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1" r:id="rId1"/>
    <p:sldMasterId id="2147483889" r:id="rId2"/>
  </p:sldMasterIdLst>
  <p:notesMasterIdLst>
    <p:notesMasterId r:id="rId112"/>
  </p:notesMasterIdLst>
  <p:handoutMasterIdLst>
    <p:handoutMasterId r:id="rId113"/>
  </p:handoutMasterIdLst>
  <p:sldIdLst>
    <p:sldId id="554" r:id="rId3"/>
    <p:sldId id="506" r:id="rId4"/>
    <p:sldId id="646" r:id="rId5"/>
    <p:sldId id="508" r:id="rId6"/>
    <p:sldId id="509" r:id="rId7"/>
    <p:sldId id="553" r:id="rId8"/>
    <p:sldId id="649" r:id="rId9"/>
    <p:sldId id="573" r:id="rId10"/>
    <p:sldId id="574" r:id="rId11"/>
    <p:sldId id="559" r:id="rId12"/>
    <p:sldId id="560" r:id="rId13"/>
    <p:sldId id="561" r:id="rId14"/>
    <p:sldId id="562" r:id="rId15"/>
    <p:sldId id="563" r:id="rId16"/>
    <p:sldId id="565" r:id="rId17"/>
    <p:sldId id="566" r:id="rId18"/>
    <p:sldId id="567" r:id="rId19"/>
    <p:sldId id="571" r:id="rId20"/>
    <p:sldId id="568" r:id="rId21"/>
    <p:sldId id="642" r:id="rId22"/>
    <p:sldId id="643" r:id="rId23"/>
    <p:sldId id="641" r:id="rId24"/>
    <p:sldId id="569" r:id="rId25"/>
    <p:sldId id="575" r:id="rId26"/>
    <p:sldId id="576" r:id="rId27"/>
    <p:sldId id="577" r:id="rId28"/>
    <p:sldId id="578" r:id="rId29"/>
    <p:sldId id="579" r:id="rId30"/>
    <p:sldId id="582" r:id="rId31"/>
    <p:sldId id="581" r:id="rId32"/>
    <p:sldId id="583" r:id="rId33"/>
    <p:sldId id="584" r:id="rId34"/>
    <p:sldId id="585" r:id="rId35"/>
    <p:sldId id="586" r:id="rId36"/>
    <p:sldId id="587" r:id="rId37"/>
    <p:sldId id="588" r:id="rId38"/>
    <p:sldId id="589" r:id="rId39"/>
    <p:sldId id="590" r:id="rId40"/>
    <p:sldId id="591" r:id="rId41"/>
    <p:sldId id="592" r:id="rId42"/>
    <p:sldId id="593" r:id="rId43"/>
    <p:sldId id="594" r:id="rId44"/>
    <p:sldId id="595" r:id="rId45"/>
    <p:sldId id="598" r:id="rId46"/>
    <p:sldId id="599" r:id="rId47"/>
    <p:sldId id="600" r:id="rId48"/>
    <p:sldId id="601" r:id="rId49"/>
    <p:sldId id="605" r:id="rId50"/>
    <p:sldId id="604" r:id="rId51"/>
    <p:sldId id="602" r:id="rId52"/>
    <p:sldId id="611" r:id="rId53"/>
    <p:sldId id="610" r:id="rId54"/>
    <p:sldId id="607" r:id="rId55"/>
    <p:sldId id="612" r:id="rId56"/>
    <p:sldId id="613" r:id="rId57"/>
    <p:sldId id="614" r:id="rId58"/>
    <p:sldId id="618" r:id="rId59"/>
    <p:sldId id="615" r:id="rId60"/>
    <p:sldId id="644" r:id="rId61"/>
    <p:sldId id="616" r:id="rId62"/>
    <p:sldId id="651" r:id="rId63"/>
    <p:sldId id="652" r:id="rId64"/>
    <p:sldId id="653" r:id="rId65"/>
    <p:sldId id="619" r:id="rId66"/>
    <p:sldId id="624" r:id="rId67"/>
    <p:sldId id="625" r:id="rId68"/>
    <p:sldId id="626" r:id="rId69"/>
    <p:sldId id="627" r:id="rId70"/>
    <p:sldId id="623" r:id="rId71"/>
    <p:sldId id="628" r:id="rId72"/>
    <p:sldId id="629" r:id="rId73"/>
    <p:sldId id="630" r:id="rId74"/>
    <p:sldId id="631" r:id="rId75"/>
    <p:sldId id="632" r:id="rId76"/>
    <p:sldId id="640" r:id="rId77"/>
    <p:sldId id="634" r:id="rId78"/>
    <p:sldId id="637" r:id="rId79"/>
    <p:sldId id="638" r:id="rId80"/>
    <p:sldId id="639" r:id="rId81"/>
    <p:sldId id="635" r:id="rId82"/>
    <p:sldId id="650" r:id="rId83"/>
    <p:sldId id="654" r:id="rId84"/>
    <p:sldId id="656" r:id="rId85"/>
    <p:sldId id="657" r:id="rId86"/>
    <p:sldId id="658" r:id="rId87"/>
    <p:sldId id="659" r:id="rId88"/>
    <p:sldId id="660" r:id="rId89"/>
    <p:sldId id="661" r:id="rId90"/>
    <p:sldId id="662" r:id="rId91"/>
    <p:sldId id="663" r:id="rId92"/>
    <p:sldId id="664" r:id="rId93"/>
    <p:sldId id="665" r:id="rId94"/>
    <p:sldId id="666" r:id="rId95"/>
    <p:sldId id="667" r:id="rId96"/>
    <p:sldId id="668" r:id="rId97"/>
    <p:sldId id="669" r:id="rId98"/>
    <p:sldId id="670" r:id="rId99"/>
    <p:sldId id="671" r:id="rId100"/>
    <p:sldId id="672" r:id="rId101"/>
    <p:sldId id="673" r:id="rId102"/>
    <p:sldId id="674" r:id="rId103"/>
    <p:sldId id="675" r:id="rId104"/>
    <p:sldId id="676" r:id="rId105"/>
    <p:sldId id="677" r:id="rId106"/>
    <p:sldId id="678" r:id="rId107"/>
    <p:sldId id="679" r:id="rId108"/>
    <p:sldId id="680" r:id="rId109"/>
    <p:sldId id="681" r:id="rId110"/>
    <p:sldId id="682" r:id="rId111"/>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5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B46"/>
    <a:srgbClr val="5FB743"/>
    <a:srgbClr val="C55A11"/>
    <a:srgbClr val="2D97E5"/>
    <a:srgbClr val="417E2E"/>
    <a:srgbClr val="FDD106"/>
    <a:srgbClr val="2591CB"/>
    <a:srgbClr val="AFBEC5"/>
    <a:srgbClr val="F57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5" autoAdjust="0"/>
    <p:restoredTop sz="65296" autoAdjust="0"/>
  </p:normalViewPr>
  <p:slideViewPr>
    <p:cSldViewPr snapToGrid="0">
      <p:cViewPr varScale="1">
        <p:scale>
          <a:sx n="61" d="100"/>
          <a:sy n="61" d="100"/>
        </p:scale>
        <p:origin x="1524" y="32"/>
      </p:cViewPr>
      <p:guideLst/>
    </p:cSldViewPr>
  </p:slideViewPr>
  <p:outlineViewPr>
    <p:cViewPr>
      <p:scale>
        <a:sx n="33" d="100"/>
        <a:sy n="33" d="100"/>
      </p:scale>
      <p:origin x="0" y="-35572"/>
    </p:cViewPr>
  </p:outlineViewPr>
  <p:notesTextViewPr>
    <p:cViewPr>
      <p:scale>
        <a:sx n="3" d="2"/>
        <a:sy n="3" d="2"/>
      </p:scale>
      <p:origin x="0" y="0"/>
    </p:cViewPr>
  </p:notesTextViewPr>
  <p:sorterViewPr>
    <p:cViewPr>
      <p:scale>
        <a:sx n="140" d="100"/>
        <a:sy n="140" d="100"/>
      </p:scale>
      <p:origin x="0" y="-45348"/>
    </p:cViewPr>
  </p:sorter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7A80C-6F4B-4B8D-B31E-0190F556934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65ECFD0-A625-4367-B80A-5EFD07855BC1}">
      <dgm:prSet phldrT="[Text]"/>
      <dgm:spPr/>
      <dgm:t>
        <a:bodyPr/>
        <a:lstStyle/>
        <a:p>
          <a:r>
            <a:rPr lang="en-US" dirty="0"/>
            <a:t>Heat</a:t>
          </a:r>
        </a:p>
      </dgm:t>
    </dgm:pt>
    <dgm:pt modelId="{8DA4C33C-6BB9-4DB7-A172-ECA75B97AF6B}" type="parTrans" cxnId="{1645F850-A775-4EA8-A906-A6F8365BAF42}">
      <dgm:prSet/>
      <dgm:spPr/>
      <dgm:t>
        <a:bodyPr/>
        <a:lstStyle/>
        <a:p>
          <a:endParaRPr lang="en-US"/>
        </a:p>
      </dgm:t>
    </dgm:pt>
    <dgm:pt modelId="{F369F9AE-CA6E-4102-B282-A443D4BDA209}" type="sibTrans" cxnId="{1645F850-A775-4EA8-A906-A6F8365BAF42}">
      <dgm:prSet/>
      <dgm:spPr/>
      <dgm:t>
        <a:bodyPr/>
        <a:lstStyle/>
        <a:p>
          <a:endParaRPr lang="en-US"/>
        </a:p>
      </dgm:t>
    </dgm:pt>
    <dgm:pt modelId="{BB267964-84B3-4065-8C35-DC74CD7BD770}">
      <dgm:prSet phldrT="[Text]"/>
      <dgm:spPr>
        <a:solidFill>
          <a:schemeClr val="accent6"/>
        </a:solidFill>
      </dgm:spPr>
      <dgm:t>
        <a:bodyPr/>
        <a:lstStyle/>
        <a:p>
          <a:r>
            <a:rPr lang="en-US" dirty="0"/>
            <a:t>Motion</a:t>
          </a:r>
        </a:p>
      </dgm:t>
    </dgm:pt>
    <dgm:pt modelId="{5A9AC52F-DAA9-4BBE-BD6A-D19BCC67A946}" type="parTrans" cxnId="{CC6A8982-2CF0-4EA8-9824-84CABEF44296}">
      <dgm:prSet/>
      <dgm:spPr/>
      <dgm:t>
        <a:bodyPr/>
        <a:lstStyle/>
        <a:p>
          <a:endParaRPr lang="en-US"/>
        </a:p>
      </dgm:t>
    </dgm:pt>
    <dgm:pt modelId="{8B47EEE8-A980-4463-B9E7-7685AC43ED11}" type="sibTrans" cxnId="{CC6A8982-2CF0-4EA8-9824-84CABEF44296}">
      <dgm:prSet/>
      <dgm:spPr/>
      <dgm:t>
        <a:bodyPr/>
        <a:lstStyle/>
        <a:p>
          <a:endParaRPr lang="en-US"/>
        </a:p>
      </dgm:t>
    </dgm:pt>
    <dgm:pt modelId="{26092A80-DD26-4D3A-B6BB-912A7477E470}">
      <dgm:prSet phldrT="[Text]"/>
      <dgm:spPr/>
      <dgm:t>
        <a:bodyPr/>
        <a:lstStyle/>
        <a:p>
          <a:r>
            <a:rPr lang="en-US" dirty="0"/>
            <a:t>Traction </a:t>
          </a:r>
        </a:p>
      </dgm:t>
    </dgm:pt>
    <dgm:pt modelId="{A3328F73-30D7-4D5A-B2C9-3AC0BDFE984E}" type="parTrans" cxnId="{EBC055D0-F358-41D2-A4B1-DA009E84B448}">
      <dgm:prSet/>
      <dgm:spPr/>
      <dgm:t>
        <a:bodyPr/>
        <a:lstStyle/>
        <a:p>
          <a:endParaRPr lang="en-US"/>
        </a:p>
      </dgm:t>
    </dgm:pt>
    <dgm:pt modelId="{AB7E9B0B-E5B0-4B6C-853D-AE418FB93FEE}" type="sibTrans" cxnId="{EBC055D0-F358-41D2-A4B1-DA009E84B448}">
      <dgm:prSet/>
      <dgm:spPr/>
      <dgm:t>
        <a:bodyPr/>
        <a:lstStyle/>
        <a:p>
          <a:endParaRPr lang="en-US"/>
        </a:p>
      </dgm:t>
    </dgm:pt>
    <dgm:pt modelId="{38A18F97-9A85-4B42-B769-D40ADA064F74}">
      <dgm:prSet phldrT="[Text]"/>
      <dgm:spPr/>
      <dgm:t>
        <a:bodyPr/>
        <a:lstStyle/>
        <a:p>
          <a:r>
            <a:rPr lang="en-US" dirty="0"/>
            <a:t>Friction </a:t>
          </a:r>
        </a:p>
      </dgm:t>
    </dgm:pt>
    <dgm:pt modelId="{2162FB54-BE0D-488F-88DA-F221FC41D30C}" type="parTrans" cxnId="{285559C1-F7E9-4E89-A2C5-10C32D00BD4C}">
      <dgm:prSet/>
      <dgm:spPr/>
      <dgm:t>
        <a:bodyPr/>
        <a:lstStyle/>
        <a:p>
          <a:endParaRPr lang="en-US"/>
        </a:p>
      </dgm:t>
    </dgm:pt>
    <dgm:pt modelId="{82E36405-A67B-4F19-ACC7-27B1F36EC95B}" type="sibTrans" cxnId="{285559C1-F7E9-4E89-A2C5-10C32D00BD4C}">
      <dgm:prSet/>
      <dgm:spPr/>
      <dgm:t>
        <a:bodyPr/>
        <a:lstStyle/>
        <a:p>
          <a:endParaRPr lang="en-US"/>
        </a:p>
      </dgm:t>
    </dgm:pt>
    <dgm:pt modelId="{FBB2BC4E-6712-430A-8670-55D889B1025A}" type="pres">
      <dgm:prSet presAssocID="{AB07A80C-6F4B-4B8D-B31E-0190F556934A}" presName="diagram" presStyleCnt="0">
        <dgm:presLayoutVars>
          <dgm:dir/>
          <dgm:resizeHandles val="exact"/>
        </dgm:presLayoutVars>
      </dgm:prSet>
      <dgm:spPr/>
      <dgm:t>
        <a:bodyPr/>
        <a:lstStyle/>
        <a:p>
          <a:endParaRPr lang="en-CA"/>
        </a:p>
      </dgm:t>
    </dgm:pt>
    <dgm:pt modelId="{E7A4067C-54AE-4F59-8858-9736351682BC}" type="pres">
      <dgm:prSet presAssocID="{D65ECFD0-A625-4367-B80A-5EFD07855BC1}" presName="node" presStyleLbl="node1" presStyleIdx="0" presStyleCnt="4">
        <dgm:presLayoutVars>
          <dgm:bulletEnabled val="1"/>
        </dgm:presLayoutVars>
      </dgm:prSet>
      <dgm:spPr/>
      <dgm:t>
        <a:bodyPr/>
        <a:lstStyle/>
        <a:p>
          <a:endParaRPr lang="en-CA"/>
        </a:p>
      </dgm:t>
    </dgm:pt>
    <dgm:pt modelId="{CD1AD1DE-D3B5-4A9C-81E1-36F8206E484C}" type="pres">
      <dgm:prSet presAssocID="{F369F9AE-CA6E-4102-B282-A443D4BDA209}" presName="sibTrans" presStyleCnt="0"/>
      <dgm:spPr/>
    </dgm:pt>
    <dgm:pt modelId="{DC9B89C3-803C-40A5-8886-701CC2F28B88}" type="pres">
      <dgm:prSet presAssocID="{BB267964-84B3-4065-8C35-DC74CD7BD770}" presName="node" presStyleLbl="node1" presStyleIdx="1" presStyleCnt="4">
        <dgm:presLayoutVars>
          <dgm:bulletEnabled val="1"/>
        </dgm:presLayoutVars>
      </dgm:prSet>
      <dgm:spPr/>
      <dgm:t>
        <a:bodyPr/>
        <a:lstStyle/>
        <a:p>
          <a:endParaRPr lang="en-CA"/>
        </a:p>
      </dgm:t>
    </dgm:pt>
    <dgm:pt modelId="{D3A72023-30E7-4DB6-8DAF-B409D9CEAB99}" type="pres">
      <dgm:prSet presAssocID="{8B47EEE8-A980-4463-B9E7-7685AC43ED11}" presName="sibTrans" presStyleCnt="0"/>
      <dgm:spPr/>
    </dgm:pt>
    <dgm:pt modelId="{05C0510E-FC18-477A-80BA-CBB9446DB6DA}" type="pres">
      <dgm:prSet presAssocID="{26092A80-DD26-4D3A-B6BB-912A7477E470}" presName="node" presStyleLbl="node1" presStyleIdx="2" presStyleCnt="4">
        <dgm:presLayoutVars>
          <dgm:bulletEnabled val="1"/>
        </dgm:presLayoutVars>
      </dgm:prSet>
      <dgm:spPr/>
      <dgm:t>
        <a:bodyPr/>
        <a:lstStyle/>
        <a:p>
          <a:endParaRPr lang="en-CA"/>
        </a:p>
      </dgm:t>
    </dgm:pt>
    <dgm:pt modelId="{E4F36605-C8DD-4D92-AFBA-66A1AC531B21}" type="pres">
      <dgm:prSet presAssocID="{AB7E9B0B-E5B0-4B6C-853D-AE418FB93FEE}" presName="sibTrans" presStyleCnt="0"/>
      <dgm:spPr/>
    </dgm:pt>
    <dgm:pt modelId="{A4A04391-84C1-4B70-9B27-86D76E77E090}" type="pres">
      <dgm:prSet presAssocID="{38A18F97-9A85-4B42-B769-D40ADA064F74}" presName="node" presStyleLbl="node1" presStyleIdx="3" presStyleCnt="4">
        <dgm:presLayoutVars>
          <dgm:bulletEnabled val="1"/>
        </dgm:presLayoutVars>
      </dgm:prSet>
      <dgm:spPr/>
      <dgm:t>
        <a:bodyPr/>
        <a:lstStyle/>
        <a:p>
          <a:endParaRPr lang="en-CA"/>
        </a:p>
      </dgm:t>
    </dgm:pt>
  </dgm:ptLst>
  <dgm:cxnLst>
    <dgm:cxn modelId="{2FEDF962-CB90-4933-9104-A356A95AD1F6}" type="presOf" srcId="{26092A80-DD26-4D3A-B6BB-912A7477E470}" destId="{05C0510E-FC18-477A-80BA-CBB9446DB6DA}" srcOrd="0" destOrd="0" presId="urn:microsoft.com/office/officeart/2005/8/layout/default"/>
    <dgm:cxn modelId="{EBC055D0-F358-41D2-A4B1-DA009E84B448}" srcId="{AB07A80C-6F4B-4B8D-B31E-0190F556934A}" destId="{26092A80-DD26-4D3A-B6BB-912A7477E470}" srcOrd="2" destOrd="0" parTransId="{A3328F73-30D7-4D5A-B2C9-3AC0BDFE984E}" sibTransId="{AB7E9B0B-E5B0-4B6C-853D-AE418FB93FEE}"/>
    <dgm:cxn modelId="{D7750696-E53B-431B-B405-F8923F4CECE8}" type="presOf" srcId="{38A18F97-9A85-4B42-B769-D40ADA064F74}" destId="{A4A04391-84C1-4B70-9B27-86D76E77E090}" srcOrd="0" destOrd="0" presId="urn:microsoft.com/office/officeart/2005/8/layout/default"/>
    <dgm:cxn modelId="{46B9FF01-CD54-47E3-881D-06E3E30A61ED}" type="presOf" srcId="{BB267964-84B3-4065-8C35-DC74CD7BD770}" destId="{DC9B89C3-803C-40A5-8886-701CC2F28B88}" srcOrd="0" destOrd="0" presId="urn:microsoft.com/office/officeart/2005/8/layout/default"/>
    <dgm:cxn modelId="{CC6A8982-2CF0-4EA8-9824-84CABEF44296}" srcId="{AB07A80C-6F4B-4B8D-B31E-0190F556934A}" destId="{BB267964-84B3-4065-8C35-DC74CD7BD770}" srcOrd="1" destOrd="0" parTransId="{5A9AC52F-DAA9-4BBE-BD6A-D19BCC67A946}" sibTransId="{8B47EEE8-A980-4463-B9E7-7685AC43ED11}"/>
    <dgm:cxn modelId="{1645F850-A775-4EA8-A906-A6F8365BAF42}" srcId="{AB07A80C-6F4B-4B8D-B31E-0190F556934A}" destId="{D65ECFD0-A625-4367-B80A-5EFD07855BC1}" srcOrd="0" destOrd="0" parTransId="{8DA4C33C-6BB9-4DB7-A172-ECA75B97AF6B}" sibTransId="{F369F9AE-CA6E-4102-B282-A443D4BDA209}"/>
    <dgm:cxn modelId="{D00BBF3B-5F1B-4076-83F4-3D9FF31F4941}" type="presOf" srcId="{AB07A80C-6F4B-4B8D-B31E-0190F556934A}" destId="{FBB2BC4E-6712-430A-8670-55D889B1025A}" srcOrd="0" destOrd="0" presId="urn:microsoft.com/office/officeart/2005/8/layout/default"/>
    <dgm:cxn modelId="{285559C1-F7E9-4E89-A2C5-10C32D00BD4C}" srcId="{AB07A80C-6F4B-4B8D-B31E-0190F556934A}" destId="{38A18F97-9A85-4B42-B769-D40ADA064F74}" srcOrd="3" destOrd="0" parTransId="{2162FB54-BE0D-488F-88DA-F221FC41D30C}" sibTransId="{82E36405-A67B-4F19-ACC7-27B1F36EC95B}"/>
    <dgm:cxn modelId="{0212FF6A-A150-422B-916D-8ACD55C172C1}" type="presOf" srcId="{D65ECFD0-A625-4367-B80A-5EFD07855BC1}" destId="{E7A4067C-54AE-4F59-8858-9736351682BC}" srcOrd="0" destOrd="0" presId="urn:microsoft.com/office/officeart/2005/8/layout/default"/>
    <dgm:cxn modelId="{08266835-E42E-4948-A2CF-55BFB1A92427}" type="presParOf" srcId="{FBB2BC4E-6712-430A-8670-55D889B1025A}" destId="{E7A4067C-54AE-4F59-8858-9736351682BC}" srcOrd="0" destOrd="0" presId="urn:microsoft.com/office/officeart/2005/8/layout/default"/>
    <dgm:cxn modelId="{6D54BE11-FE1F-41BF-BBFA-98E7581723BC}" type="presParOf" srcId="{FBB2BC4E-6712-430A-8670-55D889B1025A}" destId="{CD1AD1DE-D3B5-4A9C-81E1-36F8206E484C}" srcOrd="1" destOrd="0" presId="urn:microsoft.com/office/officeart/2005/8/layout/default"/>
    <dgm:cxn modelId="{F06D742C-48F3-4C0D-A42A-21C98F10C6FD}" type="presParOf" srcId="{FBB2BC4E-6712-430A-8670-55D889B1025A}" destId="{DC9B89C3-803C-40A5-8886-701CC2F28B88}" srcOrd="2" destOrd="0" presId="urn:microsoft.com/office/officeart/2005/8/layout/default"/>
    <dgm:cxn modelId="{B5D6E5D5-00C1-4542-8BD3-5C6E75565282}" type="presParOf" srcId="{FBB2BC4E-6712-430A-8670-55D889B1025A}" destId="{D3A72023-30E7-4DB6-8DAF-B409D9CEAB99}" srcOrd="3" destOrd="0" presId="urn:microsoft.com/office/officeart/2005/8/layout/default"/>
    <dgm:cxn modelId="{E3C7115D-5193-4118-9504-1146214ECE9C}" type="presParOf" srcId="{FBB2BC4E-6712-430A-8670-55D889B1025A}" destId="{05C0510E-FC18-477A-80BA-CBB9446DB6DA}" srcOrd="4" destOrd="0" presId="urn:microsoft.com/office/officeart/2005/8/layout/default"/>
    <dgm:cxn modelId="{F81538A3-9183-454F-B3A7-2FBF14E5A1A1}" type="presParOf" srcId="{FBB2BC4E-6712-430A-8670-55D889B1025A}" destId="{E4F36605-C8DD-4D92-AFBA-66A1AC531B21}" srcOrd="5" destOrd="0" presId="urn:microsoft.com/office/officeart/2005/8/layout/default"/>
    <dgm:cxn modelId="{742F21CA-9066-47F4-9F0A-B0D06C06B66C}" type="presParOf" srcId="{FBB2BC4E-6712-430A-8670-55D889B1025A}" destId="{A4A04391-84C1-4B70-9B27-86D76E77E09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2CFF84-5CE9-47AB-BDE0-AA71DFD8E3F2}" type="doc">
      <dgm:prSet loTypeId="urn:microsoft.com/office/officeart/2005/8/layout/process1" loCatId="process" qsTypeId="urn:microsoft.com/office/officeart/2005/8/quickstyle/simple1" qsCatId="simple" csTypeId="urn:microsoft.com/office/officeart/2005/8/colors/colorful4" csCatId="colorful" phldr="1"/>
      <dgm:spPr/>
    </dgm:pt>
    <dgm:pt modelId="{651276F7-31B3-4B89-A73C-9F05F6CA6A66}">
      <dgm:prSet phldrT="[Text]"/>
      <dgm:spPr/>
      <dgm:t>
        <a:bodyPr/>
        <a:lstStyle/>
        <a:p>
          <a:r>
            <a:rPr lang="en-US" dirty="0"/>
            <a:t>From the engine</a:t>
          </a:r>
        </a:p>
      </dgm:t>
    </dgm:pt>
    <dgm:pt modelId="{F38562AC-D599-49E6-B348-2CCDAE4D2B21}" type="parTrans" cxnId="{C718EF01-C149-445B-9B05-B9E5AC8327CE}">
      <dgm:prSet/>
      <dgm:spPr/>
      <dgm:t>
        <a:bodyPr/>
        <a:lstStyle/>
        <a:p>
          <a:endParaRPr lang="en-US"/>
        </a:p>
      </dgm:t>
    </dgm:pt>
    <dgm:pt modelId="{D79390CC-D986-4954-87E6-D0A1334C69EC}" type="sibTrans" cxnId="{C718EF01-C149-445B-9B05-B9E5AC8327CE}">
      <dgm:prSet/>
      <dgm:spPr/>
      <dgm:t>
        <a:bodyPr/>
        <a:lstStyle/>
        <a:p>
          <a:endParaRPr lang="en-US" dirty="0"/>
        </a:p>
      </dgm:t>
    </dgm:pt>
    <dgm:pt modelId="{A155158C-DD28-4320-9438-FD4DB2B4A295}">
      <dgm:prSet phldrT="[Text]"/>
      <dgm:spPr/>
      <dgm:t>
        <a:bodyPr/>
        <a:lstStyle/>
        <a:p>
          <a:r>
            <a:rPr lang="en-US" dirty="0"/>
            <a:t>Through the drivetrain</a:t>
          </a:r>
        </a:p>
      </dgm:t>
    </dgm:pt>
    <dgm:pt modelId="{51154382-3B6F-4D09-AE3C-FDDF09CBD97F}" type="parTrans" cxnId="{B608299A-B480-42DE-88BA-3FB25FEB91B6}">
      <dgm:prSet/>
      <dgm:spPr/>
      <dgm:t>
        <a:bodyPr/>
        <a:lstStyle/>
        <a:p>
          <a:endParaRPr lang="en-US"/>
        </a:p>
      </dgm:t>
    </dgm:pt>
    <dgm:pt modelId="{762C2C93-0FF6-4346-A4FF-4F04AD059A32}" type="sibTrans" cxnId="{B608299A-B480-42DE-88BA-3FB25FEB91B6}">
      <dgm:prSet/>
      <dgm:spPr/>
      <dgm:t>
        <a:bodyPr/>
        <a:lstStyle/>
        <a:p>
          <a:endParaRPr lang="en-US" dirty="0"/>
        </a:p>
      </dgm:t>
    </dgm:pt>
    <dgm:pt modelId="{06F7C5EC-19B5-432D-AD57-99310F4DA81B}">
      <dgm:prSet phldrT="[Text]"/>
      <dgm:spPr/>
      <dgm:t>
        <a:bodyPr/>
        <a:lstStyle/>
        <a:p>
          <a:r>
            <a:rPr lang="en-US" dirty="0"/>
            <a:t>Through the brakes </a:t>
          </a:r>
        </a:p>
      </dgm:t>
    </dgm:pt>
    <dgm:pt modelId="{C22158A1-8AFD-4B4E-8E44-C2F07FE21733}" type="parTrans" cxnId="{41100B86-0D36-44D2-93B8-74AD22815EC4}">
      <dgm:prSet/>
      <dgm:spPr/>
      <dgm:t>
        <a:bodyPr/>
        <a:lstStyle/>
        <a:p>
          <a:endParaRPr lang="en-US"/>
        </a:p>
      </dgm:t>
    </dgm:pt>
    <dgm:pt modelId="{7C470A0E-B5A1-4CE9-8CAA-5DE38C6FE25C}" type="sibTrans" cxnId="{41100B86-0D36-44D2-93B8-74AD22815EC4}">
      <dgm:prSet/>
      <dgm:spPr/>
      <dgm:t>
        <a:bodyPr/>
        <a:lstStyle/>
        <a:p>
          <a:endParaRPr lang="en-US"/>
        </a:p>
      </dgm:t>
    </dgm:pt>
    <dgm:pt modelId="{B3489E09-FF53-411D-9FBA-8934D2AC89EA}" type="pres">
      <dgm:prSet presAssocID="{ED2CFF84-5CE9-47AB-BDE0-AA71DFD8E3F2}" presName="Name0" presStyleCnt="0">
        <dgm:presLayoutVars>
          <dgm:dir/>
          <dgm:resizeHandles val="exact"/>
        </dgm:presLayoutVars>
      </dgm:prSet>
      <dgm:spPr/>
    </dgm:pt>
    <dgm:pt modelId="{8C694CDC-AA41-4BF8-9F29-0C497AA54145}" type="pres">
      <dgm:prSet presAssocID="{651276F7-31B3-4B89-A73C-9F05F6CA6A66}" presName="node" presStyleLbl="node1" presStyleIdx="0" presStyleCnt="3">
        <dgm:presLayoutVars>
          <dgm:bulletEnabled val="1"/>
        </dgm:presLayoutVars>
      </dgm:prSet>
      <dgm:spPr/>
      <dgm:t>
        <a:bodyPr/>
        <a:lstStyle/>
        <a:p>
          <a:endParaRPr lang="en-CA"/>
        </a:p>
      </dgm:t>
    </dgm:pt>
    <dgm:pt modelId="{8048462F-33FE-4474-A7A5-FF9C6DE1124D}" type="pres">
      <dgm:prSet presAssocID="{D79390CC-D986-4954-87E6-D0A1334C69EC}" presName="sibTrans" presStyleLbl="sibTrans2D1" presStyleIdx="0" presStyleCnt="2"/>
      <dgm:spPr/>
      <dgm:t>
        <a:bodyPr/>
        <a:lstStyle/>
        <a:p>
          <a:endParaRPr lang="en-CA"/>
        </a:p>
      </dgm:t>
    </dgm:pt>
    <dgm:pt modelId="{EA720474-66C9-466D-A0EE-931A944DD878}" type="pres">
      <dgm:prSet presAssocID="{D79390CC-D986-4954-87E6-D0A1334C69EC}" presName="connectorText" presStyleLbl="sibTrans2D1" presStyleIdx="0" presStyleCnt="2"/>
      <dgm:spPr/>
      <dgm:t>
        <a:bodyPr/>
        <a:lstStyle/>
        <a:p>
          <a:endParaRPr lang="en-CA"/>
        </a:p>
      </dgm:t>
    </dgm:pt>
    <dgm:pt modelId="{24AD1307-8127-46F6-A31B-26AFC90EBF3D}" type="pres">
      <dgm:prSet presAssocID="{A155158C-DD28-4320-9438-FD4DB2B4A295}" presName="node" presStyleLbl="node1" presStyleIdx="1" presStyleCnt="3">
        <dgm:presLayoutVars>
          <dgm:bulletEnabled val="1"/>
        </dgm:presLayoutVars>
      </dgm:prSet>
      <dgm:spPr/>
      <dgm:t>
        <a:bodyPr/>
        <a:lstStyle/>
        <a:p>
          <a:endParaRPr lang="en-CA"/>
        </a:p>
      </dgm:t>
    </dgm:pt>
    <dgm:pt modelId="{4923E24C-4EA5-40A0-8458-9561CED55673}" type="pres">
      <dgm:prSet presAssocID="{762C2C93-0FF6-4346-A4FF-4F04AD059A32}" presName="sibTrans" presStyleLbl="sibTrans2D1" presStyleIdx="1" presStyleCnt="2"/>
      <dgm:spPr/>
      <dgm:t>
        <a:bodyPr/>
        <a:lstStyle/>
        <a:p>
          <a:endParaRPr lang="en-CA"/>
        </a:p>
      </dgm:t>
    </dgm:pt>
    <dgm:pt modelId="{8BD022F5-2694-44A6-95D6-8D675EE70913}" type="pres">
      <dgm:prSet presAssocID="{762C2C93-0FF6-4346-A4FF-4F04AD059A32}" presName="connectorText" presStyleLbl="sibTrans2D1" presStyleIdx="1" presStyleCnt="2"/>
      <dgm:spPr/>
      <dgm:t>
        <a:bodyPr/>
        <a:lstStyle/>
        <a:p>
          <a:endParaRPr lang="en-CA"/>
        </a:p>
      </dgm:t>
    </dgm:pt>
    <dgm:pt modelId="{F4A43E45-E02F-4F4D-BBBC-F96513B238D1}" type="pres">
      <dgm:prSet presAssocID="{06F7C5EC-19B5-432D-AD57-99310F4DA81B}" presName="node" presStyleLbl="node1" presStyleIdx="2" presStyleCnt="3">
        <dgm:presLayoutVars>
          <dgm:bulletEnabled val="1"/>
        </dgm:presLayoutVars>
      </dgm:prSet>
      <dgm:spPr/>
      <dgm:t>
        <a:bodyPr/>
        <a:lstStyle/>
        <a:p>
          <a:endParaRPr lang="en-CA"/>
        </a:p>
      </dgm:t>
    </dgm:pt>
  </dgm:ptLst>
  <dgm:cxnLst>
    <dgm:cxn modelId="{41100B86-0D36-44D2-93B8-74AD22815EC4}" srcId="{ED2CFF84-5CE9-47AB-BDE0-AA71DFD8E3F2}" destId="{06F7C5EC-19B5-432D-AD57-99310F4DA81B}" srcOrd="2" destOrd="0" parTransId="{C22158A1-8AFD-4B4E-8E44-C2F07FE21733}" sibTransId="{7C470A0E-B5A1-4CE9-8CAA-5DE38C6FE25C}"/>
    <dgm:cxn modelId="{BAA61761-E7DC-4062-84B5-A8FB9BFF7BCC}" type="presOf" srcId="{762C2C93-0FF6-4346-A4FF-4F04AD059A32}" destId="{8BD022F5-2694-44A6-95D6-8D675EE70913}" srcOrd="1" destOrd="0" presId="urn:microsoft.com/office/officeart/2005/8/layout/process1"/>
    <dgm:cxn modelId="{C718EF01-C149-445B-9B05-B9E5AC8327CE}" srcId="{ED2CFF84-5CE9-47AB-BDE0-AA71DFD8E3F2}" destId="{651276F7-31B3-4B89-A73C-9F05F6CA6A66}" srcOrd="0" destOrd="0" parTransId="{F38562AC-D599-49E6-B348-2CCDAE4D2B21}" sibTransId="{D79390CC-D986-4954-87E6-D0A1334C69EC}"/>
    <dgm:cxn modelId="{1B42219B-1196-40DA-A6DA-2D5C35963663}" type="presOf" srcId="{651276F7-31B3-4B89-A73C-9F05F6CA6A66}" destId="{8C694CDC-AA41-4BF8-9F29-0C497AA54145}" srcOrd="0" destOrd="0" presId="urn:microsoft.com/office/officeart/2005/8/layout/process1"/>
    <dgm:cxn modelId="{6473F23C-B5FD-4066-993E-FC0F9AE2735C}" type="presOf" srcId="{ED2CFF84-5CE9-47AB-BDE0-AA71DFD8E3F2}" destId="{B3489E09-FF53-411D-9FBA-8934D2AC89EA}" srcOrd="0" destOrd="0" presId="urn:microsoft.com/office/officeart/2005/8/layout/process1"/>
    <dgm:cxn modelId="{8EEB5EBB-9AE7-4855-9407-CF32CD0F3222}" type="presOf" srcId="{D79390CC-D986-4954-87E6-D0A1334C69EC}" destId="{EA720474-66C9-466D-A0EE-931A944DD878}" srcOrd="1" destOrd="0" presId="urn:microsoft.com/office/officeart/2005/8/layout/process1"/>
    <dgm:cxn modelId="{097FF142-67C9-4387-90D6-389978068EA2}" type="presOf" srcId="{A155158C-DD28-4320-9438-FD4DB2B4A295}" destId="{24AD1307-8127-46F6-A31B-26AFC90EBF3D}" srcOrd="0" destOrd="0" presId="urn:microsoft.com/office/officeart/2005/8/layout/process1"/>
    <dgm:cxn modelId="{E2A8C0FB-5AA1-4B82-B87A-B7418A713534}" type="presOf" srcId="{D79390CC-D986-4954-87E6-D0A1334C69EC}" destId="{8048462F-33FE-4474-A7A5-FF9C6DE1124D}" srcOrd="0" destOrd="0" presId="urn:microsoft.com/office/officeart/2005/8/layout/process1"/>
    <dgm:cxn modelId="{B608299A-B480-42DE-88BA-3FB25FEB91B6}" srcId="{ED2CFF84-5CE9-47AB-BDE0-AA71DFD8E3F2}" destId="{A155158C-DD28-4320-9438-FD4DB2B4A295}" srcOrd="1" destOrd="0" parTransId="{51154382-3B6F-4D09-AE3C-FDDF09CBD97F}" sibTransId="{762C2C93-0FF6-4346-A4FF-4F04AD059A32}"/>
    <dgm:cxn modelId="{4BCF1AC2-ED0B-41E6-A087-DEF0C1554931}" type="presOf" srcId="{06F7C5EC-19B5-432D-AD57-99310F4DA81B}" destId="{F4A43E45-E02F-4F4D-BBBC-F96513B238D1}" srcOrd="0" destOrd="0" presId="urn:microsoft.com/office/officeart/2005/8/layout/process1"/>
    <dgm:cxn modelId="{6E9B3BEE-11C3-4C16-938A-89399B8DE43F}" type="presOf" srcId="{762C2C93-0FF6-4346-A4FF-4F04AD059A32}" destId="{4923E24C-4EA5-40A0-8458-9561CED55673}" srcOrd="0" destOrd="0" presId="urn:microsoft.com/office/officeart/2005/8/layout/process1"/>
    <dgm:cxn modelId="{EAED743E-50ED-4A23-96AF-F2F02C3AF0CE}" type="presParOf" srcId="{B3489E09-FF53-411D-9FBA-8934D2AC89EA}" destId="{8C694CDC-AA41-4BF8-9F29-0C497AA54145}" srcOrd="0" destOrd="0" presId="urn:microsoft.com/office/officeart/2005/8/layout/process1"/>
    <dgm:cxn modelId="{B50C6A2B-1728-4B01-B6A8-26148431C26B}" type="presParOf" srcId="{B3489E09-FF53-411D-9FBA-8934D2AC89EA}" destId="{8048462F-33FE-4474-A7A5-FF9C6DE1124D}" srcOrd="1" destOrd="0" presId="urn:microsoft.com/office/officeart/2005/8/layout/process1"/>
    <dgm:cxn modelId="{9490CA0E-D3C7-4E0F-A2CA-2C4765F64F9B}" type="presParOf" srcId="{8048462F-33FE-4474-A7A5-FF9C6DE1124D}" destId="{EA720474-66C9-466D-A0EE-931A944DD878}" srcOrd="0" destOrd="0" presId="urn:microsoft.com/office/officeart/2005/8/layout/process1"/>
    <dgm:cxn modelId="{56F07E70-26B6-4321-995F-AD3B9D9E56BB}" type="presParOf" srcId="{B3489E09-FF53-411D-9FBA-8934D2AC89EA}" destId="{24AD1307-8127-46F6-A31B-26AFC90EBF3D}" srcOrd="2" destOrd="0" presId="urn:microsoft.com/office/officeart/2005/8/layout/process1"/>
    <dgm:cxn modelId="{F2F01F0F-27EF-4F3D-B1BA-EC64ECAFFE0B}" type="presParOf" srcId="{B3489E09-FF53-411D-9FBA-8934D2AC89EA}" destId="{4923E24C-4EA5-40A0-8458-9561CED55673}" srcOrd="3" destOrd="0" presId="urn:microsoft.com/office/officeart/2005/8/layout/process1"/>
    <dgm:cxn modelId="{4EF31AE5-3862-4BA7-A510-7E75F0B56295}" type="presParOf" srcId="{4923E24C-4EA5-40A0-8458-9561CED55673}" destId="{8BD022F5-2694-44A6-95D6-8D675EE70913}" srcOrd="0" destOrd="0" presId="urn:microsoft.com/office/officeart/2005/8/layout/process1"/>
    <dgm:cxn modelId="{BF97B6EB-959A-485F-BD40-686BC184D5FC}" type="presParOf" srcId="{B3489E09-FF53-411D-9FBA-8934D2AC89EA}" destId="{F4A43E45-E02F-4F4D-BBBC-F96513B238D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4067C-54AE-4F59-8858-9736351682BC}">
      <dsp:nvSpPr>
        <dsp:cNvPr id="0" name=""/>
        <dsp:cNvSpPr/>
      </dsp:nvSpPr>
      <dsp:spPr>
        <a:xfrm>
          <a:off x="867" y="63349"/>
          <a:ext cx="3384312" cy="20305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a:t>Heat</a:t>
          </a:r>
        </a:p>
      </dsp:txBody>
      <dsp:txXfrm>
        <a:off x="867" y="63349"/>
        <a:ext cx="3384312" cy="2030587"/>
      </dsp:txXfrm>
    </dsp:sp>
    <dsp:sp modelId="{DC9B89C3-803C-40A5-8886-701CC2F28B88}">
      <dsp:nvSpPr>
        <dsp:cNvPr id="0" name=""/>
        <dsp:cNvSpPr/>
      </dsp:nvSpPr>
      <dsp:spPr>
        <a:xfrm>
          <a:off x="3723611" y="63349"/>
          <a:ext cx="3384312" cy="2030587"/>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a:t>Motion</a:t>
          </a:r>
        </a:p>
      </dsp:txBody>
      <dsp:txXfrm>
        <a:off x="3723611" y="63349"/>
        <a:ext cx="3384312" cy="2030587"/>
      </dsp:txXfrm>
    </dsp:sp>
    <dsp:sp modelId="{05C0510E-FC18-477A-80BA-CBB9446DB6DA}">
      <dsp:nvSpPr>
        <dsp:cNvPr id="0" name=""/>
        <dsp:cNvSpPr/>
      </dsp:nvSpPr>
      <dsp:spPr>
        <a:xfrm>
          <a:off x="867" y="2432368"/>
          <a:ext cx="3384312" cy="20305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a:t>Traction </a:t>
          </a:r>
        </a:p>
      </dsp:txBody>
      <dsp:txXfrm>
        <a:off x="867" y="2432368"/>
        <a:ext cx="3384312" cy="2030587"/>
      </dsp:txXfrm>
    </dsp:sp>
    <dsp:sp modelId="{A4A04391-84C1-4B70-9B27-86D76E77E090}">
      <dsp:nvSpPr>
        <dsp:cNvPr id="0" name=""/>
        <dsp:cNvSpPr/>
      </dsp:nvSpPr>
      <dsp:spPr>
        <a:xfrm>
          <a:off x="3723611" y="2432368"/>
          <a:ext cx="3384312" cy="20305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a:t>Friction </a:t>
          </a:r>
        </a:p>
      </dsp:txBody>
      <dsp:txXfrm>
        <a:off x="3723611" y="2432368"/>
        <a:ext cx="3384312" cy="2030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94CDC-AA41-4BF8-9F29-0C497AA54145}">
      <dsp:nvSpPr>
        <dsp:cNvPr id="0" name=""/>
        <dsp:cNvSpPr/>
      </dsp:nvSpPr>
      <dsp:spPr>
        <a:xfrm>
          <a:off x="5001" y="285749"/>
          <a:ext cx="1494987" cy="9810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From the engine</a:t>
          </a:r>
        </a:p>
      </dsp:txBody>
      <dsp:txXfrm>
        <a:off x="33736" y="314484"/>
        <a:ext cx="1437517" cy="923615"/>
      </dsp:txXfrm>
    </dsp:sp>
    <dsp:sp modelId="{8048462F-33FE-4474-A7A5-FF9C6DE1124D}">
      <dsp:nvSpPr>
        <dsp:cNvPr id="0" name=""/>
        <dsp:cNvSpPr/>
      </dsp:nvSpPr>
      <dsp:spPr>
        <a:xfrm>
          <a:off x="1649488" y="590913"/>
          <a:ext cx="316937" cy="37075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649488" y="665064"/>
        <a:ext cx="221856" cy="222455"/>
      </dsp:txXfrm>
    </dsp:sp>
    <dsp:sp modelId="{24AD1307-8127-46F6-A31B-26AFC90EBF3D}">
      <dsp:nvSpPr>
        <dsp:cNvPr id="0" name=""/>
        <dsp:cNvSpPr/>
      </dsp:nvSpPr>
      <dsp:spPr>
        <a:xfrm>
          <a:off x="2097985" y="285749"/>
          <a:ext cx="1494987" cy="981085"/>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Through the drivetrain</a:t>
          </a:r>
        </a:p>
      </dsp:txBody>
      <dsp:txXfrm>
        <a:off x="2126720" y="314484"/>
        <a:ext cx="1437517" cy="923615"/>
      </dsp:txXfrm>
    </dsp:sp>
    <dsp:sp modelId="{4923E24C-4EA5-40A0-8458-9561CED55673}">
      <dsp:nvSpPr>
        <dsp:cNvPr id="0" name=""/>
        <dsp:cNvSpPr/>
      </dsp:nvSpPr>
      <dsp:spPr>
        <a:xfrm>
          <a:off x="3742471" y="590913"/>
          <a:ext cx="316937" cy="370757"/>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742471" y="665064"/>
        <a:ext cx="221856" cy="222455"/>
      </dsp:txXfrm>
    </dsp:sp>
    <dsp:sp modelId="{F4A43E45-E02F-4F4D-BBBC-F96513B238D1}">
      <dsp:nvSpPr>
        <dsp:cNvPr id="0" name=""/>
        <dsp:cNvSpPr/>
      </dsp:nvSpPr>
      <dsp:spPr>
        <a:xfrm>
          <a:off x="4190968" y="285749"/>
          <a:ext cx="1494987" cy="981085"/>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Through the brakes </a:t>
          </a:r>
        </a:p>
      </dsp:txBody>
      <dsp:txXfrm>
        <a:off x="4219703" y="314484"/>
        <a:ext cx="1437517" cy="9236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6/2/2022</a:t>
            </a:fld>
            <a:endParaRPr lang="en-US" dirty="0"/>
          </a:p>
        </p:txBody>
      </p:sp>
      <p:sp>
        <p:nvSpPr>
          <p:cNvPr id="4" name="Footer Placeholder 3">
            <a:extLst>
              <a:ext uri="{FF2B5EF4-FFF2-40B4-BE49-F238E27FC236}">
                <a16:creationId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2022-06-02</a:t>
            </a:fld>
            <a:endParaRPr lang="en-CA"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a:solidFill>
                  <a:srgbClr val="002060"/>
                </a:solidFill>
              </a:rPr>
              <a:t>Instructor: </a:t>
            </a:r>
          </a:p>
          <a:p>
            <a:pPr marL="171450" indent="-171450" defTabSz="924916">
              <a:buFont typeface="Arial" panose="020B0604020202020204" pitchFamily="34" charset="0"/>
              <a:buChar char="•"/>
            </a:pPr>
            <a:r>
              <a:rPr lang="en-US" dirty="0">
                <a:solidFill>
                  <a:srgbClr val="002060"/>
                </a:solidFill>
              </a:rPr>
              <a:t>Welcome students to the </a:t>
            </a:r>
            <a:r>
              <a:rPr lang="en-US" dirty="0" smtClean="0">
                <a:solidFill>
                  <a:srgbClr val="002060"/>
                </a:solidFill>
              </a:rPr>
              <a:t>air </a:t>
            </a:r>
            <a:r>
              <a:rPr lang="en-US" dirty="0">
                <a:solidFill>
                  <a:srgbClr val="002060"/>
                </a:solidFill>
              </a:rPr>
              <a:t>brake </a:t>
            </a:r>
            <a:r>
              <a:rPr lang="en-US" dirty="0" smtClean="0">
                <a:solidFill>
                  <a:srgbClr val="002060"/>
                </a:solidFill>
              </a:rPr>
              <a:t>course.  </a:t>
            </a:r>
            <a:endParaRPr lang="en-US" dirty="0">
              <a:solidFill>
                <a:srgbClr val="002060"/>
              </a:solidFill>
            </a:endParaRPr>
          </a:p>
          <a:p>
            <a:pPr marL="171450" indent="-171450" defTabSz="924916">
              <a:buFont typeface="Arial" panose="020B0604020202020204" pitchFamily="34" charset="0"/>
              <a:buChar char="•"/>
            </a:pPr>
            <a:endParaRPr lang="en-US" dirty="0" smtClean="0">
              <a:solidFill>
                <a:srgbClr val="002060"/>
              </a:solidFill>
            </a:endParaRPr>
          </a:p>
          <a:p>
            <a:pPr marL="171450" indent="-171450" defTabSz="924916">
              <a:buFont typeface="Arial" panose="020B0604020202020204" pitchFamily="34" charset="0"/>
              <a:buChar char="•"/>
            </a:pPr>
            <a:r>
              <a:rPr lang="en-US" dirty="0" smtClean="0">
                <a:solidFill>
                  <a:srgbClr val="002060"/>
                </a:solidFill>
              </a:rPr>
              <a:t>The</a:t>
            </a:r>
            <a:r>
              <a:rPr lang="en-US" baseline="0" dirty="0" smtClean="0">
                <a:solidFill>
                  <a:srgbClr val="002060"/>
                </a:solidFill>
              </a:rPr>
              <a:t> c</a:t>
            </a:r>
            <a:r>
              <a:rPr lang="en-US" dirty="0" smtClean="0">
                <a:solidFill>
                  <a:srgbClr val="002060"/>
                </a:solidFill>
              </a:rPr>
              <a:t>ourse </a:t>
            </a:r>
            <a:r>
              <a:rPr lang="en-US" dirty="0">
                <a:solidFill>
                  <a:srgbClr val="002060"/>
                </a:solidFill>
              </a:rPr>
              <a:t>covers </a:t>
            </a:r>
            <a:r>
              <a:rPr lang="en-US" dirty="0" smtClean="0">
                <a:solidFill>
                  <a:srgbClr val="002060"/>
                </a:solidFill>
              </a:rPr>
              <a:t>information needed to</a:t>
            </a:r>
            <a:r>
              <a:rPr lang="en-US" baseline="0" dirty="0" smtClean="0">
                <a:solidFill>
                  <a:srgbClr val="002060"/>
                </a:solidFill>
              </a:rPr>
              <a:t> write</a:t>
            </a:r>
            <a:r>
              <a:rPr lang="en-US" dirty="0" smtClean="0">
                <a:solidFill>
                  <a:srgbClr val="002060"/>
                </a:solidFill>
              </a:rPr>
              <a:t> </a:t>
            </a:r>
            <a:r>
              <a:rPr lang="en-US" dirty="0">
                <a:solidFill>
                  <a:srgbClr val="002060"/>
                </a:solidFill>
              </a:rPr>
              <a:t>the </a:t>
            </a:r>
            <a:r>
              <a:rPr lang="en-US" dirty="0" smtClean="0">
                <a:solidFill>
                  <a:srgbClr val="002060"/>
                </a:solidFill>
              </a:rPr>
              <a:t>air brakes knowledge </a:t>
            </a:r>
            <a:r>
              <a:rPr lang="en-US" dirty="0">
                <a:solidFill>
                  <a:srgbClr val="002060"/>
                </a:solidFill>
              </a:rPr>
              <a:t>test at </a:t>
            </a:r>
            <a:r>
              <a:rPr lang="en-US" dirty="0" smtClean="0">
                <a:solidFill>
                  <a:srgbClr val="002060"/>
                </a:solidFill>
              </a:rPr>
              <a:t>ICBC. </a:t>
            </a:r>
          </a:p>
          <a:p>
            <a:pPr marL="0" indent="0" defTabSz="924916">
              <a:buFont typeface="Arial" panose="020B0604020202020204" pitchFamily="34" charset="0"/>
              <a:buNone/>
            </a:pPr>
            <a:endParaRPr lang="en-US" dirty="0" smtClean="0">
              <a:solidFill>
                <a:srgbClr val="002060"/>
              </a:solidFill>
            </a:endParaRPr>
          </a:p>
          <a:p>
            <a:pPr marL="0" indent="0" defTabSz="924916">
              <a:buFont typeface="Arial" panose="020B0604020202020204" pitchFamily="34" charset="0"/>
              <a:buNone/>
            </a:pPr>
            <a:r>
              <a:rPr lang="en-US" dirty="0" smtClean="0">
                <a:solidFill>
                  <a:srgbClr val="002060"/>
                </a:solidFill>
              </a:rPr>
              <a:t>If</a:t>
            </a:r>
            <a:r>
              <a:rPr lang="en-US" baseline="0" dirty="0" smtClean="0">
                <a:solidFill>
                  <a:srgbClr val="002060"/>
                </a:solidFill>
              </a:rPr>
              <a:t> applicable, explain that there are students in the course who are in different training streams. </a:t>
            </a:r>
            <a:endParaRPr lang="en-US" dirty="0" smtClean="0">
              <a:solidFill>
                <a:srgbClr val="002060"/>
              </a:solidFill>
            </a:endParaRP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For</a:t>
            </a:r>
            <a:r>
              <a:rPr lang="en-CA" sz="1200" kern="1200" baseline="0" dirty="0" smtClean="0">
                <a:solidFill>
                  <a:schemeClr val="tx1"/>
                </a:solidFill>
                <a:effectLst/>
                <a:latin typeface="+mn-lt"/>
                <a:ea typeface="+mn-ea"/>
                <a:cs typeface="+mn-cs"/>
              </a:rPr>
              <a:t> those not upgrading their licence to Class 1, 2, or 3, </a:t>
            </a:r>
            <a:r>
              <a:rPr lang="en-CA" sz="1200" kern="1200" dirty="0" smtClean="0">
                <a:solidFill>
                  <a:schemeClr val="tx1"/>
                </a:solidFill>
                <a:effectLst/>
                <a:latin typeface="+mn-lt"/>
                <a:ea typeface="+mn-ea"/>
                <a:cs typeface="+mn-cs"/>
              </a:rPr>
              <a:t>practical training and the pre-trip assessment is</a:t>
            </a:r>
            <a:r>
              <a:rPr lang="en-CA" sz="1200" kern="1200" baseline="0" dirty="0" smtClean="0">
                <a:solidFill>
                  <a:schemeClr val="tx1"/>
                </a:solidFill>
                <a:effectLst/>
                <a:latin typeface="+mn-lt"/>
                <a:ea typeface="+mn-ea"/>
                <a:cs typeface="+mn-cs"/>
              </a:rPr>
              <a:t> included</a:t>
            </a:r>
            <a:r>
              <a:rPr lang="en-CA" sz="1200" kern="1200" dirty="0" smtClean="0">
                <a:solidFill>
                  <a:schemeClr val="tx1"/>
                </a:solidFill>
                <a:effectLst/>
                <a:latin typeface="+mn-lt"/>
                <a:ea typeface="+mn-ea"/>
                <a:cs typeface="+mn-cs"/>
              </a:rPr>
              <a:t> (explain when this will occur).</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(Note: If your course is not</a:t>
            </a:r>
            <a:r>
              <a:rPr lang="en-CA" sz="1200" kern="1200" baseline="0" dirty="0" smtClean="0">
                <a:solidFill>
                  <a:schemeClr val="tx1"/>
                </a:solidFill>
                <a:effectLst/>
                <a:latin typeface="+mn-lt"/>
                <a:ea typeface="+mn-ea"/>
                <a:cs typeface="+mn-cs"/>
              </a:rPr>
              <a:t> an air brakes </a:t>
            </a:r>
            <a:r>
              <a:rPr lang="en-CA" sz="1200" kern="1200" dirty="0" smtClean="0">
                <a:solidFill>
                  <a:schemeClr val="tx1"/>
                </a:solidFill>
                <a:effectLst/>
                <a:latin typeface="+mn-lt"/>
                <a:ea typeface="+mn-ea"/>
                <a:cs typeface="+mn-cs"/>
              </a:rPr>
              <a:t>certification course,</a:t>
            </a:r>
            <a:r>
              <a:rPr lang="en-CA" sz="1200" kern="1200" baseline="0" dirty="0" smtClean="0">
                <a:solidFill>
                  <a:schemeClr val="tx1"/>
                </a:solidFill>
                <a:effectLst/>
                <a:latin typeface="+mn-lt"/>
                <a:ea typeface="+mn-ea"/>
                <a:cs typeface="+mn-cs"/>
              </a:rPr>
              <a:t> explain that students</a:t>
            </a:r>
            <a:r>
              <a:rPr lang="en-CA" sz="1200" kern="1200" dirty="0" smtClean="0">
                <a:solidFill>
                  <a:schemeClr val="tx1"/>
                </a:solidFill>
                <a:effectLst/>
                <a:latin typeface="+mn-lt"/>
                <a:ea typeface="+mn-ea"/>
                <a:cs typeface="+mn-cs"/>
              </a:rPr>
              <a:t> will go to ICBC</a:t>
            </a:r>
            <a:r>
              <a:rPr lang="en-CA" sz="1200" kern="1200" baseline="0" dirty="0" smtClean="0">
                <a:solidFill>
                  <a:schemeClr val="tx1"/>
                </a:solidFill>
                <a:effectLst/>
                <a:latin typeface="+mn-lt"/>
                <a:ea typeface="+mn-ea"/>
                <a:cs typeface="+mn-cs"/>
              </a:rPr>
              <a:t> for the</a:t>
            </a:r>
            <a:r>
              <a:rPr lang="en-CA" sz="1200" kern="1200" dirty="0" smtClean="0">
                <a:solidFill>
                  <a:schemeClr val="tx1"/>
                </a:solidFill>
                <a:effectLst/>
                <a:latin typeface="+mn-lt"/>
                <a:ea typeface="+mn-ea"/>
                <a:cs typeface="+mn-cs"/>
              </a:rPr>
              <a:t> practical pre-trip test.)</a:t>
            </a: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Class 1 MELT students will</a:t>
            </a:r>
            <a:r>
              <a:rPr lang="en-CA" sz="1200" kern="1200" baseline="0" dirty="0" smtClean="0">
                <a:solidFill>
                  <a:schemeClr val="tx1"/>
                </a:solidFill>
                <a:effectLst/>
                <a:latin typeface="+mn-lt"/>
                <a:ea typeface="+mn-ea"/>
                <a:cs typeface="+mn-cs"/>
              </a:rPr>
              <a:t> receive </a:t>
            </a:r>
            <a:r>
              <a:rPr lang="en-CA" sz="1200" kern="1200" dirty="0" smtClean="0">
                <a:solidFill>
                  <a:schemeClr val="tx1"/>
                </a:solidFill>
                <a:effectLst/>
                <a:latin typeface="+mn-lt"/>
                <a:ea typeface="+mn-ea"/>
                <a:cs typeface="+mn-cs"/>
              </a:rPr>
              <a:t>additional theory for trailers and plenty of practical training as part of their</a:t>
            </a:r>
            <a:r>
              <a:rPr lang="en-CA" sz="1200" kern="1200" baseline="0" dirty="0" smtClean="0">
                <a:solidFill>
                  <a:schemeClr val="tx1"/>
                </a:solidFill>
                <a:effectLst/>
                <a:latin typeface="+mn-lt"/>
                <a:ea typeface="+mn-ea"/>
                <a:cs typeface="+mn-cs"/>
              </a:rPr>
              <a:t> MELT course</a:t>
            </a:r>
            <a:r>
              <a:rPr lang="en-CA" sz="1200" kern="1200" dirty="0" smtClean="0">
                <a:solidFill>
                  <a:schemeClr val="tx1"/>
                </a:solidFill>
                <a:effectLst/>
                <a:latin typeface="+mn-lt"/>
                <a:ea typeface="+mn-ea"/>
                <a:cs typeface="+mn-cs"/>
              </a:rPr>
              <a:t>. The air brakes pre-trip test (part of vehicle inspection)</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will be conducted by ICBC as part of your road test. </a:t>
            </a:r>
          </a:p>
          <a:p>
            <a:endParaRPr lang="en-CA" sz="1200" kern="1200" dirty="0" smtClean="0">
              <a:solidFill>
                <a:schemeClr val="tx1"/>
              </a:solidFill>
              <a:effectLst/>
              <a:latin typeface="+mn-lt"/>
              <a:ea typeface="+mn-ea"/>
              <a:cs typeface="+mn-cs"/>
            </a:endParaRPr>
          </a:p>
          <a:p>
            <a:pPr marL="171450" indent="-171450" defTabSz="924916">
              <a:buFont typeface="Arial" panose="020B0604020202020204" pitchFamily="34" charset="0"/>
              <a:buChar char="•"/>
            </a:pPr>
            <a:endParaRPr lang="en-US" dirty="0">
              <a:solidFill>
                <a:srgbClr val="002060"/>
              </a:solidFill>
            </a:endParaRPr>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223739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b="1" dirty="0" smtClean="0">
                <a:solidFill>
                  <a:srgbClr val="7030A0"/>
                </a:solidFill>
              </a:rPr>
              <a:t>Heat </a:t>
            </a:r>
            <a:r>
              <a:rPr lang="en-CA" sz="1200" dirty="0">
                <a:solidFill>
                  <a:srgbClr val="7030A0"/>
                </a:solidFill>
              </a:rPr>
              <a:t>is a form of energy. </a:t>
            </a:r>
          </a:p>
          <a:p>
            <a:pPr marL="171450" indent="-171450">
              <a:buFont typeface="Arial" panose="020B0604020202020204" pitchFamily="34" charset="0"/>
              <a:buChar char="•"/>
            </a:pPr>
            <a:r>
              <a:rPr lang="en-CA" sz="1200" dirty="0">
                <a:solidFill>
                  <a:srgbClr val="7030A0"/>
                </a:solidFill>
              </a:rPr>
              <a:t>In an internal combustion engine, the </a:t>
            </a:r>
            <a:r>
              <a:rPr lang="en-CA" sz="1200" b="1" dirty="0">
                <a:solidFill>
                  <a:srgbClr val="7030A0"/>
                </a:solidFill>
              </a:rPr>
              <a:t>heat energy </a:t>
            </a:r>
            <a:r>
              <a:rPr lang="en-CA" sz="1200" dirty="0">
                <a:solidFill>
                  <a:srgbClr val="7030A0"/>
                </a:solidFill>
              </a:rPr>
              <a:t>produced by engine combustion is converted to the </a:t>
            </a:r>
            <a:r>
              <a:rPr lang="en-CA" sz="1200" b="1" dirty="0">
                <a:solidFill>
                  <a:srgbClr val="7030A0"/>
                </a:solidFill>
              </a:rPr>
              <a:t>energy of motion </a:t>
            </a:r>
            <a:r>
              <a:rPr lang="en-CA" sz="1200" dirty="0">
                <a:solidFill>
                  <a:srgbClr val="7030A0"/>
                </a:solidFill>
              </a:rPr>
              <a:t>through the moving parts of the engine and drive train, turning the wheels.</a:t>
            </a:r>
            <a:endParaRPr lang="en-US" sz="1200" dirty="0">
              <a:solidFill>
                <a:srgbClr val="7030A0"/>
              </a:solidFill>
            </a:endParaRPr>
          </a:p>
          <a:p>
            <a:pPr marL="171450" indent="-171450">
              <a:buFont typeface="Arial" panose="020B0604020202020204" pitchFamily="34" charset="0"/>
              <a:buChar char="•"/>
            </a:pPr>
            <a:r>
              <a:rPr lang="en-CA" sz="1200" dirty="0">
                <a:solidFill>
                  <a:srgbClr val="7030A0"/>
                </a:solidFill>
              </a:rPr>
              <a:t>Even though the energy of motion turns the vehicle’s wheels, the vehicle won’t go anywhere unless there’s </a:t>
            </a:r>
            <a:r>
              <a:rPr lang="en-CA" sz="1200" b="1" dirty="0">
                <a:solidFill>
                  <a:srgbClr val="7030A0"/>
                </a:solidFill>
              </a:rPr>
              <a:t>traction </a:t>
            </a:r>
            <a:r>
              <a:rPr lang="en-CA" sz="1200" dirty="0">
                <a:solidFill>
                  <a:srgbClr val="7030A0"/>
                </a:solidFill>
              </a:rPr>
              <a:t>between the tires and the road surface.</a:t>
            </a:r>
            <a:endParaRPr lang="en-US" sz="1200" dirty="0">
              <a:solidFill>
                <a:srgbClr val="7030A0"/>
              </a:solidFill>
            </a:endParaRPr>
          </a:p>
          <a:p>
            <a:pPr marL="171450" indent="-171450">
              <a:buFont typeface="Arial" panose="020B0604020202020204" pitchFamily="34" charset="0"/>
              <a:buChar char="•"/>
            </a:pPr>
            <a:r>
              <a:rPr lang="en-CA" sz="1200" dirty="0">
                <a:solidFill>
                  <a:srgbClr val="7030A0"/>
                </a:solidFill>
              </a:rPr>
              <a:t>When stopping a vehicle, the energy of </a:t>
            </a:r>
            <a:r>
              <a:rPr lang="en-CA" sz="1200" b="1" dirty="0">
                <a:solidFill>
                  <a:srgbClr val="7030A0"/>
                </a:solidFill>
              </a:rPr>
              <a:t>motion </a:t>
            </a:r>
            <a:r>
              <a:rPr lang="en-CA" sz="1200" dirty="0">
                <a:solidFill>
                  <a:srgbClr val="7030A0"/>
                </a:solidFill>
              </a:rPr>
              <a:t>is converted to the energy of </a:t>
            </a:r>
            <a:r>
              <a:rPr lang="en-CA" sz="1200" b="1" dirty="0">
                <a:solidFill>
                  <a:srgbClr val="7030A0"/>
                </a:solidFill>
              </a:rPr>
              <a:t>heat </a:t>
            </a:r>
            <a:r>
              <a:rPr lang="en-CA" sz="1200" dirty="0">
                <a:solidFill>
                  <a:srgbClr val="7030A0"/>
                </a:solidFill>
              </a:rPr>
              <a:t>through </a:t>
            </a:r>
            <a:r>
              <a:rPr lang="en-CA" sz="1200" b="1" dirty="0">
                <a:solidFill>
                  <a:srgbClr val="7030A0"/>
                </a:solidFill>
              </a:rPr>
              <a:t>friction </a:t>
            </a:r>
            <a:r>
              <a:rPr lang="en-CA" sz="1200" dirty="0">
                <a:solidFill>
                  <a:srgbClr val="7030A0"/>
                </a:solidFill>
              </a:rPr>
              <a:t>between the lining/pad and drum/rotor surfaces of the vehicle’s brakes.</a:t>
            </a:r>
            <a:endParaRPr lang="en-US" sz="1200" dirty="0">
              <a:solidFill>
                <a:srgbClr val="7030A0"/>
              </a:solidFill>
            </a:endParaRPr>
          </a:p>
          <a:p>
            <a:pPr marL="171450" indent="-171450">
              <a:buFont typeface="Arial" panose="020B0604020202020204" pitchFamily="34" charset="0"/>
              <a:buChar char="•"/>
            </a:pPr>
            <a:r>
              <a:rPr lang="en-US" dirty="0" smtClean="0"/>
              <a:t>The </a:t>
            </a:r>
            <a:r>
              <a:rPr lang="en-US" baseline="0" dirty="0"/>
              <a:t>final factor that </a:t>
            </a:r>
            <a:r>
              <a:rPr lang="en-US" baseline="0" dirty="0" smtClean="0"/>
              <a:t>determines </a:t>
            </a:r>
            <a:r>
              <a:rPr lang="en-US" baseline="0" dirty="0"/>
              <a:t>stopping distance is </a:t>
            </a:r>
            <a:r>
              <a:rPr lang="en-US" b="1" baseline="0" dirty="0"/>
              <a:t>t</a:t>
            </a:r>
            <a:r>
              <a:rPr lang="en-US" b="1" baseline="0" dirty="0" smtClean="0"/>
              <a:t>raction</a:t>
            </a:r>
            <a:r>
              <a:rPr lang="en-US" b="1" baseline="0" dirty="0"/>
              <a:t>.</a:t>
            </a:r>
            <a:r>
              <a:rPr lang="en-US" baseline="0" dirty="0"/>
              <a:t> </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557070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Explain </a:t>
            </a:r>
            <a:r>
              <a:rPr lang="en-US" baseline="0" dirty="0"/>
              <a:t>that the heat </a:t>
            </a:r>
            <a:r>
              <a:rPr lang="en-US" baseline="0" dirty="0" smtClean="0"/>
              <a:t>generated from </a:t>
            </a:r>
            <a:r>
              <a:rPr lang="en-US" baseline="0" dirty="0"/>
              <a:t>the braking is absorbed by the drum or disc and released to the atmosphere. </a:t>
            </a:r>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44899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Stopping distance </a:t>
            </a:r>
            <a:r>
              <a:rPr lang="en-US" baseline="0" dirty="0" smtClean="0"/>
              <a:t>is the time the vehicle travels from the time the hazard is seen until the vehicle is stopped.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Total stopping distance </a:t>
            </a:r>
            <a:r>
              <a:rPr lang="en-US" dirty="0"/>
              <a:t>or time depends on the ability of</a:t>
            </a:r>
            <a:r>
              <a:rPr lang="en-US" baseline="0" dirty="0"/>
              <a:t> the brakes linings or pads to produce friction, the brake drums to dissipate heat and the tires to grip the road.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Ask: what else can </a:t>
            </a:r>
            <a:r>
              <a:rPr lang="en-US" baseline="0" dirty="0"/>
              <a:t>a</a:t>
            </a:r>
            <a:r>
              <a:rPr lang="en-US" baseline="0" dirty="0" smtClean="0"/>
              <a:t>ffect your </a:t>
            </a:r>
            <a:r>
              <a:rPr lang="en-US" baseline="0" dirty="0"/>
              <a:t>stopping </a:t>
            </a:r>
            <a:r>
              <a:rPr lang="en-US" baseline="0" dirty="0" smtClean="0"/>
              <a:t>distance? (i.e. </a:t>
            </a:r>
            <a:r>
              <a:rPr lang="en-US" baseline="0" dirty="0"/>
              <a:t>brake shoe or pads worn, </a:t>
            </a:r>
            <a:r>
              <a:rPr lang="en-US" baseline="0" dirty="0" smtClean="0"/>
              <a:t>drums </a:t>
            </a:r>
            <a:r>
              <a:rPr lang="en-US" baseline="0" dirty="0"/>
              <a:t>or rotors worn, tires worn, road </a:t>
            </a:r>
            <a:r>
              <a:rPr lang="en-US" baseline="0" dirty="0" smtClean="0"/>
              <a:t>conditions.)</a:t>
            </a: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Reaction </a:t>
            </a:r>
            <a:r>
              <a:rPr lang="en-US" b="1" baseline="0" dirty="0"/>
              <a:t>time </a:t>
            </a:r>
            <a:r>
              <a:rPr lang="en-US" baseline="0" dirty="0"/>
              <a:t>is the time it takes from </a:t>
            </a:r>
            <a:r>
              <a:rPr lang="en-US" baseline="0" dirty="0" smtClean="0"/>
              <a:t>when </a:t>
            </a:r>
            <a:r>
              <a:rPr lang="en-US" baseline="0" dirty="0"/>
              <a:t>you see the hazard to the time the brakes are </a:t>
            </a:r>
            <a:r>
              <a:rPr lang="en-US" baseline="0" dirty="0" smtClean="0"/>
              <a:t>applied.</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Brake lag </a:t>
            </a:r>
            <a:r>
              <a:rPr lang="en-US" baseline="0" dirty="0"/>
              <a:t>is the time it takes the air </a:t>
            </a:r>
            <a:r>
              <a:rPr lang="en-US" baseline="0" dirty="0" smtClean="0"/>
              <a:t>pressure to </a:t>
            </a:r>
            <a:r>
              <a:rPr lang="en-US" baseline="0" dirty="0"/>
              <a:t>apply the </a:t>
            </a:r>
            <a:r>
              <a:rPr lang="en-US" baseline="0" dirty="0" smtClean="0"/>
              <a:t>brakes. See next slide.</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2469603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Ask:</a:t>
            </a:r>
            <a:r>
              <a:rPr lang="en-CA" baseline="0" dirty="0" smtClean="0"/>
              <a:t> What </a:t>
            </a:r>
            <a:r>
              <a:rPr lang="en-CA" dirty="0" smtClean="0"/>
              <a:t>happens </a:t>
            </a:r>
            <a:r>
              <a:rPr lang="en-CA" dirty="0"/>
              <a:t>to the </a:t>
            </a:r>
            <a:r>
              <a:rPr lang="en-CA" dirty="0" smtClean="0"/>
              <a:t>total stopping </a:t>
            </a:r>
            <a:r>
              <a:rPr lang="en-CA" dirty="0"/>
              <a:t>distance if </a:t>
            </a:r>
            <a:r>
              <a:rPr lang="en-CA" dirty="0" smtClean="0"/>
              <a:t>you’re </a:t>
            </a:r>
            <a:r>
              <a:rPr lang="en-CA" dirty="0"/>
              <a:t>coming down a hill? </a:t>
            </a:r>
            <a:r>
              <a:rPr lang="en-CA" dirty="0" smtClean="0"/>
              <a:t>(It will be longer).</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1908421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Review </a:t>
            </a:r>
            <a:r>
              <a:rPr lang="en-US" dirty="0"/>
              <a:t>stopping </a:t>
            </a:r>
            <a:r>
              <a:rPr lang="en-US" dirty="0" smtClean="0"/>
              <a:t>distances</a:t>
            </a:r>
            <a:r>
              <a:rPr lang="en-US" baseline="0" dirty="0" smtClean="0"/>
              <a:t> for cars vs tractor-trailer, for different speeds</a:t>
            </a:r>
          </a:p>
          <a:p>
            <a:pPr marL="171450" indent="-171450">
              <a:buFont typeface="Arial" panose="020B0604020202020204" pitchFamily="34" charset="0"/>
              <a:buChar char="•"/>
            </a:pPr>
            <a:r>
              <a:rPr lang="en-US" sz="1200" dirty="0" smtClean="0"/>
              <a:t>Cars and light truck drivers follow the two-three second rule. </a:t>
            </a:r>
          </a:p>
          <a:p>
            <a:pPr marL="171450" indent="-171450">
              <a:buFont typeface="Arial" panose="020B0604020202020204" pitchFamily="34" charset="0"/>
              <a:buChar char="•"/>
            </a:pPr>
            <a:r>
              <a:rPr lang="en-US" sz="1200" dirty="0" smtClean="0"/>
              <a:t>Large heavy vehicles – minimum of five seconds behind the vehicle ahead at highway speeds or one second for every ten feet of total vehicle length. This could be up to seven seconds with a fully loaded trailer.</a:t>
            </a:r>
            <a:r>
              <a:rPr lang="en-US" sz="1200" baseline="0" dirty="0" smtClean="0"/>
              <a:t> </a:t>
            </a:r>
            <a:r>
              <a:rPr lang="en-US" sz="1200" dirty="0" smtClean="0"/>
              <a:t>Stay even further back when conditions are less than ideal</a:t>
            </a: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smtClean="0"/>
              <a:t>Ask: how do you count following distance? Demonstrate if no one knows. </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1775767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a:t>
            </a:r>
            <a:r>
              <a:rPr lang="en-US" baseline="0" dirty="0" smtClean="0"/>
              <a:t> information in the slide.</a:t>
            </a:r>
          </a:p>
          <a:p>
            <a:endParaRPr lang="en-US" baseline="0" dirty="0" smtClean="0"/>
          </a:p>
          <a:p>
            <a:r>
              <a:rPr lang="en-CA" dirty="0" smtClean="0"/>
              <a:t>Speed and weight affect the stopping power required to stop any vehicle, and how far it will travel before it stops. </a:t>
            </a:r>
          </a:p>
          <a:p>
            <a:endParaRPr lang="en-CA" dirty="0" smtClean="0"/>
          </a:p>
          <a:p>
            <a:r>
              <a:rPr lang="en-CA" dirty="0" smtClean="0"/>
              <a:t>You need more stopping power when the speed you’re travelling, and/or the weight of your vehicle, increases:</a:t>
            </a:r>
          </a:p>
          <a:p>
            <a:endParaRPr lang="en-US" dirty="0" smtClean="0"/>
          </a:p>
          <a:p>
            <a:pPr marL="171450" indent="-171450">
              <a:buFont typeface="Arial" panose="020B0604020202020204" pitchFamily="34" charset="0"/>
              <a:buChar char="•"/>
            </a:pPr>
            <a:r>
              <a:rPr lang="en-US" sz="1200" dirty="0" smtClean="0"/>
              <a:t>2 ✕ vehicle speed requires 4 ✕ the stopping power</a:t>
            </a:r>
          </a:p>
          <a:p>
            <a:pPr marL="171450" indent="-171450">
              <a:buFont typeface="Arial" panose="020B0604020202020204" pitchFamily="34" charset="0"/>
              <a:buChar char="•"/>
            </a:pPr>
            <a:r>
              <a:rPr lang="en-US" sz="1200" dirty="0" smtClean="0"/>
              <a:t>2 ✕ vehicle weight requires 2 ✕ the stopping power</a:t>
            </a:r>
          </a:p>
          <a:p>
            <a:pPr marL="171450" indent="-171450">
              <a:buFont typeface="Arial" panose="020B0604020202020204" pitchFamily="34" charset="0"/>
              <a:buChar char="•"/>
            </a:pPr>
            <a:r>
              <a:rPr lang="en-US" sz="1200" dirty="0" smtClean="0"/>
              <a:t>2 ✕ vehicle speed and 2 ✕ vehicle weight requires 8 ✕ the stopping power.</a:t>
            </a:r>
            <a:endParaRPr lang="en-CA"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292651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Explain the brake drums and linings absorb the heat created by the friction of the brake shoes rubbing against the drum to stop the vehicle – this heat</a:t>
            </a:r>
            <a:r>
              <a:rPr lang="en-CA" sz="1200" kern="1200" baseline="0" dirty="0" smtClean="0">
                <a:solidFill>
                  <a:schemeClr val="tx1"/>
                </a:solidFill>
                <a:effectLst/>
                <a:latin typeface="+mn-lt"/>
                <a:ea typeface="+mn-ea"/>
                <a:cs typeface="+mn-cs"/>
              </a:rPr>
              <a:t> is dissipated into the atmosphere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Normal operating temperature of the brake drums is between 120 and 250 degrees Celsius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If the temperature of the drum exceeds 300 degrees Celsius brake failure may occur</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Ask: as the drums heat up what is happening with the drum? (It is expanding away from the brake shoes)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Next slide to discuss brake fade.</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7030A0"/>
              </a:solidFill>
              <a:effectLst/>
              <a:latin typeface="Arial" pitchFamily="34" charset="0"/>
              <a:cs typeface="Arial" pitchFamily="34" charset="0"/>
            </a:endParaRPr>
          </a:p>
          <a:p>
            <a:r>
              <a:rPr lang="en-US" baseline="0" dirty="0"/>
              <a:t> </a:t>
            </a:r>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dirty="0"/>
          </a:p>
        </p:txBody>
      </p:sp>
    </p:spTree>
    <p:extLst>
      <p:ext uri="{BB962C8B-B14F-4D97-AF65-F5344CB8AC3E}">
        <p14:creationId xmlns:p14="http://schemas.microsoft.com/office/powerpoint/2010/main" val="1900204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Discuss that disc brakes are better at reducing brake fade then drum brakes as most discs have cooling vents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Brake fade will still occur with disc brakes however it is not cause by the expanding away from the pads but rather a term called “gassing”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Gassing is when a layer of gases caused by heat buildup between the pads and the disc reducing the ability of the pad to grab the disc.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a:t>
            </a:r>
            <a:r>
              <a:rPr lang="en-US" baseline="0" dirty="0"/>
              <a:t> students what </a:t>
            </a:r>
            <a:r>
              <a:rPr lang="en-US" baseline="0" dirty="0" smtClean="0"/>
              <a:t>else might </a:t>
            </a:r>
            <a:r>
              <a:rPr lang="en-US" baseline="0" dirty="0"/>
              <a:t>affect brake </a:t>
            </a:r>
            <a:r>
              <a:rPr lang="en-US" baseline="0" dirty="0" smtClean="0"/>
              <a:t>fade, i.e. </a:t>
            </a:r>
            <a:r>
              <a:rPr lang="en-US" baseline="0" dirty="0"/>
              <a:t>i</a:t>
            </a:r>
            <a:r>
              <a:rPr lang="en-US" baseline="0" dirty="0" smtClean="0"/>
              <a:t>f </a:t>
            </a:r>
            <a:r>
              <a:rPr lang="en-US" baseline="0" dirty="0"/>
              <a:t>the drums are worn they will heat up quicker and will be less effective in dissipating the heat.</a:t>
            </a:r>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1378687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Many </a:t>
            </a:r>
            <a:r>
              <a:rPr lang="en-US" sz="1200" dirty="0"/>
              <a:t>retarders can absorb as much, or more horsepower, than the engine can. </a:t>
            </a:r>
          </a:p>
          <a:p>
            <a:pPr marL="171450" indent="-171450">
              <a:buFont typeface="Arial" panose="020B0604020202020204" pitchFamily="34" charset="0"/>
              <a:buChar char="•"/>
            </a:pPr>
            <a:r>
              <a:rPr lang="en-US" dirty="0"/>
              <a:t>Explain that we find </a:t>
            </a:r>
            <a:r>
              <a:rPr lang="en-US" dirty="0" smtClean="0"/>
              <a:t>exhaust </a:t>
            </a:r>
            <a:r>
              <a:rPr lang="en-US" dirty="0"/>
              <a:t>brakes even on the heavy duty pick ups today to assist</a:t>
            </a:r>
            <a:r>
              <a:rPr lang="en-US" baseline="0" dirty="0"/>
              <a:t> in braking.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2882430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Explain that engine retarders are not a replacement for a well maintain braking system but a tool to aid with the braking</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Discuss they work best at a higher RPM</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Discuss that exhaust brakes are usually use on light to medium weight vehicles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other types are usually used on heavier types of vehicles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Explain that the brake pedal on the air system will feel different then their car</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Ask: What will be some of the determining factors if use of the retarder is necessary?</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Review stopping on icy roads and if the retarder should be used and what may happen.  Does this apply to wet roads?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When should we not use the retarder?</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293365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Review housekeeping items.</a:t>
            </a:r>
          </a:p>
          <a:p>
            <a:pPr marL="171450" indent="-171450">
              <a:buFont typeface="Arial" panose="020B0604020202020204" pitchFamily="34" charset="0"/>
              <a:buChar char="•"/>
            </a:pPr>
            <a:r>
              <a:rPr lang="en-US" baseline="0" dirty="0" smtClean="0"/>
              <a:t>If required, discuss Covid 19 distancing and safety rules.</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3566512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These signs, showing special instructions for </a:t>
            </a:r>
            <a:r>
              <a:rPr lang="en-CA" sz="1200" spc="-15" dirty="0">
                <a:solidFill>
                  <a:srgbClr val="231F20"/>
                </a:solidFill>
                <a:latin typeface="Calibri" panose="020F0502020204030204" pitchFamily="34" charset="0"/>
                <a:ea typeface="Calibri" panose="020F0502020204030204" pitchFamily="34" charset="0"/>
                <a:cs typeface="Times New Roman" panose="02020603050405020304" pitchFamily="18" charset="0"/>
              </a:rPr>
              <a:t>commercial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vehicles, may be placed</a:t>
            </a:r>
            <a:r>
              <a:rPr lang="en-CA" sz="1200" spc="-60"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spc="-15" dirty="0">
                <a:solidFill>
                  <a:srgbClr val="231F20"/>
                </a:solidFill>
                <a:latin typeface="Calibri" panose="020F0502020204030204" pitchFamily="34" charset="0"/>
                <a:ea typeface="Calibri" panose="020F0502020204030204" pitchFamily="34" charset="0"/>
                <a:cs typeface="Times New Roman" panose="02020603050405020304" pitchFamily="18" charset="0"/>
              </a:rPr>
              <a:t>before</a:t>
            </a:r>
            <a:r>
              <a:rPr lang="en-CA" sz="1200" spc="-55"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a</a:t>
            </a:r>
            <a:r>
              <a:rPr lang="en-CA" sz="1200" spc="-55"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downhill</a:t>
            </a:r>
            <a:r>
              <a:rPr lang="en-CA" sz="1200" spc="-55"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grade.</a:t>
            </a:r>
            <a:r>
              <a:rPr lang="en-CA" sz="1200" spc="-55"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The</a:t>
            </a:r>
            <a:r>
              <a:rPr lang="en-CA" sz="1200" spc="-60"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one</a:t>
            </a:r>
            <a:r>
              <a:rPr lang="en-CA" sz="1200" spc="-55"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in</a:t>
            </a:r>
            <a:r>
              <a:rPr lang="en-CA" sz="1200" spc="-55"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the</a:t>
            </a:r>
            <a:r>
              <a:rPr lang="en-CA" sz="1200" spc="-55"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top</a:t>
            </a:r>
            <a:r>
              <a:rPr lang="en-CA" sz="1200" spc="-55"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left</a:t>
            </a:r>
            <a:r>
              <a:rPr lang="en-CA" sz="1200" spc="-55"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corner</a:t>
            </a:r>
            <a:r>
              <a:rPr lang="en-CA" sz="1200" spc="-60"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shows</a:t>
            </a:r>
            <a:r>
              <a:rPr lang="en-CA" sz="1200" spc="-55"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the</a:t>
            </a:r>
            <a:r>
              <a:rPr lang="en-CA" sz="1200" spc="-55"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speed suggested for descending the grade. The other signs </a:t>
            </a:r>
            <a:r>
              <a:rPr lang="en-CA" sz="1200" spc="-15" dirty="0">
                <a:solidFill>
                  <a:srgbClr val="231F20"/>
                </a:solidFill>
                <a:latin typeface="Calibri" panose="020F0502020204030204" pitchFamily="34" charset="0"/>
                <a:ea typeface="Calibri" panose="020F0502020204030204" pitchFamily="34" charset="0"/>
                <a:cs typeface="Times New Roman" panose="02020603050405020304" pitchFamily="18" charset="0"/>
              </a:rPr>
              <a:t>direct </a:t>
            </a:r>
            <a:r>
              <a:rPr lang="en-CA" sz="1200" dirty="0">
                <a:solidFill>
                  <a:srgbClr val="231F20"/>
                </a:solidFill>
                <a:latin typeface="Calibri" panose="020F0502020204030204" pitchFamily="34" charset="0"/>
                <a:ea typeface="Calibri" panose="020F0502020204030204" pitchFamily="34" charset="0"/>
                <a:cs typeface="Times New Roman" panose="02020603050405020304" pitchFamily="18" charset="0"/>
              </a:rPr>
              <a:t>you to check your brakes</a:t>
            </a:r>
            <a:r>
              <a:rPr lang="en-CA" sz="1200" dirty="0" smtClean="0">
                <a:solidFill>
                  <a:srgbClr val="231F20"/>
                </a:solidFill>
                <a:latin typeface="Calibri" panose="020F0502020204030204" pitchFamily="34" charset="0"/>
                <a:ea typeface="Calibri" panose="020F0502020204030204" pitchFamily="34" charset="0"/>
                <a:cs typeface="Times New Roman" panose="02020603050405020304" pitchFamily="18" charset="0"/>
              </a:rPr>
              <a:t>. Note that commercial vehicle</a:t>
            </a:r>
            <a:r>
              <a:rPr lang="en-CA" sz="1200" baseline="0" dirty="0" smtClean="0">
                <a:solidFill>
                  <a:srgbClr val="231F20"/>
                </a:solidFill>
                <a:latin typeface="Calibri" panose="020F0502020204030204" pitchFamily="34" charset="0"/>
                <a:ea typeface="Calibri" panose="020F0502020204030204" pitchFamily="34" charset="0"/>
                <a:cs typeface="Times New Roman" panose="02020603050405020304" pitchFamily="18" charset="0"/>
              </a:rPr>
              <a:t> signs have a dashed border.</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D2AAB52B-0897-46EF-ACB7-C2A1E9716B33}" type="slidenum">
              <a:rPr lang="en-CA" smtClean="0"/>
              <a:t>20</a:t>
            </a:fld>
            <a:endParaRPr lang="en-CA" dirty="0"/>
          </a:p>
        </p:txBody>
      </p:sp>
    </p:spTree>
    <p:extLst>
      <p:ext uri="{BB962C8B-B14F-4D97-AF65-F5344CB8AC3E}">
        <p14:creationId xmlns:p14="http://schemas.microsoft.com/office/powerpoint/2010/main" val="139163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Review</a:t>
            </a:r>
            <a:r>
              <a:rPr lang="en-CA" baseline="0" dirty="0" smtClean="0"/>
              <a:t> mandatory en route</a:t>
            </a:r>
            <a:r>
              <a:rPr lang="en-CA" dirty="0" smtClean="0"/>
              <a:t> brake checks that are appropriate for the</a:t>
            </a:r>
            <a:r>
              <a:rPr lang="en-CA" baseline="0" dirty="0" smtClean="0"/>
              <a:t> vehicles your students will be driving</a:t>
            </a:r>
            <a:r>
              <a:rPr lang="en-CA" dirty="0" smtClean="0"/>
              <a:t>.</a:t>
            </a:r>
            <a:endParaRPr lang="en-CA" dirty="0"/>
          </a:p>
        </p:txBody>
      </p:sp>
      <p:sp>
        <p:nvSpPr>
          <p:cNvPr id="4" name="Slide Number Placeholder 3"/>
          <p:cNvSpPr>
            <a:spLocks noGrp="1"/>
          </p:cNvSpPr>
          <p:nvPr>
            <p:ph type="sldNum" sz="quarter" idx="5"/>
          </p:nvPr>
        </p:nvSpPr>
        <p:spPr/>
        <p:txBody>
          <a:bodyPr/>
          <a:lstStyle/>
          <a:p>
            <a:fld id="{D2AAB52B-0897-46EF-ACB7-C2A1E9716B33}" type="slidenum">
              <a:rPr lang="en-CA" smtClean="0"/>
              <a:t>21</a:t>
            </a:fld>
            <a:endParaRPr lang="en-CA" dirty="0"/>
          </a:p>
        </p:txBody>
      </p:sp>
    </p:spTree>
    <p:extLst>
      <p:ext uri="{BB962C8B-B14F-4D97-AF65-F5344CB8AC3E}">
        <p14:creationId xmlns:p14="http://schemas.microsoft.com/office/powerpoint/2010/main" val="3056491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discuss what to do in the event of a total loss of brakes. </a:t>
            </a:r>
            <a:endParaRPr lang="en-CA" dirty="0"/>
          </a:p>
        </p:txBody>
      </p:sp>
      <p:sp>
        <p:nvSpPr>
          <p:cNvPr id="4" name="Slide Number Placeholder 3"/>
          <p:cNvSpPr>
            <a:spLocks noGrp="1"/>
          </p:cNvSpPr>
          <p:nvPr>
            <p:ph type="sldNum" sz="quarter" idx="5"/>
          </p:nvPr>
        </p:nvSpPr>
        <p:spPr/>
        <p:txBody>
          <a:bodyPr/>
          <a:lstStyle/>
          <a:p>
            <a:fld id="{D2AAB52B-0897-46EF-ACB7-C2A1E9716B33}" type="slidenum">
              <a:rPr lang="en-CA" smtClean="0"/>
              <a:t>22</a:t>
            </a:fld>
            <a:endParaRPr lang="en-CA" dirty="0"/>
          </a:p>
        </p:txBody>
      </p:sp>
    </p:spTree>
    <p:extLst>
      <p:ext uri="{BB962C8B-B14F-4D97-AF65-F5344CB8AC3E}">
        <p14:creationId xmlns:p14="http://schemas.microsoft.com/office/powerpoint/2010/main" val="2521773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Ask:</a:t>
            </a:r>
            <a:r>
              <a:rPr lang="en-US" b="0" baseline="0" dirty="0" smtClean="0"/>
              <a:t> has anyone </a:t>
            </a:r>
            <a:r>
              <a:rPr lang="en-US" dirty="0" smtClean="0"/>
              <a:t>ever </a:t>
            </a:r>
            <a:r>
              <a:rPr lang="en-US" dirty="0"/>
              <a:t>had their</a:t>
            </a:r>
            <a:r>
              <a:rPr lang="en-US" baseline="0" dirty="0"/>
              <a:t> ABS activate?  What was it like?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Explain </a:t>
            </a:r>
            <a:r>
              <a:rPr lang="en-US" baseline="0" dirty="0"/>
              <a:t>that on some vehicles that they may feel a vibration this is normal and they need to keep a steady pressure on the </a:t>
            </a:r>
            <a:r>
              <a:rPr lang="en-US" baseline="0" dirty="0" smtClean="0"/>
              <a:t>pedal. If </a:t>
            </a:r>
            <a:r>
              <a:rPr lang="en-US" baseline="0" dirty="0"/>
              <a:t>they release the foot </a:t>
            </a:r>
            <a:r>
              <a:rPr lang="en-US" baseline="0" dirty="0" smtClean="0"/>
              <a:t>valve, their stopping distance will be lengthened.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Stress that in a single unit vehicle, if their ABS has activated, they have likely done something wrong and lost traction – i.e. driving too fast for conditions, late braking, braking too hard or suddenly. Drivers should aim for smooth, well planned driving that doesn’t risk loss of traction.</a:t>
            </a:r>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dirty="0"/>
          </a:p>
        </p:txBody>
      </p:sp>
    </p:spTree>
    <p:extLst>
      <p:ext uri="{BB962C8B-B14F-4D97-AF65-F5344CB8AC3E}">
        <p14:creationId xmlns:p14="http://schemas.microsoft.com/office/powerpoint/2010/main" val="1834969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Review </a:t>
            </a:r>
            <a:r>
              <a:rPr lang="en-US" dirty="0"/>
              <a:t>basic air 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Review </a:t>
            </a:r>
            <a:r>
              <a:rPr lang="en-US" baseline="0" dirty="0"/>
              <a:t>the </a:t>
            </a:r>
            <a:r>
              <a:rPr lang="en-US" baseline="0" dirty="0" smtClean="0"/>
              <a:t>six </a:t>
            </a:r>
            <a:r>
              <a:rPr lang="en-US" baseline="0" dirty="0"/>
              <a:t>components required to operate a basic system. </a:t>
            </a:r>
          </a:p>
          <a:p>
            <a:endParaRPr lang="en-CA" b="1" dirty="0"/>
          </a:p>
        </p:txBody>
      </p:sp>
      <p:sp>
        <p:nvSpPr>
          <p:cNvPr id="4" name="Slide Number Placeholder 3"/>
          <p:cNvSpPr>
            <a:spLocks noGrp="1"/>
          </p:cNvSpPr>
          <p:nvPr>
            <p:ph type="sldNum" sz="quarter" idx="10"/>
          </p:nvPr>
        </p:nvSpPr>
        <p:spPr/>
        <p:txBody>
          <a:bodyPr/>
          <a:lstStyle/>
          <a:p>
            <a:fld id="{D2AAB52B-0897-46EF-ACB7-C2A1E9716B33}" type="slidenum">
              <a:rPr lang="en-CA" smtClean="0"/>
              <a:t>24</a:t>
            </a:fld>
            <a:endParaRPr lang="en-CA" dirty="0"/>
          </a:p>
        </p:txBody>
      </p:sp>
    </p:spTree>
    <p:extLst>
      <p:ext uri="{BB962C8B-B14F-4D97-AF65-F5344CB8AC3E}">
        <p14:creationId xmlns:p14="http://schemas.microsoft.com/office/powerpoint/2010/main" val="3295393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Ask</a:t>
            </a:r>
            <a:r>
              <a:rPr lang="en-US" baseline="0" dirty="0" smtClean="0"/>
              <a:t> </a:t>
            </a:r>
            <a:r>
              <a:rPr lang="en-US" baseline="0" dirty="0"/>
              <a:t>students if they have every used </a:t>
            </a:r>
            <a:r>
              <a:rPr lang="en-US" baseline="0" dirty="0" smtClean="0"/>
              <a:t>a tool, instrument or device that multiplies force such as a long bar or a 2 X 4 to move something. This is referred to as a force multiplier.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 </a:t>
            </a:r>
            <a:r>
              <a:rPr lang="en-US" baseline="0" dirty="0"/>
              <a:t>slack adjustor acts as a lever to increase </a:t>
            </a:r>
            <a:r>
              <a:rPr lang="en-US" baseline="0" dirty="0" smtClean="0"/>
              <a:t>force.</a:t>
            </a: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Explain the purpose </a:t>
            </a:r>
            <a:r>
              <a:rPr lang="en-US" baseline="0" dirty="0"/>
              <a:t>of the components in the diagram.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Explain that the size of the diaphragm and the amount of air pressure pushed against it will determine the force produced.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 example would be if </a:t>
            </a:r>
            <a:r>
              <a:rPr lang="en-US" baseline="0" dirty="0" smtClean="0"/>
              <a:t>100 psi </a:t>
            </a:r>
            <a:r>
              <a:rPr lang="en-US" baseline="0" dirty="0"/>
              <a:t>is applied against a 30-inch diaphragm it would produce </a:t>
            </a:r>
            <a:r>
              <a:rPr lang="en-US" baseline="0" dirty="0" smtClean="0"/>
              <a:t>3000 psi </a:t>
            </a:r>
            <a:r>
              <a:rPr lang="en-US" baseline="0" dirty="0"/>
              <a:t>of </a:t>
            </a:r>
            <a:r>
              <a:rPr lang="en-US" baseline="0" dirty="0" smtClean="0"/>
              <a:t>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push rod is attached to a slack adjuster which converts the pushing motion to a twisting motion.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slack adjustor has other jobs, as the name implies, it removes the slack between the brake shoes and the drum. It also serves as a lever to increase force in applying the brakes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S-cam is a shaft with splines on one end which fits into the slack adjustor and has an S shape on the other which is used to force the brake shoes against the drum.</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25</a:t>
            </a:fld>
            <a:endParaRPr lang="en-CA" dirty="0"/>
          </a:p>
        </p:txBody>
      </p:sp>
    </p:spTree>
    <p:extLst>
      <p:ext uri="{BB962C8B-B14F-4D97-AF65-F5344CB8AC3E}">
        <p14:creationId xmlns:p14="http://schemas.microsoft.com/office/powerpoint/2010/main" val="753605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rgbClr val="7030A0"/>
                </a:solidFill>
              </a:rPr>
              <a:t>Many </a:t>
            </a:r>
            <a:r>
              <a:rPr lang="en-US" sz="1200" dirty="0">
                <a:solidFill>
                  <a:srgbClr val="7030A0"/>
                </a:solidFill>
              </a:rPr>
              <a:t>new air brake systems have long stroke brake chambers, </a:t>
            </a:r>
            <a:r>
              <a:rPr lang="en-US" sz="1200" dirty="0" smtClean="0">
                <a:solidFill>
                  <a:srgbClr val="7030A0"/>
                </a:solidFill>
              </a:rPr>
              <a:t>this </a:t>
            </a:r>
            <a:r>
              <a:rPr lang="en-US" sz="1200" dirty="0">
                <a:solidFill>
                  <a:srgbClr val="7030A0"/>
                </a:solidFill>
              </a:rPr>
              <a:t>has a longer pushrod stroke than the pushrod of a standard brake chamber.</a:t>
            </a:r>
          </a:p>
          <a:p>
            <a:pPr marL="171450" indent="-171450">
              <a:buFont typeface="Arial" panose="020B0604020202020204" pitchFamily="34" charset="0"/>
              <a:buChar char="•"/>
            </a:pPr>
            <a:r>
              <a:rPr lang="en-US" sz="1200" dirty="0">
                <a:solidFill>
                  <a:srgbClr val="7030A0"/>
                </a:solidFill>
              </a:rPr>
              <a:t>They are identified by their square-shaped inlet ports and/or trapezoid-shaped name tag on a clamp bolt.</a:t>
            </a:r>
          </a:p>
          <a:p>
            <a:pPr marL="171450" indent="-171450">
              <a:buFont typeface="Arial" panose="020B0604020202020204" pitchFamily="34" charset="0"/>
              <a:buChar char="•"/>
            </a:pPr>
            <a:r>
              <a:rPr lang="en-US" dirty="0"/>
              <a:t>Explain</a:t>
            </a:r>
            <a:r>
              <a:rPr lang="en-US" baseline="0" dirty="0"/>
              <a:t> that the advantage of the long stroke is you have ½ inch extra in stroke on the push rod</a:t>
            </a:r>
            <a:r>
              <a:rPr lang="en-US" baseline="0" dirty="0" smtClean="0"/>
              <a:t>.</a:t>
            </a:r>
          </a:p>
          <a:p>
            <a:pPr marL="171450" indent="-171450">
              <a:buFont typeface="Arial" panose="020B0604020202020204" pitchFamily="34" charset="0"/>
              <a:buChar char="•"/>
            </a:pPr>
            <a:r>
              <a:rPr lang="en-US" baseline="0" dirty="0" smtClean="0"/>
              <a:t>Discuss different sizes with the most common being a type 30. Explain what that means.</a:t>
            </a:r>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64121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7030A0"/>
                </a:solidFill>
              </a:rPr>
              <a:t>Explain </a:t>
            </a:r>
            <a:r>
              <a:rPr lang="en-US" sz="1200" dirty="0">
                <a:solidFill>
                  <a:srgbClr val="7030A0"/>
                </a:solidFill>
              </a:rPr>
              <a:t>the brake parts around the wheel that are operated by the air brake system, including the brake chamber.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030A0"/>
                </a:solidFill>
              </a:rPr>
              <a:t>The most popular type of foundation brake is the </a:t>
            </a:r>
            <a:r>
              <a:rPr lang="en-US" sz="1200" dirty="0" smtClean="0">
                <a:solidFill>
                  <a:srgbClr val="7030A0"/>
                </a:solidFill>
              </a:rPr>
              <a:t>S-cam </a:t>
            </a:r>
            <a:r>
              <a:rPr lang="en-US" sz="1200" dirty="0">
                <a:solidFill>
                  <a:srgbClr val="7030A0"/>
                </a:solidFill>
              </a:rPr>
              <a:t>drum brake, the other braking system used </a:t>
            </a:r>
            <a:r>
              <a:rPr lang="en-US" sz="1200" dirty="0" smtClean="0">
                <a:solidFill>
                  <a:srgbClr val="7030A0"/>
                </a:solidFill>
              </a:rPr>
              <a:t>are </a:t>
            </a:r>
            <a:r>
              <a:rPr lang="en-US" sz="1200" dirty="0">
                <a:solidFill>
                  <a:srgbClr val="7030A0"/>
                </a:solidFill>
              </a:rPr>
              <a:t>disc </a:t>
            </a:r>
            <a:r>
              <a:rPr lang="en-US" sz="1200" dirty="0" smtClean="0">
                <a:solidFill>
                  <a:srgbClr val="7030A0"/>
                </a:solidFill>
              </a:rPr>
              <a:t>brakes.  </a:t>
            </a:r>
            <a:endParaRPr lang="en-US" sz="1200" dirty="0">
              <a:solidFill>
                <a:srgbClr val="7030A0"/>
              </a:solidFill>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Describe disc brakes: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 </a:t>
            </a:r>
            <a:r>
              <a:rPr lang="en-US" sz="1200" kern="1200" dirty="0">
                <a:solidFill>
                  <a:schemeClr val="tx1"/>
                </a:solidFill>
                <a:effectLst/>
                <a:latin typeface="+mn-lt"/>
                <a:ea typeface="+mn-ea"/>
                <a:cs typeface="+mn-cs"/>
              </a:rPr>
              <a:t>brakes use a floating </a:t>
            </a:r>
            <a:r>
              <a:rPr lang="en-US" sz="1200" kern="1200" dirty="0" smtClean="0">
                <a:solidFill>
                  <a:schemeClr val="tx1"/>
                </a:solidFill>
                <a:effectLst/>
                <a:latin typeface="+mn-lt"/>
                <a:ea typeface="+mn-ea"/>
                <a:cs typeface="+mn-cs"/>
              </a:rPr>
              <a:t>caliper.</a:t>
            </a:r>
            <a:r>
              <a:rPr lang="en-CA" sz="120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Like </a:t>
            </a:r>
            <a:r>
              <a:rPr lang="en-US" sz="1200" kern="1200" dirty="0">
                <a:solidFill>
                  <a:schemeClr val="tx1"/>
                </a:solidFill>
                <a:effectLst/>
                <a:latin typeface="+mn-lt"/>
                <a:ea typeface="+mn-ea"/>
                <a:cs typeface="+mn-cs"/>
              </a:rPr>
              <a:t>drum </a:t>
            </a:r>
            <a:r>
              <a:rPr lang="en-US" sz="1200" kern="1200" dirty="0" smtClean="0">
                <a:solidFill>
                  <a:schemeClr val="tx1"/>
                </a:solidFill>
                <a:effectLst/>
                <a:latin typeface="+mn-lt"/>
                <a:ea typeface="+mn-ea"/>
                <a:cs typeface="+mn-cs"/>
              </a:rPr>
              <a:t>brakes, </a:t>
            </a:r>
            <a:r>
              <a:rPr lang="en-US" sz="1200" kern="1200" dirty="0">
                <a:solidFill>
                  <a:schemeClr val="tx1"/>
                </a:solidFill>
                <a:effectLst/>
                <a:latin typeface="+mn-lt"/>
                <a:ea typeface="+mn-ea"/>
                <a:cs typeface="+mn-cs"/>
              </a:rPr>
              <a:t>they are available with and without spring brake </a:t>
            </a:r>
            <a:r>
              <a:rPr lang="en-US" sz="1200" kern="1200" dirty="0" smtClean="0">
                <a:solidFill>
                  <a:schemeClr val="tx1"/>
                </a:solidFill>
                <a:effectLst/>
                <a:latin typeface="+mn-lt"/>
                <a:ea typeface="+mn-ea"/>
                <a:cs typeface="+mn-cs"/>
              </a:rPr>
              <a:t>chambers.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disc brake works on the same principles as the drum converting air pressure to braking force.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Pressure from the foot valve </a:t>
            </a:r>
            <a:r>
              <a:rPr lang="en-CA" sz="1200" kern="1200" dirty="0" smtClean="0">
                <a:solidFill>
                  <a:schemeClr val="tx1"/>
                </a:solidFill>
                <a:effectLst/>
                <a:latin typeface="+mn-lt"/>
                <a:ea typeface="+mn-ea"/>
                <a:cs typeface="+mn-cs"/>
              </a:rPr>
              <a:t>operates </a:t>
            </a:r>
            <a:r>
              <a:rPr lang="en-CA" sz="1200" kern="1200" dirty="0">
                <a:solidFill>
                  <a:schemeClr val="tx1"/>
                </a:solidFill>
                <a:effectLst/>
                <a:latin typeface="+mn-lt"/>
                <a:ea typeface="+mn-ea"/>
                <a:cs typeface="+mn-cs"/>
              </a:rPr>
              <a:t>the brake chamber in the same way.</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pushrod exerts pressure onto the </a:t>
            </a:r>
            <a:r>
              <a:rPr lang="en-CA" sz="1200" kern="1200" dirty="0" smtClean="0">
                <a:solidFill>
                  <a:schemeClr val="tx1"/>
                </a:solidFill>
                <a:effectLst/>
                <a:latin typeface="+mn-lt"/>
                <a:ea typeface="+mn-ea"/>
                <a:cs typeface="+mn-cs"/>
              </a:rPr>
              <a:t>lever.</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connected actuating </a:t>
            </a:r>
            <a:r>
              <a:rPr lang="en-CA" sz="1200" kern="1200" dirty="0" smtClean="0">
                <a:solidFill>
                  <a:schemeClr val="tx1"/>
                </a:solidFill>
                <a:effectLst/>
                <a:latin typeface="+mn-lt"/>
                <a:ea typeface="+mn-ea"/>
                <a:cs typeface="+mn-cs"/>
              </a:rPr>
              <a:t>overcomes </a:t>
            </a:r>
            <a:r>
              <a:rPr lang="en-CA" sz="1200" kern="1200" dirty="0">
                <a:solidFill>
                  <a:schemeClr val="tx1"/>
                </a:solidFill>
                <a:effectLst/>
                <a:latin typeface="+mn-lt"/>
                <a:ea typeface="+mn-ea"/>
                <a:cs typeface="+mn-cs"/>
              </a:rPr>
              <a:t>the return </a:t>
            </a:r>
            <a:r>
              <a:rPr lang="en-CA" sz="1200" kern="1200" dirty="0" smtClean="0">
                <a:solidFill>
                  <a:schemeClr val="tx1"/>
                </a:solidFill>
                <a:effectLst/>
                <a:latin typeface="+mn-lt"/>
                <a:ea typeface="+mn-ea"/>
                <a:cs typeface="+mn-cs"/>
              </a:rPr>
              <a:t>springs.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force then passes through two rods and tappets to the brake </a:t>
            </a:r>
            <a:r>
              <a:rPr lang="en-CA" sz="1200" kern="1200" dirty="0" smtClean="0">
                <a:solidFill>
                  <a:schemeClr val="tx1"/>
                </a:solidFill>
                <a:effectLst/>
                <a:latin typeface="+mn-lt"/>
                <a:ea typeface="+mn-ea"/>
                <a:cs typeface="+mn-cs"/>
              </a:rPr>
              <a:t>pads, </a:t>
            </a:r>
            <a:r>
              <a:rPr lang="en-CA" sz="1200" kern="1200" dirty="0">
                <a:solidFill>
                  <a:schemeClr val="tx1"/>
                </a:solidFill>
                <a:effectLst/>
                <a:latin typeface="+mn-lt"/>
                <a:ea typeface="+mn-ea"/>
                <a:cs typeface="+mn-cs"/>
              </a:rPr>
              <a:t>clamping onto the </a:t>
            </a:r>
            <a:r>
              <a:rPr lang="en-CA" sz="1200" kern="1200" dirty="0" smtClean="0">
                <a:solidFill>
                  <a:schemeClr val="tx1"/>
                </a:solidFill>
                <a:effectLst/>
                <a:latin typeface="+mn-lt"/>
                <a:ea typeface="+mn-ea"/>
                <a:cs typeface="+mn-cs"/>
              </a:rPr>
              <a:t>disc.   </a:t>
            </a: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7030A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7030A0"/>
                </a:solidFill>
              </a:rPr>
              <a:t>Review images and </a:t>
            </a:r>
            <a:r>
              <a:rPr lang="en-US" baseline="0" dirty="0"/>
              <a:t>ask what are some differences between the </a:t>
            </a:r>
            <a:r>
              <a:rPr lang="en-US" baseline="0" dirty="0" smtClean="0"/>
              <a:t>S-cam </a:t>
            </a:r>
            <a:r>
              <a:rPr lang="en-US" baseline="0" dirty="0"/>
              <a:t>type and the disc </a:t>
            </a:r>
            <a:r>
              <a:rPr lang="en-US" baseline="0" dirty="0" smtClean="0"/>
              <a:t>type, i.e. no </a:t>
            </a:r>
            <a:r>
              <a:rPr lang="en-US" baseline="0" dirty="0"/>
              <a:t>push rod visible, no slack adjuster. </a:t>
            </a:r>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27</a:t>
            </a:fld>
            <a:endParaRPr lang="en-CA" dirty="0"/>
          </a:p>
        </p:txBody>
      </p:sp>
    </p:spTree>
    <p:extLst>
      <p:ext uri="{BB962C8B-B14F-4D97-AF65-F5344CB8AC3E}">
        <p14:creationId xmlns:p14="http://schemas.microsoft.com/office/powerpoint/2010/main" val="1970659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smtClean="0"/>
              <a:t>Checking the security (attachment) and operation of the compressor is part of an air pre-trip. </a:t>
            </a:r>
            <a:endParaRPr lang="en-US" b="0" dirty="0" smtClean="0"/>
          </a:p>
          <a:p>
            <a:pPr marL="171450" indent="-171450">
              <a:buFont typeface="Arial" panose="020B0604020202020204" pitchFamily="34" charset="0"/>
              <a:buChar char="•"/>
            </a:pPr>
            <a:r>
              <a:rPr lang="en-US" dirty="0" smtClean="0"/>
              <a:t>As part of the pre-trip you’ll check that the compressor is</a:t>
            </a:r>
            <a:r>
              <a:rPr lang="en-US" baseline="0" dirty="0" smtClean="0"/>
              <a:t> able to b</a:t>
            </a:r>
            <a:r>
              <a:rPr lang="en-US" dirty="0" smtClean="0"/>
              <a:t>uild </a:t>
            </a:r>
            <a:r>
              <a:rPr lang="en-US" dirty="0"/>
              <a:t>air </a:t>
            </a:r>
            <a:r>
              <a:rPr lang="en-US" dirty="0" smtClean="0"/>
              <a:t>pressure from </a:t>
            </a:r>
            <a:r>
              <a:rPr lang="en-US" dirty="0"/>
              <a:t>50-90 </a:t>
            </a:r>
            <a:r>
              <a:rPr lang="en-US" dirty="0" smtClean="0"/>
              <a:t>psi in </a:t>
            </a:r>
            <a:r>
              <a:rPr lang="en-US" dirty="0"/>
              <a:t>three </a:t>
            </a:r>
            <a:r>
              <a:rPr lang="en-US" dirty="0" smtClean="0"/>
              <a:t>minutes</a:t>
            </a:r>
            <a:r>
              <a:rPr lang="en-US" baseline="0" dirty="0" smtClean="0"/>
              <a:t> or less at a fast idle. If it doesn’t have it checked by a mechanic. </a:t>
            </a:r>
            <a:endParaRPr lang="en-US" dirty="0"/>
          </a:p>
          <a:p>
            <a:pPr marL="171450" indent="-171450">
              <a:buFont typeface="Arial" panose="020B0604020202020204" pitchFamily="34" charset="0"/>
              <a:buChar char="•"/>
            </a:pPr>
            <a:r>
              <a:rPr lang="en-US" dirty="0" smtClean="0"/>
              <a:t>Ask: What </a:t>
            </a:r>
            <a:r>
              <a:rPr lang="en-US" dirty="0"/>
              <a:t>are </a:t>
            </a:r>
            <a:r>
              <a:rPr lang="en-US" dirty="0" smtClean="0"/>
              <a:t>two different measurements </a:t>
            </a:r>
            <a:r>
              <a:rPr lang="en-US" dirty="0"/>
              <a:t>used </a:t>
            </a:r>
            <a:r>
              <a:rPr lang="en-US" dirty="0" smtClean="0"/>
              <a:t>for</a:t>
            </a:r>
            <a:r>
              <a:rPr lang="en-US" baseline="0" dirty="0" smtClean="0"/>
              <a:t> </a:t>
            </a:r>
            <a:r>
              <a:rPr lang="en-US" dirty="0" smtClean="0"/>
              <a:t>pressure? (Pounds</a:t>
            </a:r>
            <a:r>
              <a:rPr lang="en-US" baseline="0" dirty="0" smtClean="0"/>
              <a:t> per square inch - p</a:t>
            </a:r>
            <a:r>
              <a:rPr lang="en-US" dirty="0" smtClean="0"/>
              <a:t>si </a:t>
            </a:r>
            <a:r>
              <a:rPr lang="en-US" dirty="0"/>
              <a:t>or </a:t>
            </a:r>
            <a:r>
              <a:rPr lang="en-US" dirty="0" smtClean="0"/>
              <a:t>kilopascals - kPa)</a:t>
            </a:r>
            <a:endParaRPr lang="en-US"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28</a:t>
            </a:fld>
            <a:endParaRPr lang="en-CA" dirty="0"/>
          </a:p>
        </p:txBody>
      </p:sp>
    </p:spTree>
    <p:extLst>
      <p:ext uri="{BB962C8B-B14F-4D97-AF65-F5344CB8AC3E}">
        <p14:creationId xmlns:p14="http://schemas.microsoft.com/office/powerpoint/2010/main" val="3746300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30</a:t>
            </a:fld>
            <a:endParaRPr lang="en-CA" dirty="0"/>
          </a:p>
        </p:txBody>
      </p:sp>
    </p:spTree>
    <p:extLst>
      <p:ext uri="{BB962C8B-B14F-4D97-AF65-F5344CB8AC3E}">
        <p14:creationId xmlns:p14="http://schemas.microsoft.com/office/powerpoint/2010/main" val="156047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brief overview of what will be covered in the single-unit portion of the course. </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306964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Explain </a:t>
            </a:r>
            <a:r>
              <a:rPr lang="en-US" dirty="0"/>
              <a:t>the function of</a:t>
            </a:r>
            <a:r>
              <a:rPr lang="en-US" baseline="0" dirty="0"/>
              <a:t> the governor, it puts the compressor in the loading stage (adding air to the reservoirs) and the unloading stage (allowing the air produced by the compressor to return to the atmosphere without being stored in the reservoirs).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Ask why we would want the compressor to be able to return the air to the atmosphere and not be stored.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compressor is always producing air if the engine is </a:t>
            </a:r>
            <a:r>
              <a:rPr lang="en-US" baseline="0" dirty="0" smtClean="0"/>
              <a:t>running.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31</a:t>
            </a:fld>
            <a:endParaRPr lang="en-CA" dirty="0"/>
          </a:p>
        </p:txBody>
      </p:sp>
    </p:spTree>
    <p:extLst>
      <p:ext uri="{BB962C8B-B14F-4D97-AF65-F5344CB8AC3E}">
        <p14:creationId xmlns:p14="http://schemas.microsoft.com/office/powerpoint/2010/main" val="2906085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a:t>
            </a:r>
            <a:r>
              <a:rPr lang="en-US" dirty="0"/>
              <a:t>compressor never stops producing</a:t>
            </a:r>
            <a:r>
              <a:rPr lang="en-US" baseline="0" dirty="0"/>
              <a:t> air as long as the engine is running.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governor controls where the air is directed, either into the </a:t>
            </a:r>
            <a:r>
              <a:rPr lang="en-US" baseline="0" dirty="0" smtClean="0"/>
              <a:t>reservoirs - the “loading stage” or the “unloading stage” </a:t>
            </a:r>
            <a:r>
              <a:rPr lang="en-US" baseline="0" dirty="0"/>
              <a:t>where the air is returned to the atmosphere and not sent to the reservoirs</a:t>
            </a:r>
            <a:r>
              <a:rPr lang="en-US" baseline="0" dirty="0" smtClean="0"/>
              <a:t>.</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Checking the governor</a:t>
            </a:r>
            <a:endParaRPr lang="en-CA"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As part of the pre-trip, you’ll lower the air pressure by applying and releasing the brakes several times and check that the governor puts the compressor into the loading stage by 80 psi.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Then, once pressure builds to maximum in the air tanks, you’ll check that the governor “unloads” any additional air pressure produced by the compressor. You can hear the air release and see on the gauges that pressure is no longer building.</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32</a:t>
            </a:fld>
            <a:endParaRPr lang="en-CA" dirty="0"/>
          </a:p>
        </p:txBody>
      </p:sp>
    </p:spTree>
    <p:extLst>
      <p:ext uri="{BB962C8B-B14F-4D97-AF65-F5344CB8AC3E}">
        <p14:creationId xmlns:p14="http://schemas.microsoft.com/office/powerpoint/2010/main" val="368723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2AAB52B-0897-46EF-ACB7-C2A1E9716B33}" type="slidenum">
              <a:rPr lang="en-CA" smtClean="0"/>
              <a:t>33</a:t>
            </a:fld>
            <a:endParaRPr lang="en-CA" dirty="0"/>
          </a:p>
        </p:txBody>
      </p:sp>
    </p:spTree>
    <p:extLst>
      <p:ext uri="{BB962C8B-B14F-4D97-AF65-F5344CB8AC3E}">
        <p14:creationId xmlns:p14="http://schemas.microsoft.com/office/powerpoint/2010/main" val="854957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Checking the air reservoirs</a:t>
            </a:r>
            <a:endParaRPr lang="en-CA"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CA"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If </a:t>
            </a:r>
            <a:r>
              <a:rPr lang="en-CA" baseline="0" dirty="0"/>
              <a:t>the truck has a wet </a:t>
            </a:r>
            <a:r>
              <a:rPr lang="en-CA" baseline="0" dirty="0" smtClean="0"/>
              <a:t>tank, </a:t>
            </a:r>
            <a:r>
              <a:rPr lang="en-CA" baseline="0" dirty="0"/>
              <a:t>it should be drained daily, as well as the primary and </a:t>
            </a:r>
            <a:r>
              <a:rPr lang="en-CA" baseline="0" dirty="0" smtClean="0"/>
              <a:t>secondary.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Not </a:t>
            </a:r>
            <a:r>
              <a:rPr lang="en-CA" baseline="0" dirty="0"/>
              <a:t>all </a:t>
            </a:r>
            <a:r>
              <a:rPr lang="en-CA" baseline="0" dirty="0" smtClean="0"/>
              <a:t>vehicles </a:t>
            </a:r>
            <a:r>
              <a:rPr lang="en-CA" baseline="0" dirty="0"/>
              <a:t>have wet tanks, </a:t>
            </a:r>
            <a:r>
              <a:rPr lang="en-CA" baseline="0" dirty="0" smtClean="0"/>
              <a:t>many have an </a:t>
            </a:r>
            <a:r>
              <a:rPr lang="en-CA" b="1" baseline="0" dirty="0" smtClean="0"/>
              <a:t>air dryer integrated system - ADIS</a:t>
            </a:r>
            <a:r>
              <a:rPr lang="en-CA"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You </a:t>
            </a:r>
            <a:r>
              <a:rPr lang="en-CA" baseline="0" dirty="0"/>
              <a:t>can tell it is an ADIS system if the </a:t>
            </a:r>
            <a:r>
              <a:rPr lang="en-CA" baseline="0" dirty="0" smtClean="0"/>
              <a:t>governor is </a:t>
            </a:r>
            <a:r>
              <a:rPr lang="en-CA" baseline="0" dirty="0"/>
              <a:t>mounted to a small pancake like air tank with the air </a:t>
            </a:r>
            <a:r>
              <a:rPr lang="en-CA" baseline="0" dirty="0" smtClean="0"/>
              <a:t>dryer.</a:t>
            </a: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34</a:t>
            </a:fld>
            <a:endParaRPr lang="en-CA" dirty="0"/>
          </a:p>
        </p:txBody>
      </p:sp>
    </p:spTree>
    <p:extLst>
      <p:ext uri="{BB962C8B-B14F-4D97-AF65-F5344CB8AC3E}">
        <p14:creationId xmlns:p14="http://schemas.microsoft.com/office/powerpoint/2010/main" val="3017964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aseline="0" dirty="0" smtClean="0"/>
              <a:t>Compare </a:t>
            </a:r>
            <a:r>
              <a:rPr lang="en-CA" baseline="0" dirty="0"/>
              <a:t>the foot </a:t>
            </a:r>
            <a:r>
              <a:rPr lang="en-CA" baseline="0" dirty="0" smtClean="0"/>
              <a:t>valve </a:t>
            </a:r>
            <a:r>
              <a:rPr lang="en-CA" baseline="0" dirty="0"/>
              <a:t>to a tap, the more you open a tap the more pressure you will have. The same thing is true with the foot </a:t>
            </a:r>
            <a:r>
              <a:rPr lang="en-CA" baseline="0" dirty="0" smtClean="0"/>
              <a:t>valve. </a:t>
            </a:r>
            <a:r>
              <a:rPr lang="en-CA" baseline="0" dirty="0"/>
              <a:t>T</a:t>
            </a:r>
            <a:r>
              <a:rPr lang="en-CA" baseline="0" dirty="0" smtClean="0"/>
              <a:t>he harder </a:t>
            </a:r>
            <a:r>
              <a:rPr lang="en-CA" baseline="0" dirty="0"/>
              <a:t>you push on the pedal the more air will pass through. </a:t>
            </a:r>
          </a:p>
          <a:p>
            <a:pPr marL="171450" indent="-171450">
              <a:buFont typeface="Arial" panose="020B0604020202020204" pitchFamily="34" charset="0"/>
              <a:buChar char="•"/>
            </a:pPr>
            <a:r>
              <a:rPr lang="en-CA" baseline="0" dirty="0"/>
              <a:t>The maximum pressure the foot valve </a:t>
            </a:r>
            <a:r>
              <a:rPr lang="en-CA" baseline="0" dirty="0" smtClean="0"/>
              <a:t>can </a:t>
            </a:r>
            <a:r>
              <a:rPr lang="en-CA" baseline="0" dirty="0"/>
              <a:t>deliver is the reservoir pressure.  </a:t>
            </a:r>
            <a:endParaRPr lang="en-CA"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35</a:t>
            </a:fld>
            <a:endParaRPr lang="en-CA" dirty="0"/>
          </a:p>
        </p:txBody>
      </p:sp>
    </p:spTree>
    <p:extLst>
      <p:ext uri="{BB962C8B-B14F-4D97-AF65-F5344CB8AC3E}">
        <p14:creationId xmlns:p14="http://schemas.microsoft.com/office/powerpoint/2010/main" val="624670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Explain </a:t>
            </a:r>
            <a:r>
              <a:rPr lang="en-CA" baseline="0" dirty="0"/>
              <a:t>that the pressure from the foot valve is just a signal telling how much air to send from the reservoirs to the brake chambers. This is why the foot valve has the ability to maintain the pressure at the brake chambers.  </a:t>
            </a:r>
            <a:endParaRPr lang="en-CA"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baseline="0" dirty="0"/>
              <a:t>Introduce the leak test. </a:t>
            </a:r>
            <a:r>
              <a:rPr lang="en-CA" b="0" baseline="0" dirty="0" smtClean="0"/>
              <a:t>For a</a:t>
            </a:r>
            <a:r>
              <a:rPr lang="en-CA" baseline="0" dirty="0" smtClean="0"/>
              <a:t> </a:t>
            </a:r>
            <a:r>
              <a:rPr lang="en-CA" baseline="0" dirty="0"/>
              <a:t>single </a:t>
            </a:r>
            <a:r>
              <a:rPr lang="en-CA" baseline="0" dirty="0" smtClean="0"/>
              <a:t>unit, the </a:t>
            </a:r>
            <a:r>
              <a:rPr lang="en-CA" baseline="0" dirty="0"/>
              <a:t>system must not lose more then 3 pounds in one minute with the engine shut off.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Ask: </a:t>
            </a:r>
            <a:r>
              <a:rPr lang="en-CA" baseline="0" dirty="0"/>
              <a:t>W</a:t>
            </a:r>
            <a:r>
              <a:rPr lang="en-CA" baseline="0" dirty="0" smtClean="0"/>
              <a:t>hy would we </a:t>
            </a:r>
            <a:r>
              <a:rPr lang="en-CA" baseline="0" dirty="0"/>
              <a:t>want the engine </a:t>
            </a:r>
            <a:r>
              <a:rPr lang="en-CA" baseline="0" dirty="0" smtClean="0"/>
              <a:t>off?</a:t>
            </a: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36</a:t>
            </a:fld>
            <a:endParaRPr lang="en-CA" dirty="0"/>
          </a:p>
        </p:txBody>
      </p:sp>
    </p:spTree>
    <p:extLst>
      <p:ext uri="{BB962C8B-B14F-4D97-AF65-F5344CB8AC3E}">
        <p14:creationId xmlns:p14="http://schemas.microsoft.com/office/powerpoint/2010/main" val="1705098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Advise </a:t>
            </a:r>
            <a:r>
              <a:rPr lang="en-CA" baseline="0" dirty="0"/>
              <a:t>that </a:t>
            </a:r>
            <a:r>
              <a:rPr lang="en-CA" b="1" baseline="0" dirty="0"/>
              <a:t>service brakes </a:t>
            </a:r>
            <a:r>
              <a:rPr lang="en-CA" baseline="0" dirty="0"/>
              <a:t>are what we call the </a:t>
            </a:r>
            <a:r>
              <a:rPr lang="en-CA" baseline="0" dirty="0" smtClean="0"/>
              <a:t>brakes </a:t>
            </a:r>
            <a:r>
              <a:rPr lang="en-CA" baseline="0" dirty="0"/>
              <a:t>that </a:t>
            </a:r>
            <a:r>
              <a:rPr lang="en-CA" baseline="0" dirty="0" smtClean="0"/>
              <a:t>stop </a:t>
            </a:r>
            <a:r>
              <a:rPr lang="en-CA" baseline="0" dirty="0"/>
              <a:t>the vehicle when we push on the foot valve.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Point out in the diagram that when the foot valve is depressed, the air from the reservoirs travels to the brake chambers.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In a properly maintain air system it will take 4/10 of a second from the time the pedal is pressed to the time the brakes begin to </a:t>
            </a:r>
            <a:r>
              <a:rPr lang="en-CA" baseline="0" dirty="0" smtClean="0"/>
              <a:t>apply.</a:t>
            </a:r>
            <a:endParaRPr lang="en-CA"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37</a:t>
            </a:fld>
            <a:endParaRPr lang="en-CA" dirty="0"/>
          </a:p>
        </p:txBody>
      </p:sp>
    </p:spTree>
    <p:extLst>
      <p:ext uri="{BB962C8B-B14F-4D97-AF65-F5344CB8AC3E}">
        <p14:creationId xmlns:p14="http://schemas.microsoft.com/office/powerpoint/2010/main" val="2936747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Point </a:t>
            </a:r>
            <a:r>
              <a:rPr lang="en-CA" baseline="0" dirty="0"/>
              <a:t>out when the foot valve is released the air exhausts and there is no air on the service side.</a:t>
            </a:r>
            <a:endParaRPr lang="en-CA"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38</a:t>
            </a:fld>
            <a:endParaRPr lang="en-CA" dirty="0"/>
          </a:p>
        </p:txBody>
      </p:sp>
    </p:spTree>
    <p:extLst>
      <p:ext uri="{BB962C8B-B14F-4D97-AF65-F5344CB8AC3E}">
        <p14:creationId xmlns:p14="http://schemas.microsoft.com/office/powerpoint/2010/main" val="2123838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 </a:t>
            </a:r>
            <a:r>
              <a:rPr lang="en-CA" baseline="0" dirty="0"/>
              <a:t>dual air brake </a:t>
            </a:r>
            <a:r>
              <a:rPr lang="en-CA" baseline="0" dirty="0" smtClean="0"/>
              <a:t>system will prevent </a:t>
            </a:r>
            <a:r>
              <a:rPr lang="en-CA" baseline="0" dirty="0"/>
              <a:t>total brake failure if there is a problem with one of the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Most dual systems use three reservoirs to hold air with air gauges on the primary and secondary reservoirs.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Explain that the primary in most systems controls the rear brakes on the vehicle and the secondary control the front brakes.</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39</a:t>
            </a:fld>
            <a:endParaRPr lang="en-CA" dirty="0"/>
          </a:p>
        </p:txBody>
      </p:sp>
    </p:spTree>
    <p:extLst>
      <p:ext uri="{BB962C8B-B14F-4D97-AF65-F5344CB8AC3E}">
        <p14:creationId xmlns:p14="http://schemas.microsoft.com/office/powerpoint/2010/main" val="2216324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Explain that </a:t>
            </a:r>
            <a:r>
              <a:rPr lang="en-CA" baseline="0" dirty="0"/>
              <a:t>the primary and the secondary tanks are filled though one way check valves. If one side of the systems fails, the driver will not have full braking power but they will still be able to have a controlled stop.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Note the change in terminology for the reservoirs. The first reservoir (wet tank) is called the </a:t>
            </a:r>
            <a:r>
              <a:rPr lang="en-US" sz="1200" b="1" kern="1200" dirty="0">
                <a:solidFill>
                  <a:schemeClr val="tx1"/>
                </a:solidFill>
                <a:latin typeface="+mn-lt"/>
                <a:ea typeface="+mn-ea"/>
                <a:cs typeface="+mn-cs"/>
              </a:rPr>
              <a:t>supply reservoir</a:t>
            </a:r>
            <a:r>
              <a:rPr lang="en-US" sz="1200" kern="1200" dirty="0">
                <a:solidFill>
                  <a:schemeClr val="tx1"/>
                </a:solidFill>
                <a:latin typeface="+mn-lt"/>
                <a:ea typeface="+mn-ea"/>
                <a:cs typeface="+mn-cs"/>
              </a:rPr>
              <a:t>. The two service reservoirs are called the </a:t>
            </a:r>
            <a:r>
              <a:rPr lang="en-US" sz="1200" b="1" kern="1200" dirty="0">
                <a:solidFill>
                  <a:schemeClr val="tx1"/>
                </a:solidFill>
                <a:latin typeface="+mn-lt"/>
                <a:ea typeface="+mn-ea"/>
                <a:cs typeface="+mn-cs"/>
              </a:rPr>
              <a:t>primary reservoir </a:t>
            </a:r>
            <a:r>
              <a:rPr lang="en-US" sz="1200" kern="1200" dirty="0">
                <a:solidFill>
                  <a:schemeClr val="tx1"/>
                </a:solidFill>
                <a:latin typeface="+mn-lt"/>
                <a:ea typeface="+mn-ea"/>
                <a:cs typeface="+mn-cs"/>
              </a:rPr>
              <a:t>and </a:t>
            </a:r>
            <a:r>
              <a:rPr lang="en-US" sz="1200" b="1" kern="1200" dirty="0">
                <a:solidFill>
                  <a:schemeClr val="tx1"/>
                </a:solidFill>
                <a:latin typeface="+mn-lt"/>
                <a:ea typeface="+mn-ea"/>
                <a:cs typeface="+mn-cs"/>
              </a:rPr>
              <a:t>secondary reservoir</a:t>
            </a:r>
            <a:r>
              <a:rPr lang="en-US" sz="1200" kern="1200" dirty="0">
                <a:solidFill>
                  <a:schemeClr val="tx1"/>
                </a:solidFill>
                <a:latin typeface="+mn-lt"/>
                <a:ea typeface="+mn-ea"/>
                <a:cs typeface="+mn-cs"/>
              </a:rPr>
              <a:t>, indicating the section of the dual foot valve that they supply</a:t>
            </a:r>
            <a:r>
              <a:rPr lang="en-US" sz="1200" kern="1200" dirty="0" smtClean="0">
                <a:solidFill>
                  <a:schemeClr val="tx1"/>
                </a:solidFill>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The supply tank feeds the primary and secondary tanks.</a:t>
            </a:r>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Explain that a one-way check valve protects from air loss if the discharge line from the compressor was to </a:t>
            </a:r>
            <a:r>
              <a:rPr lang="en-US" sz="1200" kern="1200" dirty="0" smtClean="0">
                <a:solidFill>
                  <a:schemeClr val="tx1"/>
                </a:solidFill>
                <a:latin typeface="+mn-lt"/>
                <a:ea typeface="+mn-ea"/>
                <a:cs typeface="+mn-cs"/>
              </a:rPr>
              <a:t>break.</a:t>
            </a:r>
            <a:endParaRPr lang="en-CA" sz="1200" kern="1200" dirty="0">
              <a:solidFill>
                <a:schemeClr val="tx1"/>
              </a:solidFill>
              <a:latin typeface="+mn-lt"/>
              <a:ea typeface="+mn-ea"/>
              <a:cs typeface="+mn-cs"/>
            </a:endParaRPr>
          </a:p>
          <a:p>
            <a:endParaRPr lang="en-CA"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40</a:t>
            </a:fld>
            <a:endParaRPr lang="en-CA" dirty="0"/>
          </a:p>
        </p:txBody>
      </p:sp>
    </p:spTree>
    <p:extLst>
      <p:ext uri="{BB962C8B-B14F-4D97-AF65-F5344CB8AC3E}">
        <p14:creationId xmlns:p14="http://schemas.microsoft.com/office/powerpoint/2010/main" val="391462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Briefly </a:t>
            </a:r>
            <a:r>
              <a:rPr lang="en-CA" sz="1200" kern="1200" dirty="0" smtClean="0">
                <a:solidFill>
                  <a:schemeClr val="tx1"/>
                </a:solidFill>
                <a:effectLst/>
                <a:latin typeface="+mn-lt"/>
                <a:ea typeface="+mn-ea"/>
                <a:cs typeface="+mn-cs"/>
              </a:rPr>
              <a:t>explain the requirements for an air brakes endorsement (Code 15).</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To operate vehicles equipped with air brakes on a highway (other than a vehicle defined as a construction vehicle), you must have a B.C. driver’s licence with an air brakes endorsement. </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An air brakes endorsement is also required to operate most vehicles equipped with air-over-hydraulic brakes. </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117504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Discuss </a:t>
            </a:r>
            <a:r>
              <a:rPr lang="en-CA" baseline="0" dirty="0"/>
              <a:t>operating pressures. </a:t>
            </a:r>
          </a:p>
          <a:p>
            <a:pPr marL="171450" indent="-171450">
              <a:buFont typeface="Arial" panose="020B0604020202020204" pitchFamily="34" charset="0"/>
              <a:buChar char="•"/>
            </a:pPr>
            <a:r>
              <a:rPr lang="en-CA" baseline="0" dirty="0"/>
              <a:t>The governor should maintain the pressure in the reservoirs between 105 and 135 psi.   </a:t>
            </a:r>
            <a:endParaRPr lang="en-CA" baseline="0" dirty="0" smtClean="0"/>
          </a:p>
          <a:p>
            <a:pPr marL="171450" indent="-171450">
              <a:buFont typeface="Arial" panose="020B0604020202020204" pitchFamily="34" charset="0"/>
              <a:buChar char="•"/>
            </a:pPr>
            <a:r>
              <a:rPr lang="en-CA" baseline="0" dirty="0" smtClean="0"/>
              <a:t>The </a:t>
            </a:r>
            <a:r>
              <a:rPr lang="en-CA" baseline="0" dirty="0"/>
              <a:t>governor should return to the reload stage 20 psi below maximum and must start to reload by 80 psi.  </a:t>
            </a:r>
          </a:p>
          <a:p>
            <a:pPr marL="171450" indent="-171450">
              <a:buFont typeface="Arial" panose="020B0604020202020204" pitchFamily="34" charset="0"/>
              <a:buChar char="•"/>
            </a:pPr>
            <a:r>
              <a:rPr lang="en-CA" baseline="0" dirty="0"/>
              <a:t>If the governor does not start to reload by </a:t>
            </a:r>
            <a:r>
              <a:rPr lang="en-CA" baseline="0" dirty="0" smtClean="0"/>
              <a:t>80 psi </a:t>
            </a:r>
            <a:r>
              <a:rPr lang="en-CA" baseline="0" dirty="0"/>
              <a:t>the vehicle is out of service and should not be operated. </a:t>
            </a:r>
          </a:p>
          <a:p>
            <a:pPr marL="171450" indent="-171450">
              <a:buFont typeface="Arial" panose="020B0604020202020204" pitchFamily="34" charset="0"/>
              <a:buChar char="•"/>
            </a:pPr>
            <a:r>
              <a:rPr lang="en-CA" baseline="0" dirty="0"/>
              <a:t>Discuss the compressor test of 50 psi to 90 psi in under three minutes, the time starts when the first needle goes through 50 and the timer stops when the last needle goes through 90 psi.  </a:t>
            </a: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41</a:t>
            </a:fld>
            <a:endParaRPr lang="en-CA" dirty="0"/>
          </a:p>
        </p:txBody>
      </p:sp>
    </p:spTree>
    <p:extLst>
      <p:ext uri="{BB962C8B-B14F-4D97-AF65-F5344CB8AC3E}">
        <p14:creationId xmlns:p14="http://schemas.microsoft.com/office/powerpoint/2010/main" val="3752779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Checking the low air warning device: </a:t>
            </a:r>
            <a:endParaRPr lang="en-CA" baseline="0" dirty="0"/>
          </a:p>
          <a:p>
            <a:pPr marL="171450" indent="-171450">
              <a:buFont typeface="Arial" panose="020B0604020202020204" pitchFamily="34" charset="0"/>
              <a:buChar char="•"/>
            </a:pPr>
            <a:r>
              <a:rPr lang="en-CA" baseline="0" dirty="0" smtClean="0"/>
              <a:t>Ask: How could we </a:t>
            </a:r>
            <a:r>
              <a:rPr lang="en-CA" baseline="0" dirty="0"/>
              <a:t>test the low air </a:t>
            </a:r>
            <a:r>
              <a:rPr lang="en-CA" baseline="0" dirty="0" smtClean="0"/>
              <a:t>warning device during </a:t>
            </a:r>
            <a:r>
              <a:rPr lang="en-CA" baseline="0" dirty="0"/>
              <a:t>a </a:t>
            </a:r>
            <a:r>
              <a:rPr lang="en-CA" baseline="0" dirty="0" smtClean="0"/>
              <a:t>pre-trip</a:t>
            </a:r>
            <a:r>
              <a:rPr lang="en-CA" baseline="0" dirty="0"/>
              <a:t>? </a:t>
            </a:r>
            <a:endParaRPr lang="en-CA" baseline="0" dirty="0" smtClean="0"/>
          </a:p>
          <a:p>
            <a:pPr marL="171450" indent="-171450">
              <a:buFont typeface="Arial" panose="020B0604020202020204" pitchFamily="34" charset="0"/>
              <a:buChar char="•"/>
            </a:pPr>
            <a:r>
              <a:rPr lang="en-CA" baseline="0" dirty="0" smtClean="0"/>
              <a:t>Answer – by intentionally lowering the air in the system. This is done by pressing </a:t>
            </a:r>
            <a:r>
              <a:rPr lang="en-CA" baseline="0" dirty="0"/>
              <a:t>and releasing the foot </a:t>
            </a:r>
            <a:r>
              <a:rPr lang="en-CA" baseline="0" dirty="0" smtClean="0"/>
              <a:t>valve (fanning down) </a:t>
            </a:r>
            <a:r>
              <a:rPr lang="en-CA" baseline="0" dirty="0"/>
              <a:t>until the low air light and alarm </a:t>
            </a:r>
            <a:r>
              <a:rPr lang="en-CA" baseline="0" dirty="0" smtClean="0"/>
              <a:t>(if equipped) </a:t>
            </a:r>
            <a:r>
              <a:rPr lang="en-CA" baseline="0" dirty="0"/>
              <a:t>comes </a:t>
            </a:r>
            <a:r>
              <a:rPr lang="en-CA" baseline="0" dirty="0" smtClean="0"/>
              <a:t>on. It must activate by </a:t>
            </a:r>
            <a:r>
              <a:rPr lang="en-CA" baseline="0" dirty="0"/>
              <a:t>60 psi or above. </a:t>
            </a:r>
            <a:endParaRPr lang="en-CA" baseline="0" dirty="0" smtClean="0"/>
          </a:p>
          <a:p>
            <a:pPr marL="171450" indent="-171450">
              <a:buFont typeface="Arial" panose="020B0604020202020204" pitchFamily="34" charset="0"/>
              <a:buChar char="•"/>
            </a:pPr>
            <a:r>
              <a:rPr lang="en-CA" baseline="0" dirty="0" smtClean="0"/>
              <a:t>This is done with the parking brakes released.</a:t>
            </a:r>
          </a:p>
          <a:p>
            <a:pPr marL="171450" indent="-171450">
              <a:buFont typeface="Arial" panose="020B0604020202020204" pitchFamily="34" charset="0"/>
              <a:buChar char="•"/>
            </a:pPr>
            <a:r>
              <a:rPr lang="en-US" baseline="0" dirty="0" smtClean="0"/>
              <a:t>If the warning device fails to operate correctly, the vehicle cannot be driven until it is repaired.</a:t>
            </a:r>
            <a:endParaRPr lang="en-CA" baseline="0" dirty="0"/>
          </a:p>
          <a:p>
            <a:pPr marL="171450" indent="-171450">
              <a:buFont typeface="Arial" panose="020B0604020202020204" pitchFamily="34" charset="0"/>
              <a:buChar char="•"/>
            </a:pPr>
            <a:r>
              <a:rPr lang="en-CA" baseline="0" dirty="0"/>
              <a:t>The </a:t>
            </a:r>
            <a:r>
              <a:rPr lang="en-CA" baseline="0" dirty="0" smtClean="0"/>
              <a:t>warning device </a:t>
            </a:r>
            <a:r>
              <a:rPr lang="en-CA" baseline="0" dirty="0"/>
              <a:t>must have a </a:t>
            </a:r>
            <a:r>
              <a:rPr lang="en-CA" baseline="0" dirty="0" smtClean="0"/>
              <a:t>light. Ask: Why do you think a light is needed? (A </a:t>
            </a:r>
            <a:r>
              <a:rPr lang="en-CA" baseline="0" dirty="0"/>
              <a:t>hearing impaired </a:t>
            </a:r>
            <a:r>
              <a:rPr lang="en-CA" baseline="0" dirty="0" smtClean="0"/>
              <a:t>person may </a:t>
            </a:r>
            <a:r>
              <a:rPr lang="en-CA" baseline="0" dirty="0"/>
              <a:t>operator an air brake equipped vehicle</a:t>
            </a:r>
            <a:r>
              <a:rPr lang="en-CA" baseline="0" dirty="0" smtClean="0"/>
              <a:t>.)   </a:t>
            </a: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42</a:t>
            </a:fld>
            <a:endParaRPr lang="en-CA" dirty="0"/>
          </a:p>
        </p:txBody>
      </p:sp>
    </p:spTree>
    <p:extLst>
      <p:ext uri="{BB962C8B-B14F-4D97-AF65-F5344CB8AC3E}">
        <p14:creationId xmlns:p14="http://schemas.microsoft.com/office/powerpoint/2010/main" val="4286942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44</a:t>
            </a:fld>
            <a:endParaRPr lang="en-CA" dirty="0"/>
          </a:p>
        </p:txBody>
      </p:sp>
    </p:spTree>
    <p:extLst>
      <p:ext uri="{BB962C8B-B14F-4D97-AF65-F5344CB8AC3E}">
        <p14:creationId xmlns:p14="http://schemas.microsoft.com/office/powerpoint/2010/main" val="35218102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Ask:</a:t>
            </a:r>
            <a:r>
              <a:rPr lang="en-CA" baseline="0" dirty="0" smtClean="0"/>
              <a:t> Why are spring </a:t>
            </a:r>
            <a:r>
              <a:rPr lang="en-CA" baseline="0" dirty="0"/>
              <a:t>brakes </a:t>
            </a:r>
            <a:r>
              <a:rPr lang="en-CA" baseline="0" dirty="0" smtClean="0"/>
              <a:t>not </a:t>
            </a:r>
            <a:r>
              <a:rPr lang="en-CA" baseline="0" dirty="0"/>
              <a:t>placed on the steering axle? </a:t>
            </a:r>
            <a:endParaRPr lang="en-CA"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Answer – In an emergency, the </a:t>
            </a:r>
            <a:r>
              <a:rPr lang="en-CA" baseline="0" dirty="0"/>
              <a:t>spring brakes </a:t>
            </a:r>
            <a:r>
              <a:rPr lang="en-CA" baseline="0" dirty="0" smtClean="0"/>
              <a:t>may apply and </a:t>
            </a:r>
            <a:r>
              <a:rPr lang="en-CA" baseline="0" dirty="0"/>
              <a:t>they would lock up the wheels on the steering axle and possibility cause the driver to </a:t>
            </a:r>
            <a:r>
              <a:rPr lang="en-CA" baseline="0" dirty="0" smtClean="0"/>
              <a:t>lose steering control</a:t>
            </a:r>
            <a:r>
              <a:rPr lang="en-CA" baseline="0" dirty="0"/>
              <a:t>. </a:t>
            </a: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45</a:t>
            </a:fld>
            <a:endParaRPr lang="en-CA" dirty="0"/>
          </a:p>
        </p:txBody>
      </p:sp>
    </p:spTree>
    <p:extLst>
      <p:ext uri="{BB962C8B-B14F-4D97-AF65-F5344CB8AC3E}">
        <p14:creationId xmlns:p14="http://schemas.microsoft.com/office/powerpoint/2010/main" val="1619950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Ask - If </a:t>
            </a:r>
            <a:r>
              <a:rPr lang="en-CA" baseline="0" dirty="0"/>
              <a:t>the brakes are out of adjustment how will it effect the parking </a:t>
            </a:r>
            <a:r>
              <a:rPr lang="en-CA" baseline="0" dirty="0" smtClean="0"/>
              <a:t>brakes?</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Show them on the diagram that the parking brakes </a:t>
            </a:r>
            <a:r>
              <a:rPr lang="en-CA" baseline="0" dirty="0" smtClean="0"/>
              <a:t>use </a:t>
            </a:r>
            <a:r>
              <a:rPr lang="en-CA" baseline="0" dirty="0"/>
              <a:t>the same pushrod to apply the brakes so if the brakes are out of adjustment the parking brake will be less effective. </a:t>
            </a: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46</a:t>
            </a:fld>
            <a:endParaRPr lang="en-CA" dirty="0"/>
          </a:p>
        </p:txBody>
      </p:sp>
    </p:spTree>
    <p:extLst>
      <p:ext uri="{BB962C8B-B14F-4D97-AF65-F5344CB8AC3E}">
        <p14:creationId xmlns:p14="http://schemas.microsoft.com/office/powerpoint/2010/main" val="1715514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Explain that </a:t>
            </a:r>
            <a:r>
              <a:rPr lang="en-CA" dirty="0" smtClean="0"/>
              <a:t>air </a:t>
            </a:r>
            <a:r>
              <a:rPr lang="en-CA" dirty="0"/>
              <a:t>supplied to the parking control valve is from both primary and secondary </a:t>
            </a:r>
            <a:r>
              <a:rPr lang="en-CA" dirty="0" smtClean="0"/>
              <a:t>air.</a:t>
            </a:r>
            <a:r>
              <a:rPr lang="en-CA" baseline="0" dirty="0" smtClean="0"/>
              <a:t> T</a:t>
            </a:r>
            <a:r>
              <a:rPr lang="en-CA" dirty="0" smtClean="0"/>
              <a:t>his </a:t>
            </a:r>
            <a:r>
              <a:rPr lang="en-CA" dirty="0"/>
              <a:t>is referred to as blended air.</a:t>
            </a:r>
          </a:p>
          <a:p>
            <a:endParaRPr lang="en-CA" dirty="0" smtClean="0"/>
          </a:p>
          <a:p>
            <a:r>
              <a:rPr lang="en-CA" dirty="0" smtClean="0"/>
              <a:t>One </a:t>
            </a:r>
            <a:r>
              <a:rPr lang="en-CA" dirty="0"/>
              <a:t>other way to release the spring brakes is to manually cage or </a:t>
            </a:r>
            <a:r>
              <a:rPr lang="en-CA" dirty="0" smtClean="0"/>
              <a:t>wind-off </a:t>
            </a:r>
            <a:r>
              <a:rPr lang="en-CA" dirty="0"/>
              <a:t>the spring brake by using a caging bolt.  </a:t>
            </a:r>
            <a:r>
              <a:rPr lang="en-CA" dirty="0" smtClean="0"/>
              <a:t>Important</a:t>
            </a:r>
            <a:r>
              <a:rPr lang="en-CA" baseline="0" dirty="0" smtClean="0"/>
              <a:t> - </a:t>
            </a:r>
            <a:r>
              <a:rPr lang="en-CA" dirty="0" smtClean="0"/>
              <a:t>if </a:t>
            </a:r>
            <a:r>
              <a:rPr lang="en-CA" dirty="0"/>
              <a:t>this is being </a:t>
            </a:r>
            <a:r>
              <a:rPr lang="en-CA" dirty="0" smtClean="0"/>
              <a:t>done, </a:t>
            </a:r>
            <a:r>
              <a:rPr lang="en-CA" dirty="0"/>
              <a:t>block the wheels to prevent the vehicle from rolling away</a:t>
            </a:r>
            <a:r>
              <a:rPr lang="en-CA" dirty="0" smtClean="0"/>
              <a:t>.</a:t>
            </a:r>
          </a:p>
          <a:p>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dirty="0" smtClean="0"/>
              <a:t>Questions to check understanding: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When driving, is there air in the spring brakes? The service brakes? Both sides? Or no air in the chamber at 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Answer - Spring brakes are released when driving.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When driving, and you have to stop, if you apply the service brakes is there air in the service brake side? The spring brake side? Both sides? Or no air in the chamber at 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Answer – air in both service and spring brake sides.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If you have completed driving for the day, park and apply the spring brakes for the night, is there air in the spring brake side? The service brake side? Both sides? Or no air in the chamber at 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Answer - no air at all as the spring brakes have been applied and the spring brakes are a mechanical force that holds the brakes on.</a:t>
            </a:r>
            <a:endParaRPr lang="en-CA" dirty="0" smtClean="0"/>
          </a:p>
          <a:p>
            <a:endParaRPr lang="en-CA" dirty="0"/>
          </a:p>
        </p:txBody>
      </p:sp>
      <p:sp>
        <p:nvSpPr>
          <p:cNvPr id="4" name="Slide Number Placeholder 3"/>
          <p:cNvSpPr>
            <a:spLocks noGrp="1"/>
          </p:cNvSpPr>
          <p:nvPr>
            <p:ph type="sldNum" sz="quarter" idx="5"/>
          </p:nvPr>
        </p:nvSpPr>
        <p:spPr/>
        <p:txBody>
          <a:bodyPr/>
          <a:lstStyle/>
          <a:p>
            <a:fld id="{D2AAB52B-0897-46EF-ACB7-C2A1E9716B33}" type="slidenum">
              <a:rPr lang="en-CA" smtClean="0"/>
              <a:t>47</a:t>
            </a:fld>
            <a:endParaRPr lang="en-CA" dirty="0"/>
          </a:p>
        </p:txBody>
      </p:sp>
    </p:spTree>
    <p:extLst>
      <p:ext uri="{BB962C8B-B14F-4D97-AF65-F5344CB8AC3E}">
        <p14:creationId xmlns:p14="http://schemas.microsoft.com/office/powerpoint/2010/main" val="3367003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some older systems</a:t>
            </a:r>
            <a:r>
              <a:rPr lang="en-US" baseline="0" dirty="0" smtClean="0"/>
              <a:t> may use a switch. </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48</a:t>
            </a:fld>
            <a:endParaRPr lang="en-CA" dirty="0"/>
          </a:p>
        </p:txBody>
      </p:sp>
    </p:spTree>
    <p:extLst>
      <p:ext uri="{BB962C8B-B14F-4D97-AF65-F5344CB8AC3E}">
        <p14:creationId xmlns:p14="http://schemas.microsoft.com/office/powerpoint/2010/main" val="126865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Confirm</a:t>
            </a:r>
            <a:r>
              <a:rPr lang="en-CA" baseline="0" dirty="0" smtClean="0"/>
              <a:t> </a:t>
            </a:r>
            <a:r>
              <a:rPr lang="en-CA" baseline="0" dirty="0"/>
              <a:t>the students understand compounding is the adding of two forces spring brakes and service brakes at the same time.   </a:t>
            </a:r>
            <a:endParaRPr lang="en-CA"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49</a:t>
            </a:fld>
            <a:endParaRPr lang="en-CA" dirty="0"/>
          </a:p>
        </p:txBody>
      </p:sp>
    </p:spTree>
    <p:extLst>
      <p:ext uri="{BB962C8B-B14F-4D97-AF65-F5344CB8AC3E}">
        <p14:creationId xmlns:p14="http://schemas.microsoft.com/office/powerpoint/2010/main" val="2012229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50</a:t>
            </a:fld>
            <a:endParaRPr lang="en-CA" dirty="0"/>
          </a:p>
        </p:txBody>
      </p:sp>
    </p:spTree>
    <p:extLst>
      <p:ext uri="{BB962C8B-B14F-4D97-AF65-F5344CB8AC3E}">
        <p14:creationId xmlns:p14="http://schemas.microsoft.com/office/powerpoint/2010/main" val="1830184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51</a:t>
            </a:fld>
            <a:endParaRPr lang="en-CA" dirty="0"/>
          </a:p>
        </p:txBody>
      </p:sp>
    </p:spTree>
    <p:extLst>
      <p:ext uri="{BB962C8B-B14F-4D97-AF65-F5344CB8AC3E}">
        <p14:creationId xmlns:p14="http://schemas.microsoft.com/office/powerpoint/2010/main" val="67477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4211347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aseline="0" dirty="0" smtClean="0"/>
              <a:t>Explain </a:t>
            </a:r>
            <a:r>
              <a:rPr lang="en-CA" baseline="0" dirty="0"/>
              <a:t>that the air used to hold off the spring brakes is released in direct proportion to the foot valve application. </a:t>
            </a:r>
          </a:p>
          <a:p>
            <a:pPr marL="171450" indent="-171450">
              <a:buFont typeface="Arial" panose="020B0604020202020204" pitchFamily="34" charset="0"/>
              <a:buChar char="•"/>
            </a:pPr>
            <a:r>
              <a:rPr lang="en-CA" baseline="0" dirty="0" smtClean="0"/>
              <a:t>Note </a:t>
            </a:r>
            <a:r>
              <a:rPr lang="en-CA" baseline="0" dirty="0"/>
              <a:t>that you will not have many applications before the spring brakes apply and you will not be able to move the vehicle.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52</a:t>
            </a:fld>
            <a:endParaRPr lang="en-CA" dirty="0"/>
          </a:p>
        </p:txBody>
      </p:sp>
    </p:spTree>
    <p:extLst>
      <p:ext uri="{BB962C8B-B14F-4D97-AF65-F5344CB8AC3E}">
        <p14:creationId xmlns:p14="http://schemas.microsoft.com/office/powerpoint/2010/main" val="14941744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Discuss </a:t>
            </a:r>
            <a:r>
              <a:rPr lang="en-CA" baseline="0" dirty="0"/>
              <a:t>where you may find the different types of brakes. </a:t>
            </a:r>
            <a:endParaRPr lang="en-CA"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For </a:t>
            </a:r>
            <a:r>
              <a:rPr lang="en-CA" baseline="0" dirty="0"/>
              <a:t>example wedge brakes are found on equipment </a:t>
            </a:r>
            <a:r>
              <a:rPr lang="en-CA" baseline="0" dirty="0" smtClean="0"/>
              <a:t>that, </a:t>
            </a:r>
            <a:r>
              <a:rPr lang="en-CA" baseline="0" dirty="0"/>
              <a:t>due to </a:t>
            </a:r>
            <a:r>
              <a:rPr lang="en-CA" baseline="0" dirty="0" smtClean="0"/>
              <a:t>limited space, </a:t>
            </a:r>
            <a:r>
              <a:rPr lang="en-CA" baseline="0" dirty="0"/>
              <a:t>you may not be able to use standard type 30 </a:t>
            </a:r>
            <a:r>
              <a:rPr lang="en-CA" baseline="0" dirty="0" smtClean="0"/>
              <a:t>chambers, </a:t>
            </a:r>
            <a:r>
              <a:rPr lang="en-CA" baseline="0" dirty="0"/>
              <a:t>like a bus. </a:t>
            </a:r>
            <a:endParaRPr lang="en-CA"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Air </a:t>
            </a:r>
            <a:r>
              <a:rPr lang="en-CA" baseline="0" dirty="0"/>
              <a:t>disc brakes may be found in any application.  Air over hydraulic will be more commonly found on lighter units.</a:t>
            </a:r>
            <a:endParaRPr lang="en-CA"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53</a:t>
            </a:fld>
            <a:endParaRPr lang="en-CA" dirty="0"/>
          </a:p>
        </p:txBody>
      </p:sp>
    </p:spTree>
    <p:extLst>
      <p:ext uri="{BB962C8B-B14F-4D97-AF65-F5344CB8AC3E}">
        <p14:creationId xmlns:p14="http://schemas.microsoft.com/office/powerpoint/2010/main" val="1069957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latin typeface="+mn-lt"/>
                <a:ea typeface="+mn-ea"/>
                <a:cs typeface="+mn-cs"/>
              </a:rPr>
              <a:t>Discuss </a:t>
            </a:r>
            <a:r>
              <a:rPr lang="en-US" sz="1200" kern="1200" dirty="0">
                <a:solidFill>
                  <a:schemeClr val="tx1"/>
                </a:solidFill>
                <a:latin typeface="+mn-lt"/>
                <a:ea typeface="+mn-ea"/>
                <a:cs typeface="+mn-cs"/>
              </a:rPr>
              <a:t>that unlike conventional </a:t>
            </a:r>
            <a:r>
              <a:rPr lang="en-US" sz="1200" kern="1200" dirty="0" smtClean="0">
                <a:solidFill>
                  <a:schemeClr val="tx1"/>
                </a:solidFill>
                <a:latin typeface="+mn-lt"/>
                <a:ea typeface="+mn-ea"/>
                <a:cs typeface="+mn-cs"/>
              </a:rPr>
              <a:t>S-cam </a:t>
            </a:r>
            <a:r>
              <a:rPr lang="en-US" sz="1200" kern="1200" dirty="0">
                <a:solidFill>
                  <a:schemeClr val="tx1"/>
                </a:solidFill>
                <a:latin typeface="+mn-lt"/>
                <a:ea typeface="+mn-ea"/>
                <a:cs typeface="+mn-cs"/>
              </a:rPr>
              <a:t>braking systems, you can’t easily check the wedge brake adjustment of a wedge brake.</a:t>
            </a:r>
            <a:endParaRPr lang="en-CA"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Adjustment and repairs to wedge brakes should only be done by a qualified mechanic.</a:t>
            </a:r>
            <a:endParaRPr lang="en-CA" sz="1200" kern="1200" dirty="0">
              <a:solidFill>
                <a:schemeClr val="tx1"/>
              </a:solidFill>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54</a:t>
            </a:fld>
            <a:endParaRPr lang="en-CA" dirty="0"/>
          </a:p>
        </p:txBody>
      </p:sp>
    </p:spTree>
    <p:extLst>
      <p:ext uri="{BB962C8B-B14F-4D97-AF65-F5344CB8AC3E}">
        <p14:creationId xmlns:p14="http://schemas.microsoft.com/office/powerpoint/2010/main" val="4233186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latin typeface="+mn-lt"/>
                <a:ea typeface="+mn-ea"/>
                <a:cs typeface="+mn-cs"/>
              </a:rPr>
              <a:t>Explain that, </a:t>
            </a:r>
            <a:r>
              <a:rPr lang="en-US" sz="1200" kern="1200" dirty="0">
                <a:solidFill>
                  <a:schemeClr val="tx1"/>
                </a:solidFill>
                <a:latin typeface="+mn-lt"/>
                <a:ea typeface="+mn-ea"/>
                <a:cs typeface="+mn-cs"/>
              </a:rPr>
              <a:t>unlike conventional </a:t>
            </a:r>
            <a:r>
              <a:rPr lang="en-US" sz="1200" kern="1200" dirty="0" smtClean="0">
                <a:solidFill>
                  <a:schemeClr val="tx1"/>
                </a:solidFill>
                <a:latin typeface="+mn-lt"/>
                <a:ea typeface="+mn-ea"/>
                <a:cs typeface="+mn-cs"/>
              </a:rPr>
              <a:t>S-cam </a:t>
            </a:r>
            <a:r>
              <a:rPr lang="en-US" sz="1200" kern="1200" dirty="0">
                <a:solidFill>
                  <a:schemeClr val="tx1"/>
                </a:solidFill>
                <a:latin typeface="+mn-lt"/>
                <a:ea typeface="+mn-ea"/>
                <a:cs typeface="+mn-cs"/>
              </a:rPr>
              <a:t>braking systems, you can’t easily check the adjustment of an air disc brake.</a:t>
            </a:r>
            <a:endParaRPr lang="en-CA"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Make sure adjustment and repairs to air disc brakes are only done by a qualified mechanic.</a:t>
            </a:r>
            <a:endParaRPr lang="en-CA" sz="1200" kern="1200" dirty="0">
              <a:solidFill>
                <a:schemeClr val="tx1"/>
              </a:solidFill>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55</a:t>
            </a:fld>
            <a:endParaRPr lang="en-CA" dirty="0"/>
          </a:p>
        </p:txBody>
      </p:sp>
    </p:spTree>
    <p:extLst>
      <p:ext uri="{BB962C8B-B14F-4D97-AF65-F5344CB8AC3E}">
        <p14:creationId xmlns:p14="http://schemas.microsoft.com/office/powerpoint/2010/main" val="23854638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latin typeface="+mn-lt"/>
                <a:ea typeface="+mn-ea"/>
                <a:cs typeface="+mn-cs"/>
              </a:rPr>
              <a:t>Discuss </a:t>
            </a:r>
            <a:r>
              <a:rPr lang="en-US" sz="1200" kern="1200" baseline="0" dirty="0">
                <a:solidFill>
                  <a:schemeClr val="tx1"/>
                </a:solidFill>
                <a:latin typeface="+mn-lt"/>
                <a:ea typeface="+mn-ea"/>
                <a:cs typeface="+mn-cs"/>
              </a:rPr>
              <a:t>similar </a:t>
            </a:r>
            <a:r>
              <a:rPr lang="en-US" sz="1200" kern="1200" baseline="0" dirty="0" smtClean="0">
                <a:solidFill>
                  <a:schemeClr val="tx1"/>
                </a:solidFill>
                <a:latin typeface="+mn-lt"/>
                <a:ea typeface="+mn-ea"/>
                <a:cs typeface="+mn-cs"/>
              </a:rPr>
              <a:t>parts </a:t>
            </a:r>
            <a:r>
              <a:rPr lang="en-US" sz="1200" kern="1200" baseline="0" dirty="0">
                <a:solidFill>
                  <a:schemeClr val="tx1"/>
                </a:solidFill>
                <a:latin typeface="+mn-lt"/>
                <a:ea typeface="+mn-ea"/>
                <a:cs typeface="+mn-cs"/>
              </a:rPr>
              <a:t>shared as a standard car, and remind the students the fluid needs to be checked. </a:t>
            </a:r>
          </a:p>
          <a:p>
            <a:pPr marL="171450" indent="-171450">
              <a:buFont typeface="Arial" panose="020B0604020202020204" pitchFamily="34" charset="0"/>
              <a:buChar char="•"/>
            </a:pPr>
            <a:r>
              <a:rPr lang="en-US" sz="1200" kern="1200" dirty="0">
                <a:solidFill>
                  <a:schemeClr val="tx1"/>
                </a:solidFill>
                <a:latin typeface="+mn-lt"/>
                <a:ea typeface="+mn-ea"/>
                <a:cs typeface="+mn-cs"/>
              </a:rPr>
              <a:t>An air brake-endorsed driver’s license is required to operate most vehicles equipped with </a:t>
            </a:r>
            <a:r>
              <a:rPr lang="en-US" sz="1200" kern="1200" dirty="0" smtClean="0">
                <a:solidFill>
                  <a:schemeClr val="tx1"/>
                </a:solidFill>
                <a:latin typeface="+mn-lt"/>
                <a:ea typeface="+mn-ea"/>
                <a:cs typeface="+mn-cs"/>
              </a:rPr>
              <a:t>air-over-hydraulic </a:t>
            </a:r>
            <a:r>
              <a:rPr lang="en-US" sz="1200" kern="1200" dirty="0">
                <a:solidFill>
                  <a:schemeClr val="tx1"/>
                </a:solidFill>
                <a:latin typeface="+mn-lt"/>
                <a:ea typeface="+mn-ea"/>
                <a:cs typeface="+mn-cs"/>
              </a:rPr>
              <a:t>brakes. The only exception is if the brake system doesn’t use an air treadle. In this case, an air brake-endorsed driver’s license isn’t required. </a:t>
            </a:r>
            <a:endParaRPr lang="en-CA" sz="1200" kern="1200" dirty="0">
              <a:solidFill>
                <a:schemeClr val="tx1"/>
              </a:solidFill>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56</a:t>
            </a:fld>
            <a:endParaRPr lang="en-CA" dirty="0"/>
          </a:p>
        </p:txBody>
      </p:sp>
    </p:spTree>
    <p:extLst>
      <p:ext uri="{BB962C8B-B14F-4D97-AF65-F5344CB8AC3E}">
        <p14:creationId xmlns:p14="http://schemas.microsoft.com/office/powerpoint/2010/main" val="29316012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57</a:t>
            </a:fld>
            <a:endParaRPr lang="en-CA" dirty="0"/>
          </a:p>
        </p:txBody>
      </p:sp>
    </p:spTree>
    <p:extLst>
      <p:ext uri="{BB962C8B-B14F-4D97-AF65-F5344CB8AC3E}">
        <p14:creationId xmlns:p14="http://schemas.microsoft.com/office/powerpoint/2010/main" val="20097613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latin typeface="+mn-lt"/>
                <a:ea typeface="+mn-ea"/>
                <a:cs typeface="+mn-cs"/>
              </a:rPr>
              <a:t>Review </a:t>
            </a:r>
            <a:r>
              <a:rPr lang="en-US" sz="1200" kern="1200" baseline="0" dirty="0">
                <a:solidFill>
                  <a:schemeClr val="tx1"/>
                </a:solidFill>
                <a:latin typeface="+mn-lt"/>
                <a:ea typeface="+mn-ea"/>
                <a:cs typeface="+mn-cs"/>
              </a:rPr>
              <a:t>the following so the students understand the system builds air differently.</a:t>
            </a:r>
            <a:r>
              <a:rPr lang="en-US" sz="1200" kern="1200" dirty="0">
                <a:solidFill>
                  <a:schemeClr val="tx1"/>
                </a:solidFill>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A unique feature is that air pressure builds in one service reservoir first and when pressure reaches approximately 100 psi the other reservoir will begin to fill.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Pressure in both service reservoirs and the air accessories circuit will then build to full pressure.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58</a:t>
            </a:fld>
            <a:endParaRPr lang="en-CA" dirty="0"/>
          </a:p>
        </p:txBody>
      </p:sp>
    </p:spTree>
    <p:extLst>
      <p:ext uri="{BB962C8B-B14F-4D97-AF65-F5344CB8AC3E}">
        <p14:creationId xmlns:p14="http://schemas.microsoft.com/office/powerpoint/2010/main" val="13896770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systems are designed to use pure methyl hydrate to provide the alcohol. Be sure to use only methyl hydrate specifically formulated for use in alcohol evaporators or alcohol injectors.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D2AAB52B-0897-46EF-ACB7-C2A1E9716B33}" type="slidenum">
              <a:rPr lang="en-CA" smtClean="0"/>
              <a:t>59</a:t>
            </a:fld>
            <a:endParaRPr lang="en-CA" dirty="0"/>
          </a:p>
        </p:txBody>
      </p:sp>
    </p:spTree>
    <p:extLst>
      <p:ext uri="{BB962C8B-B14F-4D97-AF65-F5344CB8AC3E}">
        <p14:creationId xmlns:p14="http://schemas.microsoft.com/office/powerpoint/2010/main" val="19115364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Discuss </a:t>
            </a:r>
            <a:r>
              <a:rPr lang="en-CA" dirty="0"/>
              <a:t>the two types.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The automatic front wheel limiting valve has no driver input and the manual valve allows the driver to engage on slippery</a:t>
            </a:r>
            <a:r>
              <a:rPr lang="en-CA" baseline="0" dirty="0"/>
              <a:t> roads reducing air pressure to the front wheels.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Both have been </a:t>
            </a:r>
            <a:r>
              <a:rPr lang="en-CA" baseline="0" dirty="0" smtClean="0"/>
              <a:t>replaced </a:t>
            </a:r>
            <a:r>
              <a:rPr lang="en-CA" baseline="0" dirty="0"/>
              <a:t>on vehicles manufactured after April 2000 by ABS.</a:t>
            </a:r>
            <a:endParaRPr lang="en-CA"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60</a:t>
            </a:fld>
            <a:endParaRPr lang="en-CA" dirty="0"/>
          </a:p>
        </p:txBody>
      </p:sp>
    </p:spTree>
    <p:extLst>
      <p:ext uri="{BB962C8B-B14F-4D97-AF65-F5344CB8AC3E}">
        <p14:creationId xmlns:p14="http://schemas.microsoft.com/office/powerpoint/2010/main" val="11287116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the students why it is important to couple them together or stow them on the holders?  </a:t>
            </a:r>
            <a:r>
              <a:rPr lang="en-CA" dirty="0" smtClean="0"/>
              <a:t>(To </a:t>
            </a:r>
            <a:r>
              <a:rPr lang="en-CA" dirty="0"/>
              <a:t>keep dirt out of </a:t>
            </a:r>
            <a:r>
              <a:rPr lang="en-CA" dirty="0" smtClean="0"/>
              <a:t>them. If </a:t>
            </a:r>
            <a:r>
              <a:rPr lang="en-CA" dirty="0"/>
              <a:t>they have dirt in them they will deliver this to the valves in the </a:t>
            </a:r>
            <a:r>
              <a:rPr lang="en-CA" dirty="0" smtClean="0"/>
              <a:t>system.)</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AB52B-0897-46EF-ACB7-C2A1E9716B3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24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Explain </a:t>
            </a:r>
            <a:r>
              <a:rPr lang="en-US" baseline="0" dirty="0"/>
              <a:t>they can skip questions if they are unsure of the answer, but it will come up again to be answered to finish the test. </a:t>
            </a:r>
            <a:endParaRPr lang="en-US" baseline="0" dirty="0" smtClean="0"/>
          </a:p>
          <a:p>
            <a:pPr marL="171450" indent="-171450">
              <a:buFont typeface="Arial" panose="020B0604020202020204"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Test results are valid for one year. If you haven’t had the air brake endorsement placed on your driver’s licence, by passing the practical test, within one year of passing the air brake knowledge test, you’ll need to do the knowledge test again.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Advise students if your school charges to retake the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NOTE: If you have Class 4, 5, or 7 non-certification students in the class, explain about that they must make an appointment to take the air brake pre-trip inspection test at ICBC and provide an air brakes-equipped vehicle.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24241286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the tractor is being driven with a trailer attached, the tractor brakes operate normally. But when bobtailing, the braking pressure to the drive axle brakes is reduced by as much as 75 %, preventing the rear brakes from locking.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steering axle brakes receive full application pressure.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tractor with a </a:t>
            </a:r>
            <a:r>
              <a:rPr lang="en-US" sz="1200" b="1" kern="1200" dirty="0">
                <a:solidFill>
                  <a:schemeClr val="tx1"/>
                </a:solidFill>
                <a:effectLst/>
                <a:latin typeface="+mn-lt"/>
                <a:ea typeface="+mn-ea"/>
                <a:cs typeface="+mn-cs"/>
              </a:rPr>
              <a:t>bobtail proportioning system </a:t>
            </a:r>
            <a:r>
              <a:rPr lang="en-US" sz="1200" kern="1200" dirty="0">
                <a:solidFill>
                  <a:schemeClr val="tx1"/>
                </a:solidFill>
                <a:effectLst/>
                <a:latin typeface="+mn-lt"/>
                <a:ea typeface="+mn-ea"/>
                <a:cs typeface="+mn-cs"/>
              </a:rPr>
              <a:t>will stop in a shorter distance and control will be increased, especially on wet or slippery road surfaces.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Because the steering axle brakes are doing most of the braking, a higher than normal pedal pressure is required.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AB52B-0897-46EF-ACB7-C2A1E9716B3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8512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would you want to make sure the wheels are chocked? Answer </a:t>
            </a:r>
            <a:r>
              <a:rPr lang="en-CA" dirty="0" smtClean="0"/>
              <a:t>- to </a:t>
            </a:r>
            <a:r>
              <a:rPr lang="en-CA" dirty="0"/>
              <a:t>make sure it doesn’t roll away.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AB52B-0897-46EF-ACB7-C2A1E9716B3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4388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Explain </a:t>
            </a:r>
            <a:r>
              <a:rPr lang="en-CA" baseline="0" dirty="0"/>
              <a:t>that during </a:t>
            </a:r>
            <a:r>
              <a:rPr lang="en-CA" baseline="0" dirty="0" smtClean="0"/>
              <a:t>a </a:t>
            </a:r>
            <a:r>
              <a:rPr lang="en-CA" baseline="0" dirty="0"/>
              <a:t>pre-trip </a:t>
            </a:r>
            <a:r>
              <a:rPr lang="en-CA" baseline="0" dirty="0" smtClean="0"/>
              <a:t>drivers </a:t>
            </a:r>
            <a:r>
              <a:rPr lang="en-CA" baseline="0" dirty="0"/>
              <a:t>have to check the travel either by the pry bar method or application method. Give the students the measurements for both the pry bar method and the applied stroke.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Advise o</a:t>
            </a:r>
            <a:r>
              <a:rPr lang="en-CA" baseline="0" dirty="0"/>
              <a:t>ne of the common brake chambers is a type 30 with 2.5 inches of stroke.  There is also a long stroke brake chamber identified by the square inlet port which has 3 inches of travel.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Explain if one brake is out of adjustment the others will have to work harder and may </a:t>
            </a:r>
            <a:r>
              <a:rPr lang="en-CA" baseline="0" dirty="0" smtClean="0"/>
              <a:t>overheat.</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10"/>
          </p:nvPr>
        </p:nvSpPr>
        <p:spPr/>
        <p:txBody>
          <a:bodyPr/>
          <a:lstStyle/>
          <a:p>
            <a:fld id="{D2AAB52B-0897-46EF-ACB7-C2A1E9716B33}" type="slidenum">
              <a:rPr lang="en-CA" smtClean="0"/>
              <a:t>64</a:t>
            </a:fld>
            <a:endParaRPr lang="en-CA" dirty="0"/>
          </a:p>
        </p:txBody>
      </p:sp>
    </p:spTree>
    <p:extLst>
      <p:ext uri="{BB962C8B-B14F-4D97-AF65-F5344CB8AC3E}">
        <p14:creationId xmlns:p14="http://schemas.microsoft.com/office/powerpoint/2010/main" val="26538630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t>
            </a:r>
            <a:r>
              <a:rPr lang="en-US" dirty="0" err="1" smtClean="0"/>
              <a:t>xpand</a:t>
            </a:r>
            <a:r>
              <a:rPr lang="en-US" baseline="0" dirty="0" smtClean="0"/>
              <a:t> on</a:t>
            </a:r>
            <a:r>
              <a:rPr lang="en-US" dirty="0" smtClean="0"/>
              <a:t> slide details…</a:t>
            </a:r>
            <a:endParaRPr lang="en-CA" dirty="0"/>
          </a:p>
          <a:p>
            <a:pPr marL="171450" lvl="0" indent="-171450">
              <a:buFont typeface="Arial" panose="020B0604020202020204" pitchFamily="34" charset="0"/>
              <a:buChar char="•"/>
            </a:pPr>
            <a:r>
              <a:rPr lang="en-CA" dirty="0"/>
              <a:t>If you do not have properly adjusted brakes or</a:t>
            </a:r>
            <a:r>
              <a:rPr lang="en-CA" baseline="0" dirty="0"/>
              <a:t> you have worn parts in your brakes you have the risk of your brakes overheating.  </a:t>
            </a:r>
          </a:p>
          <a:p>
            <a:pPr marL="171450" lvl="0" indent="-171450">
              <a:buFont typeface="Arial" panose="020B0604020202020204" pitchFamily="34" charset="0"/>
              <a:buChar char="•"/>
            </a:pPr>
            <a:r>
              <a:rPr lang="en-CA" baseline="0" dirty="0"/>
              <a:t>If your brakes are not properly adjusted, as the brake drum heats from the friction of the brakes, the  brake drum will expand away from the brake shoes.  </a:t>
            </a:r>
          </a:p>
          <a:p>
            <a:pPr marL="171450" lvl="0" indent="-171450">
              <a:buFont typeface="Arial" panose="020B0604020202020204" pitchFamily="34" charset="0"/>
              <a:buChar char="•"/>
            </a:pPr>
            <a:r>
              <a:rPr lang="en-CA" baseline="0" dirty="0"/>
              <a:t>If the brake shoes are worn, or the brake drum is worn, this may happen quicker then a well maintained braking system. </a:t>
            </a:r>
          </a:p>
          <a:p>
            <a:pPr marL="171450" lvl="0" indent="-171450">
              <a:buFont typeface="Arial" panose="020B0604020202020204" pitchFamily="34" charset="0"/>
              <a:buChar char="•"/>
            </a:pPr>
            <a:r>
              <a:rPr lang="en-CA" baseline="0" dirty="0"/>
              <a:t>If the drum continues to expand away from the shoes you may experience what is know as </a:t>
            </a:r>
            <a:r>
              <a:rPr lang="en-CA" baseline="0" dirty="0" smtClean="0"/>
              <a:t>“bottoming out” </a:t>
            </a:r>
            <a:r>
              <a:rPr lang="en-CA" baseline="0" dirty="0"/>
              <a:t>which </a:t>
            </a:r>
            <a:r>
              <a:rPr lang="en-CA" baseline="0" dirty="0" smtClean="0"/>
              <a:t>means the </a:t>
            </a:r>
            <a:r>
              <a:rPr lang="en-CA" baseline="0" dirty="0"/>
              <a:t>pushrod plate inside the brake chamber hits the bottom of the brake chamber and you have no more stroke available to apply the brakes</a:t>
            </a:r>
            <a:r>
              <a:rPr lang="en-CA" baseline="0" dirty="0" smtClean="0"/>
              <a:t>.</a:t>
            </a: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65</a:t>
            </a:fld>
            <a:endParaRPr lang="en-CA" dirty="0"/>
          </a:p>
        </p:txBody>
      </p:sp>
    </p:spTree>
    <p:extLst>
      <p:ext uri="{BB962C8B-B14F-4D97-AF65-F5344CB8AC3E}">
        <p14:creationId xmlns:p14="http://schemas.microsoft.com/office/powerpoint/2010/main" val="109198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Confirm the air is over 100 psi the wheels are chocked, and the brakes released.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If using the pry bar method, you will need a bar and you’ll use the bar to extend the pushrod.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travel should not exceed ½ to ¾ of an inch. The travel should be the same of each side of the axle.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Adjust as required.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If using the applied stoke method, you’ll need two people or a way to hold a</a:t>
            </a:r>
            <a:r>
              <a:rPr lang="en-CA" sz="1200" kern="1200" baseline="0" dirty="0" smtClean="0">
                <a:solidFill>
                  <a:schemeClr val="tx1"/>
                </a:solidFill>
                <a:effectLst/>
                <a:latin typeface="+mn-lt"/>
                <a:ea typeface="+mn-ea"/>
                <a:cs typeface="+mn-cs"/>
              </a:rPr>
              <a:t> full brake</a:t>
            </a:r>
            <a:r>
              <a:rPr lang="en-CA" sz="1200" kern="1200" dirty="0" smtClean="0">
                <a:solidFill>
                  <a:schemeClr val="tx1"/>
                </a:solidFill>
                <a:effectLst/>
                <a:latin typeface="+mn-lt"/>
                <a:ea typeface="+mn-ea"/>
                <a:cs typeface="+mn-cs"/>
              </a:rPr>
              <a:t> application.</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Make and hold a brake application</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Check pushrod travel it should be 1 ½ to 1 ¾ on each wheel.</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Confirm the travel is the same at both wheels on the axle.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Adjust as required.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It should be noted that automatic slack adjuster may extended to 2 inches.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Some air brake chambers will have a red band on the pushrod.  If this red band is visible the brake is out of adjustment.</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66</a:t>
            </a:fld>
            <a:endParaRPr lang="en-CA" dirty="0"/>
          </a:p>
        </p:txBody>
      </p:sp>
    </p:spTree>
    <p:extLst>
      <p:ext uri="{BB962C8B-B14F-4D97-AF65-F5344CB8AC3E}">
        <p14:creationId xmlns:p14="http://schemas.microsoft.com/office/powerpoint/2010/main" val="24421174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To </a:t>
            </a:r>
            <a:r>
              <a:rPr lang="en-CA" dirty="0"/>
              <a:t>adjust brakes with a manual slack adjuster check the travel with one of the </a:t>
            </a:r>
            <a:r>
              <a:rPr lang="en-CA" dirty="0" smtClean="0"/>
              <a:t>methods – pry bar or applied stroke. </a:t>
            </a:r>
            <a:endParaRPr lang="en-CA" dirty="0"/>
          </a:p>
          <a:p>
            <a:pPr marL="171450" indent="-171450">
              <a:buFont typeface="Arial" panose="020B0604020202020204" pitchFamily="34" charset="0"/>
              <a:buChar char="•"/>
            </a:pPr>
            <a:r>
              <a:rPr lang="en-CA" dirty="0"/>
              <a:t>Note the direction the end of the </a:t>
            </a:r>
            <a:r>
              <a:rPr lang="en-CA" dirty="0" smtClean="0"/>
              <a:t>S-cam </a:t>
            </a:r>
            <a:r>
              <a:rPr lang="en-CA" dirty="0"/>
              <a:t>rotated when the brakes where being applied.  </a:t>
            </a:r>
          </a:p>
          <a:p>
            <a:pPr marL="171450" indent="-171450">
              <a:buFont typeface="Arial" panose="020B0604020202020204" pitchFamily="34" charset="0"/>
              <a:buChar char="•"/>
            </a:pPr>
            <a:r>
              <a:rPr lang="en-CA" dirty="0"/>
              <a:t>If the brake need </a:t>
            </a:r>
            <a:r>
              <a:rPr lang="en-CA" dirty="0" smtClean="0"/>
              <a:t>adjustment, </a:t>
            </a:r>
            <a:r>
              <a:rPr lang="en-CA" dirty="0"/>
              <a:t>push in the locking collar and </a:t>
            </a:r>
            <a:r>
              <a:rPr lang="en-CA" dirty="0" smtClean="0"/>
              <a:t>turn </a:t>
            </a:r>
            <a:r>
              <a:rPr lang="en-CA" dirty="0"/>
              <a:t>the nut so the end of the </a:t>
            </a:r>
            <a:r>
              <a:rPr lang="en-CA" dirty="0" smtClean="0"/>
              <a:t>S-cam </a:t>
            </a:r>
            <a:r>
              <a:rPr lang="en-CA" dirty="0"/>
              <a:t>rotates </a:t>
            </a:r>
            <a:r>
              <a:rPr lang="en-CA" dirty="0" smtClean="0"/>
              <a:t>in the </a:t>
            </a:r>
            <a:r>
              <a:rPr lang="en-CA" dirty="0"/>
              <a:t>same direction it did to apply.  </a:t>
            </a:r>
          </a:p>
          <a:p>
            <a:pPr marL="171450" indent="-171450">
              <a:buFont typeface="Arial" panose="020B0604020202020204" pitchFamily="34" charset="0"/>
              <a:buChar char="•"/>
            </a:pPr>
            <a:r>
              <a:rPr lang="en-CA" dirty="0"/>
              <a:t>Tighten the nut until there is resistance.  </a:t>
            </a:r>
          </a:p>
          <a:p>
            <a:pPr marL="171450" indent="-171450">
              <a:buFont typeface="Arial" panose="020B0604020202020204" pitchFamily="34" charset="0"/>
              <a:buChar char="•"/>
            </a:pPr>
            <a:r>
              <a:rPr lang="en-CA" dirty="0"/>
              <a:t>Check to make sure there is no travel on the push </a:t>
            </a:r>
            <a:r>
              <a:rPr lang="en-CA" dirty="0" smtClean="0"/>
              <a:t>rod</a:t>
            </a:r>
          </a:p>
          <a:p>
            <a:pPr marL="171450" indent="-171450">
              <a:buFont typeface="Arial" panose="020B0604020202020204" pitchFamily="34" charset="0"/>
              <a:buChar char="•"/>
            </a:pPr>
            <a:r>
              <a:rPr lang="en-CA" dirty="0" smtClean="0"/>
              <a:t>Back </a:t>
            </a:r>
            <a:r>
              <a:rPr lang="en-CA" dirty="0"/>
              <a:t>the nut </a:t>
            </a:r>
            <a:r>
              <a:rPr lang="en-CA" dirty="0" smtClean="0"/>
              <a:t>off </a:t>
            </a:r>
            <a:r>
              <a:rPr lang="en-CA" dirty="0"/>
              <a:t>1/3 of a turn and recheck the travel to confirm </a:t>
            </a:r>
            <a:r>
              <a:rPr lang="en-CA" dirty="0" smtClean="0"/>
              <a:t>there</a:t>
            </a:r>
            <a:r>
              <a:rPr lang="en-CA" baseline="0" dirty="0" smtClean="0"/>
              <a:t> is</a:t>
            </a:r>
            <a:r>
              <a:rPr lang="en-CA" dirty="0" smtClean="0"/>
              <a:t> </a:t>
            </a:r>
            <a:r>
              <a:rPr lang="en-CA" dirty="0"/>
              <a:t>between ½ and </a:t>
            </a:r>
            <a:r>
              <a:rPr lang="en-CA" dirty="0" smtClean="0"/>
              <a:t>¾ </a:t>
            </a:r>
            <a:r>
              <a:rPr lang="en-CA" dirty="0"/>
              <a:t>inch </a:t>
            </a:r>
            <a:r>
              <a:rPr lang="en-CA" dirty="0" smtClean="0"/>
              <a:t>of travel</a:t>
            </a:r>
            <a:r>
              <a:rPr lang="en-CA" dirty="0"/>
              <a:t>.  </a:t>
            </a:r>
          </a:p>
          <a:p>
            <a:pPr marL="171450" indent="-171450">
              <a:buFont typeface="Arial" panose="020B0604020202020204" pitchFamily="34" charset="0"/>
              <a:buChar char="•"/>
            </a:pPr>
            <a:r>
              <a:rPr lang="en-CA" dirty="0"/>
              <a:t>Confirm that the locking collar has come back out to cover the nut.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67</a:t>
            </a:fld>
            <a:endParaRPr lang="en-CA" dirty="0"/>
          </a:p>
        </p:txBody>
      </p:sp>
    </p:spTree>
    <p:extLst>
      <p:ext uri="{BB962C8B-B14F-4D97-AF65-F5344CB8AC3E}">
        <p14:creationId xmlns:p14="http://schemas.microsoft.com/office/powerpoint/2010/main" val="27320161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Go over the different types of automatic slack adjustors.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If an automatic slack adjustor requires adjustment, refer to adjuster manual – these can be downloaded from the manufacturers website.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If an auto slack needs adjustment, have it checked at a shop as soon as possible. It needs replacing.</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Optional - if the instructor knows how to adjust the different types,</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go over how to adjust them,</a:t>
            </a:r>
            <a:r>
              <a:rPr lang="en-CA" sz="1200" kern="1200" baseline="0" dirty="0" smtClean="0">
                <a:solidFill>
                  <a:schemeClr val="tx1"/>
                </a:solidFill>
                <a:effectLst/>
                <a:latin typeface="+mn-lt"/>
                <a:ea typeface="+mn-ea"/>
                <a:cs typeface="+mn-cs"/>
              </a:rPr>
              <a:t> time permitting.</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68</a:t>
            </a:fld>
            <a:endParaRPr lang="en-CA" dirty="0"/>
          </a:p>
        </p:txBody>
      </p:sp>
    </p:spTree>
    <p:extLst>
      <p:ext uri="{BB962C8B-B14F-4D97-AF65-F5344CB8AC3E}">
        <p14:creationId xmlns:p14="http://schemas.microsoft.com/office/powerpoint/2010/main" val="6993034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69</a:t>
            </a:fld>
            <a:endParaRPr lang="en-CA" dirty="0"/>
          </a:p>
        </p:txBody>
      </p:sp>
    </p:spTree>
    <p:extLst>
      <p:ext uri="{BB962C8B-B14F-4D97-AF65-F5344CB8AC3E}">
        <p14:creationId xmlns:p14="http://schemas.microsoft.com/office/powerpoint/2010/main" val="10582016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70</a:t>
            </a:fld>
            <a:endParaRPr lang="en-CA" dirty="0"/>
          </a:p>
        </p:txBody>
      </p:sp>
    </p:spTree>
    <p:extLst>
      <p:ext uri="{BB962C8B-B14F-4D97-AF65-F5344CB8AC3E}">
        <p14:creationId xmlns:p14="http://schemas.microsoft.com/office/powerpoint/2010/main" val="9453657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Ask:</a:t>
            </a:r>
            <a:r>
              <a:rPr lang="en-CA" baseline="0" dirty="0" smtClean="0"/>
              <a:t> What was</a:t>
            </a:r>
            <a:r>
              <a:rPr lang="en-CA" dirty="0" smtClean="0"/>
              <a:t> </a:t>
            </a:r>
            <a:r>
              <a:rPr lang="en-CA" dirty="0"/>
              <a:t>the travel allowed on a pry bar </a:t>
            </a:r>
            <a:r>
              <a:rPr lang="en-CA" dirty="0" smtClean="0"/>
              <a:t>method?  </a:t>
            </a:r>
            <a:r>
              <a:rPr lang="en-CA" dirty="0"/>
              <a:t>(</a:t>
            </a:r>
            <a:r>
              <a:rPr lang="en-CA" dirty="0" smtClean="0"/>
              <a:t>1/2 - 3/4)</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Explain that </a:t>
            </a:r>
            <a:r>
              <a:rPr lang="en-CA" dirty="0" smtClean="0"/>
              <a:t>they should check </a:t>
            </a:r>
            <a:r>
              <a:rPr lang="en-CA" dirty="0"/>
              <a:t>the complete foundation brakes.</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Ask: What</a:t>
            </a:r>
            <a:r>
              <a:rPr lang="en-CA" baseline="0" dirty="0" smtClean="0"/>
              <a:t> were</a:t>
            </a:r>
            <a:r>
              <a:rPr lang="en-CA" dirty="0" smtClean="0"/>
              <a:t> </a:t>
            </a:r>
            <a:r>
              <a:rPr lang="en-CA" dirty="0"/>
              <a:t>the foundation brake </a:t>
            </a:r>
            <a:r>
              <a:rPr lang="en-CA" dirty="0" smtClean="0"/>
              <a:t>components?  </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71</a:t>
            </a:fld>
            <a:endParaRPr lang="en-CA" dirty="0"/>
          </a:p>
        </p:txBody>
      </p:sp>
    </p:spTree>
    <p:extLst>
      <p:ext uri="{BB962C8B-B14F-4D97-AF65-F5344CB8AC3E}">
        <p14:creationId xmlns:p14="http://schemas.microsoft.com/office/powerpoint/2010/main" val="311057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38043731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the vehicle is equipped with a belt driven </a:t>
            </a:r>
            <a:r>
              <a:rPr lang="en-CA" dirty="0" smtClean="0"/>
              <a:t>compressor, </a:t>
            </a:r>
            <a:r>
              <a:rPr lang="en-CA" dirty="0"/>
              <a:t>check the condition </a:t>
            </a:r>
            <a:r>
              <a:rPr lang="en-CA" dirty="0" smtClean="0"/>
              <a:t>and tension of </a:t>
            </a:r>
            <a:r>
              <a:rPr lang="en-CA" dirty="0"/>
              <a:t>the belt.</a:t>
            </a:r>
          </a:p>
        </p:txBody>
      </p:sp>
      <p:sp>
        <p:nvSpPr>
          <p:cNvPr id="4" name="Slide Number Placeholder 3"/>
          <p:cNvSpPr>
            <a:spLocks noGrp="1"/>
          </p:cNvSpPr>
          <p:nvPr>
            <p:ph type="sldNum" sz="quarter" idx="10"/>
          </p:nvPr>
        </p:nvSpPr>
        <p:spPr/>
        <p:txBody>
          <a:bodyPr/>
          <a:lstStyle/>
          <a:p>
            <a:fld id="{D2AAB52B-0897-46EF-ACB7-C2A1E9716B33}" type="slidenum">
              <a:rPr lang="en-CA" smtClean="0"/>
              <a:t>72</a:t>
            </a:fld>
            <a:endParaRPr lang="en-CA" dirty="0"/>
          </a:p>
        </p:txBody>
      </p:sp>
    </p:spTree>
    <p:extLst>
      <p:ext uri="{BB962C8B-B14F-4D97-AF65-F5344CB8AC3E}">
        <p14:creationId xmlns:p14="http://schemas.microsoft.com/office/powerpoint/2010/main" val="4633171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73</a:t>
            </a:fld>
            <a:endParaRPr lang="en-CA" dirty="0"/>
          </a:p>
        </p:txBody>
      </p:sp>
    </p:spTree>
    <p:extLst>
      <p:ext uri="{BB962C8B-B14F-4D97-AF65-F5344CB8AC3E}">
        <p14:creationId xmlns:p14="http://schemas.microsoft.com/office/powerpoint/2010/main" val="36743464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74</a:t>
            </a:fld>
            <a:endParaRPr lang="en-CA" dirty="0"/>
          </a:p>
        </p:txBody>
      </p:sp>
    </p:spTree>
    <p:extLst>
      <p:ext uri="{BB962C8B-B14F-4D97-AF65-F5344CB8AC3E}">
        <p14:creationId xmlns:p14="http://schemas.microsoft.com/office/powerpoint/2010/main" val="27694345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Ask:</a:t>
            </a:r>
            <a:r>
              <a:rPr lang="en-CA" baseline="0" dirty="0" smtClean="0"/>
              <a:t> W</a:t>
            </a:r>
            <a:r>
              <a:rPr lang="en-CA" dirty="0" smtClean="0"/>
              <a:t>hy do we </a:t>
            </a:r>
            <a:r>
              <a:rPr lang="en-CA" dirty="0"/>
              <a:t>have to have the engine turned </a:t>
            </a:r>
            <a:r>
              <a:rPr lang="en-CA" dirty="0" smtClean="0"/>
              <a:t>off? </a:t>
            </a:r>
          </a:p>
          <a:p>
            <a:endParaRPr lang="en-US" dirty="0" smtClean="0"/>
          </a:p>
          <a:p>
            <a:r>
              <a:rPr lang="en-US" dirty="0" smtClean="0"/>
              <a:t>Ask:</a:t>
            </a:r>
            <a:r>
              <a:rPr lang="en-US" baseline="0" dirty="0" smtClean="0"/>
              <a:t> Why would you want to take the keys with you? </a:t>
            </a:r>
            <a:endParaRPr lang="en-CA" dirty="0"/>
          </a:p>
        </p:txBody>
      </p:sp>
      <p:sp>
        <p:nvSpPr>
          <p:cNvPr id="4" name="Slide Number Placeholder 3"/>
          <p:cNvSpPr>
            <a:spLocks noGrp="1"/>
          </p:cNvSpPr>
          <p:nvPr>
            <p:ph type="sldNum" sz="quarter" idx="5"/>
          </p:nvPr>
        </p:nvSpPr>
        <p:spPr/>
        <p:txBody>
          <a:bodyPr/>
          <a:lstStyle/>
          <a:p>
            <a:fld id="{D2AAB52B-0897-46EF-ACB7-C2A1E9716B33}" type="slidenum">
              <a:rPr lang="en-CA" smtClean="0"/>
              <a:t>75</a:t>
            </a:fld>
            <a:endParaRPr lang="en-CA" dirty="0"/>
          </a:p>
        </p:txBody>
      </p:sp>
    </p:spTree>
    <p:extLst>
      <p:ext uri="{BB962C8B-B14F-4D97-AF65-F5344CB8AC3E}">
        <p14:creationId xmlns:p14="http://schemas.microsoft.com/office/powerpoint/2010/main" val="38644599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76</a:t>
            </a:fld>
            <a:endParaRPr lang="en-CA" dirty="0"/>
          </a:p>
        </p:txBody>
      </p:sp>
    </p:spTree>
    <p:extLst>
      <p:ext uri="{BB962C8B-B14F-4D97-AF65-F5344CB8AC3E}">
        <p14:creationId xmlns:p14="http://schemas.microsoft.com/office/powerpoint/2010/main" val="34825398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77</a:t>
            </a:fld>
            <a:endParaRPr lang="en-CA" dirty="0"/>
          </a:p>
        </p:txBody>
      </p:sp>
    </p:spTree>
    <p:extLst>
      <p:ext uri="{BB962C8B-B14F-4D97-AF65-F5344CB8AC3E}">
        <p14:creationId xmlns:p14="http://schemas.microsoft.com/office/powerpoint/2010/main" val="7429656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78</a:t>
            </a:fld>
            <a:endParaRPr lang="en-CA" dirty="0"/>
          </a:p>
        </p:txBody>
      </p:sp>
    </p:spTree>
    <p:extLst>
      <p:ext uri="{BB962C8B-B14F-4D97-AF65-F5344CB8AC3E}">
        <p14:creationId xmlns:p14="http://schemas.microsoft.com/office/powerpoint/2010/main" val="42425310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79</a:t>
            </a:fld>
            <a:endParaRPr lang="en-CA" dirty="0"/>
          </a:p>
        </p:txBody>
      </p:sp>
    </p:spTree>
    <p:extLst>
      <p:ext uri="{BB962C8B-B14F-4D97-AF65-F5344CB8AC3E}">
        <p14:creationId xmlns:p14="http://schemas.microsoft.com/office/powerpoint/2010/main" val="1534804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When pulling against the parking brakes to confirm they are </a:t>
            </a:r>
            <a:r>
              <a:rPr lang="en-CA" dirty="0" smtClean="0"/>
              <a:t>holding, stress</a:t>
            </a:r>
            <a:r>
              <a:rPr lang="en-CA" baseline="0" dirty="0" smtClean="0"/>
              <a:t> that</a:t>
            </a:r>
            <a:r>
              <a:rPr lang="en-CA" dirty="0" smtClean="0"/>
              <a:t> </a:t>
            </a:r>
            <a:r>
              <a:rPr lang="en-CA" dirty="0"/>
              <a:t>this is a </a:t>
            </a:r>
            <a:r>
              <a:rPr lang="en-CA" dirty="0" smtClean="0"/>
              <a:t>gentle </a:t>
            </a:r>
            <a:r>
              <a:rPr lang="en-CA" dirty="0"/>
              <a:t>pull. </a:t>
            </a:r>
            <a:endParaRPr lang="en-CA" dirty="0" smtClean="0"/>
          </a:p>
          <a:p>
            <a:pPr marL="171450" indent="-171450">
              <a:buFont typeface="Arial" panose="020B0604020202020204" pitchFamily="34" charset="0"/>
              <a:buChar char="•"/>
            </a:pPr>
            <a:r>
              <a:rPr lang="en-CA" dirty="0" smtClean="0"/>
              <a:t>If</a:t>
            </a:r>
            <a:r>
              <a:rPr lang="en-CA" baseline="0" dirty="0" smtClean="0"/>
              <a:t> </a:t>
            </a:r>
            <a:r>
              <a:rPr lang="en-CA" dirty="0" smtClean="0"/>
              <a:t>the </a:t>
            </a:r>
            <a:r>
              <a:rPr lang="en-CA" dirty="0"/>
              <a:t>student is not </a:t>
            </a:r>
            <a:r>
              <a:rPr lang="en-CA" dirty="0" smtClean="0"/>
              <a:t>licenced </a:t>
            </a:r>
            <a:r>
              <a:rPr lang="en-CA" dirty="0"/>
              <a:t>to </a:t>
            </a:r>
            <a:r>
              <a:rPr lang="en-CA" dirty="0" smtClean="0"/>
              <a:t>drive </a:t>
            </a:r>
            <a:r>
              <a:rPr lang="en-CA" dirty="0"/>
              <a:t>the </a:t>
            </a:r>
            <a:r>
              <a:rPr lang="en-CA" dirty="0" smtClean="0"/>
              <a:t>vehicle you are using, the</a:t>
            </a:r>
            <a:r>
              <a:rPr lang="en-CA" baseline="0" dirty="0" smtClean="0"/>
              <a:t> brake response</a:t>
            </a:r>
            <a:r>
              <a:rPr lang="en-CA" dirty="0" smtClean="0"/>
              <a:t> </a:t>
            </a:r>
            <a:r>
              <a:rPr lang="en-CA" dirty="0"/>
              <a:t>test </a:t>
            </a:r>
            <a:r>
              <a:rPr lang="en-CA" dirty="0" smtClean="0"/>
              <a:t>must </a:t>
            </a:r>
            <a:r>
              <a:rPr lang="en-CA" dirty="0"/>
              <a:t>be </a:t>
            </a:r>
            <a:r>
              <a:rPr lang="en-CA" dirty="0" smtClean="0"/>
              <a:t>done </a:t>
            </a:r>
            <a:r>
              <a:rPr lang="en-CA" dirty="0"/>
              <a:t>verbally.  </a:t>
            </a:r>
          </a:p>
          <a:p>
            <a:pPr marL="171450" indent="-171450">
              <a:buFont typeface="Arial" panose="020B0604020202020204" pitchFamily="34" charset="0"/>
              <a:buChar char="•"/>
            </a:pPr>
            <a:r>
              <a:rPr lang="en-CA" dirty="0"/>
              <a:t>It is always the drivers responsibility to ensure the systems is function properly and is safe to operate.  </a:t>
            </a:r>
          </a:p>
        </p:txBody>
      </p:sp>
      <p:sp>
        <p:nvSpPr>
          <p:cNvPr id="4" name="Slide Number Placeholder 3"/>
          <p:cNvSpPr>
            <a:spLocks noGrp="1"/>
          </p:cNvSpPr>
          <p:nvPr>
            <p:ph type="sldNum" sz="quarter" idx="10"/>
          </p:nvPr>
        </p:nvSpPr>
        <p:spPr/>
        <p:txBody>
          <a:bodyPr/>
          <a:lstStyle/>
          <a:p>
            <a:fld id="{D2AAB52B-0897-46EF-ACB7-C2A1E9716B33}" type="slidenum">
              <a:rPr lang="en-CA" smtClean="0"/>
              <a:t>80</a:t>
            </a:fld>
            <a:endParaRPr lang="en-CA" dirty="0"/>
          </a:p>
        </p:txBody>
      </p:sp>
    </p:spTree>
    <p:extLst>
      <p:ext uri="{BB962C8B-B14F-4D97-AF65-F5344CB8AC3E}">
        <p14:creationId xmlns:p14="http://schemas.microsoft.com/office/powerpoint/2010/main" val="5371382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Ensure students understand</a:t>
            </a:r>
            <a:r>
              <a:rPr lang="en-US" baseline="0" dirty="0" smtClean="0"/>
              <a:t> what defects are a must-not-drive problem.</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81</a:t>
            </a:fld>
            <a:endParaRPr lang="en-CA" dirty="0"/>
          </a:p>
        </p:txBody>
      </p:sp>
    </p:spTree>
    <p:extLst>
      <p:ext uri="{BB962C8B-B14F-4D97-AF65-F5344CB8AC3E}">
        <p14:creationId xmlns:p14="http://schemas.microsoft.com/office/powerpoint/2010/main" val="265017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What </a:t>
            </a:r>
            <a:r>
              <a:rPr lang="en-US" baseline="0" dirty="0"/>
              <a:t>is the advantage of being able to generate more </a:t>
            </a:r>
            <a:r>
              <a:rPr lang="en-US" baseline="0" dirty="0" smtClean="0"/>
              <a:t>air with a compressor?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have a loss of fluid in a hydraulic system, you have lost your braking power).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dirty="0"/>
          </a:p>
        </p:txBody>
      </p:sp>
    </p:spTree>
    <p:extLst>
      <p:ext uri="{BB962C8B-B14F-4D97-AF65-F5344CB8AC3E}">
        <p14:creationId xmlns:p14="http://schemas.microsoft.com/office/powerpoint/2010/main" val="34103874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game must be run in slide presentation mode. Explain how the game works.</a:t>
            </a: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List student names on the board and have them take turns selecting a question. </a:t>
            </a: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Click on dollar amount under the selected category to go to the question. </a:t>
            </a: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After they guess, click on the slide to see the correct answer.</a:t>
            </a: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house icon at the bottom right corner will take you back to the selection slide.</a:t>
            </a:r>
          </a:p>
          <a:p>
            <a:endParaRPr lang="en-CA" dirty="0" smtClean="0"/>
          </a:p>
        </p:txBody>
      </p:sp>
      <p:sp>
        <p:nvSpPr>
          <p:cNvPr id="4" name="Slide Number Placeholder 3"/>
          <p:cNvSpPr>
            <a:spLocks noGrp="1"/>
          </p:cNvSpPr>
          <p:nvPr>
            <p:ph type="sldNum" sz="quarter" idx="5"/>
          </p:nvPr>
        </p:nvSpPr>
        <p:spPr/>
        <p:txBody>
          <a:bodyPr/>
          <a:lstStyle/>
          <a:p>
            <a:fld id="{D2AAB52B-0897-46EF-ACB7-C2A1E9716B33}" type="slidenum">
              <a:rPr lang="en-CA" smtClean="0"/>
              <a:t>82</a:t>
            </a:fld>
            <a:endParaRPr lang="en-CA" dirty="0"/>
          </a:p>
        </p:txBody>
      </p:sp>
    </p:spTree>
    <p:extLst>
      <p:ext uri="{BB962C8B-B14F-4D97-AF65-F5344CB8AC3E}">
        <p14:creationId xmlns:p14="http://schemas.microsoft.com/office/powerpoint/2010/main" val="185960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8310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CBC COV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035674"/>
            <a:ext cx="2049340" cy="365125"/>
          </a:xfrm>
          <a:prstGeom prst="rect">
            <a:avLst/>
          </a:prstGeom>
        </p:spPr>
        <p:txBody>
          <a:bodyPr wrap="none" lIns="0" tIns="0" rIns="0" bIns="0" anchor="b" anchorCtr="0"/>
          <a:lstStyle>
            <a:lvl1pPr>
              <a:defRPr sz="20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p:cNvSpPr>
            <a:spLocks noGrp="1"/>
          </p:cNvSpPr>
          <p:nvPr>
            <p:ph type="ftr" sz="quarter" idx="11"/>
          </p:nvPr>
        </p:nvSpPr>
        <p:spPr>
          <a:xfrm>
            <a:off x="8382000" y="6036308"/>
            <a:ext cx="1905000" cy="364491"/>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Text Placeholder 8"/>
          <p:cNvSpPr>
            <a:spLocks noGrp="1"/>
          </p:cNvSpPr>
          <p:nvPr>
            <p:ph type="body" sz="quarter" idx="12" hasCustomPrompt="1"/>
          </p:nvPr>
        </p:nvSpPr>
        <p:spPr>
          <a:xfrm>
            <a:off x="914400" y="1733939"/>
            <a:ext cx="10363200" cy="3733800"/>
          </a:xfrm>
          <a:prstGeom prst="rect">
            <a:avLst/>
          </a:prstGeom>
        </p:spPr>
        <p:txBody>
          <a:bodyPr/>
          <a:lstStyle>
            <a:lvl1pPr marL="457200" indent="-457200">
              <a:lnSpc>
                <a:spcPct val="100000"/>
              </a:lnSpc>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lnSpc>
                <a:spcPct val="100000"/>
              </a:lnSpc>
              <a:buClr>
                <a:srgbClr val="F57A01"/>
              </a:buClr>
              <a:buFont typeface="Courier New" panose="02070309020205020404" pitchFamily="49" charset="0"/>
              <a:buChar char="o"/>
              <a:defRPr>
                <a:solidFill>
                  <a:schemeClr val="tx1">
                    <a:lumMod val="50000"/>
                  </a:schemeClr>
                </a:solidFill>
              </a:defRPr>
            </a:lvl2pPr>
            <a:lvl3pPr marL="685800" indent="-171450">
              <a:lnSpc>
                <a:spcPct val="100000"/>
              </a:lnSpc>
              <a:buClr>
                <a:srgbClr val="F57A01"/>
              </a:buClr>
              <a:buFont typeface="Courier New" panose="02070309020205020404" pitchFamily="49" charset="0"/>
              <a:buChar char="o"/>
              <a:defRPr baseline="0">
                <a:solidFill>
                  <a:srgbClr val="404040"/>
                </a:solidFill>
                <a:latin typeface="Verdana" panose="020B0604030504040204" pitchFamily="34" charset="0"/>
              </a:defRPr>
            </a:lvl3pPr>
            <a:lvl4pPr marL="914400" indent="-228600">
              <a:lnSpc>
                <a:spcPct val="100000"/>
              </a:lnSpc>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lnSpc>
                <a:spcPct val="100000"/>
              </a:lnSpc>
              <a:buClr>
                <a:srgbClr val="F57A01"/>
              </a:buClr>
              <a:buFont typeface="Arial" panose="020B0604020202020204" pitchFamily="34" charset="0"/>
              <a:buChar char="•"/>
              <a:defRPr baseline="0">
                <a:solidFill>
                  <a:srgbClr val="404040"/>
                </a:solidFill>
              </a:defRPr>
            </a:lvl5pPr>
          </a:lstStyle>
          <a:p>
            <a:pPr lvl="0"/>
            <a:r>
              <a:rPr lang="en-US" dirty="0"/>
              <a:t>Click to edit text styles</a:t>
            </a:r>
          </a:p>
          <a:p>
            <a:pPr lvl="2"/>
            <a:r>
              <a:rPr lang="en-US" dirty="0"/>
              <a:t>Second level</a:t>
            </a:r>
          </a:p>
          <a:p>
            <a:pPr lvl="3"/>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a:t>Click to add a comparison title</a:t>
            </a:r>
            <a:endParaRPr lang="en-CA" dirty="0"/>
          </a:p>
        </p:txBody>
      </p:sp>
    </p:spTree>
    <p:extLst>
      <p:ext uri="{BB962C8B-B14F-4D97-AF65-F5344CB8AC3E}">
        <p14:creationId xmlns:p14="http://schemas.microsoft.com/office/powerpoint/2010/main" val="140366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CBC SMART ART">
    <p:spTree>
      <p:nvGrpSpPr>
        <p:cNvPr id="1" name=""/>
        <p:cNvGrpSpPr/>
        <p:nvPr/>
      </p:nvGrpSpPr>
      <p:grpSpPr>
        <a:xfrm>
          <a:off x="0" y="0"/>
          <a:ext cx="0" cy="0"/>
          <a:chOff x="0" y="0"/>
          <a:chExt cx="0" cy="0"/>
        </a:xfrm>
      </p:grpSpPr>
      <p:sp>
        <p:nvSpPr>
          <p:cNvPr id="5" name="SmartArt Placeholder 4"/>
          <p:cNvSpPr>
            <a:spLocks noGrp="1"/>
          </p:cNvSpPr>
          <p:nvPr>
            <p:ph type="dgm" sz="quarter" idx="13" hasCustomPrompt="1"/>
          </p:nvPr>
        </p:nvSpPr>
        <p:spPr>
          <a:xfrm>
            <a:off x="381000" y="1143000"/>
            <a:ext cx="11430000" cy="5257800"/>
          </a:xfrm>
          <a:prstGeom prst="rect">
            <a:avLst/>
          </a:prstGeom>
        </p:spPr>
        <p:txBody>
          <a:bodyPr/>
          <a:lstStyle>
            <a:lvl1pPr marL="0" indent="0">
              <a:buNone/>
              <a:defRPr>
                <a:solidFill>
                  <a:schemeClr val="tx1">
                    <a:lumMod val="60000"/>
                    <a:lumOff val="40000"/>
                  </a:schemeClr>
                </a:solidFill>
              </a:defRPr>
            </a:lvl1pPr>
          </a:lstStyle>
          <a:p>
            <a:r>
              <a:rPr lang="en-US" dirty="0"/>
              <a:t>Click icon below to add SmartArt graphic</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edit smart art graphic title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062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CBC SECTION">
    <p:spTree>
      <p:nvGrpSpPr>
        <p:cNvPr id="1" name=""/>
        <p:cNvGrpSpPr/>
        <p:nvPr/>
      </p:nvGrpSpPr>
      <p:grpSpPr>
        <a:xfrm>
          <a:off x="0" y="0"/>
          <a:ext cx="0" cy="0"/>
          <a:chOff x="0" y="0"/>
          <a:chExt cx="0" cy="0"/>
        </a:xfrm>
      </p:grpSpPr>
      <p:sp>
        <p:nvSpPr>
          <p:cNvPr id="10" name="Picture Placeholder 8"/>
          <p:cNvSpPr>
            <a:spLocks noGrp="1"/>
          </p:cNvSpPr>
          <p:nvPr>
            <p:ph type="pic" sz="quarter" idx="12" hasCustomPrompt="1"/>
          </p:nvPr>
        </p:nvSpPr>
        <p:spPr>
          <a:xfrm>
            <a:off x="838201" y="0"/>
            <a:ext cx="10515599" cy="5393063"/>
          </a:xfrm>
          <a:prstGeom prst="rect">
            <a:avLst/>
          </a:prstGeom>
          <a:solidFill>
            <a:schemeClr val="accent3"/>
          </a:solidFill>
          <a:ln>
            <a:noFill/>
          </a:ln>
        </p:spPr>
        <p:txBody>
          <a:bodyPr/>
          <a:lstStyle>
            <a:lvl1pPr marL="0" marR="0" indent="0"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None/>
              <a:tabLst/>
              <a:defRPr sz="2400">
                <a:solidFill>
                  <a:schemeClr val="bg1"/>
                </a:solidFill>
              </a:defRPr>
            </a:lvl1pPr>
          </a:lstStyle>
          <a:p>
            <a:r>
              <a:rPr lang="en-US" dirty="0"/>
              <a:t>To change box color, right click box, choose “Fill” and pick the color .</a:t>
            </a:r>
            <a:r>
              <a:rPr lang="en-CA" dirty="0"/>
              <a:t> </a:t>
            </a:r>
            <a:r>
              <a:rPr lang="en-US" dirty="0"/>
              <a:t>If you like to add a picture, click icon below. Go to “cover images” folder and Double-click to select an image. </a:t>
            </a:r>
          </a:p>
        </p:txBody>
      </p:sp>
      <p:sp>
        <p:nvSpPr>
          <p:cNvPr id="7" name="Title 1"/>
          <p:cNvSpPr>
            <a:spLocks noGrp="1"/>
          </p:cNvSpPr>
          <p:nvPr>
            <p:ph type="ctrTitle" hasCustomPrompt="1"/>
          </p:nvPr>
        </p:nvSpPr>
        <p:spPr>
          <a:xfrm>
            <a:off x="1066800" y="3398410"/>
            <a:ext cx="10515600" cy="415498"/>
          </a:xfrm>
          <a:prstGeom prst="rect">
            <a:avLst/>
          </a:prstGeom>
        </p:spPr>
        <p:txBody>
          <a:bodyPr wrap="square" lIns="0" tIns="0" rIns="0" bIns="0" anchor="t" anchorCtr="0">
            <a:spAutoFit/>
          </a:bodyPr>
          <a:lstStyle>
            <a:lvl1pPr algn="l">
              <a:defRPr sz="3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add a section title</a:t>
            </a:r>
            <a:endParaRPr lang="en-CA" dirty="0"/>
          </a:p>
        </p:txBody>
      </p:sp>
      <p:sp>
        <p:nvSpPr>
          <p:cNvPr id="8" name="Subtitle 2"/>
          <p:cNvSpPr>
            <a:spLocks noGrp="1"/>
          </p:cNvSpPr>
          <p:nvPr>
            <p:ph type="subTitle" idx="1" hasCustomPrompt="1"/>
          </p:nvPr>
        </p:nvSpPr>
        <p:spPr>
          <a:xfrm>
            <a:off x="1066800" y="4087201"/>
            <a:ext cx="10515600" cy="332399"/>
          </a:xfrm>
          <a:prstGeom prst="rect">
            <a:avLst/>
          </a:prstGeom>
        </p:spPr>
        <p:txBody>
          <a:bodyPr wrap="square" lIns="0" tIns="0" rIns="0" bIns="0" anchor="t" anchorCtr="0">
            <a:sp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section subtitle (optional)</a:t>
            </a:r>
            <a:endParaRPr lang="en-CA"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2695" y="6232358"/>
            <a:ext cx="457200" cy="457200"/>
          </a:xfrm>
          <a:prstGeom prst="rect">
            <a:avLst/>
          </a:prstGeom>
        </p:spPr>
      </p:pic>
      <p:sp>
        <p:nvSpPr>
          <p:cNvPr id="13" name="Footer Placeholder 4"/>
          <p:cNvSpPr>
            <a:spLocks noGrp="1"/>
          </p:cNvSpPr>
          <p:nvPr>
            <p:ph type="ftr" sz="quarter" idx="3"/>
          </p:nvPr>
        </p:nvSpPr>
        <p:spPr>
          <a:xfrm>
            <a:off x="838200" y="6324600"/>
            <a:ext cx="1981200" cy="381000"/>
          </a:xfrm>
          <a:prstGeom prst="rect">
            <a:avLst/>
          </a:prstGeom>
          <a:noFill/>
        </p:spPr>
        <p:txBody>
          <a:bodyPr wrap="none" lIns="0" tIns="0" rIns="0" bIns="0" anchor="b" anchorCtr="0"/>
          <a:lstStyle>
            <a:lvl1pPr marL="0" marR="0" indent="0" algn="r"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57517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CBC INSTRUCTIONS">
    <p:spTree>
      <p:nvGrpSpPr>
        <p:cNvPr id="1" name=""/>
        <p:cNvGrpSpPr/>
        <p:nvPr/>
      </p:nvGrpSpPr>
      <p:grpSpPr>
        <a:xfrm>
          <a:off x="0" y="0"/>
          <a:ext cx="0" cy="0"/>
          <a:chOff x="0" y="0"/>
          <a:chExt cx="0" cy="0"/>
        </a:xfrm>
      </p:grpSpPr>
      <p:sp>
        <p:nvSpPr>
          <p:cNvPr id="6" name="Text Placeholder 4"/>
          <p:cNvSpPr txBox="1">
            <a:spLocks/>
          </p:cNvSpPr>
          <p:nvPr/>
        </p:nvSpPr>
        <p:spPr>
          <a:xfrm>
            <a:off x="407353" y="1371600"/>
            <a:ext cx="6246650" cy="4605339"/>
          </a:xfrm>
          <a:prstGeom prst="rect">
            <a:avLst/>
          </a:prstGeom>
        </p:spPr>
        <p:txBody>
          <a:bodyPr lIns="0" tIns="0" rIns="0" bIns="0"/>
          <a:lstStyle>
            <a:lvl1pPr marL="514350" indent="-514350" algn="l" defTabSz="914400" rtl="0" eaLnBrk="1" latinLnBrk="0" hangingPunct="1">
              <a:lnSpc>
                <a:spcPct val="90000"/>
              </a:lnSpc>
              <a:spcBef>
                <a:spcPts val="1000"/>
              </a:spcBef>
              <a:buClr>
                <a:srgbClr val="009DE0"/>
              </a:buClr>
              <a:buFont typeface="+mj-lt"/>
              <a:buAutoNum type="arabicPeriod"/>
              <a:tabLst/>
              <a:defRPr sz="2800" kern="1200" baseline="0">
                <a:solidFill>
                  <a:schemeClr val="tx1"/>
                </a:solidFill>
                <a:latin typeface="+mj-lt"/>
                <a:ea typeface="+mn-ea"/>
                <a:cs typeface="+mn-cs"/>
              </a:defRPr>
            </a:lvl1pPr>
            <a:lvl2pPr marL="687388" indent="-173038" algn="l" defTabSz="914400" rtl="0" eaLnBrk="1" latinLnBrk="0" hangingPunct="1">
              <a:lnSpc>
                <a:spcPct val="90000"/>
              </a:lnSpc>
              <a:spcBef>
                <a:spcPts val="500"/>
              </a:spcBef>
              <a:buClr>
                <a:srgbClr val="777777"/>
              </a:buClr>
              <a:buFont typeface="Arial" panose="020B0604020202020204" pitchFamily="34" charset="0"/>
              <a:buChar char="•"/>
              <a:defRPr sz="2400" kern="1200">
                <a:solidFill>
                  <a:schemeClr val="tx1"/>
                </a:solidFill>
                <a:latin typeface="+mj-lt"/>
                <a:ea typeface="+mn-ea"/>
                <a:cs typeface="+mn-cs"/>
              </a:defRPr>
            </a:lvl2pPr>
            <a:lvl3pPr marL="854075" indent="-1666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74725" indent="-1206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1089025" indent="-1143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r>
              <a:rPr lang="en-US" sz="2400" dirty="0"/>
              <a:t>Make sure you’re on </a:t>
            </a:r>
            <a:r>
              <a:rPr lang="en-US" sz="2400" dirty="0">
                <a:solidFill>
                  <a:srgbClr val="D24929"/>
                </a:solidFill>
              </a:rPr>
              <a:t>HOME</a:t>
            </a:r>
            <a:r>
              <a:rPr lang="en-US" sz="2400" dirty="0"/>
              <a:t> tab.</a:t>
            </a:r>
          </a:p>
          <a:p>
            <a:pPr marL="400050" indent="-400050"/>
            <a:r>
              <a:rPr lang="en-US" sz="2400" dirty="0"/>
              <a:t>Click </a:t>
            </a:r>
            <a:r>
              <a:rPr lang="en-US" sz="2400" b="1" dirty="0"/>
              <a:t>New Slide</a:t>
            </a:r>
            <a:r>
              <a:rPr lang="en-US" sz="2400" dirty="0"/>
              <a:t> (Ctrl+M). </a:t>
            </a:r>
          </a:p>
          <a:p>
            <a:pPr marL="400050" indent="-400050"/>
            <a:r>
              <a:rPr lang="en-US" sz="2400" dirty="0"/>
              <a:t>To change layout, click </a:t>
            </a:r>
            <a:r>
              <a:rPr lang="en-US" sz="2400" b="1" dirty="0"/>
              <a:t>Layout</a:t>
            </a:r>
            <a:r>
              <a:rPr lang="en-US" sz="2400" dirty="0"/>
              <a:t>. (Or right-mouse click to choose a layout.)</a:t>
            </a:r>
          </a:p>
          <a:p>
            <a:pPr marL="400050" indent="-400050"/>
            <a:r>
              <a:rPr lang="en-US" sz="2400" dirty="0"/>
              <a:t>Follow instructions on layout slide.</a:t>
            </a:r>
          </a:p>
          <a:p>
            <a:pPr marL="0" indent="0">
              <a:buFont typeface="+mj-lt"/>
              <a:buNone/>
            </a:pPr>
            <a:endParaRPr lang="en-US" sz="2400" dirty="0"/>
          </a:p>
          <a:p>
            <a:pPr marL="0" indent="0">
              <a:buFont typeface="+mj-lt"/>
              <a:buNone/>
            </a:pPr>
            <a:r>
              <a:rPr lang="en-US" sz="2400" dirty="0">
                <a:solidFill>
                  <a:schemeClr val="accent2"/>
                </a:solidFill>
              </a:rPr>
              <a:t>TIPS</a:t>
            </a:r>
          </a:p>
          <a:p>
            <a:pPr marL="225425" indent="-219075">
              <a:buFont typeface="Arial" panose="020B0604020202020204" pitchFamily="34" charset="0"/>
              <a:buChar char="•"/>
            </a:pPr>
            <a:r>
              <a:rPr lang="en-US" sz="2400" dirty="0"/>
              <a:t>Print these widescreen slides on legal.</a:t>
            </a:r>
          </a:p>
          <a:p>
            <a:pPr marL="225425" marR="0" indent="-219075"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Char char="•"/>
              <a:tabLst/>
              <a:defRPr/>
            </a:pPr>
            <a:r>
              <a:rPr lang="en-US" sz="2400" dirty="0"/>
              <a:t>Check out the </a:t>
            </a:r>
            <a:r>
              <a:rPr lang="en-US" sz="2400" dirty="0">
                <a:solidFill>
                  <a:schemeClr val="accent2"/>
                </a:solidFill>
              </a:rPr>
              <a:t>shapes </a:t>
            </a:r>
            <a:r>
              <a:rPr lang="en-US" sz="2400" dirty="0">
                <a:solidFill>
                  <a:schemeClr val="tx1"/>
                </a:solidFill>
              </a:rPr>
              <a:t>and</a:t>
            </a:r>
            <a:r>
              <a:rPr lang="en-US" sz="2400" baseline="0" dirty="0">
                <a:solidFill>
                  <a:schemeClr val="accent2"/>
                </a:solidFill>
              </a:rPr>
              <a:t> icon</a:t>
            </a:r>
            <a:r>
              <a:rPr lang="en-US" sz="2400" dirty="0">
                <a:solidFill>
                  <a:schemeClr val="accent2"/>
                </a:solidFill>
              </a:rPr>
              <a:t> toolbox </a:t>
            </a:r>
            <a:r>
              <a:rPr lang="en-US" sz="2400" dirty="0"/>
              <a:t>slides!</a:t>
            </a:r>
          </a:p>
          <a:p>
            <a:pPr marL="225425" indent="-219075">
              <a:buFont typeface="Arial" panose="020B0604020202020204" pitchFamily="34" charset="0"/>
              <a:buChar char="•"/>
            </a:pPr>
            <a:r>
              <a:rPr lang="en-US" sz="2400" dirty="0"/>
              <a:t>Delete this slide before presenting.</a:t>
            </a:r>
          </a:p>
        </p:txBody>
      </p:sp>
      <p:grpSp>
        <p:nvGrpSpPr>
          <p:cNvPr id="7" name="Group 6"/>
          <p:cNvGrpSpPr/>
          <p:nvPr/>
        </p:nvGrpSpPr>
        <p:grpSpPr>
          <a:xfrm>
            <a:off x="7010400" y="1371600"/>
            <a:ext cx="4460479" cy="4158139"/>
            <a:chOff x="6893322" y="1696164"/>
            <a:chExt cx="4460479" cy="415813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865834"/>
              <a:ext cx="4114801" cy="2286000"/>
            </a:xfrm>
            <a:prstGeom prst="rect">
              <a:avLst/>
            </a:prstGeom>
          </p:spPr>
        </p:pic>
        <p:sp>
          <p:nvSpPr>
            <p:cNvPr id="9" name="Oval Callout 8"/>
            <p:cNvSpPr/>
            <p:nvPr/>
          </p:nvSpPr>
          <p:spPr>
            <a:xfrm>
              <a:off x="6893322" y="1909920"/>
              <a:ext cx="1007321" cy="914400"/>
            </a:xfrm>
            <a:prstGeom prst="wedgeEllipseCallout">
              <a:avLst>
                <a:gd name="adj1" fmla="val 27105"/>
                <a:gd name="adj2" fmla="val 63623"/>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a:t>1</a:t>
              </a:r>
              <a:endParaRPr lang="en-CA" sz="5400" dirty="0"/>
            </a:p>
          </p:txBody>
        </p:sp>
        <p:sp>
          <p:nvSpPr>
            <p:cNvPr id="10" name="Oval Callout 9"/>
            <p:cNvSpPr/>
            <p:nvPr/>
          </p:nvSpPr>
          <p:spPr>
            <a:xfrm>
              <a:off x="10346480" y="2449115"/>
              <a:ext cx="1007321" cy="914400"/>
            </a:xfrm>
            <a:prstGeom prst="wedgeEllipseCallout">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a:t>3</a:t>
              </a:r>
              <a:endParaRPr lang="en-CA" sz="5400" dirty="0"/>
            </a:p>
          </p:txBody>
        </p:sp>
        <p:sp>
          <p:nvSpPr>
            <p:cNvPr id="11" name="Oval Callout 10"/>
            <p:cNvSpPr/>
            <p:nvPr/>
          </p:nvSpPr>
          <p:spPr>
            <a:xfrm>
              <a:off x="8792739" y="4939903"/>
              <a:ext cx="1007321" cy="914400"/>
            </a:xfrm>
            <a:prstGeom prst="wedgeEllipseCallout">
              <a:avLst>
                <a:gd name="adj1" fmla="val 22005"/>
                <a:gd name="adj2" fmla="val -68961"/>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a:t>2</a:t>
              </a:r>
              <a:endParaRPr lang="en-CA" sz="5400" dirty="0"/>
            </a:p>
          </p:txBody>
        </p:sp>
        <p:sp>
          <p:nvSpPr>
            <p:cNvPr id="12" name="TextBox 11"/>
            <p:cNvSpPr txBox="1"/>
            <p:nvPr/>
          </p:nvSpPr>
          <p:spPr>
            <a:xfrm>
              <a:off x="8207743" y="1696164"/>
              <a:ext cx="2057400" cy="861774"/>
            </a:xfrm>
            <a:prstGeom prst="rect">
              <a:avLst/>
            </a:prstGeom>
            <a:noFill/>
          </p:spPr>
          <p:txBody>
            <a:bodyPr wrap="square" lIns="0" tIns="0" rIns="0" bIns="0" rtlCol="0">
              <a:spAutoFit/>
            </a:bodyPr>
            <a:lstStyle/>
            <a:p>
              <a:r>
                <a:rPr lang="en-US" sz="2800" dirty="0">
                  <a:solidFill>
                    <a:schemeClr val="accent1"/>
                  </a:solidFill>
                </a:rPr>
                <a:t>How to</a:t>
              </a:r>
              <a:br>
                <a:rPr lang="en-US" sz="2800" dirty="0">
                  <a:solidFill>
                    <a:schemeClr val="accent1"/>
                  </a:solidFill>
                </a:rPr>
              </a:br>
              <a:r>
                <a:rPr lang="en-US" sz="2800" dirty="0">
                  <a:solidFill>
                    <a:schemeClr val="accent1"/>
                  </a:solidFill>
                </a:rPr>
                <a:t>add a slide</a:t>
              </a:r>
              <a:endParaRPr lang="en-CA" sz="2800" dirty="0">
                <a:solidFill>
                  <a:schemeClr val="accent1"/>
                </a:solidFill>
              </a:endParaRPr>
            </a:p>
          </p:txBody>
        </p:sp>
      </p:grpSp>
      <p:sp>
        <p:nvSpPr>
          <p:cNvPr id="13" name="TextBox 12"/>
          <p:cNvSpPr txBox="1"/>
          <p:nvPr/>
        </p:nvSpPr>
        <p:spPr>
          <a:xfrm>
            <a:off x="407353" y="457200"/>
            <a:ext cx="10717847" cy="492443"/>
          </a:xfrm>
          <a:prstGeom prst="rect">
            <a:avLst/>
          </a:prstGeom>
          <a:noFill/>
        </p:spPr>
        <p:txBody>
          <a:bodyPr wrap="square" lIns="0" tIns="0" rIns="0" bIns="0" rtlCol="0">
            <a:spAutoFit/>
          </a:bodyPr>
          <a:lstStyle/>
          <a:p>
            <a:r>
              <a:rPr lang="en-US" sz="3200" dirty="0">
                <a:solidFill>
                  <a:schemeClr val="tx1"/>
                </a:solidFill>
              </a:rPr>
              <a:t>How to get started</a:t>
            </a:r>
            <a:endParaRPr lang="en-CA" sz="3200" dirty="0">
              <a:solidFill>
                <a:schemeClr val="tx1"/>
              </a:solidFill>
            </a:endParaRPr>
          </a:p>
        </p:txBody>
      </p:sp>
    </p:spTree>
    <p:extLst>
      <p:ext uri="{BB962C8B-B14F-4D97-AF65-F5344CB8AC3E}">
        <p14:creationId xmlns:p14="http://schemas.microsoft.com/office/powerpoint/2010/main" val="977012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4343400"/>
            <a:ext cx="10363200" cy="685800"/>
          </a:xfrm>
        </p:spPr>
        <p:txBody>
          <a:bodyPr tIns="0">
            <a:normAutofit/>
          </a:bodyPr>
          <a:lstStyle>
            <a:lvl1pPr algn="l">
              <a:defRPr sz="3000" baseline="0">
                <a:latin typeface="Verdana" panose="020B0604030504040204" pitchFamily="34" charset="0"/>
              </a:defRPr>
            </a:lvl1pPr>
          </a:lstStyle>
          <a:p>
            <a:r>
              <a:rPr lang="en-US" dirty="0"/>
              <a:t>Click to edit presentation title</a:t>
            </a:r>
          </a:p>
        </p:txBody>
      </p:sp>
      <p:sp>
        <p:nvSpPr>
          <p:cNvPr id="4" name="Text Placeholder 3"/>
          <p:cNvSpPr>
            <a:spLocks noGrp="1"/>
          </p:cNvSpPr>
          <p:nvPr>
            <p:ph type="body" sz="quarter" idx="10" hasCustomPrompt="1"/>
          </p:nvPr>
        </p:nvSpPr>
        <p:spPr>
          <a:xfrm>
            <a:off x="812800" y="5029200"/>
            <a:ext cx="10363200" cy="381000"/>
          </a:xfrm>
          <a:prstGeom prst="rect">
            <a:avLst/>
          </a:prstGeom>
        </p:spPr>
        <p:txBody>
          <a:bodyPr tIns="0"/>
          <a:lstStyle>
            <a:lvl1pPr>
              <a:defRPr sz="1800"/>
            </a:lvl1pPr>
          </a:lstStyle>
          <a:p>
            <a:pPr lvl="0"/>
            <a:r>
              <a:rPr lang="en-US" dirty="0"/>
              <a:t>Click to edit presentation subtitle</a:t>
            </a:r>
          </a:p>
        </p:txBody>
      </p:sp>
    </p:spTree>
    <p:extLst>
      <p:ext uri="{BB962C8B-B14F-4D97-AF65-F5344CB8AC3E}">
        <p14:creationId xmlns:p14="http://schemas.microsoft.com/office/powerpoint/2010/main" val="69096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000" b="1">
                <a:solidFill>
                  <a:srgbClr val="63BB46"/>
                </a:solidFill>
              </a:defRPr>
            </a:lvl1pPr>
          </a:lstStyle>
          <a:p>
            <a:r>
              <a:rPr lang="en-US" dirty="0"/>
              <a:t>Click to edit slide title</a:t>
            </a:r>
          </a:p>
        </p:txBody>
      </p:sp>
      <p:sp>
        <p:nvSpPr>
          <p:cNvPr id="9" name="Text Placeholder 8"/>
          <p:cNvSpPr>
            <a:spLocks noGrp="1"/>
          </p:cNvSpPr>
          <p:nvPr>
            <p:ph type="body" sz="quarter" idx="10" hasCustomPrompt="1"/>
          </p:nvPr>
        </p:nvSpPr>
        <p:spPr>
          <a:xfrm>
            <a:off x="914400" y="1752600"/>
            <a:ext cx="10363200" cy="3733800"/>
          </a:xfrm>
          <a:prstGeom prst="rect">
            <a:avLst/>
          </a:prstGeom>
        </p:spPr>
        <p:txBody>
          <a:bodyPr/>
          <a:lstStyle>
            <a:lvl1pPr marL="457200" indent="-457200">
              <a:lnSpc>
                <a:spcPct val="100000"/>
              </a:lnSpc>
              <a:spcAft>
                <a:spcPts val="600"/>
              </a:spcAft>
              <a:buClr>
                <a:srgbClr val="F57A01"/>
              </a:buClr>
              <a:buFont typeface="Arial" panose="020B0604020202020204" pitchFamily="34" charset="0"/>
              <a:buChar char="•"/>
              <a:defRPr>
                <a:solidFill>
                  <a:schemeClr val="tx1">
                    <a:lumMod val="50000"/>
                  </a:schemeClr>
                </a:solidFill>
              </a:defRPr>
            </a:lvl1pPr>
            <a:lvl2pPr marL="461963" indent="-233363">
              <a:lnSpc>
                <a:spcPct val="100000"/>
              </a:lnSpc>
              <a:buClr>
                <a:srgbClr val="F57A01"/>
              </a:buClr>
              <a:buFont typeface="Courier New" panose="02070309020205020404" pitchFamily="49" charset="0"/>
              <a:buChar char="o"/>
              <a:defRPr>
                <a:solidFill>
                  <a:schemeClr val="tx1">
                    <a:lumMod val="50000"/>
                  </a:schemeClr>
                </a:solidFill>
              </a:defRPr>
            </a:lvl2pPr>
            <a:lvl3pPr marL="685800" indent="-171450">
              <a:lnSpc>
                <a:spcPct val="100000"/>
              </a:lnSpc>
              <a:buClr>
                <a:srgbClr val="F57A01"/>
              </a:buClr>
              <a:buFont typeface="Courier New" panose="02070309020205020404" pitchFamily="49" charset="0"/>
              <a:buChar char="o"/>
              <a:defRPr>
                <a:solidFill>
                  <a:schemeClr val="tx1">
                    <a:lumMod val="50000"/>
                  </a:schemeClr>
                </a:solidFill>
              </a:defRPr>
            </a:lvl3pPr>
            <a:lvl4pPr marL="914400" indent="-228600">
              <a:lnSpc>
                <a:spcPct val="100000"/>
              </a:lnSpc>
              <a:buClr>
                <a:srgbClr val="F57A01"/>
              </a:buClr>
              <a:buFont typeface="Arial" panose="020B0604020202020204" pitchFamily="34" charset="0"/>
              <a:buChar char="•"/>
              <a:defRPr>
                <a:solidFill>
                  <a:schemeClr val="tx1">
                    <a:lumMod val="50000"/>
                  </a:schemeClr>
                </a:solidFill>
              </a:defRPr>
            </a:lvl4pPr>
            <a:lvl5pPr marL="1143000" indent="-228600">
              <a:lnSpc>
                <a:spcPct val="100000"/>
              </a:lnSpc>
              <a:buClr>
                <a:srgbClr val="F57A01"/>
              </a:buClr>
              <a:buFont typeface="Arial" panose="020B0604020202020204" pitchFamily="34" charset="0"/>
              <a:buChar char="•"/>
              <a:defRPr>
                <a:solidFill>
                  <a:schemeClr val="tx1">
                    <a:lumMod val="50000"/>
                  </a:schemeClr>
                </a:solidFill>
              </a:defRPr>
            </a:lvl5pPr>
          </a:lstStyle>
          <a:p>
            <a:pPr lvl="0"/>
            <a:r>
              <a:rPr lang="en-US" dirty="0"/>
              <a:t>Click to edit text styles</a:t>
            </a:r>
          </a:p>
          <a:p>
            <a:pPr lvl="2"/>
            <a:r>
              <a:rPr lang="en-US" dirty="0"/>
              <a:t>Second level</a:t>
            </a:r>
          </a:p>
          <a:p>
            <a:pPr lvl="3"/>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740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8713" y="378442"/>
            <a:ext cx="9336743" cy="787121"/>
          </a:xfrm>
        </p:spPr>
        <p:txBody>
          <a:bodyPr>
            <a:normAutofit/>
          </a:bodyPr>
          <a:lstStyle>
            <a:lvl1pPr algn="l">
              <a:defRPr sz="3200">
                <a:solidFill>
                  <a:srgbClr val="02B0EA"/>
                </a:solidFill>
                <a:latin typeface="Verdana"/>
                <a:cs typeface="Verdana"/>
              </a:defRPr>
            </a:lvl1pPr>
          </a:lstStyle>
          <a:p>
            <a:r>
              <a:rPr lang="en-US"/>
              <a:t>Click to edit Master title style</a:t>
            </a:r>
            <a:endParaRPr lang="en-US" dirty="0"/>
          </a:p>
        </p:txBody>
      </p:sp>
      <p:sp>
        <p:nvSpPr>
          <p:cNvPr id="3" name="Content Placeholder 2"/>
          <p:cNvSpPr>
            <a:spLocks noGrp="1"/>
          </p:cNvSpPr>
          <p:nvPr>
            <p:ph idx="1"/>
          </p:nvPr>
        </p:nvSpPr>
        <p:spPr>
          <a:xfrm>
            <a:off x="1948713" y="1668321"/>
            <a:ext cx="7356860" cy="3910346"/>
          </a:xfrm>
          <a:prstGeom prst="rect">
            <a:avLst/>
          </a:prstGeom>
        </p:spPr>
        <p:txBody>
          <a:bodyPr/>
          <a:lstStyle>
            <a:lvl1pPr marL="0" indent="0">
              <a:lnSpc>
                <a:spcPct val="100000"/>
              </a:lnSpc>
              <a:spcBef>
                <a:spcPts val="0"/>
              </a:spcBef>
              <a:spcAft>
                <a:spcPts val="600"/>
              </a:spcAft>
              <a:buNone/>
              <a:defRPr sz="2600" baseline="0">
                <a:solidFill>
                  <a:schemeClr val="bg1">
                    <a:lumMod val="50000"/>
                  </a:schemeClr>
                </a:solidFill>
                <a:latin typeface="Verdana"/>
                <a:cs typeface="Verdana"/>
              </a:defRPr>
            </a:lvl1pPr>
            <a:lvl2pPr>
              <a:lnSpc>
                <a:spcPct val="100000"/>
              </a:lnSpc>
              <a:spcBef>
                <a:spcPts val="0"/>
              </a:spcBef>
              <a:spcAft>
                <a:spcPts val="600"/>
              </a:spcAft>
              <a:defRPr sz="2200" baseline="0">
                <a:solidFill>
                  <a:schemeClr val="bg1">
                    <a:lumMod val="50000"/>
                  </a:schemeClr>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a:t>Edit Master text styles</a:t>
            </a:r>
          </a:p>
          <a:p>
            <a:pPr lvl="1"/>
            <a:r>
              <a:rPr lang="en-US" dirty="0"/>
              <a:t>Second level</a:t>
            </a:r>
          </a:p>
        </p:txBody>
      </p:sp>
      <p:sp>
        <p:nvSpPr>
          <p:cNvPr id="6" name="Slide Number Placeholder 5"/>
          <p:cNvSpPr>
            <a:spLocks noGrp="1"/>
          </p:cNvSpPr>
          <p:nvPr>
            <p:ph type="sldNum" sz="quarter" idx="12"/>
          </p:nvPr>
        </p:nvSpPr>
        <p:spPr>
          <a:xfrm>
            <a:off x="11391234" y="6538912"/>
            <a:ext cx="800767" cy="319088"/>
          </a:xfrm>
          <a:prstGeom prst="rect">
            <a:avLst/>
          </a:prstGeom>
        </p:spPr>
        <p:txBody>
          <a:bodyPr/>
          <a:lstStyle>
            <a:lvl1pPr algn="ctr">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32214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2800" baseline="0"/>
            </a:lvl1pPr>
          </a:lstStyle>
          <a:p>
            <a:r>
              <a:rPr lang="en-US" dirty="0"/>
              <a:t>Click to edit Master title style</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a:buClr>
                <a:srgbClr val="F57A01"/>
              </a:buClr>
              <a:defRPr sz="2700" baseline="0">
                <a:latin typeface="Verdana" panose="020B0604030504040204" pitchFamily="34" charset="0"/>
              </a:defRPr>
            </a:lvl1pPr>
            <a:lvl2pPr>
              <a:defRPr sz="2600" baseline="0">
                <a:latin typeface="Verdana" panose="020B060403050404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2"/>
          </p:nvPr>
        </p:nvSpPr>
        <p:spPr/>
        <p:txBody>
          <a:bodyPr/>
          <a:lstStyle/>
          <a:p>
            <a:fld id="{0FF33D2E-B4E6-4FF6-99DC-91C411C64D6C}" type="slidenum">
              <a:rPr lang="en-CA" smtClean="0"/>
              <a:t>‹#›</a:t>
            </a:fld>
            <a:endParaRPr lang="en-CA" dirty="0"/>
          </a:p>
        </p:txBody>
      </p:sp>
    </p:spTree>
    <p:extLst>
      <p:ext uri="{BB962C8B-B14F-4D97-AF65-F5344CB8AC3E}">
        <p14:creationId xmlns:p14="http://schemas.microsoft.com/office/powerpoint/2010/main" val="3394163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3000" baseline="0">
                <a:latin typeface="Verdana" panose="020B0604030504040204" pitchFamily="34" charset="0"/>
              </a:defRPr>
            </a:lvl1pPr>
          </a:lstStyle>
          <a:p>
            <a:r>
              <a:rPr lang="en-US" dirty="0"/>
              <a:t>Click to edit Master title style</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marL="228600" indent="-228600">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buClr>
                <a:srgbClr val="F57A01"/>
              </a:buClr>
              <a:buFont typeface="Courier New" panose="02070309020205020404" pitchFamily="49" charset="0"/>
              <a:buChar char="o"/>
              <a:defRPr sz="2500" baseline="0">
                <a:solidFill>
                  <a:srgbClr val="404040"/>
                </a:solidFill>
                <a:latin typeface="Verdana" panose="020B0604030504040204" pitchFamily="34" charset="0"/>
              </a:defRPr>
            </a:lvl2pPr>
            <a:lvl3pPr marL="685800" indent="-171450">
              <a:buClr>
                <a:srgbClr val="F57A01"/>
              </a:buClr>
              <a:buFont typeface="Wingdings" panose="05000000000000000000" pitchFamily="2" charset="2"/>
              <a:buChar char="§"/>
              <a:defRPr baseline="0">
                <a:solidFill>
                  <a:srgbClr val="404040"/>
                </a:solidFill>
                <a:latin typeface="Verdana" panose="020B0604030504040204" pitchFamily="34" charset="0"/>
              </a:defRPr>
            </a:lvl3pPr>
            <a:lvl4pPr marL="914400" indent="-228600">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buClr>
                <a:srgbClr val="F57A01"/>
              </a:buClr>
              <a:buFont typeface="Arial" panose="020B0604020202020204" pitchFamily="34" charset="0"/>
              <a:buChar char="•"/>
              <a:defRPr baseline="0">
                <a:solidFill>
                  <a:srgbClr val="404040"/>
                </a:solidFill>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962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C8D9CFD-D146-4903-9673-EAAE979E7DAD}"/>
              </a:ext>
            </a:extLst>
          </p:cNvPr>
          <p:cNvGrpSpPr>
            <a:grpSpLocks/>
          </p:cNvGrpSpPr>
          <p:nvPr/>
        </p:nvGrpSpPr>
        <p:grpSpPr bwMode="auto">
          <a:xfrm>
            <a:off x="0" y="0"/>
            <a:ext cx="11277600" cy="5943600"/>
            <a:chOff x="0" y="0"/>
            <a:chExt cx="5328" cy="3744"/>
          </a:xfrm>
        </p:grpSpPr>
        <p:sp>
          <p:nvSpPr>
            <p:cNvPr id="5" name="Freeform 3">
              <a:extLst>
                <a:ext uri="{FF2B5EF4-FFF2-40B4-BE49-F238E27FC236}">
                  <a16:creationId xmlns:a16="http://schemas.microsoft.com/office/drawing/2014/main" id="{884769C0-DEE0-4238-9501-50162E07F30A}"/>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CA" sz="1800">
                <a:latin typeface="Tahoma" charset="0"/>
                <a:cs typeface="Arial" charset="0"/>
              </a:endParaRPr>
            </a:p>
          </p:txBody>
        </p:sp>
        <p:sp>
          <p:nvSpPr>
            <p:cNvPr id="6" name="Freeform 4">
              <a:extLst>
                <a:ext uri="{FF2B5EF4-FFF2-40B4-BE49-F238E27FC236}">
                  <a16:creationId xmlns:a16="http://schemas.microsoft.com/office/drawing/2014/main" id="{DAF6DFB3-E8DD-4544-9607-1CBB509D5D75}"/>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800"/>
            </a:p>
          </p:txBody>
        </p:sp>
      </p:grpSp>
      <p:sp>
        <p:nvSpPr>
          <p:cNvPr id="132101" name="Rectangle 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132105" name="Rectangle 9"/>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7" name="Date Placeholder 6">
            <a:extLst>
              <a:ext uri="{FF2B5EF4-FFF2-40B4-BE49-F238E27FC236}">
                <a16:creationId xmlns:a16="http://schemas.microsoft.com/office/drawing/2014/main" id="{B0BD89D8-849A-4119-99CC-9AB74CC963DF}"/>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C7019658-5492-4937-9988-16D1CC574F2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0488C730-DAD5-4A44-8DFB-9EBA254E9107}"/>
              </a:ext>
            </a:extLst>
          </p:cNvPr>
          <p:cNvSpPr>
            <a:spLocks noGrp="1" noChangeArrowheads="1"/>
          </p:cNvSpPr>
          <p:nvPr>
            <p:ph type="sldNum" sz="quarter" idx="12"/>
          </p:nvPr>
        </p:nvSpPr>
        <p:spPr/>
        <p:txBody>
          <a:bodyPr/>
          <a:lstStyle>
            <a:lvl1pPr>
              <a:defRPr/>
            </a:lvl1pPr>
          </a:lstStyle>
          <a:p>
            <a:fld id="{3E190B94-6B09-4BDF-9B76-3F8B1158934D}" type="slidenum">
              <a:rPr lang="en-US" altLang="en-US"/>
              <a:pPr/>
              <a:t>‹#›</a:t>
            </a:fld>
            <a:endParaRPr lang="en-US" altLang="en-US"/>
          </a:p>
        </p:txBody>
      </p:sp>
    </p:spTree>
    <p:extLst>
      <p:ext uri="{BB962C8B-B14F-4D97-AF65-F5344CB8AC3E}">
        <p14:creationId xmlns:p14="http://schemas.microsoft.com/office/powerpoint/2010/main" val="3711735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7">
            <a:extLst>
              <a:ext uri="{FF2B5EF4-FFF2-40B4-BE49-F238E27FC236}">
                <a16:creationId xmlns:a16="http://schemas.microsoft.com/office/drawing/2014/main" id="{AE13B669-BE8E-4EEA-AEB8-4837C2D6EE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CF9CB404-CBE5-4E8C-A875-B85FF8636A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11A2CF02-162A-4106-8869-C1CA7B101EA1}"/>
              </a:ext>
            </a:extLst>
          </p:cNvPr>
          <p:cNvSpPr>
            <a:spLocks noGrp="1" noChangeArrowheads="1"/>
          </p:cNvSpPr>
          <p:nvPr>
            <p:ph type="sldNum" sz="quarter" idx="12"/>
          </p:nvPr>
        </p:nvSpPr>
        <p:spPr>
          <a:ln/>
        </p:spPr>
        <p:txBody>
          <a:bodyPr/>
          <a:lstStyle>
            <a:lvl1pPr>
              <a:defRPr/>
            </a:lvl1pPr>
          </a:lstStyle>
          <a:p>
            <a:fld id="{CB7CA077-DA21-4157-8F5B-E28041EA0D68}" type="slidenum">
              <a:rPr lang="en-US" altLang="en-US"/>
              <a:pPr/>
              <a:t>‹#›</a:t>
            </a:fld>
            <a:endParaRPr lang="en-US" altLang="en-US"/>
          </a:p>
        </p:txBody>
      </p:sp>
    </p:spTree>
    <p:extLst>
      <p:ext uri="{BB962C8B-B14F-4D97-AF65-F5344CB8AC3E}">
        <p14:creationId xmlns:p14="http://schemas.microsoft.com/office/powerpoint/2010/main" val="60804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CBC AGEND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2" name="TextBox 1"/>
          <p:cNvSpPr txBox="1"/>
          <p:nvPr/>
        </p:nvSpPr>
        <p:spPr>
          <a:xfrm>
            <a:off x="381000" y="355997"/>
            <a:ext cx="10744200" cy="492443"/>
          </a:xfrm>
          <a:prstGeom prst="rect">
            <a:avLst/>
          </a:prstGeom>
          <a:noFill/>
        </p:spPr>
        <p:txBody>
          <a:bodyPr wrap="square" lIns="0" tIns="0" rIns="0" bIns="0" rtlCol="0">
            <a:spAutoFit/>
          </a:bodyPr>
          <a:lstStyle/>
          <a:p>
            <a:r>
              <a:rPr lang="en-US" sz="3200" dirty="0">
                <a:solidFill>
                  <a:schemeClr val="tx1">
                    <a:lumMod val="50000"/>
                  </a:schemeClr>
                </a:solidFill>
              </a:rPr>
              <a:t>Agenda</a:t>
            </a:r>
            <a:endParaRPr lang="en-CA" sz="3200" dirty="0">
              <a:solidFill>
                <a:schemeClr val="tx1">
                  <a:lumMod val="50000"/>
                </a:schemeClr>
              </a:solidFill>
            </a:endParaRPr>
          </a:p>
        </p:txBody>
      </p:sp>
      <p:sp>
        <p:nvSpPr>
          <p:cNvPr id="5" name="Text Placeholder 4"/>
          <p:cNvSpPr>
            <a:spLocks noGrp="1"/>
          </p:cNvSpPr>
          <p:nvPr>
            <p:ph type="body" sz="quarter" idx="10" hasCustomPrompt="1"/>
          </p:nvPr>
        </p:nvSpPr>
        <p:spPr>
          <a:xfrm>
            <a:off x="381000" y="1600200"/>
            <a:ext cx="11430000" cy="1641475"/>
          </a:xfrm>
          <a:prstGeom prst="rect">
            <a:avLst/>
          </a:prstGeom>
        </p:spPr>
        <p:txBody>
          <a:bodyPr lIns="0" tIns="0" rIns="0" bIns="0"/>
          <a:lstStyle>
            <a:lvl1pPr marL="514350" indent="-514350">
              <a:lnSpc>
                <a:spcPct val="150000"/>
              </a:lnSpc>
              <a:buClr>
                <a:srgbClr val="F57A01"/>
              </a:buClr>
              <a:buFont typeface="+mj-lt"/>
              <a:buAutoNum type="arabicPeriod"/>
              <a:tabLst/>
              <a:defRPr baseline="0">
                <a:solidFill>
                  <a:srgbClr val="404040"/>
                </a:solidFill>
                <a:latin typeface="Verdana" panose="020B0604030504040204" pitchFamily="34" charset="0"/>
              </a:defRPr>
            </a:lvl1pPr>
            <a:lvl2pPr marL="857250" indent="-342900">
              <a:lnSpc>
                <a:spcPct val="150000"/>
              </a:lnSpc>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1030287" indent="-342900">
              <a:lnSpc>
                <a:spcPct val="150000"/>
              </a:lnSpc>
              <a:buClr>
                <a:srgbClr val="F57A01"/>
              </a:buClr>
              <a:buSzPct val="80000"/>
              <a:buFont typeface="Wingdings" panose="05000000000000000000" pitchFamily="2" charset="2"/>
              <a:buChar char="Ø"/>
              <a:defRPr>
                <a:solidFill>
                  <a:srgbClr val="404040"/>
                </a:solidFill>
                <a:latin typeface="Verdana" panose="020B0604030504040204" pitchFamily="34" charset="0"/>
              </a:defRPr>
            </a:lvl3pPr>
            <a:lvl4pPr marL="974725" indent="-120650">
              <a:buFont typeface="Arial" panose="020B0604020202020204" pitchFamily="34" charset="0"/>
              <a:buChar char="•"/>
              <a:defRPr sz="1600">
                <a:solidFill>
                  <a:schemeClr val="tx1">
                    <a:lumMod val="50000"/>
                  </a:schemeClr>
                </a:solidFill>
              </a:defRPr>
            </a:lvl4pPr>
            <a:lvl5pPr marL="1089025" indent="-114300">
              <a:defRPr sz="1200">
                <a:solidFill>
                  <a:schemeClr val="tx1">
                    <a:lumMod val="50000"/>
                  </a:schemeClr>
                </a:solidFill>
              </a:defRPr>
            </a:lvl5pPr>
          </a:lstStyle>
          <a:p>
            <a:pPr lvl="0"/>
            <a:r>
              <a:rPr lang="en-US" dirty="0"/>
              <a:t>Click to add an agenda list.</a:t>
            </a:r>
          </a:p>
          <a:p>
            <a:pPr lvl="1"/>
            <a:r>
              <a:rPr lang="en-US" dirty="0"/>
              <a:t>Second level</a:t>
            </a:r>
          </a:p>
          <a:p>
            <a:pPr lvl="2"/>
            <a:r>
              <a:rPr lang="en-US" dirty="0"/>
              <a:t>Third level</a:t>
            </a:r>
          </a:p>
        </p:txBody>
      </p:sp>
      <p:sp>
        <p:nvSpPr>
          <p:cNvPr id="6"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56133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39F8A8D3-E7DC-4AAB-8BA4-5A28E58C32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E2190CB7-F952-424D-A0C2-5B9C5E0525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28BF88F1-A6E7-4495-B7E3-8232F4EE4439}"/>
              </a:ext>
            </a:extLst>
          </p:cNvPr>
          <p:cNvSpPr>
            <a:spLocks noGrp="1" noChangeArrowheads="1"/>
          </p:cNvSpPr>
          <p:nvPr>
            <p:ph type="sldNum" sz="quarter" idx="12"/>
          </p:nvPr>
        </p:nvSpPr>
        <p:spPr>
          <a:ln/>
        </p:spPr>
        <p:txBody>
          <a:bodyPr/>
          <a:lstStyle>
            <a:lvl1pPr>
              <a:defRPr/>
            </a:lvl1pPr>
          </a:lstStyle>
          <a:p>
            <a:fld id="{40F72DBD-76C0-4E76-800D-3DB89CB1EF20}" type="slidenum">
              <a:rPr lang="en-US" altLang="en-US"/>
              <a:pPr/>
              <a:t>‹#›</a:t>
            </a:fld>
            <a:endParaRPr lang="en-US" altLang="en-US"/>
          </a:p>
        </p:txBody>
      </p:sp>
    </p:spTree>
    <p:extLst>
      <p:ext uri="{BB962C8B-B14F-4D97-AF65-F5344CB8AC3E}">
        <p14:creationId xmlns:p14="http://schemas.microsoft.com/office/powerpoint/2010/main" val="4013782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7">
            <a:extLst>
              <a:ext uri="{FF2B5EF4-FFF2-40B4-BE49-F238E27FC236}">
                <a16:creationId xmlns:a16="http://schemas.microsoft.com/office/drawing/2014/main" id="{099C43A6-9B57-44D4-B3D6-0D736BBE3D3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655360B2-C175-43D4-8158-46CAE6D668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4688AE33-EC59-4074-A930-38C91D8D1EA3}"/>
              </a:ext>
            </a:extLst>
          </p:cNvPr>
          <p:cNvSpPr>
            <a:spLocks noGrp="1" noChangeArrowheads="1"/>
          </p:cNvSpPr>
          <p:nvPr>
            <p:ph type="sldNum" sz="quarter" idx="12"/>
          </p:nvPr>
        </p:nvSpPr>
        <p:spPr>
          <a:ln/>
        </p:spPr>
        <p:txBody>
          <a:bodyPr/>
          <a:lstStyle>
            <a:lvl1pPr>
              <a:defRPr/>
            </a:lvl1pPr>
          </a:lstStyle>
          <a:p>
            <a:fld id="{13223474-E385-4D7C-BBEF-9D97C669306F}" type="slidenum">
              <a:rPr lang="en-US" altLang="en-US"/>
              <a:pPr/>
              <a:t>‹#›</a:t>
            </a:fld>
            <a:endParaRPr lang="en-US" altLang="en-US"/>
          </a:p>
        </p:txBody>
      </p:sp>
    </p:spTree>
    <p:extLst>
      <p:ext uri="{BB962C8B-B14F-4D97-AF65-F5344CB8AC3E}">
        <p14:creationId xmlns:p14="http://schemas.microsoft.com/office/powerpoint/2010/main" val="2624148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7">
            <a:extLst>
              <a:ext uri="{FF2B5EF4-FFF2-40B4-BE49-F238E27FC236}">
                <a16:creationId xmlns:a16="http://schemas.microsoft.com/office/drawing/2014/main" id="{D048E7BA-F0C7-4A5D-BE7D-0EF6503BA6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DE6ABB36-0C99-4DA3-8602-248A5DF4E2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7EFCE42C-683E-42F9-A05D-445D0E736596}"/>
              </a:ext>
            </a:extLst>
          </p:cNvPr>
          <p:cNvSpPr>
            <a:spLocks noGrp="1" noChangeArrowheads="1"/>
          </p:cNvSpPr>
          <p:nvPr>
            <p:ph type="sldNum" sz="quarter" idx="12"/>
          </p:nvPr>
        </p:nvSpPr>
        <p:spPr>
          <a:ln/>
        </p:spPr>
        <p:txBody>
          <a:bodyPr/>
          <a:lstStyle>
            <a:lvl1pPr>
              <a:defRPr/>
            </a:lvl1pPr>
          </a:lstStyle>
          <a:p>
            <a:fld id="{8985881D-C21A-4356-9229-017661819DD3}" type="slidenum">
              <a:rPr lang="en-US" altLang="en-US"/>
              <a:pPr/>
              <a:t>‹#›</a:t>
            </a:fld>
            <a:endParaRPr lang="en-US" altLang="en-US"/>
          </a:p>
        </p:txBody>
      </p:sp>
    </p:spTree>
    <p:extLst>
      <p:ext uri="{BB962C8B-B14F-4D97-AF65-F5344CB8AC3E}">
        <p14:creationId xmlns:p14="http://schemas.microsoft.com/office/powerpoint/2010/main" val="300689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7">
            <a:extLst>
              <a:ext uri="{FF2B5EF4-FFF2-40B4-BE49-F238E27FC236}">
                <a16:creationId xmlns:a16="http://schemas.microsoft.com/office/drawing/2014/main" id="{AD2C38B5-AAD2-4719-A093-377797E64C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BAD44463-9803-4A4F-828E-329749AC6D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751ABC4F-35F8-4822-8B2E-5099677B285D}"/>
              </a:ext>
            </a:extLst>
          </p:cNvPr>
          <p:cNvSpPr>
            <a:spLocks noGrp="1" noChangeArrowheads="1"/>
          </p:cNvSpPr>
          <p:nvPr>
            <p:ph type="sldNum" sz="quarter" idx="12"/>
          </p:nvPr>
        </p:nvSpPr>
        <p:spPr>
          <a:ln/>
        </p:spPr>
        <p:txBody>
          <a:bodyPr/>
          <a:lstStyle>
            <a:lvl1pPr>
              <a:defRPr/>
            </a:lvl1pPr>
          </a:lstStyle>
          <a:p>
            <a:fld id="{C9997168-1793-4DEA-80BB-E8C776EF629B}" type="slidenum">
              <a:rPr lang="en-US" altLang="en-US"/>
              <a:pPr/>
              <a:t>‹#›</a:t>
            </a:fld>
            <a:endParaRPr lang="en-US" altLang="en-US"/>
          </a:p>
        </p:txBody>
      </p:sp>
    </p:spTree>
    <p:extLst>
      <p:ext uri="{BB962C8B-B14F-4D97-AF65-F5344CB8AC3E}">
        <p14:creationId xmlns:p14="http://schemas.microsoft.com/office/powerpoint/2010/main" val="349113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DD80CA3-D6D0-48C9-BF4A-BA2970F642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3F335D5D-A86C-456D-84C0-C0B1D5E29E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7B09311C-223B-4ABE-8B17-D22E11D8E225}"/>
              </a:ext>
            </a:extLst>
          </p:cNvPr>
          <p:cNvSpPr>
            <a:spLocks noGrp="1" noChangeArrowheads="1"/>
          </p:cNvSpPr>
          <p:nvPr>
            <p:ph type="sldNum" sz="quarter" idx="12"/>
          </p:nvPr>
        </p:nvSpPr>
        <p:spPr>
          <a:ln/>
        </p:spPr>
        <p:txBody>
          <a:bodyPr/>
          <a:lstStyle>
            <a:lvl1pPr>
              <a:defRPr/>
            </a:lvl1pPr>
          </a:lstStyle>
          <a:p>
            <a:fld id="{CE241416-BAB9-40E8-A198-CABD1067A13A}" type="slidenum">
              <a:rPr lang="en-US" altLang="en-US"/>
              <a:pPr/>
              <a:t>‹#›</a:t>
            </a:fld>
            <a:endParaRPr lang="en-US" altLang="en-US"/>
          </a:p>
        </p:txBody>
      </p:sp>
    </p:spTree>
    <p:extLst>
      <p:ext uri="{BB962C8B-B14F-4D97-AF65-F5344CB8AC3E}">
        <p14:creationId xmlns:p14="http://schemas.microsoft.com/office/powerpoint/2010/main" val="3293503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EA8110E1-4E51-4598-BF01-75A8864CB3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5509D8D0-A7E0-4DDD-A196-9B4D9F265C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4E7C481B-A38B-438D-BCE7-3A3184728C80}"/>
              </a:ext>
            </a:extLst>
          </p:cNvPr>
          <p:cNvSpPr>
            <a:spLocks noGrp="1" noChangeArrowheads="1"/>
          </p:cNvSpPr>
          <p:nvPr>
            <p:ph type="sldNum" sz="quarter" idx="12"/>
          </p:nvPr>
        </p:nvSpPr>
        <p:spPr>
          <a:ln/>
        </p:spPr>
        <p:txBody>
          <a:bodyPr/>
          <a:lstStyle>
            <a:lvl1pPr>
              <a:defRPr/>
            </a:lvl1pPr>
          </a:lstStyle>
          <a:p>
            <a:fld id="{200E9038-D1B8-4A63-BE68-83D93E8F1377}" type="slidenum">
              <a:rPr lang="en-US" altLang="en-US"/>
              <a:pPr/>
              <a:t>‹#›</a:t>
            </a:fld>
            <a:endParaRPr lang="en-US" altLang="en-US"/>
          </a:p>
        </p:txBody>
      </p:sp>
    </p:spTree>
    <p:extLst>
      <p:ext uri="{BB962C8B-B14F-4D97-AF65-F5344CB8AC3E}">
        <p14:creationId xmlns:p14="http://schemas.microsoft.com/office/powerpoint/2010/main" val="3596984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E2447AFA-9B1A-4876-9CB7-E001A17244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D9352E21-2FC0-4A7C-8C20-231D94C7FD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56248BA9-64CB-47FF-8B81-B1A0117CDE84}"/>
              </a:ext>
            </a:extLst>
          </p:cNvPr>
          <p:cNvSpPr>
            <a:spLocks noGrp="1" noChangeArrowheads="1"/>
          </p:cNvSpPr>
          <p:nvPr>
            <p:ph type="sldNum" sz="quarter" idx="12"/>
          </p:nvPr>
        </p:nvSpPr>
        <p:spPr>
          <a:ln/>
        </p:spPr>
        <p:txBody>
          <a:bodyPr/>
          <a:lstStyle>
            <a:lvl1pPr>
              <a:defRPr/>
            </a:lvl1pPr>
          </a:lstStyle>
          <a:p>
            <a:fld id="{F07183B8-997A-41B3-8C64-15A9EDBE4FA9}" type="slidenum">
              <a:rPr lang="en-US" altLang="en-US"/>
              <a:pPr/>
              <a:t>‹#›</a:t>
            </a:fld>
            <a:endParaRPr lang="en-US" altLang="en-US"/>
          </a:p>
        </p:txBody>
      </p:sp>
    </p:spTree>
    <p:extLst>
      <p:ext uri="{BB962C8B-B14F-4D97-AF65-F5344CB8AC3E}">
        <p14:creationId xmlns:p14="http://schemas.microsoft.com/office/powerpoint/2010/main" val="3011119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7">
            <a:extLst>
              <a:ext uri="{FF2B5EF4-FFF2-40B4-BE49-F238E27FC236}">
                <a16:creationId xmlns:a16="http://schemas.microsoft.com/office/drawing/2014/main" id="{6264785A-6469-46E7-8CCA-3B674DDEEC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4949A806-0D78-4233-A103-FE1015C575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25F3A3FF-4D01-4791-9781-BE3039FA1A1D}"/>
              </a:ext>
            </a:extLst>
          </p:cNvPr>
          <p:cNvSpPr>
            <a:spLocks noGrp="1" noChangeArrowheads="1"/>
          </p:cNvSpPr>
          <p:nvPr>
            <p:ph type="sldNum" sz="quarter" idx="12"/>
          </p:nvPr>
        </p:nvSpPr>
        <p:spPr>
          <a:ln/>
        </p:spPr>
        <p:txBody>
          <a:bodyPr/>
          <a:lstStyle>
            <a:lvl1pPr>
              <a:defRPr/>
            </a:lvl1pPr>
          </a:lstStyle>
          <a:p>
            <a:fld id="{9D1262B5-B73E-4122-AABB-2887C909D29D}" type="slidenum">
              <a:rPr lang="en-US" altLang="en-US"/>
              <a:pPr/>
              <a:t>‹#›</a:t>
            </a:fld>
            <a:endParaRPr lang="en-US" altLang="en-US"/>
          </a:p>
        </p:txBody>
      </p:sp>
    </p:spTree>
    <p:extLst>
      <p:ext uri="{BB962C8B-B14F-4D97-AF65-F5344CB8AC3E}">
        <p14:creationId xmlns:p14="http://schemas.microsoft.com/office/powerpoint/2010/main" val="4157701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7">
            <a:extLst>
              <a:ext uri="{FF2B5EF4-FFF2-40B4-BE49-F238E27FC236}">
                <a16:creationId xmlns:a16="http://schemas.microsoft.com/office/drawing/2014/main" id="{53FEDBAE-B68C-4AC2-9E7D-7EC9818700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FF9112E1-578B-4873-9D06-C42ED7FC18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4EDF01D8-4266-42F3-BBAD-DBF2D515820E}"/>
              </a:ext>
            </a:extLst>
          </p:cNvPr>
          <p:cNvSpPr>
            <a:spLocks noGrp="1" noChangeArrowheads="1"/>
          </p:cNvSpPr>
          <p:nvPr>
            <p:ph type="sldNum" sz="quarter" idx="12"/>
          </p:nvPr>
        </p:nvSpPr>
        <p:spPr>
          <a:ln/>
        </p:spPr>
        <p:txBody>
          <a:bodyPr/>
          <a:lstStyle>
            <a:lvl1pPr>
              <a:defRPr/>
            </a:lvl1pPr>
          </a:lstStyle>
          <a:p>
            <a:fld id="{84A65F0A-2FF5-4F7A-8754-0ECC14DD0185}" type="slidenum">
              <a:rPr lang="en-US" altLang="en-US"/>
              <a:pPr/>
              <a:t>‹#›</a:t>
            </a:fld>
            <a:endParaRPr lang="en-US" altLang="en-US"/>
          </a:p>
        </p:txBody>
      </p:sp>
    </p:spTree>
    <p:extLst>
      <p:ext uri="{BB962C8B-B14F-4D97-AF65-F5344CB8AC3E}">
        <p14:creationId xmlns:p14="http://schemas.microsoft.com/office/powerpoint/2010/main" val="147471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CBC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67800" y="6629400"/>
            <a:ext cx="2743200" cy="162649"/>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9" name="Title 9"/>
          <p:cNvSpPr>
            <a:spLocks noGrp="1"/>
          </p:cNvSpPr>
          <p:nvPr>
            <p:ph type="title" hasCustomPrompt="1"/>
          </p:nvPr>
        </p:nvSpPr>
        <p:spPr>
          <a:xfrm>
            <a:off x="381000" y="457201"/>
            <a:ext cx="10744200" cy="457199"/>
          </a:xfrm>
          <a:prstGeom prst="rect">
            <a:avLst/>
          </a:prstGeom>
        </p:spPr>
        <p:txBody>
          <a:bodyPr lIns="0" tIns="0" rIns="0" bIns="0"/>
          <a:lstStyle>
            <a:lvl1pPr>
              <a:defRPr baseline="0">
                <a:solidFill>
                  <a:schemeClr val="tx1">
                    <a:lumMod val="75000"/>
                  </a:schemeClr>
                </a:solidFill>
              </a:defRPr>
            </a:lvl1pPr>
          </a:lstStyle>
          <a:p>
            <a:r>
              <a:rPr lang="en-US" dirty="0"/>
              <a:t>Click to edit blank page title</a:t>
            </a:r>
            <a:endParaRPr lang="en-CA" dirty="0"/>
          </a:p>
        </p:txBody>
      </p:sp>
      <p:sp>
        <p:nvSpPr>
          <p:cNvPr id="5" name="Footer Placeholder 5"/>
          <p:cNvSpPr txBox="1">
            <a:spLocks/>
          </p:cNvSpPr>
          <p:nvPr/>
        </p:nvSpPr>
        <p:spPr>
          <a:xfrm>
            <a:off x="409303" y="6400799"/>
            <a:ext cx="1876697" cy="391250"/>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03707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CBC CHART">
    <p:spTree>
      <p:nvGrpSpPr>
        <p:cNvPr id="1" name=""/>
        <p:cNvGrpSpPr/>
        <p:nvPr/>
      </p:nvGrpSpPr>
      <p:grpSpPr>
        <a:xfrm>
          <a:off x="0" y="0"/>
          <a:ext cx="0" cy="0"/>
          <a:chOff x="0" y="0"/>
          <a:chExt cx="0" cy="0"/>
        </a:xfrm>
      </p:grpSpPr>
      <p:sp>
        <p:nvSpPr>
          <p:cNvPr id="5" name="Chart Placeholder 4"/>
          <p:cNvSpPr>
            <a:spLocks noGrp="1"/>
          </p:cNvSpPr>
          <p:nvPr>
            <p:ph type="chart" sz="quarter" idx="13" hasCustomPrompt="1"/>
          </p:nvPr>
        </p:nvSpPr>
        <p:spPr>
          <a:xfrm>
            <a:off x="381000" y="1142999"/>
            <a:ext cx="11430000" cy="5257799"/>
          </a:xfrm>
          <a:prstGeom prst="rect">
            <a:avLst/>
          </a:prstGeom>
          <a:noFill/>
          <a:ln>
            <a:noFill/>
          </a:ln>
        </p:spPr>
        <p:txBody>
          <a:bodyPr lIns="0" tIns="0" rIns="0" bIns="0"/>
          <a:lstStyle>
            <a:lvl1pPr marL="0" indent="0">
              <a:buNone/>
              <a:defRPr baseline="0">
                <a:solidFill>
                  <a:srgbClr val="B7BBBD"/>
                </a:solidFill>
              </a:defRPr>
            </a:lvl1pPr>
          </a:lstStyle>
          <a:p>
            <a:r>
              <a:rPr lang="en-US" dirty="0"/>
              <a:t>Click icon below to create or add chart from other file.</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edit chart title style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112198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CBC TABLE">
    <p:spTree>
      <p:nvGrpSpPr>
        <p:cNvPr id="1" name=""/>
        <p:cNvGrpSpPr/>
        <p:nvPr/>
      </p:nvGrpSpPr>
      <p:grpSpPr>
        <a:xfrm>
          <a:off x="0" y="0"/>
          <a:ext cx="0" cy="0"/>
          <a:chOff x="0" y="0"/>
          <a:chExt cx="0" cy="0"/>
        </a:xfrm>
      </p:grpSpPr>
      <p:sp>
        <p:nvSpPr>
          <p:cNvPr id="6" name="Table Placeholder 5"/>
          <p:cNvSpPr>
            <a:spLocks noGrp="1"/>
          </p:cNvSpPr>
          <p:nvPr>
            <p:ph type="tbl" sz="quarter" idx="13" hasCustomPrompt="1"/>
          </p:nvPr>
        </p:nvSpPr>
        <p:spPr>
          <a:xfrm>
            <a:off x="381000" y="1143000"/>
            <a:ext cx="11430000" cy="5257800"/>
          </a:xfrm>
          <a:prstGeom prst="rect">
            <a:avLst/>
          </a:prstGeom>
        </p:spPr>
        <p:txBody>
          <a:bodyPr lIns="0" tIns="0" rIns="0" bIns="0"/>
          <a:lstStyle>
            <a:lvl1pPr marL="0" indent="0">
              <a:buNone/>
              <a:defRPr>
                <a:solidFill>
                  <a:srgbClr val="B7BBBD"/>
                </a:solidFill>
              </a:defRPr>
            </a:lvl1pPr>
          </a:lstStyle>
          <a:p>
            <a:r>
              <a:rPr lang="en-US" dirty="0"/>
              <a:t>Click icon to create or add existing table from other program.</a:t>
            </a:r>
            <a:endParaRPr lang="en-CA" dirty="0"/>
          </a:p>
        </p:txBody>
      </p:sp>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add table title</a:t>
            </a:r>
            <a:endParaRPr lang="en-CA" dirty="0"/>
          </a:p>
        </p:txBody>
      </p:sp>
      <p:sp>
        <p:nvSpPr>
          <p:cNvPr id="8"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49030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CBC 2 COLUMN">
    <p:spTree>
      <p:nvGrpSpPr>
        <p:cNvPr id="1" name=""/>
        <p:cNvGrpSpPr/>
        <p:nvPr/>
      </p:nvGrpSpPr>
      <p:grpSpPr>
        <a:xfrm>
          <a:off x="0" y="0"/>
          <a:ext cx="0" cy="0"/>
          <a:chOff x="0" y="0"/>
          <a:chExt cx="0" cy="0"/>
        </a:xfrm>
      </p:grpSpPr>
      <p:sp>
        <p:nvSpPr>
          <p:cNvPr id="15"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add a two-column title</a:t>
            </a:r>
            <a:endParaRPr lang="en-CA" dirty="0"/>
          </a:p>
        </p:txBody>
      </p:sp>
      <p:sp>
        <p:nvSpPr>
          <p:cNvPr id="8" name="Content Placeholder 2"/>
          <p:cNvSpPr>
            <a:spLocks noGrp="1"/>
          </p:cNvSpPr>
          <p:nvPr>
            <p:ph idx="1" hasCustomPrompt="1"/>
          </p:nvPr>
        </p:nvSpPr>
        <p:spPr>
          <a:xfrm>
            <a:off x="409302" y="116016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a:t>Click to add 1st list</a:t>
            </a:r>
          </a:p>
          <a:p>
            <a:pPr lvl="1"/>
            <a:r>
              <a:rPr lang="en-US" dirty="0"/>
              <a:t>Second level</a:t>
            </a:r>
          </a:p>
          <a:p>
            <a:pPr lvl="2"/>
            <a:r>
              <a:rPr lang="en-US" dirty="0"/>
              <a:t>Third level</a:t>
            </a:r>
          </a:p>
        </p:txBody>
      </p:sp>
      <p:sp>
        <p:nvSpPr>
          <p:cNvPr id="11" name="Content Placeholder 2"/>
          <p:cNvSpPr>
            <a:spLocks noGrp="1"/>
          </p:cNvSpPr>
          <p:nvPr>
            <p:ph idx="10" hasCustomPrompt="1"/>
          </p:nvPr>
        </p:nvSpPr>
        <p:spPr>
          <a:xfrm>
            <a:off x="6347459" y="1142999"/>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a:t>Click to add 2nd list</a:t>
            </a:r>
          </a:p>
          <a:p>
            <a:pPr lvl="1"/>
            <a:r>
              <a:rPr lang="en-US" dirty="0"/>
              <a:t>Second level</a:t>
            </a:r>
          </a:p>
          <a:p>
            <a:pPr lvl="2"/>
            <a:r>
              <a:rPr lang="en-US" dirty="0"/>
              <a:t>Third level</a:t>
            </a:r>
          </a:p>
        </p:txBody>
      </p:sp>
    </p:spTree>
    <p:extLst>
      <p:ext uri="{BB962C8B-B14F-4D97-AF65-F5344CB8AC3E}">
        <p14:creationId xmlns:p14="http://schemas.microsoft.com/office/powerpoint/2010/main" val="3765281986"/>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CBC COMPAR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1000" y="1579114"/>
            <a:ext cx="5486400"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1st title</a:t>
            </a:r>
          </a:p>
        </p:txBody>
      </p:sp>
      <p:sp>
        <p:nvSpPr>
          <p:cNvPr id="5" name="Text Placeholder 4"/>
          <p:cNvSpPr>
            <a:spLocks noGrp="1"/>
          </p:cNvSpPr>
          <p:nvPr>
            <p:ph type="body" sz="quarter" idx="3" hasCustomPrompt="1"/>
          </p:nvPr>
        </p:nvSpPr>
        <p:spPr>
          <a:xfrm>
            <a:off x="6324599" y="1583909"/>
            <a:ext cx="5486399"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2nd title</a:t>
            </a:r>
          </a:p>
        </p:txBody>
      </p:sp>
      <p:sp>
        <p:nvSpPr>
          <p:cNvPr id="10" name="Slide Number Placeholder 5"/>
          <p:cNvSpPr>
            <a:spLocks noGrp="1"/>
          </p:cNvSpPr>
          <p:nvPr>
            <p:ph type="sldNum" sz="quarter" idx="10"/>
          </p:nvPr>
        </p:nvSpPr>
        <p:spPr>
          <a:xfrm>
            <a:off x="9067798"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3"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a:t>Click to add a comparison title</a:t>
            </a:r>
            <a:endParaRPr lang="en-CA" dirty="0"/>
          </a:p>
        </p:txBody>
      </p:sp>
      <p:sp>
        <p:nvSpPr>
          <p:cNvPr id="9"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a:t>
            </a:r>
            <a:r>
              <a:rPr lang="en-US" sz="1200" baseline="0" dirty="0">
                <a:solidFill>
                  <a:srgbClr val="90969A"/>
                </a:solidFill>
              </a:rPr>
              <a:t> </a:t>
            </a:r>
            <a:r>
              <a:rPr lang="en-US" sz="1200" dirty="0">
                <a:solidFill>
                  <a:srgbClr val="90969A"/>
                </a:solidFill>
              </a:rPr>
              <a:t>Confidential</a:t>
            </a:r>
            <a:endParaRPr lang="en-CA" sz="1200" dirty="0">
              <a:solidFill>
                <a:srgbClr val="90969A"/>
              </a:solidFill>
            </a:endParaRPr>
          </a:p>
        </p:txBody>
      </p:sp>
      <p:sp>
        <p:nvSpPr>
          <p:cNvPr id="15" name="Content Placeholder 2"/>
          <p:cNvSpPr>
            <a:spLocks noGrp="1"/>
          </p:cNvSpPr>
          <p:nvPr>
            <p:ph idx="13" hasCustomPrompt="1"/>
          </p:nvPr>
        </p:nvSpPr>
        <p:spPr>
          <a:xfrm>
            <a:off x="395151" y="2215106"/>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baseline="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baseline="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a:t>Click to add the 1st compare</a:t>
            </a:r>
          </a:p>
          <a:p>
            <a:pPr lvl="1"/>
            <a:r>
              <a:rPr lang="en-US" dirty="0"/>
              <a:t>Second level</a:t>
            </a:r>
          </a:p>
          <a:p>
            <a:pPr lvl="2"/>
            <a:r>
              <a:rPr lang="en-US" dirty="0"/>
              <a:t>Third level</a:t>
            </a:r>
          </a:p>
        </p:txBody>
      </p:sp>
      <p:sp>
        <p:nvSpPr>
          <p:cNvPr id="16" name="Content Placeholder 2"/>
          <p:cNvSpPr>
            <a:spLocks noGrp="1"/>
          </p:cNvSpPr>
          <p:nvPr>
            <p:ph idx="14" hasCustomPrompt="1"/>
          </p:nvPr>
        </p:nvSpPr>
        <p:spPr>
          <a:xfrm>
            <a:off x="6324599" y="220823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a:t>Click to add 2nd compare</a:t>
            </a:r>
          </a:p>
          <a:p>
            <a:pPr lvl="1"/>
            <a:r>
              <a:rPr lang="en-US" dirty="0"/>
              <a:t>Second level</a:t>
            </a:r>
          </a:p>
          <a:p>
            <a:pPr lvl="2"/>
            <a:r>
              <a:rPr lang="en-US" dirty="0"/>
              <a:t>Third level</a:t>
            </a:r>
          </a:p>
        </p:txBody>
      </p:sp>
    </p:spTree>
    <p:extLst>
      <p:ext uri="{BB962C8B-B14F-4D97-AF65-F5344CB8AC3E}">
        <p14:creationId xmlns:p14="http://schemas.microsoft.com/office/powerpoint/2010/main" val="2392834951"/>
      </p:ext>
    </p:extLst>
  </p:cSld>
  <p:clrMapOvr>
    <a:masterClrMapping/>
  </p:clrMapOvr>
  <p:extLst>
    <p:ext uri="{DCECCB84-F9BA-43D5-87BE-67443E8EF086}">
      <p15:sldGuideLst xmlns:p15="http://schemas.microsoft.com/office/powerpoint/2012/main">
        <p15:guide id="1"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CBC OBJEC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495800" y="1143001"/>
            <a:ext cx="7298507" cy="5257800"/>
          </a:xfrm>
          <a:prstGeom prst="rect">
            <a:avLst/>
          </a:prstGeom>
        </p:spPr>
        <p:txBody>
          <a:bodyPr lIns="0" tIns="0" rIns="0" bIns="0"/>
          <a:lstStyle>
            <a:lvl1pPr marL="0" indent="0">
              <a:buNone/>
              <a:defRPr sz="3200">
                <a:solidFill>
                  <a:srgbClr val="B7BBB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other object from another file.</a:t>
            </a:r>
            <a:endParaRPr lang="en-CA" dirty="0"/>
          </a:p>
        </p:txBody>
      </p:sp>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add object w/ caption title</a:t>
            </a:r>
            <a:endParaRPr lang="en-CA" dirty="0"/>
          </a:p>
        </p:txBody>
      </p:sp>
      <p:sp>
        <p:nvSpPr>
          <p:cNvPr id="7"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28065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CBC VIDE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a:t>Click to add video title</a:t>
            </a:r>
            <a:endParaRPr lang="en-CA" dirty="0"/>
          </a:p>
        </p:txBody>
      </p:sp>
      <p:sp>
        <p:nvSpPr>
          <p:cNvPr id="7"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rgbClr val="90969A"/>
                </a:solidFill>
              </a:rPr>
              <a:t>DRAFT | Confidential</a:t>
            </a:r>
            <a:endParaRPr lang="en-CA" sz="1200" dirty="0">
              <a:solidFill>
                <a:srgbClr val="90969A"/>
              </a:solidFill>
            </a:endParaRPr>
          </a:p>
        </p:txBody>
      </p:sp>
      <p:sp>
        <p:nvSpPr>
          <p:cNvPr id="5" name="Media Placeholder 4"/>
          <p:cNvSpPr>
            <a:spLocks noGrp="1"/>
          </p:cNvSpPr>
          <p:nvPr>
            <p:ph type="media" sz="quarter" idx="10" hasCustomPrompt="1"/>
          </p:nvPr>
        </p:nvSpPr>
        <p:spPr>
          <a:xfrm>
            <a:off x="4495800" y="1143000"/>
            <a:ext cx="7297738" cy="5257800"/>
          </a:xfrm>
          <a:prstGeom prst="rect">
            <a:avLst/>
          </a:prstGeom>
        </p:spPr>
        <p:txBody>
          <a:bodyPr lIns="0" tIns="0" rIns="0" bIns="0"/>
          <a:lstStyle>
            <a:lvl1pPr marL="0" indent="0">
              <a:buNone/>
              <a:defRPr baseline="0">
                <a:solidFill>
                  <a:schemeClr val="accent4"/>
                </a:solidFill>
              </a:defRPr>
            </a:lvl1pPr>
          </a:lstStyle>
          <a:p>
            <a:r>
              <a:rPr lang="en-US" dirty="0"/>
              <a:t>Click icon below to add a video or other media.</a:t>
            </a:r>
            <a:endParaRPr lang="en-CA" dirty="0"/>
          </a:p>
        </p:txBody>
      </p:sp>
    </p:spTree>
    <p:extLst>
      <p:ext uri="{BB962C8B-B14F-4D97-AF65-F5344CB8AC3E}">
        <p14:creationId xmlns:p14="http://schemas.microsoft.com/office/powerpoint/2010/main" val="305400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81000" y="6400800"/>
            <a:ext cx="4114800" cy="365125"/>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Slide Number Placeholder 5"/>
          <p:cNvSpPr>
            <a:spLocks noGrp="1"/>
          </p:cNvSpPr>
          <p:nvPr>
            <p:ph type="sldNum" sz="quarter" idx="4"/>
          </p:nvPr>
        </p:nvSpPr>
        <p:spPr>
          <a:xfrm>
            <a:off x="9007152" y="6374674"/>
            <a:ext cx="2743200" cy="365125"/>
          </a:xfrm>
          <a:prstGeom prst="rect">
            <a:avLst/>
          </a:prstGeom>
        </p:spPr>
        <p:txBody>
          <a:bodyPr vert="horz" lIns="0" tIns="0" rIns="0" bIns="0" rtlCol="0" anchor="b" anchorCtr="0"/>
          <a:lstStyle>
            <a:lvl1pPr algn="r">
              <a:defRPr sz="1200">
                <a:solidFill>
                  <a:schemeClr val="tx1">
                    <a:tint val="75000"/>
                  </a:schemeClr>
                </a:solidFill>
              </a:defRPr>
            </a:lvl1pPr>
          </a:lstStyle>
          <a:p>
            <a:fld id="{0FF33D2E-B4E6-4FF6-99DC-91C411C64D6C}" type="slidenum">
              <a:rPr lang="en-CA" smtClean="0"/>
              <a:t>‹#›</a:t>
            </a:fld>
            <a:endParaRPr lang="en-CA" dirty="0"/>
          </a:p>
        </p:txBody>
      </p:sp>
      <p:sp>
        <p:nvSpPr>
          <p:cNvPr id="2" name="Title Placeholder 1"/>
          <p:cNvSpPr>
            <a:spLocks noGrp="1"/>
          </p:cNvSpPr>
          <p:nvPr>
            <p:ph type="title"/>
          </p:nvPr>
        </p:nvSpPr>
        <p:spPr>
          <a:xfrm>
            <a:off x="381000" y="447963"/>
            <a:ext cx="10744200" cy="466437"/>
          </a:xfrm>
          <a:prstGeom prst="rect">
            <a:avLst/>
          </a:prstGeom>
        </p:spPr>
        <p:txBody>
          <a:bodyPr vert="horz" lIns="0" tIns="0" rIns="0" bIns="0" rtlCol="0" anchor="ctr">
            <a:normAutofit/>
          </a:bodyPr>
          <a:lstStyle/>
          <a:p>
            <a:r>
              <a:rPr lang="en-US"/>
              <a:t>Click to edit Master title style</a:t>
            </a:r>
            <a:endParaRPr lang="en-CA" dirty="0"/>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668000" y="430238"/>
            <a:ext cx="1354784" cy="501886"/>
          </a:xfrm>
          <a:prstGeom prst="rect">
            <a:avLst/>
          </a:prstGeom>
        </p:spPr>
      </p:pic>
    </p:spTree>
    <p:extLst>
      <p:ext uri="{BB962C8B-B14F-4D97-AF65-F5344CB8AC3E}">
        <p14:creationId xmlns:p14="http://schemas.microsoft.com/office/powerpoint/2010/main" val="311455814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8" r:id="rId16"/>
    <p:sldLayoutId id="2147483762" r:id="rId17"/>
  </p:sldLayoutIdLst>
  <p:hf hdr="0" ftr="0" dt="0"/>
  <p:txStyles>
    <p:titleStyle>
      <a:lvl1pPr algn="l" defTabSz="914400" rtl="0" eaLnBrk="1" latinLnBrk="0" hangingPunct="1">
        <a:lnSpc>
          <a:spcPct val="90000"/>
        </a:lnSpc>
        <a:spcBef>
          <a:spcPct val="0"/>
        </a:spcBef>
        <a:buNone/>
        <a:defRPr lang="en-CA" sz="3200" b="1" kern="1200" dirty="0">
          <a:solidFill>
            <a:srgbClr val="63BB4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9DE0"/>
        </a:buClr>
        <a:buFont typeface="Arial" panose="020B0604020202020204" pitchFamily="34" charset="0"/>
        <a:buChar char="•"/>
        <a:defRPr sz="2800" kern="1200">
          <a:solidFill>
            <a:schemeClr val="tx1"/>
          </a:solidFill>
          <a:latin typeface="+mj-lt"/>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800" kern="1200">
          <a:solidFill>
            <a:schemeClr val="tx1"/>
          </a:solidFill>
          <a:latin typeface="+mj-lt"/>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3DB1009-B156-4D1C-8ECD-A5F0794C7EE8}"/>
              </a:ext>
            </a:extLst>
          </p:cNvPr>
          <p:cNvGrpSpPr>
            <a:grpSpLocks/>
          </p:cNvGrpSpPr>
          <p:nvPr/>
        </p:nvGrpSpPr>
        <p:grpSpPr bwMode="auto">
          <a:xfrm>
            <a:off x="1" y="0"/>
            <a:ext cx="9656233" cy="1981200"/>
            <a:chOff x="0" y="0"/>
            <a:chExt cx="4562" cy="1248"/>
          </a:xfrm>
        </p:grpSpPr>
        <p:sp>
          <p:nvSpPr>
            <p:cNvPr id="131075" name="Freeform 3">
              <a:extLst>
                <a:ext uri="{FF2B5EF4-FFF2-40B4-BE49-F238E27FC236}">
                  <a16:creationId xmlns:a16="http://schemas.microsoft.com/office/drawing/2014/main" id="{B2997872-7026-42F9-AC8A-D144EA956FDD}"/>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1" hangingPunct="1">
                <a:defRPr/>
              </a:pPr>
              <a:endParaRPr lang="en-CA" sz="1800">
                <a:latin typeface="Tahoma" charset="0"/>
                <a:cs typeface="Arial" charset="0"/>
              </a:endParaRPr>
            </a:p>
          </p:txBody>
        </p:sp>
        <p:sp>
          <p:nvSpPr>
            <p:cNvPr id="1033" name="Freeform 4">
              <a:extLst>
                <a:ext uri="{FF2B5EF4-FFF2-40B4-BE49-F238E27FC236}">
                  <a16:creationId xmlns:a16="http://schemas.microsoft.com/office/drawing/2014/main" id="{94A86337-A8E4-4733-BF97-B959AED2461B}"/>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CA" sz="1800"/>
            </a:p>
          </p:txBody>
        </p:sp>
      </p:grpSp>
      <p:sp>
        <p:nvSpPr>
          <p:cNvPr id="131077" name="Rectangle 5">
            <a:extLst>
              <a:ext uri="{FF2B5EF4-FFF2-40B4-BE49-F238E27FC236}">
                <a16:creationId xmlns:a16="http://schemas.microsoft.com/office/drawing/2014/main" id="{C309BABB-DCAB-4D49-9C83-8A01EF51892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1078" name="Rectangle 6">
            <a:extLst>
              <a:ext uri="{FF2B5EF4-FFF2-40B4-BE49-F238E27FC236}">
                <a16:creationId xmlns:a16="http://schemas.microsoft.com/office/drawing/2014/main" id="{396AD1B4-8017-4274-B195-D15E83B9E1F0}"/>
              </a:ext>
            </a:extLst>
          </p:cNvPr>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1079" name="Rectangle 7">
            <a:extLst>
              <a:ext uri="{FF2B5EF4-FFF2-40B4-BE49-F238E27FC236}">
                <a16:creationId xmlns:a16="http://schemas.microsoft.com/office/drawing/2014/main" id="{40E81F91-E1DF-4249-AED9-123BA8DAD12A}"/>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latin typeface="Tahoma" charset="0"/>
                <a:cs typeface="Arial" charset="0"/>
              </a:defRPr>
            </a:lvl1pPr>
          </a:lstStyle>
          <a:p>
            <a:pPr>
              <a:defRPr/>
            </a:pPr>
            <a:endParaRPr lang="en-US" altLang="en-US"/>
          </a:p>
        </p:txBody>
      </p:sp>
      <p:sp>
        <p:nvSpPr>
          <p:cNvPr id="131080" name="Rectangle 8">
            <a:extLst>
              <a:ext uri="{FF2B5EF4-FFF2-40B4-BE49-F238E27FC236}">
                <a16:creationId xmlns:a16="http://schemas.microsoft.com/office/drawing/2014/main" id="{41FE2554-7D55-45FC-9160-30FE622935BE}"/>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latin typeface="Tahoma" charset="0"/>
                <a:cs typeface="Arial" charset="0"/>
              </a:defRPr>
            </a:lvl1pPr>
          </a:lstStyle>
          <a:p>
            <a:pPr>
              <a:defRPr/>
            </a:pPr>
            <a:endParaRPr lang="en-US" altLang="en-US"/>
          </a:p>
        </p:txBody>
      </p:sp>
      <p:sp>
        <p:nvSpPr>
          <p:cNvPr id="131081" name="Rectangle 9">
            <a:extLst>
              <a:ext uri="{FF2B5EF4-FFF2-40B4-BE49-F238E27FC236}">
                <a16:creationId xmlns:a16="http://schemas.microsoft.com/office/drawing/2014/main" id="{79045BF7-F966-49D3-B949-880FC1EFF885}"/>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fld id="{C32A7519-6B59-4AED-925F-4058C5C671CA}" type="slidenum">
              <a:rPr lang="en-US" altLang="en-US"/>
              <a:pPr/>
              <a:t>‹#›</a:t>
            </a:fld>
            <a:endParaRPr lang="en-US" altLang="en-US"/>
          </a:p>
        </p:txBody>
      </p:sp>
    </p:spTree>
    <p:extLst>
      <p:ext uri="{BB962C8B-B14F-4D97-AF65-F5344CB8AC3E}">
        <p14:creationId xmlns:p14="http://schemas.microsoft.com/office/powerpoint/2010/main" val="254653160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17.xml"/></Relationships>
</file>

<file path=ppt/slides/_rels/slide101.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18.xml"/></Relationships>
</file>

<file path=ppt/slides/_rels/slide10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103.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104.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21.xml"/></Relationships>
</file>

<file path=ppt/slides/_rels/slide105.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22.xml"/></Relationships>
</file>

<file path=ppt/slides/_rels/slide106.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23.xml"/></Relationships>
</file>

<file path=ppt/slides/_rels/slide107.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24.xml"/></Relationships>
</file>

<file path=ppt/slides/_rels/slide10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25.xml"/></Relationships>
</file>

<file path=ppt/slides/_rels/slide109.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19.xml"/><Relationship Id="rId1" Type="http://schemas.openxmlformats.org/officeDocument/2006/relationships/themeOverride" Target="../theme/themeOverride2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34" Type="http://schemas.openxmlformats.org/officeDocument/2006/relationships/image" Target="../media/image47.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2" Type="http://schemas.openxmlformats.org/officeDocument/2006/relationships/notesSlide" Target="../notesSlides/notesSlide20.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9" Type="http://schemas.openxmlformats.org/officeDocument/2006/relationships/image" Target="../media/image90.png"/><Relationship Id="rId21" Type="http://schemas.openxmlformats.org/officeDocument/2006/relationships/image" Target="../media/image72.png"/><Relationship Id="rId34" Type="http://schemas.openxmlformats.org/officeDocument/2006/relationships/image" Target="../media/image85.png"/><Relationship Id="rId42" Type="http://schemas.openxmlformats.org/officeDocument/2006/relationships/image" Target="../media/image93.png"/><Relationship Id="rId47" Type="http://schemas.openxmlformats.org/officeDocument/2006/relationships/image" Target="../media/image98.png"/><Relationship Id="rId50" Type="http://schemas.openxmlformats.org/officeDocument/2006/relationships/image" Target="../media/image101.png"/><Relationship Id="rId55" Type="http://schemas.openxmlformats.org/officeDocument/2006/relationships/image" Target="../media/image106.png"/><Relationship Id="rId63" Type="http://schemas.openxmlformats.org/officeDocument/2006/relationships/image" Target="../media/image114.png"/><Relationship Id="rId68" Type="http://schemas.openxmlformats.org/officeDocument/2006/relationships/image" Target="../media/image119.png"/><Relationship Id="rId76" Type="http://schemas.openxmlformats.org/officeDocument/2006/relationships/image" Target="../media/image127.png"/><Relationship Id="rId84" Type="http://schemas.openxmlformats.org/officeDocument/2006/relationships/image" Target="../media/image135.png"/><Relationship Id="rId89" Type="http://schemas.openxmlformats.org/officeDocument/2006/relationships/image" Target="../media/image140.png"/><Relationship Id="rId7" Type="http://schemas.openxmlformats.org/officeDocument/2006/relationships/image" Target="../media/image58.png"/><Relationship Id="rId71" Type="http://schemas.openxmlformats.org/officeDocument/2006/relationships/image" Target="../media/image122.png"/><Relationship Id="rId92" Type="http://schemas.openxmlformats.org/officeDocument/2006/relationships/image" Target="../media/image143.png"/><Relationship Id="rId2" Type="http://schemas.openxmlformats.org/officeDocument/2006/relationships/notesSlide" Target="../notesSlides/notesSlide24.xml"/><Relationship Id="rId16" Type="http://schemas.openxmlformats.org/officeDocument/2006/relationships/image" Target="../media/image67.png"/><Relationship Id="rId29" Type="http://schemas.openxmlformats.org/officeDocument/2006/relationships/image" Target="../media/image80.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png"/><Relationship Id="rId37" Type="http://schemas.openxmlformats.org/officeDocument/2006/relationships/image" Target="../media/image88.png"/><Relationship Id="rId40" Type="http://schemas.openxmlformats.org/officeDocument/2006/relationships/image" Target="../media/image91.png"/><Relationship Id="rId45" Type="http://schemas.openxmlformats.org/officeDocument/2006/relationships/image" Target="../media/image96.png"/><Relationship Id="rId53" Type="http://schemas.openxmlformats.org/officeDocument/2006/relationships/image" Target="../media/image104.png"/><Relationship Id="rId58" Type="http://schemas.openxmlformats.org/officeDocument/2006/relationships/image" Target="../media/image109.png"/><Relationship Id="rId66" Type="http://schemas.openxmlformats.org/officeDocument/2006/relationships/image" Target="../media/image117.png"/><Relationship Id="rId74" Type="http://schemas.openxmlformats.org/officeDocument/2006/relationships/image" Target="../media/image125.png"/><Relationship Id="rId79" Type="http://schemas.openxmlformats.org/officeDocument/2006/relationships/image" Target="../media/image130.png"/><Relationship Id="rId87" Type="http://schemas.openxmlformats.org/officeDocument/2006/relationships/image" Target="../media/image138.png"/><Relationship Id="rId5" Type="http://schemas.openxmlformats.org/officeDocument/2006/relationships/image" Target="../media/image56.png"/><Relationship Id="rId61" Type="http://schemas.openxmlformats.org/officeDocument/2006/relationships/image" Target="../media/image112.png"/><Relationship Id="rId82" Type="http://schemas.openxmlformats.org/officeDocument/2006/relationships/image" Target="../media/image133.png"/><Relationship Id="rId90" Type="http://schemas.openxmlformats.org/officeDocument/2006/relationships/image" Target="../media/image141.png"/><Relationship Id="rId19" Type="http://schemas.openxmlformats.org/officeDocument/2006/relationships/image" Target="../media/image7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 Id="rId43" Type="http://schemas.openxmlformats.org/officeDocument/2006/relationships/image" Target="../media/image94.png"/><Relationship Id="rId48" Type="http://schemas.openxmlformats.org/officeDocument/2006/relationships/image" Target="../media/image99.png"/><Relationship Id="rId56" Type="http://schemas.openxmlformats.org/officeDocument/2006/relationships/image" Target="../media/image107.png"/><Relationship Id="rId64" Type="http://schemas.openxmlformats.org/officeDocument/2006/relationships/image" Target="../media/image115.png"/><Relationship Id="rId69" Type="http://schemas.openxmlformats.org/officeDocument/2006/relationships/image" Target="../media/image120.png"/><Relationship Id="rId77" Type="http://schemas.openxmlformats.org/officeDocument/2006/relationships/image" Target="../media/image128.png"/><Relationship Id="rId8" Type="http://schemas.openxmlformats.org/officeDocument/2006/relationships/image" Target="../media/image59.png"/><Relationship Id="rId51" Type="http://schemas.openxmlformats.org/officeDocument/2006/relationships/image" Target="../media/image102.png"/><Relationship Id="rId72" Type="http://schemas.openxmlformats.org/officeDocument/2006/relationships/image" Target="../media/image123.png"/><Relationship Id="rId80" Type="http://schemas.openxmlformats.org/officeDocument/2006/relationships/image" Target="../media/image131.png"/><Relationship Id="rId85" Type="http://schemas.openxmlformats.org/officeDocument/2006/relationships/image" Target="../media/image136.png"/><Relationship Id="rId93" Type="http://schemas.openxmlformats.org/officeDocument/2006/relationships/image" Target="../media/image144.png"/><Relationship Id="rId3" Type="http://schemas.openxmlformats.org/officeDocument/2006/relationships/image" Target="../media/image54.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38" Type="http://schemas.openxmlformats.org/officeDocument/2006/relationships/image" Target="../media/image89.png"/><Relationship Id="rId46" Type="http://schemas.openxmlformats.org/officeDocument/2006/relationships/image" Target="../media/image97.png"/><Relationship Id="rId59" Type="http://schemas.openxmlformats.org/officeDocument/2006/relationships/image" Target="../media/image110.png"/><Relationship Id="rId67" Type="http://schemas.openxmlformats.org/officeDocument/2006/relationships/image" Target="../media/image118.png"/><Relationship Id="rId20" Type="http://schemas.openxmlformats.org/officeDocument/2006/relationships/image" Target="../media/image71.png"/><Relationship Id="rId41" Type="http://schemas.openxmlformats.org/officeDocument/2006/relationships/image" Target="../media/image92.png"/><Relationship Id="rId54" Type="http://schemas.openxmlformats.org/officeDocument/2006/relationships/image" Target="../media/image105.png"/><Relationship Id="rId62" Type="http://schemas.openxmlformats.org/officeDocument/2006/relationships/image" Target="../media/image113.png"/><Relationship Id="rId70" Type="http://schemas.openxmlformats.org/officeDocument/2006/relationships/image" Target="../media/image121.png"/><Relationship Id="rId75" Type="http://schemas.openxmlformats.org/officeDocument/2006/relationships/image" Target="../media/image126.png"/><Relationship Id="rId83" Type="http://schemas.openxmlformats.org/officeDocument/2006/relationships/image" Target="../media/image134.png"/><Relationship Id="rId88" Type="http://schemas.openxmlformats.org/officeDocument/2006/relationships/image" Target="../media/image139.png"/><Relationship Id="rId91" Type="http://schemas.openxmlformats.org/officeDocument/2006/relationships/image" Target="../media/image142.png"/><Relationship Id="rId1" Type="http://schemas.openxmlformats.org/officeDocument/2006/relationships/slideLayout" Target="../slideLayouts/slideLayout14.xml"/><Relationship Id="rId6" Type="http://schemas.openxmlformats.org/officeDocument/2006/relationships/image" Target="../media/image57.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36" Type="http://schemas.openxmlformats.org/officeDocument/2006/relationships/image" Target="../media/image87.png"/><Relationship Id="rId49" Type="http://schemas.openxmlformats.org/officeDocument/2006/relationships/image" Target="../media/image100.png"/><Relationship Id="rId57" Type="http://schemas.openxmlformats.org/officeDocument/2006/relationships/image" Target="../media/image108.png"/><Relationship Id="rId10" Type="http://schemas.openxmlformats.org/officeDocument/2006/relationships/image" Target="../media/image61.png"/><Relationship Id="rId31" Type="http://schemas.openxmlformats.org/officeDocument/2006/relationships/image" Target="../media/image82.png"/><Relationship Id="rId44" Type="http://schemas.openxmlformats.org/officeDocument/2006/relationships/image" Target="../media/image95.png"/><Relationship Id="rId52" Type="http://schemas.openxmlformats.org/officeDocument/2006/relationships/image" Target="../media/image103.png"/><Relationship Id="rId60" Type="http://schemas.openxmlformats.org/officeDocument/2006/relationships/image" Target="../media/image111.png"/><Relationship Id="rId65" Type="http://schemas.openxmlformats.org/officeDocument/2006/relationships/image" Target="../media/image116.png"/><Relationship Id="rId73" Type="http://schemas.openxmlformats.org/officeDocument/2006/relationships/image" Target="../media/image124.png"/><Relationship Id="rId78" Type="http://schemas.openxmlformats.org/officeDocument/2006/relationships/image" Target="../media/image129.png"/><Relationship Id="rId81" Type="http://schemas.openxmlformats.org/officeDocument/2006/relationships/image" Target="../media/image132.png"/><Relationship Id="rId86" Type="http://schemas.openxmlformats.org/officeDocument/2006/relationships/image" Target="../media/image137.png"/><Relationship Id="rId4" Type="http://schemas.openxmlformats.org/officeDocument/2006/relationships/image" Target="../media/image55.png"/><Relationship Id="rId9" Type="http://schemas.openxmlformats.org/officeDocument/2006/relationships/image" Target="../media/image60.png"/></Relationships>
</file>

<file path=ppt/slides/_rels/slide25.xml.rels><?xml version="1.0" encoding="UTF-8" standalone="yes"?>
<Relationships xmlns="http://schemas.openxmlformats.org/package/2006/relationships"><Relationship Id="rId13" Type="http://schemas.openxmlformats.org/officeDocument/2006/relationships/image" Target="../media/image155.png"/><Relationship Id="rId18" Type="http://schemas.openxmlformats.org/officeDocument/2006/relationships/image" Target="../media/image160.png"/><Relationship Id="rId26" Type="http://schemas.openxmlformats.org/officeDocument/2006/relationships/image" Target="../media/image168.png"/><Relationship Id="rId39" Type="http://schemas.openxmlformats.org/officeDocument/2006/relationships/image" Target="../media/image181.png"/><Relationship Id="rId21" Type="http://schemas.openxmlformats.org/officeDocument/2006/relationships/image" Target="../media/image163.png"/><Relationship Id="rId34" Type="http://schemas.openxmlformats.org/officeDocument/2006/relationships/image" Target="../media/image176.png"/><Relationship Id="rId42" Type="http://schemas.openxmlformats.org/officeDocument/2006/relationships/image" Target="../media/image184.png"/><Relationship Id="rId47" Type="http://schemas.openxmlformats.org/officeDocument/2006/relationships/image" Target="../media/image189.png"/><Relationship Id="rId50" Type="http://schemas.openxmlformats.org/officeDocument/2006/relationships/image" Target="../media/image192.png"/><Relationship Id="rId55" Type="http://schemas.openxmlformats.org/officeDocument/2006/relationships/image" Target="../media/image197.png"/><Relationship Id="rId7" Type="http://schemas.openxmlformats.org/officeDocument/2006/relationships/image" Target="../media/image149.png"/><Relationship Id="rId12" Type="http://schemas.openxmlformats.org/officeDocument/2006/relationships/image" Target="../media/image154.png"/><Relationship Id="rId17" Type="http://schemas.openxmlformats.org/officeDocument/2006/relationships/image" Target="../media/image159.png"/><Relationship Id="rId25" Type="http://schemas.openxmlformats.org/officeDocument/2006/relationships/image" Target="../media/image167.png"/><Relationship Id="rId33" Type="http://schemas.openxmlformats.org/officeDocument/2006/relationships/image" Target="../media/image175.png"/><Relationship Id="rId38" Type="http://schemas.openxmlformats.org/officeDocument/2006/relationships/image" Target="../media/image180.png"/><Relationship Id="rId46" Type="http://schemas.openxmlformats.org/officeDocument/2006/relationships/image" Target="../media/image188.png"/><Relationship Id="rId2" Type="http://schemas.openxmlformats.org/officeDocument/2006/relationships/notesSlide" Target="../notesSlides/notesSlide25.xml"/><Relationship Id="rId16" Type="http://schemas.openxmlformats.org/officeDocument/2006/relationships/image" Target="../media/image158.png"/><Relationship Id="rId20" Type="http://schemas.openxmlformats.org/officeDocument/2006/relationships/image" Target="../media/image162.png"/><Relationship Id="rId29" Type="http://schemas.openxmlformats.org/officeDocument/2006/relationships/image" Target="../media/image171.png"/><Relationship Id="rId41" Type="http://schemas.openxmlformats.org/officeDocument/2006/relationships/image" Target="../media/image183.png"/><Relationship Id="rId54" Type="http://schemas.openxmlformats.org/officeDocument/2006/relationships/image" Target="../media/image196.png"/><Relationship Id="rId1" Type="http://schemas.openxmlformats.org/officeDocument/2006/relationships/slideLayout" Target="../slideLayouts/slideLayout14.xml"/><Relationship Id="rId6" Type="http://schemas.openxmlformats.org/officeDocument/2006/relationships/image" Target="../media/image148.png"/><Relationship Id="rId11" Type="http://schemas.openxmlformats.org/officeDocument/2006/relationships/image" Target="../media/image153.png"/><Relationship Id="rId24" Type="http://schemas.openxmlformats.org/officeDocument/2006/relationships/image" Target="../media/image166.png"/><Relationship Id="rId32" Type="http://schemas.openxmlformats.org/officeDocument/2006/relationships/image" Target="../media/image174.png"/><Relationship Id="rId37" Type="http://schemas.openxmlformats.org/officeDocument/2006/relationships/image" Target="../media/image179.png"/><Relationship Id="rId40" Type="http://schemas.openxmlformats.org/officeDocument/2006/relationships/image" Target="../media/image182.png"/><Relationship Id="rId45" Type="http://schemas.openxmlformats.org/officeDocument/2006/relationships/image" Target="../media/image187.png"/><Relationship Id="rId53" Type="http://schemas.openxmlformats.org/officeDocument/2006/relationships/image" Target="../media/image195.png"/><Relationship Id="rId5" Type="http://schemas.openxmlformats.org/officeDocument/2006/relationships/image" Target="../media/image147.png"/><Relationship Id="rId15" Type="http://schemas.openxmlformats.org/officeDocument/2006/relationships/image" Target="../media/image157.png"/><Relationship Id="rId23" Type="http://schemas.openxmlformats.org/officeDocument/2006/relationships/image" Target="../media/image165.png"/><Relationship Id="rId28" Type="http://schemas.openxmlformats.org/officeDocument/2006/relationships/image" Target="../media/image170.png"/><Relationship Id="rId36" Type="http://schemas.openxmlformats.org/officeDocument/2006/relationships/image" Target="../media/image178.png"/><Relationship Id="rId49" Type="http://schemas.openxmlformats.org/officeDocument/2006/relationships/image" Target="../media/image191.png"/><Relationship Id="rId57" Type="http://schemas.openxmlformats.org/officeDocument/2006/relationships/image" Target="../media/image199.png"/><Relationship Id="rId10" Type="http://schemas.openxmlformats.org/officeDocument/2006/relationships/image" Target="../media/image152.png"/><Relationship Id="rId19" Type="http://schemas.openxmlformats.org/officeDocument/2006/relationships/image" Target="../media/image161.png"/><Relationship Id="rId31" Type="http://schemas.openxmlformats.org/officeDocument/2006/relationships/image" Target="../media/image173.png"/><Relationship Id="rId44" Type="http://schemas.openxmlformats.org/officeDocument/2006/relationships/image" Target="../media/image186.png"/><Relationship Id="rId52" Type="http://schemas.openxmlformats.org/officeDocument/2006/relationships/image" Target="../media/image194.png"/><Relationship Id="rId4" Type="http://schemas.openxmlformats.org/officeDocument/2006/relationships/image" Target="../media/image146.png"/><Relationship Id="rId9" Type="http://schemas.openxmlformats.org/officeDocument/2006/relationships/image" Target="../media/image151.png"/><Relationship Id="rId14" Type="http://schemas.openxmlformats.org/officeDocument/2006/relationships/image" Target="../media/image156.png"/><Relationship Id="rId22" Type="http://schemas.openxmlformats.org/officeDocument/2006/relationships/image" Target="../media/image164.png"/><Relationship Id="rId27" Type="http://schemas.openxmlformats.org/officeDocument/2006/relationships/image" Target="../media/image169.png"/><Relationship Id="rId30" Type="http://schemas.openxmlformats.org/officeDocument/2006/relationships/image" Target="../media/image172.png"/><Relationship Id="rId35" Type="http://schemas.openxmlformats.org/officeDocument/2006/relationships/image" Target="../media/image177.png"/><Relationship Id="rId43" Type="http://schemas.openxmlformats.org/officeDocument/2006/relationships/image" Target="../media/image185.png"/><Relationship Id="rId48" Type="http://schemas.openxmlformats.org/officeDocument/2006/relationships/image" Target="../media/image190.png"/><Relationship Id="rId56" Type="http://schemas.openxmlformats.org/officeDocument/2006/relationships/image" Target="../media/image198.png"/><Relationship Id="rId8" Type="http://schemas.openxmlformats.org/officeDocument/2006/relationships/image" Target="../media/image150.png"/><Relationship Id="rId51" Type="http://schemas.openxmlformats.org/officeDocument/2006/relationships/image" Target="../media/image193.png"/><Relationship Id="rId3" Type="http://schemas.openxmlformats.org/officeDocument/2006/relationships/image" Target="../media/image145.png"/></Relationships>
</file>

<file path=ppt/slides/_rels/slide26.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6" Type="http://schemas.openxmlformats.org/officeDocument/2006/relationships/image" Target="../media/image224.png"/><Relationship Id="rId21" Type="http://schemas.openxmlformats.org/officeDocument/2006/relationships/image" Target="../media/image219.png"/><Relationship Id="rId34" Type="http://schemas.openxmlformats.org/officeDocument/2006/relationships/image" Target="../media/image232.png"/><Relationship Id="rId42" Type="http://schemas.openxmlformats.org/officeDocument/2006/relationships/image" Target="../media/image240.png"/><Relationship Id="rId47" Type="http://schemas.openxmlformats.org/officeDocument/2006/relationships/image" Target="../media/image245.png"/><Relationship Id="rId50" Type="http://schemas.openxmlformats.org/officeDocument/2006/relationships/image" Target="../media/image248.png"/><Relationship Id="rId55" Type="http://schemas.openxmlformats.org/officeDocument/2006/relationships/image" Target="../media/image253.png"/><Relationship Id="rId63" Type="http://schemas.openxmlformats.org/officeDocument/2006/relationships/image" Target="../media/image261.png"/><Relationship Id="rId68" Type="http://schemas.openxmlformats.org/officeDocument/2006/relationships/image" Target="../media/image266.png"/><Relationship Id="rId76" Type="http://schemas.openxmlformats.org/officeDocument/2006/relationships/image" Target="../media/image274.png"/><Relationship Id="rId84" Type="http://schemas.openxmlformats.org/officeDocument/2006/relationships/image" Target="../media/image282.png"/><Relationship Id="rId89" Type="http://schemas.openxmlformats.org/officeDocument/2006/relationships/image" Target="../media/image287.png"/><Relationship Id="rId97" Type="http://schemas.openxmlformats.org/officeDocument/2006/relationships/image" Target="../media/image295.png"/><Relationship Id="rId7" Type="http://schemas.openxmlformats.org/officeDocument/2006/relationships/image" Target="../media/image205.png"/><Relationship Id="rId71" Type="http://schemas.openxmlformats.org/officeDocument/2006/relationships/image" Target="../media/image269.png"/><Relationship Id="rId92" Type="http://schemas.openxmlformats.org/officeDocument/2006/relationships/image" Target="../media/image290.png"/><Relationship Id="rId2" Type="http://schemas.openxmlformats.org/officeDocument/2006/relationships/notesSlide" Target="../notesSlides/notesSlide27.xml"/><Relationship Id="rId16" Type="http://schemas.openxmlformats.org/officeDocument/2006/relationships/image" Target="../media/image214.png"/><Relationship Id="rId29" Type="http://schemas.openxmlformats.org/officeDocument/2006/relationships/image" Target="../media/image227.png"/><Relationship Id="rId11" Type="http://schemas.openxmlformats.org/officeDocument/2006/relationships/image" Target="../media/image209.png"/><Relationship Id="rId24" Type="http://schemas.openxmlformats.org/officeDocument/2006/relationships/image" Target="../media/image222.png"/><Relationship Id="rId32" Type="http://schemas.openxmlformats.org/officeDocument/2006/relationships/image" Target="../media/image230.png"/><Relationship Id="rId37" Type="http://schemas.openxmlformats.org/officeDocument/2006/relationships/image" Target="../media/image235.png"/><Relationship Id="rId40" Type="http://schemas.openxmlformats.org/officeDocument/2006/relationships/image" Target="../media/image238.png"/><Relationship Id="rId45" Type="http://schemas.openxmlformats.org/officeDocument/2006/relationships/image" Target="../media/image243.png"/><Relationship Id="rId53" Type="http://schemas.openxmlformats.org/officeDocument/2006/relationships/image" Target="../media/image251.png"/><Relationship Id="rId58" Type="http://schemas.openxmlformats.org/officeDocument/2006/relationships/image" Target="../media/image256.png"/><Relationship Id="rId66" Type="http://schemas.openxmlformats.org/officeDocument/2006/relationships/image" Target="../media/image264.png"/><Relationship Id="rId74" Type="http://schemas.openxmlformats.org/officeDocument/2006/relationships/image" Target="../media/image272.png"/><Relationship Id="rId79" Type="http://schemas.openxmlformats.org/officeDocument/2006/relationships/image" Target="../media/image277.png"/><Relationship Id="rId87" Type="http://schemas.openxmlformats.org/officeDocument/2006/relationships/image" Target="../media/image285.png"/><Relationship Id="rId5" Type="http://schemas.openxmlformats.org/officeDocument/2006/relationships/image" Target="../media/image203.png"/><Relationship Id="rId61" Type="http://schemas.openxmlformats.org/officeDocument/2006/relationships/image" Target="../media/image259.png"/><Relationship Id="rId82" Type="http://schemas.openxmlformats.org/officeDocument/2006/relationships/image" Target="../media/image280.png"/><Relationship Id="rId90" Type="http://schemas.openxmlformats.org/officeDocument/2006/relationships/image" Target="../media/image288.png"/><Relationship Id="rId95" Type="http://schemas.openxmlformats.org/officeDocument/2006/relationships/image" Target="../media/image293.png"/><Relationship Id="rId19" Type="http://schemas.openxmlformats.org/officeDocument/2006/relationships/image" Target="../media/image217.png"/><Relationship Id="rId14" Type="http://schemas.openxmlformats.org/officeDocument/2006/relationships/image" Target="../media/image212.png"/><Relationship Id="rId22" Type="http://schemas.openxmlformats.org/officeDocument/2006/relationships/image" Target="../media/image220.png"/><Relationship Id="rId27" Type="http://schemas.openxmlformats.org/officeDocument/2006/relationships/image" Target="../media/image225.png"/><Relationship Id="rId30" Type="http://schemas.openxmlformats.org/officeDocument/2006/relationships/image" Target="../media/image228.png"/><Relationship Id="rId35" Type="http://schemas.openxmlformats.org/officeDocument/2006/relationships/image" Target="../media/image233.png"/><Relationship Id="rId43" Type="http://schemas.openxmlformats.org/officeDocument/2006/relationships/image" Target="../media/image241.png"/><Relationship Id="rId48" Type="http://schemas.openxmlformats.org/officeDocument/2006/relationships/image" Target="../media/image246.png"/><Relationship Id="rId56" Type="http://schemas.openxmlformats.org/officeDocument/2006/relationships/image" Target="../media/image254.png"/><Relationship Id="rId64" Type="http://schemas.openxmlformats.org/officeDocument/2006/relationships/image" Target="../media/image262.png"/><Relationship Id="rId69" Type="http://schemas.openxmlformats.org/officeDocument/2006/relationships/image" Target="../media/image267.png"/><Relationship Id="rId77" Type="http://schemas.openxmlformats.org/officeDocument/2006/relationships/image" Target="../media/image275.png"/><Relationship Id="rId8" Type="http://schemas.openxmlformats.org/officeDocument/2006/relationships/image" Target="../media/image206.png"/><Relationship Id="rId51" Type="http://schemas.openxmlformats.org/officeDocument/2006/relationships/image" Target="../media/image249.png"/><Relationship Id="rId72" Type="http://schemas.openxmlformats.org/officeDocument/2006/relationships/image" Target="../media/image270.png"/><Relationship Id="rId80" Type="http://schemas.openxmlformats.org/officeDocument/2006/relationships/image" Target="../media/image278.png"/><Relationship Id="rId85" Type="http://schemas.openxmlformats.org/officeDocument/2006/relationships/image" Target="../media/image283.png"/><Relationship Id="rId93" Type="http://schemas.openxmlformats.org/officeDocument/2006/relationships/image" Target="../media/image291.png"/><Relationship Id="rId98" Type="http://schemas.openxmlformats.org/officeDocument/2006/relationships/image" Target="../media/image296.png"/><Relationship Id="rId3" Type="http://schemas.openxmlformats.org/officeDocument/2006/relationships/image" Target="../media/image201.png"/><Relationship Id="rId12" Type="http://schemas.openxmlformats.org/officeDocument/2006/relationships/image" Target="../media/image210.png"/><Relationship Id="rId17" Type="http://schemas.openxmlformats.org/officeDocument/2006/relationships/image" Target="../media/image215.png"/><Relationship Id="rId25" Type="http://schemas.openxmlformats.org/officeDocument/2006/relationships/image" Target="../media/image223.png"/><Relationship Id="rId33" Type="http://schemas.openxmlformats.org/officeDocument/2006/relationships/image" Target="../media/image231.png"/><Relationship Id="rId38" Type="http://schemas.openxmlformats.org/officeDocument/2006/relationships/image" Target="../media/image236.png"/><Relationship Id="rId46" Type="http://schemas.openxmlformats.org/officeDocument/2006/relationships/image" Target="../media/image244.png"/><Relationship Id="rId59" Type="http://schemas.openxmlformats.org/officeDocument/2006/relationships/image" Target="../media/image257.png"/><Relationship Id="rId67" Type="http://schemas.openxmlformats.org/officeDocument/2006/relationships/image" Target="../media/image265.png"/><Relationship Id="rId20" Type="http://schemas.openxmlformats.org/officeDocument/2006/relationships/image" Target="../media/image218.png"/><Relationship Id="rId41" Type="http://schemas.openxmlformats.org/officeDocument/2006/relationships/image" Target="../media/image239.png"/><Relationship Id="rId54" Type="http://schemas.openxmlformats.org/officeDocument/2006/relationships/image" Target="../media/image252.png"/><Relationship Id="rId62" Type="http://schemas.openxmlformats.org/officeDocument/2006/relationships/image" Target="../media/image260.png"/><Relationship Id="rId70" Type="http://schemas.openxmlformats.org/officeDocument/2006/relationships/image" Target="../media/image268.png"/><Relationship Id="rId75" Type="http://schemas.openxmlformats.org/officeDocument/2006/relationships/image" Target="../media/image273.png"/><Relationship Id="rId83" Type="http://schemas.openxmlformats.org/officeDocument/2006/relationships/image" Target="../media/image281.png"/><Relationship Id="rId88" Type="http://schemas.openxmlformats.org/officeDocument/2006/relationships/image" Target="../media/image286.png"/><Relationship Id="rId91" Type="http://schemas.openxmlformats.org/officeDocument/2006/relationships/image" Target="../media/image289.png"/><Relationship Id="rId96" Type="http://schemas.openxmlformats.org/officeDocument/2006/relationships/image" Target="../media/image294.png"/><Relationship Id="rId1" Type="http://schemas.openxmlformats.org/officeDocument/2006/relationships/slideLayout" Target="../slideLayouts/slideLayout14.xml"/><Relationship Id="rId6" Type="http://schemas.openxmlformats.org/officeDocument/2006/relationships/image" Target="../media/image204.png"/><Relationship Id="rId15" Type="http://schemas.openxmlformats.org/officeDocument/2006/relationships/image" Target="../media/image213.png"/><Relationship Id="rId23" Type="http://schemas.openxmlformats.org/officeDocument/2006/relationships/image" Target="../media/image221.png"/><Relationship Id="rId28" Type="http://schemas.openxmlformats.org/officeDocument/2006/relationships/image" Target="../media/image226.png"/><Relationship Id="rId36" Type="http://schemas.openxmlformats.org/officeDocument/2006/relationships/image" Target="../media/image234.png"/><Relationship Id="rId49" Type="http://schemas.openxmlformats.org/officeDocument/2006/relationships/image" Target="../media/image247.png"/><Relationship Id="rId57" Type="http://schemas.openxmlformats.org/officeDocument/2006/relationships/image" Target="../media/image255.png"/><Relationship Id="rId10" Type="http://schemas.openxmlformats.org/officeDocument/2006/relationships/image" Target="../media/image208.png"/><Relationship Id="rId31" Type="http://schemas.openxmlformats.org/officeDocument/2006/relationships/image" Target="../media/image229.png"/><Relationship Id="rId44" Type="http://schemas.openxmlformats.org/officeDocument/2006/relationships/image" Target="../media/image242.png"/><Relationship Id="rId52" Type="http://schemas.openxmlformats.org/officeDocument/2006/relationships/image" Target="../media/image250.png"/><Relationship Id="rId60" Type="http://schemas.openxmlformats.org/officeDocument/2006/relationships/image" Target="../media/image258.png"/><Relationship Id="rId65" Type="http://schemas.openxmlformats.org/officeDocument/2006/relationships/image" Target="../media/image263.png"/><Relationship Id="rId73" Type="http://schemas.openxmlformats.org/officeDocument/2006/relationships/image" Target="../media/image271.png"/><Relationship Id="rId78" Type="http://schemas.openxmlformats.org/officeDocument/2006/relationships/image" Target="../media/image276.png"/><Relationship Id="rId81" Type="http://schemas.openxmlformats.org/officeDocument/2006/relationships/image" Target="../media/image279.png"/><Relationship Id="rId86" Type="http://schemas.openxmlformats.org/officeDocument/2006/relationships/image" Target="../media/image284.png"/><Relationship Id="rId94" Type="http://schemas.openxmlformats.org/officeDocument/2006/relationships/image" Target="../media/image292.png"/><Relationship Id="rId4" Type="http://schemas.openxmlformats.org/officeDocument/2006/relationships/image" Target="../media/image202.png"/><Relationship Id="rId9" Type="http://schemas.openxmlformats.org/officeDocument/2006/relationships/image" Target="../media/image207.png"/><Relationship Id="rId13" Type="http://schemas.openxmlformats.org/officeDocument/2006/relationships/image" Target="../media/image211.png"/><Relationship Id="rId18" Type="http://schemas.openxmlformats.org/officeDocument/2006/relationships/image" Target="../media/image216.png"/><Relationship Id="rId39" Type="http://schemas.openxmlformats.org/officeDocument/2006/relationships/image" Target="../media/image237.png"/></Relationships>
</file>

<file path=ppt/slides/_rels/slide28.xml.rels><?xml version="1.0" encoding="UTF-8" standalone="yes"?>
<Relationships xmlns="http://schemas.openxmlformats.org/package/2006/relationships"><Relationship Id="rId8" Type="http://schemas.openxmlformats.org/officeDocument/2006/relationships/image" Target="../media/image302.png"/><Relationship Id="rId13" Type="http://schemas.openxmlformats.org/officeDocument/2006/relationships/image" Target="../media/image307.png"/><Relationship Id="rId18" Type="http://schemas.openxmlformats.org/officeDocument/2006/relationships/image" Target="../media/image312.png"/><Relationship Id="rId26" Type="http://schemas.openxmlformats.org/officeDocument/2006/relationships/image" Target="../media/image320.png"/><Relationship Id="rId3" Type="http://schemas.openxmlformats.org/officeDocument/2006/relationships/image" Target="../media/image297.png"/><Relationship Id="rId21" Type="http://schemas.openxmlformats.org/officeDocument/2006/relationships/image" Target="../media/image315.png"/><Relationship Id="rId7" Type="http://schemas.openxmlformats.org/officeDocument/2006/relationships/image" Target="../media/image301.png"/><Relationship Id="rId12" Type="http://schemas.openxmlformats.org/officeDocument/2006/relationships/image" Target="../media/image306.png"/><Relationship Id="rId17" Type="http://schemas.openxmlformats.org/officeDocument/2006/relationships/image" Target="../media/image311.png"/><Relationship Id="rId25" Type="http://schemas.openxmlformats.org/officeDocument/2006/relationships/image" Target="../media/image319.png"/><Relationship Id="rId2" Type="http://schemas.openxmlformats.org/officeDocument/2006/relationships/notesSlide" Target="../notesSlides/notesSlide28.xml"/><Relationship Id="rId16" Type="http://schemas.openxmlformats.org/officeDocument/2006/relationships/image" Target="../media/image310.png"/><Relationship Id="rId20" Type="http://schemas.openxmlformats.org/officeDocument/2006/relationships/image" Target="../media/image314.png"/><Relationship Id="rId1" Type="http://schemas.openxmlformats.org/officeDocument/2006/relationships/slideLayout" Target="../slideLayouts/slideLayout14.xml"/><Relationship Id="rId6" Type="http://schemas.openxmlformats.org/officeDocument/2006/relationships/image" Target="../media/image300.png"/><Relationship Id="rId11" Type="http://schemas.openxmlformats.org/officeDocument/2006/relationships/image" Target="../media/image305.png"/><Relationship Id="rId24" Type="http://schemas.openxmlformats.org/officeDocument/2006/relationships/image" Target="../media/image318.png"/><Relationship Id="rId5" Type="http://schemas.openxmlformats.org/officeDocument/2006/relationships/image" Target="../media/image299.png"/><Relationship Id="rId15" Type="http://schemas.openxmlformats.org/officeDocument/2006/relationships/image" Target="../media/image309.png"/><Relationship Id="rId23" Type="http://schemas.openxmlformats.org/officeDocument/2006/relationships/image" Target="../media/image317.png"/><Relationship Id="rId10" Type="http://schemas.openxmlformats.org/officeDocument/2006/relationships/image" Target="../media/image304.png"/><Relationship Id="rId19" Type="http://schemas.openxmlformats.org/officeDocument/2006/relationships/image" Target="../media/image313.png"/><Relationship Id="rId4" Type="http://schemas.openxmlformats.org/officeDocument/2006/relationships/image" Target="../media/image298.png"/><Relationship Id="rId9" Type="http://schemas.openxmlformats.org/officeDocument/2006/relationships/image" Target="../media/image303.png"/><Relationship Id="rId14" Type="http://schemas.openxmlformats.org/officeDocument/2006/relationships/image" Target="../media/image308.png"/><Relationship Id="rId22" Type="http://schemas.openxmlformats.org/officeDocument/2006/relationships/image" Target="../media/image316.png"/><Relationship Id="rId27" Type="http://schemas.openxmlformats.org/officeDocument/2006/relationships/image" Target="../media/image3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2.png"/><Relationship Id="rId7" Type="http://schemas.openxmlformats.org/officeDocument/2006/relationships/image" Target="../media/image326.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325.png"/><Relationship Id="rId5" Type="http://schemas.openxmlformats.org/officeDocument/2006/relationships/image" Target="../media/image324.png"/><Relationship Id="rId4" Type="http://schemas.openxmlformats.org/officeDocument/2006/relationships/image" Target="../media/image323.png"/></Relationships>
</file>

<file path=ppt/slides/_rels/slide34.xml.rels><?xml version="1.0" encoding="UTF-8" standalone="yes"?>
<Relationships xmlns="http://schemas.openxmlformats.org/package/2006/relationships"><Relationship Id="rId3" Type="http://schemas.openxmlformats.org/officeDocument/2006/relationships/image" Target="../media/image322.png"/><Relationship Id="rId7" Type="http://schemas.openxmlformats.org/officeDocument/2006/relationships/image" Target="../media/image326.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325.png"/><Relationship Id="rId5" Type="http://schemas.openxmlformats.org/officeDocument/2006/relationships/image" Target="../media/image324.png"/><Relationship Id="rId4" Type="http://schemas.openxmlformats.org/officeDocument/2006/relationships/image" Target="../media/image323.png"/></Relationships>
</file>

<file path=ppt/slides/_rels/slide35.xml.rels><?xml version="1.0" encoding="UTF-8" standalone="yes"?>
<Relationships xmlns="http://schemas.openxmlformats.org/package/2006/relationships"><Relationship Id="rId8" Type="http://schemas.openxmlformats.org/officeDocument/2006/relationships/image" Target="../media/image332.png"/><Relationship Id="rId13" Type="http://schemas.openxmlformats.org/officeDocument/2006/relationships/image" Target="../media/image337.png"/><Relationship Id="rId18" Type="http://schemas.openxmlformats.org/officeDocument/2006/relationships/image" Target="../media/image342.png"/><Relationship Id="rId3" Type="http://schemas.openxmlformats.org/officeDocument/2006/relationships/image" Target="../media/image327.png"/><Relationship Id="rId7" Type="http://schemas.openxmlformats.org/officeDocument/2006/relationships/image" Target="../media/image331.png"/><Relationship Id="rId12" Type="http://schemas.openxmlformats.org/officeDocument/2006/relationships/image" Target="../media/image336.png"/><Relationship Id="rId17" Type="http://schemas.openxmlformats.org/officeDocument/2006/relationships/image" Target="../media/image341.png"/><Relationship Id="rId2" Type="http://schemas.openxmlformats.org/officeDocument/2006/relationships/notesSlide" Target="../notesSlides/notesSlide34.xml"/><Relationship Id="rId16" Type="http://schemas.openxmlformats.org/officeDocument/2006/relationships/image" Target="../media/image340.png"/><Relationship Id="rId1" Type="http://schemas.openxmlformats.org/officeDocument/2006/relationships/slideLayout" Target="../slideLayouts/slideLayout14.xml"/><Relationship Id="rId6" Type="http://schemas.openxmlformats.org/officeDocument/2006/relationships/image" Target="../media/image330.png"/><Relationship Id="rId11" Type="http://schemas.openxmlformats.org/officeDocument/2006/relationships/image" Target="../media/image335.png"/><Relationship Id="rId5" Type="http://schemas.openxmlformats.org/officeDocument/2006/relationships/image" Target="../media/image329.png"/><Relationship Id="rId15" Type="http://schemas.openxmlformats.org/officeDocument/2006/relationships/image" Target="../media/image339.png"/><Relationship Id="rId10" Type="http://schemas.openxmlformats.org/officeDocument/2006/relationships/image" Target="../media/image334.png"/><Relationship Id="rId19" Type="http://schemas.openxmlformats.org/officeDocument/2006/relationships/image" Target="../media/image343.png"/><Relationship Id="rId4" Type="http://schemas.openxmlformats.org/officeDocument/2006/relationships/image" Target="../media/image328.png"/><Relationship Id="rId9" Type="http://schemas.openxmlformats.org/officeDocument/2006/relationships/image" Target="../media/image333.png"/><Relationship Id="rId14" Type="http://schemas.openxmlformats.org/officeDocument/2006/relationships/image" Target="../media/image338.png"/></Relationships>
</file>

<file path=ppt/slides/_rels/slide36.xml.rels><?xml version="1.0" encoding="UTF-8" standalone="yes"?>
<Relationships xmlns="http://schemas.openxmlformats.org/package/2006/relationships"><Relationship Id="rId13" Type="http://schemas.openxmlformats.org/officeDocument/2006/relationships/image" Target="../media/image354.png"/><Relationship Id="rId18" Type="http://schemas.openxmlformats.org/officeDocument/2006/relationships/image" Target="../media/image69.png"/><Relationship Id="rId26" Type="http://schemas.openxmlformats.org/officeDocument/2006/relationships/image" Target="../media/image366.png"/><Relationship Id="rId39" Type="http://schemas.openxmlformats.org/officeDocument/2006/relationships/image" Target="../media/image379.png"/><Relationship Id="rId21" Type="http://schemas.openxmlformats.org/officeDocument/2006/relationships/image" Target="../media/image361.png"/><Relationship Id="rId34" Type="http://schemas.openxmlformats.org/officeDocument/2006/relationships/image" Target="../media/image374.png"/><Relationship Id="rId42" Type="http://schemas.openxmlformats.org/officeDocument/2006/relationships/image" Target="../media/image382.png"/><Relationship Id="rId47" Type="http://schemas.openxmlformats.org/officeDocument/2006/relationships/image" Target="../media/image98.png"/><Relationship Id="rId50" Type="http://schemas.openxmlformats.org/officeDocument/2006/relationships/image" Target="../media/image388.png"/><Relationship Id="rId55" Type="http://schemas.openxmlformats.org/officeDocument/2006/relationships/image" Target="../media/image393.png"/><Relationship Id="rId63" Type="http://schemas.openxmlformats.org/officeDocument/2006/relationships/image" Target="../media/image400.png"/><Relationship Id="rId68" Type="http://schemas.openxmlformats.org/officeDocument/2006/relationships/image" Target="../media/image404.png"/><Relationship Id="rId76" Type="http://schemas.openxmlformats.org/officeDocument/2006/relationships/image" Target="../media/image412.png"/><Relationship Id="rId84" Type="http://schemas.openxmlformats.org/officeDocument/2006/relationships/image" Target="../media/image420.png"/><Relationship Id="rId89" Type="http://schemas.openxmlformats.org/officeDocument/2006/relationships/image" Target="../media/image425.png"/><Relationship Id="rId7" Type="http://schemas.openxmlformats.org/officeDocument/2006/relationships/image" Target="../media/image348.png"/><Relationship Id="rId71" Type="http://schemas.openxmlformats.org/officeDocument/2006/relationships/image" Target="../media/image407.png"/><Relationship Id="rId92" Type="http://schemas.openxmlformats.org/officeDocument/2006/relationships/image" Target="../media/image428.png"/><Relationship Id="rId2" Type="http://schemas.openxmlformats.org/officeDocument/2006/relationships/notesSlide" Target="../notesSlides/notesSlide35.xml"/><Relationship Id="rId16" Type="http://schemas.openxmlformats.org/officeDocument/2006/relationships/image" Target="../media/image357.png"/><Relationship Id="rId29" Type="http://schemas.openxmlformats.org/officeDocument/2006/relationships/image" Target="../media/image369.png"/><Relationship Id="rId11" Type="http://schemas.openxmlformats.org/officeDocument/2006/relationships/image" Target="../media/image352.png"/><Relationship Id="rId24" Type="http://schemas.openxmlformats.org/officeDocument/2006/relationships/image" Target="../media/image364.png"/><Relationship Id="rId32" Type="http://schemas.openxmlformats.org/officeDocument/2006/relationships/image" Target="../media/image372.png"/><Relationship Id="rId37" Type="http://schemas.openxmlformats.org/officeDocument/2006/relationships/image" Target="../media/image377.png"/><Relationship Id="rId40" Type="http://schemas.openxmlformats.org/officeDocument/2006/relationships/image" Target="../media/image380.png"/><Relationship Id="rId45" Type="http://schemas.openxmlformats.org/officeDocument/2006/relationships/image" Target="../media/image384.png"/><Relationship Id="rId53" Type="http://schemas.openxmlformats.org/officeDocument/2006/relationships/image" Target="../media/image391.png"/><Relationship Id="rId58" Type="http://schemas.openxmlformats.org/officeDocument/2006/relationships/image" Target="../media/image396.png"/><Relationship Id="rId66" Type="http://schemas.openxmlformats.org/officeDocument/2006/relationships/image" Target="../media/image402.png"/><Relationship Id="rId74" Type="http://schemas.openxmlformats.org/officeDocument/2006/relationships/image" Target="../media/image410.png"/><Relationship Id="rId79" Type="http://schemas.openxmlformats.org/officeDocument/2006/relationships/image" Target="../media/image415.png"/><Relationship Id="rId87" Type="http://schemas.openxmlformats.org/officeDocument/2006/relationships/image" Target="../media/image423.png"/><Relationship Id="rId5" Type="http://schemas.openxmlformats.org/officeDocument/2006/relationships/image" Target="../media/image346.png"/><Relationship Id="rId61" Type="http://schemas.openxmlformats.org/officeDocument/2006/relationships/image" Target="../media/image398.png"/><Relationship Id="rId82" Type="http://schemas.openxmlformats.org/officeDocument/2006/relationships/image" Target="../media/image418.png"/><Relationship Id="rId90" Type="http://schemas.openxmlformats.org/officeDocument/2006/relationships/image" Target="../media/image426.png"/><Relationship Id="rId19" Type="http://schemas.openxmlformats.org/officeDocument/2006/relationships/image" Target="../media/image359.png"/><Relationship Id="rId14" Type="http://schemas.openxmlformats.org/officeDocument/2006/relationships/image" Target="../media/image355.png"/><Relationship Id="rId22" Type="http://schemas.openxmlformats.org/officeDocument/2006/relationships/image" Target="../media/image362.png"/><Relationship Id="rId27" Type="http://schemas.openxmlformats.org/officeDocument/2006/relationships/image" Target="../media/image367.png"/><Relationship Id="rId30" Type="http://schemas.openxmlformats.org/officeDocument/2006/relationships/image" Target="../media/image370.png"/><Relationship Id="rId35" Type="http://schemas.openxmlformats.org/officeDocument/2006/relationships/image" Target="../media/image375.png"/><Relationship Id="rId43" Type="http://schemas.openxmlformats.org/officeDocument/2006/relationships/image" Target="../media/image383.png"/><Relationship Id="rId48" Type="http://schemas.openxmlformats.org/officeDocument/2006/relationships/image" Target="../media/image386.png"/><Relationship Id="rId56" Type="http://schemas.openxmlformats.org/officeDocument/2006/relationships/image" Target="../media/image394.png"/><Relationship Id="rId64" Type="http://schemas.openxmlformats.org/officeDocument/2006/relationships/image" Target="../media/image115.png"/><Relationship Id="rId69" Type="http://schemas.openxmlformats.org/officeDocument/2006/relationships/image" Target="../media/image405.png"/><Relationship Id="rId77" Type="http://schemas.openxmlformats.org/officeDocument/2006/relationships/image" Target="../media/image413.png"/><Relationship Id="rId8" Type="http://schemas.openxmlformats.org/officeDocument/2006/relationships/image" Target="../media/image349.png"/><Relationship Id="rId51" Type="http://schemas.openxmlformats.org/officeDocument/2006/relationships/image" Target="../media/image389.png"/><Relationship Id="rId72" Type="http://schemas.openxmlformats.org/officeDocument/2006/relationships/image" Target="../media/image408.png"/><Relationship Id="rId80" Type="http://schemas.openxmlformats.org/officeDocument/2006/relationships/image" Target="../media/image416.png"/><Relationship Id="rId85" Type="http://schemas.openxmlformats.org/officeDocument/2006/relationships/image" Target="../media/image421.png"/><Relationship Id="rId93" Type="http://schemas.openxmlformats.org/officeDocument/2006/relationships/image" Target="../media/image429.png"/><Relationship Id="rId3" Type="http://schemas.openxmlformats.org/officeDocument/2006/relationships/image" Target="../media/image344.png"/><Relationship Id="rId12" Type="http://schemas.openxmlformats.org/officeDocument/2006/relationships/image" Target="../media/image353.png"/><Relationship Id="rId17" Type="http://schemas.openxmlformats.org/officeDocument/2006/relationships/image" Target="../media/image358.png"/><Relationship Id="rId25" Type="http://schemas.openxmlformats.org/officeDocument/2006/relationships/image" Target="../media/image365.png"/><Relationship Id="rId33" Type="http://schemas.openxmlformats.org/officeDocument/2006/relationships/image" Target="../media/image373.png"/><Relationship Id="rId38" Type="http://schemas.openxmlformats.org/officeDocument/2006/relationships/image" Target="../media/image378.png"/><Relationship Id="rId46" Type="http://schemas.openxmlformats.org/officeDocument/2006/relationships/image" Target="../media/image385.png"/><Relationship Id="rId59" Type="http://schemas.openxmlformats.org/officeDocument/2006/relationships/image" Target="../media/image110.png"/><Relationship Id="rId67" Type="http://schemas.openxmlformats.org/officeDocument/2006/relationships/image" Target="../media/image403.png"/><Relationship Id="rId20" Type="http://schemas.openxmlformats.org/officeDocument/2006/relationships/image" Target="../media/image360.png"/><Relationship Id="rId41" Type="http://schemas.openxmlformats.org/officeDocument/2006/relationships/image" Target="../media/image381.png"/><Relationship Id="rId54" Type="http://schemas.openxmlformats.org/officeDocument/2006/relationships/image" Target="../media/image392.png"/><Relationship Id="rId62" Type="http://schemas.openxmlformats.org/officeDocument/2006/relationships/image" Target="../media/image399.png"/><Relationship Id="rId70" Type="http://schemas.openxmlformats.org/officeDocument/2006/relationships/image" Target="../media/image406.png"/><Relationship Id="rId75" Type="http://schemas.openxmlformats.org/officeDocument/2006/relationships/image" Target="../media/image411.png"/><Relationship Id="rId83" Type="http://schemas.openxmlformats.org/officeDocument/2006/relationships/image" Target="../media/image419.png"/><Relationship Id="rId88" Type="http://schemas.openxmlformats.org/officeDocument/2006/relationships/image" Target="../media/image424.png"/><Relationship Id="rId91" Type="http://schemas.openxmlformats.org/officeDocument/2006/relationships/image" Target="../media/image427.png"/><Relationship Id="rId1" Type="http://schemas.openxmlformats.org/officeDocument/2006/relationships/slideLayout" Target="../slideLayouts/slideLayout14.xml"/><Relationship Id="rId6" Type="http://schemas.openxmlformats.org/officeDocument/2006/relationships/image" Target="../media/image347.png"/><Relationship Id="rId15" Type="http://schemas.openxmlformats.org/officeDocument/2006/relationships/image" Target="../media/image356.png"/><Relationship Id="rId23" Type="http://schemas.openxmlformats.org/officeDocument/2006/relationships/image" Target="../media/image363.png"/><Relationship Id="rId28" Type="http://schemas.openxmlformats.org/officeDocument/2006/relationships/image" Target="../media/image368.png"/><Relationship Id="rId36" Type="http://schemas.openxmlformats.org/officeDocument/2006/relationships/image" Target="../media/image376.png"/><Relationship Id="rId49" Type="http://schemas.openxmlformats.org/officeDocument/2006/relationships/image" Target="../media/image387.png"/><Relationship Id="rId57" Type="http://schemas.openxmlformats.org/officeDocument/2006/relationships/image" Target="../media/image395.png"/><Relationship Id="rId10" Type="http://schemas.openxmlformats.org/officeDocument/2006/relationships/image" Target="../media/image351.png"/><Relationship Id="rId31" Type="http://schemas.openxmlformats.org/officeDocument/2006/relationships/image" Target="../media/image371.png"/><Relationship Id="rId44" Type="http://schemas.openxmlformats.org/officeDocument/2006/relationships/image" Target="../media/image96.png"/><Relationship Id="rId52" Type="http://schemas.openxmlformats.org/officeDocument/2006/relationships/image" Target="../media/image390.png"/><Relationship Id="rId60" Type="http://schemas.openxmlformats.org/officeDocument/2006/relationships/image" Target="../media/image397.png"/><Relationship Id="rId65" Type="http://schemas.openxmlformats.org/officeDocument/2006/relationships/image" Target="../media/image401.png"/><Relationship Id="rId73" Type="http://schemas.openxmlformats.org/officeDocument/2006/relationships/image" Target="../media/image409.png"/><Relationship Id="rId78" Type="http://schemas.openxmlformats.org/officeDocument/2006/relationships/image" Target="../media/image414.png"/><Relationship Id="rId81" Type="http://schemas.openxmlformats.org/officeDocument/2006/relationships/image" Target="../media/image417.png"/><Relationship Id="rId86" Type="http://schemas.openxmlformats.org/officeDocument/2006/relationships/image" Target="../media/image422.png"/><Relationship Id="rId94" Type="http://schemas.openxmlformats.org/officeDocument/2006/relationships/image" Target="../media/image430.png"/><Relationship Id="rId4" Type="http://schemas.openxmlformats.org/officeDocument/2006/relationships/image" Target="../media/image345.png"/><Relationship Id="rId9" Type="http://schemas.openxmlformats.org/officeDocument/2006/relationships/image" Target="../media/image350.png"/></Relationships>
</file>

<file path=ppt/slides/_rels/slide37.xml.rels><?xml version="1.0" encoding="UTF-8" standalone="yes"?>
<Relationships xmlns="http://schemas.openxmlformats.org/package/2006/relationships"><Relationship Id="rId13" Type="http://schemas.openxmlformats.org/officeDocument/2006/relationships/image" Target="../media/image354.png"/><Relationship Id="rId18" Type="http://schemas.openxmlformats.org/officeDocument/2006/relationships/image" Target="../media/image69.png"/><Relationship Id="rId26" Type="http://schemas.openxmlformats.org/officeDocument/2006/relationships/image" Target="../media/image366.png"/><Relationship Id="rId39" Type="http://schemas.openxmlformats.org/officeDocument/2006/relationships/image" Target="../media/image379.png"/><Relationship Id="rId21" Type="http://schemas.openxmlformats.org/officeDocument/2006/relationships/image" Target="../media/image361.png"/><Relationship Id="rId34" Type="http://schemas.openxmlformats.org/officeDocument/2006/relationships/image" Target="../media/image374.png"/><Relationship Id="rId42" Type="http://schemas.openxmlformats.org/officeDocument/2006/relationships/image" Target="../media/image382.png"/><Relationship Id="rId47" Type="http://schemas.openxmlformats.org/officeDocument/2006/relationships/image" Target="../media/image98.png"/><Relationship Id="rId50" Type="http://schemas.openxmlformats.org/officeDocument/2006/relationships/image" Target="../media/image388.png"/><Relationship Id="rId55" Type="http://schemas.openxmlformats.org/officeDocument/2006/relationships/image" Target="../media/image393.png"/><Relationship Id="rId63" Type="http://schemas.openxmlformats.org/officeDocument/2006/relationships/image" Target="../media/image400.png"/><Relationship Id="rId68" Type="http://schemas.openxmlformats.org/officeDocument/2006/relationships/image" Target="../media/image404.png"/><Relationship Id="rId76" Type="http://schemas.openxmlformats.org/officeDocument/2006/relationships/image" Target="../media/image412.png"/><Relationship Id="rId84" Type="http://schemas.openxmlformats.org/officeDocument/2006/relationships/image" Target="../media/image420.png"/><Relationship Id="rId89" Type="http://schemas.openxmlformats.org/officeDocument/2006/relationships/image" Target="../media/image425.png"/><Relationship Id="rId7" Type="http://schemas.openxmlformats.org/officeDocument/2006/relationships/image" Target="../media/image348.png"/><Relationship Id="rId71" Type="http://schemas.openxmlformats.org/officeDocument/2006/relationships/image" Target="../media/image407.png"/><Relationship Id="rId92" Type="http://schemas.openxmlformats.org/officeDocument/2006/relationships/image" Target="../media/image428.png"/><Relationship Id="rId2" Type="http://schemas.openxmlformats.org/officeDocument/2006/relationships/notesSlide" Target="../notesSlides/notesSlide36.xml"/><Relationship Id="rId16" Type="http://schemas.openxmlformats.org/officeDocument/2006/relationships/image" Target="../media/image357.png"/><Relationship Id="rId29" Type="http://schemas.openxmlformats.org/officeDocument/2006/relationships/image" Target="../media/image369.png"/><Relationship Id="rId11" Type="http://schemas.openxmlformats.org/officeDocument/2006/relationships/image" Target="../media/image352.png"/><Relationship Id="rId24" Type="http://schemas.openxmlformats.org/officeDocument/2006/relationships/image" Target="../media/image364.png"/><Relationship Id="rId32" Type="http://schemas.openxmlformats.org/officeDocument/2006/relationships/image" Target="../media/image372.png"/><Relationship Id="rId37" Type="http://schemas.openxmlformats.org/officeDocument/2006/relationships/image" Target="../media/image377.png"/><Relationship Id="rId40" Type="http://schemas.openxmlformats.org/officeDocument/2006/relationships/image" Target="../media/image380.png"/><Relationship Id="rId45" Type="http://schemas.openxmlformats.org/officeDocument/2006/relationships/image" Target="../media/image384.png"/><Relationship Id="rId53" Type="http://schemas.openxmlformats.org/officeDocument/2006/relationships/image" Target="../media/image391.png"/><Relationship Id="rId58" Type="http://schemas.openxmlformats.org/officeDocument/2006/relationships/image" Target="../media/image396.png"/><Relationship Id="rId66" Type="http://schemas.openxmlformats.org/officeDocument/2006/relationships/image" Target="../media/image402.png"/><Relationship Id="rId74" Type="http://schemas.openxmlformats.org/officeDocument/2006/relationships/image" Target="../media/image410.png"/><Relationship Id="rId79" Type="http://schemas.openxmlformats.org/officeDocument/2006/relationships/image" Target="../media/image415.png"/><Relationship Id="rId87" Type="http://schemas.openxmlformats.org/officeDocument/2006/relationships/image" Target="../media/image423.png"/><Relationship Id="rId5" Type="http://schemas.openxmlformats.org/officeDocument/2006/relationships/image" Target="../media/image346.png"/><Relationship Id="rId61" Type="http://schemas.openxmlformats.org/officeDocument/2006/relationships/image" Target="../media/image398.png"/><Relationship Id="rId82" Type="http://schemas.openxmlformats.org/officeDocument/2006/relationships/image" Target="../media/image418.png"/><Relationship Id="rId90" Type="http://schemas.openxmlformats.org/officeDocument/2006/relationships/image" Target="../media/image426.png"/><Relationship Id="rId19" Type="http://schemas.openxmlformats.org/officeDocument/2006/relationships/image" Target="../media/image359.png"/><Relationship Id="rId14" Type="http://schemas.openxmlformats.org/officeDocument/2006/relationships/image" Target="../media/image355.png"/><Relationship Id="rId22" Type="http://schemas.openxmlformats.org/officeDocument/2006/relationships/image" Target="../media/image362.png"/><Relationship Id="rId27" Type="http://schemas.openxmlformats.org/officeDocument/2006/relationships/image" Target="../media/image367.png"/><Relationship Id="rId30" Type="http://schemas.openxmlformats.org/officeDocument/2006/relationships/image" Target="../media/image370.png"/><Relationship Id="rId35" Type="http://schemas.openxmlformats.org/officeDocument/2006/relationships/image" Target="../media/image375.png"/><Relationship Id="rId43" Type="http://schemas.openxmlformats.org/officeDocument/2006/relationships/image" Target="../media/image383.png"/><Relationship Id="rId48" Type="http://schemas.openxmlformats.org/officeDocument/2006/relationships/image" Target="../media/image386.png"/><Relationship Id="rId56" Type="http://schemas.openxmlformats.org/officeDocument/2006/relationships/image" Target="../media/image394.png"/><Relationship Id="rId64" Type="http://schemas.openxmlformats.org/officeDocument/2006/relationships/image" Target="../media/image115.png"/><Relationship Id="rId69" Type="http://schemas.openxmlformats.org/officeDocument/2006/relationships/image" Target="../media/image405.png"/><Relationship Id="rId77" Type="http://schemas.openxmlformats.org/officeDocument/2006/relationships/image" Target="../media/image413.png"/><Relationship Id="rId8" Type="http://schemas.openxmlformats.org/officeDocument/2006/relationships/image" Target="../media/image349.png"/><Relationship Id="rId51" Type="http://schemas.openxmlformats.org/officeDocument/2006/relationships/image" Target="../media/image389.png"/><Relationship Id="rId72" Type="http://schemas.openxmlformats.org/officeDocument/2006/relationships/image" Target="../media/image408.png"/><Relationship Id="rId80" Type="http://schemas.openxmlformats.org/officeDocument/2006/relationships/image" Target="../media/image416.png"/><Relationship Id="rId85" Type="http://schemas.openxmlformats.org/officeDocument/2006/relationships/image" Target="../media/image421.png"/><Relationship Id="rId93" Type="http://schemas.openxmlformats.org/officeDocument/2006/relationships/image" Target="../media/image429.png"/><Relationship Id="rId3" Type="http://schemas.openxmlformats.org/officeDocument/2006/relationships/image" Target="../media/image344.png"/><Relationship Id="rId12" Type="http://schemas.openxmlformats.org/officeDocument/2006/relationships/image" Target="../media/image353.png"/><Relationship Id="rId17" Type="http://schemas.openxmlformats.org/officeDocument/2006/relationships/image" Target="../media/image358.png"/><Relationship Id="rId25" Type="http://schemas.openxmlformats.org/officeDocument/2006/relationships/image" Target="../media/image365.png"/><Relationship Id="rId33" Type="http://schemas.openxmlformats.org/officeDocument/2006/relationships/image" Target="../media/image373.png"/><Relationship Id="rId38" Type="http://schemas.openxmlformats.org/officeDocument/2006/relationships/image" Target="../media/image378.png"/><Relationship Id="rId46" Type="http://schemas.openxmlformats.org/officeDocument/2006/relationships/image" Target="../media/image385.png"/><Relationship Id="rId59" Type="http://schemas.openxmlformats.org/officeDocument/2006/relationships/image" Target="../media/image110.png"/><Relationship Id="rId67" Type="http://schemas.openxmlformats.org/officeDocument/2006/relationships/image" Target="../media/image403.png"/><Relationship Id="rId20" Type="http://schemas.openxmlformats.org/officeDocument/2006/relationships/image" Target="../media/image360.png"/><Relationship Id="rId41" Type="http://schemas.openxmlformats.org/officeDocument/2006/relationships/image" Target="../media/image381.png"/><Relationship Id="rId54" Type="http://schemas.openxmlformats.org/officeDocument/2006/relationships/image" Target="../media/image392.png"/><Relationship Id="rId62" Type="http://schemas.openxmlformats.org/officeDocument/2006/relationships/image" Target="../media/image399.png"/><Relationship Id="rId70" Type="http://schemas.openxmlformats.org/officeDocument/2006/relationships/image" Target="../media/image406.png"/><Relationship Id="rId75" Type="http://schemas.openxmlformats.org/officeDocument/2006/relationships/image" Target="../media/image411.png"/><Relationship Id="rId83" Type="http://schemas.openxmlformats.org/officeDocument/2006/relationships/image" Target="../media/image419.png"/><Relationship Id="rId88" Type="http://schemas.openxmlformats.org/officeDocument/2006/relationships/image" Target="../media/image424.png"/><Relationship Id="rId91" Type="http://schemas.openxmlformats.org/officeDocument/2006/relationships/image" Target="../media/image427.png"/><Relationship Id="rId1" Type="http://schemas.openxmlformats.org/officeDocument/2006/relationships/slideLayout" Target="../slideLayouts/slideLayout14.xml"/><Relationship Id="rId6" Type="http://schemas.openxmlformats.org/officeDocument/2006/relationships/image" Target="../media/image347.png"/><Relationship Id="rId15" Type="http://schemas.openxmlformats.org/officeDocument/2006/relationships/image" Target="../media/image356.png"/><Relationship Id="rId23" Type="http://schemas.openxmlformats.org/officeDocument/2006/relationships/image" Target="../media/image363.png"/><Relationship Id="rId28" Type="http://schemas.openxmlformats.org/officeDocument/2006/relationships/image" Target="../media/image368.png"/><Relationship Id="rId36" Type="http://schemas.openxmlformats.org/officeDocument/2006/relationships/image" Target="../media/image376.png"/><Relationship Id="rId49" Type="http://schemas.openxmlformats.org/officeDocument/2006/relationships/image" Target="../media/image387.png"/><Relationship Id="rId57" Type="http://schemas.openxmlformats.org/officeDocument/2006/relationships/image" Target="../media/image395.png"/><Relationship Id="rId10" Type="http://schemas.openxmlformats.org/officeDocument/2006/relationships/image" Target="../media/image351.png"/><Relationship Id="rId31" Type="http://schemas.openxmlformats.org/officeDocument/2006/relationships/image" Target="../media/image371.png"/><Relationship Id="rId44" Type="http://schemas.openxmlformats.org/officeDocument/2006/relationships/image" Target="../media/image96.png"/><Relationship Id="rId52" Type="http://schemas.openxmlformats.org/officeDocument/2006/relationships/image" Target="../media/image390.png"/><Relationship Id="rId60" Type="http://schemas.openxmlformats.org/officeDocument/2006/relationships/image" Target="../media/image397.png"/><Relationship Id="rId65" Type="http://schemas.openxmlformats.org/officeDocument/2006/relationships/image" Target="../media/image401.png"/><Relationship Id="rId73" Type="http://schemas.openxmlformats.org/officeDocument/2006/relationships/image" Target="../media/image409.png"/><Relationship Id="rId78" Type="http://schemas.openxmlformats.org/officeDocument/2006/relationships/image" Target="../media/image414.png"/><Relationship Id="rId81" Type="http://schemas.openxmlformats.org/officeDocument/2006/relationships/image" Target="../media/image417.png"/><Relationship Id="rId86" Type="http://schemas.openxmlformats.org/officeDocument/2006/relationships/image" Target="../media/image422.png"/><Relationship Id="rId94" Type="http://schemas.openxmlformats.org/officeDocument/2006/relationships/image" Target="../media/image430.png"/><Relationship Id="rId4" Type="http://schemas.openxmlformats.org/officeDocument/2006/relationships/image" Target="../media/image345.png"/><Relationship Id="rId9" Type="http://schemas.openxmlformats.org/officeDocument/2006/relationships/image" Target="../media/image350.png"/></Relationships>
</file>

<file path=ppt/slides/_rels/slide38.xml.rels><?xml version="1.0" encoding="UTF-8" standalone="yes"?>
<Relationships xmlns="http://schemas.openxmlformats.org/package/2006/relationships"><Relationship Id="rId13" Type="http://schemas.openxmlformats.org/officeDocument/2006/relationships/image" Target="../media/image441.png"/><Relationship Id="rId18" Type="http://schemas.openxmlformats.org/officeDocument/2006/relationships/image" Target="../media/image445.png"/><Relationship Id="rId26" Type="http://schemas.openxmlformats.org/officeDocument/2006/relationships/image" Target="../media/image453.png"/><Relationship Id="rId39" Type="http://schemas.openxmlformats.org/officeDocument/2006/relationships/image" Target="../media/image464.png"/><Relationship Id="rId21" Type="http://schemas.openxmlformats.org/officeDocument/2006/relationships/image" Target="../media/image448.png"/><Relationship Id="rId34" Type="http://schemas.openxmlformats.org/officeDocument/2006/relationships/image" Target="../media/image96.png"/><Relationship Id="rId42" Type="http://schemas.openxmlformats.org/officeDocument/2006/relationships/image" Target="../media/image467.png"/><Relationship Id="rId47" Type="http://schemas.openxmlformats.org/officeDocument/2006/relationships/image" Target="../media/image472.png"/><Relationship Id="rId50" Type="http://schemas.openxmlformats.org/officeDocument/2006/relationships/image" Target="../media/image474.png"/><Relationship Id="rId55" Type="http://schemas.openxmlformats.org/officeDocument/2006/relationships/image" Target="../media/image479.png"/><Relationship Id="rId63" Type="http://schemas.openxmlformats.org/officeDocument/2006/relationships/image" Target="../media/image486.png"/><Relationship Id="rId68" Type="http://schemas.openxmlformats.org/officeDocument/2006/relationships/image" Target="../media/image491.png"/><Relationship Id="rId76" Type="http://schemas.openxmlformats.org/officeDocument/2006/relationships/image" Target="../media/image497.png"/><Relationship Id="rId7" Type="http://schemas.openxmlformats.org/officeDocument/2006/relationships/image" Target="../media/image435.png"/><Relationship Id="rId71" Type="http://schemas.openxmlformats.org/officeDocument/2006/relationships/image" Target="../media/image494.png"/><Relationship Id="rId2" Type="http://schemas.openxmlformats.org/officeDocument/2006/relationships/notesSlide" Target="../notesSlides/notesSlide37.xml"/><Relationship Id="rId16" Type="http://schemas.openxmlformats.org/officeDocument/2006/relationships/image" Target="../media/image443.png"/><Relationship Id="rId29" Type="http://schemas.openxmlformats.org/officeDocument/2006/relationships/image" Target="../media/image456.png"/><Relationship Id="rId11" Type="http://schemas.openxmlformats.org/officeDocument/2006/relationships/image" Target="../media/image439.png"/><Relationship Id="rId24" Type="http://schemas.openxmlformats.org/officeDocument/2006/relationships/image" Target="../media/image451.png"/><Relationship Id="rId32" Type="http://schemas.openxmlformats.org/officeDocument/2006/relationships/image" Target="../media/image459.png"/><Relationship Id="rId37" Type="http://schemas.openxmlformats.org/officeDocument/2006/relationships/image" Target="../media/image462.png"/><Relationship Id="rId40" Type="http://schemas.openxmlformats.org/officeDocument/2006/relationships/image" Target="../media/image465.png"/><Relationship Id="rId45" Type="http://schemas.openxmlformats.org/officeDocument/2006/relationships/image" Target="../media/image470.png"/><Relationship Id="rId53" Type="http://schemas.openxmlformats.org/officeDocument/2006/relationships/image" Target="../media/image477.png"/><Relationship Id="rId58" Type="http://schemas.openxmlformats.org/officeDocument/2006/relationships/image" Target="../media/image482.png"/><Relationship Id="rId66" Type="http://schemas.openxmlformats.org/officeDocument/2006/relationships/image" Target="../media/image489.png"/><Relationship Id="rId74" Type="http://schemas.openxmlformats.org/officeDocument/2006/relationships/image" Target="../media/image398.png"/><Relationship Id="rId79" Type="http://schemas.openxmlformats.org/officeDocument/2006/relationships/image" Target="../media/image500.png"/><Relationship Id="rId5" Type="http://schemas.openxmlformats.org/officeDocument/2006/relationships/image" Target="../media/image433.png"/><Relationship Id="rId61" Type="http://schemas.openxmlformats.org/officeDocument/2006/relationships/image" Target="../media/image485.png"/><Relationship Id="rId82" Type="http://schemas.openxmlformats.org/officeDocument/2006/relationships/image" Target="../media/image502.png"/><Relationship Id="rId10" Type="http://schemas.openxmlformats.org/officeDocument/2006/relationships/image" Target="../media/image438.png"/><Relationship Id="rId19" Type="http://schemas.openxmlformats.org/officeDocument/2006/relationships/image" Target="../media/image446.png"/><Relationship Id="rId31" Type="http://schemas.openxmlformats.org/officeDocument/2006/relationships/image" Target="../media/image458.png"/><Relationship Id="rId44" Type="http://schemas.openxmlformats.org/officeDocument/2006/relationships/image" Target="../media/image469.png"/><Relationship Id="rId52" Type="http://schemas.openxmlformats.org/officeDocument/2006/relationships/image" Target="../media/image476.png"/><Relationship Id="rId60" Type="http://schemas.openxmlformats.org/officeDocument/2006/relationships/image" Target="../media/image484.png"/><Relationship Id="rId65" Type="http://schemas.openxmlformats.org/officeDocument/2006/relationships/image" Target="../media/image488.png"/><Relationship Id="rId73" Type="http://schemas.openxmlformats.org/officeDocument/2006/relationships/image" Target="../media/image110.png"/><Relationship Id="rId78" Type="http://schemas.openxmlformats.org/officeDocument/2006/relationships/image" Target="../media/image499.png"/><Relationship Id="rId81" Type="http://schemas.openxmlformats.org/officeDocument/2006/relationships/image" Target="../media/image501.png"/><Relationship Id="rId4" Type="http://schemas.openxmlformats.org/officeDocument/2006/relationships/image" Target="../media/image432.png"/><Relationship Id="rId9" Type="http://schemas.openxmlformats.org/officeDocument/2006/relationships/image" Target="../media/image437.png"/><Relationship Id="rId14" Type="http://schemas.openxmlformats.org/officeDocument/2006/relationships/image" Target="../media/image442.png"/><Relationship Id="rId22" Type="http://schemas.openxmlformats.org/officeDocument/2006/relationships/image" Target="../media/image449.png"/><Relationship Id="rId27" Type="http://schemas.openxmlformats.org/officeDocument/2006/relationships/image" Target="../media/image454.png"/><Relationship Id="rId30" Type="http://schemas.openxmlformats.org/officeDocument/2006/relationships/image" Target="../media/image457.png"/><Relationship Id="rId35" Type="http://schemas.openxmlformats.org/officeDocument/2006/relationships/image" Target="../media/image461.png"/><Relationship Id="rId43" Type="http://schemas.openxmlformats.org/officeDocument/2006/relationships/image" Target="../media/image468.png"/><Relationship Id="rId48" Type="http://schemas.openxmlformats.org/officeDocument/2006/relationships/image" Target="../media/image473.png"/><Relationship Id="rId56" Type="http://schemas.openxmlformats.org/officeDocument/2006/relationships/image" Target="../media/image480.png"/><Relationship Id="rId64" Type="http://schemas.openxmlformats.org/officeDocument/2006/relationships/image" Target="../media/image487.png"/><Relationship Id="rId69" Type="http://schemas.openxmlformats.org/officeDocument/2006/relationships/image" Target="../media/image492.png"/><Relationship Id="rId77" Type="http://schemas.openxmlformats.org/officeDocument/2006/relationships/image" Target="../media/image498.png"/><Relationship Id="rId8" Type="http://schemas.openxmlformats.org/officeDocument/2006/relationships/image" Target="../media/image436.png"/><Relationship Id="rId51" Type="http://schemas.openxmlformats.org/officeDocument/2006/relationships/image" Target="../media/image475.png"/><Relationship Id="rId72" Type="http://schemas.openxmlformats.org/officeDocument/2006/relationships/image" Target="../media/image495.png"/><Relationship Id="rId80" Type="http://schemas.openxmlformats.org/officeDocument/2006/relationships/image" Target="../media/image143.png"/><Relationship Id="rId3" Type="http://schemas.openxmlformats.org/officeDocument/2006/relationships/image" Target="../media/image431.png"/><Relationship Id="rId12" Type="http://schemas.openxmlformats.org/officeDocument/2006/relationships/image" Target="../media/image440.png"/><Relationship Id="rId17" Type="http://schemas.openxmlformats.org/officeDocument/2006/relationships/image" Target="../media/image444.png"/><Relationship Id="rId25" Type="http://schemas.openxmlformats.org/officeDocument/2006/relationships/image" Target="../media/image452.png"/><Relationship Id="rId33" Type="http://schemas.openxmlformats.org/officeDocument/2006/relationships/image" Target="../media/image460.png"/><Relationship Id="rId38" Type="http://schemas.openxmlformats.org/officeDocument/2006/relationships/image" Target="../media/image463.png"/><Relationship Id="rId46" Type="http://schemas.openxmlformats.org/officeDocument/2006/relationships/image" Target="../media/image471.png"/><Relationship Id="rId59" Type="http://schemas.openxmlformats.org/officeDocument/2006/relationships/image" Target="../media/image483.png"/><Relationship Id="rId67" Type="http://schemas.openxmlformats.org/officeDocument/2006/relationships/image" Target="../media/image490.png"/><Relationship Id="rId20" Type="http://schemas.openxmlformats.org/officeDocument/2006/relationships/image" Target="../media/image447.png"/><Relationship Id="rId41" Type="http://schemas.openxmlformats.org/officeDocument/2006/relationships/image" Target="../media/image466.png"/><Relationship Id="rId54" Type="http://schemas.openxmlformats.org/officeDocument/2006/relationships/image" Target="../media/image478.png"/><Relationship Id="rId62" Type="http://schemas.openxmlformats.org/officeDocument/2006/relationships/image" Target="../media/image125.png"/><Relationship Id="rId70" Type="http://schemas.openxmlformats.org/officeDocument/2006/relationships/image" Target="../media/image493.png"/><Relationship Id="rId75" Type="http://schemas.openxmlformats.org/officeDocument/2006/relationships/image" Target="../media/image496.png"/><Relationship Id="rId83" Type="http://schemas.openxmlformats.org/officeDocument/2006/relationships/image" Target="../media/image503.png"/><Relationship Id="rId1" Type="http://schemas.openxmlformats.org/officeDocument/2006/relationships/slideLayout" Target="../slideLayouts/slideLayout14.xml"/><Relationship Id="rId6" Type="http://schemas.openxmlformats.org/officeDocument/2006/relationships/image" Target="../media/image434.png"/><Relationship Id="rId15" Type="http://schemas.openxmlformats.org/officeDocument/2006/relationships/image" Target="../media/image385.png"/><Relationship Id="rId23" Type="http://schemas.openxmlformats.org/officeDocument/2006/relationships/image" Target="../media/image450.png"/><Relationship Id="rId28" Type="http://schemas.openxmlformats.org/officeDocument/2006/relationships/image" Target="../media/image455.png"/><Relationship Id="rId36" Type="http://schemas.openxmlformats.org/officeDocument/2006/relationships/image" Target="../media/image98.png"/><Relationship Id="rId49" Type="http://schemas.openxmlformats.org/officeDocument/2006/relationships/image" Target="../media/image392.png"/><Relationship Id="rId57" Type="http://schemas.openxmlformats.org/officeDocument/2006/relationships/image" Target="../media/image481.png"/></Relationships>
</file>

<file path=ppt/slides/_rels/slide39.xml.rels><?xml version="1.0" encoding="UTF-8" standalone="yes"?>
<Relationships xmlns="http://schemas.openxmlformats.org/package/2006/relationships"><Relationship Id="rId26" Type="http://schemas.openxmlformats.org/officeDocument/2006/relationships/image" Target="../media/image526.png"/><Relationship Id="rId21" Type="http://schemas.openxmlformats.org/officeDocument/2006/relationships/image" Target="../media/image522.png"/><Relationship Id="rId42" Type="http://schemas.openxmlformats.org/officeDocument/2006/relationships/image" Target="../media/image542.png"/><Relationship Id="rId47" Type="http://schemas.openxmlformats.org/officeDocument/2006/relationships/image" Target="../media/image547.png"/><Relationship Id="rId63" Type="http://schemas.openxmlformats.org/officeDocument/2006/relationships/image" Target="../media/image563.png"/><Relationship Id="rId68" Type="http://schemas.openxmlformats.org/officeDocument/2006/relationships/image" Target="../media/image568.png"/><Relationship Id="rId84" Type="http://schemas.openxmlformats.org/officeDocument/2006/relationships/image" Target="../media/image388.png"/><Relationship Id="rId89" Type="http://schemas.openxmlformats.org/officeDocument/2006/relationships/image" Target="../media/image115.png"/><Relationship Id="rId7" Type="http://schemas.openxmlformats.org/officeDocument/2006/relationships/image" Target="../media/image508.png"/><Relationship Id="rId71" Type="http://schemas.openxmlformats.org/officeDocument/2006/relationships/image" Target="../media/image571.png"/><Relationship Id="rId92" Type="http://schemas.openxmlformats.org/officeDocument/2006/relationships/image" Target="../media/image589.png"/><Relationship Id="rId2" Type="http://schemas.openxmlformats.org/officeDocument/2006/relationships/notesSlide" Target="../notesSlides/notesSlide38.xml"/><Relationship Id="rId16" Type="http://schemas.openxmlformats.org/officeDocument/2006/relationships/image" Target="../media/image517.png"/><Relationship Id="rId29" Type="http://schemas.openxmlformats.org/officeDocument/2006/relationships/image" Target="../media/image529.png"/><Relationship Id="rId11" Type="http://schemas.openxmlformats.org/officeDocument/2006/relationships/image" Target="../media/image512.png"/><Relationship Id="rId24" Type="http://schemas.openxmlformats.org/officeDocument/2006/relationships/image" Target="../media/image524.png"/><Relationship Id="rId32" Type="http://schemas.openxmlformats.org/officeDocument/2006/relationships/image" Target="../media/image532.png"/><Relationship Id="rId37" Type="http://schemas.openxmlformats.org/officeDocument/2006/relationships/image" Target="../media/image537.png"/><Relationship Id="rId40" Type="http://schemas.openxmlformats.org/officeDocument/2006/relationships/image" Target="../media/image540.png"/><Relationship Id="rId45" Type="http://schemas.openxmlformats.org/officeDocument/2006/relationships/image" Target="../media/image545.png"/><Relationship Id="rId53" Type="http://schemas.openxmlformats.org/officeDocument/2006/relationships/image" Target="../media/image553.png"/><Relationship Id="rId58" Type="http://schemas.openxmlformats.org/officeDocument/2006/relationships/image" Target="../media/image558.png"/><Relationship Id="rId66" Type="http://schemas.openxmlformats.org/officeDocument/2006/relationships/image" Target="../media/image566.png"/><Relationship Id="rId74" Type="http://schemas.openxmlformats.org/officeDocument/2006/relationships/image" Target="../media/image574.png"/><Relationship Id="rId79" Type="http://schemas.openxmlformats.org/officeDocument/2006/relationships/image" Target="../media/image579.png"/><Relationship Id="rId87" Type="http://schemas.openxmlformats.org/officeDocument/2006/relationships/image" Target="../media/image586.png"/><Relationship Id="rId102" Type="http://schemas.openxmlformats.org/officeDocument/2006/relationships/image" Target="../media/image596.png"/><Relationship Id="rId5" Type="http://schemas.openxmlformats.org/officeDocument/2006/relationships/image" Target="../media/image506.png"/><Relationship Id="rId61" Type="http://schemas.openxmlformats.org/officeDocument/2006/relationships/image" Target="../media/image561.png"/><Relationship Id="rId82" Type="http://schemas.openxmlformats.org/officeDocument/2006/relationships/image" Target="../media/image582.png"/><Relationship Id="rId90" Type="http://schemas.openxmlformats.org/officeDocument/2006/relationships/image" Target="../media/image587.png"/><Relationship Id="rId95" Type="http://schemas.openxmlformats.org/officeDocument/2006/relationships/image" Target="../media/image591.png"/><Relationship Id="rId19" Type="http://schemas.openxmlformats.org/officeDocument/2006/relationships/image" Target="../media/image520.png"/><Relationship Id="rId14" Type="http://schemas.openxmlformats.org/officeDocument/2006/relationships/image" Target="../media/image515.png"/><Relationship Id="rId22" Type="http://schemas.openxmlformats.org/officeDocument/2006/relationships/image" Target="../media/image105.png"/><Relationship Id="rId27" Type="http://schemas.openxmlformats.org/officeDocument/2006/relationships/image" Target="../media/image527.png"/><Relationship Id="rId30" Type="http://schemas.openxmlformats.org/officeDocument/2006/relationships/image" Target="../media/image530.png"/><Relationship Id="rId35" Type="http://schemas.openxmlformats.org/officeDocument/2006/relationships/image" Target="../media/image535.png"/><Relationship Id="rId43" Type="http://schemas.openxmlformats.org/officeDocument/2006/relationships/image" Target="../media/image543.png"/><Relationship Id="rId48" Type="http://schemas.openxmlformats.org/officeDocument/2006/relationships/image" Target="../media/image548.png"/><Relationship Id="rId56" Type="http://schemas.openxmlformats.org/officeDocument/2006/relationships/image" Target="../media/image556.png"/><Relationship Id="rId64" Type="http://schemas.openxmlformats.org/officeDocument/2006/relationships/image" Target="../media/image564.png"/><Relationship Id="rId69" Type="http://schemas.openxmlformats.org/officeDocument/2006/relationships/image" Target="../media/image569.png"/><Relationship Id="rId77" Type="http://schemas.openxmlformats.org/officeDocument/2006/relationships/image" Target="../media/image577.png"/><Relationship Id="rId100" Type="http://schemas.openxmlformats.org/officeDocument/2006/relationships/image" Target="../media/image98.png"/><Relationship Id="rId105" Type="http://schemas.openxmlformats.org/officeDocument/2006/relationships/image" Target="../media/image599.png"/><Relationship Id="rId8" Type="http://schemas.openxmlformats.org/officeDocument/2006/relationships/image" Target="../media/image509.png"/><Relationship Id="rId51" Type="http://schemas.openxmlformats.org/officeDocument/2006/relationships/image" Target="../media/image551.png"/><Relationship Id="rId72" Type="http://schemas.openxmlformats.org/officeDocument/2006/relationships/image" Target="../media/image572.png"/><Relationship Id="rId80" Type="http://schemas.openxmlformats.org/officeDocument/2006/relationships/image" Target="../media/image580.png"/><Relationship Id="rId85" Type="http://schemas.openxmlformats.org/officeDocument/2006/relationships/image" Target="../media/image584.png"/><Relationship Id="rId93" Type="http://schemas.openxmlformats.org/officeDocument/2006/relationships/image" Target="../media/image479.png"/><Relationship Id="rId98" Type="http://schemas.openxmlformats.org/officeDocument/2006/relationships/image" Target="../media/image593.png"/><Relationship Id="rId3" Type="http://schemas.openxmlformats.org/officeDocument/2006/relationships/image" Target="../media/image504.png"/><Relationship Id="rId12" Type="http://schemas.openxmlformats.org/officeDocument/2006/relationships/image" Target="../media/image513.png"/><Relationship Id="rId17" Type="http://schemas.openxmlformats.org/officeDocument/2006/relationships/image" Target="../media/image518.png"/><Relationship Id="rId25" Type="http://schemas.openxmlformats.org/officeDocument/2006/relationships/image" Target="../media/image525.png"/><Relationship Id="rId33" Type="http://schemas.openxmlformats.org/officeDocument/2006/relationships/image" Target="../media/image533.png"/><Relationship Id="rId38" Type="http://schemas.openxmlformats.org/officeDocument/2006/relationships/image" Target="../media/image538.png"/><Relationship Id="rId46" Type="http://schemas.openxmlformats.org/officeDocument/2006/relationships/image" Target="../media/image546.png"/><Relationship Id="rId59" Type="http://schemas.openxmlformats.org/officeDocument/2006/relationships/image" Target="../media/image559.png"/><Relationship Id="rId67" Type="http://schemas.openxmlformats.org/officeDocument/2006/relationships/image" Target="../media/image567.png"/><Relationship Id="rId103" Type="http://schemas.openxmlformats.org/officeDocument/2006/relationships/image" Target="../media/image597.png"/><Relationship Id="rId20" Type="http://schemas.openxmlformats.org/officeDocument/2006/relationships/image" Target="../media/image521.png"/><Relationship Id="rId41" Type="http://schemas.openxmlformats.org/officeDocument/2006/relationships/image" Target="../media/image541.png"/><Relationship Id="rId54" Type="http://schemas.openxmlformats.org/officeDocument/2006/relationships/image" Target="../media/image554.png"/><Relationship Id="rId62" Type="http://schemas.openxmlformats.org/officeDocument/2006/relationships/image" Target="../media/image562.png"/><Relationship Id="rId70" Type="http://schemas.openxmlformats.org/officeDocument/2006/relationships/image" Target="../media/image570.png"/><Relationship Id="rId75" Type="http://schemas.openxmlformats.org/officeDocument/2006/relationships/image" Target="../media/image575.png"/><Relationship Id="rId83" Type="http://schemas.openxmlformats.org/officeDocument/2006/relationships/image" Target="../media/image583.png"/><Relationship Id="rId88" Type="http://schemas.openxmlformats.org/officeDocument/2006/relationships/image" Target="../media/image156.png"/><Relationship Id="rId91" Type="http://schemas.openxmlformats.org/officeDocument/2006/relationships/image" Target="../media/image588.png"/><Relationship Id="rId96" Type="http://schemas.openxmlformats.org/officeDocument/2006/relationships/image" Target="../media/image592.png"/><Relationship Id="rId1" Type="http://schemas.openxmlformats.org/officeDocument/2006/relationships/slideLayout" Target="../slideLayouts/slideLayout14.xml"/><Relationship Id="rId6" Type="http://schemas.openxmlformats.org/officeDocument/2006/relationships/image" Target="../media/image507.png"/><Relationship Id="rId15" Type="http://schemas.openxmlformats.org/officeDocument/2006/relationships/image" Target="../media/image516.png"/><Relationship Id="rId23" Type="http://schemas.openxmlformats.org/officeDocument/2006/relationships/image" Target="../media/image523.png"/><Relationship Id="rId28" Type="http://schemas.openxmlformats.org/officeDocument/2006/relationships/image" Target="../media/image528.png"/><Relationship Id="rId36" Type="http://schemas.openxmlformats.org/officeDocument/2006/relationships/image" Target="../media/image536.png"/><Relationship Id="rId49" Type="http://schemas.openxmlformats.org/officeDocument/2006/relationships/image" Target="../media/image549.png"/><Relationship Id="rId57" Type="http://schemas.openxmlformats.org/officeDocument/2006/relationships/image" Target="../media/image557.png"/><Relationship Id="rId10" Type="http://schemas.openxmlformats.org/officeDocument/2006/relationships/image" Target="../media/image511.png"/><Relationship Id="rId31" Type="http://schemas.openxmlformats.org/officeDocument/2006/relationships/image" Target="../media/image531.png"/><Relationship Id="rId44" Type="http://schemas.openxmlformats.org/officeDocument/2006/relationships/image" Target="../media/image544.png"/><Relationship Id="rId52" Type="http://schemas.openxmlformats.org/officeDocument/2006/relationships/image" Target="../media/image552.png"/><Relationship Id="rId60" Type="http://schemas.openxmlformats.org/officeDocument/2006/relationships/image" Target="../media/image560.png"/><Relationship Id="rId65" Type="http://schemas.openxmlformats.org/officeDocument/2006/relationships/image" Target="../media/image565.png"/><Relationship Id="rId73" Type="http://schemas.openxmlformats.org/officeDocument/2006/relationships/image" Target="../media/image573.png"/><Relationship Id="rId78" Type="http://schemas.openxmlformats.org/officeDocument/2006/relationships/image" Target="../media/image578.png"/><Relationship Id="rId81" Type="http://schemas.openxmlformats.org/officeDocument/2006/relationships/image" Target="../media/image581.png"/><Relationship Id="rId86" Type="http://schemas.openxmlformats.org/officeDocument/2006/relationships/image" Target="../media/image585.png"/><Relationship Id="rId94" Type="http://schemas.openxmlformats.org/officeDocument/2006/relationships/image" Target="../media/image590.png"/><Relationship Id="rId99" Type="http://schemas.openxmlformats.org/officeDocument/2006/relationships/image" Target="../media/image594.png"/><Relationship Id="rId101" Type="http://schemas.openxmlformats.org/officeDocument/2006/relationships/image" Target="../media/image595.png"/><Relationship Id="rId4" Type="http://schemas.openxmlformats.org/officeDocument/2006/relationships/image" Target="../media/image505.png"/><Relationship Id="rId9" Type="http://schemas.openxmlformats.org/officeDocument/2006/relationships/image" Target="../media/image510.png"/><Relationship Id="rId13" Type="http://schemas.openxmlformats.org/officeDocument/2006/relationships/image" Target="../media/image514.png"/><Relationship Id="rId18" Type="http://schemas.openxmlformats.org/officeDocument/2006/relationships/image" Target="../media/image519.png"/><Relationship Id="rId39" Type="http://schemas.openxmlformats.org/officeDocument/2006/relationships/image" Target="../media/image539.png"/><Relationship Id="rId34" Type="http://schemas.openxmlformats.org/officeDocument/2006/relationships/image" Target="../media/image534.png"/><Relationship Id="rId50" Type="http://schemas.openxmlformats.org/officeDocument/2006/relationships/image" Target="../media/image550.png"/><Relationship Id="rId55" Type="http://schemas.openxmlformats.org/officeDocument/2006/relationships/image" Target="../media/image555.png"/><Relationship Id="rId76" Type="http://schemas.openxmlformats.org/officeDocument/2006/relationships/image" Target="../media/image576.png"/><Relationship Id="rId97" Type="http://schemas.openxmlformats.org/officeDocument/2006/relationships/image" Target="../media/image398.png"/><Relationship Id="rId104" Type="http://schemas.openxmlformats.org/officeDocument/2006/relationships/image" Target="../media/image59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6" Type="http://schemas.openxmlformats.org/officeDocument/2006/relationships/image" Target="../media/image526.png"/><Relationship Id="rId21" Type="http://schemas.openxmlformats.org/officeDocument/2006/relationships/image" Target="../media/image522.png"/><Relationship Id="rId42" Type="http://schemas.openxmlformats.org/officeDocument/2006/relationships/image" Target="../media/image542.png"/><Relationship Id="rId47" Type="http://schemas.openxmlformats.org/officeDocument/2006/relationships/image" Target="../media/image547.png"/><Relationship Id="rId63" Type="http://schemas.openxmlformats.org/officeDocument/2006/relationships/image" Target="../media/image563.png"/><Relationship Id="rId68" Type="http://schemas.openxmlformats.org/officeDocument/2006/relationships/image" Target="../media/image568.png"/><Relationship Id="rId84" Type="http://schemas.openxmlformats.org/officeDocument/2006/relationships/image" Target="../media/image388.png"/><Relationship Id="rId89" Type="http://schemas.openxmlformats.org/officeDocument/2006/relationships/image" Target="../media/image115.png"/><Relationship Id="rId7" Type="http://schemas.openxmlformats.org/officeDocument/2006/relationships/image" Target="../media/image508.png"/><Relationship Id="rId71" Type="http://schemas.openxmlformats.org/officeDocument/2006/relationships/image" Target="../media/image571.png"/><Relationship Id="rId92" Type="http://schemas.openxmlformats.org/officeDocument/2006/relationships/image" Target="../media/image589.png"/><Relationship Id="rId2" Type="http://schemas.openxmlformats.org/officeDocument/2006/relationships/notesSlide" Target="../notesSlides/notesSlide39.xml"/><Relationship Id="rId16" Type="http://schemas.openxmlformats.org/officeDocument/2006/relationships/image" Target="../media/image517.png"/><Relationship Id="rId29" Type="http://schemas.openxmlformats.org/officeDocument/2006/relationships/image" Target="../media/image529.png"/><Relationship Id="rId11" Type="http://schemas.openxmlformats.org/officeDocument/2006/relationships/image" Target="../media/image512.png"/><Relationship Id="rId24" Type="http://schemas.openxmlformats.org/officeDocument/2006/relationships/image" Target="../media/image524.png"/><Relationship Id="rId32" Type="http://schemas.openxmlformats.org/officeDocument/2006/relationships/image" Target="../media/image532.png"/><Relationship Id="rId37" Type="http://schemas.openxmlformats.org/officeDocument/2006/relationships/image" Target="../media/image537.png"/><Relationship Id="rId40" Type="http://schemas.openxmlformats.org/officeDocument/2006/relationships/image" Target="../media/image540.png"/><Relationship Id="rId45" Type="http://schemas.openxmlformats.org/officeDocument/2006/relationships/image" Target="../media/image545.png"/><Relationship Id="rId53" Type="http://schemas.openxmlformats.org/officeDocument/2006/relationships/image" Target="../media/image553.png"/><Relationship Id="rId58" Type="http://schemas.openxmlformats.org/officeDocument/2006/relationships/image" Target="../media/image558.png"/><Relationship Id="rId66" Type="http://schemas.openxmlformats.org/officeDocument/2006/relationships/image" Target="../media/image566.png"/><Relationship Id="rId74" Type="http://schemas.openxmlformats.org/officeDocument/2006/relationships/image" Target="../media/image574.png"/><Relationship Id="rId79" Type="http://schemas.openxmlformats.org/officeDocument/2006/relationships/image" Target="../media/image579.png"/><Relationship Id="rId87" Type="http://schemas.openxmlformats.org/officeDocument/2006/relationships/image" Target="../media/image586.png"/><Relationship Id="rId102" Type="http://schemas.openxmlformats.org/officeDocument/2006/relationships/image" Target="../media/image596.png"/><Relationship Id="rId5" Type="http://schemas.openxmlformats.org/officeDocument/2006/relationships/image" Target="../media/image506.png"/><Relationship Id="rId61" Type="http://schemas.openxmlformats.org/officeDocument/2006/relationships/image" Target="../media/image561.png"/><Relationship Id="rId82" Type="http://schemas.openxmlformats.org/officeDocument/2006/relationships/image" Target="../media/image582.png"/><Relationship Id="rId90" Type="http://schemas.openxmlformats.org/officeDocument/2006/relationships/image" Target="../media/image587.png"/><Relationship Id="rId95" Type="http://schemas.openxmlformats.org/officeDocument/2006/relationships/image" Target="../media/image591.png"/><Relationship Id="rId19" Type="http://schemas.openxmlformats.org/officeDocument/2006/relationships/image" Target="../media/image520.png"/><Relationship Id="rId14" Type="http://schemas.openxmlformats.org/officeDocument/2006/relationships/image" Target="../media/image515.png"/><Relationship Id="rId22" Type="http://schemas.openxmlformats.org/officeDocument/2006/relationships/image" Target="../media/image105.png"/><Relationship Id="rId27" Type="http://schemas.openxmlformats.org/officeDocument/2006/relationships/image" Target="../media/image527.png"/><Relationship Id="rId30" Type="http://schemas.openxmlformats.org/officeDocument/2006/relationships/image" Target="../media/image530.png"/><Relationship Id="rId35" Type="http://schemas.openxmlformats.org/officeDocument/2006/relationships/image" Target="../media/image535.png"/><Relationship Id="rId43" Type="http://schemas.openxmlformats.org/officeDocument/2006/relationships/image" Target="../media/image543.png"/><Relationship Id="rId48" Type="http://schemas.openxmlformats.org/officeDocument/2006/relationships/image" Target="../media/image548.png"/><Relationship Id="rId56" Type="http://schemas.openxmlformats.org/officeDocument/2006/relationships/image" Target="../media/image556.png"/><Relationship Id="rId64" Type="http://schemas.openxmlformats.org/officeDocument/2006/relationships/image" Target="../media/image564.png"/><Relationship Id="rId69" Type="http://schemas.openxmlformats.org/officeDocument/2006/relationships/image" Target="../media/image569.png"/><Relationship Id="rId77" Type="http://schemas.openxmlformats.org/officeDocument/2006/relationships/image" Target="../media/image577.png"/><Relationship Id="rId100" Type="http://schemas.openxmlformats.org/officeDocument/2006/relationships/image" Target="../media/image98.png"/><Relationship Id="rId105" Type="http://schemas.openxmlformats.org/officeDocument/2006/relationships/image" Target="../media/image599.png"/><Relationship Id="rId8" Type="http://schemas.openxmlformats.org/officeDocument/2006/relationships/image" Target="../media/image509.png"/><Relationship Id="rId51" Type="http://schemas.openxmlformats.org/officeDocument/2006/relationships/image" Target="../media/image551.png"/><Relationship Id="rId72" Type="http://schemas.openxmlformats.org/officeDocument/2006/relationships/image" Target="../media/image572.png"/><Relationship Id="rId80" Type="http://schemas.openxmlformats.org/officeDocument/2006/relationships/image" Target="../media/image580.png"/><Relationship Id="rId85" Type="http://schemas.openxmlformats.org/officeDocument/2006/relationships/image" Target="../media/image584.png"/><Relationship Id="rId93" Type="http://schemas.openxmlformats.org/officeDocument/2006/relationships/image" Target="../media/image479.png"/><Relationship Id="rId98" Type="http://schemas.openxmlformats.org/officeDocument/2006/relationships/image" Target="../media/image593.png"/><Relationship Id="rId3" Type="http://schemas.openxmlformats.org/officeDocument/2006/relationships/image" Target="../media/image504.png"/><Relationship Id="rId12" Type="http://schemas.openxmlformats.org/officeDocument/2006/relationships/image" Target="../media/image513.png"/><Relationship Id="rId17" Type="http://schemas.openxmlformats.org/officeDocument/2006/relationships/image" Target="../media/image518.png"/><Relationship Id="rId25" Type="http://schemas.openxmlformats.org/officeDocument/2006/relationships/image" Target="../media/image525.png"/><Relationship Id="rId33" Type="http://schemas.openxmlformats.org/officeDocument/2006/relationships/image" Target="../media/image533.png"/><Relationship Id="rId38" Type="http://schemas.openxmlformats.org/officeDocument/2006/relationships/image" Target="../media/image538.png"/><Relationship Id="rId46" Type="http://schemas.openxmlformats.org/officeDocument/2006/relationships/image" Target="../media/image546.png"/><Relationship Id="rId59" Type="http://schemas.openxmlformats.org/officeDocument/2006/relationships/image" Target="../media/image559.png"/><Relationship Id="rId67" Type="http://schemas.openxmlformats.org/officeDocument/2006/relationships/image" Target="../media/image567.png"/><Relationship Id="rId103" Type="http://schemas.openxmlformats.org/officeDocument/2006/relationships/image" Target="../media/image597.png"/><Relationship Id="rId20" Type="http://schemas.openxmlformats.org/officeDocument/2006/relationships/image" Target="../media/image521.png"/><Relationship Id="rId41" Type="http://schemas.openxmlformats.org/officeDocument/2006/relationships/image" Target="../media/image541.png"/><Relationship Id="rId54" Type="http://schemas.openxmlformats.org/officeDocument/2006/relationships/image" Target="../media/image554.png"/><Relationship Id="rId62" Type="http://schemas.openxmlformats.org/officeDocument/2006/relationships/image" Target="../media/image562.png"/><Relationship Id="rId70" Type="http://schemas.openxmlformats.org/officeDocument/2006/relationships/image" Target="../media/image570.png"/><Relationship Id="rId75" Type="http://schemas.openxmlformats.org/officeDocument/2006/relationships/image" Target="../media/image575.png"/><Relationship Id="rId83" Type="http://schemas.openxmlformats.org/officeDocument/2006/relationships/image" Target="../media/image583.png"/><Relationship Id="rId88" Type="http://schemas.openxmlformats.org/officeDocument/2006/relationships/image" Target="../media/image156.png"/><Relationship Id="rId91" Type="http://schemas.openxmlformats.org/officeDocument/2006/relationships/image" Target="../media/image588.png"/><Relationship Id="rId96" Type="http://schemas.openxmlformats.org/officeDocument/2006/relationships/image" Target="../media/image592.png"/><Relationship Id="rId1" Type="http://schemas.openxmlformats.org/officeDocument/2006/relationships/slideLayout" Target="../slideLayouts/slideLayout14.xml"/><Relationship Id="rId6" Type="http://schemas.openxmlformats.org/officeDocument/2006/relationships/image" Target="../media/image507.png"/><Relationship Id="rId15" Type="http://schemas.openxmlformats.org/officeDocument/2006/relationships/image" Target="../media/image516.png"/><Relationship Id="rId23" Type="http://schemas.openxmlformats.org/officeDocument/2006/relationships/image" Target="../media/image523.png"/><Relationship Id="rId28" Type="http://schemas.openxmlformats.org/officeDocument/2006/relationships/image" Target="../media/image528.png"/><Relationship Id="rId36" Type="http://schemas.openxmlformats.org/officeDocument/2006/relationships/image" Target="../media/image536.png"/><Relationship Id="rId49" Type="http://schemas.openxmlformats.org/officeDocument/2006/relationships/image" Target="../media/image549.png"/><Relationship Id="rId57" Type="http://schemas.openxmlformats.org/officeDocument/2006/relationships/image" Target="../media/image557.png"/><Relationship Id="rId10" Type="http://schemas.openxmlformats.org/officeDocument/2006/relationships/image" Target="../media/image511.png"/><Relationship Id="rId31" Type="http://schemas.openxmlformats.org/officeDocument/2006/relationships/image" Target="../media/image531.png"/><Relationship Id="rId44" Type="http://schemas.openxmlformats.org/officeDocument/2006/relationships/image" Target="../media/image544.png"/><Relationship Id="rId52" Type="http://schemas.openxmlformats.org/officeDocument/2006/relationships/image" Target="../media/image552.png"/><Relationship Id="rId60" Type="http://schemas.openxmlformats.org/officeDocument/2006/relationships/image" Target="../media/image560.png"/><Relationship Id="rId65" Type="http://schemas.openxmlformats.org/officeDocument/2006/relationships/image" Target="../media/image565.png"/><Relationship Id="rId73" Type="http://schemas.openxmlformats.org/officeDocument/2006/relationships/image" Target="../media/image573.png"/><Relationship Id="rId78" Type="http://schemas.openxmlformats.org/officeDocument/2006/relationships/image" Target="../media/image578.png"/><Relationship Id="rId81" Type="http://schemas.openxmlformats.org/officeDocument/2006/relationships/image" Target="../media/image581.png"/><Relationship Id="rId86" Type="http://schemas.openxmlformats.org/officeDocument/2006/relationships/image" Target="../media/image585.png"/><Relationship Id="rId94" Type="http://schemas.openxmlformats.org/officeDocument/2006/relationships/image" Target="../media/image590.png"/><Relationship Id="rId99" Type="http://schemas.openxmlformats.org/officeDocument/2006/relationships/image" Target="../media/image594.png"/><Relationship Id="rId101" Type="http://schemas.openxmlformats.org/officeDocument/2006/relationships/image" Target="../media/image595.png"/><Relationship Id="rId4" Type="http://schemas.openxmlformats.org/officeDocument/2006/relationships/image" Target="../media/image505.png"/><Relationship Id="rId9" Type="http://schemas.openxmlformats.org/officeDocument/2006/relationships/image" Target="../media/image510.png"/><Relationship Id="rId13" Type="http://schemas.openxmlformats.org/officeDocument/2006/relationships/image" Target="../media/image514.png"/><Relationship Id="rId18" Type="http://schemas.openxmlformats.org/officeDocument/2006/relationships/image" Target="../media/image519.png"/><Relationship Id="rId39" Type="http://schemas.openxmlformats.org/officeDocument/2006/relationships/image" Target="../media/image539.png"/><Relationship Id="rId34" Type="http://schemas.openxmlformats.org/officeDocument/2006/relationships/image" Target="../media/image534.png"/><Relationship Id="rId50" Type="http://schemas.openxmlformats.org/officeDocument/2006/relationships/image" Target="../media/image550.png"/><Relationship Id="rId55" Type="http://schemas.openxmlformats.org/officeDocument/2006/relationships/image" Target="../media/image555.png"/><Relationship Id="rId76" Type="http://schemas.openxmlformats.org/officeDocument/2006/relationships/image" Target="../media/image576.png"/><Relationship Id="rId97" Type="http://schemas.openxmlformats.org/officeDocument/2006/relationships/image" Target="../media/image398.png"/><Relationship Id="rId104" Type="http://schemas.openxmlformats.org/officeDocument/2006/relationships/image" Target="../media/image598.png"/></Relationships>
</file>

<file path=ppt/slides/_rels/slide41.xml.rels><?xml version="1.0" encoding="UTF-8" standalone="yes"?>
<Relationships xmlns="http://schemas.openxmlformats.org/package/2006/relationships"><Relationship Id="rId8" Type="http://schemas.openxmlformats.org/officeDocument/2006/relationships/image" Target="../media/image605.png"/><Relationship Id="rId13" Type="http://schemas.openxmlformats.org/officeDocument/2006/relationships/image" Target="../media/image610.png"/><Relationship Id="rId3" Type="http://schemas.openxmlformats.org/officeDocument/2006/relationships/image" Target="../media/image600.png"/><Relationship Id="rId7" Type="http://schemas.openxmlformats.org/officeDocument/2006/relationships/image" Target="../media/image604.png"/><Relationship Id="rId12" Type="http://schemas.openxmlformats.org/officeDocument/2006/relationships/image" Target="../media/image609.pn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603.png"/><Relationship Id="rId11" Type="http://schemas.openxmlformats.org/officeDocument/2006/relationships/image" Target="../media/image608.png"/><Relationship Id="rId5" Type="http://schemas.openxmlformats.org/officeDocument/2006/relationships/image" Target="../media/image602.png"/><Relationship Id="rId10" Type="http://schemas.openxmlformats.org/officeDocument/2006/relationships/image" Target="../media/image607.png"/><Relationship Id="rId4" Type="http://schemas.openxmlformats.org/officeDocument/2006/relationships/image" Target="../media/image601.png"/><Relationship Id="rId9" Type="http://schemas.openxmlformats.org/officeDocument/2006/relationships/image" Target="../media/image606.png"/><Relationship Id="rId14" Type="http://schemas.openxmlformats.org/officeDocument/2006/relationships/image" Target="../media/image611.png"/></Relationships>
</file>

<file path=ppt/slides/_rels/slide42.xml.rels><?xml version="1.0" encoding="UTF-8" standalone="yes"?>
<Relationships xmlns="http://schemas.openxmlformats.org/package/2006/relationships"><Relationship Id="rId8" Type="http://schemas.openxmlformats.org/officeDocument/2006/relationships/image" Target="../media/image617.png"/><Relationship Id="rId13" Type="http://schemas.openxmlformats.org/officeDocument/2006/relationships/image" Target="../media/image622.png"/><Relationship Id="rId18" Type="http://schemas.openxmlformats.org/officeDocument/2006/relationships/image" Target="../media/image627.png"/><Relationship Id="rId26" Type="http://schemas.openxmlformats.org/officeDocument/2006/relationships/image" Target="../media/image635.png"/><Relationship Id="rId39" Type="http://schemas.openxmlformats.org/officeDocument/2006/relationships/image" Target="../media/image648.png"/><Relationship Id="rId3" Type="http://schemas.openxmlformats.org/officeDocument/2006/relationships/image" Target="../media/image612.png"/><Relationship Id="rId21" Type="http://schemas.openxmlformats.org/officeDocument/2006/relationships/image" Target="../media/image630.png"/><Relationship Id="rId34" Type="http://schemas.openxmlformats.org/officeDocument/2006/relationships/image" Target="../media/image643.png"/><Relationship Id="rId42" Type="http://schemas.openxmlformats.org/officeDocument/2006/relationships/image" Target="../media/image651.png"/><Relationship Id="rId47" Type="http://schemas.openxmlformats.org/officeDocument/2006/relationships/image" Target="../media/image656.png"/><Relationship Id="rId7" Type="http://schemas.openxmlformats.org/officeDocument/2006/relationships/image" Target="../media/image616.png"/><Relationship Id="rId12" Type="http://schemas.openxmlformats.org/officeDocument/2006/relationships/image" Target="../media/image621.png"/><Relationship Id="rId17" Type="http://schemas.openxmlformats.org/officeDocument/2006/relationships/image" Target="../media/image626.png"/><Relationship Id="rId25" Type="http://schemas.openxmlformats.org/officeDocument/2006/relationships/image" Target="../media/image634.png"/><Relationship Id="rId33" Type="http://schemas.openxmlformats.org/officeDocument/2006/relationships/image" Target="../media/image642.png"/><Relationship Id="rId38" Type="http://schemas.openxmlformats.org/officeDocument/2006/relationships/image" Target="../media/image647.png"/><Relationship Id="rId46" Type="http://schemas.openxmlformats.org/officeDocument/2006/relationships/image" Target="../media/image655.png"/><Relationship Id="rId2" Type="http://schemas.openxmlformats.org/officeDocument/2006/relationships/notesSlide" Target="../notesSlides/notesSlide41.xml"/><Relationship Id="rId16" Type="http://schemas.openxmlformats.org/officeDocument/2006/relationships/image" Target="../media/image625.png"/><Relationship Id="rId20" Type="http://schemas.openxmlformats.org/officeDocument/2006/relationships/image" Target="../media/image629.png"/><Relationship Id="rId29" Type="http://schemas.openxmlformats.org/officeDocument/2006/relationships/image" Target="../media/image638.png"/><Relationship Id="rId41" Type="http://schemas.openxmlformats.org/officeDocument/2006/relationships/image" Target="../media/image650.png"/><Relationship Id="rId1" Type="http://schemas.openxmlformats.org/officeDocument/2006/relationships/slideLayout" Target="../slideLayouts/slideLayout14.xml"/><Relationship Id="rId6" Type="http://schemas.openxmlformats.org/officeDocument/2006/relationships/image" Target="../media/image615.png"/><Relationship Id="rId11" Type="http://schemas.openxmlformats.org/officeDocument/2006/relationships/image" Target="../media/image620.png"/><Relationship Id="rId24" Type="http://schemas.openxmlformats.org/officeDocument/2006/relationships/image" Target="../media/image633.png"/><Relationship Id="rId32" Type="http://schemas.openxmlformats.org/officeDocument/2006/relationships/image" Target="../media/image641.png"/><Relationship Id="rId37" Type="http://schemas.openxmlformats.org/officeDocument/2006/relationships/image" Target="../media/image646.png"/><Relationship Id="rId40" Type="http://schemas.openxmlformats.org/officeDocument/2006/relationships/image" Target="../media/image649.png"/><Relationship Id="rId45" Type="http://schemas.openxmlformats.org/officeDocument/2006/relationships/image" Target="../media/image654.png"/><Relationship Id="rId5" Type="http://schemas.openxmlformats.org/officeDocument/2006/relationships/image" Target="../media/image614.png"/><Relationship Id="rId15" Type="http://schemas.openxmlformats.org/officeDocument/2006/relationships/image" Target="../media/image624.png"/><Relationship Id="rId23" Type="http://schemas.openxmlformats.org/officeDocument/2006/relationships/image" Target="../media/image632.png"/><Relationship Id="rId28" Type="http://schemas.openxmlformats.org/officeDocument/2006/relationships/image" Target="../media/image637.png"/><Relationship Id="rId36" Type="http://schemas.openxmlformats.org/officeDocument/2006/relationships/image" Target="../media/image645.png"/><Relationship Id="rId10" Type="http://schemas.openxmlformats.org/officeDocument/2006/relationships/image" Target="../media/image619.png"/><Relationship Id="rId19" Type="http://schemas.openxmlformats.org/officeDocument/2006/relationships/image" Target="../media/image628.png"/><Relationship Id="rId31" Type="http://schemas.openxmlformats.org/officeDocument/2006/relationships/image" Target="../media/image640.png"/><Relationship Id="rId44" Type="http://schemas.openxmlformats.org/officeDocument/2006/relationships/image" Target="../media/image653.png"/><Relationship Id="rId4" Type="http://schemas.openxmlformats.org/officeDocument/2006/relationships/image" Target="../media/image613.png"/><Relationship Id="rId9" Type="http://schemas.openxmlformats.org/officeDocument/2006/relationships/image" Target="../media/image618.png"/><Relationship Id="rId14" Type="http://schemas.openxmlformats.org/officeDocument/2006/relationships/image" Target="../media/image623.png"/><Relationship Id="rId22" Type="http://schemas.openxmlformats.org/officeDocument/2006/relationships/image" Target="../media/image631.png"/><Relationship Id="rId27" Type="http://schemas.openxmlformats.org/officeDocument/2006/relationships/image" Target="../media/image636.png"/><Relationship Id="rId30" Type="http://schemas.openxmlformats.org/officeDocument/2006/relationships/image" Target="../media/image639.png"/><Relationship Id="rId35" Type="http://schemas.openxmlformats.org/officeDocument/2006/relationships/image" Target="../media/image644.png"/><Relationship Id="rId43" Type="http://schemas.openxmlformats.org/officeDocument/2006/relationships/image" Target="../media/image652.png"/></Relationships>
</file>

<file path=ppt/slides/_rels/slide43.xml.rels><?xml version="1.0" encoding="UTF-8" standalone="yes"?>
<Relationships xmlns="http://schemas.openxmlformats.org/package/2006/relationships"><Relationship Id="rId8" Type="http://schemas.openxmlformats.org/officeDocument/2006/relationships/image" Target="../media/image663.png"/><Relationship Id="rId13" Type="http://schemas.openxmlformats.org/officeDocument/2006/relationships/image" Target="../media/image668.png"/><Relationship Id="rId18" Type="http://schemas.openxmlformats.org/officeDocument/2006/relationships/image" Target="../media/image673.png"/><Relationship Id="rId3" Type="http://schemas.openxmlformats.org/officeDocument/2006/relationships/image" Target="../media/image658.png"/><Relationship Id="rId21" Type="http://schemas.openxmlformats.org/officeDocument/2006/relationships/image" Target="../media/image676.png"/><Relationship Id="rId7" Type="http://schemas.openxmlformats.org/officeDocument/2006/relationships/image" Target="../media/image662.png"/><Relationship Id="rId12" Type="http://schemas.openxmlformats.org/officeDocument/2006/relationships/image" Target="../media/image667.png"/><Relationship Id="rId17" Type="http://schemas.openxmlformats.org/officeDocument/2006/relationships/image" Target="../media/image672.png"/><Relationship Id="rId2" Type="http://schemas.openxmlformats.org/officeDocument/2006/relationships/image" Target="../media/image657.png"/><Relationship Id="rId16" Type="http://schemas.openxmlformats.org/officeDocument/2006/relationships/image" Target="../media/image671.png"/><Relationship Id="rId20" Type="http://schemas.openxmlformats.org/officeDocument/2006/relationships/image" Target="../media/image675.png"/><Relationship Id="rId1" Type="http://schemas.openxmlformats.org/officeDocument/2006/relationships/slideLayout" Target="../slideLayouts/slideLayout14.xml"/><Relationship Id="rId6" Type="http://schemas.openxmlformats.org/officeDocument/2006/relationships/image" Target="../media/image661.png"/><Relationship Id="rId11" Type="http://schemas.openxmlformats.org/officeDocument/2006/relationships/image" Target="../media/image666.png"/><Relationship Id="rId5" Type="http://schemas.openxmlformats.org/officeDocument/2006/relationships/image" Target="../media/image660.png"/><Relationship Id="rId15" Type="http://schemas.openxmlformats.org/officeDocument/2006/relationships/image" Target="../media/image670.png"/><Relationship Id="rId10" Type="http://schemas.openxmlformats.org/officeDocument/2006/relationships/image" Target="../media/image665.png"/><Relationship Id="rId19" Type="http://schemas.openxmlformats.org/officeDocument/2006/relationships/image" Target="../media/image674.png"/><Relationship Id="rId4" Type="http://schemas.openxmlformats.org/officeDocument/2006/relationships/image" Target="../media/image659.png"/><Relationship Id="rId9" Type="http://schemas.openxmlformats.org/officeDocument/2006/relationships/image" Target="../media/image664.png"/><Relationship Id="rId14" Type="http://schemas.openxmlformats.org/officeDocument/2006/relationships/image" Target="../media/image669.png"/></Relationships>
</file>

<file path=ppt/slides/_rels/slide44.xml.rels><?xml version="1.0" encoding="UTF-8" standalone="yes"?>
<Relationships xmlns="http://schemas.openxmlformats.org/package/2006/relationships"><Relationship Id="rId8" Type="http://schemas.openxmlformats.org/officeDocument/2006/relationships/image" Target="../media/image682.png"/><Relationship Id="rId13" Type="http://schemas.openxmlformats.org/officeDocument/2006/relationships/image" Target="../media/image687.png"/><Relationship Id="rId18" Type="http://schemas.openxmlformats.org/officeDocument/2006/relationships/image" Target="../media/image692.png"/><Relationship Id="rId26" Type="http://schemas.openxmlformats.org/officeDocument/2006/relationships/image" Target="../media/image700.png"/><Relationship Id="rId39" Type="http://schemas.openxmlformats.org/officeDocument/2006/relationships/image" Target="../media/image713.png"/><Relationship Id="rId3" Type="http://schemas.openxmlformats.org/officeDocument/2006/relationships/image" Target="../media/image677.png"/><Relationship Id="rId21" Type="http://schemas.openxmlformats.org/officeDocument/2006/relationships/image" Target="../media/image695.png"/><Relationship Id="rId34" Type="http://schemas.openxmlformats.org/officeDocument/2006/relationships/image" Target="../media/image708.png"/><Relationship Id="rId42" Type="http://schemas.openxmlformats.org/officeDocument/2006/relationships/image" Target="../media/image716.png"/><Relationship Id="rId7" Type="http://schemas.openxmlformats.org/officeDocument/2006/relationships/image" Target="../media/image681.png"/><Relationship Id="rId12" Type="http://schemas.openxmlformats.org/officeDocument/2006/relationships/image" Target="../media/image686.png"/><Relationship Id="rId17" Type="http://schemas.openxmlformats.org/officeDocument/2006/relationships/image" Target="../media/image691.png"/><Relationship Id="rId25" Type="http://schemas.openxmlformats.org/officeDocument/2006/relationships/image" Target="../media/image699.png"/><Relationship Id="rId33" Type="http://schemas.openxmlformats.org/officeDocument/2006/relationships/image" Target="../media/image707.png"/><Relationship Id="rId38" Type="http://schemas.openxmlformats.org/officeDocument/2006/relationships/image" Target="../media/image712.png"/><Relationship Id="rId2" Type="http://schemas.openxmlformats.org/officeDocument/2006/relationships/notesSlide" Target="../notesSlides/notesSlide42.xml"/><Relationship Id="rId16" Type="http://schemas.openxmlformats.org/officeDocument/2006/relationships/image" Target="../media/image690.png"/><Relationship Id="rId20" Type="http://schemas.openxmlformats.org/officeDocument/2006/relationships/image" Target="../media/image694.png"/><Relationship Id="rId29" Type="http://schemas.openxmlformats.org/officeDocument/2006/relationships/image" Target="../media/image703.png"/><Relationship Id="rId41" Type="http://schemas.openxmlformats.org/officeDocument/2006/relationships/image" Target="../media/image715.png"/><Relationship Id="rId1" Type="http://schemas.openxmlformats.org/officeDocument/2006/relationships/slideLayout" Target="../slideLayouts/slideLayout14.xml"/><Relationship Id="rId6" Type="http://schemas.openxmlformats.org/officeDocument/2006/relationships/image" Target="../media/image680.png"/><Relationship Id="rId11" Type="http://schemas.openxmlformats.org/officeDocument/2006/relationships/image" Target="../media/image685.png"/><Relationship Id="rId24" Type="http://schemas.openxmlformats.org/officeDocument/2006/relationships/image" Target="../media/image698.png"/><Relationship Id="rId32" Type="http://schemas.openxmlformats.org/officeDocument/2006/relationships/image" Target="../media/image706.png"/><Relationship Id="rId37" Type="http://schemas.openxmlformats.org/officeDocument/2006/relationships/image" Target="../media/image711.png"/><Relationship Id="rId40" Type="http://schemas.openxmlformats.org/officeDocument/2006/relationships/image" Target="../media/image714.png"/><Relationship Id="rId5" Type="http://schemas.openxmlformats.org/officeDocument/2006/relationships/image" Target="../media/image679.png"/><Relationship Id="rId15" Type="http://schemas.openxmlformats.org/officeDocument/2006/relationships/image" Target="../media/image689.png"/><Relationship Id="rId23" Type="http://schemas.openxmlformats.org/officeDocument/2006/relationships/image" Target="../media/image697.png"/><Relationship Id="rId28" Type="http://schemas.openxmlformats.org/officeDocument/2006/relationships/image" Target="../media/image702.png"/><Relationship Id="rId36" Type="http://schemas.openxmlformats.org/officeDocument/2006/relationships/image" Target="../media/image710.png"/><Relationship Id="rId10" Type="http://schemas.openxmlformats.org/officeDocument/2006/relationships/image" Target="../media/image684.png"/><Relationship Id="rId19" Type="http://schemas.openxmlformats.org/officeDocument/2006/relationships/image" Target="../media/image693.png"/><Relationship Id="rId31" Type="http://schemas.openxmlformats.org/officeDocument/2006/relationships/image" Target="../media/image705.png"/><Relationship Id="rId4" Type="http://schemas.openxmlformats.org/officeDocument/2006/relationships/image" Target="../media/image678.png"/><Relationship Id="rId9" Type="http://schemas.openxmlformats.org/officeDocument/2006/relationships/image" Target="../media/image683.png"/><Relationship Id="rId14" Type="http://schemas.openxmlformats.org/officeDocument/2006/relationships/image" Target="../media/image688.png"/><Relationship Id="rId22" Type="http://schemas.openxmlformats.org/officeDocument/2006/relationships/image" Target="../media/image696.png"/><Relationship Id="rId27" Type="http://schemas.openxmlformats.org/officeDocument/2006/relationships/image" Target="../media/image701.png"/><Relationship Id="rId30" Type="http://schemas.openxmlformats.org/officeDocument/2006/relationships/image" Target="../media/image704.png"/><Relationship Id="rId35" Type="http://schemas.openxmlformats.org/officeDocument/2006/relationships/image" Target="../media/image709.png"/></Relationships>
</file>

<file path=ppt/slides/_rels/slide45.xml.rels><?xml version="1.0" encoding="UTF-8" standalone="yes"?>
<Relationships xmlns="http://schemas.openxmlformats.org/package/2006/relationships"><Relationship Id="rId8" Type="http://schemas.openxmlformats.org/officeDocument/2006/relationships/image" Target="../media/image682.png"/><Relationship Id="rId13" Type="http://schemas.openxmlformats.org/officeDocument/2006/relationships/image" Target="../media/image687.png"/><Relationship Id="rId18" Type="http://schemas.openxmlformats.org/officeDocument/2006/relationships/image" Target="../media/image692.png"/><Relationship Id="rId26" Type="http://schemas.openxmlformats.org/officeDocument/2006/relationships/image" Target="../media/image700.png"/><Relationship Id="rId39" Type="http://schemas.openxmlformats.org/officeDocument/2006/relationships/image" Target="../media/image713.png"/><Relationship Id="rId3" Type="http://schemas.openxmlformats.org/officeDocument/2006/relationships/image" Target="../media/image677.png"/><Relationship Id="rId21" Type="http://schemas.openxmlformats.org/officeDocument/2006/relationships/image" Target="../media/image695.png"/><Relationship Id="rId34" Type="http://schemas.openxmlformats.org/officeDocument/2006/relationships/image" Target="../media/image708.png"/><Relationship Id="rId42" Type="http://schemas.openxmlformats.org/officeDocument/2006/relationships/image" Target="../media/image716.png"/><Relationship Id="rId7" Type="http://schemas.openxmlformats.org/officeDocument/2006/relationships/image" Target="../media/image681.png"/><Relationship Id="rId12" Type="http://schemas.openxmlformats.org/officeDocument/2006/relationships/image" Target="../media/image686.png"/><Relationship Id="rId17" Type="http://schemas.openxmlformats.org/officeDocument/2006/relationships/image" Target="../media/image691.png"/><Relationship Id="rId25" Type="http://schemas.openxmlformats.org/officeDocument/2006/relationships/image" Target="../media/image699.png"/><Relationship Id="rId33" Type="http://schemas.openxmlformats.org/officeDocument/2006/relationships/image" Target="../media/image707.png"/><Relationship Id="rId38" Type="http://schemas.openxmlformats.org/officeDocument/2006/relationships/image" Target="../media/image712.png"/><Relationship Id="rId2" Type="http://schemas.openxmlformats.org/officeDocument/2006/relationships/notesSlide" Target="../notesSlides/notesSlide43.xml"/><Relationship Id="rId16" Type="http://schemas.openxmlformats.org/officeDocument/2006/relationships/image" Target="../media/image690.png"/><Relationship Id="rId20" Type="http://schemas.openxmlformats.org/officeDocument/2006/relationships/image" Target="../media/image694.png"/><Relationship Id="rId29" Type="http://schemas.openxmlformats.org/officeDocument/2006/relationships/image" Target="../media/image703.png"/><Relationship Id="rId41" Type="http://schemas.openxmlformats.org/officeDocument/2006/relationships/image" Target="../media/image715.png"/><Relationship Id="rId1" Type="http://schemas.openxmlformats.org/officeDocument/2006/relationships/slideLayout" Target="../slideLayouts/slideLayout14.xml"/><Relationship Id="rId6" Type="http://schemas.openxmlformats.org/officeDocument/2006/relationships/image" Target="../media/image680.png"/><Relationship Id="rId11" Type="http://schemas.openxmlformats.org/officeDocument/2006/relationships/image" Target="../media/image685.png"/><Relationship Id="rId24" Type="http://schemas.openxmlformats.org/officeDocument/2006/relationships/image" Target="../media/image698.png"/><Relationship Id="rId32" Type="http://schemas.openxmlformats.org/officeDocument/2006/relationships/image" Target="../media/image706.png"/><Relationship Id="rId37" Type="http://schemas.openxmlformats.org/officeDocument/2006/relationships/image" Target="../media/image711.png"/><Relationship Id="rId40" Type="http://schemas.openxmlformats.org/officeDocument/2006/relationships/image" Target="../media/image714.png"/><Relationship Id="rId5" Type="http://schemas.openxmlformats.org/officeDocument/2006/relationships/image" Target="../media/image679.png"/><Relationship Id="rId15" Type="http://schemas.openxmlformats.org/officeDocument/2006/relationships/image" Target="../media/image689.png"/><Relationship Id="rId23" Type="http://schemas.openxmlformats.org/officeDocument/2006/relationships/image" Target="../media/image697.png"/><Relationship Id="rId28" Type="http://schemas.openxmlformats.org/officeDocument/2006/relationships/image" Target="../media/image702.png"/><Relationship Id="rId36" Type="http://schemas.openxmlformats.org/officeDocument/2006/relationships/image" Target="../media/image710.png"/><Relationship Id="rId10" Type="http://schemas.openxmlformats.org/officeDocument/2006/relationships/image" Target="../media/image684.png"/><Relationship Id="rId19" Type="http://schemas.openxmlformats.org/officeDocument/2006/relationships/image" Target="../media/image693.png"/><Relationship Id="rId31" Type="http://schemas.openxmlformats.org/officeDocument/2006/relationships/image" Target="../media/image705.png"/><Relationship Id="rId4" Type="http://schemas.openxmlformats.org/officeDocument/2006/relationships/image" Target="../media/image678.png"/><Relationship Id="rId9" Type="http://schemas.openxmlformats.org/officeDocument/2006/relationships/image" Target="../media/image683.png"/><Relationship Id="rId14" Type="http://schemas.openxmlformats.org/officeDocument/2006/relationships/image" Target="../media/image688.png"/><Relationship Id="rId22" Type="http://schemas.openxmlformats.org/officeDocument/2006/relationships/image" Target="../media/image696.png"/><Relationship Id="rId27" Type="http://schemas.openxmlformats.org/officeDocument/2006/relationships/image" Target="../media/image701.png"/><Relationship Id="rId30" Type="http://schemas.openxmlformats.org/officeDocument/2006/relationships/image" Target="../media/image704.png"/><Relationship Id="rId35" Type="http://schemas.openxmlformats.org/officeDocument/2006/relationships/image" Target="../media/image709.png"/></Relationships>
</file>

<file path=ppt/slides/_rels/slide46.xml.rels><?xml version="1.0" encoding="UTF-8" standalone="yes"?>
<Relationships xmlns="http://schemas.openxmlformats.org/package/2006/relationships"><Relationship Id="rId3" Type="http://schemas.openxmlformats.org/officeDocument/2006/relationships/image" Target="../media/image717.emf"/><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723.png"/><Relationship Id="rId13" Type="http://schemas.openxmlformats.org/officeDocument/2006/relationships/image" Target="../media/image728.png"/><Relationship Id="rId18" Type="http://schemas.openxmlformats.org/officeDocument/2006/relationships/image" Target="../media/image733.png"/><Relationship Id="rId26" Type="http://schemas.openxmlformats.org/officeDocument/2006/relationships/image" Target="../media/image741.png"/><Relationship Id="rId3" Type="http://schemas.openxmlformats.org/officeDocument/2006/relationships/image" Target="../media/image718.png"/><Relationship Id="rId21" Type="http://schemas.openxmlformats.org/officeDocument/2006/relationships/image" Target="../media/image736.png"/><Relationship Id="rId7" Type="http://schemas.openxmlformats.org/officeDocument/2006/relationships/image" Target="../media/image722.png"/><Relationship Id="rId12" Type="http://schemas.openxmlformats.org/officeDocument/2006/relationships/image" Target="../media/image727.png"/><Relationship Id="rId17" Type="http://schemas.openxmlformats.org/officeDocument/2006/relationships/image" Target="../media/image732.png"/><Relationship Id="rId25" Type="http://schemas.openxmlformats.org/officeDocument/2006/relationships/image" Target="../media/image740.png"/><Relationship Id="rId2" Type="http://schemas.openxmlformats.org/officeDocument/2006/relationships/notesSlide" Target="../notesSlides/notesSlide45.xml"/><Relationship Id="rId16" Type="http://schemas.openxmlformats.org/officeDocument/2006/relationships/image" Target="../media/image731.png"/><Relationship Id="rId20" Type="http://schemas.openxmlformats.org/officeDocument/2006/relationships/image" Target="../media/image735.png"/><Relationship Id="rId29" Type="http://schemas.openxmlformats.org/officeDocument/2006/relationships/image" Target="../media/image744.png"/><Relationship Id="rId1" Type="http://schemas.openxmlformats.org/officeDocument/2006/relationships/slideLayout" Target="../slideLayouts/slideLayout14.xml"/><Relationship Id="rId6" Type="http://schemas.openxmlformats.org/officeDocument/2006/relationships/image" Target="../media/image721.png"/><Relationship Id="rId11" Type="http://schemas.openxmlformats.org/officeDocument/2006/relationships/image" Target="../media/image726.png"/><Relationship Id="rId24" Type="http://schemas.openxmlformats.org/officeDocument/2006/relationships/image" Target="../media/image739.png"/><Relationship Id="rId5" Type="http://schemas.openxmlformats.org/officeDocument/2006/relationships/image" Target="../media/image720.png"/><Relationship Id="rId15" Type="http://schemas.openxmlformats.org/officeDocument/2006/relationships/image" Target="../media/image730.png"/><Relationship Id="rId23" Type="http://schemas.openxmlformats.org/officeDocument/2006/relationships/image" Target="../media/image738.png"/><Relationship Id="rId28" Type="http://schemas.openxmlformats.org/officeDocument/2006/relationships/image" Target="../media/image743.png"/><Relationship Id="rId10" Type="http://schemas.openxmlformats.org/officeDocument/2006/relationships/image" Target="../media/image725.png"/><Relationship Id="rId19" Type="http://schemas.openxmlformats.org/officeDocument/2006/relationships/image" Target="../media/image734.png"/><Relationship Id="rId4" Type="http://schemas.openxmlformats.org/officeDocument/2006/relationships/image" Target="../media/image719.png"/><Relationship Id="rId9" Type="http://schemas.openxmlformats.org/officeDocument/2006/relationships/image" Target="../media/image724.png"/><Relationship Id="rId14" Type="http://schemas.openxmlformats.org/officeDocument/2006/relationships/image" Target="../media/image729.png"/><Relationship Id="rId22" Type="http://schemas.openxmlformats.org/officeDocument/2006/relationships/image" Target="../media/image737.png"/><Relationship Id="rId27" Type="http://schemas.openxmlformats.org/officeDocument/2006/relationships/image" Target="../media/image742.png"/><Relationship Id="rId30" Type="http://schemas.openxmlformats.org/officeDocument/2006/relationships/image" Target="../media/image745.png"/></Relationships>
</file>

<file path=ppt/slides/_rels/slide48.xml.rels><?xml version="1.0" encoding="UTF-8" standalone="yes"?>
<Relationships xmlns="http://schemas.openxmlformats.org/package/2006/relationships"><Relationship Id="rId8" Type="http://schemas.openxmlformats.org/officeDocument/2006/relationships/image" Target="../media/image751.png"/><Relationship Id="rId13" Type="http://schemas.openxmlformats.org/officeDocument/2006/relationships/image" Target="../media/image755.png"/><Relationship Id="rId18" Type="http://schemas.openxmlformats.org/officeDocument/2006/relationships/image" Target="../media/image760.png"/><Relationship Id="rId26" Type="http://schemas.openxmlformats.org/officeDocument/2006/relationships/image" Target="../media/image768.png"/><Relationship Id="rId39" Type="http://schemas.openxmlformats.org/officeDocument/2006/relationships/image" Target="../media/image780.png"/><Relationship Id="rId3" Type="http://schemas.openxmlformats.org/officeDocument/2006/relationships/image" Target="../media/image746.png"/><Relationship Id="rId21" Type="http://schemas.openxmlformats.org/officeDocument/2006/relationships/image" Target="../media/image763.png"/><Relationship Id="rId34" Type="http://schemas.openxmlformats.org/officeDocument/2006/relationships/image" Target="../media/image775.png"/><Relationship Id="rId42" Type="http://schemas.openxmlformats.org/officeDocument/2006/relationships/image" Target="../media/image783.png"/><Relationship Id="rId7" Type="http://schemas.openxmlformats.org/officeDocument/2006/relationships/image" Target="../media/image750.png"/><Relationship Id="rId12" Type="http://schemas.openxmlformats.org/officeDocument/2006/relationships/image" Target="../media/image754.png"/><Relationship Id="rId17" Type="http://schemas.openxmlformats.org/officeDocument/2006/relationships/image" Target="../media/image759.png"/><Relationship Id="rId25" Type="http://schemas.openxmlformats.org/officeDocument/2006/relationships/image" Target="../media/image767.png"/><Relationship Id="rId33" Type="http://schemas.openxmlformats.org/officeDocument/2006/relationships/image" Target="../media/image774.png"/><Relationship Id="rId38" Type="http://schemas.openxmlformats.org/officeDocument/2006/relationships/image" Target="../media/image779.png"/><Relationship Id="rId2" Type="http://schemas.openxmlformats.org/officeDocument/2006/relationships/notesSlide" Target="../notesSlides/notesSlide46.xml"/><Relationship Id="rId16" Type="http://schemas.openxmlformats.org/officeDocument/2006/relationships/image" Target="../media/image758.png"/><Relationship Id="rId20" Type="http://schemas.openxmlformats.org/officeDocument/2006/relationships/image" Target="../media/image762.png"/><Relationship Id="rId29" Type="http://schemas.openxmlformats.org/officeDocument/2006/relationships/image" Target="../media/image771.png"/><Relationship Id="rId41" Type="http://schemas.openxmlformats.org/officeDocument/2006/relationships/image" Target="../media/image782.png"/><Relationship Id="rId1" Type="http://schemas.openxmlformats.org/officeDocument/2006/relationships/slideLayout" Target="../slideLayouts/slideLayout14.xml"/><Relationship Id="rId6" Type="http://schemas.openxmlformats.org/officeDocument/2006/relationships/image" Target="../media/image749.png"/><Relationship Id="rId11" Type="http://schemas.openxmlformats.org/officeDocument/2006/relationships/image" Target="../media/image753.png"/><Relationship Id="rId24" Type="http://schemas.openxmlformats.org/officeDocument/2006/relationships/image" Target="../media/image766.png"/><Relationship Id="rId32" Type="http://schemas.openxmlformats.org/officeDocument/2006/relationships/image" Target="../media/image156.png"/><Relationship Id="rId37" Type="http://schemas.openxmlformats.org/officeDocument/2006/relationships/image" Target="../media/image778.png"/><Relationship Id="rId40" Type="http://schemas.openxmlformats.org/officeDocument/2006/relationships/image" Target="../media/image781.png"/><Relationship Id="rId45" Type="http://schemas.openxmlformats.org/officeDocument/2006/relationships/image" Target="../media/image786.png"/><Relationship Id="rId5" Type="http://schemas.openxmlformats.org/officeDocument/2006/relationships/image" Target="../media/image748.png"/><Relationship Id="rId15" Type="http://schemas.openxmlformats.org/officeDocument/2006/relationships/image" Target="../media/image757.png"/><Relationship Id="rId23" Type="http://schemas.openxmlformats.org/officeDocument/2006/relationships/image" Target="../media/image765.png"/><Relationship Id="rId28" Type="http://schemas.openxmlformats.org/officeDocument/2006/relationships/image" Target="../media/image770.png"/><Relationship Id="rId36" Type="http://schemas.openxmlformats.org/officeDocument/2006/relationships/image" Target="../media/image777.png"/><Relationship Id="rId10" Type="http://schemas.openxmlformats.org/officeDocument/2006/relationships/image" Target="../media/image385.png"/><Relationship Id="rId19" Type="http://schemas.openxmlformats.org/officeDocument/2006/relationships/image" Target="../media/image761.png"/><Relationship Id="rId31" Type="http://schemas.openxmlformats.org/officeDocument/2006/relationships/image" Target="../media/image773.png"/><Relationship Id="rId44" Type="http://schemas.openxmlformats.org/officeDocument/2006/relationships/image" Target="../media/image785.png"/><Relationship Id="rId4" Type="http://schemas.openxmlformats.org/officeDocument/2006/relationships/image" Target="../media/image747.png"/><Relationship Id="rId9" Type="http://schemas.openxmlformats.org/officeDocument/2006/relationships/image" Target="../media/image752.png"/><Relationship Id="rId14" Type="http://schemas.openxmlformats.org/officeDocument/2006/relationships/image" Target="../media/image756.png"/><Relationship Id="rId22" Type="http://schemas.openxmlformats.org/officeDocument/2006/relationships/image" Target="../media/image764.png"/><Relationship Id="rId27" Type="http://schemas.openxmlformats.org/officeDocument/2006/relationships/image" Target="../media/image769.png"/><Relationship Id="rId30" Type="http://schemas.openxmlformats.org/officeDocument/2006/relationships/image" Target="../media/image772.png"/><Relationship Id="rId35" Type="http://schemas.openxmlformats.org/officeDocument/2006/relationships/image" Target="../media/image776.png"/><Relationship Id="rId43" Type="http://schemas.openxmlformats.org/officeDocument/2006/relationships/image" Target="../media/image78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6" Type="http://schemas.openxmlformats.org/officeDocument/2006/relationships/image" Target="../media/image115.png"/><Relationship Id="rId21" Type="http://schemas.openxmlformats.org/officeDocument/2006/relationships/image" Target="../media/image801.png"/><Relationship Id="rId42" Type="http://schemas.openxmlformats.org/officeDocument/2006/relationships/image" Target="../media/image820.png"/><Relationship Id="rId47" Type="http://schemas.openxmlformats.org/officeDocument/2006/relationships/image" Target="../media/image825.png"/><Relationship Id="rId63" Type="http://schemas.openxmlformats.org/officeDocument/2006/relationships/image" Target="../media/image840.png"/><Relationship Id="rId68" Type="http://schemas.openxmlformats.org/officeDocument/2006/relationships/image" Target="../media/image845.png"/><Relationship Id="rId84" Type="http://schemas.openxmlformats.org/officeDocument/2006/relationships/image" Target="../media/image861.png"/><Relationship Id="rId89" Type="http://schemas.openxmlformats.org/officeDocument/2006/relationships/image" Target="../media/image866.png"/><Relationship Id="rId2" Type="http://schemas.openxmlformats.org/officeDocument/2006/relationships/notesSlide" Target="../notesSlides/notesSlide48.xml"/><Relationship Id="rId16" Type="http://schemas.openxmlformats.org/officeDocument/2006/relationships/image" Target="../media/image479.png"/><Relationship Id="rId29" Type="http://schemas.openxmlformats.org/officeDocument/2006/relationships/image" Target="../media/image807.png"/><Relationship Id="rId107" Type="http://schemas.openxmlformats.org/officeDocument/2006/relationships/image" Target="../media/image105.png"/><Relationship Id="rId11" Type="http://schemas.openxmlformats.org/officeDocument/2006/relationships/image" Target="../media/image794.png"/><Relationship Id="rId24" Type="http://schemas.openxmlformats.org/officeDocument/2006/relationships/image" Target="../media/image70.png"/><Relationship Id="rId32" Type="http://schemas.openxmlformats.org/officeDocument/2006/relationships/image" Target="../media/image810.png"/><Relationship Id="rId37" Type="http://schemas.openxmlformats.org/officeDocument/2006/relationships/image" Target="../media/image815.png"/><Relationship Id="rId40" Type="http://schemas.openxmlformats.org/officeDocument/2006/relationships/image" Target="../media/image818.png"/><Relationship Id="rId45" Type="http://schemas.openxmlformats.org/officeDocument/2006/relationships/image" Target="../media/image823.png"/><Relationship Id="rId53" Type="http://schemas.openxmlformats.org/officeDocument/2006/relationships/image" Target="../media/image831.png"/><Relationship Id="rId58" Type="http://schemas.openxmlformats.org/officeDocument/2006/relationships/image" Target="../media/image835.png"/><Relationship Id="rId66" Type="http://schemas.openxmlformats.org/officeDocument/2006/relationships/image" Target="../media/image843.png"/><Relationship Id="rId74" Type="http://schemas.openxmlformats.org/officeDocument/2006/relationships/image" Target="../media/image851.png"/><Relationship Id="rId79" Type="http://schemas.openxmlformats.org/officeDocument/2006/relationships/image" Target="../media/image856.png"/><Relationship Id="rId87" Type="http://schemas.openxmlformats.org/officeDocument/2006/relationships/image" Target="../media/image864.png"/><Relationship Id="rId102" Type="http://schemas.openxmlformats.org/officeDocument/2006/relationships/image" Target="../media/image878.png"/><Relationship Id="rId5" Type="http://schemas.openxmlformats.org/officeDocument/2006/relationships/image" Target="../media/image789.png"/><Relationship Id="rId61" Type="http://schemas.openxmlformats.org/officeDocument/2006/relationships/image" Target="../media/image838.png"/><Relationship Id="rId82" Type="http://schemas.openxmlformats.org/officeDocument/2006/relationships/image" Target="../media/image859.png"/><Relationship Id="rId90" Type="http://schemas.openxmlformats.org/officeDocument/2006/relationships/image" Target="../media/image867.png"/><Relationship Id="rId95" Type="http://schemas.openxmlformats.org/officeDocument/2006/relationships/image" Target="../media/image872.png"/><Relationship Id="rId19" Type="http://schemas.openxmlformats.org/officeDocument/2006/relationships/image" Target="../media/image591.png"/><Relationship Id="rId14" Type="http://schemas.openxmlformats.org/officeDocument/2006/relationships/image" Target="../media/image796.png"/><Relationship Id="rId22" Type="http://schemas.openxmlformats.org/officeDocument/2006/relationships/image" Target="../media/image802.png"/><Relationship Id="rId27" Type="http://schemas.openxmlformats.org/officeDocument/2006/relationships/image" Target="../media/image805.png"/><Relationship Id="rId30" Type="http://schemas.openxmlformats.org/officeDocument/2006/relationships/image" Target="../media/image808.png"/><Relationship Id="rId35" Type="http://schemas.openxmlformats.org/officeDocument/2006/relationships/image" Target="../media/image813.png"/><Relationship Id="rId43" Type="http://schemas.openxmlformats.org/officeDocument/2006/relationships/image" Target="../media/image821.png"/><Relationship Id="rId48" Type="http://schemas.openxmlformats.org/officeDocument/2006/relationships/image" Target="../media/image826.png"/><Relationship Id="rId56" Type="http://schemas.openxmlformats.org/officeDocument/2006/relationships/image" Target="../media/image386.png"/><Relationship Id="rId64" Type="http://schemas.openxmlformats.org/officeDocument/2006/relationships/image" Target="../media/image841.png"/><Relationship Id="rId69" Type="http://schemas.openxmlformats.org/officeDocument/2006/relationships/image" Target="../media/image846.png"/><Relationship Id="rId77" Type="http://schemas.openxmlformats.org/officeDocument/2006/relationships/image" Target="../media/image854.png"/><Relationship Id="rId100" Type="http://schemas.openxmlformats.org/officeDocument/2006/relationships/image" Target="../media/image877.png"/><Relationship Id="rId105" Type="http://schemas.openxmlformats.org/officeDocument/2006/relationships/image" Target="../media/image590.png"/><Relationship Id="rId8" Type="http://schemas.openxmlformats.org/officeDocument/2006/relationships/image" Target="../media/image792.png"/><Relationship Id="rId51" Type="http://schemas.openxmlformats.org/officeDocument/2006/relationships/image" Target="../media/image829.png"/><Relationship Id="rId72" Type="http://schemas.openxmlformats.org/officeDocument/2006/relationships/image" Target="../media/image849.png"/><Relationship Id="rId80" Type="http://schemas.openxmlformats.org/officeDocument/2006/relationships/image" Target="../media/image857.png"/><Relationship Id="rId85" Type="http://schemas.openxmlformats.org/officeDocument/2006/relationships/image" Target="../media/image862.png"/><Relationship Id="rId93" Type="http://schemas.openxmlformats.org/officeDocument/2006/relationships/image" Target="../media/image870.png"/><Relationship Id="rId98" Type="http://schemas.openxmlformats.org/officeDocument/2006/relationships/image" Target="../media/image875.png"/><Relationship Id="rId3" Type="http://schemas.openxmlformats.org/officeDocument/2006/relationships/image" Target="../media/image787.png"/><Relationship Id="rId12" Type="http://schemas.openxmlformats.org/officeDocument/2006/relationships/image" Target="../media/image795.png"/><Relationship Id="rId17" Type="http://schemas.openxmlformats.org/officeDocument/2006/relationships/image" Target="../media/image798.png"/><Relationship Id="rId25" Type="http://schemas.openxmlformats.org/officeDocument/2006/relationships/image" Target="../media/image804.png"/><Relationship Id="rId33" Type="http://schemas.openxmlformats.org/officeDocument/2006/relationships/image" Target="../media/image811.png"/><Relationship Id="rId38" Type="http://schemas.openxmlformats.org/officeDocument/2006/relationships/image" Target="../media/image816.png"/><Relationship Id="rId46" Type="http://schemas.openxmlformats.org/officeDocument/2006/relationships/image" Target="../media/image824.png"/><Relationship Id="rId59" Type="http://schemas.openxmlformats.org/officeDocument/2006/relationships/image" Target="../media/image836.png"/><Relationship Id="rId67" Type="http://schemas.openxmlformats.org/officeDocument/2006/relationships/image" Target="../media/image844.png"/><Relationship Id="rId103" Type="http://schemas.openxmlformats.org/officeDocument/2006/relationships/image" Target="../media/image879.png"/><Relationship Id="rId108" Type="http://schemas.openxmlformats.org/officeDocument/2006/relationships/image" Target="../media/image124.png"/><Relationship Id="rId20" Type="http://schemas.openxmlformats.org/officeDocument/2006/relationships/image" Target="../media/image800.png"/><Relationship Id="rId41" Type="http://schemas.openxmlformats.org/officeDocument/2006/relationships/image" Target="../media/image819.png"/><Relationship Id="rId54" Type="http://schemas.openxmlformats.org/officeDocument/2006/relationships/image" Target="../media/image832.png"/><Relationship Id="rId62" Type="http://schemas.openxmlformats.org/officeDocument/2006/relationships/image" Target="../media/image839.png"/><Relationship Id="rId70" Type="http://schemas.openxmlformats.org/officeDocument/2006/relationships/image" Target="../media/image847.png"/><Relationship Id="rId75" Type="http://schemas.openxmlformats.org/officeDocument/2006/relationships/image" Target="../media/image852.png"/><Relationship Id="rId83" Type="http://schemas.openxmlformats.org/officeDocument/2006/relationships/image" Target="../media/image860.png"/><Relationship Id="rId88" Type="http://schemas.openxmlformats.org/officeDocument/2006/relationships/image" Target="../media/image865.png"/><Relationship Id="rId91" Type="http://schemas.openxmlformats.org/officeDocument/2006/relationships/image" Target="../media/image868.png"/><Relationship Id="rId96" Type="http://schemas.openxmlformats.org/officeDocument/2006/relationships/image" Target="../media/image873.png"/><Relationship Id="rId1" Type="http://schemas.openxmlformats.org/officeDocument/2006/relationships/slideLayout" Target="../slideLayouts/slideLayout14.xml"/><Relationship Id="rId6" Type="http://schemas.openxmlformats.org/officeDocument/2006/relationships/image" Target="../media/image790.png"/><Relationship Id="rId15" Type="http://schemas.openxmlformats.org/officeDocument/2006/relationships/image" Target="../media/image797.png"/><Relationship Id="rId23" Type="http://schemas.openxmlformats.org/officeDocument/2006/relationships/image" Target="../media/image803.png"/><Relationship Id="rId28" Type="http://schemas.openxmlformats.org/officeDocument/2006/relationships/image" Target="../media/image806.png"/><Relationship Id="rId36" Type="http://schemas.openxmlformats.org/officeDocument/2006/relationships/image" Target="../media/image814.png"/><Relationship Id="rId49" Type="http://schemas.openxmlformats.org/officeDocument/2006/relationships/image" Target="../media/image827.png"/><Relationship Id="rId57" Type="http://schemas.openxmlformats.org/officeDocument/2006/relationships/image" Target="../media/image834.png"/><Relationship Id="rId106" Type="http://schemas.openxmlformats.org/officeDocument/2006/relationships/image" Target="../media/image881.png"/><Relationship Id="rId10" Type="http://schemas.openxmlformats.org/officeDocument/2006/relationships/image" Target="../media/image793.png"/><Relationship Id="rId31" Type="http://schemas.openxmlformats.org/officeDocument/2006/relationships/image" Target="../media/image809.png"/><Relationship Id="rId44" Type="http://schemas.openxmlformats.org/officeDocument/2006/relationships/image" Target="../media/image822.png"/><Relationship Id="rId52" Type="http://schemas.openxmlformats.org/officeDocument/2006/relationships/image" Target="../media/image830.png"/><Relationship Id="rId60" Type="http://schemas.openxmlformats.org/officeDocument/2006/relationships/image" Target="../media/image837.png"/><Relationship Id="rId65" Type="http://schemas.openxmlformats.org/officeDocument/2006/relationships/image" Target="../media/image842.png"/><Relationship Id="rId73" Type="http://schemas.openxmlformats.org/officeDocument/2006/relationships/image" Target="../media/image850.png"/><Relationship Id="rId78" Type="http://schemas.openxmlformats.org/officeDocument/2006/relationships/image" Target="../media/image855.png"/><Relationship Id="rId81" Type="http://schemas.openxmlformats.org/officeDocument/2006/relationships/image" Target="../media/image858.png"/><Relationship Id="rId86" Type="http://schemas.openxmlformats.org/officeDocument/2006/relationships/image" Target="../media/image863.png"/><Relationship Id="rId94" Type="http://schemas.openxmlformats.org/officeDocument/2006/relationships/image" Target="../media/image871.png"/><Relationship Id="rId99" Type="http://schemas.openxmlformats.org/officeDocument/2006/relationships/image" Target="../media/image876.png"/><Relationship Id="rId101" Type="http://schemas.openxmlformats.org/officeDocument/2006/relationships/image" Target="../media/image388.png"/><Relationship Id="rId4" Type="http://schemas.openxmlformats.org/officeDocument/2006/relationships/image" Target="../media/image788.png"/><Relationship Id="rId9" Type="http://schemas.openxmlformats.org/officeDocument/2006/relationships/image" Target="../media/image96.png"/><Relationship Id="rId13" Type="http://schemas.openxmlformats.org/officeDocument/2006/relationships/image" Target="../media/image443.png"/><Relationship Id="rId18" Type="http://schemas.openxmlformats.org/officeDocument/2006/relationships/image" Target="../media/image799.png"/><Relationship Id="rId39" Type="http://schemas.openxmlformats.org/officeDocument/2006/relationships/image" Target="../media/image817.png"/><Relationship Id="rId109" Type="http://schemas.openxmlformats.org/officeDocument/2006/relationships/image" Target="../media/image882.png"/><Relationship Id="rId34" Type="http://schemas.openxmlformats.org/officeDocument/2006/relationships/image" Target="../media/image812.png"/><Relationship Id="rId50" Type="http://schemas.openxmlformats.org/officeDocument/2006/relationships/image" Target="../media/image828.png"/><Relationship Id="rId55" Type="http://schemas.openxmlformats.org/officeDocument/2006/relationships/image" Target="../media/image833.png"/><Relationship Id="rId76" Type="http://schemas.openxmlformats.org/officeDocument/2006/relationships/image" Target="../media/image853.png"/><Relationship Id="rId97" Type="http://schemas.openxmlformats.org/officeDocument/2006/relationships/image" Target="../media/image874.png"/><Relationship Id="rId104" Type="http://schemas.openxmlformats.org/officeDocument/2006/relationships/image" Target="../media/image880.png"/><Relationship Id="rId7" Type="http://schemas.openxmlformats.org/officeDocument/2006/relationships/image" Target="../media/image791.png"/><Relationship Id="rId71" Type="http://schemas.openxmlformats.org/officeDocument/2006/relationships/image" Target="../media/image848.png"/><Relationship Id="rId92" Type="http://schemas.openxmlformats.org/officeDocument/2006/relationships/image" Target="../media/image869.png"/></Relationships>
</file>

<file path=ppt/slides/_rels/slide51.xml.rels><?xml version="1.0" encoding="UTF-8" standalone="yes"?>
<Relationships xmlns="http://schemas.openxmlformats.org/package/2006/relationships"><Relationship Id="rId3" Type="http://schemas.openxmlformats.org/officeDocument/2006/relationships/image" Target="../media/image883.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image" Target="../media/image889.png"/><Relationship Id="rId13" Type="http://schemas.openxmlformats.org/officeDocument/2006/relationships/image" Target="../media/image443.png"/><Relationship Id="rId18" Type="http://schemas.openxmlformats.org/officeDocument/2006/relationships/image" Target="../media/image897.png"/><Relationship Id="rId26" Type="http://schemas.openxmlformats.org/officeDocument/2006/relationships/image" Target="../media/image69.png"/><Relationship Id="rId3" Type="http://schemas.openxmlformats.org/officeDocument/2006/relationships/image" Target="../media/image884.png"/><Relationship Id="rId21" Type="http://schemas.openxmlformats.org/officeDocument/2006/relationships/image" Target="../media/image900.png"/><Relationship Id="rId7" Type="http://schemas.openxmlformats.org/officeDocument/2006/relationships/image" Target="../media/image888.png"/><Relationship Id="rId12" Type="http://schemas.openxmlformats.org/officeDocument/2006/relationships/image" Target="../media/image893.png"/><Relationship Id="rId17" Type="http://schemas.openxmlformats.org/officeDocument/2006/relationships/image" Target="../media/image896.png"/><Relationship Id="rId25" Type="http://schemas.openxmlformats.org/officeDocument/2006/relationships/image" Target="../media/image642.png"/><Relationship Id="rId2" Type="http://schemas.openxmlformats.org/officeDocument/2006/relationships/notesSlide" Target="../notesSlides/notesSlide52.xml"/><Relationship Id="rId16" Type="http://schemas.openxmlformats.org/officeDocument/2006/relationships/image" Target="../media/image895.png"/><Relationship Id="rId20" Type="http://schemas.openxmlformats.org/officeDocument/2006/relationships/image" Target="../media/image899.png"/><Relationship Id="rId29" Type="http://schemas.openxmlformats.org/officeDocument/2006/relationships/image" Target="../media/image905.png"/><Relationship Id="rId1" Type="http://schemas.openxmlformats.org/officeDocument/2006/relationships/slideLayout" Target="../slideLayouts/slideLayout14.xml"/><Relationship Id="rId6" Type="http://schemas.openxmlformats.org/officeDocument/2006/relationships/image" Target="../media/image887.png"/><Relationship Id="rId11" Type="http://schemas.openxmlformats.org/officeDocument/2006/relationships/image" Target="../media/image892.png"/><Relationship Id="rId24" Type="http://schemas.openxmlformats.org/officeDocument/2006/relationships/image" Target="../media/image385.png"/><Relationship Id="rId5" Type="http://schemas.openxmlformats.org/officeDocument/2006/relationships/image" Target="../media/image886.png"/><Relationship Id="rId15" Type="http://schemas.openxmlformats.org/officeDocument/2006/relationships/image" Target="../media/image70.png"/><Relationship Id="rId23" Type="http://schemas.openxmlformats.org/officeDocument/2006/relationships/image" Target="../media/image902.png"/><Relationship Id="rId28" Type="http://schemas.openxmlformats.org/officeDocument/2006/relationships/image" Target="../media/image904.png"/><Relationship Id="rId10" Type="http://schemas.openxmlformats.org/officeDocument/2006/relationships/image" Target="../media/image891.png"/><Relationship Id="rId19" Type="http://schemas.openxmlformats.org/officeDocument/2006/relationships/image" Target="../media/image898.png"/><Relationship Id="rId4" Type="http://schemas.openxmlformats.org/officeDocument/2006/relationships/image" Target="../media/image885.png"/><Relationship Id="rId9" Type="http://schemas.openxmlformats.org/officeDocument/2006/relationships/image" Target="../media/image890.png"/><Relationship Id="rId14" Type="http://schemas.openxmlformats.org/officeDocument/2006/relationships/image" Target="../media/image894.png"/><Relationship Id="rId22" Type="http://schemas.openxmlformats.org/officeDocument/2006/relationships/image" Target="../media/image901.png"/><Relationship Id="rId27" Type="http://schemas.openxmlformats.org/officeDocument/2006/relationships/image" Target="../media/image903.png"/></Relationships>
</file>

<file path=ppt/slides/_rels/slide55.xml.rels><?xml version="1.0" encoding="UTF-8" standalone="yes"?>
<Relationships xmlns="http://schemas.openxmlformats.org/package/2006/relationships"><Relationship Id="rId3" Type="http://schemas.openxmlformats.org/officeDocument/2006/relationships/image" Target="../media/image906.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3" Type="http://schemas.openxmlformats.org/officeDocument/2006/relationships/image" Target="../media/image917.png"/><Relationship Id="rId18" Type="http://schemas.openxmlformats.org/officeDocument/2006/relationships/image" Target="../media/image922.png"/><Relationship Id="rId26" Type="http://schemas.openxmlformats.org/officeDocument/2006/relationships/image" Target="../media/image930.png"/><Relationship Id="rId39" Type="http://schemas.openxmlformats.org/officeDocument/2006/relationships/image" Target="../media/image942.png"/><Relationship Id="rId21" Type="http://schemas.openxmlformats.org/officeDocument/2006/relationships/image" Target="../media/image925.png"/><Relationship Id="rId34" Type="http://schemas.openxmlformats.org/officeDocument/2006/relationships/image" Target="../media/image937.png"/><Relationship Id="rId42" Type="http://schemas.openxmlformats.org/officeDocument/2006/relationships/image" Target="../media/image570.png"/><Relationship Id="rId47" Type="http://schemas.openxmlformats.org/officeDocument/2006/relationships/image" Target="../media/image948.png"/><Relationship Id="rId50" Type="http://schemas.openxmlformats.org/officeDocument/2006/relationships/image" Target="../media/image951.png"/><Relationship Id="rId55" Type="http://schemas.openxmlformats.org/officeDocument/2006/relationships/image" Target="../media/image956.png"/><Relationship Id="rId63" Type="http://schemas.openxmlformats.org/officeDocument/2006/relationships/image" Target="../media/image963.png"/><Relationship Id="rId68" Type="http://schemas.openxmlformats.org/officeDocument/2006/relationships/image" Target="../media/image968.png"/><Relationship Id="rId7" Type="http://schemas.openxmlformats.org/officeDocument/2006/relationships/image" Target="../media/image911.png"/><Relationship Id="rId71" Type="http://schemas.openxmlformats.org/officeDocument/2006/relationships/image" Target="../media/image971.png"/><Relationship Id="rId2" Type="http://schemas.openxmlformats.org/officeDocument/2006/relationships/notesSlide" Target="../notesSlides/notesSlide54.xml"/><Relationship Id="rId16" Type="http://schemas.openxmlformats.org/officeDocument/2006/relationships/image" Target="../media/image920.png"/><Relationship Id="rId29" Type="http://schemas.openxmlformats.org/officeDocument/2006/relationships/image" Target="../media/image429.png"/><Relationship Id="rId1" Type="http://schemas.openxmlformats.org/officeDocument/2006/relationships/slideLayout" Target="../slideLayouts/slideLayout14.xml"/><Relationship Id="rId6" Type="http://schemas.openxmlformats.org/officeDocument/2006/relationships/image" Target="../media/image910.png"/><Relationship Id="rId11" Type="http://schemas.openxmlformats.org/officeDocument/2006/relationships/image" Target="../media/image915.png"/><Relationship Id="rId24" Type="http://schemas.openxmlformats.org/officeDocument/2006/relationships/image" Target="../media/image928.png"/><Relationship Id="rId32" Type="http://schemas.openxmlformats.org/officeDocument/2006/relationships/image" Target="../media/image935.png"/><Relationship Id="rId37" Type="http://schemas.openxmlformats.org/officeDocument/2006/relationships/image" Target="../media/image940.png"/><Relationship Id="rId40" Type="http://schemas.openxmlformats.org/officeDocument/2006/relationships/image" Target="../media/image943.png"/><Relationship Id="rId45" Type="http://schemas.openxmlformats.org/officeDocument/2006/relationships/image" Target="../media/image946.png"/><Relationship Id="rId53" Type="http://schemas.openxmlformats.org/officeDocument/2006/relationships/image" Target="../media/image954.png"/><Relationship Id="rId58" Type="http://schemas.openxmlformats.org/officeDocument/2006/relationships/image" Target="../media/image959.png"/><Relationship Id="rId66" Type="http://schemas.openxmlformats.org/officeDocument/2006/relationships/image" Target="../media/image966.png"/><Relationship Id="rId5" Type="http://schemas.openxmlformats.org/officeDocument/2006/relationships/image" Target="../media/image909.png"/><Relationship Id="rId15" Type="http://schemas.openxmlformats.org/officeDocument/2006/relationships/image" Target="../media/image919.png"/><Relationship Id="rId23" Type="http://schemas.openxmlformats.org/officeDocument/2006/relationships/image" Target="../media/image927.png"/><Relationship Id="rId28" Type="http://schemas.openxmlformats.org/officeDocument/2006/relationships/image" Target="../media/image932.png"/><Relationship Id="rId36" Type="http://schemas.openxmlformats.org/officeDocument/2006/relationships/image" Target="../media/image939.png"/><Relationship Id="rId49" Type="http://schemas.openxmlformats.org/officeDocument/2006/relationships/image" Target="../media/image950.png"/><Relationship Id="rId57" Type="http://schemas.openxmlformats.org/officeDocument/2006/relationships/image" Target="../media/image958.png"/><Relationship Id="rId61" Type="http://schemas.openxmlformats.org/officeDocument/2006/relationships/image" Target="../media/image825.png"/><Relationship Id="rId10" Type="http://schemas.openxmlformats.org/officeDocument/2006/relationships/image" Target="../media/image914.png"/><Relationship Id="rId19" Type="http://schemas.openxmlformats.org/officeDocument/2006/relationships/image" Target="../media/image923.png"/><Relationship Id="rId31" Type="http://schemas.openxmlformats.org/officeDocument/2006/relationships/image" Target="../media/image934.png"/><Relationship Id="rId44" Type="http://schemas.openxmlformats.org/officeDocument/2006/relationships/image" Target="../media/image945.png"/><Relationship Id="rId52" Type="http://schemas.openxmlformats.org/officeDocument/2006/relationships/image" Target="../media/image953.png"/><Relationship Id="rId60" Type="http://schemas.openxmlformats.org/officeDocument/2006/relationships/image" Target="../media/image961.png"/><Relationship Id="rId65" Type="http://schemas.openxmlformats.org/officeDocument/2006/relationships/image" Target="../media/image965.png"/><Relationship Id="rId4" Type="http://schemas.openxmlformats.org/officeDocument/2006/relationships/image" Target="../media/image908.png"/><Relationship Id="rId9" Type="http://schemas.openxmlformats.org/officeDocument/2006/relationships/image" Target="../media/image913.png"/><Relationship Id="rId14" Type="http://schemas.openxmlformats.org/officeDocument/2006/relationships/image" Target="../media/image918.png"/><Relationship Id="rId22" Type="http://schemas.openxmlformats.org/officeDocument/2006/relationships/image" Target="../media/image926.png"/><Relationship Id="rId27" Type="http://schemas.openxmlformats.org/officeDocument/2006/relationships/image" Target="../media/image931.png"/><Relationship Id="rId30" Type="http://schemas.openxmlformats.org/officeDocument/2006/relationships/image" Target="../media/image933.png"/><Relationship Id="rId35" Type="http://schemas.openxmlformats.org/officeDocument/2006/relationships/image" Target="../media/image938.png"/><Relationship Id="rId43" Type="http://schemas.openxmlformats.org/officeDocument/2006/relationships/image" Target="../media/image479.png"/><Relationship Id="rId48" Type="http://schemas.openxmlformats.org/officeDocument/2006/relationships/image" Target="../media/image949.png"/><Relationship Id="rId56" Type="http://schemas.openxmlformats.org/officeDocument/2006/relationships/image" Target="../media/image957.png"/><Relationship Id="rId64" Type="http://schemas.openxmlformats.org/officeDocument/2006/relationships/image" Target="../media/image964.png"/><Relationship Id="rId69" Type="http://schemas.openxmlformats.org/officeDocument/2006/relationships/image" Target="../media/image969.png"/><Relationship Id="rId8" Type="http://schemas.openxmlformats.org/officeDocument/2006/relationships/image" Target="../media/image912.png"/><Relationship Id="rId51" Type="http://schemas.openxmlformats.org/officeDocument/2006/relationships/image" Target="../media/image952.png"/><Relationship Id="rId72" Type="http://schemas.openxmlformats.org/officeDocument/2006/relationships/image" Target="../media/image972.png"/><Relationship Id="rId3" Type="http://schemas.openxmlformats.org/officeDocument/2006/relationships/image" Target="../media/image907.png"/><Relationship Id="rId12" Type="http://schemas.openxmlformats.org/officeDocument/2006/relationships/image" Target="../media/image916.png"/><Relationship Id="rId17" Type="http://schemas.openxmlformats.org/officeDocument/2006/relationships/image" Target="../media/image921.png"/><Relationship Id="rId25" Type="http://schemas.openxmlformats.org/officeDocument/2006/relationships/image" Target="../media/image929.png"/><Relationship Id="rId33" Type="http://schemas.openxmlformats.org/officeDocument/2006/relationships/image" Target="../media/image936.png"/><Relationship Id="rId38" Type="http://schemas.openxmlformats.org/officeDocument/2006/relationships/image" Target="../media/image941.png"/><Relationship Id="rId46" Type="http://schemas.openxmlformats.org/officeDocument/2006/relationships/image" Target="../media/image947.png"/><Relationship Id="rId59" Type="http://schemas.openxmlformats.org/officeDocument/2006/relationships/image" Target="../media/image960.png"/><Relationship Id="rId67" Type="http://schemas.openxmlformats.org/officeDocument/2006/relationships/image" Target="../media/image967.png"/><Relationship Id="rId20" Type="http://schemas.openxmlformats.org/officeDocument/2006/relationships/image" Target="../media/image924.png"/><Relationship Id="rId41" Type="http://schemas.openxmlformats.org/officeDocument/2006/relationships/image" Target="../media/image944.png"/><Relationship Id="rId54" Type="http://schemas.openxmlformats.org/officeDocument/2006/relationships/image" Target="../media/image955.png"/><Relationship Id="rId62" Type="http://schemas.openxmlformats.org/officeDocument/2006/relationships/image" Target="../media/image962.png"/><Relationship Id="rId70" Type="http://schemas.openxmlformats.org/officeDocument/2006/relationships/image" Target="../media/image970.png"/></Relationships>
</file>

<file path=ppt/slides/_rels/slide57.xml.rels><?xml version="1.0" encoding="UTF-8" standalone="yes"?>
<Relationships xmlns="http://schemas.openxmlformats.org/package/2006/relationships"><Relationship Id="rId8" Type="http://schemas.openxmlformats.org/officeDocument/2006/relationships/image" Target="../media/image976.png"/><Relationship Id="rId13" Type="http://schemas.openxmlformats.org/officeDocument/2006/relationships/image" Target="../media/image981.png"/><Relationship Id="rId18" Type="http://schemas.openxmlformats.org/officeDocument/2006/relationships/image" Target="../media/image986.png"/><Relationship Id="rId3" Type="http://schemas.openxmlformats.org/officeDocument/2006/relationships/image" Target="../media/image385.png"/><Relationship Id="rId21" Type="http://schemas.openxmlformats.org/officeDocument/2006/relationships/image" Target="../media/image989.png"/><Relationship Id="rId7" Type="http://schemas.openxmlformats.org/officeDocument/2006/relationships/image" Target="../media/image975.png"/><Relationship Id="rId12" Type="http://schemas.openxmlformats.org/officeDocument/2006/relationships/image" Target="../media/image980.png"/><Relationship Id="rId17" Type="http://schemas.openxmlformats.org/officeDocument/2006/relationships/image" Target="../media/image985.png"/><Relationship Id="rId2" Type="http://schemas.openxmlformats.org/officeDocument/2006/relationships/notesSlide" Target="../notesSlides/notesSlide55.xml"/><Relationship Id="rId16" Type="http://schemas.openxmlformats.org/officeDocument/2006/relationships/image" Target="../media/image984.png"/><Relationship Id="rId20" Type="http://schemas.openxmlformats.org/officeDocument/2006/relationships/image" Target="../media/image988.png"/><Relationship Id="rId1" Type="http://schemas.openxmlformats.org/officeDocument/2006/relationships/slideLayout" Target="../slideLayouts/slideLayout14.xml"/><Relationship Id="rId6" Type="http://schemas.openxmlformats.org/officeDocument/2006/relationships/image" Target="../media/image974.png"/><Relationship Id="rId11" Type="http://schemas.openxmlformats.org/officeDocument/2006/relationships/image" Target="../media/image979.png"/><Relationship Id="rId5" Type="http://schemas.openxmlformats.org/officeDocument/2006/relationships/image" Target="../media/image69.png"/><Relationship Id="rId15" Type="http://schemas.openxmlformats.org/officeDocument/2006/relationships/image" Target="../media/image983.png"/><Relationship Id="rId10" Type="http://schemas.openxmlformats.org/officeDocument/2006/relationships/image" Target="../media/image978.png"/><Relationship Id="rId19" Type="http://schemas.openxmlformats.org/officeDocument/2006/relationships/image" Target="../media/image987.png"/><Relationship Id="rId4" Type="http://schemas.openxmlformats.org/officeDocument/2006/relationships/image" Target="../media/image973.png"/><Relationship Id="rId9" Type="http://schemas.openxmlformats.org/officeDocument/2006/relationships/image" Target="../media/image977.png"/><Relationship Id="rId14" Type="http://schemas.openxmlformats.org/officeDocument/2006/relationships/image" Target="../media/image982.png"/><Relationship Id="rId22" Type="http://schemas.openxmlformats.org/officeDocument/2006/relationships/image" Target="../media/image990.png"/></Relationships>
</file>

<file path=ppt/slides/_rels/slide58.xml.rels><?xml version="1.0" encoding="UTF-8" standalone="yes"?>
<Relationships xmlns="http://schemas.openxmlformats.org/package/2006/relationships"><Relationship Id="rId3" Type="http://schemas.openxmlformats.org/officeDocument/2006/relationships/image" Target="../media/image991.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8" Type="http://schemas.openxmlformats.org/officeDocument/2006/relationships/image" Target="../media/image997.png"/><Relationship Id="rId3" Type="http://schemas.openxmlformats.org/officeDocument/2006/relationships/image" Target="../media/image992.png"/><Relationship Id="rId7" Type="http://schemas.openxmlformats.org/officeDocument/2006/relationships/image" Target="../media/image996.png"/><Relationship Id="rId12" Type="http://schemas.openxmlformats.org/officeDocument/2006/relationships/image" Target="../media/image1001.png"/><Relationship Id="rId2" Type="http://schemas.openxmlformats.org/officeDocument/2006/relationships/notesSlide" Target="../notesSlides/notesSlide57.xml"/><Relationship Id="rId1" Type="http://schemas.openxmlformats.org/officeDocument/2006/relationships/slideLayout" Target="../slideLayouts/slideLayout14.xml"/><Relationship Id="rId6" Type="http://schemas.openxmlformats.org/officeDocument/2006/relationships/image" Target="../media/image995.png"/><Relationship Id="rId11" Type="http://schemas.openxmlformats.org/officeDocument/2006/relationships/image" Target="../media/image1000.png"/><Relationship Id="rId5" Type="http://schemas.openxmlformats.org/officeDocument/2006/relationships/image" Target="../media/image994.png"/><Relationship Id="rId10" Type="http://schemas.openxmlformats.org/officeDocument/2006/relationships/image" Target="../media/image999.png"/><Relationship Id="rId4" Type="http://schemas.openxmlformats.org/officeDocument/2006/relationships/image" Target="../media/image993.png"/><Relationship Id="rId9" Type="http://schemas.openxmlformats.org/officeDocument/2006/relationships/image" Target="../media/image99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1002.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003.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image" Target="../media/image1009.png"/><Relationship Id="rId13" Type="http://schemas.openxmlformats.org/officeDocument/2006/relationships/image" Target="../media/image1014.png"/><Relationship Id="rId18" Type="http://schemas.openxmlformats.org/officeDocument/2006/relationships/image" Target="../media/image1019.png"/><Relationship Id="rId26" Type="http://schemas.openxmlformats.org/officeDocument/2006/relationships/image" Target="../media/image1027.png"/><Relationship Id="rId3" Type="http://schemas.openxmlformats.org/officeDocument/2006/relationships/image" Target="../media/image1004.png"/><Relationship Id="rId21" Type="http://schemas.openxmlformats.org/officeDocument/2006/relationships/image" Target="../media/image1022.png"/><Relationship Id="rId34" Type="http://schemas.openxmlformats.org/officeDocument/2006/relationships/image" Target="../media/image1035.png"/><Relationship Id="rId7" Type="http://schemas.openxmlformats.org/officeDocument/2006/relationships/image" Target="../media/image1008.png"/><Relationship Id="rId12" Type="http://schemas.openxmlformats.org/officeDocument/2006/relationships/image" Target="../media/image1013.png"/><Relationship Id="rId17" Type="http://schemas.openxmlformats.org/officeDocument/2006/relationships/image" Target="../media/image1018.png"/><Relationship Id="rId25" Type="http://schemas.openxmlformats.org/officeDocument/2006/relationships/image" Target="../media/image1026.png"/><Relationship Id="rId33" Type="http://schemas.openxmlformats.org/officeDocument/2006/relationships/image" Target="../media/image1034.png"/><Relationship Id="rId2" Type="http://schemas.openxmlformats.org/officeDocument/2006/relationships/notesSlide" Target="../notesSlides/notesSlide60.xml"/><Relationship Id="rId16" Type="http://schemas.openxmlformats.org/officeDocument/2006/relationships/image" Target="../media/image1017.png"/><Relationship Id="rId20" Type="http://schemas.openxmlformats.org/officeDocument/2006/relationships/image" Target="../media/image1021.png"/><Relationship Id="rId29" Type="http://schemas.openxmlformats.org/officeDocument/2006/relationships/image" Target="../media/image1030.png"/><Relationship Id="rId1" Type="http://schemas.openxmlformats.org/officeDocument/2006/relationships/slideLayout" Target="../slideLayouts/slideLayout16.xml"/><Relationship Id="rId6" Type="http://schemas.openxmlformats.org/officeDocument/2006/relationships/image" Target="../media/image1007.png"/><Relationship Id="rId11" Type="http://schemas.openxmlformats.org/officeDocument/2006/relationships/image" Target="../media/image1012.png"/><Relationship Id="rId24" Type="http://schemas.openxmlformats.org/officeDocument/2006/relationships/image" Target="../media/image1025.png"/><Relationship Id="rId32" Type="http://schemas.openxmlformats.org/officeDocument/2006/relationships/image" Target="../media/image1033.png"/><Relationship Id="rId5" Type="http://schemas.openxmlformats.org/officeDocument/2006/relationships/image" Target="../media/image1006.png"/><Relationship Id="rId15" Type="http://schemas.openxmlformats.org/officeDocument/2006/relationships/image" Target="../media/image1016.png"/><Relationship Id="rId23" Type="http://schemas.openxmlformats.org/officeDocument/2006/relationships/image" Target="../media/image1024.png"/><Relationship Id="rId28" Type="http://schemas.openxmlformats.org/officeDocument/2006/relationships/image" Target="../media/image1029.png"/><Relationship Id="rId10" Type="http://schemas.openxmlformats.org/officeDocument/2006/relationships/image" Target="../media/image1011.png"/><Relationship Id="rId19" Type="http://schemas.openxmlformats.org/officeDocument/2006/relationships/image" Target="../media/image1020.png"/><Relationship Id="rId31" Type="http://schemas.openxmlformats.org/officeDocument/2006/relationships/image" Target="../media/image1032.png"/><Relationship Id="rId4" Type="http://schemas.openxmlformats.org/officeDocument/2006/relationships/image" Target="../media/image1005.png"/><Relationship Id="rId9" Type="http://schemas.openxmlformats.org/officeDocument/2006/relationships/image" Target="../media/image1010.png"/><Relationship Id="rId14" Type="http://schemas.openxmlformats.org/officeDocument/2006/relationships/image" Target="../media/image1015.png"/><Relationship Id="rId22" Type="http://schemas.openxmlformats.org/officeDocument/2006/relationships/image" Target="../media/image1023.png"/><Relationship Id="rId27" Type="http://schemas.openxmlformats.org/officeDocument/2006/relationships/image" Target="../media/image1028.png"/><Relationship Id="rId30" Type="http://schemas.openxmlformats.org/officeDocument/2006/relationships/image" Target="../media/image1031.png"/></Relationships>
</file>

<file path=ppt/slides/_rels/slide63.xml.rels><?xml version="1.0" encoding="UTF-8" standalone="yes"?>
<Relationships xmlns="http://schemas.openxmlformats.org/package/2006/relationships"><Relationship Id="rId3" Type="http://schemas.openxmlformats.org/officeDocument/2006/relationships/image" Target="../media/image1036.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1037.png"/></Relationships>
</file>

<file path=ppt/slides/_rels/slide64.xml.rels><?xml version="1.0" encoding="UTF-8" standalone="yes"?>
<Relationships xmlns="http://schemas.openxmlformats.org/package/2006/relationships"><Relationship Id="rId8" Type="http://schemas.openxmlformats.org/officeDocument/2006/relationships/image" Target="../media/image1043.png"/><Relationship Id="rId13" Type="http://schemas.openxmlformats.org/officeDocument/2006/relationships/image" Target="../media/image1048.png"/><Relationship Id="rId18" Type="http://schemas.openxmlformats.org/officeDocument/2006/relationships/image" Target="../media/image1053.png"/><Relationship Id="rId26" Type="http://schemas.openxmlformats.org/officeDocument/2006/relationships/image" Target="../media/image1061.png"/><Relationship Id="rId3" Type="http://schemas.openxmlformats.org/officeDocument/2006/relationships/image" Target="../media/image1038.png"/><Relationship Id="rId21" Type="http://schemas.openxmlformats.org/officeDocument/2006/relationships/image" Target="../media/image1056.png"/><Relationship Id="rId7" Type="http://schemas.openxmlformats.org/officeDocument/2006/relationships/image" Target="../media/image1042.png"/><Relationship Id="rId12" Type="http://schemas.openxmlformats.org/officeDocument/2006/relationships/image" Target="../media/image1047.png"/><Relationship Id="rId17" Type="http://schemas.openxmlformats.org/officeDocument/2006/relationships/image" Target="../media/image1052.png"/><Relationship Id="rId25" Type="http://schemas.openxmlformats.org/officeDocument/2006/relationships/image" Target="../media/image1060.png"/><Relationship Id="rId2" Type="http://schemas.openxmlformats.org/officeDocument/2006/relationships/notesSlide" Target="../notesSlides/notesSlide62.xml"/><Relationship Id="rId16" Type="http://schemas.openxmlformats.org/officeDocument/2006/relationships/image" Target="../media/image1051.png"/><Relationship Id="rId20" Type="http://schemas.openxmlformats.org/officeDocument/2006/relationships/image" Target="../media/image1055.png"/><Relationship Id="rId1" Type="http://schemas.openxmlformats.org/officeDocument/2006/relationships/slideLayout" Target="../slideLayouts/slideLayout14.xml"/><Relationship Id="rId6" Type="http://schemas.openxmlformats.org/officeDocument/2006/relationships/image" Target="../media/image1041.png"/><Relationship Id="rId11" Type="http://schemas.openxmlformats.org/officeDocument/2006/relationships/image" Target="../media/image1046.png"/><Relationship Id="rId24" Type="http://schemas.openxmlformats.org/officeDocument/2006/relationships/image" Target="../media/image1059.png"/><Relationship Id="rId5" Type="http://schemas.openxmlformats.org/officeDocument/2006/relationships/image" Target="../media/image1040.png"/><Relationship Id="rId15" Type="http://schemas.openxmlformats.org/officeDocument/2006/relationships/image" Target="../media/image1050.png"/><Relationship Id="rId23" Type="http://schemas.openxmlformats.org/officeDocument/2006/relationships/image" Target="../media/image1058.png"/><Relationship Id="rId10" Type="http://schemas.openxmlformats.org/officeDocument/2006/relationships/image" Target="../media/image1045.png"/><Relationship Id="rId19" Type="http://schemas.openxmlformats.org/officeDocument/2006/relationships/image" Target="../media/image1054.png"/><Relationship Id="rId4" Type="http://schemas.openxmlformats.org/officeDocument/2006/relationships/image" Target="../media/image1039.png"/><Relationship Id="rId9" Type="http://schemas.openxmlformats.org/officeDocument/2006/relationships/image" Target="../media/image1044.png"/><Relationship Id="rId14" Type="http://schemas.openxmlformats.org/officeDocument/2006/relationships/image" Target="../media/image1049.png"/><Relationship Id="rId22" Type="http://schemas.openxmlformats.org/officeDocument/2006/relationships/image" Target="../media/image1057.png"/></Relationships>
</file>

<file path=ppt/slides/_rels/slide65.xml.rels><?xml version="1.0" encoding="UTF-8" standalone="yes"?>
<Relationships xmlns="http://schemas.openxmlformats.org/package/2006/relationships"><Relationship Id="rId8" Type="http://schemas.openxmlformats.org/officeDocument/2006/relationships/image" Target="../media/image1067.png"/><Relationship Id="rId13" Type="http://schemas.openxmlformats.org/officeDocument/2006/relationships/image" Target="../media/image1072.png"/><Relationship Id="rId18" Type="http://schemas.openxmlformats.org/officeDocument/2006/relationships/image" Target="../media/image1077.png"/><Relationship Id="rId3" Type="http://schemas.openxmlformats.org/officeDocument/2006/relationships/image" Target="../media/image1062.png"/><Relationship Id="rId21" Type="http://schemas.openxmlformats.org/officeDocument/2006/relationships/image" Target="../media/image1080.png"/><Relationship Id="rId7" Type="http://schemas.openxmlformats.org/officeDocument/2006/relationships/image" Target="../media/image1066.png"/><Relationship Id="rId12" Type="http://schemas.openxmlformats.org/officeDocument/2006/relationships/image" Target="../media/image1071.png"/><Relationship Id="rId17" Type="http://schemas.openxmlformats.org/officeDocument/2006/relationships/image" Target="../media/image1076.png"/><Relationship Id="rId2" Type="http://schemas.openxmlformats.org/officeDocument/2006/relationships/notesSlide" Target="../notesSlides/notesSlide63.xml"/><Relationship Id="rId16" Type="http://schemas.openxmlformats.org/officeDocument/2006/relationships/image" Target="../media/image1075.png"/><Relationship Id="rId20" Type="http://schemas.openxmlformats.org/officeDocument/2006/relationships/image" Target="../media/image1079.png"/><Relationship Id="rId1" Type="http://schemas.openxmlformats.org/officeDocument/2006/relationships/slideLayout" Target="../slideLayouts/slideLayout14.xml"/><Relationship Id="rId6" Type="http://schemas.openxmlformats.org/officeDocument/2006/relationships/image" Target="../media/image1065.png"/><Relationship Id="rId11" Type="http://schemas.openxmlformats.org/officeDocument/2006/relationships/image" Target="../media/image1070.png"/><Relationship Id="rId5" Type="http://schemas.openxmlformats.org/officeDocument/2006/relationships/image" Target="../media/image1064.png"/><Relationship Id="rId15" Type="http://schemas.openxmlformats.org/officeDocument/2006/relationships/image" Target="../media/image1074.png"/><Relationship Id="rId23" Type="http://schemas.openxmlformats.org/officeDocument/2006/relationships/image" Target="../media/image1082.png"/><Relationship Id="rId10" Type="http://schemas.openxmlformats.org/officeDocument/2006/relationships/image" Target="../media/image1069.png"/><Relationship Id="rId19" Type="http://schemas.openxmlformats.org/officeDocument/2006/relationships/image" Target="../media/image1078.png"/><Relationship Id="rId4" Type="http://schemas.openxmlformats.org/officeDocument/2006/relationships/image" Target="../media/image1063.png"/><Relationship Id="rId9" Type="http://schemas.openxmlformats.org/officeDocument/2006/relationships/image" Target="../media/image1068.png"/><Relationship Id="rId14" Type="http://schemas.openxmlformats.org/officeDocument/2006/relationships/image" Target="../media/image1073.png"/><Relationship Id="rId22" Type="http://schemas.openxmlformats.org/officeDocument/2006/relationships/image" Target="../media/image1081.png"/></Relationships>
</file>

<file path=ppt/slides/_rels/slide66.xml.rels><?xml version="1.0" encoding="UTF-8" standalone="yes"?>
<Relationships xmlns="http://schemas.openxmlformats.org/package/2006/relationships"><Relationship Id="rId3" Type="http://schemas.openxmlformats.org/officeDocument/2006/relationships/image" Target="../media/image1083.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1084.png"/></Relationships>
</file>

<file path=ppt/slides/_rels/slide67.xml.rels><?xml version="1.0" encoding="UTF-8" standalone="yes"?>
<Relationships xmlns="http://schemas.openxmlformats.org/package/2006/relationships"><Relationship Id="rId8" Type="http://schemas.openxmlformats.org/officeDocument/2006/relationships/image" Target="../media/image1090.png"/><Relationship Id="rId13" Type="http://schemas.openxmlformats.org/officeDocument/2006/relationships/image" Target="../media/image1095.png"/><Relationship Id="rId18" Type="http://schemas.openxmlformats.org/officeDocument/2006/relationships/image" Target="../media/image1100.png"/><Relationship Id="rId26" Type="http://schemas.openxmlformats.org/officeDocument/2006/relationships/image" Target="../media/image1108.png"/><Relationship Id="rId3" Type="http://schemas.openxmlformats.org/officeDocument/2006/relationships/image" Target="../media/image1085.png"/><Relationship Id="rId21" Type="http://schemas.openxmlformats.org/officeDocument/2006/relationships/image" Target="../media/image1103.png"/><Relationship Id="rId34" Type="http://schemas.openxmlformats.org/officeDocument/2006/relationships/image" Target="../media/image1116.png"/><Relationship Id="rId7" Type="http://schemas.openxmlformats.org/officeDocument/2006/relationships/image" Target="../media/image1089.png"/><Relationship Id="rId12" Type="http://schemas.openxmlformats.org/officeDocument/2006/relationships/image" Target="../media/image1094.png"/><Relationship Id="rId17" Type="http://schemas.openxmlformats.org/officeDocument/2006/relationships/image" Target="../media/image1099.png"/><Relationship Id="rId25" Type="http://schemas.openxmlformats.org/officeDocument/2006/relationships/image" Target="../media/image1107.png"/><Relationship Id="rId33" Type="http://schemas.openxmlformats.org/officeDocument/2006/relationships/image" Target="../media/image1115.png"/><Relationship Id="rId2" Type="http://schemas.openxmlformats.org/officeDocument/2006/relationships/notesSlide" Target="../notesSlides/notesSlide65.xml"/><Relationship Id="rId16" Type="http://schemas.openxmlformats.org/officeDocument/2006/relationships/image" Target="../media/image1098.png"/><Relationship Id="rId20" Type="http://schemas.openxmlformats.org/officeDocument/2006/relationships/image" Target="../media/image1102.png"/><Relationship Id="rId29" Type="http://schemas.openxmlformats.org/officeDocument/2006/relationships/image" Target="../media/image1111.png"/><Relationship Id="rId1" Type="http://schemas.openxmlformats.org/officeDocument/2006/relationships/slideLayout" Target="../slideLayouts/slideLayout14.xml"/><Relationship Id="rId6" Type="http://schemas.openxmlformats.org/officeDocument/2006/relationships/image" Target="../media/image1088.png"/><Relationship Id="rId11" Type="http://schemas.openxmlformats.org/officeDocument/2006/relationships/image" Target="../media/image1093.png"/><Relationship Id="rId24" Type="http://schemas.openxmlformats.org/officeDocument/2006/relationships/image" Target="../media/image1106.png"/><Relationship Id="rId32" Type="http://schemas.openxmlformats.org/officeDocument/2006/relationships/image" Target="../media/image1114.png"/><Relationship Id="rId5" Type="http://schemas.openxmlformats.org/officeDocument/2006/relationships/image" Target="../media/image1087.png"/><Relationship Id="rId15" Type="http://schemas.openxmlformats.org/officeDocument/2006/relationships/image" Target="../media/image1097.png"/><Relationship Id="rId23" Type="http://schemas.openxmlformats.org/officeDocument/2006/relationships/image" Target="../media/image1105.png"/><Relationship Id="rId28" Type="http://schemas.openxmlformats.org/officeDocument/2006/relationships/image" Target="../media/image1110.png"/><Relationship Id="rId36" Type="http://schemas.openxmlformats.org/officeDocument/2006/relationships/image" Target="../media/image1118.png"/><Relationship Id="rId10" Type="http://schemas.openxmlformats.org/officeDocument/2006/relationships/image" Target="../media/image1092.png"/><Relationship Id="rId19" Type="http://schemas.openxmlformats.org/officeDocument/2006/relationships/image" Target="../media/image1101.png"/><Relationship Id="rId31" Type="http://schemas.openxmlformats.org/officeDocument/2006/relationships/image" Target="../media/image1113.png"/><Relationship Id="rId4" Type="http://schemas.openxmlformats.org/officeDocument/2006/relationships/image" Target="../media/image1086.png"/><Relationship Id="rId9" Type="http://schemas.openxmlformats.org/officeDocument/2006/relationships/image" Target="../media/image1091.png"/><Relationship Id="rId14" Type="http://schemas.openxmlformats.org/officeDocument/2006/relationships/image" Target="../media/image1096.png"/><Relationship Id="rId22" Type="http://schemas.openxmlformats.org/officeDocument/2006/relationships/image" Target="../media/image1104.png"/><Relationship Id="rId27" Type="http://schemas.openxmlformats.org/officeDocument/2006/relationships/image" Target="../media/image1109.png"/><Relationship Id="rId30" Type="http://schemas.openxmlformats.org/officeDocument/2006/relationships/image" Target="../media/image1112.png"/><Relationship Id="rId35" Type="http://schemas.openxmlformats.org/officeDocument/2006/relationships/image" Target="../media/image1117.png"/></Relationships>
</file>

<file path=ppt/slides/_rels/slide68.xml.rels><?xml version="1.0" encoding="UTF-8" standalone="yes"?>
<Relationships xmlns="http://schemas.openxmlformats.org/package/2006/relationships"><Relationship Id="rId3" Type="http://schemas.openxmlformats.org/officeDocument/2006/relationships/image" Target="../media/image1119.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8" Type="http://schemas.openxmlformats.org/officeDocument/2006/relationships/image" Target="../media/image1125.png"/><Relationship Id="rId3" Type="http://schemas.openxmlformats.org/officeDocument/2006/relationships/image" Target="../media/image1120.png"/><Relationship Id="rId7" Type="http://schemas.openxmlformats.org/officeDocument/2006/relationships/image" Target="../media/image1124.png"/><Relationship Id="rId2" Type="http://schemas.openxmlformats.org/officeDocument/2006/relationships/notesSlide" Target="../notesSlides/notesSlide67.xml"/><Relationship Id="rId1" Type="http://schemas.openxmlformats.org/officeDocument/2006/relationships/slideLayout" Target="../slideLayouts/slideLayout14.xml"/><Relationship Id="rId6" Type="http://schemas.openxmlformats.org/officeDocument/2006/relationships/image" Target="../media/image1123.png"/><Relationship Id="rId5" Type="http://schemas.openxmlformats.org/officeDocument/2006/relationships/image" Target="../media/image1122.png"/><Relationship Id="rId4" Type="http://schemas.openxmlformats.org/officeDocument/2006/relationships/image" Target="../media/image11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322.png"/><Relationship Id="rId7" Type="http://schemas.openxmlformats.org/officeDocument/2006/relationships/image" Target="../media/image326.png"/><Relationship Id="rId2" Type="http://schemas.openxmlformats.org/officeDocument/2006/relationships/notesSlide" Target="../notesSlides/notesSlide68.xml"/><Relationship Id="rId1" Type="http://schemas.openxmlformats.org/officeDocument/2006/relationships/slideLayout" Target="../slideLayouts/slideLayout14.xml"/><Relationship Id="rId6" Type="http://schemas.openxmlformats.org/officeDocument/2006/relationships/image" Target="../media/image325.png"/><Relationship Id="rId5" Type="http://schemas.openxmlformats.org/officeDocument/2006/relationships/image" Target="../media/image324.png"/><Relationship Id="rId4" Type="http://schemas.openxmlformats.org/officeDocument/2006/relationships/image" Target="../media/image323.png"/></Relationships>
</file>

<file path=ppt/slides/_rels/slide71.xml.rels><?xml version="1.0" encoding="UTF-8" standalone="yes"?>
<Relationships xmlns="http://schemas.openxmlformats.org/package/2006/relationships"><Relationship Id="rId8" Type="http://schemas.openxmlformats.org/officeDocument/2006/relationships/image" Target="../media/image1090.png"/><Relationship Id="rId13" Type="http://schemas.openxmlformats.org/officeDocument/2006/relationships/image" Target="../media/image1095.png"/><Relationship Id="rId18" Type="http://schemas.openxmlformats.org/officeDocument/2006/relationships/image" Target="../media/image1100.png"/><Relationship Id="rId26" Type="http://schemas.openxmlformats.org/officeDocument/2006/relationships/image" Target="../media/image1108.png"/><Relationship Id="rId3" Type="http://schemas.openxmlformats.org/officeDocument/2006/relationships/image" Target="../media/image1085.png"/><Relationship Id="rId21" Type="http://schemas.openxmlformats.org/officeDocument/2006/relationships/image" Target="../media/image1103.png"/><Relationship Id="rId34" Type="http://schemas.openxmlformats.org/officeDocument/2006/relationships/image" Target="../media/image1116.png"/><Relationship Id="rId7" Type="http://schemas.openxmlformats.org/officeDocument/2006/relationships/image" Target="../media/image1089.png"/><Relationship Id="rId12" Type="http://schemas.openxmlformats.org/officeDocument/2006/relationships/image" Target="../media/image1094.png"/><Relationship Id="rId17" Type="http://schemas.openxmlformats.org/officeDocument/2006/relationships/image" Target="../media/image1099.png"/><Relationship Id="rId25" Type="http://schemas.openxmlformats.org/officeDocument/2006/relationships/image" Target="../media/image1107.png"/><Relationship Id="rId33" Type="http://schemas.openxmlformats.org/officeDocument/2006/relationships/image" Target="../media/image1115.png"/><Relationship Id="rId2" Type="http://schemas.openxmlformats.org/officeDocument/2006/relationships/notesSlide" Target="../notesSlides/notesSlide69.xml"/><Relationship Id="rId16" Type="http://schemas.openxmlformats.org/officeDocument/2006/relationships/image" Target="../media/image1098.png"/><Relationship Id="rId20" Type="http://schemas.openxmlformats.org/officeDocument/2006/relationships/image" Target="../media/image1102.png"/><Relationship Id="rId29" Type="http://schemas.openxmlformats.org/officeDocument/2006/relationships/image" Target="../media/image1111.png"/><Relationship Id="rId1" Type="http://schemas.openxmlformats.org/officeDocument/2006/relationships/slideLayout" Target="../slideLayouts/slideLayout14.xml"/><Relationship Id="rId6" Type="http://schemas.openxmlformats.org/officeDocument/2006/relationships/image" Target="../media/image1088.png"/><Relationship Id="rId11" Type="http://schemas.openxmlformats.org/officeDocument/2006/relationships/image" Target="../media/image1093.png"/><Relationship Id="rId24" Type="http://schemas.openxmlformats.org/officeDocument/2006/relationships/image" Target="../media/image1106.png"/><Relationship Id="rId32" Type="http://schemas.openxmlformats.org/officeDocument/2006/relationships/image" Target="../media/image1114.png"/><Relationship Id="rId5" Type="http://schemas.openxmlformats.org/officeDocument/2006/relationships/image" Target="../media/image1087.png"/><Relationship Id="rId15" Type="http://schemas.openxmlformats.org/officeDocument/2006/relationships/image" Target="../media/image1097.png"/><Relationship Id="rId23" Type="http://schemas.openxmlformats.org/officeDocument/2006/relationships/image" Target="../media/image1105.png"/><Relationship Id="rId28" Type="http://schemas.openxmlformats.org/officeDocument/2006/relationships/image" Target="../media/image1110.png"/><Relationship Id="rId10" Type="http://schemas.openxmlformats.org/officeDocument/2006/relationships/image" Target="../media/image1092.png"/><Relationship Id="rId19" Type="http://schemas.openxmlformats.org/officeDocument/2006/relationships/image" Target="../media/image1101.png"/><Relationship Id="rId31" Type="http://schemas.openxmlformats.org/officeDocument/2006/relationships/image" Target="../media/image1113.png"/><Relationship Id="rId4" Type="http://schemas.openxmlformats.org/officeDocument/2006/relationships/image" Target="../media/image1086.png"/><Relationship Id="rId9" Type="http://schemas.openxmlformats.org/officeDocument/2006/relationships/image" Target="../media/image1091.png"/><Relationship Id="rId14" Type="http://schemas.openxmlformats.org/officeDocument/2006/relationships/image" Target="../media/image1096.png"/><Relationship Id="rId22" Type="http://schemas.openxmlformats.org/officeDocument/2006/relationships/image" Target="../media/image1104.png"/><Relationship Id="rId27" Type="http://schemas.openxmlformats.org/officeDocument/2006/relationships/image" Target="../media/image1109.png"/><Relationship Id="rId30" Type="http://schemas.openxmlformats.org/officeDocument/2006/relationships/image" Target="../media/image1112.png"/><Relationship Id="rId35" Type="http://schemas.openxmlformats.org/officeDocument/2006/relationships/image" Target="../media/image1117.png"/></Relationships>
</file>

<file path=ppt/slides/_rels/slide72.xml.rels><?xml version="1.0" encoding="UTF-8" standalone="yes"?>
<Relationships xmlns="http://schemas.openxmlformats.org/package/2006/relationships"><Relationship Id="rId8" Type="http://schemas.openxmlformats.org/officeDocument/2006/relationships/image" Target="../media/image302.png"/><Relationship Id="rId13" Type="http://schemas.openxmlformats.org/officeDocument/2006/relationships/image" Target="../media/image307.png"/><Relationship Id="rId18" Type="http://schemas.openxmlformats.org/officeDocument/2006/relationships/image" Target="../media/image312.png"/><Relationship Id="rId26" Type="http://schemas.openxmlformats.org/officeDocument/2006/relationships/image" Target="../media/image320.png"/><Relationship Id="rId3" Type="http://schemas.openxmlformats.org/officeDocument/2006/relationships/image" Target="../media/image297.png"/><Relationship Id="rId21" Type="http://schemas.openxmlformats.org/officeDocument/2006/relationships/image" Target="../media/image315.png"/><Relationship Id="rId7" Type="http://schemas.openxmlformats.org/officeDocument/2006/relationships/image" Target="../media/image301.png"/><Relationship Id="rId12" Type="http://schemas.openxmlformats.org/officeDocument/2006/relationships/image" Target="../media/image306.png"/><Relationship Id="rId17" Type="http://schemas.openxmlformats.org/officeDocument/2006/relationships/image" Target="../media/image311.png"/><Relationship Id="rId25" Type="http://schemas.openxmlformats.org/officeDocument/2006/relationships/image" Target="../media/image319.png"/><Relationship Id="rId2" Type="http://schemas.openxmlformats.org/officeDocument/2006/relationships/notesSlide" Target="../notesSlides/notesSlide70.xml"/><Relationship Id="rId16" Type="http://schemas.openxmlformats.org/officeDocument/2006/relationships/image" Target="../media/image310.png"/><Relationship Id="rId20" Type="http://schemas.openxmlformats.org/officeDocument/2006/relationships/image" Target="../media/image314.png"/><Relationship Id="rId1" Type="http://schemas.openxmlformats.org/officeDocument/2006/relationships/slideLayout" Target="../slideLayouts/slideLayout14.xml"/><Relationship Id="rId6" Type="http://schemas.openxmlformats.org/officeDocument/2006/relationships/image" Target="../media/image300.png"/><Relationship Id="rId11" Type="http://schemas.openxmlformats.org/officeDocument/2006/relationships/image" Target="../media/image305.png"/><Relationship Id="rId24" Type="http://schemas.openxmlformats.org/officeDocument/2006/relationships/image" Target="../media/image318.png"/><Relationship Id="rId5" Type="http://schemas.openxmlformats.org/officeDocument/2006/relationships/image" Target="../media/image299.png"/><Relationship Id="rId15" Type="http://schemas.openxmlformats.org/officeDocument/2006/relationships/image" Target="../media/image309.png"/><Relationship Id="rId23" Type="http://schemas.openxmlformats.org/officeDocument/2006/relationships/image" Target="../media/image317.png"/><Relationship Id="rId10" Type="http://schemas.openxmlformats.org/officeDocument/2006/relationships/image" Target="../media/image304.png"/><Relationship Id="rId19" Type="http://schemas.openxmlformats.org/officeDocument/2006/relationships/image" Target="../media/image313.png"/><Relationship Id="rId4" Type="http://schemas.openxmlformats.org/officeDocument/2006/relationships/image" Target="../media/image298.png"/><Relationship Id="rId9" Type="http://schemas.openxmlformats.org/officeDocument/2006/relationships/image" Target="../media/image303.png"/><Relationship Id="rId14" Type="http://schemas.openxmlformats.org/officeDocument/2006/relationships/image" Target="../media/image308.png"/><Relationship Id="rId22" Type="http://schemas.openxmlformats.org/officeDocument/2006/relationships/image" Target="../media/image316.png"/><Relationship Id="rId27" Type="http://schemas.openxmlformats.org/officeDocument/2006/relationships/image" Target="../media/image321.png"/></Relationships>
</file>

<file path=ppt/slides/_rels/slide73.xml.rels><?xml version="1.0" encoding="UTF-8" standalone="yes"?>
<Relationships xmlns="http://schemas.openxmlformats.org/package/2006/relationships"><Relationship Id="rId8" Type="http://schemas.openxmlformats.org/officeDocument/2006/relationships/image" Target="../media/image751.png"/><Relationship Id="rId13" Type="http://schemas.openxmlformats.org/officeDocument/2006/relationships/image" Target="../media/image755.png"/><Relationship Id="rId18" Type="http://schemas.openxmlformats.org/officeDocument/2006/relationships/image" Target="../media/image760.png"/><Relationship Id="rId26" Type="http://schemas.openxmlformats.org/officeDocument/2006/relationships/image" Target="../media/image768.png"/><Relationship Id="rId39" Type="http://schemas.openxmlformats.org/officeDocument/2006/relationships/image" Target="../media/image780.png"/><Relationship Id="rId3" Type="http://schemas.openxmlformats.org/officeDocument/2006/relationships/image" Target="../media/image746.png"/><Relationship Id="rId21" Type="http://schemas.openxmlformats.org/officeDocument/2006/relationships/image" Target="../media/image763.png"/><Relationship Id="rId34" Type="http://schemas.openxmlformats.org/officeDocument/2006/relationships/image" Target="../media/image775.png"/><Relationship Id="rId42" Type="http://schemas.openxmlformats.org/officeDocument/2006/relationships/image" Target="../media/image783.png"/><Relationship Id="rId7" Type="http://schemas.openxmlformats.org/officeDocument/2006/relationships/image" Target="../media/image750.png"/><Relationship Id="rId12" Type="http://schemas.openxmlformats.org/officeDocument/2006/relationships/image" Target="../media/image754.png"/><Relationship Id="rId17" Type="http://schemas.openxmlformats.org/officeDocument/2006/relationships/image" Target="../media/image759.png"/><Relationship Id="rId25" Type="http://schemas.openxmlformats.org/officeDocument/2006/relationships/image" Target="../media/image767.png"/><Relationship Id="rId33" Type="http://schemas.openxmlformats.org/officeDocument/2006/relationships/image" Target="../media/image774.png"/><Relationship Id="rId38" Type="http://schemas.openxmlformats.org/officeDocument/2006/relationships/image" Target="../media/image779.png"/><Relationship Id="rId2" Type="http://schemas.openxmlformats.org/officeDocument/2006/relationships/notesSlide" Target="../notesSlides/notesSlide71.xml"/><Relationship Id="rId16" Type="http://schemas.openxmlformats.org/officeDocument/2006/relationships/image" Target="../media/image758.png"/><Relationship Id="rId20" Type="http://schemas.openxmlformats.org/officeDocument/2006/relationships/image" Target="../media/image762.png"/><Relationship Id="rId29" Type="http://schemas.openxmlformats.org/officeDocument/2006/relationships/image" Target="../media/image771.png"/><Relationship Id="rId41" Type="http://schemas.openxmlformats.org/officeDocument/2006/relationships/image" Target="../media/image782.png"/><Relationship Id="rId1" Type="http://schemas.openxmlformats.org/officeDocument/2006/relationships/slideLayout" Target="../slideLayouts/slideLayout14.xml"/><Relationship Id="rId6" Type="http://schemas.openxmlformats.org/officeDocument/2006/relationships/image" Target="../media/image749.png"/><Relationship Id="rId11" Type="http://schemas.openxmlformats.org/officeDocument/2006/relationships/image" Target="../media/image753.png"/><Relationship Id="rId24" Type="http://schemas.openxmlformats.org/officeDocument/2006/relationships/image" Target="../media/image766.png"/><Relationship Id="rId32" Type="http://schemas.openxmlformats.org/officeDocument/2006/relationships/image" Target="../media/image156.png"/><Relationship Id="rId37" Type="http://schemas.openxmlformats.org/officeDocument/2006/relationships/image" Target="../media/image778.png"/><Relationship Id="rId40" Type="http://schemas.openxmlformats.org/officeDocument/2006/relationships/image" Target="../media/image781.png"/><Relationship Id="rId45" Type="http://schemas.openxmlformats.org/officeDocument/2006/relationships/image" Target="../media/image786.png"/><Relationship Id="rId5" Type="http://schemas.openxmlformats.org/officeDocument/2006/relationships/image" Target="../media/image748.png"/><Relationship Id="rId15" Type="http://schemas.openxmlformats.org/officeDocument/2006/relationships/image" Target="../media/image757.png"/><Relationship Id="rId23" Type="http://schemas.openxmlformats.org/officeDocument/2006/relationships/image" Target="../media/image765.png"/><Relationship Id="rId28" Type="http://schemas.openxmlformats.org/officeDocument/2006/relationships/image" Target="../media/image770.png"/><Relationship Id="rId36" Type="http://schemas.openxmlformats.org/officeDocument/2006/relationships/image" Target="../media/image777.png"/><Relationship Id="rId10" Type="http://schemas.openxmlformats.org/officeDocument/2006/relationships/image" Target="../media/image385.png"/><Relationship Id="rId19" Type="http://schemas.openxmlformats.org/officeDocument/2006/relationships/image" Target="../media/image761.png"/><Relationship Id="rId31" Type="http://schemas.openxmlformats.org/officeDocument/2006/relationships/image" Target="../media/image773.png"/><Relationship Id="rId44" Type="http://schemas.openxmlformats.org/officeDocument/2006/relationships/image" Target="../media/image785.png"/><Relationship Id="rId4" Type="http://schemas.openxmlformats.org/officeDocument/2006/relationships/image" Target="../media/image747.png"/><Relationship Id="rId9" Type="http://schemas.openxmlformats.org/officeDocument/2006/relationships/image" Target="../media/image752.png"/><Relationship Id="rId14" Type="http://schemas.openxmlformats.org/officeDocument/2006/relationships/image" Target="../media/image756.png"/><Relationship Id="rId22" Type="http://schemas.openxmlformats.org/officeDocument/2006/relationships/image" Target="../media/image764.png"/><Relationship Id="rId27" Type="http://schemas.openxmlformats.org/officeDocument/2006/relationships/image" Target="../media/image769.png"/><Relationship Id="rId30" Type="http://schemas.openxmlformats.org/officeDocument/2006/relationships/image" Target="../media/image772.png"/><Relationship Id="rId35" Type="http://schemas.openxmlformats.org/officeDocument/2006/relationships/image" Target="../media/image776.png"/><Relationship Id="rId43" Type="http://schemas.openxmlformats.org/officeDocument/2006/relationships/image" Target="../media/image784.png"/></Relationships>
</file>

<file path=ppt/slides/_rels/slide74.xml.rels><?xml version="1.0" encoding="UTF-8" standalone="yes"?>
<Relationships xmlns="http://schemas.openxmlformats.org/package/2006/relationships"><Relationship Id="rId8" Type="http://schemas.openxmlformats.org/officeDocument/2006/relationships/image" Target="../media/image607.png"/><Relationship Id="rId3" Type="http://schemas.openxmlformats.org/officeDocument/2006/relationships/image" Target="../media/image602.png"/><Relationship Id="rId7" Type="http://schemas.openxmlformats.org/officeDocument/2006/relationships/image" Target="../media/image606.png"/><Relationship Id="rId12" Type="http://schemas.openxmlformats.org/officeDocument/2006/relationships/image" Target="../media/image611.png"/><Relationship Id="rId2" Type="http://schemas.openxmlformats.org/officeDocument/2006/relationships/notesSlide" Target="../notesSlides/notesSlide72.xml"/><Relationship Id="rId1" Type="http://schemas.openxmlformats.org/officeDocument/2006/relationships/slideLayout" Target="../slideLayouts/slideLayout14.xml"/><Relationship Id="rId6" Type="http://schemas.openxmlformats.org/officeDocument/2006/relationships/image" Target="../media/image605.png"/><Relationship Id="rId11" Type="http://schemas.openxmlformats.org/officeDocument/2006/relationships/image" Target="../media/image610.png"/><Relationship Id="rId5" Type="http://schemas.openxmlformats.org/officeDocument/2006/relationships/image" Target="../media/image604.png"/><Relationship Id="rId10" Type="http://schemas.openxmlformats.org/officeDocument/2006/relationships/image" Target="../media/image609.png"/><Relationship Id="rId4" Type="http://schemas.openxmlformats.org/officeDocument/2006/relationships/image" Target="../media/image603.png"/><Relationship Id="rId9" Type="http://schemas.openxmlformats.org/officeDocument/2006/relationships/image" Target="../media/image60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322.png"/><Relationship Id="rId7" Type="http://schemas.openxmlformats.org/officeDocument/2006/relationships/image" Target="../media/image326.png"/><Relationship Id="rId2" Type="http://schemas.openxmlformats.org/officeDocument/2006/relationships/notesSlide" Target="../notesSlides/notesSlide74.xml"/><Relationship Id="rId1" Type="http://schemas.openxmlformats.org/officeDocument/2006/relationships/slideLayout" Target="../slideLayouts/slideLayout14.xml"/><Relationship Id="rId6" Type="http://schemas.openxmlformats.org/officeDocument/2006/relationships/image" Target="../media/image325.png"/><Relationship Id="rId5" Type="http://schemas.openxmlformats.org/officeDocument/2006/relationships/image" Target="../media/image324.png"/><Relationship Id="rId4" Type="http://schemas.openxmlformats.org/officeDocument/2006/relationships/image" Target="../media/image323.png"/></Relationships>
</file>

<file path=ppt/slides/_rels/slide77.xml.rels><?xml version="1.0" encoding="UTF-8" standalone="yes"?>
<Relationships xmlns="http://schemas.openxmlformats.org/package/2006/relationships"><Relationship Id="rId3" Type="http://schemas.openxmlformats.org/officeDocument/2006/relationships/image" Target="../media/image1126.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8" Type="http://schemas.openxmlformats.org/officeDocument/2006/relationships/image" Target="../media/image751.png"/><Relationship Id="rId13" Type="http://schemas.openxmlformats.org/officeDocument/2006/relationships/image" Target="../media/image755.png"/><Relationship Id="rId18" Type="http://schemas.openxmlformats.org/officeDocument/2006/relationships/image" Target="../media/image760.png"/><Relationship Id="rId26" Type="http://schemas.openxmlformats.org/officeDocument/2006/relationships/image" Target="../media/image768.png"/><Relationship Id="rId39" Type="http://schemas.openxmlformats.org/officeDocument/2006/relationships/image" Target="../media/image780.png"/><Relationship Id="rId3" Type="http://schemas.openxmlformats.org/officeDocument/2006/relationships/image" Target="../media/image746.png"/><Relationship Id="rId21" Type="http://schemas.openxmlformats.org/officeDocument/2006/relationships/image" Target="../media/image763.png"/><Relationship Id="rId34" Type="http://schemas.openxmlformats.org/officeDocument/2006/relationships/image" Target="../media/image775.png"/><Relationship Id="rId42" Type="http://schemas.openxmlformats.org/officeDocument/2006/relationships/image" Target="../media/image783.png"/><Relationship Id="rId7" Type="http://schemas.openxmlformats.org/officeDocument/2006/relationships/image" Target="../media/image750.png"/><Relationship Id="rId12" Type="http://schemas.openxmlformats.org/officeDocument/2006/relationships/image" Target="../media/image754.png"/><Relationship Id="rId17" Type="http://schemas.openxmlformats.org/officeDocument/2006/relationships/image" Target="../media/image759.png"/><Relationship Id="rId25" Type="http://schemas.openxmlformats.org/officeDocument/2006/relationships/image" Target="../media/image767.png"/><Relationship Id="rId33" Type="http://schemas.openxmlformats.org/officeDocument/2006/relationships/image" Target="../media/image774.png"/><Relationship Id="rId38" Type="http://schemas.openxmlformats.org/officeDocument/2006/relationships/image" Target="../media/image779.png"/><Relationship Id="rId2" Type="http://schemas.openxmlformats.org/officeDocument/2006/relationships/notesSlide" Target="../notesSlides/notesSlide76.xml"/><Relationship Id="rId16" Type="http://schemas.openxmlformats.org/officeDocument/2006/relationships/image" Target="../media/image758.png"/><Relationship Id="rId20" Type="http://schemas.openxmlformats.org/officeDocument/2006/relationships/image" Target="../media/image762.png"/><Relationship Id="rId29" Type="http://schemas.openxmlformats.org/officeDocument/2006/relationships/image" Target="../media/image771.png"/><Relationship Id="rId41" Type="http://schemas.openxmlformats.org/officeDocument/2006/relationships/image" Target="../media/image782.png"/><Relationship Id="rId1" Type="http://schemas.openxmlformats.org/officeDocument/2006/relationships/slideLayout" Target="../slideLayouts/slideLayout14.xml"/><Relationship Id="rId6" Type="http://schemas.openxmlformats.org/officeDocument/2006/relationships/image" Target="../media/image749.png"/><Relationship Id="rId11" Type="http://schemas.openxmlformats.org/officeDocument/2006/relationships/image" Target="../media/image753.png"/><Relationship Id="rId24" Type="http://schemas.openxmlformats.org/officeDocument/2006/relationships/image" Target="../media/image766.png"/><Relationship Id="rId32" Type="http://schemas.openxmlformats.org/officeDocument/2006/relationships/image" Target="../media/image156.png"/><Relationship Id="rId37" Type="http://schemas.openxmlformats.org/officeDocument/2006/relationships/image" Target="../media/image778.png"/><Relationship Id="rId40" Type="http://schemas.openxmlformats.org/officeDocument/2006/relationships/image" Target="../media/image781.png"/><Relationship Id="rId45" Type="http://schemas.openxmlformats.org/officeDocument/2006/relationships/image" Target="../media/image786.png"/><Relationship Id="rId5" Type="http://schemas.openxmlformats.org/officeDocument/2006/relationships/image" Target="../media/image748.png"/><Relationship Id="rId15" Type="http://schemas.openxmlformats.org/officeDocument/2006/relationships/image" Target="../media/image757.png"/><Relationship Id="rId23" Type="http://schemas.openxmlformats.org/officeDocument/2006/relationships/image" Target="../media/image765.png"/><Relationship Id="rId28" Type="http://schemas.openxmlformats.org/officeDocument/2006/relationships/image" Target="../media/image770.png"/><Relationship Id="rId36" Type="http://schemas.openxmlformats.org/officeDocument/2006/relationships/image" Target="../media/image777.png"/><Relationship Id="rId10" Type="http://schemas.openxmlformats.org/officeDocument/2006/relationships/image" Target="../media/image385.png"/><Relationship Id="rId19" Type="http://schemas.openxmlformats.org/officeDocument/2006/relationships/image" Target="../media/image761.png"/><Relationship Id="rId31" Type="http://schemas.openxmlformats.org/officeDocument/2006/relationships/image" Target="../media/image773.png"/><Relationship Id="rId44" Type="http://schemas.openxmlformats.org/officeDocument/2006/relationships/image" Target="../media/image785.png"/><Relationship Id="rId4" Type="http://schemas.openxmlformats.org/officeDocument/2006/relationships/image" Target="../media/image747.png"/><Relationship Id="rId9" Type="http://schemas.openxmlformats.org/officeDocument/2006/relationships/image" Target="../media/image752.png"/><Relationship Id="rId14" Type="http://schemas.openxmlformats.org/officeDocument/2006/relationships/image" Target="../media/image756.png"/><Relationship Id="rId22" Type="http://schemas.openxmlformats.org/officeDocument/2006/relationships/image" Target="../media/image764.png"/><Relationship Id="rId27" Type="http://schemas.openxmlformats.org/officeDocument/2006/relationships/image" Target="../media/image769.png"/><Relationship Id="rId30" Type="http://schemas.openxmlformats.org/officeDocument/2006/relationships/image" Target="../media/image772.png"/><Relationship Id="rId35" Type="http://schemas.openxmlformats.org/officeDocument/2006/relationships/image" Target="../media/image776.png"/><Relationship Id="rId43" Type="http://schemas.openxmlformats.org/officeDocument/2006/relationships/image" Target="../media/image784.png"/></Relationships>
</file>

<file path=ppt/slides/_rels/slide79.xml.rels><?xml version="1.0" encoding="UTF-8" standalone="yes"?>
<Relationships xmlns="http://schemas.openxmlformats.org/package/2006/relationships"><Relationship Id="rId8" Type="http://schemas.openxmlformats.org/officeDocument/2006/relationships/image" Target="../media/image1125.png"/><Relationship Id="rId3" Type="http://schemas.openxmlformats.org/officeDocument/2006/relationships/image" Target="../media/image1120.png"/><Relationship Id="rId7" Type="http://schemas.openxmlformats.org/officeDocument/2006/relationships/image" Target="../media/image1124.png"/><Relationship Id="rId2" Type="http://schemas.openxmlformats.org/officeDocument/2006/relationships/notesSlide" Target="../notesSlides/notesSlide77.xml"/><Relationship Id="rId1" Type="http://schemas.openxmlformats.org/officeDocument/2006/relationships/slideLayout" Target="../slideLayouts/slideLayout14.xml"/><Relationship Id="rId6" Type="http://schemas.openxmlformats.org/officeDocument/2006/relationships/image" Target="../media/image1123.png"/><Relationship Id="rId5" Type="http://schemas.openxmlformats.org/officeDocument/2006/relationships/image" Target="../media/image1122.png"/><Relationship Id="rId4" Type="http://schemas.openxmlformats.org/officeDocument/2006/relationships/image" Target="../media/image1121.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slide" Target="slide102.xml"/><Relationship Id="rId18" Type="http://schemas.openxmlformats.org/officeDocument/2006/relationships/slide" Target="slide97.xml"/><Relationship Id="rId26" Type="http://schemas.openxmlformats.org/officeDocument/2006/relationships/slide" Target="slide89.xml"/><Relationship Id="rId3" Type="http://schemas.openxmlformats.org/officeDocument/2006/relationships/slide" Target="slide85.xml"/><Relationship Id="rId21" Type="http://schemas.openxmlformats.org/officeDocument/2006/relationships/slide" Target="slide94.xml"/><Relationship Id="rId7" Type="http://schemas.openxmlformats.org/officeDocument/2006/relationships/slide" Target="slide108.xml"/><Relationship Id="rId12" Type="http://schemas.openxmlformats.org/officeDocument/2006/relationships/slide" Target="slide103.xml"/><Relationship Id="rId17" Type="http://schemas.openxmlformats.org/officeDocument/2006/relationships/slide" Target="slide98.xml"/><Relationship Id="rId25" Type="http://schemas.openxmlformats.org/officeDocument/2006/relationships/slide" Target="slide90.xml"/><Relationship Id="rId2" Type="http://schemas.openxmlformats.org/officeDocument/2006/relationships/slide" Target="slide84.xml"/><Relationship Id="rId16" Type="http://schemas.openxmlformats.org/officeDocument/2006/relationships/slide" Target="slide99.xml"/><Relationship Id="rId20" Type="http://schemas.openxmlformats.org/officeDocument/2006/relationships/slide" Target="slide95.xml"/><Relationship Id="rId1" Type="http://schemas.openxmlformats.org/officeDocument/2006/relationships/slideLayout" Target="../slideLayouts/slideLayout23.xml"/><Relationship Id="rId6" Type="http://schemas.openxmlformats.org/officeDocument/2006/relationships/slide" Target="slide88.xml"/><Relationship Id="rId11" Type="http://schemas.openxmlformats.org/officeDocument/2006/relationships/slide" Target="slide104.xml"/><Relationship Id="rId24" Type="http://schemas.openxmlformats.org/officeDocument/2006/relationships/slide" Target="slide91.xml"/><Relationship Id="rId5" Type="http://schemas.openxmlformats.org/officeDocument/2006/relationships/slide" Target="slide87.xml"/><Relationship Id="rId15" Type="http://schemas.openxmlformats.org/officeDocument/2006/relationships/slide" Target="slide100.xml"/><Relationship Id="rId23" Type="http://schemas.openxmlformats.org/officeDocument/2006/relationships/slide" Target="slide92.xml"/><Relationship Id="rId10" Type="http://schemas.openxmlformats.org/officeDocument/2006/relationships/slide" Target="slide105.xml"/><Relationship Id="rId19" Type="http://schemas.openxmlformats.org/officeDocument/2006/relationships/slide" Target="slide96.xml"/><Relationship Id="rId4" Type="http://schemas.openxmlformats.org/officeDocument/2006/relationships/slide" Target="slide86.xml"/><Relationship Id="rId9" Type="http://schemas.openxmlformats.org/officeDocument/2006/relationships/slide" Target="slide106.xml"/><Relationship Id="rId14" Type="http://schemas.openxmlformats.org/officeDocument/2006/relationships/slide" Target="slide101.xml"/><Relationship Id="rId22" Type="http://schemas.openxmlformats.org/officeDocument/2006/relationships/slide" Target="slide93.xml"/><Relationship Id="rId27" Type="http://schemas.openxmlformats.org/officeDocument/2006/relationships/slide" Target="slide109.xml"/></Relationships>
</file>

<file path=ppt/slides/_rels/slide84.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1.xml"/><Relationship Id="rId1" Type="http://schemas.openxmlformats.org/officeDocument/2006/relationships/themeOverride" Target="../theme/themeOverride1.xml"/></Relationships>
</file>

<file path=ppt/slides/_rels/slide85.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86.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3.xml"/></Relationships>
</file>

<file path=ppt/slides/_rels/slide87.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4.xml"/></Relationships>
</file>

<file path=ppt/slides/_rels/slide8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5.xml"/></Relationships>
</file>

<file path=ppt/slides/_rels/slide89.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7.xml"/></Relationships>
</file>

<file path=ppt/slides/_rels/slide91.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_rels/slide9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93.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94.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95.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96.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97.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9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99.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621366" y="863601"/>
            <a:ext cx="9249833" cy="1701799"/>
          </a:xfrm>
        </p:spPr>
        <p:txBody>
          <a:bodyPr>
            <a:normAutofit/>
          </a:bodyPr>
          <a:lstStyle/>
          <a:p>
            <a:pPr algn="ctr"/>
            <a:r>
              <a:rPr lang="en-US" sz="4400" dirty="0"/>
              <a:t>Welcome </a:t>
            </a:r>
            <a:r>
              <a:rPr lang="en-US" sz="4400" dirty="0" smtClean="0"/>
              <a:t>to the</a:t>
            </a:r>
            <a:r>
              <a:rPr lang="en-US" sz="4400" dirty="0"/>
              <a:t/>
            </a:r>
            <a:br>
              <a:rPr lang="en-US" sz="4400" dirty="0"/>
            </a:br>
            <a:r>
              <a:rPr lang="en-US" sz="4400" dirty="0" smtClean="0"/>
              <a:t>Air Brakes Course</a:t>
            </a:r>
            <a:endParaRPr lang="en-CA" sz="4400" dirty="0"/>
          </a:p>
        </p:txBody>
      </p:sp>
    </p:spTree>
    <p:extLst>
      <p:ext uri="{BB962C8B-B14F-4D97-AF65-F5344CB8AC3E}">
        <p14:creationId xmlns:p14="http://schemas.microsoft.com/office/powerpoint/2010/main" val="292763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Heavy vehicle braking</a:t>
            </a:r>
            <a:endParaRPr lang="en-CA" sz="4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10</a:t>
            </a:fld>
            <a:endParaRPr lang="en-CA" dirty="0"/>
          </a:p>
        </p:txBody>
      </p:sp>
      <p:graphicFrame>
        <p:nvGraphicFramePr>
          <p:cNvPr id="7" name="Diagram 6"/>
          <p:cNvGraphicFramePr/>
          <p:nvPr>
            <p:extLst>
              <p:ext uri="{D42A27DB-BD31-4B8C-83A1-F6EECF244321}">
                <p14:modId xmlns:p14="http://schemas.microsoft.com/office/powerpoint/2010/main" val="3879852530"/>
              </p:ext>
            </p:extLst>
          </p:nvPr>
        </p:nvGraphicFramePr>
        <p:xfrm>
          <a:off x="2541069" y="1578543"/>
          <a:ext cx="7108791" cy="452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1329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FE0BC829-6C7C-4325-8E6B-7D488920A5BC}"/>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4 - $200</a:t>
            </a:r>
          </a:p>
        </p:txBody>
      </p:sp>
      <p:sp>
        <p:nvSpPr>
          <p:cNvPr id="21507" name="AutoShape 4">
            <a:hlinkClick r:id="rId3" action="ppaction://hlinksldjump" highlightClick="1"/>
            <a:extLst>
              <a:ext uri="{FF2B5EF4-FFF2-40B4-BE49-F238E27FC236}">
                <a16:creationId xmlns:a16="http://schemas.microsoft.com/office/drawing/2014/main" id="{140784EB-277B-4CA0-A89D-730FDAC3E047}"/>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68965" name="Rectangle 5">
            <a:extLst>
              <a:ext uri="{FF2B5EF4-FFF2-40B4-BE49-F238E27FC236}">
                <a16:creationId xmlns:a16="http://schemas.microsoft.com/office/drawing/2014/main" id="{59E3D290-C1D7-4107-A2AC-9B8CF68D86E1}"/>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99"/>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This will occur when the brake drums exceed the safe operating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temperature.</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68966" name="Rectangle 6">
            <a:extLst>
              <a:ext uri="{FF2B5EF4-FFF2-40B4-BE49-F238E27FC236}">
                <a16:creationId xmlns:a16="http://schemas.microsoft.com/office/drawing/2014/main" id="{4B954623-DA70-4A25-BA64-0A48E25F074A}"/>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99"/>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Brake fade </a:t>
            </a:r>
          </a:p>
        </p:txBody>
      </p:sp>
    </p:spTree>
    <p:extLst>
      <p:ext uri="{BB962C8B-B14F-4D97-AF65-F5344CB8AC3E}">
        <p14:creationId xmlns:p14="http://schemas.microsoft.com/office/powerpoint/2010/main" val="47909989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6">
                                            <p:txEl>
                                              <p:pRg st="0" end="0"/>
                                            </p:txEl>
                                          </p:spTgt>
                                        </p:tgtEl>
                                        <p:attrNameLst>
                                          <p:attrName>style.visibility</p:attrName>
                                        </p:attrNameLst>
                                      </p:cBhvr>
                                      <p:to>
                                        <p:strVal val="visible"/>
                                      </p:to>
                                    </p:set>
                                    <p:anim calcmode="lin" valueType="num">
                                      <p:cBhvr additive="base">
                                        <p:cTn id="7" dur="500" fill="hold"/>
                                        <p:tgtEl>
                                          <p:spTgt spid="1689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89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C1E020FD-5021-4F2D-BFBC-696BB58CEF34}"/>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4 - $300</a:t>
            </a:r>
          </a:p>
        </p:txBody>
      </p:sp>
      <p:sp>
        <p:nvSpPr>
          <p:cNvPr id="22531" name="AutoShape 4">
            <a:hlinkClick r:id="rId3" action="ppaction://hlinksldjump" highlightClick="1"/>
            <a:extLst>
              <a:ext uri="{FF2B5EF4-FFF2-40B4-BE49-F238E27FC236}">
                <a16:creationId xmlns:a16="http://schemas.microsoft.com/office/drawing/2014/main" id="{C76FECBC-8DBA-4A27-9230-19E4233D21C6}"/>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69989" name="Rectangle 5">
            <a:extLst>
              <a:ext uri="{FF2B5EF4-FFF2-40B4-BE49-F238E27FC236}">
                <a16:creationId xmlns:a16="http://schemas.microsoft.com/office/drawing/2014/main" id="{E52666BB-E187-4278-9E0F-9477F0A570B3}"/>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99"/>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is the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final factor that will determine if a vehicle will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move.</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69990" name="Rectangle 6">
            <a:extLst>
              <a:ext uri="{FF2B5EF4-FFF2-40B4-BE49-F238E27FC236}">
                <a16:creationId xmlns:a16="http://schemas.microsoft.com/office/drawing/2014/main" id="{43D8BDF6-A2DA-42A4-B30F-8999A76F4074}"/>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99"/>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Traction</a:t>
            </a:r>
          </a:p>
        </p:txBody>
      </p:sp>
    </p:spTree>
    <p:extLst>
      <p:ext uri="{BB962C8B-B14F-4D97-AF65-F5344CB8AC3E}">
        <p14:creationId xmlns:p14="http://schemas.microsoft.com/office/powerpoint/2010/main" val="373971284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90">
                                            <p:txEl>
                                              <p:pRg st="0" end="0"/>
                                            </p:txEl>
                                          </p:spTgt>
                                        </p:tgtEl>
                                        <p:attrNameLst>
                                          <p:attrName>style.visibility</p:attrName>
                                        </p:attrNameLst>
                                      </p:cBhvr>
                                      <p:to>
                                        <p:strVal val="visible"/>
                                      </p:to>
                                    </p:set>
                                    <p:anim calcmode="lin" valueType="num">
                                      <p:cBhvr additive="base">
                                        <p:cTn id="7" dur="500" fill="hold"/>
                                        <p:tgtEl>
                                          <p:spTgt spid="1699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9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763110E9-66CE-4385-9669-D564EEF8246E}"/>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4 - $400</a:t>
            </a:r>
          </a:p>
        </p:txBody>
      </p:sp>
      <p:sp>
        <p:nvSpPr>
          <p:cNvPr id="23555" name="AutoShape 4">
            <a:hlinkClick r:id="rId3" action="ppaction://hlinksldjump" highlightClick="1"/>
            <a:extLst>
              <a:ext uri="{FF2B5EF4-FFF2-40B4-BE49-F238E27FC236}">
                <a16:creationId xmlns:a16="http://schemas.microsoft.com/office/drawing/2014/main" id="{4985ADB8-6104-47DB-9C83-A06B17BB44C0}"/>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71013" name="Rectangle 5">
            <a:extLst>
              <a:ext uri="{FF2B5EF4-FFF2-40B4-BE49-F238E27FC236}">
                <a16:creationId xmlns:a16="http://schemas.microsoft.com/office/drawing/2014/main" id="{F5555030-94A4-4136-8D36-153F2A590165}"/>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99"/>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is how often an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operator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is required to inspect a belt for cracks and adjustments on a belt driven compressor.</a:t>
            </a:r>
          </a:p>
        </p:txBody>
      </p:sp>
      <p:sp>
        <p:nvSpPr>
          <p:cNvPr id="171014" name="Rectangle 6">
            <a:extLst>
              <a:ext uri="{FF2B5EF4-FFF2-40B4-BE49-F238E27FC236}">
                <a16:creationId xmlns:a16="http://schemas.microsoft.com/office/drawing/2014/main" id="{45C1BF3B-83FE-4AE8-8FBC-2E099D3239A5}"/>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99"/>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Daily</a:t>
            </a:r>
          </a:p>
        </p:txBody>
      </p:sp>
    </p:spTree>
    <p:extLst>
      <p:ext uri="{BB962C8B-B14F-4D97-AF65-F5344CB8AC3E}">
        <p14:creationId xmlns:p14="http://schemas.microsoft.com/office/powerpoint/2010/main" val="390471142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1014">
                                            <p:txEl>
                                              <p:pRg st="0" end="0"/>
                                            </p:txEl>
                                          </p:spTgt>
                                        </p:tgtEl>
                                        <p:attrNameLst>
                                          <p:attrName>style.visibility</p:attrName>
                                        </p:attrNameLst>
                                      </p:cBhvr>
                                      <p:to>
                                        <p:strVal val="visible"/>
                                      </p:to>
                                    </p:set>
                                    <p:anim calcmode="lin" valueType="num">
                                      <p:cBhvr additive="base">
                                        <p:cTn id="7" dur="500" fill="hold"/>
                                        <p:tgtEl>
                                          <p:spTgt spid="1710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0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8CE89ED1-152B-437C-9002-119D973DFD86}"/>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4 - $500</a:t>
            </a:r>
          </a:p>
        </p:txBody>
      </p:sp>
      <p:sp>
        <p:nvSpPr>
          <p:cNvPr id="24579" name="AutoShape 4">
            <a:hlinkClick r:id="rId3" action="ppaction://hlinksldjump" highlightClick="1"/>
            <a:extLst>
              <a:ext uri="{FF2B5EF4-FFF2-40B4-BE49-F238E27FC236}">
                <a16:creationId xmlns:a16="http://schemas.microsoft.com/office/drawing/2014/main" id="{8167548C-6273-40C1-8F8D-C64BE29EEB91}"/>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72037" name="Rectangle 5">
            <a:extLst>
              <a:ext uri="{FF2B5EF4-FFF2-40B4-BE49-F238E27FC236}">
                <a16:creationId xmlns:a16="http://schemas.microsoft.com/office/drawing/2014/main" id="{602A9415-8F9E-48A8-BFBD-5DBAE4A0494B}"/>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99"/>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This is usually 4/10</a:t>
            </a:r>
            <a:r>
              <a:rPr kumimoji="0" lang="en-US" altLang="en-US" sz="2800" b="0" i="0" u="none" strike="noStrike" kern="1200" cap="none" spc="0" normalizeH="0" baseline="30000" noProof="0" dirty="0">
                <a:ln>
                  <a:noFill/>
                </a:ln>
                <a:solidFill>
                  <a:srgbClr val="FFFFFF"/>
                </a:solidFill>
                <a:effectLst>
                  <a:outerShdw blurRad="38100" dist="38100" dir="2700000" algn="tl">
                    <a:srgbClr val="000000"/>
                  </a:outerShdw>
                </a:effectLst>
                <a:uLnTx/>
                <a:uFillTx/>
                <a:latin typeface="Tahoma" charset="0"/>
                <a:ea typeface="+mn-ea"/>
                <a:cs typeface="Arial" charset="0"/>
              </a:rPr>
              <a:t>th</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 of a second long in a properly maintained air brake system.</a:t>
            </a:r>
          </a:p>
        </p:txBody>
      </p:sp>
      <p:sp>
        <p:nvSpPr>
          <p:cNvPr id="172038" name="Rectangle 6">
            <a:extLst>
              <a:ext uri="{FF2B5EF4-FFF2-40B4-BE49-F238E27FC236}">
                <a16:creationId xmlns:a16="http://schemas.microsoft.com/office/drawing/2014/main" id="{CED690AF-4063-471E-8043-C914A513DFCA}"/>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99"/>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Brake lag</a:t>
            </a:r>
          </a:p>
        </p:txBody>
      </p:sp>
    </p:spTree>
    <p:extLst>
      <p:ext uri="{BB962C8B-B14F-4D97-AF65-F5344CB8AC3E}">
        <p14:creationId xmlns:p14="http://schemas.microsoft.com/office/powerpoint/2010/main" val="414606331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038">
                                            <p:txEl>
                                              <p:pRg st="0" end="0"/>
                                            </p:txEl>
                                          </p:spTgt>
                                        </p:tgtEl>
                                        <p:attrNameLst>
                                          <p:attrName>style.visibility</p:attrName>
                                        </p:attrNameLst>
                                      </p:cBhvr>
                                      <p:to>
                                        <p:strVal val="visible"/>
                                      </p:to>
                                    </p:set>
                                    <p:anim calcmode="lin" valueType="num">
                                      <p:cBhvr additive="base">
                                        <p:cTn id="7" dur="500" fill="hold"/>
                                        <p:tgtEl>
                                          <p:spTgt spid="1720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61F731A1-BB53-4A7E-A679-682228B17931}"/>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5 - $100</a:t>
            </a:r>
          </a:p>
        </p:txBody>
      </p:sp>
      <p:sp>
        <p:nvSpPr>
          <p:cNvPr id="25603" name="AutoShape 4">
            <a:hlinkClick r:id="rId3" action="ppaction://hlinksldjump" highlightClick="1"/>
            <a:extLst>
              <a:ext uri="{FF2B5EF4-FFF2-40B4-BE49-F238E27FC236}">
                <a16:creationId xmlns:a16="http://schemas.microsoft.com/office/drawing/2014/main" id="{FF3A835A-F17C-4350-B392-76B80E227386}"/>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73061" name="Rectangle 5">
            <a:extLst>
              <a:ext uri="{FF2B5EF4-FFF2-40B4-BE49-F238E27FC236}">
                <a16:creationId xmlns:a16="http://schemas.microsoft.com/office/drawing/2014/main" id="{0CDF8266-F966-4781-9F4F-BC455B3AC9ED}"/>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p</a:t>
            </a:r>
            <a:r>
              <a:rPr kumimoji="0" lang="en-US" altLang="en-US" sz="2800" b="0" i="0"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Tahoma" charset="0"/>
                <a:ea typeface="+mn-ea"/>
                <a:cs typeface="Arial" charset="0"/>
              </a:rPr>
              <a:t>erforms</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as a parking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brake.</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73062" name="Rectangle 6">
            <a:extLst>
              <a:ext uri="{FF2B5EF4-FFF2-40B4-BE49-F238E27FC236}">
                <a16:creationId xmlns:a16="http://schemas.microsoft.com/office/drawing/2014/main" id="{7FC3FCCC-B844-4D61-9462-84EFA7900038}"/>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Spring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brakes</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Tree>
    <p:extLst>
      <p:ext uri="{BB962C8B-B14F-4D97-AF65-F5344CB8AC3E}">
        <p14:creationId xmlns:p14="http://schemas.microsoft.com/office/powerpoint/2010/main" val="75155212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3062">
                                            <p:txEl>
                                              <p:pRg st="0" end="0"/>
                                            </p:txEl>
                                          </p:spTgt>
                                        </p:tgtEl>
                                        <p:attrNameLst>
                                          <p:attrName>style.visibility</p:attrName>
                                        </p:attrNameLst>
                                      </p:cBhvr>
                                      <p:to>
                                        <p:strVal val="visible"/>
                                      </p:to>
                                    </p:set>
                                    <p:anim calcmode="lin" valueType="num">
                                      <p:cBhvr additive="base">
                                        <p:cTn id="7" dur="500" fill="hold"/>
                                        <p:tgtEl>
                                          <p:spTgt spid="1730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30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D1115A91-C5A0-46DA-A658-621DF294613A}"/>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5 - $200</a:t>
            </a:r>
          </a:p>
        </p:txBody>
      </p:sp>
      <p:sp>
        <p:nvSpPr>
          <p:cNvPr id="26627" name="AutoShape 4">
            <a:hlinkClick r:id="rId3" action="ppaction://hlinksldjump" highlightClick="1"/>
            <a:extLst>
              <a:ext uri="{FF2B5EF4-FFF2-40B4-BE49-F238E27FC236}">
                <a16:creationId xmlns:a16="http://schemas.microsoft.com/office/drawing/2014/main" id="{84865922-59C3-4F66-A868-792F13A6FB77}"/>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74085" name="Rectangle 5">
            <a:extLst>
              <a:ext uri="{FF2B5EF4-FFF2-40B4-BE49-F238E27FC236}">
                <a16:creationId xmlns:a16="http://schemas.microsoft.com/office/drawing/2014/main" id="{35B51664-638B-4D09-B01E-166B332FB003}"/>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If the speed of the vehicle is double, you will require this much force to stop in the same distance.</a:t>
            </a:r>
          </a:p>
        </p:txBody>
      </p:sp>
      <p:sp>
        <p:nvSpPr>
          <p:cNvPr id="174086" name="Rectangle 6">
            <a:extLst>
              <a:ext uri="{FF2B5EF4-FFF2-40B4-BE49-F238E27FC236}">
                <a16:creationId xmlns:a16="http://schemas.microsoft.com/office/drawing/2014/main" id="{6ED1F52C-C52D-4433-8031-6086D5CBA808}"/>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4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times</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Tree>
    <p:extLst>
      <p:ext uri="{BB962C8B-B14F-4D97-AF65-F5344CB8AC3E}">
        <p14:creationId xmlns:p14="http://schemas.microsoft.com/office/powerpoint/2010/main" val="297560375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86">
                                            <p:txEl>
                                              <p:pRg st="0" end="0"/>
                                            </p:txEl>
                                          </p:spTgt>
                                        </p:tgtEl>
                                        <p:attrNameLst>
                                          <p:attrName>style.visibility</p:attrName>
                                        </p:attrNameLst>
                                      </p:cBhvr>
                                      <p:to>
                                        <p:strVal val="visible"/>
                                      </p:to>
                                    </p:set>
                                    <p:anim calcmode="lin" valueType="num">
                                      <p:cBhvr additive="base">
                                        <p:cTn id="7" dur="500" fill="hold"/>
                                        <p:tgtEl>
                                          <p:spTgt spid="1740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42E09901-603F-4C5E-A664-21991815C677}"/>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5 - $300</a:t>
            </a:r>
          </a:p>
        </p:txBody>
      </p:sp>
      <p:sp>
        <p:nvSpPr>
          <p:cNvPr id="27651" name="AutoShape 4">
            <a:hlinkClick r:id="rId3" action="ppaction://hlinksldjump" highlightClick="1"/>
            <a:extLst>
              <a:ext uri="{FF2B5EF4-FFF2-40B4-BE49-F238E27FC236}">
                <a16:creationId xmlns:a16="http://schemas.microsoft.com/office/drawing/2014/main" id="{B031E754-DD91-42B6-998B-3E2BEA369E5B}"/>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75109" name="Rectangle 5">
            <a:extLst>
              <a:ext uri="{FF2B5EF4-FFF2-40B4-BE49-F238E27FC236}">
                <a16:creationId xmlns:a16="http://schemas.microsoft.com/office/drawing/2014/main" id="{DA75B404-633D-4E5F-8A8F-46D65507FB1C}"/>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The advantage of this type of circuit system is to avoid total brake failure.</a:t>
            </a:r>
          </a:p>
        </p:txBody>
      </p:sp>
      <p:sp>
        <p:nvSpPr>
          <p:cNvPr id="175110" name="Rectangle 6">
            <a:extLst>
              <a:ext uri="{FF2B5EF4-FFF2-40B4-BE49-F238E27FC236}">
                <a16:creationId xmlns:a16="http://schemas.microsoft.com/office/drawing/2014/main" id="{85CDEF13-5ED7-4CD0-9FB7-492CB230AECB}"/>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Dual circuit system</a:t>
            </a:r>
          </a:p>
        </p:txBody>
      </p:sp>
    </p:spTree>
    <p:extLst>
      <p:ext uri="{BB962C8B-B14F-4D97-AF65-F5344CB8AC3E}">
        <p14:creationId xmlns:p14="http://schemas.microsoft.com/office/powerpoint/2010/main" val="286176855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additive="base">
                                        <p:cTn id="7" dur="500" fill="hold"/>
                                        <p:tgtEl>
                                          <p:spTgt spid="1751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2112201C-B98D-44F7-909F-8ABD6D7912DF}"/>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5 - $400</a:t>
            </a:r>
          </a:p>
        </p:txBody>
      </p:sp>
      <p:sp>
        <p:nvSpPr>
          <p:cNvPr id="28675" name="AutoShape 4">
            <a:hlinkClick r:id="rId3" action="ppaction://hlinksldjump" highlightClick="1"/>
            <a:extLst>
              <a:ext uri="{FF2B5EF4-FFF2-40B4-BE49-F238E27FC236}">
                <a16:creationId xmlns:a16="http://schemas.microsoft.com/office/drawing/2014/main" id="{E407387B-16E5-4270-81E5-C72067EE1636}"/>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76133" name="Rectangle 5">
            <a:extLst>
              <a:ext uri="{FF2B5EF4-FFF2-40B4-BE49-F238E27FC236}">
                <a16:creationId xmlns:a16="http://schemas.microsoft.com/office/drawing/2014/main" id="{AC2A70C8-7A14-4B74-B2CB-C739B86B00D2}"/>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 bobtail proportioning valve reduces the air pressure to the rear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wheels by this percentage.</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76134" name="Rectangle 6">
            <a:extLst>
              <a:ext uri="{FF2B5EF4-FFF2-40B4-BE49-F238E27FC236}">
                <a16:creationId xmlns:a16="http://schemas.microsoft.com/office/drawing/2014/main" id="{3D99FE7F-5B18-4F47-92B0-1FA06B28D1DF}"/>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75%</a:t>
            </a:r>
          </a:p>
        </p:txBody>
      </p:sp>
    </p:spTree>
    <p:extLst>
      <p:ext uri="{BB962C8B-B14F-4D97-AF65-F5344CB8AC3E}">
        <p14:creationId xmlns:p14="http://schemas.microsoft.com/office/powerpoint/2010/main" val="216522513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34">
                                            <p:txEl>
                                              <p:pRg st="0" end="0"/>
                                            </p:txEl>
                                          </p:spTgt>
                                        </p:tgtEl>
                                        <p:attrNameLst>
                                          <p:attrName>style.visibility</p:attrName>
                                        </p:attrNameLst>
                                      </p:cBhvr>
                                      <p:to>
                                        <p:strVal val="visible"/>
                                      </p:to>
                                    </p:set>
                                    <p:anim calcmode="lin" valueType="num">
                                      <p:cBhvr additive="base">
                                        <p:cTn id="7" dur="500" fill="hold"/>
                                        <p:tgtEl>
                                          <p:spTgt spid="1761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E159444-299E-496F-B40E-A851D45673E5}"/>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5 - $500</a:t>
            </a:r>
          </a:p>
        </p:txBody>
      </p:sp>
      <p:sp>
        <p:nvSpPr>
          <p:cNvPr id="29699" name="AutoShape 4">
            <a:hlinkClick r:id="rId3" action="ppaction://hlinksldjump" highlightClick="1"/>
            <a:extLst>
              <a:ext uri="{FF2B5EF4-FFF2-40B4-BE49-F238E27FC236}">
                <a16:creationId xmlns:a16="http://schemas.microsoft.com/office/drawing/2014/main" id="{DF80DA30-E094-49FD-B27E-D8D6D9E1F45E}"/>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77157" name="Rectangle 5">
            <a:extLst>
              <a:ext uri="{FF2B5EF4-FFF2-40B4-BE49-F238E27FC236}">
                <a16:creationId xmlns:a16="http://schemas.microsoft.com/office/drawing/2014/main" id="{027E3C75-B34A-445F-AB07-B5BC284F0DFD}"/>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To keep dirt out of the lines that deliver air to the trailer,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make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sure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that these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are attached to the holder or coupled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together.</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77158" name="Rectangle 6">
            <a:extLst>
              <a:ext uri="{FF2B5EF4-FFF2-40B4-BE49-F238E27FC236}">
                <a16:creationId xmlns:a16="http://schemas.microsoft.com/office/drawing/2014/main" id="{309EC77E-D808-4826-B1E8-F7622808DF4E}"/>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The gladhands</a:t>
            </a:r>
          </a:p>
        </p:txBody>
      </p:sp>
    </p:spTree>
    <p:extLst>
      <p:ext uri="{BB962C8B-B14F-4D97-AF65-F5344CB8AC3E}">
        <p14:creationId xmlns:p14="http://schemas.microsoft.com/office/powerpoint/2010/main" val="344135630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58">
                                            <p:txEl>
                                              <p:pRg st="0" end="0"/>
                                            </p:txEl>
                                          </p:spTgt>
                                        </p:tgtEl>
                                        <p:attrNameLst>
                                          <p:attrName>style.visibility</p:attrName>
                                        </p:attrNameLst>
                                      </p:cBhvr>
                                      <p:to>
                                        <p:strVal val="visible"/>
                                      </p:to>
                                    </p:set>
                                    <p:anim calcmode="lin" valueType="num">
                                      <p:cBhvr additive="base">
                                        <p:cTn id="7" dur="500" fill="hold"/>
                                        <p:tgtEl>
                                          <p:spTgt spid="1771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B690DBE3-E268-4FD5-BF95-6C79C65A7770}"/>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Final Jeopardy</a:t>
            </a:r>
          </a:p>
        </p:txBody>
      </p:sp>
      <p:sp>
        <p:nvSpPr>
          <p:cNvPr id="30723" name="AutoShape 4">
            <a:hlinkClick r:id="rId3" action="ppaction://hlinksldjump" highlightClick="1"/>
            <a:extLst>
              <a:ext uri="{FF2B5EF4-FFF2-40B4-BE49-F238E27FC236}">
                <a16:creationId xmlns:a16="http://schemas.microsoft.com/office/drawing/2014/main" id="{83F84BFB-7E0C-4B7F-B1DB-1C9B47B3D55E}"/>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82277" name="Rectangle 5">
            <a:extLst>
              <a:ext uri="{FF2B5EF4-FFF2-40B4-BE49-F238E27FC236}">
                <a16:creationId xmlns:a16="http://schemas.microsoft.com/office/drawing/2014/main" id="{AC90F913-4567-40EC-BB7D-FD4EE6DF696D}"/>
              </a:ext>
            </a:extLst>
          </p:cNvPr>
          <p:cNvSpPr>
            <a:spLocks noChangeArrowheads="1"/>
          </p:cNvSpPr>
          <p:nvPr/>
        </p:nvSpPr>
        <p:spPr bwMode="auto">
          <a:xfrm>
            <a:off x="1981200" y="1935126"/>
            <a:ext cx="8229600" cy="16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A8DE0E"/>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he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g</a:t>
            </a:r>
            <a:r>
              <a:rPr kumimoji="0" lang="en-US" altLang="en-US" sz="2800" b="0" i="0"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Tahoma" charset="0"/>
                <a:ea typeface="+mn-ea"/>
                <a:cs typeface="Arial" charset="0"/>
              </a:rPr>
              <a:t>overnor</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 should signal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the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compressor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to resume building air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pressure at this point.</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82278" name="Rectangle 6">
            <a:extLst>
              <a:ext uri="{FF2B5EF4-FFF2-40B4-BE49-F238E27FC236}">
                <a16:creationId xmlns:a16="http://schemas.microsoft.com/office/drawing/2014/main" id="{A4D60313-96D5-44A1-8230-BC00457ACB7B}"/>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A8DE0E"/>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20 </a:t>
            </a:r>
            <a:r>
              <a:rPr kumimoji="0" lang="en-US" altLang="en-US"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 below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maximum</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2" name="Content Placeholder 1"/>
          <p:cNvSpPr>
            <a:spLocks noGrp="1"/>
          </p:cNvSpPr>
          <p:nvPr>
            <p:ph idx="1"/>
          </p:nvPr>
        </p:nvSpPr>
        <p:spPr/>
        <p:txBody>
          <a:bodyPr/>
          <a:lstStyle/>
          <a:p>
            <a:endParaRPr lang="en-CA"/>
          </a:p>
        </p:txBody>
      </p:sp>
    </p:spTree>
    <p:extLst>
      <p:ext uri="{BB962C8B-B14F-4D97-AF65-F5344CB8AC3E}">
        <p14:creationId xmlns:p14="http://schemas.microsoft.com/office/powerpoint/2010/main" val="404135563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8">
                                            <p:txEl>
                                              <p:pRg st="0" end="0"/>
                                            </p:txEl>
                                          </p:spTgt>
                                        </p:tgtEl>
                                        <p:attrNameLst>
                                          <p:attrName>style.visibility</p:attrName>
                                        </p:attrNameLst>
                                      </p:cBhvr>
                                      <p:to>
                                        <p:strVal val="visible"/>
                                      </p:to>
                                    </p:set>
                                    <p:anim calcmode="lin" valueType="num">
                                      <p:cBhvr additive="base">
                                        <p:cTn id="7" dur="500" fill="hold"/>
                                        <p:tgtEl>
                                          <p:spTgt spid="1822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2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Heavy vehicle braking cont.</a:t>
            </a:r>
            <a:endParaRPr lang="en-CA" sz="4000" dirty="0"/>
          </a:p>
        </p:txBody>
      </p:sp>
      <p:sp>
        <p:nvSpPr>
          <p:cNvPr id="225" name="Text Placeholder 224"/>
          <p:cNvSpPr>
            <a:spLocks noGrp="1"/>
          </p:cNvSpPr>
          <p:nvPr>
            <p:ph type="body" sz="quarter" idx="10"/>
          </p:nvPr>
        </p:nvSpPr>
        <p:spPr>
          <a:xfrm>
            <a:off x="1172984" y="1404559"/>
            <a:ext cx="9160232" cy="1097946"/>
          </a:xfrm>
        </p:spPr>
        <p:txBody>
          <a:bodyPr/>
          <a:lstStyle/>
          <a:p>
            <a:pPr marL="0" indent="0">
              <a:buNone/>
            </a:pPr>
            <a:r>
              <a:rPr lang="en-US" sz="1800" dirty="0"/>
              <a:t>The energy goes full circle. </a:t>
            </a:r>
          </a:p>
          <a:p>
            <a:pPr marL="0" indent="0">
              <a:buNone/>
            </a:pPr>
            <a:r>
              <a:rPr lang="en-US" sz="1800" dirty="0"/>
              <a:t>The basics behind braking systems is that friction converts the energy of motion to heat energy. </a:t>
            </a:r>
          </a:p>
        </p:txBody>
      </p:sp>
      <p:sp>
        <p:nvSpPr>
          <p:cNvPr id="4" name="Slide Number Placeholder 3"/>
          <p:cNvSpPr>
            <a:spLocks noGrp="1"/>
          </p:cNvSpPr>
          <p:nvPr>
            <p:ph type="sldNum" sz="quarter" idx="4294967295"/>
          </p:nvPr>
        </p:nvSpPr>
        <p:spPr>
          <a:xfrm>
            <a:off x="9448800" y="6629400"/>
            <a:ext cx="2743200" cy="136525"/>
          </a:xfrm>
        </p:spPr>
        <p:txBody>
          <a:bodyPr/>
          <a:lstStyle/>
          <a:p>
            <a:fld id="{0FF33D2E-B4E6-4FF6-99DC-91C411C64D6C}" type="slidenum">
              <a:rPr lang="en-CA" smtClean="0"/>
              <a:pPr/>
              <a:t>11</a:t>
            </a:fld>
            <a:endParaRPr lang="en-CA" dirty="0"/>
          </a:p>
        </p:txBody>
      </p:sp>
      <p:graphicFrame>
        <p:nvGraphicFramePr>
          <p:cNvPr id="5" name="Diagram 4"/>
          <p:cNvGraphicFramePr/>
          <p:nvPr>
            <p:extLst>
              <p:ext uri="{D42A27DB-BD31-4B8C-83A1-F6EECF244321}">
                <p14:modId xmlns:p14="http://schemas.microsoft.com/office/powerpoint/2010/main" val="3820362681"/>
              </p:ext>
            </p:extLst>
          </p:nvPr>
        </p:nvGraphicFramePr>
        <p:xfrm>
          <a:off x="2828565" y="3897009"/>
          <a:ext cx="5690958" cy="1552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2" name="Text Placeholder 224"/>
          <p:cNvSpPr txBox="1">
            <a:spLocks/>
          </p:cNvSpPr>
          <p:nvPr/>
        </p:nvSpPr>
        <p:spPr>
          <a:xfrm>
            <a:off x="2612349" y="2992664"/>
            <a:ext cx="6281502" cy="668455"/>
          </a:xfrm>
          <a:prstGeom prst="rect">
            <a:avLst/>
          </a:prstGeom>
        </p:spPr>
        <p:txBody>
          <a:bodyPr/>
          <a:lstStyle>
            <a:lvl1pPr marL="457200" indent="-457200" algn="l" defTabSz="914400" rtl="0" eaLnBrk="1" latinLnBrk="0" hangingPunct="1">
              <a:lnSpc>
                <a:spcPct val="100000"/>
              </a:lnSpc>
              <a:spcBef>
                <a:spcPts val="1000"/>
              </a:spcBef>
              <a:spcAft>
                <a:spcPts val="600"/>
              </a:spcAft>
              <a:buClr>
                <a:srgbClr val="F57A01"/>
              </a:buClr>
              <a:buFont typeface="Arial" panose="020B0604020202020204" pitchFamily="34" charset="0"/>
              <a:buChar char="•"/>
              <a:defRPr sz="2800" kern="1200">
                <a:solidFill>
                  <a:schemeClr val="tx1">
                    <a:lumMod val="50000"/>
                  </a:schemeClr>
                </a:solidFill>
                <a:latin typeface="+mj-lt"/>
                <a:ea typeface="+mn-ea"/>
                <a:cs typeface="+mn-cs"/>
              </a:defRPr>
            </a:lvl1pPr>
            <a:lvl2pPr marL="461963" indent="-233363" algn="l" defTabSz="914400" rtl="0" eaLnBrk="1" latinLnBrk="0" hangingPunct="1">
              <a:lnSpc>
                <a:spcPct val="100000"/>
              </a:lnSpc>
              <a:spcBef>
                <a:spcPts val="500"/>
              </a:spcBef>
              <a:buClr>
                <a:srgbClr val="F57A01"/>
              </a:buClr>
              <a:buFont typeface="Courier New" panose="02070309020205020404" pitchFamily="49" charset="0"/>
              <a:buChar char="o"/>
              <a:defRPr sz="2800" kern="1200">
                <a:solidFill>
                  <a:schemeClr val="tx1">
                    <a:lumMod val="50000"/>
                  </a:schemeClr>
                </a:solidFill>
                <a:latin typeface="+mj-lt"/>
                <a:ea typeface="+mn-ea"/>
                <a:cs typeface="+mn-cs"/>
              </a:defRPr>
            </a:lvl2pPr>
            <a:lvl3pPr marL="685800" indent="-171450" algn="l" defTabSz="914400" rtl="0" eaLnBrk="1" latinLnBrk="0" hangingPunct="1">
              <a:lnSpc>
                <a:spcPct val="100000"/>
              </a:lnSpc>
              <a:spcBef>
                <a:spcPts val="500"/>
              </a:spcBef>
              <a:buClr>
                <a:srgbClr val="F57A01"/>
              </a:buClr>
              <a:buFont typeface="Courier New" panose="02070309020205020404" pitchFamily="49" charset="0"/>
              <a:buChar char="o"/>
              <a:defRPr sz="2000" kern="1200">
                <a:solidFill>
                  <a:schemeClr val="tx1">
                    <a:lumMod val="50000"/>
                  </a:schemeClr>
                </a:solidFill>
                <a:latin typeface="+mj-lt"/>
                <a:ea typeface="+mn-ea"/>
                <a:cs typeface="+mn-cs"/>
              </a:defRPr>
            </a:lvl3pPr>
            <a:lvl4pPr marL="914400" indent="-228600" algn="l" defTabSz="914400" rtl="0" eaLnBrk="1" latinLnBrk="0" hangingPunct="1">
              <a:lnSpc>
                <a:spcPct val="100000"/>
              </a:lnSpc>
              <a:spcBef>
                <a:spcPts val="500"/>
              </a:spcBef>
              <a:buClr>
                <a:srgbClr val="F57A01"/>
              </a:buClr>
              <a:buFont typeface="Arial" panose="020B0604020202020204" pitchFamily="34" charset="0"/>
              <a:buChar char="•"/>
              <a:defRPr sz="1800" kern="1200">
                <a:solidFill>
                  <a:schemeClr val="tx1">
                    <a:lumMod val="50000"/>
                  </a:schemeClr>
                </a:solidFill>
                <a:latin typeface="+mj-lt"/>
                <a:ea typeface="+mn-ea"/>
                <a:cs typeface="+mn-cs"/>
              </a:defRPr>
            </a:lvl4pPr>
            <a:lvl5pPr marL="1143000" indent="-228600" algn="l" defTabSz="914400" rtl="0" eaLnBrk="1" latinLnBrk="0" hangingPunct="1">
              <a:lnSpc>
                <a:spcPct val="100000"/>
              </a:lnSpc>
              <a:spcBef>
                <a:spcPts val="500"/>
              </a:spcBef>
              <a:buClr>
                <a:srgbClr val="F57A01"/>
              </a:buClr>
              <a:buFont typeface="Arial" panose="020B0604020202020204" pitchFamily="34" charset="0"/>
              <a:buChar char="•"/>
              <a:defRPr sz="18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Heat Energy - Energy of Motion - Heat Energy.  </a:t>
            </a:r>
            <a:endParaRPr lang="en-CA" b="1" dirty="0"/>
          </a:p>
        </p:txBody>
      </p:sp>
    </p:spTree>
    <p:extLst>
      <p:ext uri="{BB962C8B-B14F-4D97-AF65-F5344CB8AC3E}">
        <p14:creationId xmlns:p14="http://schemas.microsoft.com/office/powerpoint/2010/main" val="1529335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Stopping distance and stopping time</a:t>
            </a:r>
            <a:endParaRPr lang="en-CA" sz="4000" dirty="0"/>
          </a:p>
        </p:txBody>
      </p:sp>
      <p:sp>
        <p:nvSpPr>
          <p:cNvPr id="3" name="Text Placeholder 2"/>
          <p:cNvSpPr>
            <a:spLocks noGrp="1"/>
          </p:cNvSpPr>
          <p:nvPr>
            <p:ph type="body" sz="quarter" idx="10"/>
          </p:nvPr>
        </p:nvSpPr>
        <p:spPr>
          <a:xfrm>
            <a:off x="1475509" y="1540042"/>
            <a:ext cx="8936182" cy="4340994"/>
          </a:xfrm>
        </p:spPr>
        <p:txBody>
          <a:bodyPr/>
          <a:lstStyle/>
          <a:p>
            <a:pPr marL="0" indent="0">
              <a:buNone/>
            </a:pPr>
            <a:r>
              <a:rPr lang="en-US" sz="1800" dirty="0" smtClean="0"/>
              <a:t>Total </a:t>
            </a:r>
            <a:r>
              <a:rPr lang="en-US" sz="1800" dirty="0"/>
              <a:t>stopping distance </a:t>
            </a:r>
            <a:r>
              <a:rPr lang="en-US" sz="1800" dirty="0" smtClean="0"/>
              <a:t>is </a:t>
            </a:r>
            <a:r>
              <a:rPr lang="en-US" sz="1800" dirty="0"/>
              <a:t>the distance your vehicle will travel from the moment you:</a:t>
            </a:r>
          </a:p>
          <a:p>
            <a:r>
              <a:rPr lang="en-US" sz="1800" b="1" dirty="0"/>
              <a:t>see</a:t>
            </a:r>
            <a:r>
              <a:rPr lang="en-US" sz="1800" dirty="0"/>
              <a:t> — a hazard</a:t>
            </a:r>
          </a:p>
          <a:p>
            <a:r>
              <a:rPr lang="en-US" sz="1800" b="1" dirty="0"/>
              <a:t>think</a:t>
            </a:r>
            <a:r>
              <a:rPr lang="en-US" sz="1800" dirty="0"/>
              <a:t> — decide to stop</a:t>
            </a:r>
          </a:p>
          <a:p>
            <a:r>
              <a:rPr lang="en-US" sz="1800" b="1" dirty="0"/>
              <a:t>do</a:t>
            </a:r>
            <a:r>
              <a:rPr lang="en-US" sz="1800" dirty="0"/>
              <a:t> — place your foot on the brake pedal until you </a:t>
            </a:r>
            <a:r>
              <a:rPr lang="en-US" sz="1800" dirty="0" smtClean="0"/>
              <a:t>stop.</a:t>
            </a:r>
            <a:endParaRPr lang="en-US" sz="1800" dirty="0"/>
          </a:p>
          <a:p>
            <a:pPr marL="0" indent="0">
              <a:buNone/>
            </a:pPr>
            <a:r>
              <a:rPr lang="en-US" sz="1800" dirty="0"/>
              <a:t>I</a:t>
            </a:r>
            <a:r>
              <a:rPr lang="en-US" sz="1800" dirty="0" smtClean="0"/>
              <a:t>t takes </a:t>
            </a:r>
            <a:r>
              <a:rPr lang="en-US" sz="1800" dirty="0"/>
              <a:t>about 3/4 of a second of </a:t>
            </a:r>
            <a:r>
              <a:rPr lang="en-US" sz="1800" b="1" dirty="0"/>
              <a:t>perception time </a:t>
            </a:r>
            <a:r>
              <a:rPr lang="en-US" sz="1800" dirty="0" smtClean="0"/>
              <a:t>to see the problem (see-think</a:t>
            </a:r>
            <a:r>
              <a:rPr lang="en-US" sz="1800" dirty="0"/>
              <a:t>) and another 3/4 of a second </a:t>
            </a:r>
            <a:r>
              <a:rPr lang="en-US" sz="1800" dirty="0" smtClean="0"/>
              <a:t>to </a:t>
            </a:r>
            <a:r>
              <a:rPr lang="en-US" sz="1800" b="1" dirty="0" smtClean="0"/>
              <a:t>react </a:t>
            </a:r>
            <a:r>
              <a:rPr lang="en-US" sz="1800" dirty="0"/>
              <a:t>(do). </a:t>
            </a:r>
          </a:p>
          <a:p>
            <a:pPr marL="0" indent="0">
              <a:buNone/>
            </a:pPr>
            <a:r>
              <a:rPr lang="en-US" sz="1800" dirty="0"/>
              <a:t>Only then will your vehicle begin to slow down.</a:t>
            </a:r>
          </a:p>
          <a:p>
            <a:endParaRPr lang="en-CA" sz="1800" dirty="0"/>
          </a:p>
        </p:txBody>
      </p:sp>
    </p:spTree>
    <p:extLst>
      <p:ext uri="{BB962C8B-B14F-4D97-AF65-F5344CB8AC3E}">
        <p14:creationId xmlns:p14="http://schemas.microsoft.com/office/powerpoint/2010/main" val="253227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Brake lag and braking distance </a:t>
            </a:r>
            <a:endParaRPr lang="en-CA" sz="4000" dirty="0"/>
          </a:p>
        </p:txBody>
      </p:sp>
      <p:sp>
        <p:nvSpPr>
          <p:cNvPr id="3" name="Text Placeholder 2"/>
          <p:cNvSpPr>
            <a:spLocks noGrp="1"/>
          </p:cNvSpPr>
          <p:nvPr>
            <p:ph type="body" sz="quarter" idx="10"/>
          </p:nvPr>
        </p:nvSpPr>
        <p:spPr>
          <a:xfrm>
            <a:off x="606391" y="1762226"/>
            <a:ext cx="9958939" cy="1173479"/>
          </a:xfrm>
        </p:spPr>
        <p:txBody>
          <a:bodyPr/>
          <a:lstStyle/>
          <a:p>
            <a:pPr marL="0" indent="0">
              <a:buNone/>
            </a:pPr>
            <a:r>
              <a:rPr lang="en-US" sz="2000" dirty="0"/>
              <a:t>A car’s brakes begin to work almost instantly when you press on the brake pedal, but this is not the case when operating a vehicle with air brakes.  </a:t>
            </a:r>
            <a:endParaRPr lang="en-CA" sz="2000" dirty="0"/>
          </a:p>
        </p:txBody>
      </p:sp>
      <p:graphicFrame>
        <p:nvGraphicFramePr>
          <p:cNvPr id="4" name="Table 3"/>
          <p:cNvGraphicFramePr>
            <a:graphicFrameLocks noGrp="1"/>
          </p:cNvGraphicFramePr>
          <p:nvPr>
            <p:extLst>
              <p:ext uri="{D42A27DB-BD31-4B8C-83A1-F6EECF244321}">
                <p14:modId xmlns:p14="http://schemas.microsoft.com/office/powerpoint/2010/main" val="422024459"/>
              </p:ext>
            </p:extLst>
          </p:nvPr>
        </p:nvGraphicFramePr>
        <p:xfrm>
          <a:off x="1689100" y="2993457"/>
          <a:ext cx="8128000" cy="270951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40323201"/>
                    </a:ext>
                  </a:extLst>
                </a:gridCol>
                <a:gridCol w="4064000">
                  <a:extLst>
                    <a:ext uri="{9D8B030D-6E8A-4147-A177-3AD203B41FA5}">
                      <a16:colId xmlns:a16="http://schemas.microsoft.com/office/drawing/2014/main" val="2153825314"/>
                    </a:ext>
                  </a:extLst>
                </a:gridCol>
              </a:tblGrid>
              <a:tr h="6978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Brake lag time</a:t>
                      </a:r>
                    </a:p>
                    <a:p>
                      <a:pPr algn="ct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Braking </a:t>
                      </a:r>
                      <a:r>
                        <a:rPr lang="en-US" sz="1800" dirty="0" smtClean="0"/>
                        <a:t>distance</a:t>
                      </a:r>
                      <a:endParaRPr lang="en-CA" sz="1800" dirty="0"/>
                    </a:p>
                    <a:p>
                      <a:pPr algn="ctr"/>
                      <a:endParaRPr lang="en-CA" dirty="0"/>
                    </a:p>
                  </a:txBody>
                  <a:tcPr/>
                </a:tc>
                <a:extLst>
                  <a:ext uri="{0D108BD9-81ED-4DB2-BD59-A6C34878D82A}">
                    <a16:rowId xmlns:a16="http://schemas.microsoft.com/office/drawing/2014/main" val="1171976506"/>
                  </a:ext>
                </a:extLst>
              </a:tr>
              <a:tr h="370840">
                <a:tc>
                  <a:txBody>
                    <a:bodyPr/>
                    <a:lstStyle/>
                    <a:p>
                      <a:r>
                        <a:rPr lang="en-US" dirty="0"/>
                        <a:t>There’s a brake lag time of approximately 4/10 of a second </a:t>
                      </a:r>
                      <a:r>
                        <a:rPr lang="en-US" dirty="0" smtClean="0"/>
                        <a:t>from </a:t>
                      </a:r>
                      <a:r>
                        <a:rPr lang="en-US" dirty="0"/>
                        <a:t>when you </a:t>
                      </a:r>
                      <a:r>
                        <a:rPr lang="en-US" dirty="0" smtClean="0"/>
                        <a:t>apply</a:t>
                      </a:r>
                      <a:r>
                        <a:rPr lang="en-US" baseline="0" dirty="0" smtClean="0"/>
                        <a:t> the brake pedal (foot valve) to when the air reaches the wheel and applies the brake</a:t>
                      </a:r>
                      <a:endParaRPr lang="en-US" dirty="0"/>
                    </a:p>
                    <a:p>
                      <a:endParaRPr lang="en-CA" dirty="0"/>
                    </a:p>
                  </a:txBody>
                  <a:tcPr/>
                </a:tc>
                <a:tc>
                  <a:txBody>
                    <a:bodyPr/>
                    <a:lstStyle/>
                    <a:p>
                      <a:r>
                        <a:rPr lang="en-US" dirty="0"/>
                        <a:t>Add to this the braking </a:t>
                      </a:r>
                      <a:r>
                        <a:rPr lang="en-US" dirty="0" smtClean="0"/>
                        <a:t>distance, </a:t>
                      </a:r>
                      <a:r>
                        <a:rPr lang="en-US" dirty="0"/>
                        <a:t>which is </a:t>
                      </a:r>
                      <a:r>
                        <a:rPr lang="en-US" dirty="0" smtClean="0"/>
                        <a:t>the </a:t>
                      </a:r>
                      <a:r>
                        <a:rPr lang="en-US" dirty="0"/>
                        <a:t>distance the vehicle travels </a:t>
                      </a:r>
                      <a:r>
                        <a:rPr lang="en-US" dirty="0" smtClean="0"/>
                        <a:t>after the brakes are applied until </a:t>
                      </a:r>
                      <a:r>
                        <a:rPr lang="en-US" dirty="0"/>
                        <a:t>it </a:t>
                      </a:r>
                      <a:r>
                        <a:rPr lang="en-US" dirty="0" smtClean="0"/>
                        <a:t>stops</a:t>
                      </a:r>
                      <a:endParaRPr lang="en-CA" dirty="0"/>
                    </a:p>
                  </a:txBody>
                  <a:tcPr/>
                </a:tc>
                <a:extLst>
                  <a:ext uri="{0D108BD9-81ED-4DB2-BD59-A6C34878D82A}">
                    <a16:rowId xmlns:a16="http://schemas.microsoft.com/office/drawing/2014/main" val="404756948"/>
                  </a:ext>
                </a:extLst>
              </a:tr>
            </a:tbl>
          </a:graphicData>
        </a:graphic>
      </p:graphicFrame>
    </p:spTree>
    <p:extLst>
      <p:ext uri="{BB962C8B-B14F-4D97-AF65-F5344CB8AC3E}">
        <p14:creationId xmlns:p14="http://schemas.microsoft.com/office/powerpoint/2010/main" val="34833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Importance of following distance</a:t>
            </a:r>
            <a:endParaRPr lang="en-CA" sz="4000" dirty="0"/>
          </a:p>
        </p:txBody>
      </p:sp>
      <p:pic>
        <p:nvPicPr>
          <p:cNvPr id="5" name="Picture 4"/>
          <p:cNvPicPr>
            <a:picLocks noChangeAspect="1"/>
          </p:cNvPicPr>
          <p:nvPr/>
        </p:nvPicPr>
        <p:blipFill>
          <a:blip r:embed="rId3"/>
          <a:stretch>
            <a:fillRect/>
          </a:stretch>
        </p:blipFill>
        <p:spPr>
          <a:xfrm>
            <a:off x="1188381" y="1119679"/>
            <a:ext cx="9129438" cy="4999641"/>
          </a:xfrm>
          <a:prstGeom prst="rect">
            <a:avLst/>
          </a:prstGeom>
        </p:spPr>
      </p:pic>
    </p:spTree>
    <p:extLst>
      <p:ext uri="{BB962C8B-B14F-4D97-AF65-F5344CB8AC3E}">
        <p14:creationId xmlns:p14="http://schemas.microsoft.com/office/powerpoint/2010/main" val="347446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Stopping power </a:t>
            </a:r>
            <a:endParaRPr lang="en-CA" sz="4000" dirty="0"/>
          </a:p>
        </p:txBody>
      </p:sp>
      <p:pic>
        <p:nvPicPr>
          <p:cNvPr id="5" name="Picture 4"/>
          <p:cNvPicPr>
            <a:picLocks noChangeAspect="1"/>
          </p:cNvPicPr>
          <p:nvPr/>
        </p:nvPicPr>
        <p:blipFill>
          <a:blip r:embed="rId3"/>
          <a:stretch>
            <a:fillRect/>
          </a:stretch>
        </p:blipFill>
        <p:spPr>
          <a:xfrm>
            <a:off x="1930635" y="1124679"/>
            <a:ext cx="8484226" cy="5377550"/>
          </a:xfrm>
          <a:prstGeom prst="rect">
            <a:avLst/>
          </a:prstGeom>
        </p:spPr>
      </p:pic>
    </p:spTree>
    <p:extLst>
      <p:ext uri="{BB962C8B-B14F-4D97-AF65-F5344CB8AC3E}">
        <p14:creationId xmlns:p14="http://schemas.microsoft.com/office/powerpoint/2010/main" val="299409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a:t>
            </a:r>
            <a:r>
              <a:rPr lang="en-US" sz="4000" dirty="0"/>
              <a:t>much heat can brakes handle?</a:t>
            </a:r>
            <a:endParaRPr lang="en-CA" sz="4000" dirty="0"/>
          </a:p>
        </p:txBody>
      </p:sp>
      <p:pic>
        <p:nvPicPr>
          <p:cNvPr id="4" name="Picture 3"/>
          <p:cNvPicPr>
            <a:picLocks noChangeAspect="1"/>
          </p:cNvPicPr>
          <p:nvPr/>
        </p:nvPicPr>
        <p:blipFill>
          <a:blip r:embed="rId3"/>
          <a:stretch>
            <a:fillRect/>
          </a:stretch>
        </p:blipFill>
        <p:spPr>
          <a:xfrm>
            <a:off x="1852433" y="1983222"/>
            <a:ext cx="7426322" cy="3041166"/>
          </a:xfrm>
          <a:prstGeom prst="rect">
            <a:avLst/>
          </a:prstGeom>
        </p:spPr>
      </p:pic>
    </p:spTree>
    <p:extLst>
      <p:ext uri="{BB962C8B-B14F-4D97-AF65-F5344CB8AC3E}">
        <p14:creationId xmlns:p14="http://schemas.microsoft.com/office/powerpoint/2010/main" val="3239206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Brake fade </a:t>
            </a:r>
            <a:endParaRPr lang="en-CA" sz="4000" dirty="0"/>
          </a:p>
        </p:txBody>
      </p:sp>
      <p:sp>
        <p:nvSpPr>
          <p:cNvPr id="3" name="Text Placeholder 2"/>
          <p:cNvSpPr>
            <a:spLocks noGrp="1"/>
          </p:cNvSpPr>
          <p:nvPr>
            <p:ph type="body" sz="quarter" idx="10"/>
          </p:nvPr>
        </p:nvSpPr>
        <p:spPr>
          <a:xfrm>
            <a:off x="914400" y="1752600"/>
            <a:ext cx="10363200" cy="4210050"/>
          </a:xfrm>
        </p:spPr>
        <p:txBody>
          <a:bodyPr/>
          <a:lstStyle/>
          <a:p>
            <a:r>
              <a:rPr lang="en-US" sz="2000" dirty="0"/>
              <a:t>Brake fade occurs when your brakes stop working properly because they’re overheated.</a:t>
            </a:r>
          </a:p>
          <a:p>
            <a:r>
              <a:rPr lang="en-US" sz="2000" dirty="0"/>
              <a:t>Your vehicle takes longer to stop or may not stop at all if you haven’t properly controlled the speed</a:t>
            </a:r>
            <a:r>
              <a:rPr lang="en-US" sz="2000" dirty="0" smtClean="0"/>
              <a:t>.</a:t>
            </a:r>
          </a:p>
          <a:p>
            <a:r>
              <a:rPr lang="en-US" sz="2000" dirty="0" smtClean="0"/>
              <a:t>You’ll need to apply more pressure to maintain the same braking force as brake fade increases</a:t>
            </a:r>
          </a:p>
          <a:p>
            <a:r>
              <a:rPr lang="en-US" sz="2000" dirty="0" smtClean="0"/>
              <a:t>Brake drums can expand and move away from the shoes. </a:t>
            </a:r>
            <a:r>
              <a:rPr lang="en-US" sz="2000" dirty="0"/>
              <a:t>T</a:t>
            </a:r>
            <a:r>
              <a:rPr lang="en-US" sz="2000" dirty="0" smtClean="0"/>
              <a:t>he brakes won’t work – you’re having a runaway!</a:t>
            </a:r>
          </a:p>
          <a:p>
            <a:r>
              <a:rPr lang="en-US" sz="2000" dirty="0" smtClean="0"/>
              <a:t>Brakes may catch fire.</a:t>
            </a:r>
          </a:p>
          <a:p>
            <a:endParaRPr lang="en-US" sz="2000" dirty="0"/>
          </a:p>
          <a:p>
            <a:endParaRPr lang="en-CA" dirty="0"/>
          </a:p>
        </p:txBody>
      </p:sp>
    </p:spTree>
    <p:extLst>
      <p:ext uri="{BB962C8B-B14F-4D97-AF65-F5344CB8AC3E}">
        <p14:creationId xmlns:p14="http://schemas.microsoft.com/office/powerpoint/2010/main" val="2055761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Engine retarders </a:t>
            </a:r>
            <a:endParaRPr lang="en-CA" sz="4000" dirty="0"/>
          </a:p>
        </p:txBody>
      </p:sp>
      <p:sp>
        <p:nvSpPr>
          <p:cNvPr id="3" name="Text Placeholder 2"/>
          <p:cNvSpPr>
            <a:spLocks noGrp="1"/>
          </p:cNvSpPr>
          <p:nvPr>
            <p:ph type="body" sz="quarter" idx="10"/>
          </p:nvPr>
        </p:nvSpPr>
        <p:spPr>
          <a:xfrm>
            <a:off x="762000" y="1320321"/>
            <a:ext cx="10363200" cy="4407619"/>
          </a:xfrm>
        </p:spPr>
        <p:txBody>
          <a:bodyPr/>
          <a:lstStyle/>
          <a:p>
            <a:pPr marL="0" indent="0">
              <a:buNone/>
            </a:pPr>
            <a:r>
              <a:rPr lang="en-US" sz="2000" dirty="0" smtClean="0"/>
              <a:t>Engine retarders </a:t>
            </a:r>
            <a:r>
              <a:rPr lang="en-US" sz="2000" dirty="0"/>
              <a:t>provide </a:t>
            </a:r>
            <a:r>
              <a:rPr lang="en-US" sz="2000" dirty="0" smtClean="0"/>
              <a:t>an additional (or auxiliary) way of </a:t>
            </a:r>
            <a:r>
              <a:rPr lang="en-US" sz="2000" dirty="0"/>
              <a:t>slowing of the </a:t>
            </a:r>
            <a:r>
              <a:rPr lang="en-US" sz="2000" dirty="0" smtClean="0"/>
              <a:t>vehicle</a:t>
            </a:r>
          </a:p>
          <a:p>
            <a:pPr marL="0" indent="0">
              <a:buNone/>
            </a:pPr>
            <a:r>
              <a:rPr lang="en-US" sz="2000" dirty="0" smtClean="0"/>
              <a:t>They, along with the appropriate gear, are the best way to control your speed </a:t>
            </a:r>
            <a:r>
              <a:rPr lang="en-US" sz="2000" dirty="0"/>
              <a:t>on long </a:t>
            </a:r>
            <a:r>
              <a:rPr lang="en-US" sz="2000" dirty="0" smtClean="0"/>
              <a:t>downgrades</a:t>
            </a:r>
            <a:endParaRPr lang="en-US" sz="2000" dirty="0"/>
          </a:p>
          <a:p>
            <a:pPr marL="0" indent="0">
              <a:buNone/>
            </a:pPr>
            <a:r>
              <a:rPr lang="en-US" sz="2000" dirty="0"/>
              <a:t>Engine retarders (also known as engine brakes) help save the main braking system for emergency </a:t>
            </a:r>
            <a:r>
              <a:rPr lang="en-US" sz="2000" dirty="0" smtClean="0"/>
              <a:t>stopping</a:t>
            </a:r>
            <a:endParaRPr lang="en-US" sz="2000" dirty="0"/>
          </a:p>
          <a:p>
            <a:pPr marL="0" indent="0">
              <a:buNone/>
            </a:pPr>
            <a:r>
              <a:rPr lang="en-US" sz="2000" dirty="0"/>
              <a:t>Four main types of retarders:</a:t>
            </a:r>
          </a:p>
          <a:p>
            <a:pPr lvl="2">
              <a:buFont typeface="Arial" panose="020B0604020202020204" pitchFamily="34" charset="0"/>
              <a:buChar char="•"/>
            </a:pPr>
            <a:r>
              <a:rPr lang="en-US" dirty="0"/>
              <a:t>engine retarders</a:t>
            </a:r>
          </a:p>
          <a:p>
            <a:pPr lvl="2">
              <a:buFont typeface="Arial" panose="020B0604020202020204" pitchFamily="34" charset="0"/>
              <a:buChar char="•"/>
            </a:pPr>
            <a:r>
              <a:rPr lang="en-US" dirty="0"/>
              <a:t>exhaust retarders</a:t>
            </a:r>
          </a:p>
          <a:p>
            <a:pPr lvl="2">
              <a:buFont typeface="Arial" panose="020B0604020202020204" pitchFamily="34" charset="0"/>
              <a:buChar char="•"/>
            </a:pPr>
            <a:r>
              <a:rPr lang="en-US" dirty="0"/>
              <a:t>hydraulic driveline retarders</a:t>
            </a:r>
          </a:p>
          <a:p>
            <a:pPr lvl="2">
              <a:buFont typeface="Arial" panose="020B0604020202020204" pitchFamily="34" charset="0"/>
              <a:buChar char="•"/>
            </a:pPr>
            <a:r>
              <a:rPr lang="en-US" dirty="0"/>
              <a:t>electric driveline retarders</a:t>
            </a:r>
          </a:p>
          <a:p>
            <a:pPr marL="0" indent="0">
              <a:buNone/>
            </a:pPr>
            <a:endParaRPr lang="en-US" sz="2000" dirty="0"/>
          </a:p>
          <a:p>
            <a:endParaRPr lang="en-CA" dirty="0"/>
          </a:p>
        </p:txBody>
      </p:sp>
    </p:spTree>
    <p:extLst>
      <p:ext uri="{BB962C8B-B14F-4D97-AF65-F5344CB8AC3E}">
        <p14:creationId xmlns:p14="http://schemas.microsoft.com/office/powerpoint/2010/main" val="154782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Using retarders  </a:t>
            </a:r>
            <a:endParaRPr lang="en-CA" sz="4000" dirty="0"/>
          </a:p>
        </p:txBody>
      </p:sp>
      <p:sp>
        <p:nvSpPr>
          <p:cNvPr id="3" name="Text Placeholder 2"/>
          <p:cNvSpPr>
            <a:spLocks noGrp="1"/>
          </p:cNvSpPr>
          <p:nvPr>
            <p:ph type="body" sz="quarter" idx="10"/>
          </p:nvPr>
        </p:nvSpPr>
        <p:spPr/>
        <p:txBody>
          <a:bodyPr/>
          <a:lstStyle/>
          <a:p>
            <a:r>
              <a:rPr lang="en-US" sz="1800" dirty="0" smtClean="0"/>
              <a:t>More efficient </a:t>
            </a:r>
            <a:r>
              <a:rPr lang="en-US" sz="1800" dirty="0"/>
              <a:t>at a higher engine rpm and a lower vehicle speed -  </a:t>
            </a:r>
            <a:r>
              <a:rPr lang="en-US" sz="1800" dirty="0" smtClean="0"/>
              <a:t>it’s important </a:t>
            </a:r>
            <a:r>
              <a:rPr lang="en-US" sz="1800" dirty="0"/>
              <a:t>to </a:t>
            </a:r>
            <a:r>
              <a:rPr lang="en-US" sz="1800" dirty="0" smtClean="0"/>
              <a:t>select </a:t>
            </a:r>
            <a:r>
              <a:rPr lang="en-US" sz="1800" dirty="0"/>
              <a:t>the right </a:t>
            </a:r>
            <a:r>
              <a:rPr lang="en-US" sz="1800" dirty="0" smtClean="0"/>
              <a:t>gear</a:t>
            </a:r>
            <a:endParaRPr lang="en-US" sz="1800" dirty="0"/>
          </a:p>
          <a:p>
            <a:r>
              <a:rPr lang="en-US" sz="1800" dirty="0"/>
              <a:t>Select gear before start down the hill - more likely to miss a shift if you wait until you’re on the </a:t>
            </a:r>
            <a:r>
              <a:rPr lang="en-US" sz="1800" dirty="0" smtClean="0"/>
              <a:t>downgrade</a:t>
            </a:r>
            <a:endParaRPr lang="en-US" sz="1800" dirty="0"/>
          </a:p>
          <a:p>
            <a:r>
              <a:rPr lang="en-US" sz="1800" dirty="0"/>
              <a:t>Be cautious if you’re using retarders/engine brakes on slippery </a:t>
            </a:r>
            <a:r>
              <a:rPr lang="en-US" sz="1800" dirty="0" smtClean="0"/>
              <a:t>roads – this can </a:t>
            </a:r>
            <a:r>
              <a:rPr lang="en-US" sz="1800" dirty="0"/>
              <a:t>cause lock up, engine stall, loss of control or </a:t>
            </a:r>
            <a:r>
              <a:rPr lang="en-US" sz="1800" dirty="0" smtClean="0"/>
              <a:t>a jackknife if towing a trailer</a:t>
            </a:r>
            <a:endParaRPr lang="en-US" sz="1800" dirty="0"/>
          </a:p>
          <a:p>
            <a:r>
              <a:rPr lang="en-US" sz="1800" dirty="0"/>
              <a:t>A </a:t>
            </a:r>
            <a:r>
              <a:rPr lang="en-US" sz="1800" dirty="0" smtClean="0"/>
              <a:t>modern </a:t>
            </a:r>
            <a:r>
              <a:rPr lang="en-US" sz="1800" dirty="0"/>
              <a:t>truck with an engine retarder and properly maintained muffler system shouldn’t be </a:t>
            </a:r>
            <a:r>
              <a:rPr lang="en-US" sz="1800" dirty="0" smtClean="0"/>
              <a:t>noisy</a:t>
            </a:r>
            <a:endParaRPr lang="en-US" sz="1800" dirty="0"/>
          </a:p>
          <a:p>
            <a:r>
              <a:rPr lang="en-US" sz="1800" dirty="0"/>
              <a:t>Many municipalities post signs restricting drivers from using engine retarders/engine brakes. </a:t>
            </a:r>
          </a:p>
          <a:p>
            <a:endParaRPr lang="en-CA" dirty="0"/>
          </a:p>
        </p:txBody>
      </p:sp>
    </p:spTree>
    <p:extLst>
      <p:ext uri="{BB962C8B-B14F-4D97-AF65-F5344CB8AC3E}">
        <p14:creationId xmlns:p14="http://schemas.microsoft.com/office/powerpoint/2010/main" val="106627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1"/>
            <a:ext cx="10744200" cy="948266"/>
          </a:xfrm>
        </p:spPr>
        <p:txBody>
          <a:bodyPr>
            <a:normAutofit/>
          </a:bodyPr>
          <a:lstStyle/>
          <a:p>
            <a:r>
              <a:rPr lang="en-US" sz="4000" dirty="0">
                <a:solidFill>
                  <a:srgbClr val="5FB743"/>
                </a:solidFill>
              </a:rPr>
              <a:t>About the facilities </a:t>
            </a:r>
            <a:endParaRPr lang="en-CA" sz="4000" dirty="0">
              <a:solidFill>
                <a:srgbClr val="5FB743"/>
              </a:solidFill>
            </a:endParaRPr>
          </a:p>
        </p:txBody>
      </p:sp>
      <p:sp>
        <p:nvSpPr>
          <p:cNvPr id="3" name="Rectangle 2"/>
          <p:cNvSpPr/>
          <p:nvPr/>
        </p:nvSpPr>
        <p:spPr>
          <a:xfrm>
            <a:off x="820390" y="1736288"/>
            <a:ext cx="7886700" cy="3093154"/>
          </a:xfrm>
          <a:prstGeom prst="rect">
            <a:avLst/>
          </a:prstGeom>
        </p:spPr>
        <p:txBody>
          <a:bodyPr wrap="square">
            <a:spAutoFit/>
          </a:bodyPr>
          <a:lstStyle/>
          <a:p>
            <a:pPr marL="457200" indent="-457200">
              <a:spcBef>
                <a:spcPts val="1000"/>
              </a:spcBef>
              <a:spcAft>
                <a:spcPts val="800"/>
              </a:spcAft>
              <a:buClr>
                <a:srgbClr val="F57A01"/>
              </a:buClr>
              <a:buFont typeface="Arial" panose="020B0604020202020204" pitchFamily="34" charset="0"/>
              <a:buChar char="•"/>
            </a:pPr>
            <a:r>
              <a:rPr lang="en-US" sz="2000" dirty="0" smtClean="0">
                <a:latin typeface="Verdana" panose="020B0604030504040204" pitchFamily="34" charset="0"/>
              </a:rPr>
              <a:t>Washrooms</a:t>
            </a:r>
            <a:endParaRPr lang="en-US" sz="2000" dirty="0">
              <a:latin typeface="Verdana" panose="020B0604030504040204" pitchFamily="34" charset="0"/>
            </a:endParaRPr>
          </a:p>
          <a:p>
            <a:pPr marL="457200" indent="-457200">
              <a:spcBef>
                <a:spcPts val="1000"/>
              </a:spcBef>
              <a:spcAft>
                <a:spcPts val="800"/>
              </a:spcAft>
              <a:buClr>
                <a:srgbClr val="F57A01"/>
              </a:buClr>
              <a:buFont typeface="Arial" panose="020B0604020202020204" pitchFamily="34" charset="0"/>
              <a:buChar char="•"/>
            </a:pPr>
            <a:r>
              <a:rPr lang="en-US" sz="2000" dirty="0">
                <a:latin typeface="Verdana" panose="020B0604030504040204" pitchFamily="34" charset="0"/>
              </a:rPr>
              <a:t>Coffee and </a:t>
            </a:r>
            <a:r>
              <a:rPr lang="en-US" sz="2000" dirty="0" smtClean="0">
                <a:latin typeface="Verdana" panose="020B0604030504040204" pitchFamily="34" charset="0"/>
              </a:rPr>
              <a:t>lunch facilities</a:t>
            </a:r>
          </a:p>
          <a:p>
            <a:pPr marL="457200" indent="-457200">
              <a:spcBef>
                <a:spcPts val="1000"/>
              </a:spcBef>
              <a:spcAft>
                <a:spcPts val="800"/>
              </a:spcAft>
              <a:buClr>
                <a:srgbClr val="F57A01"/>
              </a:buClr>
              <a:buFont typeface="Arial" panose="020B0604020202020204" pitchFamily="34" charset="0"/>
              <a:buChar char="•"/>
            </a:pPr>
            <a:r>
              <a:rPr lang="en-US" sz="2000" dirty="0" smtClean="0">
                <a:latin typeface="Verdana" panose="020B0604030504040204" pitchFamily="34" charset="0"/>
              </a:rPr>
              <a:t>Breaks</a:t>
            </a:r>
          </a:p>
          <a:p>
            <a:pPr marL="457200" indent="-457200">
              <a:spcBef>
                <a:spcPts val="1000"/>
              </a:spcBef>
              <a:spcAft>
                <a:spcPts val="800"/>
              </a:spcAft>
              <a:buClr>
                <a:srgbClr val="F57A01"/>
              </a:buClr>
              <a:buFont typeface="Arial" panose="020B0604020202020204" pitchFamily="34" charset="0"/>
              <a:buChar char="•"/>
            </a:pPr>
            <a:r>
              <a:rPr lang="en-US" sz="2000" dirty="0" smtClean="0">
                <a:latin typeface="Verdana" panose="020B0604030504040204" pitchFamily="34" charset="0"/>
              </a:rPr>
              <a:t>Emergency </a:t>
            </a:r>
            <a:r>
              <a:rPr lang="en-US" sz="2000" dirty="0">
                <a:latin typeface="Verdana" panose="020B0604030504040204" pitchFamily="34" charset="0"/>
              </a:rPr>
              <a:t>exits/ muster area</a:t>
            </a:r>
          </a:p>
          <a:p>
            <a:pPr marL="457200" indent="-457200">
              <a:spcBef>
                <a:spcPts val="1000"/>
              </a:spcBef>
              <a:spcAft>
                <a:spcPts val="800"/>
              </a:spcAft>
              <a:buClr>
                <a:srgbClr val="F57A01"/>
              </a:buClr>
              <a:buFont typeface="Arial" panose="020B0604020202020204" pitchFamily="34" charset="0"/>
              <a:buChar char="•"/>
            </a:pPr>
            <a:r>
              <a:rPr lang="en-US" sz="2000" dirty="0" smtClean="0">
                <a:latin typeface="Verdana" panose="020B0604030504040204" pitchFamily="34" charset="0"/>
              </a:rPr>
              <a:t>Cell phones</a:t>
            </a:r>
          </a:p>
          <a:p>
            <a:pPr marL="457200" indent="-457200">
              <a:spcBef>
                <a:spcPts val="1000"/>
              </a:spcBef>
              <a:spcAft>
                <a:spcPts val="800"/>
              </a:spcAft>
              <a:buClr>
                <a:srgbClr val="F57A01"/>
              </a:buClr>
              <a:buFont typeface="Arial" panose="020B0604020202020204" pitchFamily="34" charset="0"/>
              <a:buChar char="•"/>
            </a:pPr>
            <a:r>
              <a:rPr lang="en-US" sz="2000" dirty="0" smtClean="0">
                <a:latin typeface="Verdana" panose="020B0604030504040204" pitchFamily="34" charset="0"/>
              </a:rPr>
              <a:t>Public health requirements, if applicable</a:t>
            </a:r>
            <a:endParaRPr lang="en-US" sz="2000" dirty="0">
              <a:latin typeface="Verdana" panose="020B0604030504040204" pitchFamily="34" charset="0"/>
            </a:endParaRPr>
          </a:p>
        </p:txBody>
      </p:sp>
    </p:spTree>
    <p:extLst>
      <p:ext uri="{BB962C8B-B14F-4D97-AF65-F5344CB8AC3E}">
        <p14:creationId xmlns:p14="http://schemas.microsoft.com/office/powerpoint/2010/main" val="2781840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E90F-D60B-42E2-8F58-52635689A809}"/>
              </a:ext>
            </a:extLst>
          </p:cNvPr>
          <p:cNvSpPr>
            <a:spLocks noGrp="1"/>
          </p:cNvSpPr>
          <p:nvPr>
            <p:ph type="title"/>
          </p:nvPr>
        </p:nvSpPr>
        <p:spPr/>
        <p:txBody>
          <a:bodyPr/>
          <a:lstStyle/>
          <a:p>
            <a:pPr algn="ctr"/>
            <a:r>
              <a:rPr lang="en-CA" dirty="0" smtClean="0"/>
              <a:t>En route pre-hill brake checks</a:t>
            </a:r>
            <a:endParaRPr lang="en-CA" dirty="0"/>
          </a:p>
        </p:txBody>
      </p:sp>
      <p:grpSp>
        <p:nvGrpSpPr>
          <p:cNvPr id="4" name="Group 3">
            <a:extLst>
              <a:ext uri="{FF2B5EF4-FFF2-40B4-BE49-F238E27FC236}">
                <a16:creationId xmlns:a16="http://schemas.microsoft.com/office/drawing/2014/main" id="{2C7096C1-BA96-4BFC-9223-758C1927D0EF}"/>
              </a:ext>
            </a:extLst>
          </p:cNvPr>
          <p:cNvGrpSpPr>
            <a:grpSpLocks/>
          </p:cNvGrpSpPr>
          <p:nvPr/>
        </p:nvGrpSpPr>
        <p:grpSpPr bwMode="auto">
          <a:xfrm>
            <a:off x="1253490" y="1136482"/>
            <a:ext cx="9685020" cy="3660986"/>
            <a:chOff x="4140" y="162"/>
            <a:chExt cx="6480" cy="3062"/>
          </a:xfrm>
        </p:grpSpPr>
        <p:sp>
          <p:nvSpPr>
            <p:cNvPr id="5" name="Freeform 9198">
              <a:extLst>
                <a:ext uri="{FF2B5EF4-FFF2-40B4-BE49-F238E27FC236}">
                  <a16:creationId xmlns:a16="http://schemas.microsoft.com/office/drawing/2014/main" id="{BFC68E2B-C6BC-4772-9B3B-694AC691300C}"/>
                </a:ext>
              </a:extLst>
            </p:cNvPr>
            <p:cNvSpPr>
              <a:spLocks/>
            </p:cNvSpPr>
            <p:nvPr/>
          </p:nvSpPr>
          <p:spPr bwMode="auto">
            <a:xfrm>
              <a:off x="4140" y="162"/>
              <a:ext cx="6480" cy="3062"/>
            </a:xfrm>
            <a:custGeom>
              <a:avLst/>
              <a:gdLst>
                <a:gd name="T0" fmla="+- 0 10440 4140"/>
                <a:gd name="T1" fmla="*/ T0 w 6480"/>
                <a:gd name="T2" fmla="+- 0 163 163"/>
                <a:gd name="T3" fmla="*/ 163 h 3062"/>
                <a:gd name="T4" fmla="+- 0 4320 4140"/>
                <a:gd name="T5" fmla="*/ T4 w 6480"/>
                <a:gd name="T6" fmla="+- 0 163 163"/>
                <a:gd name="T7" fmla="*/ 163 h 3062"/>
                <a:gd name="T8" fmla="+- 0 4216 4140"/>
                <a:gd name="T9" fmla="*/ T8 w 6480"/>
                <a:gd name="T10" fmla="+- 0 166 163"/>
                <a:gd name="T11" fmla="*/ 166 h 3062"/>
                <a:gd name="T12" fmla="+- 0 4163 4140"/>
                <a:gd name="T13" fmla="*/ T12 w 6480"/>
                <a:gd name="T14" fmla="+- 0 185 163"/>
                <a:gd name="T15" fmla="*/ 185 h 3062"/>
                <a:gd name="T16" fmla="+- 0 4143 4140"/>
                <a:gd name="T17" fmla="*/ T16 w 6480"/>
                <a:gd name="T18" fmla="+- 0 239 163"/>
                <a:gd name="T19" fmla="*/ 239 h 3062"/>
                <a:gd name="T20" fmla="+- 0 4140 4140"/>
                <a:gd name="T21" fmla="*/ T20 w 6480"/>
                <a:gd name="T22" fmla="+- 0 343 163"/>
                <a:gd name="T23" fmla="*/ 343 h 3062"/>
                <a:gd name="T24" fmla="+- 0 4140 4140"/>
                <a:gd name="T25" fmla="*/ T24 w 6480"/>
                <a:gd name="T26" fmla="+- 0 3044 163"/>
                <a:gd name="T27" fmla="*/ 3044 h 3062"/>
                <a:gd name="T28" fmla="+- 0 4143 4140"/>
                <a:gd name="T29" fmla="*/ T28 w 6480"/>
                <a:gd name="T30" fmla="+- 0 3148 163"/>
                <a:gd name="T31" fmla="*/ 3148 h 3062"/>
                <a:gd name="T32" fmla="+- 0 4163 4140"/>
                <a:gd name="T33" fmla="*/ T32 w 6480"/>
                <a:gd name="T34" fmla="+- 0 3201 163"/>
                <a:gd name="T35" fmla="*/ 3201 h 3062"/>
                <a:gd name="T36" fmla="+- 0 4216 4140"/>
                <a:gd name="T37" fmla="*/ T36 w 6480"/>
                <a:gd name="T38" fmla="+- 0 3221 163"/>
                <a:gd name="T39" fmla="*/ 3221 h 3062"/>
                <a:gd name="T40" fmla="+- 0 4320 4140"/>
                <a:gd name="T41" fmla="*/ T40 w 6480"/>
                <a:gd name="T42" fmla="+- 0 3224 163"/>
                <a:gd name="T43" fmla="*/ 3224 h 3062"/>
                <a:gd name="T44" fmla="+- 0 10440 4140"/>
                <a:gd name="T45" fmla="*/ T44 w 6480"/>
                <a:gd name="T46" fmla="+- 0 3224 163"/>
                <a:gd name="T47" fmla="*/ 3224 h 3062"/>
                <a:gd name="T48" fmla="+- 0 10544 4140"/>
                <a:gd name="T49" fmla="*/ T48 w 6480"/>
                <a:gd name="T50" fmla="+- 0 3221 163"/>
                <a:gd name="T51" fmla="*/ 3221 h 3062"/>
                <a:gd name="T52" fmla="+- 0 10598 4140"/>
                <a:gd name="T53" fmla="*/ T52 w 6480"/>
                <a:gd name="T54" fmla="+- 0 3201 163"/>
                <a:gd name="T55" fmla="*/ 3201 h 3062"/>
                <a:gd name="T56" fmla="+- 0 10617 4140"/>
                <a:gd name="T57" fmla="*/ T56 w 6480"/>
                <a:gd name="T58" fmla="+- 0 3148 163"/>
                <a:gd name="T59" fmla="*/ 3148 h 3062"/>
                <a:gd name="T60" fmla="+- 0 10620 4140"/>
                <a:gd name="T61" fmla="*/ T60 w 6480"/>
                <a:gd name="T62" fmla="+- 0 3044 163"/>
                <a:gd name="T63" fmla="*/ 3044 h 3062"/>
                <a:gd name="T64" fmla="+- 0 10620 4140"/>
                <a:gd name="T65" fmla="*/ T64 w 6480"/>
                <a:gd name="T66" fmla="+- 0 343 163"/>
                <a:gd name="T67" fmla="*/ 343 h 3062"/>
                <a:gd name="T68" fmla="+- 0 10617 4140"/>
                <a:gd name="T69" fmla="*/ T68 w 6480"/>
                <a:gd name="T70" fmla="+- 0 239 163"/>
                <a:gd name="T71" fmla="*/ 239 h 3062"/>
                <a:gd name="T72" fmla="+- 0 10598 4140"/>
                <a:gd name="T73" fmla="*/ T72 w 6480"/>
                <a:gd name="T74" fmla="+- 0 185 163"/>
                <a:gd name="T75" fmla="*/ 185 h 3062"/>
                <a:gd name="T76" fmla="+- 0 10544 4140"/>
                <a:gd name="T77" fmla="*/ T76 w 6480"/>
                <a:gd name="T78" fmla="+- 0 166 163"/>
                <a:gd name="T79" fmla="*/ 166 h 3062"/>
                <a:gd name="T80" fmla="+- 0 10440 4140"/>
                <a:gd name="T81" fmla="*/ T80 w 6480"/>
                <a:gd name="T82" fmla="+- 0 163 163"/>
                <a:gd name="T83" fmla="*/ 163 h 30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480" h="3062">
                  <a:moveTo>
                    <a:pt x="6300" y="0"/>
                  </a:moveTo>
                  <a:lnTo>
                    <a:pt x="180" y="0"/>
                  </a:lnTo>
                  <a:lnTo>
                    <a:pt x="76" y="3"/>
                  </a:lnTo>
                  <a:lnTo>
                    <a:pt x="23" y="22"/>
                  </a:lnTo>
                  <a:lnTo>
                    <a:pt x="3" y="76"/>
                  </a:lnTo>
                  <a:lnTo>
                    <a:pt x="0" y="180"/>
                  </a:lnTo>
                  <a:lnTo>
                    <a:pt x="0" y="2881"/>
                  </a:lnTo>
                  <a:lnTo>
                    <a:pt x="3" y="2985"/>
                  </a:lnTo>
                  <a:lnTo>
                    <a:pt x="23" y="3038"/>
                  </a:lnTo>
                  <a:lnTo>
                    <a:pt x="76" y="3058"/>
                  </a:lnTo>
                  <a:lnTo>
                    <a:pt x="180" y="3061"/>
                  </a:lnTo>
                  <a:lnTo>
                    <a:pt x="6300" y="3061"/>
                  </a:lnTo>
                  <a:lnTo>
                    <a:pt x="6404" y="3058"/>
                  </a:lnTo>
                  <a:lnTo>
                    <a:pt x="6458" y="3038"/>
                  </a:lnTo>
                  <a:lnTo>
                    <a:pt x="6477" y="2985"/>
                  </a:lnTo>
                  <a:lnTo>
                    <a:pt x="6480" y="2881"/>
                  </a:lnTo>
                  <a:lnTo>
                    <a:pt x="6480" y="180"/>
                  </a:lnTo>
                  <a:lnTo>
                    <a:pt x="6477" y="76"/>
                  </a:lnTo>
                  <a:lnTo>
                    <a:pt x="6458" y="22"/>
                  </a:lnTo>
                  <a:lnTo>
                    <a:pt x="6404" y="3"/>
                  </a:lnTo>
                  <a:lnTo>
                    <a:pt x="630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6" name="Freeform 9199">
              <a:extLst>
                <a:ext uri="{FF2B5EF4-FFF2-40B4-BE49-F238E27FC236}">
                  <a16:creationId xmlns:a16="http://schemas.microsoft.com/office/drawing/2014/main" id="{21109F4E-A4F7-4D30-A2F2-2BC5826F9FF2}"/>
                </a:ext>
              </a:extLst>
            </p:cNvPr>
            <p:cNvSpPr>
              <a:spLocks/>
            </p:cNvSpPr>
            <p:nvPr/>
          </p:nvSpPr>
          <p:spPr bwMode="auto">
            <a:xfrm>
              <a:off x="4356" y="342"/>
              <a:ext cx="1203" cy="1594"/>
            </a:xfrm>
            <a:custGeom>
              <a:avLst/>
              <a:gdLst>
                <a:gd name="T0" fmla="+- 0 5503 4356"/>
                <a:gd name="T1" fmla="*/ T0 w 1203"/>
                <a:gd name="T2" fmla="+- 0 1937 343"/>
                <a:gd name="T3" fmla="*/ 1937 h 1594"/>
                <a:gd name="T4" fmla="+- 0 4412 4356"/>
                <a:gd name="T5" fmla="*/ T4 w 1203"/>
                <a:gd name="T6" fmla="+- 0 1937 343"/>
                <a:gd name="T7" fmla="*/ 1937 h 1594"/>
                <a:gd name="T8" fmla="+- 0 4390 4356"/>
                <a:gd name="T9" fmla="*/ T8 w 1203"/>
                <a:gd name="T10" fmla="+- 0 1932 343"/>
                <a:gd name="T11" fmla="*/ 1932 h 1594"/>
                <a:gd name="T12" fmla="+- 0 4372 4356"/>
                <a:gd name="T13" fmla="*/ T12 w 1203"/>
                <a:gd name="T14" fmla="+- 0 1920 343"/>
                <a:gd name="T15" fmla="*/ 1920 h 1594"/>
                <a:gd name="T16" fmla="+- 0 4360 4356"/>
                <a:gd name="T17" fmla="*/ T16 w 1203"/>
                <a:gd name="T18" fmla="+- 0 1902 343"/>
                <a:gd name="T19" fmla="*/ 1902 h 1594"/>
                <a:gd name="T20" fmla="+- 0 4356 4356"/>
                <a:gd name="T21" fmla="*/ T20 w 1203"/>
                <a:gd name="T22" fmla="+- 0 1881 343"/>
                <a:gd name="T23" fmla="*/ 1881 h 1594"/>
                <a:gd name="T24" fmla="+- 0 4356 4356"/>
                <a:gd name="T25" fmla="*/ T24 w 1203"/>
                <a:gd name="T26" fmla="+- 0 399 343"/>
                <a:gd name="T27" fmla="*/ 399 h 1594"/>
                <a:gd name="T28" fmla="+- 0 4360 4356"/>
                <a:gd name="T29" fmla="*/ T28 w 1203"/>
                <a:gd name="T30" fmla="+- 0 377 343"/>
                <a:gd name="T31" fmla="*/ 377 h 1594"/>
                <a:gd name="T32" fmla="+- 0 4372 4356"/>
                <a:gd name="T33" fmla="*/ T32 w 1203"/>
                <a:gd name="T34" fmla="+- 0 359 343"/>
                <a:gd name="T35" fmla="*/ 359 h 1594"/>
                <a:gd name="T36" fmla="+- 0 4390 4356"/>
                <a:gd name="T37" fmla="*/ T36 w 1203"/>
                <a:gd name="T38" fmla="+- 0 347 343"/>
                <a:gd name="T39" fmla="*/ 347 h 1594"/>
                <a:gd name="T40" fmla="+- 0 4412 4356"/>
                <a:gd name="T41" fmla="*/ T40 w 1203"/>
                <a:gd name="T42" fmla="+- 0 343 343"/>
                <a:gd name="T43" fmla="*/ 343 h 1594"/>
                <a:gd name="T44" fmla="+- 0 5503 4356"/>
                <a:gd name="T45" fmla="*/ T44 w 1203"/>
                <a:gd name="T46" fmla="+- 0 343 343"/>
                <a:gd name="T47" fmla="*/ 343 h 1594"/>
                <a:gd name="T48" fmla="+- 0 5525 4356"/>
                <a:gd name="T49" fmla="*/ T48 w 1203"/>
                <a:gd name="T50" fmla="+- 0 347 343"/>
                <a:gd name="T51" fmla="*/ 347 h 1594"/>
                <a:gd name="T52" fmla="+- 0 5543 4356"/>
                <a:gd name="T53" fmla="*/ T52 w 1203"/>
                <a:gd name="T54" fmla="+- 0 359 343"/>
                <a:gd name="T55" fmla="*/ 359 h 1594"/>
                <a:gd name="T56" fmla="+- 0 5555 4356"/>
                <a:gd name="T57" fmla="*/ T56 w 1203"/>
                <a:gd name="T58" fmla="+- 0 377 343"/>
                <a:gd name="T59" fmla="*/ 377 h 1594"/>
                <a:gd name="T60" fmla="+- 0 5559 4356"/>
                <a:gd name="T61" fmla="*/ T60 w 1203"/>
                <a:gd name="T62" fmla="+- 0 399 343"/>
                <a:gd name="T63" fmla="*/ 399 h 1594"/>
                <a:gd name="T64" fmla="+- 0 5559 4356"/>
                <a:gd name="T65" fmla="*/ T64 w 1203"/>
                <a:gd name="T66" fmla="+- 0 1881 343"/>
                <a:gd name="T67" fmla="*/ 1881 h 1594"/>
                <a:gd name="T68" fmla="+- 0 5555 4356"/>
                <a:gd name="T69" fmla="*/ T68 w 1203"/>
                <a:gd name="T70" fmla="+- 0 1902 343"/>
                <a:gd name="T71" fmla="*/ 1902 h 1594"/>
                <a:gd name="T72" fmla="+- 0 5543 4356"/>
                <a:gd name="T73" fmla="*/ T72 w 1203"/>
                <a:gd name="T74" fmla="+- 0 1920 343"/>
                <a:gd name="T75" fmla="*/ 1920 h 1594"/>
                <a:gd name="T76" fmla="+- 0 5525 4356"/>
                <a:gd name="T77" fmla="*/ T76 w 1203"/>
                <a:gd name="T78" fmla="+- 0 1932 343"/>
                <a:gd name="T79" fmla="*/ 1932 h 1594"/>
                <a:gd name="T80" fmla="+- 0 5503 4356"/>
                <a:gd name="T81" fmla="*/ T80 w 1203"/>
                <a:gd name="T82" fmla="+- 0 1937 343"/>
                <a:gd name="T83" fmla="*/ 1937 h 15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203" h="1594">
                  <a:moveTo>
                    <a:pt x="1147" y="1594"/>
                  </a:moveTo>
                  <a:lnTo>
                    <a:pt x="56" y="1594"/>
                  </a:lnTo>
                  <a:lnTo>
                    <a:pt x="34" y="1589"/>
                  </a:lnTo>
                  <a:lnTo>
                    <a:pt x="16" y="1577"/>
                  </a:lnTo>
                  <a:lnTo>
                    <a:pt x="4" y="1559"/>
                  </a:lnTo>
                  <a:lnTo>
                    <a:pt x="0" y="1538"/>
                  </a:lnTo>
                  <a:lnTo>
                    <a:pt x="0" y="56"/>
                  </a:lnTo>
                  <a:lnTo>
                    <a:pt x="4" y="34"/>
                  </a:lnTo>
                  <a:lnTo>
                    <a:pt x="16" y="16"/>
                  </a:lnTo>
                  <a:lnTo>
                    <a:pt x="34" y="4"/>
                  </a:lnTo>
                  <a:lnTo>
                    <a:pt x="56" y="0"/>
                  </a:lnTo>
                  <a:lnTo>
                    <a:pt x="1147" y="0"/>
                  </a:lnTo>
                  <a:lnTo>
                    <a:pt x="1169" y="4"/>
                  </a:lnTo>
                  <a:lnTo>
                    <a:pt x="1187" y="16"/>
                  </a:lnTo>
                  <a:lnTo>
                    <a:pt x="1199" y="34"/>
                  </a:lnTo>
                  <a:lnTo>
                    <a:pt x="1203" y="56"/>
                  </a:lnTo>
                  <a:lnTo>
                    <a:pt x="1203" y="1538"/>
                  </a:lnTo>
                  <a:lnTo>
                    <a:pt x="1199" y="1559"/>
                  </a:lnTo>
                  <a:lnTo>
                    <a:pt x="1187" y="1577"/>
                  </a:lnTo>
                  <a:lnTo>
                    <a:pt x="1169" y="1589"/>
                  </a:lnTo>
                  <a:lnTo>
                    <a:pt x="1147" y="1594"/>
                  </a:lnTo>
                  <a:close/>
                </a:path>
              </a:pathLst>
            </a:custGeom>
            <a:solidFill>
              <a:srgbClr val="FFC63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pic>
          <p:nvPicPr>
            <p:cNvPr id="7" name="Picture 6">
              <a:extLst>
                <a:ext uri="{FF2B5EF4-FFF2-40B4-BE49-F238E27FC236}">
                  <a16:creationId xmlns:a16="http://schemas.microsoft.com/office/drawing/2014/main" id="{37A4EBBC-5EDB-41F2-871E-AAFAC8D21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 y="1805"/>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291B273-4E00-4992-B35E-7F4C69FAE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 y="36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Line 9202">
              <a:extLst>
                <a:ext uri="{FF2B5EF4-FFF2-40B4-BE49-F238E27FC236}">
                  <a16:creationId xmlns:a16="http://schemas.microsoft.com/office/drawing/2014/main" id="{02DA3BEE-2575-4299-BA79-DD1B55EDDD52}"/>
                </a:ext>
              </a:extLst>
            </p:cNvPr>
            <p:cNvCxnSpPr>
              <a:cxnSpLocks noChangeShapeType="1"/>
            </p:cNvCxnSpPr>
            <p:nvPr/>
          </p:nvCxnSpPr>
          <p:spPr bwMode="auto">
            <a:xfrm>
              <a:off x="5523" y="605"/>
              <a:ext cx="0" cy="268"/>
            </a:xfrm>
            <a:prstGeom prst="line">
              <a:avLst/>
            </a:prstGeom>
            <a:noFill/>
            <a:ln w="1710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0" name="Line 9203">
              <a:extLst>
                <a:ext uri="{FF2B5EF4-FFF2-40B4-BE49-F238E27FC236}">
                  <a16:creationId xmlns:a16="http://schemas.microsoft.com/office/drawing/2014/main" id="{F291C7B0-D792-4B23-9253-CE2A0F7E6B3B}"/>
                </a:ext>
              </a:extLst>
            </p:cNvPr>
            <p:cNvCxnSpPr>
              <a:cxnSpLocks noChangeShapeType="1"/>
            </p:cNvCxnSpPr>
            <p:nvPr/>
          </p:nvCxnSpPr>
          <p:spPr bwMode="auto">
            <a:xfrm>
              <a:off x="5523" y="1405"/>
              <a:ext cx="0" cy="268"/>
            </a:xfrm>
            <a:prstGeom prst="line">
              <a:avLst/>
            </a:prstGeom>
            <a:noFill/>
            <a:ln w="1710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1" name="Line 9204">
              <a:extLst>
                <a:ext uri="{FF2B5EF4-FFF2-40B4-BE49-F238E27FC236}">
                  <a16:creationId xmlns:a16="http://schemas.microsoft.com/office/drawing/2014/main" id="{E82E3DE5-DE3D-4D07-A558-E4B54B34AA6A}"/>
                </a:ext>
              </a:extLst>
            </p:cNvPr>
            <p:cNvCxnSpPr>
              <a:cxnSpLocks noChangeShapeType="1"/>
            </p:cNvCxnSpPr>
            <p:nvPr/>
          </p:nvCxnSpPr>
          <p:spPr bwMode="auto">
            <a:xfrm>
              <a:off x="5523" y="1006"/>
              <a:ext cx="0" cy="267"/>
            </a:xfrm>
            <a:prstGeom prst="line">
              <a:avLst/>
            </a:prstGeom>
            <a:noFill/>
            <a:ln w="1710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2" name="Line 9205">
              <a:extLst>
                <a:ext uri="{FF2B5EF4-FFF2-40B4-BE49-F238E27FC236}">
                  <a16:creationId xmlns:a16="http://schemas.microsoft.com/office/drawing/2014/main" id="{64EDF8DB-0A8F-49FB-BD81-D6C46915EDE9}"/>
                </a:ext>
              </a:extLst>
            </p:cNvPr>
            <p:cNvCxnSpPr>
              <a:cxnSpLocks noChangeShapeType="1"/>
            </p:cNvCxnSpPr>
            <p:nvPr/>
          </p:nvCxnSpPr>
          <p:spPr bwMode="auto">
            <a:xfrm>
              <a:off x="5027" y="1900"/>
              <a:ext cx="267" cy="0"/>
            </a:xfrm>
            <a:prstGeom prst="line">
              <a:avLst/>
            </a:prstGeom>
            <a:noFill/>
            <a:ln w="1707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3" name="Line 9206">
              <a:extLst>
                <a:ext uri="{FF2B5EF4-FFF2-40B4-BE49-F238E27FC236}">
                  <a16:creationId xmlns:a16="http://schemas.microsoft.com/office/drawing/2014/main" id="{C8519D0F-6EE1-44EF-BDBA-E6705D197780}"/>
                </a:ext>
              </a:extLst>
            </p:cNvPr>
            <p:cNvCxnSpPr>
              <a:cxnSpLocks noChangeShapeType="1"/>
            </p:cNvCxnSpPr>
            <p:nvPr/>
          </p:nvCxnSpPr>
          <p:spPr bwMode="auto">
            <a:xfrm>
              <a:off x="4625" y="1900"/>
              <a:ext cx="268" cy="0"/>
            </a:xfrm>
            <a:prstGeom prst="line">
              <a:avLst/>
            </a:prstGeom>
            <a:noFill/>
            <a:ln w="1707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4" name="Line 9207">
              <a:extLst>
                <a:ext uri="{FF2B5EF4-FFF2-40B4-BE49-F238E27FC236}">
                  <a16:creationId xmlns:a16="http://schemas.microsoft.com/office/drawing/2014/main" id="{9ED68671-F93F-4F2B-BA34-F2C76A683F0A}"/>
                </a:ext>
              </a:extLst>
            </p:cNvPr>
            <p:cNvCxnSpPr>
              <a:cxnSpLocks noChangeShapeType="1"/>
            </p:cNvCxnSpPr>
            <p:nvPr/>
          </p:nvCxnSpPr>
          <p:spPr bwMode="auto">
            <a:xfrm>
              <a:off x="5027" y="382"/>
              <a:ext cx="267" cy="0"/>
            </a:xfrm>
            <a:prstGeom prst="line">
              <a:avLst/>
            </a:prstGeom>
            <a:noFill/>
            <a:ln w="17081">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5" name="Line 9208">
              <a:extLst>
                <a:ext uri="{FF2B5EF4-FFF2-40B4-BE49-F238E27FC236}">
                  <a16:creationId xmlns:a16="http://schemas.microsoft.com/office/drawing/2014/main" id="{30BAB620-CF60-4E4A-87D3-C70DF36DA31F}"/>
                </a:ext>
              </a:extLst>
            </p:cNvPr>
            <p:cNvCxnSpPr>
              <a:cxnSpLocks noChangeShapeType="1"/>
            </p:cNvCxnSpPr>
            <p:nvPr/>
          </p:nvCxnSpPr>
          <p:spPr bwMode="auto">
            <a:xfrm>
              <a:off x="4625" y="382"/>
              <a:ext cx="268" cy="0"/>
            </a:xfrm>
            <a:prstGeom prst="line">
              <a:avLst/>
            </a:prstGeom>
            <a:noFill/>
            <a:ln w="17081">
              <a:solidFill>
                <a:srgbClr val="231F20"/>
              </a:solidFill>
              <a:prstDash val="solid"/>
              <a:round/>
              <a:headEnd/>
              <a:tailEnd/>
            </a:ln>
            <a:extLst>
              <a:ext uri="{909E8E84-426E-40DD-AFC4-6F175D3DCCD1}">
                <a14:hiddenFill xmlns:a14="http://schemas.microsoft.com/office/drawing/2010/main">
                  <a:noFill/>
                </a14:hiddenFill>
              </a:ext>
            </a:extLst>
          </p:spPr>
        </p:cxnSp>
        <p:pic>
          <p:nvPicPr>
            <p:cNvPr id="16" name="Picture 15">
              <a:extLst>
                <a:ext uri="{FF2B5EF4-FFF2-40B4-BE49-F238E27FC236}">
                  <a16:creationId xmlns:a16="http://schemas.microsoft.com/office/drawing/2014/main" id="{6B7EA13B-F3FB-4B83-8FE6-8A3C641DD4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3" y="1805"/>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22602B4C-CC2B-427D-B349-67F7949CC4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3" y="36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Line 9211">
              <a:extLst>
                <a:ext uri="{FF2B5EF4-FFF2-40B4-BE49-F238E27FC236}">
                  <a16:creationId xmlns:a16="http://schemas.microsoft.com/office/drawing/2014/main" id="{98111537-25EF-48F5-83B6-0E7506406499}"/>
                </a:ext>
              </a:extLst>
            </p:cNvPr>
            <p:cNvCxnSpPr>
              <a:cxnSpLocks noChangeShapeType="1"/>
            </p:cNvCxnSpPr>
            <p:nvPr/>
          </p:nvCxnSpPr>
          <p:spPr bwMode="auto">
            <a:xfrm>
              <a:off x="4397" y="605"/>
              <a:ext cx="0" cy="268"/>
            </a:xfrm>
            <a:prstGeom prst="line">
              <a:avLst/>
            </a:prstGeom>
            <a:noFill/>
            <a:ln w="17099">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9" name="Line 9212">
              <a:extLst>
                <a:ext uri="{FF2B5EF4-FFF2-40B4-BE49-F238E27FC236}">
                  <a16:creationId xmlns:a16="http://schemas.microsoft.com/office/drawing/2014/main" id="{ED0D258D-93FC-4C38-85FC-2145F11CAD27}"/>
                </a:ext>
              </a:extLst>
            </p:cNvPr>
            <p:cNvCxnSpPr>
              <a:cxnSpLocks noChangeShapeType="1"/>
            </p:cNvCxnSpPr>
            <p:nvPr/>
          </p:nvCxnSpPr>
          <p:spPr bwMode="auto">
            <a:xfrm>
              <a:off x="4397" y="1006"/>
              <a:ext cx="0" cy="267"/>
            </a:xfrm>
            <a:prstGeom prst="line">
              <a:avLst/>
            </a:prstGeom>
            <a:noFill/>
            <a:ln w="17099">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0" name="Line 9213">
              <a:extLst>
                <a:ext uri="{FF2B5EF4-FFF2-40B4-BE49-F238E27FC236}">
                  <a16:creationId xmlns:a16="http://schemas.microsoft.com/office/drawing/2014/main" id="{C0890FEB-4377-4437-8A6B-582E71E891FA}"/>
                </a:ext>
              </a:extLst>
            </p:cNvPr>
            <p:cNvCxnSpPr>
              <a:cxnSpLocks noChangeShapeType="1"/>
            </p:cNvCxnSpPr>
            <p:nvPr/>
          </p:nvCxnSpPr>
          <p:spPr bwMode="auto">
            <a:xfrm>
              <a:off x="4397" y="1405"/>
              <a:ext cx="0" cy="268"/>
            </a:xfrm>
            <a:prstGeom prst="line">
              <a:avLst/>
            </a:prstGeom>
            <a:noFill/>
            <a:ln w="17099">
              <a:solidFill>
                <a:srgbClr val="231F20"/>
              </a:solidFill>
              <a:prstDash val="solid"/>
              <a:round/>
              <a:headEnd/>
              <a:tailEnd/>
            </a:ln>
            <a:extLst>
              <a:ext uri="{909E8E84-426E-40DD-AFC4-6F175D3DCCD1}">
                <a14:hiddenFill xmlns:a14="http://schemas.microsoft.com/office/drawing/2010/main">
                  <a:noFill/>
                </a14:hiddenFill>
              </a:ext>
            </a:extLst>
          </p:spPr>
        </p:cxnSp>
        <p:sp>
          <p:nvSpPr>
            <p:cNvPr id="21" name="AutoShape 9214">
              <a:extLst>
                <a:ext uri="{FF2B5EF4-FFF2-40B4-BE49-F238E27FC236}">
                  <a16:creationId xmlns:a16="http://schemas.microsoft.com/office/drawing/2014/main" id="{EAE0B09F-6386-4672-839D-40266B574AAE}"/>
                </a:ext>
              </a:extLst>
            </p:cNvPr>
            <p:cNvSpPr>
              <a:spLocks/>
            </p:cNvSpPr>
            <p:nvPr/>
          </p:nvSpPr>
          <p:spPr bwMode="auto">
            <a:xfrm>
              <a:off x="4544" y="1026"/>
              <a:ext cx="398" cy="536"/>
            </a:xfrm>
            <a:custGeom>
              <a:avLst/>
              <a:gdLst>
                <a:gd name="T0" fmla="+- 0 4660 4544"/>
                <a:gd name="T1" fmla="*/ T0 w 398"/>
                <a:gd name="T2" fmla="+- 0 1204 1026"/>
                <a:gd name="T3" fmla="*/ 1204 h 536"/>
                <a:gd name="T4" fmla="+- 0 4557 4544"/>
                <a:gd name="T5" fmla="*/ T4 w 398"/>
                <a:gd name="T6" fmla="+- 0 1204 1026"/>
                <a:gd name="T7" fmla="*/ 1204 h 536"/>
                <a:gd name="T8" fmla="+- 0 4572 4544"/>
                <a:gd name="T9" fmla="*/ T8 w 398"/>
                <a:gd name="T10" fmla="+- 0 1132 1026"/>
                <a:gd name="T11" fmla="*/ 1132 h 536"/>
                <a:gd name="T12" fmla="+- 0 4610 4544"/>
                <a:gd name="T13" fmla="*/ T12 w 398"/>
                <a:gd name="T14" fmla="+- 0 1076 1026"/>
                <a:gd name="T15" fmla="*/ 1076 h 536"/>
                <a:gd name="T16" fmla="+- 0 4667 4544"/>
                <a:gd name="T17" fmla="*/ T16 w 398"/>
                <a:gd name="T18" fmla="+- 0 1039 1026"/>
                <a:gd name="T19" fmla="*/ 1039 h 536"/>
                <a:gd name="T20" fmla="+- 0 4742 4544"/>
                <a:gd name="T21" fmla="*/ T20 w 398"/>
                <a:gd name="T22" fmla="+- 0 1026 1026"/>
                <a:gd name="T23" fmla="*/ 1026 h 536"/>
                <a:gd name="T24" fmla="+- 0 4807 4544"/>
                <a:gd name="T25" fmla="*/ T24 w 398"/>
                <a:gd name="T26" fmla="+- 0 1035 1026"/>
                <a:gd name="T27" fmla="*/ 1035 h 536"/>
                <a:gd name="T28" fmla="+- 0 4864 4544"/>
                <a:gd name="T29" fmla="*/ T28 w 398"/>
                <a:gd name="T30" fmla="+- 0 1063 1026"/>
                <a:gd name="T31" fmla="*/ 1063 h 536"/>
                <a:gd name="T32" fmla="+- 0 4906 4544"/>
                <a:gd name="T33" fmla="*/ T32 w 398"/>
                <a:gd name="T34" fmla="+- 0 1108 1026"/>
                <a:gd name="T35" fmla="*/ 1108 h 536"/>
                <a:gd name="T36" fmla="+- 0 4907 4544"/>
                <a:gd name="T37" fmla="*/ T36 w 398"/>
                <a:gd name="T38" fmla="+- 0 1112 1026"/>
                <a:gd name="T39" fmla="*/ 1112 h 536"/>
                <a:gd name="T40" fmla="+- 0 4743 4544"/>
                <a:gd name="T41" fmla="*/ T40 w 398"/>
                <a:gd name="T42" fmla="+- 0 1112 1026"/>
                <a:gd name="T43" fmla="*/ 1112 h 536"/>
                <a:gd name="T44" fmla="+- 0 4707 4544"/>
                <a:gd name="T45" fmla="*/ T44 w 398"/>
                <a:gd name="T46" fmla="+- 0 1119 1026"/>
                <a:gd name="T47" fmla="*/ 1119 h 536"/>
                <a:gd name="T48" fmla="+- 0 4681 4544"/>
                <a:gd name="T49" fmla="*/ T48 w 398"/>
                <a:gd name="T50" fmla="+- 0 1138 1026"/>
                <a:gd name="T51" fmla="*/ 1138 h 536"/>
                <a:gd name="T52" fmla="+- 0 4665 4544"/>
                <a:gd name="T53" fmla="*/ T52 w 398"/>
                <a:gd name="T54" fmla="+- 0 1167 1026"/>
                <a:gd name="T55" fmla="*/ 1167 h 536"/>
                <a:gd name="T56" fmla="+- 0 4660 4544"/>
                <a:gd name="T57" fmla="*/ T56 w 398"/>
                <a:gd name="T58" fmla="+- 0 1204 1026"/>
                <a:gd name="T59" fmla="*/ 1204 h 536"/>
                <a:gd name="T60" fmla="+- 0 4916 4544"/>
                <a:gd name="T61" fmla="*/ T60 w 398"/>
                <a:gd name="T62" fmla="+- 0 1475 1026"/>
                <a:gd name="T63" fmla="*/ 1475 h 536"/>
                <a:gd name="T64" fmla="+- 0 4742 4544"/>
                <a:gd name="T65" fmla="*/ T64 w 398"/>
                <a:gd name="T66" fmla="+- 0 1475 1026"/>
                <a:gd name="T67" fmla="*/ 1475 h 536"/>
                <a:gd name="T68" fmla="+- 0 4776 4544"/>
                <a:gd name="T69" fmla="*/ T68 w 398"/>
                <a:gd name="T70" fmla="+- 0 1470 1026"/>
                <a:gd name="T71" fmla="*/ 1470 h 536"/>
                <a:gd name="T72" fmla="+- 0 4803 4544"/>
                <a:gd name="T73" fmla="*/ T72 w 398"/>
                <a:gd name="T74" fmla="+- 0 1453 1026"/>
                <a:gd name="T75" fmla="*/ 1453 h 536"/>
                <a:gd name="T76" fmla="+- 0 4822 4544"/>
                <a:gd name="T77" fmla="*/ T76 w 398"/>
                <a:gd name="T78" fmla="+- 0 1428 1026"/>
                <a:gd name="T79" fmla="*/ 1428 h 536"/>
                <a:gd name="T80" fmla="+- 0 4829 4544"/>
                <a:gd name="T81" fmla="*/ T80 w 398"/>
                <a:gd name="T82" fmla="+- 0 1395 1026"/>
                <a:gd name="T83" fmla="*/ 1395 h 536"/>
                <a:gd name="T84" fmla="+- 0 4817 4544"/>
                <a:gd name="T85" fmla="*/ T84 w 398"/>
                <a:gd name="T86" fmla="+- 0 1350 1026"/>
                <a:gd name="T87" fmla="*/ 1350 h 536"/>
                <a:gd name="T88" fmla="+- 0 4787 4544"/>
                <a:gd name="T89" fmla="*/ T88 w 398"/>
                <a:gd name="T90" fmla="+- 0 1327 1026"/>
                <a:gd name="T91" fmla="*/ 1327 h 536"/>
                <a:gd name="T92" fmla="+- 0 4746 4544"/>
                <a:gd name="T93" fmla="*/ T92 w 398"/>
                <a:gd name="T94" fmla="+- 0 1319 1026"/>
                <a:gd name="T95" fmla="*/ 1319 h 536"/>
                <a:gd name="T96" fmla="+- 0 4705 4544"/>
                <a:gd name="T97" fmla="*/ T96 w 398"/>
                <a:gd name="T98" fmla="+- 0 1318 1026"/>
                <a:gd name="T99" fmla="*/ 1318 h 536"/>
                <a:gd name="T100" fmla="+- 0 4705 4544"/>
                <a:gd name="T101" fmla="*/ T100 w 398"/>
                <a:gd name="T102" fmla="+- 0 1245 1026"/>
                <a:gd name="T103" fmla="*/ 1245 h 536"/>
                <a:gd name="T104" fmla="+- 0 4742 4544"/>
                <a:gd name="T105" fmla="*/ T104 w 398"/>
                <a:gd name="T106" fmla="+- 0 1244 1026"/>
                <a:gd name="T107" fmla="*/ 1244 h 536"/>
                <a:gd name="T108" fmla="+- 0 4779 4544"/>
                <a:gd name="T109" fmla="*/ T108 w 398"/>
                <a:gd name="T110" fmla="+- 0 1236 1026"/>
                <a:gd name="T111" fmla="*/ 1236 h 536"/>
                <a:gd name="T112" fmla="+- 0 4808 4544"/>
                <a:gd name="T113" fmla="*/ T112 w 398"/>
                <a:gd name="T114" fmla="+- 0 1216 1026"/>
                <a:gd name="T115" fmla="*/ 1216 h 536"/>
                <a:gd name="T116" fmla="+- 0 4819 4544"/>
                <a:gd name="T117" fmla="*/ T116 w 398"/>
                <a:gd name="T118" fmla="+- 0 1180 1026"/>
                <a:gd name="T119" fmla="*/ 1180 h 536"/>
                <a:gd name="T120" fmla="+- 0 4813 4544"/>
                <a:gd name="T121" fmla="*/ T120 w 398"/>
                <a:gd name="T122" fmla="+- 0 1151 1026"/>
                <a:gd name="T123" fmla="*/ 1151 h 536"/>
                <a:gd name="T124" fmla="+- 0 4796 4544"/>
                <a:gd name="T125" fmla="*/ T124 w 398"/>
                <a:gd name="T126" fmla="+- 0 1130 1026"/>
                <a:gd name="T127" fmla="*/ 1130 h 536"/>
                <a:gd name="T128" fmla="+- 0 4772 4544"/>
                <a:gd name="T129" fmla="*/ T128 w 398"/>
                <a:gd name="T130" fmla="+- 0 1117 1026"/>
                <a:gd name="T131" fmla="*/ 1117 h 536"/>
                <a:gd name="T132" fmla="+- 0 4743 4544"/>
                <a:gd name="T133" fmla="*/ T132 w 398"/>
                <a:gd name="T134" fmla="+- 0 1112 1026"/>
                <a:gd name="T135" fmla="*/ 1112 h 536"/>
                <a:gd name="T136" fmla="+- 0 4907 4544"/>
                <a:gd name="T137" fmla="*/ T136 w 398"/>
                <a:gd name="T138" fmla="+- 0 1112 1026"/>
                <a:gd name="T139" fmla="*/ 1112 h 536"/>
                <a:gd name="T140" fmla="+- 0 4922 4544"/>
                <a:gd name="T141" fmla="*/ T140 w 398"/>
                <a:gd name="T142" fmla="+- 0 1169 1026"/>
                <a:gd name="T143" fmla="*/ 1169 h 536"/>
                <a:gd name="T144" fmla="+- 0 4917 4544"/>
                <a:gd name="T145" fmla="*/ T144 w 398"/>
                <a:gd name="T146" fmla="+- 0 1204 1026"/>
                <a:gd name="T147" fmla="*/ 1204 h 536"/>
                <a:gd name="T148" fmla="+- 0 4903 4544"/>
                <a:gd name="T149" fmla="*/ T148 w 398"/>
                <a:gd name="T150" fmla="+- 0 1235 1026"/>
                <a:gd name="T151" fmla="*/ 1235 h 536"/>
                <a:gd name="T152" fmla="+- 0 4880 4544"/>
                <a:gd name="T153" fmla="*/ T152 w 398"/>
                <a:gd name="T154" fmla="+- 0 1259 1026"/>
                <a:gd name="T155" fmla="*/ 1259 h 536"/>
                <a:gd name="T156" fmla="+- 0 4847 4544"/>
                <a:gd name="T157" fmla="*/ T156 w 398"/>
                <a:gd name="T158" fmla="+- 0 1274 1026"/>
                <a:gd name="T159" fmla="*/ 1274 h 536"/>
                <a:gd name="T160" fmla="+- 0 4847 4544"/>
                <a:gd name="T161" fmla="*/ T160 w 398"/>
                <a:gd name="T162" fmla="+- 0 1275 1026"/>
                <a:gd name="T163" fmla="*/ 1275 h 536"/>
                <a:gd name="T164" fmla="+- 0 4887 4544"/>
                <a:gd name="T165" fmla="*/ T164 w 398"/>
                <a:gd name="T166" fmla="+- 0 1291 1026"/>
                <a:gd name="T167" fmla="*/ 1291 h 536"/>
                <a:gd name="T168" fmla="+- 0 4917 4544"/>
                <a:gd name="T169" fmla="*/ T168 w 398"/>
                <a:gd name="T170" fmla="+- 0 1317 1026"/>
                <a:gd name="T171" fmla="*/ 1317 h 536"/>
                <a:gd name="T172" fmla="+- 0 4935 4544"/>
                <a:gd name="T173" fmla="*/ T172 w 398"/>
                <a:gd name="T174" fmla="+- 0 1352 1026"/>
                <a:gd name="T175" fmla="*/ 1352 h 536"/>
                <a:gd name="T176" fmla="+- 0 4942 4544"/>
                <a:gd name="T177" fmla="*/ T176 w 398"/>
                <a:gd name="T178" fmla="+- 0 1392 1026"/>
                <a:gd name="T179" fmla="*/ 1392 h 536"/>
                <a:gd name="T180" fmla="+- 0 4926 4544"/>
                <a:gd name="T181" fmla="*/ T180 w 398"/>
                <a:gd name="T182" fmla="+- 0 1464 1026"/>
                <a:gd name="T183" fmla="*/ 1464 h 536"/>
                <a:gd name="T184" fmla="+- 0 4916 4544"/>
                <a:gd name="T185" fmla="*/ T184 w 398"/>
                <a:gd name="T186" fmla="+- 0 1475 1026"/>
                <a:gd name="T187" fmla="*/ 1475 h 536"/>
                <a:gd name="T188" fmla="+- 0 4743 4544"/>
                <a:gd name="T189" fmla="*/ T188 w 398"/>
                <a:gd name="T190" fmla="+- 0 1562 1026"/>
                <a:gd name="T191" fmla="*/ 1562 h 536"/>
                <a:gd name="T192" fmla="+- 0 4661 4544"/>
                <a:gd name="T193" fmla="*/ T192 w 398"/>
                <a:gd name="T194" fmla="+- 0 1549 1026"/>
                <a:gd name="T195" fmla="*/ 1549 h 536"/>
                <a:gd name="T196" fmla="+- 0 4598 4544"/>
                <a:gd name="T197" fmla="*/ T196 w 398"/>
                <a:gd name="T198" fmla="+- 0 1512 1026"/>
                <a:gd name="T199" fmla="*/ 1512 h 536"/>
                <a:gd name="T200" fmla="+- 0 4557 4544"/>
                <a:gd name="T201" fmla="*/ T200 w 398"/>
                <a:gd name="T202" fmla="+- 0 1453 1026"/>
                <a:gd name="T203" fmla="*/ 1453 h 536"/>
                <a:gd name="T204" fmla="+- 0 4544 4544"/>
                <a:gd name="T205" fmla="*/ T204 w 398"/>
                <a:gd name="T206" fmla="+- 0 1374 1026"/>
                <a:gd name="T207" fmla="*/ 1374 h 536"/>
                <a:gd name="T208" fmla="+- 0 4647 4544"/>
                <a:gd name="T209" fmla="*/ T208 w 398"/>
                <a:gd name="T210" fmla="+- 0 1374 1026"/>
                <a:gd name="T211" fmla="*/ 1374 h 536"/>
                <a:gd name="T212" fmla="+- 0 4654 4544"/>
                <a:gd name="T213" fmla="*/ T212 w 398"/>
                <a:gd name="T214" fmla="+- 0 1413 1026"/>
                <a:gd name="T215" fmla="*/ 1413 h 536"/>
                <a:gd name="T216" fmla="+- 0 4672 4544"/>
                <a:gd name="T217" fmla="*/ T216 w 398"/>
                <a:gd name="T218" fmla="+- 0 1446 1026"/>
                <a:gd name="T219" fmla="*/ 1446 h 536"/>
                <a:gd name="T220" fmla="+- 0 4701 4544"/>
                <a:gd name="T221" fmla="*/ T220 w 398"/>
                <a:gd name="T222" fmla="+- 0 1467 1026"/>
                <a:gd name="T223" fmla="*/ 1467 h 536"/>
                <a:gd name="T224" fmla="+- 0 4742 4544"/>
                <a:gd name="T225" fmla="*/ T224 w 398"/>
                <a:gd name="T226" fmla="+- 0 1475 1026"/>
                <a:gd name="T227" fmla="*/ 1475 h 536"/>
                <a:gd name="T228" fmla="+- 0 4916 4544"/>
                <a:gd name="T229" fmla="*/ T228 w 398"/>
                <a:gd name="T230" fmla="+- 0 1475 1026"/>
                <a:gd name="T231" fmla="*/ 1475 h 536"/>
                <a:gd name="T232" fmla="+- 0 4882 4544"/>
                <a:gd name="T233" fmla="*/ T232 w 398"/>
                <a:gd name="T234" fmla="+- 0 1518 1026"/>
                <a:gd name="T235" fmla="*/ 1518 h 536"/>
                <a:gd name="T236" fmla="+- 0 4818 4544"/>
                <a:gd name="T237" fmla="*/ T236 w 398"/>
                <a:gd name="T238" fmla="+- 0 1550 1026"/>
                <a:gd name="T239" fmla="*/ 1550 h 536"/>
                <a:gd name="T240" fmla="+- 0 4743 4544"/>
                <a:gd name="T241" fmla="*/ T240 w 398"/>
                <a:gd name="T242" fmla="+- 0 1562 1026"/>
                <a:gd name="T243" fmla="*/ 1562 h 5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398" h="536">
                  <a:moveTo>
                    <a:pt x="116" y="178"/>
                  </a:moveTo>
                  <a:lnTo>
                    <a:pt x="13" y="178"/>
                  </a:lnTo>
                  <a:lnTo>
                    <a:pt x="28" y="106"/>
                  </a:lnTo>
                  <a:lnTo>
                    <a:pt x="66" y="50"/>
                  </a:lnTo>
                  <a:lnTo>
                    <a:pt x="123" y="13"/>
                  </a:lnTo>
                  <a:lnTo>
                    <a:pt x="198" y="0"/>
                  </a:lnTo>
                  <a:lnTo>
                    <a:pt x="263" y="9"/>
                  </a:lnTo>
                  <a:lnTo>
                    <a:pt x="320" y="37"/>
                  </a:lnTo>
                  <a:lnTo>
                    <a:pt x="362" y="82"/>
                  </a:lnTo>
                  <a:lnTo>
                    <a:pt x="363" y="86"/>
                  </a:lnTo>
                  <a:lnTo>
                    <a:pt x="199" y="86"/>
                  </a:lnTo>
                  <a:lnTo>
                    <a:pt x="163" y="93"/>
                  </a:lnTo>
                  <a:lnTo>
                    <a:pt x="137" y="112"/>
                  </a:lnTo>
                  <a:lnTo>
                    <a:pt x="121" y="141"/>
                  </a:lnTo>
                  <a:lnTo>
                    <a:pt x="116" y="178"/>
                  </a:lnTo>
                  <a:close/>
                  <a:moveTo>
                    <a:pt x="372" y="449"/>
                  </a:moveTo>
                  <a:lnTo>
                    <a:pt x="198" y="449"/>
                  </a:lnTo>
                  <a:lnTo>
                    <a:pt x="232" y="444"/>
                  </a:lnTo>
                  <a:lnTo>
                    <a:pt x="259" y="427"/>
                  </a:lnTo>
                  <a:lnTo>
                    <a:pt x="278" y="402"/>
                  </a:lnTo>
                  <a:lnTo>
                    <a:pt x="285" y="369"/>
                  </a:lnTo>
                  <a:lnTo>
                    <a:pt x="273" y="324"/>
                  </a:lnTo>
                  <a:lnTo>
                    <a:pt x="243" y="301"/>
                  </a:lnTo>
                  <a:lnTo>
                    <a:pt x="202" y="293"/>
                  </a:lnTo>
                  <a:lnTo>
                    <a:pt x="161" y="292"/>
                  </a:lnTo>
                  <a:lnTo>
                    <a:pt x="161" y="219"/>
                  </a:lnTo>
                  <a:lnTo>
                    <a:pt x="198" y="218"/>
                  </a:lnTo>
                  <a:lnTo>
                    <a:pt x="235" y="210"/>
                  </a:lnTo>
                  <a:lnTo>
                    <a:pt x="264" y="190"/>
                  </a:lnTo>
                  <a:lnTo>
                    <a:pt x="275" y="154"/>
                  </a:lnTo>
                  <a:lnTo>
                    <a:pt x="269" y="125"/>
                  </a:lnTo>
                  <a:lnTo>
                    <a:pt x="252" y="104"/>
                  </a:lnTo>
                  <a:lnTo>
                    <a:pt x="228" y="91"/>
                  </a:lnTo>
                  <a:lnTo>
                    <a:pt x="199" y="86"/>
                  </a:lnTo>
                  <a:lnTo>
                    <a:pt x="363" y="86"/>
                  </a:lnTo>
                  <a:lnTo>
                    <a:pt x="378" y="143"/>
                  </a:lnTo>
                  <a:lnTo>
                    <a:pt x="373" y="178"/>
                  </a:lnTo>
                  <a:lnTo>
                    <a:pt x="359" y="209"/>
                  </a:lnTo>
                  <a:lnTo>
                    <a:pt x="336" y="233"/>
                  </a:lnTo>
                  <a:lnTo>
                    <a:pt x="303" y="248"/>
                  </a:lnTo>
                  <a:lnTo>
                    <a:pt x="303" y="249"/>
                  </a:lnTo>
                  <a:lnTo>
                    <a:pt x="343" y="265"/>
                  </a:lnTo>
                  <a:lnTo>
                    <a:pt x="373" y="291"/>
                  </a:lnTo>
                  <a:lnTo>
                    <a:pt x="391" y="326"/>
                  </a:lnTo>
                  <a:lnTo>
                    <a:pt x="398" y="366"/>
                  </a:lnTo>
                  <a:lnTo>
                    <a:pt x="382" y="438"/>
                  </a:lnTo>
                  <a:lnTo>
                    <a:pt x="372" y="449"/>
                  </a:lnTo>
                  <a:close/>
                  <a:moveTo>
                    <a:pt x="199" y="536"/>
                  </a:moveTo>
                  <a:lnTo>
                    <a:pt x="117" y="523"/>
                  </a:lnTo>
                  <a:lnTo>
                    <a:pt x="54" y="486"/>
                  </a:lnTo>
                  <a:lnTo>
                    <a:pt x="13" y="427"/>
                  </a:lnTo>
                  <a:lnTo>
                    <a:pt x="0" y="348"/>
                  </a:lnTo>
                  <a:lnTo>
                    <a:pt x="103" y="348"/>
                  </a:lnTo>
                  <a:lnTo>
                    <a:pt x="110" y="387"/>
                  </a:lnTo>
                  <a:lnTo>
                    <a:pt x="128" y="420"/>
                  </a:lnTo>
                  <a:lnTo>
                    <a:pt x="157" y="441"/>
                  </a:lnTo>
                  <a:lnTo>
                    <a:pt x="198" y="449"/>
                  </a:lnTo>
                  <a:lnTo>
                    <a:pt x="372" y="449"/>
                  </a:lnTo>
                  <a:lnTo>
                    <a:pt x="338" y="492"/>
                  </a:lnTo>
                  <a:lnTo>
                    <a:pt x="274" y="524"/>
                  </a:lnTo>
                  <a:lnTo>
                    <a:pt x="199" y="53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2" name="AutoShape 9215">
              <a:extLst>
                <a:ext uri="{FF2B5EF4-FFF2-40B4-BE49-F238E27FC236}">
                  <a16:creationId xmlns:a16="http://schemas.microsoft.com/office/drawing/2014/main" id="{9AFD16CE-C4C5-4816-9CD3-F1765F5EF6F4}"/>
                </a:ext>
              </a:extLst>
            </p:cNvPr>
            <p:cNvSpPr>
              <a:spLocks/>
            </p:cNvSpPr>
            <p:nvPr/>
          </p:nvSpPr>
          <p:spPr bwMode="auto">
            <a:xfrm>
              <a:off x="4971" y="1026"/>
              <a:ext cx="394" cy="536"/>
            </a:xfrm>
            <a:custGeom>
              <a:avLst/>
              <a:gdLst>
                <a:gd name="T0" fmla="+- 0 5168 4972"/>
                <a:gd name="T1" fmla="*/ T0 w 394"/>
                <a:gd name="T2" fmla="+- 0 1562 1026"/>
                <a:gd name="T3" fmla="*/ 1562 h 536"/>
                <a:gd name="T4" fmla="+- 0 5107 4972"/>
                <a:gd name="T5" fmla="*/ T4 w 394"/>
                <a:gd name="T6" fmla="+- 0 1553 1026"/>
                <a:gd name="T7" fmla="*/ 1553 h 536"/>
                <a:gd name="T8" fmla="+- 0 5053 4972"/>
                <a:gd name="T9" fmla="*/ T8 w 394"/>
                <a:gd name="T10" fmla="+- 0 1526 1026"/>
                <a:gd name="T11" fmla="*/ 1526 h 536"/>
                <a:gd name="T12" fmla="+- 0 5010 4972"/>
                <a:gd name="T13" fmla="*/ T12 w 394"/>
                <a:gd name="T14" fmla="+- 0 1475 1026"/>
                <a:gd name="T15" fmla="*/ 1475 h 536"/>
                <a:gd name="T16" fmla="+- 0 4982 4972"/>
                <a:gd name="T17" fmla="*/ T16 w 394"/>
                <a:gd name="T18" fmla="+- 0 1398 1026"/>
                <a:gd name="T19" fmla="*/ 1398 h 536"/>
                <a:gd name="T20" fmla="+- 0 4972 4972"/>
                <a:gd name="T21" fmla="*/ T20 w 394"/>
                <a:gd name="T22" fmla="+- 0 1292 1026"/>
                <a:gd name="T23" fmla="*/ 1292 h 536"/>
                <a:gd name="T24" fmla="+- 0 4982 4972"/>
                <a:gd name="T25" fmla="*/ T24 w 394"/>
                <a:gd name="T26" fmla="+- 0 1187 1026"/>
                <a:gd name="T27" fmla="*/ 1187 h 536"/>
                <a:gd name="T28" fmla="+- 0 5010 4972"/>
                <a:gd name="T29" fmla="*/ T28 w 394"/>
                <a:gd name="T30" fmla="+- 0 1111 1026"/>
                <a:gd name="T31" fmla="*/ 1111 h 536"/>
                <a:gd name="T32" fmla="+- 0 5053 4972"/>
                <a:gd name="T33" fmla="*/ T32 w 394"/>
                <a:gd name="T34" fmla="+- 0 1062 1026"/>
                <a:gd name="T35" fmla="*/ 1062 h 536"/>
                <a:gd name="T36" fmla="+- 0 5107 4972"/>
                <a:gd name="T37" fmla="*/ T36 w 394"/>
                <a:gd name="T38" fmla="+- 0 1034 1026"/>
                <a:gd name="T39" fmla="*/ 1034 h 536"/>
                <a:gd name="T40" fmla="+- 0 5168 4972"/>
                <a:gd name="T41" fmla="*/ T40 w 394"/>
                <a:gd name="T42" fmla="+- 0 1026 1026"/>
                <a:gd name="T43" fmla="*/ 1026 h 536"/>
                <a:gd name="T44" fmla="+- 0 5229 4972"/>
                <a:gd name="T45" fmla="*/ T44 w 394"/>
                <a:gd name="T46" fmla="+- 0 1034 1026"/>
                <a:gd name="T47" fmla="*/ 1034 h 536"/>
                <a:gd name="T48" fmla="+- 0 5283 4972"/>
                <a:gd name="T49" fmla="*/ T48 w 394"/>
                <a:gd name="T50" fmla="+- 0 1062 1026"/>
                <a:gd name="T51" fmla="*/ 1062 h 536"/>
                <a:gd name="T52" fmla="+- 0 5326 4972"/>
                <a:gd name="T53" fmla="*/ T52 w 394"/>
                <a:gd name="T54" fmla="+- 0 1111 1026"/>
                <a:gd name="T55" fmla="*/ 1111 h 536"/>
                <a:gd name="T56" fmla="+- 0 5327 4972"/>
                <a:gd name="T57" fmla="*/ T56 w 394"/>
                <a:gd name="T58" fmla="+- 0 1112 1026"/>
                <a:gd name="T59" fmla="*/ 1112 h 536"/>
                <a:gd name="T60" fmla="+- 0 5168 4972"/>
                <a:gd name="T61" fmla="*/ T60 w 394"/>
                <a:gd name="T62" fmla="+- 0 1112 1026"/>
                <a:gd name="T63" fmla="*/ 1112 h 536"/>
                <a:gd name="T64" fmla="+- 0 5117 4972"/>
                <a:gd name="T65" fmla="*/ T64 w 394"/>
                <a:gd name="T66" fmla="+- 0 1133 1026"/>
                <a:gd name="T67" fmla="*/ 1133 h 536"/>
                <a:gd name="T68" fmla="+- 0 5091 4972"/>
                <a:gd name="T69" fmla="*/ T68 w 394"/>
                <a:gd name="T70" fmla="+- 0 1182 1026"/>
                <a:gd name="T71" fmla="*/ 1182 h 536"/>
                <a:gd name="T72" fmla="+- 0 5082 4972"/>
                <a:gd name="T73" fmla="*/ T72 w 394"/>
                <a:gd name="T74" fmla="+- 0 1241 1026"/>
                <a:gd name="T75" fmla="*/ 1241 h 536"/>
                <a:gd name="T76" fmla="+- 0 5080 4972"/>
                <a:gd name="T77" fmla="*/ T76 w 394"/>
                <a:gd name="T78" fmla="+- 0 1292 1026"/>
                <a:gd name="T79" fmla="*/ 1292 h 536"/>
                <a:gd name="T80" fmla="+- 0 5082 4972"/>
                <a:gd name="T81" fmla="*/ T80 w 394"/>
                <a:gd name="T82" fmla="+- 0 1345 1026"/>
                <a:gd name="T83" fmla="*/ 1345 h 536"/>
                <a:gd name="T84" fmla="+- 0 5091 4972"/>
                <a:gd name="T85" fmla="*/ T84 w 394"/>
                <a:gd name="T86" fmla="+- 0 1405 1026"/>
                <a:gd name="T87" fmla="*/ 1405 h 536"/>
                <a:gd name="T88" fmla="+- 0 5117 4972"/>
                <a:gd name="T89" fmla="*/ T88 w 394"/>
                <a:gd name="T90" fmla="+- 0 1455 1026"/>
                <a:gd name="T91" fmla="*/ 1455 h 536"/>
                <a:gd name="T92" fmla="+- 0 5168 4972"/>
                <a:gd name="T93" fmla="*/ T92 w 394"/>
                <a:gd name="T94" fmla="+- 0 1475 1026"/>
                <a:gd name="T95" fmla="*/ 1475 h 536"/>
                <a:gd name="T96" fmla="+- 0 5326 4972"/>
                <a:gd name="T97" fmla="*/ T96 w 394"/>
                <a:gd name="T98" fmla="+- 0 1475 1026"/>
                <a:gd name="T99" fmla="*/ 1475 h 536"/>
                <a:gd name="T100" fmla="+- 0 5283 4972"/>
                <a:gd name="T101" fmla="*/ T100 w 394"/>
                <a:gd name="T102" fmla="+- 0 1526 1026"/>
                <a:gd name="T103" fmla="*/ 1526 h 536"/>
                <a:gd name="T104" fmla="+- 0 5229 4972"/>
                <a:gd name="T105" fmla="*/ T104 w 394"/>
                <a:gd name="T106" fmla="+- 0 1553 1026"/>
                <a:gd name="T107" fmla="*/ 1553 h 536"/>
                <a:gd name="T108" fmla="+- 0 5168 4972"/>
                <a:gd name="T109" fmla="*/ T108 w 394"/>
                <a:gd name="T110" fmla="+- 0 1562 1026"/>
                <a:gd name="T111" fmla="*/ 1562 h 536"/>
                <a:gd name="T112" fmla="+- 0 5326 4972"/>
                <a:gd name="T113" fmla="*/ T112 w 394"/>
                <a:gd name="T114" fmla="+- 0 1475 1026"/>
                <a:gd name="T115" fmla="*/ 1475 h 536"/>
                <a:gd name="T116" fmla="+- 0 5168 4972"/>
                <a:gd name="T117" fmla="*/ T116 w 394"/>
                <a:gd name="T118" fmla="+- 0 1475 1026"/>
                <a:gd name="T119" fmla="*/ 1475 h 536"/>
                <a:gd name="T120" fmla="+- 0 5219 4972"/>
                <a:gd name="T121" fmla="*/ T120 w 394"/>
                <a:gd name="T122" fmla="+- 0 1455 1026"/>
                <a:gd name="T123" fmla="*/ 1455 h 536"/>
                <a:gd name="T124" fmla="+- 0 5245 4972"/>
                <a:gd name="T125" fmla="*/ T124 w 394"/>
                <a:gd name="T126" fmla="+- 0 1405 1026"/>
                <a:gd name="T127" fmla="*/ 1405 h 536"/>
                <a:gd name="T128" fmla="+- 0 5255 4972"/>
                <a:gd name="T129" fmla="*/ T128 w 394"/>
                <a:gd name="T130" fmla="+- 0 1345 1026"/>
                <a:gd name="T131" fmla="*/ 1345 h 536"/>
                <a:gd name="T132" fmla="+- 0 5256 4972"/>
                <a:gd name="T133" fmla="*/ T132 w 394"/>
                <a:gd name="T134" fmla="+- 0 1292 1026"/>
                <a:gd name="T135" fmla="*/ 1292 h 536"/>
                <a:gd name="T136" fmla="+- 0 5255 4972"/>
                <a:gd name="T137" fmla="*/ T136 w 394"/>
                <a:gd name="T138" fmla="+- 0 1241 1026"/>
                <a:gd name="T139" fmla="*/ 1241 h 536"/>
                <a:gd name="T140" fmla="+- 0 5245 4972"/>
                <a:gd name="T141" fmla="*/ T140 w 394"/>
                <a:gd name="T142" fmla="+- 0 1182 1026"/>
                <a:gd name="T143" fmla="*/ 1182 h 536"/>
                <a:gd name="T144" fmla="+- 0 5219 4972"/>
                <a:gd name="T145" fmla="*/ T144 w 394"/>
                <a:gd name="T146" fmla="+- 0 1133 1026"/>
                <a:gd name="T147" fmla="*/ 1133 h 536"/>
                <a:gd name="T148" fmla="+- 0 5168 4972"/>
                <a:gd name="T149" fmla="*/ T148 w 394"/>
                <a:gd name="T150" fmla="+- 0 1112 1026"/>
                <a:gd name="T151" fmla="*/ 1112 h 536"/>
                <a:gd name="T152" fmla="+- 0 5327 4972"/>
                <a:gd name="T153" fmla="*/ T152 w 394"/>
                <a:gd name="T154" fmla="+- 0 1112 1026"/>
                <a:gd name="T155" fmla="*/ 1112 h 536"/>
                <a:gd name="T156" fmla="+- 0 5355 4972"/>
                <a:gd name="T157" fmla="*/ T156 w 394"/>
                <a:gd name="T158" fmla="+- 0 1187 1026"/>
                <a:gd name="T159" fmla="*/ 1187 h 536"/>
                <a:gd name="T160" fmla="+- 0 5365 4972"/>
                <a:gd name="T161" fmla="*/ T160 w 394"/>
                <a:gd name="T162" fmla="+- 0 1292 1026"/>
                <a:gd name="T163" fmla="*/ 1292 h 536"/>
                <a:gd name="T164" fmla="+- 0 5355 4972"/>
                <a:gd name="T165" fmla="*/ T164 w 394"/>
                <a:gd name="T166" fmla="+- 0 1398 1026"/>
                <a:gd name="T167" fmla="*/ 1398 h 536"/>
                <a:gd name="T168" fmla="+- 0 5326 4972"/>
                <a:gd name="T169" fmla="*/ T168 w 394"/>
                <a:gd name="T170" fmla="+- 0 1475 1026"/>
                <a:gd name="T171" fmla="*/ 1475 h 536"/>
                <a:gd name="T172" fmla="+- 0 5326 4972"/>
                <a:gd name="T173" fmla="*/ T172 w 394"/>
                <a:gd name="T174" fmla="+- 0 1475 1026"/>
                <a:gd name="T175" fmla="*/ 1475 h 5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394" h="536">
                  <a:moveTo>
                    <a:pt x="196" y="536"/>
                  </a:moveTo>
                  <a:lnTo>
                    <a:pt x="135" y="527"/>
                  </a:lnTo>
                  <a:lnTo>
                    <a:pt x="81" y="500"/>
                  </a:lnTo>
                  <a:lnTo>
                    <a:pt x="38" y="449"/>
                  </a:lnTo>
                  <a:lnTo>
                    <a:pt x="10" y="372"/>
                  </a:lnTo>
                  <a:lnTo>
                    <a:pt x="0" y="266"/>
                  </a:lnTo>
                  <a:lnTo>
                    <a:pt x="10" y="161"/>
                  </a:lnTo>
                  <a:lnTo>
                    <a:pt x="38" y="85"/>
                  </a:lnTo>
                  <a:lnTo>
                    <a:pt x="81" y="36"/>
                  </a:lnTo>
                  <a:lnTo>
                    <a:pt x="135" y="8"/>
                  </a:lnTo>
                  <a:lnTo>
                    <a:pt x="196" y="0"/>
                  </a:lnTo>
                  <a:lnTo>
                    <a:pt x="257" y="8"/>
                  </a:lnTo>
                  <a:lnTo>
                    <a:pt x="311" y="36"/>
                  </a:lnTo>
                  <a:lnTo>
                    <a:pt x="354" y="85"/>
                  </a:lnTo>
                  <a:lnTo>
                    <a:pt x="355" y="86"/>
                  </a:lnTo>
                  <a:lnTo>
                    <a:pt x="196" y="86"/>
                  </a:lnTo>
                  <a:lnTo>
                    <a:pt x="145" y="107"/>
                  </a:lnTo>
                  <a:lnTo>
                    <a:pt x="119" y="156"/>
                  </a:lnTo>
                  <a:lnTo>
                    <a:pt x="110" y="215"/>
                  </a:lnTo>
                  <a:lnTo>
                    <a:pt x="108" y="266"/>
                  </a:lnTo>
                  <a:lnTo>
                    <a:pt x="110" y="319"/>
                  </a:lnTo>
                  <a:lnTo>
                    <a:pt x="119" y="379"/>
                  </a:lnTo>
                  <a:lnTo>
                    <a:pt x="145" y="429"/>
                  </a:lnTo>
                  <a:lnTo>
                    <a:pt x="196" y="449"/>
                  </a:lnTo>
                  <a:lnTo>
                    <a:pt x="354" y="449"/>
                  </a:lnTo>
                  <a:lnTo>
                    <a:pt x="311" y="500"/>
                  </a:lnTo>
                  <a:lnTo>
                    <a:pt x="257" y="527"/>
                  </a:lnTo>
                  <a:lnTo>
                    <a:pt x="196" y="536"/>
                  </a:lnTo>
                  <a:close/>
                  <a:moveTo>
                    <a:pt x="354" y="449"/>
                  </a:moveTo>
                  <a:lnTo>
                    <a:pt x="196" y="449"/>
                  </a:lnTo>
                  <a:lnTo>
                    <a:pt x="247" y="429"/>
                  </a:lnTo>
                  <a:lnTo>
                    <a:pt x="273" y="379"/>
                  </a:lnTo>
                  <a:lnTo>
                    <a:pt x="283" y="319"/>
                  </a:lnTo>
                  <a:lnTo>
                    <a:pt x="284" y="266"/>
                  </a:lnTo>
                  <a:lnTo>
                    <a:pt x="283" y="215"/>
                  </a:lnTo>
                  <a:lnTo>
                    <a:pt x="273" y="156"/>
                  </a:lnTo>
                  <a:lnTo>
                    <a:pt x="247" y="107"/>
                  </a:lnTo>
                  <a:lnTo>
                    <a:pt x="196" y="86"/>
                  </a:lnTo>
                  <a:lnTo>
                    <a:pt x="355" y="86"/>
                  </a:lnTo>
                  <a:lnTo>
                    <a:pt x="383" y="161"/>
                  </a:lnTo>
                  <a:lnTo>
                    <a:pt x="393" y="266"/>
                  </a:lnTo>
                  <a:lnTo>
                    <a:pt x="383" y="372"/>
                  </a:lnTo>
                  <a:lnTo>
                    <a:pt x="354" y="44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3" name="AutoShape 9216">
              <a:extLst>
                <a:ext uri="{FF2B5EF4-FFF2-40B4-BE49-F238E27FC236}">
                  <a16:creationId xmlns:a16="http://schemas.microsoft.com/office/drawing/2014/main" id="{DCD113F0-E71E-4E5B-A2F3-3DC788872B30}"/>
                </a:ext>
              </a:extLst>
            </p:cNvPr>
            <p:cNvSpPr>
              <a:spLocks/>
            </p:cNvSpPr>
            <p:nvPr/>
          </p:nvSpPr>
          <p:spPr bwMode="auto">
            <a:xfrm>
              <a:off x="4480" y="750"/>
              <a:ext cx="124" cy="194"/>
            </a:xfrm>
            <a:custGeom>
              <a:avLst/>
              <a:gdLst>
                <a:gd name="T0" fmla="+- 0 4509 4481"/>
                <a:gd name="T1" fmla="*/ T0 w 124"/>
                <a:gd name="T2" fmla="+- 0 943 750"/>
                <a:gd name="T3" fmla="*/ 943 h 194"/>
                <a:gd name="T4" fmla="+- 0 4481 4481"/>
                <a:gd name="T5" fmla="*/ T4 w 124"/>
                <a:gd name="T6" fmla="+- 0 943 750"/>
                <a:gd name="T7" fmla="*/ 943 h 194"/>
                <a:gd name="T8" fmla="+- 0 4524 4481"/>
                <a:gd name="T9" fmla="*/ T8 w 124"/>
                <a:gd name="T10" fmla="+- 0 750 750"/>
                <a:gd name="T11" fmla="*/ 750 h 194"/>
                <a:gd name="T12" fmla="+- 0 4561 4481"/>
                <a:gd name="T13" fmla="*/ T12 w 124"/>
                <a:gd name="T14" fmla="+- 0 750 750"/>
                <a:gd name="T15" fmla="*/ 750 h 194"/>
                <a:gd name="T16" fmla="+- 0 4572 4481"/>
                <a:gd name="T17" fmla="*/ T16 w 124"/>
                <a:gd name="T18" fmla="+- 0 800 750"/>
                <a:gd name="T19" fmla="*/ 800 h 194"/>
                <a:gd name="T20" fmla="+- 0 4540 4481"/>
                <a:gd name="T21" fmla="*/ T20 w 124"/>
                <a:gd name="T22" fmla="+- 0 800 750"/>
                <a:gd name="T23" fmla="*/ 800 h 194"/>
                <a:gd name="T24" fmla="+- 0 4525 4481"/>
                <a:gd name="T25" fmla="*/ T24 w 124"/>
                <a:gd name="T26" fmla="+- 0 868 750"/>
                <a:gd name="T27" fmla="*/ 868 h 194"/>
                <a:gd name="T28" fmla="+- 0 4587 4481"/>
                <a:gd name="T29" fmla="*/ T28 w 124"/>
                <a:gd name="T30" fmla="+- 0 868 750"/>
                <a:gd name="T31" fmla="*/ 868 h 194"/>
                <a:gd name="T32" fmla="+- 0 4595 4481"/>
                <a:gd name="T33" fmla="*/ T32 w 124"/>
                <a:gd name="T34" fmla="+- 0 904 750"/>
                <a:gd name="T35" fmla="*/ 904 h 194"/>
                <a:gd name="T36" fmla="+- 0 4517 4481"/>
                <a:gd name="T37" fmla="*/ T36 w 124"/>
                <a:gd name="T38" fmla="+- 0 904 750"/>
                <a:gd name="T39" fmla="*/ 904 h 194"/>
                <a:gd name="T40" fmla="+- 0 4509 4481"/>
                <a:gd name="T41" fmla="*/ T40 w 124"/>
                <a:gd name="T42" fmla="+- 0 943 750"/>
                <a:gd name="T43" fmla="*/ 943 h 194"/>
                <a:gd name="T44" fmla="+- 0 4587 4481"/>
                <a:gd name="T45" fmla="*/ T44 w 124"/>
                <a:gd name="T46" fmla="+- 0 868 750"/>
                <a:gd name="T47" fmla="*/ 868 h 194"/>
                <a:gd name="T48" fmla="+- 0 4554 4481"/>
                <a:gd name="T49" fmla="*/ T48 w 124"/>
                <a:gd name="T50" fmla="+- 0 868 750"/>
                <a:gd name="T51" fmla="*/ 868 h 194"/>
                <a:gd name="T52" fmla="+- 0 4540 4481"/>
                <a:gd name="T53" fmla="*/ T52 w 124"/>
                <a:gd name="T54" fmla="+- 0 800 750"/>
                <a:gd name="T55" fmla="*/ 800 h 194"/>
                <a:gd name="T56" fmla="+- 0 4572 4481"/>
                <a:gd name="T57" fmla="*/ T56 w 124"/>
                <a:gd name="T58" fmla="+- 0 800 750"/>
                <a:gd name="T59" fmla="*/ 800 h 194"/>
                <a:gd name="T60" fmla="+- 0 4587 4481"/>
                <a:gd name="T61" fmla="*/ T60 w 124"/>
                <a:gd name="T62" fmla="+- 0 868 750"/>
                <a:gd name="T63" fmla="*/ 868 h 194"/>
                <a:gd name="T64" fmla="+- 0 4604 4481"/>
                <a:gd name="T65" fmla="*/ T64 w 124"/>
                <a:gd name="T66" fmla="+- 0 943 750"/>
                <a:gd name="T67" fmla="*/ 943 h 194"/>
                <a:gd name="T68" fmla="+- 0 4570 4481"/>
                <a:gd name="T69" fmla="*/ T68 w 124"/>
                <a:gd name="T70" fmla="+- 0 943 750"/>
                <a:gd name="T71" fmla="*/ 943 h 194"/>
                <a:gd name="T72" fmla="+- 0 4561 4481"/>
                <a:gd name="T73" fmla="*/ T72 w 124"/>
                <a:gd name="T74" fmla="+- 0 904 750"/>
                <a:gd name="T75" fmla="*/ 904 h 194"/>
                <a:gd name="T76" fmla="+- 0 4595 4481"/>
                <a:gd name="T77" fmla="*/ T76 w 124"/>
                <a:gd name="T78" fmla="+- 0 904 750"/>
                <a:gd name="T79" fmla="*/ 904 h 194"/>
                <a:gd name="T80" fmla="+- 0 4604 4481"/>
                <a:gd name="T81" fmla="*/ T80 w 124"/>
                <a:gd name="T82" fmla="+- 0 943 750"/>
                <a:gd name="T83" fmla="*/ 943 h 1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24" h="194">
                  <a:moveTo>
                    <a:pt x="28" y="193"/>
                  </a:moveTo>
                  <a:lnTo>
                    <a:pt x="0" y="193"/>
                  </a:lnTo>
                  <a:lnTo>
                    <a:pt x="43" y="0"/>
                  </a:lnTo>
                  <a:lnTo>
                    <a:pt x="80" y="0"/>
                  </a:lnTo>
                  <a:lnTo>
                    <a:pt x="91" y="50"/>
                  </a:lnTo>
                  <a:lnTo>
                    <a:pt x="59" y="50"/>
                  </a:lnTo>
                  <a:lnTo>
                    <a:pt x="44" y="118"/>
                  </a:lnTo>
                  <a:lnTo>
                    <a:pt x="106" y="118"/>
                  </a:lnTo>
                  <a:lnTo>
                    <a:pt x="114" y="154"/>
                  </a:lnTo>
                  <a:lnTo>
                    <a:pt x="36" y="154"/>
                  </a:lnTo>
                  <a:lnTo>
                    <a:pt x="28" y="193"/>
                  </a:lnTo>
                  <a:close/>
                  <a:moveTo>
                    <a:pt x="106" y="118"/>
                  </a:moveTo>
                  <a:lnTo>
                    <a:pt x="73" y="118"/>
                  </a:lnTo>
                  <a:lnTo>
                    <a:pt x="59" y="50"/>
                  </a:lnTo>
                  <a:lnTo>
                    <a:pt x="91" y="50"/>
                  </a:lnTo>
                  <a:lnTo>
                    <a:pt x="106" y="118"/>
                  </a:lnTo>
                  <a:close/>
                  <a:moveTo>
                    <a:pt x="123" y="193"/>
                  </a:moveTo>
                  <a:lnTo>
                    <a:pt x="89" y="193"/>
                  </a:lnTo>
                  <a:lnTo>
                    <a:pt x="80" y="154"/>
                  </a:lnTo>
                  <a:lnTo>
                    <a:pt x="114" y="154"/>
                  </a:lnTo>
                  <a:lnTo>
                    <a:pt x="123" y="19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4" name="AutoShape 9217">
              <a:extLst>
                <a:ext uri="{FF2B5EF4-FFF2-40B4-BE49-F238E27FC236}">
                  <a16:creationId xmlns:a16="http://schemas.microsoft.com/office/drawing/2014/main" id="{BCAE09E2-C660-4939-ABEC-D1263B2FB0BA}"/>
                </a:ext>
              </a:extLst>
            </p:cNvPr>
            <p:cNvSpPr>
              <a:spLocks/>
            </p:cNvSpPr>
            <p:nvPr/>
          </p:nvSpPr>
          <p:spPr bwMode="auto">
            <a:xfrm>
              <a:off x="4622" y="750"/>
              <a:ext cx="112" cy="194"/>
            </a:xfrm>
            <a:custGeom>
              <a:avLst/>
              <a:gdLst>
                <a:gd name="T0" fmla="+- 0 4667 4622"/>
                <a:gd name="T1" fmla="*/ T0 w 112"/>
                <a:gd name="T2" fmla="+- 0 943 750"/>
                <a:gd name="T3" fmla="*/ 943 h 194"/>
                <a:gd name="T4" fmla="+- 0 4622 4622"/>
                <a:gd name="T5" fmla="*/ T4 w 112"/>
                <a:gd name="T6" fmla="+- 0 943 750"/>
                <a:gd name="T7" fmla="*/ 943 h 194"/>
                <a:gd name="T8" fmla="+- 0 4622 4622"/>
                <a:gd name="T9" fmla="*/ T8 w 112"/>
                <a:gd name="T10" fmla="+- 0 750 750"/>
                <a:gd name="T11" fmla="*/ 750 h 194"/>
                <a:gd name="T12" fmla="+- 0 4662 4622"/>
                <a:gd name="T13" fmla="*/ T12 w 112"/>
                <a:gd name="T14" fmla="+- 0 750 750"/>
                <a:gd name="T15" fmla="*/ 750 h 194"/>
                <a:gd name="T16" fmla="+- 0 4676 4622"/>
                <a:gd name="T17" fmla="*/ T16 w 112"/>
                <a:gd name="T18" fmla="+- 0 751 750"/>
                <a:gd name="T19" fmla="*/ 751 h 194"/>
                <a:gd name="T20" fmla="+- 0 4689 4622"/>
                <a:gd name="T21" fmla="*/ T20 w 112"/>
                <a:gd name="T22" fmla="+- 0 753 750"/>
                <a:gd name="T23" fmla="*/ 753 h 194"/>
                <a:gd name="T24" fmla="+- 0 4701 4622"/>
                <a:gd name="T25" fmla="*/ T24 w 112"/>
                <a:gd name="T26" fmla="+- 0 760 750"/>
                <a:gd name="T27" fmla="*/ 760 h 194"/>
                <a:gd name="T28" fmla="+- 0 4713 4622"/>
                <a:gd name="T29" fmla="*/ T28 w 112"/>
                <a:gd name="T30" fmla="+- 0 772 750"/>
                <a:gd name="T31" fmla="*/ 772 h 194"/>
                <a:gd name="T32" fmla="+- 0 4721 4622"/>
                <a:gd name="T33" fmla="*/ T32 w 112"/>
                <a:gd name="T34" fmla="+- 0 786 750"/>
                <a:gd name="T35" fmla="*/ 786 h 194"/>
                <a:gd name="T36" fmla="+- 0 4654 4622"/>
                <a:gd name="T37" fmla="*/ T36 w 112"/>
                <a:gd name="T38" fmla="+- 0 786 750"/>
                <a:gd name="T39" fmla="*/ 786 h 194"/>
                <a:gd name="T40" fmla="+- 0 4654 4622"/>
                <a:gd name="T41" fmla="*/ T40 w 112"/>
                <a:gd name="T42" fmla="+- 0 907 750"/>
                <a:gd name="T43" fmla="*/ 907 h 194"/>
                <a:gd name="T44" fmla="+- 0 4721 4622"/>
                <a:gd name="T45" fmla="*/ T44 w 112"/>
                <a:gd name="T46" fmla="+- 0 907 750"/>
                <a:gd name="T47" fmla="*/ 907 h 194"/>
                <a:gd name="T48" fmla="+- 0 4716 4622"/>
                <a:gd name="T49" fmla="*/ T48 w 112"/>
                <a:gd name="T50" fmla="+- 0 917 750"/>
                <a:gd name="T51" fmla="*/ 917 h 194"/>
                <a:gd name="T52" fmla="+- 0 4706 4622"/>
                <a:gd name="T53" fmla="*/ T52 w 112"/>
                <a:gd name="T54" fmla="+- 0 930 750"/>
                <a:gd name="T55" fmla="*/ 930 h 194"/>
                <a:gd name="T56" fmla="+- 0 4694 4622"/>
                <a:gd name="T57" fmla="*/ T56 w 112"/>
                <a:gd name="T58" fmla="+- 0 938 750"/>
                <a:gd name="T59" fmla="*/ 938 h 194"/>
                <a:gd name="T60" fmla="+- 0 4681 4622"/>
                <a:gd name="T61" fmla="*/ T60 w 112"/>
                <a:gd name="T62" fmla="+- 0 942 750"/>
                <a:gd name="T63" fmla="*/ 942 h 194"/>
                <a:gd name="T64" fmla="+- 0 4667 4622"/>
                <a:gd name="T65" fmla="*/ T64 w 112"/>
                <a:gd name="T66" fmla="+- 0 943 750"/>
                <a:gd name="T67" fmla="*/ 943 h 194"/>
                <a:gd name="T68" fmla="+- 0 4721 4622"/>
                <a:gd name="T69" fmla="*/ T68 w 112"/>
                <a:gd name="T70" fmla="+- 0 907 750"/>
                <a:gd name="T71" fmla="*/ 907 h 194"/>
                <a:gd name="T72" fmla="+- 0 4678 4622"/>
                <a:gd name="T73" fmla="*/ T72 w 112"/>
                <a:gd name="T74" fmla="+- 0 907 750"/>
                <a:gd name="T75" fmla="*/ 907 h 194"/>
                <a:gd name="T76" fmla="+- 0 4686 4622"/>
                <a:gd name="T77" fmla="*/ T76 w 112"/>
                <a:gd name="T78" fmla="+- 0 903 750"/>
                <a:gd name="T79" fmla="*/ 903 h 194"/>
                <a:gd name="T80" fmla="+- 0 4694 4622"/>
                <a:gd name="T81" fmla="*/ T80 w 112"/>
                <a:gd name="T82" fmla="+- 0 886 750"/>
                <a:gd name="T83" fmla="*/ 886 h 194"/>
                <a:gd name="T84" fmla="+- 0 4697 4622"/>
                <a:gd name="T85" fmla="*/ T84 w 112"/>
                <a:gd name="T86" fmla="+- 0 877 750"/>
                <a:gd name="T87" fmla="*/ 877 h 194"/>
                <a:gd name="T88" fmla="+- 0 4700 4622"/>
                <a:gd name="T89" fmla="*/ T88 w 112"/>
                <a:gd name="T90" fmla="+- 0 866 750"/>
                <a:gd name="T91" fmla="*/ 866 h 194"/>
                <a:gd name="T92" fmla="+- 0 4701 4622"/>
                <a:gd name="T93" fmla="*/ T92 w 112"/>
                <a:gd name="T94" fmla="+- 0 856 750"/>
                <a:gd name="T95" fmla="*/ 856 h 194"/>
                <a:gd name="T96" fmla="+- 0 4701 4622"/>
                <a:gd name="T97" fmla="*/ T96 w 112"/>
                <a:gd name="T98" fmla="+- 0 845 750"/>
                <a:gd name="T99" fmla="*/ 845 h 194"/>
                <a:gd name="T100" fmla="+- 0 4701 4622"/>
                <a:gd name="T101" fmla="*/ T100 w 112"/>
                <a:gd name="T102" fmla="+- 0 833 750"/>
                <a:gd name="T103" fmla="*/ 833 h 194"/>
                <a:gd name="T104" fmla="+- 0 4699 4622"/>
                <a:gd name="T105" fmla="*/ T104 w 112"/>
                <a:gd name="T106" fmla="+- 0 822 750"/>
                <a:gd name="T107" fmla="*/ 822 h 194"/>
                <a:gd name="T108" fmla="+- 0 4696 4622"/>
                <a:gd name="T109" fmla="*/ T108 w 112"/>
                <a:gd name="T110" fmla="+- 0 811 750"/>
                <a:gd name="T111" fmla="*/ 811 h 194"/>
                <a:gd name="T112" fmla="+- 0 4692 4622"/>
                <a:gd name="T113" fmla="*/ T112 w 112"/>
                <a:gd name="T114" fmla="+- 0 801 750"/>
                <a:gd name="T115" fmla="*/ 801 h 194"/>
                <a:gd name="T116" fmla="+- 0 4684 4622"/>
                <a:gd name="T117" fmla="*/ T116 w 112"/>
                <a:gd name="T118" fmla="+- 0 788 750"/>
                <a:gd name="T119" fmla="*/ 788 h 194"/>
                <a:gd name="T120" fmla="+- 0 4676 4622"/>
                <a:gd name="T121" fmla="*/ T120 w 112"/>
                <a:gd name="T122" fmla="+- 0 786 750"/>
                <a:gd name="T123" fmla="*/ 786 h 194"/>
                <a:gd name="T124" fmla="+- 0 4721 4622"/>
                <a:gd name="T125" fmla="*/ T124 w 112"/>
                <a:gd name="T126" fmla="+- 0 786 750"/>
                <a:gd name="T127" fmla="*/ 786 h 194"/>
                <a:gd name="T128" fmla="+- 0 4723 4622"/>
                <a:gd name="T129" fmla="*/ T128 w 112"/>
                <a:gd name="T130" fmla="+- 0 788 750"/>
                <a:gd name="T131" fmla="*/ 788 h 194"/>
                <a:gd name="T132" fmla="+- 0 4729 4622"/>
                <a:gd name="T133" fmla="*/ T132 w 112"/>
                <a:gd name="T134" fmla="+- 0 806 750"/>
                <a:gd name="T135" fmla="*/ 806 h 194"/>
                <a:gd name="T136" fmla="+- 0 4733 4622"/>
                <a:gd name="T137" fmla="*/ T136 w 112"/>
                <a:gd name="T138" fmla="+- 0 826 750"/>
                <a:gd name="T139" fmla="*/ 826 h 194"/>
                <a:gd name="T140" fmla="+- 0 4734 4622"/>
                <a:gd name="T141" fmla="*/ T140 w 112"/>
                <a:gd name="T142" fmla="+- 0 846 750"/>
                <a:gd name="T143" fmla="*/ 846 h 194"/>
                <a:gd name="T144" fmla="+- 0 4733 4622"/>
                <a:gd name="T145" fmla="*/ T144 w 112"/>
                <a:gd name="T146" fmla="+- 0 865 750"/>
                <a:gd name="T147" fmla="*/ 865 h 194"/>
                <a:gd name="T148" fmla="+- 0 4730 4622"/>
                <a:gd name="T149" fmla="*/ T148 w 112"/>
                <a:gd name="T150" fmla="+- 0 884 750"/>
                <a:gd name="T151" fmla="*/ 884 h 194"/>
                <a:gd name="T152" fmla="+- 0 4724 4622"/>
                <a:gd name="T153" fmla="*/ T152 w 112"/>
                <a:gd name="T154" fmla="+- 0 901 750"/>
                <a:gd name="T155" fmla="*/ 901 h 194"/>
                <a:gd name="T156" fmla="+- 0 4721 4622"/>
                <a:gd name="T157" fmla="*/ T156 w 112"/>
                <a:gd name="T158" fmla="+- 0 907 750"/>
                <a:gd name="T159" fmla="*/ 907 h 1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12" h="194">
                  <a:moveTo>
                    <a:pt x="45" y="193"/>
                  </a:moveTo>
                  <a:lnTo>
                    <a:pt x="0" y="193"/>
                  </a:lnTo>
                  <a:lnTo>
                    <a:pt x="0" y="0"/>
                  </a:lnTo>
                  <a:lnTo>
                    <a:pt x="40" y="0"/>
                  </a:lnTo>
                  <a:lnTo>
                    <a:pt x="54" y="1"/>
                  </a:lnTo>
                  <a:lnTo>
                    <a:pt x="67" y="3"/>
                  </a:lnTo>
                  <a:lnTo>
                    <a:pt x="79" y="10"/>
                  </a:lnTo>
                  <a:lnTo>
                    <a:pt x="91" y="22"/>
                  </a:lnTo>
                  <a:lnTo>
                    <a:pt x="99" y="36"/>
                  </a:lnTo>
                  <a:lnTo>
                    <a:pt x="32" y="36"/>
                  </a:lnTo>
                  <a:lnTo>
                    <a:pt x="32" y="157"/>
                  </a:lnTo>
                  <a:lnTo>
                    <a:pt x="99" y="157"/>
                  </a:lnTo>
                  <a:lnTo>
                    <a:pt x="94" y="167"/>
                  </a:lnTo>
                  <a:lnTo>
                    <a:pt x="84" y="180"/>
                  </a:lnTo>
                  <a:lnTo>
                    <a:pt x="72" y="188"/>
                  </a:lnTo>
                  <a:lnTo>
                    <a:pt x="59" y="192"/>
                  </a:lnTo>
                  <a:lnTo>
                    <a:pt x="45" y="193"/>
                  </a:lnTo>
                  <a:close/>
                  <a:moveTo>
                    <a:pt x="99" y="157"/>
                  </a:moveTo>
                  <a:lnTo>
                    <a:pt x="56" y="157"/>
                  </a:lnTo>
                  <a:lnTo>
                    <a:pt x="64" y="153"/>
                  </a:lnTo>
                  <a:lnTo>
                    <a:pt x="72" y="136"/>
                  </a:lnTo>
                  <a:lnTo>
                    <a:pt x="75" y="127"/>
                  </a:lnTo>
                  <a:lnTo>
                    <a:pt x="78" y="116"/>
                  </a:lnTo>
                  <a:lnTo>
                    <a:pt x="79" y="106"/>
                  </a:lnTo>
                  <a:lnTo>
                    <a:pt x="79" y="95"/>
                  </a:lnTo>
                  <a:lnTo>
                    <a:pt x="79" y="83"/>
                  </a:lnTo>
                  <a:lnTo>
                    <a:pt x="77" y="72"/>
                  </a:lnTo>
                  <a:lnTo>
                    <a:pt x="74" y="61"/>
                  </a:lnTo>
                  <a:lnTo>
                    <a:pt x="70" y="51"/>
                  </a:lnTo>
                  <a:lnTo>
                    <a:pt x="62" y="38"/>
                  </a:lnTo>
                  <a:lnTo>
                    <a:pt x="54" y="36"/>
                  </a:lnTo>
                  <a:lnTo>
                    <a:pt x="99" y="36"/>
                  </a:lnTo>
                  <a:lnTo>
                    <a:pt x="101" y="38"/>
                  </a:lnTo>
                  <a:lnTo>
                    <a:pt x="107" y="56"/>
                  </a:lnTo>
                  <a:lnTo>
                    <a:pt x="111" y="76"/>
                  </a:lnTo>
                  <a:lnTo>
                    <a:pt x="112" y="96"/>
                  </a:lnTo>
                  <a:lnTo>
                    <a:pt x="111" y="115"/>
                  </a:lnTo>
                  <a:lnTo>
                    <a:pt x="108" y="134"/>
                  </a:lnTo>
                  <a:lnTo>
                    <a:pt x="102" y="151"/>
                  </a:lnTo>
                  <a:lnTo>
                    <a:pt x="99" y="1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5" name="AutoShape 9218">
              <a:extLst>
                <a:ext uri="{FF2B5EF4-FFF2-40B4-BE49-F238E27FC236}">
                  <a16:creationId xmlns:a16="http://schemas.microsoft.com/office/drawing/2014/main" id="{1B026E11-DB1D-4F99-ACBF-C80FDECB2FF3}"/>
                </a:ext>
              </a:extLst>
            </p:cNvPr>
            <p:cNvSpPr>
              <a:spLocks/>
            </p:cNvSpPr>
            <p:nvPr/>
          </p:nvSpPr>
          <p:spPr bwMode="auto">
            <a:xfrm>
              <a:off x="4746" y="750"/>
              <a:ext cx="117" cy="194"/>
            </a:xfrm>
            <a:custGeom>
              <a:avLst/>
              <a:gdLst>
                <a:gd name="T0" fmla="+- 0 4821 4746"/>
                <a:gd name="T1" fmla="*/ T0 w 117"/>
                <a:gd name="T2" fmla="+- 0 943 750"/>
                <a:gd name="T3" fmla="*/ 943 h 194"/>
                <a:gd name="T4" fmla="+- 0 4787 4746"/>
                <a:gd name="T5" fmla="*/ T4 w 117"/>
                <a:gd name="T6" fmla="+- 0 943 750"/>
                <a:gd name="T7" fmla="*/ 943 h 194"/>
                <a:gd name="T8" fmla="+- 0 4746 4746"/>
                <a:gd name="T9" fmla="*/ T8 w 117"/>
                <a:gd name="T10" fmla="+- 0 750 750"/>
                <a:gd name="T11" fmla="*/ 750 h 194"/>
                <a:gd name="T12" fmla="+- 0 4780 4746"/>
                <a:gd name="T13" fmla="*/ T12 w 117"/>
                <a:gd name="T14" fmla="+- 0 750 750"/>
                <a:gd name="T15" fmla="*/ 750 h 194"/>
                <a:gd name="T16" fmla="+- 0 4808 4746"/>
                <a:gd name="T17" fmla="*/ T16 w 117"/>
                <a:gd name="T18" fmla="+- 0 888 750"/>
                <a:gd name="T19" fmla="*/ 888 h 194"/>
                <a:gd name="T20" fmla="+- 0 4833 4746"/>
                <a:gd name="T21" fmla="*/ T20 w 117"/>
                <a:gd name="T22" fmla="+- 0 888 750"/>
                <a:gd name="T23" fmla="*/ 888 h 194"/>
                <a:gd name="T24" fmla="+- 0 4821 4746"/>
                <a:gd name="T25" fmla="*/ T24 w 117"/>
                <a:gd name="T26" fmla="+- 0 943 750"/>
                <a:gd name="T27" fmla="*/ 943 h 194"/>
                <a:gd name="T28" fmla="+- 0 4833 4746"/>
                <a:gd name="T29" fmla="*/ T28 w 117"/>
                <a:gd name="T30" fmla="+- 0 888 750"/>
                <a:gd name="T31" fmla="*/ 888 h 194"/>
                <a:gd name="T32" fmla="+- 0 4808 4746"/>
                <a:gd name="T33" fmla="*/ T32 w 117"/>
                <a:gd name="T34" fmla="+- 0 888 750"/>
                <a:gd name="T35" fmla="*/ 888 h 194"/>
                <a:gd name="T36" fmla="+- 0 4836 4746"/>
                <a:gd name="T37" fmla="*/ T36 w 117"/>
                <a:gd name="T38" fmla="+- 0 750 750"/>
                <a:gd name="T39" fmla="*/ 750 h 194"/>
                <a:gd name="T40" fmla="+- 0 4863 4746"/>
                <a:gd name="T41" fmla="*/ T40 w 117"/>
                <a:gd name="T42" fmla="+- 0 750 750"/>
                <a:gd name="T43" fmla="*/ 750 h 194"/>
                <a:gd name="T44" fmla="+- 0 4833 4746"/>
                <a:gd name="T45" fmla="*/ T44 w 117"/>
                <a:gd name="T46" fmla="+- 0 888 750"/>
                <a:gd name="T47" fmla="*/ 888 h 1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17" h="194">
                  <a:moveTo>
                    <a:pt x="75" y="193"/>
                  </a:moveTo>
                  <a:lnTo>
                    <a:pt x="41" y="193"/>
                  </a:lnTo>
                  <a:lnTo>
                    <a:pt x="0" y="0"/>
                  </a:lnTo>
                  <a:lnTo>
                    <a:pt x="34" y="0"/>
                  </a:lnTo>
                  <a:lnTo>
                    <a:pt x="62" y="138"/>
                  </a:lnTo>
                  <a:lnTo>
                    <a:pt x="87" y="138"/>
                  </a:lnTo>
                  <a:lnTo>
                    <a:pt x="75" y="193"/>
                  </a:lnTo>
                  <a:close/>
                  <a:moveTo>
                    <a:pt x="87" y="138"/>
                  </a:moveTo>
                  <a:lnTo>
                    <a:pt x="62" y="138"/>
                  </a:lnTo>
                  <a:lnTo>
                    <a:pt x="90" y="0"/>
                  </a:lnTo>
                  <a:lnTo>
                    <a:pt x="117" y="0"/>
                  </a:lnTo>
                  <a:lnTo>
                    <a:pt x="87" y="13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cxnSp>
          <p:nvCxnSpPr>
            <p:cNvPr id="26" name="Line 9219">
              <a:extLst>
                <a:ext uri="{FF2B5EF4-FFF2-40B4-BE49-F238E27FC236}">
                  <a16:creationId xmlns:a16="http://schemas.microsoft.com/office/drawing/2014/main" id="{3F96E7CA-8FEE-436F-9F93-3289A219ADC8}"/>
                </a:ext>
              </a:extLst>
            </p:cNvPr>
            <p:cNvCxnSpPr>
              <a:cxnSpLocks noChangeShapeType="1"/>
            </p:cNvCxnSpPr>
            <p:nvPr/>
          </p:nvCxnSpPr>
          <p:spPr bwMode="auto">
            <a:xfrm>
              <a:off x="4896" y="750"/>
              <a:ext cx="0" cy="193"/>
            </a:xfrm>
            <a:prstGeom prst="line">
              <a:avLst/>
            </a:prstGeom>
            <a:noFill/>
            <a:ln w="20170">
              <a:solidFill>
                <a:srgbClr val="231F20"/>
              </a:solidFill>
              <a:prstDash val="solid"/>
              <a:round/>
              <a:headEnd/>
              <a:tailEnd/>
            </a:ln>
            <a:extLst>
              <a:ext uri="{909E8E84-426E-40DD-AFC4-6F175D3DCCD1}">
                <a14:hiddenFill xmlns:a14="http://schemas.microsoft.com/office/drawing/2010/main">
                  <a:noFill/>
                </a14:hiddenFill>
              </a:ext>
            </a:extLst>
          </p:spPr>
        </p:cxnSp>
        <p:sp>
          <p:nvSpPr>
            <p:cNvPr id="27" name="AutoShape 9220">
              <a:extLst>
                <a:ext uri="{FF2B5EF4-FFF2-40B4-BE49-F238E27FC236}">
                  <a16:creationId xmlns:a16="http://schemas.microsoft.com/office/drawing/2014/main" id="{26EB7516-3F87-415C-9619-802065DB3A21}"/>
                </a:ext>
              </a:extLst>
            </p:cNvPr>
            <p:cNvSpPr>
              <a:spLocks/>
            </p:cNvSpPr>
            <p:nvPr/>
          </p:nvSpPr>
          <p:spPr bwMode="auto">
            <a:xfrm>
              <a:off x="4931" y="747"/>
              <a:ext cx="112" cy="199"/>
            </a:xfrm>
            <a:custGeom>
              <a:avLst/>
              <a:gdLst>
                <a:gd name="T0" fmla="+- 0 5037 4931"/>
                <a:gd name="T1" fmla="*/ T0 w 112"/>
                <a:gd name="T2" fmla="+- 0 910 747"/>
                <a:gd name="T3" fmla="*/ 910 h 199"/>
                <a:gd name="T4" fmla="+- 0 4998 4931"/>
                <a:gd name="T5" fmla="*/ T4 w 112"/>
                <a:gd name="T6" fmla="+- 0 910 747"/>
                <a:gd name="T7" fmla="*/ 910 h 199"/>
                <a:gd name="T8" fmla="+- 0 5010 4931"/>
                <a:gd name="T9" fmla="*/ T8 w 112"/>
                <a:gd name="T10" fmla="+- 0 906 747"/>
                <a:gd name="T11" fmla="*/ 906 h 199"/>
                <a:gd name="T12" fmla="+- 0 5010 4931"/>
                <a:gd name="T13" fmla="*/ T12 w 112"/>
                <a:gd name="T14" fmla="+- 0 873 747"/>
                <a:gd name="T15" fmla="*/ 873 h 199"/>
                <a:gd name="T16" fmla="+- 0 4995 4931"/>
                <a:gd name="T17" fmla="*/ T16 w 112"/>
                <a:gd name="T18" fmla="+- 0 870 747"/>
                <a:gd name="T19" fmla="*/ 870 h 199"/>
                <a:gd name="T20" fmla="+- 0 4986 4931"/>
                <a:gd name="T21" fmla="*/ T20 w 112"/>
                <a:gd name="T22" fmla="+- 0 868 747"/>
                <a:gd name="T23" fmla="*/ 868 h 199"/>
                <a:gd name="T24" fmla="+- 0 4969 4931"/>
                <a:gd name="T25" fmla="*/ T24 w 112"/>
                <a:gd name="T26" fmla="+- 0 861 747"/>
                <a:gd name="T27" fmla="*/ 861 h 199"/>
                <a:gd name="T28" fmla="+- 0 4953 4931"/>
                <a:gd name="T29" fmla="*/ T28 w 112"/>
                <a:gd name="T30" fmla="+- 0 851 747"/>
                <a:gd name="T31" fmla="*/ 851 h 199"/>
                <a:gd name="T32" fmla="+- 0 4942 4931"/>
                <a:gd name="T33" fmla="*/ T32 w 112"/>
                <a:gd name="T34" fmla="+- 0 835 747"/>
                <a:gd name="T35" fmla="*/ 835 h 199"/>
                <a:gd name="T36" fmla="+- 0 4938 4931"/>
                <a:gd name="T37" fmla="*/ T36 w 112"/>
                <a:gd name="T38" fmla="+- 0 808 747"/>
                <a:gd name="T39" fmla="*/ 808 h 199"/>
                <a:gd name="T40" fmla="+- 0 4939 4931"/>
                <a:gd name="T41" fmla="*/ T40 w 112"/>
                <a:gd name="T42" fmla="+- 0 795 747"/>
                <a:gd name="T43" fmla="*/ 795 h 199"/>
                <a:gd name="T44" fmla="+- 0 4942 4931"/>
                <a:gd name="T45" fmla="*/ T44 w 112"/>
                <a:gd name="T46" fmla="+- 0 783 747"/>
                <a:gd name="T47" fmla="*/ 783 h 199"/>
                <a:gd name="T48" fmla="+- 0 4947 4931"/>
                <a:gd name="T49" fmla="*/ T48 w 112"/>
                <a:gd name="T50" fmla="+- 0 772 747"/>
                <a:gd name="T51" fmla="*/ 772 h 199"/>
                <a:gd name="T52" fmla="+- 0 4953 4931"/>
                <a:gd name="T53" fmla="*/ T52 w 112"/>
                <a:gd name="T54" fmla="+- 0 763 747"/>
                <a:gd name="T55" fmla="*/ 763 h 199"/>
                <a:gd name="T56" fmla="+- 0 4963 4931"/>
                <a:gd name="T57" fmla="*/ T56 w 112"/>
                <a:gd name="T58" fmla="+- 0 751 747"/>
                <a:gd name="T59" fmla="*/ 751 h 199"/>
                <a:gd name="T60" fmla="+- 0 4975 4931"/>
                <a:gd name="T61" fmla="*/ T60 w 112"/>
                <a:gd name="T62" fmla="+- 0 747 747"/>
                <a:gd name="T63" fmla="*/ 747 h 199"/>
                <a:gd name="T64" fmla="+- 0 4987 4931"/>
                <a:gd name="T65" fmla="*/ T64 w 112"/>
                <a:gd name="T66" fmla="+- 0 747 747"/>
                <a:gd name="T67" fmla="*/ 747 h 199"/>
                <a:gd name="T68" fmla="+- 0 5004 4931"/>
                <a:gd name="T69" fmla="*/ T68 w 112"/>
                <a:gd name="T70" fmla="+- 0 750 747"/>
                <a:gd name="T71" fmla="*/ 750 h 199"/>
                <a:gd name="T72" fmla="+- 0 5019 4931"/>
                <a:gd name="T73" fmla="*/ T72 w 112"/>
                <a:gd name="T74" fmla="+- 0 757 747"/>
                <a:gd name="T75" fmla="*/ 757 h 199"/>
                <a:gd name="T76" fmla="+- 0 5031 4931"/>
                <a:gd name="T77" fmla="*/ T76 w 112"/>
                <a:gd name="T78" fmla="+- 0 771 747"/>
                <a:gd name="T79" fmla="*/ 771 h 199"/>
                <a:gd name="T80" fmla="+- 0 5035 4931"/>
                <a:gd name="T81" fmla="*/ T80 w 112"/>
                <a:gd name="T82" fmla="+- 0 783 747"/>
                <a:gd name="T83" fmla="*/ 783 h 199"/>
                <a:gd name="T84" fmla="+- 0 4980 4931"/>
                <a:gd name="T85" fmla="*/ T84 w 112"/>
                <a:gd name="T86" fmla="+- 0 783 747"/>
                <a:gd name="T87" fmla="*/ 783 h 199"/>
                <a:gd name="T88" fmla="+- 0 4970 4931"/>
                <a:gd name="T89" fmla="*/ T88 w 112"/>
                <a:gd name="T90" fmla="+- 0 786 747"/>
                <a:gd name="T91" fmla="*/ 786 h 199"/>
                <a:gd name="T92" fmla="+- 0 4970 4931"/>
                <a:gd name="T93" fmla="*/ T92 w 112"/>
                <a:gd name="T94" fmla="+- 0 815 747"/>
                <a:gd name="T95" fmla="*/ 815 h 199"/>
                <a:gd name="T96" fmla="+- 0 4981 4931"/>
                <a:gd name="T97" fmla="*/ T96 w 112"/>
                <a:gd name="T98" fmla="+- 0 818 747"/>
                <a:gd name="T99" fmla="*/ 818 h 199"/>
                <a:gd name="T100" fmla="+- 0 4989 4931"/>
                <a:gd name="T101" fmla="*/ T100 w 112"/>
                <a:gd name="T102" fmla="+- 0 820 747"/>
                <a:gd name="T103" fmla="*/ 820 h 199"/>
                <a:gd name="T104" fmla="+- 0 5000 4931"/>
                <a:gd name="T105" fmla="*/ T104 w 112"/>
                <a:gd name="T106" fmla="+- 0 823 747"/>
                <a:gd name="T107" fmla="*/ 823 h 199"/>
                <a:gd name="T108" fmla="+- 0 5015 4931"/>
                <a:gd name="T109" fmla="*/ T108 w 112"/>
                <a:gd name="T110" fmla="+- 0 827 747"/>
                <a:gd name="T111" fmla="*/ 827 h 199"/>
                <a:gd name="T112" fmla="+- 0 5025 4931"/>
                <a:gd name="T113" fmla="*/ T112 w 112"/>
                <a:gd name="T114" fmla="+- 0 836 747"/>
                <a:gd name="T115" fmla="*/ 836 h 199"/>
                <a:gd name="T116" fmla="+- 0 5032 4931"/>
                <a:gd name="T117" fmla="*/ T116 w 112"/>
                <a:gd name="T118" fmla="+- 0 845 747"/>
                <a:gd name="T119" fmla="*/ 845 h 199"/>
                <a:gd name="T120" fmla="+- 0 5038 4931"/>
                <a:gd name="T121" fmla="*/ T120 w 112"/>
                <a:gd name="T122" fmla="+- 0 856 747"/>
                <a:gd name="T123" fmla="*/ 856 h 199"/>
                <a:gd name="T124" fmla="+- 0 5041 4931"/>
                <a:gd name="T125" fmla="*/ T124 w 112"/>
                <a:gd name="T126" fmla="+- 0 868 747"/>
                <a:gd name="T127" fmla="*/ 868 h 199"/>
                <a:gd name="T128" fmla="+- 0 5043 4931"/>
                <a:gd name="T129" fmla="*/ T128 w 112"/>
                <a:gd name="T130" fmla="+- 0 882 747"/>
                <a:gd name="T131" fmla="*/ 882 h 199"/>
                <a:gd name="T132" fmla="+- 0 5041 4931"/>
                <a:gd name="T133" fmla="*/ T132 w 112"/>
                <a:gd name="T134" fmla="+- 0 896 747"/>
                <a:gd name="T135" fmla="*/ 896 h 199"/>
                <a:gd name="T136" fmla="+- 0 5038 4931"/>
                <a:gd name="T137" fmla="*/ T136 w 112"/>
                <a:gd name="T138" fmla="+- 0 909 747"/>
                <a:gd name="T139" fmla="*/ 909 h 199"/>
                <a:gd name="T140" fmla="+- 0 5037 4931"/>
                <a:gd name="T141" fmla="*/ T140 w 112"/>
                <a:gd name="T142" fmla="+- 0 910 747"/>
                <a:gd name="T143" fmla="*/ 910 h 199"/>
                <a:gd name="T144" fmla="+- 0 5012 4931"/>
                <a:gd name="T145" fmla="*/ T144 w 112"/>
                <a:gd name="T146" fmla="+- 0 805 747"/>
                <a:gd name="T147" fmla="*/ 805 h 199"/>
                <a:gd name="T148" fmla="+- 0 5008 4931"/>
                <a:gd name="T149" fmla="*/ T148 w 112"/>
                <a:gd name="T150" fmla="+- 0 789 747"/>
                <a:gd name="T151" fmla="*/ 789 h 199"/>
                <a:gd name="T152" fmla="+- 0 5001 4931"/>
                <a:gd name="T153" fmla="*/ T152 w 112"/>
                <a:gd name="T154" fmla="+- 0 783 747"/>
                <a:gd name="T155" fmla="*/ 783 h 199"/>
                <a:gd name="T156" fmla="+- 0 5035 4931"/>
                <a:gd name="T157" fmla="*/ T156 w 112"/>
                <a:gd name="T158" fmla="+- 0 783 747"/>
                <a:gd name="T159" fmla="*/ 783 h 199"/>
                <a:gd name="T160" fmla="+- 0 5039 4931"/>
                <a:gd name="T161" fmla="*/ T160 w 112"/>
                <a:gd name="T162" fmla="+- 0 793 747"/>
                <a:gd name="T163" fmla="*/ 793 h 199"/>
                <a:gd name="T164" fmla="+- 0 5012 4931"/>
                <a:gd name="T165" fmla="*/ T164 w 112"/>
                <a:gd name="T166" fmla="+- 0 805 747"/>
                <a:gd name="T167" fmla="*/ 805 h 199"/>
                <a:gd name="T168" fmla="+- 0 4986 4931"/>
                <a:gd name="T169" fmla="*/ T168 w 112"/>
                <a:gd name="T170" fmla="+- 0 946 747"/>
                <a:gd name="T171" fmla="*/ 946 h 199"/>
                <a:gd name="T172" fmla="+- 0 4968 4931"/>
                <a:gd name="T173" fmla="*/ T172 w 112"/>
                <a:gd name="T174" fmla="+- 0 943 747"/>
                <a:gd name="T175" fmla="*/ 943 h 199"/>
                <a:gd name="T176" fmla="+- 0 4951 4931"/>
                <a:gd name="T177" fmla="*/ T176 w 112"/>
                <a:gd name="T178" fmla="+- 0 933 747"/>
                <a:gd name="T179" fmla="*/ 933 h 199"/>
                <a:gd name="T180" fmla="+- 0 4939 4931"/>
                <a:gd name="T181" fmla="*/ T180 w 112"/>
                <a:gd name="T182" fmla="+- 0 917 747"/>
                <a:gd name="T183" fmla="*/ 917 h 199"/>
                <a:gd name="T184" fmla="+- 0 4931 4931"/>
                <a:gd name="T185" fmla="*/ T184 w 112"/>
                <a:gd name="T186" fmla="+- 0 893 747"/>
                <a:gd name="T187" fmla="*/ 893 h 199"/>
                <a:gd name="T188" fmla="+- 0 4961 4931"/>
                <a:gd name="T189" fmla="*/ T188 w 112"/>
                <a:gd name="T190" fmla="+- 0 883 747"/>
                <a:gd name="T191" fmla="*/ 883 h 199"/>
                <a:gd name="T192" fmla="+- 0 4965 4931"/>
                <a:gd name="T193" fmla="*/ T192 w 112"/>
                <a:gd name="T194" fmla="+- 0 903 747"/>
                <a:gd name="T195" fmla="*/ 903 h 199"/>
                <a:gd name="T196" fmla="+- 0 4975 4931"/>
                <a:gd name="T197" fmla="*/ T196 w 112"/>
                <a:gd name="T198" fmla="+- 0 910 747"/>
                <a:gd name="T199" fmla="*/ 910 h 199"/>
                <a:gd name="T200" fmla="+- 0 5037 4931"/>
                <a:gd name="T201" fmla="*/ T200 w 112"/>
                <a:gd name="T202" fmla="+- 0 910 747"/>
                <a:gd name="T203" fmla="*/ 910 h 199"/>
                <a:gd name="T204" fmla="+- 0 5033 4931"/>
                <a:gd name="T205" fmla="*/ T204 w 112"/>
                <a:gd name="T206" fmla="+- 0 921 747"/>
                <a:gd name="T207" fmla="*/ 921 h 199"/>
                <a:gd name="T208" fmla="+- 0 5026 4931"/>
                <a:gd name="T209" fmla="*/ T208 w 112"/>
                <a:gd name="T210" fmla="+- 0 930 747"/>
                <a:gd name="T211" fmla="*/ 930 h 199"/>
                <a:gd name="T212" fmla="+- 0 5017 4931"/>
                <a:gd name="T213" fmla="*/ T212 w 112"/>
                <a:gd name="T214" fmla="+- 0 938 747"/>
                <a:gd name="T215" fmla="*/ 938 h 199"/>
                <a:gd name="T216" fmla="+- 0 5007 4931"/>
                <a:gd name="T217" fmla="*/ T216 w 112"/>
                <a:gd name="T218" fmla="+- 0 943 747"/>
                <a:gd name="T219" fmla="*/ 943 h 199"/>
                <a:gd name="T220" fmla="+- 0 4997 4931"/>
                <a:gd name="T221" fmla="*/ T220 w 112"/>
                <a:gd name="T222" fmla="+- 0 945 747"/>
                <a:gd name="T223" fmla="*/ 945 h 199"/>
                <a:gd name="T224" fmla="+- 0 4986 4931"/>
                <a:gd name="T225" fmla="*/ T224 w 112"/>
                <a:gd name="T226" fmla="+- 0 946 747"/>
                <a:gd name="T227" fmla="*/ 946 h 1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12" h="199">
                  <a:moveTo>
                    <a:pt x="106" y="163"/>
                  </a:moveTo>
                  <a:lnTo>
                    <a:pt x="67" y="163"/>
                  </a:lnTo>
                  <a:lnTo>
                    <a:pt x="79" y="159"/>
                  </a:lnTo>
                  <a:lnTo>
                    <a:pt x="79" y="126"/>
                  </a:lnTo>
                  <a:lnTo>
                    <a:pt x="64" y="123"/>
                  </a:lnTo>
                  <a:lnTo>
                    <a:pt x="55" y="121"/>
                  </a:lnTo>
                  <a:lnTo>
                    <a:pt x="38" y="114"/>
                  </a:lnTo>
                  <a:lnTo>
                    <a:pt x="22" y="104"/>
                  </a:lnTo>
                  <a:lnTo>
                    <a:pt x="11" y="88"/>
                  </a:lnTo>
                  <a:lnTo>
                    <a:pt x="7" y="61"/>
                  </a:lnTo>
                  <a:lnTo>
                    <a:pt x="8" y="48"/>
                  </a:lnTo>
                  <a:lnTo>
                    <a:pt x="11" y="36"/>
                  </a:lnTo>
                  <a:lnTo>
                    <a:pt x="16" y="25"/>
                  </a:lnTo>
                  <a:lnTo>
                    <a:pt x="22" y="16"/>
                  </a:lnTo>
                  <a:lnTo>
                    <a:pt x="32" y="4"/>
                  </a:lnTo>
                  <a:lnTo>
                    <a:pt x="44" y="0"/>
                  </a:lnTo>
                  <a:lnTo>
                    <a:pt x="56" y="0"/>
                  </a:lnTo>
                  <a:lnTo>
                    <a:pt x="73" y="3"/>
                  </a:lnTo>
                  <a:lnTo>
                    <a:pt x="88" y="10"/>
                  </a:lnTo>
                  <a:lnTo>
                    <a:pt x="100" y="24"/>
                  </a:lnTo>
                  <a:lnTo>
                    <a:pt x="104" y="36"/>
                  </a:lnTo>
                  <a:lnTo>
                    <a:pt x="49" y="36"/>
                  </a:lnTo>
                  <a:lnTo>
                    <a:pt x="39" y="39"/>
                  </a:lnTo>
                  <a:lnTo>
                    <a:pt x="39" y="68"/>
                  </a:lnTo>
                  <a:lnTo>
                    <a:pt x="50" y="71"/>
                  </a:lnTo>
                  <a:lnTo>
                    <a:pt x="58" y="73"/>
                  </a:lnTo>
                  <a:lnTo>
                    <a:pt x="69" y="76"/>
                  </a:lnTo>
                  <a:lnTo>
                    <a:pt x="84" y="80"/>
                  </a:lnTo>
                  <a:lnTo>
                    <a:pt x="94" y="89"/>
                  </a:lnTo>
                  <a:lnTo>
                    <a:pt x="101" y="98"/>
                  </a:lnTo>
                  <a:lnTo>
                    <a:pt x="107" y="109"/>
                  </a:lnTo>
                  <a:lnTo>
                    <a:pt x="110" y="121"/>
                  </a:lnTo>
                  <a:lnTo>
                    <a:pt x="112" y="135"/>
                  </a:lnTo>
                  <a:lnTo>
                    <a:pt x="110" y="149"/>
                  </a:lnTo>
                  <a:lnTo>
                    <a:pt x="107" y="162"/>
                  </a:lnTo>
                  <a:lnTo>
                    <a:pt x="106" y="163"/>
                  </a:lnTo>
                  <a:close/>
                  <a:moveTo>
                    <a:pt x="81" y="58"/>
                  </a:moveTo>
                  <a:lnTo>
                    <a:pt x="77" y="42"/>
                  </a:lnTo>
                  <a:lnTo>
                    <a:pt x="70" y="36"/>
                  </a:lnTo>
                  <a:lnTo>
                    <a:pt x="104" y="36"/>
                  </a:lnTo>
                  <a:lnTo>
                    <a:pt x="108" y="46"/>
                  </a:lnTo>
                  <a:lnTo>
                    <a:pt x="81" y="58"/>
                  </a:lnTo>
                  <a:close/>
                  <a:moveTo>
                    <a:pt x="55" y="199"/>
                  </a:moveTo>
                  <a:lnTo>
                    <a:pt x="37" y="196"/>
                  </a:lnTo>
                  <a:lnTo>
                    <a:pt x="20" y="186"/>
                  </a:lnTo>
                  <a:lnTo>
                    <a:pt x="8" y="170"/>
                  </a:lnTo>
                  <a:lnTo>
                    <a:pt x="0" y="146"/>
                  </a:lnTo>
                  <a:lnTo>
                    <a:pt x="30" y="136"/>
                  </a:lnTo>
                  <a:lnTo>
                    <a:pt x="34" y="156"/>
                  </a:lnTo>
                  <a:lnTo>
                    <a:pt x="44" y="163"/>
                  </a:lnTo>
                  <a:lnTo>
                    <a:pt x="106" y="163"/>
                  </a:lnTo>
                  <a:lnTo>
                    <a:pt x="102" y="174"/>
                  </a:lnTo>
                  <a:lnTo>
                    <a:pt x="95" y="183"/>
                  </a:lnTo>
                  <a:lnTo>
                    <a:pt x="86" y="191"/>
                  </a:lnTo>
                  <a:lnTo>
                    <a:pt x="76" y="196"/>
                  </a:lnTo>
                  <a:lnTo>
                    <a:pt x="66" y="198"/>
                  </a:lnTo>
                  <a:lnTo>
                    <a:pt x="55" y="19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8" name="AutoShape 9221">
              <a:extLst>
                <a:ext uri="{FF2B5EF4-FFF2-40B4-BE49-F238E27FC236}">
                  <a16:creationId xmlns:a16="http://schemas.microsoft.com/office/drawing/2014/main" id="{626AD9C0-C02C-4611-B299-995F73009B75}"/>
                </a:ext>
              </a:extLst>
            </p:cNvPr>
            <p:cNvSpPr>
              <a:spLocks/>
            </p:cNvSpPr>
            <p:nvPr/>
          </p:nvSpPr>
          <p:spPr bwMode="auto">
            <a:xfrm>
              <a:off x="5059" y="747"/>
              <a:ext cx="117" cy="199"/>
            </a:xfrm>
            <a:custGeom>
              <a:avLst/>
              <a:gdLst>
                <a:gd name="T0" fmla="+- 0 5118 5060"/>
                <a:gd name="T1" fmla="*/ T0 w 117"/>
                <a:gd name="T2" fmla="+- 0 946 747"/>
                <a:gd name="T3" fmla="*/ 946 h 199"/>
                <a:gd name="T4" fmla="+- 0 5105 5060"/>
                <a:gd name="T5" fmla="*/ T4 w 117"/>
                <a:gd name="T6" fmla="+- 0 944 747"/>
                <a:gd name="T7" fmla="*/ 944 h 199"/>
                <a:gd name="T8" fmla="+- 0 5093 5060"/>
                <a:gd name="T9" fmla="*/ T8 w 117"/>
                <a:gd name="T10" fmla="+- 0 939 747"/>
                <a:gd name="T11" fmla="*/ 939 h 199"/>
                <a:gd name="T12" fmla="+- 0 5083 5060"/>
                <a:gd name="T13" fmla="*/ T12 w 117"/>
                <a:gd name="T14" fmla="+- 0 929 747"/>
                <a:gd name="T15" fmla="*/ 929 h 199"/>
                <a:gd name="T16" fmla="+- 0 5074 5060"/>
                <a:gd name="T17" fmla="*/ T16 w 117"/>
                <a:gd name="T18" fmla="+- 0 916 747"/>
                <a:gd name="T19" fmla="*/ 916 h 199"/>
                <a:gd name="T20" fmla="+- 0 5068 5060"/>
                <a:gd name="T21" fmla="*/ T20 w 117"/>
                <a:gd name="T22" fmla="+- 0 900 747"/>
                <a:gd name="T23" fmla="*/ 900 h 199"/>
                <a:gd name="T24" fmla="+- 0 5063 5060"/>
                <a:gd name="T25" fmla="*/ T24 w 117"/>
                <a:gd name="T26" fmla="+- 0 883 747"/>
                <a:gd name="T27" fmla="*/ 883 h 199"/>
                <a:gd name="T28" fmla="+- 0 5061 5060"/>
                <a:gd name="T29" fmla="*/ T28 w 117"/>
                <a:gd name="T30" fmla="+- 0 865 747"/>
                <a:gd name="T31" fmla="*/ 865 h 199"/>
                <a:gd name="T32" fmla="+- 0 5060 5060"/>
                <a:gd name="T33" fmla="*/ T32 w 117"/>
                <a:gd name="T34" fmla="+- 0 846 747"/>
                <a:gd name="T35" fmla="*/ 846 h 199"/>
                <a:gd name="T36" fmla="+- 0 5063 5060"/>
                <a:gd name="T37" fmla="*/ T36 w 117"/>
                <a:gd name="T38" fmla="+- 0 809 747"/>
                <a:gd name="T39" fmla="*/ 809 h 199"/>
                <a:gd name="T40" fmla="+- 0 5074 5060"/>
                <a:gd name="T41" fmla="*/ T40 w 117"/>
                <a:gd name="T42" fmla="+- 0 778 747"/>
                <a:gd name="T43" fmla="*/ 778 h 199"/>
                <a:gd name="T44" fmla="+- 0 5092 5060"/>
                <a:gd name="T45" fmla="*/ T44 w 117"/>
                <a:gd name="T46" fmla="+- 0 756 747"/>
                <a:gd name="T47" fmla="*/ 756 h 199"/>
                <a:gd name="T48" fmla="+- 0 5118 5060"/>
                <a:gd name="T49" fmla="*/ T48 w 117"/>
                <a:gd name="T50" fmla="+- 0 747 747"/>
                <a:gd name="T51" fmla="*/ 747 h 199"/>
                <a:gd name="T52" fmla="+- 0 5131 5060"/>
                <a:gd name="T53" fmla="*/ T52 w 117"/>
                <a:gd name="T54" fmla="+- 0 749 747"/>
                <a:gd name="T55" fmla="*/ 749 h 199"/>
                <a:gd name="T56" fmla="+- 0 5143 5060"/>
                <a:gd name="T57" fmla="*/ T56 w 117"/>
                <a:gd name="T58" fmla="+- 0 754 747"/>
                <a:gd name="T59" fmla="*/ 754 h 199"/>
                <a:gd name="T60" fmla="+- 0 5153 5060"/>
                <a:gd name="T61" fmla="*/ T60 w 117"/>
                <a:gd name="T62" fmla="+- 0 763 747"/>
                <a:gd name="T63" fmla="*/ 763 h 199"/>
                <a:gd name="T64" fmla="+- 0 5162 5060"/>
                <a:gd name="T65" fmla="*/ T64 w 117"/>
                <a:gd name="T66" fmla="+- 0 777 747"/>
                <a:gd name="T67" fmla="*/ 777 h 199"/>
                <a:gd name="T68" fmla="+- 0 5165 5060"/>
                <a:gd name="T69" fmla="*/ T68 w 117"/>
                <a:gd name="T70" fmla="+- 0 784 747"/>
                <a:gd name="T71" fmla="*/ 784 h 199"/>
                <a:gd name="T72" fmla="+- 0 5107 5060"/>
                <a:gd name="T73" fmla="*/ T72 w 117"/>
                <a:gd name="T74" fmla="+- 0 784 747"/>
                <a:gd name="T75" fmla="*/ 784 h 199"/>
                <a:gd name="T76" fmla="+- 0 5101 5060"/>
                <a:gd name="T77" fmla="*/ T76 w 117"/>
                <a:gd name="T78" fmla="+- 0 792 747"/>
                <a:gd name="T79" fmla="*/ 792 h 199"/>
                <a:gd name="T80" fmla="+- 0 5098 5060"/>
                <a:gd name="T81" fmla="*/ T80 w 117"/>
                <a:gd name="T82" fmla="+- 0 806 747"/>
                <a:gd name="T83" fmla="*/ 806 h 199"/>
                <a:gd name="T84" fmla="+- 0 5096 5060"/>
                <a:gd name="T85" fmla="*/ T84 w 117"/>
                <a:gd name="T86" fmla="+- 0 816 747"/>
                <a:gd name="T87" fmla="*/ 816 h 199"/>
                <a:gd name="T88" fmla="+- 0 5094 5060"/>
                <a:gd name="T89" fmla="*/ T88 w 117"/>
                <a:gd name="T90" fmla="+- 0 826 747"/>
                <a:gd name="T91" fmla="*/ 826 h 199"/>
                <a:gd name="T92" fmla="+- 0 5093 5060"/>
                <a:gd name="T93" fmla="*/ T92 w 117"/>
                <a:gd name="T94" fmla="+- 0 837 747"/>
                <a:gd name="T95" fmla="*/ 837 h 199"/>
                <a:gd name="T96" fmla="+- 0 5093 5060"/>
                <a:gd name="T97" fmla="*/ T96 w 117"/>
                <a:gd name="T98" fmla="+- 0 847 747"/>
                <a:gd name="T99" fmla="*/ 847 h 199"/>
                <a:gd name="T100" fmla="+- 0 5094 5060"/>
                <a:gd name="T101" fmla="*/ T100 w 117"/>
                <a:gd name="T102" fmla="+- 0 866 747"/>
                <a:gd name="T103" fmla="*/ 866 h 199"/>
                <a:gd name="T104" fmla="+- 0 5097 5060"/>
                <a:gd name="T105" fmla="*/ T104 w 117"/>
                <a:gd name="T106" fmla="+- 0 887 747"/>
                <a:gd name="T107" fmla="*/ 887 h 199"/>
                <a:gd name="T108" fmla="+- 0 5105 5060"/>
                <a:gd name="T109" fmla="*/ T108 w 117"/>
                <a:gd name="T110" fmla="+- 0 903 747"/>
                <a:gd name="T111" fmla="*/ 903 h 199"/>
                <a:gd name="T112" fmla="+- 0 5118 5060"/>
                <a:gd name="T113" fmla="*/ T112 w 117"/>
                <a:gd name="T114" fmla="+- 0 909 747"/>
                <a:gd name="T115" fmla="*/ 909 h 199"/>
                <a:gd name="T116" fmla="+- 0 5165 5060"/>
                <a:gd name="T117" fmla="*/ T116 w 117"/>
                <a:gd name="T118" fmla="+- 0 909 747"/>
                <a:gd name="T119" fmla="*/ 909 h 199"/>
                <a:gd name="T120" fmla="+- 0 5163 5060"/>
                <a:gd name="T121" fmla="*/ T120 w 117"/>
                <a:gd name="T122" fmla="+- 0 913 747"/>
                <a:gd name="T123" fmla="*/ 913 h 199"/>
                <a:gd name="T124" fmla="+- 0 5154 5060"/>
                <a:gd name="T125" fmla="*/ T124 w 117"/>
                <a:gd name="T126" fmla="+- 0 928 747"/>
                <a:gd name="T127" fmla="*/ 928 h 199"/>
                <a:gd name="T128" fmla="+- 0 5144 5060"/>
                <a:gd name="T129" fmla="*/ T128 w 117"/>
                <a:gd name="T130" fmla="+- 0 938 747"/>
                <a:gd name="T131" fmla="*/ 938 h 199"/>
                <a:gd name="T132" fmla="+- 0 5132 5060"/>
                <a:gd name="T133" fmla="*/ T132 w 117"/>
                <a:gd name="T134" fmla="+- 0 944 747"/>
                <a:gd name="T135" fmla="*/ 944 h 199"/>
                <a:gd name="T136" fmla="+- 0 5118 5060"/>
                <a:gd name="T137" fmla="*/ T136 w 117"/>
                <a:gd name="T138" fmla="+- 0 946 747"/>
                <a:gd name="T139" fmla="*/ 946 h 199"/>
                <a:gd name="T140" fmla="+- 0 5165 5060"/>
                <a:gd name="T141" fmla="*/ T140 w 117"/>
                <a:gd name="T142" fmla="+- 0 909 747"/>
                <a:gd name="T143" fmla="*/ 909 h 199"/>
                <a:gd name="T144" fmla="+- 0 5129 5060"/>
                <a:gd name="T145" fmla="*/ T144 w 117"/>
                <a:gd name="T146" fmla="+- 0 909 747"/>
                <a:gd name="T147" fmla="*/ 909 h 199"/>
                <a:gd name="T148" fmla="+- 0 5135 5060"/>
                <a:gd name="T149" fmla="*/ T148 w 117"/>
                <a:gd name="T150" fmla="+- 0 902 747"/>
                <a:gd name="T151" fmla="*/ 902 h 199"/>
                <a:gd name="T152" fmla="+- 0 5139 5060"/>
                <a:gd name="T153" fmla="*/ T152 w 117"/>
                <a:gd name="T154" fmla="+- 0 887 747"/>
                <a:gd name="T155" fmla="*/ 887 h 199"/>
                <a:gd name="T156" fmla="+- 0 5141 5060"/>
                <a:gd name="T157" fmla="*/ T156 w 117"/>
                <a:gd name="T158" fmla="+- 0 878 747"/>
                <a:gd name="T159" fmla="*/ 878 h 199"/>
                <a:gd name="T160" fmla="+- 0 5142 5060"/>
                <a:gd name="T161" fmla="*/ T160 w 117"/>
                <a:gd name="T162" fmla="+- 0 867 747"/>
                <a:gd name="T163" fmla="*/ 867 h 199"/>
                <a:gd name="T164" fmla="+- 0 5143 5060"/>
                <a:gd name="T165" fmla="*/ T164 w 117"/>
                <a:gd name="T166" fmla="+- 0 857 747"/>
                <a:gd name="T167" fmla="*/ 857 h 199"/>
                <a:gd name="T168" fmla="+- 0 5143 5060"/>
                <a:gd name="T169" fmla="*/ T168 w 117"/>
                <a:gd name="T170" fmla="+- 0 836 747"/>
                <a:gd name="T171" fmla="*/ 836 h 199"/>
                <a:gd name="T172" fmla="+- 0 5142 5060"/>
                <a:gd name="T173" fmla="*/ T172 w 117"/>
                <a:gd name="T174" fmla="+- 0 824 747"/>
                <a:gd name="T175" fmla="*/ 824 h 199"/>
                <a:gd name="T176" fmla="+- 0 5140 5060"/>
                <a:gd name="T177" fmla="*/ T176 w 117"/>
                <a:gd name="T178" fmla="+- 0 813 747"/>
                <a:gd name="T179" fmla="*/ 813 h 199"/>
                <a:gd name="T180" fmla="+- 0 5138 5060"/>
                <a:gd name="T181" fmla="*/ T180 w 117"/>
                <a:gd name="T182" fmla="+- 0 803 747"/>
                <a:gd name="T183" fmla="*/ 803 h 199"/>
                <a:gd name="T184" fmla="+- 0 5134 5060"/>
                <a:gd name="T185" fmla="*/ T184 w 117"/>
                <a:gd name="T186" fmla="+- 0 790 747"/>
                <a:gd name="T187" fmla="*/ 790 h 199"/>
                <a:gd name="T188" fmla="+- 0 5128 5060"/>
                <a:gd name="T189" fmla="*/ T188 w 117"/>
                <a:gd name="T190" fmla="+- 0 784 747"/>
                <a:gd name="T191" fmla="*/ 784 h 199"/>
                <a:gd name="T192" fmla="+- 0 5165 5060"/>
                <a:gd name="T193" fmla="*/ T192 w 117"/>
                <a:gd name="T194" fmla="+- 0 784 747"/>
                <a:gd name="T195" fmla="*/ 784 h 199"/>
                <a:gd name="T196" fmla="+- 0 5168 5060"/>
                <a:gd name="T197" fmla="*/ T196 w 117"/>
                <a:gd name="T198" fmla="+- 0 792 747"/>
                <a:gd name="T199" fmla="*/ 792 h 199"/>
                <a:gd name="T200" fmla="+- 0 5173 5060"/>
                <a:gd name="T201" fmla="*/ T200 w 117"/>
                <a:gd name="T202" fmla="+- 0 810 747"/>
                <a:gd name="T203" fmla="*/ 810 h 199"/>
                <a:gd name="T204" fmla="+- 0 5175 5060"/>
                <a:gd name="T205" fmla="*/ T204 w 117"/>
                <a:gd name="T206" fmla="+- 0 828 747"/>
                <a:gd name="T207" fmla="*/ 828 h 199"/>
                <a:gd name="T208" fmla="+- 0 5176 5060"/>
                <a:gd name="T209" fmla="*/ T208 w 117"/>
                <a:gd name="T210" fmla="+- 0 846 747"/>
                <a:gd name="T211" fmla="*/ 846 h 199"/>
                <a:gd name="T212" fmla="+- 0 5175 5060"/>
                <a:gd name="T213" fmla="*/ T212 w 117"/>
                <a:gd name="T214" fmla="+- 0 864 747"/>
                <a:gd name="T215" fmla="*/ 864 h 199"/>
                <a:gd name="T216" fmla="+- 0 5173 5060"/>
                <a:gd name="T217" fmla="*/ T216 w 117"/>
                <a:gd name="T218" fmla="+- 0 881 747"/>
                <a:gd name="T219" fmla="*/ 881 h 199"/>
                <a:gd name="T220" fmla="+- 0 5169 5060"/>
                <a:gd name="T221" fmla="*/ T220 w 117"/>
                <a:gd name="T222" fmla="+- 0 898 747"/>
                <a:gd name="T223" fmla="*/ 898 h 199"/>
                <a:gd name="T224" fmla="+- 0 5165 5060"/>
                <a:gd name="T225" fmla="*/ T224 w 117"/>
                <a:gd name="T226" fmla="+- 0 909 747"/>
                <a:gd name="T227" fmla="*/ 909 h 1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17" h="199">
                  <a:moveTo>
                    <a:pt x="58" y="199"/>
                  </a:moveTo>
                  <a:lnTo>
                    <a:pt x="45" y="197"/>
                  </a:lnTo>
                  <a:lnTo>
                    <a:pt x="33" y="192"/>
                  </a:lnTo>
                  <a:lnTo>
                    <a:pt x="23" y="182"/>
                  </a:lnTo>
                  <a:lnTo>
                    <a:pt x="14" y="169"/>
                  </a:lnTo>
                  <a:lnTo>
                    <a:pt x="8" y="153"/>
                  </a:lnTo>
                  <a:lnTo>
                    <a:pt x="3" y="136"/>
                  </a:lnTo>
                  <a:lnTo>
                    <a:pt x="1" y="118"/>
                  </a:lnTo>
                  <a:lnTo>
                    <a:pt x="0" y="99"/>
                  </a:lnTo>
                  <a:lnTo>
                    <a:pt x="3" y="62"/>
                  </a:lnTo>
                  <a:lnTo>
                    <a:pt x="14" y="31"/>
                  </a:lnTo>
                  <a:lnTo>
                    <a:pt x="32" y="9"/>
                  </a:lnTo>
                  <a:lnTo>
                    <a:pt x="58" y="0"/>
                  </a:lnTo>
                  <a:lnTo>
                    <a:pt x="71" y="2"/>
                  </a:lnTo>
                  <a:lnTo>
                    <a:pt x="83" y="7"/>
                  </a:lnTo>
                  <a:lnTo>
                    <a:pt x="93" y="16"/>
                  </a:lnTo>
                  <a:lnTo>
                    <a:pt x="102" y="30"/>
                  </a:lnTo>
                  <a:lnTo>
                    <a:pt x="105" y="37"/>
                  </a:lnTo>
                  <a:lnTo>
                    <a:pt x="47" y="37"/>
                  </a:lnTo>
                  <a:lnTo>
                    <a:pt x="41" y="45"/>
                  </a:lnTo>
                  <a:lnTo>
                    <a:pt x="38" y="59"/>
                  </a:lnTo>
                  <a:lnTo>
                    <a:pt x="36" y="69"/>
                  </a:lnTo>
                  <a:lnTo>
                    <a:pt x="34" y="79"/>
                  </a:lnTo>
                  <a:lnTo>
                    <a:pt x="33" y="90"/>
                  </a:lnTo>
                  <a:lnTo>
                    <a:pt x="33" y="100"/>
                  </a:lnTo>
                  <a:lnTo>
                    <a:pt x="34" y="119"/>
                  </a:lnTo>
                  <a:lnTo>
                    <a:pt x="37" y="140"/>
                  </a:lnTo>
                  <a:lnTo>
                    <a:pt x="45" y="156"/>
                  </a:lnTo>
                  <a:lnTo>
                    <a:pt x="58" y="162"/>
                  </a:lnTo>
                  <a:lnTo>
                    <a:pt x="105" y="162"/>
                  </a:lnTo>
                  <a:lnTo>
                    <a:pt x="103" y="166"/>
                  </a:lnTo>
                  <a:lnTo>
                    <a:pt x="94" y="181"/>
                  </a:lnTo>
                  <a:lnTo>
                    <a:pt x="84" y="191"/>
                  </a:lnTo>
                  <a:lnTo>
                    <a:pt x="72" y="197"/>
                  </a:lnTo>
                  <a:lnTo>
                    <a:pt x="58" y="199"/>
                  </a:lnTo>
                  <a:close/>
                  <a:moveTo>
                    <a:pt x="105" y="162"/>
                  </a:moveTo>
                  <a:lnTo>
                    <a:pt x="69" y="162"/>
                  </a:lnTo>
                  <a:lnTo>
                    <a:pt x="75" y="155"/>
                  </a:lnTo>
                  <a:lnTo>
                    <a:pt x="79" y="140"/>
                  </a:lnTo>
                  <a:lnTo>
                    <a:pt x="81" y="131"/>
                  </a:lnTo>
                  <a:lnTo>
                    <a:pt x="82" y="120"/>
                  </a:lnTo>
                  <a:lnTo>
                    <a:pt x="83" y="110"/>
                  </a:lnTo>
                  <a:lnTo>
                    <a:pt x="83" y="89"/>
                  </a:lnTo>
                  <a:lnTo>
                    <a:pt x="82" y="77"/>
                  </a:lnTo>
                  <a:lnTo>
                    <a:pt x="80" y="66"/>
                  </a:lnTo>
                  <a:lnTo>
                    <a:pt x="78" y="56"/>
                  </a:lnTo>
                  <a:lnTo>
                    <a:pt x="74" y="43"/>
                  </a:lnTo>
                  <a:lnTo>
                    <a:pt x="68" y="37"/>
                  </a:lnTo>
                  <a:lnTo>
                    <a:pt x="105" y="37"/>
                  </a:lnTo>
                  <a:lnTo>
                    <a:pt x="108" y="45"/>
                  </a:lnTo>
                  <a:lnTo>
                    <a:pt x="113" y="63"/>
                  </a:lnTo>
                  <a:lnTo>
                    <a:pt x="115" y="81"/>
                  </a:lnTo>
                  <a:lnTo>
                    <a:pt x="116" y="99"/>
                  </a:lnTo>
                  <a:lnTo>
                    <a:pt x="115" y="117"/>
                  </a:lnTo>
                  <a:lnTo>
                    <a:pt x="113" y="134"/>
                  </a:lnTo>
                  <a:lnTo>
                    <a:pt x="109" y="151"/>
                  </a:lnTo>
                  <a:lnTo>
                    <a:pt x="105" y="16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9" name="AutoShape 9222">
              <a:extLst>
                <a:ext uri="{FF2B5EF4-FFF2-40B4-BE49-F238E27FC236}">
                  <a16:creationId xmlns:a16="http://schemas.microsoft.com/office/drawing/2014/main" id="{32C572A8-E6AD-4449-B09A-BF9D1442B38A}"/>
                </a:ext>
              </a:extLst>
            </p:cNvPr>
            <p:cNvSpPr>
              <a:spLocks/>
            </p:cNvSpPr>
            <p:nvPr/>
          </p:nvSpPr>
          <p:spPr bwMode="auto">
            <a:xfrm>
              <a:off x="5200" y="750"/>
              <a:ext cx="112" cy="194"/>
            </a:xfrm>
            <a:custGeom>
              <a:avLst/>
              <a:gdLst>
                <a:gd name="T0" fmla="+- 0 5233 5201"/>
                <a:gd name="T1" fmla="*/ T0 w 112"/>
                <a:gd name="T2" fmla="+- 0 943 750"/>
                <a:gd name="T3" fmla="*/ 943 h 194"/>
                <a:gd name="T4" fmla="+- 0 5201 5201"/>
                <a:gd name="T5" fmla="*/ T4 w 112"/>
                <a:gd name="T6" fmla="+- 0 943 750"/>
                <a:gd name="T7" fmla="*/ 943 h 194"/>
                <a:gd name="T8" fmla="+- 0 5201 5201"/>
                <a:gd name="T9" fmla="*/ T8 w 112"/>
                <a:gd name="T10" fmla="+- 0 750 750"/>
                <a:gd name="T11" fmla="*/ 750 h 194"/>
                <a:gd name="T12" fmla="+- 0 5270 5201"/>
                <a:gd name="T13" fmla="*/ T12 w 112"/>
                <a:gd name="T14" fmla="+- 0 750 750"/>
                <a:gd name="T15" fmla="*/ 750 h 194"/>
                <a:gd name="T16" fmla="+- 0 5283 5201"/>
                <a:gd name="T17" fmla="*/ T16 w 112"/>
                <a:gd name="T18" fmla="+- 0 750 750"/>
                <a:gd name="T19" fmla="*/ 750 h 194"/>
                <a:gd name="T20" fmla="+- 0 5293 5201"/>
                <a:gd name="T21" fmla="*/ T20 w 112"/>
                <a:gd name="T22" fmla="+- 0 760 750"/>
                <a:gd name="T23" fmla="*/ 760 h 194"/>
                <a:gd name="T24" fmla="+- 0 5301 5201"/>
                <a:gd name="T25" fmla="*/ T24 w 112"/>
                <a:gd name="T26" fmla="+- 0 769 750"/>
                <a:gd name="T27" fmla="*/ 769 h 194"/>
                <a:gd name="T28" fmla="+- 0 5306 5201"/>
                <a:gd name="T29" fmla="*/ T28 w 112"/>
                <a:gd name="T30" fmla="+- 0 781 750"/>
                <a:gd name="T31" fmla="*/ 781 h 194"/>
                <a:gd name="T32" fmla="+- 0 5307 5201"/>
                <a:gd name="T33" fmla="*/ T32 w 112"/>
                <a:gd name="T34" fmla="+- 0 783 750"/>
                <a:gd name="T35" fmla="*/ 783 h 194"/>
                <a:gd name="T36" fmla="+- 0 5264 5201"/>
                <a:gd name="T37" fmla="*/ T36 w 112"/>
                <a:gd name="T38" fmla="+- 0 783 750"/>
                <a:gd name="T39" fmla="*/ 783 h 194"/>
                <a:gd name="T40" fmla="+- 0 5255 5201"/>
                <a:gd name="T41" fmla="*/ T40 w 112"/>
                <a:gd name="T42" fmla="+- 0 784 750"/>
                <a:gd name="T43" fmla="*/ 784 h 194"/>
                <a:gd name="T44" fmla="+- 0 5233 5201"/>
                <a:gd name="T45" fmla="*/ T44 w 112"/>
                <a:gd name="T46" fmla="+- 0 784 750"/>
                <a:gd name="T47" fmla="*/ 784 h 194"/>
                <a:gd name="T48" fmla="+- 0 5233 5201"/>
                <a:gd name="T49" fmla="*/ T48 w 112"/>
                <a:gd name="T50" fmla="+- 0 834 750"/>
                <a:gd name="T51" fmla="*/ 834 h 194"/>
                <a:gd name="T52" fmla="+- 0 5257 5201"/>
                <a:gd name="T53" fmla="*/ T52 w 112"/>
                <a:gd name="T54" fmla="+- 0 834 750"/>
                <a:gd name="T55" fmla="*/ 834 h 194"/>
                <a:gd name="T56" fmla="+- 0 5264 5201"/>
                <a:gd name="T57" fmla="*/ T56 w 112"/>
                <a:gd name="T58" fmla="+- 0 835 750"/>
                <a:gd name="T59" fmla="*/ 835 h 194"/>
                <a:gd name="T60" fmla="+- 0 5305 5201"/>
                <a:gd name="T61" fmla="*/ T60 w 112"/>
                <a:gd name="T62" fmla="+- 0 835 750"/>
                <a:gd name="T63" fmla="*/ 835 h 194"/>
                <a:gd name="T64" fmla="+- 0 5304 5201"/>
                <a:gd name="T65" fmla="*/ T64 w 112"/>
                <a:gd name="T66" fmla="+- 0 838 750"/>
                <a:gd name="T67" fmla="*/ 838 h 194"/>
                <a:gd name="T68" fmla="+- 0 5297 5201"/>
                <a:gd name="T69" fmla="*/ T68 w 112"/>
                <a:gd name="T70" fmla="+- 0 850 750"/>
                <a:gd name="T71" fmla="*/ 850 h 194"/>
                <a:gd name="T72" fmla="+- 0 5287 5201"/>
                <a:gd name="T73" fmla="*/ T72 w 112"/>
                <a:gd name="T74" fmla="+- 0 858 750"/>
                <a:gd name="T75" fmla="*/ 858 h 194"/>
                <a:gd name="T76" fmla="+- 0 5289 5201"/>
                <a:gd name="T77" fmla="*/ T76 w 112"/>
                <a:gd name="T78" fmla="+- 0 867 750"/>
                <a:gd name="T79" fmla="*/ 867 h 194"/>
                <a:gd name="T80" fmla="+- 0 5233 5201"/>
                <a:gd name="T81" fmla="*/ T80 w 112"/>
                <a:gd name="T82" fmla="+- 0 867 750"/>
                <a:gd name="T83" fmla="*/ 867 h 194"/>
                <a:gd name="T84" fmla="+- 0 5233 5201"/>
                <a:gd name="T85" fmla="*/ T84 w 112"/>
                <a:gd name="T86" fmla="+- 0 943 750"/>
                <a:gd name="T87" fmla="*/ 943 h 194"/>
                <a:gd name="T88" fmla="+- 0 5305 5201"/>
                <a:gd name="T89" fmla="*/ T88 w 112"/>
                <a:gd name="T90" fmla="+- 0 835 750"/>
                <a:gd name="T91" fmla="*/ 835 h 194"/>
                <a:gd name="T92" fmla="+- 0 5264 5201"/>
                <a:gd name="T93" fmla="*/ T92 w 112"/>
                <a:gd name="T94" fmla="+- 0 835 750"/>
                <a:gd name="T95" fmla="*/ 835 h 194"/>
                <a:gd name="T96" fmla="+- 0 5270 5201"/>
                <a:gd name="T97" fmla="*/ T96 w 112"/>
                <a:gd name="T98" fmla="+- 0 830 750"/>
                <a:gd name="T99" fmla="*/ 830 h 194"/>
                <a:gd name="T100" fmla="+- 0 5275 5201"/>
                <a:gd name="T101" fmla="*/ T100 w 112"/>
                <a:gd name="T102" fmla="+- 0 825 750"/>
                <a:gd name="T103" fmla="*/ 825 h 194"/>
                <a:gd name="T104" fmla="+- 0 5277 5201"/>
                <a:gd name="T105" fmla="*/ T104 w 112"/>
                <a:gd name="T106" fmla="+- 0 816 750"/>
                <a:gd name="T107" fmla="*/ 816 h 194"/>
                <a:gd name="T108" fmla="+- 0 5277 5201"/>
                <a:gd name="T109" fmla="*/ T108 w 112"/>
                <a:gd name="T110" fmla="+- 0 800 750"/>
                <a:gd name="T111" fmla="*/ 800 h 194"/>
                <a:gd name="T112" fmla="+- 0 5274 5201"/>
                <a:gd name="T113" fmla="*/ T112 w 112"/>
                <a:gd name="T114" fmla="+- 0 792 750"/>
                <a:gd name="T115" fmla="*/ 792 h 194"/>
                <a:gd name="T116" fmla="+- 0 5270 5201"/>
                <a:gd name="T117" fmla="*/ T116 w 112"/>
                <a:gd name="T118" fmla="+- 0 788 750"/>
                <a:gd name="T119" fmla="*/ 788 h 194"/>
                <a:gd name="T120" fmla="+- 0 5264 5201"/>
                <a:gd name="T121" fmla="*/ T120 w 112"/>
                <a:gd name="T122" fmla="+- 0 783 750"/>
                <a:gd name="T123" fmla="*/ 783 h 194"/>
                <a:gd name="T124" fmla="+- 0 5307 5201"/>
                <a:gd name="T125" fmla="*/ T124 w 112"/>
                <a:gd name="T126" fmla="+- 0 783 750"/>
                <a:gd name="T127" fmla="*/ 783 h 194"/>
                <a:gd name="T128" fmla="+- 0 5309 5201"/>
                <a:gd name="T129" fmla="*/ T128 w 112"/>
                <a:gd name="T130" fmla="+- 0 794 750"/>
                <a:gd name="T131" fmla="*/ 794 h 194"/>
                <a:gd name="T132" fmla="+- 0 5310 5201"/>
                <a:gd name="T133" fmla="*/ T132 w 112"/>
                <a:gd name="T134" fmla="+- 0 808 750"/>
                <a:gd name="T135" fmla="*/ 808 h 194"/>
                <a:gd name="T136" fmla="+- 0 5309 5201"/>
                <a:gd name="T137" fmla="*/ T136 w 112"/>
                <a:gd name="T138" fmla="+- 0 824 750"/>
                <a:gd name="T139" fmla="*/ 824 h 194"/>
                <a:gd name="T140" fmla="+- 0 5305 5201"/>
                <a:gd name="T141" fmla="*/ T140 w 112"/>
                <a:gd name="T142" fmla="+- 0 835 750"/>
                <a:gd name="T143" fmla="*/ 835 h 194"/>
                <a:gd name="T144" fmla="+- 0 5312 5201"/>
                <a:gd name="T145" fmla="*/ T144 w 112"/>
                <a:gd name="T146" fmla="+- 0 943 750"/>
                <a:gd name="T147" fmla="*/ 943 h 194"/>
                <a:gd name="T148" fmla="+- 0 5277 5201"/>
                <a:gd name="T149" fmla="*/ T148 w 112"/>
                <a:gd name="T150" fmla="+- 0 943 750"/>
                <a:gd name="T151" fmla="*/ 943 h 194"/>
                <a:gd name="T152" fmla="+- 0 5256 5201"/>
                <a:gd name="T153" fmla="*/ T152 w 112"/>
                <a:gd name="T154" fmla="+- 0 867 750"/>
                <a:gd name="T155" fmla="*/ 867 h 194"/>
                <a:gd name="T156" fmla="+- 0 5289 5201"/>
                <a:gd name="T157" fmla="*/ T156 w 112"/>
                <a:gd name="T158" fmla="+- 0 867 750"/>
                <a:gd name="T159" fmla="*/ 867 h 194"/>
                <a:gd name="T160" fmla="+- 0 5312 5201"/>
                <a:gd name="T161" fmla="*/ T160 w 112"/>
                <a:gd name="T162" fmla="+- 0 943 750"/>
                <a:gd name="T163" fmla="*/ 943 h 1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112" h="194">
                  <a:moveTo>
                    <a:pt x="32" y="193"/>
                  </a:moveTo>
                  <a:lnTo>
                    <a:pt x="0" y="193"/>
                  </a:lnTo>
                  <a:lnTo>
                    <a:pt x="0" y="0"/>
                  </a:lnTo>
                  <a:lnTo>
                    <a:pt x="69" y="0"/>
                  </a:lnTo>
                  <a:lnTo>
                    <a:pt x="82" y="0"/>
                  </a:lnTo>
                  <a:lnTo>
                    <a:pt x="92" y="10"/>
                  </a:lnTo>
                  <a:lnTo>
                    <a:pt x="100" y="19"/>
                  </a:lnTo>
                  <a:lnTo>
                    <a:pt x="105" y="31"/>
                  </a:lnTo>
                  <a:lnTo>
                    <a:pt x="106" y="33"/>
                  </a:lnTo>
                  <a:lnTo>
                    <a:pt x="63" y="33"/>
                  </a:lnTo>
                  <a:lnTo>
                    <a:pt x="54" y="34"/>
                  </a:lnTo>
                  <a:lnTo>
                    <a:pt x="32" y="34"/>
                  </a:lnTo>
                  <a:lnTo>
                    <a:pt x="32" y="84"/>
                  </a:lnTo>
                  <a:lnTo>
                    <a:pt x="56" y="84"/>
                  </a:lnTo>
                  <a:lnTo>
                    <a:pt x="63" y="85"/>
                  </a:lnTo>
                  <a:lnTo>
                    <a:pt x="104" y="85"/>
                  </a:lnTo>
                  <a:lnTo>
                    <a:pt x="103" y="88"/>
                  </a:lnTo>
                  <a:lnTo>
                    <a:pt x="96" y="100"/>
                  </a:lnTo>
                  <a:lnTo>
                    <a:pt x="86" y="108"/>
                  </a:lnTo>
                  <a:lnTo>
                    <a:pt x="88" y="117"/>
                  </a:lnTo>
                  <a:lnTo>
                    <a:pt x="32" y="117"/>
                  </a:lnTo>
                  <a:lnTo>
                    <a:pt x="32" y="193"/>
                  </a:lnTo>
                  <a:close/>
                  <a:moveTo>
                    <a:pt x="104" y="85"/>
                  </a:moveTo>
                  <a:lnTo>
                    <a:pt x="63" y="85"/>
                  </a:lnTo>
                  <a:lnTo>
                    <a:pt x="69" y="80"/>
                  </a:lnTo>
                  <a:lnTo>
                    <a:pt x="74" y="75"/>
                  </a:lnTo>
                  <a:lnTo>
                    <a:pt x="76" y="66"/>
                  </a:lnTo>
                  <a:lnTo>
                    <a:pt x="76" y="50"/>
                  </a:lnTo>
                  <a:lnTo>
                    <a:pt x="73" y="42"/>
                  </a:lnTo>
                  <a:lnTo>
                    <a:pt x="69" y="38"/>
                  </a:lnTo>
                  <a:lnTo>
                    <a:pt x="63" y="33"/>
                  </a:lnTo>
                  <a:lnTo>
                    <a:pt x="106" y="33"/>
                  </a:lnTo>
                  <a:lnTo>
                    <a:pt x="108" y="44"/>
                  </a:lnTo>
                  <a:lnTo>
                    <a:pt x="109" y="58"/>
                  </a:lnTo>
                  <a:lnTo>
                    <a:pt x="108" y="74"/>
                  </a:lnTo>
                  <a:lnTo>
                    <a:pt x="104" y="85"/>
                  </a:lnTo>
                  <a:close/>
                  <a:moveTo>
                    <a:pt x="111" y="193"/>
                  </a:moveTo>
                  <a:lnTo>
                    <a:pt x="76" y="193"/>
                  </a:lnTo>
                  <a:lnTo>
                    <a:pt x="55" y="117"/>
                  </a:lnTo>
                  <a:lnTo>
                    <a:pt x="88" y="117"/>
                  </a:lnTo>
                  <a:lnTo>
                    <a:pt x="111" y="19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30" name="AutoShape 9223">
              <a:extLst>
                <a:ext uri="{FF2B5EF4-FFF2-40B4-BE49-F238E27FC236}">
                  <a16:creationId xmlns:a16="http://schemas.microsoft.com/office/drawing/2014/main" id="{278632D1-5756-43C9-B4DD-A87533E5FE14}"/>
                </a:ext>
              </a:extLst>
            </p:cNvPr>
            <p:cNvSpPr>
              <a:spLocks/>
            </p:cNvSpPr>
            <p:nvPr/>
          </p:nvSpPr>
          <p:spPr bwMode="auto">
            <a:xfrm>
              <a:off x="5319" y="750"/>
              <a:ext cx="118" cy="194"/>
            </a:xfrm>
            <a:custGeom>
              <a:avLst/>
              <a:gdLst>
                <a:gd name="T0" fmla="+- 0 5395 5320"/>
                <a:gd name="T1" fmla="*/ T0 w 118"/>
                <a:gd name="T2" fmla="+- 0 943 750"/>
                <a:gd name="T3" fmla="*/ 943 h 194"/>
                <a:gd name="T4" fmla="+- 0 5363 5320"/>
                <a:gd name="T5" fmla="*/ T4 w 118"/>
                <a:gd name="T6" fmla="+- 0 943 750"/>
                <a:gd name="T7" fmla="*/ 943 h 194"/>
                <a:gd name="T8" fmla="+- 0 5363 5320"/>
                <a:gd name="T9" fmla="*/ T8 w 118"/>
                <a:gd name="T10" fmla="+- 0 862 750"/>
                <a:gd name="T11" fmla="*/ 862 h 194"/>
                <a:gd name="T12" fmla="+- 0 5320 5320"/>
                <a:gd name="T13" fmla="*/ T12 w 118"/>
                <a:gd name="T14" fmla="+- 0 750 750"/>
                <a:gd name="T15" fmla="*/ 750 h 194"/>
                <a:gd name="T16" fmla="+- 0 5357 5320"/>
                <a:gd name="T17" fmla="*/ T16 w 118"/>
                <a:gd name="T18" fmla="+- 0 750 750"/>
                <a:gd name="T19" fmla="*/ 750 h 194"/>
                <a:gd name="T20" fmla="+- 0 5383 5320"/>
                <a:gd name="T21" fmla="*/ T20 w 118"/>
                <a:gd name="T22" fmla="+- 0 824 750"/>
                <a:gd name="T23" fmla="*/ 824 h 194"/>
                <a:gd name="T24" fmla="+- 0 5409 5320"/>
                <a:gd name="T25" fmla="*/ T24 w 118"/>
                <a:gd name="T26" fmla="+- 0 824 750"/>
                <a:gd name="T27" fmla="*/ 824 h 194"/>
                <a:gd name="T28" fmla="+- 0 5395 5320"/>
                <a:gd name="T29" fmla="*/ T28 w 118"/>
                <a:gd name="T30" fmla="+- 0 862 750"/>
                <a:gd name="T31" fmla="*/ 862 h 194"/>
                <a:gd name="T32" fmla="+- 0 5395 5320"/>
                <a:gd name="T33" fmla="*/ T32 w 118"/>
                <a:gd name="T34" fmla="+- 0 943 750"/>
                <a:gd name="T35" fmla="*/ 943 h 194"/>
                <a:gd name="T36" fmla="+- 0 5409 5320"/>
                <a:gd name="T37" fmla="*/ T36 w 118"/>
                <a:gd name="T38" fmla="+- 0 824 750"/>
                <a:gd name="T39" fmla="*/ 824 h 194"/>
                <a:gd name="T40" fmla="+- 0 5383 5320"/>
                <a:gd name="T41" fmla="*/ T40 w 118"/>
                <a:gd name="T42" fmla="+- 0 824 750"/>
                <a:gd name="T43" fmla="*/ 824 h 194"/>
                <a:gd name="T44" fmla="+- 0 5409 5320"/>
                <a:gd name="T45" fmla="*/ T44 w 118"/>
                <a:gd name="T46" fmla="+- 0 750 750"/>
                <a:gd name="T47" fmla="*/ 750 h 194"/>
                <a:gd name="T48" fmla="+- 0 5437 5320"/>
                <a:gd name="T49" fmla="*/ T48 w 118"/>
                <a:gd name="T50" fmla="+- 0 750 750"/>
                <a:gd name="T51" fmla="*/ 750 h 194"/>
                <a:gd name="T52" fmla="+- 0 5409 5320"/>
                <a:gd name="T53" fmla="*/ T52 w 118"/>
                <a:gd name="T54" fmla="+- 0 824 750"/>
                <a:gd name="T55" fmla="*/ 824 h 1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18" h="194">
                  <a:moveTo>
                    <a:pt x="75" y="193"/>
                  </a:moveTo>
                  <a:lnTo>
                    <a:pt x="43" y="193"/>
                  </a:lnTo>
                  <a:lnTo>
                    <a:pt x="43" y="112"/>
                  </a:lnTo>
                  <a:lnTo>
                    <a:pt x="0" y="0"/>
                  </a:lnTo>
                  <a:lnTo>
                    <a:pt x="37" y="0"/>
                  </a:lnTo>
                  <a:lnTo>
                    <a:pt x="63" y="74"/>
                  </a:lnTo>
                  <a:lnTo>
                    <a:pt x="89" y="74"/>
                  </a:lnTo>
                  <a:lnTo>
                    <a:pt x="75" y="112"/>
                  </a:lnTo>
                  <a:lnTo>
                    <a:pt x="75" y="193"/>
                  </a:lnTo>
                  <a:close/>
                  <a:moveTo>
                    <a:pt x="89" y="74"/>
                  </a:moveTo>
                  <a:lnTo>
                    <a:pt x="63" y="74"/>
                  </a:lnTo>
                  <a:lnTo>
                    <a:pt x="89" y="0"/>
                  </a:lnTo>
                  <a:lnTo>
                    <a:pt x="117" y="0"/>
                  </a:lnTo>
                  <a:lnTo>
                    <a:pt x="89" y="7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pic>
          <p:nvPicPr>
            <p:cNvPr id="31" name="Picture 30">
              <a:extLst>
                <a:ext uri="{FF2B5EF4-FFF2-40B4-BE49-F238E27FC236}">
                  <a16:creationId xmlns:a16="http://schemas.microsoft.com/office/drawing/2014/main" id="{DF8715E7-FB5E-4B1E-928D-243554BA98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 y="463"/>
              <a:ext cx="63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F75B7AA9-6908-426E-BC65-0DBD64188D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 y="1630"/>
              <a:ext cx="3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90804B5B-FAA8-4F0F-9106-9821253378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4" y="1622"/>
              <a:ext cx="21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227">
              <a:extLst>
                <a:ext uri="{FF2B5EF4-FFF2-40B4-BE49-F238E27FC236}">
                  <a16:creationId xmlns:a16="http://schemas.microsoft.com/office/drawing/2014/main" id="{40BB4380-D611-49AA-AF49-3B3AFEC6A1D4}"/>
                </a:ext>
              </a:extLst>
            </p:cNvPr>
            <p:cNvSpPr>
              <a:spLocks/>
            </p:cNvSpPr>
            <p:nvPr/>
          </p:nvSpPr>
          <p:spPr bwMode="auto">
            <a:xfrm>
              <a:off x="5716" y="342"/>
              <a:ext cx="1249" cy="1032"/>
            </a:xfrm>
            <a:custGeom>
              <a:avLst/>
              <a:gdLst>
                <a:gd name="T0" fmla="+- 0 6879 5716"/>
                <a:gd name="T1" fmla="*/ T0 w 1249"/>
                <a:gd name="T2" fmla="+- 0 1375 343"/>
                <a:gd name="T3" fmla="*/ 1375 h 1032"/>
                <a:gd name="T4" fmla="+- 0 5798 5716"/>
                <a:gd name="T5" fmla="*/ T4 w 1249"/>
                <a:gd name="T6" fmla="+- 0 1375 343"/>
                <a:gd name="T7" fmla="*/ 1375 h 1032"/>
                <a:gd name="T8" fmla="+- 0 5794 5716"/>
                <a:gd name="T9" fmla="*/ T8 w 1249"/>
                <a:gd name="T10" fmla="+- 0 1374 343"/>
                <a:gd name="T11" fmla="*/ 1374 h 1032"/>
                <a:gd name="T12" fmla="+- 0 5737 5716"/>
                <a:gd name="T13" fmla="*/ T12 w 1249"/>
                <a:gd name="T14" fmla="+- 0 1345 343"/>
                <a:gd name="T15" fmla="*/ 1345 h 1032"/>
                <a:gd name="T16" fmla="+- 0 5716 5716"/>
                <a:gd name="T17" fmla="*/ T16 w 1249"/>
                <a:gd name="T18" fmla="+- 0 1288 343"/>
                <a:gd name="T19" fmla="*/ 1288 h 1032"/>
                <a:gd name="T20" fmla="+- 0 5716 5716"/>
                <a:gd name="T21" fmla="*/ T20 w 1249"/>
                <a:gd name="T22" fmla="+- 0 429 343"/>
                <a:gd name="T23" fmla="*/ 429 h 1032"/>
                <a:gd name="T24" fmla="+- 0 5723 5716"/>
                <a:gd name="T25" fmla="*/ T24 w 1249"/>
                <a:gd name="T26" fmla="+- 0 395 343"/>
                <a:gd name="T27" fmla="*/ 395 h 1032"/>
                <a:gd name="T28" fmla="+- 0 5741 5716"/>
                <a:gd name="T29" fmla="*/ T28 w 1249"/>
                <a:gd name="T30" fmla="+- 0 368 343"/>
                <a:gd name="T31" fmla="*/ 368 h 1032"/>
                <a:gd name="T32" fmla="+- 0 5768 5716"/>
                <a:gd name="T33" fmla="*/ T32 w 1249"/>
                <a:gd name="T34" fmla="+- 0 350 343"/>
                <a:gd name="T35" fmla="*/ 350 h 1032"/>
                <a:gd name="T36" fmla="+- 0 5802 5716"/>
                <a:gd name="T37" fmla="*/ T36 w 1249"/>
                <a:gd name="T38" fmla="+- 0 343 343"/>
                <a:gd name="T39" fmla="*/ 343 h 1032"/>
                <a:gd name="T40" fmla="+- 0 6879 5716"/>
                <a:gd name="T41" fmla="*/ T40 w 1249"/>
                <a:gd name="T42" fmla="+- 0 343 343"/>
                <a:gd name="T43" fmla="*/ 343 h 1032"/>
                <a:gd name="T44" fmla="+- 0 6913 5716"/>
                <a:gd name="T45" fmla="*/ T44 w 1249"/>
                <a:gd name="T46" fmla="+- 0 350 343"/>
                <a:gd name="T47" fmla="*/ 350 h 1032"/>
                <a:gd name="T48" fmla="+- 0 6940 5716"/>
                <a:gd name="T49" fmla="*/ T48 w 1249"/>
                <a:gd name="T50" fmla="+- 0 368 343"/>
                <a:gd name="T51" fmla="*/ 368 h 1032"/>
                <a:gd name="T52" fmla="+- 0 6958 5716"/>
                <a:gd name="T53" fmla="*/ T52 w 1249"/>
                <a:gd name="T54" fmla="+- 0 395 343"/>
                <a:gd name="T55" fmla="*/ 395 h 1032"/>
                <a:gd name="T56" fmla="+- 0 6965 5716"/>
                <a:gd name="T57" fmla="*/ T56 w 1249"/>
                <a:gd name="T58" fmla="+- 0 429 343"/>
                <a:gd name="T59" fmla="*/ 429 h 1032"/>
                <a:gd name="T60" fmla="+- 0 6965 5716"/>
                <a:gd name="T61" fmla="*/ T60 w 1249"/>
                <a:gd name="T62" fmla="+- 0 1288 343"/>
                <a:gd name="T63" fmla="*/ 1288 h 1032"/>
                <a:gd name="T64" fmla="+- 0 6958 5716"/>
                <a:gd name="T65" fmla="*/ T64 w 1249"/>
                <a:gd name="T66" fmla="+- 0 1322 343"/>
                <a:gd name="T67" fmla="*/ 1322 h 1032"/>
                <a:gd name="T68" fmla="+- 0 6940 5716"/>
                <a:gd name="T69" fmla="*/ T68 w 1249"/>
                <a:gd name="T70" fmla="+- 0 1349 343"/>
                <a:gd name="T71" fmla="*/ 1349 h 1032"/>
                <a:gd name="T72" fmla="+- 0 6913 5716"/>
                <a:gd name="T73" fmla="*/ T72 w 1249"/>
                <a:gd name="T74" fmla="+- 0 1368 343"/>
                <a:gd name="T75" fmla="*/ 1368 h 1032"/>
                <a:gd name="T76" fmla="+- 0 6879 5716"/>
                <a:gd name="T77" fmla="*/ T76 w 1249"/>
                <a:gd name="T78" fmla="+- 0 1375 343"/>
                <a:gd name="T79" fmla="*/ 1375 h 10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249" h="1032">
                  <a:moveTo>
                    <a:pt x="1163" y="1032"/>
                  </a:moveTo>
                  <a:lnTo>
                    <a:pt x="82" y="1032"/>
                  </a:lnTo>
                  <a:lnTo>
                    <a:pt x="78" y="1031"/>
                  </a:lnTo>
                  <a:lnTo>
                    <a:pt x="21" y="1002"/>
                  </a:lnTo>
                  <a:lnTo>
                    <a:pt x="0" y="945"/>
                  </a:lnTo>
                  <a:lnTo>
                    <a:pt x="0" y="86"/>
                  </a:lnTo>
                  <a:lnTo>
                    <a:pt x="7" y="52"/>
                  </a:lnTo>
                  <a:lnTo>
                    <a:pt x="25" y="25"/>
                  </a:lnTo>
                  <a:lnTo>
                    <a:pt x="52" y="7"/>
                  </a:lnTo>
                  <a:lnTo>
                    <a:pt x="86" y="0"/>
                  </a:lnTo>
                  <a:lnTo>
                    <a:pt x="1163" y="0"/>
                  </a:lnTo>
                  <a:lnTo>
                    <a:pt x="1197" y="7"/>
                  </a:lnTo>
                  <a:lnTo>
                    <a:pt x="1224" y="25"/>
                  </a:lnTo>
                  <a:lnTo>
                    <a:pt x="1242" y="52"/>
                  </a:lnTo>
                  <a:lnTo>
                    <a:pt x="1249" y="86"/>
                  </a:lnTo>
                  <a:lnTo>
                    <a:pt x="1249" y="945"/>
                  </a:lnTo>
                  <a:lnTo>
                    <a:pt x="1242" y="979"/>
                  </a:lnTo>
                  <a:lnTo>
                    <a:pt x="1224" y="1006"/>
                  </a:lnTo>
                  <a:lnTo>
                    <a:pt x="1197" y="1025"/>
                  </a:lnTo>
                  <a:lnTo>
                    <a:pt x="1163"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35" name="Freeform 9228">
              <a:extLst>
                <a:ext uri="{FF2B5EF4-FFF2-40B4-BE49-F238E27FC236}">
                  <a16:creationId xmlns:a16="http://schemas.microsoft.com/office/drawing/2014/main" id="{977CB412-63D5-45BF-B361-F7A8DFA5704E}"/>
                </a:ext>
              </a:extLst>
            </p:cNvPr>
            <p:cNvSpPr>
              <a:spLocks/>
            </p:cNvSpPr>
            <p:nvPr/>
          </p:nvSpPr>
          <p:spPr bwMode="auto">
            <a:xfrm>
              <a:off x="6716" y="808"/>
              <a:ext cx="27" cy="69"/>
            </a:xfrm>
            <a:custGeom>
              <a:avLst/>
              <a:gdLst>
                <a:gd name="T0" fmla="+- 0 6743 6716"/>
                <a:gd name="T1" fmla="*/ T0 w 27"/>
                <a:gd name="T2" fmla="+- 0 876 808"/>
                <a:gd name="T3" fmla="*/ 876 h 69"/>
                <a:gd name="T4" fmla="+- 0 6716 6716"/>
                <a:gd name="T5" fmla="*/ T4 w 27"/>
                <a:gd name="T6" fmla="+- 0 876 808"/>
                <a:gd name="T7" fmla="*/ 876 h 69"/>
                <a:gd name="T8" fmla="+- 0 6716 6716"/>
                <a:gd name="T9" fmla="*/ T8 w 27"/>
                <a:gd name="T10" fmla="+- 0 808 808"/>
                <a:gd name="T11" fmla="*/ 808 h 69"/>
                <a:gd name="T12" fmla="+- 0 6740 6716"/>
                <a:gd name="T13" fmla="*/ T12 w 27"/>
                <a:gd name="T14" fmla="+- 0 808 808"/>
                <a:gd name="T15" fmla="*/ 808 h 69"/>
                <a:gd name="T16" fmla="+- 0 6740 6716"/>
                <a:gd name="T17" fmla="*/ T16 w 27"/>
                <a:gd name="T18" fmla="+- 0 817 808"/>
                <a:gd name="T19" fmla="*/ 817 h 69"/>
                <a:gd name="T20" fmla="+- 0 6725 6716"/>
                <a:gd name="T21" fmla="*/ T20 w 27"/>
                <a:gd name="T22" fmla="+- 0 817 808"/>
                <a:gd name="T23" fmla="*/ 817 h 69"/>
                <a:gd name="T24" fmla="+- 0 6725 6716"/>
                <a:gd name="T25" fmla="*/ T24 w 27"/>
                <a:gd name="T26" fmla="+- 0 834 808"/>
                <a:gd name="T27" fmla="*/ 834 h 69"/>
                <a:gd name="T28" fmla="+- 0 6735 6716"/>
                <a:gd name="T29" fmla="*/ T28 w 27"/>
                <a:gd name="T30" fmla="+- 0 834 808"/>
                <a:gd name="T31" fmla="*/ 834 h 69"/>
                <a:gd name="T32" fmla="+- 0 6735 6716"/>
                <a:gd name="T33" fmla="*/ T32 w 27"/>
                <a:gd name="T34" fmla="+- 0 843 808"/>
                <a:gd name="T35" fmla="*/ 843 h 69"/>
                <a:gd name="T36" fmla="+- 0 6725 6716"/>
                <a:gd name="T37" fmla="*/ T36 w 27"/>
                <a:gd name="T38" fmla="+- 0 843 808"/>
                <a:gd name="T39" fmla="*/ 843 h 69"/>
                <a:gd name="T40" fmla="+- 0 6725 6716"/>
                <a:gd name="T41" fmla="*/ T40 w 27"/>
                <a:gd name="T42" fmla="+- 0 867 808"/>
                <a:gd name="T43" fmla="*/ 867 h 69"/>
                <a:gd name="T44" fmla="+- 0 6743 6716"/>
                <a:gd name="T45" fmla="*/ T44 w 27"/>
                <a:gd name="T46" fmla="+- 0 867 808"/>
                <a:gd name="T47" fmla="*/ 867 h 69"/>
                <a:gd name="T48" fmla="+- 0 6743 6716"/>
                <a:gd name="T49" fmla="*/ T48 w 27"/>
                <a:gd name="T50" fmla="+- 0 876 808"/>
                <a:gd name="T51"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7" h="69">
                  <a:moveTo>
                    <a:pt x="27" y="68"/>
                  </a:moveTo>
                  <a:lnTo>
                    <a:pt x="0" y="68"/>
                  </a:lnTo>
                  <a:lnTo>
                    <a:pt x="0" y="0"/>
                  </a:lnTo>
                  <a:lnTo>
                    <a:pt x="24" y="0"/>
                  </a:lnTo>
                  <a:lnTo>
                    <a:pt x="24" y="9"/>
                  </a:lnTo>
                  <a:lnTo>
                    <a:pt x="9" y="9"/>
                  </a:lnTo>
                  <a:lnTo>
                    <a:pt x="9" y="26"/>
                  </a:lnTo>
                  <a:lnTo>
                    <a:pt x="19" y="26"/>
                  </a:lnTo>
                  <a:lnTo>
                    <a:pt x="19" y="35"/>
                  </a:lnTo>
                  <a:lnTo>
                    <a:pt x="9" y="35"/>
                  </a:lnTo>
                  <a:lnTo>
                    <a:pt x="9" y="59"/>
                  </a:lnTo>
                  <a:lnTo>
                    <a:pt x="27" y="59"/>
                  </a:lnTo>
                  <a:lnTo>
                    <a:pt x="27"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36" name="Freeform 9229">
              <a:extLst>
                <a:ext uri="{FF2B5EF4-FFF2-40B4-BE49-F238E27FC236}">
                  <a16:creationId xmlns:a16="http://schemas.microsoft.com/office/drawing/2014/main" id="{BF2EDDB5-3011-4887-B474-2435C9828825}"/>
                </a:ext>
              </a:extLst>
            </p:cNvPr>
            <p:cNvSpPr>
              <a:spLocks/>
            </p:cNvSpPr>
            <p:nvPr/>
          </p:nvSpPr>
          <p:spPr bwMode="auto">
            <a:xfrm>
              <a:off x="6224" y="808"/>
              <a:ext cx="15" cy="69"/>
            </a:xfrm>
            <a:custGeom>
              <a:avLst/>
              <a:gdLst>
                <a:gd name="T0" fmla="+- 0 6228 6224"/>
                <a:gd name="T1" fmla="*/ T0 w 15"/>
                <a:gd name="T2" fmla="+- 0 876 808"/>
                <a:gd name="T3" fmla="*/ 876 h 69"/>
                <a:gd name="T4" fmla="+- 0 6225 6224"/>
                <a:gd name="T5" fmla="*/ T4 w 15"/>
                <a:gd name="T6" fmla="+- 0 876 808"/>
                <a:gd name="T7" fmla="*/ 876 h 69"/>
                <a:gd name="T8" fmla="+- 0 6224 6224"/>
                <a:gd name="T9" fmla="*/ T8 w 15"/>
                <a:gd name="T10" fmla="+- 0 868 808"/>
                <a:gd name="T11" fmla="*/ 868 h 69"/>
                <a:gd name="T12" fmla="+- 0 6225 6224"/>
                <a:gd name="T13" fmla="*/ T12 w 15"/>
                <a:gd name="T14" fmla="+- 0 868 808"/>
                <a:gd name="T15" fmla="*/ 868 h 69"/>
                <a:gd name="T16" fmla="+- 0 6228 6224"/>
                <a:gd name="T17" fmla="*/ T16 w 15"/>
                <a:gd name="T18" fmla="+- 0 866 808"/>
                <a:gd name="T19" fmla="*/ 866 h 69"/>
                <a:gd name="T20" fmla="+- 0 6228 6224"/>
                <a:gd name="T21" fmla="*/ T20 w 15"/>
                <a:gd name="T22" fmla="+- 0 864 808"/>
                <a:gd name="T23" fmla="*/ 864 h 69"/>
                <a:gd name="T24" fmla="+- 0 6229 6224"/>
                <a:gd name="T25" fmla="*/ T24 w 15"/>
                <a:gd name="T26" fmla="+- 0 856 808"/>
                <a:gd name="T27" fmla="*/ 856 h 69"/>
                <a:gd name="T28" fmla="+- 0 6230 6224"/>
                <a:gd name="T29" fmla="*/ T28 w 15"/>
                <a:gd name="T30" fmla="+- 0 850 808"/>
                <a:gd name="T31" fmla="*/ 850 h 69"/>
                <a:gd name="T32" fmla="+- 0 6230 6224"/>
                <a:gd name="T33" fmla="*/ T32 w 15"/>
                <a:gd name="T34" fmla="+- 0 834 808"/>
                <a:gd name="T35" fmla="*/ 834 h 69"/>
                <a:gd name="T36" fmla="+- 0 6229 6224"/>
                <a:gd name="T37" fmla="*/ T36 w 15"/>
                <a:gd name="T38" fmla="+- 0 828 808"/>
                <a:gd name="T39" fmla="*/ 828 h 69"/>
                <a:gd name="T40" fmla="+- 0 6228 6224"/>
                <a:gd name="T41" fmla="*/ T40 w 15"/>
                <a:gd name="T42" fmla="+- 0 820 808"/>
                <a:gd name="T43" fmla="*/ 820 h 69"/>
                <a:gd name="T44" fmla="+- 0 6228 6224"/>
                <a:gd name="T45" fmla="*/ T44 w 15"/>
                <a:gd name="T46" fmla="+- 0 818 808"/>
                <a:gd name="T47" fmla="*/ 818 h 69"/>
                <a:gd name="T48" fmla="+- 0 6225 6224"/>
                <a:gd name="T49" fmla="*/ T48 w 15"/>
                <a:gd name="T50" fmla="+- 0 816 808"/>
                <a:gd name="T51" fmla="*/ 816 h 69"/>
                <a:gd name="T52" fmla="+- 0 6224 6224"/>
                <a:gd name="T53" fmla="*/ T52 w 15"/>
                <a:gd name="T54" fmla="+- 0 808 808"/>
                <a:gd name="T55" fmla="*/ 808 h 69"/>
                <a:gd name="T56" fmla="+- 0 6228 6224"/>
                <a:gd name="T57" fmla="*/ T56 w 15"/>
                <a:gd name="T58" fmla="+- 0 808 808"/>
                <a:gd name="T59" fmla="*/ 808 h 69"/>
                <a:gd name="T60" fmla="+- 0 6230 6224"/>
                <a:gd name="T61" fmla="*/ T60 w 15"/>
                <a:gd name="T62" fmla="+- 0 810 808"/>
                <a:gd name="T63" fmla="*/ 810 h 69"/>
                <a:gd name="T64" fmla="+- 0 6232 6224"/>
                <a:gd name="T65" fmla="*/ T64 w 15"/>
                <a:gd name="T66" fmla="+- 0 811 808"/>
                <a:gd name="T67" fmla="*/ 811 h 69"/>
                <a:gd name="T68" fmla="+- 0 6234 6224"/>
                <a:gd name="T69" fmla="*/ T68 w 15"/>
                <a:gd name="T70" fmla="+- 0 814 808"/>
                <a:gd name="T71" fmla="*/ 814 h 69"/>
                <a:gd name="T72" fmla="+- 0 6235 6224"/>
                <a:gd name="T73" fmla="*/ T72 w 15"/>
                <a:gd name="T74" fmla="+- 0 816 808"/>
                <a:gd name="T75" fmla="*/ 816 h 69"/>
                <a:gd name="T76" fmla="+- 0 6236 6224"/>
                <a:gd name="T77" fmla="*/ T76 w 15"/>
                <a:gd name="T78" fmla="+- 0 819 808"/>
                <a:gd name="T79" fmla="*/ 819 h 69"/>
                <a:gd name="T80" fmla="+- 0 6237 6224"/>
                <a:gd name="T81" fmla="*/ T80 w 15"/>
                <a:gd name="T82" fmla="+- 0 827 808"/>
                <a:gd name="T83" fmla="*/ 827 h 69"/>
                <a:gd name="T84" fmla="+- 0 6237 6224"/>
                <a:gd name="T85" fmla="*/ T84 w 15"/>
                <a:gd name="T86" fmla="+- 0 834 808"/>
                <a:gd name="T87" fmla="*/ 834 h 69"/>
                <a:gd name="T88" fmla="+- 0 6238 6224"/>
                <a:gd name="T89" fmla="*/ T88 w 15"/>
                <a:gd name="T90" fmla="+- 0 842 808"/>
                <a:gd name="T91" fmla="*/ 842 h 69"/>
                <a:gd name="T92" fmla="+- 0 6237 6224"/>
                <a:gd name="T93" fmla="*/ T92 w 15"/>
                <a:gd name="T94" fmla="+- 0 850 808"/>
                <a:gd name="T95" fmla="*/ 850 h 69"/>
                <a:gd name="T96" fmla="+- 0 6237 6224"/>
                <a:gd name="T97" fmla="*/ T96 w 15"/>
                <a:gd name="T98" fmla="+- 0 857 808"/>
                <a:gd name="T99" fmla="*/ 857 h 69"/>
                <a:gd name="T100" fmla="+- 0 6236 6224"/>
                <a:gd name="T101" fmla="*/ T100 w 15"/>
                <a:gd name="T102" fmla="+- 0 865 808"/>
                <a:gd name="T103" fmla="*/ 865 h 69"/>
                <a:gd name="T104" fmla="+- 0 6235 6224"/>
                <a:gd name="T105" fmla="*/ T104 w 15"/>
                <a:gd name="T106" fmla="+- 0 868 808"/>
                <a:gd name="T107" fmla="*/ 868 h 69"/>
                <a:gd name="T108" fmla="+- 0 6234 6224"/>
                <a:gd name="T109" fmla="*/ T108 w 15"/>
                <a:gd name="T110" fmla="+- 0 871 808"/>
                <a:gd name="T111" fmla="*/ 871 h 69"/>
                <a:gd name="T112" fmla="+- 0 6232 6224"/>
                <a:gd name="T113" fmla="*/ T112 w 15"/>
                <a:gd name="T114" fmla="+- 0 873 808"/>
                <a:gd name="T115" fmla="*/ 873 h 69"/>
                <a:gd name="T116" fmla="+- 0 6230 6224"/>
                <a:gd name="T117" fmla="*/ T116 w 15"/>
                <a:gd name="T118" fmla="+- 0 874 808"/>
                <a:gd name="T119" fmla="*/ 874 h 69"/>
                <a:gd name="T120" fmla="+- 0 6228 6224"/>
                <a:gd name="T121" fmla="*/ T120 w 15"/>
                <a:gd name="T122" fmla="+- 0 876 808"/>
                <a:gd name="T123"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15" h="69">
                  <a:moveTo>
                    <a:pt x="4" y="68"/>
                  </a:moveTo>
                  <a:lnTo>
                    <a:pt x="1" y="68"/>
                  </a:lnTo>
                  <a:lnTo>
                    <a:pt x="0" y="60"/>
                  </a:lnTo>
                  <a:lnTo>
                    <a:pt x="1" y="60"/>
                  </a:lnTo>
                  <a:lnTo>
                    <a:pt x="4" y="58"/>
                  </a:lnTo>
                  <a:lnTo>
                    <a:pt x="4" y="56"/>
                  </a:lnTo>
                  <a:lnTo>
                    <a:pt x="5" y="48"/>
                  </a:lnTo>
                  <a:lnTo>
                    <a:pt x="6" y="42"/>
                  </a:lnTo>
                  <a:lnTo>
                    <a:pt x="6" y="26"/>
                  </a:lnTo>
                  <a:lnTo>
                    <a:pt x="5" y="20"/>
                  </a:lnTo>
                  <a:lnTo>
                    <a:pt x="4" y="12"/>
                  </a:lnTo>
                  <a:lnTo>
                    <a:pt x="4" y="10"/>
                  </a:lnTo>
                  <a:lnTo>
                    <a:pt x="1" y="8"/>
                  </a:lnTo>
                  <a:lnTo>
                    <a:pt x="0" y="0"/>
                  </a:lnTo>
                  <a:lnTo>
                    <a:pt x="4" y="0"/>
                  </a:lnTo>
                  <a:lnTo>
                    <a:pt x="6" y="2"/>
                  </a:lnTo>
                  <a:lnTo>
                    <a:pt x="8" y="3"/>
                  </a:lnTo>
                  <a:lnTo>
                    <a:pt x="10" y="6"/>
                  </a:lnTo>
                  <a:lnTo>
                    <a:pt x="11" y="8"/>
                  </a:lnTo>
                  <a:lnTo>
                    <a:pt x="12" y="11"/>
                  </a:lnTo>
                  <a:lnTo>
                    <a:pt x="13" y="19"/>
                  </a:lnTo>
                  <a:lnTo>
                    <a:pt x="13" y="26"/>
                  </a:lnTo>
                  <a:lnTo>
                    <a:pt x="14" y="34"/>
                  </a:lnTo>
                  <a:lnTo>
                    <a:pt x="13" y="42"/>
                  </a:lnTo>
                  <a:lnTo>
                    <a:pt x="13" y="49"/>
                  </a:lnTo>
                  <a:lnTo>
                    <a:pt x="12" y="57"/>
                  </a:lnTo>
                  <a:lnTo>
                    <a:pt x="11" y="60"/>
                  </a:lnTo>
                  <a:lnTo>
                    <a:pt x="10" y="63"/>
                  </a:lnTo>
                  <a:lnTo>
                    <a:pt x="8" y="65"/>
                  </a:lnTo>
                  <a:lnTo>
                    <a:pt x="6" y="66"/>
                  </a:lnTo>
                  <a:lnTo>
                    <a:pt x="4"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37" name="Rectangle 36">
              <a:extLst>
                <a:ext uri="{FF2B5EF4-FFF2-40B4-BE49-F238E27FC236}">
                  <a16:creationId xmlns:a16="http://schemas.microsoft.com/office/drawing/2014/main" id="{DF803306-0B69-4F06-B235-C413FF34033B}"/>
                </a:ext>
              </a:extLst>
            </p:cNvPr>
            <p:cNvSpPr>
              <a:spLocks noChangeArrowheads="1"/>
            </p:cNvSpPr>
            <p:nvPr/>
          </p:nvSpPr>
          <p:spPr bwMode="auto">
            <a:xfrm>
              <a:off x="6753" y="808"/>
              <a:ext cx="9" cy="6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38" name="AutoShape 9231">
              <a:extLst>
                <a:ext uri="{FF2B5EF4-FFF2-40B4-BE49-F238E27FC236}">
                  <a16:creationId xmlns:a16="http://schemas.microsoft.com/office/drawing/2014/main" id="{17CD25C8-3D35-42C7-8750-3CC3471DC9CD}"/>
                </a:ext>
              </a:extLst>
            </p:cNvPr>
            <p:cNvSpPr>
              <a:spLocks/>
            </p:cNvSpPr>
            <p:nvPr/>
          </p:nvSpPr>
          <p:spPr bwMode="auto">
            <a:xfrm>
              <a:off x="6856" y="808"/>
              <a:ext cx="27" cy="69"/>
            </a:xfrm>
            <a:custGeom>
              <a:avLst/>
              <a:gdLst>
                <a:gd name="T0" fmla="+- 0 6882 6856"/>
                <a:gd name="T1" fmla="*/ T0 w 27"/>
                <a:gd name="T2" fmla="+- 0 817 808"/>
                <a:gd name="T3" fmla="*/ 817 h 69"/>
                <a:gd name="T4" fmla="+- 0 6856 6856"/>
                <a:gd name="T5" fmla="*/ T4 w 27"/>
                <a:gd name="T6" fmla="+- 0 817 808"/>
                <a:gd name="T7" fmla="*/ 817 h 69"/>
                <a:gd name="T8" fmla="+- 0 6856 6856"/>
                <a:gd name="T9" fmla="*/ T8 w 27"/>
                <a:gd name="T10" fmla="+- 0 808 808"/>
                <a:gd name="T11" fmla="*/ 808 h 69"/>
                <a:gd name="T12" fmla="+- 0 6882 6856"/>
                <a:gd name="T13" fmla="*/ T12 w 27"/>
                <a:gd name="T14" fmla="+- 0 808 808"/>
                <a:gd name="T15" fmla="*/ 808 h 69"/>
                <a:gd name="T16" fmla="+- 0 6882 6856"/>
                <a:gd name="T17" fmla="*/ T16 w 27"/>
                <a:gd name="T18" fmla="+- 0 817 808"/>
                <a:gd name="T19" fmla="*/ 817 h 69"/>
                <a:gd name="T20" fmla="+- 0 6873 6856"/>
                <a:gd name="T21" fmla="*/ T20 w 27"/>
                <a:gd name="T22" fmla="+- 0 876 808"/>
                <a:gd name="T23" fmla="*/ 876 h 69"/>
                <a:gd name="T24" fmla="+- 0 6865 6856"/>
                <a:gd name="T25" fmla="*/ T24 w 27"/>
                <a:gd name="T26" fmla="+- 0 876 808"/>
                <a:gd name="T27" fmla="*/ 876 h 69"/>
                <a:gd name="T28" fmla="+- 0 6865 6856"/>
                <a:gd name="T29" fmla="*/ T28 w 27"/>
                <a:gd name="T30" fmla="+- 0 817 808"/>
                <a:gd name="T31" fmla="*/ 817 h 69"/>
                <a:gd name="T32" fmla="+- 0 6873 6856"/>
                <a:gd name="T33" fmla="*/ T32 w 27"/>
                <a:gd name="T34" fmla="+- 0 817 808"/>
                <a:gd name="T35" fmla="*/ 817 h 69"/>
                <a:gd name="T36" fmla="+- 0 6873 6856"/>
                <a:gd name="T37" fmla="*/ T36 w 27"/>
                <a:gd name="T38" fmla="+- 0 876 808"/>
                <a:gd name="T39"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7" h="69">
                  <a:moveTo>
                    <a:pt x="26" y="9"/>
                  </a:moveTo>
                  <a:lnTo>
                    <a:pt x="0" y="9"/>
                  </a:lnTo>
                  <a:lnTo>
                    <a:pt x="0" y="0"/>
                  </a:lnTo>
                  <a:lnTo>
                    <a:pt x="26" y="0"/>
                  </a:lnTo>
                  <a:lnTo>
                    <a:pt x="26" y="9"/>
                  </a:lnTo>
                  <a:close/>
                  <a:moveTo>
                    <a:pt x="17" y="68"/>
                  </a:moveTo>
                  <a:lnTo>
                    <a:pt x="9" y="68"/>
                  </a:lnTo>
                  <a:lnTo>
                    <a:pt x="9" y="9"/>
                  </a:lnTo>
                  <a:lnTo>
                    <a:pt x="17" y="9"/>
                  </a:lnTo>
                  <a:lnTo>
                    <a:pt x="17"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39" name="AutoShape 9232">
              <a:extLst>
                <a:ext uri="{FF2B5EF4-FFF2-40B4-BE49-F238E27FC236}">
                  <a16:creationId xmlns:a16="http://schemas.microsoft.com/office/drawing/2014/main" id="{43914246-D4B0-4F89-9BF0-F2848ECDFB8B}"/>
                </a:ext>
              </a:extLst>
            </p:cNvPr>
            <p:cNvSpPr>
              <a:spLocks/>
            </p:cNvSpPr>
            <p:nvPr/>
          </p:nvSpPr>
          <p:spPr bwMode="auto">
            <a:xfrm>
              <a:off x="6816" y="808"/>
              <a:ext cx="29" cy="69"/>
            </a:xfrm>
            <a:custGeom>
              <a:avLst/>
              <a:gdLst>
                <a:gd name="T0" fmla="+- 0 6827 6817"/>
                <a:gd name="T1" fmla="*/ T0 w 29"/>
                <a:gd name="T2" fmla="+- 0 876 808"/>
                <a:gd name="T3" fmla="*/ 876 h 69"/>
                <a:gd name="T4" fmla="+- 0 6817 6817"/>
                <a:gd name="T5" fmla="*/ T4 w 29"/>
                <a:gd name="T6" fmla="+- 0 876 808"/>
                <a:gd name="T7" fmla="*/ 876 h 69"/>
                <a:gd name="T8" fmla="+- 0 6817 6817"/>
                <a:gd name="T9" fmla="*/ T8 w 29"/>
                <a:gd name="T10" fmla="+- 0 808 808"/>
                <a:gd name="T11" fmla="*/ 808 h 69"/>
                <a:gd name="T12" fmla="+- 0 6827 6817"/>
                <a:gd name="T13" fmla="*/ T12 w 29"/>
                <a:gd name="T14" fmla="+- 0 808 808"/>
                <a:gd name="T15" fmla="*/ 808 h 69"/>
                <a:gd name="T16" fmla="+- 0 6827 6817"/>
                <a:gd name="T17" fmla="*/ T16 w 29"/>
                <a:gd name="T18" fmla="+- 0 836 808"/>
                <a:gd name="T19" fmla="*/ 836 h 69"/>
                <a:gd name="T20" fmla="+- 0 6845 6817"/>
                <a:gd name="T21" fmla="*/ T20 w 29"/>
                <a:gd name="T22" fmla="+- 0 836 808"/>
                <a:gd name="T23" fmla="*/ 836 h 69"/>
                <a:gd name="T24" fmla="+- 0 6845 6817"/>
                <a:gd name="T25" fmla="*/ T24 w 29"/>
                <a:gd name="T26" fmla="+- 0 843 808"/>
                <a:gd name="T27" fmla="*/ 843 h 69"/>
                <a:gd name="T28" fmla="+- 0 6827 6817"/>
                <a:gd name="T29" fmla="*/ T28 w 29"/>
                <a:gd name="T30" fmla="+- 0 843 808"/>
                <a:gd name="T31" fmla="*/ 843 h 69"/>
                <a:gd name="T32" fmla="+- 0 6827 6817"/>
                <a:gd name="T33" fmla="*/ T32 w 29"/>
                <a:gd name="T34" fmla="+- 0 876 808"/>
                <a:gd name="T35" fmla="*/ 876 h 69"/>
                <a:gd name="T36" fmla="+- 0 6845 6817"/>
                <a:gd name="T37" fmla="*/ T36 w 29"/>
                <a:gd name="T38" fmla="+- 0 836 808"/>
                <a:gd name="T39" fmla="*/ 836 h 69"/>
                <a:gd name="T40" fmla="+- 0 6837 6817"/>
                <a:gd name="T41" fmla="*/ T40 w 29"/>
                <a:gd name="T42" fmla="+- 0 836 808"/>
                <a:gd name="T43" fmla="*/ 836 h 69"/>
                <a:gd name="T44" fmla="+- 0 6837 6817"/>
                <a:gd name="T45" fmla="*/ T44 w 29"/>
                <a:gd name="T46" fmla="+- 0 808 808"/>
                <a:gd name="T47" fmla="*/ 808 h 69"/>
                <a:gd name="T48" fmla="+- 0 6845 6817"/>
                <a:gd name="T49" fmla="*/ T48 w 29"/>
                <a:gd name="T50" fmla="+- 0 808 808"/>
                <a:gd name="T51" fmla="*/ 808 h 69"/>
                <a:gd name="T52" fmla="+- 0 6845 6817"/>
                <a:gd name="T53" fmla="*/ T52 w 29"/>
                <a:gd name="T54" fmla="+- 0 836 808"/>
                <a:gd name="T55" fmla="*/ 836 h 69"/>
                <a:gd name="T56" fmla="+- 0 6845 6817"/>
                <a:gd name="T57" fmla="*/ T56 w 29"/>
                <a:gd name="T58" fmla="+- 0 876 808"/>
                <a:gd name="T59" fmla="*/ 876 h 69"/>
                <a:gd name="T60" fmla="+- 0 6837 6817"/>
                <a:gd name="T61" fmla="*/ T60 w 29"/>
                <a:gd name="T62" fmla="+- 0 876 808"/>
                <a:gd name="T63" fmla="*/ 876 h 69"/>
                <a:gd name="T64" fmla="+- 0 6837 6817"/>
                <a:gd name="T65" fmla="*/ T64 w 29"/>
                <a:gd name="T66" fmla="+- 0 843 808"/>
                <a:gd name="T67" fmla="*/ 843 h 69"/>
                <a:gd name="T68" fmla="+- 0 6845 6817"/>
                <a:gd name="T69" fmla="*/ T68 w 29"/>
                <a:gd name="T70" fmla="+- 0 843 808"/>
                <a:gd name="T71" fmla="*/ 843 h 69"/>
                <a:gd name="T72" fmla="+- 0 6845 6817"/>
                <a:gd name="T73" fmla="*/ T72 w 29"/>
                <a:gd name="T74" fmla="+- 0 876 808"/>
                <a:gd name="T75"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9" h="69">
                  <a:moveTo>
                    <a:pt x="10" y="68"/>
                  </a:moveTo>
                  <a:lnTo>
                    <a:pt x="0" y="68"/>
                  </a:lnTo>
                  <a:lnTo>
                    <a:pt x="0" y="0"/>
                  </a:lnTo>
                  <a:lnTo>
                    <a:pt x="10" y="0"/>
                  </a:lnTo>
                  <a:lnTo>
                    <a:pt x="10" y="28"/>
                  </a:lnTo>
                  <a:lnTo>
                    <a:pt x="28" y="28"/>
                  </a:lnTo>
                  <a:lnTo>
                    <a:pt x="28" y="35"/>
                  </a:lnTo>
                  <a:lnTo>
                    <a:pt x="10" y="35"/>
                  </a:lnTo>
                  <a:lnTo>
                    <a:pt x="10" y="68"/>
                  </a:lnTo>
                  <a:close/>
                  <a:moveTo>
                    <a:pt x="28" y="28"/>
                  </a:moveTo>
                  <a:lnTo>
                    <a:pt x="20" y="28"/>
                  </a:lnTo>
                  <a:lnTo>
                    <a:pt x="20" y="0"/>
                  </a:lnTo>
                  <a:lnTo>
                    <a:pt x="28" y="0"/>
                  </a:lnTo>
                  <a:lnTo>
                    <a:pt x="28" y="28"/>
                  </a:lnTo>
                  <a:close/>
                  <a:moveTo>
                    <a:pt x="28" y="68"/>
                  </a:moveTo>
                  <a:lnTo>
                    <a:pt x="20" y="68"/>
                  </a:lnTo>
                  <a:lnTo>
                    <a:pt x="20" y="35"/>
                  </a:lnTo>
                  <a:lnTo>
                    <a:pt x="28" y="35"/>
                  </a:lnTo>
                  <a:lnTo>
                    <a:pt x="28"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40" name="AutoShape 9233">
              <a:extLst>
                <a:ext uri="{FF2B5EF4-FFF2-40B4-BE49-F238E27FC236}">
                  <a16:creationId xmlns:a16="http://schemas.microsoft.com/office/drawing/2014/main" id="{B6FA87F6-5EEE-4C70-8B2A-D9F9CA2B2CCD}"/>
                </a:ext>
              </a:extLst>
            </p:cNvPr>
            <p:cNvSpPr>
              <a:spLocks/>
            </p:cNvSpPr>
            <p:nvPr/>
          </p:nvSpPr>
          <p:spPr bwMode="auto">
            <a:xfrm>
              <a:off x="6775" y="808"/>
              <a:ext cx="29" cy="70"/>
            </a:xfrm>
            <a:custGeom>
              <a:avLst/>
              <a:gdLst>
                <a:gd name="T0" fmla="+- 0 6791 6775"/>
                <a:gd name="T1" fmla="*/ T0 w 29"/>
                <a:gd name="T2" fmla="+- 0 877 808"/>
                <a:gd name="T3" fmla="*/ 877 h 70"/>
                <a:gd name="T4" fmla="+- 0 6787 6775"/>
                <a:gd name="T5" fmla="*/ T4 w 29"/>
                <a:gd name="T6" fmla="+- 0 876 808"/>
                <a:gd name="T7" fmla="*/ 876 h 70"/>
                <a:gd name="T8" fmla="+- 0 6781 6775"/>
                <a:gd name="T9" fmla="*/ T8 w 29"/>
                <a:gd name="T10" fmla="+- 0 873 808"/>
                <a:gd name="T11" fmla="*/ 873 h 70"/>
                <a:gd name="T12" fmla="+- 0 6779 6775"/>
                <a:gd name="T13" fmla="*/ T12 w 29"/>
                <a:gd name="T14" fmla="+- 0 868 808"/>
                <a:gd name="T15" fmla="*/ 868 h 70"/>
                <a:gd name="T16" fmla="+- 0 6777 6775"/>
                <a:gd name="T17" fmla="*/ T16 w 29"/>
                <a:gd name="T18" fmla="+- 0 865 808"/>
                <a:gd name="T19" fmla="*/ 865 h 70"/>
                <a:gd name="T20" fmla="+- 0 6775 6775"/>
                <a:gd name="T21" fmla="*/ T20 w 29"/>
                <a:gd name="T22" fmla="+- 0 850 808"/>
                <a:gd name="T23" fmla="*/ 850 h 70"/>
                <a:gd name="T24" fmla="+- 0 6775 6775"/>
                <a:gd name="T25" fmla="*/ T24 w 29"/>
                <a:gd name="T26" fmla="+- 0 834 808"/>
                <a:gd name="T27" fmla="*/ 834 h 70"/>
                <a:gd name="T28" fmla="+- 0 6777 6775"/>
                <a:gd name="T29" fmla="*/ T28 w 29"/>
                <a:gd name="T30" fmla="+- 0 819 808"/>
                <a:gd name="T31" fmla="*/ 819 h 70"/>
                <a:gd name="T32" fmla="+- 0 6779 6775"/>
                <a:gd name="T33" fmla="*/ T32 w 29"/>
                <a:gd name="T34" fmla="+- 0 816 808"/>
                <a:gd name="T35" fmla="*/ 816 h 70"/>
                <a:gd name="T36" fmla="+- 0 6781 6775"/>
                <a:gd name="T37" fmla="*/ T36 w 29"/>
                <a:gd name="T38" fmla="+- 0 811 808"/>
                <a:gd name="T39" fmla="*/ 811 h 70"/>
                <a:gd name="T40" fmla="+- 0 6787 6775"/>
                <a:gd name="T41" fmla="*/ T40 w 29"/>
                <a:gd name="T42" fmla="+- 0 808 808"/>
                <a:gd name="T43" fmla="*/ 808 h 70"/>
                <a:gd name="T44" fmla="+- 0 6795 6775"/>
                <a:gd name="T45" fmla="*/ T44 w 29"/>
                <a:gd name="T46" fmla="+- 0 808 808"/>
                <a:gd name="T47" fmla="*/ 808 h 70"/>
                <a:gd name="T48" fmla="+- 0 6797 6775"/>
                <a:gd name="T49" fmla="*/ T48 w 29"/>
                <a:gd name="T50" fmla="+- 0 809 808"/>
                <a:gd name="T51" fmla="*/ 809 h 70"/>
                <a:gd name="T52" fmla="+- 0 6801 6775"/>
                <a:gd name="T53" fmla="*/ T52 w 29"/>
                <a:gd name="T54" fmla="+- 0 814 808"/>
                <a:gd name="T55" fmla="*/ 814 h 70"/>
                <a:gd name="T56" fmla="+- 0 6803 6775"/>
                <a:gd name="T57" fmla="*/ T56 w 29"/>
                <a:gd name="T58" fmla="+- 0 816 808"/>
                <a:gd name="T59" fmla="*/ 816 h 70"/>
                <a:gd name="T60" fmla="+- 0 6788 6775"/>
                <a:gd name="T61" fmla="*/ T60 w 29"/>
                <a:gd name="T62" fmla="+- 0 816 808"/>
                <a:gd name="T63" fmla="*/ 816 h 70"/>
                <a:gd name="T64" fmla="+- 0 6786 6775"/>
                <a:gd name="T65" fmla="*/ T64 w 29"/>
                <a:gd name="T66" fmla="+- 0 818 808"/>
                <a:gd name="T67" fmla="*/ 818 h 70"/>
                <a:gd name="T68" fmla="+- 0 6785 6775"/>
                <a:gd name="T69" fmla="*/ T68 w 29"/>
                <a:gd name="T70" fmla="+- 0 820 808"/>
                <a:gd name="T71" fmla="*/ 820 h 70"/>
                <a:gd name="T72" fmla="+- 0 6784 6775"/>
                <a:gd name="T73" fmla="*/ T72 w 29"/>
                <a:gd name="T74" fmla="+- 0 828 808"/>
                <a:gd name="T75" fmla="*/ 828 h 70"/>
                <a:gd name="T76" fmla="+- 0 6784 6775"/>
                <a:gd name="T77" fmla="*/ T76 w 29"/>
                <a:gd name="T78" fmla="+- 0 856 808"/>
                <a:gd name="T79" fmla="*/ 856 h 70"/>
                <a:gd name="T80" fmla="+- 0 6785 6775"/>
                <a:gd name="T81" fmla="*/ T80 w 29"/>
                <a:gd name="T82" fmla="+- 0 864 808"/>
                <a:gd name="T83" fmla="*/ 864 h 70"/>
                <a:gd name="T84" fmla="+- 0 6786 6775"/>
                <a:gd name="T85" fmla="*/ T84 w 29"/>
                <a:gd name="T86" fmla="+- 0 866 808"/>
                <a:gd name="T87" fmla="*/ 866 h 70"/>
                <a:gd name="T88" fmla="+- 0 6788 6775"/>
                <a:gd name="T89" fmla="*/ T88 w 29"/>
                <a:gd name="T90" fmla="+- 0 868 808"/>
                <a:gd name="T91" fmla="*/ 868 h 70"/>
                <a:gd name="T92" fmla="+- 0 6803 6775"/>
                <a:gd name="T93" fmla="*/ T92 w 29"/>
                <a:gd name="T94" fmla="+- 0 868 808"/>
                <a:gd name="T95" fmla="*/ 868 h 70"/>
                <a:gd name="T96" fmla="+- 0 6801 6775"/>
                <a:gd name="T97" fmla="*/ T96 w 29"/>
                <a:gd name="T98" fmla="+- 0 871 808"/>
                <a:gd name="T99" fmla="*/ 871 h 70"/>
                <a:gd name="T100" fmla="+- 0 6799 6775"/>
                <a:gd name="T101" fmla="*/ T100 w 29"/>
                <a:gd name="T102" fmla="+- 0 873 808"/>
                <a:gd name="T103" fmla="*/ 873 h 70"/>
                <a:gd name="T104" fmla="+- 0 6798 6775"/>
                <a:gd name="T105" fmla="*/ T104 w 29"/>
                <a:gd name="T106" fmla="+- 0 875 808"/>
                <a:gd name="T107" fmla="*/ 875 h 70"/>
                <a:gd name="T108" fmla="+- 0 6795 6775"/>
                <a:gd name="T109" fmla="*/ T108 w 29"/>
                <a:gd name="T110" fmla="+- 0 876 808"/>
                <a:gd name="T111" fmla="*/ 876 h 70"/>
                <a:gd name="T112" fmla="+- 0 6793 6775"/>
                <a:gd name="T113" fmla="*/ T112 w 29"/>
                <a:gd name="T114" fmla="+- 0 876 808"/>
                <a:gd name="T115" fmla="*/ 876 h 70"/>
                <a:gd name="T116" fmla="+- 0 6791 6775"/>
                <a:gd name="T117" fmla="*/ T116 w 29"/>
                <a:gd name="T118" fmla="+- 0 877 808"/>
                <a:gd name="T119" fmla="*/ 877 h 70"/>
                <a:gd name="T120" fmla="+- 0 6804 6775"/>
                <a:gd name="T121" fmla="*/ T120 w 29"/>
                <a:gd name="T122" fmla="+- 0 820 808"/>
                <a:gd name="T123" fmla="*/ 820 h 70"/>
                <a:gd name="T124" fmla="+- 0 6796 6775"/>
                <a:gd name="T125" fmla="*/ T124 w 29"/>
                <a:gd name="T126" fmla="+- 0 820 808"/>
                <a:gd name="T127" fmla="*/ 820 h 70"/>
                <a:gd name="T128" fmla="+- 0 6795 6775"/>
                <a:gd name="T129" fmla="*/ T128 w 29"/>
                <a:gd name="T130" fmla="+- 0 819 808"/>
                <a:gd name="T131" fmla="*/ 819 h 70"/>
                <a:gd name="T132" fmla="+- 0 6795 6775"/>
                <a:gd name="T133" fmla="*/ T132 w 29"/>
                <a:gd name="T134" fmla="+- 0 818 808"/>
                <a:gd name="T135" fmla="*/ 818 h 70"/>
                <a:gd name="T136" fmla="+- 0 6793 6775"/>
                <a:gd name="T137" fmla="*/ T136 w 29"/>
                <a:gd name="T138" fmla="+- 0 817 808"/>
                <a:gd name="T139" fmla="*/ 817 h 70"/>
                <a:gd name="T140" fmla="+- 0 6792 6775"/>
                <a:gd name="T141" fmla="*/ T140 w 29"/>
                <a:gd name="T142" fmla="+- 0 816 808"/>
                <a:gd name="T143" fmla="*/ 816 h 70"/>
                <a:gd name="T144" fmla="+- 0 6803 6775"/>
                <a:gd name="T145" fmla="*/ T144 w 29"/>
                <a:gd name="T146" fmla="+- 0 816 808"/>
                <a:gd name="T147" fmla="*/ 816 h 70"/>
                <a:gd name="T148" fmla="+- 0 6804 6775"/>
                <a:gd name="T149" fmla="*/ T148 w 29"/>
                <a:gd name="T150" fmla="+- 0 818 808"/>
                <a:gd name="T151" fmla="*/ 818 h 70"/>
                <a:gd name="T152" fmla="+- 0 6804 6775"/>
                <a:gd name="T153" fmla="*/ T152 w 29"/>
                <a:gd name="T154" fmla="+- 0 820 808"/>
                <a:gd name="T155" fmla="*/ 820 h 70"/>
                <a:gd name="T156" fmla="+- 0 6803 6775"/>
                <a:gd name="T157" fmla="*/ T156 w 29"/>
                <a:gd name="T158" fmla="+- 0 868 808"/>
                <a:gd name="T159" fmla="*/ 868 h 70"/>
                <a:gd name="T160" fmla="+- 0 6792 6775"/>
                <a:gd name="T161" fmla="*/ T160 w 29"/>
                <a:gd name="T162" fmla="+- 0 868 808"/>
                <a:gd name="T163" fmla="*/ 868 h 70"/>
                <a:gd name="T164" fmla="+- 0 6793 6775"/>
                <a:gd name="T165" fmla="*/ T164 w 29"/>
                <a:gd name="T166" fmla="+- 0 867 808"/>
                <a:gd name="T167" fmla="*/ 867 h 70"/>
                <a:gd name="T168" fmla="+- 0 6795 6775"/>
                <a:gd name="T169" fmla="*/ T168 w 29"/>
                <a:gd name="T170" fmla="+- 0 866 808"/>
                <a:gd name="T171" fmla="*/ 866 h 70"/>
                <a:gd name="T172" fmla="+- 0 6795 6775"/>
                <a:gd name="T173" fmla="*/ T172 w 29"/>
                <a:gd name="T174" fmla="+- 0 865 808"/>
                <a:gd name="T175" fmla="*/ 865 h 70"/>
                <a:gd name="T176" fmla="+- 0 6796 6775"/>
                <a:gd name="T177" fmla="*/ T176 w 29"/>
                <a:gd name="T178" fmla="+- 0 864 808"/>
                <a:gd name="T179" fmla="*/ 864 h 70"/>
                <a:gd name="T180" fmla="+- 0 6796 6775"/>
                <a:gd name="T181" fmla="*/ T180 w 29"/>
                <a:gd name="T182" fmla="+- 0 852 808"/>
                <a:gd name="T183" fmla="*/ 852 h 70"/>
                <a:gd name="T184" fmla="+- 0 6791 6775"/>
                <a:gd name="T185" fmla="*/ T184 w 29"/>
                <a:gd name="T186" fmla="+- 0 852 808"/>
                <a:gd name="T187" fmla="*/ 852 h 70"/>
                <a:gd name="T188" fmla="+- 0 6791 6775"/>
                <a:gd name="T189" fmla="*/ T188 w 29"/>
                <a:gd name="T190" fmla="+- 0 843 808"/>
                <a:gd name="T191" fmla="*/ 843 h 70"/>
                <a:gd name="T192" fmla="+- 0 6804 6775"/>
                <a:gd name="T193" fmla="*/ T192 w 29"/>
                <a:gd name="T194" fmla="+- 0 843 808"/>
                <a:gd name="T195" fmla="*/ 843 h 70"/>
                <a:gd name="T196" fmla="+- 0 6804 6775"/>
                <a:gd name="T197" fmla="*/ T196 w 29"/>
                <a:gd name="T198" fmla="+- 0 866 808"/>
                <a:gd name="T199" fmla="*/ 866 h 70"/>
                <a:gd name="T200" fmla="+- 0 6803 6775"/>
                <a:gd name="T201" fmla="*/ T200 w 29"/>
                <a:gd name="T202" fmla="+- 0 868 808"/>
                <a:gd name="T203" fmla="*/ 868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29" h="70">
                  <a:moveTo>
                    <a:pt x="16" y="69"/>
                  </a:moveTo>
                  <a:lnTo>
                    <a:pt x="12" y="68"/>
                  </a:lnTo>
                  <a:lnTo>
                    <a:pt x="6" y="65"/>
                  </a:lnTo>
                  <a:lnTo>
                    <a:pt x="4" y="60"/>
                  </a:lnTo>
                  <a:lnTo>
                    <a:pt x="2" y="57"/>
                  </a:lnTo>
                  <a:lnTo>
                    <a:pt x="0" y="42"/>
                  </a:lnTo>
                  <a:lnTo>
                    <a:pt x="0" y="26"/>
                  </a:lnTo>
                  <a:lnTo>
                    <a:pt x="2" y="11"/>
                  </a:lnTo>
                  <a:lnTo>
                    <a:pt x="4" y="8"/>
                  </a:lnTo>
                  <a:lnTo>
                    <a:pt x="6" y="3"/>
                  </a:lnTo>
                  <a:lnTo>
                    <a:pt x="12" y="0"/>
                  </a:lnTo>
                  <a:lnTo>
                    <a:pt x="20" y="0"/>
                  </a:lnTo>
                  <a:lnTo>
                    <a:pt x="22" y="1"/>
                  </a:lnTo>
                  <a:lnTo>
                    <a:pt x="26" y="6"/>
                  </a:lnTo>
                  <a:lnTo>
                    <a:pt x="28" y="8"/>
                  </a:lnTo>
                  <a:lnTo>
                    <a:pt x="13" y="8"/>
                  </a:lnTo>
                  <a:lnTo>
                    <a:pt x="11" y="10"/>
                  </a:lnTo>
                  <a:lnTo>
                    <a:pt x="10" y="12"/>
                  </a:lnTo>
                  <a:lnTo>
                    <a:pt x="9" y="20"/>
                  </a:lnTo>
                  <a:lnTo>
                    <a:pt x="9" y="48"/>
                  </a:lnTo>
                  <a:lnTo>
                    <a:pt x="10" y="56"/>
                  </a:lnTo>
                  <a:lnTo>
                    <a:pt x="11" y="58"/>
                  </a:lnTo>
                  <a:lnTo>
                    <a:pt x="13" y="60"/>
                  </a:lnTo>
                  <a:lnTo>
                    <a:pt x="28" y="60"/>
                  </a:lnTo>
                  <a:lnTo>
                    <a:pt x="26" y="63"/>
                  </a:lnTo>
                  <a:lnTo>
                    <a:pt x="24" y="65"/>
                  </a:lnTo>
                  <a:lnTo>
                    <a:pt x="23" y="67"/>
                  </a:lnTo>
                  <a:lnTo>
                    <a:pt x="20" y="68"/>
                  </a:lnTo>
                  <a:lnTo>
                    <a:pt x="18" y="68"/>
                  </a:lnTo>
                  <a:lnTo>
                    <a:pt x="16" y="69"/>
                  </a:lnTo>
                  <a:close/>
                  <a:moveTo>
                    <a:pt x="29" y="12"/>
                  </a:moveTo>
                  <a:lnTo>
                    <a:pt x="21" y="12"/>
                  </a:lnTo>
                  <a:lnTo>
                    <a:pt x="20" y="11"/>
                  </a:lnTo>
                  <a:lnTo>
                    <a:pt x="20" y="10"/>
                  </a:lnTo>
                  <a:lnTo>
                    <a:pt x="18" y="9"/>
                  </a:lnTo>
                  <a:lnTo>
                    <a:pt x="17" y="8"/>
                  </a:lnTo>
                  <a:lnTo>
                    <a:pt x="28" y="8"/>
                  </a:lnTo>
                  <a:lnTo>
                    <a:pt x="29" y="10"/>
                  </a:lnTo>
                  <a:lnTo>
                    <a:pt x="29" y="12"/>
                  </a:lnTo>
                  <a:close/>
                  <a:moveTo>
                    <a:pt x="28" y="60"/>
                  </a:moveTo>
                  <a:lnTo>
                    <a:pt x="17" y="60"/>
                  </a:lnTo>
                  <a:lnTo>
                    <a:pt x="18" y="59"/>
                  </a:lnTo>
                  <a:lnTo>
                    <a:pt x="20" y="58"/>
                  </a:lnTo>
                  <a:lnTo>
                    <a:pt x="20" y="57"/>
                  </a:lnTo>
                  <a:lnTo>
                    <a:pt x="21" y="56"/>
                  </a:lnTo>
                  <a:lnTo>
                    <a:pt x="21" y="44"/>
                  </a:lnTo>
                  <a:lnTo>
                    <a:pt x="16" y="44"/>
                  </a:lnTo>
                  <a:lnTo>
                    <a:pt x="16" y="35"/>
                  </a:lnTo>
                  <a:lnTo>
                    <a:pt x="29" y="35"/>
                  </a:lnTo>
                  <a:lnTo>
                    <a:pt x="29" y="58"/>
                  </a:lnTo>
                  <a:lnTo>
                    <a:pt x="28" y="6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41" name="Freeform 9234">
              <a:extLst>
                <a:ext uri="{FF2B5EF4-FFF2-40B4-BE49-F238E27FC236}">
                  <a16:creationId xmlns:a16="http://schemas.microsoft.com/office/drawing/2014/main" id="{71665C37-E69C-4E98-89A2-5C8A0D52A12F}"/>
                </a:ext>
              </a:extLst>
            </p:cNvPr>
            <p:cNvSpPr>
              <a:spLocks/>
            </p:cNvSpPr>
            <p:nvPr/>
          </p:nvSpPr>
          <p:spPr bwMode="auto">
            <a:xfrm>
              <a:off x="6409" y="808"/>
              <a:ext cx="26" cy="69"/>
            </a:xfrm>
            <a:custGeom>
              <a:avLst/>
              <a:gdLst>
                <a:gd name="T0" fmla="+- 0 6435 6410"/>
                <a:gd name="T1" fmla="*/ T0 w 26"/>
                <a:gd name="T2" fmla="+- 0 876 808"/>
                <a:gd name="T3" fmla="*/ 876 h 69"/>
                <a:gd name="T4" fmla="+- 0 6410 6410"/>
                <a:gd name="T5" fmla="*/ T4 w 26"/>
                <a:gd name="T6" fmla="+- 0 876 808"/>
                <a:gd name="T7" fmla="*/ 876 h 69"/>
                <a:gd name="T8" fmla="+- 0 6410 6410"/>
                <a:gd name="T9" fmla="*/ T8 w 26"/>
                <a:gd name="T10" fmla="+- 0 808 808"/>
                <a:gd name="T11" fmla="*/ 808 h 69"/>
                <a:gd name="T12" fmla="+- 0 6434 6410"/>
                <a:gd name="T13" fmla="*/ T12 w 26"/>
                <a:gd name="T14" fmla="+- 0 808 808"/>
                <a:gd name="T15" fmla="*/ 808 h 69"/>
                <a:gd name="T16" fmla="+- 0 6434 6410"/>
                <a:gd name="T17" fmla="*/ T16 w 26"/>
                <a:gd name="T18" fmla="+- 0 817 808"/>
                <a:gd name="T19" fmla="*/ 817 h 69"/>
                <a:gd name="T20" fmla="+- 0 6418 6410"/>
                <a:gd name="T21" fmla="*/ T20 w 26"/>
                <a:gd name="T22" fmla="+- 0 817 808"/>
                <a:gd name="T23" fmla="*/ 817 h 69"/>
                <a:gd name="T24" fmla="+- 0 6418 6410"/>
                <a:gd name="T25" fmla="*/ T24 w 26"/>
                <a:gd name="T26" fmla="+- 0 834 808"/>
                <a:gd name="T27" fmla="*/ 834 h 69"/>
                <a:gd name="T28" fmla="+- 0 6428 6410"/>
                <a:gd name="T29" fmla="*/ T28 w 26"/>
                <a:gd name="T30" fmla="+- 0 834 808"/>
                <a:gd name="T31" fmla="*/ 834 h 69"/>
                <a:gd name="T32" fmla="+- 0 6428 6410"/>
                <a:gd name="T33" fmla="*/ T32 w 26"/>
                <a:gd name="T34" fmla="+- 0 843 808"/>
                <a:gd name="T35" fmla="*/ 843 h 69"/>
                <a:gd name="T36" fmla="+- 0 6418 6410"/>
                <a:gd name="T37" fmla="*/ T36 w 26"/>
                <a:gd name="T38" fmla="+- 0 843 808"/>
                <a:gd name="T39" fmla="*/ 843 h 69"/>
                <a:gd name="T40" fmla="+- 0 6418 6410"/>
                <a:gd name="T41" fmla="*/ T40 w 26"/>
                <a:gd name="T42" fmla="+- 0 867 808"/>
                <a:gd name="T43" fmla="*/ 867 h 69"/>
                <a:gd name="T44" fmla="+- 0 6435 6410"/>
                <a:gd name="T45" fmla="*/ T44 w 26"/>
                <a:gd name="T46" fmla="+- 0 867 808"/>
                <a:gd name="T47" fmla="*/ 867 h 69"/>
                <a:gd name="T48" fmla="+- 0 6435 6410"/>
                <a:gd name="T49" fmla="*/ T48 w 26"/>
                <a:gd name="T50" fmla="+- 0 876 808"/>
                <a:gd name="T51"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6" h="69">
                  <a:moveTo>
                    <a:pt x="25" y="68"/>
                  </a:moveTo>
                  <a:lnTo>
                    <a:pt x="0" y="68"/>
                  </a:lnTo>
                  <a:lnTo>
                    <a:pt x="0" y="0"/>
                  </a:lnTo>
                  <a:lnTo>
                    <a:pt x="24" y="0"/>
                  </a:lnTo>
                  <a:lnTo>
                    <a:pt x="24" y="9"/>
                  </a:lnTo>
                  <a:lnTo>
                    <a:pt x="8" y="9"/>
                  </a:lnTo>
                  <a:lnTo>
                    <a:pt x="8" y="26"/>
                  </a:lnTo>
                  <a:lnTo>
                    <a:pt x="18" y="26"/>
                  </a:lnTo>
                  <a:lnTo>
                    <a:pt x="18" y="35"/>
                  </a:lnTo>
                  <a:lnTo>
                    <a:pt x="8" y="35"/>
                  </a:lnTo>
                  <a:lnTo>
                    <a:pt x="8" y="59"/>
                  </a:lnTo>
                  <a:lnTo>
                    <a:pt x="25" y="59"/>
                  </a:lnTo>
                  <a:lnTo>
                    <a:pt x="25"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42" name="AutoShape 9235">
              <a:extLst>
                <a:ext uri="{FF2B5EF4-FFF2-40B4-BE49-F238E27FC236}">
                  <a16:creationId xmlns:a16="http://schemas.microsoft.com/office/drawing/2014/main" id="{E4C19DC2-4C2F-4673-9D6F-5B19BA38C8B7}"/>
                </a:ext>
              </a:extLst>
            </p:cNvPr>
            <p:cNvSpPr>
              <a:spLocks/>
            </p:cNvSpPr>
            <p:nvPr/>
          </p:nvSpPr>
          <p:spPr bwMode="auto">
            <a:xfrm>
              <a:off x="6445" y="808"/>
              <a:ext cx="29" cy="69"/>
            </a:xfrm>
            <a:custGeom>
              <a:avLst/>
              <a:gdLst>
                <a:gd name="T0" fmla="+- 0 6454 6446"/>
                <a:gd name="T1" fmla="*/ T0 w 29"/>
                <a:gd name="T2" fmla="+- 0 876 808"/>
                <a:gd name="T3" fmla="*/ 876 h 69"/>
                <a:gd name="T4" fmla="+- 0 6446 6446"/>
                <a:gd name="T5" fmla="*/ T4 w 29"/>
                <a:gd name="T6" fmla="+- 0 876 808"/>
                <a:gd name="T7" fmla="*/ 876 h 69"/>
                <a:gd name="T8" fmla="+- 0 6446 6446"/>
                <a:gd name="T9" fmla="*/ T8 w 29"/>
                <a:gd name="T10" fmla="+- 0 808 808"/>
                <a:gd name="T11" fmla="*/ 808 h 69"/>
                <a:gd name="T12" fmla="+- 0 6454 6446"/>
                <a:gd name="T13" fmla="*/ T12 w 29"/>
                <a:gd name="T14" fmla="+- 0 808 808"/>
                <a:gd name="T15" fmla="*/ 808 h 69"/>
                <a:gd name="T16" fmla="+- 0 6454 6446"/>
                <a:gd name="T17" fmla="*/ T16 w 29"/>
                <a:gd name="T18" fmla="+- 0 836 808"/>
                <a:gd name="T19" fmla="*/ 836 h 69"/>
                <a:gd name="T20" fmla="+- 0 6474 6446"/>
                <a:gd name="T21" fmla="*/ T20 w 29"/>
                <a:gd name="T22" fmla="+- 0 836 808"/>
                <a:gd name="T23" fmla="*/ 836 h 69"/>
                <a:gd name="T24" fmla="+- 0 6474 6446"/>
                <a:gd name="T25" fmla="*/ T24 w 29"/>
                <a:gd name="T26" fmla="+- 0 843 808"/>
                <a:gd name="T27" fmla="*/ 843 h 69"/>
                <a:gd name="T28" fmla="+- 0 6454 6446"/>
                <a:gd name="T29" fmla="*/ T28 w 29"/>
                <a:gd name="T30" fmla="+- 0 843 808"/>
                <a:gd name="T31" fmla="*/ 843 h 69"/>
                <a:gd name="T32" fmla="+- 0 6454 6446"/>
                <a:gd name="T33" fmla="*/ T32 w 29"/>
                <a:gd name="T34" fmla="+- 0 876 808"/>
                <a:gd name="T35" fmla="*/ 876 h 69"/>
                <a:gd name="T36" fmla="+- 0 6474 6446"/>
                <a:gd name="T37" fmla="*/ T36 w 29"/>
                <a:gd name="T38" fmla="+- 0 836 808"/>
                <a:gd name="T39" fmla="*/ 836 h 69"/>
                <a:gd name="T40" fmla="+- 0 6466 6446"/>
                <a:gd name="T41" fmla="*/ T40 w 29"/>
                <a:gd name="T42" fmla="+- 0 836 808"/>
                <a:gd name="T43" fmla="*/ 836 h 69"/>
                <a:gd name="T44" fmla="+- 0 6466 6446"/>
                <a:gd name="T45" fmla="*/ T44 w 29"/>
                <a:gd name="T46" fmla="+- 0 808 808"/>
                <a:gd name="T47" fmla="*/ 808 h 69"/>
                <a:gd name="T48" fmla="+- 0 6474 6446"/>
                <a:gd name="T49" fmla="*/ T48 w 29"/>
                <a:gd name="T50" fmla="+- 0 808 808"/>
                <a:gd name="T51" fmla="*/ 808 h 69"/>
                <a:gd name="T52" fmla="+- 0 6474 6446"/>
                <a:gd name="T53" fmla="*/ T52 w 29"/>
                <a:gd name="T54" fmla="+- 0 836 808"/>
                <a:gd name="T55" fmla="*/ 836 h 69"/>
                <a:gd name="T56" fmla="+- 0 6474 6446"/>
                <a:gd name="T57" fmla="*/ T56 w 29"/>
                <a:gd name="T58" fmla="+- 0 876 808"/>
                <a:gd name="T59" fmla="*/ 876 h 69"/>
                <a:gd name="T60" fmla="+- 0 6466 6446"/>
                <a:gd name="T61" fmla="*/ T60 w 29"/>
                <a:gd name="T62" fmla="+- 0 876 808"/>
                <a:gd name="T63" fmla="*/ 876 h 69"/>
                <a:gd name="T64" fmla="+- 0 6466 6446"/>
                <a:gd name="T65" fmla="*/ T64 w 29"/>
                <a:gd name="T66" fmla="+- 0 843 808"/>
                <a:gd name="T67" fmla="*/ 843 h 69"/>
                <a:gd name="T68" fmla="+- 0 6474 6446"/>
                <a:gd name="T69" fmla="*/ T68 w 29"/>
                <a:gd name="T70" fmla="+- 0 843 808"/>
                <a:gd name="T71" fmla="*/ 843 h 69"/>
                <a:gd name="T72" fmla="+- 0 6474 6446"/>
                <a:gd name="T73" fmla="*/ T72 w 29"/>
                <a:gd name="T74" fmla="+- 0 876 808"/>
                <a:gd name="T75"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9" h="69">
                  <a:moveTo>
                    <a:pt x="8" y="68"/>
                  </a:moveTo>
                  <a:lnTo>
                    <a:pt x="0" y="68"/>
                  </a:lnTo>
                  <a:lnTo>
                    <a:pt x="0" y="0"/>
                  </a:lnTo>
                  <a:lnTo>
                    <a:pt x="8" y="0"/>
                  </a:lnTo>
                  <a:lnTo>
                    <a:pt x="8" y="28"/>
                  </a:lnTo>
                  <a:lnTo>
                    <a:pt x="28" y="28"/>
                  </a:lnTo>
                  <a:lnTo>
                    <a:pt x="28" y="35"/>
                  </a:lnTo>
                  <a:lnTo>
                    <a:pt x="8" y="35"/>
                  </a:lnTo>
                  <a:lnTo>
                    <a:pt x="8" y="68"/>
                  </a:lnTo>
                  <a:close/>
                  <a:moveTo>
                    <a:pt x="28" y="28"/>
                  </a:moveTo>
                  <a:lnTo>
                    <a:pt x="20" y="28"/>
                  </a:lnTo>
                  <a:lnTo>
                    <a:pt x="20" y="0"/>
                  </a:lnTo>
                  <a:lnTo>
                    <a:pt x="28" y="0"/>
                  </a:lnTo>
                  <a:lnTo>
                    <a:pt x="28" y="28"/>
                  </a:lnTo>
                  <a:close/>
                  <a:moveTo>
                    <a:pt x="28" y="68"/>
                  </a:moveTo>
                  <a:lnTo>
                    <a:pt x="20" y="68"/>
                  </a:lnTo>
                  <a:lnTo>
                    <a:pt x="20" y="35"/>
                  </a:lnTo>
                  <a:lnTo>
                    <a:pt x="28" y="35"/>
                  </a:lnTo>
                  <a:lnTo>
                    <a:pt x="28"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43" name="Rectangle 42">
              <a:extLst>
                <a:ext uri="{FF2B5EF4-FFF2-40B4-BE49-F238E27FC236}">
                  <a16:creationId xmlns:a16="http://schemas.microsoft.com/office/drawing/2014/main" id="{CDBCD26E-2115-4979-91B6-A4C0278B3216}"/>
                </a:ext>
              </a:extLst>
            </p:cNvPr>
            <p:cNvSpPr>
              <a:spLocks noChangeArrowheads="1"/>
            </p:cNvSpPr>
            <p:nvPr/>
          </p:nvSpPr>
          <p:spPr bwMode="auto">
            <a:xfrm>
              <a:off x="6488" y="808"/>
              <a:ext cx="9" cy="6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44" name="AutoShape 9237">
              <a:extLst>
                <a:ext uri="{FF2B5EF4-FFF2-40B4-BE49-F238E27FC236}">
                  <a16:creationId xmlns:a16="http://schemas.microsoft.com/office/drawing/2014/main" id="{CCA36530-C75B-423A-902E-A87EC47F9781}"/>
                </a:ext>
              </a:extLst>
            </p:cNvPr>
            <p:cNvSpPr>
              <a:spLocks/>
            </p:cNvSpPr>
            <p:nvPr/>
          </p:nvSpPr>
          <p:spPr bwMode="auto">
            <a:xfrm>
              <a:off x="6510" y="808"/>
              <a:ext cx="29" cy="70"/>
            </a:xfrm>
            <a:custGeom>
              <a:avLst/>
              <a:gdLst>
                <a:gd name="T0" fmla="+- 0 6525 6510"/>
                <a:gd name="T1" fmla="*/ T0 w 29"/>
                <a:gd name="T2" fmla="+- 0 877 808"/>
                <a:gd name="T3" fmla="*/ 877 h 70"/>
                <a:gd name="T4" fmla="+- 0 6522 6510"/>
                <a:gd name="T5" fmla="*/ T4 w 29"/>
                <a:gd name="T6" fmla="+- 0 876 808"/>
                <a:gd name="T7" fmla="*/ 876 h 70"/>
                <a:gd name="T8" fmla="+- 0 6516 6510"/>
                <a:gd name="T9" fmla="*/ T8 w 29"/>
                <a:gd name="T10" fmla="+- 0 873 808"/>
                <a:gd name="T11" fmla="*/ 873 h 70"/>
                <a:gd name="T12" fmla="+- 0 6513 6510"/>
                <a:gd name="T13" fmla="*/ T12 w 29"/>
                <a:gd name="T14" fmla="+- 0 868 808"/>
                <a:gd name="T15" fmla="*/ 868 h 70"/>
                <a:gd name="T16" fmla="+- 0 6512 6510"/>
                <a:gd name="T17" fmla="*/ T16 w 29"/>
                <a:gd name="T18" fmla="+- 0 865 808"/>
                <a:gd name="T19" fmla="*/ 865 h 70"/>
                <a:gd name="T20" fmla="+- 0 6510 6510"/>
                <a:gd name="T21" fmla="*/ T20 w 29"/>
                <a:gd name="T22" fmla="+- 0 850 808"/>
                <a:gd name="T23" fmla="*/ 850 h 70"/>
                <a:gd name="T24" fmla="+- 0 6510 6510"/>
                <a:gd name="T25" fmla="*/ T24 w 29"/>
                <a:gd name="T26" fmla="+- 0 834 808"/>
                <a:gd name="T27" fmla="*/ 834 h 70"/>
                <a:gd name="T28" fmla="+- 0 6512 6510"/>
                <a:gd name="T29" fmla="*/ T28 w 29"/>
                <a:gd name="T30" fmla="+- 0 819 808"/>
                <a:gd name="T31" fmla="*/ 819 h 70"/>
                <a:gd name="T32" fmla="+- 0 6513 6510"/>
                <a:gd name="T33" fmla="*/ T32 w 29"/>
                <a:gd name="T34" fmla="+- 0 816 808"/>
                <a:gd name="T35" fmla="*/ 816 h 70"/>
                <a:gd name="T36" fmla="+- 0 6515 6510"/>
                <a:gd name="T37" fmla="*/ T36 w 29"/>
                <a:gd name="T38" fmla="+- 0 814 808"/>
                <a:gd name="T39" fmla="*/ 814 h 70"/>
                <a:gd name="T40" fmla="+- 0 6516 6510"/>
                <a:gd name="T41" fmla="*/ T40 w 29"/>
                <a:gd name="T42" fmla="+- 0 811 808"/>
                <a:gd name="T43" fmla="*/ 811 h 70"/>
                <a:gd name="T44" fmla="+- 0 6522 6510"/>
                <a:gd name="T45" fmla="*/ T44 w 29"/>
                <a:gd name="T46" fmla="+- 0 808 808"/>
                <a:gd name="T47" fmla="*/ 808 h 70"/>
                <a:gd name="T48" fmla="+- 0 6530 6510"/>
                <a:gd name="T49" fmla="*/ T48 w 29"/>
                <a:gd name="T50" fmla="+- 0 808 808"/>
                <a:gd name="T51" fmla="*/ 808 h 70"/>
                <a:gd name="T52" fmla="+- 0 6532 6510"/>
                <a:gd name="T53" fmla="*/ T52 w 29"/>
                <a:gd name="T54" fmla="+- 0 809 808"/>
                <a:gd name="T55" fmla="*/ 809 h 70"/>
                <a:gd name="T56" fmla="+- 0 6536 6510"/>
                <a:gd name="T57" fmla="*/ T56 w 29"/>
                <a:gd name="T58" fmla="+- 0 814 808"/>
                <a:gd name="T59" fmla="*/ 814 h 70"/>
                <a:gd name="T60" fmla="+- 0 6537 6510"/>
                <a:gd name="T61" fmla="*/ T60 w 29"/>
                <a:gd name="T62" fmla="+- 0 816 808"/>
                <a:gd name="T63" fmla="*/ 816 h 70"/>
                <a:gd name="T64" fmla="+- 0 6523 6510"/>
                <a:gd name="T65" fmla="*/ T64 w 29"/>
                <a:gd name="T66" fmla="+- 0 816 808"/>
                <a:gd name="T67" fmla="*/ 816 h 70"/>
                <a:gd name="T68" fmla="+- 0 6521 6510"/>
                <a:gd name="T69" fmla="*/ T68 w 29"/>
                <a:gd name="T70" fmla="+- 0 818 808"/>
                <a:gd name="T71" fmla="*/ 818 h 70"/>
                <a:gd name="T72" fmla="+- 0 6520 6510"/>
                <a:gd name="T73" fmla="*/ T72 w 29"/>
                <a:gd name="T74" fmla="+- 0 820 808"/>
                <a:gd name="T75" fmla="*/ 820 h 70"/>
                <a:gd name="T76" fmla="+- 0 6519 6510"/>
                <a:gd name="T77" fmla="*/ T76 w 29"/>
                <a:gd name="T78" fmla="+- 0 828 808"/>
                <a:gd name="T79" fmla="*/ 828 h 70"/>
                <a:gd name="T80" fmla="+- 0 6519 6510"/>
                <a:gd name="T81" fmla="*/ T80 w 29"/>
                <a:gd name="T82" fmla="+- 0 856 808"/>
                <a:gd name="T83" fmla="*/ 856 h 70"/>
                <a:gd name="T84" fmla="+- 0 6520 6510"/>
                <a:gd name="T85" fmla="*/ T84 w 29"/>
                <a:gd name="T86" fmla="+- 0 864 808"/>
                <a:gd name="T87" fmla="*/ 864 h 70"/>
                <a:gd name="T88" fmla="+- 0 6521 6510"/>
                <a:gd name="T89" fmla="*/ T88 w 29"/>
                <a:gd name="T90" fmla="+- 0 866 808"/>
                <a:gd name="T91" fmla="*/ 866 h 70"/>
                <a:gd name="T92" fmla="+- 0 6523 6510"/>
                <a:gd name="T93" fmla="*/ T92 w 29"/>
                <a:gd name="T94" fmla="+- 0 868 808"/>
                <a:gd name="T95" fmla="*/ 868 h 70"/>
                <a:gd name="T96" fmla="+- 0 6537 6510"/>
                <a:gd name="T97" fmla="*/ T96 w 29"/>
                <a:gd name="T98" fmla="+- 0 868 808"/>
                <a:gd name="T99" fmla="*/ 868 h 70"/>
                <a:gd name="T100" fmla="+- 0 6536 6510"/>
                <a:gd name="T101" fmla="*/ T100 w 29"/>
                <a:gd name="T102" fmla="+- 0 871 808"/>
                <a:gd name="T103" fmla="*/ 871 h 70"/>
                <a:gd name="T104" fmla="+- 0 6532 6510"/>
                <a:gd name="T105" fmla="*/ T104 w 29"/>
                <a:gd name="T106" fmla="+- 0 875 808"/>
                <a:gd name="T107" fmla="*/ 875 h 70"/>
                <a:gd name="T108" fmla="+- 0 6530 6510"/>
                <a:gd name="T109" fmla="*/ T108 w 29"/>
                <a:gd name="T110" fmla="+- 0 876 808"/>
                <a:gd name="T111" fmla="*/ 876 h 70"/>
                <a:gd name="T112" fmla="+- 0 6528 6510"/>
                <a:gd name="T113" fmla="*/ T112 w 29"/>
                <a:gd name="T114" fmla="+- 0 876 808"/>
                <a:gd name="T115" fmla="*/ 876 h 70"/>
                <a:gd name="T116" fmla="+- 0 6525 6510"/>
                <a:gd name="T117" fmla="*/ T116 w 29"/>
                <a:gd name="T118" fmla="+- 0 877 808"/>
                <a:gd name="T119" fmla="*/ 877 h 70"/>
                <a:gd name="T120" fmla="+- 0 6538 6510"/>
                <a:gd name="T121" fmla="*/ T120 w 29"/>
                <a:gd name="T122" fmla="+- 0 820 808"/>
                <a:gd name="T123" fmla="*/ 820 h 70"/>
                <a:gd name="T124" fmla="+- 0 6531 6510"/>
                <a:gd name="T125" fmla="*/ T124 w 29"/>
                <a:gd name="T126" fmla="+- 0 820 808"/>
                <a:gd name="T127" fmla="*/ 820 h 70"/>
                <a:gd name="T128" fmla="+- 0 6527 6510"/>
                <a:gd name="T129" fmla="*/ T128 w 29"/>
                <a:gd name="T130" fmla="+- 0 816 808"/>
                <a:gd name="T131" fmla="*/ 816 h 70"/>
                <a:gd name="T132" fmla="+- 0 6537 6510"/>
                <a:gd name="T133" fmla="*/ T132 w 29"/>
                <a:gd name="T134" fmla="+- 0 816 808"/>
                <a:gd name="T135" fmla="*/ 816 h 70"/>
                <a:gd name="T136" fmla="+- 0 6538 6510"/>
                <a:gd name="T137" fmla="*/ T136 w 29"/>
                <a:gd name="T138" fmla="+- 0 818 808"/>
                <a:gd name="T139" fmla="*/ 818 h 70"/>
                <a:gd name="T140" fmla="+- 0 6538 6510"/>
                <a:gd name="T141" fmla="*/ T140 w 29"/>
                <a:gd name="T142" fmla="+- 0 820 808"/>
                <a:gd name="T143" fmla="*/ 820 h 70"/>
                <a:gd name="T144" fmla="+- 0 6537 6510"/>
                <a:gd name="T145" fmla="*/ T144 w 29"/>
                <a:gd name="T146" fmla="+- 0 868 808"/>
                <a:gd name="T147" fmla="*/ 868 h 70"/>
                <a:gd name="T148" fmla="+- 0 6527 6510"/>
                <a:gd name="T149" fmla="*/ T148 w 29"/>
                <a:gd name="T150" fmla="+- 0 868 808"/>
                <a:gd name="T151" fmla="*/ 868 h 70"/>
                <a:gd name="T152" fmla="+- 0 6528 6510"/>
                <a:gd name="T153" fmla="*/ T152 w 29"/>
                <a:gd name="T154" fmla="+- 0 867 808"/>
                <a:gd name="T155" fmla="*/ 867 h 70"/>
                <a:gd name="T156" fmla="+- 0 6530 6510"/>
                <a:gd name="T157" fmla="*/ T156 w 29"/>
                <a:gd name="T158" fmla="+- 0 866 808"/>
                <a:gd name="T159" fmla="*/ 866 h 70"/>
                <a:gd name="T160" fmla="+- 0 6530 6510"/>
                <a:gd name="T161" fmla="*/ T160 w 29"/>
                <a:gd name="T162" fmla="+- 0 865 808"/>
                <a:gd name="T163" fmla="*/ 865 h 70"/>
                <a:gd name="T164" fmla="+- 0 6531 6510"/>
                <a:gd name="T165" fmla="*/ T164 w 29"/>
                <a:gd name="T166" fmla="+- 0 864 808"/>
                <a:gd name="T167" fmla="*/ 864 h 70"/>
                <a:gd name="T168" fmla="+- 0 6531 6510"/>
                <a:gd name="T169" fmla="*/ T168 w 29"/>
                <a:gd name="T170" fmla="+- 0 860 808"/>
                <a:gd name="T171" fmla="*/ 860 h 70"/>
                <a:gd name="T172" fmla="+- 0 6538 6510"/>
                <a:gd name="T173" fmla="*/ T172 w 29"/>
                <a:gd name="T174" fmla="+- 0 860 808"/>
                <a:gd name="T175" fmla="*/ 860 h 70"/>
                <a:gd name="T176" fmla="+- 0 6538 6510"/>
                <a:gd name="T177" fmla="*/ T176 w 29"/>
                <a:gd name="T178" fmla="+- 0 866 808"/>
                <a:gd name="T179" fmla="*/ 866 h 70"/>
                <a:gd name="T180" fmla="+- 0 6537 6510"/>
                <a:gd name="T181" fmla="*/ T180 w 29"/>
                <a:gd name="T182" fmla="+- 0 868 808"/>
                <a:gd name="T183" fmla="*/ 868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29" h="70">
                  <a:moveTo>
                    <a:pt x="15" y="69"/>
                  </a:moveTo>
                  <a:lnTo>
                    <a:pt x="12" y="68"/>
                  </a:lnTo>
                  <a:lnTo>
                    <a:pt x="6" y="65"/>
                  </a:lnTo>
                  <a:lnTo>
                    <a:pt x="3" y="60"/>
                  </a:lnTo>
                  <a:lnTo>
                    <a:pt x="2" y="57"/>
                  </a:lnTo>
                  <a:lnTo>
                    <a:pt x="0" y="42"/>
                  </a:lnTo>
                  <a:lnTo>
                    <a:pt x="0" y="26"/>
                  </a:lnTo>
                  <a:lnTo>
                    <a:pt x="2" y="11"/>
                  </a:lnTo>
                  <a:lnTo>
                    <a:pt x="3" y="8"/>
                  </a:lnTo>
                  <a:lnTo>
                    <a:pt x="5" y="6"/>
                  </a:lnTo>
                  <a:lnTo>
                    <a:pt x="6" y="3"/>
                  </a:lnTo>
                  <a:lnTo>
                    <a:pt x="12" y="0"/>
                  </a:lnTo>
                  <a:lnTo>
                    <a:pt x="20" y="0"/>
                  </a:lnTo>
                  <a:lnTo>
                    <a:pt x="22" y="1"/>
                  </a:lnTo>
                  <a:lnTo>
                    <a:pt x="26" y="6"/>
                  </a:lnTo>
                  <a:lnTo>
                    <a:pt x="27" y="8"/>
                  </a:lnTo>
                  <a:lnTo>
                    <a:pt x="13" y="8"/>
                  </a:lnTo>
                  <a:lnTo>
                    <a:pt x="11" y="10"/>
                  </a:lnTo>
                  <a:lnTo>
                    <a:pt x="10" y="12"/>
                  </a:lnTo>
                  <a:lnTo>
                    <a:pt x="9" y="20"/>
                  </a:lnTo>
                  <a:lnTo>
                    <a:pt x="9" y="48"/>
                  </a:lnTo>
                  <a:lnTo>
                    <a:pt x="10" y="56"/>
                  </a:lnTo>
                  <a:lnTo>
                    <a:pt x="11" y="58"/>
                  </a:lnTo>
                  <a:lnTo>
                    <a:pt x="13" y="60"/>
                  </a:lnTo>
                  <a:lnTo>
                    <a:pt x="27" y="60"/>
                  </a:lnTo>
                  <a:lnTo>
                    <a:pt x="26" y="63"/>
                  </a:lnTo>
                  <a:lnTo>
                    <a:pt x="22" y="67"/>
                  </a:lnTo>
                  <a:lnTo>
                    <a:pt x="20" y="68"/>
                  </a:lnTo>
                  <a:lnTo>
                    <a:pt x="18" y="68"/>
                  </a:lnTo>
                  <a:lnTo>
                    <a:pt x="15" y="69"/>
                  </a:lnTo>
                  <a:close/>
                  <a:moveTo>
                    <a:pt x="28" y="12"/>
                  </a:moveTo>
                  <a:lnTo>
                    <a:pt x="21" y="12"/>
                  </a:lnTo>
                  <a:lnTo>
                    <a:pt x="17" y="8"/>
                  </a:lnTo>
                  <a:lnTo>
                    <a:pt x="27" y="8"/>
                  </a:lnTo>
                  <a:lnTo>
                    <a:pt x="28" y="10"/>
                  </a:lnTo>
                  <a:lnTo>
                    <a:pt x="28" y="12"/>
                  </a:lnTo>
                  <a:close/>
                  <a:moveTo>
                    <a:pt x="27" y="60"/>
                  </a:moveTo>
                  <a:lnTo>
                    <a:pt x="17" y="60"/>
                  </a:lnTo>
                  <a:lnTo>
                    <a:pt x="18" y="59"/>
                  </a:lnTo>
                  <a:lnTo>
                    <a:pt x="20" y="58"/>
                  </a:lnTo>
                  <a:lnTo>
                    <a:pt x="20" y="57"/>
                  </a:lnTo>
                  <a:lnTo>
                    <a:pt x="21" y="56"/>
                  </a:lnTo>
                  <a:lnTo>
                    <a:pt x="21" y="52"/>
                  </a:lnTo>
                  <a:lnTo>
                    <a:pt x="28" y="52"/>
                  </a:lnTo>
                  <a:lnTo>
                    <a:pt x="28" y="58"/>
                  </a:lnTo>
                  <a:lnTo>
                    <a:pt x="27" y="6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45" name="Freeform 9238">
              <a:extLst>
                <a:ext uri="{FF2B5EF4-FFF2-40B4-BE49-F238E27FC236}">
                  <a16:creationId xmlns:a16="http://schemas.microsoft.com/office/drawing/2014/main" id="{FDA4B7E9-55C5-4DCF-B663-6CD123ED49D4}"/>
                </a:ext>
              </a:extLst>
            </p:cNvPr>
            <p:cNvSpPr>
              <a:spLocks/>
            </p:cNvSpPr>
            <p:nvPr/>
          </p:nvSpPr>
          <p:spPr bwMode="auto">
            <a:xfrm>
              <a:off x="6549" y="808"/>
              <a:ext cx="26" cy="69"/>
            </a:xfrm>
            <a:custGeom>
              <a:avLst/>
              <a:gdLst>
                <a:gd name="T0" fmla="+- 0 6575 6549"/>
                <a:gd name="T1" fmla="*/ T0 w 26"/>
                <a:gd name="T2" fmla="+- 0 876 808"/>
                <a:gd name="T3" fmla="*/ 876 h 69"/>
                <a:gd name="T4" fmla="+- 0 6549 6549"/>
                <a:gd name="T5" fmla="*/ T4 w 26"/>
                <a:gd name="T6" fmla="+- 0 876 808"/>
                <a:gd name="T7" fmla="*/ 876 h 69"/>
                <a:gd name="T8" fmla="+- 0 6549 6549"/>
                <a:gd name="T9" fmla="*/ T8 w 26"/>
                <a:gd name="T10" fmla="+- 0 808 808"/>
                <a:gd name="T11" fmla="*/ 808 h 69"/>
                <a:gd name="T12" fmla="+- 0 6558 6549"/>
                <a:gd name="T13" fmla="*/ T12 w 26"/>
                <a:gd name="T14" fmla="+- 0 808 808"/>
                <a:gd name="T15" fmla="*/ 808 h 69"/>
                <a:gd name="T16" fmla="+- 0 6558 6549"/>
                <a:gd name="T17" fmla="*/ T16 w 26"/>
                <a:gd name="T18" fmla="+- 0 867 808"/>
                <a:gd name="T19" fmla="*/ 867 h 69"/>
                <a:gd name="T20" fmla="+- 0 6575 6549"/>
                <a:gd name="T21" fmla="*/ T20 w 26"/>
                <a:gd name="T22" fmla="+- 0 867 808"/>
                <a:gd name="T23" fmla="*/ 867 h 69"/>
                <a:gd name="T24" fmla="+- 0 6575 6549"/>
                <a:gd name="T25" fmla="*/ T24 w 26"/>
                <a:gd name="T26" fmla="+- 0 876 808"/>
                <a:gd name="T27" fmla="*/ 876 h 69"/>
              </a:gdLst>
              <a:ahLst/>
              <a:cxnLst>
                <a:cxn ang="0">
                  <a:pos x="T1" y="T3"/>
                </a:cxn>
                <a:cxn ang="0">
                  <a:pos x="T5" y="T7"/>
                </a:cxn>
                <a:cxn ang="0">
                  <a:pos x="T9" y="T11"/>
                </a:cxn>
                <a:cxn ang="0">
                  <a:pos x="T13" y="T15"/>
                </a:cxn>
                <a:cxn ang="0">
                  <a:pos x="T17" y="T19"/>
                </a:cxn>
                <a:cxn ang="0">
                  <a:pos x="T21" y="T23"/>
                </a:cxn>
                <a:cxn ang="0">
                  <a:pos x="T25" y="T27"/>
                </a:cxn>
              </a:cxnLst>
              <a:rect l="0" t="0" r="r" b="b"/>
              <a:pathLst>
                <a:path w="26" h="69">
                  <a:moveTo>
                    <a:pt x="26" y="68"/>
                  </a:moveTo>
                  <a:lnTo>
                    <a:pt x="0" y="68"/>
                  </a:lnTo>
                  <a:lnTo>
                    <a:pt x="0" y="0"/>
                  </a:lnTo>
                  <a:lnTo>
                    <a:pt x="9" y="0"/>
                  </a:lnTo>
                  <a:lnTo>
                    <a:pt x="9" y="59"/>
                  </a:lnTo>
                  <a:lnTo>
                    <a:pt x="26" y="59"/>
                  </a:lnTo>
                  <a:lnTo>
                    <a:pt x="26"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46" name="Freeform 9239">
              <a:extLst>
                <a:ext uri="{FF2B5EF4-FFF2-40B4-BE49-F238E27FC236}">
                  <a16:creationId xmlns:a16="http://schemas.microsoft.com/office/drawing/2014/main" id="{684EC793-BC60-4E7D-91D9-E978687E457C}"/>
                </a:ext>
              </a:extLst>
            </p:cNvPr>
            <p:cNvSpPr>
              <a:spLocks/>
            </p:cNvSpPr>
            <p:nvPr/>
          </p:nvSpPr>
          <p:spPr bwMode="auto">
            <a:xfrm>
              <a:off x="6586" y="808"/>
              <a:ext cx="26" cy="69"/>
            </a:xfrm>
            <a:custGeom>
              <a:avLst/>
              <a:gdLst>
                <a:gd name="T0" fmla="+- 0 6612 6587"/>
                <a:gd name="T1" fmla="*/ T0 w 26"/>
                <a:gd name="T2" fmla="+- 0 876 808"/>
                <a:gd name="T3" fmla="*/ 876 h 69"/>
                <a:gd name="T4" fmla="+- 0 6587 6587"/>
                <a:gd name="T5" fmla="*/ T4 w 26"/>
                <a:gd name="T6" fmla="+- 0 876 808"/>
                <a:gd name="T7" fmla="*/ 876 h 69"/>
                <a:gd name="T8" fmla="+- 0 6587 6587"/>
                <a:gd name="T9" fmla="*/ T8 w 26"/>
                <a:gd name="T10" fmla="+- 0 808 808"/>
                <a:gd name="T11" fmla="*/ 808 h 69"/>
                <a:gd name="T12" fmla="+- 0 6611 6587"/>
                <a:gd name="T13" fmla="*/ T12 w 26"/>
                <a:gd name="T14" fmla="+- 0 808 808"/>
                <a:gd name="T15" fmla="*/ 808 h 69"/>
                <a:gd name="T16" fmla="+- 0 6611 6587"/>
                <a:gd name="T17" fmla="*/ T16 w 26"/>
                <a:gd name="T18" fmla="+- 0 817 808"/>
                <a:gd name="T19" fmla="*/ 817 h 69"/>
                <a:gd name="T20" fmla="+- 0 6595 6587"/>
                <a:gd name="T21" fmla="*/ T20 w 26"/>
                <a:gd name="T22" fmla="+- 0 817 808"/>
                <a:gd name="T23" fmla="*/ 817 h 69"/>
                <a:gd name="T24" fmla="+- 0 6595 6587"/>
                <a:gd name="T25" fmla="*/ T24 w 26"/>
                <a:gd name="T26" fmla="+- 0 834 808"/>
                <a:gd name="T27" fmla="*/ 834 h 69"/>
                <a:gd name="T28" fmla="+- 0 6605 6587"/>
                <a:gd name="T29" fmla="*/ T28 w 26"/>
                <a:gd name="T30" fmla="+- 0 834 808"/>
                <a:gd name="T31" fmla="*/ 834 h 69"/>
                <a:gd name="T32" fmla="+- 0 6605 6587"/>
                <a:gd name="T33" fmla="*/ T32 w 26"/>
                <a:gd name="T34" fmla="+- 0 843 808"/>
                <a:gd name="T35" fmla="*/ 843 h 69"/>
                <a:gd name="T36" fmla="+- 0 6595 6587"/>
                <a:gd name="T37" fmla="*/ T36 w 26"/>
                <a:gd name="T38" fmla="+- 0 843 808"/>
                <a:gd name="T39" fmla="*/ 843 h 69"/>
                <a:gd name="T40" fmla="+- 0 6595 6587"/>
                <a:gd name="T41" fmla="*/ T40 w 26"/>
                <a:gd name="T42" fmla="+- 0 867 808"/>
                <a:gd name="T43" fmla="*/ 867 h 69"/>
                <a:gd name="T44" fmla="+- 0 6612 6587"/>
                <a:gd name="T45" fmla="*/ T44 w 26"/>
                <a:gd name="T46" fmla="+- 0 867 808"/>
                <a:gd name="T47" fmla="*/ 867 h 69"/>
                <a:gd name="T48" fmla="+- 0 6612 6587"/>
                <a:gd name="T49" fmla="*/ T48 w 26"/>
                <a:gd name="T50" fmla="+- 0 876 808"/>
                <a:gd name="T51"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6" h="69">
                  <a:moveTo>
                    <a:pt x="25" y="68"/>
                  </a:moveTo>
                  <a:lnTo>
                    <a:pt x="0" y="68"/>
                  </a:lnTo>
                  <a:lnTo>
                    <a:pt x="0" y="0"/>
                  </a:lnTo>
                  <a:lnTo>
                    <a:pt x="24" y="0"/>
                  </a:lnTo>
                  <a:lnTo>
                    <a:pt x="24" y="9"/>
                  </a:lnTo>
                  <a:lnTo>
                    <a:pt x="8" y="9"/>
                  </a:lnTo>
                  <a:lnTo>
                    <a:pt x="8" y="26"/>
                  </a:lnTo>
                  <a:lnTo>
                    <a:pt x="18" y="26"/>
                  </a:lnTo>
                  <a:lnTo>
                    <a:pt x="18" y="35"/>
                  </a:lnTo>
                  <a:lnTo>
                    <a:pt x="8" y="35"/>
                  </a:lnTo>
                  <a:lnTo>
                    <a:pt x="8" y="59"/>
                  </a:lnTo>
                  <a:lnTo>
                    <a:pt x="25" y="59"/>
                  </a:lnTo>
                  <a:lnTo>
                    <a:pt x="25"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47" name="AutoShape 9240">
              <a:extLst>
                <a:ext uri="{FF2B5EF4-FFF2-40B4-BE49-F238E27FC236}">
                  <a16:creationId xmlns:a16="http://schemas.microsoft.com/office/drawing/2014/main" id="{58FA6D0B-8C00-4612-8D43-F78C9F7F6680}"/>
                </a:ext>
              </a:extLst>
            </p:cNvPr>
            <p:cNvSpPr>
              <a:spLocks/>
            </p:cNvSpPr>
            <p:nvPr/>
          </p:nvSpPr>
          <p:spPr bwMode="auto">
            <a:xfrm>
              <a:off x="6288" y="806"/>
              <a:ext cx="29" cy="71"/>
            </a:xfrm>
            <a:custGeom>
              <a:avLst/>
              <a:gdLst>
                <a:gd name="T0" fmla="+- 0 6314 6289"/>
                <a:gd name="T1" fmla="*/ T0 w 29"/>
                <a:gd name="T2" fmla="+- 0 868 807"/>
                <a:gd name="T3" fmla="*/ 868 h 71"/>
                <a:gd name="T4" fmla="+- 0 6304 6289"/>
                <a:gd name="T5" fmla="*/ T4 w 29"/>
                <a:gd name="T6" fmla="+- 0 868 807"/>
                <a:gd name="T7" fmla="*/ 868 h 71"/>
                <a:gd name="T8" fmla="+- 0 6307 6289"/>
                <a:gd name="T9" fmla="*/ T8 w 29"/>
                <a:gd name="T10" fmla="+- 0 865 807"/>
                <a:gd name="T11" fmla="*/ 865 h 71"/>
                <a:gd name="T12" fmla="+- 0 6308 6289"/>
                <a:gd name="T13" fmla="*/ T12 w 29"/>
                <a:gd name="T14" fmla="+- 0 862 807"/>
                <a:gd name="T15" fmla="*/ 862 h 71"/>
                <a:gd name="T16" fmla="+- 0 6308 6289"/>
                <a:gd name="T17" fmla="*/ T16 w 29"/>
                <a:gd name="T18" fmla="+- 0 855 807"/>
                <a:gd name="T19" fmla="*/ 855 h 71"/>
                <a:gd name="T20" fmla="+- 0 6307 6289"/>
                <a:gd name="T21" fmla="*/ T20 w 29"/>
                <a:gd name="T22" fmla="+- 0 853 807"/>
                <a:gd name="T23" fmla="*/ 853 h 71"/>
                <a:gd name="T24" fmla="+- 0 6301 6289"/>
                <a:gd name="T25" fmla="*/ T24 w 29"/>
                <a:gd name="T26" fmla="+- 0 843 807"/>
                <a:gd name="T27" fmla="*/ 843 h 71"/>
                <a:gd name="T28" fmla="+- 0 6297 6289"/>
                <a:gd name="T29" fmla="*/ T28 w 29"/>
                <a:gd name="T30" fmla="+- 0 840 807"/>
                <a:gd name="T31" fmla="*/ 840 h 71"/>
                <a:gd name="T32" fmla="+- 0 6291 6289"/>
                <a:gd name="T33" fmla="*/ T32 w 29"/>
                <a:gd name="T34" fmla="+- 0 830 807"/>
                <a:gd name="T35" fmla="*/ 830 h 71"/>
                <a:gd name="T36" fmla="+- 0 6290 6289"/>
                <a:gd name="T37" fmla="*/ T36 w 29"/>
                <a:gd name="T38" fmla="+- 0 827 807"/>
                <a:gd name="T39" fmla="*/ 827 h 71"/>
                <a:gd name="T40" fmla="+- 0 6289 6289"/>
                <a:gd name="T41" fmla="*/ T40 w 29"/>
                <a:gd name="T42" fmla="+- 0 822 807"/>
                <a:gd name="T43" fmla="*/ 822 h 71"/>
                <a:gd name="T44" fmla="+- 0 6289 6289"/>
                <a:gd name="T45" fmla="*/ T44 w 29"/>
                <a:gd name="T46" fmla="+- 0 820 807"/>
                <a:gd name="T47" fmla="*/ 820 h 71"/>
                <a:gd name="T48" fmla="+- 0 6290 6289"/>
                <a:gd name="T49" fmla="*/ T48 w 29"/>
                <a:gd name="T50" fmla="+- 0 817 807"/>
                <a:gd name="T51" fmla="*/ 817 h 71"/>
                <a:gd name="T52" fmla="+- 0 6290 6289"/>
                <a:gd name="T53" fmla="*/ T52 w 29"/>
                <a:gd name="T54" fmla="+- 0 815 807"/>
                <a:gd name="T55" fmla="*/ 815 h 71"/>
                <a:gd name="T56" fmla="+- 0 6292 6289"/>
                <a:gd name="T57" fmla="*/ T56 w 29"/>
                <a:gd name="T58" fmla="+- 0 812 807"/>
                <a:gd name="T59" fmla="*/ 812 h 71"/>
                <a:gd name="T60" fmla="+- 0 6293 6289"/>
                <a:gd name="T61" fmla="*/ T60 w 29"/>
                <a:gd name="T62" fmla="+- 0 810 807"/>
                <a:gd name="T63" fmla="*/ 810 h 71"/>
                <a:gd name="T64" fmla="+- 0 6297 6289"/>
                <a:gd name="T65" fmla="*/ T64 w 29"/>
                <a:gd name="T66" fmla="+- 0 808 807"/>
                <a:gd name="T67" fmla="*/ 808 h 71"/>
                <a:gd name="T68" fmla="+- 0 6301 6289"/>
                <a:gd name="T69" fmla="*/ T68 w 29"/>
                <a:gd name="T70" fmla="+- 0 807 807"/>
                <a:gd name="T71" fmla="*/ 807 h 71"/>
                <a:gd name="T72" fmla="+- 0 6305 6289"/>
                <a:gd name="T73" fmla="*/ T72 w 29"/>
                <a:gd name="T74" fmla="+- 0 807 807"/>
                <a:gd name="T75" fmla="*/ 807 h 71"/>
                <a:gd name="T76" fmla="+- 0 6308 6289"/>
                <a:gd name="T77" fmla="*/ T76 w 29"/>
                <a:gd name="T78" fmla="+- 0 808 807"/>
                <a:gd name="T79" fmla="*/ 808 h 71"/>
                <a:gd name="T80" fmla="+- 0 6310 6289"/>
                <a:gd name="T81" fmla="*/ T80 w 29"/>
                <a:gd name="T82" fmla="+- 0 809 807"/>
                <a:gd name="T83" fmla="*/ 809 h 71"/>
                <a:gd name="T84" fmla="+- 0 6313 6289"/>
                <a:gd name="T85" fmla="*/ T84 w 29"/>
                <a:gd name="T86" fmla="+- 0 811 807"/>
                <a:gd name="T87" fmla="*/ 811 h 71"/>
                <a:gd name="T88" fmla="+- 0 6314 6289"/>
                <a:gd name="T89" fmla="*/ T88 w 29"/>
                <a:gd name="T90" fmla="+- 0 814 807"/>
                <a:gd name="T91" fmla="*/ 814 h 71"/>
                <a:gd name="T92" fmla="+- 0 6316 6289"/>
                <a:gd name="T93" fmla="*/ T92 w 29"/>
                <a:gd name="T94" fmla="+- 0 816 807"/>
                <a:gd name="T95" fmla="*/ 816 h 71"/>
                <a:gd name="T96" fmla="+- 0 6301 6289"/>
                <a:gd name="T97" fmla="*/ T96 w 29"/>
                <a:gd name="T98" fmla="+- 0 816 807"/>
                <a:gd name="T99" fmla="*/ 816 h 71"/>
                <a:gd name="T100" fmla="+- 0 6298 6289"/>
                <a:gd name="T101" fmla="*/ T100 w 29"/>
                <a:gd name="T102" fmla="+- 0 818 807"/>
                <a:gd name="T103" fmla="*/ 818 h 71"/>
                <a:gd name="T104" fmla="+- 0 6297 6289"/>
                <a:gd name="T105" fmla="*/ T104 w 29"/>
                <a:gd name="T106" fmla="+- 0 820 807"/>
                <a:gd name="T107" fmla="*/ 820 h 71"/>
                <a:gd name="T108" fmla="+- 0 6297 6289"/>
                <a:gd name="T109" fmla="*/ T108 w 29"/>
                <a:gd name="T110" fmla="+- 0 822 807"/>
                <a:gd name="T111" fmla="*/ 822 h 71"/>
                <a:gd name="T112" fmla="+- 0 6298 6289"/>
                <a:gd name="T113" fmla="*/ T112 w 29"/>
                <a:gd name="T114" fmla="+- 0 826 807"/>
                <a:gd name="T115" fmla="*/ 826 h 71"/>
                <a:gd name="T116" fmla="+- 0 6300 6289"/>
                <a:gd name="T117" fmla="*/ T116 w 29"/>
                <a:gd name="T118" fmla="+- 0 828 807"/>
                <a:gd name="T119" fmla="*/ 828 h 71"/>
                <a:gd name="T120" fmla="+- 0 6301 6289"/>
                <a:gd name="T121" fmla="*/ T120 w 29"/>
                <a:gd name="T122" fmla="+- 0 831 807"/>
                <a:gd name="T123" fmla="*/ 831 h 71"/>
                <a:gd name="T124" fmla="+- 0 6310 6289"/>
                <a:gd name="T125" fmla="*/ T124 w 29"/>
                <a:gd name="T126" fmla="+- 0 841 807"/>
                <a:gd name="T127" fmla="*/ 841 h 71"/>
                <a:gd name="T128" fmla="+- 0 6313 6289"/>
                <a:gd name="T129" fmla="*/ T128 w 29"/>
                <a:gd name="T130" fmla="+- 0 845 807"/>
                <a:gd name="T131" fmla="*/ 845 h 71"/>
                <a:gd name="T132" fmla="+- 0 6315 6289"/>
                <a:gd name="T133" fmla="*/ T132 w 29"/>
                <a:gd name="T134" fmla="+- 0 849 807"/>
                <a:gd name="T135" fmla="*/ 849 h 71"/>
                <a:gd name="T136" fmla="+- 0 6316 6289"/>
                <a:gd name="T137" fmla="*/ T136 w 29"/>
                <a:gd name="T138" fmla="+- 0 853 807"/>
                <a:gd name="T139" fmla="*/ 853 h 71"/>
                <a:gd name="T140" fmla="+- 0 6317 6289"/>
                <a:gd name="T141" fmla="*/ T140 w 29"/>
                <a:gd name="T142" fmla="+- 0 856 807"/>
                <a:gd name="T143" fmla="*/ 856 h 71"/>
                <a:gd name="T144" fmla="+- 0 6317 6289"/>
                <a:gd name="T145" fmla="*/ T144 w 29"/>
                <a:gd name="T146" fmla="+- 0 861 807"/>
                <a:gd name="T147" fmla="*/ 861 h 71"/>
                <a:gd name="T148" fmla="+- 0 6314 6289"/>
                <a:gd name="T149" fmla="*/ T148 w 29"/>
                <a:gd name="T150" fmla="+- 0 868 807"/>
                <a:gd name="T151" fmla="*/ 868 h 71"/>
                <a:gd name="T152" fmla="+- 0 6316 6289"/>
                <a:gd name="T153" fmla="*/ T152 w 29"/>
                <a:gd name="T154" fmla="+- 0 823 807"/>
                <a:gd name="T155" fmla="*/ 823 h 71"/>
                <a:gd name="T156" fmla="+- 0 6308 6289"/>
                <a:gd name="T157" fmla="*/ T156 w 29"/>
                <a:gd name="T158" fmla="+- 0 823 807"/>
                <a:gd name="T159" fmla="*/ 823 h 71"/>
                <a:gd name="T160" fmla="+- 0 6308 6289"/>
                <a:gd name="T161" fmla="*/ T160 w 29"/>
                <a:gd name="T162" fmla="+- 0 820 807"/>
                <a:gd name="T163" fmla="*/ 820 h 71"/>
                <a:gd name="T164" fmla="+- 0 6307 6289"/>
                <a:gd name="T165" fmla="*/ T164 w 29"/>
                <a:gd name="T166" fmla="+- 0 818 807"/>
                <a:gd name="T167" fmla="*/ 818 h 71"/>
                <a:gd name="T168" fmla="+- 0 6305 6289"/>
                <a:gd name="T169" fmla="*/ T168 w 29"/>
                <a:gd name="T170" fmla="+- 0 816 807"/>
                <a:gd name="T171" fmla="*/ 816 h 71"/>
                <a:gd name="T172" fmla="+- 0 6316 6289"/>
                <a:gd name="T173" fmla="*/ T172 w 29"/>
                <a:gd name="T174" fmla="+- 0 816 807"/>
                <a:gd name="T175" fmla="*/ 816 h 71"/>
                <a:gd name="T176" fmla="+- 0 6316 6289"/>
                <a:gd name="T177" fmla="*/ T176 w 29"/>
                <a:gd name="T178" fmla="+- 0 823 807"/>
                <a:gd name="T179" fmla="*/ 823 h 71"/>
                <a:gd name="T180" fmla="+- 0 6303 6289"/>
                <a:gd name="T181" fmla="*/ T180 w 29"/>
                <a:gd name="T182" fmla="+- 0 877 807"/>
                <a:gd name="T183" fmla="*/ 877 h 71"/>
                <a:gd name="T184" fmla="+- 0 6300 6289"/>
                <a:gd name="T185" fmla="*/ T184 w 29"/>
                <a:gd name="T186" fmla="+- 0 877 807"/>
                <a:gd name="T187" fmla="*/ 877 h 71"/>
                <a:gd name="T188" fmla="+- 0 6297 6289"/>
                <a:gd name="T189" fmla="*/ T188 w 29"/>
                <a:gd name="T190" fmla="+- 0 876 807"/>
                <a:gd name="T191" fmla="*/ 876 h 71"/>
                <a:gd name="T192" fmla="+- 0 6294 6289"/>
                <a:gd name="T193" fmla="*/ T192 w 29"/>
                <a:gd name="T194" fmla="+- 0 875 807"/>
                <a:gd name="T195" fmla="*/ 875 h 71"/>
                <a:gd name="T196" fmla="+- 0 6292 6289"/>
                <a:gd name="T197" fmla="*/ T196 w 29"/>
                <a:gd name="T198" fmla="+- 0 873 807"/>
                <a:gd name="T199" fmla="*/ 873 h 71"/>
                <a:gd name="T200" fmla="+- 0 6289 6289"/>
                <a:gd name="T201" fmla="*/ T200 w 29"/>
                <a:gd name="T202" fmla="+- 0 866 807"/>
                <a:gd name="T203" fmla="*/ 866 h 71"/>
                <a:gd name="T204" fmla="+- 0 6289 6289"/>
                <a:gd name="T205" fmla="*/ T204 w 29"/>
                <a:gd name="T206" fmla="+- 0 859 807"/>
                <a:gd name="T207" fmla="*/ 859 h 71"/>
                <a:gd name="T208" fmla="+- 0 6297 6289"/>
                <a:gd name="T209" fmla="*/ T208 w 29"/>
                <a:gd name="T210" fmla="+- 0 859 807"/>
                <a:gd name="T211" fmla="*/ 859 h 71"/>
                <a:gd name="T212" fmla="+- 0 6297 6289"/>
                <a:gd name="T213" fmla="*/ T212 w 29"/>
                <a:gd name="T214" fmla="+- 0 866 807"/>
                <a:gd name="T215" fmla="*/ 866 h 71"/>
                <a:gd name="T216" fmla="+- 0 6298 6289"/>
                <a:gd name="T217" fmla="*/ T216 w 29"/>
                <a:gd name="T218" fmla="+- 0 867 807"/>
                <a:gd name="T219" fmla="*/ 867 h 71"/>
                <a:gd name="T220" fmla="+- 0 6301 6289"/>
                <a:gd name="T221" fmla="*/ T220 w 29"/>
                <a:gd name="T222" fmla="+- 0 868 807"/>
                <a:gd name="T223" fmla="*/ 868 h 71"/>
                <a:gd name="T224" fmla="+- 0 6314 6289"/>
                <a:gd name="T225" fmla="*/ T224 w 29"/>
                <a:gd name="T226" fmla="+- 0 868 807"/>
                <a:gd name="T227" fmla="*/ 868 h 71"/>
                <a:gd name="T228" fmla="+- 0 6314 6289"/>
                <a:gd name="T229" fmla="*/ T228 w 29"/>
                <a:gd name="T230" fmla="+- 0 871 807"/>
                <a:gd name="T231" fmla="*/ 871 h 71"/>
                <a:gd name="T232" fmla="+- 0 6313 6289"/>
                <a:gd name="T233" fmla="*/ T232 w 29"/>
                <a:gd name="T234" fmla="+- 0 873 807"/>
                <a:gd name="T235" fmla="*/ 873 h 71"/>
                <a:gd name="T236" fmla="+- 0 6310 6289"/>
                <a:gd name="T237" fmla="*/ T236 w 29"/>
                <a:gd name="T238" fmla="+- 0 874 807"/>
                <a:gd name="T239" fmla="*/ 874 h 71"/>
                <a:gd name="T240" fmla="+- 0 6307 6289"/>
                <a:gd name="T241" fmla="*/ T240 w 29"/>
                <a:gd name="T242" fmla="+- 0 876 807"/>
                <a:gd name="T243" fmla="*/ 876 h 71"/>
                <a:gd name="T244" fmla="+- 0 6305 6289"/>
                <a:gd name="T245" fmla="*/ T244 w 29"/>
                <a:gd name="T246" fmla="+- 0 876 807"/>
                <a:gd name="T247" fmla="*/ 876 h 71"/>
                <a:gd name="T248" fmla="+- 0 6303 6289"/>
                <a:gd name="T249" fmla="*/ T248 w 29"/>
                <a:gd name="T250" fmla="+- 0 877 807"/>
                <a:gd name="T251" fmla="*/ 877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29" h="71">
                  <a:moveTo>
                    <a:pt x="25" y="61"/>
                  </a:moveTo>
                  <a:lnTo>
                    <a:pt x="15" y="61"/>
                  </a:lnTo>
                  <a:lnTo>
                    <a:pt x="18" y="58"/>
                  </a:lnTo>
                  <a:lnTo>
                    <a:pt x="19" y="55"/>
                  </a:lnTo>
                  <a:lnTo>
                    <a:pt x="19" y="48"/>
                  </a:lnTo>
                  <a:lnTo>
                    <a:pt x="18" y="46"/>
                  </a:lnTo>
                  <a:lnTo>
                    <a:pt x="12" y="36"/>
                  </a:lnTo>
                  <a:lnTo>
                    <a:pt x="8" y="33"/>
                  </a:lnTo>
                  <a:lnTo>
                    <a:pt x="2" y="23"/>
                  </a:lnTo>
                  <a:lnTo>
                    <a:pt x="1" y="20"/>
                  </a:lnTo>
                  <a:lnTo>
                    <a:pt x="0" y="15"/>
                  </a:lnTo>
                  <a:lnTo>
                    <a:pt x="0" y="13"/>
                  </a:lnTo>
                  <a:lnTo>
                    <a:pt x="1" y="10"/>
                  </a:lnTo>
                  <a:lnTo>
                    <a:pt x="1" y="8"/>
                  </a:lnTo>
                  <a:lnTo>
                    <a:pt x="3" y="5"/>
                  </a:lnTo>
                  <a:lnTo>
                    <a:pt x="4" y="3"/>
                  </a:lnTo>
                  <a:lnTo>
                    <a:pt x="8" y="1"/>
                  </a:lnTo>
                  <a:lnTo>
                    <a:pt x="12" y="0"/>
                  </a:lnTo>
                  <a:lnTo>
                    <a:pt x="16" y="0"/>
                  </a:lnTo>
                  <a:lnTo>
                    <a:pt x="19" y="1"/>
                  </a:lnTo>
                  <a:lnTo>
                    <a:pt x="21" y="2"/>
                  </a:lnTo>
                  <a:lnTo>
                    <a:pt x="24" y="4"/>
                  </a:lnTo>
                  <a:lnTo>
                    <a:pt x="25" y="7"/>
                  </a:lnTo>
                  <a:lnTo>
                    <a:pt x="27" y="9"/>
                  </a:lnTo>
                  <a:lnTo>
                    <a:pt x="12" y="9"/>
                  </a:lnTo>
                  <a:lnTo>
                    <a:pt x="9" y="11"/>
                  </a:lnTo>
                  <a:lnTo>
                    <a:pt x="8" y="13"/>
                  </a:lnTo>
                  <a:lnTo>
                    <a:pt x="8" y="15"/>
                  </a:lnTo>
                  <a:lnTo>
                    <a:pt x="9" y="19"/>
                  </a:lnTo>
                  <a:lnTo>
                    <a:pt x="11" y="21"/>
                  </a:lnTo>
                  <a:lnTo>
                    <a:pt x="12" y="24"/>
                  </a:lnTo>
                  <a:lnTo>
                    <a:pt x="21" y="34"/>
                  </a:lnTo>
                  <a:lnTo>
                    <a:pt x="24" y="38"/>
                  </a:lnTo>
                  <a:lnTo>
                    <a:pt x="26" y="42"/>
                  </a:lnTo>
                  <a:lnTo>
                    <a:pt x="27" y="46"/>
                  </a:lnTo>
                  <a:lnTo>
                    <a:pt x="28" y="49"/>
                  </a:lnTo>
                  <a:lnTo>
                    <a:pt x="28" y="54"/>
                  </a:lnTo>
                  <a:lnTo>
                    <a:pt x="25" y="61"/>
                  </a:lnTo>
                  <a:close/>
                  <a:moveTo>
                    <a:pt x="27" y="16"/>
                  </a:moveTo>
                  <a:lnTo>
                    <a:pt x="19" y="16"/>
                  </a:lnTo>
                  <a:lnTo>
                    <a:pt x="19" y="13"/>
                  </a:lnTo>
                  <a:lnTo>
                    <a:pt x="18" y="11"/>
                  </a:lnTo>
                  <a:lnTo>
                    <a:pt x="16" y="9"/>
                  </a:lnTo>
                  <a:lnTo>
                    <a:pt x="27" y="9"/>
                  </a:lnTo>
                  <a:lnTo>
                    <a:pt x="27" y="16"/>
                  </a:lnTo>
                  <a:close/>
                  <a:moveTo>
                    <a:pt x="14" y="70"/>
                  </a:moveTo>
                  <a:lnTo>
                    <a:pt x="11" y="70"/>
                  </a:lnTo>
                  <a:lnTo>
                    <a:pt x="8" y="69"/>
                  </a:lnTo>
                  <a:lnTo>
                    <a:pt x="5" y="68"/>
                  </a:lnTo>
                  <a:lnTo>
                    <a:pt x="3" y="66"/>
                  </a:lnTo>
                  <a:lnTo>
                    <a:pt x="0" y="59"/>
                  </a:lnTo>
                  <a:lnTo>
                    <a:pt x="0" y="52"/>
                  </a:lnTo>
                  <a:lnTo>
                    <a:pt x="8" y="52"/>
                  </a:lnTo>
                  <a:lnTo>
                    <a:pt x="8" y="59"/>
                  </a:lnTo>
                  <a:lnTo>
                    <a:pt x="9" y="60"/>
                  </a:lnTo>
                  <a:lnTo>
                    <a:pt x="12" y="61"/>
                  </a:lnTo>
                  <a:lnTo>
                    <a:pt x="25" y="61"/>
                  </a:lnTo>
                  <a:lnTo>
                    <a:pt x="25" y="64"/>
                  </a:lnTo>
                  <a:lnTo>
                    <a:pt x="24" y="66"/>
                  </a:lnTo>
                  <a:lnTo>
                    <a:pt x="21" y="67"/>
                  </a:lnTo>
                  <a:lnTo>
                    <a:pt x="18" y="69"/>
                  </a:lnTo>
                  <a:lnTo>
                    <a:pt x="16" y="69"/>
                  </a:lnTo>
                  <a:lnTo>
                    <a:pt x="14" y="7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48" name="AutoShape 9241">
              <a:extLst>
                <a:ext uri="{FF2B5EF4-FFF2-40B4-BE49-F238E27FC236}">
                  <a16:creationId xmlns:a16="http://schemas.microsoft.com/office/drawing/2014/main" id="{8A9DC6D8-E14B-4EC7-8C1F-48331E2DC267}"/>
                </a:ext>
              </a:extLst>
            </p:cNvPr>
            <p:cNvSpPr>
              <a:spLocks/>
            </p:cNvSpPr>
            <p:nvPr/>
          </p:nvSpPr>
          <p:spPr bwMode="auto">
            <a:xfrm>
              <a:off x="6249" y="806"/>
              <a:ext cx="29" cy="71"/>
            </a:xfrm>
            <a:custGeom>
              <a:avLst/>
              <a:gdLst>
                <a:gd name="T0" fmla="+- 0 6265 6249"/>
                <a:gd name="T1" fmla="*/ T0 w 29"/>
                <a:gd name="T2" fmla="+- 0 868 807"/>
                <a:gd name="T3" fmla="*/ 868 h 71"/>
                <a:gd name="T4" fmla="+- 0 6269 6249"/>
                <a:gd name="T5" fmla="*/ T4 w 29"/>
                <a:gd name="T6" fmla="+- 0 862 807"/>
                <a:gd name="T7" fmla="*/ 862 h 71"/>
                <a:gd name="T8" fmla="+- 0 6268 6249"/>
                <a:gd name="T9" fmla="*/ T8 w 29"/>
                <a:gd name="T10" fmla="+- 0 853 807"/>
                <a:gd name="T11" fmla="*/ 853 h 71"/>
                <a:gd name="T12" fmla="+- 0 6264 6249"/>
                <a:gd name="T13" fmla="*/ T12 w 29"/>
                <a:gd name="T14" fmla="+- 0 846 807"/>
                <a:gd name="T15" fmla="*/ 846 h 71"/>
                <a:gd name="T16" fmla="+- 0 6258 6249"/>
                <a:gd name="T17" fmla="*/ T16 w 29"/>
                <a:gd name="T18" fmla="+- 0 840 807"/>
                <a:gd name="T19" fmla="*/ 840 h 71"/>
                <a:gd name="T20" fmla="+- 0 6250 6249"/>
                <a:gd name="T21" fmla="*/ T20 w 29"/>
                <a:gd name="T22" fmla="+- 0 827 807"/>
                <a:gd name="T23" fmla="*/ 827 h 71"/>
                <a:gd name="T24" fmla="+- 0 6249 6249"/>
                <a:gd name="T25" fmla="*/ T24 w 29"/>
                <a:gd name="T26" fmla="+- 0 820 807"/>
                <a:gd name="T27" fmla="*/ 820 h 71"/>
                <a:gd name="T28" fmla="+- 0 6254 6249"/>
                <a:gd name="T29" fmla="*/ T28 w 29"/>
                <a:gd name="T30" fmla="+- 0 810 807"/>
                <a:gd name="T31" fmla="*/ 810 h 71"/>
                <a:gd name="T32" fmla="+- 0 6261 6249"/>
                <a:gd name="T33" fmla="*/ T32 w 29"/>
                <a:gd name="T34" fmla="+- 0 807 807"/>
                <a:gd name="T35" fmla="*/ 807 h 71"/>
                <a:gd name="T36" fmla="+- 0 6271 6249"/>
                <a:gd name="T37" fmla="*/ T36 w 29"/>
                <a:gd name="T38" fmla="+- 0 809 807"/>
                <a:gd name="T39" fmla="*/ 809 h 71"/>
                <a:gd name="T40" fmla="+- 0 6274 6249"/>
                <a:gd name="T41" fmla="*/ T40 w 29"/>
                <a:gd name="T42" fmla="+- 0 814 807"/>
                <a:gd name="T43" fmla="*/ 814 h 71"/>
                <a:gd name="T44" fmla="+- 0 6262 6249"/>
                <a:gd name="T45" fmla="*/ T44 w 29"/>
                <a:gd name="T46" fmla="+- 0 816 807"/>
                <a:gd name="T47" fmla="*/ 816 h 71"/>
                <a:gd name="T48" fmla="+- 0 6259 6249"/>
                <a:gd name="T49" fmla="*/ T48 w 29"/>
                <a:gd name="T50" fmla="+- 0 818 807"/>
                <a:gd name="T51" fmla="*/ 818 h 71"/>
                <a:gd name="T52" fmla="+- 0 6258 6249"/>
                <a:gd name="T53" fmla="*/ T52 w 29"/>
                <a:gd name="T54" fmla="+- 0 822 807"/>
                <a:gd name="T55" fmla="*/ 822 h 71"/>
                <a:gd name="T56" fmla="+- 0 6260 6249"/>
                <a:gd name="T57" fmla="*/ T56 w 29"/>
                <a:gd name="T58" fmla="+- 0 828 807"/>
                <a:gd name="T59" fmla="*/ 828 h 71"/>
                <a:gd name="T60" fmla="+- 0 6264 6249"/>
                <a:gd name="T61" fmla="*/ T60 w 29"/>
                <a:gd name="T62" fmla="+- 0 833 807"/>
                <a:gd name="T63" fmla="*/ 833 h 71"/>
                <a:gd name="T64" fmla="+- 0 6271 6249"/>
                <a:gd name="T65" fmla="*/ T64 w 29"/>
                <a:gd name="T66" fmla="+- 0 841 807"/>
                <a:gd name="T67" fmla="*/ 841 h 71"/>
                <a:gd name="T68" fmla="+- 0 6276 6249"/>
                <a:gd name="T69" fmla="*/ T68 w 29"/>
                <a:gd name="T70" fmla="+- 0 849 807"/>
                <a:gd name="T71" fmla="*/ 849 h 71"/>
                <a:gd name="T72" fmla="+- 0 6278 6249"/>
                <a:gd name="T73" fmla="*/ T72 w 29"/>
                <a:gd name="T74" fmla="+- 0 856 807"/>
                <a:gd name="T75" fmla="*/ 856 h 71"/>
                <a:gd name="T76" fmla="+- 0 6275 6249"/>
                <a:gd name="T77" fmla="*/ T76 w 29"/>
                <a:gd name="T78" fmla="+- 0 868 807"/>
                <a:gd name="T79" fmla="*/ 868 h 71"/>
                <a:gd name="T80" fmla="+- 0 6269 6249"/>
                <a:gd name="T81" fmla="*/ T80 w 29"/>
                <a:gd name="T82" fmla="+- 0 823 807"/>
                <a:gd name="T83" fmla="*/ 823 h 71"/>
                <a:gd name="T84" fmla="+- 0 6268 6249"/>
                <a:gd name="T85" fmla="*/ T84 w 29"/>
                <a:gd name="T86" fmla="+- 0 818 807"/>
                <a:gd name="T87" fmla="*/ 818 h 71"/>
                <a:gd name="T88" fmla="+- 0 6277 6249"/>
                <a:gd name="T89" fmla="*/ T88 w 29"/>
                <a:gd name="T90" fmla="+- 0 816 807"/>
                <a:gd name="T91" fmla="*/ 816 h 71"/>
                <a:gd name="T92" fmla="+- 0 6264 6249"/>
                <a:gd name="T93" fmla="*/ T92 w 29"/>
                <a:gd name="T94" fmla="+- 0 877 807"/>
                <a:gd name="T95" fmla="*/ 877 h 71"/>
                <a:gd name="T96" fmla="+- 0 6258 6249"/>
                <a:gd name="T97" fmla="*/ T96 w 29"/>
                <a:gd name="T98" fmla="+- 0 876 807"/>
                <a:gd name="T99" fmla="*/ 876 h 71"/>
                <a:gd name="T100" fmla="+- 0 6253 6249"/>
                <a:gd name="T101" fmla="*/ T100 w 29"/>
                <a:gd name="T102" fmla="+- 0 873 807"/>
                <a:gd name="T103" fmla="*/ 873 h 71"/>
                <a:gd name="T104" fmla="+- 0 6249 6249"/>
                <a:gd name="T105" fmla="*/ T104 w 29"/>
                <a:gd name="T106" fmla="+- 0 859 807"/>
                <a:gd name="T107" fmla="*/ 859 h 71"/>
                <a:gd name="T108" fmla="+- 0 6258 6249"/>
                <a:gd name="T109" fmla="*/ T108 w 29"/>
                <a:gd name="T110" fmla="+- 0 866 807"/>
                <a:gd name="T111" fmla="*/ 866 h 71"/>
                <a:gd name="T112" fmla="+- 0 6261 6249"/>
                <a:gd name="T113" fmla="*/ T112 w 29"/>
                <a:gd name="T114" fmla="+- 0 868 807"/>
                <a:gd name="T115" fmla="*/ 868 h 71"/>
                <a:gd name="T116" fmla="+- 0 6274 6249"/>
                <a:gd name="T117" fmla="*/ T116 w 29"/>
                <a:gd name="T118" fmla="+- 0 871 807"/>
                <a:gd name="T119" fmla="*/ 871 h 71"/>
                <a:gd name="T120" fmla="+- 0 6271 6249"/>
                <a:gd name="T121" fmla="*/ T120 w 29"/>
                <a:gd name="T122" fmla="+- 0 874 807"/>
                <a:gd name="T123" fmla="*/ 874 h 71"/>
                <a:gd name="T124" fmla="+- 0 6266 6249"/>
                <a:gd name="T125" fmla="*/ T124 w 29"/>
                <a:gd name="T126" fmla="+- 0 876 807"/>
                <a:gd name="T127" fmla="*/ 876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9" h="71">
                  <a:moveTo>
                    <a:pt x="26" y="61"/>
                  </a:moveTo>
                  <a:lnTo>
                    <a:pt x="16" y="61"/>
                  </a:lnTo>
                  <a:lnTo>
                    <a:pt x="19" y="58"/>
                  </a:lnTo>
                  <a:lnTo>
                    <a:pt x="20" y="55"/>
                  </a:lnTo>
                  <a:lnTo>
                    <a:pt x="20" y="48"/>
                  </a:lnTo>
                  <a:lnTo>
                    <a:pt x="19" y="46"/>
                  </a:lnTo>
                  <a:lnTo>
                    <a:pt x="18" y="43"/>
                  </a:lnTo>
                  <a:lnTo>
                    <a:pt x="15" y="39"/>
                  </a:lnTo>
                  <a:lnTo>
                    <a:pt x="12" y="36"/>
                  </a:lnTo>
                  <a:lnTo>
                    <a:pt x="9" y="33"/>
                  </a:lnTo>
                  <a:lnTo>
                    <a:pt x="3" y="23"/>
                  </a:lnTo>
                  <a:lnTo>
                    <a:pt x="1" y="20"/>
                  </a:lnTo>
                  <a:lnTo>
                    <a:pt x="0" y="15"/>
                  </a:lnTo>
                  <a:lnTo>
                    <a:pt x="0" y="13"/>
                  </a:lnTo>
                  <a:lnTo>
                    <a:pt x="1" y="10"/>
                  </a:lnTo>
                  <a:lnTo>
                    <a:pt x="5" y="3"/>
                  </a:lnTo>
                  <a:lnTo>
                    <a:pt x="9" y="1"/>
                  </a:lnTo>
                  <a:lnTo>
                    <a:pt x="12" y="0"/>
                  </a:lnTo>
                  <a:lnTo>
                    <a:pt x="18" y="0"/>
                  </a:lnTo>
                  <a:lnTo>
                    <a:pt x="22" y="2"/>
                  </a:lnTo>
                  <a:lnTo>
                    <a:pt x="24" y="4"/>
                  </a:lnTo>
                  <a:lnTo>
                    <a:pt x="25" y="7"/>
                  </a:lnTo>
                  <a:lnTo>
                    <a:pt x="28" y="9"/>
                  </a:lnTo>
                  <a:lnTo>
                    <a:pt x="13" y="9"/>
                  </a:lnTo>
                  <a:lnTo>
                    <a:pt x="11" y="10"/>
                  </a:lnTo>
                  <a:lnTo>
                    <a:pt x="10" y="11"/>
                  </a:lnTo>
                  <a:lnTo>
                    <a:pt x="9" y="13"/>
                  </a:lnTo>
                  <a:lnTo>
                    <a:pt x="9" y="15"/>
                  </a:lnTo>
                  <a:lnTo>
                    <a:pt x="10" y="19"/>
                  </a:lnTo>
                  <a:lnTo>
                    <a:pt x="11" y="21"/>
                  </a:lnTo>
                  <a:lnTo>
                    <a:pt x="12" y="24"/>
                  </a:lnTo>
                  <a:lnTo>
                    <a:pt x="15" y="26"/>
                  </a:lnTo>
                  <a:lnTo>
                    <a:pt x="19" y="30"/>
                  </a:lnTo>
                  <a:lnTo>
                    <a:pt x="22" y="34"/>
                  </a:lnTo>
                  <a:lnTo>
                    <a:pt x="24" y="38"/>
                  </a:lnTo>
                  <a:lnTo>
                    <a:pt x="27" y="42"/>
                  </a:lnTo>
                  <a:lnTo>
                    <a:pt x="28" y="46"/>
                  </a:lnTo>
                  <a:lnTo>
                    <a:pt x="29" y="49"/>
                  </a:lnTo>
                  <a:lnTo>
                    <a:pt x="29" y="54"/>
                  </a:lnTo>
                  <a:lnTo>
                    <a:pt x="26" y="61"/>
                  </a:lnTo>
                  <a:close/>
                  <a:moveTo>
                    <a:pt x="28" y="16"/>
                  </a:moveTo>
                  <a:lnTo>
                    <a:pt x="20" y="16"/>
                  </a:lnTo>
                  <a:lnTo>
                    <a:pt x="20" y="13"/>
                  </a:lnTo>
                  <a:lnTo>
                    <a:pt x="19" y="11"/>
                  </a:lnTo>
                  <a:lnTo>
                    <a:pt x="17" y="9"/>
                  </a:lnTo>
                  <a:lnTo>
                    <a:pt x="28" y="9"/>
                  </a:lnTo>
                  <a:lnTo>
                    <a:pt x="28" y="16"/>
                  </a:lnTo>
                  <a:close/>
                  <a:moveTo>
                    <a:pt x="15" y="70"/>
                  </a:moveTo>
                  <a:lnTo>
                    <a:pt x="11" y="70"/>
                  </a:lnTo>
                  <a:lnTo>
                    <a:pt x="9" y="69"/>
                  </a:lnTo>
                  <a:lnTo>
                    <a:pt x="6" y="68"/>
                  </a:lnTo>
                  <a:lnTo>
                    <a:pt x="4" y="66"/>
                  </a:lnTo>
                  <a:lnTo>
                    <a:pt x="0" y="59"/>
                  </a:lnTo>
                  <a:lnTo>
                    <a:pt x="0" y="52"/>
                  </a:lnTo>
                  <a:lnTo>
                    <a:pt x="9" y="52"/>
                  </a:lnTo>
                  <a:lnTo>
                    <a:pt x="9" y="59"/>
                  </a:lnTo>
                  <a:lnTo>
                    <a:pt x="10" y="60"/>
                  </a:lnTo>
                  <a:lnTo>
                    <a:pt x="12" y="61"/>
                  </a:lnTo>
                  <a:lnTo>
                    <a:pt x="26" y="61"/>
                  </a:lnTo>
                  <a:lnTo>
                    <a:pt x="25" y="64"/>
                  </a:lnTo>
                  <a:lnTo>
                    <a:pt x="24" y="66"/>
                  </a:lnTo>
                  <a:lnTo>
                    <a:pt x="22" y="67"/>
                  </a:lnTo>
                  <a:lnTo>
                    <a:pt x="20" y="69"/>
                  </a:lnTo>
                  <a:lnTo>
                    <a:pt x="17" y="69"/>
                  </a:lnTo>
                  <a:lnTo>
                    <a:pt x="15" y="7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49" name="AutoShape 9242">
              <a:extLst>
                <a:ext uri="{FF2B5EF4-FFF2-40B4-BE49-F238E27FC236}">
                  <a16:creationId xmlns:a16="http://schemas.microsoft.com/office/drawing/2014/main" id="{F0ADA158-0994-47C0-8C03-950BC1CB22F6}"/>
                </a:ext>
              </a:extLst>
            </p:cNvPr>
            <p:cNvSpPr>
              <a:spLocks/>
            </p:cNvSpPr>
            <p:nvPr/>
          </p:nvSpPr>
          <p:spPr bwMode="auto">
            <a:xfrm>
              <a:off x="6367" y="808"/>
              <a:ext cx="32" cy="69"/>
            </a:xfrm>
            <a:custGeom>
              <a:avLst/>
              <a:gdLst>
                <a:gd name="T0" fmla="+- 0 6387 6367"/>
                <a:gd name="T1" fmla="*/ T0 w 32"/>
                <a:gd name="T2" fmla="+- 0 876 808"/>
                <a:gd name="T3" fmla="*/ 876 h 69"/>
                <a:gd name="T4" fmla="+- 0 6380 6367"/>
                <a:gd name="T5" fmla="*/ T4 w 32"/>
                <a:gd name="T6" fmla="+- 0 876 808"/>
                <a:gd name="T7" fmla="*/ 876 h 69"/>
                <a:gd name="T8" fmla="+- 0 6367 6367"/>
                <a:gd name="T9" fmla="*/ T8 w 32"/>
                <a:gd name="T10" fmla="+- 0 808 808"/>
                <a:gd name="T11" fmla="*/ 808 h 69"/>
                <a:gd name="T12" fmla="+- 0 6376 6367"/>
                <a:gd name="T13" fmla="*/ T12 w 32"/>
                <a:gd name="T14" fmla="+- 0 808 808"/>
                <a:gd name="T15" fmla="*/ 808 h 69"/>
                <a:gd name="T16" fmla="+- 0 6384 6367"/>
                <a:gd name="T17" fmla="*/ T16 w 32"/>
                <a:gd name="T18" fmla="+- 0 846 808"/>
                <a:gd name="T19" fmla="*/ 846 h 69"/>
                <a:gd name="T20" fmla="+- 0 6392 6367"/>
                <a:gd name="T21" fmla="*/ T20 w 32"/>
                <a:gd name="T22" fmla="+- 0 846 808"/>
                <a:gd name="T23" fmla="*/ 846 h 69"/>
                <a:gd name="T24" fmla="+- 0 6387 6367"/>
                <a:gd name="T25" fmla="*/ T24 w 32"/>
                <a:gd name="T26" fmla="+- 0 876 808"/>
                <a:gd name="T27" fmla="*/ 876 h 69"/>
                <a:gd name="T28" fmla="+- 0 6392 6367"/>
                <a:gd name="T29" fmla="*/ T28 w 32"/>
                <a:gd name="T30" fmla="+- 0 846 808"/>
                <a:gd name="T31" fmla="*/ 846 h 69"/>
                <a:gd name="T32" fmla="+- 0 6384 6367"/>
                <a:gd name="T33" fmla="*/ T32 w 32"/>
                <a:gd name="T34" fmla="+- 0 846 808"/>
                <a:gd name="T35" fmla="*/ 846 h 69"/>
                <a:gd name="T36" fmla="+- 0 6390 6367"/>
                <a:gd name="T37" fmla="*/ T36 w 32"/>
                <a:gd name="T38" fmla="+- 0 808 808"/>
                <a:gd name="T39" fmla="*/ 808 h 69"/>
                <a:gd name="T40" fmla="+- 0 6399 6367"/>
                <a:gd name="T41" fmla="*/ T40 w 32"/>
                <a:gd name="T42" fmla="+- 0 808 808"/>
                <a:gd name="T43" fmla="*/ 808 h 69"/>
                <a:gd name="T44" fmla="+- 0 6392 6367"/>
                <a:gd name="T45" fmla="*/ T44 w 32"/>
                <a:gd name="T46" fmla="+- 0 846 808"/>
                <a:gd name="T47" fmla="*/ 84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2" h="69">
                  <a:moveTo>
                    <a:pt x="20" y="68"/>
                  </a:moveTo>
                  <a:lnTo>
                    <a:pt x="13" y="68"/>
                  </a:lnTo>
                  <a:lnTo>
                    <a:pt x="0" y="0"/>
                  </a:lnTo>
                  <a:lnTo>
                    <a:pt x="9" y="0"/>
                  </a:lnTo>
                  <a:lnTo>
                    <a:pt x="17" y="38"/>
                  </a:lnTo>
                  <a:lnTo>
                    <a:pt x="25" y="38"/>
                  </a:lnTo>
                  <a:lnTo>
                    <a:pt x="20" y="68"/>
                  </a:lnTo>
                  <a:close/>
                  <a:moveTo>
                    <a:pt x="25" y="38"/>
                  </a:moveTo>
                  <a:lnTo>
                    <a:pt x="17" y="38"/>
                  </a:lnTo>
                  <a:lnTo>
                    <a:pt x="23" y="0"/>
                  </a:lnTo>
                  <a:lnTo>
                    <a:pt x="32" y="0"/>
                  </a:lnTo>
                  <a:lnTo>
                    <a:pt x="25" y="3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50" name="AutoShape 9243">
              <a:extLst>
                <a:ext uri="{FF2B5EF4-FFF2-40B4-BE49-F238E27FC236}">
                  <a16:creationId xmlns:a16="http://schemas.microsoft.com/office/drawing/2014/main" id="{4AF9CA54-EDAC-4FAE-BBFD-6E9949EADC68}"/>
                </a:ext>
              </a:extLst>
            </p:cNvPr>
            <p:cNvSpPr>
              <a:spLocks/>
            </p:cNvSpPr>
            <p:nvPr/>
          </p:nvSpPr>
          <p:spPr bwMode="auto">
            <a:xfrm>
              <a:off x="6662" y="808"/>
              <a:ext cx="43" cy="69"/>
            </a:xfrm>
            <a:custGeom>
              <a:avLst/>
              <a:gdLst>
                <a:gd name="T0" fmla="+- 0 6679 6663"/>
                <a:gd name="T1" fmla="*/ T0 w 43"/>
                <a:gd name="T2" fmla="+- 0 876 808"/>
                <a:gd name="T3" fmla="*/ 876 h 69"/>
                <a:gd name="T4" fmla="+- 0 6671 6663"/>
                <a:gd name="T5" fmla="*/ T4 w 43"/>
                <a:gd name="T6" fmla="+- 0 876 808"/>
                <a:gd name="T7" fmla="*/ 876 h 69"/>
                <a:gd name="T8" fmla="+- 0 6663 6663"/>
                <a:gd name="T9" fmla="*/ T8 w 43"/>
                <a:gd name="T10" fmla="+- 0 808 808"/>
                <a:gd name="T11" fmla="*/ 808 h 69"/>
                <a:gd name="T12" fmla="+- 0 6672 6663"/>
                <a:gd name="T13" fmla="*/ T12 w 43"/>
                <a:gd name="T14" fmla="+- 0 808 808"/>
                <a:gd name="T15" fmla="*/ 808 h 69"/>
                <a:gd name="T16" fmla="+- 0 6675 6663"/>
                <a:gd name="T17" fmla="*/ T16 w 43"/>
                <a:gd name="T18" fmla="+- 0 842 808"/>
                <a:gd name="T19" fmla="*/ 842 h 69"/>
                <a:gd name="T20" fmla="+- 0 6683 6663"/>
                <a:gd name="T21" fmla="*/ T20 w 43"/>
                <a:gd name="T22" fmla="+- 0 842 808"/>
                <a:gd name="T23" fmla="*/ 842 h 69"/>
                <a:gd name="T24" fmla="+- 0 6679 6663"/>
                <a:gd name="T25" fmla="*/ T24 w 43"/>
                <a:gd name="T26" fmla="+- 0 876 808"/>
                <a:gd name="T27" fmla="*/ 876 h 69"/>
                <a:gd name="T28" fmla="+- 0 6683 6663"/>
                <a:gd name="T29" fmla="*/ T28 w 43"/>
                <a:gd name="T30" fmla="+- 0 842 808"/>
                <a:gd name="T31" fmla="*/ 842 h 69"/>
                <a:gd name="T32" fmla="+- 0 6675 6663"/>
                <a:gd name="T33" fmla="*/ T32 w 43"/>
                <a:gd name="T34" fmla="+- 0 842 808"/>
                <a:gd name="T35" fmla="*/ 842 h 69"/>
                <a:gd name="T36" fmla="+- 0 6680 6663"/>
                <a:gd name="T37" fmla="*/ T36 w 43"/>
                <a:gd name="T38" fmla="+- 0 808 808"/>
                <a:gd name="T39" fmla="*/ 808 h 69"/>
                <a:gd name="T40" fmla="+- 0 6688 6663"/>
                <a:gd name="T41" fmla="*/ T40 w 43"/>
                <a:gd name="T42" fmla="+- 0 808 808"/>
                <a:gd name="T43" fmla="*/ 808 h 69"/>
                <a:gd name="T44" fmla="+- 0 6692 6663"/>
                <a:gd name="T45" fmla="*/ T44 w 43"/>
                <a:gd name="T46" fmla="+- 0 840 808"/>
                <a:gd name="T47" fmla="*/ 840 h 69"/>
                <a:gd name="T48" fmla="+- 0 6684 6663"/>
                <a:gd name="T49" fmla="*/ T48 w 43"/>
                <a:gd name="T50" fmla="+- 0 840 808"/>
                <a:gd name="T51" fmla="*/ 840 h 69"/>
                <a:gd name="T52" fmla="+- 0 6683 6663"/>
                <a:gd name="T53" fmla="*/ T52 w 43"/>
                <a:gd name="T54" fmla="+- 0 842 808"/>
                <a:gd name="T55" fmla="*/ 842 h 69"/>
                <a:gd name="T56" fmla="+- 0 6702 6663"/>
                <a:gd name="T57" fmla="*/ T56 w 43"/>
                <a:gd name="T58" fmla="+- 0 842 808"/>
                <a:gd name="T59" fmla="*/ 842 h 69"/>
                <a:gd name="T60" fmla="+- 0 6692 6663"/>
                <a:gd name="T61" fmla="*/ T60 w 43"/>
                <a:gd name="T62" fmla="+- 0 842 808"/>
                <a:gd name="T63" fmla="*/ 842 h 69"/>
                <a:gd name="T64" fmla="+- 0 6697 6663"/>
                <a:gd name="T65" fmla="*/ T64 w 43"/>
                <a:gd name="T66" fmla="+- 0 808 808"/>
                <a:gd name="T67" fmla="*/ 808 h 69"/>
                <a:gd name="T68" fmla="+- 0 6705 6663"/>
                <a:gd name="T69" fmla="*/ T68 w 43"/>
                <a:gd name="T70" fmla="+- 0 808 808"/>
                <a:gd name="T71" fmla="*/ 808 h 69"/>
                <a:gd name="T72" fmla="+- 0 6702 6663"/>
                <a:gd name="T73" fmla="*/ T72 w 43"/>
                <a:gd name="T74" fmla="+- 0 842 808"/>
                <a:gd name="T75" fmla="*/ 842 h 69"/>
                <a:gd name="T76" fmla="+- 0 6698 6663"/>
                <a:gd name="T77" fmla="*/ T76 w 43"/>
                <a:gd name="T78" fmla="+- 0 876 808"/>
                <a:gd name="T79" fmla="*/ 876 h 69"/>
                <a:gd name="T80" fmla="+- 0 6689 6663"/>
                <a:gd name="T81" fmla="*/ T80 w 43"/>
                <a:gd name="T82" fmla="+- 0 876 808"/>
                <a:gd name="T83" fmla="*/ 876 h 69"/>
                <a:gd name="T84" fmla="+- 0 6684 6663"/>
                <a:gd name="T85" fmla="*/ T84 w 43"/>
                <a:gd name="T86" fmla="+- 0 840 808"/>
                <a:gd name="T87" fmla="*/ 840 h 69"/>
                <a:gd name="T88" fmla="+- 0 6692 6663"/>
                <a:gd name="T89" fmla="*/ T88 w 43"/>
                <a:gd name="T90" fmla="+- 0 840 808"/>
                <a:gd name="T91" fmla="*/ 840 h 69"/>
                <a:gd name="T92" fmla="+- 0 6692 6663"/>
                <a:gd name="T93" fmla="*/ T92 w 43"/>
                <a:gd name="T94" fmla="+- 0 842 808"/>
                <a:gd name="T95" fmla="*/ 842 h 69"/>
                <a:gd name="T96" fmla="+- 0 6702 6663"/>
                <a:gd name="T97" fmla="*/ T96 w 43"/>
                <a:gd name="T98" fmla="+- 0 842 808"/>
                <a:gd name="T99" fmla="*/ 842 h 69"/>
                <a:gd name="T100" fmla="+- 0 6698 6663"/>
                <a:gd name="T101" fmla="*/ T100 w 43"/>
                <a:gd name="T102" fmla="+- 0 876 808"/>
                <a:gd name="T103"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43" h="69">
                  <a:moveTo>
                    <a:pt x="16" y="68"/>
                  </a:moveTo>
                  <a:lnTo>
                    <a:pt x="8" y="68"/>
                  </a:lnTo>
                  <a:lnTo>
                    <a:pt x="0" y="0"/>
                  </a:lnTo>
                  <a:lnTo>
                    <a:pt x="9" y="0"/>
                  </a:lnTo>
                  <a:lnTo>
                    <a:pt x="12" y="34"/>
                  </a:lnTo>
                  <a:lnTo>
                    <a:pt x="20" y="34"/>
                  </a:lnTo>
                  <a:lnTo>
                    <a:pt x="16" y="68"/>
                  </a:lnTo>
                  <a:close/>
                  <a:moveTo>
                    <a:pt x="20" y="34"/>
                  </a:moveTo>
                  <a:lnTo>
                    <a:pt x="12" y="34"/>
                  </a:lnTo>
                  <a:lnTo>
                    <a:pt x="17" y="0"/>
                  </a:lnTo>
                  <a:lnTo>
                    <a:pt x="25" y="0"/>
                  </a:lnTo>
                  <a:lnTo>
                    <a:pt x="29" y="32"/>
                  </a:lnTo>
                  <a:lnTo>
                    <a:pt x="21" y="32"/>
                  </a:lnTo>
                  <a:lnTo>
                    <a:pt x="20" y="34"/>
                  </a:lnTo>
                  <a:close/>
                  <a:moveTo>
                    <a:pt x="39" y="34"/>
                  </a:moveTo>
                  <a:lnTo>
                    <a:pt x="29" y="34"/>
                  </a:lnTo>
                  <a:lnTo>
                    <a:pt x="34" y="0"/>
                  </a:lnTo>
                  <a:lnTo>
                    <a:pt x="42" y="0"/>
                  </a:lnTo>
                  <a:lnTo>
                    <a:pt x="39" y="34"/>
                  </a:lnTo>
                  <a:close/>
                  <a:moveTo>
                    <a:pt x="35" y="68"/>
                  </a:moveTo>
                  <a:lnTo>
                    <a:pt x="26" y="68"/>
                  </a:lnTo>
                  <a:lnTo>
                    <a:pt x="21" y="32"/>
                  </a:lnTo>
                  <a:lnTo>
                    <a:pt x="29" y="32"/>
                  </a:lnTo>
                  <a:lnTo>
                    <a:pt x="29" y="34"/>
                  </a:lnTo>
                  <a:lnTo>
                    <a:pt x="39" y="34"/>
                  </a:lnTo>
                  <a:lnTo>
                    <a:pt x="35"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51" name="Freeform 9244">
              <a:extLst>
                <a:ext uri="{FF2B5EF4-FFF2-40B4-BE49-F238E27FC236}">
                  <a16:creationId xmlns:a16="http://schemas.microsoft.com/office/drawing/2014/main" id="{72AFB248-7465-4AC1-9444-1C94ADC00666}"/>
                </a:ext>
              </a:extLst>
            </p:cNvPr>
            <p:cNvSpPr>
              <a:spLocks/>
            </p:cNvSpPr>
            <p:nvPr/>
          </p:nvSpPr>
          <p:spPr bwMode="auto">
            <a:xfrm>
              <a:off x="6207" y="808"/>
              <a:ext cx="18" cy="70"/>
            </a:xfrm>
            <a:custGeom>
              <a:avLst/>
              <a:gdLst>
                <a:gd name="T0" fmla="+- 0 6223 6208"/>
                <a:gd name="T1" fmla="*/ T0 w 18"/>
                <a:gd name="T2" fmla="+- 0 877 808"/>
                <a:gd name="T3" fmla="*/ 877 h 70"/>
                <a:gd name="T4" fmla="+- 0 6220 6208"/>
                <a:gd name="T5" fmla="*/ T4 w 18"/>
                <a:gd name="T6" fmla="+- 0 876 808"/>
                <a:gd name="T7" fmla="*/ 876 h 70"/>
                <a:gd name="T8" fmla="+- 0 6218 6208"/>
                <a:gd name="T9" fmla="*/ T8 w 18"/>
                <a:gd name="T10" fmla="+- 0 876 808"/>
                <a:gd name="T11" fmla="*/ 876 h 70"/>
                <a:gd name="T12" fmla="+- 0 6216 6208"/>
                <a:gd name="T13" fmla="*/ T12 w 18"/>
                <a:gd name="T14" fmla="+- 0 874 808"/>
                <a:gd name="T15" fmla="*/ 874 h 70"/>
                <a:gd name="T16" fmla="+- 0 6213 6208"/>
                <a:gd name="T17" fmla="*/ T16 w 18"/>
                <a:gd name="T18" fmla="+- 0 873 808"/>
                <a:gd name="T19" fmla="*/ 873 h 70"/>
                <a:gd name="T20" fmla="+- 0 6211 6208"/>
                <a:gd name="T21" fmla="*/ T20 w 18"/>
                <a:gd name="T22" fmla="+- 0 871 808"/>
                <a:gd name="T23" fmla="*/ 871 h 70"/>
                <a:gd name="T24" fmla="+- 0 6210 6208"/>
                <a:gd name="T25" fmla="*/ T24 w 18"/>
                <a:gd name="T26" fmla="+- 0 868 808"/>
                <a:gd name="T27" fmla="*/ 868 h 70"/>
                <a:gd name="T28" fmla="+- 0 6210 6208"/>
                <a:gd name="T29" fmla="*/ T28 w 18"/>
                <a:gd name="T30" fmla="+- 0 864 808"/>
                <a:gd name="T31" fmla="*/ 864 h 70"/>
                <a:gd name="T32" fmla="+- 0 6208 6208"/>
                <a:gd name="T33" fmla="*/ T32 w 18"/>
                <a:gd name="T34" fmla="+- 0 850 808"/>
                <a:gd name="T35" fmla="*/ 850 h 70"/>
                <a:gd name="T36" fmla="+- 0 6208 6208"/>
                <a:gd name="T37" fmla="*/ T36 w 18"/>
                <a:gd name="T38" fmla="+- 0 834 808"/>
                <a:gd name="T39" fmla="*/ 834 h 70"/>
                <a:gd name="T40" fmla="+- 0 6210 6208"/>
                <a:gd name="T41" fmla="*/ T40 w 18"/>
                <a:gd name="T42" fmla="+- 0 820 808"/>
                <a:gd name="T43" fmla="*/ 820 h 70"/>
                <a:gd name="T44" fmla="+- 0 6210 6208"/>
                <a:gd name="T45" fmla="*/ T44 w 18"/>
                <a:gd name="T46" fmla="+- 0 816 808"/>
                <a:gd name="T47" fmla="*/ 816 h 70"/>
                <a:gd name="T48" fmla="+- 0 6211 6208"/>
                <a:gd name="T49" fmla="*/ T48 w 18"/>
                <a:gd name="T50" fmla="+- 0 814 808"/>
                <a:gd name="T51" fmla="*/ 814 h 70"/>
                <a:gd name="T52" fmla="+- 0 6213 6208"/>
                <a:gd name="T53" fmla="*/ T52 w 18"/>
                <a:gd name="T54" fmla="+- 0 811 808"/>
                <a:gd name="T55" fmla="*/ 811 h 70"/>
                <a:gd name="T56" fmla="+- 0 6216 6208"/>
                <a:gd name="T57" fmla="*/ T56 w 18"/>
                <a:gd name="T58" fmla="+- 0 810 808"/>
                <a:gd name="T59" fmla="*/ 810 h 70"/>
                <a:gd name="T60" fmla="+- 0 6218 6208"/>
                <a:gd name="T61" fmla="*/ T60 w 18"/>
                <a:gd name="T62" fmla="+- 0 808 808"/>
                <a:gd name="T63" fmla="*/ 808 h 70"/>
                <a:gd name="T64" fmla="+- 0 6225 6208"/>
                <a:gd name="T65" fmla="*/ T64 w 18"/>
                <a:gd name="T66" fmla="+- 0 808 808"/>
                <a:gd name="T67" fmla="*/ 808 h 70"/>
                <a:gd name="T68" fmla="+- 0 6224 6208"/>
                <a:gd name="T69" fmla="*/ T68 w 18"/>
                <a:gd name="T70" fmla="+- 0 816 808"/>
                <a:gd name="T71" fmla="*/ 816 h 70"/>
                <a:gd name="T72" fmla="+- 0 6221 6208"/>
                <a:gd name="T73" fmla="*/ T72 w 18"/>
                <a:gd name="T74" fmla="+- 0 816 808"/>
                <a:gd name="T75" fmla="*/ 816 h 70"/>
                <a:gd name="T76" fmla="+- 0 6219 6208"/>
                <a:gd name="T77" fmla="*/ T76 w 18"/>
                <a:gd name="T78" fmla="+- 0 817 808"/>
                <a:gd name="T79" fmla="*/ 817 h 70"/>
                <a:gd name="T80" fmla="+- 0 6219 6208"/>
                <a:gd name="T81" fmla="*/ T80 w 18"/>
                <a:gd name="T82" fmla="+- 0 818 808"/>
                <a:gd name="T83" fmla="*/ 818 h 70"/>
                <a:gd name="T84" fmla="+- 0 6218 6208"/>
                <a:gd name="T85" fmla="*/ T84 w 18"/>
                <a:gd name="T86" fmla="+- 0 820 808"/>
                <a:gd name="T87" fmla="*/ 820 h 70"/>
                <a:gd name="T88" fmla="+- 0 6217 6208"/>
                <a:gd name="T89" fmla="*/ T88 w 18"/>
                <a:gd name="T90" fmla="+- 0 828 808"/>
                <a:gd name="T91" fmla="*/ 828 h 70"/>
                <a:gd name="T92" fmla="+- 0 6216 6208"/>
                <a:gd name="T93" fmla="*/ T92 w 18"/>
                <a:gd name="T94" fmla="+- 0 834 808"/>
                <a:gd name="T95" fmla="*/ 834 h 70"/>
                <a:gd name="T96" fmla="+- 0 6216 6208"/>
                <a:gd name="T97" fmla="*/ T96 w 18"/>
                <a:gd name="T98" fmla="+- 0 850 808"/>
                <a:gd name="T99" fmla="*/ 850 h 70"/>
                <a:gd name="T100" fmla="+- 0 6217 6208"/>
                <a:gd name="T101" fmla="*/ T100 w 18"/>
                <a:gd name="T102" fmla="+- 0 856 808"/>
                <a:gd name="T103" fmla="*/ 856 h 70"/>
                <a:gd name="T104" fmla="+- 0 6218 6208"/>
                <a:gd name="T105" fmla="*/ T104 w 18"/>
                <a:gd name="T106" fmla="+- 0 864 808"/>
                <a:gd name="T107" fmla="*/ 864 h 70"/>
                <a:gd name="T108" fmla="+- 0 6219 6208"/>
                <a:gd name="T109" fmla="*/ T108 w 18"/>
                <a:gd name="T110" fmla="+- 0 866 808"/>
                <a:gd name="T111" fmla="*/ 866 h 70"/>
                <a:gd name="T112" fmla="+- 0 6219 6208"/>
                <a:gd name="T113" fmla="*/ T112 w 18"/>
                <a:gd name="T114" fmla="+- 0 867 808"/>
                <a:gd name="T115" fmla="*/ 867 h 70"/>
                <a:gd name="T116" fmla="+- 0 6221 6208"/>
                <a:gd name="T117" fmla="*/ T116 w 18"/>
                <a:gd name="T118" fmla="+- 0 868 808"/>
                <a:gd name="T119" fmla="*/ 868 h 70"/>
                <a:gd name="T120" fmla="+- 0 6225 6208"/>
                <a:gd name="T121" fmla="*/ T120 w 18"/>
                <a:gd name="T122" fmla="+- 0 868 808"/>
                <a:gd name="T123" fmla="*/ 868 h 70"/>
                <a:gd name="T124" fmla="+- 0 6224 6208"/>
                <a:gd name="T125" fmla="*/ T124 w 18"/>
                <a:gd name="T126" fmla="+- 0 876 808"/>
                <a:gd name="T127" fmla="*/ 876 h 70"/>
                <a:gd name="T128" fmla="+- 0 6223 6208"/>
                <a:gd name="T129" fmla="*/ T128 w 18"/>
                <a:gd name="T130" fmla="+- 0 877 808"/>
                <a:gd name="T131" fmla="*/ 877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8" h="70">
                  <a:moveTo>
                    <a:pt x="15" y="69"/>
                  </a:moveTo>
                  <a:lnTo>
                    <a:pt x="12" y="68"/>
                  </a:lnTo>
                  <a:lnTo>
                    <a:pt x="10" y="68"/>
                  </a:lnTo>
                  <a:lnTo>
                    <a:pt x="8" y="66"/>
                  </a:lnTo>
                  <a:lnTo>
                    <a:pt x="5" y="65"/>
                  </a:lnTo>
                  <a:lnTo>
                    <a:pt x="3" y="63"/>
                  </a:lnTo>
                  <a:lnTo>
                    <a:pt x="2" y="60"/>
                  </a:lnTo>
                  <a:lnTo>
                    <a:pt x="2" y="56"/>
                  </a:lnTo>
                  <a:lnTo>
                    <a:pt x="0" y="42"/>
                  </a:lnTo>
                  <a:lnTo>
                    <a:pt x="0" y="26"/>
                  </a:lnTo>
                  <a:lnTo>
                    <a:pt x="2" y="12"/>
                  </a:lnTo>
                  <a:lnTo>
                    <a:pt x="2" y="8"/>
                  </a:lnTo>
                  <a:lnTo>
                    <a:pt x="3" y="6"/>
                  </a:lnTo>
                  <a:lnTo>
                    <a:pt x="5" y="3"/>
                  </a:lnTo>
                  <a:lnTo>
                    <a:pt x="8" y="2"/>
                  </a:lnTo>
                  <a:lnTo>
                    <a:pt x="10" y="0"/>
                  </a:lnTo>
                  <a:lnTo>
                    <a:pt x="17" y="0"/>
                  </a:lnTo>
                  <a:lnTo>
                    <a:pt x="16" y="8"/>
                  </a:lnTo>
                  <a:lnTo>
                    <a:pt x="13" y="8"/>
                  </a:lnTo>
                  <a:lnTo>
                    <a:pt x="11" y="9"/>
                  </a:lnTo>
                  <a:lnTo>
                    <a:pt x="11" y="10"/>
                  </a:lnTo>
                  <a:lnTo>
                    <a:pt x="10" y="12"/>
                  </a:lnTo>
                  <a:lnTo>
                    <a:pt x="9" y="20"/>
                  </a:lnTo>
                  <a:lnTo>
                    <a:pt x="8" y="26"/>
                  </a:lnTo>
                  <a:lnTo>
                    <a:pt x="8" y="42"/>
                  </a:lnTo>
                  <a:lnTo>
                    <a:pt x="9" y="48"/>
                  </a:lnTo>
                  <a:lnTo>
                    <a:pt x="10" y="56"/>
                  </a:lnTo>
                  <a:lnTo>
                    <a:pt x="11" y="58"/>
                  </a:lnTo>
                  <a:lnTo>
                    <a:pt x="11" y="59"/>
                  </a:lnTo>
                  <a:lnTo>
                    <a:pt x="13" y="60"/>
                  </a:lnTo>
                  <a:lnTo>
                    <a:pt x="17" y="60"/>
                  </a:lnTo>
                  <a:lnTo>
                    <a:pt x="16" y="68"/>
                  </a:lnTo>
                  <a:lnTo>
                    <a:pt x="15" y="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52" name="Freeform 9245">
              <a:extLst>
                <a:ext uri="{FF2B5EF4-FFF2-40B4-BE49-F238E27FC236}">
                  <a16:creationId xmlns:a16="http://schemas.microsoft.com/office/drawing/2014/main" id="{0BF026F6-BFEB-4599-9882-098F7034EA14}"/>
                </a:ext>
              </a:extLst>
            </p:cNvPr>
            <p:cNvSpPr>
              <a:spLocks/>
            </p:cNvSpPr>
            <p:nvPr/>
          </p:nvSpPr>
          <p:spPr bwMode="auto">
            <a:xfrm>
              <a:off x="6182" y="808"/>
              <a:ext cx="15" cy="68"/>
            </a:xfrm>
            <a:custGeom>
              <a:avLst/>
              <a:gdLst>
                <a:gd name="T0" fmla="+- 0 6197 6183"/>
                <a:gd name="T1" fmla="*/ T0 w 15"/>
                <a:gd name="T2" fmla="+- 0 876 808"/>
                <a:gd name="T3" fmla="*/ 876 h 68"/>
                <a:gd name="T4" fmla="+- 0 6188 6183"/>
                <a:gd name="T5" fmla="*/ T4 w 15"/>
                <a:gd name="T6" fmla="+- 0 876 808"/>
                <a:gd name="T7" fmla="*/ 876 h 68"/>
                <a:gd name="T8" fmla="+- 0 6183 6183"/>
                <a:gd name="T9" fmla="*/ T8 w 15"/>
                <a:gd name="T10" fmla="+- 0 855 808"/>
                <a:gd name="T11" fmla="*/ 855 h 68"/>
                <a:gd name="T12" fmla="+- 0 6183 6183"/>
                <a:gd name="T13" fmla="*/ T12 w 15"/>
                <a:gd name="T14" fmla="+- 0 836 808"/>
                <a:gd name="T15" fmla="*/ 836 h 68"/>
                <a:gd name="T16" fmla="+- 0 6185 6183"/>
                <a:gd name="T17" fmla="*/ T16 w 15"/>
                <a:gd name="T18" fmla="+- 0 836 808"/>
                <a:gd name="T19" fmla="*/ 836 h 68"/>
                <a:gd name="T20" fmla="+- 0 6186 6183"/>
                <a:gd name="T21" fmla="*/ T20 w 15"/>
                <a:gd name="T22" fmla="+- 0 834 808"/>
                <a:gd name="T23" fmla="*/ 834 h 68"/>
                <a:gd name="T24" fmla="+- 0 6186 6183"/>
                <a:gd name="T25" fmla="*/ T24 w 15"/>
                <a:gd name="T26" fmla="+- 0 833 808"/>
                <a:gd name="T27" fmla="*/ 833 h 68"/>
                <a:gd name="T28" fmla="+- 0 6187 6183"/>
                <a:gd name="T29" fmla="*/ T28 w 15"/>
                <a:gd name="T30" fmla="+- 0 832 808"/>
                <a:gd name="T31" fmla="*/ 832 h 68"/>
                <a:gd name="T32" fmla="+- 0 6188 6183"/>
                <a:gd name="T33" fmla="*/ T32 w 15"/>
                <a:gd name="T34" fmla="+- 0 829 808"/>
                <a:gd name="T35" fmla="*/ 829 h 68"/>
                <a:gd name="T36" fmla="+- 0 6188 6183"/>
                <a:gd name="T37" fmla="*/ T36 w 15"/>
                <a:gd name="T38" fmla="+- 0 821 808"/>
                <a:gd name="T39" fmla="*/ 821 h 68"/>
                <a:gd name="T40" fmla="+- 0 6187 6183"/>
                <a:gd name="T41" fmla="*/ T40 w 15"/>
                <a:gd name="T42" fmla="+- 0 820 808"/>
                <a:gd name="T43" fmla="*/ 820 h 68"/>
                <a:gd name="T44" fmla="+- 0 6186 6183"/>
                <a:gd name="T45" fmla="*/ T44 w 15"/>
                <a:gd name="T46" fmla="+- 0 818 808"/>
                <a:gd name="T47" fmla="*/ 818 h 68"/>
                <a:gd name="T48" fmla="+- 0 6185 6183"/>
                <a:gd name="T49" fmla="*/ T48 w 15"/>
                <a:gd name="T50" fmla="+- 0 817 808"/>
                <a:gd name="T51" fmla="*/ 817 h 68"/>
                <a:gd name="T52" fmla="+- 0 6184 6183"/>
                <a:gd name="T53" fmla="*/ T52 w 15"/>
                <a:gd name="T54" fmla="+- 0 817 808"/>
                <a:gd name="T55" fmla="*/ 817 h 68"/>
                <a:gd name="T56" fmla="+- 0 6183 6183"/>
                <a:gd name="T57" fmla="*/ T56 w 15"/>
                <a:gd name="T58" fmla="+- 0 808 808"/>
                <a:gd name="T59" fmla="*/ 808 h 68"/>
                <a:gd name="T60" fmla="+- 0 6185 6183"/>
                <a:gd name="T61" fmla="*/ T60 w 15"/>
                <a:gd name="T62" fmla="+- 0 808 808"/>
                <a:gd name="T63" fmla="*/ 808 h 68"/>
                <a:gd name="T64" fmla="+- 0 6189 6183"/>
                <a:gd name="T65" fmla="*/ T64 w 15"/>
                <a:gd name="T66" fmla="+- 0 810 808"/>
                <a:gd name="T67" fmla="*/ 810 h 68"/>
                <a:gd name="T68" fmla="+- 0 6194 6183"/>
                <a:gd name="T69" fmla="*/ T68 w 15"/>
                <a:gd name="T70" fmla="+- 0 815 808"/>
                <a:gd name="T71" fmla="*/ 815 h 68"/>
                <a:gd name="T72" fmla="+- 0 6196 6183"/>
                <a:gd name="T73" fmla="*/ T72 w 15"/>
                <a:gd name="T74" fmla="+- 0 819 808"/>
                <a:gd name="T75" fmla="*/ 819 h 68"/>
                <a:gd name="T76" fmla="+- 0 6197 6183"/>
                <a:gd name="T77" fmla="*/ T76 w 15"/>
                <a:gd name="T78" fmla="+- 0 822 808"/>
                <a:gd name="T79" fmla="*/ 822 h 68"/>
                <a:gd name="T80" fmla="+- 0 6197 6183"/>
                <a:gd name="T81" fmla="*/ T80 w 15"/>
                <a:gd name="T82" fmla="+- 0 829 808"/>
                <a:gd name="T83" fmla="*/ 829 h 68"/>
                <a:gd name="T84" fmla="+- 0 6195 6183"/>
                <a:gd name="T85" fmla="*/ T84 w 15"/>
                <a:gd name="T86" fmla="+- 0 836 808"/>
                <a:gd name="T87" fmla="*/ 836 h 68"/>
                <a:gd name="T88" fmla="+- 0 6193 6183"/>
                <a:gd name="T89" fmla="*/ T88 w 15"/>
                <a:gd name="T90" fmla="+- 0 840 808"/>
                <a:gd name="T91" fmla="*/ 840 h 68"/>
                <a:gd name="T92" fmla="+- 0 6189 6183"/>
                <a:gd name="T93" fmla="*/ T92 w 15"/>
                <a:gd name="T94" fmla="+- 0 842 808"/>
                <a:gd name="T95" fmla="*/ 842 h 68"/>
                <a:gd name="T96" fmla="+- 0 6197 6183"/>
                <a:gd name="T97" fmla="*/ T96 w 15"/>
                <a:gd name="T98" fmla="+- 0 876 808"/>
                <a:gd name="T99" fmla="*/ 876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5" h="68">
                  <a:moveTo>
                    <a:pt x="14" y="68"/>
                  </a:moveTo>
                  <a:lnTo>
                    <a:pt x="5" y="68"/>
                  </a:lnTo>
                  <a:lnTo>
                    <a:pt x="0" y="47"/>
                  </a:lnTo>
                  <a:lnTo>
                    <a:pt x="0" y="28"/>
                  </a:lnTo>
                  <a:lnTo>
                    <a:pt x="2" y="28"/>
                  </a:lnTo>
                  <a:lnTo>
                    <a:pt x="3" y="26"/>
                  </a:lnTo>
                  <a:lnTo>
                    <a:pt x="3" y="25"/>
                  </a:lnTo>
                  <a:lnTo>
                    <a:pt x="4" y="24"/>
                  </a:lnTo>
                  <a:lnTo>
                    <a:pt x="5" y="21"/>
                  </a:lnTo>
                  <a:lnTo>
                    <a:pt x="5" y="13"/>
                  </a:lnTo>
                  <a:lnTo>
                    <a:pt x="4" y="12"/>
                  </a:lnTo>
                  <a:lnTo>
                    <a:pt x="3" y="10"/>
                  </a:lnTo>
                  <a:lnTo>
                    <a:pt x="2" y="9"/>
                  </a:lnTo>
                  <a:lnTo>
                    <a:pt x="1" y="9"/>
                  </a:lnTo>
                  <a:lnTo>
                    <a:pt x="0" y="0"/>
                  </a:lnTo>
                  <a:lnTo>
                    <a:pt x="2" y="0"/>
                  </a:lnTo>
                  <a:lnTo>
                    <a:pt x="6" y="2"/>
                  </a:lnTo>
                  <a:lnTo>
                    <a:pt x="11" y="7"/>
                  </a:lnTo>
                  <a:lnTo>
                    <a:pt x="13" y="11"/>
                  </a:lnTo>
                  <a:lnTo>
                    <a:pt x="14" y="14"/>
                  </a:lnTo>
                  <a:lnTo>
                    <a:pt x="14" y="21"/>
                  </a:lnTo>
                  <a:lnTo>
                    <a:pt x="12" y="28"/>
                  </a:lnTo>
                  <a:lnTo>
                    <a:pt x="10" y="32"/>
                  </a:lnTo>
                  <a:lnTo>
                    <a:pt x="6" y="34"/>
                  </a:lnTo>
                  <a:lnTo>
                    <a:pt x="14"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53" name="AutoShape 9246">
              <a:extLst>
                <a:ext uri="{FF2B5EF4-FFF2-40B4-BE49-F238E27FC236}">
                  <a16:creationId xmlns:a16="http://schemas.microsoft.com/office/drawing/2014/main" id="{7A7B5FA6-E9B3-4543-93E4-D95EF303D142}"/>
                </a:ext>
              </a:extLst>
            </p:cNvPr>
            <p:cNvSpPr>
              <a:spLocks/>
            </p:cNvSpPr>
            <p:nvPr/>
          </p:nvSpPr>
          <p:spPr bwMode="auto">
            <a:xfrm>
              <a:off x="6168" y="808"/>
              <a:ext cx="15" cy="69"/>
            </a:xfrm>
            <a:custGeom>
              <a:avLst/>
              <a:gdLst>
                <a:gd name="T0" fmla="+- 0 6177 6169"/>
                <a:gd name="T1" fmla="*/ T0 w 15"/>
                <a:gd name="T2" fmla="+- 0 876 808"/>
                <a:gd name="T3" fmla="*/ 876 h 69"/>
                <a:gd name="T4" fmla="+- 0 6169 6169"/>
                <a:gd name="T5" fmla="*/ T4 w 15"/>
                <a:gd name="T6" fmla="+- 0 876 808"/>
                <a:gd name="T7" fmla="*/ 876 h 69"/>
                <a:gd name="T8" fmla="+- 0 6169 6169"/>
                <a:gd name="T9" fmla="*/ T8 w 15"/>
                <a:gd name="T10" fmla="+- 0 808 808"/>
                <a:gd name="T11" fmla="*/ 808 h 69"/>
                <a:gd name="T12" fmla="+- 0 6183 6169"/>
                <a:gd name="T13" fmla="*/ T12 w 15"/>
                <a:gd name="T14" fmla="+- 0 808 808"/>
                <a:gd name="T15" fmla="*/ 808 h 69"/>
                <a:gd name="T16" fmla="+- 0 6183 6169"/>
                <a:gd name="T17" fmla="*/ T16 w 15"/>
                <a:gd name="T18" fmla="+- 0 817 808"/>
                <a:gd name="T19" fmla="*/ 817 h 69"/>
                <a:gd name="T20" fmla="+- 0 6177 6169"/>
                <a:gd name="T21" fmla="*/ T20 w 15"/>
                <a:gd name="T22" fmla="+- 0 817 808"/>
                <a:gd name="T23" fmla="*/ 817 h 69"/>
                <a:gd name="T24" fmla="+- 0 6177 6169"/>
                <a:gd name="T25" fmla="*/ T24 w 15"/>
                <a:gd name="T26" fmla="+- 0 836 808"/>
                <a:gd name="T27" fmla="*/ 836 h 69"/>
                <a:gd name="T28" fmla="+- 0 6183 6169"/>
                <a:gd name="T29" fmla="*/ T28 w 15"/>
                <a:gd name="T30" fmla="+- 0 836 808"/>
                <a:gd name="T31" fmla="*/ 836 h 69"/>
                <a:gd name="T32" fmla="+- 0 6183 6169"/>
                <a:gd name="T33" fmla="*/ T32 w 15"/>
                <a:gd name="T34" fmla="+- 0 844 808"/>
                <a:gd name="T35" fmla="*/ 844 h 69"/>
                <a:gd name="T36" fmla="+- 0 6177 6169"/>
                <a:gd name="T37" fmla="*/ T36 w 15"/>
                <a:gd name="T38" fmla="+- 0 844 808"/>
                <a:gd name="T39" fmla="*/ 844 h 69"/>
                <a:gd name="T40" fmla="+- 0 6177 6169"/>
                <a:gd name="T41" fmla="*/ T40 w 15"/>
                <a:gd name="T42" fmla="+- 0 876 808"/>
                <a:gd name="T43" fmla="*/ 876 h 69"/>
                <a:gd name="T44" fmla="+- 0 6183 6169"/>
                <a:gd name="T45" fmla="*/ T44 w 15"/>
                <a:gd name="T46" fmla="+- 0 855 808"/>
                <a:gd name="T47" fmla="*/ 855 h 69"/>
                <a:gd name="T48" fmla="+- 0 6182 6169"/>
                <a:gd name="T49" fmla="*/ T48 w 15"/>
                <a:gd name="T50" fmla="+- 0 844 808"/>
                <a:gd name="T51" fmla="*/ 844 h 69"/>
                <a:gd name="T52" fmla="+- 0 6183 6169"/>
                <a:gd name="T53" fmla="*/ T52 w 15"/>
                <a:gd name="T54" fmla="+- 0 844 808"/>
                <a:gd name="T55" fmla="*/ 844 h 69"/>
                <a:gd name="T56" fmla="+- 0 6183 6169"/>
                <a:gd name="T57" fmla="*/ T56 w 15"/>
                <a:gd name="T58" fmla="+- 0 855 808"/>
                <a:gd name="T59" fmla="*/ 855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5" h="69">
                  <a:moveTo>
                    <a:pt x="8" y="68"/>
                  </a:moveTo>
                  <a:lnTo>
                    <a:pt x="0" y="68"/>
                  </a:lnTo>
                  <a:lnTo>
                    <a:pt x="0" y="0"/>
                  </a:lnTo>
                  <a:lnTo>
                    <a:pt x="14" y="0"/>
                  </a:lnTo>
                  <a:lnTo>
                    <a:pt x="14" y="9"/>
                  </a:lnTo>
                  <a:lnTo>
                    <a:pt x="8" y="9"/>
                  </a:lnTo>
                  <a:lnTo>
                    <a:pt x="8" y="28"/>
                  </a:lnTo>
                  <a:lnTo>
                    <a:pt x="14" y="28"/>
                  </a:lnTo>
                  <a:lnTo>
                    <a:pt x="14" y="36"/>
                  </a:lnTo>
                  <a:lnTo>
                    <a:pt x="8" y="36"/>
                  </a:lnTo>
                  <a:lnTo>
                    <a:pt x="8" y="68"/>
                  </a:lnTo>
                  <a:close/>
                  <a:moveTo>
                    <a:pt x="14" y="47"/>
                  </a:moveTo>
                  <a:lnTo>
                    <a:pt x="13" y="36"/>
                  </a:lnTo>
                  <a:lnTo>
                    <a:pt x="14" y="36"/>
                  </a:lnTo>
                  <a:lnTo>
                    <a:pt x="14" y="4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54" name="Freeform 9247">
              <a:extLst>
                <a:ext uri="{FF2B5EF4-FFF2-40B4-BE49-F238E27FC236}">
                  <a16:creationId xmlns:a16="http://schemas.microsoft.com/office/drawing/2014/main" id="{39C9008D-384B-4006-9963-FD4D39D5DD32}"/>
                </a:ext>
              </a:extLst>
            </p:cNvPr>
            <p:cNvSpPr>
              <a:spLocks/>
            </p:cNvSpPr>
            <p:nvPr/>
          </p:nvSpPr>
          <p:spPr bwMode="auto">
            <a:xfrm>
              <a:off x="6067" y="808"/>
              <a:ext cx="15" cy="67"/>
            </a:xfrm>
            <a:custGeom>
              <a:avLst/>
              <a:gdLst>
                <a:gd name="T0" fmla="+- 0 6071 6067"/>
                <a:gd name="T1" fmla="*/ T0 w 15"/>
                <a:gd name="T2" fmla="+- 0 875 808"/>
                <a:gd name="T3" fmla="*/ 875 h 67"/>
                <a:gd name="T4" fmla="+- 0 6068 6067"/>
                <a:gd name="T5" fmla="*/ T4 w 15"/>
                <a:gd name="T6" fmla="+- 0 875 808"/>
                <a:gd name="T7" fmla="*/ 875 h 67"/>
                <a:gd name="T8" fmla="+- 0 6067 6067"/>
                <a:gd name="T9" fmla="*/ T8 w 15"/>
                <a:gd name="T10" fmla="+- 0 867 808"/>
                <a:gd name="T11" fmla="*/ 867 h 67"/>
                <a:gd name="T12" fmla="+- 0 6069 6067"/>
                <a:gd name="T13" fmla="*/ T12 w 15"/>
                <a:gd name="T14" fmla="+- 0 866 808"/>
                <a:gd name="T15" fmla="*/ 866 h 67"/>
                <a:gd name="T16" fmla="+- 0 6070 6067"/>
                <a:gd name="T17" fmla="*/ T16 w 15"/>
                <a:gd name="T18" fmla="+- 0 865 808"/>
                <a:gd name="T19" fmla="*/ 865 h 67"/>
                <a:gd name="T20" fmla="+- 0 6071 6067"/>
                <a:gd name="T21" fmla="*/ T20 w 15"/>
                <a:gd name="T22" fmla="+- 0 863 808"/>
                <a:gd name="T23" fmla="*/ 863 h 67"/>
                <a:gd name="T24" fmla="+- 0 6073 6067"/>
                <a:gd name="T25" fmla="*/ T24 w 15"/>
                <a:gd name="T26" fmla="+- 0 856 808"/>
                <a:gd name="T27" fmla="*/ 856 h 67"/>
                <a:gd name="T28" fmla="+- 0 6073 6067"/>
                <a:gd name="T29" fmla="*/ T28 w 15"/>
                <a:gd name="T30" fmla="+- 0 828 808"/>
                <a:gd name="T31" fmla="*/ 828 h 67"/>
                <a:gd name="T32" fmla="+- 0 6071 6067"/>
                <a:gd name="T33" fmla="*/ T32 w 15"/>
                <a:gd name="T34" fmla="+- 0 821 808"/>
                <a:gd name="T35" fmla="*/ 821 h 67"/>
                <a:gd name="T36" fmla="+- 0 6070 6067"/>
                <a:gd name="T37" fmla="*/ T36 w 15"/>
                <a:gd name="T38" fmla="+- 0 819 808"/>
                <a:gd name="T39" fmla="*/ 819 h 67"/>
                <a:gd name="T40" fmla="+- 0 6068 6067"/>
                <a:gd name="T41" fmla="*/ T40 w 15"/>
                <a:gd name="T42" fmla="+- 0 817 808"/>
                <a:gd name="T43" fmla="*/ 817 h 67"/>
                <a:gd name="T44" fmla="+- 0 6067 6067"/>
                <a:gd name="T45" fmla="*/ T44 w 15"/>
                <a:gd name="T46" fmla="+- 0 808 808"/>
                <a:gd name="T47" fmla="*/ 808 h 67"/>
                <a:gd name="T48" fmla="+- 0 6081 6067"/>
                <a:gd name="T49" fmla="*/ T48 w 15"/>
                <a:gd name="T50" fmla="+- 0 834 808"/>
                <a:gd name="T51" fmla="*/ 834 h 67"/>
                <a:gd name="T52" fmla="+- 0 6081 6067"/>
                <a:gd name="T53" fmla="*/ T52 w 15"/>
                <a:gd name="T54" fmla="+- 0 850 808"/>
                <a:gd name="T55" fmla="*/ 850 h 67"/>
                <a:gd name="T56" fmla="+- 0 6079 6067"/>
                <a:gd name="T57" fmla="*/ T56 w 15"/>
                <a:gd name="T58" fmla="+- 0 865 808"/>
                <a:gd name="T59" fmla="*/ 865 h 67"/>
                <a:gd name="T60" fmla="+- 0 6076 6067"/>
                <a:gd name="T61" fmla="*/ T60 w 15"/>
                <a:gd name="T62" fmla="+- 0 872 808"/>
                <a:gd name="T63" fmla="*/ 872 h 67"/>
                <a:gd name="T64" fmla="+- 0 6074 6067"/>
                <a:gd name="T65" fmla="*/ T64 w 15"/>
                <a:gd name="T66" fmla="+- 0 874 808"/>
                <a:gd name="T67" fmla="*/ 874 h 67"/>
                <a:gd name="T68" fmla="+- 0 6071 6067"/>
                <a:gd name="T69" fmla="*/ T68 w 15"/>
                <a:gd name="T70" fmla="+- 0 875 808"/>
                <a:gd name="T71" fmla="*/ 875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5" h="67">
                  <a:moveTo>
                    <a:pt x="4" y="67"/>
                  </a:moveTo>
                  <a:lnTo>
                    <a:pt x="1" y="67"/>
                  </a:lnTo>
                  <a:lnTo>
                    <a:pt x="0" y="59"/>
                  </a:lnTo>
                  <a:lnTo>
                    <a:pt x="2" y="58"/>
                  </a:lnTo>
                  <a:lnTo>
                    <a:pt x="3" y="57"/>
                  </a:lnTo>
                  <a:lnTo>
                    <a:pt x="4" y="55"/>
                  </a:lnTo>
                  <a:lnTo>
                    <a:pt x="6" y="48"/>
                  </a:lnTo>
                  <a:lnTo>
                    <a:pt x="6" y="20"/>
                  </a:lnTo>
                  <a:lnTo>
                    <a:pt x="4" y="13"/>
                  </a:lnTo>
                  <a:lnTo>
                    <a:pt x="3" y="11"/>
                  </a:lnTo>
                  <a:lnTo>
                    <a:pt x="1" y="9"/>
                  </a:lnTo>
                  <a:lnTo>
                    <a:pt x="0" y="0"/>
                  </a:lnTo>
                  <a:lnTo>
                    <a:pt x="14" y="26"/>
                  </a:lnTo>
                  <a:lnTo>
                    <a:pt x="14" y="42"/>
                  </a:lnTo>
                  <a:lnTo>
                    <a:pt x="12" y="57"/>
                  </a:lnTo>
                  <a:lnTo>
                    <a:pt x="9" y="64"/>
                  </a:lnTo>
                  <a:lnTo>
                    <a:pt x="7" y="66"/>
                  </a:lnTo>
                  <a:lnTo>
                    <a:pt x="4" y="6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55" name="AutoShape 9248">
              <a:extLst>
                <a:ext uri="{FF2B5EF4-FFF2-40B4-BE49-F238E27FC236}">
                  <a16:creationId xmlns:a16="http://schemas.microsoft.com/office/drawing/2014/main" id="{CFB7B385-30A5-45B6-ADD1-A446F222CD65}"/>
                </a:ext>
              </a:extLst>
            </p:cNvPr>
            <p:cNvSpPr>
              <a:spLocks/>
            </p:cNvSpPr>
            <p:nvPr/>
          </p:nvSpPr>
          <p:spPr bwMode="auto">
            <a:xfrm>
              <a:off x="6126" y="808"/>
              <a:ext cx="29" cy="70"/>
            </a:xfrm>
            <a:custGeom>
              <a:avLst/>
              <a:gdLst>
                <a:gd name="T0" fmla="+- 0 6141 6126"/>
                <a:gd name="T1" fmla="*/ T0 w 29"/>
                <a:gd name="T2" fmla="+- 0 877 808"/>
                <a:gd name="T3" fmla="*/ 877 h 70"/>
                <a:gd name="T4" fmla="+- 0 6139 6126"/>
                <a:gd name="T5" fmla="*/ T4 w 29"/>
                <a:gd name="T6" fmla="+- 0 876 808"/>
                <a:gd name="T7" fmla="*/ 876 h 70"/>
                <a:gd name="T8" fmla="+- 0 6136 6126"/>
                <a:gd name="T9" fmla="*/ T8 w 29"/>
                <a:gd name="T10" fmla="+- 0 875 808"/>
                <a:gd name="T11" fmla="*/ 875 h 70"/>
                <a:gd name="T12" fmla="+- 0 6132 6126"/>
                <a:gd name="T13" fmla="*/ T12 w 29"/>
                <a:gd name="T14" fmla="+- 0 873 808"/>
                <a:gd name="T15" fmla="*/ 873 h 70"/>
                <a:gd name="T16" fmla="+- 0 6129 6126"/>
                <a:gd name="T17" fmla="*/ T16 w 29"/>
                <a:gd name="T18" fmla="+- 0 868 808"/>
                <a:gd name="T19" fmla="*/ 868 h 70"/>
                <a:gd name="T20" fmla="+- 0 6128 6126"/>
                <a:gd name="T21" fmla="*/ T20 w 29"/>
                <a:gd name="T22" fmla="+- 0 865 808"/>
                <a:gd name="T23" fmla="*/ 865 h 70"/>
                <a:gd name="T24" fmla="+- 0 6127 6126"/>
                <a:gd name="T25" fmla="*/ T24 w 29"/>
                <a:gd name="T26" fmla="+- 0 857 808"/>
                <a:gd name="T27" fmla="*/ 857 h 70"/>
                <a:gd name="T28" fmla="+- 0 6127 6126"/>
                <a:gd name="T29" fmla="*/ T28 w 29"/>
                <a:gd name="T30" fmla="+- 0 850 808"/>
                <a:gd name="T31" fmla="*/ 850 h 70"/>
                <a:gd name="T32" fmla="+- 0 6126 6126"/>
                <a:gd name="T33" fmla="*/ T32 w 29"/>
                <a:gd name="T34" fmla="+- 0 842 808"/>
                <a:gd name="T35" fmla="*/ 842 h 70"/>
                <a:gd name="T36" fmla="+- 0 6127 6126"/>
                <a:gd name="T37" fmla="*/ T36 w 29"/>
                <a:gd name="T38" fmla="+- 0 834 808"/>
                <a:gd name="T39" fmla="*/ 834 h 70"/>
                <a:gd name="T40" fmla="+- 0 6127 6126"/>
                <a:gd name="T41" fmla="*/ T40 w 29"/>
                <a:gd name="T42" fmla="+- 0 827 808"/>
                <a:gd name="T43" fmla="*/ 827 h 70"/>
                <a:gd name="T44" fmla="+- 0 6128 6126"/>
                <a:gd name="T45" fmla="*/ T44 w 29"/>
                <a:gd name="T46" fmla="+- 0 819 808"/>
                <a:gd name="T47" fmla="*/ 819 h 70"/>
                <a:gd name="T48" fmla="+- 0 6129 6126"/>
                <a:gd name="T49" fmla="*/ T48 w 29"/>
                <a:gd name="T50" fmla="+- 0 816 808"/>
                <a:gd name="T51" fmla="*/ 816 h 70"/>
                <a:gd name="T52" fmla="+- 0 6132 6126"/>
                <a:gd name="T53" fmla="*/ T52 w 29"/>
                <a:gd name="T54" fmla="+- 0 811 808"/>
                <a:gd name="T55" fmla="*/ 811 h 70"/>
                <a:gd name="T56" fmla="+- 0 6136 6126"/>
                <a:gd name="T57" fmla="*/ T56 w 29"/>
                <a:gd name="T58" fmla="+- 0 809 808"/>
                <a:gd name="T59" fmla="*/ 809 h 70"/>
                <a:gd name="T60" fmla="+- 0 6139 6126"/>
                <a:gd name="T61" fmla="*/ T60 w 29"/>
                <a:gd name="T62" fmla="+- 0 808 808"/>
                <a:gd name="T63" fmla="*/ 808 h 70"/>
                <a:gd name="T64" fmla="+- 0 6147 6126"/>
                <a:gd name="T65" fmla="*/ T64 w 29"/>
                <a:gd name="T66" fmla="+- 0 808 808"/>
                <a:gd name="T67" fmla="*/ 808 h 70"/>
                <a:gd name="T68" fmla="+- 0 6149 6126"/>
                <a:gd name="T69" fmla="*/ T68 w 29"/>
                <a:gd name="T70" fmla="+- 0 809 808"/>
                <a:gd name="T71" fmla="*/ 809 h 70"/>
                <a:gd name="T72" fmla="+- 0 6151 6126"/>
                <a:gd name="T73" fmla="*/ T72 w 29"/>
                <a:gd name="T74" fmla="+- 0 811 808"/>
                <a:gd name="T75" fmla="*/ 811 h 70"/>
                <a:gd name="T76" fmla="+- 0 6153 6126"/>
                <a:gd name="T77" fmla="*/ T76 w 29"/>
                <a:gd name="T78" fmla="+- 0 816 808"/>
                <a:gd name="T79" fmla="*/ 816 h 70"/>
                <a:gd name="T80" fmla="+- 0 6139 6126"/>
                <a:gd name="T81" fmla="*/ T80 w 29"/>
                <a:gd name="T82" fmla="+- 0 816 808"/>
                <a:gd name="T83" fmla="*/ 816 h 70"/>
                <a:gd name="T84" fmla="+- 0 6137 6126"/>
                <a:gd name="T85" fmla="*/ T84 w 29"/>
                <a:gd name="T86" fmla="+- 0 818 808"/>
                <a:gd name="T87" fmla="*/ 818 h 70"/>
                <a:gd name="T88" fmla="+- 0 6137 6126"/>
                <a:gd name="T89" fmla="*/ T88 w 29"/>
                <a:gd name="T90" fmla="+- 0 820 808"/>
                <a:gd name="T91" fmla="*/ 820 h 70"/>
                <a:gd name="T92" fmla="+- 0 6136 6126"/>
                <a:gd name="T93" fmla="*/ T92 w 29"/>
                <a:gd name="T94" fmla="+- 0 828 808"/>
                <a:gd name="T95" fmla="*/ 828 h 70"/>
                <a:gd name="T96" fmla="+- 0 6135 6126"/>
                <a:gd name="T97" fmla="*/ T96 w 29"/>
                <a:gd name="T98" fmla="+- 0 834 808"/>
                <a:gd name="T99" fmla="*/ 834 h 70"/>
                <a:gd name="T100" fmla="+- 0 6135 6126"/>
                <a:gd name="T101" fmla="*/ T100 w 29"/>
                <a:gd name="T102" fmla="+- 0 850 808"/>
                <a:gd name="T103" fmla="*/ 850 h 70"/>
                <a:gd name="T104" fmla="+- 0 6136 6126"/>
                <a:gd name="T105" fmla="*/ T104 w 29"/>
                <a:gd name="T106" fmla="+- 0 857 808"/>
                <a:gd name="T107" fmla="*/ 857 h 70"/>
                <a:gd name="T108" fmla="+- 0 6137 6126"/>
                <a:gd name="T109" fmla="*/ T108 w 29"/>
                <a:gd name="T110" fmla="+- 0 864 808"/>
                <a:gd name="T111" fmla="*/ 864 h 70"/>
                <a:gd name="T112" fmla="+- 0 6137 6126"/>
                <a:gd name="T113" fmla="*/ T112 w 29"/>
                <a:gd name="T114" fmla="+- 0 866 808"/>
                <a:gd name="T115" fmla="*/ 866 h 70"/>
                <a:gd name="T116" fmla="+- 0 6139 6126"/>
                <a:gd name="T117" fmla="*/ T116 w 29"/>
                <a:gd name="T118" fmla="+- 0 868 808"/>
                <a:gd name="T119" fmla="*/ 868 h 70"/>
                <a:gd name="T120" fmla="+- 0 6153 6126"/>
                <a:gd name="T121" fmla="*/ T120 w 29"/>
                <a:gd name="T122" fmla="+- 0 868 808"/>
                <a:gd name="T123" fmla="*/ 868 h 70"/>
                <a:gd name="T124" fmla="+- 0 6151 6126"/>
                <a:gd name="T125" fmla="*/ T124 w 29"/>
                <a:gd name="T126" fmla="+- 0 873 808"/>
                <a:gd name="T127" fmla="*/ 873 h 70"/>
                <a:gd name="T128" fmla="+- 0 6149 6126"/>
                <a:gd name="T129" fmla="*/ T128 w 29"/>
                <a:gd name="T130" fmla="+- 0 875 808"/>
                <a:gd name="T131" fmla="*/ 875 h 70"/>
                <a:gd name="T132" fmla="+- 0 6147 6126"/>
                <a:gd name="T133" fmla="*/ T132 w 29"/>
                <a:gd name="T134" fmla="+- 0 876 808"/>
                <a:gd name="T135" fmla="*/ 876 h 70"/>
                <a:gd name="T136" fmla="+- 0 6144 6126"/>
                <a:gd name="T137" fmla="*/ T136 w 29"/>
                <a:gd name="T138" fmla="+- 0 876 808"/>
                <a:gd name="T139" fmla="*/ 876 h 70"/>
                <a:gd name="T140" fmla="+- 0 6141 6126"/>
                <a:gd name="T141" fmla="*/ T140 w 29"/>
                <a:gd name="T142" fmla="+- 0 877 808"/>
                <a:gd name="T143" fmla="*/ 877 h 70"/>
                <a:gd name="T144" fmla="+- 0 6154 6126"/>
                <a:gd name="T145" fmla="*/ T144 w 29"/>
                <a:gd name="T146" fmla="+- 0 820 808"/>
                <a:gd name="T147" fmla="*/ 820 h 70"/>
                <a:gd name="T148" fmla="+- 0 6147 6126"/>
                <a:gd name="T149" fmla="*/ T148 w 29"/>
                <a:gd name="T150" fmla="+- 0 820 808"/>
                <a:gd name="T151" fmla="*/ 820 h 70"/>
                <a:gd name="T152" fmla="+- 0 6147 6126"/>
                <a:gd name="T153" fmla="*/ T152 w 29"/>
                <a:gd name="T154" fmla="+- 0 819 808"/>
                <a:gd name="T155" fmla="*/ 819 h 70"/>
                <a:gd name="T156" fmla="+- 0 6145 6126"/>
                <a:gd name="T157" fmla="*/ T156 w 29"/>
                <a:gd name="T158" fmla="+- 0 817 808"/>
                <a:gd name="T159" fmla="*/ 817 h 70"/>
                <a:gd name="T160" fmla="+- 0 6142 6126"/>
                <a:gd name="T161" fmla="*/ T160 w 29"/>
                <a:gd name="T162" fmla="+- 0 816 808"/>
                <a:gd name="T163" fmla="*/ 816 h 70"/>
                <a:gd name="T164" fmla="+- 0 6153 6126"/>
                <a:gd name="T165" fmla="*/ T164 w 29"/>
                <a:gd name="T166" fmla="+- 0 816 808"/>
                <a:gd name="T167" fmla="*/ 816 h 70"/>
                <a:gd name="T168" fmla="+- 0 6154 6126"/>
                <a:gd name="T169" fmla="*/ T168 w 29"/>
                <a:gd name="T170" fmla="+- 0 818 808"/>
                <a:gd name="T171" fmla="*/ 818 h 70"/>
                <a:gd name="T172" fmla="+- 0 6154 6126"/>
                <a:gd name="T173" fmla="*/ T172 w 29"/>
                <a:gd name="T174" fmla="+- 0 820 808"/>
                <a:gd name="T175" fmla="*/ 820 h 70"/>
                <a:gd name="T176" fmla="+- 0 6153 6126"/>
                <a:gd name="T177" fmla="*/ T176 w 29"/>
                <a:gd name="T178" fmla="+- 0 868 808"/>
                <a:gd name="T179" fmla="*/ 868 h 70"/>
                <a:gd name="T180" fmla="+- 0 6142 6126"/>
                <a:gd name="T181" fmla="*/ T180 w 29"/>
                <a:gd name="T182" fmla="+- 0 868 808"/>
                <a:gd name="T183" fmla="*/ 868 h 70"/>
                <a:gd name="T184" fmla="+- 0 6145 6126"/>
                <a:gd name="T185" fmla="*/ T184 w 29"/>
                <a:gd name="T186" fmla="+- 0 867 808"/>
                <a:gd name="T187" fmla="*/ 867 h 70"/>
                <a:gd name="T188" fmla="+- 0 6147 6126"/>
                <a:gd name="T189" fmla="*/ T188 w 29"/>
                <a:gd name="T190" fmla="+- 0 865 808"/>
                <a:gd name="T191" fmla="*/ 865 h 70"/>
                <a:gd name="T192" fmla="+- 0 6147 6126"/>
                <a:gd name="T193" fmla="*/ T192 w 29"/>
                <a:gd name="T194" fmla="+- 0 852 808"/>
                <a:gd name="T195" fmla="*/ 852 h 70"/>
                <a:gd name="T196" fmla="+- 0 6142 6126"/>
                <a:gd name="T197" fmla="*/ T196 w 29"/>
                <a:gd name="T198" fmla="+- 0 852 808"/>
                <a:gd name="T199" fmla="*/ 852 h 70"/>
                <a:gd name="T200" fmla="+- 0 6142 6126"/>
                <a:gd name="T201" fmla="*/ T200 w 29"/>
                <a:gd name="T202" fmla="+- 0 843 808"/>
                <a:gd name="T203" fmla="*/ 843 h 70"/>
                <a:gd name="T204" fmla="+- 0 6154 6126"/>
                <a:gd name="T205" fmla="*/ T204 w 29"/>
                <a:gd name="T206" fmla="+- 0 843 808"/>
                <a:gd name="T207" fmla="*/ 843 h 70"/>
                <a:gd name="T208" fmla="+- 0 6154 6126"/>
                <a:gd name="T209" fmla="*/ T208 w 29"/>
                <a:gd name="T210" fmla="+- 0 866 808"/>
                <a:gd name="T211" fmla="*/ 866 h 70"/>
                <a:gd name="T212" fmla="+- 0 6153 6126"/>
                <a:gd name="T213" fmla="*/ T212 w 29"/>
                <a:gd name="T214" fmla="+- 0 868 808"/>
                <a:gd name="T215" fmla="*/ 868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29" h="70">
                  <a:moveTo>
                    <a:pt x="15" y="69"/>
                  </a:moveTo>
                  <a:lnTo>
                    <a:pt x="13" y="68"/>
                  </a:lnTo>
                  <a:lnTo>
                    <a:pt x="10" y="67"/>
                  </a:lnTo>
                  <a:lnTo>
                    <a:pt x="6" y="65"/>
                  </a:lnTo>
                  <a:lnTo>
                    <a:pt x="3" y="60"/>
                  </a:lnTo>
                  <a:lnTo>
                    <a:pt x="2" y="57"/>
                  </a:lnTo>
                  <a:lnTo>
                    <a:pt x="1" y="49"/>
                  </a:lnTo>
                  <a:lnTo>
                    <a:pt x="1" y="42"/>
                  </a:lnTo>
                  <a:lnTo>
                    <a:pt x="0" y="34"/>
                  </a:lnTo>
                  <a:lnTo>
                    <a:pt x="1" y="26"/>
                  </a:lnTo>
                  <a:lnTo>
                    <a:pt x="1" y="19"/>
                  </a:lnTo>
                  <a:lnTo>
                    <a:pt x="2" y="11"/>
                  </a:lnTo>
                  <a:lnTo>
                    <a:pt x="3" y="8"/>
                  </a:lnTo>
                  <a:lnTo>
                    <a:pt x="6" y="3"/>
                  </a:lnTo>
                  <a:lnTo>
                    <a:pt x="10" y="1"/>
                  </a:lnTo>
                  <a:lnTo>
                    <a:pt x="13" y="0"/>
                  </a:lnTo>
                  <a:lnTo>
                    <a:pt x="21" y="0"/>
                  </a:lnTo>
                  <a:lnTo>
                    <a:pt x="23" y="1"/>
                  </a:lnTo>
                  <a:lnTo>
                    <a:pt x="25" y="3"/>
                  </a:lnTo>
                  <a:lnTo>
                    <a:pt x="27" y="8"/>
                  </a:lnTo>
                  <a:lnTo>
                    <a:pt x="13" y="8"/>
                  </a:lnTo>
                  <a:lnTo>
                    <a:pt x="11" y="10"/>
                  </a:lnTo>
                  <a:lnTo>
                    <a:pt x="11" y="12"/>
                  </a:lnTo>
                  <a:lnTo>
                    <a:pt x="10" y="20"/>
                  </a:lnTo>
                  <a:lnTo>
                    <a:pt x="9" y="26"/>
                  </a:lnTo>
                  <a:lnTo>
                    <a:pt x="9" y="42"/>
                  </a:lnTo>
                  <a:lnTo>
                    <a:pt x="10" y="49"/>
                  </a:lnTo>
                  <a:lnTo>
                    <a:pt x="11" y="56"/>
                  </a:lnTo>
                  <a:lnTo>
                    <a:pt x="11" y="58"/>
                  </a:lnTo>
                  <a:lnTo>
                    <a:pt x="13" y="60"/>
                  </a:lnTo>
                  <a:lnTo>
                    <a:pt x="27" y="60"/>
                  </a:lnTo>
                  <a:lnTo>
                    <a:pt x="25" y="65"/>
                  </a:lnTo>
                  <a:lnTo>
                    <a:pt x="23" y="67"/>
                  </a:lnTo>
                  <a:lnTo>
                    <a:pt x="21" y="68"/>
                  </a:lnTo>
                  <a:lnTo>
                    <a:pt x="18" y="68"/>
                  </a:lnTo>
                  <a:lnTo>
                    <a:pt x="15" y="69"/>
                  </a:lnTo>
                  <a:close/>
                  <a:moveTo>
                    <a:pt x="28" y="12"/>
                  </a:moveTo>
                  <a:lnTo>
                    <a:pt x="21" y="12"/>
                  </a:lnTo>
                  <a:lnTo>
                    <a:pt x="21" y="11"/>
                  </a:lnTo>
                  <a:lnTo>
                    <a:pt x="19" y="9"/>
                  </a:lnTo>
                  <a:lnTo>
                    <a:pt x="16" y="8"/>
                  </a:lnTo>
                  <a:lnTo>
                    <a:pt x="27" y="8"/>
                  </a:lnTo>
                  <a:lnTo>
                    <a:pt x="28" y="10"/>
                  </a:lnTo>
                  <a:lnTo>
                    <a:pt x="28" y="12"/>
                  </a:lnTo>
                  <a:close/>
                  <a:moveTo>
                    <a:pt x="27" y="60"/>
                  </a:moveTo>
                  <a:lnTo>
                    <a:pt x="16" y="60"/>
                  </a:lnTo>
                  <a:lnTo>
                    <a:pt x="19" y="59"/>
                  </a:lnTo>
                  <a:lnTo>
                    <a:pt x="21" y="57"/>
                  </a:lnTo>
                  <a:lnTo>
                    <a:pt x="21" y="44"/>
                  </a:lnTo>
                  <a:lnTo>
                    <a:pt x="16" y="44"/>
                  </a:lnTo>
                  <a:lnTo>
                    <a:pt x="16" y="35"/>
                  </a:lnTo>
                  <a:lnTo>
                    <a:pt x="28" y="35"/>
                  </a:lnTo>
                  <a:lnTo>
                    <a:pt x="28" y="58"/>
                  </a:lnTo>
                  <a:lnTo>
                    <a:pt x="27" y="6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56" name="Freeform 9249">
              <a:extLst>
                <a:ext uri="{FF2B5EF4-FFF2-40B4-BE49-F238E27FC236}">
                  <a16:creationId xmlns:a16="http://schemas.microsoft.com/office/drawing/2014/main" id="{EE63AD7D-B93A-4B5A-8D61-ED0D478E65BA}"/>
                </a:ext>
              </a:extLst>
            </p:cNvPr>
            <p:cNvSpPr>
              <a:spLocks/>
            </p:cNvSpPr>
            <p:nvPr/>
          </p:nvSpPr>
          <p:spPr bwMode="auto">
            <a:xfrm>
              <a:off x="6052" y="808"/>
              <a:ext cx="16" cy="69"/>
            </a:xfrm>
            <a:custGeom>
              <a:avLst/>
              <a:gdLst>
                <a:gd name="T0" fmla="+- 0 6066 6053"/>
                <a:gd name="T1" fmla="*/ T0 w 16"/>
                <a:gd name="T2" fmla="+- 0 876 808"/>
                <a:gd name="T3" fmla="*/ 876 h 69"/>
                <a:gd name="T4" fmla="+- 0 6053 6053"/>
                <a:gd name="T5" fmla="*/ T4 w 16"/>
                <a:gd name="T6" fmla="+- 0 876 808"/>
                <a:gd name="T7" fmla="*/ 876 h 69"/>
                <a:gd name="T8" fmla="+- 0 6053 6053"/>
                <a:gd name="T9" fmla="*/ T8 w 16"/>
                <a:gd name="T10" fmla="+- 0 808 808"/>
                <a:gd name="T11" fmla="*/ 808 h 69"/>
                <a:gd name="T12" fmla="+- 0 6068 6053"/>
                <a:gd name="T13" fmla="*/ T12 w 16"/>
                <a:gd name="T14" fmla="+- 0 808 808"/>
                <a:gd name="T15" fmla="*/ 808 h 69"/>
                <a:gd name="T16" fmla="+- 0 6067 6053"/>
                <a:gd name="T17" fmla="*/ T16 w 16"/>
                <a:gd name="T18" fmla="+- 0 817 808"/>
                <a:gd name="T19" fmla="*/ 817 h 69"/>
                <a:gd name="T20" fmla="+- 0 6062 6053"/>
                <a:gd name="T21" fmla="*/ T20 w 16"/>
                <a:gd name="T22" fmla="+- 0 817 808"/>
                <a:gd name="T23" fmla="*/ 817 h 69"/>
                <a:gd name="T24" fmla="+- 0 6062 6053"/>
                <a:gd name="T25" fmla="*/ T24 w 16"/>
                <a:gd name="T26" fmla="+- 0 867 808"/>
                <a:gd name="T27" fmla="*/ 867 h 69"/>
                <a:gd name="T28" fmla="+- 0 6067 6053"/>
                <a:gd name="T29" fmla="*/ T28 w 16"/>
                <a:gd name="T30" fmla="+- 0 867 808"/>
                <a:gd name="T31" fmla="*/ 867 h 69"/>
                <a:gd name="T32" fmla="+- 0 6067 6053"/>
                <a:gd name="T33" fmla="*/ T32 w 16"/>
                <a:gd name="T34" fmla="+- 0 875 808"/>
                <a:gd name="T35" fmla="*/ 875 h 69"/>
                <a:gd name="T36" fmla="+- 0 6066 6053"/>
                <a:gd name="T37" fmla="*/ T36 w 16"/>
                <a:gd name="T38" fmla="+- 0 876 808"/>
                <a:gd name="T39"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6" h="69">
                  <a:moveTo>
                    <a:pt x="13" y="68"/>
                  </a:moveTo>
                  <a:lnTo>
                    <a:pt x="0" y="68"/>
                  </a:lnTo>
                  <a:lnTo>
                    <a:pt x="0" y="0"/>
                  </a:lnTo>
                  <a:lnTo>
                    <a:pt x="15" y="0"/>
                  </a:lnTo>
                  <a:lnTo>
                    <a:pt x="14" y="9"/>
                  </a:lnTo>
                  <a:lnTo>
                    <a:pt x="9" y="9"/>
                  </a:lnTo>
                  <a:lnTo>
                    <a:pt x="9" y="59"/>
                  </a:lnTo>
                  <a:lnTo>
                    <a:pt x="14" y="59"/>
                  </a:lnTo>
                  <a:lnTo>
                    <a:pt x="14" y="67"/>
                  </a:lnTo>
                  <a:lnTo>
                    <a:pt x="13"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57" name="Freeform 9250">
              <a:extLst>
                <a:ext uri="{FF2B5EF4-FFF2-40B4-BE49-F238E27FC236}">
                  <a16:creationId xmlns:a16="http://schemas.microsoft.com/office/drawing/2014/main" id="{37E936A8-025B-4090-AE67-691C32614718}"/>
                </a:ext>
              </a:extLst>
            </p:cNvPr>
            <p:cNvSpPr>
              <a:spLocks/>
            </p:cNvSpPr>
            <p:nvPr/>
          </p:nvSpPr>
          <p:spPr bwMode="auto">
            <a:xfrm>
              <a:off x="6015" y="808"/>
              <a:ext cx="27" cy="69"/>
            </a:xfrm>
            <a:custGeom>
              <a:avLst/>
              <a:gdLst>
                <a:gd name="T0" fmla="+- 0 6042 6016"/>
                <a:gd name="T1" fmla="*/ T0 w 27"/>
                <a:gd name="T2" fmla="+- 0 876 808"/>
                <a:gd name="T3" fmla="*/ 876 h 69"/>
                <a:gd name="T4" fmla="+- 0 6016 6016"/>
                <a:gd name="T5" fmla="*/ T4 w 27"/>
                <a:gd name="T6" fmla="+- 0 876 808"/>
                <a:gd name="T7" fmla="*/ 876 h 69"/>
                <a:gd name="T8" fmla="+- 0 6016 6016"/>
                <a:gd name="T9" fmla="*/ T8 w 27"/>
                <a:gd name="T10" fmla="+- 0 808 808"/>
                <a:gd name="T11" fmla="*/ 808 h 69"/>
                <a:gd name="T12" fmla="+- 0 6041 6016"/>
                <a:gd name="T13" fmla="*/ T12 w 27"/>
                <a:gd name="T14" fmla="+- 0 808 808"/>
                <a:gd name="T15" fmla="*/ 808 h 69"/>
                <a:gd name="T16" fmla="+- 0 6041 6016"/>
                <a:gd name="T17" fmla="*/ T16 w 27"/>
                <a:gd name="T18" fmla="+- 0 817 808"/>
                <a:gd name="T19" fmla="*/ 817 h 69"/>
                <a:gd name="T20" fmla="+- 0 6025 6016"/>
                <a:gd name="T21" fmla="*/ T20 w 27"/>
                <a:gd name="T22" fmla="+- 0 817 808"/>
                <a:gd name="T23" fmla="*/ 817 h 69"/>
                <a:gd name="T24" fmla="+- 0 6025 6016"/>
                <a:gd name="T25" fmla="*/ T24 w 27"/>
                <a:gd name="T26" fmla="+- 0 834 808"/>
                <a:gd name="T27" fmla="*/ 834 h 69"/>
                <a:gd name="T28" fmla="+- 0 6036 6016"/>
                <a:gd name="T29" fmla="*/ T28 w 27"/>
                <a:gd name="T30" fmla="+- 0 834 808"/>
                <a:gd name="T31" fmla="*/ 834 h 69"/>
                <a:gd name="T32" fmla="+- 0 6036 6016"/>
                <a:gd name="T33" fmla="*/ T32 w 27"/>
                <a:gd name="T34" fmla="+- 0 843 808"/>
                <a:gd name="T35" fmla="*/ 843 h 69"/>
                <a:gd name="T36" fmla="+- 0 6025 6016"/>
                <a:gd name="T37" fmla="*/ T36 w 27"/>
                <a:gd name="T38" fmla="+- 0 843 808"/>
                <a:gd name="T39" fmla="*/ 843 h 69"/>
                <a:gd name="T40" fmla="+- 0 6025 6016"/>
                <a:gd name="T41" fmla="*/ T40 w 27"/>
                <a:gd name="T42" fmla="+- 0 867 808"/>
                <a:gd name="T43" fmla="*/ 867 h 69"/>
                <a:gd name="T44" fmla="+- 0 6042 6016"/>
                <a:gd name="T45" fmla="*/ T44 w 27"/>
                <a:gd name="T46" fmla="+- 0 867 808"/>
                <a:gd name="T47" fmla="*/ 867 h 69"/>
                <a:gd name="T48" fmla="+- 0 6042 6016"/>
                <a:gd name="T49" fmla="*/ T48 w 27"/>
                <a:gd name="T50" fmla="+- 0 876 808"/>
                <a:gd name="T51"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7" h="69">
                  <a:moveTo>
                    <a:pt x="26" y="68"/>
                  </a:moveTo>
                  <a:lnTo>
                    <a:pt x="0" y="68"/>
                  </a:lnTo>
                  <a:lnTo>
                    <a:pt x="0" y="0"/>
                  </a:lnTo>
                  <a:lnTo>
                    <a:pt x="25" y="0"/>
                  </a:lnTo>
                  <a:lnTo>
                    <a:pt x="25" y="9"/>
                  </a:lnTo>
                  <a:lnTo>
                    <a:pt x="9" y="9"/>
                  </a:lnTo>
                  <a:lnTo>
                    <a:pt x="9" y="26"/>
                  </a:lnTo>
                  <a:lnTo>
                    <a:pt x="20" y="26"/>
                  </a:lnTo>
                  <a:lnTo>
                    <a:pt x="20" y="35"/>
                  </a:lnTo>
                  <a:lnTo>
                    <a:pt x="9" y="35"/>
                  </a:lnTo>
                  <a:lnTo>
                    <a:pt x="9" y="59"/>
                  </a:lnTo>
                  <a:lnTo>
                    <a:pt x="26" y="59"/>
                  </a:lnTo>
                  <a:lnTo>
                    <a:pt x="26"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58" name="AutoShape 9251">
              <a:extLst>
                <a:ext uri="{FF2B5EF4-FFF2-40B4-BE49-F238E27FC236}">
                  <a16:creationId xmlns:a16="http://schemas.microsoft.com/office/drawing/2014/main" id="{9EF936B1-9D30-47B3-96EB-6809398623B2}"/>
                </a:ext>
              </a:extLst>
            </p:cNvPr>
            <p:cNvSpPr>
              <a:spLocks/>
            </p:cNvSpPr>
            <p:nvPr/>
          </p:nvSpPr>
          <p:spPr bwMode="auto">
            <a:xfrm>
              <a:off x="5935" y="808"/>
              <a:ext cx="29" cy="69"/>
            </a:xfrm>
            <a:custGeom>
              <a:avLst/>
              <a:gdLst>
                <a:gd name="T0" fmla="+- 0 5944 5935"/>
                <a:gd name="T1" fmla="*/ T0 w 29"/>
                <a:gd name="T2" fmla="+- 0 876 808"/>
                <a:gd name="T3" fmla="*/ 876 h 69"/>
                <a:gd name="T4" fmla="+- 0 5935 5935"/>
                <a:gd name="T5" fmla="*/ T4 w 29"/>
                <a:gd name="T6" fmla="+- 0 876 808"/>
                <a:gd name="T7" fmla="*/ 876 h 69"/>
                <a:gd name="T8" fmla="+- 0 5935 5935"/>
                <a:gd name="T9" fmla="*/ T8 w 29"/>
                <a:gd name="T10" fmla="+- 0 808 808"/>
                <a:gd name="T11" fmla="*/ 808 h 69"/>
                <a:gd name="T12" fmla="+- 0 5944 5935"/>
                <a:gd name="T13" fmla="*/ T12 w 29"/>
                <a:gd name="T14" fmla="+- 0 808 808"/>
                <a:gd name="T15" fmla="*/ 808 h 69"/>
                <a:gd name="T16" fmla="+- 0 5953 5935"/>
                <a:gd name="T17" fmla="*/ T16 w 29"/>
                <a:gd name="T18" fmla="+- 0 836 808"/>
                <a:gd name="T19" fmla="*/ 836 h 69"/>
                <a:gd name="T20" fmla="+- 0 5944 5935"/>
                <a:gd name="T21" fmla="*/ T20 w 29"/>
                <a:gd name="T22" fmla="+- 0 836 808"/>
                <a:gd name="T23" fmla="*/ 836 h 69"/>
                <a:gd name="T24" fmla="+- 0 5944 5935"/>
                <a:gd name="T25" fmla="*/ T24 w 29"/>
                <a:gd name="T26" fmla="+- 0 876 808"/>
                <a:gd name="T27" fmla="*/ 876 h 69"/>
                <a:gd name="T28" fmla="+- 0 5963 5935"/>
                <a:gd name="T29" fmla="*/ T28 w 29"/>
                <a:gd name="T30" fmla="+- 0 844 808"/>
                <a:gd name="T31" fmla="*/ 844 h 69"/>
                <a:gd name="T32" fmla="+- 0 5956 5935"/>
                <a:gd name="T33" fmla="*/ T32 w 29"/>
                <a:gd name="T34" fmla="+- 0 844 808"/>
                <a:gd name="T35" fmla="*/ 844 h 69"/>
                <a:gd name="T36" fmla="+- 0 5956 5935"/>
                <a:gd name="T37" fmla="*/ T36 w 29"/>
                <a:gd name="T38" fmla="+- 0 808 808"/>
                <a:gd name="T39" fmla="*/ 808 h 69"/>
                <a:gd name="T40" fmla="+- 0 5963 5935"/>
                <a:gd name="T41" fmla="*/ T40 w 29"/>
                <a:gd name="T42" fmla="+- 0 808 808"/>
                <a:gd name="T43" fmla="*/ 808 h 69"/>
                <a:gd name="T44" fmla="+- 0 5963 5935"/>
                <a:gd name="T45" fmla="*/ T44 w 29"/>
                <a:gd name="T46" fmla="+- 0 844 808"/>
                <a:gd name="T47" fmla="*/ 844 h 69"/>
                <a:gd name="T48" fmla="+- 0 5963 5935"/>
                <a:gd name="T49" fmla="*/ T48 w 29"/>
                <a:gd name="T50" fmla="+- 0 876 808"/>
                <a:gd name="T51" fmla="*/ 876 h 69"/>
                <a:gd name="T52" fmla="+- 0 5957 5935"/>
                <a:gd name="T53" fmla="*/ T52 w 29"/>
                <a:gd name="T54" fmla="+- 0 876 808"/>
                <a:gd name="T55" fmla="*/ 876 h 69"/>
                <a:gd name="T56" fmla="+- 0 5944 5935"/>
                <a:gd name="T57" fmla="*/ T56 w 29"/>
                <a:gd name="T58" fmla="+- 0 836 808"/>
                <a:gd name="T59" fmla="*/ 836 h 69"/>
                <a:gd name="T60" fmla="+- 0 5953 5935"/>
                <a:gd name="T61" fmla="*/ T60 w 29"/>
                <a:gd name="T62" fmla="+- 0 836 808"/>
                <a:gd name="T63" fmla="*/ 836 h 69"/>
                <a:gd name="T64" fmla="+- 0 5956 5935"/>
                <a:gd name="T65" fmla="*/ T64 w 29"/>
                <a:gd name="T66" fmla="+- 0 844 808"/>
                <a:gd name="T67" fmla="*/ 844 h 69"/>
                <a:gd name="T68" fmla="+- 0 5963 5935"/>
                <a:gd name="T69" fmla="*/ T68 w 29"/>
                <a:gd name="T70" fmla="+- 0 844 808"/>
                <a:gd name="T71" fmla="*/ 844 h 69"/>
                <a:gd name="T72" fmla="+- 0 5963 5935"/>
                <a:gd name="T73" fmla="*/ T72 w 29"/>
                <a:gd name="T74" fmla="+- 0 876 808"/>
                <a:gd name="T75"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9" h="69">
                  <a:moveTo>
                    <a:pt x="9" y="68"/>
                  </a:moveTo>
                  <a:lnTo>
                    <a:pt x="0" y="68"/>
                  </a:lnTo>
                  <a:lnTo>
                    <a:pt x="0" y="0"/>
                  </a:lnTo>
                  <a:lnTo>
                    <a:pt x="9" y="0"/>
                  </a:lnTo>
                  <a:lnTo>
                    <a:pt x="18" y="28"/>
                  </a:lnTo>
                  <a:lnTo>
                    <a:pt x="9" y="28"/>
                  </a:lnTo>
                  <a:lnTo>
                    <a:pt x="9" y="68"/>
                  </a:lnTo>
                  <a:close/>
                  <a:moveTo>
                    <a:pt x="28" y="36"/>
                  </a:moveTo>
                  <a:lnTo>
                    <a:pt x="21" y="36"/>
                  </a:lnTo>
                  <a:lnTo>
                    <a:pt x="21" y="0"/>
                  </a:lnTo>
                  <a:lnTo>
                    <a:pt x="28" y="0"/>
                  </a:lnTo>
                  <a:lnTo>
                    <a:pt x="28" y="36"/>
                  </a:lnTo>
                  <a:close/>
                  <a:moveTo>
                    <a:pt x="28" y="68"/>
                  </a:moveTo>
                  <a:lnTo>
                    <a:pt x="22" y="68"/>
                  </a:lnTo>
                  <a:lnTo>
                    <a:pt x="9" y="28"/>
                  </a:lnTo>
                  <a:lnTo>
                    <a:pt x="18" y="28"/>
                  </a:lnTo>
                  <a:lnTo>
                    <a:pt x="21" y="36"/>
                  </a:lnTo>
                  <a:lnTo>
                    <a:pt x="28" y="36"/>
                  </a:lnTo>
                  <a:lnTo>
                    <a:pt x="28"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59" name="AutoShape 9252">
              <a:extLst>
                <a:ext uri="{FF2B5EF4-FFF2-40B4-BE49-F238E27FC236}">
                  <a16:creationId xmlns:a16="http://schemas.microsoft.com/office/drawing/2014/main" id="{C324609C-42EB-422C-89BE-1601C8DDB3BD}"/>
                </a:ext>
              </a:extLst>
            </p:cNvPr>
            <p:cNvSpPr>
              <a:spLocks/>
            </p:cNvSpPr>
            <p:nvPr/>
          </p:nvSpPr>
          <p:spPr bwMode="auto">
            <a:xfrm>
              <a:off x="5976" y="806"/>
              <a:ext cx="29" cy="71"/>
            </a:xfrm>
            <a:custGeom>
              <a:avLst/>
              <a:gdLst>
                <a:gd name="T0" fmla="+- 0 5992 5976"/>
                <a:gd name="T1" fmla="*/ T0 w 29"/>
                <a:gd name="T2" fmla="+- 0 868 807"/>
                <a:gd name="T3" fmla="*/ 868 h 71"/>
                <a:gd name="T4" fmla="+- 0 5996 5976"/>
                <a:gd name="T5" fmla="*/ T4 w 29"/>
                <a:gd name="T6" fmla="+- 0 862 807"/>
                <a:gd name="T7" fmla="*/ 862 h 71"/>
                <a:gd name="T8" fmla="+- 0 5995 5976"/>
                <a:gd name="T9" fmla="*/ T8 w 29"/>
                <a:gd name="T10" fmla="+- 0 853 807"/>
                <a:gd name="T11" fmla="*/ 853 h 71"/>
                <a:gd name="T12" fmla="+- 0 5990 5976"/>
                <a:gd name="T13" fmla="*/ T12 w 29"/>
                <a:gd name="T14" fmla="+- 0 846 807"/>
                <a:gd name="T15" fmla="*/ 846 h 71"/>
                <a:gd name="T16" fmla="+- 0 5985 5976"/>
                <a:gd name="T17" fmla="*/ T16 w 29"/>
                <a:gd name="T18" fmla="+- 0 840 807"/>
                <a:gd name="T19" fmla="*/ 840 h 71"/>
                <a:gd name="T20" fmla="+- 0 5977 5976"/>
                <a:gd name="T21" fmla="*/ T20 w 29"/>
                <a:gd name="T22" fmla="+- 0 827 807"/>
                <a:gd name="T23" fmla="*/ 827 h 71"/>
                <a:gd name="T24" fmla="+- 0 5976 5976"/>
                <a:gd name="T25" fmla="*/ T24 w 29"/>
                <a:gd name="T26" fmla="+- 0 820 807"/>
                <a:gd name="T27" fmla="*/ 820 h 71"/>
                <a:gd name="T28" fmla="+- 0 5981 5976"/>
                <a:gd name="T29" fmla="*/ T28 w 29"/>
                <a:gd name="T30" fmla="+- 0 810 807"/>
                <a:gd name="T31" fmla="*/ 810 h 71"/>
                <a:gd name="T32" fmla="+- 0 5988 5976"/>
                <a:gd name="T33" fmla="*/ T32 w 29"/>
                <a:gd name="T34" fmla="+- 0 807 807"/>
                <a:gd name="T35" fmla="*/ 807 h 71"/>
                <a:gd name="T36" fmla="+- 0 5998 5976"/>
                <a:gd name="T37" fmla="*/ T36 w 29"/>
                <a:gd name="T38" fmla="+- 0 809 807"/>
                <a:gd name="T39" fmla="*/ 809 h 71"/>
                <a:gd name="T40" fmla="+- 0 6001 5976"/>
                <a:gd name="T41" fmla="*/ T40 w 29"/>
                <a:gd name="T42" fmla="+- 0 814 807"/>
                <a:gd name="T43" fmla="*/ 814 h 71"/>
                <a:gd name="T44" fmla="+- 0 5989 5976"/>
                <a:gd name="T45" fmla="*/ T44 w 29"/>
                <a:gd name="T46" fmla="+- 0 816 807"/>
                <a:gd name="T47" fmla="*/ 816 h 71"/>
                <a:gd name="T48" fmla="+- 0 5986 5976"/>
                <a:gd name="T49" fmla="*/ T48 w 29"/>
                <a:gd name="T50" fmla="+- 0 818 807"/>
                <a:gd name="T51" fmla="*/ 818 h 71"/>
                <a:gd name="T52" fmla="+- 0 5985 5976"/>
                <a:gd name="T53" fmla="*/ T52 w 29"/>
                <a:gd name="T54" fmla="+- 0 822 807"/>
                <a:gd name="T55" fmla="*/ 822 h 71"/>
                <a:gd name="T56" fmla="+- 0 5987 5976"/>
                <a:gd name="T57" fmla="*/ T56 w 29"/>
                <a:gd name="T58" fmla="+- 0 828 807"/>
                <a:gd name="T59" fmla="*/ 828 h 71"/>
                <a:gd name="T60" fmla="+- 0 5990 5976"/>
                <a:gd name="T61" fmla="*/ T60 w 29"/>
                <a:gd name="T62" fmla="+- 0 833 807"/>
                <a:gd name="T63" fmla="*/ 833 h 71"/>
                <a:gd name="T64" fmla="+- 0 5998 5976"/>
                <a:gd name="T65" fmla="*/ T64 w 29"/>
                <a:gd name="T66" fmla="+- 0 841 807"/>
                <a:gd name="T67" fmla="*/ 841 h 71"/>
                <a:gd name="T68" fmla="+- 0 6002 5976"/>
                <a:gd name="T69" fmla="*/ T68 w 29"/>
                <a:gd name="T70" fmla="+- 0 849 807"/>
                <a:gd name="T71" fmla="*/ 849 h 71"/>
                <a:gd name="T72" fmla="+- 0 6005 5976"/>
                <a:gd name="T73" fmla="*/ T72 w 29"/>
                <a:gd name="T74" fmla="+- 0 856 807"/>
                <a:gd name="T75" fmla="*/ 856 h 71"/>
                <a:gd name="T76" fmla="+- 0 6002 5976"/>
                <a:gd name="T77" fmla="*/ T76 w 29"/>
                <a:gd name="T78" fmla="+- 0 868 807"/>
                <a:gd name="T79" fmla="*/ 868 h 71"/>
                <a:gd name="T80" fmla="+- 0 5996 5976"/>
                <a:gd name="T81" fmla="*/ T80 w 29"/>
                <a:gd name="T82" fmla="+- 0 823 807"/>
                <a:gd name="T83" fmla="*/ 823 h 71"/>
                <a:gd name="T84" fmla="+- 0 5995 5976"/>
                <a:gd name="T85" fmla="*/ T84 w 29"/>
                <a:gd name="T86" fmla="+- 0 818 807"/>
                <a:gd name="T87" fmla="*/ 818 h 71"/>
                <a:gd name="T88" fmla="+- 0 6003 5976"/>
                <a:gd name="T89" fmla="*/ T88 w 29"/>
                <a:gd name="T90" fmla="+- 0 816 807"/>
                <a:gd name="T91" fmla="*/ 816 h 71"/>
                <a:gd name="T92" fmla="+- 0 5990 5976"/>
                <a:gd name="T93" fmla="*/ T92 w 29"/>
                <a:gd name="T94" fmla="+- 0 877 807"/>
                <a:gd name="T95" fmla="*/ 877 h 71"/>
                <a:gd name="T96" fmla="+- 0 5985 5976"/>
                <a:gd name="T97" fmla="*/ T96 w 29"/>
                <a:gd name="T98" fmla="+- 0 876 807"/>
                <a:gd name="T99" fmla="*/ 876 h 71"/>
                <a:gd name="T100" fmla="+- 0 5979 5976"/>
                <a:gd name="T101" fmla="*/ T100 w 29"/>
                <a:gd name="T102" fmla="+- 0 873 807"/>
                <a:gd name="T103" fmla="*/ 873 h 71"/>
                <a:gd name="T104" fmla="+- 0 5976 5976"/>
                <a:gd name="T105" fmla="*/ T104 w 29"/>
                <a:gd name="T106" fmla="+- 0 859 807"/>
                <a:gd name="T107" fmla="*/ 859 h 71"/>
                <a:gd name="T108" fmla="+- 0 5985 5976"/>
                <a:gd name="T109" fmla="*/ T108 w 29"/>
                <a:gd name="T110" fmla="+- 0 866 807"/>
                <a:gd name="T111" fmla="*/ 866 h 71"/>
                <a:gd name="T112" fmla="+- 0 5988 5976"/>
                <a:gd name="T113" fmla="*/ T112 w 29"/>
                <a:gd name="T114" fmla="+- 0 868 807"/>
                <a:gd name="T115" fmla="*/ 868 h 71"/>
                <a:gd name="T116" fmla="+- 0 6001 5976"/>
                <a:gd name="T117" fmla="*/ T116 w 29"/>
                <a:gd name="T118" fmla="+- 0 871 807"/>
                <a:gd name="T119" fmla="*/ 871 h 71"/>
                <a:gd name="T120" fmla="+- 0 5998 5976"/>
                <a:gd name="T121" fmla="*/ T120 w 29"/>
                <a:gd name="T122" fmla="+- 0 874 807"/>
                <a:gd name="T123" fmla="*/ 874 h 71"/>
                <a:gd name="T124" fmla="+- 0 5993 5976"/>
                <a:gd name="T125" fmla="*/ T124 w 29"/>
                <a:gd name="T126" fmla="+- 0 876 807"/>
                <a:gd name="T127" fmla="*/ 876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9" h="71">
                  <a:moveTo>
                    <a:pt x="26" y="61"/>
                  </a:moveTo>
                  <a:lnTo>
                    <a:pt x="16" y="61"/>
                  </a:lnTo>
                  <a:lnTo>
                    <a:pt x="19" y="58"/>
                  </a:lnTo>
                  <a:lnTo>
                    <a:pt x="20" y="55"/>
                  </a:lnTo>
                  <a:lnTo>
                    <a:pt x="20" y="48"/>
                  </a:lnTo>
                  <a:lnTo>
                    <a:pt x="19" y="46"/>
                  </a:lnTo>
                  <a:lnTo>
                    <a:pt x="18" y="43"/>
                  </a:lnTo>
                  <a:lnTo>
                    <a:pt x="14" y="39"/>
                  </a:lnTo>
                  <a:lnTo>
                    <a:pt x="12" y="36"/>
                  </a:lnTo>
                  <a:lnTo>
                    <a:pt x="9" y="33"/>
                  </a:lnTo>
                  <a:lnTo>
                    <a:pt x="2" y="23"/>
                  </a:lnTo>
                  <a:lnTo>
                    <a:pt x="1" y="20"/>
                  </a:lnTo>
                  <a:lnTo>
                    <a:pt x="0" y="15"/>
                  </a:lnTo>
                  <a:lnTo>
                    <a:pt x="0" y="13"/>
                  </a:lnTo>
                  <a:lnTo>
                    <a:pt x="1" y="10"/>
                  </a:lnTo>
                  <a:lnTo>
                    <a:pt x="5" y="3"/>
                  </a:lnTo>
                  <a:lnTo>
                    <a:pt x="9" y="1"/>
                  </a:lnTo>
                  <a:lnTo>
                    <a:pt x="12" y="0"/>
                  </a:lnTo>
                  <a:lnTo>
                    <a:pt x="18" y="0"/>
                  </a:lnTo>
                  <a:lnTo>
                    <a:pt x="22" y="2"/>
                  </a:lnTo>
                  <a:lnTo>
                    <a:pt x="24" y="4"/>
                  </a:lnTo>
                  <a:lnTo>
                    <a:pt x="25" y="7"/>
                  </a:lnTo>
                  <a:lnTo>
                    <a:pt x="27" y="9"/>
                  </a:lnTo>
                  <a:lnTo>
                    <a:pt x="13" y="9"/>
                  </a:lnTo>
                  <a:lnTo>
                    <a:pt x="11" y="10"/>
                  </a:lnTo>
                  <a:lnTo>
                    <a:pt x="10" y="11"/>
                  </a:lnTo>
                  <a:lnTo>
                    <a:pt x="9" y="13"/>
                  </a:lnTo>
                  <a:lnTo>
                    <a:pt x="9" y="15"/>
                  </a:lnTo>
                  <a:lnTo>
                    <a:pt x="10" y="19"/>
                  </a:lnTo>
                  <a:lnTo>
                    <a:pt x="11" y="21"/>
                  </a:lnTo>
                  <a:lnTo>
                    <a:pt x="12" y="24"/>
                  </a:lnTo>
                  <a:lnTo>
                    <a:pt x="14" y="26"/>
                  </a:lnTo>
                  <a:lnTo>
                    <a:pt x="19" y="30"/>
                  </a:lnTo>
                  <a:lnTo>
                    <a:pt x="22" y="34"/>
                  </a:lnTo>
                  <a:lnTo>
                    <a:pt x="24" y="38"/>
                  </a:lnTo>
                  <a:lnTo>
                    <a:pt x="26" y="42"/>
                  </a:lnTo>
                  <a:lnTo>
                    <a:pt x="27" y="46"/>
                  </a:lnTo>
                  <a:lnTo>
                    <a:pt x="29" y="49"/>
                  </a:lnTo>
                  <a:lnTo>
                    <a:pt x="29" y="54"/>
                  </a:lnTo>
                  <a:lnTo>
                    <a:pt x="26" y="61"/>
                  </a:lnTo>
                  <a:close/>
                  <a:moveTo>
                    <a:pt x="27" y="16"/>
                  </a:moveTo>
                  <a:lnTo>
                    <a:pt x="20" y="16"/>
                  </a:lnTo>
                  <a:lnTo>
                    <a:pt x="20" y="13"/>
                  </a:lnTo>
                  <a:lnTo>
                    <a:pt x="19" y="11"/>
                  </a:lnTo>
                  <a:lnTo>
                    <a:pt x="17" y="9"/>
                  </a:lnTo>
                  <a:lnTo>
                    <a:pt x="27" y="9"/>
                  </a:lnTo>
                  <a:lnTo>
                    <a:pt x="27" y="16"/>
                  </a:lnTo>
                  <a:close/>
                  <a:moveTo>
                    <a:pt x="14" y="70"/>
                  </a:moveTo>
                  <a:lnTo>
                    <a:pt x="11" y="70"/>
                  </a:lnTo>
                  <a:lnTo>
                    <a:pt x="9" y="69"/>
                  </a:lnTo>
                  <a:lnTo>
                    <a:pt x="6" y="68"/>
                  </a:lnTo>
                  <a:lnTo>
                    <a:pt x="3" y="66"/>
                  </a:lnTo>
                  <a:lnTo>
                    <a:pt x="0" y="59"/>
                  </a:lnTo>
                  <a:lnTo>
                    <a:pt x="0" y="52"/>
                  </a:lnTo>
                  <a:lnTo>
                    <a:pt x="9" y="52"/>
                  </a:lnTo>
                  <a:lnTo>
                    <a:pt x="9" y="59"/>
                  </a:lnTo>
                  <a:lnTo>
                    <a:pt x="10" y="60"/>
                  </a:lnTo>
                  <a:lnTo>
                    <a:pt x="12" y="61"/>
                  </a:lnTo>
                  <a:lnTo>
                    <a:pt x="26" y="61"/>
                  </a:lnTo>
                  <a:lnTo>
                    <a:pt x="25" y="64"/>
                  </a:lnTo>
                  <a:lnTo>
                    <a:pt x="24" y="66"/>
                  </a:lnTo>
                  <a:lnTo>
                    <a:pt x="22" y="67"/>
                  </a:lnTo>
                  <a:lnTo>
                    <a:pt x="20" y="69"/>
                  </a:lnTo>
                  <a:lnTo>
                    <a:pt x="17" y="69"/>
                  </a:lnTo>
                  <a:lnTo>
                    <a:pt x="14" y="7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60" name="Freeform 9253">
              <a:extLst>
                <a:ext uri="{FF2B5EF4-FFF2-40B4-BE49-F238E27FC236}">
                  <a16:creationId xmlns:a16="http://schemas.microsoft.com/office/drawing/2014/main" id="{1FB5B29F-D62B-403E-954B-EAACB950FF7A}"/>
                </a:ext>
              </a:extLst>
            </p:cNvPr>
            <p:cNvSpPr>
              <a:spLocks/>
            </p:cNvSpPr>
            <p:nvPr/>
          </p:nvSpPr>
          <p:spPr bwMode="auto">
            <a:xfrm>
              <a:off x="5899" y="808"/>
              <a:ext cx="26" cy="69"/>
            </a:xfrm>
            <a:custGeom>
              <a:avLst/>
              <a:gdLst>
                <a:gd name="T0" fmla="+- 0 5924 5899"/>
                <a:gd name="T1" fmla="*/ T0 w 26"/>
                <a:gd name="T2" fmla="+- 0 876 808"/>
                <a:gd name="T3" fmla="*/ 876 h 69"/>
                <a:gd name="T4" fmla="+- 0 5899 5899"/>
                <a:gd name="T5" fmla="*/ T4 w 26"/>
                <a:gd name="T6" fmla="+- 0 876 808"/>
                <a:gd name="T7" fmla="*/ 876 h 69"/>
                <a:gd name="T8" fmla="+- 0 5899 5899"/>
                <a:gd name="T9" fmla="*/ T8 w 26"/>
                <a:gd name="T10" fmla="+- 0 808 808"/>
                <a:gd name="T11" fmla="*/ 808 h 69"/>
                <a:gd name="T12" fmla="+- 0 5923 5899"/>
                <a:gd name="T13" fmla="*/ T12 w 26"/>
                <a:gd name="T14" fmla="+- 0 808 808"/>
                <a:gd name="T15" fmla="*/ 808 h 69"/>
                <a:gd name="T16" fmla="+- 0 5923 5899"/>
                <a:gd name="T17" fmla="*/ T16 w 26"/>
                <a:gd name="T18" fmla="+- 0 817 808"/>
                <a:gd name="T19" fmla="*/ 817 h 69"/>
                <a:gd name="T20" fmla="+- 0 5908 5899"/>
                <a:gd name="T21" fmla="*/ T20 w 26"/>
                <a:gd name="T22" fmla="+- 0 817 808"/>
                <a:gd name="T23" fmla="*/ 817 h 69"/>
                <a:gd name="T24" fmla="+- 0 5908 5899"/>
                <a:gd name="T25" fmla="*/ T24 w 26"/>
                <a:gd name="T26" fmla="+- 0 834 808"/>
                <a:gd name="T27" fmla="*/ 834 h 69"/>
                <a:gd name="T28" fmla="+- 0 5918 5899"/>
                <a:gd name="T29" fmla="*/ T28 w 26"/>
                <a:gd name="T30" fmla="+- 0 834 808"/>
                <a:gd name="T31" fmla="*/ 834 h 69"/>
                <a:gd name="T32" fmla="+- 0 5918 5899"/>
                <a:gd name="T33" fmla="*/ T32 w 26"/>
                <a:gd name="T34" fmla="+- 0 843 808"/>
                <a:gd name="T35" fmla="*/ 843 h 69"/>
                <a:gd name="T36" fmla="+- 0 5908 5899"/>
                <a:gd name="T37" fmla="*/ T36 w 26"/>
                <a:gd name="T38" fmla="+- 0 843 808"/>
                <a:gd name="T39" fmla="*/ 843 h 69"/>
                <a:gd name="T40" fmla="+- 0 5908 5899"/>
                <a:gd name="T41" fmla="*/ T40 w 26"/>
                <a:gd name="T42" fmla="+- 0 867 808"/>
                <a:gd name="T43" fmla="*/ 867 h 69"/>
                <a:gd name="T44" fmla="+- 0 5924 5899"/>
                <a:gd name="T45" fmla="*/ T44 w 26"/>
                <a:gd name="T46" fmla="+- 0 867 808"/>
                <a:gd name="T47" fmla="*/ 867 h 69"/>
                <a:gd name="T48" fmla="+- 0 5924 5899"/>
                <a:gd name="T49" fmla="*/ T48 w 26"/>
                <a:gd name="T50" fmla="+- 0 876 808"/>
                <a:gd name="T51" fmla="*/ 876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6" h="69">
                  <a:moveTo>
                    <a:pt x="25" y="68"/>
                  </a:moveTo>
                  <a:lnTo>
                    <a:pt x="0" y="68"/>
                  </a:lnTo>
                  <a:lnTo>
                    <a:pt x="0" y="0"/>
                  </a:lnTo>
                  <a:lnTo>
                    <a:pt x="24" y="0"/>
                  </a:lnTo>
                  <a:lnTo>
                    <a:pt x="24" y="9"/>
                  </a:lnTo>
                  <a:lnTo>
                    <a:pt x="9" y="9"/>
                  </a:lnTo>
                  <a:lnTo>
                    <a:pt x="9" y="26"/>
                  </a:lnTo>
                  <a:lnTo>
                    <a:pt x="19" y="26"/>
                  </a:lnTo>
                  <a:lnTo>
                    <a:pt x="19" y="35"/>
                  </a:lnTo>
                  <a:lnTo>
                    <a:pt x="9" y="35"/>
                  </a:lnTo>
                  <a:lnTo>
                    <a:pt x="9" y="59"/>
                  </a:lnTo>
                  <a:lnTo>
                    <a:pt x="25" y="59"/>
                  </a:lnTo>
                  <a:lnTo>
                    <a:pt x="25"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61" name="Freeform 9254">
              <a:extLst>
                <a:ext uri="{FF2B5EF4-FFF2-40B4-BE49-F238E27FC236}">
                  <a16:creationId xmlns:a16="http://schemas.microsoft.com/office/drawing/2014/main" id="{F9419867-B8A8-4E43-9FCA-C3F90709C0C1}"/>
                </a:ext>
              </a:extLst>
            </p:cNvPr>
            <p:cNvSpPr>
              <a:spLocks/>
            </p:cNvSpPr>
            <p:nvPr/>
          </p:nvSpPr>
          <p:spPr bwMode="auto">
            <a:xfrm>
              <a:off x="5800" y="808"/>
              <a:ext cx="26" cy="69"/>
            </a:xfrm>
            <a:custGeom>
              <a:avLst/>
              <a:gdLst>
                <a:gd name="T0" fmla="+- 0 5826 5801"/>
                <a:gd name="T1" fmla="*/ T0 w 26"/>
                <a:gd name="T2" fmla="+- 0 876 808"/>
                <a:gd name="T3" fmla="*/ 876 h 69"/>
                <a:gd name="T4" fmla="+- 0 5801 5801"/>
                <a:gd name="T5" fmla="*/ T4 w 26"/>
                <a:gd name="T6" fmla="+- 0 876 808"/>
                <a:gd name="T7" fmla="*/ 876 h 69"/>
                <a:gd name="T8" fmla="+- 0 5801 5801"/>
                <a:gd name="T9" fmla="*/ T8 w 26"/>
                <a:gd name="T10" fmla="+- 0 808 808"/>
                <a:gd name="T11" fmla="*/ 808 h 69"/>
                <a:gd name="T12" fmla="+- 0 5810 5801"/>
                <a:gd name="T13" fmla="*/ T12 w 26"/>
                <a:gd name="T14" fmla="+- 0 808 808"/>
                <a:gd name="T15" fmla="*/ 808 h 69"/>
                <a:gd name="T16" fmla="+- 0 5810 5801"/>
                <a:gd name="T17" fmla="*/ T16 w 26"/>
                <a:gd name="T18" fmla="+- 0 867 808"/>
                <a:gd name="T19" fmla="*/ 867 h 69"/>
                <a:gd name="T20" fmla="+- 0 5826 5801"/>
                <a:gd name="T21" fmla="*/ T20 w 26"/>
                <a:gd name="T22" fmla="+- 0 867 808"/>
                <a:gd name="T23" fmla="*/ 867 h 69"/>
                <a:gd name="T24" fmla="+- 0 5826 5801"/>
                <a:gd name="T25" fmla="*/ T24 w 26"/>
                <a:gd name="T26" fmla="+- 0 876 808"/>
                <a:gd name="T27" fmla="*/ 876 h 69"/>
              </a:gdLst>
              <a:ahLst/>
              <a:cxnLst>
                <a:cxn ang="0">
                  <a:pos x="T1" y="T3"/>
                </a:cxn>
                <a:cxn ang="0">
                  <a:pos x="T5" y="T7"/>
                </a:cxn>
                <a:cxn ang="0">
                  <a:pos x="T9" y="T11"/>
                </a:cxn>
                <a:cxn ang="0">
                  <a:pos x="T13" y="T15"/>
                </a:cxn>
                <a:cxn ang="0">
                  <a:pos x="T17" y="T19"/>
                </a:cxn>
                <a:cxn ang="0">
                  <a:pos x="T21" y="T23"/>
                </a:cxn>
                <a:cxn ang="0">
                  <a:pos x="T25" y="T27"/>
                </a:cxn>
              </a:cxnLst>
              <a:rect l="0" t="0" r="r" b="b"/>
              <a:pathLst>
                <a:path w="26" h="69">
                  <a:moveTo>
                    <a:pt x="25" y="68"/>
                  </a:moveTo>
                  <a:lnTo>
                    <a:pt x="0" y="68"/>
                  </a:lnTo>
                  <a:lnTo>
                    <a:pt x="0" y="0"/>
                  </a:lnTo>
                  <a:lnTo>
                    <a:pt x="9" y="0"/>
                  </a:lnTo>
                  <a:lnTo>
                    <a:pt x="9" y="59"/>
                  </a:lnTo>
                  <a:lnTo>
                    <a:pt x="25" y="59"/>
                  </a:lnTo>
                  <a:lnTo>
                    <a:pt x="25" y="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62" name="Rectangle 61">
              <a:extLst>
                <a:ext uri="{FF2B5EF4-FFF2-40B4-BE49-F238E27FC236}">
                  <a16:creationId xmlns:a16="http://schemas.microsoft.com/office/drawing/2014/main" id="{751D6EC8-4571-4BF8-A205-BAE7CC582B06}"/>
                </a:ext>
              </a:extLst>
            </p:cNvPr>
            <p:cNvSpPr>
              <a:spLocks noChangeArrowheads="1"/>
            </p:cNvSpPr>
            <p:nvPr/>
          </p:nvSpPr>
          <p:spPr bwMode="auto">
            <a:xfrm>
              <a:off x="5836" y="808"/>
              <a:ext cx="9" cy="6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63" name="AutoShape 9256">
              <a:extLst>
                <a:ext uri="{FF2B5EF4-FFF2-40B4-BE49-F238E27FC236}">
                  <a16:creationId xmlns:a16="http://schemas.microsoft.com/office/drawing/2014/main" id="{F64DCDEB-8A31-47BB-BC73-293F31465EEC}"/>
                </a:ext>
              </a:extLst>
            </p:cNvPr>
            <p:cNvSpPr>
              <a:spLocks/>
            </p:cNvSpPr>
            <p:nvPr/>
          </p:nvSpPr>
          <p:spPr bwMode="auto">
            <a:xfrm>
              <a:off x="5859" y="808"/>
              <a:ext cx="28" cy="70"/>
            </a:xfrm>
            <a:custGeom>
              <a:avLst/>
              <a:gdLst>
                <a:gd name="T0" fmla="+- 0 5874 5860"/>
                <a:gd name="T1" fmla="*/ T0 w 28"/>
                <a:gd name="T2" fmla="+- 0 877 808"/>
                <a:gd name="T3" fmla="*/ 877 h 70"/>
                <a:gd name="T4" fmla="+- 0 5870 5860"/>
                <a:gd name="T5" fmla="*/ T4 w 28"/>
                <a:gd name="T6" fmla="+- 0 875 808"/>
                <a:gd name="T7" fmla="*/ 875 h 70"/>
                <a:gd name="T8" fmla="+- 0 5866 5860"/>
                <a:gd name="T9" fmla="*/ T8 w 28"/>
                <a:gd name="T10" fmla="+- 0 874 808"/>
                <a:gd name="T11" fmla="*/ 874 h 70"/>
                <a:gd name="T12" fmla="+- 0 5863 5860"/>
                <a:gd name="T13" fmla="*/ T12 w 28"/>
                <a:gd name="T14" fmla="+- 0 871 808"/>
                <a:gd name="T15" fmla="*/ 871 h 70"/>
                <a:gd name="T16" fmla="+- 0 5862 5860"/>
                <a:gd name="T17" fmla="*/ T16 w 28"/>
                <a:gd name="T18" fmla="+- 0 868 808"/>
                <a:gd name="T19" fmla="*/ 868 h 70"/>
                <a:gd name="T20" fmla="+- 0 5862 5860"/>
                <a:gd name="T21" fmla="*/ T20 w 28"/>
                <a:gd name="T22" fmla="+- 0 865 808"/>
                <a:gd name="T23" fmla="*/ 865 h 70"/>
                <a:gd name="T24" fmla="+- 0 5860 5860"/>
                <a:gd name="T25" fmla="*/ T24 w 28"/>
                <a:gd name="T26" fmla="+- 0 857 808"/>
                <a:gd name="T27" fmla="*/ 857 h 70"/>
                <a:gd name="T28" fmla="+- 0 5860 5860"/>
                <a:gd name="T29" fmla="*/ T28 w 28"/>
                <a:gd name="T30" fmla="+- 0 827 808"/>
                <a:gd name="T31" fmla="*/ 827 h 70"/>
                <a:gd name="T32" fmla="+- 0 5862 5860"/>
                <a:gd name="T33" fmla="*/ T32 w 28"/>
                <a:gd name="T34" fmla="+- 0 819 808"/>
                <a:gd name="T35" fmla="*/ 819 h 70"/>
                <a:gd name="T36" fmla="+- 0 5862 5860"/>
                <a:gd name="T37" fmla="*/ T36 w 28"/>
                <a:gd name="T38" fmla="+- 0 816 808"/>
                <a:gd name="T39" fmla="*/ 816 h 70"/>
                <a:gd name="T40" fmla="+- 0 5863 5860"/>
                <a:gd name="T41" fmla="*/ T40 w 28"/>
                <a:gd name="T42" fmla="+- 0 814 808"/>
                <a:gd name="T43" fmla="*/ 814 h 70"/>
                <a:gd name="T44" fmla="+- 0 5866 5860"/>
                <a:gd name="T45" fmla="*/ T44 w 28"/>
                <a:gd name="T46" fmla="+- 0 810 808"/>
                <a:gd name="T47" fmla="*/ 810 h 70"/>
                <a:gd name="T48" fmla="+- 0 5870 5860"/>
                <a:gd name="T49" fmla="*/ T48 w 28"/>
                <a:gd name="T50" fmla="+- 0 809 808"/>
                <a:gd name="T51" fmla="*/ 809 h 70"/>
                <a:gd name="T52" fmla="+- 0 5872 5860"/>
                <a:gd name="T53" fmla="*/ T52 w 28"/>
                <a:gd name="T54" fmla="+- 0 808 808"/>
                <a:gd name="T55" fmla="*/ 808 h 70"/>
                <a:gd name="T56" fmla="+- 0 5879 5860"/>
                <a:gd name="T57" fmla="*/ T56 w 28"/>
                <a:gd name="T58" fmla="+- 0 808 808"/>
                <a:gd name="T59" fmla="*/ 808 h 70"/>
                <a:gd name="T60" fmla="+- 0 5882 5860"/>
                <a:gd name="T61" fmla="*/ T60 w 28"/>
                <a:gd name="T62" fmla="+- 0 809 808"/>
                <a:gd name="T63" fmla="*/ 809 h 70"/>
                <a:gd name="T64" fmla="+- 0 5884 5860"/>
                <a:gd name="T65" fmla="*/ T64 w 28"/>
                <a:gd name="T66" fmla="+- 0 811 808"/>
                <a:gd name="T67" fmla="*/ 811 h 70"/>
                <a:gd name="T68" fmla="+- 0 5886 5860"/>
                <a:gd name="T69" fmla="*/ T68 w 28"/>
                <a:gd name="T70" fmla="+- 0 816 808"/>
                <a:gd name="T71" fmla="*/ 816 h 70"/>
                <a:gd name="T72" fmla="+- 0 5872 5860"/>
                <a:gd name="T73" fmla="*/ T72 w 28"/>
                <a:gd name="T74" fmla="+- 0 816 808"/>
                <a:gd name="T75" fmla="*/ 816 h 70"/>
                <a:gd name="T76" fmla="+- 0 5870 5860"/>
                <a:gd name="T77" fmla="*/ T76 w 28"/>
                <a:gd name="T78" fmla="+- 0 818 808"/>
                <a:gd name="T79" fmla="*/ 818 h 70"/>
                <a:gd name="T80" fmla="+- 0 5870 5860"/>
                <a:gd name="T81" fmla="*/ T80 w 28"/>
                <a:gd name="T82" fmla="+- 0 820 808"/>
                <a:gd name="T83" fmla="*/ 820 h 70"/>
                <a:gd name="T84" fmla="+- 0 5869 5860"/>
                <a:gd name="T85" fmla="*/ T84 w 28"/>
                <a:gd name="T86" fmla="+- 0 828 808"/>
                <a:gd name="T87" fmla="*/ 828 h 70"/>
                <a:gd name="T88" fmla="+- 0 5867 5860"/>
                <a:gd name="T89" fmla="*/ T88 w 28"/>
                <a:gd name="T90" fmla="+- 0 834 808"/>
                <a:gd name="T91" fmla="*/ 834 h 70"/>
                <a:gd name="T92" fmla="+- 0 5867 5860"/>
                <a:gd name="T93" fmla="*/ T92 w 28"/>
                <a:gd name="T94" fmla="+- 0 850 808"/>
                <a:gd name="T95" fmla="*/ 850 h 70"/>
                <a:gd name="T96" fmla="+- 0 5869 5860"/>
                <a:gd name="T97" fmla="*/ T96 w 28"/>
                <a:gd name="T98" fmla="+- 0 857 808"/>
                <a:gd name="T99" fmla="*/ 857 h 70"/>
                <a:gd name="T100" fmla="+- 0 5870 5860"/>
                <a:gd name="T101" fmla="*/ T100 w 28"/>
                <a:gd name="T102" fmla="+- 0 864 808"/>
                <a:gd name="T103" fmla="*/ 864 h 70"/>
                <a:gd name="T104" fmla="+- 0 5870 5860"/>
                <a:gd name="T105" fmla="*/ T104 w 28"/>
                <a:gd name="T106" fmla="+- 0 866 808"/>
                <a:gd name="T107" fmla="*/ 866 h 70"/>
                <a:gd name="T108" fmla="+- 0 5872 5860"/>
                <a:gd name="T109" fmla="*/ T108 w 28"/>
                <a:gd name="T110" fmla="+- 0 868 808"/>
                <a:gd name="T111" fmla="*/ 868 h 70"/>
                <a:gd name="T112" fmla="+- 0 5887 5860"/>
                <a:gd name="T113" fmla="*/ T112 w 28"/>
                <a:gd name="T114" fmla="+- 0 868 808"/>
                <a:gd name="T115" fmla="*/ 868 h 70"/>
                <a:gd name="T116" fmla="+- 0 5885 5860"/>
                <a:gd name="T117" fmla="*/ T116 w 28"/>
                <a:gd name="T118" fmla="+- 0 871 808"/>
                <a:gd name="T119" fmla="*/ 871 h 70"/>
                <a:gd name="T120" fmla="+- 0 5884 5860"/>
                <a:gd name="T121" fmla="*/ T120 w 28"/>
                <a:gd name="T122" fmla="+- 0 873 808"/>
                <a:gd name="T123" fmla="*/ 873 h 70"/>
                <a:gd name="T124" fmla="+- 0 5882 5860"/>
                <a:gd name="T125" fmla="*/ T124 w 28"/>
                <a:gd name="T126" fmla="+- 0 875 808"/>
                <a:gd name="T127" fmla="*/ 875 h 70"/>
                <a:gd name="T128" fmla="+- 0 5879 5860"/>
                <a:gd name="T129" fmla="*/ T128 w 28"/>
                <a:gd name="T130" fmla="+- 0 876 808"/>
                <a:gd name="T131" fmla="*/ 876 h 70"/>
                <a:gd name="T132" fmla="+- 0 5877 5860"/>
                <a:gd name="T133" fmla="*/ T132 w 28"/>
                <a:gd name="T134" fmla="+- 0 876 808"/>
                <a:gd name="T135" fmla="*/ 876 h 70"/>
                <a:gd name="T136" fmla="+- 0 5874 5860"/>
                <a:gd name="T137" fmla="*/ T136 w 28"/>
                <a:gd name="T138" fmla="+- 0 877 808"/>
                <a:gd name="T139" fmla="*/ 877 h 70"/>
                <a:gd name="T140" fmla="+- 0 5887 5860"/>
                <a:gd name="T141" fmla="*/ T140 w 28"/>
                <a:gd name="T142" fmla="+- 0 820 808"/>
                <a:gd name="T143" fmla="*/ 820 h 70"/>
                <a:gd name="T144" fmla="+- 0 5879 5860"/>
                <a:gd name="T145" fmla="*/ T144 w 28"/>
                <a:gd name="T146" fmla="+- 0 820 808"/>
                <a:gd name="T147" fmla="*/ 820 h 70"/>
                <a:gd name="T148" fmla="+- 0 5879 5860"/>
                <a:gd name="T149" fmla="*/ T148 w 28"/>
                <a:gd name="T150" fmla="+- 0 819 808"/>
                <a:gd name="T151" fmla="*/ 819 h 70"/>
                <a:gd name="T152" fmla="+- 0 5876 5860"/>
                <a:gd name="T153" fmla="*/ T152 w 28"/>
                <a:gd name="T154" fmla="+- 0 816 808"/>
                <a:gd name="T155" fmla="*/ 816 h 70"/>
                <a:gd name="T156" fmla="+- 0 5886 5860"/>
                <a:gd name="T157" fmla="*/ T156 w 28"/>
                <a:gd name="T158" fmla="+- 0 816 808"/>
                <a:gd name="T159" fmla="*/ 816 h 70"/>
                <a:gd name="T160" fmla="+- 0 5887 5860"/>
                <a:gd name="T161" fmla="*/ T160 w 28"/>
                <a:gd name="T162" fmla="+- 0 818 808"/>
                <a:gd name="T163" fmla="*/ 818 h 70"/>
                <a:gd name="T164" fmla="+- 0 5887 5860"/>
                <a:gd name="T165" fmla="*/ T164 w 28"/>
                <a:gd name="T166" fmla="+- 0 820 808"/>
                <a:gd name="T167" fmla="*/ 820 h 70"/>
                <a:gd name="T168" fmla="+- 0 5887 5860"/>
                <a:gd name="T169" fmla="*/ T168 w 28"/>
                <a:gd name="T170" fmla="+- 0 868 808"/>
                <a:gd name="T171" fmla="*/ 868 h 70"/>
                <a:gd name="T172" fmla="+- 0 5876 5860"/>
                <a:gd name="T173" fmla="*/ T172 w 28"/>
                <a:gd name="T174" fmla="+- 0 868 808"/>
                <a:gd name="T175" fmla="*/ 868 h 70"/>
                <a:gd name="T176" fmla="+- 0 5879 5860"/>
                <a:gd name="T177" fmla="*/ T176 w 28"/>
                <a:gd name="T178" fmla="+- 0 865 808"/>
                <a:gd name="T179" fmla="*/ 865 h 70"/>
                <a:gd name="T180" fmla="+- 0 5879 5860"/>
                <a:gd name="T181" fmla="*/ T180 w 28"/>
                <a:gd name="T182" fmla="+- 0 860 808"/>
                <a:gd name="T183" fmla="*/ 860 h 70"/>
                <a:gd name="T184" fmla="+- 0 5887 5860"/>
                <a:gd name="T185" fmla="*/ T184 w 28"/>
                <a:gd name="T186" fmla="+- 0 860 808"/>
                <a:gd name="T187" fmla="*/ 860 h 70"/>
                <a:gd name="T188" fmla="+- 0 5887 5860"/>
                <a:gd name="T189" fmla="*/ T188 w 28"/>
                <a:gd name="T190" fmla="+- 0 868 808"/>
                <a:gd name="T191" fmla="*/ 868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8" h="70">
                  <a:moveTo>
                    <a:pt x="14" y="69"/>
                  </a:moveTo>
                  <a:lnTo>
                    <a:pt x="10" y="67"/>
                  </a:lnTo>
                  <a:lnTo>
                    <a:pt x="6" y="66"/>
                  </a:lnTo>
                  <a:lnTo>
                    <a:pt x="3" y="63"/>
                  </a:lnTo>
                  <a:lnTo>
                    <a:pt x="2" y="60"/>
                  </a:lnTo>
                  <a:lnTo>
                    <a:pt x="2" y="57"/>
                  </a:lnTo>
                  <a:lnTo>
                    <a:pt x="0" y="49"/>
                  </a:lnTo>
                  <a:lnTo>
                    <a:pt x="0" y="19"/>
                  </a:lnTo>
                  <a:lnTo>
                    <a:pt x="2" y="11"/>
                  </a:lnTo>
                  <a:lnTo>
                    <a:pt x="2" y="8"/>
                  </a:lnTo>
                  <a:lnTo>
                    <a:pt x="3" y="6"/>
                  </a:lnTo>
                  <a:lnTo>
                    <a:pt x="6" y="2"/>
                  </a:lnTo>
                  <a:lnTo>
                    <a:pt x="10" y="1"/>
                  </a:lnTo>
                  <a:lnTo>
                    <a:pt x="12" y="0"/>
                  </a:lnTo>
                  <a:lnTo>
                    <a:pt x="19" y="0"/>
                  </a:lnTo>
                  <a:lnTo>
                    <a:pt x="22" y="1"/>
                  </a:lnTo>
                  <a:lnTo>
                    <a:pt x="24" y="3"/>
                  </a:lnTo>
                  <a:lnTo>
                    <a:pt x="26" y="8"/>
                  </a:lnTo>
                  <a:lnTo>
                    <a:pt x="12" y="8"/>
                  </a:lnTo>
                  <a:lnTo>
                    <a:pt x="10" y="10"/>
                  </a:lnTo>
                  <a:lnTo>
                    <a:pt x="10" y="12"/>
                  </a:lnTo>
                  <a:lnTo>
                    <a:pt x="9" y="20"/>
                  </a:lnTo>
                  <a:lnTo>
                    <a:pt x="7" y="26"/>
                  </a:lnTo>
                  <a:lnTo>
                    <a:pt x="7" y="42"/>
                  </a:lnTo>
                  <a:lnTo>
                    <a:pt x="9" y="49"/>
                  </a:lnTo>
                  <a:lnTo>
                    <a:pt x="10" y="56"/>
                  </a:lnTo>
                  <a:lnTo>
                    <a:pt x="10" y="58"/>
                  </a:lnTo>
                  <a:lnTo>
                    <a:pt x="12" y="60"/>
                  </a:lnTo>
                  <a:lnTo>
                    <a:pt x="27" y="60"/>
                  </a:lnTo>
                  <a:lnTo>
                    <a:pt x="25" y="63"/>
                  </a:lnTo>
                  <a:lnTo>
                    <a:pt x="24" y="65"/>
                  </a:lnTo>
                  <a:lnTo>
                    <a:pt x="22" y="67"/>
                  </a:lnTo>
                  <a:lnTo>
                    <a:pt x="19" y="68"/>
                  </a:lnTo>
                  <a:lnTo>
                    <a:pt x="17" y="68"/>
                  </a:lnTo>
                  <a:lnTo>
                    <a:pt x="14" y="69"/>
                  </a:lnTo>
                  <a:close/>
                  <a:moveTo>
                    <a:pt x="27" y="12"/>
                  </a:moveTo>
                  <a:lnTo>
                    <a:pt x="19" y="12"/>
                  </a:lnTo>
                  <a:lnTo>
                    <a:pt x="19" y="11"/>
                  </a:lnTo>
                  <a:lnTo>
                    <a:pt x="16" y="8"/>
                  </a:lnTo>
                  <a:lnTo>
                    <a:pt x="26" y="8"/>
                  </a:lnTo>
                  <a:lnTo>
                    <a:pt x="27" y="10"/>
                  </a:lnTo>
                  <a:lnTo>
                    <a:pt x="27" y="12"/>
                  </a:lnTo>
                  <a:close/>
                  <a:moveTo>
                    <a:pt x="27" y="60"/>
                  </a:moveTo>
                  <a:lnTo>
                    <a:pt x="16" y="60"/>
                  </a:lnTo>
                  <a:lnTo>
                    <a:pt x="19" y="57"/>
                  </a:lnTo>
                  <a:lnTo>
                    <a:pt x="19" y="52"/>
                  </a:lnTo>
                  <a:lnTo>
                    <a:pt x="27" y="52"/>
                  </a:lnTo>
                  <a:lnTo>
                    <a:pt x="27" y="6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pic>
          <p:nvPicPr>
            <p:cNvPr id="64" name="Picture 63">
              <a:extLst>
                <a:ext uri="{FF2B5EF4-FFF2-40B4-BE49-F238E27FC236}">
                  <a16:creationId xmlns:a16="http://schemas.microsoft.com/office/drawing/2014/main" id="{1F1A3050-4E74-4BB2-8A65-F7F91E267C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 y="951"/>
              <a:ext cx="53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a:extLst>
                <a:ext uri="{FF2B5EF4-FFF2-40B4-BE49-F238E27FC236}">
                  <a16:creationId xmlns:a16="http://schemas.microsoft.com/office/drawing/2014/main" id="{647011E5-956E-4E80-85F1-DC722156D1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6" y="952"/>
              <a:ext cx="2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a:extLst>
                <a:ext uri="{FF2B5EF4-FFF2-40B4-BE49-F238E27FC236}">
                  <a16:creationId xmlns:a16="http://schemas.microsoft.com/office/drawing/2014/main" id="{5C372B6C-6457-475F-B48F-560E4674E0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8" y="952"/>
              <a:ext cx="15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AutoShape 9260">
              <a:extLst>
                <a:ext uri="{FF2B5EF4-FFF2-40B4-BE49-F238E27FC236}">
                  <a16:creationId xmlns:a16="http://schemas.microsoft.com/office/drawing/2014/main" id="{1F3D1BB7-053D-4B0A-8F3D-FD1597FA35EA}"/>
                </a:ext>
              </a:extLst>
            </p:cNvPr>
            <p:cNvSpPr>
              <a:spLocks/>
            </p:cNvSpPr>
            <p:nvPr/>
          </p:nvSpPr>
          <p:spPr bwMode="auto">
            <a:xfrm>
              <a:off x="6763" y="657"/>
              <a:ext cx="24" cy="122"/>
            </a:xfrm>
            <a:custGeom>
              <a:avLst/>
              <a:gdLst>
                <a:gd name="T0" fmla="+- 0 6764 6763"/>
                <a:gd name="T1" fmla="*/ T0 w 24"/>
                <a:gd name="T2" fmla="+- 0 739 658"/>
                <a:gd name="T3" fmla="*/ 739 h 122"/>
                <a:gd name="T4" fmla="+- 0 6763 6763"/>
                <a:gd name="T5" fmla="*/ T4 w 24"/>
                <a:gd name="T6" fmla="+- 0 718 658"/>
                <a:gd name="T7" fmla="*/ 718 h 122"/>
                <a:gd name="T8" fmla="+- 0 6767 6763"/>
                <a:gd name="T9" fmla="*/ T8 w 24"/>
                <a:gd name="T10" fmla="+- 0 718 658"/>
                <a:gd name="T11" fmla="*/ 718 h 122"/>
                <a:gd name="T12" fmla="+- 0 6772 6763"/>
                <a:gd name="T13" fmla="*/ T12 w 24"/>
                <a:gd name="T14" fmla="+- 0 713 658"/>
                <a:gd name="T15" fmla="*/ 713 h 122"/>
                <a:gd name="T16" fmla="+- 0 6772 6763"/>
                <a:gd name="T17" fmla="*/ T16 w 24"/>
                <a:gd name="T18" fmla="+- 0 683 658"/>
                <a:gd name="T19" fmla="*/ 683 h 122"/>
                <a:gd name="T20" fmla="+- 0 6767 6763"/>
                <a:gd name="T21" fmla="*/ T20 w 24"/>
                <a:gd name="T22" fmla="+- 0 678 658"/>
                <a:gd name="T23" fmla="*/ 678 h 122"/>
                <a:gd name="T24" fmla="+- 0 6764 6763"/>
                <a:gd name="T25" fmla="*/ T24 w 24"/>
                <a:gd name="T26" fmla="+- 0 678 658"/>
                <a:gd name="T27" fmla="*/ 678 h 122"/>
                <a:gd name="T28" fmla="+- 0 6763 6763"/>
                <a:gd name="T29" fmla="*/ T28 w 24"/>
                <a:gd name="T30" fmla="+- 0 658 658"/>
                <a:gd name="T31" fmla="*/ 658 h 122"/>
                <a:gd name="T32" fmla="+- 0 6767 6763"/>
                <a:gd name="T33" fmla="*/ T32 w 24"/>
                <a:gd name="T34" fmla="+- 0 659 658"/>
                <a:gd name="T35" fmla="*/ 659 h 122"/>
                <a:gd name="T36" fmla="+- 0 6769 6763"/>
                <a:gd name="T37" fmla="*/ T36 w 24"/>
                <a:gd name="T38" fmla="+- 0 660 658"/>
                <a:gd name="T39" fmla="*/ 660 h 122"/>
                <a:gd name="T40" fmla="+- 0 6772 6763"/>
                <a:gd name="T41" fmla="*/ T40 w 24"/>
                <a:gd name="T42" fmla="+- 0 661 658"/>
                <a:gd name="T43" fmla="*/ 661 h 122"/>
                <a:gd name="T44" fmla="+- 0 6787 6763"/>
                <a:gd name="T45" fmla="*/ T44 w 24"/>
                <a:gd name="T46" fmla="+- 0 661 658"/>
                <a:gd name="T47" fmla="*/ 661 h 122"/>
                <a:gd name="T48" fmla="+- 0 6787 6763"/>
                <a:gd name="T49" fmla="*/ T48 w 24"/>
                <a:gd name="T50" fmla="+- 0 735 658"/>
                <a:gd name="T51" fmla="*/ 735 h 122"/>
                <a:gd name="T52" fmla="+- 0 6772 6763"/>
                <a:gd name="T53" fmla="*/ T52 w 24"/>
                <a:gd name="T54" fmla="+- 0 735 658"/>
                <a:gd name="T55" fmla="*/ 735 h 122"/>
                <a:gd name="T56" fmla="+- 0 6769 6763"/>
                <a:gd name="T57" fmla="*/ T56 w 24"/>
                <a:gd name="T58" fmla="+- 0 737 658"/>
                <a:gd name="T59" fmla="*/ 737 h 122"/>
                <a:gd name="T60" fmla="+- 0 6764 6763"/>
                <a:gd name="T61" fmla="*/ T60 w 24"/>
                <a:gd name="T62" fmla="+- 0 739 658"/>
                <a:gd name="T63" fmla="*/ 739 h 122"/>
                <a:gd name="T64" fmla="+- 0 6787 6763"/>
                <a:gd name="T65" fmla="*/ T64 w 24"/>
                <a:gd name="T66" fmla="+- 0 661 658"/>
                <a:gd name="T67" fmla="*/ 661 h 122"/>
                <a:gd name="T68" fmla="+- 0 6772 6763"/>
                <a:gd name="T69" fmla="*/ T68 w 24"/>
                <a:gd name="T70" fmla="+- 0 661 658"/>
                <a:gd name="T71" fmla="*/ 661 h 122"/>
                <a:gd name="T72" fmla="+- 0 6772 6763"/>
                <a:gd name="T73" fmla="*/ T72 w 24"/>
                <a:gd name="T74" fmla="+- 0 658 658"/>
                <a:gd name="T75" fmla="*/ 658 h 122"/>
                <a:gd name="T76" fmla="+- 0 6787 6763"/>
                <a:gd name="T77" fmla="*/ T76 w 24"/>
                <a:gd name="T78" fmla="+- 0 658 658"/>
                <a:gd name="T79" fmla="*/ 658 h 122"/>
                <a:gd name="T80" fmla="+- 0 6787 6763"/>
                <a:gd name="T81" fmla="*/ T80 w 24"/>
                <a:gd name="T82" fmla="+- 0 661 658"/>
                <a:gd name="T83" fmla="*/ 661 h 122"/>
                <a:gd name="T84" fmla="+- 0 6763 6763"/>
                <a:gd name="T85" fmla="*/ T84 w 24"/>
                <a:gd name="T86" fmla="+- 0 780 658"/>
                <a:gd name="T87" fmla="*/ 780 h 122"/>
                <a:gd name="T88" fmla="+- 0 6763 6763"/>
                <a:gd name="T89" fmla="*/ T88 w 24"/>
                <a:gd name="T90" fmla="+- 0 758 658"/>
                <a:gd name="T91" fmla="*/ 758 h 122"/>
                <a:gd name="T92" fmla="+- 0 6767 6763"/>
                <a:gd name="T93" fmla="*/ T92 w 24"/>
                <a:gd name="T94" fmla="+- 0 754 658"/>
                <a:gd name="T95" fmla="*/ 754 h 122"/>
                <a:gd name="T96" fmla="+- 0 6768 6763"/>
                <a:gd name="T97" fmla="*/ T96 w 24"/>
                <a:gd name="T98" fmla="+- 0 752 658"/>
                <a:gd name="T99" fmla="*/ 752 h 122"/>
                <a:gd name="T100" fmla="+- 0 6771 6763"/>
                <a:gd name="T101" fmla="*/ T100 w 24"/>
                <a:gd name="T102" fmla="+- 0 742 658"/>
                <a:gd name="T103" fmla="*/ 742 h 122"/>
                <a:gd name="T104" fmla="+- 0 6771 6763"/>
                <a:gd name="T105" fmla="*/ T104 w 24"/>
                <a:gd name="T106" fmla="+- 0 739 658"/>
                <a:gd name="T107" fmla="*/ 739 h 122"/>
                <a:gd name="T108" fmla="+- 0 6772 6763"/>
                <a:gd name="T109" fmla="*/ T108 w 24"/>
                <a:gd name="T110" fmla="+- 0 736 658"/>
                <a:gd name="T111" fmla="*/ 736 h 122"/>
                <a:gd name="T112" fmla="+- 0 6772 6763"/>
                <a:gd name="T113" fmla="*/ T112 w 24"/>
                <a:gd name="T114" fmla="+- 0 735 658"/>
                <a:gd name="T115" fmla="*/ 735 h 122"/>
                <a:gd name="T116" fmla="+- 0 6787 6763"/>
                <a:gd name="T117" fmla="*/ T116 w 24"/>
                <a:gd name="T118" fmla="+- 0 735 658"/>
                <a:gd name="T119" fmla="*/ 735 h 122"/>
                <a:gd name="T120" fmla="+- 0 6787 6763"/>
                <a:gd name="T121" fmla="*/ T120 w 24"/>
                <a:gd name="T122" fmla="+- 0 742 658"/>
                <a:gd name="T123" fmla="*/ 742 h 122"/>
                <a:gd name="T124" fmla="+- 0 6783 6763"/>
                <a:gd name="T125" fmla="*/ T124 w 24"/>
                <a:gd name="T126" fmla="+- 0 760 658"/>
                <a:gd name="T127" fmla="*/ 760 h 122"/>
                <a:gd name="T128" fmla="+- 0 6774 6763"/>
                <a:gd name="T129" fmla="*/ T128 w 24"/>
                <a:gd name="T130" fmla="+- 0 773 658"/>
                <a:gd name="T131" fmla="*/ 773 h 122"/>
                <a:gd name="T132" fmla="+- 0 6771 6763"/>
                <a:gd name="T133" fmla="*/ T132 w 24"/>
                <a:gd name="T134" fmla="+- 0 775 658"/>
                <a:gd name="T135" fmla="*/ 775 h 122"/>
                <a:gd name="T136" fmla="+- 0 6769 6763"/>
                <a:gd name="T137" fmla="*/ T136 w 24"/>
                <a:gd name="T138" fmla="+- 0 776 658"/>
                <a:gd name="T139" fmla="*/ 776 h 122"/>
                <a:gd name="T140" fmla="+- 0 6765 6763"/>
                <a:gd name="T141" fmla="*/ T140 w 24"/>
                <a:gd name="T142" fmla="+- 0 778 658"/>
                <a:gd name="T143" fmla="*/ 778 h 122"/>
                <a:gd name="T144" fmla="+- 0 6763 6763"/>
                <a:gd name="T145" fmla="*/ T144 w 24"/>
                <a:gd name="T146" fmla="+- 0 780 658"/>
                <a:gd name="T147" fmla="*/ 780 h 1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24" h="122">
                  <a:moveTo>
                    <a:pt x="1" y="81"/>
                  </a:moveTo>
                  <a:lnTo>
                    <a:pt x="0" y="60"/>
                  </a:lnTo>
                  <a:lnTo>
                    <a:pt x="4" y="60"/>
                  </a:lnTo>
                  <a:lnTo>
                    <a:pt x="9" y="55"/>
                  </a:lnTo>
                  <a:lnTo>
                    <a:pt x="9" y="25"/>
                  </a:lnTo>
                  <a:lnTo>
                    <a:pt x="4" y="20"/>
                  </a:lnTo>
                  <a:lnTo>
                    <a:pt x="1" y="20"/>
                  </a:lnTo>
                  <a:lnTo>
                    <a:pt x="0" y="0"/>
                  </a:lnTo>
                  <a:lnTo>
                    <a:pt x="4" y="1"/>
                  </a:lnTo>
                  <a:lnTo>
                    <a:pt x="6" y="2"/>
                  </a:lnTo>
                  <a:lnTo>
                    <a:pt x="9" y="3"/>
                  </a:lnTo>
                  <a:lnTo>
                    <a:pt x="24" y="3"/>
                  </a:lnTo>
                  <a:lnTo>
                    <a:pt x="24" y="77"/>
                  </a:lnTo>
                  <a:lnTo>
                    <a:pt x="9" y="77"/>
                  </a:lnTo>
                  <a:lnTo>
                    <a:pt x="6" y="79"/>
                  </a:lnTo>
                  <a:lnTo>
                    <a:pt x="1" y="81"/>
                  </a:lnTo>
                  <a:close/>
                  <a:moveTo>
                    <a:pt x="24" y="3"/>
                  </a:moveTo>
                  <a:lnTo>
                    <a:pt x="9" y="3"/>
                  </a:lnTo>
                  <a:lnTo>
                    <a:pt x="9" y="0"/>
                  </a:lnTo>
                  <a:lnTo>
                    <a:pt x="24" y="0"/>
                  </a:lnTo>
                  <a:lnTo>
                    <a:pt x="24" y="3"/>
                  </a:lnTo>
                  <a:close/>
                  <a:moveTo>
                    <a:pt x="0" y="122"/>
                  </a:moveTo>
                  <a:lnTo>
                    <a:pt x="0" y="100"/>
                  </a:lnTo>
                  <a:lnTo>
                    <a:pt x="4" y="96"/>
                  </a:lnTo>
                  <a:lnTo>
                    <a:pt x="5" y="94"/>
                  </a:lnTo>
                  <a:lnTo>
                    <a:pt x="8" y="84"/>
                  </a:lnTo>
                  <a:lnTo>
                    <a:pt x="8" y="81"/>
                  </a:lnTo>
                  <a:lnTo>
                    <a:pt x="9" y="78"/>
                  </a:lnTo>
                  <a:lnTo>
                    <a:pt x="9" y="77"/>
                  </a:lnTo>
                  <a:lnTo>
                    <a:pt x="24" y="77"/>
                  </a:lnTo>
                  <a:lnTo>
                    <a:pt x="24" y="84"/>
                  </a:lnTo>
                  <a:lnTo>
                    <a:pt x="20" y="102"/>
                  </a:lnTo>
                  <a:lnTo>
                    <a:pt x="11" y="115"/>
                  </a:lnTo>
                  <a:lnTo>
                    <a:pt x="8" y="117"/>
                  </a:lnTo>
                  <a:lnTo>
                    <a:pt x="6" y="118"/>
                  </a:lnTo>
                  <a:lnTo>
                    <a:pt x="2" y="120"/>
                  </a:lnTo>
                  <a:lnTo>
                    <a:pt x="0" y="12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68" name="Freeform 9261">
              <a:extLst>
                <a:ext uri="{FF2B5EF4-FFF2-40B4-BE49-F238E27FC236}">
                  <a16:creationId xmlns:a16="http://schemas.microsoft.com/office/drawing/2014/main" id="{301E00BE-8033-44E6-ADC4-1BB84672A790}"/>
                </a:ext>
              </a:extLst>
            </p:cNvPr>
            <p:cNvSpPr>
              <a:spLocks/>
            </p:cNvSpPr>
            <p:nvPr/>
          </p:nvSpPr>
          <p:spPr bwMode="auto">
            <a:xfrm>
              <a:off x="6737" y="657"/>
              <a:ext cx="28" cy="82"/>
            </a:xfrm>
            <a:custGeom>
              <a:avLst/>
              <a:gdLst>
                <a:gd name="T0" fmla="+- 0 6763 6737"/>
                <a:gd name="T1" fmla="*/ T0 w 28"/>
                <a:gd name="T2" fmla="+- 0 739 658"/>
                <a:gd name="T3" fmla="*/ 739 h 82"/>
                <a:gd name="T4" fmla="+- 0 6756 6737"/>
                <a:gd name="T5" fmla="*/ T4 w 28"/>
                <a:gd name="T6" fmla="+- 0 739 658"/>
                <a:gd name="T7" fmla="*/ 739 h 82"/>
                <a:gd name="T8" fmla="+- 0 6751 6737"/>
                <a:gd name="T9" fmla="*/ T8 w 28"/>
                <a:gd name="T10" fmla="+- 0 737 658"/>
                <a:gd name="T11" fmla="*/ 737 h 82"/>
                <a:gd name="T12" fmla="+- 0 6739 6737"/>
                <a:gd name="T13" fmla="*/ T12 w 28"/>
                <a:gd name="T14" fmla="+- 0 716 658"/>
                <a:gd name="T15" fmla="*/ 716 h 82"/>
                <a:gd name="T16" fmla="+- 0 6737 6737"/>
                <a:gd name="T17" fmla="*/ T16 w 28"/>
                <a:gd name="T18" fmla="+- 0 707 658"/>
                <a:gd name="T19" fmla="*/ 707 h 82"/>
                <a:gd name="T20" fmla="+- 0 6737 6737"/>
                <a:gd name="T21" fmla="*/ T20 w 28"/>
                <a:gd name="T22" fmla="+- 0 693 658"/>
                <a:gd name="T23" fmla="*/ 693 h 82"/>
                <a:gd name="T24" fmla="+- 0 6738 6737"/>
                <a:gd name="T25" fmla="*/ T24 w 28"/>
                <a:gd name="T26" fmla="+- 0 689 658"/>
                <a:gd name="T27" fmla="*/ 689 h 82"/>
                <a:gd name="T28" fmla="+- 0 6738 6737"/>
                <a:gd name="T29" fmla="*/ T28 w 28"/>
                <a:gd name="T30" fmla="+- 0 683 658"/>
                <a:gd name="T31" fmla="*/ 683 h 82"/>
                <a:gd name="T32" fmla="+- 0 6739 6737"/>
                <a:gd name="T33" fmla="*/ T32 w 28"/>
                <a:gd name="T34" fmla="+- 0 679 658"/>
                <a:gd name="T35" fmla="*/ 679 h 82"/>
                <a:gd name="T36" fmla="+- 0 6741 6737"/>
                <a:gd name="T37" fmla="*/ T36 w 28"/>
                <a:gd name="T38" fmla="+- 0 674 658"/>
                <a:gd name="T39" fmla="*/ 674 h 82"/>
                <a:gd name="T40" fmla="+- 0 6743 6737"/>
                <a:gd name="T41" fmla="*/ T40 w 28"/>
                <a:gd name="T42" fmla="+- 0 671 658"/>
                <a:gd name="T43" fmla="*/ 671 h 82"/>
                <a:gd name="T44" fmla="+- 0 6744 6737"/>
                <a:gd name="T45" fmla="*/ T44 w 28"/>
                <a:gd name="T46" fmla="+- 0 669 658"/>
                <a:gd name="T47" fmla="*/ 669 h 82"/>
                <a:gd name="T48" fmla="+- 0 6746 6737"/>
                <a:gd name="T49" fmla="*/ T48 w 28"/>
                <a:gd name="T50" fmla="+- 0 665 658"/>
                <a:gd name="T51" fmla="*/ 665 h 82"/>
                <a:gd name="T52" fmla="+- 0 6747 6737"/>
                <a:gd name="T53" fmla="*/ T52 w 28"/>
                <a:gd name="T54" fmla="+- 0 663 658"/>
                <a:gd name="T55" fmla="*/ 663 h 82"/>
                <a:gd name="T56" fmla="+- 0 6749 6737"/>
                <a:gd name="T57" fmla="*/ T56 w 28"/>
                <a:gd name="T58" fmla="+- 0 661 658"/>
                <a:gd name="T59" fmla="*/ 661 h 82"/>
                <a:gd name="T60" fmla="+- 0 6751 6737"/>
                <a:gd name="T61" fmla="*/ T60 w 28"/>
                <a:gd name="T62" fmla="+- 0 660 658"/>
                <a:gd name="T63" fmla="*/ 660 h 82"/>
                <a:gd name="T64" fmla="+- 0 6755 6737"/>
                <a:gd name="T65" fmla="*/ T64 w 28"/>
                <a:gd name="T66" fmla="+- 0 659 658"/>
                <a:gd name="T67" fmla="*/ 659 h 82"/>
                <a:gd name="T68" fmla="+- 0 6757 6737"/>
                <a:gd name="T69" fmla="*/ T68 w 28"/>
                <a:gd name="T70" fmla="+- 0 658 658"/>
                <a:gd name="T71" fmla="*/ 658 h 82"/>
                <a:gd name="T72" fmla="+- 0 6764 6737"/>
                <a:gd name="T73" fmla="*/ T72 w 28"/>
                <a:gd name="T74" fmla="+- 0 658 658"/>
                <a:gd name="T75" fmla="*/ 658 h 82"/>
                <a:gd name="T76" fmla="+- 0 6763 6737"/>
                <a:gd name="T77" fmla="*/ T76 w 28"/>
                <a:gd name="T78" fmla="+- 0 678 658"/>
                <a:gd name="T79" fmla="*/ 678 h 82"/>
                <a:gd name="T80" fmla="+- 0 6761 6737"/>
                <a:gd name="T81" fmla="*/ T80 w 28"/>
                <a:gd name="T82" fmla="+- 0 678 658"/>
                <a:gd name="T83" fmla="*/ 678 h 82"/>
                <a:gd name="T84" fmla="+- 0 6760 6737"/>
                <a:gd name="T85" fmla="*/ T84 w 28"/>
                <a:gd name="T86" fmla="+- 0 679 658"/>
                <a:gd name="T87" fmla="*/ 679 h 82"/>
                <a:gd name="T88" fmla="+- 0 6758 6737"/>
                <a:gd name="T89" fmla="*/ T88 w 28"/>
                <a:gd name="T90" fmla="+- 0 680 658"/>
                <a:gd name="T91" fmla="*/ 680 h 82"/>
                <a:gd name="T92" fmla="+- 0 6756 6737"/>
                <a:gd name="T93" fmla="*/ T92 w 28"/>
                <a:gd name="T94" fmla="+- 0 682 658"/>
                <a:gd name="T95" fmla="*/ 682 h 82"/>
                <a:gd name="T96" fmla="+- 0 6755 6737"/>
                <a:gd name="T97" fmla="*/ T96 w 28"/>
                <a:gd name="T98" fmla="+- 0 684 658"/>
                <a:gd name="T99" fmla="*/ 684 h 82"/>
                <a:gd name="T100" fmla="+- 0 6755 6737"/>
                <a:gd name="T101" fmla="*/ T100 w 28"/>
                <a:gd name="T102" fmla="+- 0 686 658"/>
                <a:gd name="T103" fmla="*/ 686 h 82"/>
                <a:gd name="T104" fmla="+- 0 6753 6737"/>
                <a:gd name="T105" fmla="*/ T104 w 28"/>
                <a:gd name="T106" fmla="+- 0 690 658"/>
                <a:gd name="T107" fmla="*/ 690 h 82"/>
                <a:gd name="T108" fmla="+- 0 6753 6737"/>
                <a:gd name="T109" fmla="*/ T108 w 28"/>
                <a:gd name="T110" fmla="+- 0 705 658"/>
                <a:gd name="T111" fmla="*/ 705 h 82"/>
                <a:gd name="T112" fmla="+- 0 6755 6737"/>
                <a:gd name="T113" fmla="*/ T112 w 28"/>
                <a:gd name="T114" fmla="+- 0 709 658"/>
                <a:gd name="T115" fmla="*/ 709 h 82"/>
                <a:gd name="T116" fmla="+- 0 6755 6737"/>
                <a:gd name="T117" fmla="*/ T116 w 28"/>
                <a:gd name="T118" fmla="+- 0 712 658"/>
                <a:gd name="T119" fmla="*/ 712 h 82"/>
                <a:gd name="T120" fmla="+- 0 6756 6737"/>
                <a:gd name="T121" fmla="*/ T120 w 28"/>
                <a:gd name="T122" fmla="+- 0 713 658"/>
                <a:gd name="T123" fmla="*/ 713 h 82"/>
                <a:gd name="T124" fmla="+- 0 6757 6737"/>
                <a:gd name="T125" fmla="*/ T124 w 28"/>
                <a:gd name="T126" fmla="+- 0 715 658"/>
                <a:gd name="T127" fmla="*/ 715 h 82"/>
                <a:gd name="T128" fmla="+- 0 6758 6737"/>
                <a:gd name="T129" fmla="*/ T128 w 28"/>
                <a:gd name="T130" fmla="+- 0 716 658"/>
                <a:gd name="T131" fmla="*/ 716 h 82"/>
                <a:gd name="T132" fmla="+- 0 6760 6737"/>
                <a:gd name="T133" fmla="*/ T132 w 28"/>
                <a:gd name="T134" fmla="+- 0 717 658"/>
                <a:gd name="T135" fmla="*/ 717 h 82"/>
                <a:gd name="T136" fmla="+- 0 6761 6737"/>
                <a:gd name="T137" fmla="*/ T136 w 28"/>
                <a:gd name="T138" fmla="+- 0 718 658"/>
                <a:gd name="T139" fmla="*/ 718 h 82"/>
                <a:gd name="T140" fmla="+- 0 6764 6737"/>
                <a:gd name="T141" fmla="*/ T140 w 28"/>
                <a:gd name="T142" fmla="+- 0 718 658"/>
                <a:gd name="T143" fmla="*/ 718 h 82"/>
                <a:gd name="T144" fmla="+- 0 6763 6737"/>
                <a:gd name="T145" fmla="*/ T144 w 28"/>
                <a:gd name="T146" fmla="+- 0 739 658"/>
                <a:gd name="T147" fmla="*/ 73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28" h="82">
                  <a:moveTo>
                    <a:pt x="26" y="81"/>
                  </a:moveTo>
                  <a:lnTo>
                    <a:pt x="19" y="81"/>
                  </a:lnTo>
                  <a:lnTo>
                    <a:pt x="14" y="79"/>
                  </a:lnTo>
                  <a:lnTo>
                    <a:pt x="2" y="58"/>
                  </a:lnTo>
                  <a:lnTo>
                    <a:pt x="0" y="49"/>
                  </a:lnTo>
                  <a:lnTo>
                    <a:pt x="0" y="35"/>
                  </a:lnTo>
                  <a:lnTo>
                    <a:pt x="1" y="31"/>
                  </a:lnTo>
                  <a:lnTo>
                    <a:pt x="1" y="25"/>
                  </a:lnTo>
                  <a:lnTo>
                    <a:pt x="2" y="21"/>
                  </a:lnTo>
                  <a:lnTo>
                    <a:pt x="4" y="16"/>
                  </a:lnTo>
                  <a:lnTo>
                    <a:pt x="6" y="13"/>
                  </a:lnTo>
                  <a:lnTo>
                    <a:pt x="7" y="11"/>
                  </a:lnTo>
                  <a:lnTo>
                    <a:pt x="9" y="7"/>
                  </a:lnTo>
                  <a:lnTo>
                    <a:pt x="10" y="5"/>
                  </a:lnTo>
                  <a:lnTo>
                    <a:pt x="12" y="3"/>
                  </a:lnTo>
                  <a:lnTo>
                    <a:pt x="14" y="2"/>
                  </a:lnTo>
                  <a:lnTo>
                    <a:pt x="18" y="1"/>
                  </a:lnTo>
                  <a:lnTo>
                    <a:pt x="20" y="0"/>
                  </a:lnTo>
                  <a:lnTo>
                    <a:pt x="27" y="0"/>
                  </a:lnTo>
                  <a:lnTo>
                    <a:pt x="26" y="20"/>
                  </a:lnTo>
                  <a:lnTo>
                    <a:pt x="24" y="20"/>
                  </a:lnTo>
                  <a:lnTo>
                    <a:pt x="23" y="21"/>
                  </a:lnTo>
                  <a:lnTo>
                    <a:pt x="21" y="22"/>
                  </a:lnTo>
                  <a:lnTo>
                    <a:pt x="19" y="24"/>
                  </a:lnTo>
                  <a:lnTo>
                    <a:pt x="18" y="26"/>
                  </a:lnTo>
                  <a:lnTo>
                    <a:pt x="18" y="28"/>
                  </a:lnTo>
                  <a:lnTo>
                    <a:pt x="16" y="32"/>
                  </a:lnTo>
                  <a:lnTo>
                    <a:pt x="16" y="47"/>
                  </a:lnTo>
                  <a:lnTo>
                    <a:pt x="18" y="51"/>
                  </a:lnTo>
                  <a:lnTo>
                    <a:pt x="18" y="54"/>
                  </a:lnTo>
                  <a:lnTo>
                    <a:pt x="19" y="55"/>
                  </a:lnTo>
                  <a:lnTo>
                    <a:pt x="20" y="57"/>
                  </a:lnTo>
                  <a:lnTo>
                    <a:pt x="21" y="58"/>
                  </a:lnTo>
                  <a:lnTo>
                    <a:pt x="23" y="59"/>
                  </a:lnTo>
                  <a:lnTo>
                    <a:pt x="24" y="60"/>
                  </a:lnTo>
                  <a:lnTo>
                    <a:pt x="27" y="60"/>
                  </a:lnTo>
                  <a:lnTo>
                    <a:pt x="26" y="8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69" name="Freeform 9262">
              <a:extLst>
                <a:ext uri="{FF2B5EF4-FFF2-40B4-BE49-F238E27FC236}">
                  <a16:creationId xmlns:a16="http://schemas.microsoft.com/office/drawing/2014/main" id="{6FEEB205-E5C1-4833-BE06-9DE99542923C}"/>
                </a:ext>
              </a:extLst>
            </p:cNvPr>
            <p:cNvSpPr>
              <a:spLocks/>
            </p:cNvSpPr>
            <p:nvPr/>
          </p:nvSpPr>
          <p:spPr bwMode="auto">
            <a:xfrm>
              <a:off x="6755" y="756"/>
              <a:ext cx="9" cy="24"/>
            </a:xfrm>
            <a:custGeom>
              <a:avLst/>
              <a:gdLst>
                <a:gd name="T0" fmla="+- 0 6763 6756"/>
                <a:gd name="T1" fmla="*/ T0 w 9"/>
                <a:gd name="T2" fmla="+- 0 780 757"/>
                <a:gd name="T3" fmla="*/ 780 h 24"/>
                <a:gd name="T4" fmla="+- 0 6762 6756"/>
                <a:gd name="T5" fmla="*/ T4 w 9"/>
                <a:gd name="T6" fmla="+- 0 780 757"/>
                <a:gd name="T7" fmla="*/ 780 h 24"/>
                <a:gd name="T8" fmla="+- 0 6756 6756"/>
                <a:gd name="T9" fmla="*/ T8 w 9"/>
                <a:gd name="T10" fmla="+- 0 762 757"/>
                <a:gd name="T11" fmla="*/ 762 h 24"/>
                <a:gd name="T12" fmla="+- 0 6762 6756"/>
                <a:gd name="T13" fmla="*/ T12 w 9"/>
                <a:gd name="T14" fmla="+- 0 759 757"/>
                <a:gd name="T15" fmla="*/ 759 h 24"/>
                <a:gd name="T16" fmla="+- 0 6764 6756"/>
                <a:gd name="T17" fmla="*/ T16 w 9"/>
                <a:gd name="T18" fmla="+- 0 757 757"/>
                <a:gd name="T19" fmla="*/ 757 h 24"/>
                <a:gd name="T20" fmla="+- 0 6763 6756"/>
                <a:gd name="T21" fmla="*/ T20 w 9"/>
                <a:gd name="T22" fmla="+- 0 780 757"/>
                <a:gd name="T23" fmla="*/ 780 h 24"/>
              </a:gdLst>
              <a:ahLst/>
              <a:cxnLst>
                <a:cxn ang="0">
                  <a:pos x="T1" y="T3"/>
                </a:cxn>
                <a:cxn ang="0">
                  <a:pos x="T5" y="T7"/>
                </a:cxn>
                <a:cxn ang="0">
                  <a:pos x="T9" y="T11"/>
                </a:cxn>
                <a:cxn ang="0">
                  <a:pos x="T13" y="T15"/>
                </a:cxn>
                <a:cxn ang="0">
                  <a:pos x="T17" y="T19"/>
                </a:cxn>
                <a:cxn ang="0">
                  <a:pos x="T21" y="T23"/>
                </a:cxn>
              </a:cxnLst>
              <a:rect l="0" t="0" r="r" b="b"/>
              <a:pathLst>
                <a:path w="9" h="24">
                  <a:moveTo>
                    <a:pt x="7" y="23"/>
                  </a:moveTo>
                  <a:lnTo>
                    <a:pt x="6" y="23"/>
                  </a:lnTo>
                  <a:lnTo>
                    <a:pt x="0" y="5"/>
                  </a:lnTo>
                  <a:lnTo>
                    <a:pt x="6" y="2"/>
                  </a:lnTo>
                  <a:lnTo>
                    <a:pt x="8" y="0"/>
                  </a:lnTo>
                  <a:lnTo>
                    <a:pt x="7" y="2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70" name="Freeform 9263">
              <a:extLst>
                <a:ext uri="{FF2B5EF4-FFF2-40B4-BE49-F238E27FC236}">
                  <a16:creationId xmlns:a16="http://schemas.microsoft.com/office/drawing/2014/main" id="{435B50A8-9531-4539-BFFF-CF1F19CEE866}"/>
                </a:ext>
              </a:extLst>
            </p:cNvPr>
            <p:cNvSpPr>
              <a:spLocks/>
            </p:cNvSpPr>
            <p:nvPr/>
          </p:nvSpPr>
          <p:spPr bwMode="auto">
            <a:xfrm>
              <a:off x="6584" y="628"/>
              <a:ext cx="33" cy="112"/>
            </a:xfrm>
            <a:custGeom>
              <a:avLst/>
              <a:gdLst>
                <a:gd name="T0" fmla="+- 0 6589 6584"/>
                <a:gd name="T1" fmla="*/ T0 w 33"/>
                <a:gd name="T2" fmla="+- 0 740 628"/>
                <a:gd name="T3" fmla="*/ 740 h 112"/>
                <a:gd name="T4" fmla="+- 0 6585 6584"/>
                <a:gd name="T5" fmla="*/ T4 w 33"/>
                <a:gd name="T6" fmla="+- 0 740 628"/>
                <a:gd name="T7" fmla="*/ 740 h 112"/>
                <a:gd name="T8" fmla="+- 0 6584 6584"/>
                <a:gd name="T9" fmla="*/ T8 w 33"/>
                <a:gd name="T10" fmla="+- 0 718 628"/>
                <a:gd name="T11" fmla="*/ 718 h 112"/>
                <a:gd name="T12" fmla="+- 0 6585 6584"/>
                <a:gd name="T13" fmla="*/ T12 w 33"/>
                <a:gd name="T14" fmla="+- 0 718 628"/>
                <a:gd name="T15" fmla="*/ 718 h 112"/>
                <a:gd name="T16" fmla="+- 0 6590 6584"/>
                <a:gd name="T17" fmla="*/ T16 w 33"/>
                <a:gd name="T18" fmla="+- 0 716 628"/>
                <a:gd name="T19" fmla="*/ 716 h 112"/>
                <a:gd name="T20" fmla="+- 0 6591 6584"/>
                <a:gd name="T21" fmla="*/ T20 w 33"/>
                <a:gd name="T22" fmla="+- 0 715 628"/>
                <a:gd name="T23" fmla="*/ 715 h 112"/>
                <a:gd name="T24" fmla="+- 0 6593 6584"/>
                <a:gd name="T25" fmla="*/ T24 w 33"/>
                <a:gd name="T26" fmla="+- 0 714 628"/>
                <a:gd name="T27" fmla="*/ 714 h 112"/>
                <a:gd name="T28" fmla="+- 0 6595 6584"/>
                <a:gd name="T29" fmla="*/ T28 w 33"/>
                <a:gd name="T30" fmla="+- 0 712 628"/>
                <a:gd name="T31" fmla="*/ 712 h 112"/>
                <a:gd name="T32" fmla="+- 0 6599 6584"/>
                <a:gd name="T33" fmla="*/ T32 w 33"/>
                <a:gd name="T34" fmla="+- 0 705 628"/>
                <a:gd name="T35" fmla="*/ 705 h 112"/>
                <a:gd name="T36" fmla="+- 0 6600 6584"/>
                <a:gd name="T37" fmla="*/ T36 w 33"/>
                <a:gd name="T38" fmla="+- 0 701 628"/>
                <a:gd name="T39" fmla="*/ 701 h 112"/>
                <a:gd name="T40" fmla="+- 0 6600 6584"/>
                <a:gd name="T41" fmla="*/ T40 w 33"/>
                <a:gd name="T42" fmla="+- 0 696 628"/>
                <a:gd name="T43" fmla="*/ 696 h 112"/>
                <a:gd name="T44" fmla="+- 0 6601 6584"/>
                <a:gd name="T45" fmla="*/ T44 w 33"/>
                <a:gd name="T46" fmla="+- 0 691 628"/>
                <a:gd name="T47" fmla="*/ 691 h 112"/>
                <a:gd name="T48" fmla="+- 0 6601 6584"/>
                <a:gd name="T49" fmla="*/ T48 w 33"/>
                <a:gd name="T50" fmla="+- 0 678 628"/>
                <a:gd name="T51" fmla="*/ 678 h 112"/>
                <a:gd name="T52" fmla="+- 0 6600 6584"/>
                <a:gd name="T53" fmla="*/ T52 w 33"/>
                <a:gd name="T54" fmla="+- 0 673 628"/>
                <a:gd name="T55" fmla="*/ 673 h 112"/>
                <a:gd name="T56" fmla="+- 0 6600 6584"/>
                <a:gd name="T57" fmla="*/ T56 w 33"/>
                <a:gd name="T58" fmla="+- 0 668 628"/>
                <a:gd name="T59" fmla="*/ 668 h 112"/>
                <a:gd name="T60" fmla="+- 0 6599 6584"/>
                <a:gd name="T61" fmla="*/ T60 w 33"/>
                <a:gd name="T62" fmla="+- 0 663 628"/>
                <a:gd name="T63" fmla="*/ 663 h 112"/>
                <a:gd name="T64" fmla="+- 0 6595 6584"/>
                <a:gd name="T65" fmla="*/ T64 w 33"/>
                <a:gd name="T66" fmla="+- 0 657 628"/>
                <a:gd name="T67" fmla="*/ 657 h 112"/>
                <a:gd name="T68" fmla="+- 0 6593 6584"/>
                <a:gd name="T69" fmla="*/ T68 w 33"/>
                <a:gd name="T70" fmla="+- 0 655 628"/>
                <a:gd name="T71" fmla="*/ 655 h 112"/>
                <a:gd name="T72" fmla="+- 0 6591 6584"/>
                <a:gd name="T73" fmla="*/ T72 w 33"/>
                <a:gd name="T74" fmla="+- 0 653 628"/>
                <a:gd name="T75" fmla="*/ 653 h 112"/>
                <a:gd name="T76" fmla="+- 0 6590 6584"/>
                <a:gd name="T77" fmla="*/ T76 w 33"/>
                <a:gd name="T78" fmla="+- 0 652 628"/>
                <a:gd name="T79" fmla="*/ 652 h 112"/>
                <a:gd name="T80" fmla="+- 0 6588 6584"/>
                <a:gd name="T81" fmla="*/ T80 w 33"/>
                <a:gd name="T82" fmla="+- 0 651 628"/>
                <a:gd name="T83" fmla="*/ 651 h 112"/>
                <a:gd name="T84" fmla="+- 0 6585 6584"/>
                <a:gd name="T85" fmla="*/ T84 w 33"/>
                <a:gd name="T86" fmla="+- 0 651 628"/>
                <a:gd name="T87" fmla="*/ 651 h 112"/>
                <a:gd name="T88" fmla="+- 0 6584 6584"/>
                <a:gd name="T89" fmla="*/ T88 w 33"/>
                <a:gd name="T90" fmla="+- 0 628 628"/>
                <a:gd name="T91" fmla="*/ 628 h 112"/>
                <a:gd name="T92" fmla="+- 0 6589 6584"/>
                <a:gd name="T93" fmla="*/ T92 w 33"/>
                <a:gd name="T94" fmla="+- 0 628 628"/>
                <a:gd name="T95" fmla="*/ 628 h 112"/>
                <a:gd name="T96" fmla="+- 0 6595 6584"/>
                <a:gd name="T97" fmla="*/ T96 w 33"/>
                <a:gd name="T98" fmla="+- 0 630 628"/>
                <a:gd name="T99" fmla="*/ 630 h 112"/>
                <a:gd name="T100" fmla="+- 0 6599 6584"/>
                <a:gd name="T101" fmla="*/ T100 w 33"/>
                <a:gd name="T102" fmla="+- 0 633 628"/>
                <a:gd name="T103" fmla="*/ 633 h 112"/>
                <a:gd name="T104" fmla="+- 0 6601 6584"/>
                <a:gd name="T105" fmla="*/ T104 w 33"/>
                <a:gd name="T106" fmla="+- 0 635 628"/>
                <a:gd name="T107" fmla="*/ 635 h 112"/>
                <a:gd name="T108" fmla="+- 0 6604 6584"/>
                <a:gd name="T109" fmla="*/ T108 w 33"/>
                <a:gd name="T110" fmla="+- 0 637 628"/>
                <a:gd name="T111" fmla="*/ 637 h 112"/>
                <a:gd name="T112" fmla="+- 0 6611 6584"/>
                <a:gd name="T113" fmla="*/ T112 w 33"/>
                <a:gd name="T114" fmla="+- 0 647 628"/>
                <a:gd name="T115" fmla="*/ 647 h 112"/>
                <a:gd name="T116" fmla="+- 0 6613 6584"/>
                <a:gd name="T117" fmla="*/ T116 w 33"/>
                <a:gd name="T118" fmla="+- 0 656 628"/>
                <a:gd name="T119" fmla="*/ 656 h 112"/>
                <a:gd name="T120" fmla="+- 0 6615 6584"/>
                <a:gd name="T121" fmla="*/ T120 w 33"/>
                <a:gd name="T122" fmla="+- 0 661 628"/>
                <a:gd name="T123" fmla="*/ 661 h 112"/>
                <a:gd name="T124" fmla="+- 0 6616 6584"/>
                <a:gd name="T125" fmla="*/ T124 w 33"/>
                <a:gd name="T126" fmla="+- 0 667 628"/>
                <a:gd name="T127" fmla="*/ 667 h 112"/>
                <a:gd name="T128" fmla="+- 0 6616 6584"/>
                <a:gd name="T129" fmla="*/ T128 w 33"/>
                <a:gd name="T130" fmla="+- 0 673 628"/>
                <a:gd name="T131" fmla="*/ 673 h 112"/>
                <a:gd name="T132" fmla="+- 0 6617 6584"/>
                <a:gd name="T133" fmla="*/ T132 w 33"/>
                <a:gd name="T134" fmla="+- 0 678 628"/>
                <a:gd name="T135" fmla="*/ 678 h 112"/>
                <a:gd name="T136" fmla="+- 0 6617 6584"/>
                <a:gd name="T137" fmla="*/ T136 w 33"/>
                <a:gd name="T138" fmla="+- 0 691 628"/>
                <a:gd name="T139" fmla="*/ 691 h 112"/>
                <a:gd name="T140" fmla="+- 0 6616 6584"/>
                <a:gd name="T141" fmla="*/ T140 w 33"/>
                <a:gd name="T142" fmla="+- 0 696 628"/>
                <a:gd name="T143" fmla="*/ 696 h 112"/>
                <a:gd name="T144" fmla="+- 0 6616 6584"/>
                <a:gd name="T145" fmla="*/ T144 w 33"/>
                <a:gd name="T146" fmla="+- 0 702 628"/>
                <a:gd name="T147" fmla="*/ 702 h 112"/>
                <a:gd name="T148" fmla="+- 0 6615 6584"/>
                <a:gd name="T149" fmla="*/ T148 w 33"/>
                <a:gd name="T150" fmla="+- 0 708 628"/>
                <a:gd name="T151" fmla="*/ 708 h 112"/>
                <a:gd name="T152" fmla="+- 0 6613 6584"/>
                <a:gd name="T153" fmla="*/ T152 w 33"/>
                <a:gd name="T154" fmla="+- 0 714 628"/>
                <a:gd name="T155" fmla="*/ 714 h 112"/>
                <a:gd name="T156" fmla="+- 0 6612 6584"/>
                <a:gd name="T157" fmla="*/ T156 w 33"/>
                <a:gd name="T158" fmla="+- 0 717 628"/>
                <a:gd name="T159" fmla="*/ 717 h 112"/>
                <a:gd name="T160" fmla="+- 0 6611 6584"/>
                <a:gd name="T161" fmla="*/ T160 w 33"/>
                <a:gd name="T162" fmla="+- 0 721 628"/>
                <a:gd name="T163" fmla="*/ 721 h 112"/>
                <a:gd name="T164" fmla="+- 0 6604 6584"/>
                <a:gd name="T165" fmla="*/ T164 w 33"/>
                <a:gd name="T166" fmla="+- 0 731 628"/>
                <a:gd name="T167" fmla="*/ 731 h 112"/>
                <a:gd name="T168" fmla="+- 0 6601 6584"/>
                <a:gd name="T169" fmla="*/ T168 w 33"/>
                <a:gd name="T170" fmla="+- 0 733 628"/>
                <a:gd name="T171" fmla="*/ 733 h 112"/>
                <a:gd name="T172" fmla="+- 0 6599 6584"/>
                <a:gd name="T173" fmla="*/ T172 w 33"/>
                <a:gd name="T174" fmla="+- 0 736 628"/>
                <a:gd name="T175" fmla="*/ 736 h 112"/>
                <a:gd name="T176" fmla="+- 0 6595 6584"/>
                <a:gd name="T177" fmla="*/ T176 w 33"/>
                <a:gd name="T178" fmla="+- 0 738 628"/>
                <a:gd name="T179" fmla="*/ 738 h 112"/>
                <a:gd name="T180" fmla="+- 0 6589 6584"/>
                <a:gd name="T181" fmla="*/ T180 w 33"/>
                <a:gd name="T182" fmla="+- 0 740 628"/>
                <a:gd name="T183" fmla="*/ 74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3" h="112">
                  <a:moveTo>
                    <a:pt x="5" y="112"/>
                  </a:moveTo>
                  <a:lnTo>
                    <a:pt x="1" y="112"/>
                  </a:lnTo>
                  <a:lnTo>
                    <a:pt x="0" y="90"/>
                  </a:lnTo>
                  <a:lnTo>
                    <a:pt x="1" y="90"/>
                  </a:lnTo>
                  <a:lnTo>
                    <a:pt x="6" y="88"/>
                  </a:lnTo>
                  <a:lnTo>
                    <a:pt x="7" y="87"/>
                  </a:lnTo>
                  <a:lnTo>
                    <a:pt x="9" y="86"/>
                  </a:lnTo>
                  <a:lnTo>
                    <a:pt x="11" y="84"/>
                  </a:lnTo>
                  <a:lnTo>
                    <a:pt x="15" y="77"/>
                  </a:lnTo>
                  <a:lnTo>
                    <a:pt x="16" y="73"/>
                  </a:lnTo>
                  <a:lnTo>
                    <a:pt x="16" y="68"/>
                  </a:lnTo>
                  <a:lnTo>
                    <a:pt x="17" y="63"/>
                  </a:lnTo>
                  <a:lnTo>
                    <a:pt x="17" y="50"/>
                  </a:lnTo>
                  <a:lnTo>
                    <a:pt x="16" y="45"/>
                  </a:lnTo>
                  <a:lnTo>
                    <a:pt x="16" y="40"/>
                  </a:lnTo>
                  <a:lnTo>
                    <a:pt x="15" y="35"/>
                  </a:lnTo>
                  <a:lnTo>
                    <a:pt x="11" y="29"/>
                  </a:lnTo>
                  <a:lnTo>
                    <a:pt x="9" y="27"/>
                  </a:lnTo>
                  <a:lnTo>
                    <a:pt x="7" y="25"/>
                  </a:lnTo>
                  <a:lnTo>
                    <a:pt x="6" y="24"/>
                  </a:lnTo>
                  <a:lnTo>
                    <a:pt x="4" y="23"/>
                  </a:lnTo>
                  <a:lnTo>
                    <a:pt x="1" y="23"/>
                  </a:lnTo>
                  <a:lnTo>
                    <a:pt x="0" y="0"/>
                  </a:lnTo>
                  <a:lnTo>
                    <a:pt x="5" y="0"/>
                  </a:lnTo>
                  <a:lnTo>
                    <a:pt x="11" y="2"/>
                  </a:lnTo>
                  <a:lnTo>
                    <a:pt x="15" y="5"/>
                  </a:lnTo>
                  <a:lnTo>
                    <a:pt x="17" y="7"/>
                  </a:lnTo>
                  <a:lnTo>
                    <a:pt x="20" y="9"/>
                  </a:lnTo>
                  <a:lnTo>
                    <a:pt x="27" y="19"/>
                  </a:lnTo>
                  <a:lnTo>
                    <a:pt x="29" y="28"/>
                  </a:lnTo>
                  <a:lnTo>
                    <a:pt x="31" y="33"/>
                  </a:lnTo>
                  <a:lnTo>
                    <a:pt x="32" y="39"/>
                  </a:lnTo>
                  <a:lnTo>
                    <a:pt x="32" y="45"/>
                  </a:lnTo>
                  <a:lnTo>
                    <a:pt x="33" y="50"/>
                  </a:lnTo>
                  <a:lnTo>
                    <a:pt x="33" y="63"/>
                  </a:lnTo>
                  <a:lnTo>
                    <a:pt x="32" y="68"/>
                  </a:lnTo>
                  <a:lnTo>
                    <a:pt x="32" y="74"/>
                  </a:lnTo>
                  <a:lnTo>
                    <a:pt x="31" y="80"/>
                  </a:lnTo>
                  <a:lnTo>
                    <a:pt x="29" y="86"/>
                  </a:lnTo>
                  <a:lnTo>
                    <a:pt x="28" y="89"/>
                  </a:lnTo>
                  <a:lnTo>
                    <a:pt x="27" y="93"/>
                  </a:lnTo>
                  <a:lnTo>
                    <a:pt x="20" y="103"/>
                  </a:lnTo>
                  <a:lnTo>
                    <a:pt x="17" y="105"/>
                  </a:lnTo>
                  <a:lnTo>
                    <a:pt x="15" y="108"/>
                  </a:lnTo>
                  <a:lnTo>
                    <a:pt x="11" y="110"/>
                  </a:lnTo>
                  <a:lnTo>
                    <a:pt x="5" y="1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71" name="AutoShape 9264">
              <a:extLst>
                <a:ext uri="{FF2B5EF4-FFF2-40B4-BE49-F238E27FC236}">
                  <a16:creationId xmlns:a16="http://schemas.microsoft.com/office/drawing/2014/main" id="{37BD20A5-EB3D-477D-ACA7-8B7EE100433C}"/>
                </a:ext>
              </a:extLst>
            </p:cNvPr>
            <p:cNvSpPr>
              <a:spLocks/>
            </p:cNvSpPr>
            <p:nvPr/>
          </p:nvSpPr>
          <p:spPr bwMode="auto">
            <a:xfrm>
              <a:off x="6665" y="630"/>
              <a:ext cx="51" cy="108"/>
            </a:xfrm>
            <a:custGeom>
              <a:avLst/>
              <a:gdLst>
                <a:gd name="T0" fmla="+- 0 6681 6665"/>
                <a:gd name="T1" fmla="*/ T0 w 51"/>
                <a:gd name="T2" fmla="+- 0 738 630"/>
                <a:gd name="T3" fmla="*/ 738 h 108"/>
                <a:gd name="T4" fmla="+- 0 6665 6665"/>
                <a:gd name="T5" fmla="*/ T4 w 51"/>
                <a:gd name="T6" fmla="+- 0 738 630"/>
                <a:gd name="T7" fmla="*/ 738 h 108"/>
                <a:gd name="T8" fmla="+- 0 6665 6665"/>
                <a:gd name="T9" fmla="*/ T8 w 51"/>
                <a:gd name="T10" fmla="+- 0 639 630"/>
                <a:gd name="T11" fmla="*/ 639 h 108"/>
                <a:gd name="T12" fmla="+- 0 6681 6665"/>
                <a:gd name="T13" fmla="*/ T12 w 51"/>
                <a:gd name="T14" fmla="+- 0 630 630"/>
                <a:gd name="T15" fmla="*/ 630 h 108"/>
                <a:gd name="T16" fmla="+- 0 6681 6665"/>
                <a:gd name="T17" fmla="*/ T16 w 51"/>
                <a:gd name="T18" fmla="+- 0 678 630"/>
                <a:gd name="T19" fmla="*/ 678 h 108"/>
                <a:gd name="T20" fmla="+- 0 6701 6665"/>
                <a:gd name="T21" fmla="*/ T20 w 51"/>
                <a:gd name="T22" fmla="+- 0 678 630"/>
                <a:gd name="T23" fmla="*/ 678 h 108"/>
                <a:gd name="T24" fmla="+- 0 6698 6665"/>
                <a:gd name="T25" fmla="*/ T24 w 51"/>
                <a:gd name="T26" fmla="+- 0 683 630"/>
                <a:gd name="T27" fmla="*/ 683 h 108"/>
                <a:gd name="T28" fmla="+- 0 6704 6665"/>
                <a:gd name="T29" fmla="*/ T28 w 51"/>
                <a:gd name="T30" fmla="+- 0 703 630"/>
                <a:gd name="T31" fmla="*/ 703 h 108"/>
                <a:gd name="T32" fmla="+- 0 6687 6665"/>
                <a:gd name="T33" fmla="*/ T32 w 51"/>
                <a:gd name="T34" fmla="+- 0 703 630"/>
                <a:gd name="T35" fmla="*/ 703 h 108"/>
                <a:gd name="T36" fmla="+- 0 6681 6665"/>
                <a:gd name="T37" fmla="*/ T36 w 51"/>
                <a:gd name="T38" fmla="+- 0 713 630"/>
                <a:gd name="T39" fmla="*/ 713 h 108"/>
                <a:gd name="T40" fmla="+- 0 6681 6665"/>
                <a:gd name="T41" fmla="*/ T40 w 51"/>
                <a:gd name="T42" fmla="+- 0 738 630"/>
                <a:gd name="T43" fmla="*/ 738 h 108"/>
                <a:gd name="T44" fmla="+- 0 6701 6665"/>
                <a:gd name="T45" fmla="*/ T44 w 51"/>
                <a:gd name="T46" fmla="+- 0 678 630"/>
                <a:gd name="T47" fmla="*/ 678 h 108"/>
                <a:gd name="T48" fmla="+- 0 6681 6665"/>
                <a:gd name="T49" fmla="*/ T48 w 51"/>
                <a:gd name="T50" fmla="+- 0 678 630"/>
                <a:gd name="T51" fmla="*/ 678 h 108"/>
                <a:gd name="T52" fmla="+- 0 6693 6665"/>
                <a:gd name="T53" fmla="*/ T52 w 51"/>
                <a:gd name="T54" fmla="+- 0 657 630"/>
                <a:gd name="T55" fmla="*/ 657 h 108"/>
                <a:gd name="T56" fmla="+- 0 6714 6665"/>
                <a:gd name="T57" fmla="*/ T56 w 51"/>
                <a:gd name="T58" fmla="+- 0 657 630"/>
                <a:gd name="T59" fmla="*/ 657 h 108"/>
                <a:gd name="T60" fmla="+- 0 6701 6665"/>
                <a:gd name="T61" fmla="*/ T60 w 51"/>
                <a:gd name="T62" fmla="+- 0 678 630"/>
                <a:gd name="T63" fmla="*/ 678 h 108"/>
                <a:gd name="T64" fmla="+- 0 6715 6665"/>
                <a:gd name="T65" fmla="*/ T64 w 51"/>
                <a:gd name="T66" fmla="+- 0 738 630"/>
                <a:gd name="T67" fmla="*/ 738 h 108"/>
                <a:gd name="T68" fmla="+- 0 6698 6665"/>
                <a:gd name="T69" fmla="*/ T68 w 51"/>
                <a:gd name="T70" fmla="+- 0 738 630"/>
                <a:gd name="T71" fmla="*/ 738 h 108"/>
                <a:gd name="T72" fmla="+- 0 6687 6665"/>
                <a:gd name="T73" fmla="*/ T72 w 51"/>
                <a:gd name="T74" fmla="+- 0 703 630"/>
                <a:gd name="T75" fmla="*/ 703 h 108"/>
                <a:gd name="T76" fmla="+- 0 6704 6665"/>
                <a:gd name="T77" fmla="*/ T76 w 51"/>
                <a:gd name="T78" fmla="+- 0 703 630"/>
                <a:gd name="T79" fmla="*/ 703 h 108"/>
                <a:gd name="T80" fmla="+- 0 6715 6665"/>
                <a:gd name="T81" fmla="*/ T80 w 51"/>
                <a:gd name="T82" fmla="+- 0 738 630"/>
                <a:gd name="T83" fmla="*/ 738 h 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1" h="108">
                  <a:moveTo>
                    <a:pt x="16" y="108"/>
                  </a:moveTo>
                  <a:lnTo>
                    <a:pt x="0" y="108"/>
                  </a:lnTo>
                  <a:lnTo>
                    <a:pt x="0" y="9"/>
                  </a:lnTo>
                  <a:lnTo>
                    <a:pt x="16" y="0"/>
                  </a:lnTo>
                  <a:lnTo>
                    <a:pt x="16" y="48"/>
                  </a:lnTo>
                  <a:lnTo>
                    <a:pt x="36" y="48"/>
                  </a:lnTo>
                  <a:lnTo>
                    <a:pt x="33" y="53"/>
                  </a:lnTo>
                  <a:lnTo>
                    <a:pt x="39" y="73"/>
                  </a:lnTo>
                  <a:lnTo>
                    <a:pt x="22" y="73"/>
                  </a:lnTo>
                  <a:lnTo>
                    <a:pt x="16" y="83"/>
                  </a:lnTo>
                  <a:lnTo>
                    <a:pt x="16" y="108"/>
                  </a:lnTo>
                  <a:close/>
                  <a:moveTo>
                    <a:pt x="36" y="48"/>
                  </a:moveTo>
                  <a:lnTo>
                    <a:pt x="16" y="48"/>
                  </a:lnTo>
                  <a:lnTo>
                    <a:pt x="28" y="27"/>
                  </a:lnTo>
                  <a:lnTo>
                    <a:pt x="49" y="27"/>
                  </a:lnTo>
                  <a:lnTo>
                    <a:pt x="36" y="48"/>
                  </a:lnTo>
                  <a:close/>
                  <a:moveTo>
                    <a:pt x="50" y="108"/>
                  </a:moveTo>
                  <a:lnTo>
                    <a:pt x="33" y="108"/>
                  </a:lnTo>
                  <a:lnTo>
                    <a:pt x="22" y="73"/>
                  </a:lnTo>
                  <a:lnTo>
                    <a:pt x="39" y="73"/>
                  </a:lnTo>
                  <a:lnTo>
                    <a:pt x="50" y="10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72" name="Freeform 9265">
              <a:extLst>
                <a:ext uri="{FF2B5EF4-FFF2-40B4-BE49-F238E27FC236}">
                  <a16:creationId xmlns:a16="http://schemas.microsoft.com/office/drawing/2014/main" id="{375E5B5A-AF13-464B-901E-CB7FAFE9B21C}"/>
                </a:ext>
              </a:extLst>
            </p:cNvPr>
            <p:cNvSpPr>
              <a:spLocks/>
            </p:cNvSpPr>
            <p:nvPr/>
          </p:nvSpPr>
          <p:spPr bwMode="auto">
            <a:xfrm>
              <a:off x="6551" y="628"/>
              <a:ext cx="34" cy="112"/>
            </a:xfrm>
            <a:custGeom>
              <a:avLst/>
              <a:gdLst>
                <a:gd name="T0" fmla="+- 0 6584 6552"/>
                <a:gd name="T1" fmla="*/ T0 w 34"/>
                <a:gd name="T2" fmla="+- 0 740 628"/>
                <a:gd name="T3" fmla="*/ 740 h 112"/>
                <a:gd name="T4" fmla="+- 0 6580 6552"/>
                <a:gd name="T5" fmla="*/ T4 w 34"/>
                <a:gd name="T6" fmla="+- 0 740 628"/>
                <a:gd name="T7" fmla="*/ 740 h 112"/>
                <a:gd name="T8" fmla="+- 0 6573 6552"/>
                <a:gd name="T9" fmla="*/ T8 w 34"/>
                <a:gd name="T10" fmla="+- 0 738 628"/>
                <a:gd name="T11" fmla="*/ 738 h 112"/>
                <a:gd name="T12" fmla="+- 0 6570 6552"/>
                <a:gd name="T13" fmla="*/ T12 w 34"/>
                <a:gd name="T14" fmla="+- 0 736 628"/>
                <a:gd name="T15" fmla="*/ 736 h 112"/>
                <a:gd name="T16" fmla="+- 0 6568 6552"/>
                <a:gd name="T17" fmla="*/ T16 w 34"/>
                <a:gd name="T18" fmla="+- 0 733 628"/>
                <a:gd name="T19" fmla="*/ 733 h 112"/>
                <a:gd name="T20" fmla="+- 0 6565 6552"/>
                <a:gd name="T21" fmla="*/ T20 w 34"/>
                <a:gd name="T22" fmla="+- 0 731 628"/>
                <a:gd name="T23" fmla="*/ 731 h 112"/>
                <a:gd name="T24" fmla="+- 0 6560 6552"/>
                <a:gd name="T25" fmla="*/ T24 w 34"/>
                <a:gd name="T26" fmla="+- 0 725 628"/>
                <a:gd name="T27" fmla="*/ 725 h 112"/>
                <a:gd name="T28" fmla="+- 0 6559 6552"/>
                <a:gd name="T29" fmla="*/ T28 w 34"/>
                <a:gd name="T30" fmla="+- 0 721 628"/>
                <a:gd name="T31" fmla="*/ 721 h 112"/>
                <a:gd name="T32" fmla="+- 0 6557 6552"/>
                <a:gd name="T33" fmla="*/ T32 w 34"/>
                <a:gd name="T34" fmla="+- 0 717 628"/>
                <a:gd name="T35" fmla="*/ 717 h 112"/>
                <a:gd name="T36" fmla="+- 0 6556 6552"/>
                <a:gd name="T37" fmla="*/ T36 w 34"/>
                <a:gd name="T38" fmla="+- 0 714 628"/>
                <a:gd name="T39" fmla="*/ 714 h 112"/>
                <a:gd name="T40" fmla="+- 0 6555 6552"/>
                <a:gd name="T41" fmla="*/ T40 w 34"/>
                <a:gd name="T42" fmla="+- 0 708 628"/>
                <a:gd name="T43" fmla="*/ 708 h 112"/>
                <a:gd name="T44" fmla="+- 0 6553 6552"/>
                <a:gd name="T45" fmla="*/ T44 w 34"/>
                <a:gd name="T46" fmla="+- 0 702 628"/>
                <a:gd name="T47" fmla="*/ 702 h 112"/>
                <a:gd name="T48" fmla="+- 0 6553 6552"/>
                <a:gd name="T49" fmla="*/ T48 w 34"/>
                <a:gd name="T50" fmla="+- 0 696 628"/>
                <a:gd name="T51" fmla="*/ 696 h 112"/>
                <a:gd name="T52" fmla="+- 0 6552 6552"/>
                <a:gd name="T53" fmla="*/ T52 w 34"/>
                <a:gd name="T54" fmla="+- 0 691 628"/>
                <a:gd name="T55" fmla="*/ 691 h 112"/>
                <a:gd name="T56" fmla="+- 0 6552 6552"/>
                <a:gd name="T57" fmla="*/ T56 w 34"/>
                <a:gd name="T58" fmla="+- 0 678 628"/>
                <a:gd name="T59" fmla="*/ 678 h 112"/>
                <a:gd name="T60" fmla="+- 0 6552 6552"/>
                <a:gd name="T61" fmla="*/ T60 w 34"/>
                <a:gd name="T62" fmla="+- 0 673 628"/>
                <a:gd name="T63" fmla="*/ 673 h 112"/>
                <a:gd name="T64" fmla="+- 0 6553 6552"/>
                <a:gd name="T65" fmla="*/ T64 w 34"/>
                <a:gd name="T66" fmla="+- 0 667 628"/>
                <a:gd name="T67" fmla="*/ 667 h 112"/>
                <a:gd name="T68" fmla="+- 0 6555 6552"/>
                <a:gd name="T69" fmla="*/ T68 w 34"/>
                <a:gd name="T70" fmla="+- 0 661 628"/>
                <a:gd name="T71" fmla="*/ 661 h 112"/>
                <a:gd name="T72" fmla="+- 0 6556 6552"/>
                <a:gd name="T73" fmla="*/ T72 w 34"/>
                <a:gd name="T74" fmla="+- 0 656 628"/>
                <a:gd name="T75" fmla="*/ 656 h 112"/>
                <a:gd name="T76" fmla="+- 0 6557 6552"/>
                <a:gd name="T77" fmla="*/ T76 w 34"/>
                <a:gd name="T78" fmla="+- 0 651 628"/>
                <a:gd name="T79" fmla="*/ 651 h 112"/>
                <a:gd name="T80" fmla="+- 0 6559 6552"/>
                <a:gd name="T81" fmla="*/ T80 w 34"/>
                <a:gd name="T82" fmla="+- 0 647 628"/>
                <a:gd name="T83" fmla="*/ 647 h 112"/>
                <a:gd name="T84" fmla="+- 0 6560 6552"/>
                <a:gd name="T85" fmla="*/ T84 w 34"/>
                <a:gd name="T86" fmla="+- 0 644 628"/>
                <a:gd name="T87" fmla="*/ 644 h 112"/>
                <a:gd name="T88" fmla="+- 0 6565 6552"/>
                <a:gd name="T89" fmla="*/ T88 w 34"/>
                <a:gd name="T90" fmla="+- 0 637 628"/>
                <a:gd name="T91" fmla="*/ 637 h 112"/>
                <a:gd name="T92" fmla="+- 0 6568 6552"/>
                <a:gd name="T93" fmla="*/ T92 w 34"/>
                <a:gd name="T94" fmla="+- 0 635 628"/>
                <a:gd name="T95" fmla="*/ 635 h 112"/>
                <a:gd name="T96" fmla="+- 0 6570 6552"/>
                <a:gd name="T97" fmla="*/ T96 w 34"/>
                <a:gd name="T98" fmla="+- 0 633 628"/>
                <a:gd name="T99" fmla="*/ 633 h 112"/>
                <a:gd name="T100" fmla="+- 0 6573 6552"/>
                <a:gd name="T101" fmla="*/ T100 w 34"/>
                <a:gd name="T102" fmla="+- 0 630 628"/>
                <a:gd name="T103" fmla="*/ 630 h 112"/>
                <a:gd name="T104" fmla="+- 0 6580 6552"/>
                <a:gd name="T105" fmla="*/ T104 w 34"/>
                <a:gd name="T106" fmla="+- 0 628 628"/>
                <a:gd name="T107" fmla="*/ 628 h 112"/>
                <a:gd name="T108" fmla="+- 0 6585 6552"/>
                <a:gd name="T109" fmla="*/ T108 w 34"/>
                <a:gd name="T110" fmla="+- 0 628 628"/>
                <a:gd name="T111" fmla="*/ 628 h 112"/>
                <a:gd name="T112" fmla="+- 0 6584 6552"/>
                <a:gd name="T113" fmla="*/ T112 w 34"/>
                <a:gd name="T114" fmla="+- 0 651 628"/>
                <a:gd name="T115" fmla="*/ 651 h 112"/>
                <a:gd name="T116" fmla="+- 0 6581 6552"/>
                <a:gd name="T117" fmla="*/ T116 w 34"/>
                <a:gd name="T118" fmla="+- 0 651 628"/>
                <a:gd name="T119" fmla="*/ 651 h 112"/>
                <a:gd name="T120" fmla="+- 0 6579 6552"/>
                <a:gd name="T121" fmla="*/ T120 w 34"/>
                <a:gd name="T122" fmla="+- 0 652 628"/>
                <a:gd name="T123" fmla="*/ 652 h 112"/>
                <a:gd name="T124" fmla="+- 0 6578 6552"/>
                <a:gd name="T125" fmla="*/ T124 w 34"/>
                <a:gd name="T126" fmla="+- 0 653 628"/>
                <a:gd name="T127" fmla="*/ 653 h 112"/>
                <a:gd name="T128" fmla="+- 0 6576 6552"/>
                <a:gd name="T129" fmla="*/ T128 w 34"/>
                <a:gd name="T130" fmla="+- 0 655 628"/>
                <a:gd name="T131" fmla="*/ 655 h 112"/>
                <a:gd name="T132" fmla="+- 0 6575 6552"/>
                <a:gd name="T133" fmla="*/ T132 w 34"/>
                <a:gd name="T134" fmla="+- 0 657 628"/>
                <a:gd name="T135" fmla="*/ 657 h 112"/>
                <a:gd name="T136" fmla="+- 0 6572 6552"/>
                <a:gd name="T137" fmla="*/ T136 w 34"/>
                <a:gd name="T138" fmla="+- 0 659 628"/>
                <a:gd name="T139" fmla="*/ 659 h 112"/>
                <a:gd name="T140" fmla="+- 0 6571 6552"/>
                <a:gd name="T141" fmla="*/ T140 w 34"/>
                <a:gd name="T142" fmla="+- 0 661 628"/>
                <a:gd name="T143" fmla="*/ 661 h 112"/>
                <a:gd name="T144" fmla="+- 0 6571 6552"/>
                <a:gd name="T145" fmla="*/ T144 w 34"/>
                <a:gd name="T146" fmla="+- 0 663 628"/>
                <a:gd name="T147" fmla="*/ 663 h 112"/>
                <a:gd name="T148" fmla="+- 0 6569 6552"/>
                <a:gd name="T149" fmla="*/ T148 w 34"/>
                <a:gd name="T150" fmla="+- 0 668 628"/>
                <a:gd name="T151" fmla="*/ 668 h 112"/>
                <a:gd name="T152" fmla="+- 0 6569 6552"/>
                <a:gd name="T153" fmla="*/ T152 w 34"/>
                <a:gd name="T154" fmla="+- 0 673 628"/>
                <a:gd name="T155" fmla="*/ 673 h 112"/>
                <a:gd name="T156" fmla="+- 0 6568 6552"/>
                <a:gd name="T157" fmla="*/ T156 w 34"/>
                <a:gd name="T158" fmla="+- 0 678 628"/>
                <a:gd name="T159" fmla="*/ 678 h 112"/>
                <a:gd name="T160" fmla="+- 0 6568 6552"/>
                <a:gd name="T161" fmla="*/ T160 w 34"/>
                <a:gd name="T162" fmla="+- 0 691 628"/>
                <a:gd name="T163" fmla="*/ 691 h 112"/>
                <a:gd name="T164" fmla="+- 0 6569 6552"/>
                <a:gd name="T165" fmla="*/ T164 w 34"/>
                <a:gd name="T166" fmla="+- 0 696 628"/>
                <a:gd name="T167" fmla="*/ 696 h 112"/>
                <a:gd name="T168" fmla="+- 0 6569 6552"/>
                <a:gd name="T169" fmla="*/ T168 w 34"/>
                <a:gd name="T170" fmla="+- 0 701 628"/>
                <a:gd name="T171" fmla="*/ 701 h 112"/>
                <a:gd name="T172" fmla="+- 0 6571 6552"/>
                <a:gd name="T173" fmla="*/ T172 w 34"/>
                <a:gd name="T174" fmla="+- 0 705 628"/>
                <a:gd name="T175" fmla="*/ 705 h 112"/>
                <a:gd name="T176" fmla="+- 0 6571 6552"/>
                <a:gd name="T177" fmla="*/ T176 w 34"/>
                <a:gd name="T178" fmla="+- 0 707 628"/>
                <a:gd name="T179" fmla="*/ 707 h 112"/>
                <a:gd name="T180" fmla="+- 0 6572 6552"/>
                <a:gd name="T181" fmla="*/ T180 w 34"/>
                <a:gd name="T182" fmla="+- 0 709 628"/>
                <a:gd name="T183" fmla="*/ 709 h 112"/>
                <a:gd name="T184" fmla="+- 0 6575 6552"/>
                <a:gd name="T185" fmla="*/ T184 w 34"/>
                <a:gd name="T186" fmla="+- 0 712 628"/>
                <a:gd name="T187" fmla="*/ 712 h 112"/>
                <a:gd name="T188" fmla="+- 0 6576 6552"/>
                <a:gd name="T189" fmla="*/ T188 w 34"/>
                <a:gd name="T190" fmla="+- 0 714 628"/>
                <a:gd name="T191" fmla="*/ 714 h 112"/>
                <a:gd name="T192" fmla="+- 0 6578 6552"/>
                <a:gd name="T193" fmla="*/ T192 w 34"/>
                <a:gd name="T194" fmla="+- 0 715 628"/>
                <a:gd name="T195" fmla="*/ 715 h 112"/>
                <a:gd name="T196" fmla="+- 0 6579 6552"/>
                <a:gd name="T197" fmla="*/ T196 w 34"/>
                <a:gd name="T198" fmla="+- 0 716 628"/>
                <a:gd name="T199" fmla="*/ 716 h 112"/>
                <a:gd name="T200" fmla="+- 0 6583 6552"/>
                <a:gd name="T201" fmla="*/ T200 w 34"/>
                <a:gd name="T202" fmla="+- 0 718 628"/>
                <a:gd name="T203" fmla="*/ 718 h 112"/>
                <a:gd name="T204" fmla="+- 0 6585 6552"/>
                <a:gd name="T205" fmla="*/ T204 w 34"/>
                <a:gd name="T206" fmla="+- 0 718 628"/>
                <a:gd name="T207" fmla="*/ 718 h 112"/>
                <a:gd name="T208" fmla="+- 0 6584 6552"/>
                <a:gd name="T209" fmla="*/ T208 w 34"/>
                <a:gd name="T210" fmla="+- 0 740 628"/>
                <a:gd name="T211" fmla="*/ 74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34" h="112">
                  <a:moveTo>
                    <a:pt x="32" y="112"/>
                  </a:moveTo>
                  <a:lnTo>
                    <a:pt x="28" y="112"/>
                  </a:lnTo>
                  <a:lnTo>
                    <a:pt x="21" y="110"/>
                  </a:lnTo>
                  <a:lnTo>
                    <a:pt x="18" y="108"/>
                  </a:lnTo>
                  <a:lnTo>
                    <a:pt x="16" y="105"/>
                  </a:lnTo>
                  <a:lnTo>
                    <a:pt x="13" y="103"/>
                  </a:lnTo>
                  <a:lnTo>
                    <a:pt x="8" y="97"/>
                  </a:lnTo>
                  <a:lnTo>
                    <a:pt x="7" y="93"/>
                  </a:lnTo>
                  <a:lnTo>
                    <a:pt x="5" y="89"/>
                  </a:lnTo>
                  <a:lnTo>
                    <a:pt x="4" y="86"/>
                  </a:lnTo>
                  <a:lnTo>
                    <a:pt x="3" y="80"/>
                  </a:lnTo>
                  <a:lnTo>
                    <a:pt x="1" y="74"/>
                  </a:lnTo>
                  <a:lnTo>
                    <a:pt x="1" y="68"/>
                  </a:lnTo>
                  <a:lnTo>
                    <a:pt x="0" y="63"/>
                  </a:lnTo>
                  <a:lnTo>
                    <a:pt x="0" y="50"/>
                  </a:lnTo>
                  <a:lnTo>
                    <a:pt x="0" y="45"/>
                  </a:lnTo>
                  <a:lnTo>
                    <a:pt x="1" y="39"/>
                  </a:lnTo>
                  <a:lnTo>
                    <a:pt x="3" y="33"/>
                  </a:lnTo>
                  <a:lnTo>
                    <a:pt x="4" y="28"/>
                  </a:lnTo>
                  <a:lnTo>
                    <a:pt x="5" y="23"/>
                  </a:lnTo>
                  <a:lnTo>
                    <a:pt x="7" y="19"/>
                  </a:lnTo>
                  <a:lnTo>
                    <a:pt x="8" y="16"/>
                  </a:lnTo>
                  <a:lnTo>
                    <a:pt x="13" y="9"/>
                  </a:lnTo>
                  <a:lnTo>
                    <a:pt x="16" y="7"/>
                  </a:lnTo>
                  <a:lnTo>
                    <a:pt x="18" y="5"/>
                  </a:lnTo>
                  <a:lnTo>
                    <a:pt x="21" y="2"/>
                  </a:lnTo>
                  <a:lnTo>
                    <a:pt x="28" y="0"/>
                  </a:lnTo>
                  <a:lnTo>
                    <a:pt x="33" y="0"/>
                  </a:lnTo>
                  <a:lnTo>
                    <a:pt x="32" y="23"/>
                  </a:lnTo>
                  <a:lnTo>
                    <a:pt x="29" y="23"/>
                  </a:lnTo>
                  <a:lnTo>
                    <a:pt x="27" y="24"/>
                  </a:lnTo>
                  <a:lnTo>
                    <a:pt x="26" y="25"/>
                  </a:lnTo>
                  <a:lnTo>
                    <a:pt x="24" y="27"/>
                  </a:lnTo>
                  <a:lnTo>
                    <a:pt x="23" y="29"/>
                  </a:lnTo>
                  <a:lnTo>
                    <a:pt x="20" y="31"/>
                  </a:lnTo>
                  <a:lnTo>
                    <a:pt x="19" y="33"/>
                  </a:lnTo>
                  <a:lnTo>
                    <a:pt x="19" y="35"/>
                  </a:lnTo>
                  <a:lnTo>
                    <a:pt x="17" y="40"/>
                  </a:lnTo>
                  <a:lnTo>
                    <a:pt x="17" y="45"/>
                  </a:lnTo>
                  <a:lnTo>
                    <a:pt x="16" y="50"/>
                  </a:lnTo>
                  <a:lnTo>
                    <a:pt x="16" y="63"/>
                  </a:lnTo>
                  <a:lnTo>
                    <a:pt x="17" y="68"/>
                  </a:lnTo>
                  <a:lnTo>
                    <a:pt x="17" y="73"/>
                  </a:lnTo>
                  <a:lnTo>
                    <a:pt x="19" y="77"/>
                  </a:lnTo>
                  <a:lnTo>
                    <a:pt x="19" y="79"/>
                  </a:lnTo>
                  <a:lnTo>
                    <a:pt x="20" y="81"/>
                  </a:lnTo>
                  <a:lnTo>
                    <a:pt x="23" y="84"/>
                  </a:lnTo>
                  <a:lnTo>
                    <a:pt x="24" y="86"/>
                  </a:lnTo>
                  <a:lnTo>
                    <a:pt x="26" y="87"/>
                  </a:lnTo>
                  <a:lnTo>
                    <a:pt x="27" y="88"/>
                  </a:lnTo>
                  <a:lnTo>
                    <a:pt x="31" y="90"/>
                  </a:lnTo>
                  <a:lnTo>
                    <a:pt x="33" y="90"/>
                  </a:lnTo>
                  <a:lnTo>
                    <a:pt x="32" y="1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73" name="Freeform 9266">
              <a:extLst>
                <a:ext uri="{FF2B5EF4-FFF2-40B4-BE49-F238E27FC236}">
                  <a16:creationId xmlns:a16="http://schemas.microsoft.com/office/drawing/2014/main" id="{39F8E087-FD59-4128-AF23-B3FC99701CD9}"/>
                </a:ext>
              </a:extLst>
            </p:cNvPr>
            <p:cNvSpPr>
              <a:spLocks/>
            </p:cNvSpPr>
            <p:nvPr/>
          </p:nvSpPr>
          <p:spPr bwMode="auto">
            <a:xfrm>
              <a:off x="6499" y="628"/>
              <a:ext cx="32" cy="112"/>
            </a:xfrm>
            <a:custGeom>
              <a:avLst/>
              <a:gdLst>
                <a:gd name="T0" fmla="+- 0 6502 6499"/>
                <a:gd name="T1" fmla="*/ T0 w 32"/>
                <a:gd name="T2" fmla="+- 0 740 628"/>
                <a:gd name="T3" fmla="*/ 740 h 112"/>
                <a:gd name="T4" fmla="+- 0 6499 6499"/>
                <a:gd name="T5" fmla="*/ T4 w 32"/>
                <a:gd name="T6" fmla="+- 0 740 628"/>
                <a:gd name="T7" fmla="*/ 740 h 112"/>
                <a:gd name="T8" fmla="+- 0 6499 6499"/>
                <a:gd name="T9" fmla="*/ T8 w 32"/>
                <a:gd name="T10" fmla="+- 0 718 628"/>
                <a:gd name="T11" fmla="*/ 718 h 112"/>
                <a:gd name="T12" fmla="+- 0 6501 6499"/>
                <a:gd name="T13" fmla="*/ T12 w 32"/>
                <a:gd name="T14" fmla="+- 0 717 628"/>
                <a:gd name="T15" fmla="*/ 717 h 112"/>
                <a:gd name="T16" fmla="+- 0 6502 6499"/>
                <a:gd name="T17" fmla="*/ T16 w 32"/>
                <a:gd name="T18" fmla="+- 0 716 628"/>
                <a:gd name="T19" fmla="*/ 716 h 112"/>
                <a:gd name="T20" fmla="+- 0 6507 6499"/>
                <a:gd name="T21" fmla="*/ T20 w 32"/>
                <a:gd name="T22" fmla="+- 0 714 628"/>
                <a:gd name="T23" fmla="*/ 714 h 112"/>
                <a:gd name="T24" fmla="+- 0 6509 6499"/>
                <a:gd name="T25" fmla="*/ T24 w 32"/>
                <a:gd name="T26" fmla="+- 0 709 628"/>
                <a:gd name="T27" fmla="*/ 709 h 112"/>
                <a:gd name="T28" fmla="+- 0 6511 6499"/>
                <a:gd name="T29" fmla="*/ T28 w 32"/>
                <a:gd name="T30" fmla="+- 0 707 628"/>
                <a:gd name="T31" fmla="*/ 707 h 112"/>
                <a:gd name="T32" fmla="+- 0 6511 6499"/>
                <a:gd name="T33" fmla="*/ T32 w 32"/>
                <a:gd name="T34" fmla="+- 0 705 628"/>
                <a:gd name="T35" fmla="*/ 705 h 112"/>
                <a:gd name="T36" fmla="+- 0 6513 6499"/>
                <a:gd name="T37" fmla="*/ T36 w 32"/>
                <a:gd name="T38" fmla="+- 0 696 628"/>
                <a:gd name="T39" fmla="*/ 696 h 112"/>
                <a:gd name="T40" fmla="+- 0 6515 6499"/>
                <a:gd name="T41" fmla="*/ T40 w 32"/>
                <a:gd name="T42" fmla="+- 0 691 628"/>
                <a:gd name="T43" fmla="*/ 691 h 112"/>
                <a:gd name="T44" fmla="+- 0 6515 6499"/>
                <a:gd name="T45" fmla="*/ T44 w 32"/>
                <a:gd name="T46" fmla="+- 0 678 628"/>
                <a:gd name="T47" fmla="*/ 678 h 112"/>
                <a:gd name="T48" fmla="+- 0 6513 6499"/>
                <a:gd name="T49" fmla="*/ T48 w 32"/>
                <a:gd name="T50" fmla="+- 0 673 628"/>
                <a:gd name="T51" fmla="*/ 673 h 112"/>
                <a:gd name="T52" fmla="+- 0 6512 6499"/>
                <a:gd name="T53" fmla="*/ T52 w 32"/>
                <a:gd name="T54" fmla="+- 0 668 628"/>
                <a:gd name="T55" fmla="*/ 668 h 112"/>
                <a:gd name="T56" fmla="+- 0 6511 6499"/>
                <a:gd name="T57" fmla="*/ T56 w 32"/>
                <a:gd name="T58" fmla="+- 0 663 628"/>
                <a:gd name="T59" fmla="*/ 663 h 112"/>
                <a:gd name="T60" fmla="+- 0 6511 6499"/>
                <a:gd name="T61" fmla="*/ T60 w 32"/>
                <a:gd name="T62" fmla="+- 0 661 628"/>
                <a:gd name="T63" fmla="*/ 661 h 112"/>
                <a:gd name="T64" fmla="+- 0 6509 6499"/>
                <a:gd name="T65" fmla="*/ T64 w 32"/>
                <a:gd name="T66" fmla="+- 0 659 628"/>
                <a:gd name="T67" fmla="*/ 659 h 112"/>
                <a:gd name="T68" fmla="+- 0 6507 6499"/>
                <a:gd name="T69" fmla="*/ T68 w 32"/>
                <a:gd name="T70" fmla="+- 0 655 628"/>
                <a:gd name="T71" fmla="*/ 655 h 112"/>
                <a:gd name="T72" fmla="+- 0 6502 6499"/>
                <a:gd name="T73" fmla="*/ T72 w 32"/>
                <a:gd name="T74" fmla="+- 0 652 628"/>
                <a:gd name="T75" fmla="*/ 652 h 112"/>
                <a:gd name="T76" fmla="+- 0 6501 6499"/>
                <a:gd name="T77" fmla="*/ T76 w 32"/>
                <a:gd name="T78" fmla="+- 0 651 628"/>
                <a:gd name="T79" fmla="*/ 651 h 112"/>
                <a:gd name="T80" fmla="+- 0 6499 6499"/>
                <a:gd name="T81" fmla="*/ T80 w 32"/>
                <a:gd name="T82" fmla="+- 0 651 628"/>
                <a:gd name="T83" fmla="*/ 651 h 112"/>
                <a:gd name="T84" fmla="+- 0 6499 6499"/>
                <a:gd name="T85" fmla="*/ T84 w 32"/>
                <a:gd name="T86" fmla="+- 0 628 628"/>
                <a:gd name="T87" fmla="*/ 628 h 112"/>
                <a:gd name="T88" fmla="+- 0 6502 6499"/>
                <a:gd name="T89" fmla="*/ T88 w 32"/>
                <a:gd name="T90" fmla="+- 0 628 628"/>
                <a:gd name="T91" fmla="*/ 628 h 112"/>
                <a:gd name="T92" fmla="+- 0 6509 6499"/>
                <a:gd name="T93" fmla="*/ T92 w 32"/>
                <a:gd name="T94" fmla="+- 0 630 628"/>
                <a:gd name="T95" fmla="*/ 630 h 112"/>
                <a:gd name="T96" fmla="+- 0 6512 6499"/>
                <a:gd name="T97" fmla="*/ T96 w 32"/>
                <a:gd name="T98" fmla="+- 0 633 628"/>
                <a:gd name="T99" fmla="*/ 633 h 112"/>
                <a:gd name="T100" fmla="+- 0 6520 6499"/>
                <a:gd name="T101" fmla="*/ T100 w 32"/>
                <a:gd name="T102" fmla="+- 0 640 628"/>
                <a:gd name="T103" fmla="*/ 640 h 112"/>
                <a:gd name="T104" fmla="+- 0 6522 6499"/>
                <a:gd name="T105" fmla="*/ T104 w 32"/>
                <a:gd name="T106" fmla="+- 0 644 628"/>
                <a:gd name="T107" fmla="*/ 644 h 112"/>
                <a:gd name="T108" fmla="+- 0 6523 6499"/>
                <a:gd name="T109" fmla="*/ T108 w 32"/>
                <a:gd name="T110" fmla="+- 0 647 628"/>
                <a:gd name="T111" fmla="*/ 647 h 112"/>
                <a:gd name="T112" fmla="+- 0 6525 6499"/>
                <a:gd name="T113" fmla="*/ T112 w 32"/>
                <a:gd name="T114" fmla="+- 0 651 628"/>
                <a:gd name="T115" fmla="*/ 651 h 112"/>
                <a:gd name="T116" fmla="+- 0 6527 6499"/>
                <a:gd name="T117" fmla="*/ T116 w 32"/>
                <a:gd name="T118" fmla="+- 0 656 628"/>
                <a:gd name="T119" fmla="*/ 656 h 112"/>
                <a:gd name="T120" fmla="+- 0 6530 6499"/>
                <a:gd name="T121" fmla="*/ T120 w 32"/>
                <a:gd name="T122" fmla="+- 0 672 628"/>
                <a:gd name="T123" fmla="*/ 672 h 112"/>
                <a:gd name="T124" fmla="+- 0 6531 6499"/>
                <a:gd name="T125" fmla="*/ T124 w 32"/>
                <a:gd name="T126" fmla="+- 0 678 628"/>
                <a:gd name="T127" fmla="*/ 678 h 112"/>
                <a:gd name="T128" fmla="+- 0 6531 6499"/>
                <a:gd name="T129" fmla="*/ T128 w 32"/>
                <a:gd name="T130" fmla="+- 0 691 628"/>
                <a:gd name="T131" fmla="*/ 691 h 112"/>
                <a:gd name="T132" fmla="+- 0 6530 6499"/>
                <a:gd name="T133" fmla="*/ T132 w 32"/>
                <a:gd name="T134" fmla="+- 0 696 628"/>
                <a:gd name="T135" fmla="*/ 696 h 112"/>
                <a:gd name="T136" fmla="+- 0 6529 6499"/>
                <a:gd name="T137" fmla="*/ T136 w 32"/>
                <a:gd name="T138" fmla="+- 0 702 628"/>
                <a:gd name="T139" fmla="*/ 702 h 112"/>
                <a:gd name="T140" fmla="+- 0 6528 6499"/>
                <a:gd name="T141" fmla="*/ T140 w 32"/>
                <a:gd name="T142" fmla="+- 0 708 628"/>
                <a:gd name="T143" fmla="*/ 708 h 112"/>
                <a:gd name="T144" fmla="+- 0 6527 6499"/>
                <a:gd name="T145" fmla="*/ T144 w 32"/>
                <a:gd name="T146" fmla="+- 0 714 628"/>
                <a:gd name="T147" fmla="*/ 714 h 112"/>
                <a:gd name="T148" fmla="+- 0 6525 6499"/>
                <a:gd name="T149" fmla="*/ T148 w 32"/>
                <a:gd name="T150" fmla="+- 0 717 628"/>
                <a:gd name="T151" fmla="*/ 717 h 112"/>
                <a:gd name="T152" fmla="+- 0 6523 6499"/>
                <a:gd name="T153" fmla="*/ T152 w 32"/>
                <a:gd name="T154" fmla="+- 0 721 628"/>
                <a:gd name="T155" fmla="*/ 721 h 112"/>
                <a:gd name="T156" fmla="+- 0 6522 6499"/>
                <a:gd name="T157" fmla="*/ T156 w 32"/>
                <a:gd name="T158" fmla="+- 0 725 628"/>
                <a:gd name="T159" fmla="*/ 725 h 112"/>
                <a:gd name="T160" fmla="+- 0 6520 6499"/>
                <a:gd name="T161" fmla="*/ T160 w 32"/>
                <a:gd name="T162" fmla="+- 0 728 628"/>
                <a:gd name="T163" fmla="*/ 728 h 112"/>
                <a:gd name="T164" fmla="+- 0 6512 6499"/>
                <a:gd name="T165" fmla="*/ T164 w 32"/>
                <a:gd name="T166" fmla="+- 0 736 628"/>
                <a:gd name="T167" fmla="*/ 736 h 112"/>
                <a:gd name="T168" fmla="+- 0 6509 6499"/>
                <a:gd name="T169" fmla="*/ T168 w 32"/>
                <a:gd name="T170" fmla="+- 0 738 628"/>
                <a:gd name="T171" fmla="*/ 738 h 112"/>
                <a:gd name="T172" fmla="+- 0 6502 6499"/>
                <a:gd name="T173" fmla="*/ T172 w 32"/>
                <a:gd name="T174" fmla="+- 0 740 628"/>
                <a:gd name="T175" fmla="*/ 74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32" h="112">
                  <a:moveTo>
                    <a:pt x="3" y="112"/>
                  </a:moveTo>
                  <a:lnTo>
                    <a:pt x="0" y="112"/>
                  </a:lnTo>
                  <a:lnTo>
                    <a:pt x="0" y="90"/>
                  </a:lnTo>
                  <a:lnTo>
                    <a:pt x="2" y="89"/>
                  </a:lnTo>
                  <a:lnTo>
                    <a:pt x="3" y="88"/>
                  </a:lnTo>
                  <a:lnTo>
                    <a:pt x="8" y="86"/>
                  </a:lnTo>
                  <a:lnTo>
                    <a:pt x="10" y="81"/>
                  </a:lnTo>
                  <a:lnTo>
                    <a:pt x="12" y="79"/>
                  </a:lnTo>
                  <a:lnTo>
                    <a:pt x="12" y="77"/>
                  </a:lnTo>
                  <a:lnTo>
                    <a:pt x="14" y="68"/>
                  </a:lnTo>
                  <a:lnTo>
                    <a:pt x="16" y="63"/>
                  </a:lnTo>
                  <a:lnTo>
                    <a:pt x="16" y="50"/>
                  </a:lnTo>
                  <a:lnTo>
                    <a:pt x="14" y="45"/>
                  </a:lnTo>
                  <a:lnTo>
                    <a:pt x="13" y="40"/>
                  </a:lnTo>
                  <a:lnTo>
                    <a:pt x="12" y="35"/>
                  </a:lnTo>
                  <a:lnTo>
                    <a:pt x="12" y="33"/>
                  </a:lnTo>
                  <a:lnTo>
                    <a:pt x="10" y="31"/>
                  </a:lnTo>
                  <a:lnTo>
                    <a:pt x="8" y="27"/>
                  </a:lnTo>
                  <a:lnTo>
                    <a:pt x="3" y="24"/>
                  </a:lnTo>
                  <a:lnTo>
                    <a:pt x="2" y="23"/>
                  </a:lnTo>
                  <a:lnTo>
                    <a:pt x="0" y="23"/>
                  </a:lnTo>
                  <a:lnTo>
                    <a:pt x="0" y="0"/>
                  </a:lnTo>
                  <a:lnTo>
                    <a:pt x="3" y="0"/>
                  </a:lnTo>
                  <a:lnTo>
                    <a:pt x="10" y="2"/>
                  </a:lnTo>
                  <a:lnTo>
                    <a:pt x="13" y="5"/>
                  </a:lnTo>
                  <a:lnTo>
                    <a:pt x="21" y="12"/>
                  </a:lnTo>
                  <a:lnTo>
                    <a:pt x="23" y="16"/>
                  </a:lnTo>
                  <a:lnTo>
                    <a:pt x="24" y="19"/>
                  </a:lnTo>
                  <a:lnTo>
                    <a:pt x="26" y="23"/>
                  </a:lnTo>
                  <a:lnTo>
                    <a:pt x="28" y="28"/>
                  </a:lnTo>
                  <a:lnTo>
                    <a:pt x="31" y="44"/>
                  </a:lnTo>
                  <a:lnTo>
                    <a:pt x="32" y="50"/>
                  </a:lnTo>
                  <a:lnTo>
                    <a:pt x="32" y="63"/>
                  </a:lnTo>
                  <a:lnTo>
                    <a:pt x="31" y="68"/>
                  </a:lnTo>
                  <a:lnTo>
                    <a:pt x="30" y="74"/>
                  </a:lnTo>
                  <a:lnTo>
                    <a:pt x="29" y="80"/>
                  </a:lnTo>
                  <a:lnTo>
                    <a:pt x="28" y="86"/>
                  </a:lnTo>
                  <a:lnTo>
                    <a:pt x="26" y="89"/>
                  </a:lnTo>
                  <a:lnTo>
                    <a:pt x="24" y="93"/>
                  </a:lnTo>
                  <a:lnTo>
                    <a:pt x="23" y="97"/>
                  </a:lnTo>
                  <a:lnTo>
                    <a:pt x="21" y="100"/>
                  </a:lnTo>
                  <a:lnTo>
                    <a:pt x="13" y="108"/>
                  </a:lnTo>
                  <a:lnTo>
                    <a:pt x="10" y="110"/>
                  </a:lnTo>
                  <a:lnTo>
                    <a:pt x="3" y="1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74" name="Freeform 9267">
              <a:extLst>
                <a:ext uri="{FF2B5EF4-FFF2-40B4-BE49-F238E27FC236}">
                  <a16:creationId xmlns:a16="http://schemas.microsoft.com/office/drawing/2014/main" id="{BF5EFE65-2357-48D9-BA4A-051E18A7378A}"/>
                </a:ext>
              </a:extLst>
            </p:cNvPr>
            <p:cNvSpPr>
              <a:spLocks/>
            </p:cNvSpPr>
            <p:nvPr/>
          </p:nvSpPr>
          <p:spPr bwMode="auto">
            <a:xfrm>
              <a:off x="6465" y="628"/>
              <a:ext cx="34" cy="112"/>
            </a:xfrm>
            <a:custGeom>
              <a:avLst/>
              <a:gdLst>
                <a:gd name="T0" fmla="+- 0 6499 6465"/>
                <a:gd name="T1" fmla="*/ T0 w 34"/>
                <a:gd name="T2" fmla="+- 0 740 628"/>
                <a:gd name="T3" fmla="*/ 740 h 112"/>
                <a:gd name="T4" fmla="+- 0 6493 6465"/>
                <a:gd name="T5" fmla="*/ T4 w 34"/>
                <a:gd name="T6" fmla="+- 0 740 628"/>
                <a:gd name="T7" fmla="*/ 740 h 112"/>
                <a:gd name="T8" fmla="+- 0 6489 6465"/>
                <a:gd name="T9" fmla="*/ T8 w 34"/>
                <a:gd name="T10" fmla="+- 0 739 628"/>
                <a:gd name="T11" fmla="*/ 739 h 112"/>
                <a:gd name="T12" fmla="+- 0 6471 6465"/>
                <a:gd name="T13" fmla="*/ T12 w 34"/>
                <a:gd name="T14" fmla="+- 0 717 628"/>
                <a:gd name="T15" fmla="*/ 717 h 112"/>
                <a:gd name="T16" fmla="+- 0 6470 6465"/>
                <a:gd name="T17" fmla="*/ T16 w 34"/>
                <a:gd name="T18" fmla="+- 0 714 628"/>
                <a:gd name="T19" fmla="*/ 714 h 112"/>
                <a:gd name="T20" fmla="+- 0 6468 6465"/>
                <a:gd name="T21" fmla="*/ T20 w 34"/>
                <a:gd name="T22" fmla="+- 0 708 628"/>
                <a:gd name="T23" fmla="*/ 708 h 112"/>
                <a:gd name="T24" fmla="+- 0 6466 6465"/>
                <a:gd name="T25" fmla="*/ T24 w 34"/>
                <a:gd name="T26" fmla="+- 0 702 628"/>
                <a:gd name="T27" fmla="*/ 702 h 112"/>
                <a:gd name="T28" fmla="+- 0 6465 6465"/>
                <a:gd name="T29" fmla="*/ T28 w 34"/>
                <a:gd name="T30" fmla="+- 0 696 628"/>
                <a:gd name="T31" fmla="*/ 696 h 112"/>
                <a:gd name="T32" fmla="+- 0 6465 6465"/>
                <a:gd name="T33" fmla="*/ T32 w 34"/>
                <a:gd name="T34" fmla="+- 0 672 628"/>
                <a:gd name="T35" fmla="*/ 672 h 112"/>
                <a:gd name="T36" fmla="+- 0 6466 6465"/>
                <a:gd name="T37" fmla="*/ T36 w 34"/>
                <a:gd name="T38" fmla="+- 0 667 628"/>
                <a:gd name="T39" fmla="*/ 667 h 112"/>
                <a:gd name="T40" fmla="+- 0 6468 6465"/>
                <a:gd name="T41" fmla="*/ T40 w 34"/>
                <a:gd name="T42" fmla="+- 0 661 628"/>
                <a:gd name="T43" fmla="*/ 661 h 112"/>
                <a:gd name="T44" fmla="+- 0 6470 6465"/>
                <a:gd name="T45" fmla="*/ T44 w 34"/>
                <a:gd name="T46" fmla="+- 0 656 628"/>
                <a:gd name="T47" fmla="*/ 656 h 112"/>
                <a:gd name="T48" fmla="+- 0 6472 6465"/>
                <a:gd name="T49" fmla="*/ T48 w 34"/>
                <a:gd name="T50" fmla="+- 0 647 628"/>
                <a:gd name="T51" fmla="*/ 647 h 112"/>
                <a:gd name="T52" fmla="+- 0 6493 6465"/>
                <a:gd name="T53" fmla="*/ T52 w 34"/>
                <a:gd name="T54" fmla="+- 0 628 628"/>
                <a:gd name="T55" fmla="*/ 628 h 112"/>
                <a:gd name="T56" fmla="+- 0 6499 6465"/>
                <a:gd name="T57" fmla="*/ T56 w 34"/>
                <a:gd name="T58" fmla="+- 0 628 628"/>
                <a:gd name="T59" fmla="*/ 628 h 112"/>
                <a:gd name="T60" fmla="+- 0 6499 6465"/>
                <a:gd name="T61" fmla="*/ T60 w 34"/>
                <a:gd name="T62" fmla="+- 0 651 628"/>
                <a:gd name="T63" fmla="*/ 651 h 112"/>
                <a:gd name="T64" fmla="+- 0 6495 6465"/>
                <a:gd name="T65" fmla="*/ T64 w 34"/>
                <a:gd name="T66" fmla="+- 0 651 628"/>
                <a:gd name="T67" fmla="*/ 651 h 112"/>
                <a:gd name="T68" fmla="+- 0 6491 6465"/>
                <a:gd name="T69" fmla="*/ T68 w 34"/>
                <a:gd name="T70" fmla="+- 0 653 628"/>
                <a:gd name="T71" fmla="*/ 653 h 112"/>
                <a:gd name="T72" fmla="+- 0 6487 6465"/>
                <a:gd name="T73" fmla="*/ T72 w 34"/>
                <a:gd name="T74" fmla="+- 0 657 628"/>
                <a:gd name="T75" fmla="*/ 657 h 112"/>
                <a:gd name="T76" fmla="+- 0 6484 6465"/>
                <a:gd name="T77" fmla="*/ T76 w 34"/>
                <a:gd name="T78" fmla="+- 0 663 628"/>
                <a:gd name="T79" fmla="*/ 663 h 112"/>
                <a:gd name="T80" fmla="+- 0 6483 6465"/>
                <a:gd name="T81" fmla="*/ T80 w 34"/>
                <a:gd name="T82" fmla="+- 0 668 628"/>
                <a:gd name="T83" fmla="*/ 668 h 112"/>
                <a:gd name="T84" fmla="+- 0 6482 6465"/>
                <a:gd name="T85" fmla="*/ T84 w 34"/>
                <a:gd name="T86" fmla="+- 0 673 628"/>
                <a:gd name="T87" fmla="*/ 673 h 112"/>
                <a:gd name="T88" fmla="+- 0 6482 6465"/>
                <a:gd name="T89" fmla="*/ T88 w 34"/>
                <a:gd name="T90" fmla="+- 0 696 628"/>
                <a:gd name="T91" fmla="*/ 696 h 112"/>
                <a:gd name="T92" fmla="+- 0 6484 6465"/>
                <a:gd name="T93" fmla="*/ T92 w 34"/>
                <a:gd name="T94" fmla="+- 0 705 628"/>
                <a:gd name="T95" fmla="*/ 705 h 112"/>
                <a:gd name="T96" fmla="+- 0 6487 6465"/>
                <a:gd name="T97" fmla="*/ T96 w 34"/>
                <a:gd name="T98" fmla="+- 0 712 628"/>
                <a:gd name="T99" fmla="*/ 712 h 112"/>
                <a:gd name="T100" fmla="+- 0 6491 6465"/>
                <a:gd name="T101" fmla="*/ T100 w 34"/>
                <a:gd name="T102" fmla="+- 0 715 628"/>
                <a:gd name="T103" fmla="*/ 715 h 112"/>
                <a:gd name="T104" fmla="+- 0 6497 6465"/>
                <a:gd name="T105" fmla="*/ T104 w 34"/>
                <a:gd name="T106" fmla="+- 0 718 628"/>
                <a:gd name="T107" fmla="*/ 718 h 112"/>
                <a:gd name="T108" fmla="+- 0 6499 6465"/>
                <a:gd name="T109" fmla="*/ T108 w 34"/>
                <a:gd name="T110" fmla="+- 0 718 628"/>
                <a:gd name="T111" fmla="*/ 718 h 112"/>
                <a:gd name="T112" fmla="+- 0 6499 6465"/>
                <a:gd name="T113" fmla="*/ T112 w 34"/>
                <a:gd name="T114" fmla="+- 0 740 628"/>
                <a:gd name="T115" fmla="*/ 74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34" h="112">
                  <a:moveTo>
                    <a:pt x="34" y="112"/>
                  </a:moveTo>
                  <a:lnTo>
                    <a:pt x="28" y="112"/>
                  </a:lnTo>
                  <a:lnTo>
                    <a:pt x="24" y="111"/>
                  </a:lnTo>
                  <a:lnTo>
                    <a:pt x="6" y="89"/>
                  </a:lnTo>
                  <a:lnTo>
                    <a:pt x="5" y="86"/>
                  </a:lnTo>
                  <a:lnTo>
                    <a:pt x="3" y="80"/>
                  </a:lnTo>
                  <a:lnTo>
                    <a:pt x="1" y="74"/>
                  </a:lnTo>
                  <a:lnTo>
                    <a:pt x="0" y="68"/>
                  </a:lnTo>
                  <a:lnTo>
                    <a:pt x="0" y="44"/>
                  </a:lnTo>
                  <a:lnTo>
                    <a:pt x="1" y="39"/>
                  </a:lnTo>
                  <a:lnTo>
                    <a:pt x="3" y="33"/>
                  </a:lnTo>
                  <a:lnTo>
                    <a:pt x="5" y="28"/>
                  </a:lnTo>
                  <a:lnTo>
                    <a:pt x="7" y="19"/>
                  </a:lnTo>
                  <a:lnTo>
                    <a:pt x="28" y="0"/>
                  </a:lnTo>
                  <a:lnTo>
                    <a:pt x="34" y="0"/>
                  </a:lnTo>
                  <a:lnTo>
                    <a:pt x="34" y="23"/>
                  </a:lnTo>
                  <a:lnTo>
                    <a:pt x="30" y="23"/>
                  </a:lnTo>
                  <a:lnTo>
                    <a:pt x="26" y="25"/>
                  </a:lnTo>
                  <a:lnTo>
                    <a:pt x="22" y="29"/>
                  </a:lnTo>
                  <a:lnTo>
                    <a:pt x="19" y="35"/>
                  </a:lnTo>
                  <a:lnTo>
                    <a:pt x="18" y="40"/>
                  </a:lnTo>
                  <a:lnTo>
                    <a:pt x="17" y="45"/>
                  </a:lnTo>
                  <a:lnTo>
                    <a:pt x="17" y="68"/>
                  </a:lnTo>
                  <a:lnTo>
                    <a:pt x="19" y="77"/>
                  </a:lnTo>
                  <a:lnTo>
                    <a:pt x="22" y="84"/>
                  </a:lnTo>
                  <a:lnTo>
                    <a:pt x="26" y="87"/>
                  </a:lnTo>
                  <a:lnTo>
                    <a:pt x="32" y="90"/>
                  </a:lnTo>
                  <a:lnTo>
                    <a:pt x="34" y="90"/>
                  </a:lnTo>
                  <a:lnTo>
                    <a:pt x="34" y="1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75" name="Freeform 9268">
              <a:extLst>
                <a:ext uri="{FF2B5EF4-FFF2-40B4-BE49-F238E27FC236}">
                  <a16:creationId xmlns:a16="http://schemas.microsoft.com/office/drawing/2014/main" id="{CC648800-B94E-4591-9A7E-3360EB0E1624}"/>
                </a:ext>
              </a:extLst>
            </p:cNvPr>
            <p:cNvSpPr>
              <a:spLocks/>
            </p:cNvSpPr>
            <p:nvPr/>
          </p:nvSpPr>
          <p:spPr bwMode="auto">
            <a:xfrm>
              <a:off x="6178" y="630"/>
              <a:ext cx="32" cy="108"/>
            </a:xfrm>
            <a:custGeom>
              <a:avLst/>
              <a:gdLst>
                <a:gd name="T0" fmla="+- 0 6210 6178"/>
                <a:gd name="T1" fmla="*/ T0 w 32"/>
                <a:gd name="T2" fmla="+- 0 738 630"/>
                <a:gd name="T3" fmla="*/ 738 h 108"/>
                <a:gd name="T4" fmla="+- 0 6194 6178"/>
                <a:gd name="T5" fmla="*/ T4 w 32"/>
                <a:gd name="T6" fmla="+- 0 738 630"/>
                <a:gd name="T7" fmla="*/ 738 h 108"/>
                <a:gd name="T8" fmla="+- 0 6183 6178"/>
                <a:gd name="T9" fmla="*/ T8 w 32"/>
                <a:gd name="T10" fmla="+- 0 697 630"/>
                <a:gd name="T11" fmla="*/ 697 h 108"/>
                <a:gd name="T12" fmla="+- 0 6178 6178"/>
                <a:gd name="T13" fmla="*/ T12 w 32"/>
                <a:gd name="T14" fmla="+- 0 697 630"/>
                <a:gd name="T15" fmla="*/ 697 h 108"/>
                <a:gd name="T16" fmla="+- 0 6178 6178"/>
                <a:gd name="T17" fmla="*/ T16 w 32"/>
                <a:gd name="T18" fmla="+- 0 676 630"/>
                <a:gd name="T19" fmla="*/ 676 h 108"/>
                <a:gd name="T20" fmla="+- 0 6186 6178"/>
                <a:gd name="T21" fmla="*/ T20 w 32"/>
                <a:gd name="T22" fmla="+- 0 676 630"/>
                <a:gd name="T23" fmla="*/ 676 h 108"/>
                <a:gd name="T24" fmla="+- 0 6188 6178"/>
                <a:gd name="T25" fmla="*/ T24 w 32"/>
                <a:gd name="T26" fmla="+- 0 675 630"/>
                <a:gd name="T27" fmla="*/ 675 h 108"/>
                <a:gd name="T28" fmla="+- 0 6189 6178"/>
                <a:gd name="T29" fmla="*/ T28 w 32"/>
                <a:gd name="T30" fmla="+- 0 674 630"/>
                <a:gd name="T31" fmla="*/ 674 h 108"/>
                <a:gd name="T32" fmla="+- 0 6192 6178"/>
                <a:gd name="T33" fmla="*/ T32 w 32"/>
                <a:gd name="T34" fmla="+- 0 673 630"/>
                <a:gd name="T35" fmla="*/ 673 h 108"/>
                <a:gd name="T36" fmla="+- 0 6193 6178"/>
                <a:gd name="T37" fmla="*/ T36 w 32"/>
                <a:gd name="T38" fmla="+- 0 671 630"/>
                <a:gd name="T39" fmla="*/ 671 h 108"/>
                <a:gd name="T40" fmla="+- 0 6193 6178"/>
                <a:gd name="T41" fmla="*/ T40 w 32"/>
                <a:gd name="T42" fmla="+- 0 669 630"/>
                <a:gd name="T43" fmla="*/ 669 h 108"/>
                <a:gd name="T44" fmla="+- 0 6194 6178"/>
                <a:gd name="T45" fmla="*/ T44 w 32"/>
                <a:gd name="T46" fmla="+- 0 667 630"/>
                <a:gd name="T47" fmla="*/ 667 h 108"/>
                <a:gd name="T48" fmla="+- 0 6194 6178"/>
                <a:gd name="T49" fmla="*/ T48 w 32"/>
                <a:gd name="T50" fmla="+- 0 662 630"/>
                <a:gd name="T51" fmla="*/ 662 h 108"/>
                <a:gd name="T52" fmla="+- 0 6193 6178"/>
                <a:gd name="T53" fmla="*/ T52 w 32"/>
                <a:gd name="T54" fmla="+- 0 660 630"/>
                <a:gd name="T55" fmla="*/ 660 h 108"/>
                <a:gd name="T56" fmla="+- 0 6193 6178"/>
                <a:gd name="T57" fmla="*/ T56 w 32"/>
                <a:gd name="T58" fmla="+- 0 658 630"/>
                <a:gd name="T59" fmla="*/ 658 h 108"/>
                <a:gd name="T60" fmla="+- 0 6192 6178"/>
                <a:gd name="T61" fmla="*/ T60 w 32"/>
                <a:gd name="T62" fmla="+- 0 656 630"/>
                <a:gd name="T63" fmla="*/ 656 h 108"/>
                <a:gd name="T64" fmla="+- 0 6188 6178"/>
                <a:gd name="T65" fmla="*/ T64 w 32"/>
                <a:gd name="T66" fmla="+- 0 652 630"/>
                <a:gd name="T67" fmla="*/ 652 h 108"/>
                <a:gd name="T68" fmla="+- 0 6178 6178"/>
                <a:gd name="T69" fmla="*/ T68 w 32"/>
                <a:gd name="T70" fmla="+- 0 652 630"/>
                <a:gd name="T71" fmla="*/ 652 h 108"/>
                <a:gd name="T72" fmla="+- 0 6178 6178"/>
                <a:gd name="T73" fmla="*/ T72 w 32"/>
                <a:gd name="T74" fmla="+- 0 630 630"/>
                <a:gd name="T75" fmla="*/ 630 h 108"/>
                <a:gd name="T76" fmla="+- 0 6187 6178"/>
                <a:gd name="T77" fmla="*/ T76 w 32"/>
                <a:gd name="T78" fmla="+- 0 630 630"/>
                <a:gd name="T79" fmla="*/ 630 h 108"/>
                <a:gd name="T80" fmla="+- 0 6190 6178"/>
                <a:gd name="T81" fmla="*/ T80 w 32"/>
                <a:gd name="T82" fmla="+- 0 631 630"/>
                <a:gd name="T83" fmla="*/ 631 h 108"/>
                <a:gd name="T84" fmla="+- 0 6195 6178"/>
                <a:gd name="T85" fmla="*/ T84 w 32"/>
                <a:gd name="T86" fmla="+- 0 634 630"/>
                <a:gd name="T87" fmla="*/ 634 h 108"/>
                <a:gd name="T88" fmla="+- 0 6197 6178"/>
                <a:gd name="T89" fmla="*/ T88 w 32"/>
                <a:gd name="T90" fmla="+- 0 636 630"/>
                <a:gd name="T91" fmla="*/ 636 h 108"/>
                <a:gd name="T92" fmla="+- 0 6199 6178"/>
                <a:gd name="T93" fmla="*/ T92 w 32"/>
                <a:gd name="T94" fmla="+- 0 637 630"/>
                <a:gd name="T95" fmla="*/ 637 h 108"/>
                <a:gd name="T96" fmla="+- 0 6201 6178"/>
                <a:gd name="T97" fmla="*/ T96 w 32"/>
                <a:gd name="T98" fmla="+- 0 640 630"/>
                <a:gd name="T99" fmla="*/ 640 h 108"/>
                <a:gd name="T100" fmla="+- 0 6204 6178"/>
                <a:gd name="T101" fmla="*/ T100 w 32"/>
                <a:gd name="T102" fmla="+- 0 642 630"/>
                <a:gd name="T103" fmla="*/ 642 h 108"/>
                <a:gd name="T104" fmla="+- 0 6206 6178"/>
                <a:gd name="T105" fmla="*/ T104 w 32"/>
                <a:gd name="T106" fmla="+- 0 649 630"/>
                <a:gd name="T107" fmla="*/ 649 h 108"/>
                <a:gd name="T108" fmla="+- 0 6208 6178"/>
                <a:gd name="T109" fmla="*/ T108 w 32"/>
                <a:gd name="T110" fmla="+- 0 652 630"/>
                <a:gd name="T111" fmla="*/ 652 h 108"/>
                <a:gd name="T112" fmla="+- 0 6208 6178"/>
                <a:gd name="T113" fmla="*/ T112 w 32"/>
                <a:gd name="T114" fmla="+- 0 656 630"/>
                <a:gd name="T115" fmla="*/ 656 h 108"/>
                <a:gd name="T116" fmla="+- 0 6209 6178"/>
                <a:gd name="T117" fmla="*/ T116 w 32"/>
                <a:gd name="T118" fmla="+- 0 660 630"/>
                <a:gd name="T119" fmla="*/ 660 h 108"/>
                <a:gd name="T120" fmla="+- 0 6209 6178"/>
                <a:gd name="T121" fmla="*/ T120 w 32"/>
                <a:gd name="T122" fmla="+- 0 668 630"/>
                <a:gd name="T123" fmla="*/ 668 h 108"/>
                <a:gd name="T124" fmla="+- 0 6208 6178"/>
                <a:gd name="T125" fmla="*/ T124 w 32"/>
                <a:gd name="T126" fmla="+- 0 671 630"/>
                <a:gd name="T127" fmla="*/ 671 h 108"/>
                <a:gd name="T128" fmla="+- 0 6208 6178"/>
                <a:gd name="T129" fmla="*/ T128 w 32"/>
                <a:gd name="T130" fmla="+- 0 674 630"/>
                <a:gd name="T131" fmla="*/ 674 h 108"/>
                <a:gd name="T132" fmla="+- 0 6206 6178"/>
                <a:gd name="T133" fmla="*/ T132 w 32"/>
                <a:gd name="T134" fmla="+- 0 681 630"/>
                <a:gd name="T135" fmla="*/ 681 h 108"/>
                <a:gd name="T136" fmla="+- 0 6204 6178"/>
                <a:gd name="T137" fmla="*/ T136 w 32"/>
                <a:gd name="T138" fmla="+- 0 684 630"/>
                <a:gd name="T139" fmla="*/ 684 h 108"/>
                <a:gd name="T140" fmla="+- 0 6202 6178"/>
                <a:gd name="T141" fmla="*/ T140 w 32"/>
                <a:gd name="T142" fmla="+- 0 687 630"/>
                <a:gd name="T143" fmla="*/ 687 h 108"/>
                <a:gd name="T144" fmla="+- 0 6198 6178"/>
                <a:gd name="T145" fmla="*/ T144 w 32"/>
                <a:gd name="T146" fmla="+- 0 692 630"/>
                <a:gd name="T147" fmla="*/ 692 h 108"/>
                <a:gd name="T148" fmla="+- 0 6210 6178"/>
                <a:gd name="T149" fmla="*/ T148 w 32"/>
                <a:gd name="T150" fmla="+- 0 738 630"/>
                <a:gd name="T151" fmla="*/ 738 h 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32" h="108">
                  <a:moveTo>
                    <a:pt x="32" y="108"/>
                  </a:moveTo>
                  <a:lnTo>
                    <a:pt x="16" y="108"/>
                  </a:lnTo>
                  <a:lnTo>
                    <a:pt x="5" y="67"/>
                  </a:lnTo>
                  <a:lnTo>
                    <a:pt x="0" y="67"/>
                  </a:lnTo>
                  <a:lnTo>
                    <a:pt x="0" y="46"/>
                  </a:lnTo>
                  <a:lnTo>
                    <a:pt x="8" y="46"/>
                  </a:lnTo>
                  <a:lnTo>
                    <a:pt x="10" y="45"/>
                  </a:lnTo>
                  <a:lnTo>
                    <a:pt x="11" y="44"/>
                  </a:lnTo>
                  <a:lnTo>
                    <a:pt x="14" y="43"/>
                  </a:lnTo>
                  <a:lnTo>
                    <a:pt x="15" y="41"/>
                  </a:lnTo>
                  <a:lnTo>
                    <a:pt x="15" y="39"/>
                  </a:lnTo>
                  <a:lnTo>
                    <a:pt x="16" y="37"/>
                  </a:lnTo>
                  <a:lnTo>
                    <a:pt x="16" y="32"/>
                  </a:lnTo>
                  <a:lnTo>
                    <a:pt x="15" y="30"/>
                  </a:lnTo>
                  <a:lnTo>
                    <a:pt x="15" y="28"/>
                  </a:lnTo>
                  <a:lnTo>
                    <a:pt x="14" y="26"/>
                  </a:lnTo>
                  <a:lnTo>
                    <a:pt x="10" y="22"/>
                  </a:lnTo>
                  <a:lnTo>
                    <a:pt x="0" y="22"/>
                  </a:lnTo>
                  <a:lnTo>
                    <a:pt x="0" y="0"/>
                  </a:lnTo>
                  <a:lnTo>
                    <a:pt x="9" y="0"/>
                  </a:lnTo>
                  <a:lnTo>
                    <a:pt x="12" y="1"/>
                  </a:lnTo>
                  <a:lnTo>
                    <a:pt x="17" y="4"/>
                  </a:lnTo>
                  <a:lnTo>
                    <a:pt x="19" y="6"/>
                  </a:lnTo>
                  <a:lnTo>
                    <a:pt x="21" y="7"/>
                  </a:lnTo>
                  <a:lnTo>
                    <a:pt x="23" y="10"/>
                  </a:lnTo>
                  <a:lnTo>
                    <a:pt x="26" y="12"/>
                  </a:lnTo>
                  <a:lnTo>
                    <a:pt x="28" y="19"/>
                  </a:lnTo>
                  <a:lnTo>
                    <a:pt x="30" y="22"/>
                  </a:lnTo>
                  <a:lnTo>
                    <a:pt x="30" y="26"/>
                  </a:lnTo>
                  <a:lnTo>
                    <a:pt x="31" y="30"/>
                  </a:lnTo>
                  <a:lnTo>
                    <a:pt x="31" y="38"/>
                  </a:lnTo>
                  <a:lnTo>
                    <a:pt x="30" y="41"/>
                  </a:lnTo>
                  <a:lnTo>
                    <a:pt x="30" y="44"/>
                  </a:lnTo>
                  <a:lnTo>
                    <a:pt x="28" y="51"/>
                  </a:lnTo>
                  <a:lnTo>
                    <a:pt x="26" y="54"/>
                  </a:lnTo>
                  <a:lnTo>
                    <a:pt x="24" y="57"/>
                  </a:lnTo>
                  <a:lnTo>
                    <a:pt x="20" y="62"/>
                  </a:lnTo>
                  <a:lnTo>
                    <a:pt x="32" y="10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76" name="AutoShape 9269">
              <a:extLst>
                <a:ext uri="{FF2B5EF4-FFF2-40B4-BE49-F238E27FC236}">
                  <a16:creationId xmlns:a16="http://schemas.microsoft.com/office/drawing/2014/main" id="{1D05CA9B-C565-4492-9832-802324732959}"/>
                </a:ext>
              </a:extLst>
            </p:cNvPr>
            <p:cNvSpPr>
              <a:spLocks/>
            </p:cNvSpPr>
            <p:nvPr/>
          </p:nvSpPr>
          <p:spPr bwMode="auto">
            <a:xfrm>
              <a:off x="6382" y="630"/>
              <a:ext cx="63" cy="109"/>
            </a:xfrm>
            <a:custGeom>
              <a:avLst/>
              <a:gdLst>
                <a:gd name="T0" fmla="+- 0 6385 6382"/>
                <a:gd name="T1" fmla="*/ T0 w 63"/>
                <a:gd name="T2" fmla="+- 0 681 630"/>
                <a:gd name="T3" fmla="*/ 681 h 109"/>
                <a:gd name="T4" fmla="+- 0 6438 6382"/>
                <a:gd name="T5" fmla="*/ T4 w 63"/>
                <a:gd name="T6" fmla="+- 0 630 630"/>
                <a:gd name="T7" fmla="*/ 630 h 109"/>
                <a:gd name="T8" fmla="+- 0 6402 6382"/>
                <a:gd name="T9" fmla="*/ T8 w 63"/>
                <a:gd name="T10" fmla="+- 0 652 630"/>
                <a:gd name="T11" fmla="*/ 652 h 109"/>
                <a:gd name="T12" fmla="+- 0 6423 6382"/>
                <a:gd name="T13" fmla="*/ T12 w 63"/>
                <a:gd name="T14" fmla="+- 0 665 630"/>
                <a:gd name="T15" fmla="*/ 665 h 109"/>
                <a:gd name="T16" fmla="+- 0 6428 6382"/>
                <a:gd name="T17" fmla="*/ T16 w 63"/>
                <a:gd name="T18" fmla="+- 0 668 630"/>
                <a:gd name="T19" fmla="*/ 668 h 109"/>
                <a:gd name="T20" fmla="+- 0 6437 6382"/>
                <a:gd name="T21" fmla="*/ T20 w 63"/>
                <a:gd name="T22" fmla="+- 0 678 630"/>
                <a:gd name="T23" fmla="*/ 678 h 109"/>
                <a:gd name="T24" fmla="+- 0 6440 6382"/>
                <a:gd name="T25" fmla="*/ T24 w 63"/>
                <a:gd name="T26" fmla="+- 0 683 630"/>
                <a:gd name="T27" fmla="*/ 683 h 109"/>
                <a:gd name="T28" fmla="+- 0 6406 6382"/>
                <a:gd name="T29" fmla="*/ T28 w 63"/>
                <a:gd name="T30" fmla="+- 0 686 630"/>
                <a:gd name="T31" fmla="*/ 686 h 109"/>
                <a:gd name="T32" fmla="+- 0 6399 6382"/>
                <a:gd name="T33" fmla="*/ T32 w 63"/>
                <a:gd name="T34" fmla="+- 0 690 630"/>
                <a:gd name="T35" fmla="*/ 690 h 109"/>
                <a:gd name="T36" fmla="+- 0 6401 6382"/>
                <a:gd name="T37" fmla="*/ T36 w 63"/>
                <a:gd name="T38" fmla="+- 0 665 630"/>
                <a:gd name="T39" fmla="*/ 665 h 109"/>
                <a:gd name="T40" fmla="+- 0 6420 6382"/>
                <a:gd name="T41" fmla="*/ T40 w 63"/>
                <a:gd name="T42" fmla="+- 0 664 630"/>
                <a:gd name="T43" fmla="*/ 664 h 109"/>
                <a:gd name="T44" fmla="+- 0 6441 6382"/>
                <a:gd name="T45" fmla="*/ T44 w 63"/>
                <a:gd name="T46" fmla="+- 0 718 630"/>
                <a:gd name="T47" fmla="*/ 718 h 109"/>
                <a:gd name="T48" fmla="+- 0 6420 6382"/>
                <a:gd name="T49" fmla="*/ T48 w 63"/>
                <a:gd name="T50" fmla="+- 0 717 630"/>
                <a:gd name="T51" fmla="*/ 717 h 109"/>
                <a:gd name="T52" fmla="+- 0 6423 6382"/>
                <a:gd name="T53" fmla="*/ T52 w 63"/>
                <a:gd name="T54" fmla="+- 0 716 630"/>
                <a:gd name="T55" fmla="*/ 716 h 109"/>
                <a:gd name="T56" fmla="+- 0 6428 6382"/>
                <a:gd name="T57" fmla="*/ T56 w 63"/>
                <a:gd name="T58" fmla="+- 0 706 630"/>
                <a:gd name="T59" fmla="*/ 706 h 109"/>
                <a:gd name="T60" fmla="+- 0 6427 6382"/>
                <a:gd name="T61" fmla="*/ T60 w 63"/>
                <a:gd name="T62" fmla="+- 0 696 630"/>
                <a:gd name="T63" fmla="*/ 696 h 109"/>
                <a:gd name="T64" fmla="+- 0 6426 6382"/>
                <a:gd name="T65" fmla="*/ T64 w 63"/>
                <a:gd name="T66" fmla="+- 0 692 630"/>
                <a:gd name="T67" fmla="*/ 692 h 109"/>
                <a:gd name="T68" fmla="+- 0 6420 6382"/>
                <a:gd name="T69" fmla="*/ T68 w 63"/>
                <a:gd name="T70" fmla="+- 0 686 630"/>
                <a:gd name="T71" fmla="*/ 686 h 109"/>
                <a:gd name="T72" fmla="+- 0 6441 6382"/>
                <a:gd name="T73" fmla="*/ T72 w 63"/>
                <a:gd name="T74" fmla="+- 0 687 630"/>
                <a:gd name="T75" fmla="*/ 687 h 109"/>
                <a:gd name="T76" fmla="+- 0 6444 6382"/>
                <a:gd name="T77" fmla="*/ T76 w 63"/>
                <a:gd name="T78" fmla="+- 0 695 630"/>
                <a:gd name="T79" fmla="*/ 695 h 109"/>
                <a:gd name="T80" fmla="+- 0 6445 6382"/>
                <a:gd name="T81" fmla="*/ T80 w 63"/>
                <a:gd name="T82" fmla="+- 0 703 630"/>
                <a:gd name="T83" fmla="*/ 703 h 109"/>
                <a:gd name="T84" fmla="+- 0 6444 6382"/>
                <a:gd name="T85" fmla="*/ T84 w 63"/>
                <a:gd name="T86" fmla="+- 0 710 630"/>
                <a:gd name="T87" fmla="*/ 710 h 109"/>
                <a:gd name="T88" fmla="+- 0 6441 6382"/>
                <a:gd name="T89" fmla="*/ T88 w 63"/>
                <a:gd name="T90" fmla="+- 0 718 630"/>
                <a:gd name="T91" fmla="*/ 718 h 109"/>
                <a:gd name="T92" fmla="+- 0 6410 6382"/>
                <a:gd name="T93" fmla="*/ T92 w 63"/>
                <a:gd name="T94" fmla="+- 0 739 630"/>
                <a:gd name="T95" fmla="*/ 739 h 109"/>
                <a:gd name="T96" fmla="+- 0 6396 6382"/>
                <a:gd name="T97" fmla="*/ T96 w 63"/>
                <a:gd name="T98" fmla="+- 0 736 630"/>
                <a:gd name="T99" fmla="*/ 736 h 109"/>
                <a:gd name="T100" fmla="+- 0 6382 6382"/>
                <a:gd name="T101" fmla="*/ T100 w 63"/>
                <a:gd name="T102" fmla="+- 0 728 630"/>
                <a:gd name="T103" fmla="*/ 728 h 109"/>
                <a:gd name="T104" fmla="+- 0 6393 6382"/>
                <a:gd name="T105" fmla="*/ T104 w 63"/>
                <a:gd name="T106" fmla="+- 0 713 630"/>
                <a:gd name="T107" fmla="*/ 713 h 109"/>
                <a:gd name="T108" fmla="+- 0 6405 6382"/>
                <a:gd name="T109" fmla="*/ T108 w 63"/>
                <a:gd name="T110" fmla="+- 0 717 630"/>
                <a:gd name="T111" fmla="*/ 717 h 109"/>
                <a:gd name="T112" fmla="+- 0 6441 6382"/>
                <a:gd name="T113" fmla="*/ T112 w 63"/>
                <a:gd name="T114" fmla="+- 0 718 630"/>
                <a:gd name="T115" fmla="*/ 718 h 109"/>
                <a:gd name="T116" fmla="+- 0 6438 6382"/>
                <a:gd name="T117" fmla="*/ T116 w 63"/>
                <a:gd name="T118" fmla="+- 0 725 630"/>
                <a:gd name="T119" fmla="*/ 725 h 109"/>
                <a:gd name="T120" fmla="+- 0 6430 6382"/>
                <a:gd name="T121" fmla="*/ T120 w 63"/>
                <a:gd name="T122" fmla="+- 0 735 630"/>
                <a:gd name="T123" fmla="*/ 735 h 109"/>
                <a:gd name="T124" fmla="+- 0 6425 6382"/>
                <a:gd name="T125" fmla="*/ T124 w 63"/>
                <a:gd name="T126" fmla="+- 0 738 630"/>
                <a:gd name="T127" fmla="*/ 738 h 1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3" h="109">
                  <a:moveTo>
                    <a:pt x="17" y="60"/>
                  </a:moveTo>
                  <a:lnTo>
                    <a:pt x="3" y="51"/>
                  </a:lnTo>
                  <a:lnTo>
                    <a:pt x="5" y="0"/>
                  </a:lnTo>
                  <a:lnTo>
                    <a:pt x="56" y="0"/>
                  </a:lnTo>
                  <a:lnTo>
                    <a:pt x="56" y="22"/>
                  </a:lnTo>
                  <a:lnTo>
                    <a:pt x="20" y="22"/>
                  </a:lnTo>
                  <a:lnTo>
                    <a:pt x="19" y="35"/>
                  </a:lnTo>
                  <a:lnTo>
                    <a:pt x="41" y="35"/>
                  </a:lnTo>
                  <a:lnTo>
                    <a:pt x="43" y="37"/>
                  </a:lnTo>
                  <a:lnTo>
                    <a:pt x="46" y="38"/>
                  </a:lnTo>
                  <a:lnTo>
                    <a:pt x="53" y="44"/>
                  </a:lnTo>
                  <a:lnTo>
                    <a:pt x="55" y="48"/>
                  </a:lnTo>
                  <a:lnTo>
                    <a:pt x="57" y="50"/>
                  </a:lnTo>
                  <a:lnTo>
                    <a:pt x="58" y="53"/>
                  </a:lnTo>
                  <a:lnTo>
                    <a:pt x="59" y="56"/>
                  </a:lnTo>
                  <a:lnTo>
                    <a:pt x="24" y="56"/>
                  </a:lnTo>
                  <a:lnTo>
                    <a:pt x="21" y="59"/>
                  </a:lnTo>
                  <a:lnTo>
                    <a:pt x="17" y="60"/>
                  </a:lnTo>
                  <a:close/>
                  <a:moveTo>
                    <a:pt x="41" y="35"/>
                  </a:moveTo>
                  <a:lnTo>
                    <a:pt x="19" y="35"/>
                  </a:lnTo>
                  <a:lnTo>
                    <a:pt x="22" y="34"/>
                  </a:lnTo>
                  <a:lnTo>
                    <a:pt x="38" y="34"/>
                  </a:lnTo>
                  <a:lnTo>
                    <a:pt x="41" y="35"/>
                  </a:lnTo>
                  <a:close/>
                  <a:moveTo>
                    <a:pt x="59" y="88"/>
                  </a:moveTo>
                  <a:lnTo>
                    <a:pt x="35" y="88"/>
                  </a:lnTo>
                  <a:lnTo>
                    <a:pt x="38" y="87"/>
                  </a:lnTo>
                  <a:lnTo>
                    <a:pt x="39" y="87"/>
                  </a:lnTo>
                  <a:lnTo>
                    <a:pt x="41" y="86"/>
                  </a:lnTo>
                  <a:lnTo>
                    <a:pt x="42" y="85"/>
                  </a:lnTo>
                  <a:lnTo>
                    <a:pt x="46" y="76"/>
                  </a:lnTo>
                  <a:lnTo>
                    <a:pt x="46" y="68"/>
                  </a:lnTo>
                  <a:lnTo>
                    <a:pt x="45" y="66"/>
                  </a:lnTo>
                  <a:lnTo>
                    <a:pt x="45" y="64"/>
                  </a:lnTo>
                  <a:lnTo>
                    <a:pt x="44" y="62"/>
                  </a:lnTo>
                  <a:lnTo>
                    <a:pt x="40" y="57"/>
                  </a:lnTo>
                  <a:lnTo>
                    <a:pt x="38" y="56"/>
                  </a:lnTo>
                  <a:lnTo>
                    <a:pt x="59" y="56"/>
                  </a:lnTo>
                  <a:lnTo>
                    <a:pt x="59" y="57"/>
                  </a:lnTo>
                  <a:lnTo>
                    <a:pt x="60" y="61"/>
                  </a:lnTo>
                  <a:lnTo>
                    <a:pt x="62" y="65"/>
                  </a:lnTo>
                  <a:lnTo>
                    <a:pt x="62" y="68"/>
                  </a:lnTo>
                  <a:lnTo>
                    <a:pt x="63" y="73"/>
                  </a:lnTo>
                  <a:lnTo>
                    <a:pt x="62" y="76"/>
                  </a:lnTo>
                  <a:lnTo>
                    <a:pt x="62" y="80"/>
                  </a:lnTo>
                  <a:lnTo>
                    <a:pt x="60" y="84"/>
                  </a:lnTo>
                  <a:lnTo>
                    <a:pt x="59" y="88"/>
                  </a:lnTo>
                  <a:close/>
                  <a:moveTo>
                    <a:pt x="40" y="109"/>
                  </a:moveTo>
                  <a:lnTo>
                    <a:pt x="28" y="109"/>
                  </a:lnTo>
                  <a:lnTo>
                    <a:pt x="22" y="108"/>
                  </a:lnTo>
                  <a:lnTo>
                    <a:pt x="14" y="106"/>
                  </a:lnTo>
                  <a:lnTo>
                    <a:pt x="5" y="101"/>
                  </a:lnTo>
                  <a:lnTo>
                    <a:pt x="0" y="98"/>
                  </a:lnTo>
                  <a:lnTo>
                    <a:pt x="7" y="80"/>
                  </a:lnTo>
                  <a:lnTo>
                    <a:pt x="11" y="83"/>
                  </a:lnTo>
                  <a:lnTo>
                    <a:pt x="15" y="85"/>
                  </a:lnTo>
                  <a:lnTo>
                    <a:pt x="23" y="87"/>
                  </a:lnTo>
                  <a:lnTo>
                    <a:pt x="27" y="88"/>
                  </a:lnTo>
                  <a:lnTo>
                    <a:pt x="59" y="88"/>
                  </a:lnTo>
                  <a:lnTo>
                    <a:pt x="58" y="91"/>
                  </a:lnTo>
                  <a:lnTo>
                    <a:pt x="56" y="95"/>
                  </a:lnTo>
                  <a:lnTo>
                    <a:pt x="55" y="98"/>
                  </a:lnTo>
                  <a:lnTo>
                    <a:pt x="48" y="105"/>
                  </a:lnTo>
                  <a:lnTo>
                    <a:pt x="45" y="107"/>
                  </a:lnTo>
                  <a:lnTo>
                    <a:pt x="43" y="108"/>
                  </a:lnTo>
                  <a:lnTo>
                    <a:pt x="40" y="10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77" name="AutoShape 9270">
              <a:extLst>
                <a:ext uri="{FF2B5EF4-FFF2-40B4-BE49-F238E27FC236}">
                  <a16:creationId xmlns:a16="http://schemas.microsoft.com/office/drawing/2014/main" id="{DAFBECC4-66D6-45DD-A940-1F7EBF748432}"/>
                </a:ext>
              </a:extLst>
            </p:cNvPr>
            <p:cNvSpPr>
              <a:spLocks/>
            </p:cNvSpPr>
            <p:nvPr/>
          </p:nvSpPr>
          <p:spPr bwMode="auto">
            <a:xfrm>
              <a:off x="6298" y="630"/>
              <a:ext cx="63" cy="109"/>
            </a:xfrm>
            <a:custGeom>
              <a:avLst/>
              <a:gdLst>
                <a:gd name="T0" fmla="+- 0 6301 6298"/>
                <a:gd name="T1" fmla="*/ T0 w 63"/>
                <a:gd name="T2" fmla="+- 0 681 630"/>
                <a:gd name="T3" fmla="*/ 681 h 109"/>
                <a:gd name="T4" fmla="+- 0 6355 6298"/>
                <a:gd name="T5" fmla="*/ T4 w 63"/>
                <a:gd name="T6" fmla="+- 0 630 630"/>
                <a:gd name="T7" fmla="*/ 630 h 109"/>
                <a:gd name="T8" fmla="+- 0 6318 6298"/>
                <a:gd name="T9" fmla="*/ T8 w 63"/>
                <a:gd name="T10" fmla="+- 0 652 630"/>
                <a:gd name="T11" fmla="*/ 652 h 109"/>
                <a:gd name="T12" fmla="+- 0 6339 6298"/>
                <a:gd name="T13" fmla="*/ T12 w 63"/>
                <a:gd name="T14" fmla="+- 0 665 630"/>
                <a:gd name="T15" fmla="*/ 665 h 109"/>
                <a:gd name="T16" fmla="+- 0 6344 6298"/>
                <a:gd name="T17" fmla="*/ T16 w 63"/>
                <a:gd name="T18" fmla="+- 0 668 630"/>
                <a:gd name="T19" fmla="*/ 668 h 109"/>
                <a:gd name="T20" fmla="+- 0 6352 6298"/>
                <a:gd name="T21" fmla="*/ T20 w 63"/>
                <a:gd name="T22" fmla="+- 0 674 630"/>
                <a:gd name="T23" fmla="*/ 674 h 109"/>
                <a:gd name="T24" fmla="+- 0 6356 6298"/>
                <a:gd name="T25" fmla="*/ T24 w 63"/>
                <a:gd name="T26" fmla="+- 0 680 630"/>
                <a:gd name="T27" fmla="*/ 680 h 109"/>
                <a:gd name="T28" fmla="+- 0 6358 6298"/>
                <a:gd name="T29" fmla="*/ T28 w 63"/>
                <a:gd name="T30" fmla="+- 0 686 630"/>
                <a:gd name="T31" fmla="*/ 686 h 109"/>
                <a:gd name="T32" fmla="+- 0 6319 6298"/>
                <a:gd name="T33" fmla="*/ T32 w 63"/>
                <a:gd name="T34" fmla="+- 0 689 630"/>
                <a:gd name="T35" fmla="*/ 689 h 109"/>
                <a:gd name="T36" fmla="+- 0 6339 6298"/>
                <a:gd name="T37" fmla="*/ T36 w 63"/>
                <a:gd name="T38" fmla="+- 0 665 630"/>
                <a:gd name="T39" fmla="*/ 665 h 109"/>
                <a:gd name="T40" fmla="+- 0 6321 6298"/>
                <a:gd name="T41" fmla="*/ T40 w 63"/>
                <a:gd name="T42" fmla="+- 0 664 630"/>
                <a:gd name="T43" fmla="*/ 664 h 109"/>
                <a:gd name="T44" fmla="+- 0 6339 6298"/>
                <a:gd name="T45" fmla="*/ T44 w 63"/>
                <a:gd name="T46" fmla="+- 0 665 630"/>
                <a:gd name="T47" fmla="*/ 665 h 109"/>
                <a:gd name="T48" fmla="+- 0 6334 6298"/>
                <a:gd name="T49" fmla="*/ T48 w 63"/>
                <a:gd name="T50" fmla="+- 0 718 630"/>
                <a:gd name="T51" fmla="*/ 718 h 109"/>
                <a:gd name="T52" fmla="+- 0 6338 6298"/>
                <a:gd name="T53" fmla="*/ T52 w 63"/>
                <a:gd name="T54" fmla="+- 0 717 630"/>
                <a:gd name="T55" fmla="*/ 717 h 109"/>
                <a:gd name="T56" fmla="+- 0 6341 6298"/>
                <a:gd name="T57" fmla="*/ T56 w 63"/>
                <a:gd name="T58" fmla="+- 0 715 630"/>
                <a:gd name="T59" fmla="*/ 715 h 109"/>
                <a:gd name="T60" fmla="+- 0 6344 6298"/>
                <a:gd name="T61" fmla="*/ T60 w 63"/>
                <a:gd name="T62" fmla="+- 0 706 630"/>
                <a:gd name="T63" fmla="*/ 706 h 109"/>
                <a:gd name="T64" fmla="+- 0 6345 6298"/>
                <a:gd name="T65" fmla="*/ T64 w 63"/>
                <a:gd name="T66" fmla="+- 0 702 630"/>
                <a:gd name="T67" fmla="*/ 702 h 109"/>
                <a:gd name="T68" fmla="+- 0 6344 6298"/>
                <a:gd name="T69" fmla="*/ T68 w 63"/>
                <a:gd name="T70" fmla="+- 0 696 630"/>
                <a:gd name="T71" fmla="*/ 696 h 109"/>
                <a:gd name="T72" fmla="+- 0 6341 6298"/>
                <a:gd name="T73" fmla="*/ T72 w 63"/>
                <a:gd name="T74" fmla="+- 0 691 630"/>
                <a:gd name="T75" fmla="*/ 691 h 109"/>
                <a:gd name="T76" fmla="+- 0 6339 6298"/>
                <a:gd name="T77" fmla="*/ T76 w 63"/>
                <a:gd name="T78" fmla="+- 0 687 630"/>
                <a:gd name="T79" fmla="*/ 687 h 109"/>
                <a:gd name="T80" fmla="+- 0 6358 6298"/>
                <a:gd name="T81" fmla="*/ T80 w 63"/>
                <a:gd name="T82" fmla="+- 0 686 630"/>
                <a:gd name="T83" fmla="*/ 686 h 109"/>
                <a:gd name="T84" fmla="+- 0 6360 6298"/>
                <a:gd name="T85" fmla="*/ T84 w 63"/>
                <a:gd name="T86" fmla="+- 0 691 630"/>
                <a:gd name="T87" fmla="*/ 691 h 109"/>
                <a:gd name="T88" fmla="+- 0 6361 6298"/>
                <a:gd name="T89" fmla="*/ T88 w 63"/>
                <a:gd name="T90" fmla="+- 0 710 630"/>
                <a:gd name="T91" fmla="*/ 710 h 109"/>
                <a:gd name="T92" fmla="+- 0 6358 6298"/>
                <a:gd name="T93" fmla="*/ T92 w 63"/>
                <a:gd name="T94" fmla="+- 0 718 630"/>
                <a:gd name="T95" fmla="*/ 718 h 109"/>
                <a:gd name="T96" fmla="+- 0 6326 6298"/>
                <a:gd name="T97" fmla="*/ T96 w 63"/>
                <a:gd name="T98" fmla="+- 0 739 630"/>
                <a:gd name="T99" fmla="*/ 739 h 109"/>
                <a:gd name="T100" fmla="+- 0 6312 6298"/>
                <a:gd name="T101" fmla="*/ T100 w 63"/>
                <a:gd name="T102" fmla="+- 0 736 630"/>
                <a:gd name="T103" fmla="*/ 736 h 109"/>
                <a:gd name="T104" fmla="+- 0 6298 6298"/>
                <a:gd name="T105" fmla="*/ T104 w 63"/>
                <a:gd name="T106" fmla="+- 0 728 630"/>
                <a:gd name="T107" fmla="*/ 728 h 109"/>
                <a:gd name="T108" fmla="+- 0 6309 6298"/>
                <a:gd name="T109" fmla="*/ T108 w 63"/>
                <a:gd name="T110" fmla="+- 0 713 630"/>
                <a:gd name="T111" fmla="*/ 713 h 109"/>
                <a:gd name="T112" fmla="+- 0 6317 6298"/>
                <a:gd name="T113" fmla="*/ T112 w 63"/>
                <a:gd name="T114" fmla="+- 0 716 630"/>
                <a:gd name="T115" fmla="*/ 716 h 109"/>
                <a:gd name="T116" fmla="+- 0 6358 6298"/>
                <a:gd name="T117" fmla="*/ T116 w 63"/>
                <a:gd name="T118" fmla="+- 0 718 630"/>
                <a:gd name="T119" fmla="*/ 718 h 109"/>
                <a:gd name="T120" fmla="+- 0 6353 6298"/>
                <a:gd name="T121" fmla="*/ T120 w 63"/>
                <a:gd name="T122" fmla="+- 0 728 630"/>
                <a:gd name="T123" fmla="*/ 728 h 109"/>
                <a:gd name="T124" fmla="+- 0 6349 6298"/>
                <a:gd name="T125" fmla="*/ T124 w 63"/>
                <a:gd name="T126" fmla="+- 0 732 630"/>
                <a:gd name="T127" fmla="*/ 732 h 109"/>
                <a:gd name="T128" fmla="+- 0 6341 6298"/>
                <a:gd name="T129" fmla="*/ T128 w 63"/>
                <a:gd name="T130" fmla="+- 0 738 630"/>
                <a:gd name="T131" fmla="*/ 738 h 1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63" h="109">
                  <a:moveTo>
                    <a:pt x="18" y="60"/>
                  </a:moveTo>
                  <a:lnTo>
                    <a:pt x="3" y="51"/>
                  </a:lnTo>
                  <a:lnTo>
                    <a:pt x="6" y="0"/>
                  </a:lnTo>
                  <a:lnTo>
                    <a:pt x="57" y="0"/>
                  </a:lnTo>
                  <a:lnTo>
                    <a:pt x="57" y="22"/>
                  </a:lnTo>
                  <a:lnTo>
                    <a:pt x="20" y="22"/>
                  </a:lnTo>
                  <a:lnTo>
                    <a:pt x="19" y="35"/>
                  </a:lnTo>
                  <a:lnTo>
                    <a:pt x="41" y="35"/>
                  </a:lnTo>
                  <a:lnTo>
                    <a:pt x="44" y="37"/>
                  </a:lnTo>
                  <a:lnTo>
                    <a:pt x="46" y="38"/>
                  </a:lnTo>
                  <a:lnTo>
                    <a:pt x="50" y="40"/>
                  </a:lnTo>
                  <a:lnTo>
                    <a:pt x="54" y="44"/>
                  </a:lnTo>
                  <a:lnTo>
                    <a:pt x="56" y="48"/>
                  </a:lnTo>
                  <a:lnTo>
                    <a:pt x="58" y="50"/>
                  </a:lnTo>
                  <a:lnTo>
                    <a:pt x="59" y="53"/>
                  </a:lnTo>
                  <a:lnTo>
                    <a:pt x="60" y="56"/>
                  </a:lnTo>
                  <a:lnTo>
                    <a:pt x="26" y="56"/>
                  </a:lnTo>
                  <a:lnTo>
                    <a:pt x="21" y="59"/>
                  </a:lnTo>
                  <a:lnTo>
                    <a:pt x="18" y="60"/>
                  </a:lnTo>
                  <a:close/>
                  <a:moveTo>
                    <a:pt x="41" y="35"/>
                  </a:moveTo>
                  <a:lnTo>
                    <a:pt x="19" y="35"/>
                  </a:lnTo>
                  <a:lnTo>
                    <a:pt x="23" y="34"/>
                  </a:lnTo>
                  <a:lnTo>
                    <a:pt x="39" y="34"/>
                  </a:lnTo>
                  <a:lnTo>
                    <a:pt x="41" y="35"/>
                  </a:lnTo>
                  <a:close/>
                  <a:moveTo>
                    <a:pt x="60" y="88"/>
                  </a:moveTo>
                  <a:lnTo>
                    <a:pt x="36" y="88"/>
                  </a:lnTo>
                  <a:lnTo>
                    <a:pt x="38" y="87"/>
                  </a:lnTo>
                  <a:lnTo>
                    <a:pt x="40" y="87"/>
                  </a:lnTo>
                  <a:lnTo>
                    <a:pt x="41" y="86"/>
                  </a:lnTo>
                  <a:lnTo>
                    <a:pt x="43" y="85"/>
                  </a:lnTo>
                  <a:lnTo>
                    <a:pt x="46" y="78"/>
                  </a:lnTo>
                  <a:lnTo>
                    <a:pt x="46" y="76"/>
                  </a:lnTo>
                  <a:lnTo>
                    <a:pt x="47" y="74"/>
                  </a:lnTo>
                  <a:lnTo>
                    <a:pt x="47" y="72"/>
                  </a:lnTo>
                  <a:lnTo>
                    <a:pt x="46" y="68"/>
                  </a:lnTo>
                  <a:lnTo>
                    <a:pt x="46" y="66"/>
                  </a:lnTo>
                  <a:lnTo>
                    <a:pt x="44" y="62"/>
                  </a:lnTo>
                  <a:lnTo>
                    <a:pt x="43" y="61"/>
                  </a:lnTo>
                  <a:lnTo>
                    <a:pt x="42" y="59"/>
                  </a:lnTo>
                  <a:lnTo>
                    <a:pt x="41" y="57"/>
                  </a:lnTo>
                  <a:lnTo>
                    <a:pt x="39" y="56"/>
                  </a:lnTo>
                  <a:lnTo>
                    <a:pt x="60" y="56"/>
                  </a:lnTo>
                  <a:lnTo>
                    <a:pt x="60" y="57"/>
                  </a:lnTo>
                  <a:lnTo>
                    <a:pt x="62" y="61"/>
                  </a:lnTo>
                  <a:lnTo>
                    <a:pt x="63" y="65"/>
                  </a:lnTo>
                  <a:lnTo>
                    <a:pt x="63" y="80"/>
                  </a:lnTo>
                  <a:lnTo>
                    <a:pt x="62" y="84"/>
                  </a:lnTo>
                  <a:lnTo>
                    <a:pt x="60" y="88"/>
                  </a:lnTo>
                  <a:close/>
                  <a:moveTo>
                    <a:pt x="41" y="109"/>
                  </a:moveTo>
                  <a:lnTo>
                    <a:pt x="28" y="109"/>
                  </a:lnTo>
                  <a:lnTo>
                    <a:pt x="19" y="107"/>
                  </a:lnTo>
                  <a:lnTo>
                    <a:pt x="14" y="106"/>
                  </a:lnTo>
                  <a:lnTo>
                    <a:pt x="5" y="101"/>
                  </a:lnTo>
                  <a:lnTo>
                    <a:pt x="0" y="98"/>
                  </a:lnTo>
                  <a:lnTo>
                    <a:pt x="8" y="80"/>
                  </a:lnTo>
                  <a:lnTo>
                    <a:pt x="11" y="83"/>
                  </a:lnTo>
                  <a:lnTo>
                    <a:pt x="16" y="85"/>
                  </a:lnTo>
                  <a:lnTo>
                    <a:pt x="19" y="86"/>
                  </a:lnTo>
                  <a:lnTo>
                    <a:pt x="28" y="88"/>
                  </a:lnTo>
                  <a:lnTo>
                    <a:pt x="60" y="88"/>
                  </a:lnTo>
                  <a:lnTo>
                    <a:pt x="59" y="91"/>
                  </a:lnTo>
                  <a:lnTo>
                    <a:pt x="55" y="98"/>
                  </a:lnTo>
                  <a:lnTo>
                    <a:pt x="54" y="100"/>
                  </a:lnTo>
                  <a:lnTo>
                    <a:pt x="51" y="102"/>
                  </a:lnTo>
                  <a:lnTo>
                    <a:pt x="46" y="107"/>
                  </a:lnTo>
                  <a:lnTo>
                    <a:pt x="43" y="108"/>
                  </a:lnTo>
                  <a:lnTo>
                    <a:pt x="41" y="10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78" name="Freeform 9271">
              <a:extLst>
                <a:ext uri="{FF2B5EF4-FFF2-40B4-BE49-F238E27FC236}">
                  <a16:creationId xmlns:a16="http://schemas.microsoft.com/office/drawing/2014/main" id="{34115299-F2A6-4539-83E3-6366ACA92399}"/>
                </a:ext>
              </a:extLst>
            </p:cNvPr>
            <p:cNvSpPr>
              <a:spLocks/>
            </p:cNvSpPr>
            <p:nvPr/>
          </p:nvSpPr>
          <p:spPr bwMode="auto">
            <a:xfrm>
              <a:off x="6147" y="630"/>
              <a:ext cx="31" cy="108"/>
            </a:xfrm>
            <a:custGeom>
              <a:avLst/>
              <a:gdLst>
                <a:gd name="T0" fmla="+- 0 6163 6148"/>
                <a:gd name="T1" fmla="*/ T0 w 31"/>
                <a:gd name="T2" fmla="+- 0 738 630"/>
                <a:gd name="T3" fmla="*/ 738 h 108"/>
                <a:gd name="T4" fmla="+- 0 6148 6148"/>
                <a:gd name="T5" fmla="*/ T4 w 31"/>
                <a:gd name="T6" fmla="+- 0 738 630"/>
                <a:gd name="T7" fmla="*/ 738 h 108"/>
                <a:gd name="T8" fmla="+- 0 6148 6148"/>
                <a:gd name="T9" fmla="*/ T8 w 31"/>
                <a:gd name="T10" fmla="+- 0 630 630"/>
                <a:gd name="T11" fmla="*/ 630 h 108"/>
                <a:gd name="T12" fmla="+- 0 6178 6148"/>
                <a:gd name="T13" fmla="*/ T12 w 31"/>
                <a:gd name="T14" fmla="+- 0 630 630"/>
                <a:gd name="T15" fmla="*/ 630 h 108"/>
                <a:gd name="T16" fmla="+- 0 6178 6148"/>
                <a:gd name="T17" fmla="*/ T16 w 31"/>
                <a:gd name="T18" fmla="+- 0 652 630"/>
                <a:gd name="T19" fmla="*/ 652 h 108"/>
                <a:gd name="T20" fmla="+- 0 6163 6148"/>
                <a:gd name="T21" fmla="*/ T20 w 31"/>
                <a:gd name="T22" fmla="+- 0 652 630"/>
                <a:gd name="T23" fmla="*/ 652 h 108"/>
                <a:gd name="T24" fmla="+- 0 6163 6148"/>
                <a:gd name="T25" fmla="*/ T24 w 31"/>
                <a:gd name="T26" fmla="+- 0 676 630"/>
                <a:gd name="T27" fmla="*/ 676 h 108"/>
                <a:gd name="T28" fmla="+- 0 6178 6148"/>
                <a:gd name="T29" fmla="*/ T28 w 31"/>
                <a:gd name="T30" fmla="+- 0 676 630"/>
                <a:gd name="T31" fmla="*/ 676 h 108"/>
                <a:gd name="T32" fmla="+- 0 6178 6148"/>
                <a:gd name="T33" fmla="*/ T32 w 31"/>
                <a:gd name="T34" fmla="+- 0 697 630"/>
                <a:gd name="T35" fmla="*/ 697 h 108"/>
                <a:gd name="T36" fmla="+- 0 6163 6148"/>
                <a:gd name="T37" fmla="*/ T36 w 31"/>
                <a:gd name="T38" fmla="+- 0 697 630"/>
                <a:gd name="T39" fmla="*/ 697 h 108"/>
                <a:gd name="T40" fmla="+- 0 6163 6148"/>
                <a:gd name="T41" fmla="*/ T40 w 31"/>
                <a:gd name="T42" fmla="+- 0 738 630"/>
                <a:gd name="T43" fmla="*/ 738 h 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1" h="108">
                  <a:moveTo>
                    <a:pt x="15" y="108"/>
                  </a:moveTo>
                  <a:lnTo>
                    <a:pt x="0" y="108"/>
                  </a:lnTo>
                  <a:lnTo>
                    <a:pt x="0" y="0"/>
                  </a:lnTo>
                  <a:lnTo>
                    <a:pt x="30" y="0"/>
                  </a:lnTo>
                  <a:lnTo>
                    <a:pt x="30" y="22"/>
                  </a:lnTo>
                  <a:lnTo>
                    <a:pt x="15" y="22"/>
                  </a:lnTo>
                  <a:lnTo>
                    <a:pt x="15" y="46"/>
                  </a:lnTo>
                  <a:lnTo>
                    <a:pt x="30" y="46"/>
                  </a:lnTo>
                  <a:lnTo>
                    <a:pt x="30" y="67"/>
                  </a:lnTo>
                  <a:lnTo>
                    <a:pt x="15" y="67"/>
                  </a:lnTo>
                  <a:lnTo>
                    <a:pt x="15" y="10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79" name="Freeform 9272">
              <a:extLst>
                <a:ext uri="{FF2B5EF4-FFF2-40B4-BE49-F238E27FC236}">
                  <a16:creationId xmlns:a16="http://schemas.microsoft.com/office/drawing/2014/main" id="{051690BE-43B4-4393-B453-2AF688DD21B4}"/>
                </a:ext>
              </a:extLst>
            </p:cNvPr>
            <p:cNvSpPr>
              <a:spLocks/>
            </p:cNvSpPr>
            <p:nvPr/>
          </p:nvSpPr>
          <p:spPr bwMode="auto">
            <a:xfrm>
              <a:off x="5923" y="629"/>
              <a:ext cx="32" cy="111"/>
            </a:xfrm>
            <a:custGeom>
              <a:avLst/>
              <a:gdLst>
                <a:gd name="T0" fmla="+- 0 5925 5923"/>
                <a:gd name="T1" fmla="*/ T0 w 32"/>
                <a:gd name="T2" fmla="+- 0 740 629"/>
                <a:gd name="T3" fmla="*/ 740 h 111"/>
                <a:gd name="T4" fmla="+- 0 5923 5923"/>
                <a:gd name="T5" fmla="*/ T4 w 32"/>
                <a:gd name="T6" fmla="+- 0 740 629"/>
                <a:gd name="T7" fmla="*/ 740 h 111"/>
                <a:gd name="T8" fmla="+- 0 5923 5923"/>
                <a:gd name="T9" fmla="*/ T8 w 32"/>
                <a:gd name="T10" fmla="+- 0 717 629"/>
                <a:gd name="T11" fmla="*/ 717 h 111"/>
                <a:gd name="T12" fmla="+- 0 5926 5923"/>
                <a:gd name="T13" fmla="*/ T12 w 32"/>
                <a:gd name="T14" fmla="+- 0 717 629"/>
                <a:gd name="T15" fmla="*/ 717 h 111"/>
                <a:gd name="T16" fmla="+- 0 5929 5923"/>
                <a:gd name="T17" fmla="*/ T16 w 32"/>
                <a:gd name="T18" fmla="+- 0 716 629"/>
                <a:gd name="T19" fmla="*/ 716 h 111"/>
                <a:gd name="T20" fmla="+- 0 5934 5923"/>
                <a:gd name="T21" fmla="*/ T20 w 32"/>
                <a:gd name="T22" fmla="+- 0 710 629"/>
                <a:gd name="T23" fmla="*/ 710 h 111"/>
                <a:gd name="T24" fmla="+- 0 5935 5923"/>
                <a:gd name="T25" fmla="*/ T24 w 32"/>
                <a:gd name="T26" fmla="+- 0 708 629"/>
                <a:gd name="T27" fmla="*/ 708 h 111"/>
                <a:gd name="T28" fmla="+- 0 5936 5923"/>
                <a:gd name="T29" fmla="*/ T28 w 32"/>
                <a:gd name="T30" fmla="+- 0 705 629"/>
                <a:gd name="T31" fmla="*/ 705 h 111"/>
                <a:gd name="T32" fmla="+- 0 5937 5923"/>
                <a:gd name="T33" fmla="*/ T32 w 32"/>
                <a:gd name="T34" fmla="+- 0 703 629"/>
                <a:gd name="T35" fmla="*/ 703 h 111"/>
                <a:gd name="T36" fmla="+- 0 5937 5923"/>
                <a:gd name="T37" fmla="*/ T36 w 32"/>
                <a:gd name="T38" fmla="+- 0 697 629"/>
                <a:gd name="T39" fmla="*/ 697 h 111"/>
                <a:gd name="T40" fmla="+- 0 5938 5923"/>
                <a:gd name="T41" fmla="*/ T40 w 32"/>
                <a:gd name="T42" fmla="+- 0 692 629"/>
                <a:gd name="T43" fmla="*/ 692 h 111"/>
                <a:gd name="T44" fmla="+- 0 5938 5923"/>
                <a:gd name="T45" fmla="*/ T44 w 32"/>
                <a:gd name="T46" fmla="+- 0 676 629"/>
                <a:gd name="T47" fmla="*/ 676 h 111"/>
                <a:gd name="T48" fmla="+- 0 5937 5923"/>
                <a:gd name="T49" fmla="*/ T48 w 32"/>
                <a:gd name="T50" fmla="+- 0 671 629"/>
                <a:gd name="T51" fmla="*/ 671 h 111"/>
                <a:gd name="T52" fmla="+- 0 5937 5923"/>
                <a:gd name="T53" fmla="*/ T52 w 32"/>
                <a:gd name="T54" fmla="+- 0 665 629"/>
                <a:gd name="T55" fmla="*/ 665 h 111"/>
                <a:gd name="T56" fmla="+- 0 5935 5923"/>
                <a:gd name="T57" fmla="*/ T56 w 32"/>
                <a:gd name="T58" fmla="+- 0 661 629"/>
                <a:gd name="T59" fmla="*/ 661 h 111"/>
                <a:gd name="T60" fmla="+- 0 5934 5923"/>
                <a:gd name="T61" fmla="*/ T60 w 32"/>
                <a:gd name="T62" fmla="+- 0 658 629"/>
                <a:gd name="T63" fmla="*/ 658 h 111"/>
                <a:gd name="T64" fmla="+- 0 5929 5923"/>
                <a:gd name="T65" fmla="*/ T64 w 32"/>
                <a:gd name="T66" fmla="+- 0 652 629"/>
                <a:gd name="T67" fmla="*/ 652 h 111"/>
                <a:gd name="T68" fmla="+- 0 5926 5923"/>
                <a:gd name="T69" fmla="*/ T68 w 32"/>
                <a:gd name="T70" fmla="+- 0 652 629"/>
                <a:gd name="T71" fmla="*/ 652 h 111"/>
                <a:gd name="T72" fmla="+- 0 5924 5923"/>
                <a:gd name="T73" fmla="*/ T72 w 32"/>
                <a:gd name="T74" fmla="+- 0 651 629"/>
                <a:gd name="T75" fmla="*/ 651 h 111"/>
                <a:gd name="T76" fmla="+- 0 5923 5923"/>
                <a:gd name="T77" fmla="*/ T76 w 32"/>
                <a:gd name="T78" fmla="+- 0 629 629"/>
                <a:gd name="T79" fmla="*/ 629 h 111"/>
                <a:gd name="T80" fmla="+- 0 5929 5923"/>
                <a:gd name="T81" fmla="*/ T80 w 32"/>
                <a:gd name="T82" fmla="+- 0 629 629"/>
                <a:gd name="T83" fmla="*/ 629 h 111"/>
                <a:gd name="T84" fmla="+- 0 5931 5923"/>
                <a:gd name="T85" fmla="*/ T84 w 32"/>
                <a:gd name="T86" fmla="+- 0 630 629"/>
                <a:gd name="T87" fmla="*/ 630 h 111"/>
                <a:gd name="T88" fmla="+- 0 5934 5923"/>
                <a:gd name="T89" fmla="*/ T88 w 32"/>
                <a:gd name="T90" fmla="+- 0 631 629"/>
                <a:gd name="T91" fmla="*/ 631 h 111"/>
                <a:gd name="T92" fmla="+- 0 5950 5923"/>
                <a:gd name="T93" fmla="*/ T92 w 32"/>
                <a:gd name="T94" fmla="+- 0 656 629"/>
                <a:gd name="T95" fmla="*/ 656 h 111"/>
                <a:gd name="T96" fmla="+- 0 5951 5923"/>
                <a:gd name="T97" fmla="*/ T96 w 32"/>
                <a:gd name="T98" fmla="+- 0 659 629"/>
                <a:gd name="T99" fmla="*/ 659 h 111"/>
                <a:gd name="T100" fmla="+- 0 5954 5923"/>
                <a:gd name="T101" fmla="*/ T100 w 32"/>
                <a:gd name="T102" fmla="+- 0 672 629"/>
                <a:gd name="T103" fmla="*/ 672 h 111"/>
                <a:gd name="T104" fmla="+- 0 5955 5923"/>
                <a:gd name="T105" fmla="*/ T104 w 32"/>
                <a:gd name="T106" fmla="+- 0 678 629"/>
                <a:gd name="T107" fmla="*/ 678 h 111"/>
                <a:gd name="T108" fmla="+- 0 5955 5923"/>
                <a:gd name="T109" fmla="*/ T108 w 32"/>
                <a:gd name="T110" fmla="+- 0 691 629"/>
                <a:gd name="T111" fmla="*/ 691 h 111"/>
                <a:gd name="T112" fmla="+- 0 5954 5923"/>
                <a:gd name="T113" fmla="*/ T112 w 32"/>
                <a:gd name="T114" fmla="+- 0 696 629"/>
                <a:gd name="T115" fmla="*/ 696 h 111"/>
                <a:gd name="T116" fmla="+- 0 5951 5923"/>
                <a:gd name="T117" fmla="*/ T116 w 32"/>
                <a:gd name="T118" fmla="+- 0 709 629"/>
                <a:gd name="T119" fmla="*/ 709 h 111"/>
                <a:gd name="T120" fmla="+- 0 5950 5923"/>
                <a:gd name="T121" fmla="*/ T120 w 32"/>
                <a:gd name="T122" fmla="+- 0 713 629"/>
                <a:gd name="T123" fmla="*/ 713 h 111"/>
                <a:gd name="T124" fmla="+- 0 5931 5923"/>
                <a:gd name="T125" fmla="*/ T124 w 32"/>
                <a:gd name="T126" fmla="+- 0 738 629"/>
                <a:gd name="T127" fmla="*/ 738 h 111"/>
                <a:gd name="T128" fmla="+- 0 5929 5923"/>
                <a:gd name="T129" fmla="*/ T128 w 32"/>
                <a:gd name="T130" fmla="+- 0 739 629"/>
                <a:gd name="T131" fmla="*/ 739 h 111"/>
                <a:gd name="T132" fmla="+- 0 5925 5923"/>
                <a:gd name="T133" fmla="*/ T132 w 32"/>
                <a:gd name="T134" fmla="+- 0 740 629"/>
                <a:gd name="T135" fmla="*/ 740 h 1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32" h="111">
                  <a:moveTo>
                    <a:pt x="2" y="111"/>
                  </a:moveTo>
                  <a:lnTo>
                    <a:pt x="0" y="111"/>
                  </a:lnTo>
                  <a:lnTo>
                    <a:pt x="0" y="88"/>
                  </a:lnTo>
                  <a:lnTo>
                    <a:pt x="3" y="88"/>
                  </a:lnTo>
                  <a:lnTo>
                    <a:pt x="6" y="87"/>
                  </a:lnTo>
                  <a:lnTo>
                    <a:pt x="11" y="81"/>
                  </a:lnTo>
                  <a:lnTo>
                    <a:pt x="12" y="79"/>
                  </a:lnTo>
                  <a:lnTo>
                    <a:pt x="13" y="76"/>
                  </a:lnTo>
                  <a:lnTo>
                    <a:pt x="14" y="74"/>
                  </a:lnTo>
                  <a:lnTo>
                    <a:pt x="14" y="68"/>
                  </a:lnTo>
                  <a:lnTo>
                    <a:pt x="15" y="63"/>
                  </a:lnTo>
                  <a:lnTo>
                    <a:pt x="15" y="47"/>
                  </a:lnTo>
                  <a:lnTo>
                    <a:pt x="14" y="42"/>
                  </a:lnTo>
                  <a:lnTo>
                    <a:pt x="14" y="36"/>
                  </a:lnTo>
                  <a:lnTo>
                    <a:pt x="12" y="32"/>
                  </a:lnTo>
                  <a:lnTo>
                    <a:pt x="11" y="29"/>
                  </a:lnTo>
                  <a:lnTo>
                    <a:pt x="6" y="23"/>
                  </a:lnTo>
                  <a:lnTo>
                    <a:pt x="3" y="23"/>
                  </a:lnTo>
                  <a:lnTo>
                    <a:pt x="1" y="22"/>
                  </a:lnTo>
                  <a:lnTo>
                    <a:pt x="0" y="0"/>
                  </a:lnTo>
                  <a:lnTo>
                    <a:pt x="6" y="0"/>
                  </a:lnTo>
                  <a:lnTo>
                    <a:pt x="8" y="1"/>
                  </a:lnTo>
                  <a:lnTo>
                    <a:pt x="11" y="2"/>
                  </a:lnTo>
                  <a:lnTo>
                    <a:pt x="27" y="27"/>
                  </a:lnTo>
                  <a:lnTo>
                    <a:pt x="28" y="30"/>
                  </a:lnTo>
                  <a:lnTo>
                    <a:pt x="31" y="43"/>
                  </a:lnTo>
                  <a:lnTo>
                    <a:pt x="32" y="49"/>
                  </a:lnTo>
                  <a:lnTo>
                    <a:pt x="32" y="62"/>
                  </a:lnTo>
                  <a:lnTo>
                    <a:pt x="31" y="67"/>
                  </a:lnTo>
                  <a:lnTo>
                    <a:pt x="28" y="80"/>
                  </a:lnTo>
                  <a:lnTo>
                    <a:pt x="27" y="84"/>
                  </a:lnTo>
                  <a:lnTo>
                    <a:pt x="8" y="109"/>
                  </a:lnTo>
                  <a:lnTo>
                    <a:pt x="6" y="110"/>
                  </a:lnTo>
                  <a:lnTo>
                    <a:pt x="2" y="11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80" name="AutoShape 9273">
              <a:extLst>
                <a:ext uri="{FF2B5EF4-FFF2-40B4-BE49-F238E27FC236}">
                  <a16:creationId xmlns:a16="http://schemas.microsoft.com/office/drawing/2014/main" id="{218B4F28-6958-4E42-96B6-07D7D037B1A8}"/>
                </a:ext>
              </a:extLst>
            </p:cNvPr>
            <p:cNvSpPr>
              <a:spLocks/>
            </p:cNvSpPr>
            <p:nvPr/>
          </p:nvSpPr>
          <p:spPr bwMode="auto">
            <a:xfrm>
              <a:off x="5976" y="630"/>
              <a:ext cx="71" cy="108"/>
            </a:xfrm>
            <a:custGeom>
              <a:avLst/>
              <a:gdLst>
                <a:gd name="T0" fmla="+- 0 6020 5977"/>
                <a:gd name="T1" fmla="*/ T0 w 71"/>
                <a:gd name="T2" fmla="+- 0 738 630"/>
                <a:gd name="T3" fmla="*/ 738 h 108"/>
                <a:gd name="T4" fmla="+- 0 6004 5977"/>
                <a:gd name="T5" fmla="*/ T4 w 71"/>
                <a:gd name="T6" fmla="+- 0 738 630"/>
                <a:gd name="T7" fmla="*/ 738 h 108"/>
                <a:gd name="T8" fmla="+- 0 5977 5977"/>
                <a:gd name="T9" fmla="*/ T8 w 71"/>
                <a:gd name="T10" fmla="+- 0 630 630"/>
                <a:gd name="T11" fmla="*/ 630 h 108"/>
                <a:gd name="T12" fmla="+- 0 5993 5977"/>
                <a:gd name="T13" fmla="*/ T12 w 71"/>
                <a:gd name="T14" fmla="+- 0 630 630"/>
                <a:gd name="T15" fmla="*/ 630 h 108"/>
                <a:gd name="T16" fmla="+- 0 6011 5977"/>
                <a:gd name="T17" fmla="*/ T16 w 71"/>
                <a:gd name="T18" fmla="+- 0 705 630"/>
                <a:gd name="T19" fmla="*/ 705 h 108"/>
                <a:gd name="T20" fmla="+- 0 6029 5977"/>
                <a:gd name="T21" fmla="*/ T20 w 71"/>
                <a:gd name="T22" fmla="+- 0 705 630"/>
                <a:gd name="T23" fmla="*/ 705 h 108"/>
                <a:gd name="T24" fmla="+- 0 6020 5977"/>
                <a:gd name="T25" fmla="*/ T24 w 71"/>
                <a:gd name="T26" fmla="+- 0 738 630"/>
                <a:gd name="T27" fmla="*/ 738 h 108"/>
                <a:gd name="T28" fmla="+- 0 6029 5977"/>
                <a:gd name="T29" fmla="*/ T28 w 71"/>
                <a:gd name="T30" fmla="+- 0 705 630"/>
                <a:gd name="T31" fmla="*/ 705 h 108"/>
                <a:gd name="T32" fmla="+- 0 6011 5977"/>
                <a:gd name="T33" fmla="*/ T32 w 71"/>
                <a:gd name="T34" fmla="+- 0 705 630"/>
                <a:gd name="T35" fmla="*/ 705 h 108"/>
                <a:gd name="T36" fmla="+- 0 6030 5977"/>
                <a:gd name="T37" fmla="*/ T36 w 71"/>
                <a:gd name="T38" fmla="+- 0 630 630"/>
                <a:gd name="T39" fmla="*/ 630 h 108"/>
                <a:gd name="T40" fmla="+- 0 6047 5977"/>
                <a:gd name="T41" fmla="*/ T40 w 71"/>
                <a:gd name="T42" fmla="+- 0 630 630"/>
                <a:gd name="T43" fmla="*/ 630 h 108"/>
                <a:gd name="T44" fmla="+- 0 6029 5977"/>
                <a:gd name="T45" fmla="*/ T44 w 71"/>
                <a:gd name="T46" fmla="+- 0 705 630"/>
                <a:gd name="T47" fmla="*/ 705 h 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1" h="108">
                  <a:moveTo>
                    <a:pt x="43" y="108"/>
                  </a:moveTo>
                  <a:lnTo>
                    <a:pt x="27" y="108"/>
                  </a:lnTo>
                  <a:lnTo>
                    <a:pt x="0" y="0"/>
                  </a:lnTo>
                  <a:lnTo>
                    <a:pt x="16" y="0"/>
                  </a:lnTo>
                  <a:lnTo>
                    <a:pt x="34" y="75"/>
                  </a:lnTo>
                  <a:lnTo>
                    <a:pt x="52" y="75"/>
                  </a:lnTo>
                  <a:lnTo>
                    <a:pt x="43" y="108"/>
                  </a:lnTo>
                  <a:close/>
                  <a:moveTo>
                    <a:pt x="52" y="75"/>
                  </a:moveTo>
                  <a:lnTo>
                    <a:pt x="34" y="75"/>
                  </a:lnTo>
                  <a:lnTo>
                    <a:pt x="53" y="0"/>
                  </a:lnTo>
                  <a:lnTo>
                    <a:pt x="70" y="0"/>
                  </a:lnTo>
                  <a:lnTo>
                    <a:pt x="52" y="7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81" name="Freeform 9274">
              <a:extLst>
                <a:ext uri="{FF2B5EF4-FFF2-40B4-BE49-F238E27FC236}">
                  <a16:creationId xmlns:a16="http://schemas.microsoft.com/office/drawing/2014/main" id="{A3CA6EBA-8BE9-45D6-81E9-08772B32809A}"/>
                </a:ext>
              </a:extLst>
            </p:cNvPr>
            <p:cNvSpPr>
              <a:spLocks/>
            </p:cNvSpPr>
            <p:nvPr/>
          </p:nvSpPr>
          <p:spPr bwMode="auto">
            <a:xfrm>
              <a:off x="6069" y="630"/>
              <a:ext cx="57" cy="108"/>
            </a:xfrm>
            <a:custGeom>
              <a:avLst/>
              <a:gdLst>
                <a:gd name="T0" fmla="+- 0 6126 6069"/>
                <a:gd name="T1" fmla="*/ T0 w 57"/>
                <a:gd name="T2" fmla="+- 0 738 630"/>
                <a:gd name="T3" fmla="*/ 738 h 108"/>
                <a:gd name="T4" fmla="+- 0 6069 6069"/>
                <a:gd name="T5" fmla="*/ T4 w 57"/>
                <a:gd name="T6" fmla="+- 0 738 630"/>
                <a:gd name="T7" fmla="*/ 738 h 108"/>
                <a:gd name="T8" fmla="+- 0 6069 6069"/>
                <a:gd name="T9" fmla="*/ T8 w 57"/>
                <a:gd name="T10" fmla="+- 0 630 630"/>
                <a:gd name="T11" fmla="*/ 630 h 108"/>
                <a:gd name="T12" fmla="+- 0 6126 6069"/>
                <a:gd name="T13" fmla="*/ T12 w 57"/>
                <a:gd name="T14" fmla="+- 0 630 630"/>
                <a:gd name="T15" fmla="*/ 630 h 108"/>
                <a:gd name="T16" fmla="+- 0 6126 6069"/>
                <a:gd name="T17" fmla="*/ T16 w 57"/>
                <a:gd name="T18" fmla="+- 0 652 630"/>
                <a:gd name="T19" fmla="*/ 652 h 108"/>
                <a:gd name="T20" fmla="+- 0 6085 6069"/>
                <a:gd name="T21" fmla="*/ T20 w 57"/>
                <a:gd name="T22" fmla="+- 0 652 630"/>
                <a:gd name="T23" fmla="*/ 652 h 108"/>
                <a:gd name="T24" fmla="+- 0 6085 6069"/>
                <a:gd name="T25" fmla="*/ T24 w 57"/>
                <a:gd name="T26" fmla="+- 0 669 630"/>
                <a:gd name="T27" fmla="*/ 669 h 108"/>
                <a:gd name="T28" fmla="+- 0 6109 6069"/>
                <a:gd name="T29" fmla="*/ T28 w 57"/>
                <a:gd name="T30" fmla="+- 0 669 630"/>
                <a:gd name="T31" fmla="*/ 669 h 108"/>
                <a:gd name="T32" fmla="+- 0 6109 6069"/>
                <a:gd name="T33" fmla="*/ T32 w 57"/>
                <a:gd name="T34" fmla="+- 0 691 630"/>
                <a:gd name="T35" fmla="*/ 691 h 108"/>
                <a:gd name="T36" fmla="+- 0 6085 6069"/>
                <a:gd name="T37" fmla="*/ T36 w 57"/>
                <a:gd name="T38" fmla="+- 0 691 630"/>
                <a:gd name="T39" fmla="*/ 691 h 108"/>
                <a:gd name="T40" fmla="+- 0 6085 6069"/>
                <a:gd name="T41" fmla="*/ T40 w 57"/>
                <a:gd name="T42" fmla="+- 0 717 630"/>
                <a:gd name="T43" fmla="*/ 717 h 108"/>
                <a:gd name="T44" fmla="+- 0 6126 6069"/>
                <a:gd name="T45" fmla="*/ T44 w 57"/>
                <a:gd name="T46" fmla="+- 0 717 630"/>
                <a:gd name="T47" fmla="*/ 717 h 108"/>
                <a:gd name="T48" fmla="+- 0 6126 6069"/>
                <a:gd name="T49" fmla="*/ T48 w 57"/>
                <a:gd name="T50" fmla="+- 0 738 630"/>
                <a:gd name="T51" fmla="*/ 738 h 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7" h="108">
                  <a:moveTo>
                    <a:pt x="57" y="108"/>
                  </a:moveTo>
                  <a:lnTo>
                    <a:pt x="0" y="108"/>
                  </a:lnTo>
                  <a:lnTo>
                    <a:pt x="0" y="0"/>
                  </a:lnTo>
                  <a:lnTo>
                    <a:pt x="57" y="0"/>
                  </a:lnTo>
                  <a:lnTo>
                    <a:pt x="57" y="22"/>
                  </a:lnTo>
                  <a:lnTo>
                    <a:pt x="16" y="22"/>
                  </a:lnTo>
                  <a:lnTo>
                    <a:pt x="16" y="39"/>
                  </a:lnTo>
                  <a:lnTo>
                    <a:pt x="40" y="39"/>
                  </a:lnTo>
                  <a:lnTo>
                    <a:pt x="40" y="61"/>
                  </a:lnTo>
                  <a:lnTo>
                    <a:pt x="16" y="61"/>
                  </a:lnTo>
                  <a:lnTo>
                    <a:pt x="16" y="87"/>
                  </a:lnTo>
                  <a:lnTo>
                    <a:pt x="57" y="87"/>
                  </a:lnTo>
                  <a:lnTo>
                    <a:pt x="57" y="10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82" name="Freeform 9275">
              <a:extLst>
                <a:ext uri="{FF2B5EF4-FFF2-40B4-BE49-F238E27FC236}">
                  <a16:creationId xmlns:a16="http://schemas.microsoft.com/office/drawing/2014/main" id="{1EB04DE2-D17B-4621-8A04-6980A493740E}"/>
                </a:ext>
              </a:extLst>
            </p:cNvPr>
            <p:cNvSpPr>
              <a:spLocks/>
            </p:cNvSpPr>
            <p:nvPr/>
          </p:nvSpPr>
          <p:spPr bwMode="auto">
            <a:xfrm>
              <a:off x="5889" y="628"/>
              <a:ext cx="35" cy="112"/>
            </a:xfrm>
            <a:custGeom>
              <a:avLst/>
              <a:gdLst>
                <a:gd name="T0" fmla="+- 0 5923 5889"/>
                <a:gd name="T1" fmla="*/ T0 w 35"/>
                <a:gd name="T2" fmla="+- 0 740 628"/>
                <a:gd name="T3" fmla="*/ 740 h 112"/>
                <a:gd name="T4" fmla="+- 0 5919 5889"/>
                <a:gd name="T5" fmla="*/ T4 w 35"/>
                <a:gd name="T6" fmla="+- 0 740 628"/>
                <a:gd name="T7" fmla="*/ 740 h 112"/>
                <a:gd name="T8" fmla="+- 0 5915 5889"/>
                <a:gd name="T9" fmla="*/ T8 w 35"/>
                <a:gd name="T10" fmla="+- 0 739 628"/>
                <a:gd name="T11" fmla="*/ 739 h 112"/>
                <a:gd name="T12" fmla="+- 0 5913 5889"/>
                <a:gd name="T13" fmla="*/ T12 w 35"/>
                <a:gd name="T14" fmla="+- 0 738 628"/>
                <a:gd name="T15" fmla="*/ 738 h 112"/>
                <a:gd name="T16" fmla="+- 0 5910 5889"/>
                <a:gd name="T17" fmla="*/ T16 w 35"/>
                <a:gd name="T18" fmla="+- 0 737 628"/>
                <a:gd name="T19" fmla="*/ 737 h 112"/>
                <a:gd name="T20" fmla="+- 0 5908 5889"/>
                <a:gd name="T21" fmla="*/ T20 w 35"/>
                <a:gd name="T22" fmla="+- 0 735 628"/>
                <a:gd name="T23" fmla="*/ 735 h 112"/>
                <a:gd name="T24" fmla="+- 0 5905 5889"/>
                <a:gd name="T25" fmla="*/ T24 w 35"/>
                <a:gd name="T26" fmla="+- 0 732 628"/>
                <a:gd name="T27" fmla="*/ 732 h 112"/>
                <a:gd name="T28" fmla="+- 0 5902 5889"/>
                <a:gd name="T29" fmla="*/ T28 w 35"/>
                <a:gd name="T30" fmla="+- 0 730 628"/>
                <a:gd name="T31" fmla="*/ 730 h 112"/>
                <a:gd name="T32" fmla="+- 0 5896 5889"/>
                <a:gd name="T33" fmla="*/ T32 w 35"/>
                <a:gd name="T34" fmla="+- 0 720 628"/>
                <a:gd name="T35" fmla="*/ 720 h 112"/>
                <a:gd name="T36" fmla="+- 0 5895 5889"/>
                <a:gd name="T37" fmla="*/ T36 w 35"/>
                <a:gd name="T38" fmla="+- 0 717 628"/>
                <a:gd name="T39" fmla="*/ 717 h 112"/>
                <a:gd name="T40" fmla="+- 0 5894 5889"/>
                <a:gd name="T41" fmla="*/ T40 w 35"/>
                <a:gd name="T42" fmla="+- 0 713 628"/>
                <a:gd name="T43" fmla="*/ 713 h 112"/>
                <a:gd name="T44" fmla="+- 0 5893 5889"/>
                <a:gd name="T45" fmla="*/ T44 w 35"/>
                <a:gd name="T46" fmla="+- 0 709 628"/>
                <a:gd name="T47" fmla="*/ 709 h 112"/>
                <a:gd name="T48" fmla="+- 0 5891 5889"/>
                <a:gd name="T49" fmla="*/ T48 w 35"/>
                <a:gd name="T50" fmla="+- 0 697 628"/>
                <a:gd name="T51" fmla="*/ 697 h 112"/>
                <a:gd name="T52" fmla="+- 0 5890 5889"/>
                <a:gd name="T53" fmla="*/ T52 w 35"/>
                <a:gd name="T54" fmla="+- 0 691 628"/>
                <a:gd name="T55" fmla="*/ 691 h 112"/>
                <a:gd name="T56" fmla="+- 0 5889 5889"/>
                <a:gd name="T57" fmla="*/ T56 w 35"/>
                <a:gd name="T58" fmla="+- 0 684 628"/>
                <a:gd name="T59" fmla="*/ 684 h 112"/>
                <a:gd name="T60" fmla="+- 0 5890 5889"/>
                <a:gd name="T61" fmla="*/ T60 w 35"/>
                <a:gd name="T62" fmla="+- 0 678 628"/>
                <a:gd name="T63" fmla="*/ 678 h 112"/>
                <a:gd name="T64" fmla="+- 0 5891 5889"/>
                <a:gd name="T65" fmla="*/ T64 w 35"/>
                <a:gd name="T66" fmla="+- 0 671 628"/>
                <a:gd name="T67" fmla="*/ 671 h 112"/>
                <a:gd name="T68" fmla="+- 0 5893 5889"/>
                <a:gd name="T69" fmla="*/ T68 w 35"/>
                <a:gd name="T70" fmla="+- 0 659 628"/>
                <a:gd name="T71" fmla="*/ 659 h 112"/>
                <a:gd name="T72" fmla="+- 0 5894 5889"/>
                <a:gd name="T73" fmla="*/ T72 w 35"/>
                <a:gd name="T74" fmla="+- 0 656 628"/>
                <a:gd name="T75" fmla="*/ 656 h 112"/>
                <a:gd name="T76" fmla="+- 0 5895 5889"/>
                <a:gd name="T77" fmla="*/ T76 w 35"/>
                <a:gd name="T78" fmla="+- 0 651 628"/>
                <a:gd name="T79" fmla="*/ 651 h 112"/>
                <a:gd name="T80" fmla="+- 0 5896 5889"/>
                <a:gd name="T81" fmla="*/ T80 w 35"/>
                <a:gd name="T82" fmla="+- 0 648 628"/>
                <a:gd name="T83" fmla="*/ 648 h 112"/>
                <a:gd name="T84" fmla="+- 0 5902 5889"/>
                <a:gd name="T85" fmla="*/ T84 w 35"/>
                <a:gd name="T86" fmla="+- 0 638 628"/>
                <a:gd name="T87" fmla="*/ 638 h 112"/>
                <a:gd name="T88" fmla="+- 0 5905 5889"/>
                <a:gd name="T89" fmla="*/ T88 w 35"/>
                <a:gd name="T90" fmla="+- 0 636 628"/>
                <a:gd name="T91" fmla="*/ 636 h 112"/>
                <a:gd name="T92" fmla="+- 0 5908 5889"/>
                <a:gd name="T93" fmla="*/ T92 w 35"/>
                <a:gd name="T94" fmla="+- 0 634 628"/>
                <a:gd name="T95" fmla="*/ 634 h 112"/>
                <a:gd name="T96" fmla="+- 0 5910 5889"/>
                <a:gd name="T97" fmla="*/ T96 w 35"/>
                <a:gd name="T98" fmla="+- 0 631 628"/>
                <a:gd name="T99" fmla="*/ 631 h 112"/>
                <a:gd name="T100" fmla="+- 0 5913 5889"/>
                <a:gd name="T101" fmla="*/ T100 w 35"/>
                <a:gd name="T102" fmla="+- 0 630 628"/>
                <a:gd name="T103" fmla="*/ 630 h 112"/>
                <a:gd name="T104" fmla="+- 0 5915 5889"/>
                <a:gd name="T105" fmla="*/ T104 w 35"/>
                <a:gd name="T106" fmla="+- 0 629 628"/>
                <a:gd name="T107" fmla="*/ 629 h 112"/>
                <a:gd name="T108" fmla="+- 0 5919 5889"/>
                <a:gd name="T109" fmla="*/ T108 w 35"/>
                <a:gd name="T110" fmla="+- 0 629 628"/>
                <a:gd name="T111" fmla="*/ 629 h 112"/>
                <a:gd name="T112" fmla="+- 0 5922 5889"/>
                <a:gd name="T113" fmla="*/ T112 w 35"/>
                <a:gd name="T114" fmla="+- 0 628 628"/>
                <a:gd name="T115" fmla="*/ 628 h 112"/>
                <a:gd name="T116" fmla="+- 0 5923 5889"/>
                <a:gd name="T117" fmla="*/ T116 w 35"/>
                <a:gd name="T118" fmla="+- 0 629 628"/>
                <a:gd name="T119" fmla="*/ 629 h 112"/>
                <a:gd name="T120" fmla="+- 0 5923 5889"/>
                <a:gd name="T121" fmla="*/ T120 w 35"/>
                <a:gd name="T122" fmla="+- 0 651 628"/>
                <a:gd name="T123" fmla="*/ 651 h 112"/>
                <a:gd name="T124" fmla="+- 0 5920 5889"/>
                <a:gd name="T125" fmla="*/ T124 w 35"/>
                <a:gd name="T126" fmla="+- 0 651 628"/>
                <a:gd name="T127" fmla="*/ 651 h 112"/>
                <a:gd name="T128" fmla="+- 0 5918 5889"/>
                <a:gd name="T129" fmla="*/ T128 w 35"/>
                <a:gd name="T130" fmla="+- 0 652 628"/>
                <a:gd name="T131" fmla="*/ 652 h 112"/>
                <a:gd name="T132" fmla="+- 0 5917 5889"/>
                <a:gd name="T133" fmla="*/ T132 w 35"/>
                <a:gd name="T134" fmla="+- 0 652 628"/>
                <a:gd name="T135" fmla="*/ 652 h 112"/>
                <a:gd name="T136" fmla="+- 0 5914 5889"/>
                <a:gd name="T137" fmla="*/ T136 w 35"/>
                <a:gd name="T138" fmla="+- 0 655 628"/>
                <a:gd name="T139" fmla="*/ 655 h 112"/>
                <a:gd name="T140" fmla="+- 0 5912 5889"/>
                <a:gd name="T141" fmla="*/ T140 w 35"/>
                <a:gd name="T142" fmla="+- 0 656 628"/>
                <a:gd name="T143" fmla="*/ 656 h 112"/>
                <a:gd name="T144" fmla="+- 0 5911 5889"/>
                <a:gd name="T145" fmla="*/ T144 w 35"/>
                <a:gd name="T146" fmla="+- 0 658 628"/>
                <a:gd name="T147" fmla="*/ 658 h 112"/>
                <a:gd name="T148" fmla="+- 0 5910 5889"/>
                <a:gd name="T149" fmla="*/ T148 w 35"/>
                <a:gd name="T150" fmla="+- 0 661 628"/>
                <a:gd name="T151" fmla="*/ 661 h 112"/>
                <a:gd name="T152" fmla="+- 0 5908 5889"/>
                <a:gd name="T153" fmla="*/ T152 w 35"/>
                <a:gd name="T154" fmla="+- 0 665 628"/>
                <a:gd name="T155" fmla="*/ 665 h 112"/>
                <a:gd name="T156" fmla="+- 0 5907 5889"/>
                <a:gd name="T157" fmla="*/ T156 w 35"/>
                <a:gd name="T158" fmla="+- 0 671 628"/>
                <a:gd name="T159" fmla="*/ 671 h 112"/>
                <a:gd name="T160" fmla="+- 0 5907 5889"/>
                <a:gd name="T161" fmla="*/ T160 w 35"/>
                <a:gd name="T162" fmla="+- 0 676 628"/>
                <a:gd name="T163" fmla="*/ 676 h 112"/>
                <a:gd name="T164" fmla="+- 0 5906 5889"/>
                <a:gd name="T165" fmla="*/ T164 w 35"/>
                <a:gd name="T166" fmla="+- 0 682 628"/>
                <a:gd name="T167" fmla="*/ 682 h 112"/>
                <a:gd name="T168" fmla="+- 0 5906 5889"/>
                <a:gd name="T169" fmla="*/ T168 w 35"/>
                <a:gd name="T170" fmla="+- 0 686 628"/>
                <a:gd name="T171" fmla="*/ 686 h 112"/>
                <a:gd name="T172" fmla="+- 0 5907 5889"/>
                <a:gd name="T173" fmla="*/ T172 w 35"/>
                <a:gd name="T174" fmla="+- 0 692 628"/>
                <a:gd name="T175" fmla="*/ 692 h 112"/>
                <a:gd name="T176" fmla="+- 0 5907 5889"/>
                <a:gd name="T177" fmla="*/ T176 w 35"/>
                <a:gd name="T178" fmla="+- 0 697 628"/>
                <a:gd name="T179" fmla="*/ 697 h 112"/>
                <a:gd name="T180" fmla="+- 0 5908 5889"/>
                <a:gd name="T181" fmla="*/ T180 w 35"/>
                <a:gd name="T182" fmla="+- 0 703 628"/>
                <a:gd name="T183" fmla="*/ 703 h 112"/>
                <a:gd name="T184" fmla="+- 0 5909 5889"/>
                <a:gd name="T185" fmla="*/ T184 w 35"/>
                <a:gd name="T186" fmla="+- 0 705 628"/>
                <a:gd name="T187" fmla="*/ 705 h 112"/>
                <a:gd name="T188" fmla="+- 0 5910 5889"/>
                <a:gd name="T189" fmla="*/ T188 w 35"/>
                <a:gd name="T190" fmla="+- 0 708 628"/>
                <a:gd name="T191" fmla="*/ 708 h 112"/>
                <a:gd name="T192" fmla="+- 0 5912 5889"/>
                <a:gd name="T193" fmla="*/ T192 w 35"/>
                <a:gd name="T194" fmla="+- 0 713 628"/>
                <a:gd name="T195" fmla="*/ 713 h 112"/>
                <a:gd name="T196" fmla="+- 0 5914 5889"/>
                <a:gd name="T197" fmla="*/ T196 w 35"/>
                <a:gd name="T198" fmla="+- 0 714 628"/>
                <a:gd name="T199" fmla="*/ 714 h 112"/>
                <a:gd name="T200" fmla="+- 0 5918 5889"/>
                <a:gd name="T201" fmla="*/ T200 w 35"/>
                <a:gd name="T202" fmla="+- 0 717 628"/>
                <a:gd name="T203" fmla="*/ 717 h 112"/>
                <a:gd name="T204" fmla="+- 0 5924 5889"/>
                <a:gd name="T205" fmla="*/ T204 w 35"/>
                <a:gd name="T206" fmla="+- 0 717 628"/>
                <a:gd name="T207" fmla="*/ 717 h 112"/>
                <a:gd name="T208" fmla="+- 0 5923 5889"/>
                <a:gd name="T209" fmla="*/ T208 w 35"/>
                <a:gd name="T210" fmla="+- 0 740 628"/>
                <a:gd name="T211" fmla="*/ 74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35" h="112">
                  <a:moveTo>
                    <a:pt x="34" y="112"/>
                  </a:moveTo>
                  <a:lnTo>
                    <a:pt x="30" y="112"/>
                  </a:lnTo>
                  <a:lnTo>
                    <a:pt x="26" y="111"/>
                  </a:lnTo>
                  <a:lnTo>
                    <a:pt x="24" y="110"/>
                  </a:lnTo>
                  <a:lnTo>
                    <a:pt x="21" y="109"/>
                  </a:lnTo>
                  <a:lnTo>
                    <a:pt x="19" y="107"/>
                  </a:lnTo>
                  <a:lnTo>
                    <a:pt x="16" y="104"/>
                  </a:lnTo>
                  <a:lnTo>
                    <a:pt x="13" y="102"/>
                  </a:lnTo>
                  <a:lnTo>
                    <a:pt x="7" y="92"/>
                  </a:lnTo>
                  <a:lnTo>
                    <a:pt x="6" y="89"/>
                  </a:lnTo>
                  <a:lnTo>
                    <a:pt x="5" y="85"/>
                  </a:lnTo>
                  <a:lnTo>
                    <a:pt x="4" y="81"/>
                  </a:lnTo>
                  <a:lnTo>
                    <a:pt x="2" y="69"/>
                  </a:lnTo>
                  <a:lnTo>
                    <a:pt x="1" y="63"/>
                  </a:lnTo>
                  <a:lnTo>
                    <a:pt x="0" y="56"/>
                  </a:lnTo>
                  <a:lnTo>
                    <a:pt x="1" y="50"/>
                  </a:lnTo>
                  <a:lnTo>
                    <a:pt x="2" y="43"/>
                  </a:lnTo>
                  <a:lnTo>
                    <a:pt x="4" y="31"/>
                  </a:lnTo>
                  <a:lnTo>
                    <a:pt x="5" y="28"/>
                  </a:lnTo>
                  <a:lnTo>
                    <a:pt x="6" y="23"/>
                  </a:lnTo>
                  <a:lnTo>
                    <a:pt x="7" y="20"/>
                  </a:lnTo>
                  <a:lnTo>
                    <a:pt x="13" y="10"/>
                  </a:lnTo>
                  <a:lnTo>
                    <a:pt x="16" y="8"/>
                  </a:lnTo>
                  <a:lnTo>
                    <a:pt x="19" y="6"/>
                  </a:lnTo>
                  <a:lnTo>
                    <a:pt x="21" y="3"/>
                  </a:lnTo>
                  <a:lnTo>
                    <a:pt x="24" y="2"/>
                  </a:lnTo>
                  <a:lnTo>
                    <a:pt x="26" y="1"/>
                  </a:lnTo>
                  <a:lnTo>
                    <a:pt x="30" y="1"/>
                  </a:lnTo>
                  <a:lnTo>
                    <a:pt x="33" y="0"/>
                  </a:lnTo>
                  <a:lnTo>
                    <a:pt x="34" y="1"/>
                  </a:lnTo>
                  <a:lnTo>
                    <a:pt x="34" y="23"/>
                  </a:lnTo>
                  <a:lnTo>
                    <a:pt x="31" y="23"/>
                  </a:lnTo>
                  <a:lnTo>
                    <a:pt x="29" y="24"/>
                  </a:lnTo>
                  <a:lnTo>
                    <a:pt x="28" y="24"/>
                  </a:lnTo>
                  <a:lnTo>
                    <a:pt x="25" y="27"/>
                  </a:lnTo>
                  <a:lnTo>
                    <a:pt x="23" y="28"/>
                  </a:lnTo>
                  <a:lnTo>
                    <a:pt x="22" y="30"/>
                  </a:lnTo>
                  <a:lnTo>
                    <a:pt x="21" y="33"/>
                  </a:lnTo>
                  <a:lnTo>
                    <a:pt x="19" y="37"/>
                  </a:lnTo>
                  <a:lnTo>
                    <a:pt x="18" y="43"/>
                  </a:lnTo>
                  <a:lnTo>
                    <a:pt x="18" y="48"/>
                  </a:lnTo>
                  <a:lnTo>
                    <a:pt x="17" y="54"/>
                  </a:lnTo>
                  <a:lnTo>
                    <a:pt x="17" y="58"/>
                  </a:lnTo>
                  <a:lnTo>
                    <a:pt x="18" y="64"/>
                  </a:lnTo>
                  <a:lnTo>
                    <a:pt x="18" y="69"/>
                  </a:lnTo>
                  <a:lnTo>
                    <a:pt x="19" y="75"/>
                  </a:lnTo>
                  <a:lnTo>
                    <a:pt x="20" y="77"/>
                  </a:lnTo>
                  <a:lnTo>
                    <a:pt x="21" y="80"/>
                  </a:lnTo>
                  <a:lnTo>
                    <a:pt x="23" y="85"/>
                  </a:lnTo>
                  <a:lnTo>
                    <a:pt x="25" y="86"/>
                  </a:lnTo>
                  <a:lnTo>
                    <a:pt x="29" y="89"/>
                  </a:lnTo>
                  <a:lnTo>
                    <a:pt x="35" y="89"/>
                  </a:lnTo>
                  <a:lnTo>
                    <a:pt x="34" y="1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pic>
          <p:nvPicPr>
            <p:cNvPr id="83" name="Picture 82">
              <a:extLst>
                <a:ext uri="{FF2B5EF4-FFF2-40B4-BE49-F238E27FC236}">
                  <a16:creationId xmlns:a16="http://schemas.microsoft.com/office/drawing/2014/main" id="{0FB47068-C516-4A52-8A37-FD89C60EA5B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2" y="427"/>
              <a:ext cx="11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9277">
              <a:extLst>
                <a:ext uri="{FF2B5EF4-FFF2-40B4-BE49-F238E27FC236}">
                  <a16:creationId xmlns:a16="http://schemas.microsoft.com/office/drawing/2014/main" id="{42D15C88-A6CD-41DC-8358-9C0CDCDFAA4B}"/>
                </a:ext>
              </a:extLst>
            </p:cNvPr>
            <p:cNvSpPr>
              <a:spLocks/>
            </p:cNvSpPr>
            <p:nvPr/>
          </p:nvSpPr>
          <p:spPr bwMode="auto">
            <a:xfrm>
              <a:off x="6110" y="427"/>
              <a:ext cx="55" cy="135"/>
            </a:xfrm>
            <a:custGeom>
              <a:avLst/>
              <a:gdLst>
                <a:gd name="T0" fmla="+- 0 6165 6111"/>
                <a:gd name="T1" fmla="*/ T0 w 55"/>
                <a:gd name="T2" fmla="+- 0 562 427"/>
                <a:gd name="T3" fmla="*/ 562 h 135"/>
                <a:gd name="T4" fmla="+- 0 6140 6111"/>
                <a:gd name="T5" fmla="*/ T4 w 55"/>
                <a:gd name="T6" fmla="+- 0 562 427"/>
                <a:gd name="T7" fmla="*/ 562 h 135"/>
                <a:gd name="T8" fmla="+- 0 6121 6111"/>
                <a:gd name="T9" fmla="*/ T8 w 55"/>
                <a:gd name="T10" fmla="+- 0 510 427"/>
                <a:gd name="T11" fmla="*/ 510 h 135"/>
                <a:gd name="T12" fmla="+- 0 6111 6111"/>
                <a:gd name="T13" fmla="*/ T12 w 55"/>
                <a:gd name="T14" fmla="+- 0 510 427"/>
                <a:gd name="T15" fmla="*/ 510 h 135"/>
                <a:gd name="T16" fmla="+- 0 6111 6111"/>
                <a:gd name="T17" fmla="*/ T16 w 55"/>
                <a:gd name="T18" fmla="+- 0 489 427"/>
                <a:gd name="T19" fmla="*/ 489 h 135"/>
                <a:gd name="T20" fmla="+- 0 6121 6111"/>
                <a:gd name="T21" fmla="*/ T20 w 55"/>
                <a:gd name="T22" fmla="+- 0 489 427"/>
                <a:gd name="T23" fmla="*/ 489 h 135"/>
                <a:gd name="T24" fmla="+- 0 6124 6111"/>
                <a:gd name="T25" fmla="*/ T24 w 55"/>
                <a:gd name="T26" fmla="+- 0 488 427"/>
                <a:gd name="T27" fmla="*/ 488 h 135"/>
                <a:gd name="T28" fmla="+- 0 6127 6111"/>
                <a:gd name="T29" fmla="*/ T28 w 55"/>
                <a:gd name="T30" fmla="+- 0 488 427"/>
                <a:gd name="T31" fmla="*/ 488 h 135"/>
                <a:gd name="T32" fmla="+- 0 6129 6111"/>
                <a:gd name="T33" fmla="*/ T32 w 55"/>
                <a:gd name="T34" fmla="+- 0 487 427"/>
                <a:gd name="T35" fmla="*/ 487 h 135"/>
                <a:gd name="T36" fmla="+- 0 6133 6111"/>
                <a:gd name="T37" fmla="*/ T36 w 55"/>
                <a:gd name="T38" fmla="+- 0 484 427"/>
                <a:gd name="T39" fmla="*/ 484 h 135"/>
                <a:gd name="T40" fmla="+- 0 6135 6111"/>
                <a:gd name="T41" fmla="*/ T40 w 55"/>
                <a:gd name="T42" fmla="+- 0 483 427"/>
                <a:gd name="T43" fmla="*/ 483 h 135"/>
                <a:gd name="T44" fmla="+- 0 6136 6111"/>
                <a:gd name="T45" fmla="*/ T44 w 55"/>
                <a:gd name="T46" fmla="+- 0 481 427"/>
                <a:gd name="T47" fmla="*/ 481 h 135"/>
                <a:gd name="T48" fmla="+- 0 6138 6111"/>
                <a:gd name="T49" fmla="*/ T48 w 55"/>
                <a:gd name="T50" fmla="+- 0 478 427"/>
                <a:gd name="T51" fmla="*/ 478 h 135"/>
                <a:gd name="T52" fmla="+- 0 6139 6111"/>
                <a:gd name="T53" fmla="*/ T52 w 55"/>
                <a:gd name="T54" fmla="+- 0 476 427"/>
                <a:gd name="T55" fmla="*/ 476 h 135"/>
                <a:gd name="T56" fmla="+- 0 6139 6111"/>
                <a:gd name="T57" fmla="*/ T56 w 55"/>
                <a:gd name="T58" fmla="+- 0 472 427"/>
                <a:gd name="T59" fmla="*/ 472 h 135"/>
                <a:gd name="T60" fmla="+- 0 6140 6111"/>
                <a:gd name="T61" fmla="*/ T60 w 55"/>
                <a:gd name="T62" fmla="+- 0 469 427"/>
                <a:gd name="T63" fmla="*/ 469 h 135"/>
                <a:gd name="T64" fmla="+- 0 6139 6111"/>
                <a:gd name="T65" fmla="*/ T64 w 55"/>
                <a:gd name="T66" fmla="+- 0 467 427"/>
                <a:gd name="T67" fmla="*/ 467 h 135"/>
                <a:gd name="T68" fmla="+- 0 6139 6111"/>
                <a:gd name="T69" fmla="*/ T68 w 55"/>
                <a:gd name="T70" fmla="+- 0 464 427"/>
                <a:gd name="T71" fmla="*/ 464 h 135"/>
                <a:gd name="T72" fmla="+- 0 6138 6111"/>
                <a:gd name="T73" fmla="*/ T72 w 55"/>
                <a:gd name="T74" fmla="+- 0 461 427"/>
                <a:gd name="T75" fmla="*/ 461 h 135"/>
                <a:gd name="T76" fmla="+- 0 6136 6111"/>
                <a:gd name="T77" fmla="*/ T76 w 55"/>
                <a:gd name="T78" fmla="+- 0 458 427"/>
                <a:gd name="T79" fmla="*/ 458 h 135"/>
                <a:gd name="T80" fmla="+- 0 6135 6111"/>
                <a:gd name="T81" fmla="*/ T80 w 55"/>
                <a:gd name="T82" fmla="+- 0 456 427"/>
                <a:gd name="T83" fmla="*/ 456 h 135"/>
                <a:gd name="T84" fmla="+- 0 6133 6111"/>
                <a:gd name="T85" fmla="*/ T84 w 55"/>
                <a:gd name="T86" fmla="+- 0 454 427"/>
                <a:gd name="T87" fmla="*/ 454 h 135"/>
                <a:gd name="T88" fmla="+- 0 6129 6111"/>
                <a:gd name="T89" fmla="*/ T88 w 55"/>
                <a:gd name="T90" fmla="+- 0 453 427"/>
                <a:gd name="T91" fmla="*/ 453 h 135"/>
                <a:gd name="T92" fmla="+- 0 6127 6111"/>
                <a:gd name="T93" fmla="*/ T92 w 55"/>
                <a:gd name="T94" fmla="+- 0 452 427"/>
                <a:gd name="T95" fmla="*/ 452 h 135"/>
                <a:gd name="T96" fmla="+- 0 6124 6111"/>
                <a:gd name="T97" fmla="*/ T96 w 55"/>
                <a:gd name="T98" fmla="+- 0 450 427"/>
                <a:gd name="T99" fmla="*/ 450 h 135"/>
                <a:gd name="T100" fmla="+- 0 6111 6111"/>
                <a:gd name="T101" fmla="*/ T100 w 55"/>
                <a:gd name="T102" fmla="+- 0 450 427"/>
                <a:gd name="T103" fmla="*/ 450 h 135"/>
                <a:gd name="T104" fmla="+- 0 6111 6111"/>
                <a:gd name="T105" fmla="*/ T104 w 55"/>
                <a:gd name="T106" fmla="+- 0 427 427"/>
                <a:gd name="T107" fmla="*/ 427 h 135"/>
                <a:gd name="T108" fmla="+- 0 6126 6111"/>
                <a:gd name="T109" fmla="*/ T108 w 55"/>
                <a:gd name="T110" fmla="+- 0 427 427"/>
                <a:gd name="T111" fmla="*/ 427 h 135"/>
                <a:gd name="T112" fmla="+- 0 6135 6111"/>
                <a:gd name="T113" fmla="*/ T112 w 55"/>
                <a:gd name="T114" fmla="+- 0 430 427"/>
                <a:gd name="T115" fmla="*/ 430 h 135"/>
                <a:gd name="T116" fmla="+- 0 6144 6111"/>
                <a:gd name="T117" fmla="*/ T116 w 55"/>
                <a:gd name="T118" fmla="+- 0 434 427"/>
                <a:gd name="T119" fmla="*/ 434 h 135"/>
                <a:gd name="T120" fmla="+- 0 6147 6111"/>
                <a:gd name="T121" fmla="*/ T120 w 55"/>
                <a:gd name="T122" fmla="+- 0 437 427"/>
                <a:gd name="T123" fmla="*/ 437 h 135"/>
                <a:gd name="T124" fmla="+- 0 6150 6111"/>
                <a:gd name="T125" fmla="*/ T124 w 55"/>
                <a:gd name="T126" fmla="+- 0 440 427"/>
                <a:gd name="T127" fmla="*/ 440 h 135"/>
                <a:gd name="T128" fmla="+- 0 6153 6111"/>
                <a:gd name="T129" fmla="*/ T128 w 55"/>
                <a:gd name="T130" fmla="+- 0 444 427"/>
                <a:gd name="T131" fmla="*/ 444 h 135"/>
                <a:gd name="T132" fmla="+- 0 6156 6111"/>
                <a:gd name="T133" fmla="*/ T132 w 55"/>
                <a:gd name="T134" fmla="+- 0 447 427"/>
                <a:gd name="T135" fmla="*/ 447 h 135"/>
                <a:gd name="T136" fmla="+- 0 6159 6111"/>
                <a:gd name="T137" fmla="*/ T136 w 55"/>
                <a:gd name="T138" fmla="+- 0 452 427"/>
                <a:gd name="T139" fmla="*/ 452 h 135"/>
                <a:gd name="T140" fmla="+- 0 6162 6111"/>
                <a:gd name="T141" fmla="*/ T140 w 55"/>
                <a:gd name="T142" fmla="+- 0 465 427"/>
                <a:gd name="T143" fmla="*/ 465 h 135"/>
                <a:gd name="T144" fmla="+- 0 6162 6111"/>
                <a:gd name="T145" fmla="*/ T144 w 55"/>
                <a:gd name="T146" fmla="+- 0 479 427"/>
                <a:gd name="T147" fmla="*/ 479 h 135"/>
                <a:gd name="T148" fmla="+- 0 6160 6111"/>
                <a:gd name="T149" fmla="*/ T148 w 55"/>
                <a:gd name="T150" fmla="+- 0 483 427"/>
                <a:gd name="T151" fmla="*/ 483 h 135"/>
                <a:gd name="T152" fmla="+- 0 6159 6111"/>
                <a:gd name="T153" fmla="*/ T152 w 55"/>
                <a:gd name="T154" fmla="+- 0 487 427"/>
                <a:gd name="T155" fmla="*/ 487 h 135"/>
                <a:gd name="T156" fmla="+- 0 6154 6111"/>
                <a:gd name="T157" fmla="*/ T156 w 55"/>
                <a:gd name="T158" fmla="+- 0 495 427"/>
                <a:gd name="T159" fmla="*/ 495 h 135"/>
                <a:gd name="T160" fmla="+- 0 6148 6111"/>
                <a:gd name="T161" fmla="*/ T160 w 55"/>
                <a:gd name="T162" fmla="+- 0 502 427"/>
                <a:gd name="T163" fmla="*/ 502 h 135"/>
                <a:gd name="T164" fmla="+- 0 6144 6111"/>
                <a:gd name="T165" fmla="*/ T164 w 55"/>
                <a:gd name="T166" fmla="+- 0 504 427"/>
                <a:gd name="T167" fmla="*/ 504 h 135"/>
                <a:gd name="T168" fmla="+- 0 6165 6111"/>
                <a:gd name="T169" fmla="*/ T168 w 55"/>
                <a:gd name="T170" fmla="+- 0 562 427"/>
                <a:gd name="T171" fmla="*/ 56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55" h="135">
                  <a:moveTo>
                    <a:pt x="54" y="135"/>
                  </a:moveTo>
                  <a:lnTo>
                    <a:pt x="29" y="135"/>
                  </a:lnTo>
                  <a:lnTo>
                    <a:pt x="10" y="83"/>
                  </a:lnTo>
                  <a:lnTo>
                    <a:pt x="0" y="83"/>
                  </a:lnTo>
                  <a:lnTo>
                    <a:pt x="0" y="62"/>
                  </a:lnTo>
                  <a:lnTo>
                    <a:pt x="10" y="62"/>
                  </a:lnTo>
                  <a:lnTo>
                    <a:pt x="13" y="61"/>
                  </a:lnTo>
                  <a:lnTo>
                    <a:pt x="16" y="61"/>
                  </a:lnTo>
                  <a:lnTo>
                    <a:pt x="18" y="60"/>
                  </a:lnTo>
                  <a:lnTo>
                    <a:pt x="22" y="57"/>
                  </a:lnTo>
                  <a:lnTo>
                    <a:pt x="24" y="56"/>
                  </a:lnTo>
                  <a:lnTo>
                    <a:pt x="25" y="54"/>
                  </a:lnTo>
                  <a:lnTo>
                    <a:pt x="27" y="51"/>
                  </a:lnTo>
                  <a:lnTo>
                    <a:pt x="28" y="49"/>
                  </a:lnTo>
                  <a:lnTo>
                    <a:pt x="28" y="45"/>
                  </a:lnTo>
                  <a:lnTo>
                    <a:pt x="29" y="42"/>
                  </a:lnTo>
                  <a:lnTo>
                    <a:pt x="28" y="40"/>
                  </a:lnTo>
                  <a:lnTo>
                    <a:pt x="28" y="37"/>
                  </a:lnTo>
                  <a:lnTo>
                    <a:pt x="27" y="34"/>
                  </a:lnTo>
                  <a:lnTo>
                    <a:pt x="25" y="31"/>
                  </a:lnTo>
                  <a:lnTo>
                    <a:pt x="24" y="29"/>
                  </a:lnTo>
                  <a:lnTo>
                    <a:pt x="22" y="27"/>
                  </a:lnTo>
                  <a:lnTo>
                    <a:pt x="18" y="26"/>
                  </a:lnTo>
                  <a:lnTo>
                    <a:pt x="16" y="25"/>
                  </a:lnTo>
                  <a:lnTo>
                    <a:pt x="13" y="23"/>
                  </a:lnTo>
                  <a:lnTo>
                    <a:pt x="0" y="23"/>
                  </a:lnTo>
                  <a:lnTo>
                    <a:pt x="0" y="0"/>
                  </a:lnTo>
                  <a:lnTo>
                    <a:pt x="15" y="0"/>
                  </a:lnTo>
                  <a:lnTo>
                    <a:pt x="24" y="3"/>
                  </a:lnTo>
                  <a:lnTo>
                    <a:pt x="33" y="7"/>
                  </a:lnTo>
                  <a:lnTo>
                    <a:pt x="36" y="10"/>
                  </a:lnTo>
                  <a:lnTo>
                    <a:pt x="39" y="13"/>
                  </a:lnTo>
                  <a:lnTo>
                    <a:pt x="42" y="17"/>
                  </a:lnTo>
                  <a:lnTo>
                    <a:pt x="45" y="20"/>
                  </a:lnTo>
                  <a:lnTo>
                    <a:pt x="48" y="25"/>
                  </a:lnTo>
                  <a:lnTo>
                    <a:pt x="51" y="38"/>
                  </a:lnTo>
                  <a:lnTo>
                    <a:pt x="51" y="52"/>
                  </a:lnTo>
                  <a:lnTo>
                    <a:pt x="49" y="56"/>
                  </a:lnTo>
                  <a:lnTo>
                    <a:pt x="48" y="60"/>
                  </a:lnTo>
                  <a:lnTo>
                    <a:pt x="43" y="68"/>
                  </a:lnTo>
                  <a:lnTo>
                    <a:pt x="37" y="75"/>
                  </a:lnTo>
                  <a:lnTo>
                    <a:pt x="33" y="77"/>
                  </a:lnTo>
                  <a:lnTo>
                    <a:pt x="54" y="13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pic>
          <p:nvPicPr>
            <p:cNvPr id="85" name="Picture 84">
              <a:extLst>
                <a:ext uri="{FF2B5EF4-FFF2-40B4-BE49-F238E27FC236}">
                  <a16:creationId xmlns:a16="http://schemas.microsoft.com/office/drawing/2014/main" id="{8DF07BE4-0624-4942-A955-6E488F80B1A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08" y="427"/>
              <a:ext cx="10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a:extLst>
                <a:ext uri="{FF2B5EF4-FFF2-40B4-BE49-F238E27FC236}">
                  <a16:creationId xmlns:a16="http://schemas.microsoft.com/office/drawing/2014/main" id="{8C39C87B-7920-4872-8C23-BFC58B60936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60" y="425"/>
              <a:ext cx="10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a:extLst>
                <a:ext uri="{FF2B5EF4-FFF2-40B4-BE49-F238E27FC236}">
                  <a16:creationId xmlns:a16="http://schemas.microsoft.com/office/drawing/2014/main" id="{4936B4CA-2FD8-41F4-94E6-696EEF5479A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 y="426"/>
              <a:ext cx="10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reeform 9281">
              <a:extLst>
                <a:ext uri="{FF2B5EF4-FFF2-40B4-BE49-F238E27FC236}">
                  <a16:creationId xmlns:a16="http://schemas.microsoft.com/office/drawing/2014/main" id="{5040129A-14B5-4EFD-B6EC-A0C3006715BD}"/>
                </a:ext>
              </a:extLst>
            </p:cNvPr>
            <p:cNvSpPr>
              <a:spLocks/>
            </p:cNvSpPr>
            <p:nvPr/>
          </p:nvSpPr>
          <p:spPr bwMode="auto">
            <a:xfrm>
              <a:off x="6058" y="427"/>
              <a:ext cx="53" cy="135"/>
            </a:xfrm>
            <a:custGeom>
              <a:avLst/>
              <a:gdLst>
                <a:gd name="T0" fmla="+- 0 6081 6058"/>
                <a:gd name="T1" fmla="*/ T0 w 53"/>
                <a:gd name="T2" fmla="+- 0 562 427"/>
                <a:gd name="T3" fmla="*/ 562 h 135"/>
                <a:gd name="T4" fmla="+- 0 6058 6058"/>
                <a:gd name="T5" fmla="*/ T4 w 53"/>
                <a:gd name="T6" fmla="+- 0 562 427"/>
                <a:gd name="T7" fmla="*/ 562 h 135"/>
                <a:gd name="T8" fmla="+- 0 6058 6058"/>
                <a:gd name="T9" fmla="*/ T8 w 53"/>
                <a:gd name="T10" fmla="+- 0 427 427"/>
                <a:gd name="T11" fmla="*/ 427 h 135"/>
                <a:gd name="T12" fmla="+- 0 6111 6058"/>
                <a:gd name="T13" fmla="*/ T12 w 53"/>
                <a:gd name="T14" fmla="+- 0 427 427"/>
                <a:gd name="T15" fmla="*/ 427 h 135"/>
                <a:gd name="T16" fmla="+- 0 6111 6058"/>
                <a:gd name="T17" fmla="*/ T16 w 53"/>
                <a:gd name="T18" fmla="+- 0 450 427"/>
                <a:gd name="T19" fmla="*/ 450 h 135"/>
                <a:gd name="T20" fmla="+- 0 6081 6058"/>
                <a:gd name="T21" fmla="*/ T20 w 53"/>
                <a:gd name="T22" fmla="+- 0 450 427"/>
                <a:gd name="T23" fmla="*/ 450 h 135"/>
                <a:gd name="T24" fmla="+- 0 6081 6058"/>
                <a:gd name="T25" fmla="*/ T24 w 53"/>
                <a:gd name="T26" fmla="+- 0 489 427"/>
                <a:gd name="T27" fmla="*/ 489 h 135"/>
                <a:gd name="T28" fmla="+- 0 6111 6058"/>
                <a:gd name="T29" fmla="*/ T28 w 53"/>
                <a:gd name="T30" fmla="+- 0 489 427"/>
                <a:gd name="T31" fmla="*/ 489 h 135"/>
                <a:gd name="T32" fmla="+- 0 6111 6058"/>
                <a:gd name="T33" fmla="*/ T32 w 53"/>
                <a:gd name="T34" fmla="+- 0 510 427"/>
                <a:gd name="T35" fmla="*/ 510 h 135"/>
                <a:gd name="T36" fmla="+- 0 6081 6058"/>
                <a:gd name="T37" fmla="*/ T36 w 53"/>
                <a:gd name="T38" fmla="+- 0 510 427"/>
                <a:gd name="T39" fmla="*/ 510 h 135"/>
                <a:gd name="T40" fmla="+- 0 6081 6058"/>
                <a:gd name="T41" fmla="*/ T40 w 53"/>
                <a:gd name="T42" fmla="+- 0 562 427"/>
                <a:gd name="T43" fmla="*/ 56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3" h="135">
                  <a:moveTo>
                    <a:pt x="23" y="135"/>
                  </a:moveTo>
                  <a:lnTo>
                    <a:pt x="0" y="135"/>
                  </a:lnTo>
                  <a:lnTo>
                    <a:pt x="0" y="0"/>
                  </a:lnTo>
                  <a:lnTo>
                    <a:pt x="53" y="0"/>
                  </a:lnTo>
                  <a:lnTo>
                    <a:pt x="53" y="23"/>
                  </a:lnTo>
                  <a:lnTo>
                    <a:pt x="23" y="23"/>
                  </a:lnTo>
                  <a:lnTo>
                    <a:pt x="23" y="62"/>
                  </a:lnTo>
                  <a:lnTo>
                    <a:pt x="53" y="62"/>
                  </a:lnTo>
                  <a:lnTo>
                    <a:pt x="53" y="83"/>
                  </a:lnTo>
                  <a:lnTo>
                    <a:pt x="23" y="83"/>
                  </a:lnTo>
                  <a:lnTo>
                    <a:pt x="23" y="13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89" name="AutoShape 9282">
              <a:extLst>
                <a:ext uri="{FF2B5EF4-FFF2-40B4-BE49-F238E27FC236}">
                  <a16:creationId xmlns:a16="http://schemas.microsoft.com/office/drawing/2014/main" id="{92993952-7E98-4791-A17C-A2372C45A520}"/>
                </a:ext>
              </a:extLst>
            </p:cNvPr>
            <p:cNvSpPr>
              <a:spLocks/>
            </p:cNvSpPr>
            <p:nvPr/>
          </p:nvSpPr>
          <p:spPr bwMode="auto">
            <a:xfrm>
              <a:off x="5922" y="427"/>
              <a:ext cx="100" cy="135"/>
            </a:xfrm>
            <a:custGeom>
              <a:avLst/>
              <a:gdLst>
                <a:gd name="T0" fmla="+- 0 6021 5922"/>
                <a:gd name="T1" fmla="*/ T0 w 100"/>
                <a:gd name="T2" fmla="+- 0 450 427"/>
                <a:gd name="T3" fmla="*/ 450 h 135"/>
                <a:gd name="T4" fmla="+- 0 5922 5922"/>
                <a:gd name="T5" fmla="*/ T4 w 100"/>
                <a:gd name="T6" fmla="+- 0 450 427"/>
                <a:gd name="T7" fmla="*/ 450 h 135"/>
                <a:gd name="T8" fmla="+- 0 5922 5922"/>
                <a:gd name="T9" fmla="*/ T8 w 100"/>
                <a:gd name="T10" fmla="+- 0 427 427"/>
                <a:gd name="T11" fmla="*/ 427 h 135"/>
                <a:gd name="T12" fmla="+- 0 6021 5922"/>
                <a:gd name="T13" fmla="*/ T12 w 100"/>
                <a:gd name="T14" fmla="+- 0 427 427"/>
                <a:gd name="T15" fmla="*/ 427 h 135"/>
                <a:gd name="T16" fmla="+- 0 6021 5922"/>
                <a:gd name="T17" fmla="*/ T16 w 100"/>
                <a:gd name="T18" fmla="+- 0 450 427"/>
                <a:gd name="T19" fmla="*/ 450 h 135"/>
                <a:gd name="T20" fmla="+- 0 5982 5922"/>
                <a:gd name="T21" fmla="*/ T20 w 100"/>
                <a:gd name="T22" fmla="+- 0 562 427"/>
                <a:gd name="T23" fmla="*/ 562 h 135"/>
                <a:gd name="T24" fmla="+- 0 5959 5922"/>
                <a:gd name="T25" fmla="*/ T24 w 100"/>
                <a:gd name="T26" fmla="+- 0 562 427"/>
                <a:gd name="T27" fmla="*/ 562 h 135"/>
                <a:gd name="T28" fmla="+- 0 5959 5922"/>
                <a:gd name="T29" fmla="*/ T28 w 100"/>
                <a:gd name="T30" fmla="+- 0 450 427"/>
                <a:gd name="T31" fmla="*/ 450 h 135"/>
                <a:gd name="T32" fmla="+- 0 5982 5922"/>
                <a:gd name="T33" fmla="*/ T32 w 100"/>
                <a:gd name="T34" fmla="+- 0 450 427"/>
                <a:gd name="T35" fmla="*/ 450 h 135"/>
                <a:gd name="T36" fmla="+- 0 5982 5922"/>
                <a:gd name="T37" fmla="*/ T36 w 100"/>
                <a:gd name="T38" fmla="+- 0 562 427"/>
                <a:gd name="T39" fmla="*/ 56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00" h="135">
                  <a:moveTo>
                    <a:pt x="99" y="23"/>
                  </a:moveTo>
                  <a:lnTo>
                    <a:pt x="0" y="23"/>
                  </a:lnTo>
                  <a:lnTo>
                    <a:pt x="0" y="0"/>
                  </a:lnTo>
                  <a:lnTo>
                    <a:pt x="99" y="0"/>
                  </a:lnTo>
                  <a:lnTo>
                    <a:pt x="99" y="23"/>
                  </a:lnTo>
                  <a:close/>
                  <a:moveTo>
                    <a:pt x="60" y="135"/>
                  </a:moveTo>
                  <a:lnTo>
                    <a:pt x="37" y="135"/>
                  </a:lnTo>
                  <a:lnTo>
                    <a:pt x="37" y="23"/>
                  </a:lnTo>
                  <a:lnTo>
                    <a:pt x="60" y="23"/>
                  </a:lnTo>
                  <a:lnTo>
                    <a:pt x="60" y="13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pic>
          <p:nvPicPr>
            <p:cNvPr id="90" name="Picture 89">
              <a:extLst>
                <a:ext uri="{FF2B5EF4-FFF2-40B4-BE49-F238E27FC236}">
                  <a16:creationId xmlns:a16="http://schemas.microsoft.com/office/drawing/2014/main" id="{1AA77D69-0182-42BC-B0A6-0873CB0B89A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90" y="1186"/>
              <a:ext cx="1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90">
              <a:extLst>
                <a:ext uri="{FF2B5EF4-FFF2-40B4-BE49-F238E27FC236}">
                  <a16:creationId xmlns:a16="http://schemas.microsoft.com/office/drawing/2014/main" id="{4C1D3A49-EC7A-4324-A02D-CC1AEFD57E4C}"/>
                </a:ext>
              </a:extLst>
            </p:cNvPr>
            <p:cNvSpPr>
              <a:spLocks noChangeArrowheads="1"/>
            </p:cNvSpPr>
            <p:nvPr/>
          </p:nvSpPr>
          <p:spPr bwMode="auto">
            <a:xfrm>
              <a:off x="6107" y="1156"/>
              <a:ext cx="20" cy="13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92" name="AutoShape 9285">
              <a:extLst>
                <a:ext uri="{FF2B5EF4-FFF2-40B4-BE49-F238E27FC236}">
                  <a16:creationId xmlns:a16="http://schemas.microsoft.com/office/drawing/2014/main" id="{11AFD6F8-1830-4B2A-AE1E-5555692DBA32}"/>
                </a:ext>
              </a:extLst>
            </p:cNvPr>
            <p:cNvSpPr>
              <a:spLocks/>
            </p:cNvSpPr>
            <p:nvPr/>
          </p:nvSpPr>
          <p:spPr bwMode="auto">
            <a:xfrm>
              <a:off x="6362" y="1154"/>
              <a:ext cx="76" cy="140"/>
            </a:xfrm>
            <a:custGeom>
              <a:avLst/>
              <a:gdLst>
                <a:gd name="T0" fmla="+- 0 6391 6363"/>
                <a:gd name="T1" fmla="*/ T0 w 76"/>
                <a:gd name="T2" fmla="+- 0 1293 1155"/>
                <a:gd name="T3" fmla="*/ 1293 h 140"/>
                <a:gd name="T4" fmla="+- 0 6384 6363"/>
                <a:gd name="T5" fmla="*/ T4 w 76"/>
                <a:gd name="T6" fmla="+- 0 1290 1155"/>
                <a:gd name="T7" fmla="*/ 1290 h 140"/>
                <a:gd name="T8" fmla="+- 0 6376 6363"/>
                <a:gd name="T9" fmla="*/ T8 w 76"/>
                <a:gd name="T10" fmla="+- 0 1285 1155"/>
                <a:gd name="T11" fmla="*/ 1285 h 140"/>
                <a:gd name="T12" fmla="+- 0 6368 6363"/>
                <a:gd name="T13" fmla="*/ T12 w 76"/>
                <a:gd name="T14" fmla="+- 0 1275 1155"/>
                <a:gd name="T15" fmla="*/ 1275 h 140"/>
                <a:gd name="T16" fmla="+- 0 6363 6363"/>
                <a:gd name="T17" fmla="*/ T16 w 76"/>
                <a:gd name="T18" fmla="+- 0 1260 1155"/>
                <a:gd name="T19" fmla="*/ 1260 h 140"/>
                <a:gd name="T20" fmla="+- 0 6365 6363"/>
                <a:gd name="T21" fmla="*/ T20 w 76"/>
                <a:gd name="T22" fmla="+- 0 1224 1155"/>
                <a:gd name="T23" fmla="*/ 1224 h 140"/>
                <a:gd name="T24" fmla="+- 0 6373 6363"/>
                <a:gd name="T25" fmla="*/ T24 w 76"/>
                <a:gd name="T26" fmla="+- 0 1201 1155"/>
                <a:gd name="T27" fmla="*/ 1201 h 140"/>
                <a:gd name="T28" fmla="+- 0 6385 6363"/>
                <a:gd name="T29" fmla="*/ T28 w 76"/>
                <a:gd name="T30" fmla="+- 0 1179 1155"/>
                <a:gd name="T31" fmla="*/ 1179 h 140"/>
                <a:gd name="T32" fmla="+- 0 6400 6363"/>
                <a:gd name="T33" fmla="*/ T32 w 76"/>
                <a:gd name="T34" fmla="+- 0 1161 1155"/>
                <a:gd name="T35" fmla="*/ 1161 h 140"/>
                <a:gd name="T36" fmla="+- 0 6408 6363"/>
                <a:gd name="T37" fmla="*/ T36 w 76"/>
                <a:gd name="T38" fmla="+- 0 1155 1155"/>
                <a:gd name="T39" fmla="*/ 1155 h 140"/>
                <a:gd name="T40" fmla="+- 0 6415 6363"/>
                <a:gd name="T41" fmla="*/ T40 w 76"/>
                <a:gd name="T42" fmla="+- 0 1173 1155"/>
                <a:gd name="T43" fmla="*/ 1173 h 140"/>
                <a:gd name="T44" fmla="+- 0 6405 6363"/>
                <a:gd name="T45" fmla="*/ T44 w 76"/>
                <a:gd name="T46" fmla="+- 0 1182 1155"/>
                <a:gd name="T47" fmla="*/ 1182 h 140"/>
                <a:gd name="T48" fmla="+- 0 6401 6363"/>
                <a:gd name="T49" fmla="*/ T48 w 76"/>
                <a:gd name="T50" fmla="+- 0 1189 1155"/>
                <a:gd name="T51" fmla="*/ 1189 h 140"/>
                <a:gd name="T52" fmla="+- 0 6394 6363"/>
                <a:gd name="T53" fmla="*/ T52 w 76"/>
                <a:gd name="T54" fmla="+- 0 1199 1155"/>
                <a:gd name="T55" fmla="*/ 1199 h 140"/>
                <a:gd name="T56" fmla="+- 0 6389 6363"/>
                <a:gd name="T57" fmla="*/ T56 w 76"/>
                <a:gd name="T58" fmla="+- 0 1211 1155"/>
                <a:gd name="T59" fmla="*/ 1211 h 140"/>
                <a:gd name="T60" fmla="+- 0 6414 6363"/>
                <a:gd name="T61" fmla="*/ T60 w 76"/>
                <a:gd name="T62" fmla="+- 0 1212 1155"/>
                <a:gd name="T63" fmla="*/ 1212 h 140"/>
                <a:gd name="T64" fmla="+- 0 6422 6363"/>
                <a:gd name="T65" fmla="*/ T64 w 76"/>
                <a:gd name="T66" fmla="+- 0 1216 1155"/>
                <a:gd name="T67" fmla="*/ 1216 h 140"/>
                <a:gd name="T68" fmla="+- 0 6430 6363"/>
                <a:gd name="T69" fmla="*/ T68 w 76"/>
                <a:gd name="T70" fmla="+- 0 1226 1155"/>
                <a:gd name="T71" fmla="*/ 1226 h 140"/>
                <a:gd name="T72" fmla="+- 0 6401 6363"/>
                <a:gd name="T73" fmla="*/ T72 w 76"/>
                <a:gd name="T74" fmla="+- 0 1227 1155"/>
                <a:gd name="T75" fmla="*/ 1227 h 140"/>
                <a:gd name="T76" fmla="+- 0 6394 6363"/>
                <a:gd name="T77" fmla="*/ T76 w 76"/>
                <a:gd name="T78" fmla="+- 0 1228 1155"/>
                <a:gd name="T79" fmla="*/ 1228 h 140"/>
                <a:gd name="T80" fmla="+- 0 6389 6363"/>
                <a:gd name="T81" fmla="*/ T80 w 76"/>
                <a:gd name="T82" fmla="+- 0 1232 1155"/>
                <a:gd name="T83" fmla="*/ 1232 h 140"/>
                <a:gd name="T84" fmla="+- 0 6384 6363"/>
                <a:gd name="T85" fmla="*/ T84 w 76"/>
                <a:gd name="T86" fmla="+- 0 1239 1155"/>
                <a:gd name="T87" fmla="*/ 1239 h 140"/>
                <a:gd name="T88" fmla="+- 0 6382 6363"/>
                <a:gd name="T89" fmla="*/ T88 w 76"/>
                <a:gd name="T90" fmla="+- 0 1245 1155"/>
                <a:gd name="T91" fmla="*/ 1245 h 140"/>
                <a:gd name="T92" fmla="+- 0 6382 6363"/>
                <a:gd name="T93" fmla="*/ T92 w 76"/>
                <a:gd name="T94" fmla="+- 0 1255 1155"/>
                <a:gd name="T95" fmla="*/ 1255 h 140"/>
                <a:gd name="T96" fmla="+- 0 6386 6363"/>
                <a:gd name="T97" fmla="*/ T96 w 76"/>
                <a:gd name="T98" fmla="+- 0 1267 1155"/>
                <a:gd name="T99" fmla="*/ 1267 h 140"/>
                <a:gd name="T100" fmla="+- 0 6393 6363"/>
                <a:gd name="T101" fmla="*/ T100 w 76"/>
                <a:gd name="T102" fmla="+- 0 1272 1155"/>
                <a:gd name="T103" fmla="*/ 1272 h 140"/>
                <a:gd name="T104" fmla="+- 0 6399 6363"/>
                <a:gd name="T105" fmla="*/ T104 w 76"/>
                <a:gd name="T106" fmla="+- 0 1274 1155"/>
                <a:gd name="T107" fmla="*/ 1274 h 140"/>
                <a:gd name="T108" fmla="+- 0 6430 6363"/>
                <a:gd name="T109" fmla="*/ T108 w 76"/>
                <a:gd name="T110" fmla="+- 0 1278 1155"/>
                <a:gd name="T111" fmla="*/ 1278 h 140"/>
                <a:gd name="T112" fmla="+- 0 6425 6363"/>
                <a:gd name="T113" fmla="*/ T112 w 76"/>
                <a:gd name="T114" fmla="+- 0 1284 1155"/>
                <a:gd name="T115" fmla="*/ 1284 h 140"/>
                <a:gd name="T116" fmla="+- 0 6412 6363"/>
                <a:gd name="T117" fmla="*/ T116 w 76"/>
                <a:gd name="T118" fmla="+- 0 1292 1155"/>
                <a:gd name="T119" fmla="*/ 1292 h 140"/>
                <a:gd name="T120" fmla="+- 0 6411 6363"/>
                <a:gd name="T121" fmla="*/ T120 w 76"/>
                <a:gd name="T122" fmla="+- 0 1211 1155"/>
                <a:gd name="T123" fmla="*/ 1211 h 140"/>
                <a:gd name="T124" fmla="+- 0 6398 6363"/>
                <a:gd name="T125" fmla="*/ T124 w 76"/>
                <a:gd name="T126" fmla="+- 0 1208 1155"/>
                <a:gd name="T127" fmla="*/ 1208 h 140"/>
                <a:gd name="T128" fmla="+- 0 6406 6363"/>
                <a:gd name="T129" fmla="*/ T128 w 76"/>
                <a:gd name="T130" fmla="+- 0 1210 1155"/>
                <a:gd name="T131" fmla="*/ 1210 h 140"/>
                <a:gd name="T132" fmla="+- 0 6432 6363"/>
                <a:gd name="T133" fmla="*/ T132 w 76"/>
                <a:gd name="T134" fmla="+- 0 1274 1155"/>
                <a:gd name="T135" fmla="*/ 1274 h 140"/>
                <a:gd name="T136" fmla="+- 0 6401 6363"/>
                <a:gd name="T137" fmla="*/ T136 w 76"/>
                <a:gd name="T138" fmla="+- 0 1274 1155"/>
                <a:gd name="T139" fmla="*/ 1274 h 140"/>
                <a:gd name="T140" fmla="+- 0 6405 6363"/>
                <a:gd name="T141" fmla="*/ T140 w 76"/>
                <a:gd name="T142" fmla="+- 0 1273 1155"/>
                <a:gd name="T143" fmla="*/ 1273 h 140"/>
                <a:gd name="T144" fmla="+- 0 6411 6363"/>
                <a:gd name="T145" fmla="*/ T144 w 76"/>
                <a:gd name="T146" fmla="+- 0 1270 1155"/>
                <a:gd name="T147" fmla="*/ 1270 h 140"/>
                <a:gd name="T148" fmla="+- 0 6416 6363"/>
                <a:gd name="T149" fmla="*/ T148 w 76"/>
                <a:gd name="T150" fmla="+- 0 1261 1155"/>
                <a:gd name="T151" fmla="*/ 1261 h 140"/>
                <a:gd name="T152" fmla="+- 0 6418 6363"/>
                <a:gd name="T153" fmla="*/ T152 w 76"/>
                <a:gd name="T154" fmla="+- 0 1242 1155"/>
                <a:gd name="T155" fmla="*/ 1242 h 140"/>
                <a:gd name="T156" fmla="+- 0 6416 6363"/>
                <a:gd name="T157" fmla="*/ T156 w 76"/>
                <a:gd name="T158" fmla="+- 0 1237 1155"/>
                <a:gd name="T159" fmla="*/ 1237 h 140"/>
                <a:gd name="T160" fmla="+- 0 6412 6363"/>
                <a:gd name="T161" fmla="*/ T160 w 76"/>
                <a:gd name="T162" fmla="+- 0 1232 1155"/>
                <a:gd name="T163" fmla="*/ 1232 h 140"/>
                <a:gd name="T164" fmla="+- 0 6406 6363"/>
                <a:gd name="T165" fmla="*/ T164 w 76"/>
                <a:gd name="T166" fmla="+- 0 1228 1155"/>
                <a:gd name="T167" fmla="*/ 1228 h 140"/>
                <a:gd name="T168" fmla="+- 0 6401 6363"/>
                <a:gd name="T169" fmla="*/ T168 w 76"/>
                <a:gd name="T170" fmla="+- 0 1227 1155"/>
                <a:gd name="T171" fmla="*/ 1227 h 140"/>
                <a:gd name="T172" fmla="+- 0 6433 6363"/>
                <a:gd name="T173" fmla="*/ T172 w 76"/>
                <a:gd name="T174" fmla="+- 0 1230 1155"/>
                <a:gd name="T175" fmla="*/ 1230 h 140"/>
                <a:gd name="T176" fmla="+- 0 6437 6363"/>
                <a:gd name="T177" fmla="*/ T176 w 76"/>
                <a:gd name="T178" fmla="+- 0 1246 1155"/>
                <a:gd name="T179" fmla="*/ 1246 h 140"/>
                <a:gd name="T180" fmla="+- 0 6438 6363"/>
                <a:gd name="T181" fmla="*/ T180 w 76"/>
                <a:gd name="T182" fmla="+- 0 1257 1155"/>
                <a:gd name="T183" fmla="*/ 1257 h 140"/>
                <a:gd name="T184" fmla="+- 0 6433 6363"/>
                <a:gd name="T185" fmla="*/ T184 w 76"/>
                <a:gd name="T186" fmla="+- 0 1273 1155"/>
                <a:gd name="T187" fmla="*/ 1273 h 140"/>
                <a:gd name="T188" fmla="+- 0 6401 6363"/>
                <a:gd name="T189" fmla="*/ T188 w 76"/>
                <a:gd name="T190" fmla="+- 0 1294 1155"/>
                <a:gd name="T191" fmla="*/ 1294 h 140"/>
                <a:gd name="T192" fmla="+- 0 6396 6363"/>
                <a:gd name="T193" fmla="*/ T192 w 76"/>
                <a:gd name="T194" fmla="+- 0 1293 1155"/>
                <a:gd name="T195" fmla="*/ 1293 h 140"/>
                <a:gd name="T196" fmla="+- 0 6401 6363"/>
                <a:gd name="T197" fmla="*/ T196 w 76"/>
                <a:gd name="T198" fmla="+- 0 1294 1155"/>
                <a:gd name="T199" fmla="*/ 1294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76" h="140">
                  <a:moveTo>
                    <a:pt x="45" y="138"/>
                  </a:moveTo>
                  <a:lnTo>
                    <a:pt x="28" y="138"/>
                  </a:lnTo>
                  <a:lnTo>
                    <a:pt x="24" y="137"/>
                  </a:lnTo>
                  <a:lnTo>
                    <a:pt x="21" y="135"/>
                  </a:lnTo>
                  <a:lnTo>
                    <a:pt x="16" y="132"/>
                  </a:lnTo>
                  <a:lnTo>
                    <a:pt x="13" y="130"/>
                  </a:lnTo>
                  <a:lnTo>
                    <a:pt x="10" y="127"/>
                  </a:lnTo>
                  <a:lnTo>
                    <a:pt x="5" y="120"/>
                  </a:lnTo>
                  <a:lnTo>
                    <a:pt x="1" y="109"/>
                  </a:lnTo>
                  <a:lnTo>
                    <a:pt x="0" y="105"/>
                  </a:lnTo>
                  <a:lnTo>
                    <a:pt x="0" y="84"/>
                  </a:lnTo>
                  <a:lnTo>
                    <a:pt x="2" y="69"/>
                  </a:lnTo>
                  <a:lnTo>
                    <a:pt x="6" y="53"/>
                  </a:lnTo>
                  <a:lnTo>
                    <a:pt x="10" y="46"/>
                  </a:lnTo>
                  <a:lnTo>
                    <a:pt x="17" y="30"/>
                  </a:lnTo>
                  <a:lnTo>
                    <a:pt x="22" y="24"/>
                  </a:lnTo>
                  <a:lnTo>
                    <a:pt x="33" y="11"/>
                  </a:lnTo>
                  <a:lnTo>
                    <a:pt x="37" y="6"/>
                  </a:lnTo>
                  <a:lnTo>
                    <a:pt x="45" y="0"/>
                  </a:lnTo>
                  <a:lnTo>
                    <a:pt x="57" y="14"/>
                  </a:lnTo>
                  <a:lnTo>
                    <a:pt x="52" y="18"/>
                  </a:lnTo>
                  <a:lnTo>
                    <a:pt x="47" y="23"/>
                  </a:lnTo>
                  <a:lnTo>
                    <a:pt x="42" y="27"/>
                  </a:lnTo>
                  <a:lnTo>
                    <a:pt x="38" y="33"/>
                  </a:lnTo>
                  <a:lnTo>
                    <a:pt x="38" y="34"/>
                  </a:lnTo>
                  <a:lnTo>
                    <a:pt x="35" y="38"/>
                  </a:lnTo>
                  <a:lnTo>
                    <a:pt x="31" y="44"/>
                  </a:lnTo>
                  <a:lnTo>
                    <a:pt x="29" y="49"/>
                  </a:lnTo>
                  <a:lnTo>
                    <a:pt x="26" y="56"/>
                  </a:lnTo>
                  <a:lnTo>
                    <a:pt x="48" y="56"/>
                  </a:lnTo>
                  <a:lnTo>
                    <a:pt x="51" y="57"/>
                  </a:lnTo>
                  <a:lnTo>
                    <a:pt x="55" y="59"/>
                  </a:lnTo>
                  <a:lnTo>
                    <a:pt x="59" y="61"/>
                  </a:lnTo>
                  <a:lnTo>
                    <a:pt x="65" y="68"/>
                  </a:lnTo>
                  <a:lnTo>
                    <a:pt x="67" y="71"/>
                  </a:lnTo>
                  <a:lnTo>
                    <a:pt x="68" y="72"/>
                  </a:lnTo>
                  <a:lnTo>
                    <a:pt x="38" y="72"/>
                  </a:lnTo>
                  <a:lnTo>
                    <a:pt x="35" y="73"/>
                  </a:lnTo>
                  <a:lnTo>
                    <a:pt x="31" y="73"/>
                  </a:lnTo>
                  <a:lnTo>
                    <a:pt x="29" y="74"/>
                  </a:lnTo>
                  <a:lnTo>
                    <a:pt x="26" y="77"/>
                  </a:lnTo>
                  <a:lnTo>
                    <a:pt x="22" y="81"/>
                  </a:lnTo>
                  <a:lnTo>
                    <a:pt x="21" y="84"/>
                  </a:lnTo>
                  <a:lnTo>
                    <a:pt x="19" y="86"/>
                  </a:lnTo>
                  <a:lnTo>
                    <a:pt x="19" y="90"/>
                  </a:lnTo>
                  <a:lnTo>
                    <a:pt x="18" y="95"/>
                  </a:lnTo>
                  <a:lnTo>
                    <a:pt x="19" y="100"/>
                  </a:lnTo>
                  <a:lnTo>
                    <a:pt x="19" y="105"/>
                  </a:lnTo>
                  <a:lnTo>
                    <a:pt x="23" y="112"/>
                  </a:lnTo>
                  <a:lnTo>
                    <a:pt x="27" y="116"/>
                  </a:lnTo>
                  <a:lnTo>
                    <a:pt x="30" y="117"/>
                  </a:lnTo>
                  <a:lnTo>
                    <a:pt x="33" y="118"/>
                  </a:lnTo>
                  <a:lnTo>
                    <a:pt x="36" y="119"/>
                  </a:lnTo>
                  <a:lnTo>
                    <a:pt x="69" y="119"/>
                  </a:lnTo>
                  <a:lnTo>
                    <a:pt x="67" y="123"/>
                  </a:lnTo>
                  <a:lnTo>
                    <a:pt x="65" y="126"/>
                  </a:lnTo>
                  <a:lnTo>
                    <a:pt x="62" y="129"/>
                  </a:lnTo>
                  <a:lnTo>
                    <a:pt x="52" y="136"/>
                  </a:lnTo>
                  <a:lnTo>
                    <a:pt x="49" y="137"/>
                  </a:lnTo>
                  <a:lnTo>
                    <a:pt x="45" y="138"/>
                  </a:lnTo>
                  <a:close/>
                  <a:moveTo>
                    <a:pt x="48" y="56"/>
                  </a:moveTo>
                  <a:lnTo>
                    <a:pt x="26" y="56"/>
                  </a:lnTo>
                  <a:lnTo>
                    <a:pt x="35" y="53"/>
                  </a:lnTo>
                  <a:lnTo>
                    <a:pt x="39" y="55"/>
                  </a:lnTo>
                  <a:lnTo>
                    <a:pt x="43" y="55"/>
                  </a:lnTo>
                  <a:lnTo>
                    <a:pt x="48" y="56"/>
                  </a:lnTo>
                  <a:close/>
                  <a:moveTo>
                    <a:pt x="69" y="119"/>
                  </a:moveTo>
                  <a:lnTo>
                    <a:pt x="36" y="119"/>
                  </a:lnTo>
                  <a:lnTo>
                    <a:pt x="38" y="119"/>
                  </a:lnTo>
                  <a:lnTo>
                    <a:pt x="38" y="118"/>
                  </a:lnTo>
                  <a:lnTo>
                    <a:pt x="42" y="118"/>
                  </a:lnTo>
                  <a:lnTo>
                    <a:pt x="45" y="117"/>
                  </a:lnTo>
                  <a:lnTo>
                    <a:pt x="48" y="115"/>
                  </a:lnTo>
                  <a:lnTo>
                    <a:pt x="52" y="111"/>
                  </a:lnTo>
                  <a:lnTo>
                    <a:pt x="53" y="106"/>
                  </a:lnTo>
                  <a:lnTo>
                    <a:pt x="55" y="100"/>
                  </a:lnTo>
                  <a:lnTo>
                    <a:pt x="55" y="87"/>
                  </a:lnTo>
                  <a:lnTo>
                    <a:pt x="54" y="85"/>
                  </a:lnTo>
                  <a:lnTo>
                    <a:pt x="53" y="82"/>
                  </a:lnTo>
                  <a:lnTo>
                    <a:pt x="51" y="80"/>
                  </a:lnTo>
                  <a:lnTo>
                    <a:pt x="49" y="77"/>
                  </a:lnTo>
                  <a:lnTo>
                    <a:pt x="47" y="75"/>
                  </a:lnTo>
                  <a:lnTo>
                    <a:pt x="43" y="73"/>
                  </a:lnTo>
                  <a:lnTo>
                    <a:pt x="38" y="73"/>
                  </a:lnTo>
                  <a:lnTo>
                    <a:pt x="38" y="72"/>
                  </a:lnTo>
                  <a:lnTo>
                    <a:pt x="68" y="72"/>
                  </a:lnTo>
                  <a:lnTo>
                    <a:pt x="70" y="75"/>
                  </a:lnTo>
                  <a:lnTo>
                    <a:pt x="73" y="85"/>
                  </a:lnTo>
                  <a:lnTo>
                    <a:pt x="74" y="91"/>
                  </a:lnTo>
                  <a:lnTo>
                    <a:pt x="74" y="97"/>
                  </a:lnTo>
                  <a:lnTo>
                    <a:pt x="75" y="102"/>
                  </a:lnTo>
                  <a:lnTo>
                    <a:pt x="72" y="115"/>
                  </a:lnTo>
                  <a:lnTo>
                    <a:pt x="70" y="118"/>
                  </a:lnTo>
                  <a:lnTo>
                    <a:pt x="69" y="119"/>
                  </a:lnTo>
                  <a:close/>
                  <a:moveTo>
                    <a:pt x="38" y="139"/>
                  </a:moveTo>
                  <a:lnTo>
                    <a:pt x="37" y="139"/>
                  </a:lnTo>
                  <a:lnTo>
                    <a:pt x="33" y="138"/>
                  </a:lnTo>
                  <a:lnTo>
                    <a:pt x="41" y="138"/>
                  </a:lnTo>
                  <a:lnTo>
                    <a:pt x="38" y="13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93" name="AutoShape 9286">
              <a:extLst>
                <a:ext uri="{FF2B5EF4-FFF2-40B4-BE49-F238E27FC236}">
                  <a16:creationId xmlns:a16="http://schemas.microsoft.com/office/drawing/2014/main" id="{C7BA1B49-8AF4-4B00-B110-2506B9958F45}"/>
                </a:ext>
              </a:extLst>
            </p:cNvPr>
            <p:cNvSpPr>
              <a:spLocks/>
            </p:cNvSpPr>
            <p:nvPr/>
          </p:nvSpPr>
          <p:spPr bwMode="auto">
            <a:xfrm>
              <a:off x="6166" y="1156"/>
              <a:ext cx="67" cy="135"/>
            </a:xfrm>
            <a:custGeom>
              <a:avLst/>
              <a:gdLst>
                <a:gd name="T0" fmla="+- 0 6233 6166"/>
                <a:gd name="T1" fmla="*/ T0 w 67"/>
                <a:gd name="T2" fmla="+- 0 1172 1157"/>
                <a:gd name="T3" fmla="*/ 1172 h 135"/>
                <a:gd name="T4" fmla="+- 0 6166 6166"/>
                <a:gd name="T5" fmla="*/ T4 w 67"/>
                <a:gd name="T6" fmla="+- 0 1172 1157"/>
                <a:gd name="T7" fmla="*/ 1172 h 135"/>
                <a:gd name="T8" fmla="+- 0 6166 6166"/>
                <a:gd name="T9" fmla="*/ T8 w 67"/>
                <a:gd name="T10" fmla="+- 0 1157 1157"/>
                <a:gd name="T11" fmla="*/ 1157 h 135"/>
                <a:gd name="T12" fmla="+- 0 6233 6166"/>
                <a:gd name="T13" fmla="*/ T12 w 67"/>
                <a:gd name="T14" fmla="+- 0 1157 1157"/>
                <a:gd name="T15" fmla="*/ 1157 h 135"/>
                <a:gd name="T16" fmla="+- 0 6233 6166"/>
                <a:gd name="T17" fmla="*/ T16 w 67"/>
                <a:gd name="T18" fmla="+- 0 1172 1157"/>
                <a:gd name="T19" fmla="*/ 1172 h 135"/>
                <a:gd name="T20" fmla="+- 0 6210 6166"/>
                <a:gd name="T21" fmla="*/ T20 w 67"/>
                <a:gd name="T22" fmla="+- 0 1292 1157"/>
                <a:gd name="T23" fmla="*/ 1292 h 135"/>
                <a:gd name="T24" fmla="+- 0 6192 6166"/>
                <a:gd name="T25" fmla="*/ T24 w 67"/>
                <a:gd name="T26" fmla="+- 0 1292 1157"/>
                <a:gd name="T27" fmla="*/ 1292 h 135"/>
                <a:gd name="T28" fmla="+- 0 6192 6166"/>
                <a:gd name="T29" fmla="*/ T28 w 67"/>
                <a:gd name="T30" fmla="+- 0 1172 1157"/>
                <a:gd name="T31" fmla="*/ 1172 h 135"/>
                <a:gd name="T32" fmla="+- 0 6210 6166"/>
                <a:gd name="T33" fmla="*/ T32 w 67"/>
                <a:gd name="T34" fmla="+- 0 1172 1157"/>
                <a:gd name="T35" fmla="*/ 1172 h 135"/>
                <a:gd name="T36" fmla="+- 0 6210 6166"/>
                <a:gd name="T37" fmla="*/ T36 w 67"/>
                <a:gd name="T38" fmla="+- 0 1292 1157"/>
                <a:gd name="T39" fmla="*/ 129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7" h="135">
                  <a:moveTo>
                    <a:pt x="67" y="15"/>
                  </a:moveTo>
                  <a:lnTo>
                    <a:pt x="0" y="15"/>
                  </a:lnTo>
                  <a:lnTo>
                    <a:pt x="0" y="0"/>
                  </a:lnTo>
                  <a:lnTo>
                    <a:pt x="67" y="0"/>
                  </a:lnTo>
                  <a:lnTo>
                    <a:pt x="67" y="15"/>
                  </a:lnTo>
                  <a:close/>
                  <a:moveTo>
                    <a:pt x="44" y="135"/>
                  </a:moveTo>
                  <a:lnTo>
                    <a:pt x="26" y="135"/>
                  </a:lnTo>
                  <a:lnTo>
                    <a:pt x="26" y="15"/>
                  </a:lnTo>
                  <a:lnTo>
                    <a:pt x="44" y="15"/>
                  </a:lnTo>
                  <a:lnTo>
                    <a:pt x="44" y="13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94" name="Freeform 9287">
              <a:extLst>
                <a:ext uri="{FF2B5EF4-FFF2-40B4-BE49-F238E27FC236}">
                  <a16:creationId xmlns:a16="http://schemas.microsoft.com/office/drawing/2014/main" id="{6877E986-99E4-439C-B7BC-309AA3D3D95F}"/>
                </a:ext>
              </a:extLst>
            </p:cNvPr>
            <p:cNvSpPr>
              <a:spLocks/>
            </p:cNvSpPr>
            <p:nvPr/>
          </p:nvSpPr>
          <p:spPr bwMode="auto">
            <a:xfrm>
              <a:off x="5894" y="1156"/>
              <a:ext cx="66" cy="135"/>
            </a:xfrm>
            <a:custGeom>
              <a:avLst/>
              <a:gdLst>
                <a:gd name="T0" fmla="+- 0 5960 5895"/>
                <a:gd name="T1" fmla="*/ T0 w 66"/>
                <a:gd name="T2" fmla="+- 0 1292 1157"/>
                <a:gd name="T3" fmla="*/ 1292 h 135"/>
                <a:gd name="T4" fmla="+- 0 5895 5895"/>
                <a:gd name="T5" fmla="*/ T4 w 66"/>
                <a:gd name="T6" fmla="+- 0 1292 1157"/>
                <a:gd name="T7" fmla="*/ 1292 h 135"/>
                <a:gd name="T8" fmla="+- 0 5895 5895"/>
                <a:gd name="T9" fmla="*/ T8 w 66"/>
                <a:gd name="T10" fmla="+- 0 1157 1157"/>
                <a:gd name="T11" fmla="*/ 1157 h 135"/>
                <a:gd name="T12" fmla="+- 0 5959 5895"/>
                <a:gd name="T13" fmla="*/ T12 w 66"/>
                <a:gd name="T14" fmla="+- 0 1157 1157"/>
                <a:gd name="T15" fmla="*/ 1157 h 135"/>
                <a:gd name="T16" fmla="+- 0 5959 5895"/>
                <a:gd name="T17" fmla="*/ T16 w 66"/>
                <a:gd name="T18" fmla="+- 0 1174 1157"/>
                <a:gd name="T19" fmla="*/ 1174 h 135"/>
                <a:gd name="T20" fmla="+- 0 5914 5895"/>
                <a:gd name="T21" fmla="*/ T20 w 66"/>
                <a:gd name="T22" fmla="+- 0 1174 1157"/>
                <a:gd name="T23" fmla="*/ 1174 h 135"/>
                <a:gd name="T24" fmla="+- 0 5914 5895"/>
                <a:gd name="T25" fmla="*/ T24 w 66"/>
                <a:gd name="T26" fmla="+- 0 1208 1157"/>
                <a:gd name="T27" fmla="*/ 1208 h 135"/>
                <a:gd name="T28" fmla="+- 0 5941 5895"/>
                <a:gd name="T29" fmla="*/ T28 w 66"/>
                <a:gd name="T30" fmla="+- 0 1208 1157"/>
                <a:gd name="T31" fmla="*/ 1208 h 135"/>
                <a:gd name="T32" fmla="+- 0 5941 5895"/>
                <a:gd name="T33" fmla="*/ T32 w 66"/>
                <a:gd name="T34" fmla="+- 0 1228 1157"/>
                <a:gd name="T35" fmla="*/ 1228 h 135"/>
                <a:gd name="T36" fmla="+- 0 5914 5895"/>
                <a:gd name="T37" fmla="*/ T36 w 66"/>
                <a:gd name="T38" fmla="+- 0 1228 1157"/>
                <a:gd name="T39" fmla="*/ 1228 h 135"/>
                <a:gd name="T40" fmla="+- 0 5914 5895"/>
                <a:gd name="T41" fmla="*/ T40 w 66"/>
                <a:gd name="T42" fmla="+- 0 1272 1157"/>
                <a:gd name="T43" fmla="*/ 1272 h 135"/>
                <a:gd name="T44" fmla="+- 0 5960 5895"/>
                <a:gd name="T45" fmla="*/ T44 w 66"/>
                <a:gd name="T46" fmla="+- 0 1272 1157"/>
                <a:gd name="T47" fmla="*/ 1272 h 135"/>
                <a:gd name="T48" fmla="+- 0 5960 5895"/>
                <a:gd name="T49" fmla="*/ T48 w 66"/>
                <a:gd name="T50" fmla="+- 0 1292 1157"/>
                <a:gd name="T51" fmla="*/ 129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6" h="135">
                  <a:moveTo>
                    <a:pt x="65" y="135"/>
                  </a:moveTo>
                  <a:lnTo>
                    <a:pt x="0" y="135"/>
                  </a:lnTo>
                  <a:lnTo>
                    <a:pt x="0" y="0"/>
                  </a:lnTo>
                  <a:lnTo>
                    <a:pt x="64" y="0"/>
                  </a:lnTo>
                  <a:lnTo>
                    <a:pt x="64" y="17"/>
                  </a:lnTo>
                  <a:lnTo>
                    <a:pt x="19" y="17"/>
                  </a:lnTo>
                  <a:lnTo>
                    <a:pt x="19" y="51"/>
                  </a:lnTo>
                  <a:lnTo>
                    <a:pt x="46" y="51"/>
                  </a:lnTo>
                  <a:lnTo>
                    <a:pt x="46" y="71"/>
                  </a:lnTo>
                  <a:lnTo>
                    <a:pt x="19" y="71"/>
                  </a:lnTo>
                  <a:lnTo>
                    <a:pt x="19" y="115"/>
                  </a:lnTo>
                  <a:lnTo>
                    <a:pt x="65" y="115"/>
                  </a:lnTo>
                  <a:lnTo>
                    <a:pt x="65" y="13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95" name="AutoShape 9288">
              <a:extLst>
                <a:ext uri="{FF2B5EF4-FFF2-40B4-BE49-F238E27FC236}">
                  <a16:creationId xmlns:a16="http://schemas.microsoft.com/office/drawing/2014/main" id="{96E61E24-1C75-4FD5-AF7F-527A89931ACF}"/>
                </a:ext>
              </a:extLst>
            </p:cNvPr>
            <p:cNvSpPr>
              <a:spLocks/>
            </p:cNvSpPr>
            <p:nvPr/>
          </p:nvSpPr>
          <p:spPr bwMode="auto">
            <a:xfrm>
              <a:off x="5991" y="1156"/>
              <a:ext cx="81" cy="135"/>
            </a:xfrm>
            <a:custGeom>
              <a:avLst/>
              <a:gdLst>
                <a:gd name="T0" fmla="+- 0 6014 5992"/>
                <a:gd name="T1" fmla="*/ T0 w 81"/>
                <a:gd name="T2" fmla="+- 0 1292 1157"/>
                <a:gd name="T3" fmla="*/ 1292 h 135"/>
                <a:gd name="T4" fmla="+- 0 5992 5992"/>
                <a:gd name="T5" fmla="*/ T4 w 81"/>
                <a:gd name="T6" fmla="+- 0 1292 1157"/>
                <a:gd name="T7" fmla="*/ 1292 h 135"/>
                <a:gd name="T8" fmla="+- 0 6022 5992"/>
                <a:gd name="T9" fmla="*/ T8 w 81"/>
                <a:gd name="T10" fmla="+- 0 1222 1157"/>
                <a:gd name="T11" fmla="*/ 1222 h 135"/>
                <a:gd name="T12" fmla="+- 0 5994 5992"/>
                <a:gd name="T13" fmla="*/ T12 w 81"/>
                <a:gd name="T14" fmla="+- 0 1157 1157"/>
                <a:gd name="T15" fmla="*/ 1157 h 135"/>
                <a:gd name="T16" fmla="+- 0 6016 5992"/>
                <a:gd name="T17" fmla="*/ T16 w 81"/>
                <a:gd name="T18" fmla="+- 0 1157 1157"/>
                <a:gd name="T19" fmla="*/ 1157 h 135"/>
                <a:gd name="T20" fmla="+- 0 6033 5992"/>
                <a:gd name="T21" fmla="*/ T20 w 81"/>
                <a:gd name="T22" fmla="+- 0 1197 1157"/>
                <a:gd name="T23" fmla="*/ 1197 h 135"/>
                <a:gd name="T24" fmla="+- 0 6053 5992"/>
                <a:gd name="T25" fmla="*/ T24 w 81"/>
                <a:gd name="T26" fmla="+- 0 1197 1157"/>
                <a:gd name="T27" fmla="*/ 1197 h 135"/>
                <a:gd name="T28" fmla="+- 0 6042 5992"/>
                <a:gd name="T29" fmla="*/ T28 w 81"/>
                <a:gd name="T30" fmla="+- 0 1222 1157"/>
                <a:gd name="T31" fmla="*/ 1222 h 135"/>
                <a:gd name="T32" fmla="+- 0 6053 5992"/>
                <a:gd name="T33" fmla="*/ T32 w 81"/>
                <a:gd name="T34" fmla="+- 0 1247 1157"/>
                <a:gd name="T35" fmla="*/ 1247 h 135"/>
                <a:gd name="T36" fmla="+- 0 6033 5992"/>
                <a:gd name="T37" fmla="*/ T36 w 81"/>
                <a:gd name="T38" fmla="+- 0 1247 1157"/>
                <a:gd name="T39" fmla="*/ 1247 h 135"/>
                <a:gd name="T40" fmla="+- 0 6014 5992"/>
                <a:gd name="T41" fmla="*/ T40 w 81"/>
                <a:gd name="T42" fmla="+- 0 1292 1157"/>
                <a:gd name="T43" fmla="*/ 1292 h 135"/>
                <a:gd name="T44" fmla="+- 0 6053 5992"/>
                <a:gd name="T45" fmla="*/ T44 w 81"/>
                <a:gd name="T46" fmla="+- 0 1197 1157"/>
                <a:gd name="T47" fmla="*/ 1197 h 135"/>
                <a:gd name="T48" fmla="+- 0 6033 5992"/>
                <a:gd name="T49" fmla="*/ T48 w 81"/>
                <a:gd name="T50" fmla="+- 0 1197 1157"/>
                <a:gd name="T51" fmla="*/ 1197 h 135"/>
                <a:gd name="T52" fmla="+- 0 6050 5992"/>
                <a:gd name="T53" fmla="*/ T52 w 81"/>
                <a:gd name="T54" fmla="+- 0 1157 1157"/>
                <a:gd name="T55" fmla="*/ 1157 h 135"/>
                <a:gd name="T56" fmla="+- 0 6071 5992"/>
                <a:gd name="T57" fmla="*/ T56 w 81"/>
                <a:gd name="T58" fmla="+- 0 1157 1157"/>
                <a:gd name="T59" fmla="*/ 1157 h 135"/>
                <a:gd name="T60" fmla="+- 0 6053 5992"/>
                <a:gd name="T61" fmla="*/ T60 w 81"/>
                <a:gd name="T62" fmla="+- 0 1197 1157"/>
                <a:gd name="T63" fmla="*/ 1197 h 135"/>
                <a:gd name="T64" fmla="+- 0 6073 5992"/>
                <a:gd name="T65" fmla="*/ T64 w 81"/>
                <a:gd name="T66" fmla="+- 0 1292 1157"/>
                <a:gd name="T67" fmla="*/ 1292 h 135"/>
                <a:gd name="T68" fmla="+- 0 6052 5992"/>
                <a:gd name="T69" fmla="*/ T68 w 81"/>
                <a:gd name="T70" fmla="+- 0 1292 1157"/>
                <a:gd name="T71" fmla="*/ 1292 h 135"/>
                <a:gd name="T72" fmla="+- 0 6033 5992"/>
                <a:gd name="T73" fmla="*/ T72 w 81"/>
                <a:gd name="T74" fmla="+- 0 1247 1157"/>
                <a:gd name="T75" fmla="*/ 1247 h 135"/>
                <a:gd name="T76" fmla="+- 0 6053 5992"/>
                <a:gd name="T77" fmla="*/ T76 w 81"/>
                <a:gd name="T78" fmla="+- 0 1247 1157"/>
                <a:gd name="T79" fmla="*/ 1247 h 135"/>
                <a:gd name="T80" fmla="+- 0 6073 5992"/>
                <a:gd name="T81" fmla="*/ T80 w 81"/>
                <a:gd name="T82" fmla="+- 0 1292 1157"/>
                <a:gd name="T83" fmla="*/ 1292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1" h="135">
                  <a:moveTo>
                    <a:pt x="22" y="135"/>
                  </a:moveTo>
                  <a:lnTo>
                    <a:pt x="0" y="135"/>
                  </a:lnTo>
                  <a:lnTo>
                    <a:pt x="30" y="65"/>
                  </a:lnTo>
                  <a:lnTo>
                    <a:pt x="2" y="0"/>
                  </a:lnTo>
                  <a:lnTo>
                    <a:pt x="24" y="0"/>
                  </a:lnTo>
                  <a:lnTo>
                    <a:pt x="41" y="40"/>
                  </a:lnTo>
                  <a:lnTo>
                    <a:pt x="61" y="40"/>
                  </a:lnTo>
                  <a:lnTo>
                    <a:pt x="50" y="65"/>
                  </a:lnTo>
                  <a:lnTo>
                    <a:pt x="61" y="90"/>
                  </a:lnTo>
                  <a:lnTo>
                    <a:pt x="41" y="90"/>
                  </a:lnTo>
                  <a:lnTo>
                    <a:pt x="22" y="135"/>
                  </a:lnTo>
                  <a:close/>
                  <a:moveTo>
                    <a:pt x="61" y="40"/>
                  </a:moveTo>
                  <a:lnTo>
                    <a:pt x="41" y="40"/>
                  </a:lnTo>
                  <a:lnTo>
                    <a:pt x="58" y="0"/>
                  </a:lnTo>
                  <a:lnTo>
                    <a:pt x="79" y="0"/>
                  </a:lnTo>
                  <a:lnTo>
                    <a:pt x="61" y="40"/>
                  </a:lnTo>
                  <a:close/>
                  <a:moveTo>
                    <a:pt x="81" y="135"/>
                  </a:moveTo>
                  <a:lnTo>
                    <a:pt x="60" y="135"/>
                  </a:lnTo>
                  <a:lnTo>
                    <a:pt x="41" y="90"/>
                  </a:lnTo>
                  <a:lnTo>
                    <a:pt x="61" y="90"/>
                  </a:lnTo>
                  <a:lnTo>
                    <a:pt x="81" y="13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96" name="AutoShape 9289">
              <a:extLst>
                <a:ext uri="{FF2B5EF4-FFF2-40B4-BE49-F238E27FC236}">
                  <a16:creationId xmlns:a16="http://schemas.microsoft.com/office/drawing/2014/main" id="{24C75FC0-BD5E-4DC3-991C-9676410A7F44}"/>
                </a:ext>
              </a:extLst>
            </p:cNvPr>
            <p:cNvSpPr>
              <a:spLocks/>
            </p:cNvSpPr>
            <p:nvPr/>
          </p:nvSpPr>
          <p:spPr bwMode="auto">
            <a:xfrm>
              <a:off x="6463" y="1158"/>
              <a:ext cx="73" cy="135"/>
            </a:xfrm>
            <a:custGeom>
              <a:avLst/>
              <a:gdLst>
                <a:gd name="T0" fmla="+- 0 6500 6464"/>
                <a:gd name="T1" fmla="*/ T0 w 73"/>
                <a:gd name="T2" fmla="+- 0 1293 1158"/>
                <a:gd name="T3" fmla="*/ 1293 h 135"/>
                <a:gd name="T4" fmla="+- 0 6478 6464"/>
                <a:gd name="T5" fmla="*/ T4 w 73"/>
                <a:gd name="T6" fmla="+- 0 1285 1158"/>
                <a:gd name="T7" fmla="*/ 1285 h 135"/>
                <a:gd name="T8" fmla="+- 0 6468 6464"/>
                <a:gd name="T9" fmla="*/ T8 w 73"/>
                <a:gd name="T10" fmla="+- 0 1267 1158"/>
                <a:gd name="T11" fmla="*/ 1267 h 135"/>
                <a:gd name="T12" fmla="+- 0 6464 6464"/>
                <a:gd name="T13" fmla="*/ T12 w 73"/>
                <a:gd name="T14" fmla="+- 0 1245 1158"/>
                <a:gd name="T15" fmla="*/ 1245 h 135"/>
                <a:gd name="T16" fmla="+- 0 6464 6464"/>
                <a:gd name="T17" fmla="*/ T16 w 73"/>
                <a:gd name="T18" fmla="+- 0 1225 1158"/>
                <a:gd name="T19" fmla="*/ 1225 h 135"/>
                <a:gd name="T20" fmla="+- 0 6464 6464"/>
                <a:gd name="T21" fmla="*/ T20 w 73"/>
                <a:gd name="T22" fmla="+- 0 1206 1158"/>
                <a:gd name="T23" fmla="*/ 1206 h 135"/>
                <a:gd name="T24" fmla="+- 0 6468 6464"/>
                <a:gd name="T25" fmla="*/ T24 w 73"/>
                <a:gd name="T26" fmla="+- 0 1184 1158"/>
                <a:gd name="T27" fmla="*/ 1184 h 135"/>
                <a:gd name="T28" fmla="+- 0 6478 6464"/>
                <a:gd name="T29" fmla="*/ T28 w 73"/>
                <a:gd name="T30" fmla="+- 0 1166 1158"/>
                <a:gd name="T31" fmla="*/ 1166 h 135"/>
                <a:gd name="T32" fmla="+- 0 6500 6464"/>
                <a:gd name="T33" fmla="*/ T32 w 73"/>
                <a:gd name="T34" fmla="+- 0 1158 1158"/>
                <a:gd name="T35" fmla="*/ 1158 h 135"/>
                <a:gd name="T36" fmla="+- 0 6522 6464"/>
                <a:gd name="T37" fmla="*/ T36 w 73"/>
                <a:gd name="T38" fmla="+- 0 1166 1158"/>
                <a:gd name="T39" fmla="*/ 1166 h 135"/>
                <a:gd name="T40" fmla="+- 0 6526 6464"/>
                <a:gd name="T41" fmla="*/ T40 w 73"/>
                <a:gd name="T42" fmla="+- 0 1174 1158"/>
                <a:gd name="T43" fmla="*/ 1174 h 135"/>
                <a:gd name="T44" fmla="+- 0 6500 6464"/>
                <a:gd name="T45" fmla="*/ T44 w 73"/>
                <a:gd name="T46" fmla="+- 0 1174 1158"/>
                <a:gd name="T47" fmla="*/ 1174 h 135"/>
                <a:gd name="T48" fmla="+- 0 6491 6464"/>
                <a:gd name="T49" fmla="*/ T48 w 73"/>
                <a:gd name="T50" fmla="+- 0 1178 1158"/>
                <a:gd name="T51" fmla="*/ 1178 h 135"/>
                <a:gd name="T52" fmla="+- 0 6487 6464"/>
                <a:gd name="T53" fmla="*/ T52 w 73"/>
                <a:gd name="T54" fmla="+- 0 1189 1158"/>
                <a:gd name="T55" fmla="*/ 1189 h 135"/>
                <a:gd name="T56" fmla="+- 0 6485 6464"/>
                <a:gd name="T57" fmla="*/ T56 w 73"/>
                <a:gd name="T58" fmla="+- 0 1206 1158"/>
                <a:gd name="T59" fmla="*/ 1206 h 135"/>
                <a:gd name="T60" fmla="+- 0 6485 6464"/>
                <a:gd name="T61" fmla="*/ T60 w 73"/>
                <a:gd name="T62" fmla="+- 0 1225 1158"/>
                <a:gd name="T63" fmla="*/ 1225 h 135"/>
                <a:gd name="T64" fmla="+- 0 6485 6464"/>
                <a:gd name="T65" fmla="*/ T64 w 73"/>
                <a:gd name="T66" fmla="+- 0 1245 1158"/>
                <a:gd name="T67" fmla="*/ 1245 h 135"/>
                <a:gd name="T68" fmla="+- 0 6487 6464"/>
                <a:gd name="T69" fmla="*/ T68 w 73"/>
                <a:gd name="T70" fmla="+- 0 1262 1158"/>
                <a:gd name="T71" fmla="*/ 1262 h 135"/>
                <a:gd name="T72" fmla="+- 0 6491 6464"/>
                <a:gd name="T73" fmla="*/ T72 w 73"/>
                <a:gd name="T74" fmla="+- 0 1273 1158"/>
                <a:gd name="T75" fmla="*/ 1273 h 135"/>
                <a:gd name="T76" fmla="+- 0 6500 6464"/>
                <a:gd name="T77" fmla="*/ T76 w 73"/>
                <a:gd name="T78" fmla="+- 0 1277 1158"/>
                <a:gd name="T79" fmla="*/ 1277 h 135"/>
                <a:gd name="T80" fmla="+- 0 6526 6464"/>
                <a:gd name="T81" fmla="*/ T80 w 73"/>
                <a:gd name="T82" fmla="+- 0 1277 1158"/>
                <a:gd name="T83" fmla="*/ 1277 h 135"/>
                <a:gd name="T84" fmla="+- 0 6522 6464"/>
                <a:gd name="T85" fmla="*/ T84 w 73"/>
                <a:gd name="T86" fmla="+- 0 1285 1158"/>
                <a:gd name="T87" fmla="*/ 1285 h 135"/>
                <a:gd name="T88" fmla="+- 0 6500 6464"/>
                <a:gd name="T89" fmla="*/ T88 w 73"/>
                <a:gd name="T90" fmla="+- 0 1293 1158"/>
                <a:gd name="T91" fmla="*/ 1293 h 135"/>
                <a:gd name="T92" fmla="+- 0 6526 6464"/>
                <a:gd name="T93" fmla="*/ T92 w 73"/>
                <a:gd name="T94" fmla="+- 0 1277 1158"/>
                <a:gd name="T95" fmla="*/ 1277 h 135"/>
                <a:gd name="T96" fmla="+- 0 6500 6464"/>
                <a:gd name="T97" fmla="*/ T96 w 73"/>
                <a:gd name="T98" fmla="+- 0 1277 1158"/>
                <a:gd name="T99" fmla="*/ 1277 h 135"/>
                <a:gd name="T100" fmla="+- 0 6509 6464"/>
                <a:gd name="T101" fmla="*/ T100 w 73"/>
                <a:gd name="T102" fmla="+- 0 1273 1158"/>
                <a:gd name="T103" fmla="*/ 1273 h 135"/>
                <a:gd name="T104" fmla="+- 0 6513 6464"/>
                <a:gd name="T105" fmla="*/ T104 w 73"/>
                <a:gd name="T106" fmla="+- 0 1262 1158"/>
                <a:gd name="T107" fmla="*/ 1262 h 135"/>
                <a:gd name="T108" fmla="+- 0 6515 6464"/>
                <a:gd name="T109" fmla="*/ T108 w 73"/>
                <a:gd name="T110" fmla="+- 0 1245 1158"/>
                <a:gd name="T111" fmla="*/ 1245 h 135"/>
                <a:gd name="T112" fmla="+- 0 6515 6464"/>
                <a:gd name="T113" fmla="*/ T112 w 73"/>
                <a:gd name="T114" fmla="+- 0 1225 1158"/>
                <a:gd name="T115" fmla="*/ 1225 h 135"/>
                <a:gd name="T116" fmla="+- 0 6515 6464"/>
                <a:gd name="T117" fmla="*/ T116 w 73"/>
                <a:gd name="T118" fmla="+- 0 1206 1158"/>
                <a:gd name="T119" fmla="*/ 1206 h 135"/>
                <a:gd name="T120" fmla="+- 0 6513 6464"/>
                <a:gd name="T121" fmla="*/ T120 w 73"/>
                <a:gd name="T122" fmla="+- 0 1189 1158"/>
                <a:gd name="T123" fmla="*/ 1189 h 135"/>
                <a:gd name="T124" fmla="+- 0 6509 6464"/>
                <a:gd name="T125" fmla="*/ T124 w 73"/>
                <a:gd name="T126" fmla="+- 0 1178 1158"/>
                <a:gd name="T127" fmla="*/ 1178 h 135"/>
                <a:gd name="T128" fmla="+- 0 6500 6464"/>
                <a:gd name="T129" fmla="*/ T128 w 73"/>
                <a:gd name="T130" fmla="+- 0 1174 1158"/>
                <a:gd name="T131" fmla="*/ 1174 h 135"/>
                <a:gd name="T132" fmla="+- 0 6526 6464"/>
                <a:gd name="T133" fmla="*/ T132 w 73"/>
                <a:gd name="T134" fmla="+- 0 1174 1158"/>
                <a:gd name="T135" fmla="*/ 1174 h 135"/>
                <a:gd name="T136" fmla="+- 0 6532 6464"/>
                <a:gd name="T137" fmla="*/ T136 w 73"/>
                <a:gd name="T138" fmla="+- 0 1184 1158"/>
                <a:gd name="T139" fmla="*/ 1184 h 135"/>
                <a:gd name="T140" fmla="+- 0 6536 6464"/>
                <a:gd name="T141" fmla="*/ T140 w 73"/>
                <a:gd name="T142" fmla="+- 0 1206 1158"/>
                <a:gd name="T143" fmla="*/ 1206 h 135"/>
                <a:gd name="T144" fmla="+- 0 6536 6464"/>
                <a:gd name="T145" fmla="*/ T144 w 73"/>
                <a:gd name="T146" fmla="+- 0 1225 1158"/>
                <a:gd name="T147" fmla="*/ 1225 h 135"/>
                <a:gd name="T148" fmla="+- 0 6536 6464"/>
                <a:gd name="T149" fmla="*/ T148 w 73"/>
                <a:gd name="T150" fmla="+- 0 1245 1158"/>
                <a:gd name="T151" fmla="*/ 1245 h 135"/>
                <a:gd name="T152" fmla="+- 0 6532 6464"/>
                <a:gd name="T153" fmla="*/ T152 w 73"/>
                <a:gd name="T154" fmla="+- 0 1267 1158"/>
                <a:gd name="T155" fmla="*/ 1267 h 135"/>
                <a:gd name="T156" fmla="+- 0 6526 6464"/>
                <a:gd name="T157" fmla="*/ T156 w 73"/>
                <a:gd name="T158" fmla="+- 0 1277 1158"/>
                <a:gd name="T159" fmla="*/ 1277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73" h="135">
                  <a:moveTo>
                    <a:pt x="36" y="135"/>
                  </a:moveTo>
                  <a:lnTo>
                    <a:pt x="14" y="127"/>
                  </a:lnTo>
                  <a:lnTo>
                    <a:pt x="4" y="109"/>
                  </a:lnTo>
                  <a:lnTo>
                    <a:pt x="0" y="87"/>
                  </a:lnTo>
                  <a:lnTo>
                    <a:pt x="0" y="67"/>
                  </a:lnTo>
                  <a:lnTo>
                    <a:pt x="0" y="48"/>
                  </a:lnTo>
                  <a:lnTo>
                    <a:pt x="4" y="26"/>
                  </a:lnTo>
                  <a:lnTo>
                    <a:pt x="14" y="8"/>
                  </a:lnTo>
                  <a:lnTo>
                    <a:pt x="36" y="0"/>
                  </a:lnTo>
                  <a:lnTo>
                    <a:pt x="58" y="8"/>
                  </a:lnTo>
                  <a:lnTo>
                    <a:pt x="62" y="16"/>
                  </a:lnTo>
                  <a:lnTo>
                    <a:pt x="36" y="16"/>
                  </a:lnTo>
                  <a:lnTo>
                    <a:pt x="27" y="20"/>
                  </a:lnTo>
                  <a:lnTo>
                    <a:pt x="23" y="31"/>
                  </a:lnTo>
                  <a:lnTo>
                    <a:pt x="21" y="48"/>
                  </a:lnTo>
                  <a:lnTo>
                    <a:pt x="21" y="67"/>
                  </a:lnTo>
                  <a:lnTo>
                    <a:pt x="21" y="87"/>
                  </a:lnTo>
                  <a:lnTo>
                    <a:pt x="23" y="104"/>
                  </a:lnTo>
                  <a:lnTo>
                    <a:pt x="27" y="115"/>
                  </a:lnTo>
                  <a:lnTo>
                    <a:pt x="36" y="119"/>
                  </a:lnTo>
                  <a:lnTo>
                    <a:pt x="62" y="119"/>
                  </a:lnTo>
                  <a:lnTo>
                    <a:pt x="58" y="127"/>
                  </a:lnTo>
                  <a:lnTo>
                    <a:pt x="36" y="135"/>
                  </a:lnTo>
                  <a:close/>
                  <a:moveTo>
                    <a:pt x="62" y="119"/>
                  </a:moveTo>
                  <a:lnTo>
                    <a:pt x="36" y="119"/>
                  </a:lnTo>
                  <a:lnTo>
                    <a:pt x="45" y="115"/>
                  </a:lnTo>
                  <a:lnTo>
                    <a:pt x="49" y="104"/>
                  </a:lnTo>
                  <a:lnTo>
                    <a:pt x="51" y="87"/>
                  </a:lnTo>
                  <a:lnTo>
                    <a:pt x="51" y="67"/>
                  </a:lnTo>
                  <a:lnTo>
                    <a:pt x="51" y="48"/>
                  </a:lnTo>
                  <a:lnTo>
                    <a:pt x="49" y="31"/>
                  </a:lnTo>
                  <a:lnTo>
                    <a:pt x="45" y="20"/>
                  </a:lnTo>
                  <a:lnTo>
                    <a:pt x="36" y="16"/>
                  </a:lnTo>
                  <a:lnTo>
                    <a:pt x="62" y="16"/>
                  </a:lnTo>
                  <a:lnTo>
                    <a:pt x="68" y="26"/>
                  </a:lnTo>
                  <a:lnTo>
                    <a:pt x="72" y="48"/>
                  </a:lnTo>
                  <a:lnTo>
                    <a:pt x="72" y="67"/>
                  </a:lnTo>
                  <a:lnTo>
                    <a:pt x="72" y="87"/>
                  </a:lnTo>
                  <a:lnTo>
                    <a:pt x="68" y="109"/>
                  </a:lnTo>
                  <a:lnTo>
                    <a:pt x="62" y="11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97" name="AutoShape 9290">
              <a:extLst>
                <a:ext uri="{FF2B5EF4-FFF2-40B4-BE49-F238E27FC236}">
                  <a16:creationId xmlns:a16="http://schemas.microsoft.com/office/drawing/2014/main" id="{5B4F3C80-88D4-4868-8BD4-F6B092F66D9D}"/>
                </a:ext>
              </a:extLst>
            </p:cNvPr>
            <p:cNvSpPr>
              <a:spLocks/>
            </p:cNvSpPr>
            <p:nvPr/>
          </p:nvSpPr>
          <p:spPr bwMode="auto">
            <a:xfrm>
              <a:off x="6571" y="1158"/>
              <a:ext cx="73" cy="135"/>
            </a:xfrm>
            <a:custGeom>
              <a:avLst/>
              <a:gdLst>
                <a:gd name="T0" fmla="+- 0 6608 6572"/>
                <a:gd name="T1" fmla="*/ T0 w 73"/>
                <a:gd name="T2" fmla="+- 0 1293 1158"/>
                <a:gd name="T3" fmla="*/ 1293 h 135"/>
                <a:gd name="T4" fmla="+- 0 6586 6572"/>
                <a:gd name="T5" fmla="*/ T4 w 73"/>
                <a:gd name="T6" fmla="+- 0 1285 1158"/>
                <a:gd name="T7" fmla="*/ 1285 h 135"/>
                <a:gd name="T8" fmla="+- 0 6575 6572"/>
                <a:gd name="T9" fmla="*/ T8 w 73"/>
                <a:gd name="T10" fmla="+- 0 1267 1158"/>
                <a:gd name="T11" fmla="*/ 1267 h 135"/>
                <a:gd name="T12" fmla="+- 0 6572 6572"/>
                <a:gd name="T13" fmla="*/ T12 w 73"/>
                <a:gd name="T14" fmla="+- 0 1245 1158"/>
                <a:gd name="T15" fmla="*/ 1245 h 135"/>
                <a:gd name="T16" fmla="+- 0 6572 6572"/>
                <a:gd name="T17" fmla="*/ T16 w 73"/>
                <a:gd name="T18" fmla="+- 0 1225 1158"/>
                <a:gd name="T19" fmla="*/ 1225 h 135"/>
                <a:gd name="T20" fmla="+- 0 6572 6572"/>
                <a:gd name="T21" fmla="*/ T20 w 73"/>
                <a:gd name="T22" fmla="+- 0 1206 1158"/>
                <a:gd name="T23" fmla="*/ 1206 h 135"/>
                <a:gd name="T24" fmla="+- 0 6575 6572"/>
                <a:gd name="T25" fmla="*/ T24 w 73"/>
                <a:gd name="T26" fmla="+- 0 1184 1158"/>
                <a:gd name="T27" fmla="*/ 1184 h 135"/>
                <a:gd name="T28" fmla="+- 0 6586 6572"/>
                <a:gd name="T29" fmla="*/ T28 w 73"/>
                <a:gd name="T30" fmla="+- 0 1166 1158"/>
                <a:gd name="T31" fmla="*/ 1166 h 135"/>
                <a:gd name="T32" fmla="+- 0 6608 6572"/>
                <a:gd name="T33" fmla="*/ T32 w 73"/>
                <a:gd name="T34" fmla="+- 0 1158 1158"/>
                <a:gd name="T35" fmla="*/ 1158 h 135"/>
                <a:gd name="T36" fmla="+- 0 6629 6572"/>
                <a:gd name="T37" fmla="*/ T36 w 73"/>
                <a:gd name="T38" fmla="+- 0 1166 1158"/>
                <a:gd name="T39" fmla="*/ 1166 h 135"/>
                <a:gd name="T40" fmla="+- 0 6634 6572"/>
                <a:gd name="T41" fmla="*/ T40 w 73"/>
                <a:gd name="T42" fmla="+- 0 1174 1158"/>
                <a:gd name="T43" fmla="*/ 1174 h 135"/>
                <a:gd name="T44" fmla="+- 0 6608 6572"/>
                <a:gd name="T45" fmla="*/ T44 w 73"/>
                <a:gd name="T46" fmla="+- 0 1174 1158"/>
                <a:gd name="T47" fmla="*/ 1174 h 135"/>
                <a:gd name="T48" fmla="+- 0 6599 6572"/>
                <a:gd name="T49" fmla="*/ T48 w 73"/>
                <a:gd name="T50" fmla="+- 0 1178 1158"/>
                <a:gd name="T51" fmla="*/ 1178 h 135"/>
                <a:gd name="T52" fmla="+- 0 6595 6572"/>
                <a:gd name="T53" fmla="*/ T52 w 73"/>
                <a:gd name="T54" fmla="+- 0 1189 1158"/>
                <a:gd name="T55" fmla="*/ 1189 h 135"/>
                <a:gd name="T56" fmla="+- 0 6593 6572"/>
                <a:gd name="T57" fmla="*/ T56 w 73"/>
                <a:gd name="T58" fmla="+- 0 1206 1158"/>
                <a:gd name="T59" fmla="*/ 1206 h 135"/>
                <a:gd name="T60" fmla="+- 0 6592 6572"/>
                <a:gd name="T61" fmla="*/ T60 w 73"/>
                <a:gd name="T62" fmla="+- 0 1225 1158"/>
                <a:gd name="T63" fmla="*/ 1225 h 135"/>
                <a:gd name="T64" fmla="+- 0 6593 6572"/>
                <a:gd name="T65" fmla="*/ T64 w 73"/>
                <a:gd name="T66" fmla="+- 0 1245 1158"/>
                <a:gd name="T67" fmla="*/ 1245 h 135"/>
                <a:gd name="T68" fmla="+- 0 6595 6572"/>
                <a:gd name="T69" fmla="*/ T68 w 73"/>
                <a:gd name="T70" fmla="+- 0 1262 1158"/>
                <a:gd name="T71" fmla="*/ 1262 h 135"/>
                <a:gd name="T72" fmla="+- 0 6599 6572"/>
                <a:gd name="T73" fmla="*/ T72 w 73"/>
                <a:gd name="T74" fmla="+- 0 1273 1158"/>
                <a:gd name="T75" fmla="*/ 1273 h 135"/>
                <a:gd name="T76" fmla="+- 0 6608 6572"/>
                <a:gd name="T77" fmla="*/ T76 w 73"/>
                <a:gd name="T78" fmla="+- 0 1277 1158"/>
                <a:gd name="T79" fmla="*/ 1277 h 135"/>
                <a:gd name="T80" fmla="+- 0 6634 6572"/>
                <a:gd name="T81" fmla="*/ T80 w 73"/>
                <a:gd name="T82" fmla="+- 0 1277 1158"/>
                <a:gd name="T83" fmla="*/ 1277 h 135"/>
                <a:gd name="T84" fmla="+- 0 6629 6572"/>
                <a:gd name="T85" fmla="*/ T84 w 73"/>
                <a:gd name="T86" fmla="+- 0 1285 1158"/>
                <a:gd name="T87" fmla="*/ 1285 h 135"/>
                <a:gd name="T88" fmla="+- 0 6608 6572"/>
                <a:gd name="T89" fmla="*/ T88 w 73"/>
                <a:gd name="T90" fmla="+- 0 1293 1158"/>
                <a:gd name="T91" fmla="*/ 1293 h 135"/>
                <a:gd name="T92" fmla="+- 0 6634 6572"/>
                <a:gd name="T93" fmla="*/ T92 w 73"/>
                <a:gd name="T94" fmla="+- 0 1277 1158"/>
                <a:gd name="T95" fmla="*/ 1277 h 135"/>
                <a:gd name="T96" fmla="+- 0 6608 6572"/>
                <a:gd name="T97" fmla="*/ T96 w 73"/>
                <a:gd name="T98" fmla="+- 0 1277 1158"/>
                <a:gd name="T99" fmla="*/ 1277 h 135"/>
                <a:gd name="T100" fmla="+- 0 6616 6572"/>
                <a:gd name="T101" fmla="*/ T100 w 73"/>
                <a:gd name="T102" fmla="+- 0 1273 1158"/>
                <a:gd name="T103" fmla="*/ 1273 h 135"/>
                <a:gd name="T104" fmla="+- 0 6621 6572"/>
                <a:gd name="T105" fmla="*/ T104 w 73"/>
                <a:gd name="T106" fmla="+- 0 1262 1158"/>
                <a:gd name="T107" fmla="*/ 1262 h 135"/>
                <a:gd name="T108" fmla="+- 0 6623 6572"/>
                <a:gd name="T109" fmla="*/ T108 w 73"/>
                <a:gd name="T110" fmla="+- 0 1245 1158"/>
                <a:gd name="T111" fmla="*/ 1245 h 135"/>
                <a:gd name="T112" fmla="+- 0 6623 6572"/>
                <a:gd name="T113" fmla="*/ T112 w 73"/>
                <a:gd name="T114" fmla="+- 0 1225 1158"/>
                <a:gd name="T115" fmla="*/ 1225 h 135"/>
                <a:gd name="T116" fmla="+- 0 6623 6572"/>
                <a:gd name="T117" fmla="*/ T116 w 73"/>
                <a:gd name="T118" fmla="+- 0 1206 1158"/>
                <a:gd name="T119" fmla="*/ 1206 h 135"/>
                <a:gd name="T120" fmla="+- 0 6621 6572"/>
                <a:gd name="T121" fmla="*/ T120 w 73"/>
                <a:gd name="T122" fmla="+- 0 1189 1158"/>
                <a:gd name="T123" fmla="*/ 1189 h 135"/>
                <a:gd name="T124" fmla="+- 0 6616 6572"/>
                <a:gd name="T125" fmla="*/ T124 w 73"/>
                <a:gd name="T126" fmla="+- 0 1178 1158"/>
                <a:gd name="T127" fmla="*/ 1178 h 135"/>
                <a:gd name="T128" fmla="+- 0 6608 6572"/>
                <a:gd name="T129" fmla="*/ T128 w 73"/>
                <a:gd name="T130" fmla="+- 0 1174 1158"/>
                <a:gd name="T131" fmla="*/ 1174 h 135"/>
                <a:gd name="T132" fmla="+- 0 6634 6572"/>
                <a:gd name="T133" fmla="*/ T132 w 73"/>
                <a:gd name="T134" fmla="+- 0 1174 1158"/>
                <a:gd name="T135" fmla="*/ 1174 h 135"/>
                <a:gd name="T136" fmla="+- 0 6640 6572"/>
                <a:gd name="T137" fmla="*/ T136 w 73"/>
                <a:gd name="T138" fmla="+- 0 1184 1158"/>
                <a:gd name="T139" fmla="*/ 1184 h 135"/>
                <a:gd name="T140" fmla="+- 0 6644 6572"/>
                <a:gd name="T141" fmla="*/ T140 w 73"/>
                <a:gd name="T142" fmla="+- 0 1206 1158"/>
                <a:gd name="T143" fmla="*/ 1206 h 135"/>
                <a:gd name="T144" fmla="+- 0 6644 6572"/>
                <a:gd name="T145" fmla="*/ T144 w 73"/>
                <a:gd name="T146" fmla="+- 0 1225 1158"/>
                <a:gd name="T147" fmla="*/ 1225 h 135"/>
                <a:gd name="T148" fmla="+- 0 6644 6572"/>
                <a:gd name="T149" fmla="*/ T148 w 73"/>
                <a:gd name="T150" fmla="+- 0 1245 1158"/>
                <a:gd name="T151" fmla="*/ 1245 h 135"/>
                <a:gd name="T152" fmla="+- 0 6640 6572"/>
                <a:gd name="T153" fmla="*/ T152 w 73"/>
                <a:gd name="T154" fmla="+- 0 1267 1158"/>
                <a:gd name="T155" fmla="*/ 1267 h 135"/>
                <a:gd name="T156" fmla="+- 0 6634 6572"/>
                <a:gd name="T157" fmla="*/ T156 w 73"/>
                <a:gd name="T158" fmla="+- 0 1277 1158"/>
                <a:gd name="T159" fmla="*/ 1277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73" h="135">
                  <a:moveTo>
                    <a:pt x="36" y="135"/>
                  </a:moveTo>
                  <a:lnTo>
                    <a:pt x="14" y="127"/>
                  </a:lnTo>
                  <a:lnTo>
                    <a:pt x="3" y="109"/>
                  </a:lnTo>
                  <a:lnTo>
                    <a:pt x="0" y="87"/>
                  </a:lnTo>
                  <a:lnTo>
                    <a:pt x="0" y="67"/>
                  </a:lnTo>
                  <a:lnTo>
                    <a:pt x="0" y="48"/>
                  </a:lnTo>
                  <a:lnTo>
                    <a:pt x="3" y="26"/>
                  </a:lnTo>
                  <a:lnTo>
                    <a:pt x="14" y="8"/>
                  </a:lnTo>
                  <a:lnTo>
                    <a:pt x="36" y="0"/>
                  </a:lnTo>
                  <a:lnTo>
                    <a:pt x="57" y="8"/>
                  </a:lnTo>
                  <a:lnTo>
                    <a:pt x="62" y="16"/>
                  </a:lnTo>
                  <a:lnTo>
                    <a:pt x="36" y="16"/>
                  </a:lnTo>
                  <a:lnTo>
                    <a:pt x="27" y="20"/>
                  </a:lnTo>
                  <a:lnTo>
                    <a:pt x="23" y="31"/>
                  </a:lnTo>
                  <a:lnTo>
                    <a:pt x="21" y="48"/>
                  </a:lnTo>
                  <a:lnTo>
                    <a:pt x="20" y="67"/>
                  </a:lnTo>
                  <a:lnTo>
                    <a:pt x="21" y="87"/>
                  </a:lnTo>
                  <a:lnTo>
                    <a:pt x="23" y="104"/>
                  </a:lnTo>
                  <a:lnTo>
                    <a:pt x="27" y="115"/>
                  </a:lnTo>
                  <a:lnTo>
                    <a:pt x="36" y="119"/>
                  </a:lnTo>
                  <a:lnTo>
                    <a:pt x="62" y="119"/>
                  </a:lnTo>
                  <a:lnTo>
                    <a:pt x="57" y="127"/>
                  </a:lnTo>
                  <a:lnTo>
                    <a:pt x="36" y="135"/>
                  </a:lnTo>
                  <a:close/>
                  <a:moveTo>
                    <a:pt x="62" y="119"/>
                  </a:moveTo>
                  <a:lnTo>
                    <a:pt x="36" y="119"/>
                  </a:lnTo>
                  <a:lnTo>
                    <a:pt x="44" y="115"/>
                  </a:lnTo>
                  <a:lnTo>
                    <a:pt x="49" y="104"/>
                  </a:lnTo>
                  <a:lnTo>
                    <a:pt x="51" y="87"/>
                  </a:lnTo>
                  <a:lnTo>
                    <a:pt x="51" y="67"/>
                  </a:lnTo>
                  <a:lnTo>
                    <a:pt x="51" y="48"/>
                  </a:lnTo>
                  <a:lnTo>
                    <a:pt x="49" y="31"/>
                  </a:lnTo>
                  <a:lnTo>
                    <a:pt x="44" y="20"/>
                  </a:lnTo>
                  <a:lnTo>
                    <a:pt x="36" y="16"/>
                  </a:lnTo>
                  <a:lnTo>
                    <a:pt x="62" y="16"/>
                  </a:lnTo>
                  <a:lnTo>
                    <a:pt x="68" y="26"/>
                  </a:lnTo>
                  <a:lnTo>
                    <a:pt x="72" y="48"/>
                  </a:lnTo>
                  <a:lnTo>
                    <a:pt x="72" y="67"/>
                  </a:lnTo>
                  <a:lnTo>
                    <a:pt x="72" y="87"/>
                  </a:lnTo>
                  <a:lnTo>
                    <a:pt x="68" y="109"/>
                  </a:lnTo>
                  <a:lnTo>
                    <a:pt x="62" y="11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98" name="Rectangle 97">
              <a:extLst>
                <a:ext uri="{FF2B5EF4-FFF2-40B4-BE49-F238E27FC236}">
                  <a16:creationId xmlns:a16="http://schemas.microsoft.com/office/drawing/2014/main" id="{9554F2F1-5797-411C-B841-AA58E1DB4A02}"/>
                </a:ext>
              </a:extLst>
            </p:cNvPr>
            <p:cNvSpPr>
              <a:spLocks noChangeArrowheads="1"/>
            </p:cNvSpPr>
            <p:nvPr/>
          </p:nvSpPr>
          <p:spPr bwMode="auto">
            <a:xfrm>
              <a:off x="5716" y="881"/>
              <a:ext cx="21" cy="10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99" name="Rectangle 98">
              <a:extLst>
                <a:ext uri="{FF2B5EF4-FFF2-40B4-BE49-F238E27FC236}">
                  <a16:creationId xmlns:a16="http://schemas.microsoft.com/office/drawing/2014/main" id="{66B8DB8A-D6BF-4595-9750-9D060F4013B8}"/>
                </a:ext>
              </a:extLst>
            </p:cNvPr>
            <p:cNvSpPr>
              <a:spLocks noChangeArrowheads="1"/>
            </p:cNvSpPr>
            <p:nvPr/>
          </p:nvSpPr>
          <p:spPr bwMode="auto">
            <a:xfrm>
              <a:off x="5716" y="722"/>
              <a:ext cx="21" cy="10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00" name="Rectangle 99">
              <a:extLst>
                <a:ext uri="{FF2B5EF4-FFF2-40B4-BE49-F238E27FC236}">
                  <a16:creationId xmlns:a16="http://schemas.microsoft.com/office/drawing/2014/main" id="{5CC2F2AB-6B4E-45FF-B04A-CC70E17142F4}"/>
                </a:ext>
              </a:extLst>
            </p:cNvPr>
            <p:cNvSpPr>
              <a:spLocks noChangeArrowheads="1"/>
            </p:cNvSpPr>
            <p:nvPr/>
          </p:nvSpPr>
          <p:spPr bwMode="auto">
            <a:xfrm>
              <a:off x="5716" y="563"/>
              <a:ext cx="21" cy="10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01" name="Rectangle 100">
              <a:extLst>
                <a:ext uri="{FF2B5EF4-FFF2-40B4-BE49-F238E27FC236}">
                  <a16:creationId xmlns:a16="http://schemas.microsoft.com/office/drawing/2014/main" id="{910A0618-1631-4AFC-A348-5256405CD701}"/>
                </a:ext>
              </a:extLst>
            </p:cNvPr>
            <p:cNvSpPr>
              <a:spLocks noChangeArrowheads="1"/>
            </p:cNvSpPr>
            <p:nvPr/>
          </p:nvSpPr>
          <p:spPr bwMode="auto">
            <a:xfrm>
              <a:off x="6944" y="881"/>
              <a:ext cx="21" cy="10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02" name="Rectangle 101">
              <a:extLst>
                <a:ext uri="{FF2B5EF4-FFF2-40B4-BE49-F238E27FC236}">
                  <a16:creationId xmlns:a16="http://schemas.microsoft.com/office/drawing/2014/main" id="{501B8C7F-A616-4B61-A862-571FC456D944}"/>
                </a:ext>
              </a:extLst>
            </p:cNvPr>
            <p:cNvSpPr>
              <a:spLocks noChangeArrowheads="1"/>
            </p:cNvSpPr>
            <p:nvPr/>
          </p:nvSpPr>
          <p:spPr bwMode="auto">
            <a:xfrm>
              <a:off x="6944" y="722"/>
              <a:ext cx="21" cy="10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03" name="Rectangle 102">
              <a:extLst>
                <a:ext uri="{FF2B5EF4-FFF2-40B4-BE49-F238E27FC236}">
                  <a16:creationId xmlns:a16="http://schemas.microsoft.com/office/drawing/2014/main" id="{519EB826-AF2C-4FA4-8DB9-58952E17ED47}"/>
                </a:ext>
              </a:extLst>
            </p:cNvPr>
            <p:cNvSpPr>
              <a:spLocks noChangeArrowheads="1"/>
            </p:cNvSpPr>
            <p:nvPr/>
          </p:nvSpPr>
          <p:spPr bwMode="auto">
            <a:xfrm>
              <a:off x="5881" y="1354"/>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04" name="Rectangle 103">
              <a:extLst>
                <a:ext uri="{FF2B5EF4-FFF2-40B4-BE49-F238E27FC236}">
                  <a16:creationId xmlns:a16="http://schemas.microsoft.com/office/drawing/2014/main" id="{F2A3A3A0-0A4D-4D95-A0F5-6A8FB0F0196D}"/>
                </a:ext>
              </a:extLst>
            </p:cNvPr>
            <p:cNvSpPr>
              <a:spLocks noChangeArrowheads="1"/>
            </p:cNvSpPr>
            <p:nvPr/>
          </p:nvSpPr>
          <p:spPr bwMode="auto">
            <a:xfrm>
              <a:off x="6690" y="1354"/>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05" name="Rectangle 104">
              <a:extLst>
                <a:ext uri="{FF2B5EF4-FFF2-40B4-BE49-F238E27FC236}">
                  <a16:creationId xmlns:a16="http://schemas.microsoft.com/office/drawing/2014/main" id="{52DC5C0A-A205-4D15-9E49-D8F2EC984752}"/>
                </a:ext>
              </a:extLst>
            </p:cNvPr>
            <p:cNvSpPr>
              <a:spLocks noChangeArrowheads="1"/>
            </p:cNvSpPr>
            <p:nvPr/>
          </p:nvSpPr>
          <p:spPr bwMode="auto">
            <a:xfrm>
              <a:off x="6205" y="1354"/>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pic>
          <p:nvPicPr>
            <p:cNvPr id="106" name="Picture 105">
              <a:extLst>
                <a:ext uri="{FF2B5EF4-FFF2-40B4-BE49-F238E27FC236}">
                  <a16:creationId xmlns:a16="http://schemas.microsoft.com/office/drawing/2014/main" id="{DCE36AAF-D642-4783-B977-DBE1EF2AB36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16" y="1200"/>
              <a:ext cx="11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Rectangle 106">
              <a:extLst>
                <a:ext uri="{FF2B5EF4-FFF2-40B4-BE49-F238E27FC236}">
                  <a16:creationId xmlns:a16="http://schemas.microsoft.com/office/drawing/2014/main" id="{C4041AA5-6594-46AC-87BA-9A13D58DBBDC}"/>
                </a:ext>
              </a:extLst>
            </p:cNvPr>
            <p:cNvSpPr>
              <a:spLocks noChangeArrowheads="1"/>
            </p:cNvSpPr>
            <p:nvPr/>
          </p:nvSpPr>
          <p:spPr bwMode="auto">
            <a:xfrm>
              <a:off x="6366" y="1354"/>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pic>
          <p:nvPicPr>
            <p:cNvPr id="108" name="Picture 107">
              <a:extLst>
                <a:ext uri="{FF2B5EF4-FFF2-40B4-BE49-F238E27FC236}">
                  <a16:creationId xmlns:a16="http://schemas.microsoft.com/office/drawing/2014/main" id="{CF49E003-2176-4ACD-90BF-4CF74CDF915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51" y="1200"/>
              <a:ext cx="11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Rectangle 108">
              <a:extLst>
                <a:ext uri="{FF2B5EF4-FFF2-40B4-BE49-F238E27FC236}">
                  <a16:creationId xmlns:a16="http://schemas.microsoft.com/office/drawing/2014/main" id="{B6CCCA67-53E3-4CCE-98D0-6A5B24C622E5}"/>
                </a:ext>
              </a:extLst>
            </p:cNvPr>
            <p:cNvSpPr>
              <a:spLocks noChangeArrowheads="1"/>
            </p:cNvSpPr>
            <p:nvPr/>
          </p:nvSpPr>
          <p:spPr bwMode="auto">
            <a:xfrm>
              <a:off x="6043" y="1354"/>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10" name="Rectangle 109">
              <a:extLst>
                <a:ext uri="{FF2B5EF4-FFF2-40B4-BE49-F238E27FC236}">
                  <a16:creationId xmlns:a16="http://schemas.microsoft.com/office/drawing/2014/main" id="{278260C6-D920-4247-A14D-E05BDAAC813A}"/>
                </a:ext>
              </a:extLst>
            </p:cNvPr>
            <p:cNvSpPr>
              <a:spLocks noChangeArrowheads="1"/>
            </p:cNvSpPr>
            <p:nvPr/>
          </p:nvSpPr>
          <p:spPr bwMode="auto">
            <a:xfrm>
              <a:off x="6528" y="1354"/>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11" name="Rectangle 110">
              <a:extLst>
                <a:ext uri="{FF2B5EF4-FFF2-40B4-BE49-F238E27FC236}">
                  <a16:creationId xmlns:a16="http://schemas.microsoft.com/office/drawing/2014/main" id="{FDC21D94-37A1-4AB0-B5FC-866A9F4CF29E}"/>
                </a:ext>
              </a:extLst>
            </p:cNvPr>
            <p:cNvSpPr>
              <a:spLocks noChangeArrowheads="1"/>
            </p:cNvSpPr>
            <p:nvPr/>
          </p:nvSpPr>
          <p:spPr bwMode="auto">
            <a:xfrm>
              <a:off x="6366" y="342"/>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pic>
          <p:nvPicPr>
            <p:cNvPr id="112" name="Picture 111">
              <a:extLst>
                <a:ext uri="{FF2B5EF4-FFF2-40B4-BE49-F238E27FC236}">
                  <a16:creationId xmlns:a16="http://schemas.microsoft.com/office/drawing/2014/main" id="{CD47BECA-1E18-4480-9D06-BE254AF1C9C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16" y="342"/>
              <a:ext cx="11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Rectangle 112">
              <a:extLst>
                <a:ext uri="{FF2B5EF4-FFF2-40B4-BE49-F238E27FC236}">
                  <a16:creationId xmlns:a16="http://schemas.microsoft.com/office/drawing/2014/main" id="{12D704DB-27D4-4D99-91AB-76C8ACA81D92}"/>
                </a:ext>
              </a:extLst>
            </p:cNvPr>
            <p:cNvSpPr>
              <a:spLocks noChangeArrowheads="1"/>
            </p:cNvSpPr>
            <p:nvPr/>
          </p:nvSpPr>
          <p:spPr bwMode="auto">
            <a:xfrm>
              <a:off x="6690" y="342"/>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14" name="Rectangle 113">
              <a:extLst>
                <a:ext uri="{FF2B5EF4-FFF2-40B4-BE49-F238E27FC236}">
                  <a16:creationId xmlns:a16="http://schemas.microsoft.com/office/drawing/2014/main" id="{991A2EA1-C976-4C07-99D5-26928FA8A4E3}"/>
                </a:ext>
              </a:extLst>
            </p:cNvPr>
            <p:cNvSpPr>
              <a:spLocks noChangeArrowheads="1"/>
            </p:cNvSpPr>
            <p:nvPr/>
          </p:nvSpPr>
          <p:spPr bwMode="auto">
            <a:xfrm>
              <a:off x="6528" y="342"/>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15" name="Rectangle 114">
              <a:extLst>
                <a:ext uri="{FF2B5EF4-FFF2-40B4-BE49-F238E27FC236}">
                  <a16:creationId xmlns:a16="http://schemas.microsoft.com/office/drawing/2014/main" id="{187D9C6C-80D9-4EF2-9897-8F583FF4DCF8}"/>
                </a:ext>
              </a:extLst>
            </p:cNvPr>
            <p:cNvSpPr>
              <a:spLocks noChangeArrowheads="1"/>
            </p:cNvSpPr>
            <p:nvPr/>
          </p:nvSpPr>
          <p:spPr bwMode="auto">
            <a:xfrm>
              <a:off x="5881" y="342"/>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16" name="Rectangle 115">
              <a:extLst>
                <a:ext uri="{FF2B5EF4-FFF2-40B4-BE49-F238E27FC236}">
                  <a16:creationId xmlns:a16="http://schemas.microsoft.com/office/drawing/2014/main" id="{914801E6-B918-4DE1-BC99-72E6670A738A}"/>
                </a:ext>
              </a:extLst>
            </p:cNvPr>
            <p:cNvSpPr>
              <a:spLocks noChangeArrowheads="1"/>
            </p:cNvSpPr>
            <p:nvPr/>
          </p:nvSpPr>
          <p:spPr bwMode="auto">
            <a:xfrm>
              <a:off x="6043" y="342"/>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pic>
          <p:nvPicPr>
            <p:cNvPr id="117" name="Picture 116">
              <a:extLst>
                <a:ext uri="{FF2B5EF4-FFF2-40B4-BE49-F238E27FC236}">
                  <a16:creationId xmlns:a16="http://schemas.microsoft.com/office/drawing/2014/main" id="{456774C3-9B0A-4596-896E-2263EF19664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51" y="342"/>
              <a:ext cx="11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Rectangle 117">
              <a:extLst>
                <a:ext uri="{FF2B5EF4-FFF2-40B4-BE49-F238E27FC236}">
                  <a16:creationId xmlns:a16="http://schemas.microsoft.com/office/drawing/2014/main" id="{B1214444-276D-479A-8A19-AF9306D90F77}"/>
                </a:ext>
              </a:extLst>
            </p:cNvPr>
            <p:cNvSpPr>
              <a:spLocks noChangeArrowheads="1"/>
            </p:cNvSpPr>
            <p:nvPr/>
          </p:nvSpPr>
          <p:spPr bwMode="auto">
            <a:xfrm>
              <a:off x="6205" y="342"/>
              <a:ext cx="112" cy="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19" name="Rectangle 118">
              <a:extLst>
                <a:ext uri="{FF2B5EF4-FFF2-40B4-BE49-F238E27FC236}">
                  <a16:creationId xmlns:a16="http://schemas.microsoft.com/office/drawing/2014/main" id="{3521B870-D9AA-4594-8996-3548C2C8001E}"/>
                </a:ext>
              </a:extLst>
            </p:cNvPr>
            <p:cNvSpPr>
              <a:spLocks noChangeArrowheads="1"/>
            </p:cNvSpPr>
            <p:nvPr/>
          </p:nvSpPr>
          <p:spPr bwMode="auto">
            <a:xfrm>
              <a:off x="5716" y="1041"/>
              <a:ext cx="21" cy="10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20" name="Rectangle 119">
              <a:extLst>
                <a:ext uri="{FF2B5EF4-FFF2-40B4-BE49-F238E27FC236}">
                  <a16:creationId xmlns:a16="http://schemas.microsoft.com/office/drawing/2014/main" id="{4A156319-CEB9-4391-ABA3-49F962F23B1F}"/>
                </a:ext>
              </a:extLst>
            </p:cNvPr>
            <p:cNvSpPr>
              <a:spLocks noChangeArrowheads="1"/>
            </p:cNvSpPr>
            <p:nvPr/>
          </p:nvSpPr>
          <p:spPr bwMode="auto">
            <a:xfrm>
              <a:off x="6944" y="1041"/>
              <a:ext cx="21" cy="10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21" name="Rectangle 120">
              <a:extLst>
                <a:ext uri="{FF2B5EF4-FFF2-40B4-BE49-F238E27FC236}">
                  <a16:creationId xmlns:a16="http://schemas.microsoft.com/office/drawing/2014/main" id="{605F857F-5C06-4696-AFDB-50D5D66404F0}"/>
                </a:ext>
              </a:extLst>
            </p:cNvPr>
            <p:cNvSpPr>
              <a:spLocks noChangeArrowheads="1"/>
            </p:cNvSpPr>
            <p:nvPr/>
          </p:nvSpPr>
          <p:spPr bwMode="auto">
            <a:xfrm>
              <a:off x="6944" y="563"/>
              <a:ext cx="21" cy="10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22" name="Freeform 9315">
              <a:extLst>
                <a:ext uri="{FF2B5EF4-FFF2-40B4-BE49-F238E27FC236}">
                  <a16:creationId xmlns:a16="http://schemas.microsoft.com/office/drawing/2014/main" id="{002465FF-05AD-46E4-BCD4-08F58E4B9E7A}"/>
                </a:ext>
              </a:extLst>
            </p:cNvPr>
            <p:cNvSpPr>
              <a:spLocks/>
            </p:cNvSpPr>
            <p:nvPr/>
          </p:nvSpPr>
          <p:spPr bwMode="auto">
            <a:xfrm>
              <a:off x="8576" y="342"/>
              <a:ext cx="1828" cy="926"/>
            </a:xfrm>
            <a:custGeom>
              <a:avLst/>
              <a:gdLst>
                <a:gd name="T0" fmla="+- 0 9947 8576"/>
                <a:gd name="T1" fmla="*/ T0 w 1828"/>
                <a:gd name="T2" fmla="+- 0 1269 343"/>
                <a:gd name="T3" fmla="*/ 1269 h 926"/>
                <a:gd name="T4" fmla="+- 0 8576 8576"/>
                <a:gd name="T5" fmla="*/ T4 w 1828"/>
                <a:gd name="T6" fmla="+- 0 1269 343"/>
                <a:gd name="T7" fmla="*/ 1269 h 926"/>
                <a:gd name="T8" fmla="+- 0 8576 8576"/>
                <a:gd name="T9" fmla="*/ T8 w 1828"/>
                <a:gd name="T10" fmla="+- 0 343 343"/>
                <a:gd name="T11" fmla="*/ 343 h 926"/>
                <a:gd name="T12" fmla="+- 0 10404 8576"/>
                <a:gd name="T13" fmla="*/ T12 w 1828"/>
                <a:gd name="T14" fmla="+- 0 343 343"/>
                <a:gd name="T15" fmla="*/ 343 h 926"/>
                <a:gd name="T16" fmla="+- 0 10404 8576"/>
                <a:gd name="T17" fmla="*/ T16 w 1828"/>
                <a:gd name="T18" fmla="+- 0 805 343"/>
                <a:gd name="T19" fmla="*/ 805 h 926"/>
                <a:gd name="T20" fmla="+- 0 9947 8576"/>
                <a:gd name="T21" fmla="*/ T20 w 1828"/>
                <a:gd name="T22" fmla="+- 0 1269 343"/>
                <a:gd name="T23" fmla="*/ 1269 h 926"/>
              </a:gdLst>
              <a:ahLst/>
              <a:cxnLst>
                <a:cxn ang="0">
                  <a:pos x="T1" y="T3"/>
                </a:cxn>
                <a:cxn ang="0">
                  <a:pos x="T5" y="T7"/>
                </a:cxn>
                <a:cxn ang="0">
                  <a:pos x="T9" y="T11"/>
                </a:cxn>
                <a:cxn ang="0">
                  <a:pos x="T13" y="T15"/>
                </a:cxn>
                <a:cxn ang="0">
                  <a:pos x="T17" y="T19"/>
                </a:cxn>
                <a:cxn ang="0">
                  <a:pos x="T21" y="T23"/>
                </a:cxn>
              </a:cxnLst>
              <a:rect l="0" t="0" r="r" b="b"/>
              <a:pathLst>
                <a:path w="1828" h="926">
                  <a:moveTo>
                    <a:pt x="1371" y="926"/>
                  </a:moveTo>
                  <a:lnTo>
                    <a:pt x="0" y="926"/>
                  </a:lnTo>
                  <a:lnTo>
                    <a:pt x="0" y="0"/>
                  </a:lnTo>
                  <a:lnTo>
                    <a:pt x="1828" y="0"/>
                  </a:lnTo>
                  <a:lnTo>
                    <a:pt x="1828" y="462"/>
                  </a:lnTo>
                  <a:lnTo>
                    <a:pt x="1371" y="926"/>
                  </a:lnTo>
                  <a:close/>
                </a:path>
              </a:pathLst>
            </a:custGeom>
            <a:solidFill>
              <a:srgbClr val="007A3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23" name="Rectangle 122">
              <a:extLst>
                <a:ext uri="{FF2B5EF4-FFF2-40B4-BE49-F238E27FC236}">
                  <a16:creationId xmlns:a16="http://schemas.microsoft.com/office/drawing/2014/main" id="{D8BCDF61-EFFA-4007-9F79-BA02B88775E7}"/>
                </a:ext>
              </a:extLst>
            </p:cNvPr>
            <p:cNvSpPr>
              <a:spLocks noChangeArrowheads="1"/>
            </p:cNvSpPr>
            <p:nvPr/>
          </p:nvSpPr>
          <p:spPr bwMode="auto">
            <a:xfrm>
              <a:off x="9276" y="1057"/>
              <a:ext cx="63"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24" name="Rectangle 123">
              <a:extLst>
                <a:ext uri="{FF2B5EF4-FFF2-40B4-BE49-F238E27FC236}">
                  <a16:creationId xmlns:a16="http://schemas.microsoft.com/office/drawing/2014/main" id="{FC90DA9B-8CD4-49E6-8791-783CB1F37EB5}"/>
                </a:ext>
              </a:extLst>
            </p:cNvPr>
            <p:cNvSpPr>
              <a:spLocks noChangeArrowheads="1"/>
            </p:cNvSpPr>
            <p:nvPr/>
          </p:nvSpPr>
          <p:spPr bwMode="auto">
            <a:xfrm>
              <a:off x="9276" y="956"/>
              <a:ext cx="30"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25" name="Rectangle 124">
              <a:extLst>
                <a:ext uri="{FF2B5EF4-FFF2-40B4-BE49-F238E27FC236}">
                  <a16:creationId xmlns:a16="http://schemas.microsoft.com/office/drawing/2014/main" id="{76FFC3F3-B367-416E-9CB9-255729288AA5}"/>
                </a:ext>
              </a:extLst>
            </p:cNvPr>
            <p:cNvSpPr>
              <a:spLocks noChangeArrowheads="1"/>
            </p:cNvSpPr>
            <p:nvPr/>
          </p:nvSpPr>
          <p:spPr bwMode="auto">
            <a:xfrm>
              <a:off x="9276" y="863"/>
              <a:ext cx="59"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26" name="Freeform 9319">
              <a:extLst>
                <a:ext uri="{FF2B5EF4-FFF2-40B4-BE49-F238E27FC236}">
                  <a16:creationId xmlns:a16="http://schemas.microsoft.com/office/drawing/2014/main" id="{2CFD59B4-0CA1-4745-9EA7-34DA92EF752C}"/>
                </a:ext>
              </a:extLst>
            </p:cNvPr>
            <p:cNvSpPr>
              <a:spLocks/>
            </p:cNvSpPr>
            <p:nvPr/>
          </p:nvSpPr>
          <p:spPr bwMode="auto">
            <a:xfrm>
              <a:off x="9276" y="536"/>
              <a:ext cx="97" cy="231"/>
            </a:xfrm>
            <a:custGeom>
              <a:avLst/>
              <a:gdLst>
                <a:gd name="T0" fmla="+- 0 9373 9277"/>
                <a:gd name="T1" fmla="*/ T0 w 97"/>
                <a:gd name="T2" fmla="+- 0 767 536"/>
                <a:gd name="T3" fmla="*/ 767 h 231"/>
                <a:gd name="T4" fmla="+- 0 9334 9277"/>
                <a:gd name="T5" fmla="*/ T4 w 97"/>
                <a:gd name="T6" fmla="+- 0 767 536"/>
                <a:gd name="T7" fmla="*/ 767 h 231"/>
                <a:gd name="T8" fmla="+- 0 9315 9277"/>
                <a:gd name="T9" fmla="*/ T8 w 97"/>
                <a:gd name="T10" fmla="+- 0 702 536"/>
                <a:gd name="T11" fmla="*/ 702 h 231"/>
                <a:gd name="T12" fmla="+- 0 9277 9277"/>
                <a:gd name="T13" fmla="*/ T12 w 97"/>
                <a:gd name="T14" fmla="+- 0 702 536"/>
                <a:gd name="T15" fmla="*/ 702 h 231"/>
                <a:gd name="T16" fmla="+- 0 9277 9277"/>
                <a:gd name="T17" fmla="*/ T16 w 97"/>
                <a:gd name="T18" fmla="+- 0 666 536"/>
                <a:gd name="T19" fmla="*/ 666 h 231"/>
                <a:gd name="T20" fmla="+- 0 9301 9277"/>
                <a:gd name="T21" fmla="*/ T20 w 97"/>
                <a:gd name="T22" fmla="+- 0 666 536"/>
                <a:gd name="T23" fmla="*/ 666 h 231"/>
                <a:gd name="T24" fmla="+- 0 9278 9277"/>
                <a:gd name="T25" fmla="*/ T24 w 97"/>
                <a:gd name="T26" fmla="+- 0 594 536"/>
                <a:gd name="T27" fmla="*/ 594 h 231"/>
                <a:gd name="T28" fmla="+- 0 9277 9277"/>
                <a:gd name="T29" fmla="*/ T28 w 97"/>
                <a:gd name="T30" fmla="+- 0 536 536"/>
                <a:gd name="T31" fmla="*/ 536 h 231"/>
                <a:gd name="T32" fmla="+- 0 9296 9277"/>
                <a:gd name="T33" fmla="*/ T32 w 97"/>
                <a:gd name="T34" fmla="+- 0 536 536"/>
                <a:gd name="T35" fmla="*/ 536 h 231"/>
                <a:gd name="T36" fmla="+- 0 9373 9277"/>
                <a:gd name="T37" fmla="*/ T36 w 97"/>
                <a:gd name="T38" fmla="+- 0 767 536"/>
                <a:gd name="T39" fmla="*/ 767 h 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7" h="231">
                  <a:moveTo>
                    <a:pt x="96" y="231"/>
                  </a:moveTo>
                  <a:lnTo>
                    <a:pt x="57" y="231"/>
                  </a:lnTo>
                  <a:lnTo>
                    <a:pt x="38" y="166"/>
                  </a:lnTo>
                  <a:lnTo>
                    <a:pt x="0" y="166"/>
                  </a:lnTo>
                  <a:lnTo>
                    <a:pt x="0" y="130"/>
                  </a:lnTo>
                  <a:lnTo>
                    <a:pt x="24" y="130"/>
                  </a:lnTo>
                  <a:lnTo>
                    <a:pt x="1" y="58"/>
                  </a:lnTo>
                  <a:lnTo>
                    <a:pt x="0" y="0"/>
                  </a:lnTo>
                  <a:lnTo>
                    <a:pt x="19" y="0"/>
                  </a:lnTo>
                  <a:lnTo>
                    <a:pt x="96"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pic>
          <p:nvPicPr>
            <p:cNvPr id="127" name="Picture 126">
              <a:extLst>
                <a:ext uri="{FF2B5EF4-FFF2-40B4-BE49-F238E27FC236}">
                  <a16:creationId xmlns:a16="http://schemas.microsoft.com/office/drawing/2014/main" id="{92657FE8-2F80-4416-A798-A481ACD0272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414" y="536"/>
              <a:ext cx="1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Rectangle 127">
              <a:extLst>
                <a:ext uri="{FF2B5EF4-FFF2-40B4-BE49-F238E27FC236}">
                  <a16:creationId xmlns:a16="http://schemas.microsoft.com/office/drawing/2014/main" id="{A11EB197-50BE-4091-93AA-DA04B6D55164}"/>
                </a:ext>
              </a:extLst>
            </p:cNvPr>
            <p:cNvSpPr>
              <a:spLocks noChangeArrowheads="1"/>
            </p:cNvSpPr>
            <p:nvPr/>
          </p:nvSpPr>
          <p:spPr bwMode="auto">
            <a:xfrm>
              <a:off x="9615" y="535"/>
              <a:ext cx="135"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29" name="Rectangle 128">
              <a:extLst>
                <a:ext uri="{FF2B5EF4-FFF2-40B4-BE49-F238E27FC236}">
                  <a16:creationId xmlns:a16="http://schemas.microsoft.com/office/drawing/2014/main" id="{AA2A07DA-A326-4C3D-BD50-81853FC5C61F}"/>
                </a:ext>
              </a:extLst>
            </p:cNvPr>
            <p:cNvSpPr>
              <a:spLocks noChangeArrowheads="1"/>
            </p:cNvSpPr>
            <p:nvPr/>
          </p:nvSpPr>
          <p:spPr bwMode="auto">
            <a:xfrm>
              <a:off x="9615" y="569"/>
              <a:ext cx="37" cy="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30" name="Rectangle 129">
              <a:extLst>
                <a:ext uri="{FF2B5EF4-FFF2-40B4-BE49-F238E27FC236}">
                  <a16:creationId xmlns:a16="http://schemas.microsoft.com/office/drawing/2014/main" id="{5F028B07-4A75-4CE7-BBA4-A6A01D349FCE}"/>
                </a:ext>
              </a:extLst>
            </p:cNvPr>
            <p:cNvSpPr>
              <a:spLocks noChangeArrowheads="1"/>
            </p:cNvSpPr>
            <p:nvPr/>
          </p:nvSpPr>
          <p:spPr bwMode="auto">
            <a:xfrm>
              <a:off x="9615" y="628"/>
              <a:ext cx="105"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31" name="Rectangle 130">
              <a:extLst>
                <a:ext uri="{FF2B5EF4-FFF2-40B4-BE49-F238E27FC236}">
                  <a16:creationId xmlns:a16="http://schemas.microsoft.com/office/drawing/2014/main" id="{DCFAFD0D-599B-47F5-8867-B925AEA20EA0}"/>
                </a:ext>
              </a:extLst>
            </p:cNvPr>
            <p:cNvSpPr>
              <a:spLocks noChangeArrowheads="1"/>
            </p:cNvSpPr>
            <p:nvPr/>
          </p:nvSpPr>
          <p:spPr bwMode="auto">
            <a:xfrm>
              <a:off x="9615" y="662"/>
              <a:ext cx="37" cy="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cxnSp>
          <p:nvCxnSpPr>
            <p:cNvPr id="132" name="Line 9325">
              <a:extLst>
                <a:ext uri="{FF2B5EF4-FFF2-40B4-BE49-F238E27FC236}">
                  <a16:creationId xmlns:a16="http://schemas.microsoft.com/office/drawing/2014/main" id="{1CEF42D0-22D8-4A91-B077-F14314178FBC}"/>
                </a:ext>
              </a:extLst>
            </p:cNvPr>
            <p:cNvCxnSpPr>
              <a:cxnSpLocks noChangeShapeType="1"/>
            </p:cNvCxnSpPr>
            <p:nvPr/>
          </p:nvCxnSpPr>
          <p:spPr bwMode="auto">
            <a:xfrm>
              <a:off x="9616" y="749"/>
              <a:ext cx="139" cy="0"/>
            </a:xfrm>
            <a:prstGeom prst="line">
              <a:avLst/>
            </a:prstGeom>
            <a:noFill/>
            <a:ln w="23009">
              <a:solidFill>
                <a:srgbClr val="FFFFFF"/>
              </a:solidFill>
              <a:prstDash val="solid"/>
              <a:round/>
              <a:headEnd/>
              <a:tailEnd/>
            </a:ln>
            <a:extLst>
              <a:ext uri="{909E8E84-426E-40DD-AFC4-6F175D3DCCD1}">
                <a14:hiddenFill xmlns:a14="http://schemas.microsoft.com/office/drawing/2010/main">
                  <a:noFill/>
                </a14:hiddenFill>
              </a:ext>
            </a:extLst>
          </p:spPr>
        </p:cxnSp>
        <p:pic>
          <p:nvPicPr>
            <p:cNvPr id="133" name="Picture 132">
              <a:extLst>
                <a:ext uri="{FF2B5EF4-FFF2-40B4-BE49-F238E27FC236}">
                  <a16:creationId xmlns:a16="http://schemas.microsoft.com/office/drawing/2014/main" id="{890E5895-23C7-4C5A-951B-2A73B4D35DF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384" y="860"/>
              <a:ext cx="153"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33">
              <a:extLst>
                <a:ext uri="{FF2B5EF4-FFF2-40B4-BE49-F238E27FC236}">
                  <a16:creationId xmlns:a16="http://schemas.microsoft.com/office/drawing/2014/main" id="{B5F036B8-FB27-4416-BF86-51BA2D7F5BB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579" y="863"/>
              <a:ext cx="15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AutoShape 9328">
              <a:extLst>
                <a:ext uri="{FF2B5EF4-FFF2-40B4-BE49-F238E27FC236}">
                  <a16:creationId xmlns:a16="http://schemas.microsoft.com/office/drawing/2014/main" id="{695B0EA9-C91E-468B-8C40-FA34FA80449C}"/>
                </a:ext>
              </a:extLst>
            </p:cNvPr>
            <p:cNvSpPr>
              <a:spLocks/>
            </p:cNvSpPr>
            <p:nvPr/>
          </p:nvSpPr>
          <p:spPr bwMode="auto">
            <a:xfrm>
              <a:off x="9181" y="536"/>
              <a:ext cx="97" cy="231"/>
            </a:xfrm>
            <a:custGeom>
              <a:avLst/>
              <a:gdLst>
                <a:gd name="T0" fmla="+- 0 9218 9181"/>
                <a:gd name="T1" fmla="*/ T0 w 97"/>
                <a:gd name="T2" fmla="+- 0 767 536"/>
                <a:gd name="T3" fmla="*/ 767 h 231"/>
                <a:gd name="T4" fmla="+- 0 9181 9181"/>
                <a:gd name="T5" fmla="*/ T4 w 97"/>
                <a:gd name="T6" fmla="+- 0 767 536"/>
                <a:gd name="T7" fmla="*/ 767 h 231"/>
                <a:gd name="T8" fmla="+- 0 9260 9181"/>
                <a:gd name="T9" fmla="*/ T8 w 97"/>
                <a:gd name="T10" fmla="+- 0 536 536"/>
                <a:gd name="T11" fmla="*/ 536 h 231"/>
                <a:gd name="T12" fmla="+- 0 9277 9181"/>
                <a:gd name="T13" fmla="*/ T12 w 97"/>
                <a:gd name="T14" fmla="+- 0 536 536"/>
                <a:gd name="T15" fmla="*/ 536 h 231"/>
                <a:gd name="T16" fmla="+- 0 9277 9181"/>
                <a:gd name="T17" fmla="*/ T16 w 97"/>
                <a:gd name="T18" fmla="+- 0 594 536"/>
                <a:gd name="T19" fmla="*/ 594 h 231"/>
                <a:gd name="T20" fmla="+- 0 9277 9181"/>
                <a:gd name="T21" fmla="*/ T20 w 97"/>
                <a:gd name="T22" fmla="+- 0 594 536"/>
                <a:gd name="T23" fmla="*/ 594 h 231"/>
                <a:gd name="T24" fmla="+- 0 9253 9181"/>
                <a:gd name="T25" fmla="*/ T24 w 97"/>
                <a:gd name="T26" fmla="+- 0 666 536"/>
                <a:gd name="T27" fmla="*/ 666 h 231"/>
                <a:gd name="T28" fmla="+- 0 9277 9181"/>
                <a:gd name="T29" fmla="*/ T28 w 97"/>
                <a:gd name="T30" fmla="+- 0 666 536"/>
                <a:gd name="T31" fmla="*/ 666 h 231"/>
                <a:gd name="T32" fmla="+- 0 9277 9181"/>
                <a:gd name="T33" fmla="*/ T32 w 97"/>
                <a:gd name="T34" fmla="+- 0 702 536"/>
                <a:gd name="T35" fmla="*/ 702 h 231"/>
                <a:gd name="T36" fmla="+- 0 9241 9181"/>
                <a:gd name="T37" fmla="*/ T36 w 97"/>
                <a:gd name="T38" fmla="+- 0 702 536"/>
                <a:gd name="T39" fmla="*/ 702 h 231"/>
                <a:gd name="T40" fmla="+- 0 9218 9181"/>
                <a:gd name="T41" fmla="*/ T40 w 97"/>
                <a:gd name="T42" fmla="+- 0 767 536"/>
                <a:gd name="T43" fmla="*/ 767 h 231"/>
                <a:gd name="T44" fmla="+- 0 9277 9181"/>
                <a:gd name="T45" fmla="*/ T44 w 97"/>
                <a:gd name="T46" fmla="+- 0 594 536"/>
                <a:gd name="T47" fmla="*/ 594 h 231"/>
                <a:gd name="T48" fmla="+- 0 9277 9181"/>
                <a:gd name="T49" fmla="*/ T48 w 97"/>
                <a:gd name="T50" fmla="+- 0 594 536"/>
                <a:gd name="T51" fmla="*/ 594 h 231"/>
                <a:gd name="T52" fmla="+- 0 9278 9181"/>
                <a:gd name="T53" fmla="*/ T52 w 97"/>
                <a:gd name="T54" fmla="+- 0 594 536"/>
                <a:gd name="T55" fmla="*/ 594 h 231"/>
                <a:gd name="T56" fmla="+- 0 9277 9181"/>
                <a:gd name="T57" fmla="*/ T56 w 97"/>
                <a:gd name="T58" fmla="+- 0 594 536"/>
                <a:gd name="T59" fmla="*/ 594 h 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97" h="231">
                  <a:moveTo>
                    <a:pt x="37" y="231"/>
                  </a:moveTo>
                  <a:lnTo>
                    <a:pt x="0" y="231"/>
                  </a:lnTo>
                  <a:lnTo>
                    <a:pt x="79" y="0"/>
                  </a:lnTo>
                  <a:lnTo>
                    <a:pt x="96" y="0"/>
                  </a:lnTo>
                  <a:lnTo>
                    <a:pt x="96" y="58"/>
                  </a:lnTo>
                  <a:lnTo>
                    <a:pt x="72" y="130"/>
                  </a:lnTo>
                  <a:lnTo>
                    <a:pt x="96" y="130"/>
                  </a:lnTo>
                  <a:lnTo>
                    <a:pt x="96" y="166"/>
                  </a:lnTo>
                  <a:lnTo>
                    <a:pt x="60" y="166"/>
                  </a:lnTo>
                  <a:lnTo>
                    <a:pt x="37" y="231"/>
                  </a:lnTo>
                  <a:close/>
                  <a:moveTo>
                    <a:pt x="96" y="58"/>
                  </a:moveTo>
                  <a:lnTo>
                    <a:pt x="96" y="58"/>
                  </a:lnTo>
                  <a:lnTo>
                    <a:pt x="97" y="58"/>
                  </a:lnTo>
                  <a:lnTo>
                    <a:pt x="96"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36" name="Freeform 9329">
              <a:extLst>
                <a:ext uri="{FF2B5EF4-FFF2-40B4-BE49-F238E27FC236}">
                  <a16:creationId xmlns:a16="http://schemas.microsoft.com/office/drawing/2014/main" id="{2E218622-A0A8-4462-9107-6DA6434574C4}"/>
                </a:ext>
              </a:extLst>
            </p:cNvPr>
            <p:cNvSpPr>
              <a:spLocks/>
            </p:cNvSpPr>
            <p:nvPr/>
          </p:nvSpPr>
          <p:spPr bwMode="auto">
            <a:xfrm>
              <a:off x="9200" y="863"/>
              <a:ext cx="77" cy="232"/>
            </a:xfrm>
            <a:custGeom>
              <a:avLst/>
              <a:gdLst>
                <a:gd name="T0" fmla="+- 0 9277 9200"/>
                <a:gd name="T1" fmla="*/ T0 w 77"/>
                <a:gd name="T2" fmla="+- 0 1095 864"/>
                <a:gd name="T3" fmla="*/ 1095 h 232"/>
                <a:gd name="T4" fmla="+- 0 9200 9200"/>
                <a:gd name="T5" fmla="*/ T4 w 77"/>
                <a:gd name="T6" fmla="+- 0 1095 864"/>
                <a:gd name="T7" fmla="*/ 1095 h 232"/>
                <a:gd name="T8" fmla="+- 0 9200 9200"/>
                <a:gd name="T9" fmla="*/ T8 w 77"/>
                <a:gd name="T10" fmla="+- 0 864 864"/>
                <a:gd name="T11" fmla="*/ 864 h 232"/>
                <a:gd name="T12" fmla="+- 0 9277 9200"/>
                <a:gd name="T13" fmla="*/ T12 w 77"/>
                <a:gd name="T14" fmla="+- 0 864 864"/>
                <a:gd name="T15" fmla="*/ 864 h 232"/>
                <a:gd name="T16" fmla="+- 0 9277 9200"/>
                <a:gd name="T17" fmla="*/ T16 w 77"/>
                <a:gd name="T18" fmla="+- 0 898 864"/>
                <a:gd name="T19" fmla="*/ 898 h 232"/>
                <a:gd name="T20" fmla="+- 0 9238 9200"/>
                <a:gd name="T21" fmla="*/ T20 w 77"/>
                <a:gd name="T22" fmla="+- 0 898 864"/>
                <a:gd name="T23" fmla="*/ 898 h 232"/>
                <a:gd name="T24" fmla="+- 0 9238 9200"/>
                <a:gd name="T25" fmla="*/ T24 w 77"/>
                <a:gd name="T26" fmla="+- 0 957 864"/>
                <a:gd name="T27" fmla="*/ 957 h 232"/>
                <a:gd name="T28" fmla="+- 0 9277 9200"/>
                <a:gd name="T29" fmla="*/ T28 w 77"/>
                <a:gd name="T30" fmla="+- 0 957 864"/>
                <a:gd name="T31" fmla="*/ 957 h 232"/>
                <a:gd name="T32" fmla="+- 0 9277 9200"/>
                <a:gd name="T33" fmla="*/ T32 w 77"/>
                <a:gd name="T34" fmla="+- 0 991 864"/>
                <a:gd name="T35" fmla="*/ 991 h 232"/>
                <a:gd name="T36" fmla="+- 0 9238 9200"/>
                <a:gd name="T37" fmla="*/ T36 w 77"/>
                <a:gd name="T38" fmla="+- 0 991 864"/>
                <a:gd name="T39" fmla="*/ 991 h 232"/>
                <a:gd name="T40" fmla="+- 0 9238 9200"/>
                <a:gd name="T41" fmla="*/ T40 w 77"/>
                <a:gd name="T42" fmla="+- 0 1058 864"/>
                <a:gd name="T43" fmla="*/ 1058 h 232"/>
                <a:gd name="T44" fmla="+- 0 9277 9200"/>
                <a:gd name="T45" fmla="*/ T44 w 77"/>
                <a:gd name="T46" fmla="+- 0 1058 864"/>
                <a:gd name="T47" fmla="*/ 1058 h 232"/>
                <a:gd name="T48" fmla="+- 0 9277 9200"/>
                <a:gd name="T49" fmla="*/ T48 w 77"/>
                <a:gd name="T50" fmla="+- 0 1095 864"/>
                <a:gd name="T51" fmla="*/ 1095 h 2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7" h="232">
                  <a:moveTo>
                    <a:pt x="77" y="231"/>
                  </a:moveTo>
                  <a:lnTo>
                    <a:pt x="0" y="231"/>
                  </a:lnTo>
                  <a:lnTo>
                    <a:pt x="0" y="0"/>
                  </a:lnTo>
                  <a:lnTo>
                    <a:pt x="77" y="0"/>
                  </a:lnTo>
                  <a:lnTo>
                    <a:pt x="77" y="34"/>
                  </a:lnTo>
                  <a:lnTo>
                    <a:pt x="38" y="34"/>
                  </a:lnTo>
                  <a:lnTo>
                    <a:pt x="38" y="93"/>
                  </a:lnTo>
                  <a:lnTo>
                    <a:pt x="77" y="93"/>
                  </a:lnTo>
                  <a:lnTo>
                    <a:pt x="77" y="127"/>
                  </a:lnTo>
                  <a:lnTo>
                    <a:pt x="38" y="127"/>
                  </a:lnTo>
                  <a:lnTo>
                    <a:pt x="38" y="194"/>
                  </a:lnTo>
                  <a:lnTo>
                    <a:pt x="77" y="194"/>
                  </a:lnTo>
                  <a:lnTo>
                    <a:pt x="77"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37" name="Rectangle 136">
              <a:extLst>
                <a:ext uri="{FF2B5EF4-FFF2-40B4-BE49-F238E27FC236}">
                  <a16:creationId xmlns:a16="http://schemas.microsoft.com/office/drawing/2014/main" id="{A636BEBB-1A9B-4F30-9F76-0FB6508414A9}"/>
                </a:ext>
              </a:extLst>
            </p:cNvPr>
            <p:cNvSpPr>
              <a:spLocks noChangeArrowheads="1"/>
            </p:cNvSpPr>
            <p:nvPr/>
          </p:nvSpPr>
          <p:spPr bwMode="auto">
            <a:xfrm>
              <a:off x="9112" y="864"/>
              <a:ext cx="34" cy="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38" name="Rectangle 137">
              <a:extLst>
                <a:ext uri="{FF2B5EF4-FFF2-40B4-BE49-F238E27FC236}">
                  <a16:creationId xmlns:a16="http://schemas.microsoft.com/office/drawing/2014/main" id="{FDE21605-5264-4E7B-9C5D-9C74173B25BB}"/>
                </a:ext>
              </a:extLst>
            </p:cNvPr>
            <p:cNvSpPr>
              <a:spLocks noChangeArrowheads="1"/>
            </p:cNvSpPr>
            <p:nvPr/>
          </p:nvSpPr>
          <p:spPr bwMode="auto">
            <a:xfrm>
              <a:off x="9061" y="956"/>
              <a:ext cx="85"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39" name="Rectangle 138">
              <a:extLst>
                <a:ext uri="{FF2B5EF4-FFF2-40B4-BE49-F238E27FC236}">
                  <a16:creationId xmlns:a16="http://schemas.microsoft.com/office/drawing/2014/main" id="{A95B3342-CCA6-46FE-99AD-F1591EBB0C7A}"/>
                </a:ext>
              </a:extLst>
            </p:cNvPr>
            <p:cNvSpPr>
              <a:spLocks noChangeArrowheads="1"/>
            </p:cNvSpPr>
            <p:nvPr/>
          </p:nvSpPr>
          <p:spPr bwMode="auto">
            <a:xfrm>
              <a:off x="9112" y="993"/>
              <a:ext cx="34"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pic>
          <p:nvPicPr>
            <p:cNvPr id="140" name="Picture 139">
              <a:extLst>
                <a:ext uri="{FF2B5EF4-FFF2-40B4-BE49-F238E27FC236}">
                  <a16:creationId xmlns:a16="http://schemas.microsoft.com/office/drawing/2014/main" id="{7B3C4848-E001-4F0D-98A1-6A12355718B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985" y="535"/>
              <a:ext cx="1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Rectangle 140">
              <a:extLst>
                <a:ext uri="{FF2B5EF4-FFF2-40B4-BE49-F238E27FC236}">
                  <a16:creationId xmlns:a16="http://schemas.microsoft.com/office/drawing/2014/main" id="{E01904D7-889C-414A-B7DE-849AECB702CA}"/>
                </a:ext>
              </a:extLst>
            </p:cNvPr>
            <p:cNvSpPr>
              <a:spLocks noChangeArrowheads="1"/>
            </p:cNvSpPr>
            <p:nvPr/>
          </p:nvSpPr>
          <p:spPr bwMode="auto">
            <a:xfrm>
              <a:off x="8993" y="864"/>
              <a:ext cx="37" cy="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42" name="Rectangle 141">
              <a:extLst>
                <a:ext uri="{FF2B5EF4-FFF2-40B4-BE49-F238E27FC236}">
                  <a16:creationId xmlns:a16="http://schemas.microsoft.com/office/drawing/2014/main" id="{DCF6B541-C2EA-4198-978A-A33C0FF6976B}"/>
                </a:ext>
              </a:extLst>
            </p:cNvPr>
            <p:cNvSpPr>
              <a:spLocks noChangeArrowheads="1"/>
            </p:cNvSpPr>
            <p:nvPr/>
          </p:nvSpPr>
          <p:spPr bwMode="auto">
            <a:xfrm>
              <a:off x="8993" y="957"/>
              <a:ext cx="68" cy="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43" name="Rectangle 142">
              <a:extLst>
                <a:ext uri="{FF2B5EF4-FFF2-40B4-BE49-F238E27FC236}">
                  <a16:creationId xmlns:a16="http://schemas.microsoft.com/office/drawing/2014/main" id="{85369E6D-C8F0-4B38-8B85-8FFE4BA56F2B}"/>
                </a:ext>
              </a:extLst>
            </p:cNvPr>
            <p:cNvSpPr>
              <a:spLocks noChangeArrowheads="1"/>
            </p:cNvSpPr>
            <p:nvPr/>
          </p:nvSpPr>
          <p:spPr bwMode="auto">
            <a:xfrm>
              <a:off x="8993" y="993"/>
              <a:ext cx="37"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44" name="AutoShape 9337">
              <a:extLst>
                <a:ext uri="{FF2B5EF4-FFF2-40B4-BE49-F238E27FC236}">
                  <a16:creationId xmlns:a16="http://schemas.microsoft.com/office/drawing/2014/main" id="{D621F26F-9910-41AA-8FE7-0186AD4CD407}"/>
                </a:ext>
              </a:extLst>
            </p:cNvPr>
            <p:cNvSpPr>
              <a:spLocks/>
            </p:cNvSpPr>
            <p:nvPr/>
          </p:nvSpPr>
          <p:spPr bwMode="auto">
            <a:xfrm>
              <a:off x="8853" y="1036"/>
              <a:ext cx="97" cy="61"/>
            </a:xfrm>
            <a:custGeom>
              <a:avLst/>
              <a:gdLst>
                <a:gd name="T0" fmla="+- 0 8944 8854"/>
                <a:gd name="T1" fmla="*/ T0 w 97"/>
                <a:gd name="T2" fmla="+- 0 1062 1037"/>
                <a:gd name="T3" fmla="*/ 1062 h 61"/>
                <a:gd name="T4" fmla="+- 0 8889 8854"/>
                <a:gd name="T5" fmla="*/ T4 w 97"/>
                <a:gd name="T6" fmla="+- 0 1062 1037"/>
                <a:gd name="T7" fmla="*/ 1062 h 61"/>
                <a:gd name="T8" fmla="+- 0 8893 8854"/>
                <a:gd name="T9" fmla="*/ T8 w 97"/>
                <a:gd name="T10" fmla="+- 0 1061 1037"/>
                <a:gd name="T11" fmla="*/ 1061 h 61"/>
                <a:gd name="T12" fmla="+- 0 8898 8854"/>
                <a:gd name="T13" fmla="*/ T12 w 97"/>
                <a:gd name="T14" fmla="+- 0 1060 1037"/>
                <a:gd name="T15" fmla="*/ 1060 h 61"/>
                <a:gd name="T16" fmla="+- 0 8903 8854"/>
                <a:gd name="T17" fmla="*/ T16 w 97"/>
                <a:gd name="T18" fmla="+- 0 1057 1037"/>
                <a:gd name="T19" fmla="*/ 1057 h 61"/>
                <a:gd name="T20" fmla="+- 0 8910 8854"/>
                <a:gd name="T21" fmla="*/ T20 w 97"/>
                <a:gd name="T22" fmla="+- 0 1050 1037"/>
                <a:gd name="T23" fmla="*/ 1050 h 61"/>
                <a:gd name="T24" fmla="+- 0 8913 8854"/>
                <a:gd name="T25" fmla="*/ T24 w 97"/>
                <a:gd name="T26" fmla="+- 0 1046 1037"/>
                <a:gd name="T27" fmla="*/ 1046 h 61"/>
                <a:gd name="T28" fmla="+- 0 8914 8854"/>
                <a:gd name="T29" fmla="*/ T28 w 97"/>
                <a:gd name="T30" fmla="+- 0 1042 1037"/>
                <a:gd name="T31" fmla="*/ 1042 h 61"/>
                <a:gd name="T32" fmla="+- 0 8916 8854"/>
                <a:gd name="T33" fmla="*/ T32 w 97"/>
                <a:gd name="T34" fmla="+- 0 1037 1037"/>
                <a:gd name="T35" fmla="*/ 1037 h 61"/>
                <a:gd name="T36" fmla="+- 0 8950 8854"/>
                <a:gd name="T37" fmla="*/ T36 w 97"/>
                <a:gd name="T38" fmla="+- 0 1047 1037"/>
                <a:gd name="T39" fmla="*/ 1047 h 61"/>
                <a:gd name="T40" fmla="+- 0 8948 8854"/>
                <a:gd name="T41" fmla="*/ T40 w 97"/>
                <a:gd name="T42" fmla="+- 0 1053 1037"/>
                <a:gd name="T43" fmla="*/ 1053 h 61"/>
                <a:gd name="T44" fmla="+- 0 8945 8854"/>
                <a:gd name="T45" fmla="*/ T44 w 97"/>
                <a:gd name="T46" fmla="+- 0 1061 1037"/>
                <a:gd name="T47" fmla="*/ 1061 h 61"/>
                <a:gd name="T48" fmla="+- 0 8944 8854"/>
                <a:gd name="T49" fmla="*/ T48 w 97"/>
                <a:gd name="T50" fmla="+- 0 1062 1037"/>
                <a:gd name="T51" fmla="*/ 1062 h 61"/>
                <a:gd name="T52" fmla="+- 0 8889 8854"/>
                <a:gd name="T53" fmla="*/ T52 w 97"/>
                <a:gd name="T54" fmla="+- 0 1098 1037"/>
                <a:gd name="T55" fmla="*/ 1098 h 61"/>
                <a:gd name="T56" fmla="+- 0 8882 8854"/>
                <a:gd name="T57" fmla="*/ T56 w 97"/>
                <a:gd name="T58" fmla="+- 0 1098 1037"/>
                <a:gd name="T59" fmla="*/ 1098 h 61"/>
                <a:gd name="T60" fmla="+- 0 8874 8854"/>
                <a:gd name="T61" fmla="*/ T60 w 97"/>
                <a:gd name="T62" fmla="+- 0 1097 1037"/>
                <a:gd name="T63" fmla="*/ 1097 h 61"/>
                <a:gd name="T64" fmla="+- 0 8867 8854"/>
                <a:gd name="T65" fmla="*/ T64 w 97"/>
                <a:gd name="T66" fmla="+- 0 1095 1037"/>
                <a:gd name="T67" fmla="*/ 1095 h 61"/>
                <a:gd name="T68" fmla="+- 0 8860 8854"/>
                <a:gd name="T69" fmla="*/ T68 w 97"/>
                <a:gd name="T70" fmla="+- 0 1094 1037"/>
                <a:gd name="T71" fmla="*/ 1094 h 61"/>
                <a:gd name="T72" fmla="+- 0 8854 8854"/>
                <a:gd name="T73" fmla="*/ T72 w 97"/>
                <a:gd name="T74" fmla="+- 0 1092 1037"/>
                <a:gd name="T75" fmla="*/ 1092 h 61"/>
                <a:gd name="T76" fmla="+- 0 8854 8854"/>
                <a:gd name="T77" fmla="*/ T76 w 97"/>
                <a:gd name="T78" fmla="+- 0 1050 1037"/>
                <a:gd name="T79" fmla="*/ 1050 h 61"/>
                <a:gd name="T80" fmla="+- 0 8858 8854"/>
                <a:gd name="T81" fmla="*/ T80 w 97"/>
                <a:gd name="T82" fmla="+- 0 1053 1037"/>
                <a:gd name="T83" fmla="*/ 1053 h 61"/>
                <a:gd name="T84" fmla="+- 0 8862 8854"/>
                <a:gd name="T85" fmla="*/ T84 w 97"/>
                <a:gd name="T86" fmla="+- 0 1056 1037"/>
                <a:gd name="T87" fmla="*/ 1056 h 61"/>
                <a:gd name="T88" fmla="+- 0 8867 8854"/>
                <a:gd name="T89" fmla="*/ T88 w 97"/>
                <a:gd name="T90" fmla="+- 0 1060 1037"/>
                <a:gd name="T91" fmla="*/ 1060 h 61"/>
                <a:gd name="T92" fmla="+- 0 8874 8854"/>
                <a:gd name="T93" fmla="*/ T92 w 97"/>
                <a:gd name="T94" fmla="+- 0 1061 1037"/>
                <a:gd name="T95" fmla="*/ 1061 h 61"/>
                <a:gd name="T96" fmla="+- 0 8879 8854"/>
                <a:gd name="T97" fmla="*/ T96 w 97"/>
                <a:gd name="T98" fmla="+- 0 1062 1037"/>
                <a:gd name="T99" fmla="*/ 1062 h 61"/>
                <a:gd name="T100" fmla="+- 0 8944 8854"/>
                <a:gd name="T101" fmla="*/ T100 w 97"/>
                <a:gd name="T102" fmla="+- 0 1062 1037"/>
                <a:gd name="T103" fmla="*/ 1062 h 61"/>
                <a:gd name="T104" fmla="+- 0 8941 8854"/>
                <a:gd name="T105" fmla="*/ T104 w 97"/>
                <a:gd name="T106" fmla="+- 0 1066 1037"/>
                <a:gd name="T107" fmla="*/ 1066 h 61"/>
                <a:gd name="T108" fmla="+- 0 8937 8854"/>
                <a:gd name="T109" fmla="*/ T108 w 97"/>
                <a:gd name="T110" fmla="+- 0 1072 1037"/>
                <a:gd name="T111" fmla="*/ 1072 h 61"/>
                <a:gd name="T112" fmla="+- 0 8933 8854"/>
                <a:gd name="T113" fmla="*/ T112 w 97"/>
                <a:gd name="T114" fmla="+- 0 1076 1037"/>
                <a:gd name="T115" fmla="*/ 1076 h 61"/>
                <a:gd name="T116" fmla="+- 0 8928 8854"/>
                <a:gd name="T117" fmla="*/ T116 w 97"/>
                <a:gd name="T118" fmla="+- 0 1082 1037"/>
                <a:gd name="T119" fmla="*/ 1082 h 61"/>
                <a:gd name="T120" fmla="+- 0 8922 8854"/>
                <a:gd name="T121" fmla="*/ T120 w 97"/>
                <a:gd name="T122" fmla="+- 0 1086 1037"/>
                <a:gd name="T123" fmla="*/ 1086 h 61"/>
                <a:gd name="T124" fmla="+- 0 8916 8854"/>
                <a:gd name="T125" fmla="*/ T124 w 97"/>
                <a:gd name="T126" fmla="+- 0 1090 1037"/>
                <a:gd name="T127" fmla="*/ 1090 h 61"/>
                <a:gd name="T128" fmla="+- 0 8910 8854"/>
                <a:gd name="T129" fmla="*/ T128 w 97"/>
                <a:gd name="T130" fmla="+- 0 1092 1037"/>
                <a:gd name="T131" fmla="*/ 1092 h 61"/>
                <a:gd name="T132" fmla="+- 0 8903 8854"/>
                <a:gd name="T133" fmla="*/ T132 w 97"/>
                <a:gd name="T134" fmla="+- 0 1094 1037"/>
                <a:gd name="T135" fmla="*/ 1094 h 61"/>
                <a:gd name="T136" fmla="+- 0 8889 8854"/>
                <a:gd name="T137" fmla="*/ T136 w 97"/>
                <a:gd name="T138" fmla="+- 0 1098 1037"/>
                <a:gd name="T139" fmla="*/ 1098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97" h="61">
                  <a:moveTo>
                    <a:pt x="90" y="25"/>
                  </a:moveTo>
                  <a:lnTo>
                    <a:pt x="35" y="25"/>
                  </a:lnTo>
                  <a:lnTo>
                    <a:pt x="39" y="24"/>
                  </a:lnTo>
                  <a:lnTo>
                    <a:pt x="44" y="23"/>
                  </a:lnTo>
                  <a:lnTo>
                    <a:pt x="49" y="20"/>
                  </a:lnTo>
                  <a:lnTo>
                    <a:pt x="56" y="13"/>
                  </a:lnTo>
                  <a:lnTo>
                    <a:pt x="59" y="9"/>
                  </a:lnTo>
                  <a:lnTo>
                    <a:pt x="60" y="5"/>
                  </a:lnTo>
                  <a:lnTo>
                    <a:pt x="62" y="0"/>
                  </a:lnTo>
                  <a:lnTo>
                    <a:pt x="96" y="10"/>
                  </a:lnTo>
                  <a:lnTo>
                    <a:pt x="94" y="16"/>
                  </a:lnTo>
                  <a:lnTo>
                    <a:pt x="91" y="24"/>
                  </a:lnTo>
                  <a:lnTo>
                    <a:pt x="90" y="25"/>
                  </a:lnTo>
                  <a:close/>
                  <a:moveTo>
                    <a:pt x="35" y="61"/>
                  </a:moveTo>
                  <a:lnTo>
                    <a:pt x="28" y="61"/>
                  </a:lnTo>
                  <a:lnTo>
                    <a:pt x="20" y="60"/>
                  </a:lnTo>
                  <a:lnTo>
                    <a:pt x="13" y="58"/>
                  </a:lnTo>
                  <a:lnTo>
                    <a:pt x="6" y="57"/>
                  </a:lnTo>
                  <a:lnTo>
                    <a:pt x="0" y="55"/>
                  </a:lnTo>
                  <a:lnTo>
                    <a:pt x="0" y="13"/>
                  </a:lnTo>
                  <a:lnTo>
                    <a:pt x="4" y="16"/>
                  </a:lnTo>
                  <a:lnTo>
                    <a:pt x="8" y="19"/>
                  </a:lnTo>
                  <a:lnTo>
                    <a:pt x="13" y="23"/>
                  </a:lnTo>
                  <a:lnTo>
                    <a:pt x="20" y="24"/>
                  </a:lnTo>
                  <a:lnTo>
                    <a:pt x="25" y="25"/>
                  </a:lnTo>
                  <a:lnTo>
                    <a:pt x="90" y="25"/>
                  </a:lnTo>
                  <a:lnTo>
                    <a:pt x="87" y="29"/>
                  </a:lnTo>
                  <a:lnTo>
                    <a:pt x="83" y="35"/>
                  </a:lnTo>
                  <a:lnTo>
                    <a:pt x="79" y="39"/>
                  </a:lnTo>
                  <a:lnTo>
                    <a:pt x="74" y="45"/>
                  </a:lnTo>
                  <a:lnTo>
                    <a:pt x="68" y="49"/>
                  </a:lnTo>
                  <a:lnTo>
                    <a:pt x="62" y="53"/>
                  </a:lnTo>
                  <a:lnTo>
                    <a:pt x="56" y="55"/>
                  </a:lnTo>
                  <a:lnTo>
                    <a:pt x="49" y="57"/>
                  </a:lnTo>
                  <a:lnTo>
                    <a:pt x="3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45" name="AutoShape 9338">
              <a:extLst>
                <a:ext uri="{FF2B5EF4-FFF2-40B4-BE49-F238E27FC236}">
                  <a16:creationId xmlns:a16="http://schemas.microsoft.com/office/drawing/2014/main" id="{0E7079F8-B47B-4391-BBBF-5428D0786152}"/>
                </a:ext>
              </a:extLst>
            </p:cNvPr>
            <p:cNvSpPr>
              <a:spLocks/>
            </p:cNvSpPr>
            <p:nvPr/>
          </p:nvSpPr>
          <p:spPr bwMode="auto">
            <a:xfrm>
              <a:off x="8853" y="860"/>
              <a:ext cx="97" cy="60"/>
            </a:xfrm>
            <a:custGeom>
              <a:avLst/>
              <a:gdLst>
                <a:gd name="T0" fmla="+- 0 8854 8854"/>
                <a:gd name="T1" fmla="*/ T0 w 97"/>
                <a:gd name="T2" fmla="+- 0 910 860"/>
                <a:gd name="T3" fmla="*/ 910 h 60"/>
                <a:gd name="T4" fmla="+- 0 8854 8854"/>
                <a:gd name="T5" fmla="*/ T4 w 97"/>
                <a:gd name="T6" fmla="+- 0 866 860"/>
                <a:gd name="T7" fmla="*/ 866 h 60"/>
                <a:gd name="T8" fmla="+- 0 8860 8854"/>
                <a:gd name="T9" fmla="*/ T8 w 97"/>
                <a:gd name="T10" fmla="+- 0 865 860"/>
                <a:gd name="T11" fmla="*/ 865 h 60"/>
                <a:gd name="T12" fmla="+- 0 8867 8854"/>
                <a:gd name="T13" fmla="*/ T12 w 97"/>
                <a:gd name="T14" fmla="+- 0 862 860"/>
                <a:gd name="T15" fmla="*/ 862 h 60"/>
                <a:gd name="T16" fmla="+- 0 8883 8854"/>
                <a:gd name="T17" fmla="*/ T16 w 97"/>
                <a:gd name="T18" fmla="+- 0 860 860"/>
                <a:gd name="T19" fmla="*/ 860 h 60"/>
                <a:gd name="T20" fmla="+- 0 8891 8854"/>
                <a:gd name="T21" fmla="*/ T20 w 97"/>
                <a:gd name="T22" fmla="+- 0 860 860"/>
                <a:gd name="T23" fmla="*/ 860 h 60"/>
                <a:gd name="T24" fmla="+- 0 8898 8854"/>
                <a:gd name="T25" fmla="*/ T24 w 97"/>
                <a:gd name="T26" fmla="+- 0 861 860"/>
                <a:gd name="T27" fmla="*/ 861 h 60"/>
                <a:gd name="T28" fmla="+- 0 8905 8854"/>
                <a:gd name="T29" fmla="*/ T28 w 97"/>
                <a:gd name="T30" fmla="+- 0 864 860"/>
                <a:gd name="T31" fmla="*/ 864 h 60"/>
                <a:gd name="T32" fmla="+- 0 8912 8854"/>
                <a:gd name="T33" fmla="*/ T32 w 97"/>
                <a:gd name="T34" fmla="+- 0 865 860"/>
                <a:gd name="T35" fmla="*/ 865 h 60"/>
                <a:gd name="T36" fmla="+- 0 8924 8854"/>
                <a:gd name="T37" fmla="*/ T36 w 97"/>
                <a:gd name="T38" fmla="+- 0 872 860"/>
                <a:gd name="T39" fmla="*/ 872 h 60"/>
                <a:gd name="T40" fmla="+- 0 8930 8854"/>
                <a:gd name="T41" fmla="*/ T40 w 97"/>
                <a:gd name="T42" fmla="+- 0 878 860"/>
                <a:gd name="T43" fmla="*/ 878 h 60"/>
                <a:gd name="T44" fmla="+- 0 8935 8854"/>
                <a:gd name="T45" fmla="*/ T44 w 97"/>
                <a:gd name="T46" fmla="+- 0 882 860"/>
                <a:gd name="T47" fmla="*/ 882 h 60"/>
                <a:gd name="T48" fmla="+- 0 8940 8854"/>
                <a:gd name="T49" fmla="*/ T48 w 97"/>
                <a:gd name="T50" fmla="+- 0 888 860"/>
                <a:gd name="T51" fmla="*/ 888 h 60"/>
                <a:gd name="T52" fmla="+- 0 8945 8854"/>
                <a:gd name="T53" fmla="*/ T52 w 97"/>
                <a:gd name="T54" fmla="+- 0 894 860"/>
                <a:gd name="T55" fmla="*/ 894 h 60"/>
                <a:gd name="T56" fmla="+- 0 8946 8854"/>
                <a:gd name="T57" fmla="*/ T56 w 97"/>
                <a:gd name="T58" fmla="+- 0 896 860"/>
                <a:gd name="T59" fmla="*/ 896 h 60"/>
                <a:gd name="T60" fmla="+- 0 8875 8854"/>
                <a:gd name="T61" fmla="*/ T60 w 97"/>
                <a:gd name="T62" fmla="+- 0 896 860"/>
                <a:gd name="T63" fmla="*/ 896 h 60"/>
                <a:gd name="T64" fmla="+- 0 8870 8854"/>
                <a:gd name="T65" fmla="*/ T64 w 97"/>
                <a:gd name="T66" fmla="+- 0 898 860"/>
                <a:gd name="T67" fmla="*/ 898 h 60"/>
                <a:gd name="T68" fmla="+- 0 8866 8854"/>
                <a:gd name="T69" fmla="*/ T68 w 97"/>
                <a:gd name="T70" fmla="+- 0 900 860"/>
                <a:gd name="T71" fmla="*/ 900 h 60"/>
                <a:gd name="T72" fmla="+- 0 8861 8854"/>
                <a:gd name="T73" fmla="*/ T72 w 97"/>
                <a:gd name="T74" fmla="+- 0 904 860"/>
                <a:gd name="T75" fmla="*/ 904 h 60"/>
                <a:gd name="T76" fmla="+- 0 8857 8854"/>
                <a:gd name="T77" fmla="*/ T76 w 97"/>
                <a:gd name="T78" fmla="+- 0 906 860"/>
                <a:gd name="T79" fmla="*/ 906 h 60"/>
                <a:gd name="T80" fmla="+- 0 8854 8854"/>
                <a:gd name="T81" fmla="*/ T80 w 97"/>
                <a:gd name="T82" fmla="+- 0 910 860"/>
                <a:gd name="T83" fmla="*/ 910 h 60"/>
                <a:gd name="T84" fmla="+- 0 8918 8854"/>
                <a:gd name="T85" fmla="*/ T84 w 97"/>
                <a:gd name="T86" fmla="+- 0 919 860"/>
                <a:gd name="T87" fmla="*/ 919 h 60"/>
                <a:gd name="T88" fmla="+- 0 8916 8854"/>
                <a:gd name="T89" fmla="*/ T88 w 97"/>
                <a:gd name="T90" fmla="+- 0 914 860"/>
                <a:gd name="T91" fmla="*/ 914 h 60"/>
                <a:gd name="T92" fmla="+- 0 8914 8854"/>
                <a:gd name="T93" fmla="*/ T92 w 97"/>
                <a:gd name="T94" fmla="+- 0 910 860"/>
                <a:gd name="T95" fmla="*/ 910 h 60"/>
                <a:gd name="T96" fmla="+- 0 8910 8854"/>
                <a:gd name="T97" fmla="*/ T96 w 97"/>
                <a:gd name="T98" fmla="+- 0 905 860"/>
                <a:gd name="T99" fmla="*/ 905 h 60"/>
                <a:gd name="T100" fmla="+- 0 8906 8854"/>
                <a:gd name="T101" fmla="*/ T100 w 97"/>
                <a:gd name="T102" fmla="+- 0 903 860"/>
                <a:gd name="T103" fmla="*/ 903 h 60"/>
                <a:gd name="T104" fmla="+- 0 8901 8854"/>
                <a:gd name="T105" fmla="*/ T104 w 97"/>
                <a:gd name="T106" fmla="+- 0 899 860"/>
                <a:gd name="T107" fmla="*/ 899 h 60"/>
                <a:gd name="T108" fmla="+- 0 8897 8854"/>
                <a:gd name="T109" fmla="*/ T108 w 97"/>
                <a:gd name="T110" fmla="+- 0 897 860"/>
                <a:gd name="T111" fmla="*/ 897 h 60"/>
                <a:gd name="T112" fmla="+- 0 8891 8854"/>
                <a:gd name="T113" fmla="*/ T112 w 97"/>
                <a:gd name="T114" fmla="+- 0 896 860"/>
                <a:gd name="T115" fmla="*/ 896 h 60"/>
                <a:gd name="T116" fmla="+- 0 8946 8854"/>
                <a:gd name="T117" fmla="*/ T116 w 97"/>
                <a:gd name="T118" fmla="+- 0 896 860"/>
                <a:gd name="T119" fmla="*/ 896 h 60"/>
                <a:gd name="T120" fmla="+- 0 8950 8854"/>
                <a:gd name="T121" fmla="*/ T120 w 97"/>
                <a:gd name="T122" fmla="+- 0 908 860"/>
                <a:gd name="T123" fmla="*/ 908 h 60"/>
                <a:gd name="T124" fmla="+- 0 8918 8854"/>
                <a:gd name="T125" fmla="*/ T124 w 97"/>
                <a:gd name="T126" fmla="+- 0 919 860"/>
                <a:gd name="T127" fmla="*/ 91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97" h="60">
                  <a:moveTo>
                    <a:pt x="0" y="50"/>
                  </a:moveTo>
                  <a:lnTo>
                    <a:pt x="0" y="6"/>
                  </a:lnTo>
                  <a:lnTo>
                    <a:pt x="6" y="5"/>
                  </a:lnTo>
                  <a:lnTo>
                    <a:pt x="13" y="2"/>
                  </a:lnTo>
                  <a:lnTo>
                    <a:pt x="29" y="0"/>
                  </a:lnTo>
                  <a:lnTo>
                    <a:pt x="37" y="0"/>
                  </a:lnTo>
                  <a:lnTo>
                    <a:pt x="44" y="1"/>
                  </a:lnTo>
                  <a:lnTo>
                    <a:pt x="51" y="4"/>
                  </a:lnTo>
                  <a:lnTo>
                    <a:pt x="58" y="5"/>
                  </a:lnTo>
                  <a:lnTo>
                    <a:pt x="70" y="12"/>
                  </a:lnTo>
                  <a:lnTo>
                    <a:pt x="76" y="18"/>
                  </a:lnTo>
                  <a:lnTo>
                    <a:pt x="81" y="22"/>
                  </a:lnTo>
                  <a:lnTo>
                    <a:pt x="86" y="28"/>
                  </a:lnTo>
                  <a:lnTo>
                    <a:pt x="91" y="34"/>
                  </a:lnTo>
                  <a:lnTo>
                    <a:pt x="92" y="36"/>
                  </a:lnTo>
                  <a:lnTo>
                    <a:pt x="21" y="36"/>
                  </a:lnTo>
                  <a:lnTo>
                    <a:pt x="16" y="38"/>
                  </a:lnTo>
                  <a:lnTo>
                    <a:pt x="12" y="40"/>
                  </a:lnTo>
                  <a:lnTo>
                    <a:pt x="7" y="44"/>
                  </a:lnTo>
                  <a:lnTo>
                    <a:pt x="3" y="46"/>
                  </a:lnTo>
                  <a:lnTo>
                    <a:pt x="0" y="50"/>
                  </a:lnTo>
                  <a:close/>
                  <a:moveTo>
                    <a:pt x="64" y="59"/>
                  </a:moveTo>
                  <a:lnTo>
                    <a:pt x="62" y="54"/>
                  </a:lnTo>
                  <a:lnTo>
                    <a:pt x="60" y="50"/>
                  </a:lnTo>
                  <a:lnTo>
                    <a:pt x="56" y="45"/>
                  </a:lnTo>
                  <a:lnTo>
                    <a:pt x="52" y="43"/>
                  </a:lnTo>
                  <a:lnTo>
                    <a:pt x="47" y="39"/>
                  </a:lnTo>
                  <a:lnTo>
                    <a:pt x="43" y="37"/>
                  </a:lnTo>
                  <a:lnTo>
                    <a:pt x="37" y="36"/>
                  </a:lnTo>
                  <a:lnTo>
                    <a:pt x="92" y="36"/>
                  </a:lnTo>
                  <a:lnTo>
                    <a:pt x="96" y="48"/>
                  </a:lnTo>
                  <a:lnTo>
                    <a:pt x="64"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46" name="Freeform 9339">
              <a:extLst>
                <a:ext uri="{FF2B5EF4-FFF2-40B4-BE49-F238E27FC236}">
                  <a16:creationId xmlns:a16="http://schemas.microsoft.com/office/drawing/2014/main" id="{B4EDDEA3-03D0-4374-A24C-6138F1710676}"/>
                </a:ext>
              </a:extLst>
            </p:cNvPr>
            <p:cNvSpPr>
              <a:spLocks/>
            </p:cNvSpPr>
            <p:nvPr/>
          </p:nvSpPr>
          <p:spPr bwMode="auto">
            <a:xfrm>
              <a:off x="8853" y="536"/>
              <a:ext cx="78" cy="231"/>
            </a:xfrm>
            <a:custGeom>
              <a:avLst/>
              <a:gdLst>
                <a:gd name="T0" fmla="+- 0 8854 8854"/>
                <a:gd name="T1" fmla="*/ T0 w 78"/>
                <a:gd name="T2" fmla="+- 0 767 536"/>
                <a:gd name="T3" fmla="*/ 767 h 231"/>
                <a:gd name="T4" fmla="+- 0 8872 8854"/>
                <a:gd name="T5" fmla="*/ T4 w 78"/>
                <a:gd name="T6" fmla="+- 0 730 536"/>
                <a:gd name="T7" fmla="*/ 730 h 231"/>
                <a:gd name="T8" fmla="+- 0 8880 8854"/>
                <a:gd name="T9" fmla="*/ T8 w 78"/>
                <a:gd name="T10" fmla="+- 0 728 536"/>
                <a:gd name="T11" fmla="*/ 728 h 231"/>
                <a:gd name="T12" fmla="+- 0 8888 8854"/>
                <a:gd name="T13" fmla="*/ T12 w 78"/>
                <a:gd name="T14" fmla="+- 0 723 536"/>
                <a:gd name="T15" fmla="*/ 723 h 231"/>
                <a:gd name="T16" fmla="+- 0 8893 8854"/>
                <a:gd name="T17" fmla="*/ T16 w 78"/>
                <a:gd name="T18" fmla="+- 0 716 536"/>
                <a:gd name="T19" fmla="*/ 716 h 231"/>
                <a:gd name="T20" fmla="+- 0 8897 8854"/>
                <a:gd name="T21" fmla="*/ T20 w 78"/>
                <a:gd name="T22" fmla="+- 0 708 536"/>
                <a:gd name="T23" fmla="*/ 708 h 231"/>
                <a:gd name="T24" fmla="+- 0 8898 8854"/>
                <a:gd name="T25" fmla="*/ T24 w 78"/>
                <a:gd name="T26" fmla="+- 0 698 536"/>
                <a:gd name="T27" fmla="*/ 698 h 231"/>
                <a:gd name="T28" fmla="+- 0 8893 8854"/>
                <a:gd name="T29" fmla="*/ T28 w 78"/>
                <a:gd name="T30" fmla="+- 0 688 536"/>
                <a:gd name="T31" fmla="*/ 688 h 231"/>
                <a:gd name="T32" fmla="+- 0 8888 8854"/>
                <a:gd name="T33" fmla="*/ T32 w 78"/>
                <a:gd name="T34" fmla="+- 0 679 536"/>
                <a:gd name="T35" fmla="*/ 679 h 231"/>
                <a:gd name="T36" fmla="+- 0 8880 8854"/>
                <a:gd name="T37" fmla="*/ T36 w 78"/>
                <a:gd name="T38" fmla="+- 0 673 536"/>
                <a:gd name="T39" fmla="*/ 673 h 231"/>
                <a:gd name="T40" fmla="+- 0 8871 8854"/>
                <a:gd name="T41" fmla="*/ T40 w 78"/>
                <a:gd name="T42" fmla="+- 0 669 536"/>
                <a:gd name="T43" fmla="*/ 669 h 231"/>
                <a:gd name="T44" fmla="+- 0 8861 8854"/>
                <a:gd name="T45" fmla="*/ T44 w 78"/>
                <a:gd name="T46" fmla="+- 0 666 536"/>
                <a:gd name="T47" fmla="*/ 666 h 231"/>
                <a:gd name="T48" fmla="+- 0 8854 8854"/>
                <a:gd name="T49" fmla="*/ T48 w 78"/>
                <a:gd name="T50" fmla="+- 0 628 536"/>
                <a:gd name="T51" fmla="*/ 628 h 231"/>
                <a:gd name="T52" fmla="+- 0 8861 8854"/>
                <a:gd name="T53" fmla="*/ T52 w 78"/>
                <a:gd name="T54" fmla="+- 0 628 536"/>
                <a:gd name="T55" fmla="*/ 628 h 231"/>
                <a:gd name="T56" fmla="+- 0 8871 8854"/>
                <a:gd name="T57" fmla="*/ T56 w 78"/>
                <a:gd name="T58" fmla="+- 0 623 536"/>
                <a:gd name="T59" fmla="*/ 623 h 231"/>
                <a:gd name="T60" fmla="+- 0 8880 8854"/>
                <a:gd name="T61" fmla="*/ T60 w 78"/>
                <a:gd name="T62" fmla="+- 0 618 536"/>
                <a:gd name="T63" fmla="*/ 618 h 231"/>
                <a:gd name="T64" fmla="+- 0 8886 8854"/>
                <a:gd name="T65" fmla="*/ T64 w 78"/>
                <a:gd name="T66" fmla="+- 0 610 536"/>
                <a:gd name="T67" fmla="*/ 610 h 231"/>
                <a:gd name="T68" fmla="+- 0 8891 8854"/>
                <a:gd name="T69" fmla="*/ T68 w 78"/>
                <a:gd name="T70" fmla="+- 0 601 536"/>
                <a:gd name="T71" fmla="*/ 601 h 231"/>
                <a:gd name="T72" fmla="+- 0 8871 8854"/>
                <a:gd name="T73" fmla="*/ T72 w 78"/>
                <a:gd name="T74" fmla="+- 0 571 536"/>
                <a:gd name="T75" fmla="*/ 571 h 231"/>
                <a:gd name="T76" fmla="+- 0 8854 8854"/>
                <a:gd name="T77" fmla="*/ T76 w 78"/>
                <a:gd name="T78" fmla="+- 0 570 536"/>
                <a:gd name="T79" fmla="*/ 570 h 231"/>
                <a:gd name="T80" fmla="+- 0 8874 8854"/>
                <a:gd name="T81" fmla="*/ T80 w 78"/>
                <a:gd name="T82" fmla="+- 0 536 536"/>
                <a:gd name="T83" fmla="*/ 536 h 231"/>
                <a:gd name="T84" fmla="+- 0 8886 8854"/>
                <a:gd name="T85" fmla="*/ T84 w 78"/>
                <a:gd name="T86" fmla="+- 0 539 536"/>
                <a:gd name="T87" fmla="*/ 539 h 231"/>
                <a:gd name="T88" fmla="+- 0 8903 8854"/>
                <a:gd name="T89" fmla="*/ T88 w 78"/>
                <a:gd name="T90" fmla="+- 0 548 536"/>
                <a:gd name="T91" fmla="*/ 548 h 231"/>
                <a:gd name="T92" fmla="+- 0 8911 8854"/>
                <a:gd name="T93" fmla="*/ T92 w 78"/>
                <a:gd name="T94" fmla="+- 0 557 536"/>
                <a:gd name="T95" fmla="*/ 557 h 231"/>
                <a:gd name="T96" fmla="+- 0 8922 8854"/>
                <a:gd name="T97" fmla="*/ T96 w 78"/>
                <a:gd name="T98" fmla="+- 0 574 536"/>
                <a:gd name="T99" fmla="*/ 574 h 231"/>
                <a:gd name="T100" fmla="+- 0 8924 8854"/>
                <a:gd name="T101" fmla="*/ T100 w 78"/>
                <a:gd name="T102" fmla="+- 0 586 536"/>
                <a:gd name="T103" fmla="*/ 586 h 231"/>
                <a:gd name="T104" fmla="+- 0 8923 8854"/>
                <a:gd name="T105" fmla="*/ T104 w 78"/>
                <a:gd name="T106" fmla="+- 0 605 536"/>
                <a:gd name="T107" fmla="*/ 605 h 231"/>
                <a:gd name="T108" fmla="+- 0 8916 8854"/>
                <a:gd name="T109" fmla="*/ T108 w 78"/>
                <a:gd name="T110" fmla="+- 0 622 536"/>
                <a:gd name="T111" fmla="*/ 622 h 231"/>
                <a:gd name="T112" fmla="+- 0 8910 8854"/>
                <a:gd name="T113" fmla="*/ T112 w 78"/>
                <a:gd name="T114" fmla="+- 0 633 536"/>
                <a:gd name="T115" fmla="*/ 633 h 231"/>
                <a:gd name="T116" fmla="+- 0 8895 8854"/>
                <a:gd name="T117" fmla="*/ T116 w 78"/>
                <a:gd name="T118" fmla="+- 0 645 536"/>
                <a:gd name="T119" fmla="*/ 645 h 231"/>
                <a:gd name="T120" fmla="+- 0 8906 8854"/>
                <a:gd name="T121" fmla="*/ T120 w 78"/>
                <a:gd name="T122" fmla="+- 0 652 536"/>
                <a:gd name="T123" fmla="*/ 652 h 231"/>
                <a:gd name="T124" fmla="+- 0 8929 8854"/>
                <a:gd name="T125" fmla="*/ T124 w 78"/>
                <a:gd name="T126" fmla="+- 0 690 536"/>
                <a:gd name="T127" fmla="*/ 690 h 231"/>
                <a:gd name="T128" fmla="+- 0 8931 8854"/>
                <a:gd name="T129" fmla="*/ T128 w 78"/>
                <a:gd name="T130" fmla="+- 0 703 536"/>
                <a:gd name="T131" fmla="*/ 703 h 231"/>
                <a:gd name="T132" fmla="+- 0 8925 8854"/>
                <a:gd name="T133" fmla="*/ T132 w 78"/>
                <a:gd name="T134" fmla="+- 0 730 536"/>
                <a:gd name="T135" fmla="*/ 730 h 231"/>
                <a:gd name="T136" fmla="+- 0 8919 8854"/>
                <a:gd name="T137" fmla="*/ T136 w 78"/>
                <a:gd name="T138" fmla="+- 0 741 536"/>
                <a:gd name="T139" fmla="*/ 741 h 231"/>
                <a:gd name="T140" fmla="+- 0 8910 8854"/>
                <a:gd name="T141" fmla="*/ T140 w 78"/>
                <a:gd name="T142" fmla="+- 0 751 536"/>
                <a:gd name="T143" fmla="*/ 751 h 231"/>
                <a:gd name="T144" fmla="+- 0 8898 8854"/>
                <a:gd name="T145" fmla="*/ T144 w 78"/>
                <a:gd name="T146" fmla="+- 0 759 536"/>
                <a:gd name="T147" fmla="*/ 759 h 231"/>
                <a:gd name="T148" fmla="+- 0 8887 8854"/>
                <a:gd name="T149" fmla="*/ T148 w 78"/>
                <a:gd name="T150" fmla="+- 0 763 536"/>
                <a:gd name="T151" fmla="*/ 763 h 231"/>
                <a:gd name="T152" fmla="+- 0 8874 8854"/>
                <a:gd name="T153" fmla="*/ T152 w 78"/>
                <a:gd name="T154" fmla="+- 0 767 536"/>
                <a:gd name="T155" fmla="*/ 767 h 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78" h="231">
                  <a:moveTo>
                    <a:pt x="20" y="231"/>
                  </a:moveTo>
                  <a:lnTo>
                    <a:pt x="0" y="231"/>
                  </a:lnTo>
                  <a:lnTo>
                    <a:pt x="0" y="194"/>
                  </a:lnTo>
                  <a:lnTo>
                    <a:pt x="18" y="194"/>
                  </a:lnTo>
                  <a:lnTo>
                    <a:pt x="22" y="193"/>
                  </a:lnTo>
                  <a:lnTo>
                    <a:pt x="26" y="192"/>
                  </a:lnTo>
                  <a:lnTo>
                    <a:pt x="30" y="189"/>
                  </a:lnTo>
                  <a:lnTo>
                    <a:pt x="34" y="187"/>
                  </a:lnTo>
                  <a:lnTo>
                    <a:pt x="37" y="183"/>
                  </a:lnTo>
                  <a:lnTo>
                    <a:pt x="39" y="180"/>
                  </a:lnTo>
                  <a:lnTo>
                    <a:pt x="42" y="175"/>
                  </a:lnTo>
                  <a:lnTo>
                    <a:pt x="43" y="172"/>
                  </a:lnTo>
                  <a:lnTo>
                    <a:pt x="43" y="167"/>
                  </a:lnTo>
                  <a:lnTo>
                    <a:pt x="44" y="162"/>
                  </a:lnTo>
                  <a:lnTo>
                    <a:pt x="42" y="157"/>
                  </a:lnTo>
                  <a:lnTo>
                    <a:pt x="39" y="152"/>
                  </a:lnTo>
                  <a:lnTo>
                    <a:pt x="37" y="148"/>
                  </a:lnTo>
                  <a:lnTo>
                    <a:pt x="34" y="143"/>
                  </a:lnTo>
                  <a:lnTo>
                    <a:pt x="30" y="140"/>
                  </a:lnTo>
                  <a:lnTo>
                    <a:pt x="26" y="137"/>
                  </a:lnTo>
                  <a:lnTo>
                    <a:pt x="21" y="133"/>
                  </a:lnTo>
                  <a:lnTo>
                    <a:pt x="17" y="133"/>
                  </a:lnTo>
                  <a:lnTo>
                    <a:pt x="13" y="131"/>
                  </a:lnTo>
                  <a:lnTo>
                    <a:pt x="7" y="130"/>
                  </a:lnTo>
                  <a:lnTo>
                    <a:pt x="0" y="130"/>
                  </a:lnTo>
                  <a:lnTo>
                    <a:pt x="0" y="92"/>
                  </a:lnTo>
                  <a:lnTo>
                    <a:pt x="2" y="92"/>
                  </a:lnTo>
                  <a:lnTo>
                    <a:pt x="7" y="92"/>
                  </a:lnTo>
                  <a:lnTo>
                    <a:pt x="13" y="90"/>
                  </a:lnTo>
                  <a:lnTo>
                    <a:pt x="17" y="87"/>
                  </a:lnTo>
                  <a:lnTo>
                    <a:pt x="21" y="85"/>
                  </a:lnTo>
                  <a:lnTo>
                    <a:pt x="26" y="82"/>
                  </a:lnTo>
                  <a:lnTo>
                    <a:pt x="29" y="78"/>
                  </a:lnTo>
                  <a:lnTo>
                    <a:pt x="32" y="74"/>
                  </a:lnTo>
                  <a:lnTo>
                    <a:pt x="35" y="70"/>
                  </a:lnTo>
                  <a:lnTo>
                    <a:pt x="37" y="65"/>
                  </a:lnTo>
                  <a:lnTo>
                    <a:pt x="37" y="53"/>
                  </a:lnTo>
                  <a:lnTo>
                    <a:pt x="17" y="35"/>
                  </a:lnTo>
                  <a:lnTo>
                    <a:pt x="13" y="34"/>
                  </a:lnTo>
                  <a:lnTo>
                    <a:pt x="0" y="34"/>
                  </a:lnTo>
                  <a:lnTo>
                    <a:pt x="0" y="0"/>
                  </a:lnTo>
                  <a:lnTo>
                    <a:pt x="20" y="0"/>
                  </a:lnTo>
                  <a:lnTo>
                    <a:pt x="26" y="1"/>
                  </a:lnTo>
                  <a:lnTo>
                    <a:pt x="32" y="3"/>
                  </a:lnTo>
                  <a:lnTo>
                    <a:pt x="44" y="8"/>
                  </a:lnTo>
                  <a:lnTo>
                    <a:pt x="49" y="12"/>
                  </a:lnTo>
                  <a:lnTo>
                    <a:pt x="53" y="16"/>
                  </a:lnTo>
                  <a:lnTo>
                    <a:pt x="57" y="21"/>
                  </a:lnTo>
                  <a:lnTo>
                    <a:pt x="61" y="25"/>
                  </a:lnTo>
                  <a:lnTo>
                    <a:pt x="68" y="38"/>
                  </a:lnTo>
                  <a:lnTo>
                    <a:pt x="69" y="44"/>
                  </a:lnTo>
                  <a:lnTo>
                    <a:pt x="70" y="50"/>
                  </a:lnTo>
                  <a:lnTo>
                    <a:pt x="70" y="63"/>
                  </a:lnTo>
                  <a:lnTo>
                    <a:pt x="69" y="69"/>
                  </a:lnTo>
                  <a:lnTo>
                    <a:pt x="66" y="81"/>
                  </a:lnTo>
                  <a:lnTo>
                    <a:pt x="62" y="86"/>
                  </a:lnTo>
                  <a:lnTo>
                    <a:pt x="60" y="92"/>
                  </a:lnTo>
                  <a:lnTo>
                    <a:pt x="56" y="97"/>
                  </a:lnTo>
                  <a:lnTo>
                    <a:pt x="51" y="102"/>
                  </a:lnTo>
                  <a:lnTo>
                    <a:pt x="41" y="109"/>
                  </a:lnTo>
                  <a:lnTo>
                    <a:pt x="46" y="112"/>
                  </a:lnTo>
                  <a:lnTo>
                    <a:pt x="52" y="116"/>
                  </a:lnTo>
                  <a:lnTo>
                    <a:pt x="57" y="119"/>
                  </a:lnTo>
                  <a:lnTo>
                    <a:pt x="75" y="154"/>
                  </a:lnTo>
                  <a:lnTo>
                    <a:pt x="77" y="161"/>
                  </a:lnTo>
                  <a:lnTo>
                    <a:pt x="77" y="167"/>
                  </a:lnTo>
                  <a:lnTo>
                    <a:pt x="75" y="188"/>
                  </a:lnTo>
                  <a:lnTo>
                    <a:pt x="71" y="194"/>
                  </a:lnTo>
                  <a:lnTo>
                    <a:pt x="68" y="200"/>
                  </a:lnTo>
                  <a:lnTo>
                    <a:pt x="65" y="205"/>
                  </a:lnTo>
                  <a:lnTo>
                    <a:pt x="60" y="211"/>
                  </a:lnTo>
                  <a:lnTo>
                    <a:pt x="56" y="215"/>
                  </a:lnTo>
                  <a:lnTo>
                    <a:pt x="50" y="220"/>
                  </a:lnTo>
                  <a:lnTo>
                    <a:pt x="44" y="223"/>
                  </a:lnTo>
                  <a:lnTo>
                    <a:pt x="39" y="227"/>
                  </a:lnTo>
                  <a:lnTo>
                    <a:pt x="33" y="227"/>
                  </a:lnTo>
                  <a:lnTo>
                    <a:pt x="26" y="230"/>
                  </a:lnTo>
                  <a:lnTo>
                    <a:pt x="2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47" name="Freeform 9340">
              <a:extLst>
                <a:ext uri="{FF2B5EF4-FFF2-40B4-BE49-F238E27FC236}">
                  <a16:creationId xmlns:a16="http://schemas.microsoft.com/office/drawing/2014/main" id="{BBDC2916-A0BF-4DFE-BB39-688963B9A537}"/>
                </a:ext>
              </a:extLst>
            </p:cNvPr>
            <p:cNvSpPr>
              <a:spLocks/>
            </p:cNvSpPr>
            <p:nvPr/>
          </p:nvSpPr>
          <p:spPr bwMode="auto">
            <a:xfrm>
              <a:off x="8778" y="536"/>
              <a:ext cx="76" cy="231"/>
            </a:xfrm>
            <a:custGeom>
              <a:avLst/>
              <a:gdLst>
                <a:gd name="T0" fmla="+- 0 8854 8778"/>
                <a:gd name="T1" fmla="*/ T0 w 76"/>
                <a:gd name="T2" fmla="+- 0 767 536"/>
                <a:gd name="T3" fmla="*/ 767 h 231"/>
                <a:gd name="T4" fmla="+- 0 8778 8778"/>
                <a:gd name="T5" fmla="*/ T4 w 76"/>
                <a:gd name="T6" fmla="+- 0 767 536"/>
                <a:gd name="T7" fmla="*/ 767 h 231"/>
                <a:gd name="T8" fmla="+- 0 8778 8778"/>
                <a:gd name="T9" fmla="*/ T8 w 76"/>
                <a:gd name="T10" fmla="+- 0 536 536"/>
                <a:gd name="T11" fmla="*/ 536 h 231"/>
                <a:gd name="T12" fmla="+- 0 8854 8778"/>
                <a:gd name="T13" fmla="*/ T12 w 76"/>
                <a:gd name="T14" fmla="+- 0 536 536"/>
                <a:gd name="T15" fmla="*/ 536 h 231"/>
                <a:gd name="T16" fmla="+- 0 8854 8778"/>
                <a:gd name="T17" fmla="*/ T16 w 76"/>
                <a:gd name="T18" fmla="+- 0 570 536"/>
                <a:gd name="T19" fmla="*/ 570 h 231"/>
                <a:gd name="T20" fmla="+- 0 8815 8778"/>
                <a:gd name="T21" fmla="*/ T20 w 76"/>
                <a:gd name="T22" fmla="+- 0 570 536"/>
                <a:gd name="T23" fmla="*/ 570 h 231"/>
                <a:gd name="T24" fmla="+- 0 8815 8778"/>
                <a:gd name="T25" fmla="*/ T24 w 76"/>
                <a:gd name="T26" fmla="+- 0 628 536"/>
                <a:gd name="T27" fmla="*/ 628 h 231"/>
                <a:gd name="T28" fmla="+- 0 8854 8778"/>
                <a:gd name="T29" fmla="*/ T28 w 76"/>
                <a:gd name="T30" fmla="+- 0 628 536"/>
                <a:gd name="T31" fmla="*/ 628 h 231"/>
                <a:gd name="T32" fmla="+- 0 8854 8778"/>
                <a:gd name="T33" fmla="*/ T32 w 76"/>
                <a:gd name="T34" fmla="+- 0 666 536"/>
                <a:gd name="T35" fmla="*/ 666 h 231"/>
                <a:gd name="T36" fmla="+- 0 8815 8778"/>
                <a:gd name="T37" fmla="*/ T36 w 76"/>
                <a:gd name="T38" fmla="+- 0 666 536"/>
                <a:gd name="T39" fmla="*/ 666 h 231"/>
                <a:gd name="T40" fmla="+- 0 8815 8778"/>
                <a:gd name="T41" fmla="*/ T40 w 76"/>
                <a:gd name="T42" fmla="+- 0 730 536"/>
                <a:gd name="T43" fmla="*/ 730 h 231"/>
                <a:gd name="T44" fmla="+- 0 8854 8778"/>
                <a:gd name="T45" fmla="*/ T44 w 76"/>
                <a:gd name="T46" fmla="+- 0 730 536"/>
                <a:gd name="T47" fmla="*/ 730 h 231"/>
                <a:gd name="T48" fmla="+- 0 8854 8778"/>
                <a:gd name="T49" fmla="*/ T48 w 76"/>
                <a:gd name="T50" fmla="+- 0 767 536"/>
                <a:gd name="T51" fmla="*/ 767 h 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6" h="231">
                  <a:moveTo>
                    <a:pt x="76" y="231"/>
                  </a:moveTo>
                  <a:lnTo>
                    <a:pt x="0" y="231"/>
                  </a:lnTo>
                  <a:lnTo>
                    <a:pt x="0" y="0"/>
                  </a:lnTo>
                  <a:lnTo>
                    <a:pt x="76" y="0"/>
                  </a:lnTo>
                  <a:lnTo>
                    <a:pt x="76" y="34"/>
                  </a:lnTo>
                  <a:lnTo>
                    <a:pt x="37" y="34"/>
                  </a:lnTo>
                  <a:lnTo>
                    <a:pt x="37" y="92"/>
                  </a:lnTo>
                  <a:lnTo>
                    <a:pt x="76" y="92"/>
                  </a:lnTo>
                  <a:lnTo>
                    <a:pt x="76" y="130"/>
                  </a:lnTo>
                  <a:lnTo>
                    <a:pt x="37" y="130"/>
                  </a:lnTo>
                  <a:lnTo>
                    <a:pt x="37" y="194"/>
                  </a:lnTo>
                  <a:lnTo>
                    <a:pt x="76" y="194"/>
                  </a:lnTo>
                  <a:lnTo>
                    <a:pt x="76"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48" name="Freeform 9341">
              <a:extLst>
                <a:ext uri="{FF2B5EF4-FFF2-40B4-BE49-F238E27FC236}">
                  <a16:creationId xmlns:a16="http://schemas.microsoft.com/office/drawing/2014/main" id="{E843DD69-D93E-4EE4-AB3C-4278336C4B8D}"/>
                </a:ext>
              </a:extLst>
            </p:cNvPr>
            <p:cNvSpPr>
              <a:spLocks/>
            </p:cNvSpPr>
            <p:nvPr/>
          </p:nvSpPr>
          <p:spPr bwMode="auto">
            <a:xfrm>
              <a:off x="8797" y="866"/>
              <a:ext cx="56" cy="226"/>
            </a:xfrm>
            <a:custGeom>
              <a:avLst/>
              <a:gdLst>
                <a:gd name="T0" fmla="+- 0 8854 8798"/>
                <a:gd name="T1" fmla="*/ T0 w 56"/>
                <a:gd name="T2" fmla="+- 0 1092 866"/>
                <a:gd name="T3" fmla="*/ 1092 h 226"/>
                <a:gd name="T4" fmla="+- 0 8853 8798"/>
                <a:gd name="T5" fmla="*/ T4 w 56"/>
                <a:gd name="T6" fmla="+- 0 1091 866"/>
                <a:gd name="T7" fmla="*/ 1091 h 226"/>
                <a:gd name="T8" fmla="+- 0 8846 8798"/>
                <a:gd name="T9" fmla="*/ T8 w 56"/>
                <a:gd name="T10" fmla="+- 0 1088 866"/>
                <a:gd name="T11" fmla="*/ 1088 h 226"/>
                <a:gd name="T12" fmla="+- 0 8840 8798"/>
                <a:gd name="T13" fmla="*/ T12 w 56"/>
                <a:gd name="T14" fmla="+- 0 1084 866"/>
                <a:gd name="T15" fmla="*/ 1084 h 226"/>
                <a:gd name="T16" fmla="+- 0 8834 8798"/>
                <a:gd name="T17" fmla="*/ T16 w 56"/>
                <a:gd name="T18" fmla="+- 0 1079 866"/>
                <a:gd name="T19" fmla="*/ 1079 h 226"/>
                <a:gd name="T20" fmla="+- 0 8829 8798"/>
                <a:gd name="T21" fmla="*/ T20 w 56"/>
                <a:gd name="T22" fmla="+- 0 1074 866"/>
                <a:gd name="T23" fmla="*/ 1074 h 226"/>
                <a:gd name="T24" fmla="+- 0 8824 8798"/>
                <a:gd name="T25" fmla="*/ T24 w 56"/>
                <a:gd name="T26" fmla="+- 0 1068 866"/>
                <a:gd name="T27" fmla="*/ 1068 h 226"/>
                <a:gd name="T28" fmla="+- 0 8819 8798"/>
                <a:gd name="T29" fmla="*/ T28 w 56"/>
                <a:gd name="T30" fmla="+- 0 1062 866"/>
                <a:gd name="T31" fmla="*/ 1062 h 226"/>
                <a:gd name="T32" fmla="+- 0 8811 8798"/>
                <a:gd name="T33" fmla="*/ T32 w 56"/>
                <a:gd name="T34" fmla="+- 0 1045 866"/>
                <a:gd name="T35" fmla="*/ 1045 h 226"/>
                <a:gd name="T36" fmla="+- 0 8806 8798"/>
                <a:gd name="T37" fmla="*/ T36 w 56"/>
                <a:gd name="T38" fmla="+- 0 1035 866"/>
                <a:gd name="T39" fmla="*/ 1035 h 226"/>
                <a:gd name="T40" fmla="+- 0 8804 8798"/>
                <a:gd name="T41" fmla="*/ T40 w 56"/>
                <a:gd name="T42" fmla="+- 0 1024 866"/>
                <a:gd name="T43" fmla="*/ 1024 h 226"/>
                <a:gd name="T44" fmla="+- 0 8801 8798"/>
                <a:gd name="T45" fmla="*/ T44 w 56"/>
                <a:gd name="T46" fmla="+- 0 1013 866"/>
                <a:gd name="T47" fmla="*/ 1013 h 226"/>
                <a:gd name="T48" fmla="+- 0 8799 8798"/>
                <a:gd name="T49" fmla="*/ T48 w 56"/>
                <a:gd name="T50" fmla="+- 0 1002 866"/>
                <a:gd name="T51" fmla="*/ 1002 h 226"/>
                <a:gd name="T52" fmla="+- 0 8798 8798"/>
                <a:gd name="T53" fmla="*/ T52 w 56"/>
                <a:gd name="T54" fmla="+- 0 990 866"/>
                <a:gd name="T55" fmla="*/ 990 h 226"/>
                <a:gd name="T56" fmla="+- 0 8798 8798"/>
                <a:gd name="T57" fmla="*/ T56 w 56"/>
                <a:gd name="T58" fmla="+- 0 967 866"/>
                <a:gd name="T59" fmla="*/ 967 h 226"/>
                <a:gd name="T60" fmla="+- 0 8799 8798"/>
                <a:gd name="T61" fmla="*/ T60 w 56"/>
                <a:gd name="T62" fmla="+- 0 957 866"/>
                <a:gd name="T63" fmla="*/ 957 h 226"/>
                <a:gd name="T64" fmla="+- 0 8801 8798"/>
                <a:gd name="T65" fmla="*/ T64 w 56"/>
                <a:gd name="T66" fmla="+- 0 946 866"/>
                <a:gd name="T67" fmla="*/ 946 h 226"/>
                <a:gd name="T68" fmla="+- 0 8804 8798"/>
                <a:gd name="T69" fmla="*/ T68 w 56"/>
                <a:gd name="T70" fmla="+- 0 935 866"/>
                <a:gd name="T71" fmla="*/ 935 h 226"/>
                <a:gd name="T72" fmla="+- 0 8806 8798"/>
                <a:gd name="T73" fmla="*/ T72 w 56"/>
                <a:gd name="T74" fmla="+- 0 924 866"/>
                <a:gd name="T75" fmla="*/ 924 h 226"/>
                <a:gd name="T76" fmla="+- 0 8811 8798"/>
                <a:gd name="T77" fmla="*/ T76 w 56"/>
                <a:gd name="T78" fmla="+- 0 913 866"/>
                <a:gd name="T79" fmla="*/ 913 h 226"/>
                <a:gd name="T80" fmla="+- 0 8816 8798"/>
                <a:gd name="T81" fmla="*/ T80 w 56"/>
                <a:gd name="T82" fmla="+- 0 904 866"/>
                <a:gd name="T83" fmla="*/ 904 h 226"/>
                <a:gd name="T84" fmla="+- 0 8819 8798"/>
                <a:gd name="T85" fmla="*/ T84 w 56"/>
                <a:gd name="T86" fmla="+- 0 896 866"/>
                <a:gd name="T87" fmla="*/ 896 h 226"/>
                <a:gd name="T88" fmla="+- 0 8824 8798"/>
                <a:gd name="T89" fmla="*/ T88 w 56"/>
                <a:gd name="T90" fmla="+- 0 890 866"/>
                <a:gd name="T91" fmla="*/ 890 h 226"/>
                <a:gd name="T92" fmla="+- 0 8834 8798"/>
                <a:gd name="T93" fmla="*/ T92 w 56"/>
                <a:gd name="T94" fmla="+- 0 879 866"/>
                <a:gd name="T95" fmla="*/ 879 h 226"/>
                <a:gd name="T96" fmla="+- 0 8840 8798"/>
                <a:gd name="T97" fmla="*/ T96 w 56"/>
                <a:gd name="T98" fmla="+- 0 874 866"/>
                <a:gd name="T99" fmla="*/ 874 h 226"/>
                <a:gd name="T100" fmla="+- 0 8846 8798"/>
                <a:gd name="T101" fmla="*/ T100 w 56"/>
                <a:gd name="T102" fmla="+- 0 871 866"/>
                <a:gd name="T103" fmla="*/ 871 h 226"/>
                <a:gd name="T104" fmla="+- 0 8853 8798"/>
                <a:gd name="T105" fmla="*/ T104 w 56"/>
                <a:gd name="T106" fmla="+- 0 866 866"/>
                <a:gd name="T107" fmla="*/ 866 h 226"/>
                <a:gd name="T108" fmla="+- 0 8854 8798"/>
                <a:gd name="T109" fmla="*/ T108 w 56"/>
                <a:gd name="T110" fmla="+- 0 866 866"/>
                <a:gd name="T111" fmla="*/ 866 h 226"/>
                <a:gd name="T112" fmla="+- 0 8854 8798"/>
                <a:gd name="T113" fmla="*/ T112 w 56"/>
                <a:gd name="T114" fmla="+- 0 910 866"/>
                <a:gd name="T115" fmla="*/ 910 h 226"/>
                <a:gd name="T116" fmla="+- 0 8853 8798"/>
                <a:gd name="T117" fmla="*/ T116 w 56"/>
                <a:gd name="T118" fmla="+- 0 911 866"/>
                <a:gd name="T119" fmla="*/ 911 h 226"/>
                <a:gd name="T120" fmla="+- 0 8848 8798"/>
                <a:gd name="T121" fmla="*/ T120 w 56"/>
                <a:gd name="T122" fmla="+- 0 919 866"/>
                <a:gd name="T123" fmla="*/ 919 h 226"/>
                <a:gd name="T124" fmla="+- 0 8843 8798"/>
                <a:gd name="T125" fmla="*/ T124 w 56"/>
                <a:gd name="T126" fmla="+- 0 928 866"/>
                <a:gd name="T127" fmla="*/ 928 h 226"/>
                <a:gd name="T128" fmla="+- 0 8837 8798"/>
                <a:gd name="T129" fmla="*/ T128 w 56"/>
                <a:gd name="T130" fmla="+- 0 949 866"/>
                <a:gd name="T131" fmla="*/ 949 h 226"/>
                <a:gd name="T132" fmla="+- 0 8836 8798"/>
                <a:gd name="T133" fmla="*/ T132 w 56"/>
                <a:gd name="T134" fmla="+- 0 959 866"/>
                <a:gd name="T135" fmla="*/ 959 h 226"/>
                <a:gd name="T136" fmla="+- 0 8834 8798"/>
                <a:gd name="T137" fmla="*/ T136 w 56"/>
                <a:gd name="T138" fmla="+- 0 969 866"/>
                <a:gd name="T139" fmla="*/ 969 h 226"/>
                <a:gd name="T140" fmla="+- 0 8833 8798"/>
                <a:gd name="T141" fmla="*/ T140 w 56"/>
                <a:gd name="T142" fmla="+- 0 979 866"/>
                <a:gd name="T143" fmla="*/ 979 h 226"/>
                <a:gd name="T144" fmla="+- 0 8834 8798"/>
                <a:gd name="T145" fmla="*/ T144 w 56"/>
                <a:gd name="T146" fmla="+- 0 990 866"/>
                <a:gd name="T147" fmla="*/ 990 h 226"/>
                <a:gd name="T148" fmla="+- 0 8836 8798"/>
                <a:gd name="T149" fmla="*/ T148 w 56"/>
                <a:gd name="T150" fmla="+- 0 1000 866"/>
                <a:gd name="T151" fmla="*/ 1000 h 226"/>
                <a:gd name="T152" fmla="+- 0 8837 8798"/>
                <a:gd name="T153" fmla="*/ T152 w 56"/>
                <a:gd name="T154" fmla="+- 0 1010 866"/>
                <a:gd name="T155" fmla="*/ 1010 h 226"/>
                <a:gd name="T156" fmla="+- 0 8840 8798"/>
                <a:gd name="T157" fmla="*/ T156 w 56"/>
                <a:gd name="T158" fmla="+- 0 1020 866"/>
                <a:gd name="T159" fmla="*/ 1020 h 226"/>
                <a:gd name="T160" fmla="+- 0 8843 8798"/>
                <a:gd name="T161" fmla="*/ T160 w 56"/>
                <a:gd name="T162" fmla="+- 0 1030 866"/>
                <a:gd name="T163" fmla="*/ 1030 h 226"/>
                <a:gd name="T164" fmla="+- 0 8848 8798"/>
                <a:gd name="T165" fmla="*/ T164 w 56"/>
                <a:gd name="T166" fmla="+- 0 1040 866"/>
                <a:gd name="T167" fmla="*/ 1040 h 226"/>
                <a:gd name="T168" fmla="+- 0 8851 8798"/>
                <a:gd name="T169" fmla="*/ T168 w 56"/>
                <a:gd name="T170" fmla="+- 0 1045 866"/>
                <a:gd name="T171" fmla="*/ 1045 h 226"/>
                <a:gd name="T172" fmla="+- 0 8854 8798"/>
                <a:gd name="T173" fmla="*/ T172 w 56"/>
                <a:gd name="T174" fmla="+- 0 1049 866"/>
                <a:gd name="T175" fmla="*/ 1049 h 226"/>
                <a:gd name="T176" fmla="+- 0 8854 8798"/>
                <a:gd name="T177" fmla="*/ T176 w 56"/>
                <a:gd name="T178" fmla="+- 0 1092 866"/>
                <a:gd name="T179" fmla="*/ 1092 h 2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56" h="226">
                  <a:moveTo>
                    <a:pt x="56" y="226"/>
                  </a:moveTo>
                  <a:lnTo>
                    <a:pt x="55" y="225"/>
                  </a:lnTo>
                  <a:lnTo>
                    <a:pt x="48" y="222"/>
                  </a:lnTo>
                  <a:lnTo>
                    <a:pt x="42" y="218"/>
                  </a:lnTo>
                  <a:lnTo>
                    <a:pt x="36" y="213"/>
                  </a:lnTo>
                  <a:lnTo>
                    <a:pt x="31" y="208"/>
                  </a:lnTo>
                  <a:lnTo>
                    <a:pt x="26" y="202"/>
                  </a:lnTo>
                  <a:lnTo>
                    <a:pt x="21" y="196"/>
                  </a:lnTo>
                  <a:lnTo>
                    <a:pt x="13" y="179"/>
                  </a:lnTo>
                  <a:lnTo>
                    <a:pt x="8" y="169"/>
                  </a:lnTo>
                  <a:lnTo>
                    <a:pt x="6" y="158"/>
                  </a:lnTo>
                  <a:lnTo>
                    <a:pt x="3" y="147"/>
                  </a:lnTo>
                  <a:lnTo>
                    <a:pt x="1" y="136"/>
                  </a:lnTo>
                  <a:lnTo>
                    <a:pt x="0" y="124"/>
                  </a:lnTo>
                  <a:lnTo>
                    <a:pt x="0" y="101"/>
                  </a:lnTo>
                  <a:lnTo>
                    <a:pt x="1" y="91"/>
                  </a:lnTo>
                  <a:lnTo>
                    <a:pt x="3" y="80"/>
                  </a:lnTo>
                  <a:lnTo>
                    <a:pt x="6" y="69"/>
                  </a:lnTo>
                  <a:lnTo>
                    <a:pt x="8" y="58"/>
                  </a:lnTo>
                  <a:lnTo>
                    <a:pt x="13" y="47"/>
                  </a:lnTo>
                  <a:lnTo>
                    <a:pt x="18" y="38"/>
                  </a:lnTo>
                  <a:lnTo>
                    <a:pt x="21" y="30"/>
                  </a:lnTo>
                  <a:lnTo>
                    <a:pt x="26" y="24"/>
                  </a:lnTo>
                  <a:lnTo>
                    <a:pt x="36" y="13"/>
                  </a:lnTo>
                  <a:lnTo>
                    <a:pt x="42" y="8"/>
                  </a:lnTo>
                  <a:lnTo>
                    <a:pt x="48" y="5"/>
                  </a:lnTo>
                  <a:lnTo>
                    <a:pt x="55" y="0"/>
                  </a:lnTo>
                  <a:lnTo>
                    <a:pt x="56" y="0"/>
                  </a:lnTo>
                  <a:lnTo>
                    <a:pt x="56" y="44"/>
                  </a:lnTo>
                  <a:lnTo>
                    <a:pt x="55" y="45"/>
                  </a:lnTo>
                  <a:lnTo>
                    <a:pt x="50" y="53"/>
                  </a:lnTo>
                  <a:lnTo>
                    <a:pt x="45" y="62"/>
                  </a:lnTo>
                  <a:lnTo>
                    <a:pt x="39" y="83"/>
                  </a:lnTo>
                  <a:lnTo>
                    <a:pt x="38" y="93"/>
                  </a:lnTo>
                  <a:lnTo>
                    <a:pt x="36" y="103"/>
                  </a:lnTo>
                  <a:lnTo>
                    <a:pt x="35" y="113"/>
                  </a:lnTo>
                  <a:lnTo>
                    <a:pt x="36" y="124"/>
                  </a:lnTo>
                  <a:lnTo>
                    <a:pt x="38" y="134"/>
                  </a:lnTo>
                  <a:lnTo>
                    <a:pt x="39" y="144"/>
                  </a:lnTo>
                  <a:lnTo>
                    <a:pt x="42" y="154"/>
                  </a:lnTo>
                  <a:lnTo>
                    <a:pt x="45" y="164"/>
                  </a:lnTo>
                  <a:lnTo>
                    <a:pt x="50" y="174"/>
                  </a:lnTo>
                  <a:lnTo>
                    <a:pt x="53" y="179"/>
                  </a:lnTo>
                  <a:lnTo>
                    <a:pt x="56" y="183"/>
                  </a:lnTo>
                  <a:lnTo>
                    <a:pt x="56" y="2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49" name="AutoShape 9342">
              <a:extLst>
                <a:ext uri="{FF2B5EF4-FFF2-40B4-BE49-F238E27FC236}">
                  <a16:creationId xmlns:a16="http://schemas.microsoft.com/office/drawing/2014/main" id="{3E31C22B-BF4C-442E-94B8-548CAA39DC03}"/>
                </a:ext>
              </a:extLst>
            </p:cNvPr>
            <p:cNvSpPr>
              <a:spLocks/>
            </p:cNvSpPr>
            <p:nvPr/>
          </p:nvSpPr>
          <p:spPr bwMode="auto">
            <a:xfrm>
              <a:off x="9935" y="496"/>
              <a:ext cx="317" cy="367"/>
            </a:xfrm>
            <a:custGeom>
              <a:avLst/>
              <a:gdLst>
                <a:gd name="T0" fmla="+- 0 10007 9935"/>
                <a:gd name="T1" fmla="*/ T0 w 317"/>
                <a:gd name="T2" fmla="+- 0 864 497"/>
                <a:gd name="T3" fmla="*/ 864 h 367"/>
                <a:gd name="T4" fmla="+- 0 9935 9935"/>
                <a:gd name="T5" fmla="*/ T4 w 317"/>
                <a:gd name="T6" fmla="+- 0 803 497"/>
                <a:gd name="T7" fmla="*/ 803 h 367"/>
                <a:gd name="T8" fmla="+- 0 10095 9935"/>
                <a:gd name="T9" fmla="*/ T8 w 317"/>
                <a:gd name="T10" fmla="+- 0 627 497"/>
                <a:gd name="T11" fmla="*/ 627 h 367"/>
                <a:gd name="T12" fmla="+- 0 10013 9935"/>
                <a:gd name="T13" fmla="*/ T12 w 317"/>
                <a:gd name="T14" fmla="+- 0 585 497"/>
                <a:gd name="T15" fmla="*/ 585 h 367"/>
                <a:gd name="T16" fmla="+- 0 10011 9935"/>
                <a:gd name="T17" fmla="*/ T16 w 317"/>
                <a:gd name="T18" fmla="+- 0 583 497"/>
                <a:gd name="T19" fmla="*/ 583 h 367"/>
                <a:gd name="T20" fmla="+- 0 10008 9935"/>
                <a:gd name="T21" fmla="*/ T20 w 317"/>
                <a:gd name="T22" fmla="+- 0 581 497"/>
                <a:gd name="T23" fmla="*/ 581 h 367"/>
                <a:gd name="T24" fmla="+- 0 10007 9935"/>
                <a:gd name="T25" fmla="*/ T24 w 317"/>
                <a:gd name="T26" fmla="+- 0 578 497"/>
                <a:gd name="T27" fmla="*/ 578 h 367"/>
                <a:gd name="T28" fmla="+- 0 10005 9935"/>
                <a:gd name="T29" fmla="*/ T28 w 317"/>
                <a:gd name="T30" fmla="+- 0 575 497"/>
                <a:gd name="T31" fmla="*/ 575 h 367"/>
                <a:gd name="T32" fmla="+- 0 10005 9935"/>
                <a:gd name="T33" fmla="*/ T32 w 317"/>
                <a:gd name="T34" fmla="+- 0 568 497"/>
                <a:gd name="T35" fmla="*/ 568 h 367"/>
                <a:gd name="T36" fmla="+- 0 10007 9935"/>
                <a:gd name="T37" fmla="*/ T36 w 317"/>
                <a:gd name="T38" fmla="+- 0 567 497"/>
                <a:gd name="T39" fmla="*/ 567 h 367"/>
                <a:gd name="T40" fmla="+- 0 10008 9935"/>
                <a:gd name="T41" fmla="*/ T40 w 317"/>
                <a:gd name="T42" fmla="+- 0 563 497"/>
                <a:gd name="T43" fmla="*/ 563 h 367"/>
                <a:gd name="T44" fmla="+- 0 10010 9935"/>
                <a:gd name="T45" fmla="*/ T44 w 317"/>
                <a:gd name="T46" fmla="+- 0 560 497"/>
                <a:gd name="T47" fmla="*/ 560 h 367"/>
                <a:gd name="T48" fmla="+- 0 10013 9935"/>
                <a:gd name="T49" fmla="*/ T48 w 317"/>
                <a:gd name="T50" fmla="+- 0 560 497"/>
                <a:gd name="T51" fmla="*/ 560 h 367"/>
                <a:gd name="T52" fmla="+- 0 10016 9935"/>
                <a:gd name="T53" fmla="*/ T52 w 317"/>
                <a:gd name="T54" fmla="+- 0 559 497"/>
                <a:gd name="T55" fmla="*/ 559 h 367"/>
                <a:gd name="T56" fmla="+- 0 10234 9935"/>
                <a:gd name="T57" fmla="*/ T56 w 317"/>
                <a:gd name="T58" fmla="+- 0 497 497"/>
                <a:gd name="T59" fmla="*/ 497 h 367"/>
                <a:gd name="T60" fmla="+- 0 10240 9935"/>
                <a:gd name="T61" fmla="*/ T60 w 317"/>
                <a:gd name="T62" fmla="+- 0 497 497"/>
                <a:gd name="T63" fmla="*/ 497 h 367"/>
                <a:gd name="T64" fmla="+- 0 10243 9935"/>
                <a:gd name="T65" fmla="*/ T64 w 317"/>
                <a:gd name="T66" fmla="+- 0 498 497"/>
                <a:gd name="T67" fmla="*/ 498 h 367"/>
                <a:gd name="T68" fmla="+- 0 10245 9935"/>
                <a:gd name="T69" fmla="*/ T68 w 317"/>
                <a:gd name="T70" fmla="+- 0 500 497"/>
                <a:gd name="T71" fmla="*/ 500 h 367"/>
                <a:gd name="T72" fmla="+- 0 10248 9935"/>
                <a:gd name="T73" fmla="*/ T72 w 317"/>
                <a:gd name="T74" fmla="+- 0 501 497"/>
                <a:gd name="T75" fmla="*/ 501 h 367"/>
                <a:gd name="T76" fmla="+- 0 10250 9935"/>
                <a:gd name="T77" fmla="*/ T76 w 317"/>
                <a:gd name="T78" fmla="+- 0 504 497"/>
                <a:gd name="T79" fmla="*/ 504 h 367"/>
                <a:gd name="T80" fmla="+- 0 10251 9935"/>
                <a:gd name="T81" fmla="*/ T80 w 317"/>
                <a:gd name="T82" fmla="+- 0 506 497"/>
                <a:gd name="T83" fmla="*/ 506 h 367"/>
                <a:gd name="T84" fmla="+- 0 10252 9935"/>
                <a:gd name="T85" fmla="*/ T84 w 317"/>
                <a:gd name="T86" fmla="+- 0 510 497"/>
                <a:gd name="T87" fmla="*/ 510 h 367"/>
                <a:gd name="T88" fmla="+- 0 10252 9935"/>
                <a:gd name="T89" fmla="*/ T88 w 317"/>
                <a:gd name="T90" fmla="+- 0 513 497"/>
                <a:gd name="T91" fmla="*/ 513 h 367"/>
                <a:gd name="T92" fmla="+- 0 10237 9935"/>
                <a:gd name="T93" fmla="*/ T92 w 317"/>
                <a:gd name="T94" fmla="+- 0 674 497"/>
                <a:gd name="T95" fmla="*/ 674 h 367"/>
                <a:gd name="T96" fmla="+- 0 10150 9935"/>
                <a:gd name="T97" fmla="*/ T96 w 317"/>
                <a:gd name="T98" fmla="+- 0 674 497"/>
                <a:gd name="T99" fmla="*/ 674 h 367"/>
                <a:gd name="T100" fmla="+- 0 10007 9935"/>
                <a:gd name="T101" fmla="*/ T100 w 317"/>
                <a:gd name="T102" fmla="+- 0 864 497"/>
                <a:gd name="T103" fmla="*/ 864 h 367"/>
                <a:gd name="T104" fmla="+- 0 10219 9935"/>
                <a:gd name="T105" fmla="*/ T104 w 317"/>
                <a:gd name="T106" fmla="+- 0 754 497"/>
                <a:gd name="T107" fmla="*/ 754 h 367"/>
                <a:gd name="T108" fmla="+- 0 10213 9935"/>
                <a:gd name="T109" fmla="*/ T108 w 317"/>
                <a:gd name="T110" fmla="+- 0 754 497"/>
                <a:gd name="T111" fmla="*/ 754 h 367"/>
                <a:gd name="T112" fmla="+- 0 10210 9935"/>
                <a:gd name="T113" fmla="*/ T112 w 317"/>
                <a:gd name="T114" fmla="+- 0 752 497"/>
                <a:gd name="T115" fmla="*/ 752 h 367"/>
                <a:gd name="T116" fmla="+- 0 10207 9935"/>
                <a:gd name="T117" fmla="*/ T116 w 317"/>
                <a:gd name="T118" fmla="+- 0 750 497"/>
                <a:gd name="T119" fmla="*/ 750 h 367"/>
                <a:gd name="T120" fmla="+- 0 10205 9935"/>
                <a:gd name="T121" fmla="*/ T120 w 317"/>
                <a:gd name="T122" fmla="+- 0 748 497"/>
                <a:gd name="T123" fmla="*/ 748 h 367"/>
                <a:gd name="T124" fmla="+- 0 10150 9935"/>
                <a:gd name="T125" fmla="*/ T124 w 317"/>
                <a:gd name="T126" fmla="+- 0 674 497"/>
                <a:gd name="T127" fmla="*/ 674 h 367"/>
                <a:gd name="T128" fmla="+- 0 10237 9935"/>
                <a:gd name="T129" fmla="*/ T128 w 317"/>
                <a:gd name="T130" fmla="+- 0 674 497"/>
                <a:gd name="T131" fmla="*/ 674 h 367"/>
                <a:gd name="T132" fmla="+- 0 10230 9935"/>
                <a:gd name="T133" fmla="*/ T132 w 317"/>
                <a:gd name="T134" fmla="+- 0 740 497"/>
                <a:gd name="T135" fmla="*/ 740 h 367"/>
                <a:gd name="T136" fmla="+- 0 10229 9935"/>
                <a:gd name="T137" fmla="*/ T136 w 317"/>
                <a:gd name="T138" fmla="+- 0 744 497"/>
                <a:gd name="T139" fmla="*/ 744 h 367"/>
                <a:gd name="T140" fmla="+- 0 10229 9935"/>
                <a:gd name="T141" fmla="*/ T140 w 317"/>
                <a:gd name="T142" fmla="+- 0 747 497"/>
                <a:gd name="T143" fmla="*/ 747 h 367"/>
                <a:gd name="T144" fmla="+- 0 10224 9935"/>
                <a:gd name="T145" fmla="*/ T144 w 317"/>
                <a:gd name="T146" fmla="+- 0 751 497"/>
                <a:gd name="T147" fmla="*/ 751 h 367"/>
                <a:gd name="T148" fmla="+- 0 10222 9935"/>
                <a:gd name="T149" fmla="*/ T148 w 317"/>
                <a:gd name="T150" fmla="+- 0 753 497"/>
                <a:gd name="T151" fmla="*/ 753 h 367"/>
                <a:gd name="T152" fmla="+- 0 10219 9935"/>
                <a:gd name="T153" fmla="*/ T152 w 317"/>
                <a:gd name="T154" fmla="+- 0 754 497"/>
                <a:gd name="T155" fmla="*/ 754 h 3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317" h="367">
                  <a:moveTo>
                    <a:pt x="72" y="367"/>
                  </a:moveTo>
                  <a:lnTo>
                    <a:pt x="0" y="306"/>
                  </a:lnTo>
                  <a:lnTo>
                    <a:pt x="160" y="130"/>
                  </a:lnTo>
                  <a:lnTo>
                    <a:pt x="78" y="88"/>
                  </a:lnTo>
                  <a:lnTo>
                    <a:pt x="76" y="86"/>
                  </a:lnTo>
                  <a:lnTo>
                    <a:pt x="73" y="84"/>
                  </a:lnTo>
                  <a:lnTo>
                    <a:pt x="72" y="81"/>
                  </a:lnTo>
                  <a:lnTo>
                    <a:pt x="70" y="78"/>
                  </a:lnTo>
                  <a:lnTo>
                    <a:pt x="70" y="71"/>
                  </a:lnTo>
                  <a:lnTo>
                    <a:pt x="72" y="70"/>
                  </a:lnTo>
                  <a:lnTo>
                    <a:pt x="73" y="66"/>
                  </a:lnTo>
                  <a:lnTo>
                    <a:pt x="75" y="63"/>
                  </a:lnTo>
                  <a:lnTo>
                    <a:pt x="78" y="63"/>
                  </a:lnTo>
                  <a:lnTo>
                    <a:pt x="81" y="62"/>
                  </a:lnTo>
                  <a:lnTo>
                    <a:pt x="299" y="0"/>
                  </a:lnTo>
                  <a:lnTo>
                    <a:pt x="305" y="0"/>
                  </a:lnTo>
                  <a:lnTo>
                    <a:pt x="308" y="1"/>
                  </a:lnTo>
                  <a:lnTo>
                    <a:pt x="310" y="3"/>
                  </a:lnTo>
                  <a:lnTo>
                    <a:pt x="313" y="4"/>
                  </a:lnTo>
                  <a:lnTo>
                    <a:pt x="315" y="7"/>
                  </a:lnTo>
                  <a:lnTo>
                    <a:pt x="316" y="9"/>
                  </a:lnTo>
                  <a:lnTo>
                    <a:pt x="317" y="13"/>
                  </a:lnTo>
                  <a:lnTo>
                    <a:pt x="317" y="16"/>
                  </a:lnTo>
                  <a:lnTo>
                    <a:pt x="302" y="177"/>
                  </a:lnTo>
                  <a:lnTo>
                    <a:pt x="215" y="177"/>
                  </a:lnTo>
                  <a:lnTo>
                    <a:pt x="72" y="367"/>
                  </a:lnTo>
                  <a:close/>
                  <a:moveTo>
                    <a:pt x="284" y="257"/>
                  </a:moveTo>
                  <a:lnTo>
                    <a:pt x="278" y="257"/>
                  </a:lnTo>
                  <a:lnTo>
                    <a:pt x="275" y="255"/>
                  </a:lnTo>
                  <a:lnTo>
                    <a:pt x="272" y="253"/>
                  </a:lnTo>
                  <a:lnTo>
                    <a:pt x="270" y="251"/>
                  </a:lnTo>
                  <a:lnTo>
                    <a:pt x="215" y="177"/>
                  </a:lnTo>
                  <a:lnTo>
                    <a:pt x="302" y="177"/>
                  </a:lnTo>
                  <a:lnTo>
                    <a:pt x="295" y="243"/>
                  </a:lnTo>
                  <a:lnTo>
                    <a:pt x="294" y="247"/>
                  </a:lnTo>
                  <a:lnTo>
                    <a:pt x="294" y="250"/>
                  </a:lnTo>
                  <a:lnTo>
                    <a:pt x="289" y="254"/>
                  </a:lnTo>
                  <a:lnTo>
                    <a:pt x="287" y="256"/>
                  </a:lnTo>
                  <a:lnTo>
                    <a:pt x="284" y="2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50" name="Freeform 9343">
              <a:extLst>
                <a:ext uri="{FF2B5EF4-FFF2-40B4-BE49-F238E27FC236}">
                  <a16:creationId xmlns:a16="http://schemas.microsoft.com/office/drawing/2014/main" id="{6F184409-D9B2-45F0-9EBC-3187A2BDE6FB}"/>
                </a:ext>
              </a:extLst>
            </p:cNvPr>
            <p:cNvSpPr>
              <a:spLocks/>
            </p:cNvSpPr>
            <p:nvPr/>
          </p:nvSpPr>
          <p:spPr bwMode="auto">
            <a:xfrm>
              <a:off x="10167" y="853"/>
              <a:ext cx="129" cy="130"/>
            </a:xfrm>
            <a:custGeom>
              <a:avLst/>
              <a:gdLst>
                <a:gd name="T0" fmla="+- 0 10188 10168"/>
                <a:gd name="T1" fmla="*/ T0 w 129"/>
                <a:gd name="T2" fmla="+- 0 983 853"/>
                <a:gd name="T3" fmla="*/ 983 h 130"/>
                <a:gd name="T4" fmla="+- 0 10168 10168"/>
                <a:gd name="T5" fmla="*/ T4 w 129"/>
                <a:gd name="T6" fmla="+- 0 962 853"/>
                <a:gd name="T7" fmla="*/ 962 h 130"/>
                <a:gd name="T8" fmla="+- 0 10275 10168"/>
                <a:gd name="T9" fmla="*/ T8 w 129"/>
                <a:gd name="T10" fmla="+- 0 853 853"/>
                <a:gd name="T11" fmla="*/ 853 h 130"/>
                <a:gd name="T12" fmla="+- 0 10296 10168"/>
                <a:gd name="T13" fmla="*/ T12 w 129"/>
                <a:gd name="T14" fmla="+- 0 874 853"/>
                <a:gd name="T15" fmla="*/ 874 h 130"/>
                <a:gd name="T16" fmla="+- 0 10188 10168"/>
                <a:gd name="T17" fmla="*/ T16 w 129"/>
                <a:gd name="T18" fmla="+- 0 983 853"/>
                <a:gd name="T19" fmla="*/ 983 h 130"/>
              </a:gdLst>
              <a:ahLst/>
              <a:cxnLst>
                <a:cxn ang="0">
                  <a:pos x="T1" y="T3"/>
                </a:cxn>
                <a:cxn ang="0">
                  <a:pos x="T5" y="T7"/>
                </a:cxn>
                <a:cxn ang="0">
                  <a:pos x="T9" y="T11"/>
                </a:cxn>
                <a:cxn ang="0">
                  <a:pos x="T13" y="T15"/>
                </a:cxn>
                <a:cxn ang="0">
                  <a:pos x="T17" y="T19"/>
                </a:cxn>
              </a:cxnLst>
              <a:rect l="0" t="0" r="r" b="b"/>
              <a:pathLst>
                <a:path w="129" h="130">
                  <a:moveTo>
                    <a:pt x="20" y="130"/>
                  </a:moveTo>
                  <a:lnTo>
                    <a:pt x="0" y="109"/>
                  </a:lnTo>
                  <a:lnTo>
                    <a:pt x="107" y="0"/>
                  </a:lnTo>
                  <a:lnTo>
                    <a:pt x="128" y="21"/>
                  </a:lnTo>
                  <a:lnTo>
                    <a:pt x="20"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51" name="Freeform 9344">
              <a:extLst>
                <a:ext uri="{FF2B5EF4-FFF2-40B4-BE49-F238E27FC236}">
                  <a16:creationId xmlns:a16="http://schemas.microsoft.com/office/drawing/2014/main" id="{9C714DB6-52BC-427C-ADAB-4B8B863B6FF6}"/>
                </a:ext>
              </a:extLst>
            </p:cNvPr>
            <p:cNvSpPr>
              <a:spLocks/>
            </p:cNvSpPr>
            <p:nvPr/>
          </p:nvSpPr>
          <p:spPr bwMode="auto">
            <a:xfrm>
              <a:off x="10005" y="1016"/>
              <a:ext cx="129" cy="130"/>
            </a:xfrm>
            <a:custGeom>
              <a:avLst/>
              <a:gdLst>
                <a:gd name="T0" fmla="+- 0 10027 10006"/>
                <a:gd name="T1" fmla="*/ T0 w 129"/>
                <a:gd name="T2" fmla="+- 0 1147 1017"/>
                <a:gd name="T3" fmla="*/ 1147 h 130"/>
                <a:gd name="T4" fmla="+- 0 10006 10006"/>
                <a:gd name="T5" fmla="*/ T4 w 129"/>
                <a:gd name="T6" fmla="+- 0 1126 1017"/>
                <a:gd name="T7" fmla="*/ 1126 h 130"/>
                <a:gd name="T8" fmla="+- 0 10113 10006"/>
                <a:gd name="T9" fmla="*/ T8 w 129"/>
                <a:gd name="T10" fmla="+- 0 1017 1017"/>
                <a:gd name="T11" fmla="*/ 1017 h 130"/>
                <a:gd name="T12" fmla="+- 0 10135 10006"/>
                <a:gd name="T13" fmla="*/ T12 w 129"/>
                <a:gd name="T14" fmla="+- 0 1037 1017"/>
                <a:gd name="T15" fmla="*/ 1037 h 130"/>
                <a:gd name="T16" fmla="+- 0 10027 10006"/>
                <a:gd name="T17" fmla="*/ T16 w 129"/>
                <a:gd name="T18" fmla="+- 0 1147 1017"/>
                <a:gd name="T19" fmla="*/ 1147 h 130"/>
              </a:gdLst>
              <a:ahLst/>
              <a:cxnLst>
                <a:cxn ang="0">
                  <a:pos x="T1" y="T3"/>
                </a:cxn>
                <a:cxn ang="0">
                  <a:pos x="T5" y="T7"/>
                </a:cxn>
                <a:cxn ang="0">
                  <a:pos x="T9" y="T11"/>
                </a:cxn>
                <a:cxn ang="0">
                  <a:pos x="T13" y="T15"/>
                </a:cxn>
                <a:cxn ang="0">
                  <a:pos x="T17" y="T19"/>
                </a:cxn>
              </a:cxnLst>
              <a:rect l="0" t="0" r="r" b="b"/>
              <a:pathLst>
                <a:path w="129" h="130">
                  <a:moveTo>
                    <a:pt x="21" y="130"/>
                  </a:moveTo>
                  <a:lnTo>
                    <a:pt x="0" y="109"/>
                  </a:lnTo>
                  <a:lnTo>
                    <a:pt x="107" y="0"/>
                  </a:lnTo>
                  <a:lnTo>
                    <a:pt x="129" y="20"/>
                  </a:lnTo>
                  <a:lnTo>
                    <a:pt x="21"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52" name="Freeform 9345">
              <a:extLst>
                <a:ext uri="{FF2B5EF4-FFF2-40B4-BE49-F238E27FC236}">
                  <a16:creationId xmlns:a16="http://schemas.microsoft.com/office/drawing/2014/main" id="{4F5A9391-B2F3-4174-87C7-41B70FCF1AA5}"/>
                </a:ext>
              </a:extLst>
            </p:cNvPr>
            <p:cNvSpPr>
              <a:spLocks/>
            </p:cNvSpPr>
            <p:nvPr/>
          </p:nvSpPr>
          <p:spPr bwMode="auto">
            <a:xfrm>
              <a:off x="10326" y="612"/>
              <a:ext cx="50" cy="205"/>
            </a:xfrm>
            <a:custGeom>
              <a:avLst/>
              <a:gdLst>
                <a:gd name="T0" fmla="+- 0 10351 10327"/>
                <a:gd name="T1" fmla="*/ T0 w 50"/>
                <a:gd name="T2" fmla="+- 0 817 613"/>
                <a:gd name="T3" fmla="*/ 817 h 205"/>
                <a:gd name="T4" fmla="+- 0 10327 10327"/>
                <a:gd name="T5" fmla="*/ T4 w 50"/>
                <a:gd name="T6" fmla="+- 0 799 613"/>
                <a:gd name="T7" fmla="*/ 799 h 205"/>
                <a:gd name="T8" fmla="+- 0 10332 10327"/>
                <a:gd name="T9" fmla="*/ T8 w 50"/>
                <a:gd name="T10" fmla="+- 0 792 613"/>
                <a:gd name="T11" fmla="*/ 792 h 205"/>
                <a:gd name="T12" fmla="+- 0 10336 10327"/>
                <a:gd name="T13" fmla="*/ T12 w 50"/>
                <a:gd name="T14" fmla="+- 0 784 613"/>
                <a:gd name="T15" fmla="*/ 784 h 205"/>
                <a:gd name="T16" fmla="+- 0 10346 10327"/>
                <a:gd name="T17" fmla="*/ T16 w 50"/>
                <a:gd name="T18" fmla="+- 0 613 613"/>
                <a:gd name="T19" fmla="*/ 613 h 205"/>
                <a:gd name="T20" fmla="+- 0 10376 10327"/>
                <a:gd name="T21" fmla="*/ T20 w 50"/>
                <a:gd name="T22" fmla="+- 0 613 613"/>
                <a:gd name="T23" fmla="*/ 613 h 205"/>
                <a:gd name="T24" fmla="+- 0 10376 10327"/>
                <a:gd name="T25" fmla="*/ T24 w 50"/>
                <a:gd name="T26" fmla="+- 0 740 613"/>
                <a:gd name="T27" fmla="*/ 740 h 205"/>
                <a:gd name="T28" fmla="+- 0 10375 10327"/>
                <a:gd name="T29" fmla="*/ T28 w 50"/>
                <a:gd name="T30" fmla="+- 0 750 613"/>
                <a:gd name="T31" fmla="*/ 750 h 205"/>
                <a:gd name="T32" fmla="+- 0 10371 10327"/>
                <a:gd name="T33" fmla="*/ T32 w 50"/>
                <a:gd name="T34" fmla="+- 0 770 613"/>
                <a:gd name="T35" fmla="*/ 770 h 205"/>
                <a:gd name="T36" fmla="+- 0 10368 10327"/>
                <a:gd name="T37" fmla="*/ T36 w 50"/>
                <a:gd name="T38" fmla="+- 0 780 613"/>
                <a:gd name="T39" fmla="*/ 780 h 205"/>
                <a:gd name="T40" fmla="+- 0 10365 10327"/>
                <a:gd name="T41" fmla="*/ T40 w 50"/>
                <a:gd name="T42" fmla="+- 0 790 613"/>
                <a:gd name="T43" fmla="*/ 790 h 205"/>
                <a:gd name="T44" fmla="+- 0 10360 10327"/>
                <a:gd name="T45" fmla="*/ T44 w 50"/>
                <a:gd name="T46" fmla="+- 0 799 613"/>
                <a:gd name="T47" fmla="*/ 799 h 205"/>
                <a:gd name="T48" fmla="+- 0 10356 10327"/>
                <a:gd name="T49" fmla="*/ T48 w 50"/>
                <a:gd name="T50" fmla="+- 0 808 613"/>
                <a:gd name="T51" fmla="*/ 808 h 205"/>
                <a:gd name="T52" fmla="+- 0 10351 10327"/>
                <a:gd name="T53" fmla="*/ T52 w 50"/>
                <a:gd name="T54" fmla="+- 0 817 613"/>
                <a:gd name="T55" fmla="*/ 817 h 2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205">
                  <a:moveTo>
                    <a:pt x="24" y="204"/>
                  </a:moveTo>
                  <a:lnTo>
                    <a:pt x="0" y="186"/>
                  </a:lnTo>
                  <a:lnTo>
                    <a:pt x="5" y="179"/>
                  </a:lnTo>
                  <a:lnTo>
                    <a:pt x="9" y="171"/>
                  </a:lnTo>
                  <a:lnTo>
                    <a:pt x="19" y="0"/>
                  </a:lnTo>
                  <a:lnTo>
                    <a:pt x="49" y="0"/>
                  </a:lnTo>
                  <a:lnTo>
                    <a:pt x="49" y="127"/>
                  </a:lnTo>
                  <a:lnTo>
                    <a:pt x="48" y="137"/>
                  </a:lnTo>
                  <a:lnTo>
                    <a:pt x="44" y="157"/>
                  </a:lnTo>
                  <a:lnTo>
                    <a:pt x="41" y="167"/>
                  </a:lnTo>
                  <a:lnTo>
                    <a:pt x="38" y="177"/>
                  </a:lnTo>
                  <a:lnTo>
                    <a:pt x="33" y="186"/>
                  </a:lnTo>
                  <a:lnTo>
                    <a:pt x="29" y="195"/>
                  </a:lnTo>
                  <a:lnTo>
                    <a:pt x="24"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53" name="Freeform 9346">
              <a:extLst>
                <a:ext uri="{FF2B5EF4-FFF2-40B4-BE49-F238E27FC236}">
                  <a16:creationId xmlns:a16="http://schemas.microsoft.com/office/drawing/2014/main" id="{857D6695-0CAF-46A7-9774-C68E826FE476}"/>
                </a:ext>
              </a:extLst>
            </p:cNvPr>
            <p:cNvSpPr>
              <a:spLocks/>
            </p:cNvSpPr>
            <p:nvPr/>
          </p:nvSpPr>
          <p:spPr bwMode="auto">
            <a:xfrm>
              <a:off x="10345" y="506"/>
              <a:ext cx="2" cy="30"/>
            </a:xfrm>
            <a:custGeom>
              <a:avLst/>
              <a:gdLst>
                <a:gd name="T0" fmla="+- 0 536 506"/>
                <a:gd name="T1" fmla="*/ 536 h 30"/>
                <a:gd name="T2" fmla="+- 0 506 506"/>
                <a:gd name="T3" fmla="*/ 506 h 30"/>
              </a:gdLst>
              <a:ahLst/>
              <a:cxnLst>
                <a:cxn ang="0">
                  <a:pos x="0" y="T1"/>
                </a:cxn>
                <a:cxn ang="0">
                  <a:pos x="0" y="T3"/>
                </a:cxn>
              </a:cxnLst>
              <a:rect l="0" t="0" r="r" b="b"/>
              <a:pathLst>
                <a:path h="30">
                  <a:moveTo>
                    <a:pt x="0" y="3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54" name="Freeform 9347">
              <a:extLst>
                <a:ext uri="{FF2B5EF4-FFF2-40B4-BE49-F238E27FC236}">
                  <a16:creationId xmlns:a16="http://schemas.microsoft.com/office/drawing/2014/main" id="{EDB7526F-D8CE-4614-A4DB-138A1F5F8626}"/>
                </a:ext>
              </a:extLst>
            </p:cNvPr>
            <p:cNvSpPr>
              <a:spLocks/>
            </p:cNvSpPr>
            <p:nvPr/>
          </p:nvSpPr>
          <p:spPr bwMode="auto">
            <a:xfrm>
              <a:off x="10213" y="371"/>
              <a:ext cx="163" cy="165"/>
            </a:xfrm>
            <a:custGeom>
              <a:avLst/>
              <a:gdLst>
                <a:gd name="T0" fmla="+- 0 10376 10213"/>
                <a:gd name="T1" fmla="*/ T0 w 163"/>
                <a:gd name="T2" fmla="+- 0 536 371"/>
                <a:gd name="T3" fmla="*/ 536 h 165"/>
                <a:gd name="T4" fmla="+- 0 10346 10213"/>
                <a:gd name="T5" fmla="*/ T4 w 163"/>
                <a:gd name="T6" fmla="+- 0 536 371"/>
                <a:gd name="T7" fmla="*/ 536 h 165"/>
                <a:gd name="T8" fmla="+- 0 10346 10213"/>
                <a:gd name="T9" fmla="*/ T8 w 163"/>
                <a:gd name="T10" fmla="+- 0 493 371"/>
                <a:gd name="T11" fmla="*/ 493 h 165"/>
                <a:gd name="T12" fmla="+- 0 10345 10213"/>
                <a:gd name="T13" fmla="*/ T12 w 163"/>
                <a:gd name="T14" fmla="+- 0 485 371"/>
                <a:gd name="T15" fmla="*/ 485 h 165"/>
                <a:gd name="T16" fmla="+- 0 10343 10213"/>
                <a:gd name="T17" fmla="*/ T16 w 163"/>
                <a:gd name="T18" fmla="+- 0 476 371"/>
                <a:gd name="T19" fmla="*/ 476 h 165"/>
                <a:gd name="T20" fmla="+- 0 10340 10213"/>
                <a:gd name="T21" fmla="*/ T20 w 163"/>
                <a:gd name="T22" fmla="+- 0 467 371"/>
                <a:gd name="T23" fmla="*/ 467 h 165"/>
                <a:gd name="T24" fmla="+- 0 10337 10213"/>
                <a:gd name="T25" fmla="*/ T24 w 163"/>
                <a:gd name="T26" fmla="+- 0 459 371"/>
                <a:gd name="T27" fmla="*/ 459 h 165"/>
                <a:gd name="T28" fmla="+- 0 10333 10213"/>
                <a:gd name="T29" fmla="*/ T28 w 163"/>
                <a:gd name="T30" fmla="+- 0 452 371"/>
                <a:gd name="T31" fmla="*/ 452 h 165"/>
                <a:gd name="T32" fmla="+- 0 10328 10213"/>
                <a:gd name="T33" fmla="*/ T32 w 163"/>
                <a:gd name="T34" fmla="+- 0 445 371"/>
                <a:gd name="T35" fmla="*/ 445 h 165"/>
                <a:gd name="T36" fmla="+- 0 10322 10213"/>
                <a:gd name="T37" fmla="*/ T36 w 163"/>
                <a:gd name="T38" fmla="+- 0 438 371"/>
                <a:gd name="T39" fmla="*/ 438 h 165"/>
                <a:gd name="T40" fmla="+- 0 10317 10213"/>
                <a:gd name="T41" fmla="*/ T40 w 163"/>
                <a:gd name="T42" fmla="+- 0 431 371"/>
                <a:gd name="T43" fmla="*/ 431 h 165"/>
                <a:gd name="T44" fmla="+- 0 10310 10213"/>
                <a:gd name="T45" fmla="*/ T44 w 163"/>
                <a:gd name="T46" fmla="+- 0 425 371"/>
                <a:gd name="T47" fmla="*/ 425 h 165"/>
                <a:gd name="T48" fmla="+- 0 10303 10213"/>
                <a:gd name="T49" fmla="*/ T48 w 163"/>
                <a:gd name="T50" fmla="+- 0 419 371"/>
                <a:gd name="T51" fmla="*/ 419 h 165"/>
                <a:gd name="T52" fmla="+- 0 10297 10213"/>
                <a:gd name="T53" fmla="*/ T52 w 163"/>
                <a:gd name="T54" fmla="+- 0 415 371"/>
                <a:gd name="T55" fmla="*/ 415 h 165"/>
                <a:gd name="T56" fmla="+- 0 10289 10213"/>
                <a:gd name="T57" fmla="*/ T56 w 163"/>
                <a:gd name="T58" fmla="+- 0 411 371"/>
                <a:gd name="T59" fmla="*/ 411 h 165"/>
                <a:gd name="T60" fmla="+- 0 10281 10213"/>
                <a:gd name="T61" fmla="*/ T60 w 163"/>
                <a:gd name="T62" fmla="+- 0 408 371"/>
                <a:gd name="T63" fmla="*/ 408 h 165"/>
                <a:gd name="T64" fmla="+- 0 10272 10213"/>
                <a:gd name="T65" fmla="*/ T64 w 163"/>
                <a:gd name="T66" fmla="+- 0 405 371"/>
                <a:gd name="T67" fmla="*/ 405 h 165"/>
                <a:gd name="T68" fmla="+- 0 10264 10213"/>
                <a:gd name="T69" fmla="*/ T68 w 163"/>
                <a:gd name="T70" fmla="+- 0 403 371"/>
                <a:gd name="T71" fmla="*/ 403 h 165"/>
                <a:gd name="T72" fmla="+- 0 10254 10213"/>
                <a:gd name="T73" fmla="*/ T72 w 163"/>
                <a:gd name="T74" fmla="+- 0 402 371"/>
                <a:gd name="T75" fmla="*/ 402 h 165"/>
                <a:gd name="T76" fmla="+- 0 10213 10213"/>
                <a:gd name="T77" fmla="*/ T76 w 163"/>
                <a:gd name="T78" fmla="+- 0 402 371"/>
                <a:gd name="T79" fmla="*/ 402 h 165"/>
                <a:gd name="T80" fmla="+- 0 10213 10213"/>
                <a:gd name="T81" fmla="*/ T80 w 163"/>
                <a:gd name="T82" fmla="+- 0 371 371"/>
                <a:gd name="T83" fmla="*/ 371 h 165"/>
                <a:gd name="T84" fmla="+- 0 10246 10213"/>
                <a:gd name="T85" fmla="*/ T84 w 163"/>
                <a:gd name="T86" fmla="+- 0 371 371"/>
                <a:gd name="T87" fmla="*/ 371 h 165"/>
                <a:gd name="T88" fmla="+- 0 10266 10213"/>
                <a:gd name="T89" fmla="*/ T88 w 163"/>
                <a:gd name="T90" fmla="+- 0 373 371"/>
                <a:gd name="T91" fmla="*/ 373 h 165"/>
                <a:gd name="T92" fmla="+- 0 10275 10213"/>
                <a:gd name="T93" fmla="*/ T92 w 163"/>
                <a:gd name="T94" fmla="+- 0 375 371"/>
                <a:gd name="T95" fmla="*/ 375 h 165"/>
                <a:gd name="T96" fmla="+- 0 10284 10213"/>
                <a:gd name="T97" fmla="*/ T96 w 163"/>
                <a:gd name="T98" fmla="+- 0 378 371"/>
                <a:gd name="T99" fmla="*/ 378 h 165"/>
                <a:gd name="T100" fmla="+- 0 10293 10213"/>
                <a:gd name="T101" fmla="*/ T100 w 163"/>
                <a:gd name="T102" fmla="+- 0 381 371"/>
                <a:gd name="T103" fmla="*/ 381 h 165"/>
                <a:gd name="T104" fmla="+- 0 10352 10213"/>
                <a:gd name="T105" fmla="*/ T104 w 163"/>
                <a:gd name="T106" fmla="+- 0 429 371"/>
                <a:gd name="T107" fmla="*/ 429 h 165"/>
                <a:gd name="T108" fmla="+- 0 10369 10213"/>
                <a:gd name="T109" fmla="*/ T108 w 163"/>
                <a:gd name="T110" fmla="+- 0 465 371"/>
                <a:gd name="T111" fmla="*/ 465 h 165"/>
                <a:gd name="T112" fmla="+- 0 10371 10213"/>
                <a:gd name="T113" fmla="*/ T112 w 163"/>
                <a:gd name="T114" fmla="+- 0 473 371"/>
                <a:gd name="T115" fmla="*/ 473 h 165"/>
                <a:gd name="T116" fmla="+- 0 10374 10213"/>
                <a:gd name="T117" fmla="*/ T116 w 163"/>
                <a:gd name="T118" fmla="+- 0 483 371"/>
                <a:gd name="T119" fmla="*/ 483 h 165"/>
                <a:gd name="T120" fmla="+- 0 10376 10213"/>
                <a:gd name="T121" fmla="*/ T120 w 163"/>
                <a:gd name="T122" fmla="+- 0 502 371"/>
                <a:gd name="T123" fmla="*/ 502 h 165"/>
                <a:gd name="T124" fmla="+- 0 10376 10213"/>
                <a:gd name="T125" fmla="*/ T124 w 163"/>
                <a:gd name="T126" fmla="+- 0 536 371"/>
                <a:gd name="T127" fmla="*/ 536 h 1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63" h="165">
                  <a:moveTo>
                    <a:pt x="163" y="165"/>
                  </a:moveTo>
                  <a:lnTo>
                    <a:pt x="133" y="165"/>
                  </a:lnTo>
                  <a:lnTo>
                    <a:pt x="133" y="122"/>
                  </a:lnTo>
                  <a:lnTo>
                    <a:pt x="132" y="114"/>
                  </a:lnTo>
                  <a:lnTo>
                    <a:pt x="130" y="105"/>
                  </a:lnTo>
                  <a:lnTo>
                    <a:pt x="127" y="96"/>
                  </a:lnTo>
                  <a:lnTo>
                    <a:pt x="124" y="88"/>
                  </a:lnTo>
                  <a:lnTo>
                    <a:pt x="120" y="81"/>
                  </a:lnTo>
                  <a:lnTo>
                    <a:pt x="115" y="74"/>
                  </a:lnTo>
                  <a:lnTo>
                    <a:pt x="109" y="67"/>
                  </a:lnTo>
                  <a:lnTo>
                    <a:pt x="104" y="60"/>
                  </a:lnTo>
                  <a:lnTo>
                    <a:pt x="97" y="54"/>
                  </a:lnTo>
                  <a:lnTo>
                    <a:pt x="90" y="48"/>
                  </a:lnTo>
                  <a:lnTo>
                    <a:pt x="84" y="44"/>
                  </a:lnTo>
                  <a:lnTo>
                    <a:pt x="76" y="40"/>
                  </a:lnTo>
                  <a:lnTo>
                    <a:pt x="68" y="37"/>
                  </a:lnTo>
                  <a:lnTo>
                    <a:pt x="59" y="34"/>
                  </a:lnTo>
                  <a:lnTo>
                    <a:pt x="51" y="32"/>
                  </a:lnTo>
                  <a:lnTo>
                    <a:pt x="41" y="31"/>
                  </a:lnTo>
                  <a:lnTo>
                    <a:pt x="0" y="31"/>
                  </a:lnTo>
                  <a:lnTo>
                    <a:pt x="0" y="0"/>
                  </a:lnTo>
                  <a:lnTo>
                    <a:pt x="33" y="0"/>
                  </a:lnTo>
                  <a:lnTo>
                    <a:pt x="53" y="2"/>
                  </a:lnTo>
                  <a:lnTo>
                    <a:pt x="62" y="4"/>
                  </a:lnTo>
                  <a:lnTo>
                    <a:pt x="71" y="7"/>
                  </a:lnTo>
                  <a:lnTo>
                    <a:pt x="80" y="10"/>
                  </a:lnTo>
                  <a:lnTo>
                    <a:pt x="139" y="58"/>
                  </a:lnTo>
                  <a:lnTo>
                    <a:pt x="156" y="94"/>
                  </a:lnTo>
                  <a:lnTo>
                    <a:pt x="158" y="102"/>
                  </a:lnTo>
                  <a:lnTo>
                    <a:pt x="161" y="112"/>
                  </a:lnTo>
                  <a:lnTo>
                    <a:pt x="163" y="131"/>
                  </a:lnTo>
                  <a:lnTo>
                    <a:pt x="163"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cxnSp>
          <p:nvCxnSpPr>
            <p:cNvPr id="155" name="Line 9348">
              <a:extLst>
                <a:ext uri="{FF2B5EF4-FFF2-40B4-BE49-F238E27FC236}">
                  <a16:creationId xmlns:a16="http://schemas.microsoft.com/office/drawing/2014/main" id="{FBDC9FD2-FD15-4A93-9BE3-1DB83F414171}"/>
                </a:ext>
              </a:extLst>
            </p:cNvPr>
            <p:cNvCxnSpPr>
              <a:cxnSpLocks noChangeShapeType="1"/>
            </p:cNvCxnSpPr>
            <p:nvPr/>
          </p:nvCxnSpPr>
          <p:spPr bwMode="auto">
            <a:xfrm>
              <a:off x="9071" y="387"/>
              <a:ext cx="152" cy="0"/>
            </a:xfrm>
            <a:prstGeom prst="line">
              <a:avLst/>
            </a:prstGeom>
            <a:noFill/>
            <a:ln w="19368">
              <a:solidFill>
                <a:srgbClr val="FFFFFF"/>
              </a:solidFill>
              <a:prstDash val="solid"/>
              <a:round/>
              <a:headEnd/>
              <a:tailEnd/>
            </a:ln>
            <a:extLst>
              <a:ext uri="{909E8E84-426E-40DD-AFC4-6F175D3DCCD1}">
                <a14:hiddenFill xmlns:a14="http://schemas.microsoft.com/office/drawing/2010/main">
                  <a:noFill/>
                </a14:hiddenFill>
              </a:ext>
            </a:extLst>
          </p:spPr>
        </p:cxnSp>
        <p:cxnSp>
          <p:nvCxnSpPr>
            <p:cNvPr id="156" name="Line 9349">
              <a:extLst>
                <a:ext uri="{FF2B5EF4-FFF2-40B4-BE49-F238E27FC236}">
                  <a16:creationId xmlns:a16="http://schemas.microsoft.com/office/drawing/2014/main" id="{357205B8-38E9-4302-80B1-B83E93220F01}"/>
                </a:ext>
              </a:extLst>
            </p:cNvPr>
            <p:cNvCxnSpPr>
              <a:cxnSpLocks noChangeShapeType="1"/>
            </p:cNvCxnSpPr>
            <p:nvPr/>
          </p:nvCxnSpPr>
          <p:spPr bwMode="auto">
            <a:xfrm>
              <a:off x="8843" y="387"/>
              <a:ext cx="153" cy="0"/>
            </a:xfrm>
            <a:prstGeom prst="line">
              <a:avLst/>
            </a:prstGeom>
            <a:noFill/>
            <a:ln w="19368">
              <a:solidFill>
                <a:srgbClr val="FFFFFF"/>
              </a:solidFill>
              <a:prstDash val="solid"/>
              <a:round/>
              <a:headEnd/>
              <a:tailEnd/>
            </a:ln>
            <a:extLst>
              <a:ext uri="{909E8E84-426E-40DD-AFC4-6F175D3DCCD1}">
                <a14:hiddenFill xmlns:a14="http://schemas.microsoft.com/office/drawing/2010/main">
                  <a:noFill/>
                </a14:hiddenFill>
              </a:ext>
            </a:extLst>
          </p:spPr>
        </p:cxnSp>
        <p:cxnSp>
          <p:nvCxnSpPr>
            <p:cNvPr id="157" name="Line 9350">
              <a:extLst>
                <a:ext uri="{FF2B5EF4-FFF2-40B4-BE49-F238E27FC236}">
                  <a16:creationId xmlns:a16="http://schemas.microsoft.com/office/drawing/2014/main" id="{ABC0656C-2BD4-49EF-8F70-0DC89559B7E8}"/>
                </a:ext>
              </a:extLst>
            </p:cNvPr>
            <p:cNvCxnSpPr>
              <a:cxnSpLocks noChangeShapeType="1"/>
            </p:cNvCxnSpPr>
            <p:nvPr/>
          </p:nvCxnSpPr>
          <p:spPr bwMode="auto">
            <a:xfrm>
              <a:off x="9985" y="387"/>
              <a:ext cx="152" cy="0"/>
            </a:xfrm>
            <a:prstGeom prst="line">
              <a:avLst/>
            </a:prstGeom>
            <a:noFill/>
            <a:ln w="19368">
              <a:solidFill>
                <a:srgbClr val="FFFFFF"/>
              </a:solidFill>
              <a:prstDash val="solid"/>
              <a:round/>
              <a:headEnd/>
              <a:tailEnd/>
            </a:ln>
            <a:extLst>
              <a:ext uri="{909E8E84-426E-40DD-AFC4-6F175D3DCCD1}">
                <a14:hiddenFill xmlns:a14="http://schemas.microsoft.com/office/drawing/2010/main">
                  <a:noFill/>
                </a14:hiddenFill>
              </a:ext>
            </a:extLst>
          </p:spPr>
        </p:cxnSp>
        <p:cxnSp>
          <p:nvCxnSpPr>
            <p:cNvPr id="158" name="Line 9351">
              <a:extLst>
                <a:ext uri="{FF2B5EF4-FFF2-40B4-BE49-F238E27FC236}">
                  <a16:creationId xmlns:a16="http://schemas.microsoft.com/office/drawing/2014/main" id="{334983AE-3B1E-4FBB-A8F2-BB8BBAEF4768}"/>
                </a:ext>
              </a:extLst>
            </p:cNvPr>
            <p:cNvCxnSpPr>
              <a:cxnSpLocks noChangeShapeType="1"/>
            </p:cNvCxnSpPr>
            <p:nvPr/>
          </p:nvCxnSpPr>
          <p:spPr bwMode="auto">
            <a:xfrm>
              <a:off x="9757" y="387"/>
              <a:ext cx="152" cy="0"/>
            </a:xfrm>
            <a:prstGeom prst="line">
              <a:avLst/>
            </a:prstGeom>
            <a:noFill/>
            <a:ln w="19368">
              <a:solidFill>
                <a:srgbClr val="FFFFFF"/>
              </a:solidFill>
              <a:prstDash val="solid"/>
              <a:round/>
              <a:headEnd/>
              <a:tailEnd/>
            </a:ln>
            <a:extLst>
              <a:ext uri="{909E8E84-426E-40DD-AFC4-6F175D3DCCD1}">
                <a14:hiddenFill xmlns:a14="http://schemas.microsoft.com/office/drawing/2010/main">
                  <a:noFill/>
                </a14:hiddenFill>
              </a:ext>
            </a:extLst>
          </p:spPr>
        </p:cxnSp>
        <p:cxnSp>
          <p:nvCxnSpPr>
            <p:cNvPr id="159" name="Line 9352">
              <a:extLst>
                <a:ext uri="{FF2B5EF4-FFF2-40B4-BE49-F238E27FC236}">
                  <a16:creationId xmlns:a16="http://schemas.microsoft.com/office/drawing/2014/main" id="{D65A5BC9-F022-4213-9569-400094A58F00}"/>
                </a:ext>
              </a:extLst>
            </p:cNvPr>
            <p:cNvCxnSpPr>
              <a:cxnSpLocks noChangeShapeType="1"/>
            </p:cNvCxnSpPr>
            <p:nvPr/>
          </p:nvCxnSpPr>
          <p:spPr bwMode="auto">
            <a:xfrm>
              <a:off x="9528" y="387"/>
              <a:ext cx="152" cy="0"/>
            </a:xfrm>
            <a:prstGeom prst="line">
              <a:avLst/>
            </a:prstGeom>
            <a:noFill/>
            <a:ln w="19368">
              <a:solidFill>
                <a:srgbClr val="FFFFFF"/>
              </a:solidFill>
              <a:prstDash val="solid"/>
              <a:round/>
              <a:headEnd/>
              <a:tailEnd/>
            </a:ln>
            <a:extLst>
              <a:ext uri="{909E8E84-426E-40DD-AFC4-6F175D3DCCD1}">
                <a14:hiddenFill xmlns:a14="http://schemas.microsoft.com/office/drawing/2010/main">
                  <a:noFill/>
                </a14:hiddenFill>
              </a:ext>
            </a:extLst>
          </p:spPr>
        </p:cxnSp>
        <p:cxnSp>
          <p:nvCxnSpPr>
            <p:cNvPr id="160" name="Line 9353">
              <a:extLst>
                <a:ext uri="{FF2B5EF4-FFF2-40B4-BE49-F238E27FC236}">
                  <a16:creationId xmlns:a16="http://schemas.microsoft.com/office/drawing/2014/main" id="{346528F8-C2A1-4987-AFD0-DDBF8641EFAF}"/>
                </a:ext>
              </a:extLst>
            </p:cNvPr>
            <p:cNvCxnSpPr>
              <a:cxnSpLocks noChangeShapeType="1"/>
            </p:cNvCxnSpPr>
            <p:nvPr/>
          </p:nvCxnSpPr>
          <p:spPr bwMode="auto">
            <a:xfrm>
              <a:off x="9300" y="387"/>
              <a:ext cx="152" cy="0"/>
            </a:xfrm>
            <a:prstGeom prst="line">
              <a:avLst/>
            </a:prstGeom>
            <a:noFill/>
            <a:ln w="19368">
              <a:solidFill>
                <a:srgbClr val="FFFFFF"/>
              </a:solidFill>
              <a:prstDash val="solid"/>
              <a:round/>
              <a:headEnd/>
              <a:tailEnd/>
            </a:ln>
            <a:extLst>
              <a:ext uri="{909E8E84-426E-40DD-AFC4-6F175D3DCCD1}">
                <a14:hiddenFill xmlns:a14="http://schemas.microsoft.com/office/drawing/2010/main">
                  <a:noFill/>
                </a14:hiddenFill>
              </a:ext>
            </a:extLst>
          </p:spPr>
        </p:cxnSp>
        <p:sp>
          <p:nvSpPr>
            <p:cNvPr id="161" name="Freeform 9354">
              <a:extLst>
                <a:ext uri="{FF2B5EF4-FFF2-40B4-BE49-F238E27FC236}">
                  <a16:creationId xmlns:a16="http://schemas.microsoft.com/office/drawing/2014/main" id="{0206F347-D92D-4B94-AB0F-82B48188CF2E}"/>
                </a:ext>
              </a:extLst>
            </p:cNvPr>
            <p:cNvSpPr>
              <a:spLocks/>
            </p:cNvSpPr>
            <p:nvPr/>
          </p:nvSpPr>
          <p:spPr bwMode="auto">
            <a:xfrm>
              <a:off x="8605" y="371"/>
              <a:ext cx="162" cy="165"/>
            </a:xfrm>
            <a:custGeom>
              <a:avLst/>
              <a:gdLst>
                <a:gd name="T0" fmla="+- 0 8634 8605"/>
                <a:gd name="T1" fmla="*/ T0 w 162"/>
                <a:gd name="T2" fmla="+- 0 536 371"/>
                <a:gd name="T3" fmla="*/ 536 h 165"/>
                <a:gd name="T4" fmla="+- 0 8605 8605"/>
                <a:gd name="T5" fmla="*/ T4 w 162"/>
                <a:gd name="T6" fmla="+- 0 536 371"/>
                <a:gd name="T7" fmla="*/ 536 h 165"/>
                <a:gd name="T8" fmla="+- 0 8605 8605"/>
                <a:gd name="T9" fmla="*/ T8 w 162"/>
                <a:gd name="T10" fmla="+- 0 493 371"/>
                <a:gd name="T11" fmla="*/ 493 h 165"/>
                <a:gd name="T12" fmla="+- 0 8609 8605"/>
                <a:gd name="T13" fmla="*/ T12 w 162"/>
                <a:gd name="T14" fmla="+- 0 473 371"/>
                <a:gd name="T15" fmla="*/ 473 h 165"/>
                <a:gd name="T16" fmla="+- 0 8611 8605"/>
                <a:gd name="T17" fmla="*/ T16 w 162"/>
                <a:gd name="T18" fmla="+- 0 465 371"/>
                <a:gd name="T19" fmla="*/ 465 h 165"/>
                <a:gd name="T20" fmla="+- 0 8614 8605"/>
                <a:gd name="T21" fmla="*/ T20 w 162"/>
                <a:gd name="T22" fmla="+- 0 455 371"/>
                <a:gd name="T23" fmla="*/ 455 h 165"/>
                <a:gd name="T24" fmla="+- 0 8653 8605"/>
                <a:gd name="T25" fmla="*/ T24 w 162"/>
                <a:gd name="T26" fmla="+- 0 401 371"/>
                <a:gd name="T27" fmla="*/ 401 h 165"/>
                <a:gd name="T28" fmla="+- 0 8696 8605"/>
                <a:gd name="T29" fmla="*/ T28 w 162"/>
                <a:gd name="T30" fmla="+- 0 378 371"/>
                <a:gd name="T31" fmla="*/ 378 h 165"/>
                <a:gd name="T32" fmla="+- 0 8705 8605"/>
                <a:gd name="T33" fmla="*/ T32 w 162"/>
                <a:gd name="T34" fmla="+- 0 375 371"/>
                <a:gd name="T35" fmla="*/ 375 h 165"/>
                <a:gd name="T36" fmla="+- 0 8714 8605"/>
                <a:gd name="T37" fmla="*/ T36 w 162"/>
                <a:gd name="T38" fmla="+- 0 373 371"/>
                <a:gd name="T39" fmla="*/ 373 h 165"/>
                <a:gd name="T40" fmla="+- 0 8734 8605"/>
                <a:gd name="T41" fmla="*/ T40 w 162"/>
                <a:gd name="T42" fmla="+- 0 371 371"/>
                <a:gd name="T43" fmla="*/ 371 h 165"/>
                <a:gd name="T44" fmla="+- 0 8767 8605"/>
                <a:gd name="T45" fmla="*/ T44 w 162"/>
                <a:gd name="T46" fmla="+- 0 371 371"/>
                <a:gd name="T47" fmla="*/ 371 h 165"/>
                <a:gd name="T48" fmla="+- 0 8767 8605"/>
                <a:gd name="T49" fmla="*/ T48 w 162"/>
                <a:gd name="T50" fmla="+- 0 402 371"/>
                <a:gd name="T51" fmla="*/ 402 h 165"/>
                <a:gd name="T52" fmla="+- 0 8726 8605"/>
                <a:gd name="T53" fmla="*/ T52 w 162"/>
                <a:gd name="T54" fmla="+- 0 402 371"/>
                <a:gd name="T55" fmla="*/ 402 h 165"/>
                <a:gd name="T56" fmla="+- 0 8717 8605"/>
                <a:gd name="T57" fmla="*/ T56 w 162"/>
                <a:gd name="T58" fmla="+- 0 403 371"/>
                <a:gd name="T59" fmla="*/ 403 h 165"/>
                <a:gd name="T60" fmla="+- 0 8708 8605"/>
                <a:gd name="T61" fmla="*/ T60 w 162"/>
                <a:gd name="T62" fmla="+- 0 405 371"/>
                <a:gd name="T63" fmla="*/ 405 h 165"/>
                <a:gd name="T64" fmla="+- 0 8700 8605"/>
                <a:gd name="T65" fmla="*/ T64 w 162"/>
                <a:gd name="T66" fmla="+- 0 408 371"/>
                <a:gd name="T67" fmla="*/ 408 h 165"/>
                <a:gd name="T68" fmla="+- 0 8692 8605"/>
                <a:gd name="T69" fmla="*/ T68 w 162"/>
                <a:gd name="T70" fmla="+- 0 411 371"/>
                <a:gd name="T71" fmla="*/ 411 h 165"/>
                <a:gd name="T72" fmla="+- 0 8677 8605"/>
                <a:gd name="T73" fmla="*/ T72 w 162"/>
                <a:gd name="T74" fmla="+- 0 419 371"/>
                <a:gd name="T75" fmla="*/ 419 h 165"/>
                <a:gd name="T76" fmla="+- 0 8670 8605"/>
                <a:gd name="T77" fmla="*/ T76 w 162"/>
                <a:gd name="T78" fmla="+- 0 425 371"/>
                <a:gd name="T79" fmla="*/ 425 h 165"/>
                <a:gd name="T80" fmla="+- 0 8664 8605"/>
                <a:gd name="T81" fmla="*/ T80 w 162"/>
                <a:gd name="T82" fmla="+- 0 431 371"/>
                <a:gd name="T83" fmla="*/ 431 h 165"/>
                <a:gd name="T84" fmla="+- 0 8652 8605"/>
                <a:gd name="T85" fmla="*/ T84 w 162"/>
                <a:gd name="T86" fmla="+- 0 445 371"/>
                <a:gd name="T87" fmla="*/ 445 h 165"/>
                <a:gd name="T88" fmla="+- 0 8648 8605"/>
                <a:gd name="T89" fmla="*/ T88 w 162"/>
                <a:gd name="T90" fmla="+- 0 452 371"/>
                <a:gd name="T91" fmla="*/ 452 h 165"/>
                <a:gd name="T92" fmla="+- 0 8643 8605"/>
                <a:gd name="T93" fmla="*/ T92 w 162"/>
                <a:gd name="T94" fmla="+- 0 459 371"/>
                <a:gd name="T95" fmla="*/ 459 h 165"/>
                <a:gd name="T96" fmla="+- 0 8640 8605"/>
                <a:gd name="T97" fmla="*/ T96 w 162"/>
                <a:gd name="T98" fmla="+- 0 467 371"/>
                <a:gd name="T99" fmla="*/ 467 h 165"/>
                <a:gd name="T100" fmla="+- 0 8637 8605"/>
                <a:gd name="T101" fmla="*/ T100 w 162"/>
                <a:gd name="T102" fmla="+- 0 476 371"/>
                <a:gd name="T103" fmla="*/ 476 h 165"/>
                <a:gd name="T104" fmla="+- 0 8635 8605"/>
                <a:gd name="T105" fmla="*/ T104 w 162"/>
                <a:gd name="T106" fmla="+- 0 485 371"/>
                <a:gd name="T107" fmla="*/ 485 h 165"/>
                <a:gd name="T108" fmla="+- 0 8635 8605"/>
                <a:gd name="T109" fmla="*/ T108 w 162"/>
                <a:gd name="T110" fmla="+- 0 493 371"/>
                <a:gd name="T111" fmla="*/ 493 h 165"/>
                <a:gd name="T112" fmla="+- 0 8634 8605"/>
                <a:gd name="T113" fmla="*/ T112 w 162"/>
                <a:gd name="T114" fmla="+- 0 502 371"/>
                <a:gd name="T115" fmla="*/ 502 h 165"/>
                <a:gd name="T116" fmla="+- 0 8634 8605"/>
                <a:gd name="T117" fmla="*/ T116 w 162"/>
                <a:gd name="T118" fmla="+- 0 536 371"/>
                <a:gd name="T119" fmla="*/ 536 h 1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162" h="165">
                  <a:moveTo>
                    <a:pt x="29" y="165"/>
                  </a:moveTo>
                  <a:lnTo>
                    <a:pt x="0" y="165"/>
                  </a:lnTo>
                  <a:lnTo>
                    <a:pt x="0" y="122"/>
                  </a:lnTo>
                  <a:lnTo>
                    <a:pt x="4" y="102"/>
                  </a:lnTo>
                  <a:lnTo>
                    <a:pt x="6" y="94"/>
                  </a:lnTo>
                  <a:lnTo>
                    <a:pt x="9" y="84"/>
                  </a:lnTo>
                  <a:lnTo>
                    <a:pt x="48" y="30"/>
                  </a:lnTo>
                  <a:lnTo>
                    <a:pt x="91" y="7"/>
                  </a:lnTo>
                  <a:lnTo>
                    <a:pt x="100" y="4"/>
                  </a:lnTo>
                  <a:lnTo>
                    <a:pt x="109" y="2"/>
                  </a:lnTo>
                  <a:lnTo>
                    <a:pt x="129" y="0"/>
                  </a:lnTo>
                  <a:lnTo>
                    <a:pt x="162" y="0"/>
                  </a:lnTo>
                  <a:lnTo>
                    <a:pt x="162" y="31"/>
                  </a:lnTo>
                  <a:lnTo>
                    <a:pt x="121" y="31"/>
                  </a:lnTo>
                  <a:lnTo>
                    <a:pt x="112" y="32"/>
                  </a:lnTo>
                  <a:lnTo>
                    <a:pt x="103" y="34"/>
                  </a:lnTo>
                  <a:lnTo>
                    <a:pt x="95" y="37"/>
                  </a:lnTo>
                  <a:lnTo>
                    <a:pt x="87" y="40"/>
                  </a:lnTo>
                  <a:lnTo>
                    <a:pt x="72" y="48"/>
                  </a:lnTo>
                  <a:lnTo>
                    <a:pt x="65" y="54"/>
                  </a:lnTo>
                  <a:lnTo>
                    <a:pt x="59" y="60"/>
                  </a:lnTo>
                  <a:lnTo>
                    <a:pt x="47" y="74"/>
                  </a:lnTo>
                  <a:lnTo>
                    <a:pt x="43" y="81"/>
                  </a:lnTo>
                  <a:lnTo>
                    <a:pt x="38" y="88"/>
                  </a:lnTo>
                  <a:lnTo>
                    <a:pt x="35" y="96"/>
                  </a:lnTo>
                  <a:lnTo>
                    <a:pt x="32" y="105"/>
                  </a:lnTo>
                  <a:lnTo>
                    <a:pt x="30" y="114"/>
                  </a:lnTo>
                  <a:lnTo>
                    <a:pt x="30" y="122"/>
                  </a:lnTo>
                  <a:lnTo>
                    <a:pt x="29" y="131"/>
                  </a:lnTo>
                  <a:lnTo>
                    <a:pt x="29"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cxnSp>
          <p:nvCxnSpPr>
            <p:cNvPr id="162" name="Line 9355">
              <a:extLst>
                <a:ext uri="{FF2B5EF4-FFF2-40B4-BE49-F238E27FC236}">
                  <a16:creationId xmlns:a16="http://schemas.microsoft.com/office/drawing/2014/main" id="{24379A34-D091-42F7-8CED-B30D119CA4BD}"/>
                </a:ext>
              </a:extLst>
            </p:cNvPr>
            <p:cNvCxnSpPr>
              <a:cxnSpLocks noChangeShapeType="1"/>
            </p:cNvCxnSpPr>
            <p:nvPr/>
          </p:nvCxnSpPr>
          <p:spPr bwMode="auto">
            <a:xfrm>
              <a:off x="8620" y="613"/>
              <a:ext cx="0" cy="154"/>
            </a:xfrm>
            <a:prstGeom prst="line">
              <a:avLst/>
            </a:prstGeom>
            <a:noFill/>
            <a:ln w="18564">
              <a:solidFill>
                <a:srgbClr val="FFFFFF"/>
              </a:solidFill>
              <a:prstDash val="solid"/>
              <a:round/>
              <a:headEnd/>
              <a:tailEnd/>
            </a:ln>
            <a:extLst>
              <a:ext uri="{909E8E84-426E-40DD-AFC4-6F175D3DCCD1}">
                <a14:hiddenFill xmlns:a14="http://schemas.microsoft.com/office/drawing/2010/main">
                  <a:noFill/>
                </a14:hiddenFill>
              </a:ext>
            </a:extLst>
          </p:spPr>
        </p:cxnSp>
        <p:cxnSp>
          <p:nvCxnSpPr>
            <p:cNvPr id="163" name="Line 9356">
              <a:extLst>
                <a:ext uri="{FF2B5EF4-FFF2-40B4-BE49-F238E27FC236}">
                  <a16:creationId xmlns:a16="http://schemas.microsoft.com/office/drawing/2014/main" id="{B421FC3F-3FE3-4A2A-83B5-E29B8D472EEA}"/>
                </a:ext>
              </a:extLst>
            </p:cNvPr>
            <p:cNvCxnSpPr>
              <a:cxnSpLocks noChangeShapeType="1"/>
            </p:cNvCxnSpPr>
            <p:nvPr/>
          </p:nvCxnSpPr>
          <p:spPr bwMode="auto">
            <a:xfrm>
              <a:off x="8620" y="844"/>
              <a:ext cx="0" cy="155"/>
            </a:xfrm>
            <a:prstGeom prst="line">
              <a:avLst/>
            </a:prstGeom>
            <a:noFill/>
            <a:ln w="18564">
              <a:solidFill>
                <a:srgbClr val="FFFFFF"/>
              </a:solidFill>
              <a:prstDash val="solid"/>
              <a:round/>
              <a:headEnd/>
              <a:tailEnd/>
            </a:ln>
            <a:extLst>
              <a:ext uri="{909E8E84-426E-40DD-AFC4-6F175D3DCCD1}">
                <a14:hiddenFill xmlns:a14="http://schemas.microsoft.com/office/drawing/2010/main">
                  <a:noFill/>
                </a14:hiddenFill>
              </a:ext>
            </a:extLst>
          </p:spPr>
        </p:cxnSp>
        <p:pic>
          <p:nvPicPr>
            <p:cNvPr id="164" name="Picture 163">
              <a:extLst>
                <a:ext uri="{FF2B5EF4-FFF2-40B4-BE49-F238E27FC236}">
                  <a16:creationId xmlns:a16="http://schemas.microsoft.com/office/drawing/2014/main" id="{61DBF8EF-57AF-4FFE-8ACF-B95151898A4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605" y="1076"/>
              <a:ext cx="16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5" name="Line 9358">
              <a:extLst>
                <a:ext uri="{FF2B5EF4-FFF2-40B4-BE49-F238E27FC236}">
                  <a16:creationId xmlns:a16="http://schemas.microsoft.com/office/drawing/2014/main" id="{92387DEE-74D5-4872-8965-A8F78AD19FDA}"/>
                </a:ext>
              </a:extLst>
            </p:cNvPr>
            <p:cNvCxnSpPr>
              <a:cxnSpLocks noChangeShapeType="1"/>
            </p:cNvCxnSpPr>
            <p:nvPr/>
          </p:nvCxnSpPr>
          <p:spPr bwMode="auto">
            <a:xfrm>
              <a:off x="8843" y="1225"/>
              <a:ext cx="153" cy="0"/>
            </a:xfrm>
            <a:prstGeom prst="line">
              <a:avLst/>
            </a:prstGeom>
            <a:noFill/>
            <a:ln w="19368">
              <a:solidFill>
                <a:srgbClr val="FFFFFF"/>
              </a:solidFill>
              <a:prstDash val="solid"/>
              <a:round/>
              <a:headEnd/>
              <a:tailEnd/>
            </a:ln>
            <a:extLst>
              <a:ext uri="{909E8E84-426E-40DD-AFC4-6F175D3DCCD1}">
                <a14:hiddenFill xmlns:a14="http://schemas.microsoft.com/office/drawing/2010/main">
                  <a:noFill/>
                </a14:hiddenFill>
              </a:ext>
            </a:extLst>
          </p:spPr>
        </p:cxnSp>
        <p:cxnSp>
          <p:nvCxnSpPr>
            <p:cNvPr id="166" name="Line 9359">
              <a:extLst>
                <a:ext uri="{FF2B5EF4-FFF2-40B4-BE49-F238E27FC236}">
                  <a16:creationId xmlns:a16="http://schemas.microsoft.com/office/drawing/2014/main" id="{B98EAA81-7685-455D-931C-D3DC79705B06}"/>
                </a:ext>
              </a:extLst>
            </p:cNvPr>
            <p:cNvCxnSpPr>
              <a:cxnSpLocks noChangeShapeType="1"/>
            </p:cNvCxnSpPr>
            <p:nvPr/>
          </p:nvCxnSpPr>
          <p:spPr bwMode="auto">
            <a:xfrm>
              <a:off x="9071" y="1225"/>
              <a:ext cx="152" cy="0"/>
            </a:xfrm>
            <a:prstGeom prst="line">
              <a:avLst/>
            </a:prstGeom>
            <a:noFill/>
            <a:ln w="19368">
              <a:solidFill>
                <a:srgbClr val="FFFFFF"/>
              </a:solidFill>
              <a:prstDash val="solid"/>
              <a:round/>
              <a:headEnd/>
              <a:tailEnd/>
            </a:ln>
            <a:extLst>
              <a:ext uri="{909E8E84-426E-40DD-AFC4-6F175D3DCCD1}">
                <a14:hiddenFill xmlns:a14="http://schemas.microsoft.com/office/drawing/2010/main">
                  <a:noFill/>
                </a14:hiddenFill>
              </a:ext>
            </a:extLst>
          </p:spPr>
        </p:cxnSp>
        <p:cxnSp>
          <p:nvCxnSpPr>
            <p:cNvPr id="167" name="Line 9360">
              <a:extLst>
                <a:ext uri="{FF2B5EF4-FFF2-40B4-BE49-F238E27FC236}">
                  <a16:creationId xmlns:a16="http://schemas.microsoft.com/office/drawing/2014/main" id="{8977FE36-BA24-4F03-8F51-A53EEA84B313}"/>
                </a:ext>
              </a:extLst>
            </p:cNvPr>
            <p:cNvCxnSpPr>
              <a:cxnSpLocks noChangeShapeType="1"/>
            </p:cNvCxnSpPr>
            <p:nvPr/>
          </p:nvCxnSpPr>
          <p:spPr bwMode="auto">
            <a:xfrm>
              <a:off x="9300" y="1225"/>
              <a:ext cx="152" cy="0"/>
            </a:xfrm>
            <a:prstGeom prst="line">
              <a:avLst/>
            </a:prstGeom>
            <a:noFill/>
            <a:ln w="19368">
              <a:solidFill>
                <a:srgbClr val="FFFFFF"/>
              </a:solidFill>
              <a:prstDash val="solid"/>
              <a:round/>
              <a:headEnd/>
              <a:tailEnd/>
            </a:ln>
            <a:extLst>
              <a:ext uri="{909E8E84-426E-40DD-AFC4-6F175D3DCCD1}">
                <a14:hiddenFill xmlns:a14="http://schemas.microsoft.com/office/drawing/2010/main">
                  <a:noFill/>
                </a14:hiddenFill>
              </a:ext>
            </a:extLst>
          </p:spPr>
        </p:cxnSp>
        <p:cxnSp>
          <p:nvCxnSpPr>
            <p:cNvPr id="168" name="Line 9361">
              <a:extLst>
                <a:ext uri="{FF2B5EF4-FFF2-40B4-BE49-F238E27FC236}">
                  <a16:creationId xmlns:a16="http://schemas.microsoft.com/office/drawing/2014/main" id="{3050E6D6-17FA-467B-9453-19A496C50774}"/>
                </a:ext>
              </a:extLst>
            </p:cNvPr>
            <p:cNvCxnSpPr>
              <a:cxnSpLocks noChangeShapeType="1"/>
            </p:cNvCxnSpPr>
            <p:nvPr/>
          </p:nvCxnSpPr>
          <p:spPr bwMode="auto">
            <a:xfrm>
              <a:off x="9528" y="1225"/>
              <a:ext cx="152" cy="0"/>
            </a:xfrm>
            <a:prstGeom prst="line">
              <a:avLst/>
            </a:prstGeom>
            <a:noFill/>
            <a:ln w="19368">
              <a:solidFill>
                <a:srgbClr val="FFFFFF"/>
              </a:solidFill>
              <a:prstDash val="solid"/>
              <a:round/>
              <a:headEnd/>
              <a:tailEnd/>
            </a:ln>
            <a:extLst>
              <a:ext uri="{909E8E84-426E-40DD-AFC4-6F175D3DCCD1}">
                <a14:hiddenFill xmlns:a14="http://schemas.microsoft.com/office/drawing/2010/main">
                  <a:noFill/>
                </a14:hiddenFill>
              </a:ext>
            </a:extLst>
          </p:spPr>
        </p:cxnSp>
        <p:sp>
          <p:nvSpPr>
            <p:cNvPr id="169" name="Freeform 9362">
              <a:extLst>
                <a:ext uri="{FF2B5EF4-FFF2-40B4-BE49-F238E27FC236}">
                  <a16:creationId xmlns:a16="http://schemas.microsoft.com/office/drawing/2014/main" id="{5ED04F26-5215-438E-B18F-E06371BA56FD}"/>
                </a:ext>
              </a:extLst>
            </p:cNvPr>
            <p:cNvSpPr>
              <a:spLocks/>
            </p:cNvSpPr>
            <p:nvPr/>
          </p:nvSpPr>
          <p:spPr bwMode="auto">
            <a:xfrm>
              <a:off x="9756" y="1180"/>
              <a:ext cx="217" cy="60"/>
            </a:xfrm>
            <a:custGeom>
              <a:avLst/>
              <a:gdLst>
                <a:gd name="T0" fmla="+- 0 9881 9757"/>
                <a:gd name="T1" fmla="*/ T0 w 217"/>
                <a:gd name="T2" fmla="+- 0 1240 1181"/>
                <a:gd name="T3" fmla="*/ 1240 h 60"/>
                <a:gd name="T4" fmla="+- 0 9757 9757"/>
                <a:gd name="T5" fmla="*/ T4 w 217"/>
                <a:gd name="T6" fmla="+- 0 1240 1181"/>
                <a:gd name="T7" fmla="*/ 1240 h 60"/>
                <a:gd name="T8" fmla="+- 0 9757 9757"/>
                <a:gd name="T9" fmla="*/ T8 w 217"/>
                <a:gd name="T10" fmla="+- 0 1209 1181"/>
                <a:gd name="T11" fmla="*/ 1209 h 60"/>
                <a:gd name="T12" fmla="+- 0 9890 9757"/>
                <a:gd name="T13" fmla="*/ T12 w 217"/>
                <a:gd name="T14" fmla="+- 0 1209 1181"/>
                <a:gd name="T15" fmla="*/ 1209 h 60"/>
                <a:gd name="T16" fmla="+- 0 9899 9757"/>
                <a:gd name="T17" fmla="*/ T16 w 217"/>
                <a:gd name="T18" fmla="+- 0 1209 1181"/>
                <a:gd name="T19" fmla="*/ 1209 h 60"/>
                <a:gd name="T20" fmla="+- 0 9907 9757"/>
                <a:gd name="T21" fmla="*/ T20 w 217"/>
                <a:gd name="T22" fmla="+- 0 1207 1181"/>
                <a:gd name="T23" fmla="*/ 1207 h 60"/>
                <a:gd name="T24" fmla="+- 0 9916 9757"/>
                <a:gd name="T25" fmla="*/ T24 w 217"/>
                <a:gd name="T26" fmla="+- 0 1203 1181"/>
                <a:gd name="T27" fmla="*/ 1203 h 60"/>
                <a:gd name="T28" fmla="+- 0 9924 9757"/>
                <a:gd name="T29" fmla="*/ T28 w 217"/>
                <a:gd name="T30" fmla="+- 0 1201 1181"/>
                <a:gd name="T31" fmla="*/ 1201 h 60"/>
                <a:gd name="T32" fmla="+- 0 9932 9757"/>
                <a:gd name="T33" fmla="*/ T32 w 217"/>
                <a:gd name="T34" fmla="+- 0 1196 1181"/>
                <a:gd name="T35" fmla="*/ 1196 h 60"/>
                <a:gd name="T36" fmla="+- 0 9939 9757"/>
                <a:gd name="T37" fmla="*/ T36 w 217"/>
                <a:gd name="T38" fmla="+- 0 1192 1181"/>
                <a:gd name="T39" fmla="*/ 1192 h 60"/>
                <a:gd name="T40" fmla="+- 0 9946 9757"/>
                <a:gd name="T41" fmla="*/ T40 w 217"/>
                <a:gd name="T42" fmla="+- 0 1186 1181"/>
                <a:gd name="T43" fmla="*/ 1186 h 60"/>
                <a:gd name="T44" fmla="+- 0 9952 9757"/>
                <a:gd name="T45" fmla="*/ T44 w 217"/>
                <a:gd name="T46" fmla="+- 0 1181 1181"/>
                <a:gd name="T47" fmla="*/ 1181 h 60"/>
                <a:gd name="T48" fmla="+- 0 9973 9757"/>
                <a:gd name="T49" fmla="*/ T48 w 217"/>
                <a:gd name="T50" fmla="+- 0 1202 1181"/>
                <a:gd name="T51" fmla="*/ 1202 h 60"/>
                <a:gd name="T52" fmla="+- 0 9965 9757"/>
                <a:gd name="T53" fmla="*/ T52 w 217"/>
                <a:gd name="T54" fmla="+- 0 1209 1181"/>
                <a:gd name="T55" fmla="*/ 1209 h 60"/>
                <a:gd name="T56" fmla="+- 0 9958 9757"/>
                <a:gd name="T57" fmla="*/ T56 w 217"/>
                <a:gd name="T58" fmla="+- 0 1215 1181"/>
                <a:gd name="T59" fmla="*/ 1215 h 60"/>
                <a:gd name="T60" fmla="+- 0 9902 9757"/>
                <a:gd name="T61" fmla="*/ T60 w 217"/>
                <a:gd name="T62" fmla="+- 0 1237 1181"/>
                <a:gd name="T63" fmla="*/ 1237 h 60"/>
                <a:gd name="T64" fmla="+- 0 9892 9757"/>
                <a:gd name="T65" fmla="*/ T64 w 217"/>
                <a:gd name="T66" fmla="+- 0 1239 1181"/>
                <a:gd name="T67" fmla="*/ 1239 h 60"/>
                <a:gd name="T68" fmla="+- 0 9881 9757"/>
                <a:gd name="T69" fmla="*/ T68 w 217"/>
                <a:gd name="T70" fmla="+- 0 1240 1181"/>
                <a:gd name="T71" fmla="*/ 124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17" h="60">
                  <a:moveTo>
                    <a:pt x="124" y="59"/>
                  </a:moveTo>
                  <a:lnTo>
                    <a:pt x="0" y="59"/>
                  </a:lnTo>
                  <a:lnTo>
                    <a:pt x="0" y="28"/>
                  </a:lnTo>
                  <a:lnTo>
                    <a:pt x="133" y="28"/>
                  </a:lnTo>
                  <a:lnTo>
                    <a:pt x="142" y="28"/>
                  </a:lnTo>
                  <a:lnTo>
                    <a:pt x="150" y="26"/>
                  </a:lnTo>
                  <a:lnTo>
                    <a:pt x="159" y="22"/>
                  </a:lnTo>
                  <a:lnTo>
                    <a:pt x="167" y="20"/>
                  </a:lnTo>
                  <a:lnTo>
                    <a:pt x="175" y="15"/>
                  </a:lnTo>
                  <a:lnTo>
                    <a:pt x="182" y="11"/>
                  </a:lnTo>
                  <a:lnTo>
                    <a:pt x="189" y="5"/>
                  </a:lnTo>
                  <a:lnTo>
                    <a:pt x="195" y="0"/>
                  </a:lnTo>
                  <a:lnTo>
                    <a:pt x="216" y="21"/>
                  </a:lnTo>
                  <a:lnTo>
                    <a:pt x="208" y="28"/>
                  </a:lnTo>
                  <a:lnTo>
                    <a:pt x="201" y="34"/>
                  </a:lnTo>
                  <a:lnTo>
                    <a:pt x="145" y="56"/>
                  </a:lnTo>
                  <a:lnTo>
                    <a:pt x="135" y="58"/>
                  </a:lnTo>
                  <a:lnTo>
                    <a:pt x="124"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70" name="Freeform 9363">
              <a:extLst>
                <a:ext uri="{FF2B5EF4-FFF2-40B4-BE49-F238E27FC236}">
                  <a16:creationId xmlns:a16="http://schemas.microsoft.com/office/drawing/2014/main" id="{1A383BAC-0964-455F-9AF9-A947A77BB5A0}"/>
                </a:ext>
              </a:extLst>
            </p:cNvPr>
            <p:cNvSpPr>
              <a:spLocks/>
            </p:cNvSpPr>
            <p:nvPr/>
          </p:nvSpPr>
          <p:spPr bwMode="auto">
            <a:xfrm>
              <a:off x="7153" y="374"/>
              <a:ext cx="1234" cy="1680"/>
            </a:xfrm>
            <a:custGeom>
              <a:avLst/>
              <a:gdLst>
                <a:gd name="T0" fmla="+- 0 8354 7154"/>
                <a:gd name="T1" fmla="*/ T0 w 1234"/>
                <a:gd name="T2" fmla="+- 0 2054 374"/>
                <a:gd name="T3" fmla="*/ 2054 h 1680"/>
                <a:gd name="T4" fmla="+- 0 7187 7154"/>
                <a:gd name="T5" fmla="*/ T4 w 1234"/>
                <a:gd name="T6" fmla="+- 0 2054 374"/>
                <a:gd name="T7" fmla="*/ 2054 h 1680"/>
                <a:gd name="T8" fmla="+- 0 7174 7154"/>
                <a:gd name="T9" fmla="*/ T8 w 1234"/>
                <a:gd name="T10" fmla="+- 0 2051 374"/>
                <a:gd name="T11" fmla="*/ 2051 h 1680"/>
                <a:gd name="T12" fmla="+- 0 7163 7154"/>
                <a:gd name="T13" fmla="*/ T12 w 1234"/>
                <a:gd name="T14" fmla="+- 0 2044 374"/>
                <a:gd name="T15" fmla="*/ 2044 h 1680"/>
                <a:gd name="T16" fmla="+- 0 7156 7154"/>
                <a:gd name="T17" fmla="*/ T16 w 1234"/>
                <a:gd name="T18" fmla="+- 0 2034 374"/>
                <a:gd name="T19" fmla="*/ 2034 h 1680"/>
                <a:gd name="T20" fmla="+- 0 7154 7154"/>
                <a:gd name="T21" fmla="*/ T20 w 1234"/>
                <a:gd name="T22" fmla="+- 0 2021 374"/>
                <a:gd name="T23" fmla="*/ 2021 h 1680"/>
                <a:gd name="T24" fmla="+- 0 7154 7154"/>
                <a:gd name="T25" fmla="*/ T24 w 1234"/>
                <a:gd name="T26" fmla="+- 0 408 374"/>
                <a:gd name="T27" fmla="*/ 408 h 1680"/>
                <a:gd name="T28" fmla="+- 0 7156 7154"/>
                <a:gd name="T29" fmla="*/ T28 w 1234"/>
                <a:gd name="T30" fmla="+- 0 395 374"/>
                <a:gd name="T31" fmla="*/ 395 h 1680"/>
                <a:gd name="T32" fmla="+- 0 7163 7154"/>
                <a:gd name="T33" fmla="*/ T32 w 1234"/>
                <a:gd name="T34" fmla="+- 0 384 374"/>
                <a:gd name="T35" fmla="*/ 384 h 1680"/>
                <a:gd name="T36" fmla="+- 0 7174 7154"/>
                <a:gd name="T37" fmla="*/ T36 w 1234"/>
                <a:gd name="T38" fmla="+- 0 377 374"/>
                <a:gd name="T39" fmla="*/ 377 h 1680"/>
                <a:gd name="T40" fmla="+- 0 7187 7154"/>
                <a:gd name="T41" fmla="*/ T40 w 1234"/>
                <a:gd name="T42" fmla="+- 0 374 374"/>
                <a:gd name="T43" fmla="*/ 374 h 1680"/>
                <a:gd name="T44" fmla="+- 0 8354 7154"/>
                <a:gd name="T45" fmla="*/ T44 w 1234"/>
                <a:gd name="T46" fmla="+- 0 374 374"/>
                <a:gd name="T47" fmla="*/ 374 h 1680"/>
                <a:gd name="T48" fmla="+- 0 8367 7154"/>
                <a:gd name="T49" fmla="*/ T48 w 1234"/>
                <a:gd name="T50" fmla="+- 0 377 374"/>
                <a:gd name="T51" fmla="*/ 377 h 1680"/>
                <a:gd name="T52" fmla="+- 0 8378 7154"/>
                <a:gd name="T53" fmla="*/ T52 w 1234"/>
                <a:gd name="T54" fmla="+- 0 384 374"/>
                <a:gd name="T55" fmla="*/ 384 h 1680"/>
                <a:gd name="T56" fmla="+- 0 8385 7154"/>
                <a:gd name="T57" fmla="*/ T56 w 1234"/>
                <a:gd name="T58" fmla="+- 0 395 374"/>
                <a:gd name="T59" fmla="*/ 395 h 1680"/>
                <a:gd name="T60" fmla="+- 0 8387 7154"/>
                <a:gd name="T61" fmla="*/ T60 w 1234"/>
                <a:gd name="T62" fmla="+- 0 408 374"/>
                <a:gd name="T63" fmla="*/ 408 h 1680"/>
                <a:gd name="T64" fmla="+- 0 8387 7154"/>
                <a:gd name="T65" fmla="*/ T64 w 1234"/>
                <a:gd name="T66" fmla="+- 0 2021 374"/>
                <a:gd name="T67" fmla="*/ 2021 h 1680"/>
                <a:gd name="T68" fmla="+- 0 8385 7154"/>
                <a:gd name="T69" fmla="*/ T68 w 1234"/>
                <a:gd name="T70" fmla="+- 0 2034 374"/>
                <a:gd name="T71" fmla="*/ 2034 h 1680"/>
                <a:gd name="T72" fmla="+- 0 8378 7154"/>
                <a:gd name="T73" fmla="*/ T72 w 1234"/>
                <a:gd name="T74" fmla="+- 0 2044 374"/>
                <a:gd name="T75" fmla="*/ 2044 h 1680"/>
                <a:gd name="T76" fmla="+- 0 8367 7154"/>
                <a:gd name="T77" fmla="*/ T76 w 1234"/>
                <a:gd name="T78" fmla="+- 0 2051 374"/>
                <a:gd name="T79" fmla="*/ 2051 h 1680"/>
                <a:gd name="T80" fmla="+- 0 8354 7154"/>
                <a:gd name="T81" fmla="*/ T80 w 1234"/>
                <a:gd name="T82" fmla="+- 0 2054 374"/>
                <a:gd name="T83" fmla="*/ 2054 h 16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234" h="1680">
                  <a:moveTo>
                    <a:pt x="1200" y="1680"/>
                  </a:moveTo>
                  <a:lnTo>
                    <a:pt x="33" y="1680"/>
                  </a:lnTo>
                  <a:lnTo>
                    <a:pt x="20" y="1677"/>
                  </a:lnTo>
                  <a:lnTo>
                    <a:pt x="9" y="1670"/>
                  </a:lnTo>
                  <a:lnTo>
                    <a:pt x="2" y="1660"/>
                  </a:lnTo>
                  <a:lnTo>
                    <a:pt x="0" y="1647"/>
                  </a:lnTo>
                  <a:lnTo>
                    <a:pt x="0" y="34"/>
                  </a:lnTo>
                  <a:lnTo>
                    <a:pt x="2" y="21"/>
                  </a:lnTo>
                  <a:lnTo>
                    <a:pt x="9" y="10"/>
                  </a:lnTo>
                  <a:lnTo>
                    <a:pt x="20" y="3"/>
                  </a:lnTo>
                  <a:lnTo>
                    <a:pt x="33" y="0"/>
                  </a:lnTo>
                  <a:lnTo>
                    <a:pt x="1200" y="0"/>
                  </a:lnTo>
                  <a:lnTo>
                    <a:pt x="1213" y="3"/>
                  </a:lnTo>
                  <a:lnTo>
                    <a:pt x="1224" y="10"/>
                  </a:lnTo>
                  <a:lnTo>
                    <a:pt x="1231" y="21"/>
                  </a:lnTo>
                  <a:lnTo>
                    <a:pt x="1233" y="34"/>
                  </a:lnTo>
                  <a:lnTo>
                    <a:pt x="1233" y="1647"/>
                  </a:lnTo>
                  <a:lnTo>
                    <a:pt x="1231" y="1660"/>
                  </a:lnTo>
                  <a:lnTo>
                    <a:pt x="1224" y="1670"/>
                  </a:lnTo>
                  <a:lnTo>
                    <a:pt x="1213" y="1677"/>
                  </a:lnTo>
                  <a:lnTo>
                    <a:pt x="1200" y="16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71" name="AutoShape 9364">
              <a:extLst>
                <a:ext uri="{FF2B5EF4-FFF2-40B4-BE49-F238E27FC236}">
                  <a16:creationId xmlns:a16="http://schemas.microsoft.com/office/drawing/2014/main" id="{48942D13-2401-47AD-B506-776A459DEA62}"/>
                </a:ext>
              </a:extLst>
            </p:cNvPr>
            <p:cNvSpPr>
              <a:spLocks/>
            </p:cNvSpPr>
            <p:nvPr/>
          </p:nvSpPr>
          <p:spPr bwMode="auto">
            <a:xfrm>
              <a:off x="7122" y="342"/>
              <a:ext cx="1297" cy="1743"/>
            </a:xfrm>
            <a:custGeom>
              <a:avLst/>
              <a:gdLst>
                <a:gd name="T0" fmla="+- 0 8354 7122"/>
                <a:gd name="T1" fmla="*/ T0 w 1297"/>
                <a:gd name="T2" fmla="+- 0 2086 343"/>
                <a:gd name="T3" fmla="*/ 2086 h 1743"/>
                <a:gd name="T4" fmla="+- 0 7187 7122"/>
                <a:gd name="T5" fmla="*/ T4 w 1297"/>
                <a:gd name="T6" fmla="+- 0 2086 343"/>
                <a:gd name="T7" fmla="*/ 2086 h 1743"/>
                <a:gd name="T8" fmla="+- 0 7162 7122"/>
                <a:gd name="T9" fmla="*/ T8 w 1297"/>
                <a:gd name="T10" fmla="+- 0 2081 343"/>
                <a:gd name="T11" fmla="*/ 2081 h 1743"/>
                <a:gd name="T12" fmla="+- 0 7141 7122"/>
                <a:gd name="T13" fmla="*/ T12 w 1297"/>
                <a:gd name="T14" fmla="+- 0 2067 343"/>
                <a:gd name="T15" fmla="*/ 2067 h 1743"/>
                <a:gd name="T16" fmla="+- 0 7127 7122"/>
                <a:gd name="T17" fmla="*/ T16 w 1297"/>
                <a:gd name="T18" fmla="+- 0 2046 343"/>
                <a:gd name="T19" fmla="*/ 2046 h 1743"/>
                <a:gd name="T20" fmla="+- 0 7122 7122"/>
                <a:gd name="T21" fmla="*/ T20 w 1297"/>
                <a:gd name="T22" fmla="+- 0 2021 343"/>
                <a:gd name="T23" fmla="*/ 2021 h 1743"/>
                <a:gd name="T24" fmla="+- 0 7122 7122"/>
                <a:gd name="T25" fmla="*/ T24 w 1297"/>
                <a:gd name="T26" fmla="+- 0 408 343"/>
                <a:gd name="T27" fmla="*/ 408 h 1743"/>
                <a:gd name="T28" fmla="+- 0 7127 7122"/>
                <a:gd name="T29" fmla="*/ T28 w 1297"/>
                <a:gd name="T30" fmla="+- 0 382 343"/>
                <a:gd name="T31" fmla="*/ 382 h 1743"/>
                <a:gd name="T32" fmla="+- 0 7141 7122"/>
                <a:gd name="T33" fmla="*/ T32 w 1297"/>
                <a:gd name="T34" fmla="+- 0 362 343"/>
                <a:gd name="T35" fmla="*/ 362 h 1743"/>
                <a:gd name="T36" fmla="+- 0 7162 7122"/>
                <a:gd name="T37" fmla="*/ T36 w 1297"/>
                <a:gd name="T38" fmla="+- 0 348 343"/>
                <a:gd name="T39" fmla="*/ 348 h 1743"/>
                <a:gd name="T40" fmla="+- 0 7187 7122"/>
                <a:gd name="T41" fmla="*/ T40 w 1297"/>
                <a:gd name="T42" fmla="+- 0 343 343"/>
                <a:gd name="T43" fmla="*/ 343 h 1743"/>
                <a:gd name="T44" fmla="+- 0 8354 7122"/>
                <a:gd name="T45" fmla="*/ T44 w 1297"/>
                <a:gd name="T46" fmla="+- 0 343 343"/>
                <a:gd name="T47" fmla="*/ 343 h 1743"/>
                <a:gd name="T48" fmla="+- 0 8379 7122"/>
                <a:gd name="T49" fmla="*/ T48 w 1297"/>
                <a:gd name="T50" fmla="+- 0 348 343"/>
                <a:gd name="T51" fmla="*/ 348 h 1743"/>
                <a:gd name="T52" fmla="+- 0 8400 7122"/>
                <a:gd name="T53" fmla="*/ T52 w 1297"/>
                <a:gd name="T54" fmla="+- 0 362 343"/>
                <a:gd name="T55" fmla="*/ 362 h 1743"/>
                <a:gd name="T56" fmla="+- 0 8408 7122"/>
                <a:gd name="T57" fmla="*/ T56 w 1297"/>
                <a:gd name="T58" fmla="+- 0 374 343"/>
                <a:gd name="T59" fmla="*/ 374 h 1743"/>
                <a:gd name="T60" fmla="+- 0 7187 7122"/>
                <a:gd name="T61" fmla="*/ T60 w 1297"/>
                <a:gd name="T62" fmla="+- 0 374 343"/>
                <a:gd name="T63" fmla="*/ 374 h 1743"/>
                <a:gd name="T64" fmla="+- 0 7174 7122"/>
                <a:gd name="T65" fmla="*/ T64 w 1297"/>
                <a:gd name="T66" fmla="+- 0 377 343"/>
                <a:gd name="T67" fmla="*/ 377 h 1743"/>
                <a:gd name="T68" fmla="+- 0 7163 7122"/>
                <a:gd name="T69" fmla="*/ T68 w 1297"/>
                <a:gd name="T70" fmla="+- 0 384 343"/>
                <a:gd name="T71" fmla="*/ 384 h 1743"/>
                <a:gd name="T72" fmla="+- 0 7156 7122"/>
                <a:gd name="T73" fmla="*/ T72 w 1297"/>
                <a:gd name="T74" fmla="+- 0 395 343"/>
                <a:gd name="T75" fmla="*/ 395 h 1743"/>
                <a:gd name="T76" fmla="+- 0 7154 7122"/>
                <a:gd name="T77" fmla="*/ T76 w 1297"/>
                <a:gd name="T78" fmla="+- 0 408 343"/>
                <a:gd name="T79" fmla="*/ 408 h 1743"/>
                <a:gd name="T80" fmla="+- 0 7154 7122"/>
                <a:gd name="T81" fmla="*/ T80 w 1297"/>
                <a:gd name="T82" fmla="+- 0 2021 343"/>
                <a:gd name="T83" fmla="*/ 2021 h 1743"/>
                <a:gd name="T84" fmla="+- 0 7156 7122"/>
                <a:gd name="T85" fmla="*/ T84 w 1297"/>
                <a:gd name="T86" fmla="+- 0 2034 343"/>
                <a:gd name="T87" fmla="*/ 2034 h 1743"/>
                <a:gd name="T88" fmla="+- 0 7163 7122"/>
                <a:gd name="T89" fmla="*/ T88 w 1297"/>
                <a:gd name="T90" fmla="+- 0 2044 343"/>
                <a:gd name="T91" fmla="*/ 2044 h 1743"/>
                <a:gd name="T92" fmla="+- 0 7174 7122"/>
                <a:gd name="T93" fmla="*/ T92 w 1297"/>
                <a:gd name="T94" fmla="+- 0 2051 343"/>
                <a:gd name="T95" fmla="*/ 2051 h 1743"/>
                <a:gd name="T96" fmla="+- 0 7187 7122"/>
                <a:gd name="T97" fmla="*/ T96 w 1297"/>
                <a:gd name="T98" fmla="+- 0 2054 343"/>
                <a:gd name="T99" fmla="*/ 2054 h 1743"/>
                <a:gd name="T100" fmla="+- 0 8408 7122"/>
                <a:gd name="T101" fmla="*/ T100 w 1297"/>
                <a:gd name="T102" fmla="+- 0 2054 343"/>
                <a:gd name="T103" fmla="*/ 2054 h 1743"/>
                <a:gd name="T104" fmla="+- 0 8400 7122"/>
                <a:gd name="T105" fmla="*/ T104 w 1297"/>
                <a:gd name="T106" fmla="+- 0 2067 343"/>
                <a:gd name="T107" fmla="*/ 2067 h 1743"/>
                <a:gd name="T108" fmla="+- 0 8379 7122"/>
                <a:gd name="T109" fmla="*/ T108 w 1297"/>
                <a:gd name="T110" fmla="+- 0 2081 343"/>
                <a:gd name="T111" fmla="*/ 2081 h 1743"/>
                <a:gd name="T112" fmla="+- 0 8354 7122"/>
                <a:gd name="T113" fmla="*/ T112 w 1297"/>
                <a:gd name="T114" fmla="+- 0 2086 343"/>
                <a:gd name="T115" fmla="*/ 2086 h 1743"/>
                <a:gd name="T116" fmla="+- 0 8408 7122"/>
                <a:gd name="T117" fmla="*/ T116 w 1297"/>
                <a:gd name="T118" fmla="+- 0 2054 343"/>
                <a:gd name="T119" fmla="*/ 2054 h 1743"/>
                <a:gd name="T120" fmla="+- 0 8354 7122"/>
                <a:gd name="T121" fmla="*/ T120 w 1297"/>
                <a:gd name="T122" fmla="+- 0 2054 343"/>
                <a:gd name="T123" fmla="*/ 2054 h 1743"/>
                <a:gd name="T124" fmla="+- 0 8367 7122"/>
                <a:gd name="T125" fmla="*/ T124 w 1297"/>
                <a:gd name="T126" fmla="+- 0 2051 343"/>
                <a:gd name="T127" fmla="*/ 2051 h 1743"/>
                <a:gd name="T128" fmla="+- 0 8378 7122"/>
                <a:gd name="T129" fmla="*/ T128 w 1297"/>
                <a:gd name="T130" fmla="+- 0 2044 343"/>
                <a:gd name="T131" fmla="*/ 2044 h 1743"/>
                <a:gd name="T132" fmla="+- 0 8385 7122"/>
                <a:gd name="T133" fmla="*/ T132 w 1297"/>
                <a:gd name="T134" fmla="+- 0 2034 343"/>
                <a:gd name="T135" fmla="*/ 2034 h 1743"/>
                <a:gd name="T136" fmla="+- 0 8387 7122"/>
                <a:gd name="T137" fmla="*/ T136 w 1297"/>
                <a:gd name="T138" fmla="+- 0 2021 343"/>
                <a:gd name="T139" fmla="*/ 2021 h 1743"/>
                <a:gd name="T140" fmla="+- 0 8387 7122"/>
                <a:gd name="T141" fmla="*/ T140 w 1297"/>
                <a:gd name="T142" fmla="+- 0 408 343"/>
                <a:gd name="T143" fmla="*/ 408 h 1743"/>
                <a:gd name="T144" fmla="+- 0 8385 7122"/>
                <a:gd name="T145" fmla="*/ T144 w 1297"/>
                <a:gd name="T146" fmla="+- 0 395 343"/>
                <a:gd name="T147" fmla="*/ 395 h 1743"/>
                <a:gd name="T148" fmla="+- 0 8378 7122"/>
                <a:gd name="T149" fmla="*/ T148 w 1297"/>
                <a:gd name="T150" fmla="+- 0 384 343"/>
                <a:gd name="T151" fmla="*/ 384 h 1743"/>
                <a:gd name="T152" fmla="+- 0 8367 7122"/>
                <a:gd name="T153" fmla="*/ T152 w 1297"/>
                <a:gd name="T154" fmla="+- 0 377 343"/>
                <a:gd name="T155" fmla="*/ 377 h 1743"/>
                <a:gd name="T156" fmla="+- 0 8354 7122"/>
                <a:gd name="T157" fmla="*/ T156 w 1297"/>
                <a:gd name="T158" fmla="+- 0 374 343"/>
                <a:gd name="T159" fmla="*/ 374 h 1743"/>
                <a:gd name="T160" fmla="+- 0 8408 7122"/>
                <a:gd name="T161" fmla="*/ T160 w 1297"/>
                <a:gd name="T162" fmla="+- 0 374 343"/>
                <a:gd name="T163" fmla="*/ 374 h 1743"/>
                <a:gd name="T164" fmla="+- 0 8414 7122"/>
                <a:gd name="T165" fmla="*/ T164 w 1297"/>
                <a:gd name="T166" fmla="+- 0 382 343"/>
                <a:gd name="T167" fmla="*/ 382 h 1743"/>
                <a:gd name="T168" fmla="+- 0 8419 7122"/>
                <a:gd name="T169" fmla="*/ T168 w 1297"/>
                <a:gd name="T170" fmla="+- 0 408 343"/>
                <a:gd name="T171" fmla="*/ 408 h 1743"/>
                <a:gd name="T172" fmla="+- 0 8419 7122"/>
                <a:gd name="T173" fmla="*/ T172 w 1297"/>
                <a:gd name="T174" fmla="+- 0 2021 343"/>
                <a:gd name="T175" fmla="*/ 2021 h 1743"/>
                <a:gd name="T176" fmla="+- 0 8414 7122"/>
                <a:gd name="T177" fmla="*/ T176 w 1297"/>
                <a:gd name="T178" fmla="+- 0 2046 343"/>
                <a:gd name="T179" fmla="*/ 2046 h 1743"/>
                <a:gd name="T180" fmla="+- 0 8408 7122"/>
                <a:gd name="T181" fmla="*/ T180 w 1297"/>
                <a:gd name="T182" fmla="+- 0 2054 343"/>
                <a:gd name="T183" fmla="*/ 2054 h 17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297" h="1743">
                  <a:moveTo>
                    <a:pt x="1232" y="1743"/>
                  </a:moveTo>
                  <a:lnTo>
                    <a:pt x="65" y="1743"/>
                  </a:lnTo>
                  <a:lnTo>
                    <a:pt x="40" y="1738"/>
                  </a:lnTo>
                  <a:lnTo>
                    <a:pt x="19" y="1724"/>
                  </a:lnTo>
                  <a:lnTo>
                    <a:pt x="5" y="1703"/>
                  </a:lnTo>
                  <a:lnTo>
                    <a:pt x="0" y="1678"/>
                  </a:lnTo>
                  <a:lnTo>
                    <a:pt x="0" y="65"/>
                  </a:lnTo>
                  <a:lnTo>
                    <a:pt x="5" y="39"/>
                  </a:lnTo>
                  <a:lnTo>
                    <a:pt x="19" y="19"/>
                  </a:lnTo>
                  <a:lnTo>
                    <a:pt x="40" y="5"/>
                  </a:lnTo>
                  <a:lnTo>
                    <a:pt x="65" y="0"/>
                  </a:lnTo>
                  <a:lnTo>
                    <a:pt x="1232" y="0"/>
                  </a:lnTo>
                  <a:lnTo>
                    <a:pt x="1257" y="5"/>
                  </a:lnTo>
                  <a:lnTo>
                    <a:pt x="1278" y="19"/>
                  </a:lnTo>
                  <a:lnTo>
                    <a:pt x="1286" y="31"/>
                  </a:lnTo>
                  <a:lnTo>
                    <a:pt x="65" y="31"/>
                  </a:lnTo>
                  <a:lnTo>
                    <a:pt x="52" y="34"/>
                  </a:lnTo>
                  <a:lnTo>
                    <a:pt x="41" y="41"/>
                  </a:lnTo>
                  <a:lnTo>
                    <a:pt x="34" y="52"/>
                  </a:lnTo>
                  <a:lnTo>
                    <a:pt x="32" y="65"/>
                  </a:lnTo>
                  <a:lnTo>
                    <a:pt x="32" y="1678"/>
                  </a:lnTo>
                  <a:lnTo>
                    <a:pt x="34" y="1691"/>
                  </a:lnTo>
                  <a:lnTo>
                    <a:pt x="41" y="1701"/>
                  </a:lnTo>
                  <a:lnTo>
                    <a:pt x="52" y="1708"/>
                  </a:lnTo>
                  <a:lnTo>
                    <a:pt x="65" y="1711"/>
                  </a:lnTo>
                  <a:lnTo>
                    <a:pt x="1286" y="1711"/>
                  </a:lnTo>
                  <a:lnTo>
                    <a:pt x="1278" y="1724"/>
                  </a:lnTo>
                  <a:lnTo>
                    <a:pt x="1257" y="1738"/>
                  </a:lnTo>
                  <a:lnTo>
                    <a:pt x="1232" y="1743"/>
                  </a:lnTo>
                  <a:close/>
                  <a:moveTo>
                    <a:pt x="1286" y="1711"/>
                  </a:moveTo>
                  <a:lnTo>
                    <a:pt x="1232" y="1711"/>
                  </a:lnTo>
                  <a:lnTo>
                    <a:pt x="1245" y="1708"/>
                  </a:lnTo>
                  <a:lnTo>
                    <a:pt x="1256" y="1701"/>
                  </a:lnTo>
                  <a:lnTo>
                    <a:pt x="1263" y="1691"/>
                  </a:lnTo>
                  <a:lnTo>
                    <a:pt x="1265" y="1678"/>
                  </a:lnTo>
                  <a:lnTo>
                    <a:pt x="1265" y="65"/>
                  </a:lnTo>
                  <a:lnTo>
                    <a:pt x="1263" y="52"/>
                  </a:lnTo>
                  <a:lnTo>
                    <a:pt x="1256" y="41"/>
                  </a:lnTo>
                  <a:lnTo>
                    <a:pt x="1245" y="34"/>
                  </a:lnTo>
                  <a:lnTo>
                    <a:pt x="1232" y="31"/>
                  </a:lnTo>
                  <a:lnTo>
                    <a:pt x="1286" y="31"/>
                  </a:lnTo>
                  <a:lnTo>
                    <a:pt x="1292" y="39"/>
                  </a:lnTo>
                  <a:lnTo>
                    <a:pt x="1297" y="65"/>
                  </a:lnTo>
                  <a:lnTo>
                    <a:pt x="1297" y="1678"/>
                  </a:lnTo>
                  <a:lnTo>
                    <a:pt x="1292" y="1703"/>
                  </a:lnTo>
                  <a:lnTo>
                    <a:pt x="1286" y="17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pic>
          <p:nvPicPr>
            <p:cNvPr id="172" name="Picture 171">
              <a:extLst>
                <a:ext uri="{FF2B5EF4-FFF2-40B4-BE49-F238E27FC236}">
                  <a16:creationId xmlns:a16="http://schemas.microsoft.com/office/drawing/2014/main" id="{755144A1-35E3-4855-96FA-4A9A7263AD9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014" y="1733"/>
              <a:ext cx="101"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3" name="Line 9366">
              <a:extLst>
                <a:ext uri="{FF2B5EF4-FFF2-40B4-BE49-F238E27FC236}">
                  <a16:creationId xmlns:a16="http://schemas.microsoft.com/office/drawing/2014/main" id="{D1E4C599-702C-4E85-9596-7261602759B7}"/>
                </a:ext>
              </a:extLst>
            </p:cNvPr>
            <p:cNvCxnSpPr>
              <a:cxnSpLocks noChangeShapeType="1"/>
            </p:cNvCxnSpPr>
            <p:nvPr/>
          </p:nvCxnSpPr>
          <p:spPr bwMode="auto">
            <a:xfrm>
              <a:off x="8088" y="1437"/>
              <a:ext cx="0" cy="240"/>
            </a:xfrm>
            <a:prstGeom prst="line">
              <a:avLst/>
            </a:prstGeom>
            <a:noFill/>
            <a:ln w="2020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74" name="Line 9367">
              <a:extLst>
                <a:ext uri="{FF2B5EF4-FFF2-40B4-BE49-F238E27FC236}">
                  <a16:creationId xmlns:a16="http://schemas.microsoft.com/office/drawing/2014/main" id="{D751ABE0-603D-469A-B522-ECD166EC5472}"/>
                </a:ext>
              </a:extLst>
            </p:cNvPr>
            <p:cNvCxnSpPr>
              <a:cxnSpLocks noChangeShapeType="1"/>
            </p:cNvCxnSpPr>
            <p:nvPr/>
          </p:nvCxnSpPr>
          <p:spPr bwMode="auto">
            <a:xfrm>
              <a:off x="8154" y="1437"/>
              <a:ext cx="0" cy="208"/>
            </a:xfrm>
            <a:prstGeom prst="line">
              <a:avLst/>
            </a:prstGeom>
            <a:noFill/>
            <a:ln w="20207">
              <a:solidFill>
                <a:srgbClr val="231F20"/>
              </a:solidFill>
              <a:prstDash val="solid"/>
              <a:round/>
              <a:headEnd/>
              <a:tailEnd/>
            </a:ln>
            <a:extLst>
              <a:ext uri="{909E8E84-426E-40DD-AFC4-6F175D3DCCD1}">
                <a14:hiddenFill xmlns:a14="http://schemas.microsoft.com/office/drawing/2010/main">
                  <a:noFill/>
                </a14:hiddenFill>
              </a:ext>
            </a:extLst>
          </p:spPr>
        </p:cxnSp>
        <p:sp>
          <p:nvSpPr>
            <p:cNvPr id="175" name="Rectangle 174">
              <a:extLst>
                <a:ext uri="{FF2B5EF4-FFF2-40B4-BE49-F238E27FC236}">
                  <a16:creationId xmlns:a16="http://schemas.microsoft.com/office/drawing/2014/main" id="{90CF52F6-190F-4B10-82BF-1F431E12FB10}"/>
                </a:ext>
              </a:extLst>
            </p:cNvPr>
            <p:cNvSpPr>
              <a:spLocks noChangeArrowheads="1"/>
            </p:cNvSpPr>
            <p:nvPr/>
          </p:nvSpPr>
          <p:spPr bwMode="auto">
            <a:xfrm>
              <a:off x="8138" y="1645"/>
              <a:ext cx="91" cy="3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cxnSp>
          <p:nvCxnSpPr>
            <p:cNvPr id="176" name="Line 9369">
              <a:extLst>
                <a:ext uri="{FF2B5EF4-FFF2-40B4-BE49-F238E27FC236}">
                  <a16:creationId xmlns:a16="http://schemas.microsoft.com/office/drawing/2014/main" id="{C9B653A0-B1FB-4687-BE19-329030CD9DF0}"/>
                </a:ext>
              </a:extLst>
            </p:cNvPr>
            <p:cNvCxnSpPr>
              <a:cxnSpLocks noChangeShapeType="1"/>
            </p:cNvCxnSpPr>
            <p:nvPr/>
          </p:nvCxnSpPr>
          <p:spPr bwMode="auto">
            <a:xfrm>
              <a:off x="8281" y="1437"/>
              <a:ext cx="0" cy="208"/>
            </a:xfrm>
            <a:prstGeom prst="line">
              <a:avLst/>
            </a:prstGeom>
            <a:noFill/>
            <a:ln w="19240">
              <a:solidFill>
                <a:srgbClr val="231F20"/>
              </a:solidFill>
              <a:prstDash val="solid"/>
              <a:round/>
              <a:headEnd/>
              <a:tailEnd/>
            </a:ln>
            <a:extLst>
              <a:ext uri="{909E8E84-426E-40DD-AFC4-6F175D3DCCD1}">
                <a14:hiddenFill xmlns:a14="http://schemas.microsoft.com/office/drawing/2010/main">
                  <a:noFill/>
                </a14:hiddenFill>
              </a:ext>
            </a:extLst>
          </p:spPr>
        </p:cxnSp>
        <p:sp>
          <p:nvSpPr>
            <p:cNvPr id="177" name="Rectangle 176">
              <a:extLst>
                <a:ext uri="{FF2B5EF4-FFF2-40B4-BE49-F238E27FC236}">
                  <a16:creationId xmlns:a16="http://schemas.microsoft.com/office/drawing/2014/main" id="{6B3869C6-CCEA-4503-9370-1E3B1D499555}"/>
                </a:ext>
              </a:extLst>
            </p:cNvPr>
            <p:cNvSpPr>
              <a:spLocks noChangeArrowheads="1"/>
            </p:cNvSpPr>
            <p:nvPr/>
          </p:nvSpPr>
          <p:spPr bwMode="auto">
            <a:xfrm>
              <a:off x="8265" y="1645"/>
              <a:ext cx="91" cy="3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78" name="AutoShape 9371">
              <a:extLst>
                <a:ext uri="{FF2B5EF4-FFF2-40B4-BE49-F238E27FC236}">
                  <a16:creationId xmlns:a16="http://schemas.microsoft.com/office/drawing/2014/main" id="{963912DC-593E-41EC-9E06-39E77E70EA1D}"/>
                </a:ext>
              </a:extLst>
            </p:cNvPr>
            <p:cNvSpPr>
              <a:spLocks/>
            </p:cNvSpPr>
            <p:nvPr/>
          </p:nvSpPr>
          <p:spPr bwMode="auto">
            <a:xfrm>
              <a:off x="8080" y="1133"/>
              <a:ext cx="72" cy="210"/>
            </a:xfrm>
            <a:custGeom>
              <a:avLst/>
              <a:gdLst>
                <a:gd name="T0" fmla="+- 0 8102 8081"/>
                <a:gd name="T1" fmla="*/ T0 w 72"/>
                <a:gd name="T2" fmla="+- 0 1343 1134"/>
                <a:gd name="T3" fmla="*/ 1343 h 210"/>
                <a:gd name="T4" fmla="+- 0 8081 8081"/>
                <a:gd name="T5" fmla="*/ T4 w 72"/>
                <a:gd name="T6" fmla="+- 0 1343 1134"/>
                <a:gd name="T7" fmla="*/ 1343 h 210"/>
                <a:gd name="T8" fmla="+- 0 8081 8081"/>
                <a:gd name="T9" fmla="*/ T8 w 72"/>
                <a:gd name="T10" fmla="+- 0 1134 1134"/>
                <a:gd name="T11" fmla="*/ 1134 h 210"/>
                <a:gd name="T12" fmla="+- 0 8102 8081"/>
                <a:gd name="T13" fmla="*/ T12 w 72"/>
                <a:gd name="T14" fmla="+- 0 1134 1134"/>
                <a:gd name="T15" fmla="*/ 1134 h 210"/>
                <a:gd name="T16" fmla="+- 0 8102 8081"/>
                <a:gd name="T17" fmla="*/ T16 w 72"/>
                <a:gd name="T18" fmla="+- 0 1202 1134"/>
                <a:gd name="T19" fmla="*/ 1202 h 210"/>
                <a:gd name="T20" fmla="+- 0 8125 8081"/>
                <a:gd name="T21" fmla="*/ T20 w 72"/>
                <a:gd name="T22" fmla="+- 0 1202 1134"/>
                <a:gd name="T23" fmla="*/ 1202 h 210"/>
                <a:gd name="T24" fmla="+- 0 8123 8081"/>
                <a:gd name="T25" fmla="*/ T24 w 72"/>
                <a:gd name="T26" fmla="+- 0 1207 1134"/>
                <a:gd name="T27" fmla="*/ 1207 h 210"/>
                <a:gd name="T28" fmla="+- 0 8131 8081"/>
                <a:gd name="T29" fmla="*/ T28 w 72"/>
                <a:gd name="T30" fmla="+- 0 1242 1134"/>
                <a:gd name="T31" fmla="*/ 1242 h 210"/>
                <a:gd name="T32" fmla="+- 0 8108 8081"/>
                <a:gd name="T33" fmla="*/ T32 w 72"/>
                <a:gd name="T34" fmla="+- 0 1242 1134"/>
                <a:gd name="T35" fmla="*/ 1242 h 210"/>
                <a:gd name="T36" fmla="+- 0 8102 8081"/>
                <a:gd name="T37" fmla="*/ T36 w 72"/>
                <a:gd name="T38" fmla="+- 0 1263 1134"/>
                <a:gd name="T39" fmla="*/ 1263 h 210"/>
                <a:gd name="T40" fmla="+- 0 8102 8081"/>
                <a:gd name="T41" fmla="*/ T40 w 72"/>
                <a:gd name="T42" fmla="+- 0 1343 1134"/>
                <a:gd name="T43" fmla="*/ 1343 h 210"/>
                <a:gd name="T44" fmla="+- 0 8125 8081"/>
                <a:gd name="T45" fmla="*/ T44 w 72"/>
                <a:gd name="T46" fmla="+- 0 1202 1134"/>
                <a:gd name="T47" fmla="*/ 1202 h 210"/>
                <a:gd name="T48" fmla="+- 0 8102 8081"/>
                <a:gd name="T49" fmla="*/ T48 w 72"/>
                <a:gd name="T50" fmla="+- 0 1202 1134"/>
                <a:gd name="T51" fmla="*/ 1202 h 210"/>
                <a:gd name="T52" fmla="+- 0 8128 8081"/>
                <a:gd name="T53" fmla="*/ T52 w 72"/>
                <a:gd name="T54" fmla="+- 0 1134 1134"/>
                <a:gd name="T55" fmla="*/ 1134 h 210"/>
                <a:gd name="T56" fmla="+- 0 8149 8081"/>
                <a:gd name="T57" fmla="*/ T56 w 72"/>
                <a:gd name="T58" fmla="+- 0 1134 1134"/>
                <a:gd name="T59" fmla="*/ 1134 h 210"/>
                <a:gd name="T60" fmla="+- 0 8125 8081"/>
                <a:gd name="T61" fmla="*/ T60 w 72"/>
                <a:gd name="T62" fmla="+- 0 1202 1134"/>
                <a:gd name="T63" fmla="*/ 1202 h 210"/>
                <a:gd name="T64" fmla="+- 0 8152 8081"/>
                <a:gd name="T65" fmla="*/ T64 w 72"/>
                <a:gd name="T66" fmla="+- 0 1343 1134"/>
                <a:gd name="T67" fmla="*/ 1343 h 210"/>
                <a:gd name="T68" fmla="+- 0 8131 8081"/>
                <a:gd name="T69" fmla="*/ T68 w 72"/>
                <a:gd name="T70" fmla="+- 0 1343 1134"/>
                <a:gd name="T71" fmla="*/ 1343 h 210"/>
                <a:gd name="T72" fmla="+- 0 8108 8081"/>
                <a:gd name="T73" fmla="*/ T72 w 72"/>
                <a:gd name="T74" fmla="+- 0 1242 1134"/>
                <a:gd name="T75" fmla="*/ 1242 h 210"/>
                <a:gd name="T76" fmla="+- 0 8131 8081"/>
                <a:gd name="T77" fmla="*/ T76 w 72"/>
                <a:gd name="T78" fmla="+- 0 1242 1134"/>
                <a:gd name="T79" fmla="*/ 1242 h 210"/>
                <a:gd name="T80" fmla="+- 0 8152 8081"/>
                <a:gd name="T81" fmla="*/ T80 w 72"/>
                <a:gd name="T82" fmla="+- 0 1343 1134"/>
                <a:gd name="T83" fmla="*/ 1343 h 2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2" h="210">
                  <a:moveTo>
                    <a:pt x="21" y="209"/>
                  </a:moveTo>
                  <a:lnTo>
                    <a:pt x="0" y="209"/>
                  </a:lnTo>
                  <a:lnTo>
                    <a:pt x="0" y="0"/>
                  </a:lnTo>
                  <a:lnTo>
                    <a:pt x="21" y="0"/>
                  </a:lnTo>
                  <a:lnTo>
                    <a:pt x="21" y="68"/>
                  </a:lnTo>
                  <a:lnTo>
                    <a:pt x="44" y="68"/>
                  </a:lnTo>
                  <a:lnTo>
                    <a:pt x="42" y="73"/>
                  </a:lnTo>
                  <a:lnTo>
                    <a:pt x="50" y="108"/>
                  </a:lnTo>
                  <a:lnTo>
                    <a:pt x="27" y="108"/>
                  </a:lnTo>
                  <a:lnTo>
                    <a:pt x="21" y="129"/>
                  </a:lnTo>
                  <a:lnTo>
                    <a:pt x="21" y="209"/>
                  </a:lnTo>
                  <a:close/>
                  <a:moveTo>
                    <a:pt x="44" y="68"/>
                  </a:moveTo>
                  <a:lnTo>
                    <a:pt x="21" y="68"/>
                  </a:lnTo>
                  <a:lnTo>
                    <a:pt x="47" y="0"/>
                  </a:lnTo>
                  <a:lnTo>
                    <a:pt x="68" y="0"/>
                  </a:lnTo>
                  <a:lnTo>
                    <a:pt x="44" y="68"/>
                  </a:lnTo>
                  <a:close/>
                  <a:moveTo>
                    <a:pt x="71" y="209"/>
                  </a:moveTo>
                  <a:lnTo>
                    <a:pt x="50" y="209"/>
                  </a:lnTo>
                  <a:lnTo>
                    <a:pt x="27" y="108"/>
                  </a:lnTo>
                  <a:lnTo>
                    <a:pt x="50" y="108"/>
                  </a:lnTo>
                  <a:lnTo>
                    <a:pt x="71" y="20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79" name="Rectangle 178">
              <a:extLst>
                <a:ext uri="{FF2B5EF4-FFF2-40B4-BE49-F238E27FC236}">
                  <a16:creationId xmlns:a16="http://schemas.microsoft.com/office/drawing/2014/main" id="{CBDAAE44-9A1D-4B23-AED0-633AF1A59BAE}"/>
                </a:ext>
              </a:extLst>
            </p:cNvPr>
            <p:cNvSpPr>
              <a:spLocks noChangeArrowheads="1"/>
            </p:cNvSpPr>
            <p:nvPr/>
          </p:nvSpPr>
          <p:spPr bwMode="auto">
            <a:xfrm>
              <a:off x="8176" y="1134"/>
              <a:ext cx="60" cy="24"/>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80" name="Rectangle 179">
              <a:extLst>
                <a:ext uri="{FF2B5EF4-FFF2-40B4-BE49-F238E27FC236}">
                  <a16:creationId xmlns:a16="http://schemas.microsoft.com/office/drawing/2014/main" id="{82A790EE-2DF2-44D7-A92A-3569C1F4B2CC}"/>
                </a:ext>
              </a:extLst>
            </p:cNvPr>
            <p:cNvSpPr>
              <a:spLocks noChangeArrowheads="1"/>
            </p:cNvSpPr>
            <p:nvPr/>
          </p:nvSpPr>
          <p:spPr bwMode="auto">
            <a:xfrm>
              <a:off x="8176" y="1158"/>
              <a:ext cx="22" cy="5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81" name="Rectangle 180">
              <a:extLst>
                <a:ext uri="{FF2B5EF4-FFF2-40B4-BE49-F238E27FC236}">
                  <a16:creationId xmlns:a16="http://schemas.microsoft.com/office/drawing/2014/main" id="{12A3F445-ECDA-4CCD-B1E0-284494C05D7A}"/>
                </a:ext>
              </a:extLst>
            </p:cNvPr>
            <p:cNvSpPr>
              <a:spLocks noChangeArrowheads="1"/>
            </p:cNvSpPr>
            <p:nvPr/>
          </p:nvSpPr>
          <p:spPr bwMode="auto">
            <a:xfrm>
              <a:off x="8176" y="1216"/>
              <a:ext cx="46" cy="24"/>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82" name="Rectangle 181">
              <a:extLst>
                <a:ext uri="{FF2B5EF4-FFF2-40B4-BE49-F238E27FC236}">
                  <a16:creationId xmlns:a16="http://schemas.microsoft.com/office/drawing/2014/main" id="{FDD5F01A-92E0-4D4F-BFE5-781D1EFB6B55}"/>
                </a:ext>
              </a:extLst>
            </p:cNvPr>
            <p:cNvSpPr>
              <a:spLocks noChangeArrowheads="1"/>
            </p:cNvSpPr>
            <p:nvPr/>
          </p:nvSpPr>
          <p:spPr bwMode="auto">
            <a:xfrm>
              <a:off x="8176" y="1240"/>
              <a:ext cx="22" cy="7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83" name="Rectangle 182">
              <a:extLst>
                <a:ext uri="{FF2B5EF4-FFF2-40B4-BE49-F238E27FC236}">
                  <a16:creationId xmlns:a16="http://schemas.microsoft.com/office/drawing/2014/main" id="{82573264-A173-47B5-B351-FCCF2C1F72BB}"/>
                </a:ext>
              </a:extLst>
            </p:cNvPr>
            <p:cNvSpPr>
              <a:spLocks noChangeArrowheads="1"/>
            </p:cNvSpPr>
            <p:nvPr/>
          </p:nvSpPr>
          <p:spPr bwMode="auto">
            <a:xfrm>
              <a:off x="8176" y="1316"/>
              <a:ext cx="63" cy="2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84" name="AutoShape 9377">
              <a:extLst>
                <a:ext uri="{FF2B5EF4-FFF2-40B4-BE49-F238E27FC236}">
                  <a16:creationId xmlns:a16="http://schemas.microsoft.com/office/drawing/2014/main" id="{64496CF5-D726-432B-8C80-BA49F25684D5}"/>
                </a:ext>
              </a:extLst>
            </p:cNvPr>
            <p:cNvSpPr>
              <a:spLocks/>
            </p:cNvSpPr>
            <p:nvPr/>
          </p:nvSpPr>
          <p:spPr bwMode="auto">
            <a:xfrm>
              <a:off x="8262" y="1129"/>
              <a:ext cx="70" cy="217"/>
            </a:xfrm>
            <a:custGeom>
              <a:avLst/>
              <a:gdLst>
                <a:gd name="T0" fmla="+- 0 8301 8263"/>
                <a:gd name="T1" fmla="*/ T0 w 70"/>
                <a:gd name="T2" fmla="+- 0 1319 1129"/>
                <a:gd name="T3" fmla="*/ 1319 h 217"/>
                <a:gd name="T4" fmla="+- 0 8305 8263"/>
                <a:gd name="T5" fmla="*/ T4 w 70"/>
                <a:gd name="T6" fmla="+- 0 1316 1129"/>
                <a:gd name="T7" fmla="*/ 1316 h 217"/>
                <a:gd name="T8" fmla="+- 0 8310 8263"/>
                <a:gd name="T9" fmla="*/ T8 w 70"/>
                <a:gd name="T10" fmla="+- 0 1302 1129"/>
                <a:gd name="T11" fmla="*/ 1302 h 217"/>
                <a:gd name="T12" fmla="+- 0 8311 8263"/>
                <a:gd name="T13" fmla="*/ T12 w 70"/>
                <a:gd name="T14" fmla="+- 0 1283 1129"/>
                <a:gd name="T15" fmla="*/ 1283 h 217"/>
                <a:gd name="T16" fmla="+- 0 8307 8263"/>
                <a:gd name="T17" fmla="*/ T16 w 70"/>
                <a:gd name="T18" fmla="+- 0 1269 1129"/>
                <a:gd name="T19" fmla="*/ 1269 h 217"/>
                <a:gd name="T20" fmla="+- 0 8293 8263"/>
                <a:gd name="T21" fmla="*/ T20 w 70"/>
                <a:gd name="T22" fmla="+- 0 1242 1129"/>
                <a:gd name="T23" fmla="*/ 1242 h 217"/>
                <a:gd name="T24" fmla="+- 0 8281 8263"/>
                <a:gd name="T25" fmla="*/ T24 w 70"/>
                <a:gd name="T26" fmla="+- 0 1225 1129"/>
                <a:gd name="T27" fmla="*/ 1225 h 217"/>
                <a:gd name="T28" fmla="+- 0 8270 8263"/>
                <a:gd name="T29" fmla="*/ T28 w 70"/>
                <a:gd name="T30" fmla="+- 0 1204 1129"/>
                <a:gd name="T31" fmla="*/ 1204 h 217"/>
                <a:gd name="T32" fmla="+- 0 8266 8263"/>
                <a:gd name="T33" fmla="*/ T32 w 70"/>
                <a:gd name="T34" fmla="+- 0 1187 1129"/>
                <a:gd name="T35" fmla="*/ 1187 h 217"/>
                <a:gd name="T36" fmla="+- 0 8264 8263"/>
                <a:gd name="T37" fmla="*/ T36 w 70"/>
                <a:gd name="T38" fmla="+- 0 1166 1129"/>
                <a:gd name="T39" fmla="*/ 1166 h 217"/>
                <a:gd name="T40" fmla="+- 0 8270 8263"/>
                <a:gd name="T41" fmla="*/ T40 w 70"/>
                <a:gd name="T42" fmla="+- 0 1149 1129"/>
                <a:gd name="T43" fmla="*/ 1149 h 217"/>
                <a:gd name="T44" fmla="+- 0 8281 8263"/>
                <a:gd name="T45" fmla="*/ T44 w 70"/>
                <a:gd name="T46" fmla="+- 0 1135 1129"/>
                <a:gd name="T47" fmla="*/ 1135 h 217"/>
                <a:gd name="T48" fmla="+- 0 8290 8263"/>
                <a:gd name="T49" fmla="*/ T48 w 70"/>
                <a:gd name="T50" fmla="+- 0 1131 1129"/>
                <a:gd name="T51" fmla="*/ 1131 h 217"/>
                <a:gd name="T52" fmla="+- 0 8304 8263"/>
                <a:gd name="T53" fmla="*/ T52 w 70"/>
                <a:gd name="T54" fmla="+- 0 1129 1129"/>
                <a:gd name="T55" fmla="*/ 1129 h 217"/>
                <a:gd name="T56" fmla="+- 0 8317 8263"/>
                <a:gd name="T57" fmla="*/ T56 w 70"/>
                <a:gd name="T58" fmla="+- 0 1137 1129"/>
                <a:gd name="T59" fmla="*/ 1137 h 217"/>
                <a:gd name="T60" fmla="+- 0 8323 8263"/>
                <a:gd name="T61" fmla="*/ T60 w 70"/>
                <a:gd name="T62" fmla="+- 0 1144 1129"/>
                <a:gd name="T63" fmla="*/ 1144 h 217"/>
                <a:gd name="T64" fmla="+- 0 8328 8263"/>
                <a:gd name="T65" fmla="*/ T64 w 70"/>
                <a:gd name="T66" fmla="+- 0 1155 1129"/>
                <a:gd name="T67" fmla="*/ 1155 h 217"/>
                <a:gd name="T68" fmla="+- 0 8296 8263"/>
                <a:gd name="T69" fmla="*/ T68 w 70"/>
                <a:gd name="T70" fmla="+- 0 1157 1129"/>
                <a:gd name="T71" fmla="*/ 1157 h 217"/>
                <a:gd name="T72" fmla="+- 0 8286 8263"/>
                <a:gd name="T73" fmla="*/ T72 w 70"/>
                <a:gd name="T74" fmla="+- 0 1169 1129"/>
                <a:gd name="T75" fmla="*/ 1169 h 217"/>
                <a:gd name="T76" fmla="+- 0 8287 8263"/>
                <a:gd name="T77" fmla="*/ T76 w 70"/>
                <a:gd name="T78" fmla="+- 0 1184 1129"/>
                <a:gd name="T79" fmla="*/ 1184 h 217"/>
                <a:gd name="T80" fmla="+- 0 8292 8263"/>
                <a:gd name="T81" fmla="*/ T80 w 70"/>
                <a:gd name="T82" fmla="+- 0 1198 1129"/>
                <a:gd name="T83" fmla="*/ 1198 h 217"/>
                <a:gd name="T84" fmla="+- 0 8299 8263"/>
                <a:gd name="T85" fmla="*/ T84 w 70"/>
                <a:gd name="T86" fmla="+- 0 1211 1129"/>
                <a:gd name="T87" fmla="*/ 1211 h 217"/>
                <a:gd name="T88" fmla="+- 0 8311 8263"/>
                <a:gd name="T89" fmla="*/ T88 w 70"/>
                <a:gd name="T90" fmla="+- 0 1228 1129"/>
                <a:gd name="T91" fmla="*/ 1228 h 217"/>
                <a:gd name="T92" fmla="+- 0 8330 8263"/>
                <a:gd name="T93" fmla="*/ T92 w 70"/>
                <a:gd name="T94" fmla="+- 0 1264 1129"/>
                <a:gd name="T95" fmla="*/ 1264 h 217"/>
                <a:gd name="T96" fmla="+- 0 8333 8263"/>
                <a:gd name="T97" fmla="*/ T96 w 70"/>
                <a:gd name="T98" fmla="+- 0 1292 1129"/>
                <a:gd name="T99" fmla="*/ 1292 h 217"/>
                <a:gd name="T100" fmla="+- 0 8328 8263"/>
                <a:gd name="T101" fmla="*/ T100 w 70"/>
                <a:gd name="T102" fmla="+- 0 1317 1129"/>
                <a:gd name="T103" fmla="*/ 1317 h 217"/>
                <a:gd name="T104" fmla="+- 0 8331 8263"/>
                <a:gd name="T105" fmla="*/ T104 w 70"/>
                <a:gd name="T106" fmla="+- 0 1179 1129"/>
                <a:gd name="T107" fmla="*/ 1179 h 217"/>
                <a:gd name="T108" fmla="+- 0 8311 8263"/>
                <a:gd name="T109" fmla="*/ T108 w 70"/>
                <a:gd name="T110" fmla="+- 0 1170 1129"/>
                <a:gd name="T111" fmla="*/ 1170 h 217"/>
                <a:gd name="T112" fmla="+- 0 8307 8263"/>
                <a:gd name="T113" fmla="*/ T112 w 70"/>
                <a:gd name="T114" fmla="+- 0 1160 1129"/>
                <a:gd name="T115" fmla="*/ 1160 h 217"/>
                <a:gd name="T116" fmla="+- 0 8302 8263"/>
                <a:gd name="T117" fmla="*/ T116 w 70"/>
                <a:gd name="T118" fmla="+- 0 1157 1129"/>
                <a:gd name="T119" fmla="*/ 1157 h 217"/>
                <a:gd name="T120" fmla="+- 0 8331 8263"/>
                <a:gd name="T121" fmla="*/ T120 w 70"/>
                <a:gd name="T122" fmla="+- 0 1167 1129"/>
                <a:gd name="T123" fmla="*/ 1167 h 217"/>
                <a:gd name="T124" fmla="+- 0 8301 8263"/>
                <a:gd name="T125" fmla="*/ T124 w 70"/>
                <a:gd name="T126" fmla="+- 0 1346 1129"/>
                <a:gd name="T127" fmla="*/ 1346 h 217"/>
                <a:gd name="T128" fmla="+- 0 8286 8263"/>
                <a:gd name="T129" fmla="*/ T128 w 70"/>
                <a:gd name="T130" fmla="+- 0 1345 1129"/>
                <a:gd name="T131" fmla="*/ 1345 h 217"/>
                <a:gd name="T132" fmla="+- 0 8278 8263"/>
                <a:gd name="T133" fmla="*/ T132 w 70"/>
                <a:gd name="T134" fmla="+- 0 1339 1129"/>
                <a:gd name="T135" fmla="*/ 1339 h 217"/>
                <a:gd name="T136" fmla="+- 0 8270 8263"/>
                <a:gd name="T137" fmla="*/ T136 w 70"/>
                <a:gd name="T138" fmla="+- 0 1331 1129"/>
                <a:gd name="T139" fmla="*/ 1331 h 217"/>
                <a:gd name="T140" fmla="+- 0 8266 8263"/>
                <a:gd name="T141" fmla="*/ T140 w 70"/>
                <a:gd name="T142" fmla="+- 0 1320 1129"/>
                <a:gd name="T143" fmla="*/ 1320 h 217"/>
                <a:gd name="T144" fmla="+- 0 8263 8263"/>
                <a:gd name="T145" fmla="*/ T144 w 70"/>
                <a:gd name="T146" fmla="+- 0 1310 1129"/>
                <a:gd name="T147" fmla="*/ 1310 h 217"/>
                <a:gd name="T148" fmla="+- 0 8284 8263"/>
                <a:gd name="T149" fmla="*/ T148 w 70"/>
                <a:gd name="T150" fmla="+- 0 1289 1129"/>
                <a:gd name="T151" fmla="*/ 1289 h 217"/>
                <a:gd name="T152" fmla="+- 0 8289 8263"/>
                <a:gd name="T153" fmla="*/ T152 w 70"/>
                <a:gd name="T154" fmla="+- 0 1316 1129"/>
                <a:gd name="T155" fmla="*/ 1316 h 217"/>
                <a:gd name="T156" fmla="+- 0 8328 8263"/>
                <a:gd name="T157" fmla="*/ T156 w 70"/>
                <a:gd name="T158" fmla="+- 0 1319 1129"/>
                <a:gd name="T159" fmla="*/ 1319 h 217"/>
                <a:gd name="T160" fmla="+- 0 8317 8263"/>
                <a:gd name="T161" fmla="*/ T160 w 70"/>
                <a:gd name="T162" fmla="+- 0 1337 1129"/>
                <a:gd name="T163" fmla="*/ 1337 h 217"/>
                <a:gd name="T164" fmla="+- 0 8305 8263"/>
                <a:gd name="T165" fmla="*/ T164 w 70"/>
                <a:gd name="T166" fmla="+- 0 1345 1129"/>
                <a:gd name="T167" fmla="*/ 1345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70" h="217">
                  <a:moveTo>
                    <a:pt x="65" y="190"/>
                  </a:moveTo>
                  <a:lnTo>
                    <a:pt x="38" y="190"/>
                  </a:lnTo>
                  <a:lnTo>
                    <a:pt x="39" y="188"/>
                  </a:lnTo>
                  <a:lnTo>
                    <a:pt x="42" y="187"/>
                  </a:lnTo>
                  <a:lnTo>
                    <a:pt x="45" y="181"/>
                  </a:lnTo>
                  <a:lnTo>
                    <a:pt x="47" y="173"/>
                  </a:lnTo>
                  <a:lnTo>
                    <a:pt x="48" y="167"/>
                  </a:lnTo>
                  <a:lnTo>
                    <a:pt x="48" y="154"/>
                  </a:lnTo>
                  <a:lnTo>
                    <a:pt x="47" y="147"/>
                  </a:lnTo>
                  <a:lnTo>
                    <a:pt x="44" y="140"/>
                  </a:lnTo>
                  <a:lnTo>
                    <a:pt x="42" y="134"/>
                  </a:lnTo>
                  <a:lnTo>
                    <a:pt x="30" y="113"/>
                  </a:lnTo>
                  <a:lnTo>
                    <a:pt x="23" y="103"/>
                  </a:lnTo>
                  <a:lnTo>
                    <a:pt x="18" y="96"/>
                  </a:lnTo>
                  <a:lnTo>
                    <a:pt x="14" y="90"/>
                  </a:lnTo>
                  <a:lnTo>
                    <a:pt x="7" y="75"/>
                  </a:lnTo>
                  <a:lnTo>
                    <a:pt x="4" y="66"/>
                  </a:lnTo>
                  <a:lnTo>
                    <a:pt x="3" y="58"/>
                  </a:lnTo>
                  <a:lnTo>
                    <a:pt x="1" y="49"/>
                  </a:lnTo>
                  <a:lnTo>
                    <a:pt x="1" y="37"/>
                  </a:lnTo>
                  <a:lnTo>
                    <a:pt x="4" y="25"/>
                  </a:lnTo>
                  <a:lnTo>
                    <a:pt x="7" y="20"/>
                  </a:lnTo>
                  <a:lnTo>
                    <a:pt x="10" y="14"/>
                  </a:lnTo>
                  <a:lnTo>
                    <a:pt x="18" y="6"/>
                  </a:lnTo>
                  <a:lnTo>
                    <a:pt x="23" y="5"/>
                  </a:lnTo>
                  <a:lnTo>
                    <a:pt x="27" y="2"/>
                  </a:lnTo>
                  <a:lnTo>
                    <a:pt x="32" y="0"/>
                  </a:lnTo>
                  <a:lnTo>
                    <a:pt x="41" y="0"/>
                  </a:lnTo>
                  <a:lnTo>
                    <a:pt x="45" y="2"/>
                  </a:lnTo>
                  <a:lnTo>
                    <a:pt x="54" y="8"/>
                  </a:lnTo>
                  <a:lnTo>
                    <a:pt x="57" y="11"/>
                  </a:lnTo>
                  <a:lnTo>
                    <a:pt x="60" y="15"/>
                  </a:lnTo>
                  <a:lnTo>
                    <a:pt x="64" y="22"/>
                  </a:lnTo>
                  <a:lnTo>
                    <a:pt x="65" y="26"/>
                  </a:lnTo>
                  <a:lnTo>
                    <a:pt x="65" y="28"/>
                  </a:lnTo>
                  <a:lnTo>
                    <a:pt x="33" y="28"/>
                  </a:lnTo>
                  <a:lnTo>
                    <a:pt x="27" y="31"/>
                  </a:lnTo>
                  <a:lnTo>
                    <a:pt x="23" y="40"/>
                  </a:lnTo>
                  <a:lnTo>
                    <a:pt x="23" y="46"/>
                  </a:lnTo>
                  <a:lnTo>
                    <a:pt x="24" y="55"/>
                  </a:lnTo>
                  <a:lnTo>
                    <a:pt x="26" y="62"/>
                  </a:lnTo>
                  <a:lnTo>
                    <a:pt x="29" y="69"/>
                  </a:lnTo>
                  <a:lnTo>
                    <a:pt x="32" y="76"/>
                  </a:lnTo>
                  <a:lnTo>
                    <a:pt x="36" y="82"/>
                  </a:lnTo>
                  <a:lnTo>
                    <a:pt x="42" y="90"/>
                  </a:lnTo>
                  <a:lnTo>
                    <a:pt x="48" y="99"/>
                  </a:lnTo>
                  <a:lnTo>
                    <a:pt x="60" y="120"/>
                  </a:lnTo>
                  <a:lnTo>
                    <a:pt x="67" y="135"/>
                  </a:lnTo>
                  <a:lnTo>
                    <a:pt x="70" y="154"/>
                  </a:lnTo>
                  <a:lnTo>
                    <a:pt x="70" y="163"/>
                  </a:lnTo>
                  <a:lnTo>
                    <a:pt x="67" y="181"/>
                  </a:lnTo>
                  <a:lnTo>
                    <a:pt x="65" y="188"/>
                  </a:lnTo>
                  <a:lnTo>
                    <a:pt x="65" y="190"/>
                  </a:lnTo>
                  <a:close/>
                  <a:moveTo>
                    <a:pt x="68" y="50"/>
                  </a:moveTo>
                  <a:lnTo>
                    <a:pt x="48" y="50"/>
                  </a:lnTo>
                  <a:lnTo>
                    <a:pt x="48" y="41"/>
                  </a:lnTo>
                  <a:lnTo>
                    <a:pt x="47" y="37"/>
                  </a:lnTo>
                  <a:lnTo>
                    <a:pt x="44" y="31"/>
                  </a:lnTo>
                  <a:lnTo>
                    <a:pt x="42" y="29"/>
                  </a:lnTo>
                  <a:lnTo>
                    <a:pt x="39" y="28"/>
                  </a:lnTo>
                  <a:lnTo>
                    <a:pt x="65" y="28"/>
                  </a:lnTo>
                  <a:lnTo>
                    <a:pt x="68" y="38"/>
                  </a:lnTo>
                  <a:lnTo>
                    <a:pt x="68" y="50"/>
                  </a:lnTo>
                  <a:close/>
                  <a:moveTo>
                    <a:pt x="38" y="217"/>
                  </a:moveTo>
                  <a:lnTo>
                    <a:pt x="27" y="217"/>
                  </a:lnTo>
                  <a:lnTo>
                    <a:pt x="23" y="216"/>
                  </a:lnTo>
                  <a:lnTo>
                    <a:pt x="18" y="213"/>
                  </a:lnTo>
                  <a:lnTo>
                    <a:pt x="15" y="210"/>
                  </a:lnTo>
                  <a:lnTo>
                    <a:pt x="10" y="207"/>
                  </a:lnTo>
                  <a:lnTo>
                    <a:pt x="7" y="202"/>
                  </a:lnTo>
                  <a:lnTo>
                    <a:pt x="6" y="198"/>
                  </a:lnTo>
                  <a:lnTo>
                    <a:pt x="3" y="191"/>
                  </a:lnTo>
                  <a:lnTo>
                    <a:pt x="1" y="185"/>
                  </a:lnTo>
                  <a:lnTo>
                    <a:pt x="0" y="181"/>
                  </a:lnTo>
                  <a:lnTo>
                    <a:pt x="0" y="160"/>
                  </a:lnTo>
                  <a:lnTo>
                    <a:pt x="21" y="160"/>
                  </a:lnTo>
                  <a:lnTo>
                    <a:pt x="21" y="178"/>
                  </a:lnTo>
                  <a:lnTo>
                    <a:pt x="26" y="187"/>
                  </a:lnTo>
                  <a:lnTo>
                    <a:pt x="32" y="190"/>
                  </a:lnTo>
                  <a:lnTo>
                    <a:pt x="65" y="190"/>
                  </a:lnTo>
                  <a:lnTo>
                    <a:pt x="64" y="194"/>
                  </a:lnTo>
                  <a:lnTo>
                    <a:pt x="54" y="208"/>
                  </a:lnTo>
                  <a:lnTo>
                    <a:pt x="45" y="214"/>
                  </a:lnTo>
                  <a:lnTo>
                    <a:pt x="42" y="216"/>
                  </a:lnTo>
                  <a:lnTo>
                    <a:pt x="38" y="2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85" name="Rectangle 184">
              <a:extLst>
                <a:ext uri="{FF2B5EF4-FFF2-40B4-BE49-F238E27FC236}">
                  <a16:creationId xmlns:a16="http://schemas.microsoft.com/office/drawing/2014/main" id="{54345C40-FC2E-416C-80B5-07680A4136E2}"/>
                </a:ext>
              </a:extLst>
            </p:cNvPr>
            <p:cNvSpPr>
              <a:spLocks noChangeArrowheads="1"/>
            </p:cNvSpPr>
            <p:nvPr/>
          </p:nvSpPr>
          <p:spPr bwMode="auto">
            <a:xfrm>
              <a:off x="8134" y="834"/>
              <a:ext cx="60" cy="2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86" name="Rectangle 185">
              <a:extLst>
                <a:ext uri="{FF2B5EF4-FFF2-40B4-BE49-F238E27FC236}">
                  <a16:creationId xmlns:a16="http://schemas.microsoft.com/office/drawing/2014/main" id="{4F4BAE6C-BEB9-41CD-9B50-324C5D9B01C4}"/>
                </a:ext>
              </a:extLst>
            </p:cNvPr>
            <p:cNvSpPr>
              <a:spLocks noChangeArrowheads="1"/>
            </p:cNvSpPr>
            <p:nvPr/>
          </p:nvSpPr>
          <p:spPr bwMode="auto">
            <a:xfrm>
              <a:off x="8134" y="861"/>
              <a:ext cx="22" cy="5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87" name="Rectangle 186">
              <a:extLst>
                <a:ext uri="{FF2B5EF4-FFF2-40B4-BE49-F238E27FC236}">
                  <a16:creationId xmlns:a16="http://schemas.microsoft.com/office/drawing/2014/main" id="{0EBB5217-15CC-4F5A-8049-8B3842E99F90}"/>
                </a:ext>
              </a:extLst>
            </p:cNvPr>
            <p:cNvSpPr>
              <a:spLocks noChangeArrowheads="1"/>
            </p:cNvSpPr>
            <p:nvPr/>
          </p:nvSpPr>
          <p:spPr bwMode="auto">
            <a:xfrm>
              <a:off x="8134" y="917"/>
              <a:ext cx="46" cy="24"/>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88" name="Rectangle 187">
              <a:extLst>
                <a:ext uri="{FF2B5EF4-FFF2-40B4-BE49-F238E27FC236}">
                  <a16:creationId xmlns:a16="http://schemas.microsoft.com/office/drawing/2014/main" id="{9EB6215D-E5FD-45BE-A5E0-00C51415526E}"/>
                </a:ext>
              </a:extLst>
            </p:cNvPr>
            <p:cNvSpPr>
              <a:spLocks noChangeArrowheads="1"/>
            </p:cNvSpPr>
            <p:nvPr/>
          </p:nvSpPr>
          <p:spPr bwMode="auto">
            <a:xfrm>
              <a:off x="8134" y="941"/>
              <a:ext cx="22" cy="7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89" name="Rectangle 188">
              <a:extLst>
                <a:ext uri="{FF2B5EF4-FFF2-40B4-BE49-F238E27FC236}">
                  <a16:creationId xmlns:a16="http://schemas.microsoft.com/office/drawing/2014/main" id="{87FC55C5-97C4-4647-AB86-F08579A1185F}"/>
                </a:ext>
              </a:extLst>
            </p:cNvPr>
            <p:cNvSpPr>
              <a:spLocks noChangeArrowheads="1"/>
            </p:cNvSpPr>
            <p:nvPr/>
          </p:nvSpPr>
          <p:spPr bwMode="auto">
            <a:xfrm>
              <a:off x="8134" y="1017"/>
              <a:ext cx="63" cy="2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90" name="AutoShape 9383">
              <a:extLst>
                <a:ext uri="{FF2B5EF4-FFF2-40B4-BE49-F238E27FC236}">
                  <a16:creationId xmlns:a16="http://schemas.microsoft.com/office/drawing/2014/main" id="{B32241CA-B428-4E54-A8EA-B0DE0FEE214C}"/>
                </a:ext>
              </a:extLst>
            </p:cNvPr>
            <p:cNvSpPr>
              <a:spLocks/>
            </p:cNvSpPr>
            <p:nvPr/>
          </p:nvSpPr>
          <p:spPr bwMode="auto">
            <a:xfrm>
              <a:off x="8038" y="835"/>
              <a:ext cx="69" cy="210"/>
            </a:xfrm>
            <a:custGeom>
              <a:avLst/>
              <a:gdLst>
                <a:gd name="T0" fmla="+- 0 8060 8039"/>
                <a:gd name="T1" fmla="*/ T0 w 69"/>
                <a:gd name="T2" fmla="+- 0 1044 835"/>
                <a:gd name="T3" fmla="*/ 1044 h 210"/>
                <a:gd name="T4" fmla="+- 0 8039 8039"/>
                <a:gd name="T5" fmla="*/ T4 w 69"/>
                <a:gd name="T6" fmla="+- 0 1044 835"/>
                <a:gd name="T7" fmla="*/ 1044 h 210"/>
                <a:gd name="T8" fmla="+- 0 8039 8039"/>
                <a:gd name="T9" fmla="*/ T8 w 69"/>
                <a:gd name="T10" fmla="+- 0 835 835"/>
                <a:gd name="T11" fmla="*/ 835 h 210"/>
                <a:gd name="T12" fmla="+- 0 8076 8039"/>
                <a:gd name="T13" fmla="*/ T12 w 69"/>
                <a:gd name="T14" fmla="+- 0 835 835"/>
                <a:gd name="T15" fmla="*/ 835 h 210"/>
                <a:gd name="T16" fmla="+- 0 8081 8039"/>
                <a:gd name="T17" fmla="*/ T16 w 69"/>
                <a:gd name="T18" fmla="+- 0 837 835"/>
                <a:gd name="T19" fmla="*/ 837 h 210"/>
                <a:gd name="T20" fmla="+- 0 8090 8039"/>
                <a:gd name="T21" fmla="*/ T20 w 69"/>
                <a:gd name="T22" fmla="+- 0 843 835"/>
                <a:gd name="T23" fmla="*/ 843 h 210"/>
                <a:gd name="T24" fmla="+- 0 8095 8039"/>
                <a:gd name="T25" fmla="*/ T24 w 69"/>
                <a:gd name="T26" fmla="+- 0 847 835"/>
                <a:gd name="T27" fmla="*/ 847 h 210"/>
                <a:gd name="T28" fmla="+- 0 8101 8039"/>
                <a:gd name="T29" fmla="*/ T28 w 69"/>
                <a:gd name="T30" fmla="+- 0 856 835"/>
                <a:gd name="T31" fmla="*/ 856 h 210"/>
                <a:gd name="T32" fmla="+- 0 8103 8039"/>
                <a:gd name="T33" fmla="*/ T32 w 69"/>
                <a:gd name="T34" fmla="+- 0 861 835"/>
                <a:gd name="T35" fmla="*/ 861 h 210"/>
                <a:gd name="T36" fmla="+- 0 8060 8039"/>
                <a:gd name="T37" fmla="*/ T36 w 69"/>
                <a:gd name="T38" fmla="+- 0 861 835"/>
                <a:gd name="T39" fmla="*/ 861 h 210"/>
                <a:gd name="T40" fmla="+- 0 8060 8039"/>
                <a:gd name="T41" fmla="*/ T40 w 69"/>
                <a:gd name="T42" fmla="+- 0 922 835"/>
                <a:gd name="T43" fmla="*/ 922 h 210"/>
                <a:gd name="T44" fmla="+- 0 8102 8039"/>
                <a:gd name="T45" fmla="*/ T44 w 69"/>
                <a:gd name="T46" fmla="+- 0 922 835"/>
                <a:gd name="T47" fmla="*/ 922 h 210"/>
                <a:gd name="T48" fmla="+- 0 8098 8039"/>
                <a:gd name="T49" fmla="*/ T48 w 69"/>
                <a:gd name="T50" fmla="+- 0 931 835"/>
                <a:gd name="T51" fmla="*/ 931 h 210"/>
                <a:gd name="T52" fmla="+- 0 8095 8039"/>
                <a:gd name="T53" fmla="*/ T52 w 69"/>
                <a:gd name="T54" fmla="+- 0 935 835"/>
                <a:gd name="T55" fmla="*/ 935 h 210"/>
                <a:gd name="T56" fmla="+- 0 8090 8039"/>
                <a:gd name="T57" fmla="*/ T56 w 69"/>
                <a:gd name="T58" fmla="+- 0 940 835"/>
                <a:gd name="T59" fmla="*/ 940 h 210"/>
                <a:gd name="T60" fmla="+- 0 8091 8039"/>
                <a:gd name="T61" fmla="*/ T60 w 69"/>
                <a:gd name="T62" fmla="+- 0 946 835"/>
                <a:gd name="T63" fmla="*/ 946 h 210"/>
                <a:gd name="T64" fmla="+- 0 8060 8039"/>
                <a:gd name="T65" fmla="*/ T64 w 69"/>
                <a:gd name="T66" fmla="+- 0 946 835"/>
                <a:gd name="T67" fmla="*/ 946 h 210"/>
                <a:gd name="T68" fmla="+- 0 8060 8039"/>
                <a:gd name="T69" fmla="*/ T68 w 69"/>
                <a:gd name="T70" fmla="+- 0 1044 835"/>
                <a:gd name="T71" fmla="*/ 1044 h 210"/>
                <a:gd name="T72" fmla="+- 0 8102 8039"/>
                <a:gd name="T73" fmla="*/ T72 w 69"/>
                <a:gd name="T74" fmla="+- 0 922 835"/>
                <a:gd name="T75" fmla="*/ 922 h 210"/>
                <a:gd name="T76" fmla="+- 0 8070 8039"/>
                <a:gd name="T77" fmla="*/ T76 w 69"/>
                <a:gd name="T78" fmla="+- 0 922 835"/>
                <a:gd name="T79" fmla="*/ 922 h 210"/>
                <a:gd name="T80" fmla="+- 0 8073 8039"/>
                <a:gd name="T81" fmla="*/ T80 w 69"/>
                <a:gd name="T82" fmla="+- 0 920 835"/>
                <a:gd name="T83" fmla="*/ 920 h 210"/>
                <a:gd name="T84" fmla="+- 0 8078 8039"/>
                <a:gd name="T85" fmla="*/ T84 w 69"/>
                <a:gd name="T86" fmla="+- 0 918 835"/>
                <a:gd name="T87" fmla="*/ 918 h 210"/>
                <a:gd name="T88" fmla="+- 0 8079 8039"/>
                <a:gd name="T89" fmla="*/ T88 w 69"/>
                <a:gd name="T90" fmla="+- 0 915 835"/>
                <a:gd name="T91" fmla="*/ 915 h 210"/>
                <a:gd name="T92" fmla="+- 0 8083 8039"/>
                <a:gd name="T93" fmla="*/ T92 w 69"/>
                <a:gd name="T94" fmla="+- 0 912 835"/>
                <a:gd name="T95" fmla="*/ 912 h 210"/>
                <a:gd name="T96" fmla="+- 0 8084 8039"/>
                <a:gd name="T97" fmla="*/ T96 w 69"/>
                <a:gd name="T98" fmla="+- 0 908 835"/>
                <a:gd name="T99" fmla="*/ 908 h 210"/>
                <a:gd name="T100" fmla="+- 0 8086 8039"/>
                <a:gd name="T101" fmla="*/ T100 w 69"/>
                <a:gd name="T102" fmla="+- 0 902 835"/>
                <a:gd name="T103" fmla="*/ 902 h 210"/>
                <a:gd name="T104" fmla="+- 0 8086 8039"/>
                <a:gd name="T105" fmla="*/ T104 w 69"/>
                <a:gd name="T106" fmla="+- 0 896 835"/>
                <a:gd name="T107" fmla="*/ 896 h 210"/>
                <a:gd name="T108" fmla="+- 0 8087 8039"/>
                <a:gd name="T109" fmla="*/ T108 w 69"/>
                <a:gd name="T110" fmla="+- 0 888 835"/>
                <a:gd name="T111" fmla="*/ 888 h 210"/>
                <a:gd name="T112" fmla="+- 0 8086 8039"/>
                <a:gd name="T113" fmla="*/ T112 w 69"/>
                <a:gd name="T114" fmla="+- 0 882 835"/>
                <a:gd name="T115" fmla="*/ 882 h 210"/>
                <a:gd name="T116" fmla="+- 0 8086 8039"/>
                <a:gd name="T117" fmla="*/ T116 w 69"/>
                <a:gd name="T118" fmla="+- 0 874 835"/>
                <a:gd name="T119" fmla="*/ 874 h 210"/>
                <a:gd name="T120" fmla="+- 0 8084 8039"/>
                <a:gd name="T121" fmla="*/ T120 w 69"/>
                <a:gd name="T122" fmla="+- 0 871 835"/>
                <a:gd name="T123" fmla="*/ 871 h 210"/>
                <a:gd name="T124" fmla="+- 0 8083 8039"/>
                <a:gd name="T125" fmla="*/ T124 w 69"/>
                <a:gd name="T126" fmla="+- 0 867 835"/>
                <a:gd name="T127" fmla="*/ 867 h 210"/>
                <a:gd name="T128" fmla="+- 0 8079 8039"/>
                <a:gd name="T129" fmla="*/ T128 w 69"/>
                <a:gd name="T130" fmla="+- 0 864 835"/>
                <a:gd name="T131" fmla="*/ 864 h 210"/>
                <a:gd name="T132" fmla="+- 0 8073 8039"/>
                <a:gd name="T133" fmla="*/ T132 w 69"/>
                <a:gd name="T134" fmla="+- 0 861 835"/>
                <a:gd name="T135" fmla="*/ 861 h 210"/>
                <a:gd name="T136" fmla="+- 0 8103 8039"/>
                <a:gd name="T137" fmla="*/ T136 w 69"/>
                <a:gd name="T138" fmla="+- 0 861 835"/>
                <a:gd name="T139" fmla="*/ 861 h 210"/>
                <a:gd name="T140" fmla="+- 0 8104 8039"/>
                <a:gd name="T141" fmla="*/ T140 w 69"/>
                <a:gd name="T142" fmla="+- 0 862 835"/>
                <a:gd name="T143" fmla="*/ 862 h 210"/>
                <a:gd name="T144" fmla="+- 0 8105 8039"/>
                <a:gd name="T145" fmla="*/ T144 w 69"/>
                <a:gd name="T146" fmla="+- 0 868 835"/>
                <a:gd name="T147" fmla="*/ 868 h 210"/>
                <a:gd name="T148" fmla="+- 0 8107 8039"/>
                <a:gd name="T149" fmla="*/ T148 w 69"/>
                <a:gd name="T150" fmla="+- 0 878 835"/>
                <a:gd name="T151" fmla="*/ 878 h 210"/>
                <a:gd name="T152" fmla="+- 0 8107 8039"/>
                <a:gd name="T153" fmla="*/ T152 w 69"/>
                <a:gd name="T154" fmla="+- 0 903 835"/>
                <a:gd name="T155" fmla="*/ 903 h 210"/>
                <a:gd name="T156" fmla="+- 0 8104 8039"/>
                <a:gd name="T157" fmla="*/ T156 w 69"/>
                <a:gd name="T158" fmla="+- 0 918 835"/>
                <a:gd name="T159" fmla="*/ 918 h 210"/>
                <a:gd name="T160" fmla="+- 0 8102 8039"/>
                <a:gd name="T161" fmla="*/ T160 w 69"/>
                <a:gd name="T162" fmla="+- 0 922 835"/>
                <a:gd name="T163" fmla="*/ 922 h 210"/>
                <a:gd name="T164" fmla="+- 0 8107 8039"/>
                <a:gd name="T165" fmla="*/ T164 w 69"/>
                <a:gd name="T166" fmla="+- 0 1044 835"/>
                <a:gd name="T167" fmla="*/ 1044 h 210"/>
                <a:gd name="T168" fmla="+- 0 8086 8039"/>
                <a:gd name="T169" fmla="*/ T168 w 69"/>
                <a:gd name="T170" fmla="+- 0 1044 835"/>
                <a:gd name="T171" fmla="*/ 1044 h 210"/>
                <a:gd name="T172" fmla="+- 0 8070 8039"/>
                <a:gd name="T173" fmla="*/ T172 w 69"/>
                <a:gd name="T174" fmla="+- 0 946 835"/>
                <a:gd name="T175" fmla="*/ 946 h 210"/>
                <a:gd name="T176" fmla="+- 0 8091 8039"/>
                <a:gd name="T177" fmla="*/ T176 w 69"/>
                <a:gd name="T178" fmla="+- 0 946 835"/>
                <a:gd name="T179" fmla="*/ 946 h 210"/>
                <a:gd name="T180" fmla="+- 0 8107 8039"/>
                <a:gd name="T181" fmla="*/ T180 w 69"/>
                <a:gd name="T182" fmla="+- 0 1044 835"/>
                <a:gd name="T183" fmla="*/ 1044 h 2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69" h="210">
                  <a:moveTo>
                    <a:pt x="21" y="209"/>
                  </a:moveTo>
                  <a:lnTo>
                    <a:pt x="0" y="209"/>
                  </a:lnTo>
                  <a:lnTo>
                    <a:pt x="0" y="0"/>
                  </a:lnTo>
                  <a:lnTo>
                    <a:pt x="37" y="0"/>
                  </a:lnTo>
                  <a:lnTo>
                    <a:pt x="42" y="2"/>
                  </a:lnTo>
                  <a:lnTo>
                    <a:pt x="51" y="8"/>
                  </a:lnTo>
                  <a:lnTo>
                    <a:pt x="56" y="12"/>
                  </a:lnTo>
                  <a:lnTo>
                    <a:pt x="62" y="21"/>
                  </a:lnTo>
                  <a:lnTo>
                    <a:pt x="64" y="26"/>
                  </a:lnTo>
                  <a:lnTo>
                    <a:pt x="21" y="26"/>
                  </a:lnTo>
                  <a:lnTo>
                    <a:pt x="21" y="87"/>
                  </a:lnTo>
                  <a:lnTo>
                    <a:pt x="63" y="87"/>
                  </a:lnTo>
                  <a:lnTo>
                    <a:pt x="59" y="96"/>
                  </a:lnTo>
                  <a:lnTo>
                    <a:pt x="56" y="100"/>
                  </a:lnTo>
                  <a:lnTo>
                    <a:pt x="51" y="105"/>
                  </a:lnTo>
                  <a:lnTo>
                    <a:pt x="52" y="111"/>
                  </a:lnTo>
                  <a:lnTo>
                    <a:pt x="21" y="111"/>
                  </a:lnTo>
                  <a:lnTo>
                    <a:pt x="21" y="209"/>
                  </a:lnTo>
                  <a:close/>
                  <a:moveTo>
                    <a:pt x="63" y="87"/>
                  </a:moveTo>
                  <a:lnTo>
                    <a:pt x="31" y="87"/>
                  </a:lnTo>
                  <a:lnTo>
                    <a:pt x="34" y="85"/>
                  </a:lnTo>
                  <a:lnTo>
                    <a:pt x="39" y="83"/>
                  </a:lnTo>
                  <a:lnTo>
                    <a:pt x="40" y="80"/>
                  </a:lnTo>
                  <a:lnTo>
                    <a:pt x="44" y="77"/>
                  </a:lnTo>
                  <a:lnTo>
                    <a:pt x="45" y="73"/>
                  </a:lnTo>
                  <a:lnTo>
                    <a:pt x="47" y="67"/>
                  </a:lnTo>
                  <a:lnTo>
                    <a:pt x="47" y="61"/>
                  </a:lnTo>
                  <a:lnTo>
                    <a:pt x="48" y="53"/>
                  </a:lnTo>
                  <a:lnTo>
                    <a:pt x="47" y="47"/>
                  </a:lnTo>
                  <a:lnTo>
                    <a:pt x="47" y="39"/>
                  </a:lnTo>
                  <a:lnTo>
                    <a:pt x="45" y="36"/>
                  </a:lnTo>
                  <a:lnTo>
                    <a:pt x="44" y="32"/>
                  </a:lnTo>
                  <a:lnTo>
                    <a:pt x="40" y="29"/>
                  </a:lnTo>
                  <a:lnTo>
                    <a:pt x="34" y="26"/>
                  </a:lnTo>
                  <a:lnTo>
                    <a:pt x="64" y="26"/>
                  </a:lnTo>
                  <a:lnTo>
                    <a:pt x="65" y="27"/>
                  </a:lnTo>
                  <a:lnTo>
                    <a:pt x="66" y="33"/>
                  </a:lnTo>
                  <a:lnTo>
                    <a:pt x="68" y="43"/>
                  </a:lnTo>
                  <a:lnTo>
                    <a:pt x="68" y="68"/>
                  </a:lnTo>
                  <a:lnTo>
                    <a:pt x="65" y="83"/>
                  </a:lnTo>
                  <a:lnTo>
                    <a:pt x="63" y="87"/>
                  </a:lnTo>
                  <a:close/>
                  <a:moveTo>
                    <a:pt x="68" y="209"/>
                  </a:moveTo>
                  <a:lnTo>
                    <a:pt x="47" y="209"/>
                  </a:lnTo>
                  <a:lnTo>
                    <a:pt x="31" y="111"/>
                  </a:lnTo>
                  <a:lnTo>
                    <a:pt x="52" y="111"/>
                  </a:lnTo>
                  <a:lnTo>
                    <a:pt x="68" y="20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91" name="AutoShape 9384">
              <a:extLst>
                <a:ext uri="{FF2B5EF4-FFF2-40B4-BE49-F238E27FC236}">
                  <a16:creationId xmlns:a16="http://schemas.microsoft.com/office/drawing/2014/main" id="{DEBEA44A-1635-4270-8196-79468745D6F1}"/>
                </a:ext>
              </a:extLst>
            </p:cNvPr>
            <p:cNvSpPr>
              <a:spLocks/>
            </p:cNvSpPr>
            <p:nvPr/>
          </p:nvSpPr>
          <p:spPr bwMode="auto">
            <a:xfrm>
              <a:off x="7970" y="1133"/>
              <a:ext cx="87" cy="210"/>
            </a:xfrm>
            <a:custGeom>
              <a:avLst/>
              <a:gdLst>
                <a:gd name="T0" fmla="+- 0 7992 7970"/>
                <a:gd name="T1" fmla="*/ T0 w 87"/>
                <a:gd name="T2" fmla="+- 0 1343 1134"/>
                <a:gd name="T3" fmla="*/ 1343 h 210"/>
                <a:gd name="T4" fmla="+- 0 7970 7970"/>
                <a:gd name="T5" fmla="*/ T4 w 87"/>
                <a:gd name="T6" fmla="+- 0 1343 1134"/>
                <a:gd name="T7" fmla="*/ 1343 h 210"/>
                <a:gd name="T8" fmla="+- 0 8004 7970"/>
                <a:gd name="T9" fmla="*/ T8 w 87"/>
                <a:gd name="T10" fmla="+- 0 1134 1134"/>
                <a:gd name="T11" fmla="*/ 1134 h 210"/>
                <a:gd name="T12" fmla="+- 0 8023 7970"/>
                <a:gd name="T13" fmla="*/ T12 w 87"/>
                <a:gd name="T14" fmla="+- 0 1134 1134"/>
                <a:gd name="T15" fmla="*/ 1134 h 210"/>
                <a:gd name="T16" fmla="+- 0 8034 7970"/>
                <a:gd name="T17" fmla="*/ T16 w 87"/>
                <a:gd name="T18" fmla="+- 0 1202 1134"/>
                <a:gd name="T19" fmla="*/ 1202 h 210"/>
                <a:gd name="T20" fmla="+- 0 8014 7970"/>
                <a:gd name="T21" fmla="*/ T20 w 87"/>
                <a:gd name="T22" fmla="+- 0 1202 1134"/>
                <a:gd name="T23" fmla="*/ 1202 h 210"/>
                <a:gd name="T24" fmla="+- 0 8004 7970"/>
                <a:gd name="T25" fmla="*/ T24 w 87"/>
                <a:gd name="T26" fmla="+- 0 1260 1134"/>
                <a:gd name="T27" fmla="*/ 1260 h 210"/>
                <a:gd name="T28" fmla="+- 0 8043 7970"/>
                <a:gd name="T29" fmla="*/ T28 w 87"/>
                <a:gd name="T30" fmla="+- 0 1260 1134"/>
                <a:gd name="T31" fmla="*/ 1260 h 210"/>
                <a:gd name="T32" fmla="+- 0 8048 7970"/>
                <a:gd name="T33" fmla="*/ T32 w 87"/>
                <a:gd name="T34" fmla="+- 0 1286 1134"/>
                <a:gd name="T35" fmla="*/ 1286 h 210"/>
                <a:gd name="T36" fmla="+- 0 7999 7970"/>
                <a:gd name="T37" fmla="*/ T36 w 87"/>
                <a:gd name="T38" fmla="+- 0 1286 1134"/>
                <a:gd name="T39" fmla="*/ 1286 h 210"/>
                <a:gd name="T40" fmla="+- 0 7992 7970"/>
                <a:gd name="T41" fmla="*/ T40 w 87"/>
                <a:gd name="T42" fmla="+- 0 1343 1134"/>
                <a:gd name="T43" fmla="*/ 1343 h 210"/>
                <a:gd name="T44" fmla="+- 0 8043 7970"/>
                <a:gd name="T45" fmla="*/ T44 w 87"/>
                <a:gd name="T46" fmla="+- 0 1260 1134"/>
                <a:gd name="T47" fmla="*/ 1260 h 210"/>
                <a:gd name="T48" fmla="+- 0 8022 7970"/>
                <a:gd name="T49" fmla="*/ T48 w 87"/>
                <a:gd name="T50" fmla="+- 0 1260 1134"/>
                <a:gd name="T51" fmla="*/ 1260 h 210"/>
                <a:gd name="T52" fmla="+- 0 8014 7970"/>
                <a:gd name="T53" fmla="*/ T52 w 87"/>
                <a:gd name="T54" fmla="+- 0 1214 1134"/>
                <a:gd name="T55" fmla="*/ 1214 h 210"/>
                <a:gd name="T56" fmla="+- 0 8014 7970"/>
                <a:gd name="T57" fmla="*/ T56 w 87"/>
                <a:gd name="T58" fmla="+- 0 1202 1134"/>
                <a:gd name="T59" fmla="*/ 1202 h 210"/>
                <a:gd name="T60" fmla="+- 0 8034 7970"/>
                <a:gd name="T61" fmla="*/ T60 w 87"/>
                <a:gd name="T62" fmla="+- 0 1202 1134"/>
                <a:gd name="T63" fmla="*/ 1202 h 210"/>
                <a:gd name="T64" fmla="+- 0 8043 7970"/>
                <a:gd name="T65" fmla="*/ T64 w 87"/>
                <a:gd name="T66" fmla="+- 0 1260 1134"/>
                <a:gd name="T67" fmla="*/ 1260 h 210"/>
                <a:gd name="T68" fmla="+- 0 8057 7970"/>
                <a:gd name="T69" fmla="*/ T68 w 87"/>
                <a:gd name="T70" fmla="+- 0 1343 1134"/>
                <a:gd name="T71" fmla="*/ 1343 h 210"/>
                <a:gd name="T72" fmla="+- 0 8036 7970"/>
                <a:gd name="T73" fmla="*/ T72 w 87"/>
                <a:gd name="T74" fmla="+- 0 1343 1134"/>
                <a:gd name="T75" fmla="*/ 1343 h 210"/>
                <a:gd name="T76" fmla="+- 0 8026 7970"/>
                <a:gd name="T77" fmla="*/ T76 w 87"/>
                <a:gd name="T78" fmla="+- 0 1286 1134"/>
                <a:gd name="T79" fmla="*/ 1286 h 210"/>
                <a:gd name="T80" fmla="+- 0 8048 7970"/>
                <a:gd name="T81" fmla="*/ T80 w 87"/>
                <a:gd name="T82" fmla="+- 0 1286 1134"/>
                <a:gd name="T83" fmla="*/ 1286 h 210"/>
                <a:gd name="T84" fmla="+- 0 8057 7970"/>
                <a:gd name="T85" fmla="*/ T84 w 87"/>
                <a:gd name="T86" fmla="+- 0 1343 1134"/>
                <a:gd name="T87" fmla="*/ 1343 h 2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87" h="210">
                  <a:moveTo>
                    <a:pt x="22" y="209"/>
                  </a:moveTo>
                  <a:lnTo>
                    <a:pt x="0" y="209"/>
                  </a:lnTo>
                  <a:lnTo>
                    <a:pt x="34" y="0"/>
                  </a:lnTo>
                  <a:lnTo>
                    <a:pt x="53" y="0"/>
                  </a:lnTo>
                  <a:lnTo>
                    <a:pt x="64" y="68"/>
                  </a:lnTo>
                  <a:lnTo>
                    <a:pt x="44" y="68"/>
                  </a:lnTo>
                  <a:lnTo>
                    <a:pt x="34" y="126"/>
                  </a:lnTo>
                  <a:lnTo>
                    <a:pt x="73" y="126"/>
                  </a:lnTo>
                  <a:lnTo>
                    <a:pt x="78" y="152"/>
                  </a:lnTo>
                  <a:lnTo>
                    <a:pt x="29" y="152"/>
                  </a:lnTo>
                  <a:lnTo>
                    <a:pt x="22" y="209"/>
                  </a:lnTo>
                  <a:close/>
                  <a:moveTo>
                    <a:pt x="73" y="126"/>
                  </a:moveTo>
                  <a:lnTo>
                    <a:pt x="52" y="126"/>
                  </a:lnTo>
                  <a:lnTo>
                    <a:pt x="44" y="80"/>
                  </a:lnTo>
                  <a:lnTo>
                    <a:pt x="44" y="68"/>
                  </a:lnTo>
                  <a:lnTo>
                    <a:pt x="64" y="68"/>
                  </a:lnTo>
                  <a:lnTo>
                    <a:pt x="73" y="126"/>
                  </a:lnTo>
                  <a:close/>
                  <a:moveTo>
                    <a:pt x="87" y="209"/>
                  </a:moveTo>
                  <a:lnTo>
                    <a:pt x="66" y="209"/>
                  </a:lnTo>
                  <a:lnTo>
                    <a:pt x="56" y="152"/>
                  </a:lnTo>
                  <a:lnTo>
                    <a:pt x="78" y="152"/>
                  </a:lnTo>
                  <a:lnTo>
                    <a:pt x="87" y="20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192" name="Rectangle 191">
              <a:extLst>
                <a:ext uri="{FF2B5EF4-FFF2-40B4-BE49-F238E27FC236}">
                  <a16:creationId xmlns:a16="http://schemas.microsoft.com/office/drawing/2014/main" id="{C3909B01-A4B6-404A-B4AE-32D6A7602B51}"/>
                </a:ext>
              </a:extLst>
            </p:cNvPr>
            <p:cNvSpPr>
              <a:spLocks noChangeArrowheads="1"/>
            </p:cNvSpPr>
            <p:nvPr/>
          </p:nvSpPr>
          <p:spPr bwMode="auto">
            <a:xfrm>
              <a:off x="7935" y="1436"/>
              <a:ext cx="32" cy="9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93" name="Rectangle 192">
              <a:extLst>
                <a:ext uri="{FF2B5EF4-FFF2-40B4-BE49-F238E27FC236}">
                  <a16:creationId xmlns:a16="http://schemas.microsoft.com/office/drawing/2014/main" id="{6E3CF528-2059-4A3F-8099-15DE05DE3782}"/>
                </a:ext>
              </a:extLst>
            </p:cNvPr>
            <p:cNvSpPr>
              <a:spLocks noChangeArrowheads="1"/>
            </p:cNvSpPr>
            <p:nvPr/>
          </p:nvSpPr>
          <p:spPr bwMode="auto">
            <a:xfrm>
              <a:off x="7935" y="1532"/>
              <a:ext cx="102" cy="2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94" name="Rectangle 193">
              <a:extLst>
                <a:ext uri="{FF2B5EF4-FFF2-40B4-BE49-F238E27FC236}">
                  <a16:creationId xmlns:a16="http://schemas.microsoft.com/office/drawing/2014/main" id="{24F6A506-48F9-44A8-AE53-B6A7FC59A2C8}"/>
                </a:ext>
              </a:extLst>
            </p:cNvPr>
            <p:cNvSpPr>
              <a:spLocks noChangeArrowheads="1"/>
            </p:cNvSpPr>
            <p:nvPr/>
          </p:nvSpPr>
          <p:spPr bwMode="auto">
            <a:xfrm>
              <a:off x="7935" y="1560"/>
              <a:ext cx="32" cy="11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95" name="Freeform 9388">
              <a:extLst>
                <a:ext uri="{FF2B5EF4-FFF2-40B4-BE49-F238E27FC236}">
                  <a16:creationId xmlns:a16="http://schemas.microsoft.com/office/drawing/2014/main" id="{3DD48A7D-EECA-441A-BBD0-9395A42C6BB3}"/>
                </a:ext>
              </a:extLst>
            </p:cNvPr>
            <p:cNvSpPr>
              <a:spLocks/>
            </p:cNvSpPr>
            <p:nvPr/>
          </p:nvSpPr>
          <p:spPr bwMode="auto">
            <a:xfrm>
              <a:off x="8022" y="1437"/>
              <a:ext cx="2" cy="240"/>
            </a:xfrm>
            <a:custGeom>
              <a:avLst/>
              <a:gdLst>
                <a:gd name="T0" fmla="+- 0 1437 1437"/>
                <a:gd name="T1" fmla="*/ 1437 h 240"/>
                <a:gd name="T2" fmla="+- 0 1677 1437"/>
                <a:gd name="T3" fmla="*/ 1677 h 240"/>
                <a:gd name="T4" fmla="+- 0 1437 1437"/>
                <a:gd name="T5" fmla="*/ 1437 h 240"/>
              </a:gdLst>
              <a:ahLst/>
              <a:cxnLst>
                <a:cxn ang="0">
                  <a:pos x="0" y="T1"/>
                </a:cxn>
                <a:cxn ang="0">
                  <a:pos x="0" y="T3"/>
                </a:cxn>
                <a:cxn ang="0">
                  <a:pos x="0" y="T5"/>
                </a:cxn>
              </a:cxnLst>
              <a:rect l="0" t="0" r="r" b="b"/>
              <a:pathLst>
                <a:path h="240">
                  <a:moveTo>
                    <a:pt x="0" y="0"/>
                  </a:moveTo>
                  <a:lnTo>
                    <a:pt x="0" y="24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pic>
          <p:nvPicPr>
            <p:cNvPr id="196" name="Picture 195">
              <a:extLst>
                <a:ext uri="{FF2B5EF4-FFF2-40B4-BE49-F238E27FC236}">
                  <a16:creationId xmlns:a16="http://schemas.microsoft.com/office/drawing/2014/main" id="{16262758-0DD2-4595-8CCA-159AC772E00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852" y="1733"/>
              <a:ext cx="12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Rectangle 196">
              <a:extLst>
                <a:ext uri="{FF2B5EF4-FFF2-40B4-BE49-F238E27FC236}">
                  <a16:creationId xmlns:a16="http://schemas.microsoft.com/office/drawing/2014/main" id="{1A234B68-F13B-49C4-893B-856A2C321CAD}"/>
                </a:ext>
              </a:extLst>
            </p:cNvPr>
            <p:cNvSpPr>
              <a:spLocks noChangeArrowheads="1"/>
            </p:cNvSpPr>
            <p:nvPr/>
          </p:nvSpPr>
          <p:spPr bwMode="auto">
            <a:xfrm>
              <a:off x="7947" y="834"/>
              <a:ext cx="60" cy="2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98" name="Rectangle 197">
              <a:extLst>
                <a:ext uri="{FF2B5EF4-FFF2-40B4-BE49-F238E27FC236}">
                  <a16:creationId xmlns:a16="http://schemas.microsoft.com/office/drawing/2014/main" id="{0FB4A817-B909-486C-935D-BD7ABD5C1562}"/>
                </a:ext>
              </a:extLst>
            </p:cNvPr>
            <p:cNvSpPr>
              <a:spLocks noChangeArrowheads="1"/>
            </p:cNvSpPr>
            <p:nvPr/>
          </p:nvSpPr>
          <p:spPr bwMode="auto">
            <a:xfrm>
              <a:off x="7947" y="861"/>
              <a:ext cx="23" cy="5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199" name="Rectangle 198">
              <a:extLst>
                <a:ext uri="{FF2B5EF4-FFF2-40B4-BE49-F238E27FC236}">
                  <a16:creationId xmlns:a16="http://schemas.microsoft.com/office/drawing/2014/main" id="{30931083-5F3B-4E85-83BC-BD8F80ECBB98}"/>
                </a:ext>
              </a:extLst>
            </p:cNvPr>
            <p:cNvSpPr>
              <a:spLocks noChangeArrowheads="1"/>
            </p:cNvSpPr>
            <p:nvPr/>
          </p:nvSpPr>
          <p:spPr bwMode="auto">
            <a:xfrm>
              <a:off x="7947" y="917"/>
              <a:ext cx="47" cy="24"/>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00" name="Rectangle 199">
              <a:extLst>
                <a:ext uri="{FF2B5EF4-FFF2-40B4-BE49-F238E27FC236}">
                  <a16:creationId xmlns:a16="http://schemas.microsoft.com/office/drawing/2014/main" id="{9475A4AE-F200-47EF-9E4F-2D7551BF9F36}"/>
                </a:ext>
              </a:extLst>
            </p:cNvPr>
            <p:cNvSpPr>
              <a:spLocks noChangeArrowheads="1"/>
            </p:cNvSpPr>
            <p:nvPr/>
          </p:nvSpPr>
          <p:spPr bwMode="auto">
            <a:xfrm>
              <a:off x="7947" y="941"/>
              <a:ext cx="23" cy="7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01" name="Rectangle 200">
              <a:extLst>
                <a:ext uri="{FF2B5EF4-FFF2-40B4-BE49-F238E27FC236}">
                  <a16:creationId xmlns:a16="http://schemas.microsoft.com/office/drawing/2014/main" id="{B6BA716A-38E7-4545-9340-663AEEF903E9}"/>
                </a:ext>
              </a:extLst>
            </p:cNvPr>
            <p:cNvSpPr>
              <a:spLocks noChangeArrowheads="1"/>
            </p:cNvSpPr>
            <p:nvPr/>
          </p:nvSpPr>
          <p:spPr bwMode="auto">
            <a:xfrm>
              <a:off x="7947" y="1017"/>
              <a:ext cx="63" cy="2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02" name="Freeform 9395">
              <a:extLst>
                <a:ext uri="{FF2B5EF4-FFF2-40B4-BE49-F238E27FC236}">
                  <a16:creationId xmlns:a16="http://schemas.microsoft.com/office/drawing/2014/main" id="{7E376345-1232-4438-8FB0-A101233AD740}"/>
                </a:ext>
              </a:extLst>
            </p:cNvPr>
            <p:cNvSpPr>
              <a:spLocks/>
            </p:cNvSpPr>
            <p:nvPr/>
          </p:nvSpPr>
          <p:spPr bwMode="auto">
            <a:xfrm>
              <a:off x="7862" y="834"/>
              <a:ext cx="2" cy="211"/>
            </a:xfrm>
            <a:custGeom>
              <a:avLst/>
              <a:gdLst>
                <a:gd name="T0" fmla="+- 0 834 834"/>
                <a:gd name="T1" fmla="*/ 834 h 211"/>
                <a:gd name="T2" fmla="+- 0 1044 834"/>
                <a:gd name="T3" fmla="*/ 1044 h 211"/>
                <a:gd name="T4" fmla="+- 0 834 834"/>
                <a:gd name="T5" fmla="*/ 834 h 211"/>
              </a:gdLst>
              <a:ahLst/>
              <a:cxnLst>
                <a:cxn ang="0">
                  <a:pos x="0" y="T1"/>
                </a:cxn>
                <a:cxn ang="0">
                  <a:pos x="0" y="T3"/>
                </a:cxn>
                <a:cxn ang="0">
                  <a:pos x="0" y="T5"/>
                </a:cxn>
              </a:cxnLst>
              <a:rect l="0" t="0" r="r" b="b"/>
              <a:pathLst>
                <a:path h="211">
                  <a:moveTo>
                    <a:pt x="0" y="0"/>
                  </a:moveTo>
                  <a:lnTo>
                    <a:pt x="0" y="21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03" name="Rectangle 202">
              <a:extLst>
                <a:ext uri="{FF2B5EF4-FFF2-40B4-BE49-F238E27FC236}">
                  <a16:creationId xmlns:a16="http://schemas.microsoft.com/office/drawing/2014/main" id="{06B9205B-D4E0-4F21-AAC7-5C9538593880}"/>
                </a:ext>
              </a:extLst>
            </p:cNvPr>
            <p:cNvSpPr>
              <a:spLocks noChangeArrowheads="1"/>
            </p:cNvSpPr>
            <p:nvPr/>
          </p:nvSpPr>
          <p:spPr bwMode="auto">
            <a:xfrm>
              <a:off x="7852" y="918"/>
              <a:ext cx="69" cy="2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04" name="Freeform 9397">
              <a:extLst>
                <a:ext uri="{FF2B5EF4-FFF2-40B4-BE49-F238E27FC236}">
                  <a16:creationId xmlns:a16="http://schemas.microsoft.com/office/drawing/2014/main" id="{A9F64F8D-E727-41C8-A3A1-1AEB7D7CB98C}"/>
                </a:ext>
              </a:extLst>
            </p:cNvPr>
            <p:cNvSpPr>
              <a:spLocks/>
            </p:cNvSpPr>
            <p:nvPr/>
          </p:nvSpPr>
          <p:spPr bwMode="auto">
            <a:xfrm>
              <a:off x="7910" y="835"/>
              <a:ext cx="2" cy="210"/>
            </a:xfrm>
            <a:custGeom>
              <a:avLst/>
              <a:gdLst>
                <a:gd name="T0" fmla="+- 0 835 835"/>
                <a:gd name="T1" fmla="*/ 835 h 210"/>
                <a:gd name="T2" fmla="+- 0 1044 835"/>
                <a:gd name="T3" fmla="*/ 1044 h 210"/>
                <a:gd name="T4" fmla="+- 0 835 835"/>
                <a:gd name="T5" fmla="*/ 835 h 210"/>
              </a:gdLst>
              <a:ahLst/>
              <a:cxnLst>
                <a:cxn ang="0">
                  <a:pos x="0" y="T1"/>
                </a:cxn>
                <a:cxn ang="0">
                  <a:pos x="0" y="T3"/>
                </a:cxn>
                <a:cxn ang="0">
                  <a:pos x="0" y="T5"/>
                </a:cxn>
              </a:cxnLst>
              <a:rect l="0" t="0" r="r" b="b"/>
              <a:pathLst>
                <a:path h="210">
                  <a:moveTo>
                    <a:pt x="0" y="0"/>
                  </a:moveTo>
                  <a:lnTo>
                    <a:pt x="0" y="209"/>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05" name="Freeform 9398">
              <a:extLst>
                <a:ext uri="{FF2B5EF4-FFF2-40B4-BE49-F238E27FC236}">
                  <a16:creationId xmlns:a16="http://schemas.microsoft.com/office/drawing/2014/main" id="{978D2A0A-729F-49AE-88B6-C2EDAD1EA0FB}"/>
                </a:ext>
              </a:extLst>
            </p:cNvPr>
            <p:cNvSpPr>
              <a:spLocks/>
            </p:cNvSpPr>
            <p:nvPr/>
          </p:nvSpPr>
          <p:spPr bwMode="auto">
            <a:xfrm>
              <a:off x="7917" y="1161"/>
              <a:ext cx="2" cy="2"/>
            </a:xfrm>
            <a:custGeom>
              <a:avLst/>
              <a:gdLst>
                <a:gd name="T0" fmla="+- 0 7919 7917"/>
                <a:gd name="T1" fmla="*/ T0 w 2"/>
                <a:gd name="T2" fmla="+- 0 1163 1162"/>
                <a:gd name="T3" fmla="*/ 1163 h 1"/>
                <a:gd name="T4" fmla="+- 0 7917 7917"/>
                <a:gd name="T5" fmla="*/ T4 w 2"/>
                <a:gd name="T6" fmla="+- 0 1163 1162"/>
                <a:gd name="T7" fmla="*/ 1163 h 1"/>
                <a:gd name="T8" fmla="+- 0 7917 7917"/>
                <a:gd name="T9" fmla="*/ T8 w 2"/>
                <a:gd name="T10" fmla="+- 0 1162 1162"/>
                <a:gd name="T11" fmla="*/ 1162 h 1"/>
                <a:gd name="T12" fmla="+- 0 7919 7917"/>
                <a:gd name="T13" fmla="*/ T12 w 2"/>
                <a:gd name="T14" fmla="+- 0 1163 1162"/>
                <a:gd name="T15" fmla="*/ 1163 h 1"/>
              </a:gdLst>
              <a:ahLst/>
              <a:cxnLst>
                <a:cxn ang="0">
                  <a:pos x="T1" y="T3"/>
                </a:cxn>
                <a:cxn ang="0">
                  <a:pos x="T5" y="T7"/>
                </a:cxn>
                <a:cxn ang="0">
                  <a:pos x="T9" y="T11"/>
                </a:cxn>
                <a:cxn ang="0">
                  <a:pos x="T13" y="T15"/>
                </a:cxn>
              </a:cxnLst>
              <a:rect l="0" t="0" r="r" b="b"/>
              <a:pathLst>
                <a:path w="2" h="1">
                  <a:moveTo>
                    <a:pt x="2" y="1"/>
                  </a:moveTo>
                  <a:lnTo>
                    <a:pt x="0" y="1"/>
                  </a:lnTo>
                  <a:lnTo>
                    <a:pt x="0" y="0"/>
                  </a:lnTo>
                  <a:lnTo>
                    <a:pt x="2"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06" name="AutoShape 9399">
              <a:extLst>
                <a:ext uri="{FF2B5EF4-FFF2-40B4-BE49-F238E27FC236}">
                  <a16:creationId xmlns:a16="http://schemas.microsoft.com/office/drawing/2014/main" id="{475B1EF4-7CC5-45A9-A6FE-407AD19E8053}"/>
                </a:ext>
              </a:extLst>
            </p:cNvPr>
            <p:cNvSpPr>
              <a:spLocks/>
            </p:cNvSpPr>
            <p:nvPr/>
          </p:nvSpPr>
          <p:spPr bwMode="auto">
            <a:xfrm>
              <a:off x="7876" y="1133"/>
              <a:ext cx="70" cy="210"/>
            </a:xfrm>
            <a:custGeom>
              <a:avLst/>
              <a:gdLst>
                <a:gd name="T0" fmla="+- 0 7898 7876"/>
                <a:gd name="T1" fmla="*/ T0 w 70"/>
                <a:gd name="T2" fmla="+- 0 1343 1134"/>
                <a:gd name="T3" fmla="*/ 1343 h 210"/>
                <a:gd name="T4" fmla="+- 0 7876 7876"/>
                <a:gd name="T5" fmla="*/ T4 w 70"/>
                <a:gd name="T6" fmla="+- 0 1343 1134"/>
                <a:gd name="T7" fmla="*/ 1343 h 210"/>
                <a:gd name="T8" fmla="+- 0 7876 7876"/>
                <a:gd name="T9" fmla="*/ T8 w 70"/>
                <a:gd name="T10" fmla="+- 0 1134 1134"/>
                <a:gd name="T11" fmla="*/ 1134 h 210"/>
                <a:gd name="T12" fmla="+- 0 7914 7876"/>
                <a:gd name="T13" fmla="*/ T12 w 70"/>
                <a:gd name="T14" fmla="+- 0 1134 1134"/>
                <a:gd name="T15" fmla="*/ 1134 h 210"/>
                <a:gd name="T16" fmla="+- 0 7919 7876"/>
                <a:gd name="T17" fmla="*/ T16 w 70"/>
                <a:gd name="T18" fmla="+- 0 1135 1134"/>
                <a:gd name="T19" fmla="*/ 1135 h 210"/>
                <a:gd name="T20" fmla="+- 0 7919 7876"/>
                <a:gd name="T21" fmla="*/ T20 w 70"/>
                <a:gd name="T22" fmla="+- 0 1136 1134"/>
                <a:gd name="T23" fmla="*/ 1136 h 210"/>
                <a:gd name="T24" fmla="+- 0 7925 7876"/>
                <a:gd name="T25" fmla="*/ T24 w 70"/>
                <a:gd name="T26" fmla="+- 0 1138 1134"/>
                <a:gd name="T27" fmla="*/ 1138 h 210"/>
                <a:gd name="T28" fmla="+- 0 7929 7876"/>
                <a:gd name="T29" fmla="*/ T28 w 70"/>
                <a:gd name="T30" fmla="+- 0 1141 1134"/>
                <a:gd name="T31" fmla="*/ 1141 h 210"/>
                <a:gd name="T32" fmla="+- 0 7932 7876"/>
                <a:gd name="T33" fmla="*/ T32 w 70"/>
                <a:gd name="T34" fmla="+- 0 1144 1134"/>
                <a:gd name="T35" fmla="*/ 1144 h 210"/>
                <a:gd name="T36" fmla="+- 0 7936 7876"/>
                <a:gd name="T37" fmla="*/ T36 w 70"/>
                <a:gd name="T38" fmla="+- 0 1149 1134"/>
                <a:gd name="T39" fmla="*/ 1149 h 210"/>
                <a:gd name="T40" fmla="+- 0 7918 7876"/>
                <a:gd name="T41" fmla="*/ T40 w 70"/>
                <a:gd name="T42" fmla="+- 0 1149 1134"/>
                <a:gd name="T43" fmla="*/ 1149 h 210"/>
                <a:gd name="T44" fmla="+- 0 7918 7876"/>
                <a:gd name="T45" fmla="*/ T44 w 70"/>
                <a:gd name="T46" fmla="+- 0 1158 1134"/>
                <a:gd name="T47" fmla="*/ 1158 h 210"/>
                <a:gd name="T48" fmla="+- 0 7898 7876"/>
                <a:gd name="T49" fmla="*/ T48 w 70"/>
                <a:gd name="T50" fmla="+- 0 1158 1134"/>
                <a:gd name="T51" fmla="*/ 1158 h 210"/>
                <a:gd name="T52" fmla="+- 0 7898 7876"/>
                <a:gd name="T53" fmla="*/ T52 w 70"/>
                <a:gd name="T54" fmla="+- 0 1219 1134"/>
                <a:gd name="T55" fmla="*/ 1219 h 210"/>
                <a:gd name="T56" fmla="+- 0 7941 7876"/>
                <a:gd name="T57" fmla="*/ T56 w 70"/>
                <a:gd name="T58" fmla="+- 0 1219 1134"/>
                <a:gd name="T59" fmla="*/ 1219 h 210"/>
                <a:gd name="T60" fmla="+- 0 7940 7876"/>
                <a:gd name="T61" fmla="*/ T60 w 70"/>
                <a:gd name="T62" fmla="+- 0 1223 1134"/>
                <a:gd name="T63" fmla="*/ 1223 h 210"/>
                <a:gd name="T64" fmla="+- 0 7937 7876"/>
                <a:gd name="T65" fmla="*/ T64 w 70"/>
                <a:gd name="T66" fmla="+- 0 1229 1134"/>
                <a:gd name="T67" fmla="*/ 1229 h 210"/>
                <a:gd name="T68" fmla="+- 0 7934 7876"/>
                <a:gd name="T69" fmla="*/ T68 w 70"/>
                <a:gd name="T70" fmla="+- 0 1234 1134"/>
                <a:gd name="T71" fmla="*/ 1234 h 210"/>
                <a:gd name="T72" fmla="+- 0 7929 7876"/>
                <a:gd name="T73" fmla="*/ T72 w 70"/>
                <a:gd name="T74" fmla="+- 0 1239 1134"/>
                <a:gd name="T75" fmla="*/ 1239 h 210"/>
                <a:gd name="T76" fmla="+- 0 7930 7876"/>
                <a:gd name="T77" fmla="*/ T76 w 70"/>
                <a:gd name="T78" fmla="+- 0 1245 1134"/>
                <a:gd name="T79" fmla="*/ 1245 h 210"/>
                <a:gd name="T80" fmla="+- 0 7898 7876"/>
                <a:gd name="T81" fmla="*/ T80 w 70"/>
                <a:gd name="T82" fmla="+- 0 1245 1134"/>
                <a:gd name="T83" fmla="*/ 1245 h 210"/>
                <a:gd name="T84" fmla="+- 0 7898 7876"/>
                <a:gd name="T85" fmla="*/ T84 w 70"/>
                <a:gd name="T86" fmla="+- 0 1343 1134"/>
                <a:gd name="T87" fmla="*/ 1343 h 210"/>
                <a:gd name="T88" fmla="+- 0 7941 7876"/>
                <a:gd name="T89" fmla="*/ T88 w 70"/>
                <a:gd name="T90" fmla="+- 0 1219 1134"/>
                <a:gd name="T91" fmla="*/ 1219 h 210"/>
                <a:gd name="T92" fmla="+- 0 7913 7876"/>
                <a:gd name="T93" fmla="*/ T92 w 70"/>
                <a:gd name="T94" fmla="+- 0 1219 1134"/>
                <a:gd name="T95" fmla="*/ 1219 h 210"/>
                <a:gd name="T96" fmla="+- 0 7916 7876"/>
                <a:gd name="T97" fmla="*/ T96 w 70"/>
                <a:gd name="T98" fmla="+- 0 1217 1134"/>
                <a:gd name="T99" fmla="*/ 1217 h 210"/>
                <a:gd name="T100" fmla="+- 0 7919 7876"/>
                <a:gd name="T101" fmla="*/ T100 w 70"/>
                <a:gd name="T102" fmla="+- 0 1214 1134"/>
                <a:gd name="T103" fmla="*/ 1214 h 210"/>
                <a:gd name="T104" fmla="+- 0 7920 7876"/>
                <a:gd name="T105" fmla="*/ T104 w 70"/>
                <a:gd name="T106" fmla="+- 0 1211 1134"/>
                <a:gd name="T107" fmla="*/ 1211 h 210"/>
                <a:gd name="T108" fmla="+- 0 7923 7876"/>
                <a:gd name="T109" fmla="*/ T108 w 70"/>
                <a:gd name="T110" fmla="+- 0 1207 1134"/>
                <a:gd name="T111" fmla="*/ 1207 h 210"/>
                <a:gd name="T112" fmla="+- 0 7925 7876"/>
                <a:gd name="T113" fmla="*/ T112 w 70"/>
                <a:gd name="T114" fmla="+- 0 1201 1134"/>
                <a:gd name="T115" fmla="*/ 1201 h 210"/>
                <a:gd name="T116" fmla="+- 0 7925 7876"/>
                <a:gd name="T117" fmla="*/ T116 w 70"/>
                <a:gd name="T118" fmla="+- 0 1193 1134"/>
                <a:gd name="T119" fmla="*/ 1193 h 210"/>
                <a:gd name="T120" fmla="+- 0 7926 7876"/>
                <a:gd name="T121" fmla="*/ T120 w 70"/>
                <a:gd name="T122" fmla="+- 0 1187 1134"/>
                <a:gd name="T123" fmla="*/ 1187 h 210"/>
                <a:gd name="T124" fmla="+- 0 7925 7876"/>
                <a:gd name="T125" fmla="*/ T124 w 70"/>
                <a:gd name="T126" fmla="+- 0 1181 1134"/>
                <a:gd name="T127" fmla="*/ 1181 h 210"/>
                <a:gd name="T128" fmla="+- 0 7925 7876"/>
                <a:gd name="T129" fmla="*/ T128 w 70"/>
                <a:gd name="T130" fmla="+- 0 1173 1134"/>
                <a:gd name="T131" fmla="*/ 1173 h 210"/>
                <a:gd name="T132" fmla="+- 0 7923 7876"/>
                <a:gd name="T133" fmla="*/ T132 w 70"/>
                <a:gd name="T134" fmla="+- 0 1169 1134"/>
                <a:gd name="T135" fmla="*/ 1169 h 210"/>
                <a:gd name="T136" fmla="+- 0 7922 7876"/>
                <a:gd name="T137" fmla="*/ T136 w 70"/>
                <a:gd name="T138" fmla="+- 0 1166 1134"/>
                <a:gd name="T139" fmla="*/ 1166 h 210"/>
                <a:gd name="T140" fmla="+- 0 7919 7876"/>
                <a:gd name="T141" fmla="*/ T140 w 70"/>
                <a:gd name="T142" fmla="+- 0 1163 1134"/>
                <a:gd name="T143" fmla="*/ 1163 h 210"/>
                <a:gd name="T144" fmla="+- 0 7918 7876"/>
                <a:gd name="T145" fmla="*/ T144 w 70"/>
                <a:gd name="T146" fmla="+- 0 1149 1134"/>
                <a:gd name="T147" fmla="*/ 1149 h 210"/>
                <a:gd name="T148" fmla="+- 0 7936 7876"/>
                <a:gd name="T149" fmla="*/ T148 w 70"/>
                <a:gd name="T150" fmla="+- 0 1149 1134"/>
                <a:gd name="T151" fmla="*/ 1149 h 210"/>
                <a:gd name="T152" fmla="+- 0 7937 7876"/>
                <a:gd name="T153" fmla="*/ T152 w 70"/>
                <a:gd name="T154" fmla="+- 0 1151 1134"/>
                <a:gd name="T155" fmla="*/ 1151 h 210"/>
                <a:gd name="T156" fmla="+- 0 7940 7876"/>
                <a:gd name="T157" fmla="*/ T156 w 70"/>
                <a:gd name="T158" fmla="+- 0 1155 1134"/>
                <a:gd name="T159" fmla="*/ 1155 h 210"/>
                <a:gd name="T160" fmla="+- 0 7942 7876"/>
                <a:gd name="T161" fmla="*/ T160 w 70"/>
                <a:gd name="T162" fmla="+- 0 1161 1134"/>
                <a:gd name="T163" fmla="*/ 1161 h 210"/>
                <a:gd name="T164" fmla="+- 0 7945 7876"/>
                <a:gd name="T165" fmla="*/ T164 w 70"/>
                <a:gd name="T166" fmla="+- 0 1167 1134"/>
                <a:gd name="T167" fmla="*/ 1167 h 210"/>
                <a:gd name="T168" fmla="+- 0 7945 7876"/>
                <a:gd name="T169" fmla="*/ T168 w 70"/>
                <a:gd name="T170" fmla="+- 0 1175 1134"/>
                <a:gd name="T171" fmla="*/ 1175 h 210"/>
                <a:gd name="T172" fmla="+- 0 7946 7876"/>
                <a:gd name="T173" fmla="*/ T172 w 70"/>
                <a:gd name="T174" fmla="+- 0 1184 1134"/>
                <a:gd name="T175" fmla="*/ 1184 h 210"/>
                <a:gd name="T176" fmla="+- 0 7946 7876"/>
                <a:gd name="T177" fmla="*/ T176 w 70"/>
                <a:gd name="T178" fmla="+- 0 1201 1134"/>
                <a:gd name="T179" fmla="*/ 1201 h 210"/>
                <a:gd name="T180" fmla="+- 0 7945 7876"/>
                <a:gd name="T181" fmla="*/ T180 w 70"/>
                <a:gd name="T182" fmla="+- 0 1210 1134"/>
                <a:gd name="T183" fmla="*/ 1210 h 210"/>
                <a:gd name="T184" fmla="+- 0 7942 7876"/>
                <a:gd name="T185" fmla="*/ T184 w 70"/>
                <a:gd name="T186" fmla="+- 0 1217 1134"/>
                <a:gd name="T187" fmla="*/ 1217 h 210"/>
                <a:gd name="T188" fmla="+- 0 7941 7876"/>
                <a:gd name="T189" fmla="*/ T188 w 70"/>
                <a:gd name="T190" fmla="+- 0 1219 1134"/>
                <a:gd name="T191" fmla="*/ 1219 h 210"/>
                <a:gd name="T192" fmla="+- 0 7917 7876"/>
                <a:gd name="T193" fmla="*/ T192 w 70"/>
                <a:gd name="T194" fmla="+- 0 1162 1134"/>
                <a:gd name="T195" fmla="*/ 1162 h 210"/>
                <a:gd name="T196" fmla="+- 0 7910 7876"/>
                <a:gd name="T197" fmla="*/ T196 w 70"/>
                <a:gd name="T198" fmla="+- 0 1158 1134"/>
                <a:gd name="T199" fmla="*/ 1158 h 210"/>
                <a:gd name="T200" fmla="+- 0 7918 7876"/>
                <a:gd name="T201" fmla="*/ T200 w 70"/>
                <a:gd name="T202" fmla="+- 0 1158 1134"/>
                <a:gd name="T203" fmla="*/ 1158 h 210"/>
                <a:gd name="T204" fmla="+- 0 7917 7876"/>
                <a:gd name="T205" fmla="*/ T204 w 70"/>
                <a:gd name="T206" fmla="+- 0 1162 1134"/>
                <a:gd name="T207" fmla="*/ 1162 h 210"/>
                <a:gd name="T208" fmla="+- 0 7946 7876"/>
                <a:gd name="T209" fmla="*/ T208 w 70"/>
                <a:gd name="T210" fmla="+- 0 1343 1134"/>
                <a:gd name="T211" fmla="*/ 1343 h 210"/>
                <a:gd name="T212" fmla="+- 0 7925 7876"/>
                <a:gd name="T213" fmla="*/ T212 w 70"/>
                <a:gd name="T214" fmla="+- 0 1343 1134"/>
                <a:gd name="T215" fmla="*/ 1343 h 210"/>
                <a:gd name="T216" fmla="+- 0 7917 7876"/>
                <a:gd name="T217" fmla="*/ T216 w 70"/>
                <a:gd name="T218" fmla="+- 0 1304 1134"/>
                <a:gd name="T219" fmla="*/ 1304 h 210"/>
                <a:gd name="T220" fmla="+- 0 7910 7876"/>
                <a:gd name="T221" fmla="*/ T220 w 70"/>
                <a:gd name="T222" fmla="+- 0 1245 1134"/>
                <a:gd name="T223" fmla="*/ 1245 h 210"/>
                <a:gd name="T224" fmla="+- 0 7930 7876"/>
                <a:gd name="T225" fmla="*/ T224 w 70"/>
                <a:gd name="T226" fmla="+- 0 1245 1134"/>
                <a:gd name="T227" fmla="*/ 1245 h 210"/>
                <a:gd name="T228" fmla="+- 0 7946 7876"/>
                <a:gd name="T229" fmla="*/ T228 w 70"/>
                <a:gd name="T230" fmla="+- 0 1343 1134"/>
                <a:gd name="T231" fmla="*/ 1343 h 2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70" h="210">
                  <a:moveTo>
                    <a:pt x="22" y="209"/>
                  </a:moveTo>
                  <a:lnTo>
                    <a:pt x="0" y="209"/>
                  </a:lnTo>
                  <a:lnTo>
                    <a:pt x="0" y="0"/>
                  </a:lnTo>
                  <a:lnTo>
                    <a:pt x="38" y="0"/>
                  </a:lnTo>
                  <a:lnTo>
                    <a:pt x="43" y="1"/>
                  </a:lnTo>
                  <a:lnTo>
                    <a:pt x="43" y="2"/>
                  </a:lnTo>
                  <a:lnTo>
                    <a:pt x="49" y="4"/>
                  </a:lnTo>
                  <a:lnTo>
                    <a:pt x="53" y="7"/>
                  </a:lnTo>
                  <a:lnTo>
                    <a:pt x="56" y="10"/>
                  </a:lnTo>
                  <a:lnTo>
                    <a:pt x="60" y="15"/>
                  </a:lnTo>
                  <a:lnTo>
                    <a:pt x="42" y="15"/>
                  </a:lnTo>
                  <a:lnTo>
                    <a:pt x="42" y="24"/>
                  </a:lnTo>
                  <a:lnTo>
                    <a:pt x="22" y="24"/>
                  </a:lnTo>
                  <a:lnTo>
                    <a:pt x="22" y="85"/>
                  </a:lnTo>
                  <a:lnTo>
                    <a:pt x="65" y="85"/>
                  </a:lnTo>
                  <a:lnTo>
                    <a:pt x="64" y="89"/>
                  </a:lnTo>
                  <a:lnTo>
                    <a:pt x="61" y="95"/>
                  </a:lnTo>
                  <a:lnTo>
                    <a:pt x="58" y="100"/>
                  </a:lnTo>
                  <a:lnTo>
                    <a:pt x="53" y="105"/>
                  </a:lnTo>
                  <a:lnTo>
                    <a:pt x="54" y="111"/>
                  </a:lnTo>
                  <a:lnTo>
                    <a:pt x="22" y="111"/>
                  </a:lnTo>
                  <a:lnTo>
                    <a:pt x="22" y="209"/>
                  </a:lnTo>
                  <a:close/>
                  <a:moveTo>
                    <a:pt x="65" y="85"/>
                  </a:moveTo>
                  <a:lnTo>
                    <a:pt x="37" y="85"/>
                  </a:lnTo>
                  <a:lnTo>
                    <a:pt x="40" y="83"/>
                  </a:lnTo>
                  <a:lnTo>
                    <a:pt x="43" y="80"/>
                  </a:lnTo>
                  <a:lnTo>
                    <a:pt x="44" y="77"/>
                  </a:lnTo>
                  <a:lnTo>
                    <a:pt x="47" y="73"/>
                  </a:lnTo>
                  <a:lnTo>
                    <a:pt x="49" y="67"/>
                  </a:lnTo>
                  <a:lnTo>
                    <a:pt x="49" y="59"/>
                  </a:lnTo>
                  <a:lnTo>
                    <a:pt x="50" y="53"/>
                  </a:lnTo>
                  <a:lnTo>
                    <a:pt x="49" y="47"/>
                  </a:lnTo>
                  <a:lnTo>
                    <a:pt x="49" y="39"/>
                  </a:lnTo>
                  <a:lnTo>
                    <a:pt x="47" y="35"/>
                  </a:lnTo>
                  <a:lnTo>
                    <a:pt x="46" y="32"/>
                  </a:lnTo>
                  <a:lnTo>
                    <a:pt x="43" y="29"/>
                  </a:lnTo>
                  <a:lnTo>
                    <a:pt x="42" y="15"/>
                  </a:lnTo>
                  <a:lnTo>
                    <a:pt x="60" y="15"/>
                  </a:lnTo>
                  <a:lnTo>
                    <a:pt x="61" y="17"/>
                  </a:lnTo>
                  <a:lnTo>
                    <a:pt x="64" y="21"/>
                  </a:lnTo>
                  <a:lnTo>
                    <a:pt x="66" y="27"/>
                  </a:lnTo>
                  <a:lnTo>
                    <a:pt x="69" y="33"/>
                  </a:lnTo>
                  <a:lnTo>
                    <a:pt x="69" y="41"/>
                  </a:lnTo>
                  <a:lnTo>
                    <a:pt x="70" y="50"/>
                  </a:lnTo>
                  <a:lnTo>
                    <a:pt x="70" y="67"/>
                  </a:lnTo>
                  <a:lnTo>
                    <a:pt x="69" y="76"/>
                  </a:lnTo>
                  <a:lnTo>
                    <a:pt x="66" y="83"/>
                  </a:lnTo>
                  <a:lnTo>
                    <a:pt x="65" y="85"/>
                  </a:lnTo>
                  <a:close/>
                  <a:moveTo>
                    <a:pt x="41" y="28"/>
                  </a:moveTo>
                  <a:lnTo>
                    <a:pt x="34" y="24"/>
                  </a:lnTo>
                  <a:lnTo>
                    <a:pt x="42" y="24"/>
                  </a:lnTo>
                  <a:lnTo>
                    <a:pt x="41" y="28"/>
                  </a:lnTo>
                  <a:close/>
                  <a:moveTo>
                    <a:pt x="70" y="209"/>
                  </a:moveTo>
                  <a:lnTo>
                    <a:pt x="49" y="209"/>
                  </a:lnTo>
                  <a:lnTo>
                    <a:pt x="41" y="170"/>
                  </a:lnTo>
                  <a:lnTo>
                    <a:pt x="34" y="111"/>
                  </a:lnTo>
                  <a:lnTo>
                    <a:pt x="54" y="111"/>
                  </a:lnTo>
                  <a:lnTo>
                    <a:pt x="70" y="20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07" name="AutoShape 9400">
              <a:extLst>
                <a:ext uri="{FF2B5EF4-FFF2-40B4-BE49-F238E27FC236}">
                  <a16:creationId xmlns:a16="http://schemas.microsoft.com/office/drawing/2014/main" id="{843BEB51-4C8D-497B-8165-7147A5C55A1C}"/>
                </a:ext>
              </a:extLst>
            </p:cNvPr>
            <p:cNvSpPr>
              <a:spLocks/>
            </p:cNvSpPr>
            <p:nvPr/>
          </p:nvSpPr>
          <p:spPr bwMode="auto">
            <a:xfrm>
              <a:off x="7783" y="1133"/>
              <a:ext cx="69" cy="210"/>
            </a:xfrm>
            <a:custGeom>
              <a:avLst/>
              <a:gdLst>
                <a:gd name="T0" fmla="+- 0 7784 7784"/>
                <a:gd name="T1" fmla="*/ T0 w 69"/>
                <a:gd name="T2" fmla="+- 0 1343 1134"/>
                <a:gd name="T3" fmla="*/ 1343 h 210"/>
                <a:gd name="T4" fmla="+- 0 7820 7784"/>
                <a:gd name="T5" fmla="*/ T4 w 69"/>
                <a:gd name="T6" fmla="+- 0 1134 1134"/>
                <a:gd name="T7" fmla="*/ 1134 h 210"/>
                <a:gd name="T8" fmla="+- 0 7805 7784"/>
                <a:gd name="T9" fmla="*/ T8 w 69"/>
                <a:gd name="T10" fmla="+- 0 1158 1134"/>
                <a:gd name="T11" fmla="*/ 1158 h 210"/>
                <a:gd name="T12" fmla="+- 0 7846 7784"/>
                <a:gd name="T13" fmla="*/ T12 w 69"/>
                <a:gd name="T14" fmla="+- 0 1217 1134"/>
                <a:gd name="T15" fmla="*/ 1217 h 210"/>
                <a:gd name="T16" fmla="+- 0 7843 7784"/>
                <a:gd name="T17" fmla="*/ T16 w 69"/>
                <a:gd name="T18" fmla="+- 0 1225 1134"/>
                <a:gd name="T19" fmla="*/ 1225 h 210"/>
                <a:gd name="T20" fmla="+- 0 7841 7784"/>
                <a:gd name="T21" fmla="*/ T20 w 69"/>
                <a:gd name="T22" fmla="+- 0 1231 1134"/>
                <a:gd name="T23" fmla="*/ 1231 h 210"/>
                <a:gd name="T24" fmla="+- 0 7820 7784"/>
                <a:gd name="T25" fmla="*/ T24 w 69"/>
                <a:gd name="T26" fmla="+- 0 1245 1134"/>
                <a:gd name="T27" fmla="*/ 1245 h 210"/>
                <a:gd name="T28" fmla="+- 0 7805 7784"/>
                <a:gd name="T29" fmla="*/ T28 w 69"/>
                <a:gd name="T30" fmla="+- 0 1316 1134"/>
                <a:gd name="T31" fmla="*/ 1316 h 210"/>
                <a:gd name="T32" fmla="+- 0 7848 7784"/>
                <a:gd name="T33" fmla="*/ T32 w 69"/>
                <a:gd name="T34" fmla="+- 0 1320 1134"/>
                <a:gd name="T35" fmla="*/ 1320 h 210"/>
                <a:gd name="T36" fmla="+- 0 7842 7784"/>
                <a:gd name="T37" fmla="*/ T36 w 69"/>
                <a:gd name="T38" fmla="+- 0 1331 1134"/>
                <a:gd name="T39" fmla="*/ 1331 h 210"/>
                <a:gd name="T40" fmla="+- 0 7834 7784"/>
                <a:gd name="T41" fmla="*/ T40 w 69"/>
                <a:gd name="T42" fmla="+- 0 1339 1134"/>
                <a:gd name="T43" fmla="*/ 1339 h 210"/>
                <a:gd name="T44" fmla="+- 0 7847 7784"/>
                <a:gd name="T45" fmla="*/ T44 w 69"/>
                <a:gd name="T46" fmla="+- 0 1214 1134"/>
                <a:gd name="T47" fmla="*/ 1214 h 210"/>
                <a:gd name="T48" fmla="+- 0 7825 7784"/>
                <a:gd name="T49" fmla="*/ T48 w 69"/>
                <a:gd name="T50" fmla="+- 0 1211 1134"/>
                <a:gd name="T51" fmla="*/ 1211 h 210"/>
                <a:gd name="T52" fmla="+- 0 7829 7784"/>
                <a:gd name="T53" fmla="*/ T52 w 69"/>
                <a:gd name="T54" fmla="+- 0 1198 1134"/>
                <a:gd name="T55" fmla="*/ 1198 h 210"/>
                <a:gd name="T56" fmla="+- 0 7828 7784"/>
                <a:gd name="T57" fmla="*/ T56 w 69"/>
                <a:gd name="T58" fmla="+- 0 1175 1134"/>
                <a:gd name="T59" fmla="*/ 1175 h 210"/>
                <a:gd name="T60" fmla="+- 0 7826 7784"/>
                <a:gd name="T61" fmla="*/ T60 w 69"/>
                <a:gd name="T62" fmla="+- 0 1167 1134"/>
                <a:gd name="T63" fmla="*/ 1167 h 210"/>
                <a:gd name="T64" fmla="+- 0 7822 7784"/>
                <a:gd name="T65" fmla="*/ T64 w 69"/>
                <a:gd name="T66" fmla="+- 0 1161 1134"/>
                <a:gd name="T67" fmla="*/ 1161 h 210"/>
                <a:gd name="T68" fmla="+- 0 7825 7784"/>
                <a:gd name="T69" fmla="*/ T68 w 69"/>
                <a:gd name="T70" fmla="+- 0 1135 1134"/>
                <a:gd name="T71" fmla="*/ 1135 h 210"/>
                <a:gd name="T72" fmla="+- 0 7837 7784"/>
                <a:gd name="T73" fmla="*/ T72 w 69"/>
                <a:gd name="T74" fmla="+- 0 1144 1134"/>
                <a:gd name="T75" fmla="*/ 1144 h 210"/>
                <a:gd name="T76" fmla="+- 0 7845 7784"/>
                <a:gd name="T77" fmla="*/ T76 w 69"/>
                <a:gd name="T78" fmla="+- 0 1154 1134"/>
                <a:gd name="T79" fmla="*/ 1154 h 210"/>
                <a:gd name="T80" fmla="+- 0 7851 7784"/>
                <a:gd name="T81" fmla="*/ T80 w 69"/>
                <a:gd name="T82" fmla="+- 0 1182 1134"/>
                <a:gd name="T83" fmla="*/ 1182 h 210"/>
                <a:gd name="T84" fmla="+- 0 7849 7784"/>
                <a:gd name="T85" fmla="*/ T84 w 69"/>
                <a:gd name="T86" fmla="+- 0 1202 1134"/>
                <a:gd name="T87" fmla="*/ 1202 h 210"/>
                <a:gd name="T88" fmla="+- 0 7847 7784"/>
                <a:gd name="T89" fmla="*/ T88 w 69"/>
                <a:gd name="T90" fmla="+- 0 1214 1134"/>
                <a:gd name="T91" fmla="*/ 1214 h 210"/>
                <a:gd name="T92" fmla="+- 0 7816 7784"/>
                <a:gd name="T93" fmla="*/ T92 w 69"/>
                <a:gd name="T94" fmla="+- 0 1158 1134"/>
                <a:gd name="T95" fmla="*/ 1158 h 210"/>
                <a:gd name="T96" fmla="+- 0 7820 7784"/>
                <a:gd name="T97" fmla="*/ T96 w 69"/>
                <a:gd name="T98" fmla="+- 0 1160 1134"/>
                <a:gd name="T99" fmla="*/ 1160 h 210"/>
                <a:gd name="T100" fmla="+- 0 7816 7784"/>
                <a:gd name="T101" fmla="*/ T100 w 69"/>
                <a:gd name="T102" fmla="+- 0 1217 1134"/>
                <a:gd name="T103" fmla="*/ 1217 h 210"/>
                <a:gd name="T104" fmla="+- 0 7822 7784"/>
                <a:gd name="T105" fmla="*/ T104 w 69"/>
                <a:gd name="T106" fmla="+- 0 1214 1134"/>
                <a:gd name="T107" fmla="*/ 1214 h 210"/>
                <a:gd name="T108" fmla="+- 0 7847 7784"/>
                <a:gd name="T109" fmla="*/ T108 w 69"/>
                <a:gd name="T110" fmla="+- 0 1214 1134"/>
                <a:gd name="T111" fmla="*/ 1214 h 210"/>
                <a:gd name="T112" fmla="+- 0 7849 7784"/>
                <a:gd name="T113" fmla="*/ T112 w 69"/>
                <a:gd name="T114" fmla="+- 0 1316 1134"/>
                <a:gd name="T115" fmla="*/ 1316 h 210"/>
                <a:gd name="T116" fmla="+- 0 7823 7784"/>
                <a:gd name="T117" fmla="*/ T116 w 69"/>
                <a:gd name="T118" fmla="+- 0 1314 1134"/>
                <a:gd name="T119" fmla="*/ 1314 h 210"/>
                <a:gd name="T120" fmla="+- 0 7831 7784"/>
                <a:gd name="T121" fmla="*/ T120 w 69"/>
                <a:gd name="T122" fmla="+- 0 1305 1134"/>
                <a:gd name="T123" fmla="*/ 1305 h 210"/>
                <a:gd name="T124" fmla="+- 0 7832 7784"/>
                <a:gd name="T125" fmla="*/ T124 w 69"/>
                <a:gd name="T126" fmla="+- 0 1272 1134"/>
                <a:gd name="T127" fmla="*/ 1272 h 210"/>
                <a:gd name="T128" fmla="+- 0 7828 7784"/>
                <a:gd name="T129" fmla="*/ T128 w 69"/>
                <a:gd name="T130" fmla="+- 0 1252 1134"/>
                <a:gd name="T131" fmla="*/ 1252 h 210"/>
                <a:gd name="T132" fmla="+- 0 7822 7784"/>
                <a:gd name="T133" fmla="*/ T132 w 69"/>
                <a:gd name="T134" fmla="+- 0 1246 1134"/>
                <a:gd name="T135" fmla="*/ 1246 h 210"/>
                <a:gd name="T136" fmla="+- 0 7841 7784"/>
                <a:gd name="T137" fmla="*/ T136 w 69"/>
                <a:gd name="T138" fmla="+- 0 1231 1134"/>
                <a:gd name="T139" fmla="*/ 1231 h 210"/>
                <a:gd name="T140" fmla="+- 0 7845 7784"/>
                <a:gd name="T141" fmla="*/ T140 w 69"/>
                <a:gd name="T142" fmla="+- 0 1235 1134"/>
                <a:gd name="T143" fmla="*/ 1235 h 210"/>
                <a:gd name="T144" fmla="+- 0 7848 7784"/>
                <a:gd name="T145" fmla="*/ T144 w 69"/>
                <a:gd name="T146" fmla="+- 0 1245 1134"/>
                <a:gd name="T147" fmla="*/ 1245 h 210"/>
                <a:gd name="T148" fmla="+- 0 7851 7784"/>
                <a:gd name="T149" fmla="*/ T148 w 69"/>
                <a:gd name="T150" fmla="+- 0 1260 1134"/>
                <a:gd name="T151" fmla="*/ 1260 h 210"/>
                <a:gd name="T152" fmla="+- 0 7852 7784"/>
                <a:gd name="T153" fmla="*/ T152 w 69"/>
                <a:gd name="T154" fmla="+- 0 1296 1134"/>
                <a:gd name="T155" fmla="*/ 1296 h 210"/>
                <a:gd name="T156" fmla="+- 0 7849 7784"/>
                <a:gd name="T157" fmla="*/ T156 w 69"/>
                <a:gd name="T158" fmla="+- 0 1316 1134"/>
                <a:gd name="T159" fmla="*/ 1316 h 210"/>
                <a:gd name="T160" fmla="+- 0 7819 7784"/>
                <a:gd name="T161" fmla="*/ T160 w 69"/>
                <a:gd name="T162" fmla="+- 0 1245 1134"/>
                <a:gd name="T163" fmla="*/ 1245 h 210"/>
                <a:gd name="T164" fmla="+- 0 7820 7784"/>
                <a:gd name="T165" fmla="*/ T164 w 69"/>
                <a:gd name="T166" fmla="+- 0 1246 1134"/>
                <a:gd name="T167" fmla="*/ 1246 h 2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9" h="210">
                  <a:moveTo>
                    <a:pt x="36" y="209"/>
                  </a:moveTo>
                  <a:lnTo>
                    <a:pt x="0" y="209"/>
                  </a:lnTo>
                  <a:lnTo>
                    <a:pt x="0" y="0"/>
                  </a:lnTo>
                  <a:lnTo>
                    <a:pt x="36" y="0"/>
                  </a:lnTo>
                  <a:lnTo>
                    <a:pt x="36" y="24"/>
                  </a:lnTo>
                  <a:lnTo>
                    <a:pt x="21" y="24"/>
                  </a:lnTo>
                  <a:lnTo>
                    <a:pt x="21" y="83"/>
                  </a:lnTo>
                  <a:lnTo>
                    <a:pt x="62" y="83"/>
                  </a:lnTo>
                  <a:lnTo>
                    <a:pt x="62" y="85"/>
                  </a:lnTo>
                  <a:lnTo>
                    <a:pt x="59" y="91"/>
                  </a:lnTo>
                  <a:lnTo>
                    <a:pt x="56" y="95"/>
                  </a:lnTo>
                  <a:lnTo>
                    <a:pt x="57" y="97"/>
                  </a:lnTo>
                  <a:lnTo>
                    <a:pt x="37" y="97"/>
                  </a:lnTo>
                  <a:lnTo>
                    <a:pt x="36" y="111"/>
                  </a:lnTo>
                  <a:lnTo>
                    <a:pt x="21" y="111"/>
                  </a:lnTo>
                  <a:lnTo>
                    <a:pt x="21" y="182"/>
                  </a:lnTo>
                  <a:lnTo>
                    <a:pt x="65" y="182"/>
                  </a:lnTo>
                  <a:lnTo>
                    <a:pt x="64" y="186"/>
                  </a:lnTo>
                  <a:lnTo>
                    <a:pt x="62" y="193"/>
                  </a:lnTo>
                  <a:lnTo>
                    <a:pt x="58" y="197"/>
                  </a:lnTo>
                  <a:lnTo>
                    <a:pt x="54" y="202"/>
                  </a:lnTo>
                  <a:lnTo>
                    <a:pt x="50" y="205"/>
                  </a:lnTo>
                  <a:lnTo>
                    <a:pt x="36" y="209"/>
                  </a:lnTo>
                  <a:close/>
                  <a:moveTo>
                    <a:pt x="63" y="80"/>
                  </a:moveTo>
                  <a:lnTo>
                    <a:pt x="38" y="80"/>
                  </a:lnTo>
                  <a:lnTo>
                    <a:pt x="41" y="77"/>
                  </a:lnTo>
                  <a:lnTo>
                    <a:pt x="44" y="71"/>
                  </a:lnTo>
                  <a:lnTo>
                    <a:pt x="45" y="64"/>
                  </a:lnTo>
                  <a:lnTo>
                    <a:pt x="45" y="48"/>
                  </a:lnTo>
                  <a:lnTo>
                    <a:pt x="44" y="41"/>
                  </a:lnTo>
                  <a:lnTo>
                    <a:pt x="44" y="38"/>
                  </a:lnTo>
                  <a:lnTo>
                    <a:pt x="42" y="33"/>
                  </a:lnTo>
                  <a:lnTo>
                    <a:pt x="41" y="30"/>
                  </a:lnTo>
                  <a:lnTo>
                    <a:pt x="38" y="27"/>
                  </a:lnTo>
                  <a:lnTo>
                    <a:pt x="36" y="1"/>
                  </a:lnTo>
                  <a:lnTo>
                    <a:pt x="41" y="1"/>
                  </a:lnTo>
                  <a:lnTo>
                    <a:pt x="50" y="7"/>
                  </a:lnTo>
                  <a:lnTo>
                    <a:pt x="53" y="10"/>
                  </a:lnTo>
                  <a:lnTo>
                    <a:pt x="58" y="15"/>
                  </a:lnTo>
                  <a:lnTo>
                    <a:pt x="61" y="20"/>
                  </a:lnTo>
                  <a:lnTo>
                    <a:pt x="65" y="38"/>
                  </a:lnTo>
                  <a:lnTo>
                    <a:pt x="67" y="48"/>
                  </a:lnTo>
                  <a:lnTo>
                    <a:pt x="67" y="59"/>
                  </a:lnTo>
                  <a:lnTo>
                    <a:pt x="65" y="68"/>
                  </a:lnTo>
                  <a:lnTo>
                    <a:pt x="64" y="79"/>
                  </a:lnTo>
                  <a:lnTo>
                    <a:pt x="63" y="80"/>
                  </a:lnTo>
                  <a:close/>
                  <a:moveTo>
                    <a:pt x="36" y="26"/>
                  </a:moveTo>
                  <a:lnTo>
                    <a:pt x="32" y="24"/>
                  </a:lnTo>
                  <a:lnTo>
                    <a:pt x="36" y="24"/>
                  </a:lnTo>
                  <a:lnTo>
                    <a:pt x="36" y="26"/>
                  </a:lnTo>
                  <a:close/>
                  <a:moveTo>
                    <a:pt x="62" y="83"/>
                  </a:moveTo>
                  <a:lnTo>
                    <a:pt x="32" y="83"/>
                  </a:lnTo>
                  <a:lnTo>
                    <a:pt x="36" y="82"/>
                  </a:lnTo>
                  <a:lnTo>
                    <a:pt x="38" y="80"/>
                  </a:lnTo>
                  <a:lnTo>
                    <a:pt x="63" y="80"/>
                  </a:lnTo>
                  <a:lnTo>
                    <a:pt x="62" y="83"/>
                  </a:lnTo>
                  <a:close/>
                  <a:moveTo>
                    <a:pt x="65" y="182"/>
                  </a:moveTo>
                  <a:lnTo>
                    <a:pt x="36" y="182"/>
                  </a:lnTo>
                  <a:lnTo>
                    <a:pt x="39" y="180"/>
                  </a:lnTo>
                  <a:lnTo>
                    <a:pt x="42" y="180"/>
                  </a:lnTo>
                  <a:lnTo>
                    <a:pt x="47" y="171"/>
                  </a:lnTo>
                  <a:lnTo>
                    <a:pt x="48" y="161"/>
                  </a:lnTo>
                  <a:lnTo>
                    <a:pt x="48" y="138"/>
                  </a:lnTo>
                  <a:lnTo>
                    <a:pt x="47" y="127"/>
                  </a:lnTo>
                  <a:lnTo>
                    <a:pt x="44" y="118"/>
                  </a:lnTo>
                  <a:lnTo>
                    <a:pt x="42" y="115"/>
                  </a:lnTo>
                  <a:lnTo>
                    <a:pt x="38" y="112"/>
                  </a:lnTo>
                  <a:lnTo>
                    <a:pt x="37" y="97"/>
                  </a:lnTo>
                  <a:lnTo>
                    <a:pt x="57" y="97"/>
                  </a:lnTo>
                  <a:lnTo>
                    <a:pt x="59" y="98"/>
                  </a:lnTo>
                  <a:lnTo>
                    <a:pt x="61" y="101"/>
                  </a:lnTo>
                  <a:lnTo>
                    <a:pt x="64" y="106"/>
                  </a:lnTo>
                  <a:lnTo>
                    <a:pt x="64" y="111"/>
                  </a:lnTo>
                  <a:lnTo>
                    <a:pt x="65" y="115"/>
                  </a:lnTo>
                  <a:lnTo>
                    <a:pt x="67" y="126"/>
                  </a:lnTo>
                  <a:lnTo>
                    <a:pt x="68" y="138"/>
                  </a:lnTo>
                  <a:lnTo>
                    <a:pt x="68" y="162"/>
                  </a:lnTo>
                  <a:lnTo>
                    <a:pt x="67" y="176"/>
                  </a:lnTo>
                  <a:lnTo>
                    <a:pt x="65" y="182"/>
                  </a:lnTo>
                  <a:close/>
                  <a:moveTo>
                    <a:pt x="36" y="112"/>
                  </a:moveTo>
                  <a:lnTo>
                    <a:pt x="35" y="111"/>
                  </a:lnTo>
                  <a:lnTo>
                    <a:pt x="36" y="111"/>
                  </a:lnTo>
                  <a:lnTo>
                    <a:pt x="36" y="1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08" name="Freeform 9401">
              <a:extLst>
                <a:ext uri="{FF2B5EF4-FFF2-40B4-BE49-F238E27FC236}">
                  <a16:creationId xmlns:a16="http://schemas.microsoft.com/office/drawing/2014/main" id="{57BAC120-D92E-4466-9FFA-A33F080DEEE5}"/>
                </a:ext>
              </a:extLst>
            </p:cNvPr>
            <p:cNvSpPr>
              <a:spLocks/>
            </p:cNvSpPr>
            <p:nvPr/>
          </p:nvSpPr>
          <p:spPr bwMode="auto">
            <a:xfrm>
              <a:off x="7820" y="1160"/>
              <a:ext cx="2" cy="2"/>
            </a:xfrm>
            <a:custGeom>
              <a:avLst/>
              <a:gdLst>
                <a:gd name="T0" fmla="+- 0 7822 7820"/>
                <a:gd name="T1" fmla="*/ T0 w 2"/>
                <a:gd name="T2" fmla="+- 0 1161 1160"/>
                <a:gd name="T3" fmla="*/ 1161 h 1"/>
                <a:gd name="T4" fmla="+- 0 7820 7820"/>
                <a:gd name="T5" fmla="*/ T4 w 2"/>
                <a:gd name="T6" fmla="+- 0 1161 1160"/>
                <a:gd name="T7" fmla="*/ 1161 h 1"/>
                <a:gd name="T8" fmla="+- 0 7820 7820"/>
                <a:gd name="T9" fmla="*/ T8 w 2"/>
                <a:gd name="T10" fmla="+- 0 1160 1160"/>
                <a:gd name="T11" fmla="*/ 1160 h 1"/>
                <a:gd name="T12" fmla="+- 0 7822 7820"/>
                <a:gd name="T13" fmla="*/ T12 w 2"/>
                <a:gd name="T14" fmla="+- 0 1161 1160"/>
                <a:gd name="T15" fmla="*/ 1161 h 1"/>
              </a:gdLst>
              <a:ahLst/>
              <a:cxnLst>
                <a:cxn ang="0">
                  <a:pos x="T1" y="T3"/>
                </a:cxn>
                <a:cxn ang="0">
                  <a:pos x="T5" y="T7"/>
                </a:cxn>
                <a:cxn ang="0">
                  <a:pos x="T9" y="T11"/>
                </a:cxn>
                <a:cxn ang="0">
                  <a:pos x="T13" y="T15"/>
                </a:cxn>
              </a:cxnLst>
              <a:rect l="0" t="0" r="r" b="b"/>
              <a:pathLst>
                <a:path w="2" h="1">
                  <a:moveTo>
                    <a:pt x="2" y="1"/>
                  </a:moveTo>
                  <a:lnTo>
                    <a:pt x="0" y="1"/>
                  </a:lnTo>
                  <a:lnTo>
                    <a:pt x="0" y="0"/>
                  </a:lnTo>
                  <a:lnTo>
                    <a:pt x="2"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09" name="Rectangle 208">
              <a:extLst>
                <a:ext uri="{FF2B5EF4-FFF2-40B4-BE49-F238E27FC236}">
                  <a16:creationId xmlns:a16="http://schemas.microsoft.com/office/drawing/2014/main" id="{F8B1B3BE-C5B4-434B-B510-5086565C70CD}"/>
                </a:ext>
              </a:extLst>
            </p:cNvPr>
            <p:cNvSpPr>
              <a:spLocks noChangeArrowheads="1"/>
            </p:cNvSpPr>
            <p:nvPr/>
          </p:nvSpPr>
          <p:spPr bwMode="auto">
            <a:xfrm>
              <a:off x="7726" y="1732"/>
              <a:ext cx="85" cy="3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10" name="Rectangle 209">
              <a:extLst>
                <a:ext uri="{FF2B5EF4-FFF2-40B4-BE49-F238E27FC236}">
                  <a16:creationId xmlns:a16="http://schemas.microsoft.com/office/drawing/2014/main" id="{5E26FF5E-E683-40F0-96E3-26142B42949E}"/>
                </a:ext>
              </a:extLst>
            </p:cNvPr>
            <p:cNvSpPr>
              <a:spLocks noChangeArrowheads="1"/>
            </p:cNvSpPr>
            <p:nvPr/>
          </p:nvSpPr>
          <p:spPr bwMode="auto">
            <a:xfrm>
              <a:off x="7726" y="1762"/>
              <a:ext cx="31" cy="6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11" name="Rectangle 210">
              <a:extLst>
                <a:ext uri="{FF2B5EF4-FFF2-40B4-BE49-F238E27FC236}">
                  <a16:creationId xmlns:a16="http://schemas.microsoft.com/office/drawing/2014/main" id="{3A1F20F3-3FC5-4D90-BA62-6A6A2D3E4431}"/>
                </a:ext>
              </a:extLst>
            </p:cNvPr>
            <p:cNvSpPr>
              <a:spLocks noChangeArrowheads="1"/>
            </p:cNvSpPr>
            <p:nvPr/>
          </p:nvSpPr>
          <p:spPr bwMode="auto">
            <a:xfrm>
              <a:off x="7726" y="1826"/>
              <a:ext cx="67" cy="2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12" name="Rectangle 211">
              <a:extLst>
                <a:ext uri="{FF2B5EF4-FFF2-40B4-BE49-F238E27FC236}">
                  <a16:creationId xmlns:a16="http://schemas.microsoft.com/office/drawing/2014/main" id="{719F9693-E31D-4409-8C09-856FB6FA1967}"/>
                </a:ext>
              </a:extLst>
            </p:cNvPr>
            <p:cNvSpPr>
              <a:spLocks noChangeArrowheads="1"/>
            </p:cNvSpPr>
            <p:nvPr/>
          </p:nvSpPr>
          <p:spPr bwMode="auto">
            <a:xfrm>
              <a:off x="7726" y="1854"/>
              <a:ext cx="31" cy="8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13" name="Rectangle 212">
              <a:extLst>
                <a:ext uri="{FF2B5EF4-FFF2-40B4-BE49-F238E27FC236}">
                  <a16:creationId xmlns:a16="http://schemas.microsoft.com/office/drawing/2014/main" id="{757EFFF8-4692-4E4B-AC6F-47D922FE6493}"/>
                </a:ext>
              </a:extLst>
            </p:cNvPr>
            <p:cNvSpPr>
              <a:spLocks noChangeArrowheads="1"/>
            </p:cNvSpPr>
            <p:nvPr/>
          </p:nvSpPr>
          <p:spPr bwMode="auto">
            <a:xfrm>
              <a:off x="7726" y="1940"/>
              <a:ext cx="90" cy="3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pic>
          <p:nvPicPr>
            <p:cNvPr id="214" name="Picture 213">
              <a:extLst>
                <a:ext uri="{FF2B5EF4-FFF2-40B4-BE49-F238E27FC236}">
                  <a16:creationId xmlns:a16="http://schemas.microsoft.com/office/drawing/2014/main" id="{CB2F0A5A-1503-4443-B4E5-C04731E628A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702" y="1437"/>
              <a:ext cx="10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AutoShape 9408">
              <a:extLst>
                <a:ext uri="{FF2B5EF4-FFF2-40B4-BE49-F238E27FC236}">
                  <a16:creationId xmlns:a16="http://schemas.microsoft.com/office/drawing/2014/main" id="{5709EE55-277B-45C4-B22E-118C037B8775}"/>
                </a:ext>
              </a:extLst>
            </p:cNvPr>
            <p:cNvSpPr>
              <a:spLocks/>
            </p:cNvSpPr>
            <p:nvPr/>
          </p:nvSpPr>
          <p:spPr bwMode="auto">
            <a:xfrm>
              <a:off x="7639" y="835"/>
              <a:ext cx="70" cy="210"/>
            </a:xfrm>
            <a:custGeom>
              <a:avLst/>
              <a:gdLst>
                <a:gd name="T0" fmla="+- 0 7661 7640"/>
                <a:gd name="T1" fmla="*/ T0 w 70"/>
                <a:gd name="T2" fmla="+- 0 1044 835"/>
                <a:gd name="T3" fmla="*/ 1044 h 210"/>
                <a:gd name="T4" fmla="+- 0 7640 7640"/>
                <a:gd name="T5" fmla="*/ T4 w 70"/>
                <a:gd name="T6" fmla="+- 0 1044 835"/>
                <a:gd name="T7" fmla="*/ 1044 h 210"/>
                <a:gd name="T8" fmla="+- 0 7640 7640"/>
                <a:gd name="T9" fmla="*/ T8 w 70"/>
                <a:gd name="T10" fmla="+- 0 835 835"/>
                <a:gd name="T11" fmla="*/ 835 h 210"/>
                <a:gd name="T12" fmla="+- 0 7675 7640"/>
                <a:gd name="T13" fmla="*/ T12 w 70"/>
                <a:gd name="T14" fmla="+- 0 835 835"/>
                <a:gd name="T15" fmla="*/ 835 h 210"/>
                <a:gd name="T16" fmla="+- 0 7675 7640"/>
                <a:gd name="T17" fmla="*/ T16 w 70"/>
                <a:gd name="T18" fmla="+- 0 861 835"/>
                <a:gd name="T19" fmla="*/ 861 h 210"/>
                <a:gd name="T20" fmla="+- 0 7661 7640"/>
                <a:gd name="T21" fmla="*/ T20 w 70"/>
                <a:gd name="T22" fmla="+- 0 861 835"/>
                <a:gd name="T23" fmla="*/ 861 h 210"/>
                <a:gd name="T24" fmla="+- 0 7661 7640"/>
                <a:gd name="T25" fmla="*/ T24 w 70"/>
                <a:gd name="T26" fmla="+- 0 928 835"/>
                <a:gd name="T27" fmla="*/ 928 h 210"/>
                <a:gd name="T28" fmla="+- 0 7703 7640"/>
                <a:gd name="T29" fmla="*/ T28 w 70"/>
                <a:gd name="T30" fmla="+- 0 928 835"/>
                <a:gd name="T31" fmla="*/ 928 h 210"/>
                <a:gd name="T32" fmla="+- 0 7702 7640"/>
                <a:gd name="T33" fmla="*/ T32 w 70"/>
                <a:gd name="T34" fmla="+- 0 929 835"/>
                <a:gd name="T35" fmla="*/ 929 h 210"/>
                <a:gd name="T36" fmla="+- 0 7701 7640"/>
                <a:gd name="T37" fmla="*/ T36 w 70"/>
                <a:gd name="T38" fmla="+- 0 935 835"/>
                <a:gd name="T39" fmla="*/ 935 h 210"/>
                <a:gd name="T40" fmla="+- 0 7698 7640"/>
                <a:gd name="T41" fmla="*/ T40 w 70"/>
                <a:gd name="T42" fmla="+- 0 940 835"/>
                <a:gd name="T43" fmla="*/ 940 h 210"/>
                <a:gd name="T44" fmla="+- 0 7687 7640"/>
                <a:gd name="T45" fmla="*/ T44 w 70"/>
                <a:gd name="T46" fmla="+- 0 950 835"/>
                <a:gd name="T47" fmla="*/ 950 h 210"/>
                <a:gd name="T48" fmla="+- 0 7678 7640"/>
                <a:gd name="T49" fmla="*/ T48 w 70"/>
                <a:gd name="T50" fmla="+- 0 953 835"/>
                <a:gd name="T51" fmla="*/ 953 h 210"/>
                <a:gd name="T52" fmla="+- 0 7675 7640"/>
                <a:gd name="T53" fmla="*/ T52 w 70"/>
                <a:gd name="T54" fmla="+- 0 955 835"/>
                <a:gd name="T55" fmla="*/ 955 h 210"/>
                <a:gd name="T56" fmla="+- 0 7661 7640"/>
                <a:gd name="T57" fmla="*/ T56 w 70"/>
                <a:gd name="T58" fmla="+- 0 955 835"/>
                <a:gd name="T59" fmla="*/ 955 h 210"/>
                <a:gd name="T60" fmla="+- 0 7661 7640"/>
                <a:gd name="T61" fmla="*/ T60 w 70"/>
                <a:gd name="T62" fmla="+- 0 1044 835"/>
                <a:gd name="T63" fmla="*/ 1044 h 210"/>
                <a:gd name="T64" fmla="+- 0 7703 7640"/>
                <a:gd name="T65" fmla="*/ T64 w 70"/>
                <a:gd name="T66" fmla="+- 0 928 835"/>
                <a:gd name="T67" fmla="*/ 928 h 210"/>
                <a:gd name="T68" fmla="+- 0 7673 7640"/>
                <a:gd name="T69" fmla="*/ T68 w 70"/>
                <a:gd name="T70" fmla="+- 0 928 835"/>
                <a:gd name="T71" fmla="*/ 928 h 210"/>
                <a:gd name="T72" fmla="+- 0 7675 7640"/>
                <a:gd name="T73" fmla="*/ T72 w 70"/>
                <a:gd name="T74" fmla="+- 0 927 835"/>
                <a:gd name="T75" fmla="*/ 927 h 210"/>
                <a:gd name="T76" fmla="+- 0 7675 7640"/>
                <a:gd name="T77" fmla="*/ T76 w 70"/>
                <a:gd name="T78" fmla="+- 0 926 835"/>
                <a:gd name="T79" fmla="*/ 926 h 210"/>
                <a:gd name="T80" fmla="+- 0 7678 7640"/>
                <a:gd name="T81" fmla="*/ T80 w 70"/>
                <a:gd name="T82" fmla="+- 0 926 835"/>
                <a:gd name="T83" fmla="*/ 926 h 210"/>
                <a:gd name="T84" fmla="+- 0 7681 7640"/>
                <a:gd name="T85" fmla="*/ T84 w 70"/>
                <a:gd name="T86" fmla="+- 0 925 835"/>
                <a:gd name="T87" fmla="*/ 925 h 210"/>
                <a:gd name="T88" fmla="+- 0 7687 7640"/>
                <a:gd name="T89" fmla="*/ T88 w 70"/>
                <a:gd name="T90" fmla="+- 0 912 835"/>
                <a:gd name="T91" fmla="*/ 912 h 210"/>
                <a:gd name="T92" fmla="+- 0 7688 7640"/>
                <a:gd name="T93" fmla="*/ T92 w 70"/>
                <a:gd name="T94" fmla="+- 0 905 835"/>
                <a:gd name="T95" fmla="*/ 905 h 210"/>
                <a:gd name="T96" fmla="+- 0 7688 7640"/>
                <a:gd name="T97" fmla="*/ T96 w 70"/>
                <a:gd name="T98" fmla="+- 0 884 835"/>
                <a:gd name="T99" fmla="*/ 884 h 210"/>
                <a:gd name="T100" fmla="+- 0 7687 7640"/>
                <a:gd name="T101" fmla="*/ T100 w 70"/>
                <a:gd name="T102" fmla="+- 0 878 835"/>
                <a:gd name="T103" fmla="*/ 878 h 210"/>
                <a:gd name="T104" fmla="+- 0 7684 7640"/>
                <a:gd name="T105" fmla="*/ T104 w 70"/>
                <a:gd name="T106" fmla="+- 0 870 835"/>
                <a:gd name="T107" fmla="*/ 870 h 210"/>
                <a:gd name="T108" fmla="+- 0 7684 7640"/>
                <a:gd name="T109" fmla="*/ T108 w 70"/>
                <a:gd name="T110" fmla="+- 0 867 835"/>
                <a:gd name="T111" fmla="*/ 867 h 210"/>
                <a:gd name="T112" fmla="+- 0 7679 7640"/>
                <a:gd name="T113" fmla="*/ T112 w 70"/>
                <a:gd name="T114" fmla="+- 0 862 835"/>
                <a:gd name="T115" fmla="*/ 862 h 210"/>
                <a:gd name="T116" fmla="+- 0 7676 7640"/>
                <a:gd name="T117" fmla="*/ T116 w 70"/>
                <a:gd name="T118" fmla="+- 0 861 835"/>
                <a:gd name="T119" fmla="*/ 861 h 210"/>
                <a:gd name="T120" fmla="+- 0 7675 7640"/>
                <a:gd name="T121" fmla="*/ T120 w 70"/>
                <a:gd name="T122" fmla="+- 0 835 835"/>
                <a:gd name="T123" fmla="*/ 835 h 210"/>
                <a:gd name="T124" fmla="+- 0 7678 7640"/>
                <a:gd name="T125" fmla="*/ T124 w 70"/>
                <a:gd name="T126" fmla="+- 0 835 835"/>
                <a:gd name="T127" fmla="*/ 835 h 210"/>
                <a:gd name="T128" fmla="+- 0 7684 7640"/>
                <a:gd name="T129" fmla="*/ T128 w 70"/>
                <a:gd name="T130" fmla="+- 0 837 835"/>
                <a:gd name="T131" fmla="*/ 837 h 210"/>
                <a:gd name="T132" fmla="+- 0 7693 7640"/>
                <a:gd name="T133" fmla="*/ T132 w 70"/>
                <a:gd name="T134" fmla="+- 0 843 835"/>
                <a:gd name="T135" fmla="*/ 843 h 210"/>
                <a:gd name="T136" fmla="+- 0 7696 7640"/>
                <a:gd name="T137" fmla="*/ T136 w 70"/>
                <a:gd name="T138" fmla="+- 0 847 835"/>
                <a:gd name="T139" fmla="*/ 847 h 210"/>
                <a:gd name="T140" fmla="+- 0 7701 7640"/>
                <a:gd name="T141" fmla="*/ T140 w 70"/>
                <a:gd name="T142" fmla="+- 0 852 835"/>
                <a:gd name="T143" fmla="*/ 852 h 210"/>
                <a:gd name="T144" fmla="+- 0 7702 7640"/>
                <a:gd name="T145" fmla="*/ T144 w 70"/>
                <a:gd name="T146" fmla="+- 0 858 835"/>
                <a:gd name="T147" fmla="*/ 858 h 210"/>
                <a:gd name="T148" fmla="+- 0 7705 7640"/>
                <a:gd name="T149" fmla="*/ T148 w 70"/>
                <a:gd name="T150" fmla="+- 0 867 835"/>
                <a:gd name="T151" fmla="*/ 867 h 210"/>
                <a:gd name="T152" fmla="+- 0 7710 7640"/>
                <a:gd name="T153" fmla="*/ T152 w 70"/>
                <a:gd name="T154" fmla="+- 0 894 835"/>
                <a:gd name="T155" fmla="*/ 894 h 210"/>
                <a:gd name="T156" fmla="+- 0 7705 7640"/>
                <a:gd name="T157" fmla="*/ T156 w 70"/>
                <a:gd name="T158" fmla="+- 0 922 835"/>
                <a:gd name="T159" fmla="*/ 922 h 210"/>
                <a:gd name="T160" fmla="+- 0 7703 7640"/>
                <a:gd name="T161" fmla="*/ T160 w 70"/>
                <a:gd name="T162" fmla="+- 0 928 835"/>
                <a:gd name="T163" fmla="*/ 928 h 2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0" h="210">
                  <a:moveTo>
                    <a:pt x="21" y="209"/>
                  </a:moveTo>
                  <a:lnTo>
                    <a:pt x="0" y="209"/>
                  </a:lnTo>
                  <a:lnTo>
                    <a:pt x="0" y="0"/>
                  </a:lnTo>
                  <a:lnTo>
                    <a:pt x="35" y="0"/>
                  </a:lnTo>
                  <a:lnTo>
                    <a:pt x="35" y="26"/>
                  </a:lnTo>
                  <a:lnTo>
                    <a:pt x="21" y="26"/>
                  </a:lnTo>
                  <a:lnTo>
                    <a:pt x="21" y="93"/>
                  </a:lnTo>
                  <a:lnTo>
                    <a:pt x="63" y="93"/>
                  </a:lnTo>
                  <a:lnTo>
                    <a:pt x="62" y="94"/>
                  </a:lnTo>
                  <a:lnTo>
                    <a:pt x="61" y="100"/>
                  </a:lnTo>
                  <a:lnTo>
                    <a:pt x="58" y="105"/>
                  </a:lnTo>
                  <a:lnTo>
                    <a:pt x="47" y="115"/>
                  </a:lnTo>
                  <a:lnTo>
                    <a:pt x="38" y="118"/>
                  </a:lnTo>
                  <a:lnTo>
                    <a:pt x="35" y="120"/>
                  </a:lnTo>
                  <a:lnTo>
                    <a:pt x="21" y="120"/>
                  </a:lnTo>
                  <a:lnTo>
                    <a:pt x="21" y="209"/>
                  </a:lnTo>
                  <a:close/>
                  <a:moveTo>
                    <a:pt x="63" y="93"/>
                  </a:moveTo>
                  <a:lnTo>
                    <a:pt x="33" y="93"/>
                  </a:lnTo>
                  <a:lnTo>
                    <a:pt x="35" y="92"/>
                  </a:lnTo>
                  <a:lnTo>
                    <a:pt x="35" y="91"/>
                  </a:lnTo>
                  <a:lnTo>
                    <a:pt x="38" y="91"/>
                  </a:lnTo>
                  <a:lnTo>
                    <a:pt x="41" y="90"/>
                  </a:lnTo>
                  <a:lnTo>
                    <a:pt x="47" y="77"/>
                  </a:lnTo>
                  <a:lnTo>
                    <a:pt x="48" y="70"/>
                  </a:lnTo>
                  <a:lnTo>
                    <a:pt x="48" y="49"/>
                  </a:lnTo>
                  <a:lnTo>
                    <a:pt x="47" y="43"/>
                  </a:lnTo>
                  <a:lnTo>
                    <a:pt x="44" y="35"/>
                  </a:lnTo>
                  <a:lnTo>
                    <a:pt x="44" y="32"/>
                  </a:lnTo>
                  <a:lnTo>
                    <a:pt x="39" y="27"/>
                  </a:lnTo>
                  <a:lnTo>
                    <a:pt x="36" y="26"/>
                  </a:lnTo>
                  <a:lnTo>
                    <a:pt x="35" y="0"/>
                  </a:lnTo>
                  <a:lnTo>
                    <a:pt x="38" y="0"/>
                  </a:lnTo>
                  <a:lnTo>
                    <a:pt x="44" y="2"/>
                  </a:lnTo>
                  <a:lnTo>
                    <a:pt x="53" y="8"/>
                  </a:lnTo>
                  <a:lnTo>
                    <a:pt x="56" y="12"/>
                  </a:lnTo>
                  <a:lnTo>
                    <a:pt x="61" y="17"/>
                  </a:lnTo>
                  <a:lnTo>
                    <a:pt x="62" y="23"/>
                  </a:lnTo>
                  <a:lnTo>
                    <a:pt x="65" y="32"/>
                  </a:lnTo>
                  <a:lnTo>
                    <a:pt x="70" y="59"/>
                  </a:lnTo>
                  <a:lnTo>
                    <a:pt x="65" y="87"/>
                  </a:lnTo>
                  <a:lnTo>
                    <a:pt x="63" y="9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16" name="Rectangle 215">
              <a:extLst>
                <a:ext uri="{FF2B5EF4-FFF2-40B4-BE49-F238E27FC236}">
                  <a16:creationId xmlns:a16="http://schemas.microsoft.com/office/drawing/2014/main" id="{598ACE3F-28AA-42D5-8566-5DC82F4F3237}"/>
                </a:ext>
              </a:extLst>
            </p:cNvPr>
            <p:cNvSpPr>
              <a:spLocks noChangeArrowheads="1"/>
            </p:cNvSpPr>
            <p:nvPr/>
          </p:nvSpPr>
          <p:spPr bwMode="auto">
            <a:xfrm>
              <a:off x="7589" y="1733"/>
              <a:ext cx="31" cy="9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17" name="Rectangle 216">
              <a:extLst>
                <a:ext uri="{FF2B5EF4-FFF2-40B4-BE49-F238E27FC236}">
                  <a16:creationId xmlns:a16="http://schemas.microsoft.com/office/drawing/2014/main" id="{B6734192-62C7-4FBF-A09F-28A009D16EDF}"/>
                </a:ext>
              </a:extLst>
            </p:cNvPr>
            <p:cNvSpPr>
              <a:spLocks noChangeArrowheads="1"/>
            </p:cNvSpPr>
            <p:nvPr/>
          </p:nvSpPr>
          <p:spPr bwMode="auto">
            <a:xfrm>
              <a:off x="7589" y="1829"/>
              <a:ext cx="101" cy="2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18" name="Rectangle 217">
              <a:extLst>
                <a:ext uri="{FF2B5EF4-FFF2-40B4-BE49-F238E27FC236}">
                  <a16:creationId xmlns:a16="http://schemas.microsoft.com/office/drawing/2014/main" id="{D219FF69-8537-4F09-8AF6-CD800AA41794}"/>
                </a:ext>
              </a:extLst>
            </p:cNvPr>
            <p:cNvSpPr>
              <a:spLocks noChangeArrowheads="1"/>
            </p:cNvSpPr>
            <p:nvPr/>
          </p:nvSpPr>
          <p:spPr bwMode="auto">
            <a:xfrm>
              <a:off x="7589" y="1857"/>
              <a:ext cx="31" cy="11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19" name="Rectangle 218">
              <a:extLst>
                <a:ext uri="{FF2B5EF4-FFF2-40B4-BE49-F238E27FC236}">
                  <a16:creationId xmlns:a16="http://schemas.microsoft.com/office/drawing/2014/main" id="{4948243A-D271-4D7E-BE44-197CA7201D83}"/>
                </a:ext>
              </a:extLst>
            </p:cNvPr>
            <p:cNvSpPr>
              <a:spLocks noChangeArrowheads="1"/>
            </p:cNvSpPr>
            <p:nvPr/>
          </p:nvSpPr>
          <p:spPr bwMode="auto">
            <a:xfrm>
              <a:off x="7661" y="1733"/>
              <a:ext cx="29" cy="9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20" name="Rectangle 219">
              <a:extLst>
                <a:ext uri="{FF2B5EF4-FFF2-40B4-BE49-F238E27FC236}">
                  <a16:creationId xmlns:a16="http://schemas.microsoft.com/office/drawing/2014/main" id="{5263455C-4DB4-44AA-93D2-B523FE0828AB}"/>
                </a:ext>
              </a:extLst>
            </p:cNvPr>
            <p:cNvSpPr>
              <a:spLocks noChangeArrowheads="1"/>
            </p:cNvSpPr>
            <p:nvPr/>
          </p:nvSpPr>
          <p:spPr bwMode="auto">
            <a:xfrm>
              <a:off x="7661" y="1857"/>
              <a:ext cx="29" cy="114"/>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21" name="Rectangle 220">
              <a:extLst>
                <a:ext uri="{FF2B5EF4-FFF2-40B4-BE49-F238E27FC236}">
                  <a16:creationId xmlns:a16="http://schemas.microsoft.com/office/drawing/2014/main" id="{E8EB304A-012A-4DB2-8467-5A503CF41F8F}"/>
                </a:ext>
              </a:extLst>
            </p:cNvPr>
            <p:cNvSpPr>
              <a:spLocks noChangeArrowheads="1"/>
            </p:cNvSpPr>
            <p:nvPr/>
          </p:nvSpPr>
          <p:spPr bwMode="auto">
            <a:xfrm>
              <a:off x="7576" y="1436"/>
              <a:ext cx="85" cy="3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22" name="Rectangle 221">
              <a:extLst>
                <a:ext uri="{FF2B5EF4-FFF2-40B4-BE49-F238E27FC236}">
                  <a16:creationId xmlns:a16="http://schemas.microsoft.com/office/drawing/2014/main" id="{13D5A24B-CEC2-4A2A-AAAD-4D9AF8C9C70D}"/>
                </a:ext>
              </a:extLst>
            </p:cNvPr>
            <p:cNvSpPr>
              <a:spLocks noChangeArrowheads="1"/>
            </p:cNvSpPr>
            <p:nvPr/>
          </p:nvSpPr>
          <p:spPr bwMode="auto">
            <a:xfrm>
              <a:off x="7576" y="1466"/>
              <a:ext cx="31" cy="6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23" name="Rectangle 222">
              <a:extLst>
                <a:ext uri="{FF2B5EF4-FFF2-40B4-BE49-F238E27FC236}">
                  <a16:creationId xmlns:a16="http://schemas.microsoft.com/office/drawing/2014/main" id="{2A005573-E512-48F1-BFB6-7B35E57E1A50}"/>
                </a:ext>
              </a:extLst>
            </p:cNvPr>
            <p:cNvSpPr>
              <a:spLocks noChangeArrowheads="1"/>
            </p:cNvSpPr>
            <p:nvPr/>
          </p:nvSpPr>
          <p:spPr bwMode="auto">
            <a:xfrm>
              <a:off x="7576" y="1531"/>
              <a:ext cx="67" cy="3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24" name="Rectangle 223">
              <a:extLst>
                <a:ext uri="{FF2B5EF4-FFF2-40B4-BE49-F238E27FC236}">
                  <a16:creationId xmlns:a16="http://schemas.microsoft.com/office/drawing/2014/main" id="{96F0C701-3862-4A8E-9EBB-215152B0F180}"/>
                </a:ext>
              </a:extLst>
            </p:cNvPr>
            <p:cNvSpPr>
              <a:spLocks noChangeArrowheads="1"/>
            </p:cNvSpPr>
            <p:nvPr/>
          </p:nvSpPr>
          <p:spPr bwMode="auto">
            <a:xfrm>
              <a:off x="7576" y="1561"/>
              <a:ext cx="31" cy="8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25" name="Rectangle 224">
              <a:extLst>
                <a:ext uri="{FF2B5EF4-FFF2-40B4-BE49-F238E27FC236}">
                  <a16:creationId xmlns:a16="http://schemas.microsoft.com/office/drawing/2014/main" id="{A00D029F-96D4-4EB7-8D24-84C34C07E693}"/>
                </a:ext>
              </a:extLst>
            </p:cNvPr>
            <p:cNvSpPr>
              <a:spLocks noChangeArrowheads="1"/>
            </p:cNvSpPr>
            <p:nvPr/>
          </p:nvSpPr>
          <p:spPr bwMode="auto">
            <a:xfrm>
              <a:off x="7576" y="1645"/>
              <a:ext cx="90" cy="3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26" name="AutoShape 9419">
              <a:extLst>
                <a:ext uri="{FF2B5EF4-FFF2-40B4-BE49-F238E27FC236}">
                  <a16:creationId xmlns:a16="http://schemas.microsoft.com/office/drawing/2014/main" id="{9580B4EB-29D6-4452-9EFA-6CC5BC5AE384}"/>
                </a:ext>
              </a:extLst>
            </p:cNvPr>
            <p:cNvSpPr>
              <a:spLocks/>
            </p:cNvSpPr>
            <p:nvPr/>
          </p:nvSpPr>
          <p:spPr bwMode="auto">
            <a:xfrm>
              <a:off x="7568" y="1133"/>
              <a:ext cx="73" cy="210"/>
            </a:xfrm>
            <a:custGeom>
              <a:avLst/>
              <a:gdLst>
                <a:gd name="T0" fmla="+- 0 7590 7569"/>
                <a:gd name="T1" fmla="*/ T0 w 73"/>
                <a:gd name="T2" fmla="+- 0 1343 1134"/>
                <a:gd name="T3" fmla="*/ 1343 h 210"/>
                <a:gd name="T4" fmla="+- 0 7569 7569"/>
                <a:gd name="T5" fmla="*/ T4 w 73"/>
                <a:gd name="T6" fmla="+- 0 1343 1134"/>
                <a:gd name="T7" fmla="*/ 1343 h 210"/>
                <a:gd name="T8" fmla="+- 0 7569 7569"/>
                <a:gd name="T9" fmla="*/ T8 w 73"/>
                <a:gd name="T10" fmla="+- 0 1134 1134"/>
                <a:gd name="T11" fmla="*/ 1134 h 210"/>
                <a:gd name="T12" fmla="+- 0 7590 7569"/>
                <a:gd name="T13" fmla="*/ T12 w 73"/>
                <a:gd name="T14" fmla="+- 0 1134 1134"/>
                <a:gd name="T15" fmla="*/ 1134 h 210"/>
                <a:gd name="T16" fmla="+- 0 7590 7569"/>
                <a:gd name="T17" fmla="*/ T16 w 73"/>
                <a:gd name="T18" fmla="+- 0 1202 1134"/>
                <a:gd name="T19" fmla="*/ 1202 h 210"/>
                <a:gd name="T20" fmla="+- 0 7613 7569"/>
                <a:gd name="T21" fmla="*/ T20 w 73"/>
                <a:gd name="T22" fmla="+- 0 1202 1134"/>
                <a:gd name="T23" fmla="*/ 1202 h 210"/>
                <a:gd name="T24" fmla="+- 0 7611 7569"/>
                <a:gd name="T25" fmla="*/ T24 w 73"/>
                <a:gd name="T26" fmla="+- 0 1207 1134"/>
                <a:gd name="T27" fmla="*/ 1207 h 210"/>
                <a:gd name="T28" fmla="+- 0 7619 7569"/>
                <a:gd name="T29" fmla="*/ T28 w 73"/>
                <a:gd name="T30" fmla="+- 0 1242 1134"/>
                <a:gd name="T31" fmla="*/ 1242 h 210"/>
                <a:gd name="T32" fmla="+- 0 7597 7569"/>
                <a:gd name="T33" fmla="*/ T32 w 73"/>
                <a:gd name="T34" fmla="+- 0 1242 1134"/>
                <a:gd name="T35" fmla="*/ 1242 h 210"/>
                <a:gd name="T36" fmla="+- 0 7590 7569"/>
                <a:gd name="T37" fmla="*/ T36 w 73"/>
                <a:gd name="T38" fmla="+- 0 1263 1134"/>
                <a:gd name="T39" fmla="*/ 1263 h 210"/>
                <a:gd name="T40" fmla="+- 0 7590 7569"/>
                <a:gd name="T41" fmla="*/ T40 w 73"/>
                <a:gd name="T42" fmla="+- 0 1343 1134"/>
                <a:gd name="T43" fmla="*/ 1343 h 210"/>
                <a:gd name="T44" fmla="+- 0 7613 7569"/>
                <a:gd name="T45" fmla="*/ T44 w 73"/>
                <a:gd name="T46" fmla="+- 0 1202 1134"/>
                <a:gd name="T47" fmla="*/ 1202 h 210"/>
                <a:gd name="T48" fmla="+- 0 7590 7569"/>
                <a:gd name="T49" fmla="*/ T48 w 73"/>
                <a:gd name="T50" fmla="+- 0 1202 1134"/>
                <a:gd name="T51" fmla="*/ 1202 h 210"/>
                <a:gd name="T52" fmla="+- 0 7617 7569"/>
                <a:gd name="T53" fmla="*/ T52 w 73"/>
                <a:gd name="T54" fmla="+- 0 1134 1134"/>
                <a:gd name="T55" fmla="*/ 1134 h 210"/>
                <a:gd name="T56" fmla="+- 0 7637 7569"/>
                <a:gd name="T57" fmla="*/ T56 w 73"/>
                <a:gd name="T58" fmla="+- 0 1134 1134"/>
                <a:gd name="T59" fmla="*/ 1134 h 210"/>
                <a:gd name="T60" fmla="+- 0 7613 7569"/>
                <a:gd name="T61" fmla="*/ T60 w 73"/>
                <a:gd name="T62" fmla="+- 0 1202 1134"/>
                <a:gd name="T63" fmla="*/ 1202 h 210"/>
                <a:gd name="T64" fmla="+- 0 7641 7569"/>
                <a:gd name="T65" fmla="*/ T64 w 73"/>
                <a:gd name="T66" fmla="+- 0 1343 1134"/>
                <a:gd name="T67" fmla="*/ 1343 h 210"/>
                <a:gd name="T68" fmla="+- 0 7619 7569"/>
                <a:gd name="T69" fmla="*/ T68 w 73"/>
                <a:gd name="T70" fmla="+- 0 1343 1134"/>
                <a:gd name="T71" fmla="*/ 1343 h 210"/>
                <a:gd name="T72" fmla="+- 0 7597 7569"/>
                <a:gd name="T73" fmla="*/ T72 w 73"/>
                <a:gd name="T74" fmla="+- 0 1242 1134"/>
                <a:gd name="T75" fmla="*/ 1242 h 210"/>
                <a:gd name="T76" fmla="+- 0 7619 7569"/>
                <a:gd name="T77" fmla="*/ T76 w 73"/>
                <a:gd name="T78" fmla="+- 0 1242 1134"/>
                <a:gd name="T79" fmla="*/ 1242 h 210"/>
                <a:gd name="T80" fmla="+- 0 7641 7569"/>
                <a:gd name="T81" fmla="*/ T80 w 73"/>
                <a:gd name="T82" fmla="+- 0 1343 1134"/>
                <a:gd name="T83" fmla="*/ 1343 h 2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3" h="210">
                  <a:moveTo>
                    <a:pt x="21" y="209"/>
                  </a:moveTo>
                  <a:lnTo>
                    <a:pt x="0" y="209"/>
                  </a:lnTo>
                  <a:lnTo>
                    <a:pt x="0" y="0"/>
                  </a:lnTo>
                  <a:lnTo>
                    <a:pt x="21" y="0"/>
                  </a:lnTo>
                  <a:lnTo>
                    <a:pt x="21" y="68"/>
                  </a:lnTo>
                  <a:lnTo>
                    <a:pt x="44" y="68"/>
                  </a:lnTo>
                  <a:lnTo>
                    <a:pt x="42" y="73"/>
                  </a:lnTo>
                  <a:lnTo>
                    <a:pt x="50" y="108"/>
                  </a:lnTo>
                  <a:lnTo>
                    <a:pt x="28" y="108"/>
                  </a:lnTo>
                  <a:lnTo>
                    <a:pt x="21" y="129"/>
                  </a:lnTo>
                  <a:lnTo>
                    <a:pt x="21" y="209"/>
                  </a:lnTo>
                  <a:close/>
                  <a:moveTo>
                    <a:pt x="44" y="68"/>
                  </a:moveTo>
                  <a:lnTo>
                    <a:pt x="21" y="68"/>
                  </a:lnTo>
                  <a:lnTo>
                    <a:pt x="48" y="0"/>
                  </a:lnTo>
                  <a:lnTo>
                    <a:pt x="68" y="0"/>
                  </a:lnTo>
                  <a:lnTo>
                    <a:pt x="44" y="68"/>
                  </a:lnTo>
                  <a:close/>
                  <a:moveTo>
                    <a:pt x="72" y="209"/>
                  </a:moveTo>
                  <a:lnTo>
                    <a:pt x="50" y="209"/>
                  </a:lnTo>
                  <a:lnTo>
                    <a:pt x="28" y="108"/>
                  </a:lnTo>
                  <a:lnTo>
                    <a:pt x="50" y="108"/>
                  </a:lnTo>
                  <a:lnTo>
                    <a:pt x="72" y="20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27" name="AutoShape 9420">
              <a:extLst>
                <a:ext uri="{FF2B5EF4-FFF2-40B4-BE49-F238E27FC236}">
                  <a16:creationId xmlns:a16="http://schemas.microsoft.com/office/drawing/2014/main" id="{2EF6A79A-6CDF-400A-8B5F-28BCE1F2EA28}"/>
                </a:ext>
              </a:extLst>
            </p:cNvPr>
            <p:cNvSpPr>
              <a:spLocks/>
            </p:cNvSpPr>
            <p:nvPr/>
          </p:nvSpPr>
          <p:spPr bwMode="auto">
            <a:xfrm>
              <a:off x="7539" y="832"/>
              <a:ext cx="73" cy="216"/>
            </a:xfrm>
            <a:custGeom>
              <a:avLst/>
              <a:gdLst>
                <a:gd name="T0" fmla="+- 0 7576 7540"/>
                <a:gd name="T1" fmla="*/ T0 w 73"/>
                <a:gd name="T2" fmla="+- 0 1047 832"/>
                <a:gd name="T3" fmla="*/ 1047 h 216"/>
                <a:gd name="T4" fmla="+- 0 7566 7540"/>
                <a:gd name="T5" fmla="*/ T4 w 73"/>
                <a:gd name="T6" fmla="+- 0 1044 832"/>
                <a:gd name="T7" fmla="*/ 1044 h 216"/>
                <a:gd name="T8" fmla="+- 0 7558 7540"/>
                <a:gd name="T9" fmla="*/ T8 w 73"/>
                <a:gd name="T10" fmla="+- 0 1038 832"/>
                <a:gd name="T11" fmla="*/ 1038 h 216"/>
                <a:gd name="T12" fmla="+- 0 7551 7540"/>
                <a:gd name="T13" fmla="*/ T12 w 73"/>
                <a:gd name="T14" fmla="+- 0 1029 832"/>
                <a:gd name="T15" fmla="*/ 1029 h 216"/>
                <a:gd name="T16" fmla="+- 0 7544 7540"/>
                <a:gd name="T17" fmla="*/ T16 w 73"/>
                <a:gd name="T18" fmla="+- 0 1013 832"/>
                <a:gd name="T19" fmla="*/ 1013 h 216"/>
                <a:gd name="T20" fmla="+- 0 7540 7540"/>
                <a:gd name="T21" fmla="*/ T20 w 73"/>
                <a:gd name="T22" fmla="+- 0 972 832"/>
                <a:gd name="T23" fmla="*/ 972 h 216"/>
                <a:gd name="T24" fmla="+- 0 7541 7540"/>
                <a:gd name="T25" fmla="*/ T24 w 73"/>
                <a:gd name="T26" fmla="+- 0 888 832"/>
                <a:gd name="T27" fmla="*/ 888 h 216"/>
                <a:gd name="T28" fmla="+- 0 7547 7540"/>
                <a:gd name="T29" fmla="*/ T28 w 73"/>
                <a:gd name="T30" fmla="+- 0 855 832"/>
                <a:gd name="T31" fmla="*/ 855 h 216"/>
                <a:gd name="T32" fmla="+- 0 7554 7540"/>
                <a:gd name="T33" fmla="*/ T32 w 73"/>
                <a:gd name="T34" fmla="+- 0 844 832"/>
                <a:gd name="T35" fmla="*/ 844 h 216"/>
                <a:gd name="T36" fmla="+- 0 7566 7540"/>
                <a:gd name="T37" fmla="*/ T36 w 73"/>
                <a:gd name="T38" fmla="+- 0 835 832"/>
                <a:gd name="T39" fmla="*/ 835 h 216"/>
                <a:gd name="T40" fmla="+- 0 7576 7540"/>
                <a:gd name="T41" fmla="*/ T40 w 73"/>
                <a:gd name="T42" fmla="+- 0 832 832"/>
                <a:gd name="T43" fmla="*/ 832 h 216"/>
                <a:gd name="T44" fmla="+- 0 7578 7540"/>
                <a:gd name="T45" fmla="*/ T44 w 73"/>
                <a:gd name="T46" fmla="+- 0 858 832"/>
                <a:gd name="T47" fmla="*/ 858 h 216"/>
                <a:gd name="T48" fmla="+- 0 7570 7540"/>
                <a:gd name="T49" fmla="*/ T48 w 73"/>
                <a:gd name="T50" fmla="+- 0 859 832"/>
                <a:gd name="T51" fmla="*/ 859 h 216"/>
                <a:gd name="T52" fmla="+- 0 7564 7540"/>
                <a:gd name="T53" fmla="*/ T52 w 73"/>
                <a:gd name="T54" fmla="+- 0 867 832"/>
                <a:gd name="T55" fmla="*/ 867 h 216"/>
                <a:gd name="T56" fmla="+- 0 7561 7540"/>
                <a:gd name="T57" fmla="*/ T56 w 73"/>
                <a:gd name="T58" fmla="+- 0 890 832"/>
                <a:gd name="T59" fmla="*/ 890 h 216"/>
                <a:gd name="T60" fmla="+- 0 7560 7540"/>
                <a:gd name="T61" fmla="*/ T60 w 73"/>
                <a:gd name="T62" fmla="+- 0 972 832"/>
                <a:gd name="T63" fmla="*/ 972 h 216"/>
                <a:gd name="T64" fmla="+- 0 7564 7540"/>
                <a:gd name="T65" fmla="*/ T64 w 73"/>
                <a:gd name="T66" fmla="+- 0 1009 832"/>
                <a:gd name="T67" fmla="*/ 1009 h 216"/>
                <a:gd name="T68" fmla="+- 0 7566 7540"/>
                <a:gd name="T69" fmla="*/ T68 w 73"/>
                <a:gd name="T70" fmla="+- 0 1016 832"/>
                <a:gd name="T71" fmla="*/ 1016 h 216"/>
                <a:gd name="T72" fmla="+- 0 7573 7540"/>
                <a:gd name="T73" fmla="*/ T72 w 73"/>
                <a:gd name="T74" fmla="+- 0 1022 832"/>
                <a:gd name="T75" fmla="*/ 1022 h 216"/>
                <a:gd name="T76" fmla="+- 0 7605 7540"/>
                <a:gd name="T77" fmla="*/ T76 w 73"/>
                <a:gd name="T78" fmla="+- 0 1025 832"/>
                <a:gd name="T79" fmla="*/ 1025 h 216"/>
                <a:gd name="T80" fmla="+- 0 7599 7540"/>
                <a:gd name="T81" fmla="*/ T80 w 73"/>
                <a:gd name="T82" fmla="+- 0 1035 832"/>
                <a:gd name="T83" fmla="*/ 1035 h 216"/>
                <a:gd name="T84" fmla="+- 0 7590 7540"/>
                <a:gd name="T85" fmla="*/ T84 w 73"/>
                <a:gd name="T86" fmla="+- 0 1043 832"/>
                <a:gd name="T87" fmla="*/ 1043 h 216"/>
                <a:gd name="T88" fmla="+- 0 7578 7540"/>
                <a:gd name="T89" fmla="*/ T88 w 73"/>
                <a:gd name="T90" fmla="+- 0 1047 832"/>
                <a:gd name="T91" fmla="*/ 1047 h 216"/>
                <a:gd name="T92" fmla="+- 0 7579 7540"/>
                <a:gd name="T93" fmla="*/ T92 w 73"/>
                <a:gd name="T94" fmla="+- 0 1022 832"/>
                <a:gd name="T95" fmla="*/ 1022 h 216"/>
                <a:gd name="T96" fmla="+- 0 7584 7540"/>
                <a:gd name="T97" fmla="*/ T96 w 73"/>
                <a:gd name="T98" fmla="+- 0 1019 832"/>
                <a:gd name="T99" fmla="*/ 1019 h 216"/>
                <a:gd name="T100" fmla="+- 0 7590 7540"/>
                <a:gd name="T101" fmla="*/ T100 w 73"/>
                <a:gd name="T102" fmla="+- 0 988 832"/>
                <a:gd name="T103" fmla="*/ 988 h 216"/>
                <a:gd name="T104" fmla="+- 0 7593 7540"/>
                <a:gd name="T105" fmla="*/ T104 w 73"/>
                <a:gd name="T106" fmla="+- 0 950 832"/>
                <a:gd name="T107" fmla="*/ 950 h 216"/>
                <a:gd name="T108" fmla="+- 0 7588 7540"/>
                <a:gd name="T109" fmla="*/ T108 w 73"/>
                <a:gd name="T110" fmla="+- 0 870 832"/>
                <a:gd name="T111" fmla="*/ 870 h 216"/>
                <a:gd name="T112" fmla="+- 0 7581 7540"/>
                <a:gd name="T113" fmla="*/ T112 w 73"/>
                <a:gd name="T114" fmla="+- 0 859 832"/>
                <a:gd name="T115" fmla="*/ 859 h 216"/>
                <a:gd name="T116" fmla="+- 0 7578 7540"/>
                <a:gd name="T117" fmla="*/ T116 w 73"/>
                <a:gd name="T118" fmla="+- 0 834 832"/>
                <a:gd name="T119" fmla="*/ 834 h 216"/>
                <a:gd name="T120" fmla="+- 0 7590 7540"/>
                <a:gd name="T121" fmla="*/ T120 w 73"/>
                <a:gd name="T122" fmla="+- 0 837 832"/>
                <a:gd name="T123" fmla="*/ 837 h 216"/>
                <a:gd name="T124" fmla="+- 0 7599 7540"/>
                <a:gd name="T125" fmla="*/ T124 w 73"/>
                <a:gd name="T126" fmla="+- 0 844 832"/>
                <a:gd name="T127" fmla="*/ 844 h 216"/>
                <a:gd name="T128" fmla="+- 0 7605 7540"/>
                <a:gd name="T129" fmla="*/ T128 w 73"/>
                <a:gd name="T130" fmla="+- 0 855 832"/>
                <a:gd name="T131" fmla="*/ 855 h 216"/>
                <a:gd name="T132" fmla="+- 0 7610 7540"/>
                <a:gd name="T133" fmla="*/ T132 w 73"/>
                <a:gd name="T134" fmla="+- 0 890 832"/>
                <a:gd name="T135" fmla="*/ 890 h 216"/>
                <a:gd name="T136" fmla="+- 0 7613 7540"/>
                <a:gd name="T137" fmla="*/ T136 w 73"/>
                <a:gd name="T138" fmla="+- 0 929 832"/>
                <a:gd name="T139" fmla="*/ 929 h 216"/>
                <a:gd name="T140" fmla="+- 0 7610 7540"/>
                <a:gd name="T141" fmla="*/ T140 w 73"/>
                <a:gd name="T142" fmla="+- 0 993 832"/>
                <a:gd name="T143" fmla="*/ 993 h 216"/>
                <a:gd name="T144" fmla="+- 0 7606 7540"/>
                <a:gd name="T145" fmla="*/ T144 w 73"/>
                <a:gd name="T146" fmla="+- 0 1022 832"/>
                <a:gd name="T147" fmla="*/ 1022 h 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73" h="216">
                  <a:moveTo>
                    <a:pt x="38" y="215"/>
                  </a:moveTo>
                  <a:lnTo>
                    <a:pt x="36" y="215"/>
                  </a:lnTo>
                  <a:lnTo>
                    <a:pt x="32" y="214"/>
                  </a:lnTo>
                  <a:lnTo>
                    <a:pt x="26" y="212"/>
                  </a:lnTo>
                  <a:lnTo>
                    <a:pt x="21" y="211"/>
                  </a:lnTo>
                  <a:lnTo>
                    <a:pt x="18" y="206"/>
                  </a:lnTo>
                  <a:lnTo>
                    <a:pt x="14" y="203"/>
                  </a:lnTo>
                  <a:lnTo>
                    <a:pt x="11" y="197"/>
                  </a:lnTo>
                  <a:lnTo>
                    <a:pt x="7" y="193"/>
                  </a:lnTo>
                  <a:lnTo>
                    <a:pt x="4" y="181"/>
                  </a:lnTo>
                  <a:lnTo>
                    <a:pt x="1" y="161"/>
                  </a:lnTo>
                  <a:lnTo>
                    <a:pt x="0" y="140"/>
                  </a:lnTo>
                  <a:lnTo>
                    <a:pt x="0" y="76"/>
                  </a:lnTo>
                  <a:lnTo>
                    <a:pt x="1" y="56"/>
                  </a:lnTo>
                  <a:lnTo>
                    <a:pt x="4" y="35"/>
                  </a:lnTo>
                  <a:lnTo>
                    <a:pt x="7" y="23"/>
                  </a:lnTo>
                  <a:lnTo>
                    <a:pt x="11" y="17"/>
                  </a:lnTo>
                  <a:lnTo>
                    <a:pt x="14" y="12"/>
                  </a:lnTo>
                  <a:lnTo>
                    <a:pt x="21" y="5"/>
                  </a:lnTo>
                  <a:lnTo>
                    <a:pt x="26" y="3"/>
                  </a:lnTo>
                  <a:lnTo>
                    <a:pt x="32" y="2"/>
                  </a:lnTo>
                  <a:lnTo>
                    <a:pt x="36" y="0"/>
                  </a:lnTo>
                  <a:lnTo>
                    <a:pt x="38" y="2"/>
                  </a:lnTo>
                  <a:lnTo>
                    <a:pt x="38" y="26"/>
                  </a:lnTo>
                  <a:lnTo>
                    <a:pt x="33" y="26"/>
                  </a:lnTo>
                  <a:lnTo>
                    <a:pt x="30" y="27"/>
                  </a:lnTo>
                  <a:lnTo>
                    <a:pt x="26" y="32"/>
                  </a:lnTo>
                  <a:lnTo>
                    <a:pt x="24" y="35"/>
                  </a:lnTo>
                  <a:lnTo>
                    <a:pt x="24" y="38"/>
                  </a:lnTo>
                  <a:lnTo>
                    <a:pt x="21" y="58"/>
                  </a:lnTo>
                  <a:lnTo>
                    <a:pt x="20" y="76"/>
                  </a:lnTo>
                  <a:lnTo>
                    <a:pt x="20" y="140"/>
                  </a:lnTo>
                  <a:lnTo>
                    <a:pt x="21" y="156"/>
                  </a:lnTo>
                  <a:lnTo>
                    <a:pt x="24" y="177"/>
                  </a:lnTo>
                  <a:lnTo>
                    <a:pt x="24" y="181"/>
                  </a:lnTo>
                  <a:lnTo>
                    <a:pt x="26" y="184"/>
                  </a:lnTo>
                  <a:lnTo>
                    <a:pt x="30" y="188"/>
                  </a:lnTo>
                  <a:lnTo>
                    <a:pt x="33" y="190"/>
                  </a:lnTo>
                  <a:lnTo>
                    <a:pt x="66" y="190"/>
                  </a:lnTo>
                  <a:lnTo>
                    <a:pt x="65" y="193"/>
                  </a:lnTo>
                  <a:lnTo>
                    <a:pt x="62" y="197"/>
                  </a:lnTo>
                  <a:lnTo>
                    <a:pt x="59" y="203"/>
                  </a:lnTo>
                  <a:lnTo>
                    <a:pt x="54" y="206"/>
                  </a:lnTo>
                  <a:lnTo>
                    <a:pt x="50" y="211"/>
                  </a:lnTo>
                  <a:lnTo>
                    <a:pt x="41" y="214"/>
                  </a:lnTo>
                  <a:lnTo>
                    <a:pt x="38" y="215"/>
                  </a:lnTo>
                  <a:close/>
                  <a:moveTo>
                    <a:pt x="66" y="190"/>
                  </a:moveTo>
                  <a:lnTo>
                    <a:pt x="39" y="190"/>
                  </a:lnTo>
                  <a:lnTo>
                    <a:pt x="41" y="188"/>
                  </a:lnTo>
                  <a:lnTo>
                    <a:pt x="44" y="187"/>
                  </a:lnTo>
                  <a:lnTo>
                    <a:pt x="48" y="177"/>
                  </a:lnTo>
                  <a:lnTo>
                    <a:pt x="50" y="156"/>
                  </a:lnTo>
                  <a:lnTo>
                    <a:pt x="51" y="138"/>
                  </a:lnTo>
                  <a:lnTo>
                    <a:pt x="53" y="118"/>
                  </a:lnTo>
                  <a:lnTo>
                    <a:pt x="53" y="97"/>
                  </a:lnTo>
                  <a:lnTo>
                    <a:pt x="48" y="38"/>
                  </a:lnTo>
                  <a:lnTo>
                    <a:pt x="44" y="29"/>
                  </a:lnTo>
                  <a:lnTo>
                    <a:pt x="41" y="27"/>
                  </a:lnTo>
                  <a:lnTo>
                    <a:pt x="39" y="26"/>
                  </a:lnTo>
                  <a:lnTo>
                    <a:pt x="38" y="2"/>
                  </a:lnTo>
                  <a:lnTo>
                    <a:pt x="41" y="2"/>
                  </a:lnTo>
                  <a:lnTo>
                    <a:pt x="50" y="5"/>
                  </a:lnTo>
                  <a:lnTo>
                    <a:pt x="54" y="8"/>
                  </a:lnTo>
                  <a:lnTo>
                    <a:pt x="59" y="12"/>
                  </a:lnTo>
                  <a:lnTo>
                    <a:pt x="62" y="17"/>
                  </a:lnTo>
                  <a:lnTo>
                    <a:pt x="65" y="23"/>
                  </a:lnTo>
                  <a:lnTo>
                    <a:pt x="68" y="35"/>
                  </a:lnTo>
                  <a:lnTo>
                    <a:pt x="70" y="58"/>
                  </a:lnTo>
                  <a:lnTo>
                    <a:pt x="71" y="77"/>
                  </a:lnTo>
                  <a:lnTo>
                    <a:pt x="73" y="97"/>
                  </a:lnTo>
                  <a:lnTo>
                    <a:pt x="73" y="118"/>
                  </a:lnTo>
                  <a:lnTo>
                    <a:pt x="70" y="161"/>
                  </a:lnTo>
                  <a:lnTo>
                    <a:pt x="68" y="181"/>
                  </a:lnTo>
                  <a:lnTo>
                    <a:pt x="66" y="1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pic>
          <p:nvPicPr>
            <p:cNvPr id="228" name="Picture 227">
              <a:extLst>
                <a:ext uri="{FF2B5EF4-FFF2-40B4-BE49-F238E27FC236}">
                  <a16:creationId xmlns:a16="http://schemas.microsoft.com/office/drawing/2014/main" id="{933E7C93-29F3-4A1A-94A5-889C722B168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27" y="1733"/>
              <a:ext cx="12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AutoShape 9422">
              <a:extLst>
                <a:ext uri="{FF2B5EF4-FFF2-40B4-BE49-F238E27FC236}">
                  <a16:creationId xmlns:a16="http://schemas.microsoft.com/office/drawing/2014/main" id="{02880F40-5320-45EA-9485-20B075F29F9A}"/>
                </a:ext>
              </a:extLst>
            </p:cNvPr>
            <p:cNvSpPr>
              <a:spLocks/>
            </p:cNvSpPr>
            <p:nvPr/>
          </p:nvSpPr>
          <p:spPr bwMode="auto">
            <a:xfrm>
              <a:off x="7476" y="1130"/>
              <a:ext cx="69" cy="216"/>
            </a:xfrm>
            <a:custGeom>
              <a:avLst/>
              <a:gdLst>
                <a:gd name="T0" fmla="+- 0 7499 7476"/>
                <a:gd name="T1" fmla="*/ T0 w 69"/>
                <a:gd name="T2" fmla="+- 0 1342 1131"/>
                <a:gd name="T3" fmla="*/ 1342 h 216"/>
                <a:gd name="T4" fmla="+- 0 7490 7476"/>
                <a:gd name="T5" fmla="*/ T4 w 69"/>
                <a:gd name="T6" fmla="+- 0 1336 1131"/>
                <a:gd name="T7" fmla="*/ 1336 h 216"/>
                <a:gd name="T8" fmla="+- 0 7487 7476"/>
                <a:gd name="T9" fmla="*/ T8 w 69"/>
                <a:gd name="T10" fmla="+- 0 1330 1131"/>
                <a:gd name="T11" fmla="*/ 1330 h 216"/>
                <a:gd name="T12" fmla="+- 0 7481 7476"/>
                <a:gd name="T13" fmla="*/ T12 w 69"/>
                <a:gd name="T14" fmla="+- 0 1311 1131"/>
                <a:gd name="T15" fmla="*/ 1311 h 216"/>
                <a:gd name="T16" fmla="+- 0 7478 7476"/>
                <a:gd name="T17" fmla="*/ T16 w 69"/>
                <a:gd name="T18" fmla="+- 0 1270 1131"/>
                <a:gd name="T19" fmla="*/ 1270 h 216"/>
                <a:gd name="T20" fmla="+- 0 7476 7476"/>
                <a:gd name="T21" fmla="*/ T20 w 69"/>
                <a:gd name="T22" fmla="+- 0 1228 1131"/>
                <a:gd name="T23" fmla="*/ 1228 h 216"/>
                <a:gd name="T24" fmla="+- 0 7481 7476"/>
                <a:gd name="T25" fmla="*/ T24 w 69"/>
                <a:gd name="T26" fmla="+- 0 1166 1131"/>
                <a:gd name="T27" fmla="*/ 1166 h 216"/>
                <a:gd name="T28" fmla="+- 0 7487 7476"/>
                <a:gd name="T29" fmla="*/ T28 w 69"/>
                <a:gd name="T30" fmla="+- 0 1148 1131"/>
                <a:gd name="T31" fmla="*/ 1148 h 216"/>
                <a:gd name="T32" fmla="+- 0 7494 7476"/>
                <a:gd name="T33" fmla="*/ T32 w 69"/>
                <a:gd name="T34" fmla="+- 0 1138 1131"/>
                <a:gd name="T35" fmla="*/ 1138 h 216"/>
                <a:gd name="T36" fmla="+- 0 7513 7476"/>
                <a:gd name="T37" fmla="*/ T36 w 69"/>
                <a:gd name="T38" fmla="+- 0 1131 1131"/>
                <a:gd name="T39" fmla="*/ 1131 h 216"/>
                <a:gd name="T40" fmla="+- 0 7523 7476"/>
                <a:gd name="T41" fmla="*/ T40 w 69"/>
                <a:gd name="T42" fmla="+- 0 1134 1131"/>
                <a:gd name="T43" fmla="*/ 1134 h 216"/>
                <a:gd name="T44" fmla="+- 0 7535 7476"/>
                <a:gd name="T45" fmla="*/ T44 w 69"/>
                <a:gd name="T46" fmla="+- 0 1143 1131"/>
                <a:gd name="T47" fmla="*/ 1143 h 216"/>
                <a:gd name="T48" fmla="+- 0 7541 7476"/>
                <a:gd name="T49" fmla="*/ T48 w 69"/>
                <a:gd name="T50" fmla="+- 0 1154 1131"/>
                <a:gd name="T51" fmla="*/ 1154 h 216"/>
                <a:gd name="T52" fmla="+- 0 7510 7476"/>
                <a:gd name="T53" fmla="*/ T52 w 69"/>
                <a:gd name="T54" fmla="+- 0 1157 1131"/>
                <a:gd name="T55" fmla="*/ 1157 h 216"/>
                <a:gd name="T56" fmla="+- 0 7505 7476"/>
                <a:gd name="T57" fmla="*/ T56 w 69"/>
                <a:gd name="T58" fmla="+- 0 1160 1131"/>
                <a:gd name="T59" fmla="*/ 1160 h 216"/>
                <a:gd name="T60" fmla="+- 0 7496 7476"/>
                <a:gd name="T61" fmla="*/ T60 w 69"/>
                <a:gd name="T62" fmla="+- 0 1228 1131"/>
                <a:gd name="T63" fmla="*/ 1228 h 216"/>
                <a:gd name="T64" fmla="+- 0 7500 7476"/>
                <a:gd name="T65" fmla="*/ T64 w 69"/>
                <a:gd name="T66" fmla="+- 0 1307 1131"/>
                <a:gd name="T67" fmla="*/ 1307 h 216"/>
                <a:gd name="T68" fmla="+- 0 7504 7476"/>
                <a:gd name="T69" fmla="*/ T68 w 69"/>
                <a:gd name="T70" fmla="+- 0 1313 1131"/>
                <a:gd name="T71" fmla="*/ 1313 h 216"/>
                <a:gd name="T72" fmla="+- 0 7510 7476"/>
                <a:gd name="T73" fmla="*/ T72 w 69"/>
                <a:gd name="T74" fmla="+- 0 1320 1131"/>
                <a:gd name="T75" fmla="*/ 1320 h 216"/>
                <a:gd name="T76" fmla="+- 0 7541 7476"/>
                <a:gd name="T77" fmla="*/ T76 w 69"/>
                <a:gd name="T78" fmla="+- 0 1323 1131"/>
                <a:gd name="T79" fmla="*/ 1323 h 216"/>
                <a:gd name="T80" fmla="+- 0 7535 7476"/>
                <a:gd name="T81" fmla="*/ T80 w 69"/>
                <a:gd name="T82" fmla="+- 0 1334 1131"/>
                <a:gd name="T83" fmla="*/ 1334 h 216"/>
                <a:gd name="T84" fmla="+- 0 7528 7476"/>
                <a:gd name="T85" fmla="*/ T84 w 69"/>
                <a:gd name="T86" fmla="+- 0 1342 1131"/>
                <a:gd name="T87" fmla="*/ 1342 h 216"/>
                <a:gd name="T88" fmla="+- 0 7517 7476"/>
                <a:gd name="T89" fmla="*/ T88 w 69"/>
                <a:gd name="T90" fmla="+- 0 1345 1131"/>
                <a:gd name="T91" fmla="*/ 1345 h 216"/>
                <a:gd name="T92" fmla="+- 0 7544 7476"/>
                <a:gd name="T93" fmla="*/ T92 w 69"/>
                <a:gd name="T94" fmla="+- 0 1172 1131"/>
                <a:gd name="T95" fmla="*/ 1172 h 216"/>
                <a:gd name="T96" fmla="+- 0 7525 7476"/>
                <a:gd name="T97" fmla="*/ T96 w 69"/>
                <a:gd name="T98" fmla="+- 0 1169 1131"/>
                <a:gd name="T99" fmla="*/ 1169 h 216"/>
                <a:gd name="T100" fmla="+- 0 7522 7476"/>
                <a:gd name="T101" fmla="*/ T100 w 69"/>
                <a:gd name="T102" fmla="+- 0 1161 1131"/>
                <a:gd name="T103" fmla="*/ 1161 h 216"/>
                <a:gd name="T104" fmla="+- 0 7517 7476"/>
                <a:gd name="T105" fmla="*/ T104 w 69"/>
                <a:gd name="T106" fmla="+- 0 1158 1131"/>
                <a:gd name="T107" fmla="*/ 1158 h 216"/>
                <a:gd name="T108" fmla="+- 0 7542 7476"/>
                <a:gd name="T109" fmla="*/ T108 w 69"/>
                <a:gd name="T110" fmla="+- 0 1157 1131"/>
                <a:gd name="T111" fmla="*/ 1157 h 216"/>
                <a:gd name="T112" fmla="+- 0 7544 7476"/>
                <a:gd name="T113" fmla="*/ T112 w 69"/>
                <a:gd name="T114" fmla="+- 0 1164 1131"/>
                <a:gd name="T115" fmla="*/ 1164 h 216"/>
                <a:gd name="T116" fmla="+- 0 7542 7476"/>
                <a:gd name="T117" fmla="*/ T116 w 69"/>
                <a:gd name="T118" fmla="+- 0 1320 1131"/>
                <a:gd name="T119" fmla="*/ 1320 h 216"/>
                <a:gd name="T120" fmla="+- 0 7517 7476"/>
                <a:gd name="T121" fmla="*/ T120 w 69"/>
                <a:gd name="T122" fmla="+- 0 1319 1131"/>
                <a:gd name="T123" fmla="*/ 1319 h 216"/>
                <a:gd name="T124" fmla="+- 0 7522 7476"/>
                <a:gd name="T125" fmla="*/ T124 w 69"/>
                <a:gd name="T126" fmla="+- 0 1314 1131"/>
                <a:gd name="T127" fmla="*/ 1314 h 216"/>
                <a:gd name="T128" fmla="+- 0 7525 7476"/>
                <a:gd name="T129" fmla="*/ T128 w 69"/>
                <a:gd name="T130" fmla="+- 0 1308 1131"/>
                <a:gd name="T131" fmla="*/ 1308 h 216"/>
                <a:gd name="T132" fmla="+- 0 7544 7476"/>
                <a:gd name="T133" fmla="*/ T132 w 69"/>
                <a:gd name="T134" fmla="+- 0 1293 1131"/>
                <a:gd name="T135" fmla="*/ 1293 h 216"/>
                <a:gd name="T136" fmla="+- 0 7542 7476"/>
                <a:gd name="T137" fmla="*/ T136 w 69"/>
                <a:gd name="T138" fmla="+- 0 1320 1131"/>
                <a:gd name="T139" fmla="*/ 1320 h 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9" h="216">
                  <a:moveTo>
                    <a:pt x="37" y="215"/>
                  </a:moveTo>
                  <a:lnTo>
                    <a:pt x="23" y="211"/>
                  </a:lnTo>
                  <a:lnTo>
                    <a:pt x="18" y="206"/>
                  </a:lnTo>
                  <a:lnTo>
                    <a:pt x="14" y="205"/>
                  </a:lnTo>
                  <a:lnTo>
                    <a:pt x="14" y="203"/>
                  </a:lnTo>
                  <a:lnTo>
                    <a:pt x="11" y="199"/>
                  </a:lnTo>
                  <a:lnTo>
                    <a:pt x="8" y="192"/>
                  </a:lnTo>
                  <a:lnTo>
                    <a:pt x="5" y="180"/>
                  </a:lnTo>
                  <a:lnTo>
                    <a:pt x="3" y="159"/>
                  </a:lnTo>
                  <a:lnTo>
                    <a:pt x="2" y="139"/>
                  </a:lnTo>
                  <a:lnTo>
                    <a:pt x="0" y="118"/>
                  </a:lnTo>
                  <a:lnTo>
                    <a:pt x="0" y="97"/>
                  </a:lnTo>
                  <a:lnTo>
                    <a:pt x="3" y="54"/>
                  </a:lnTo>
                  <a:lnTo>
                    <a:pt x="5" y="35"/>
                  </a:lnTo>
                  <a:lnTo>
                    <a:pt x="8" y="23"/>
                  </a:lnTo>
                  <a:lnTo>
                    <a:pt x="11" y="17"/>
                  </a:lnTo>
                  <a:lnTo>
                    <a:pt x="14" y="12"/>
                  </a:lnTo>
                  <a:lnTo>
                    <a:pt x="18" y="7"/>
                  </a:lnTo>
                  <a:lnTo>
                    <a:pt x="23" y="4"/>
                  </a:lnTo>
                  <a:lnTo>
                    <a:pt x="37" y="0"/>
                  </a:lnTo>
                  <a:lnTo>
                    <a:pt x="41" y="1"/>
                  </a:lnTo>
                  <a:lnTo>
                    <a:pt x="47" y="3"/>
                  </a:lnTo>
                  <a:lnTo>
                    <a:pt x="52" y="4"/>
                  </a:lnTo>
                  <a:lnTo>
                    <a:pt x="59" y="12"/>
                  </a:lnTo>
                  <a:lnTo>
                    <a:pt x="62" y="17"/>
                  </a:lnTo>
                  <a:lnTo>
                    <a:pt x="65" y="23"/>
                  </a:lnTo>
                  <a:lnTo>
                    <a:pt x="66" y="26"/>
                  </a:lnTo>
                  <a:lnTo>
                    <a:pt x="34" y="26"/>
                  </a:lnTo>
                  <a:lnTo>
                    <a:pt x="31" y="27"/>
                  </a:lnTo>
                  <a:lnTo>
                    <a:pt x="29" y="29"/>
                  </a:lnTo>
                  <a:lnTo>
                    <a:pt x="24" y="38"/>
                  </a:lnTo>
                  <a:lnTo>
                    <a:pt x="20" y="97"/>
                  </a:lnTo>
                  <a:lnTo>
                    <a:pt x="20" y="118"/>
                  </a:lnTo>
                  <a:lnTo>
                    <a:pt x="24" y="176"/>
                  </a:lnTo>
                  <a:lnTo>
                    <a:pt x="26" y="180"/>
                  </a:lnTo>
                  <a:lnTo>
                    <a:pt x="28" y="182"/>
                  </a:lnTo>
                  <a:lnTo>
                    <a:pt x="31" y="188"/>
                  </a:lnTo>
                  <a:lnTo>
                    <a:pt x="34" y="189"/>
                  </a:lnTo>
                  <a:lnTo>
                    <a:pt x="66" y="189"/>
                  </a:lnTo>
                  <a:lnTo>
                    <a:pt x="65" y="192"/>
                  </a:lnTo>
                  <a:lnTo>
                    <a:pt x="62" y="199"/>
                  </a:lnTo>
                  <a:lnTo>
                    <a:pt x="59" y="203"/>
                  </a:lnTo>
                  <a:lnTo>
                    <a:pt x="55" y="206"/>
                  </a:lnTo>
                  <a:lnTo>
                    <a:pt x="52" y="211"/>
                  </a:lnTo>
                  <a:lnTo>
                    <a:pt x="47" y="212"/>
                  </a:lnTo>
                  <a:lnTo>
                    <a:pt x="41" y="214"/>
                  </a:lnTo>
                  <a:lnTo>
                    <a:pt x="37" y="215"/>
                  </a:lnTo>
                  <a:close/>
                  <a:moveTo>
                    <a:pt x="68" y="41"/>
                  </a:moveTo>
                  <a:lnTo>
                    <a:pt x="49" y="41"/>
                  </a:lnTo>
                  <a:lnTo>
                    <a:pt x="49" y="38"/>
                  </a:lnTo>
                  <a:lnTo>
                    <a:pt x="47" y="33"/>
                  </a:lnTo>
                  <a:lnTo>
                    <a:pt x="46" y="30"/>
                  </a:lnTo>
                  <a:lnTo>
                    <a:pt x="44" y="29"/>
                  </a:lnTo>
                  <a:lnTo>
                    <a:pt x="41" y="27"/>
                  </a:lnTo>
                  <a:lnTo>
                    <a:pt x="40" y="26"/>
                  </a:lnTo>
                  <a:lnTo>
                    <a:pt x="66" y="26"/>
                  </a:lnTo>
                  <a:lnTo>
                    <a:pt x="67" y="27"/>
                  </a:lnTo>
                  <a:lnTo>
                    <a:pt x="68" y="33"/>
                  </a:lnTo>
                  <a:lnTo>
                    <a:pt x="68" y="41"/>
                  </a:lnTo>
                  <a:close/>
                  <a:moveTo>
                    <a:pt x="66" y="189"/>
                  </a:moveTo>
                  <a:lnTo>
                    <a:pt x="40" y="189"/>
                  </a:lnTo>
                  <a:lnTo>
                    <a:pt x="41" y="188"/>
                  </a:lnTo>
                  <a:lnTo>
                    <a:pt x="44" y="186"/>
                  </a:lnTo>
                  <a:lnTo>
                    <a:pt x="46" y="183"/>
                  </a:lnTo>
                  <a:lnTo>
                    <a:pt x="47" y="182"/>
                  </a:lnTo>
                  <a:lnTo>
                    <a:pt x="49" y="177"/>
                  </a:lnTo>
                  <a:lnTo>
                    <a:pt x="49" y="162"/>
                  </a:lnTo>
                  <a:lnTo>
                    <a:pt x="68" y="162"/>
                  </a:lnTo>
                  <a:lnTo>
                    <a:pt x="68" y="180"/>
                  </a:lnTo>
                  <a:lnTo>
                    <a:pt x="66" y="18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30" name="Rectangle 229">
              <a:extLst>
                <a:ext uri="{FF2B5EF4-FFF2-40B4-BE49-F238E27FC236}">
                  <a16:creationId xmlns:a16="http://schemas.microsoft.com/office/drawing/2014/main" id="{8F4142F8-4E90-4C52-9704-F7B510B7A1A2}"/>
                </a:ext>
              </a:extLst>
            </p:cNvPr>
            <p:cNvSpPr>
              <a:spLocks noChangeArrowheads="1"/>
            </p:cNvSpPr>
            <p:nvPr/>
          </p:nvSpPr>
          <p:spPr bwMode="auto">
            <a:xfrm>
              <a:off x="7448" y="835"/>
              <a:ext cx="63" cy="2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cxnSp>
          <p:nvCxnSpPr>
            <p:cNvPr id="231" name="Line 9424">
              <a:extLst>
                <a:ext uri="{FF2B5EF4-FFF2-40B4-BE49-F238E27FC236}">
                  <a16:creationId xmlns:a16="http://schemas.microsoft.com/office/drawing/2014/main" id="{D543DD5A-F338-48EA-95CA-3166EA36E873}"/>
                </a:ext>
              </a:extLst>
            </p:cNvPr>
            <p:cNvCxnSpPr>
              <a:cxnSpLocks noChangeShapeType="1"/>
            </p:cNvCxnSpPr>
            <p:nvPr/>
          </p:nvCxnSpPr>
          <p:spPr bwMode="auto">
            <a:xfrm>
              <a:off x="7480" y="861"/>
              <a:ext cx="0" cy="183"/>
            </a:xfrm>
            <a:prstGeom prst="line">
              <a:avLst/>
            </a:prstGeom>
            <a:noFill/>
            <a:ln w="12516">
              <a:solidFill>
                <a:srgbClr val="231F20"/>
              </a:solidFill>
              <a:prstDash val="solid"/>
              <a:round/>
              <a:headEnd/>
              <a:tailEnd/>
            </a:ln>
            <a:extLst>
              <a:ext uri="{909E8E84-426E-40DD-AFC4-6F175D3DCCD1}">
                <a14:hiddenFill xmlns:a14="http://schemas.microsoft.com/office/drawing/2010/main">
                  <a:noFill/>
                </a14:hiddenFill>
              </a:ext>
            </a:extLst>
          </p:spPr>
        </p:cxnSp>
        <p:sp>
          <p:nvSpPr>
            <p:cNvPr id="232" name="Rectangle 231">
              <a:extLst>
                <a:ext uri="{FF2B5EF4-FFF2-40B4-BE49-F238E27FC236}">
                  <a16:creationId xmlns:a16="http://schemas.microsoft.com/office/drawing/2014/main" id="{895603F4-9AD8-4134-BC97-30746A31BA66}"/>
                </a:ext>
              </a:extLst>
            </p:cNvPr>
            <p:cNvSpPr>
              <a:spLocks noChangeArrowheads="1"/>
            </p:cNvSpPr>
            <p:nvPr/>
          </p:nvSpPr>
          <p:spPr bwMode="auto">
            <a:xfrm>
              <a:off x="7448" y="1438"/>
              <a:ext cx="87" cy="2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33" name="Rectangle 232">
              <a:extLst>
                <a:ext uri="{FF2B5EF4-FFF2-40B4-BE49-F238E27FC236}">
                  <a16:creationId xmlns:a16="http://schemas.microsoft.com/office/drawing/2014/main" id="{82463CB6-CD12-494C-A616-56DA69C33249}"/>
                </a:ext>
              </a:extLst>
            </p:cNvPr>
            <p:cNvSpPr>
              <a:spLocks noChangeArrowheads="1"/>
            </p:cNvSpPr>
            <p:nvPr/>
          </p:nvSpPr>
          <p:spPr bwMode="auto">
            <a:xfrm>
              <a:off x="7448" y="1466"/>
              <a:ext cx="31" cy="6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34" name="Rectangle 233">
              <a:extLst>
                <a:ext uri="{FF2B5EF4-FFF2-40B4-BE49-F238E27FC236}">
                  <a16:creationId xmlns:a16="http://schemas.microsoft.com/office/drawing/2014/main" id="{7ABB8BD8-E33A-43D5-BE41-7F0587AEB62A}"/>
                </a:ext>
              </a:extLst>
            </p:cNvPr>
            <p:cNvSpPr>
              <a:spLocks noChangeArrowheads="1"/>
            </p:cNvSpPr>
            <p:nvPr/>
          </p:nvSpPr>
          <p:spPr bwMode="auto">
            <a:xfrm>
              <a:off x="7448" y="1532"/>
              <a:ext cx="67" cy="2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35" name="Rectangle 234">
              <a:extLst>
                <a:ext uri="{FF2B5EF4-FFF2-40B4-BE49-F238E27FC236}">
                  <a16:creationId xmlns:a16="http://schemas.microsoft.com/office/drawing/2014/main" id="{406DC0F9-E733-4F77-BFEE-BD9BEAE3441E}"/>
                </a:ext>
              </a:extLst>
            </p:cNvPr>
            <p:cNvSpPr>
              <a:spLocks noChangeArrowheads="1"/>
            </p:cNvSpPr>
            <p:nvPr/>
          </p:nvSpPr>
          <p:spPr bwMode="auto">
            <a:xfrm>
              <a:off x="7448" y="1560"/>
              <a:ext cx="31" cy="8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36" name="Rectangle 235">
              <a:extLst>
                <a:ext uri="{FF2B5EF4-FFF2-40B4-BE49-F238E27FC236}">
                  <a16:creationId xmlns:a16="http://schemas.microsoft.com/office/drawing/2014/main" id="{2DDF108C-8E34-4D53-9382-CC4698A7B2E3}"/>
                </a:ext>
              </a:extLst>
            </p:cNvPr>
            <p:cNvSpPr>
              <a:spLocks noChangeArrowheads="1"/>
            </p:cNvSpPr>
            <p:nvPr/>
          </p:nvSpPr>
          <p:spPr bwMode="auto">
            <a:xfrm>
              <a:off x="7448" y="1644"/>
              <a:ext cx="91" cy="3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pic>
          <p:nvPicPr>
            <p:cNvPr id="237" name="Picture 236">
              <a:extLst>
                <a:ext uri="{FF2B5EF4-FFF2-40B4-BE49-F238E27FC236}">
                  <a16:creationId xmlns:a16="http://schemas.microsoft.com/office/drawing/2014/main" id="{E9FD06B2-387F-4DD5-8BDD-99DC271A467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86" y="1432"/>
              <a:ext cx="10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 name="Rectangle 237">
              <a:extLst>
                <a:ext uri="{FF2B5EF4-FFF2-40B4-BE49-F238E27FC236}">
                  <a16:creationId xmlns:a16="http://schemas.microsoft.com/office/drawing/2014/main" id="{6DF7D570-75D0-43B0-8294-21432472239C}"/>
                </a:ext>
              </a:extLst>
            </p:cNvPr>
            <p:cNvSpPr>
              <a:spLocks noChangeArrowheads="1"/>
            </p:cNvSpPr>
            <p:nvPr/>
          </p:nvSpPr>
          <p:spPr bwMode="auto">
            <a:xfrm>
              <a:off x="7323" y="1437"/>
              <a:ext cx="91" cy="2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cxnSp>
          <p:nvCxnSpPr>
            <p:cNvPr id="239" name="Line 9432">
              <a:extLst>
                <a:ext uri="{FF2B5EF4-FFF2-40B4-BE49-F238E27FC236}">
                  <a16:creationId xmlns:a16="http://schemas.microsoft.com/office/drawing/2014/main" id="{F305660C-CA76-45EE-B6C8-F0472DF74BCA}"/>
                </a:ext>
              </a:extLst>
            </p:cNvPr>
            <p:cNvCxnSpPr>
              <a:cxnSpLocks noChangeShapeType="1"/>
            </p:cNvCxnSpPr>
            <p:nvPr/>
          </p:nvCxnSpPr>
          <p:spPr bwMode="auto">
            <a:xfrm>
              <a:off x="7368" y="1466"/>
              <a:ext cx="0" cy="211"/>
            </a:xfrm>
            <a:prstGeom prst="line">
              <a:avLst/>
            </a:prstGeom>
            <a:noFill/>
            <a:ln w="18286">
              <a:solidFill>
                <a:srgbClr val="231F20"/>
              </a:solidFill>
              <a:prstDash val="solid"/>
              <a:round/>
              <a:headEnd/>
              <a:tailEnd/>
            </a:ln>
            <a:extLst>
              <a:ext uri="{909E8E84-426E-40DD-AFC4-6F175D3DCCD1}">
                <a14:hiddenFill xmlns:a14="http://schemas.microsoft.com/office/drawing/2010/main">
                  <a:noFill/>
                </a14:hiddenFill>
              </a:ext>
            </a:extLst>
          </p:spPr>
        </p:cxnSp>
        <p:sp>
          <p:nvSpPr>
            <p:cNvPr id="240" name="Rectangle 239">
              <a:extLst>
                <a:ext uri="{FF2B5EF4-FFF2-40B4-BE49-F238E27FC236}">
                  <a16:creationId xmlns:a16="http://schemas.microsoft.com/office/drawing/2014/main" id="{E096EABB-9B53-481E-9B7D-ED415147A26E}"/>
                </a:ext>
              </a:extLst>
            </p:cNvPr>
            <p:cNvSpPr>
              <a:spLocks noChangeArrowheads="1"/>
            </p:cNvSpPr>
            <p:nvPr/>
          </p:nvSpPr>
          <p:spPr bwMode="auto">
            <a:xfrm>
              <a:off x="7389" y="1134"/>
              <a:ext cx="60" cy="24"/>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41" name="Rectangle 240">
              <a:extLst>
                <a:ext uri="{FF2B5EF4-FFF2-40B4-BE49-F238E27FC236}">
                  <a16:creationId xmlns:a16="http://schemas.microsoft.com/office/drawing/2014/main" id="{7AC57429-69AD-494D-B19A-88429D9EB3D0}"/>
                </a:ext>
              </a:extLst>
            </p:cNvPr>
            <p:cNvSpPr>
              <a:spLocks noChangeArrowheads="1"/>
            </p:cNvSpPr>
            <p:nvPr/>
          </p:nvSpPr>
          <p:spPr bwMode="auto">
            <a:xfrm>
              <a:off x="7389" y="1158"/>
              <a:ext cx="22" cy="5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42" name="Rectangle 241">
              <a:extLst>
                <a:ext uri="{FF2B5EF4-FFF2-40B4-BE49-F238E27FC236}">
                  <a16:creationId xmlns:a16="http://schemas.microsoft.com/office/drawing/2014/main" id="{464F71E1-4BC3-4BDE-B9DD-DC8F2ECC2BBC}"/>
                </a:ext>
              </a:extLst>
            </p:cNvPr>
            <p:cNvSpPr>
              <a:spLocks noChangeArrowheads="1"/>
            </p:cNvSpPr>
            <p:nvPr/>
          </p:nvSpPr>
          <p:spPr bwMode="auto">
            <a:xfrm>
              <a:off x="7389" y="1216"/>
              <a:ext cx="46" cy="24"/>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43" name="Rectangle 242">
              <a:extLst>
                <a:ext uri="{FF2B5EF4-FFF2-40B4-BE49-F238E27FC236}">
                  <a16:creationId xmlns:a16="http://schemas.microsoft.com/office/drawing/2014/main" id="{76BCE17F-027E-48E1-A183-BEC67BEDCD23}"/>
                </a:ext>
              </a:extLst>
            </p:cNvPr>
            <p:cNvSpPr>
              <a:spLocks noChangeArrowheads="1"/>
            </p:cNvSpPr>
            <p:nvPr/>
          </p:nvSpPr>
          <p:spPr bwMode="auto">
            <a:xfrm>
              <a:off x="7389" y="1240"/>
              <a:ext cx="22" cy="7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44" name="Rectangle 243">
              <a:extLst>
                <a:ext uri="{FF2B5EF4-FFF2-40B4-BE49-F238E27FC236}">
                  <a16:creationId xmlns:a16="http://schemas.microsoft.com/office/drawing/2014/main" id="{FDF11779-8E7C-4D95-A341-748BDC6A6E2D}"/>
                </a:ext>
              </a:extLst>
            </p:cNvPr>
            <p:cNvSpPr>
              <a:spLocks noChangeArrowheads="1"/>
            </p:cNvSpPr>
            <p:nvPr/>
          </p:nvSpPr>
          <p:spPr bwMode="auto">
            <a:xfrm>
              <a:off x="7389" y="1316"/>
              <a:ext cx="63" cy="27"/>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45" name="Freeform 9438">
              <a:extLst>
                <a:ext uri="{FF2B5EF4-FFF2-40B4-BE49-F238E27FC236}">
                  <a16:creationId xmlns:a16="http://schemas.microsoft.com/office/drawing/2014/main" id="{69D66BAB-BF3C-4AB4-8089-84D1C0509B5D}"/>
                </a:ext>
              </a:extLst>
            </p:cNvPr>
            <p:cNvSpPr>
              <a:spLocks/>
            </p:cNvSpPr>
            <p:nvPr/>
          </p:nvSpPr>
          <p:spPr bwMode="auto">
            <a:xfrm>
              <a:off x="7308" y="1133"/>
              <a:ext cx="2" cy="211"/>
            </a:xfrm>
            <a:custGeom>
              <a:avLst/>
              <a:gdLst>
                <a:gd name="T0" fmla="+- 0 1133 1133"/>
                <a:gd name="T1" fmla="*/ 1133 h 211"/>
                <a:gd name="T2" fmla="+- 0 1343 1133"/>
                <a:gd name="T3" fmla="*/ 1343 h 211"/>
                <a:gd name="T4" fmla="+- 0 1133 1133"/>
                <a:gd name="T5" fmla="*/ 1133 h 211"/>
              </a:gdLst>
              <a:ahLst/>
              <a:cxnLst>
                <a:cxn ang="0">
                  <a:pos x="0" y="T1"/>
                </a:cxn>
                <a:cxn ang="0">
                  <a:pos x="0" y="T3"/>
                </a:cxn>
                <a:cxn ang="0">
                  <a:pos x="0" y="T5"/>
                </a:cxn>
              </a:cxnLst>
              <a:rect l="0" t="0" r="r" b="b"/>
              <a:pathLst>
                <a:path h="211">
                  <a:moveTo>
                    <a:pt x="0" y="0"/>
                  </a:moveTo>
                  <a:lnTo>
                    <a:pt x="0" y="21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46" name="Rectangle 245">
              <a:extLst>
                <a:ext uri="{FF2B5EF4-FFF2-40B4-BE49-F238E27FC236}">
                  <a16:creationId xmlns:a16="http://schemas.microsoft.com/office/drawing/2014/main" id="{EB4E36DA-D95E-4135-BF57-54FEF3B5ACD8}"/>
                </a:ext>
              </a:extLst>
            </p:cNvPr>
            <p:cNvSpPr>
              <a:spLocks noChangeArrowheads="1"/>
            </p:cNvSpPr>
            <p:nvPr/>
          </p:nvSpPr>
          <p:spPr bwMode="auto">
            <a:xfrm>
              <a:off x="7297" y="1217"/>
              <a:ext cx="69" cy="24"/>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sp>
          <p:nvSpPr>
            <p:cNvPr id="247" name="Freeform 9440">
              <a:extLst>
                <a:ext uri="{FF2B5EF4-FFF2-40B4-BE49-F238E27FC236}">
                  <a16:creationId xmlns:a16="http://schemas.microsoft.com/office/drawing/2014/main" id="{B97A85D0-6324-4C71-80BC-0D675DD28DB4}"/>
                </a:ext>
              </a:extLst>
            </p:cNvPr>
            <p:cNvSpPr>
              <a:spLocks/>
            </p:cNvSpPr>
            <p:nvPr/>
          </p:nvSpPr>
          <p:spPr bwMode="auto">
            <a:xfrm>
              <a:off x="7355" y="1133"/>
              <a:ext cx="2" cy="210"/>
            </a:xfrm>
            <a:custGeom>
              <a:avLst/>
              <a:gdLst>
                <a:gd name="T0" fmla="+- 0 1134 1134"/>
                <a:gd name="T1" fmla="*/ 1134 h 210"/>
                <a:gd name="T2" fmla="+- 0 1343 1134"/>
                <a:gd name="T3" fmla="*/ 1343 h 210"/>
                <a:gd name="T4" fmla="+- 0 1134 1134"/>
                <a:gd name="T5" fmla="*/ 1134 h 210"/>
              </a:gdLst>
              <a:ahLst/>
              <a:cxnLst>
                <a:cxn ang="0">
                  <a:pos x="0" y="T1"/>
                </a:cxn>
                <a:cxn ang="0">
                  <a:pos x="0" y="T3"/>
                </a:cxn>
                <a:cxn ang="0">
                  <a:pos x="0" y="T5"/>
                </a:cxn>
              </a:cxnLst>
              <a:rect l="0" t="0" r="r" b="b"/>
              <a:pathLst>
                <a:path h="210">
                  <a:moveTo>
                    <a:pt x="0" y="0"/>
                  </a:moveTo>
                  <a:lnTo>
                    <a:pt x="0" y="209"/>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48" name="AutoShape 9441">
              <a:extLst>
                <a:ext uri="{FF2B5EF4-FFF2-40B4-BE49-F238E27FC236}">
                  <a16:creationId xmlns:a16="http://schemas.microsoft.com/office/drawing/2014/main" id="{08C78119-9D6B-4D7B-97FA-C31954FD5207}"/>
                </a:ext>
              </a:extLst>
            </p:cNvPr>
            <p:cNvSpPr>
              <a:spLocks/>
            </p:cNvSpPr>
            <p:nvPr/>
          </p:nvSpPr>
          <p:spPr bwMode="auto">
            <a:xfrm>
              <a:off x="7204" y="1130"/>
              <a:ext cx="69" cy="216"/>
            </a:xfrm>
            <a:custGeom>
              <a:avLst/>
              <a:gdLst>
                <a:gd name="T0" fmla="+- 0 7235 7205"/>
                <a:gd name="T1" fmla="*/ T0 w 69"/>
                <a:gd name="T2" fmla="+- 0 1345 1131"/>
                <a:gd name="T3" fmla="*/ 1345 h 216"/>
                <a:gd name="T4" fmla="+- 0 7219 7205"/>
                <a:gd name="T5" fmla="*/ T4 w 69"/>
                <a:gd name="T6" fmla="+- 0 1334 1131"/>
                <a:gd name="T7" fmla="*/ 1334 h 216"/>
                <a:gd name="T8" fmla="+- 0 7213 7205"/>
                <a:gd name="T9" fmla="*/ T8 w 69"/>
                <a:gd name="T10" fmla="+- 0 1323 1131"/>
                <a:gd name="T11" fmla="*/ 1323 h 216"/>
                <a:gd name="T12" fmla="+- 0 7206 7205"/>
                <a:gd name="T13" fmla="*/ T12 w 69"/>
                <a:gd name="T14" fmla="+- 0 1290 1131"/>
                <a:gd name="T15" fmla="*/ 1290 h 216"/>
                <a:gd name="T16" fmla="+- 0 7205 7205"/>
                <a:gd name="T17" fmla="*/ T16 w 69"/>
                <a:gd name="T18" fmla="+- 0 1207 1131"/>
                <a:gd name="T19" fmla="*/ 1207 h 216"/>
                <a:gd name="T20" fmla="+- 0 7209 7205"/>
                <a:gd name="T21" fmla="*/ T20 w 69"/>
                <a:gd name="T22" fmla="+- 0 1166 1131"/>
                <a:gd name="T23" fmla="*/ 1166 h 216"/>
                <a:gd name="T24" fmla="+- 0 7216 7205"/>
                <a:gd name="T25" fmla="*/ T24 w 69"/>
                <a:gd name="T26" fmla="+- 0 1148 1131"/>
                <a:gd name="T27" fmla="*/ 1148 h 216"/>
                <a:gd name="T28" fmla="+- 0 7226 7205"/>
                <a:gd name="T29" fmla="*/ T28 w 69"/>
                <a:gd name="T30" fmla="+- 0 1135 1131"/>
                <a:gd name="T31" fmla="*/ 1135 h 216"/>
                <a:gd name="T32" fmla="+- 0 7241 7205"/>
                <a:gd name="T33" fmla="*/ T32 w 69"/>
                <a:gd name="T34" fmla="+- 0 1131 1131"/>
                <a:gd name="T35" fmla="*/ 1131 h 216"/>
                <a:gd name="T36" fmla="+- 0 7260 7205"/>
                <a:gd name="T37" fmla="*/ T36 w 69"/>
                <a:gd name="T38" fmla="+- 0 1138 1131"/>
                <a:gd name="T39" fmla="*/ 1138 h 216"/>
                <a:gd name="T40" fmla="+- 0 7266 7205"/>
                <a:gd name="T41" fmla="*/ T40 w 69"/>
                <a:gd name="T42" fmla="+- 0 1148 1131"/>
                <a:gd name="T43" fmla="*/ 1148 h 216"/>
                <a:gd name="T44" fmla="+- 0 7271 7205"/>
                <a:gd name="T45" fmla="*/ T44 w 69"/>
                <a:gd name="T46" fmla="+- 0 1157 1131"/>
                <a:gd name="T47" fmla="*/ 1157 h 216"/>
                <a:gd name="T48" fmla="+- 0 7232 7205"/>
                <a:gd name="T49" fmla="*/ T48 w 69"/>
                <a:gd name="T50" fmla="+- 0 1160 1131"/>
                <a:gd name="T51" fmla="*/ 1160 h 216"/>
                <a:gd name="T52" fmla="+- 0 7229 7205"/>
                <a:gd name="T53" fmla="*/ T52 w 69"/>
                <a:gd name="T54" fmla="+- 0 1169 1131"/>
                <a:gd name="T55" fmla="*/ 1169 h 216"/>
                <a:gd name="T56" fmla="+- 0 7225 7205"/>
                <a:gd name="T57" fmla="*/ T56 w 69"/>
                <a:gd name="T58" fmla="+- 0 1207 1131"/>
                <a:gd name="T59" fmla="*/ 1207 h 216"/>
                <a:gd name="T60" fmla="+- 0 7226 7205"/>
                <a:gd name="T61" fmla="*/ T60 w 69"/>
                <a:gd name="T62" fmla="+- 0 1287 1131"/>
                <a:gd name="T63" fmla="*/ 1287 h 216"/>
                <a:gd name="T64" fmla="+- 0 7229 7205"/>
                <a:gd name="T65" fmla="*/ T64 w 69"/>
                <a:gd name="T66" fmla="+- 0 1311 1131"/>
                <a:gd name="T67" fmla="*/ 1311 h 216"/>
                <a:gd name="T68" fmla="+- 0 7232 7205"/>
                <a:gd name="T69" fmla="*/ T68 w 69"/>
                <a:gd name="T70" fmla="+- 0 1316 1131"/>
                <a:gd name="T71" fmla="*/ 1316 h 216"/>
                <a:gd name="T72" fmla="+- 0 7238 7205"/>
                <a:gd name="T73" fmla="*/ T72 w 69"/>
                <a:gd name="T74" fmla="+- 0 1320 1131"/>
                <a:gd name="T75" fmla="*/ 1320 h 216"/>
                <a:gd name="T76" fmla="+- 0 7269 7205"/>
                <a:gd name="T77" fmla="*/ T76 w 69"/>
                <a:gd name="T78" fmla="+- 0 1323 1131"/>
                <a:gd name="T79" fmla="*/ 1323 h 216"/>
                <a:gd name="T80" fmla="+- 0 7264 7205"/>
                <a:gd name="T81" fmla="*/ T80 w 69"/>
                <a:gd name="T82" fmla="+- 0 1334 1131"/>
                <a:gd name="T83" fmla="*/ 1334 h 216"/>
                <a:gd name="T84" fmla="+- 0 7255 7205"/>
                <a:gd name="T85" fmla="*/ T84 w 69"/>
                <a:gd name="T86" fmla="+- 0 1342 1131"/>
                <a:gd name="T87" fmla="*/ 1342 h 216"/>
                <a:gd name="T88" fmla="+- 0 7273 7205"/>
                <a:gd name="T89" fmla="*/ T88 w 69"/>
                <a:gd name="T90" fmla="+- 0 1172 1131"/>
                <a:gd name="T91" fmla="*/ 1172 h 216"/>
                <a:gd name="T92" fmla="+- 0 7252 7205"/>
                <a:gd name="T93" fmla="*/ T92 w 69"/>
                <a:gd name="T94" fmla="+- 0 1169 1131"/>
                <a:gd name="T95" fmla="*/ 1169 h 216"/>
                <a:gd name="T96" fmla="+- 0 7250 7205"/>
                <a:gd name="T97" fmla="*/ T96 w 69"/>
                <a:gd name="T98" fmla="+- 0 1161 1131"/>
                <a:gd name="T99" fmla="*/ 1161 h 216"/>
                <a:gd name="T100" fmla="+- 0 7246 7205"/>
                <a:gd name="T101" fmla="*/ T100 w 69"/>
                <a:gd name="T102" fmla="+- 0 1158 1131"/>
                <a:gd name="T103" fmla="*/ 1158 h 216"/>
                <a:gd name="T104" fmla="+- 0 7271 7205"/>
                <a:gd name="T105" fmla="*/ T104 w 69"/>
                <a:gd name="T106" fmla="+- 0 1157 1131"/>
                <a:gd name="T107" fmla="*/ 1157 h 216"/>
                <a:gd name="T108" fmla="+- 0 7272 7205"/>
                <a:gd name="T109" fmla="*/ T108 w 69"/>
                <a:gd name="T110" fmla="+- 0 1164 1131"/>
                <a:gd name="T111" fmla="*/ 1164 h 216"/>
                <a:gd name="T112" fmla="+- 0 7270 7205"/>
                <a:gd name="T113" fmla="*/ T112 w 69"/>
                <a:gd name="T114" fmla="+- 0 1320 1131"/>
                <a:gd name="T115" fmla="*/ 1320 h 216"/>
                <a:gd name="T116" fmla="+- 0 7246 7205"/>
                <a:gd name="T117" fmla="*/ T116 w 69"/>
                <a:gd name="T118" fmla="+- 0 1319 1131"/>
                <a:gd name="T119" fmla="*/ 1319 h 216"/>
                <a:gd name="T120" fmla="+- 0 7253 7205"/>
                <a:gd name="T121" fmla="*/ T120 w 69"/>
                <a:gd name="T122" fmla="+- 0 1308 1131"/>
                <a:gd name="T123" fmla="*/ 1308 h 216"/>
                <a:gd name="T124" fmla="+- 0 7273 7205"/>
                <a:gd name="T125" fmla="*/ T124 w 69"/>
                <a:gd name="T126" fmla="+- 0 1293 1131"/>
                <a:gd name="T127" fmla="*/ 1293 h 216"/>
                <a:gd name="T128" fmla="+- 0 7272 7205"/>
                <a:gd name="T129" fmla="*/ T128 w 69"/>
                <a:gd name="T130" fmla="+- 0 1317 1131"/>
                <a:gd name="T131" fmla="*/ 1317 h 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69" h="216">
                  <a:moveTo>
                    <a:pt x="36" y="215"/>
                  </a:moveTo>
                  <a:lnTo>
                    <a:pt x="30" y="214"/>
                  </a:lnTo>
                  <a:lnTo>
                    <a:pt x="21" y="211"/>
                  </a:lnTo>
                  <a:lnTo>
                    <a:pt x="14" y="203"/>
                  </a:lnTo>
                  <a:lnTo>
                    <a:pt x="11" y="199"/>
                  </a:lnTo>
                  <a:lnTo>
                    <a:pt x="8" y="192"/>
                  </a:lnTo>
                  <a:lnTo>
                    <a:pt x="4" y="180"/>
                  </a:lnTo>
                  <a:lnTo>
                    <a:pt x="1" y="159"/>
                  </a:lnTo>
                  <a:lnTo>
                    <a:pt x="0" y="139"/>
                  </a:lnTo>
                  <a:lnTo>
                    <a:pt x="0" y="76"/>
                  </a:lnTo>
                  <a:lnTo>
                    <a:pt x="1" y="54"/>
                  </a:lnTo>
                  <a:lnTo>
                    <a:pt x="4" y="35"/>
                  </a:lnTo>
                  <a:lnTo>
                    <a:pt x="8" y="23"/>
                  </a:lnTo>
                  <a:lnTo>
                    <a:pt x="11" y="17"/>
                  </a:lnTo>
                  <a:lnTo>
                    <a:pt x="17" y="7"/>
                  </a:lnTo>
                  <a:lnTo>
                    <a:pt x="21" y="4"/>
                  </a:lnTo>
                  <a:lnTo>
                    <a:pt x="30" y="1"/>
                  </a:lnTo>
                  <a:lnTo>
                    <a:pt x="36" y="0"/>
                  </a:lnTo>
                  <a:lnTo>
                    <a:pt x="50" y="4"/>
                  </a:lnTo>
                  <a:lnTo>
                    <a:pt x="55" y="7"/>
                  </a:lnTo>
                  <a:lnTo>
                    <a:pt x="59" y="12"/>
                  </a:lnTo>
                  <a:lnTo>
                    <a:pt x="61" y="17"/>
                  </a:lnTo>
                  <a:lnTo>
                    <a:pt x="64" y="23"/>
                  </a:lnTo>
                  <a:lnTo>
                    <a:pt x="66" y="26"/>
                  </a:lnTo>
                  <a:lnTo>
                    <a:pt x="33" y="26"/>
                  </a:lnTo>
                  <a:lnTo>
                    <a:pt x="27" y="29"/>
                  </a:lnTo>
                  <a:lnTo>
                    <a:pt x="24" y="35"/>
                  </a:lnTo>
                  <a:lnTo>
                    <a:pt x="24" y="38"/>
                  </a:lnTo>
                  <a:lnTo>
                    <a:pt x="21" y="57"/>
                  </a:lnTo>
                  <a:lnTo>
                    <a:pt x="20" y="76"/>
                  </a:lnTo>
                  <a:lnTo>
                    <a:pt x="20" y="136"/>
                  </a:lnTo>
                  <a:lnTo>
                    <a:pt x="21" y="156"/>
                  </a:lnTo>
                  <a:lnTo>
                    <a:pt x="24" y="176"/>
                  </a:lnTo>
                  <a:lnTo>
                    <a:pt x="24" y="180"/>
                  </a:lnTo>
                  <a:lnTo>
                    <a:pt x="26" y="182"/>
                  </a:lnTo>
                  <a:lnTo>
                    <a:pt x="27" y="185"/>
                  </a:lnTo>
                  <a:lnTo>
                    <a:pt x="30" y="188"/>
                  </a:lnTo>
                  <a:lnTo>
                    <a:pt x="33" y="189"/>
                  </a:lnTo>
                  <a:lnTo>
                    <a:pt x="65" y="189"/>
                  </a:lnTo>
                  <a:lnTo>
                    <a:pt x="64" y="192"/>
                  </a:lnTo>
                  <a:lnTo>
                    <a:pt x="62" y="199"/>
                  </a:lnTo>
                  <a:lnTo>
                    <a:pt x="59" y="203"/>
                  </a:lnTo>
                  <a:lnTo>
                    <a:pt x="55" y="206"/>
                  </a:lnTo>
                  <a:lnTo>
                    <a:pt x="50" y="211"/>
                  </a:lnTo>
                  <a:lnTo>
                    <a:pt x="36" y="215"/>
                  </a:lnTo>
                  <a:close/>
                  <a:moveTo>
                    <a:pt x="68" y="41"/>
                  </a:moveTo>
                  <a:lnTo>
                    <a:pt x="48" y="41"/>
                  </a:lnTo>
                  <a:lnTo>
                    <a:pt x="47" y="38"/>
                  </a:lnTo>
                  <a:lnTo>
                    <a:pt x="47" y="33"/>
                  </a:lnTo>
                  <a:lnTo>
                    <a:pt x="45" y="30"/>
                  </a:lnTo>
                  <a:lnTo>
                    <a:pt x="42" y="29"/>
                  </a:lnTo>
                  <a:lnTo>
                    <a:pt x="41" y="27"/>
                  </a:lnTo>
                  <a:lnTo>
                    <a:pt x="38" y="26"/>
                  </a:lnTo>
                  <a:lnTo>
                    <a:pt x="66" y="26"/>
                  </a:lnTo>
                  <a:lnTo>
                    <a:pt x="67" y="27"/>
                  </a:lnTo>
                  <a:lnTo>
                    <a:pt x="67" y="33"/>
                  </a:lnTo>
                  <a:lnTo>
                    <a:pt x="68" y="41"/>
                  </a:lnTo>
                  <a:close/>
                  <a:moveTo>
                    <a:pt x="65" y="189"/>
                  </a:moveTo>
                  <a:lnTo>
                    <a:pt x="38" y="189"/>
                  </a:lnTo>
                  <a:lnTo>
                    <a:pt x="41" y="188"/>
                  </a:lnTo>
                  <a:lnTo>
                    <a:pt x="47" y="182"/>
                  </a:lnTo>
                  <a:lnTo>
                    <a:pt x="48" y="177"/>
                  </a:lnTo>
                  <a:lnTo>
                    <a:pt x="48" y="162"/>
                  </a:lnTo>
                  <a:lnTo>
                    <a:pt x="68" y="162"/>
                  </a:lnTo>
                  <a:lnTo>
                    <a:pt x="68" y="180"/>
                  </a:lnTo>
                  <a:lnTo>
                    <a:pt x="67" y="186"/>
                  </a:lnTo>
                  <a:lnTo>
                    <a:pt x="65" y="18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49" name="AutoShape 9442">
              <a:extLst>
                <a:ext uri="{FF2B5EF4-FFF2-40B4-BE49-F238E27FC236}">
                  <a16:creationId xmlns:a16="http://schemas.microsoft.com/office/drawing/2014/main" id="{7AAF44F6-FDE2-4E1E-9D3E-1BDD36AB064B}"/>
                </a:ext>
              </a:extLst>
            </p:cNvPr>
            <p:cNvSpPr>
              <a:spLocks/>
            </p:cNvSpPr>
            <p:nvPr/>
          </p:nvSpPr>
          <p:spPr bwMode="auto">
            <a:xfrm>
              <a:off x="7353" y="830"/>
              <a:ext cx="70" cy="217"/>
            </a:xfrm>
            <a:custGeom>
              <a:avLst/>
              <a:gdLst>
                <a:gd name="T0" fmla="+- 0 7388 7353"/>
                <a:gd name="T1" fmla="*/ T0 w 70"/>
                <a:gd name="T2" fmla="+- 0 1022 830"/>
                <a:gd name="T3" fmla="*/ 1022 h 217"/>
                <a:gd name="T4" fmla="+- 0 7393 7353"/>
                <a:gd name="T5" fmla="*/ T4 w 70"/>
                <a:gd name="T6" fmla="+- 0 1019 830"/>
                <a:gd name="T7" fmla="*/ 1019 h 217"/>
                <a:gd name="T8" fmla="+- 0 7399 7353"/>
                <a:gd name="T9" fmla="*/ T8 w 70"/>
                <a:gd name="T10" fmla="+- 0 1011 830"/>
                <a:gd name="T11" fmla="*/ 1011 h 217"/>
                <a:gd name="T12" fmla="+- 0 7402 7353"/>
                <a:gd name="T13" fmla="*/ T12 w 70"/>
                <a:gd name="T14" fmla="+- 0 997 830"/>
                <a:gd name="T15" fmla="*/ 997 h 217"/>
                <a:gd name="T16" fmla="+- 0 7400 7353"/>
                <a:gd name="T17" fmla="*/ T16 w 70"/>
                <a:gd name="T18" fmla="+- 0 978 830"/>
                <a:gd name="T19" fmla="*/ 978 h 217"/>
                <a:gd name="T20" fmla="+- 0 7396 7353"/>
                <a:gd name="T21" fmla="*/ T20 w 70"/>
                <a:gd name="T22" fmla="+- 0 964 830"/>
                <a:gd name="T23" fmla="*/ 964 h 217"/>
                <a:gd name="T24" fmla="+- 0 7376 7353"/>
                <a:gd name="T25" fmla="*/ T24 w 70"/>
                <a:gd name="T26" fmla="+- 0 934 830"/>
                <a:gd name="T27" fmla="*/ 934 h 217"/>
                <a:gd name="T28" fmla="+- 0 7363 7353"/>
                <a:gd name="T29" fmla="*/ T28 w 70"/>
                <a:gd name="T30" fmla="+- 0 912 830"/>
                <a:gd name="T31" fmla="*/ 912 h 217"/>
                <a:gd name="T32" fmla="+- 0 7358 7353"/>
                <a:gd name="T33" fmla="*/ T32 w 70"/>
                <a:gd name="T34" fmla="+- 0 896 830"/>
                <a:gd name="T35" fmla="*/ 896 h 217"/>
                <a:gd name="T36" fmla="+- 0 7355 7353"/>
                <a:gd name="T37" fmla="*/ T36 w 70"/>
                <a:gd name="T38" fmla="+- 0 879 830"/>
                <a:gd name="T39" fmla="*/ 879 h 217"/>
                <a:gd name="T40" fmla="+- 0 7358 7353"/>
                <a:gd name="T41" fmla="*/ T40 w 70"/>
                <a:gd name="T42" fmla="+- 0 855 830"/>
                <a:gd name="T43" fmla="*/ 855 h 217"/>
                <a:gd name="T44" fmla="+- 0 7376 7353"/>
                <a:gd name="T45" fmla="*/ T44 w 70"/>
                <a:gd name="T46" fmla="+- 0 835 830"/>
                <a:gd name="T47" fmla="*/ 835 h 217"/>
                <a:gd name="T48" fmla="+- 0 7384 7353"/>
                <a:gd name="T49" fmla="*/ T48 w 70"/>
                <a:gd name="T50" fmla="+- 0 832 830"/>
                <a:gd name="T51" fmla="*/ 832 h 217"/>
                <a:gd name="T52" fmla="+- 0 7403 7353"/>
                <a:gd name="T53" fmla="*/ T52 w 70"/>
                <a:gd name="T54" fmla="+- 0 835 830"/>
                <a:gd name="T55" fmla="*/ 835 h 217"/>
                <a:gd name="T56" fmla="+- 0 7417 7353"/>
                <a:gd name="T57" fmla="*/ T56 w 70"/>
                <a:gd name="T58" fmla="+- 0 852 830"/>
                <a:gd name="T59" fmla="*/ 852 h 217"/>
                <a:gd name="T60" fmla="+- 0 7419 7353"/>
                <a:gd name="T61" fmla="*/ T60 w 70"/>
                <a:gd name="T62" fmla="+- 0 858 830"/>
                <a:gd name="T63" fmla="*/ 858 h 217"/>
                <a:gd name="T64" fmla="+- 0 7381 7353"/>
                <a:gd name="T65" fmla="*/ T64 w 70"/>
                <a:gd name="T66" fmla="+- 0 861 830"/>
                <a:gd name="T67" fmla="*/ 861 h 217"/>
                <a:gd name="T68" fmla="+- 0 7376 7353"/>
                <a:gd name="T69" fmla="*/ T68 w 70"/>
                <a:gd name="T70" fmla="+- 0 878 830"/>
                <a:gd name="T71" fmla="*/ 878 h 217"/>
                <a:gd name="T72" fmla="+- 0 7382 7353"/>
                <a:gd name="T73" fmla="*/ T72 w 70"/>
                <a:gd name="T74" fmla="+- 0 900 830"/>
                <a:gd name="T75" fmla="*/ 900 h 217"/>
                <a:gd name="T76" fmla="+- 0 7390 7353"/>
                <a:gd name="T77" fmla="*/ T76 w 70"/>
                <a:gd name="T78" fmla="+- 0 912 830"/>
                <a:gd name="T79" fmla="*/ 912 h 217"/>
                <a:gd name="T80" fmla="+- 0 7414 7353"/>
                <a:gd name="T81" fmla="*/ T80 w 70"/>
                <a:gd name="T82" fmla="+- 0 950 830"/>
                <a:gd name="T83" fmla="*/ 950 h 217"/>
                <a:gd name="T84" fmla="+- 0 7419 7353"/>
                <a:gd name="T85" fmla="*/ T84 w 70"/>
                <a:gd name="T86" fmla="+- 0 967 830"/>
                <a:gd name="T87" fmla="*/ 967 h 217"/>
                <a:gd name="T88" fmla="+- 0 7422 7353"/>
                <a:gd name="T89" fmla="*/ T88 w 70"/>
                <a:gd name="T90" fmla="+- 0 984 830"/>
                <a:gd name="T91" fmla="*/ 984 h 217"/>
                <a:gd name="T92" fmla="+- 0 7420 7353"/>
                <a:gd name="T93" fmla="*/ T92 w 70"/>
                <a:gd name="T94" fmla="+- 0 1011 830"/>
                <a:gd name="T95" fmla="*/ 1011 h 217"/>
                <a:gd name="T96" fmla="+- 0 7418 7353"/>
                <a:gd name="T97" fmla="*/ T96 w 70"/>
                <a:gd name="T98" fmla="+- 0 1022 830"/>
                <a:gd name="T99" fmla="*/ 1022 h 217"/>
                <a:gd name="T100" fmla="+- 0 7402 7353"/>
                <a:gd name="T101" fmla="*/ T100 w 70"/>
                <a:gd name="T102" fmla="+- 0 882 830"/>
                <a:gd name="T103" fmla="*/ 882 h 217"/>
                <a:gd name="T104" fmla="+- 0 7400 7353"/>
                <a:gd name="T105" fmla="*/ T104 w 70"/>
                <a:gd name="T106" fmla="+- 0 868 830"/>
                <a:gd name="T107" fmla="*/ 868 h 217"/>
                <a:gd name="T108" fmla="+- 0 7394 7353"/>
                <a:gd name="T109" fmla="*/ T108 w 70"/>
                <a:gd name="T110" fmla="+- 0 859 830"/>
                <a:gd name="T111" fmla="*/ 859 h 217"/>
                <a:gd name="T112" fmla="+- 0 7390 7353"/>
                <a:gd name="T113" fmla="*/ T112 w 70"/>
                <a:gd name="T114" fmla="+- 0 858 830"/>
                <a:gd name="T115" fmla="*/ 858 h 217"/>
                <a:gd name="T116" fmla="+- 0 7422 7353"/>
                <a:gd name="T117" fmla="*/ T116 w 70"/>
                <a:gd name="T118" fmla="+- 0 868 830"/>
                <a:gd name="T119" fmla="*/ 868 h 217"/>
                <a:gd name="T120" fmla="+- 0 7390 7353"/>
                <a:gd name="T121" fmla="*/ T120 w 70"/>
                <a:gd name="T122" fmla="+- 0 1047 830"/>
                <a:gd name="T123" fmla="*/ 1047 h 217"/>
                <a:gd name="T124" fmla="+- 0 7376 7353"/>
                <a:gd name="T125" fmla="*/ T124 w 70"/>
                <a:gd name="T126" fmla="+- 0 1046 830"/>
                <a:gd name="T127" fmla="*/ 1046 h 217"/>
                <a:gd name="T128" fmla="+- 0 7369 7353"/>
                <a:gd name="T129" fmla="*/ T128 w 70"/>
                <a:gd name="T130" fmla="+- 0 1040 830"/>
                <a:gd name="T131" fmla="*/ 1040 h 217"/>
                <a:gd name="T132" fmla="+- 0 7358 7353"/>
                <a:gd name="T133" fmla="*/ T132 w 70"/>
                <a:gd name="T134" fmla="+- 0 1028 830"/>
                <a:gd name="T135" fmla="*/ 1028 h 217"/>
                <a:gd name="T136" fmla="+- 0 7353 7353"/>
                <a:gd name="T137" fmla="*/ T136 w 70"/>
                <a:gd name="T138" fmla="+- 0 1011 830"/>
                <a:gd name="T139" fmla="*/ 1011 h 217"/>
                <a:gd name="T140" fmla="+- 0 7375 7353"/>
                <a:gd name="T141" fmla="*/ T140 w 70"/>
                <a:gd name="T142" fmla="+- 0 990 830"/>
                <a:gd name="T143" fmla="*/ 990 h 217"/>
                <a:gd name="T144" fmla="+- 0 7376 7353"/>
                <a:gd name="T145" fmla="*/ T144 w 70"/>
                <a:gd name="T146" fmla="+- 0 1013 830"/>
                <a:gd name="T147" fmla="*/ 1013 h 217"/>
                <a:gd name="T148" fmla="+- 0 7382 7353"/>
                <a:gd name="T149" fmla="*/ T148 w 70"/>
                <a:gd name="T150" fmla="+- 0 1020 830"/>
                <a:gd name="T151" fmla="*/ 1020 h 217"/>
                <a:gd name="T152" fmla="+- 0 7388 7353"/>
                <a:gd name="T153" fmla="*/ T152 w 70"/>
                <a:gd name="T154" fmla="+- 0 1022 830"/>
                <a:gd name="T155" fmla="*/ 1022 h 217"/>
                <a:gd name="T156" fmla="+- 0 7417 7353"/>
                <a:gd name="T157" fmla="*/ T156 w 70"/>
                <a:gd name="T158" fmla="+- 0 1025 830"/>
                <a:gd name="T159" fmla="*/ 1025 h 217"/>
                <a:gd name="T160" fmla="+- 0 7399 7353"/>
                <a:gd name="T161" fmla="*/ T160 w 70"/>
                <a:gd name="T162" fmla="+- 0 1044 830"/>
                <a:gd name="T163" fmla="*/ 1044 h 2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0" h="217">
                  <a:moveTo>
                    <a:pt x="65" y="192"/>
                  </a:moveTo>
                  <a:lnTo>
                    <a:pt x="35" y="192"/>
                  </a:lnTo>
                  <a:lnTo>
                    <a:pt x="38" y="190"/>
                  </a:lnTo>
                  <a:lnTo>
                    <a:pt x="40" y="189"/>
                  </a:lnTo>
                  <a:lnTo>
                    <a:pt x="43" y="187"/>
                  </a:lnTo>
                  <a:lnTo>
                    <a:pt x="46" y="181"/>
                  </a:lnTo>
                  <a:lnTo>
                    <a:pt x="47" y="175"/>
                  </a:lnTo>
                  <a:lnTo>
                    <a:pt x="49" y="167"/>
                  </a:lnTo>
                  <a:lnTo>
                    <a:pt x="49" y="154"/>
                  </a:lnTo>
                  <a:lnTo>
                    <a:pt x="47" y="148"/>
                  </a:lnTo>
                  <a:lnTo>
                    <a:pt x="44" y="142"/>
                  </a:lnTo>
                  <a:lnTo>
                    <a:pt x="43" y="134"/>
                  </a:lnTo>
                  <a:lnTo>
                    <a:pt x="31" y="113"/>
                  </a:lnTo>
                  <a:lnTo>
                    <a:pt x="23" y="104"/>
                  </a:lnTo>
                  <a:lnTo>
                    <a:pt x="19" y="98"/>
                  </a:lnTo>
                  <a:lnTo>
                    <a:pt x="10" y="82"/>
                  </a:lnTo>
                  <a:lnTo>
                    <a:pt x="7" y="75"/>
                  </a:lnTo>
                  <a:lnTo>
                    <a:pt x="5" y="66"/>
                  </a:lnTo>
                  <a:lnTo>
                    <a:pt x="4" y="58"/>
                  </a:lnTo>
                  <a:lnTo>
                    <a:pt x="2" y="49"/>
                  </a:lnTo>
                  <a:lnTo>
                    <a:pt x="2" y="37"/>
                  </a:lnTo>
                  <a:lnTo>
                    <a:pt x="5" y="25"/>
                  </a:lnTo>
                  <a:lnTo>
                    <a:pt x="14" y="11"/>
                  </a:lnTo>
                  <a:lnTo>
                    <a:pt x="23" y="5"/>
                  </a:lnTo>
                  <a:lnTo>
                    <a:pt x="26" y="2"/>
                  </a:lnTo>
                  <a:lnTo>
                    <a:pt x="31" y="2"/>
                  </a:lnTo>
                  <a:lnTo>
                    <a:pt x="37" y="0"/>
                  </a:lnTo>
                  <a:lnTo>
                    <a:pt x="50" y="5"/>
                  </a:lnTo>
                  <a:lnTo>
                    <a:pt x="58" y="13"/>
                  </a:lnTo>
                  <a:lnTo>
                    <a:pt x="64" y="22"/>
                  </a:lnTo>
                  <a:lnTo>
                    <a:pt x="66" y="26"/>
                  </a:lnTo>
                  <a:lnTo>
                    <a:pt x="66" y="28"/>
                  </a:lnTo>
                  <a:lnTo>
                    <a:pt x="34" y="28"/>
                  </a:lnTo>
                  <a:lnTo>
                    <a:pt x="28" y="31"/>
                  </a:lnTo>
                  <a:lnTo>
                    <a:pt x="23" y="40"/>
                  </a:lnTo>
                  <a:lnTo>
                    <a:pt x="23" y="48"/>
                  </a:lnTo>
                  <a:lnTo>
                    <a:pt x="26" y="63"/>
                  </a:lnTo>
                  <a:lnTo>
                    <a:pt x="29" y="70"/>
                  </a:lnTo>
                  <a:lnTo>
                    <a:pt x="32" y="76"/>
                  </a:lnTo>
                  <a:lnTo>
                    <a:pt x="37" y="82"/>
                  </a:lnTo>
                  <a:lnTo>
                    <a:pt x="55" y="110"/>
                  </a:lnTo>
                  <a:lnTo>
                    <a:pt x="61" y="120"/>
                  </a:lnTo>
                  <a:lnTo>
                    <a:pt x="64" y="128"/>
                  </a:lnTo>
                  <a:lnTo>
                    <a:pt x="66" y="137"/>
                  </a:lnTo>
                  <a:lnTo>
                    <a:pt x="69" y="145"/>
                  </a:lnTo>
                  <a:lnTo>
                    <a:pt x="69" y="154"/>
                  </a:lnTo>
                  <a:lnTo>
                    <a:pt x="70" y="163"/>
                  </a:lnTo>
                  <a:lnTo>
                    <a:pt x="67" y="181"/>
                  </a:lnTo>
                  <a:lnTo>
                    <a:pt x="66" y="189"/>
                  </a:lnTo>
                  <a:lnTo>
                    <a:pt x="65" y="192"/>
                  </a:lnTo>
                  <a:close/>
                  <a:moveTo>
                    <a:pt x="69" y="52"/>
                  </a:moveTo>
                  <a:lnTo>
                    <a:pt x="49" y="52"/>
                  </a:lnTo>
                  <a:lnTo>
                    <a:pt x="49" y="41"/>
                  </a:lnTo>
                  <a:lnTo>
                    <a:pt x="47" y="38"/>
                  </a:lnTo>
                  <a:lnTo>
                    <a:pt x="46" y="34"/>
                  </a:lnTo>
                  <a:lnTo>
                    <a:pt x="41" y="29"/>
                  </a:lnTo>
                  <a:lnTo>
                    <a:pt x="40" y="29"/>
                  </a:lnTo>
                  <a:lnTo>
                    <a:pt x="37" y="28"/>
                  </a:lnTo>
                  <a:lnTo>
                    <a:pt x="66" y="28"/>
                  </a:lnTo>
                  <a:lnTo>
                    <a:pt x="69" y="38"/>
                  </a:lnTo>
                  <a:lnTo>
                    <a:pt x="69" y="52"/>
                  </a:lnTo>
                  <a:close/>
                  <a:moveTo>
                    <a:pt x="37" y="217"/>
                  </a:moveTo>
                  <a:lnTo>
                    <a:pt x="28" y="217"/>
                  </a:lnTo>
                  <a:lnTo>
                    <a:pt x="23" y="216"/>
                  </a:lnTo>
                  <a:lnTo>
                    <a:pt x="19" y="213"/>
                  </a:lnTo>
                  <a:lnTo>
                    <a:pt x="16" y="210"/>
                  </a:lnTo>
                  <a:lnTo>
                    <a:pt x="11" y="207"/>
                  </a:lnTo>
                  <a:lnTo>
                    <a:pt x="5" y="198"/>
                  </a:lnTo>
                  <a:lnTo>
                    <a:pt x="2" y="186"/>
                  </a:lnTo>
                  <a:lnTo>
                    <a:pt x="0" y="181"/>
                  </a:lnTo>
                  <a:lnTo>
                    <a:pt x="0" y="160"/>
                  </a:lnTo>
                  <a:lnTo>
                    <a:pt x="22" y="160"/>
                  </a:lnTo>
                  <a:lnTo>
                    <a:pt x="22" y="178"/>
                  </a:lnTo>
                  <a:lnTo>
                    <a:pt x="23" y="183"/>
                  </a:lnTo>
                  <a:lnTo>
                    <a:pt x="25" y="186"/>
                  </a:lnTo>
                  <a:lnTo>
                    <a:pt x="29" y="190"/>
                  </a:lnTo>
                  <a:lnTo>
                    <a:pt x="32" y="190"/>
                  </a:lnTo>
                  <a:lnTo>
                    <a:pt x="35" y="192"/>
                  </a:lnTo>
                  <a:lnTo>
                    <a:pt x="65" y="192"/>
                  </a:lnTo>
                  <a:lnTo>
                    <a:pt x="64" y="195"/>
                  </a:lnTo>
                  <a:lnTo>
                    <a:pt x="55" y="208"/>
                  </a:lnTo>
                  <a:lnTo>
                    <a:pt x="46" y="214"/>
                  </a:lnTo>
                  <a:lnTo>
                    <a:pt x="37" y="2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pic>
          <p:nvPicPr>
            <p:cNvPr id="250" name="Picture 249">
              <a:extLst>
                <a:ext uri="{FF2B5EF4-FFF2-40B4-BE49-F238E27FC236}">
                  <a16:creationId xmlns:a16="http://schemas.microsoft.com/office/drawing/2014/main" id="{176BB2AC-A8D1-40E2-9A23-0CC98BFE0DB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394" y="470"/>
              <a:ext cx="14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 name="AutoShape 9444">
              <a:extLst>
                <a:ext uri="{FF2B5EF4-FFF2-40B4-BE49-F238E27FC236}">
                  <a16:creationId xmlns:a16="http://schemas.microsoft.com/office/drawing/2014/main" id="{855D43BA-0A95-46AB-9303-AEB0D3EA2FED}"/>
                </a:ext>
              </a:extLst>
            </p:cNvPr>
            <p:cNvSpPr>
              <a:spLocks/>
            </p:cNvSpPr>
            <p:nvPr/>
          </p:nvSpPr>
          <p:spPr bwMode="auto">
            <a:xfrm>
              <a:off x="8168" y="467"/>
              <a:ext cx="146" cy="270"/>
            </a:xfrm>
            <a:custGeom>
              <a:avLst/>
              <a:gdLst>
                <a:gd name="T0" fmla="+- 0 8242 8169"/>
                <a:gd name="T1" fmla="*/ T0 w 146"/>
                <a:gd name="T2" fmla="+- 0 700 468"/>
                <a:gd name="T3" fmla="*/ 700 h 270"/>
                <a:gd name="T4" fmla="+- 0 8266 8169"/>
                <a:gd name="T5" fmla="*/ T4 w 146"/>
                <a:gd name="T6" fmla="+- 0 691 468"/>
                <a:gd name="T7" fmla="*/ 691 h 270"/>
                <a:gd name="T8" fmla="+- 0 8277 8169"/>
                <a:gd name="T9" fmla="*/ T8 w 146"/>
                <a:gd name="T10" fmla="+- 0 665 468"/>
                <a:gd name="T11" fmla="*/ 665 h 270"/>
                <a:gd name="T12" fmla="+- 0 8273 8169"/>
                <a:gd name="T13" fmla="*/ T12 w 146"/>
                <a:gd name="T14" fmla="+- 0 647 468"/>
                <a:gd name="T15" fmla="*/ 647 h 270"/>
                <a:gd name="T16" fmla="+- 0 8264 8169"/>
                <a:gd name="T17" fmla="*/ T16 w 146"/>
                <a:gd name="T18" fmla="+- 0 629 468"/>
                <a:gd name="T19" fmla="*/ 629 h 270"/>
                <a:gd name="T20" fmla="+- 0 8251 8169"/>
                <a:gd name="T21" fmla="*/ T20 w 146"/>
                <a:gd name="T22" fmla="+- 0 614 468"/>
                <a:gd name="T23" fmla="*/ 614 h 270"/>
                <a:gd name="T24" fmla="+- 0 8224 8169"/>
                <a:gd name="T25" fmla="*/ T24 w 146"/>
                <a:gd name="T26" fmla="+- 0 599 468"/>
                <a:gd name="T27" fmla="*/ 599 h 270"/>
                <a:gd name="T28" fmla="+- 0 8198 8169"/>
                <a:gd name="T29" fmla="*/ T28 w 146"/>
                <a:gd name="T30" fmla="+- 0 583 468"/>
                <a:gd name="T31" fmla="*/ 583 h 270"/>
                <a:gd name="T32" fmla="+- 0 8183 8169"/>
                <a:gd name="T33" fmla="*/ T32 w 146"/>
                <a:gd name="T34" fmla="+- 0 562 468"/>
                <a:gd name="T35" fmla="*/ 562 h 270"/>
                <a:gd name="T36" fmla="+- 0 8178 8169"/>
                <a:gd name="T37" fmla="*/ T36 w 146"/>
                <a:gd name="T38" fmla="+- 0 535 468"/>
                <a:gd name="T39" fmla="*/ 535 h 270"/>
                <a:gd name="T40" fmla="+- 0 8197 8169"/>
                <a:gd name="T41" fmla="*/ T40 w 146"/>
                <a:gd name="T42" fmla="+- 0 488 468"/>
                <a:gd name="T43" fmla="*/ 488 h 270"/>
                <a:gd name="T44" fmla="+- 0 8243 8169"/>
                <a:gd name="T45" fmla="*/ T44 w 146"/>
                <a:gd name="T46" fmla="+- 0 468 468"/>
                <a:gd name="T47" fmla="*/ 468 h 270"/>
                <a:gd name="T48" fmla="+- 0 8288 8169"/>
                <a:gd name="T49" fmla="*/ T48 w 146"/>
                <a:gd name="T50" fmla="+- 0 487 468"/>
                <a:gd name="T51" fmla="*/ 487 h 270"/>
                <a:gd name="T52" fmla="+- 0 8228 8169"/>
                <a:gd name="T53" fmla="*/ T52 w 146"/>
                <a:gd name="T54" fmla="+- 0 506 468"/>
                <a:gd name="T55" fmla="*/ 506 h 270"/>
                <a:gd name="T56" fmla="+- 0 8214 8169"/>
                <a:gd name="T57" fmla="*/ T56 w 146"/>
                <a:gd name="T58" fmla="+- 0 533 468"/>
                <a:gd name="T59" fmla="*/ 533 h 270"/>
                <a:gd name="T60" fmla="+- 0 8226 8169"/>
                <a:gd name="T61" fmla="*/ T60 w 146"/>
                <a:gd name="T62" fmla="+- 0 557 468"/>
                <a:gd name="T63" fmla="*/ 557 h 270"/>
                <a:gd name="T64" fmla="+- 0 8251 8169"/>
                <a:gd name="T65" fmla="*/ T64 w 146"/>
                <a:gd name="T66" fmla="+- 0 570 468"/>
                <a:gd name="T67" fmla="*/ 570 h 270"/>
                <a:gd name="T68" fmla="+- 0 8267 8169"/>
                <a:gd name="T69" fmla="*/ T68 w 146"/>
                <a:gd name="T70" fmla="+- 0 580 468"/>
                <a:gd name="T71" fmla="*/ 580 h 270"/>
                <a:gd name="T72" fmla="+- 0 8291 8169"/>
                <a:gd name="T73" fmla="*/ T72 w 146"/>
                <a:gd name="T74" fmla="+- 0 602 468"/>
                <a:gd name="T75" fmla="*/ 602 h 270"/>
                <a:gd name="T76" fmla="+- 0 8312 8169"/>
                <a:gd name="T77" fmla="*/ T76 w 146"/>
                <a:gd name="T78" fmla="+- 0 643 468"/>
                <a:gd name="T79" fmla="*/ 643 h 270"/>
                <a:gd name="T80" fmla="+- 0 8309 8169"/>
                <a:gd name="T81" fmla="*/ T80 w 146"/>
                <a:gd name="T82" fmla="+- 0 694 468"/>
                <a:gd name="T83" fmla="*/ 694 h 270"/>
                <a:gd name="T84" fmla="+- 0 8307 8169"/>
                <a:gd name="T85" fmla="*/ T84 w 146"/>
                <a:gd name="T86" fmla="+- 0 533 468"/>
                <a:gd name="T87" fmla="*/ 533 h 270"/>
                <a:gd name="T88" fmla="+- 0 8270 8169"/>
                <a:gd name="T89" fmla="*/ T88 w 146"/>
                <a:gd name="T90" fmla="+- 0 518 468"/>
                <a:gd name="T91" fmla="*/ 518 h 270"/>
                <a:gd name="T92" fmla="+- 0 8300 8169"/>
                <a:gd name="T93" fmla="*/ T92 w 146"/>
                <a:gd name="T94" fmla="+- 0 506 468"/>
                <a:gd name="T95" fmla="*/ 506 h 270"/>
                <a:gd name="T96" fmla="+- 0 8307 8169"/>
                <a:gd name="T97" fmla="*/ T96 w 146"/>
                <a:gd name="T98" fmla="+- 0 533 468"/>
                <a:gd name="T99" fmla="*/ 533 h 270"/>
                <a:gd name="T100" fmla="+- 0 8217 8169"/>
                <a:gd name="T101" fmla="*/ T100 w 146"/>
                <a:gd name="T102" fmla="+- 0 733 468"/>
                <a:gd name="T103" fmla="*/ 733 h 270"/>
                <a:gd name="T104" fmla="+- 0 8179 8169"/>
                <a:gd name="T105" fmla="*/ T104 w 146"/>
                <a:gd name="T106" fmla="+- 0 698 468"/>
                <a:gd name="T107" fmla="*/ 698 h 270"/>
                <a:gd name="T108" fmla="+- 0 8170 8169"/>
                <a:gd name="T109" fmla="*/ T108 w 146"/>
                <a:gd name="T110" fmla="+- 0 665 468"/>
                <a:gd name="T111" fmla="*/ 665 h 270"/>
                <a:gd name="T112" fmla="+- 0 8169 8169"/>
                <a:gd name="T113" fmla="*/ T112 w 146"/>
                <a:gd name="T114" fmla="+- 0 658 468"/>
                <a:gd name="T115" fmla="*/ 658 h 270"/>
                <a:gd name="T116" fmla="+- 0 8207 8169"/>
                <a:gd name="T117" fmla="*/ T116 w 146"/>
                <a:gd name="T118" fmla="+- 0 677 468"/>
                <a:gd name="T119" fmla="*/ 677 h 270"/>
                <a:gd name="T120" fmla="+- 0 8217 8169"/>
                <a:gd name="T121" fmla="*/ T120 w 146"/>
                <a:gd name="T122" fmla="+- 0 691 468"/>
                <a:gd name="T123" fmla="*/ 691 h 270"/>
                <a:gd name="T124" fmla="+- 0 8233 8169"/>
                <a:gd name="T125" fmla="*/ T124 w 146"/>
                <a:gd name="T126" fmla="+- 0 700 468"/>
                <a:gd name="T127" fmla="*/ 700 h 270"/>
                <a:gd name="T128" fmla="+- 0 8294 8169"/>
                <a:gd name="T129" fmla="*/ T128 w 146"/>
                <a:gd name="T130" fmla="+- 0 717 468"/>
                <a:gd name="T131" fmla="*/ 717 h 270"/>
                <a:gd name="T132" fmla="+- 0 8243 8169"/>
                <a:gd name="T133" fmla="*/ T132 w 146"/>
                <a:gd name="T134" fmla="+- 0 738 468"/>
                <a:gd name="T135" fmla="*/ 738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46" h="270">
                  <a:moveTo>
                    <a:pt x="136" y="232"/>
                  </a:moveTo>
                  <a:lnTo>
                    <a:pt x="73" y="232"/>
                  </a:lnTo>
                  <a:lnTo>
                    <a:pt x="86" y="230"/>
                  </a:lnTo>
                  <a:lnTo>
                    <a:pt x="97" y="223"/>
                  </a:lnTo>
                  <a:lnTo>
                    <a:pt x="105" y="212"/>
                  </a:lnTo>
                  <a:lnTo>
                    <a:pt x="108" y="197"/>
                  </a:lnTo>
                  <a:lnTo>
                    <a:pt x="108" y="191"/>
                  </a:lnTo>
                  <a:lnTo>
                    <a:pt x="104" y="179"/>
                  </a:lnTo>
                  <a:lnTo>
                    <a:pt x="101" y="169"/>
                  </a:lnTo>
                  <a:lnTo>
                    <a:pt x="95" y="161"/>
                  </a:lnTo>
                  <a:lnTo>
                    <a:pt x="89" y="153"/>
                  </a:lnTo>
                  <a:lnTo>
                    <a:pt x="82" y="146"/>
                  </a:lnTo>
                  <a:lnTo>
                    <a:pt x="69" y="138"/>
                  </a:lnTo>
                  <a:lnTo>
                    <a:pt x="55" y="131"/>
                  </a:lnTo>
                  <a:lnTo>
                    <a:pt x="41" y="124"/>
                  </a:lnTo>
                  <a:lnTo>
                    <a:pt x="29" y="115"/>
                  </a:lnTo>
                  <a:lnTo>
                    <a:pt x="21" y="106"/>
                  </a:lnTo>
                  <a:lnTo>
                    <a:pt x="14" y="94"/>
                  </a:lnTo>
                  <a:lnTo>
                    <a:pt x="10" y="80"/>
                  </a:lnTo>
                  <a:lnTo>
                    <a:pt x="9" y="67"/>
                  </a:lnTo>
                  <a:lnTo>
                    <a:pt x="14" y="41"/>
                  </a:lnTo>
                  <a:lnTo>
                    <a:pt x="28" y="20"/>
                  </a:lnTo>
                  <a:lnTo>
                    <a:pt x="49" y="5"/>
                  </a:lnTo>
                  <a:lnTo>
                    <a:pt x="74" y="0"/>
                  </a:lnTo>
                  <a:lnTo>
                    <a:pt x="99" y="5"/>
                  </a:lnTo>
                  <a:lnTo>
                    <a:pt x="119" y="19"/>
                  </a:lnTo>
                  <a:lnTo>
                    <a:pt x="131" y="38"/>
                  </a:lnTo>
                  <a:lnTo>
                    <a:pt x="59" y="38"/>
                  </a:lnTo>
                  <a:lnTo>
                    <a:pt x="45" y="50"/>
                  </a:lnTo>
                  <a:lnTo>
                    <a:pt x="45" y="65"/>
                  </a:lnTo>
                  <a:lnTo>
                    <a:pt x="49" y="79"/>
                  </a:lnTo>
                  <a:lnTo>
                    <a:pt x="57" y="89"/>
                  </a:lnTo>
                  <a:lnTo>
                    <a:pt x="69" y="96"/>
                  </a:lnTo>
                  <a:lnTo>
                    <a:pt x="82" y="102"/>
                  </a:lnTo>
                  <a:lnTo>
                    <a:pt x="89" y="106"/>
                  </a:lnTo>
                  <a:lnTo>
                    <a:pt x="98" y="112"/>
                  </a:lnTo>
                  <a:lnTo>
                    <a:pt x="106" y="118"/>
                  </a:lnTo>
                  <a:lnTo>
                    <a:pt x="122" y="134"/>
                  </a:lnTo>
                  <a:lnTo>
                    <a:pt x="135" y="154"/>
                  </a:lnTo>
                  <a:lnTo>
                    <a:pt x="143" y="175"/>
                  </a:lnTo>
                  <a:lnTo>
                    <a:pt x="145" y="197"/>
                  </a:lnTo>
                  <a:lnTo>
                    <a:pt x="140" y="226"/>
                  </a:lnTo>
                  <a:lnTo>
                    <a:pt x="136" y="232"/>
                  </a:lnTo>
                  <a:close/>
                  <a:moveTo>
                    <a:pt x="138" y="65"/>
                  </a:moveTo>
                  <a:lnTo>
                    <a:pt x="101" y="65"/>
                  </a:lnTo>
                  <a:lnTo>
                    <a:pt x="101" y="50"/>
                  </a:lnTo>
                  <a:lnTo>
                    <a:pt x="88" y="38"/>
                  </a:lnTo>
                  <a:lnTo>
                    <a:pt x="131" y="38"/>
                  </a:lnTo>
                  <a:lnTo>
                    <a:pt x="133" y="40"/>
                  </a:lnTo>
                  <a:lnTo>
                    <a:pt x="138" y="65"/>
                  </a:lnTo>
                  <a:close/>
                  <a:moveTo>
                    <a:pt x="74" y="270"/>
                  </a:moveTo>
                  <a:lnTo>
                    <a:pt x="48" y="265"/>
                  </a:lnTo>
                  <a:lnTo>
                    <a:pt x="26" y="251"/>
                  </a:lnTo>
                  <a:lnTo>
                    <a:pt x="10" y="230"/>
                  </a:lnTo>
                  <a:lnTo>
                    <a:pt x="1" y="202"/>
                  </a:lnTo>
                  <a:lnTo>
                    <a:pt x="1" y="197"/>
                  </a:lnTo>
                  <a:lnTo>
                    <a:pt x="0" y="194"/>
                  </a:lnTo>
                  <a:lnTo>
                    <a:pt x="0" y="190"/>
                  </a:lnTo>
                  <a:lnTo>
                    <a:pt x="39" y="190"/>
                  </a:lnTo>
                  <a:lnTo>
                    <a:pt x="38" y="209"/>
                  </a:lnTo>
                  <a:lnTo>
                    <a:pt x="44" y="217"/>
                  </a:lnTo>
                  <a:lnTo>
                    <a:pt x="48" y="223"/>
                  </a:lnTo>
                  <a:lnTo>
                    <a:pt x="56" y="229"/>
                  </a:lnTo>
                  <a:lnTo>
                    <a:pt x="64" y="232"/>
                  </a:lnTo>
                  <a:lnTo>
                    <a:pt x="136" y="232"/>
                  </a:lnTo>
                  <a:lnTo>
                    <a:pt x="125" y="249"/>
                  </a:lnTo>
                  <a:lnTo>
                    <a:pt x="102" y="264"/>
                  </a:lnTo>
                  <a:lnTo>
                    <a:pt x="74" y="27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sp>
          <p:nvSpPr>
            <p:cNvPr id="252" name="Freeform 9445">
              <a:extLst>
                <a:ext uri="{FF2B5EF4-FFF2-40B4-BE49-F238E27FC236}">
                  <a16:creationId xmlns:a16="http://schemas.microsoft.com/office/drawing/2014/main" id="{DAC8B7D5-FAC3-4E1A-9AB6-48AC9A2B82D2}"/>
                </a:ext>
              </a:extLst>
            </p:cNvPr>
            <p:cNvSpPr>
              <a:spLocks/>
            </p:cNvSpPr>
            <p:nvPr/>
          </p:nvSpPr>
          <p:spPr bwMode="auto">
            <a:xfrm>
              <a:off x="8168" y="467"/>
              <a:ext cx="146" cy="270"/>
            </a:xfrm>
            <a:custGeom>
              <a:avLst/>
              <a:gdLst>
                <a:gd name="T0" fmla="+- 0 8275 8169"/>
                <a:gd name="T1" fmla="*/ T0 w 146"/>
                <a:gd name="T2" fmla="+- 0 586 468"/>
                <a:gd name="T3" fmla="*/ 586 h 270"/>
                <a:gd name="T4" fmla="+- 0 8267 8169"/>
                <a:gd name="T5" fmla="*/ T4 w 146"/>
                <a:gd name="T6" fmla="+- 0 580 468"/>
                <a:gd name="T7" fmla="*/ 580 h 270"/>
                <a:gd name="T8" fmla="+- 0 8258 8169"/>
                <a:gd name="T9" fmla="*/ T8 w 146"/>
                <a:gd name="T10" fmla="+- 0 574 468"/>
                <a:gd name="T11" fmla="*/ 574 h 270"/>
                <a:gd name="T12" fmla="+- 0 8251 8169"/>
                <a:gd name="T13" fmla="*/ T12 w 146"/>
                <a:gd name="T14" fmla="+- 0 570 468"/>
                <a:gd name="T15" fmla="*/ 570 h 270"/>
                <a:gd name="T16" fmla="+- 0 8238 8169"/>
                <a:gd name="T17" fmla="*/ T16 w 146"/>
                <a:gd name="T18" fmla="+- 0 564 468"/>
                <a:gd name="T19" fmla="*/ 564 h 270"/>
                <a:gd name="T20" fmla="+- 0 8226 8169"/>
                <a:gd name="T21" fmla="*/ T20 w 146"/>
                <a:gd name="T22" fmla="+- 0 557 468"/>
                <a:gd name="T23" fmla="*/ 557 h 270"/>
                <a:gd name="T24" fmla="+- 0 8218 8169"/>
                <a:gd name="T25" fmla="*/ T24 w 146"/>
                <a:gd name="T26" fmla="+- 0 547 468"/>
                <a:gd name="T27" fmla="*/ 547 h 270"/>
                <a:gd name="T28" fmla="+- 0 8214 8169"/>
                <a:gd name="T29" fmla="*/ T28 w 146"/>
                <a:gd name="T30" fmla="+- 0 533 468"/>
                <a:gd name="T31" fmla="*/ 533 h 270"/>
                <a:gd name="T32" fmla="+- 0 8214 8169"/>
                <a:gd name="T33" fmla="*/ T32 w 146"/>
                <a:gd name="T34" fmla="+- 0 518 468"/>
                <a:gd name="T35" fmla="*/ 518 h 270"/>
                <a:gd name="T36" fmla="+- 0 8228 8169"/>
                <a:gd name="T37" fmla="*/ T36 w 146"/>
                <a:gd name="T38" fmla="+- 0 506 468"/>
                <a:gd name="T39" fmla="*/ 506 h 270"/>
                <a:gd name="T40" fmla="+- 0 8243 8169"/>
                <a:gd name="T41" fmla="*/ T40 w 146"/>
                <a:gd name="T42" fmla="+- 0 506 468"/>
                <a:gd name="T43" fmla="*/ 506 h 270"/>
                <a:gd name="T44" fmla="+- 0 8257 8169"/>
                <a:gd name="T45" fmla="*/ T44 w 146"/>
                <a:gd name="T46" fmla="+- 0 506 468"/>
                <a:gd name="T47" fmla="*/ 506 h 270"/>
                <a:gd name="T48" fmla="+- 0 8270 8169"/>
                <a:gd name="T49" fmla="*/ T48 w 146"/>
                <a:gd name="T50" fmla="+- 0 518 468"/>
                <a:gd name="T51" fmla="*/ 518 h 270"/>
                <a:gd name="T52" fmla="+- 0 8270 8169"/>
                <a:gd name="T53" fmla="*/ T52 w 146"/>
                <a:gd name="T54" fmla="+- 0 533 468"/>
                <a:gd name="T55" fmla="*/ 533 h 270"/>
                <a:gd name="T56" fmla="+- 0 8307 8169"/>
                <a:gd name="T57" fmla="*/ T56 w 146"/>
                <a:gd name="T58" fmla="+- 0 533 468"/>
                <a:gd name="T59" fmla="*/ 533 h 270"/>
                <a:gd name="T60" fmla="+- 0 8302 8169"/>
                <a:gd name="T61" fmla="*/ T60 w 146"/>
                <a:gd name="T62" fmla="+- 0 508 468"/>
                <a:gd name="T63" fmla="*/ 508 h 270"/>
                <a:gd name="T64" fmla="+- 0 8288 8169"/>
                <a:gd name="T65" fmla="*/ T64 w 146"/>
                <a:gd name="T66" fmla="+- 0 487 468"/>
                <a:gd name="T67" fmla="*/ 487 h 270"/>
                <a:gd name="T68" fmla="+- 0 8268 8169"/>
                <a:gd name="T69" fmla="*/ T68 w 146"/>
                <a:gd name="T70" fmla="+- 0 473 468"/>
                <a:gd name="T71" fmla="*/ 473 h 270"/>
                <a:gd name="T72" fmla="+- 0 8243 8169"/>
                <a:gd name="T73" fmla="*/ T72 w 146"/>
                <a:gd name="T74" fmla="+- 0 468 468"/>
                <a:gd name="T75" fmla="*/ 468 h 270"/>
                <a:gd name="T76" fmla="+- 0 8218 8169"/>
                <a:gd name="T77" fmla="*/ T76 w 146"/>
                <a:gd name="T78" fmla="+- 0 473 468"/>
                <a:gd name="T79" fmla="*/ 473 h 270"/>
                <a:gd name="T80" fmla="+- 0 8197 8169"/>
                <a:gd name="T81" fmla="*/ T80 w 146"/>
                <a:gd name="T82" fmla="+- 0 488 468"/>
                <a:gd name="T83" fmla="*/ 488 h 270"/>
                <a:gd name="T84" fmla="+- 0 8183 8169"/>
                <a:gd name="T85" fmla="*/ T84 w 146"/>
                <a:gd name="T86" fmla="+- 0 509 468"/>
                <a:gd name="T87" fmla="*/ 509 h 270"/>
                <a:gd name="T88" fmla="+- 0 8178 8169"/>
                <a:gd name="T89" fmla="*/ T88 w 146"/>
                <a:gd name="T90" fmla="+- 0 535 468"/>
                <a:gd name="T91" fmla="*/ 535 h 270"/>
                <a:gd name="T92" fmla="+- 0 8179 8169"/>
                <a:gd name="T93" fmla="*/ T92 w 146"/>
                <a:gd name="T94" fmla="+- 0 548 468"/>
                <a:gd name="T95" fmla="*/ 548 h 270"/>
                <a:gd name="T96" fmla="+- 0 8224 8169"/>
                <a:gd name="T97" fmla="*/ T96 w 146"/>
                <a:gd name="T98" fmla="+- 0 599 468"/>
                <a:gd name="T99" fmla="*/ 599 h 270"/>
                <a:gd name="T100" fmla="+- 0 8238 8169"/>
                <a:gd name="T101" fmla="*/ T100 w 146"/>
                <a:gd name="T102" fmla="+- 0 606 468"/>
                <a:gd name="T103" fmla="*/ 606 h 270"/>
                <a:gd name="T104" fmla="+- 0 8251 8169"/>
                <a:gd name="T105" fmla="*/ T104 w 146"/>
                <a:gd name="T106" fmla="+- 0 614 468"/>
                <a:gd name="T107" fmla="*/ 614 h 270"/>
                <a:gd name="T108" fmla="+- 0 8275 8169"/>
                <a:gd name="T109" fmla="*/ T108 w 146"/>
                <a:gd name="T110" fmla="+- 0 653 468"/>
                <a:gd name="T111" fmla="*/ 653 h 270"/>
                <a:gd name="T112" fmla="+- 0 8277 8169"/>
                <a:gd name="T113" fmla="*/ T112 w 146"/>
                <a:gd name="T114" fmla="+- 0 659 468"/>
                <a:gd name="T115" fmla="*/ 659 h 270"/>
                <a:gd name="T116" fmla="+- 0 8277 8169"/>
                <a:gd name="T117" fmla="*/ T116 w 146"/>
                <a:gd name="T118" fmla="+- 0 665 468"/>
                <a:gd name="T119" fmla="*/ 665 h 270"/>
                <a:gd name="T120" fmla="+- 0 8274 8169"/>
                <a:gd name="T121" fmla="*/ T120 w 146"/>
                <a:gd name="T122" fmla="+- 0 680 468"/>
                <a:gd name="T123" fmla="*/ 680 h 270"/>
                <a:gd name="T124" fmla="+- 0 8266 8169"/>
                <a:gd name="T125" fmla="*/ T124 w 146"/>
                <a:gd name="T126" fmla="+- 0 691 468"/>
                <a:gd name="T127" fmla="*/ 691 h 270"/>
                <a:gd name="T128" fmla="+- 0 8255 8169"/>
                <a:gd name="T129" fmla="*/ T128 w 146"/>
                <a:gd name="T130" fmla="+- 0 698 468"/>
                <a:gd name="T131" fmla="*/ 698 h 270"/>
                <a:gd name="T132" fmla="+- 0 8242 8169"/>
                <a:gd name="T133" fmla="*/ T132 w 146"/>
                <a:gd name="T134" fmla="+- 0 700 468"/>
                <a:gd name="T135" fmla="*/ 700 h 270"/>
                <a:gd name="T136" fmla="+- 0 8233 8169"/>
                <a:gd name="T137" fmla="*/ T136 w 146"/>
                <a:gd name="T138" fmla="+- 0 700 468"/>
                <a:gd name="T139" fmla="*/ 700 h 270"/>
                <a:gd name="T140" fmla="+- 0 8225 8169"/>
                <a:gd name="T141" fmla="*/ T140 w 146"/>
                <a:gd name="T142" fmla="+- 0 697 468"/>
                <a:gd name="T143" fmla="*/ 697 h 270"/>
                <a:gd name="T144" fmla="+- 0 8217 8169"/>
                <a:gd name="T145" fmla="*/ T144 w 146"/>
                <a:gd name="T146" fmla="+- 0 691 468"/>
                <a:gd name="T147" fmla="*/ 691 h 270"/>
                <a:gd name="T148" fmla="+- 0 8213 8169"/>
                <a:gd name="T149" fmla="*/ T148 w 146"/>
                <a:gd name="T150" fmla="+- 0 685 468"/>
                <a:gd name="T151" fmla="*/ 685 h 270"/>
                <a:gd name="T152" fmla="+- 0 8207 8169"/>
                <a:gd name="T153" fmla="*/ T152 w 146"/>
                <a:gd name="T154" fmla="+- 0 677 468"/>
                <a:gd name="T155" fmla="*/ 677 h 270"/>
                <a:gd name="T156" fmla="+- 0 8208 8169"/>
                <a:gd name="T157" fmla="*/ T156 w 146"/>
                <a:gd name="T158" fmla="+- 0 658 468"/>
                <a:gd name="T159" fmla="*/ 658 h 270"/>
                <a:gd name="T160" fmla="+- 0 8169 8169"/>
                <a:gd name="T161" fmla="*/ T160 w 146"/>
                <a:gd name="T162" fmla="+- 0 658 468"/>
                <a:gd name="T163" fmla="*/ 658 h 270"/>
                <a:gd name="T164" fmla="+- 0 8169 8169"/>
                <a:gd name="T165" fmla="*/ T164 w 146"/>
                <a:gd name="T166" fmla="+- 0 661 468"/>
                <a:gd name="T167" fmla="*/ 661 h 270"/>
                <a:gd name="T168" fmla="+- 0 8169 8169"/>
                <a:gd name="T169" fmla="*/ T168 w 146"/>
                <a:gd name="T170" fmla="+- 0 662 468"/>
                <a:gd name="T171" fmla="*/ 662 h 270"/>
                <a:gd name="T172" fmla="+- 0 8170 8169"/>
                <a:gd name="T173" fmla="*/ T172 w 146"/>
                <a:gd name="T174" fmla="+- 0 665 468"/>
                <a:gd name="T175" fmla="*/ 665 h 270"/>
                <a:gd name="T176" fmla="+- 0 8170 8169"/>
                <a:gd name="T177" fmla="*/ T176 w 146"/>
                <a:gd name="T178" fmla="+- 0 670 468"/>
                <a:gd name="T179" fmla="*/ 670 h 270"/>
                <a:gd name="T180" fmla="+- 0 8179 8169"/>
                <a:gd name="T181" fmla="*/ T180 w 146"/>
                <a:gd name="T182" fmla="+- 0 698 468"/>
                <a:gd name="T183" fmla="*/ 698 h 270"/>
                <a:gd name="T184" fmla="+- 0 8195 8169"/>
                <a:gd name="T185" fmla="*/ T184 w 146"/>
                <a:gd name="T186" fmla="+- 0 719 468"/>
                <a:gd name="T187" fmla="*/ 719 h 270"/>
                <a:gd name="T188" fmla="+- 0 8217 8169"/>
                <a:gd name="T189" fmla="*/ T188 w 146"/>
                <a:gd name="T190" fmla="+- 0 733 468"/>
                <a:gd name="T191" fmla="*/ 733 h 270"/>
                <a:gd name="T192" fmla="+- 0 8243 8169"/>
                <a:gd name="T193" fmla="*/ T192 w 146"/>
                <a:gd name="T194" fmla="+- 0 738 468"/>
                <a:gd name="T195" fmla="*/ 738 h 270"/>
                <a:gd name="T196" fmla="+- 0 8271 8169"/>
                <a:gd name="T197" fmla="*/ T196 w 146"/>
                <a:gd name="T198" fmla="+- 0 732 468"/>
                <a:gd name="T199" fmla="*/ 732 h 270"/>
                <a:gd name="T200" fmla="+- 0 8294 8169"/>
                <a:gd name="T201" fmla="*/ T200 w 146"/>
                <a:gd name="T202" fmla="+- 0 717 468"/>
                <a:gd name="T203" fmla="*/ 717 h 270"/>
                <a:gd name="T204" fmla="+- 0 8309 8169"/>
                <a:gd name="T205" fmla="*/ T204 w 146"/>
                <a:gd name="T206" fmla="+- 0 694 468"/>
                <a:gd name="T207" fmla="*/ 694 h 270"/>
                <a:gd name="T208" fmla="+- 0 8314 8169"/>
                <a:gd name="T209" fmla="*/ T208 w 146"/>
                <a:gd name="T210" fmla="+- 0 665 468"/>
                <a:gd name="T211" fmla="*/ 665 h 270"/>
                <a:gd name="T212" fmla="+- 0 8312 8169"/>
                <a:gd name="T213" fmla="*/ T212 w 146"/>
                <a:gd name="T214" fmla="+- 0 643 468"/>
                <a:gd name="T215" fmla="*/ 643 h 270"/>
                <a:gd name="T216" fmla="+- 0 8304 8169"/>
                <a:gd name="T217" fmla="*/ T216 w 146"/>
                <a:gd name="T218" fmla="+- 0 622 468"/>
                <a:gd name="T219" fmla="*/ 622 h 270"/>
                <a:gd name="T220" fmla="+- 0 8291 8169"/>
                <a:gd name="T221" fmla="*/ T220 w 146"/>
                <a:gd name="T222" fmla="+- 0 602 468"/>
                <a:gd name="T223" fmla="*/ 602 h 270"/>
                <a:gd name="T224" fmla="+- 0 8275 8169"/>
                <a:gd name="T225" fmla="*/ T224 w 146"/>
                <a:gd name="T226" fmla="+- 0 586 468"/>
                <a:gd name="T227" fmla="*/ 586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46" h="270">
                  <a:moveTo>
                    <a:pt x="106" y="118"/>
                  </a:moveTo>
                  <a:lnTo>
                    <a:pt x="98" y="112"/>
                  </a:lnTo>
                  <a:lnTo>
                    <a:pt x="89" y="106"/>
                  </a:lnTo>
                  <a:lnTo>
                    <a:pt x="82" y="102"/>
                  </a:lnTo>
                  <a:lnTo>
                    <a:pt x="69" y="96"/>
                  </a:lnTo>
                  <a:lnTo>
                    <a:pt x="57" y="89"/>
                  </a:lnTo>
                  <a:lnTo>
                    <a:pt x="49" y="79"/>
                  </a:lnTo>
                  <a:lnTo>
                    <a:pt x="45" y="65"/>
                  </a:lnTo>
                  <a:lnTo>
                    <a:pt x="45" y="50"/>
                  </a:lnTo>
                  <a:lnTo>
                    <a:pt x="59" y="38"/>
                  </a:lnTo>
                  <a:lnTo>
                    <a:pt x="74" y="38"/>
                  </a:lnTo>
                  <a:lnTo>
                    <a:pt x="88" y="38"/>
                  </a:lnTo>
                  <a:lnTo>
                    <a:pt x="101" y="50"/>
                  </a:lnTo>
                  <a:lnTo>
                    <a:pt x="101" y="65"/>
                  </a:lnTo>
                  <a:lnTo>
                    <a:pt x="138" y="65"/>
                  </a:lnTo>
                  <a:lnTo>
                    <a:pt x="133" y="40"/>
                  </a:lnTo>
                  <a:lnTo>
                    <a:pt x="119" y="19"/>
                  </a:lnTo>
                  <a:lnTo>
                    <a:pt x="99" y="5"/>
                  </a:lnTo>
                  <a:lnTo>
                    <a:pt x="74" y="0"/>
                  </a:lnTo>
                  <a:lnTo>
                    <a:pt x="49" y="5"/>
                  </a:lnTo>
                  <a:lnTo>
                    <a:pt x="28" y="20"/>
                  </a:lnTo>
                  <a:lnTo>
                    <a:pt x="14" y="41"/>
                  </a:lnTo>
                  <a:lnTo>
                    <a:pt x="9" y="67"/>
                  </a:lnTo>
                  <a:lnTo>
                    <a:pt x="10" y="80"/>
                  </a:lnTo>
                  <a:lnTo>
                    <a:pt x="55" y="131"/>
                  </a:lnTo>
                  <a:lnTo>
                    <a:pt x="69" y="138"/>
                  </a:lnTo>
                  <a:lnTo>
                    <a:pt x="82" y="146"/>
                  </a:lnTo>
                  <a:lnTo>
                    <a:pt x="106" y="185"/>
                  </a:lnTo>
                  <a:lnTo>
                    <a:pt x="108" y="191"/>
                  </a:lnTo>
                  <a:lnTo>
                    <a:pt x="108" y="197"/>
                  </a:lnTo>
                  <a:lnTo>
                    <a:pt x="105" y="212"/>
                  </a:lnTo>
                  <a:lnTo>
                    <a:pt x="97" y="223"/>
                  </a:lnTo>
                  <a:lnTo>
                    <a:pt x="86" y="230"/>
                  </a:lnTo>
                  <a:lnTo>
                    <a:pt x="73" y="232"/>
                  </a:lnTo>
                  <a:lnTo>
                    <a:pt x="64" y="232"/>
                  </a:lnTo>
                  <a:lnTo>
                    <a:pt x="56" y="229"/>
                  </a:lnTo>
                  <a:lnTo>
                    <a:pt x="48" y="223"/>
                  </a:lnTo>
                  <a:lnTo>
                    <a:pt x="44" y="217"/>
                  </a:lnTo>
                  <a:lnTo>
                    <a:pt x="38" y="209"/>
                  </a:lnTo>
                  <a:lnTo>
                    <a:pt x="39" y="190"/>
                  </a:lnTo>
                  <a:lnTo>
                    <a:pt x="0" y="190"/>
                  </a:lnTo>
                  <a:lnTo>
                    <a:pt x="0" y="193"/>
                  </a:lnTo>
                  <a:lnTo>
                    <a:pt x="0" y="194"/>
                  </a:lnTo>
                  <a:lnTo>
                    <a:pt x="1" y="197"/>
                  </a:lnTo>
                  <a:lnTo>
                    <a:pt x="1" y="202"/>
                  </a:lnTo>
                  <a:lnTo>
                    <a:pt x="10" y="230"/>
                  </a:lnTo>
                  <a:lnTo>
                    <a:pt x="26" y="251"/>
                  </a:lnTo>
                  <a:lnTo>
                    <a:pt x="48" y="265"/>
                  </a:lnTo>
                  <a:lnTo>
                    <a:pt x="74" y="270"/>
                  </a:lnTo>
                  <a:lnTo>
                    <a:pt x="102" y="264"/>
                  </a:lnTo>
                  <a:lnTo>
                    <a:pt x="125" y="249"/>
                  </a:lnTo>
                  <a:lnTo>
                    <a:pt x="140" y="226"/>
                  </a:lnTo>
                  <a:lnTo>
                    <a:pt x="145" y="197"/>
                  </a:lnTo>
                  <a:lnTo>
                    <a:pt x="143" y="175"/>
                  </a:lnTo>
                  <a:lnTo>
                    <a:pt x="135" y="154"/>
                  </a:lnTo>
                  <a:lnTo>
                    <a:pt x="122" y="134"/>
                  </a:lnTo>
                  <a:lnTo>
                    <a:pt x="106" y="118"/>
                  </a:lnTo>
                  <a:close/>
                </a:path>
              </a:pathLst>
            </a:custGeom>
            <a:noFill/>
            <a:ln w="22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a:p>
          </p:txBody>
        </p:sp>
        <p:pic>
          <p:nvPicPr>
            <p:cNvPr id="253" name="Picture 252">
              <a:extLst>
                <a:ext uri="{FF2B5EF4-FFF2-40B4-BE49-F238E27FC236}">
                  <a16:creationId xmlns:a16="http://schemas.microsoft.com/office/drawing/2014/main" id="{0601D0A7-F54F-4978-8DA5-12D898D9FCC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985" y="470"/>
              <a:ext cx="14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Picture 253">
              <a:extLst>
                <a:ext uri="{FF2B5EF4-FFF2-40B4-BE49-F238E27FC236}">
                  <a16:creationId xmlns:a16="http://schemas.microsoft.com/office/drawing/2014/main" id="{7AAF49B8-07CA-480B-A15C-6B2899FBECE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786" y="466"/>
              <a:ext cx="145"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Picture 254">
              <a:extLst>
                <a:ext uri="{FF2B5EF4-FFF2-40B4-BE49-F238E27FC236}">
                  <a16:creationId xmlns:a16="http://schemas.microsoft.com/office/drawing/2014/main" id="{E6F75461-0481-4BC6-BDEE-F38394B92817}"/>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589" y="470"/>
              <a:ext cx="14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 name="Rectangle 255">
              <a:extLst>
                <a:ext uri="{FF2B5EF4-FFF2-40B4-BE49-F238E27FC236}">
                  <a16:creationId xmlns:a16="http://schemas.microsoft.com/office/drawing/2014/main" id="{E31368E1-68A9-43FC-A01C-39BE2D58D678}"/>
                </a:ext>
              </a:extLst>
            </p:cNvPr>
            <p:cNvSpPr>
              <a:spLocks noChangeArrowheads="1"/>
            </p:cNvSpPr>
            <p:nvPr/>
          </p:nvSpPr>
          <p:spPr bwMode="auto">
            <a:xfrm>
              <a:off x="7229" y="472"/>
              <a:ext cx="131" cy="34"/>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CA"/>
            </a:p>
          </p:txBody>
        </p:sp>
        <p:cxnSp>
          <p:nvCxnSpPr>
            <p:cNvPr id="257" name="Line 9450">
              <a:extLst>
                <a:ext uri="{FF2B5EF4-FFF2-40B4-BE49-F238E27FC236}">
                  <a16:creationId xmlns:a16="http://schemas.microsoft.com/office/drawing/2014/main" id="{FB753181-95CF-4EFE-839E-567883118BB2}"/>
                </a:ext>
              </a:extLst>
            </p:cNvPr>
            <p:cNvCxnSpPr>
              <a:cxnSpLocks noChangeShapeType="1"/>
            </p:cNvCxnSpPr>
            <p:nvPr/>
          </p:nvCxnSpPr>
          <p:spPr bwMode="auto">
            <a:xfrm>
              <a:off x="7295" y="506"/>
              <a:ext cx="0" cy="227"/>
            </a:xfrm>
            <a:prstGeom prst="line">
              <a:avLst/>
            </a:prstGeom>
            <a:noFill/>
            <a:ln w="24057">
              <a:solidFill>
                <a:srgbClr val="231F20"/>
              </a:solidFill>
              <a:prstDash val="solid"/>
              <a:round/>
              <a:headEnd/>
              <a:tailEnd/>
            </a:ln>
            <a:extLst>
              <a:ext uri="{909E8E84-426E-40DD-AFC4-6F175D3DCCD1}">
                <a14:hiddenFill xmlns:a14="http://schemas.microsoft.com/office/drawing/2010/main">
                  <a:noFill/>
                </a14:hiddenFill>
              </a:ext>
            </a:extLst>
          </p:spPr>
        </p:cxnSp>
        <p:sp>
          <p:nvSpPr>
            <p:cNvPr id="258" name="Freeform 9451">
              <a:extLst>
                <a:ext uri="{FF2B5EF4-FFF2-40B4-BE49-F238E27FC236}">
                  <a16:creationId xmlns:a16="http://schemas.microsoft.com/office/drawing/2014/main" id="{D3F77212-657C-4292-A582-DE995057B473}"/>
                </a:ext>
              </a:extLst>
            </p:cNvPr>
            <p:cNvSpPr>
              <a:spLocks/>
            </p:cNvSpPr>
            <p:nvPr/>
          </p:nvSpPr>
          <p:spPr bwMode="auto">
            <a:xfrm>
              <a:off x="7229" y="472"/>
              <a:ext cx="131" cy="261"/>
            </a:xfrm>
            <a:custGeom>
              <a:avLst/>
              <a:gdLst>
                <a:gd name="T0" fmla="+- 0 7229 7229"/>
                <a:gd name="T1" fmla="*/ T0 w 131"/>
                <a:gd name="T2" fmla="+- 0 506 473"/>
                <a:gd name="T3" fmla="*/ 506 h 261"/>
                <a:gd name="T4" fmla="+- 0 7276 7229"/>
                <a:gd name="T5" fmla="*/ T4 w 131"/>
                <a:gd name="T6" fmla="+- 0 506 473"/>
                <a:gd name="T7" fmla="*/ 506 h 261"/>
                <a:gd name="T8" fmla="+- 0 7276 7229"/>
                <a:gd name="T9" fmla="*/ T8 w 131"/>
                <a:gd name="T10" fmla="+- 0 733 473"/>
                <a:gd name="T11" fmla="*/ 733 h 261"/>
                <a:gd name="T12" fmla="+- 0 7314 7229"/>
                <a:gd name="T13" fmla="*/ T12 w 131"/>
                <a:gd name="T14" fmla="+- 0 733 473"/>
                <a:gd name="T15" fmla="*/ 733 h 261"/>
                <a:gd name="T16" fmla="+- 0 7314 7229"/>
                <a:gd name="T17" fmla="*/ T16 w 131"/>
                <a:gd name="T18" fmla="+- 0 506 473"/>
                <a:gd name="T19" fmla="*/ 506 h 261"/>
                <a:gd name="T20" fmla="+- 0 7360 7229"/>
                <a:gd name="T21" fmla="*/ T20 w 131"/>
                <a:gd name="T22" fmla="+- 0 506 473"/>
                <a:gd name="T23" fmla="*/ 506 h 261"/>
                <a:gd name="T24" fmla="+- 0 7360 7229"/>
                <a:gd name="T25" fmla="*/ T24 w 131"/>
                <a:gd name="T26" fmla="+- 0 473 473"/>
                <a:gd name="T27" fmla="*/ 473 h 261"/>
                <a:gd name="T28" fmla="+- 0 7229 7229"/>
                <a:gd name="T29" fmla="*/ T28 w 131"/>
                <a:gd name="T30" fmla="+- 0 473 473"/>
                <a:gd name="T31" fmla="*/ 473 h 261"/>
                <a:gd name="T32" fmla="+- 0 7229 7229"/>
                <a:gd name="T33" fmla="*/ T32 w 131"/>
                <a:gd name="T34" fmla="+- 0 506 473"/>
                <a:gd name="T35" fmla="*/ 506 h 2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1" h="261">
                  <a:moveTo>
                    <a:pt x="0" y="33"/>
                  </a:moveTo>
                  <a:lnTo>
                    <a:pt x="47" y="33"/>
                  </a:lnTo>
                  <a:lnTo>
                    <a:pt x="47" y="260"/>
                  </a:lnTo>
                  <a:lnTo>
                    <a:pt x="85" y="260"/>
                  </a:lnTo>
                  <a:lnTo>
                    <a:pt x="85" y="33"/>
                  </a:lnTo>
                  <a:lnTo>
                    <a:pt x="131" y="33"/>
                  </a:lnTo>
                  <a:lnTo>
                    <a:pt x="131" y="0"/>
                  </a:lnTo>
                  <a:lnTo>
                    <a:pt x="0" y="0"/>
                  </a:lnTo>
                  <a:lnTo>
                    <a:pt x="0" y="33"/>
                  </a:lnTo>
                  <a:close/>
                </a:path>
              </a:pathLst>
            </a:custGeom>
            <a:noFill/>
            <a:ln w="22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a:p>
          </p:txBody>
        </p:sp>
        <p:cxnSp>
          <p:nvCxnSpPr>
            <p:cNvPr id="259" name="Line 9452">
              <a:extLst>
                <a:ext uri="{FF2B5EF4-FFF2-40B4-BE49-F238E27FC236}">
                  <a16:creationId xmlns:a16="http://schemas.microsoft.com/office/drawing/2014/main" id="{97A7A7EC-89B8-40F5-9AA3-6D329FC9CFC9}"/>
                </a:ext>
              </a:extLst>
            </p:cNvPr>
            <p:cNvCxnSpPr>
              <a:cxnSpLocks noChangeShapeType="1"/>
            </p:cNvCxnSpPr>
            <p:nvPr/>
          </p:nvCxnSpPr>
          <p:spPr bwMode="auto">
            <a:xfrm>
              <a:off x="7362" y="2070"/>
              <a:ext cx="150" cy="0"/>
            </a:xfrm>
            <a:prstGeom prst="line">
              <a:avLst/>
            </a:prstGeom>
            <a:noFill/>
            <a:ln w="2006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60" name="Line 9453">
              <a:extLst>
                <a:ext uri="{FF2B5EF4-FFF2-40B4-BE49-F238E27FC236}">
                  <a16:creationId xmlns:a16="http://schemas.microsoft.com/office/drawing/2014/main" id="{C469EB3B-5173-4FA0-88FF-850EEB1A6190}"/>
                </a:ext>
              </a:extLst>
            </p:cNvPr>
            <p:cNvCxnSpPr>
              <a:cxnSpLocks noChangeShapeType="1"/>
            </p:cNvCxnSpPr>
            <p:nvPr/>
          </p:nvCxnSpPr>
          <p:spPr bwMode="auto">
            <a:xfrm>
              <a:off x="8403" y="580"/>
              <a:ext cx="0" cy="147"/>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61" name="Line 9454">
              <a:extLst>
                <a:ext uri="{FF2B5EF4-FFF2-40B4-BE49-F238E27FC236}">
                  <a16:creationId xmlns:a16="http://schemas.microsoft.com/office/drawing/2014/main" id="{13907810-E489-4AE7-ADD8-CD1940816076}"/>
                </a:ext>
              </a:extLst>
            </p:cNvPr>
            <p:cNvCxnSpPr>
              <a:cxnSpLocks noChangeShapeType="1"/>
            </p:cNvCxnSpPr>
            <p:nvPr/>
          </p:nvCxnSpPr>
          <p:spPr bwMode="auto">
            <a:xfrm>
              <a:off x="8403" y="1704"/>
              <a:ext cx="0" cy="147"/>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62" name="Line 9455">
              <a:extLst>
                <a:ext uri="{FF2B5EF4-FFF2-40B4-BE49-F238E27FC236}">
                  <a16:creationId xmlns:a16="http://schemas.microsoft.com/office/drawing/2014/main" id="{6CE9924D-7381-4A15-B6EA-3558CD5B0683}"/>
                </a:ext>
              </a:extLst>
            </p:cNvPr>
            <p:cNvCxnSpPr>
              <a:cxnSpLocks noChangeShapeType="1"/>
            </p:cNvCxnSpPr>
            <p:nvPr/>
          </p:nvCxnSpPr>
          <p:spPr bwMode="auto">
            <a:xfrm>
              <a:off x="7582" y="2070"/>
              <a:ext cx="149" cy="0"/>
            </a:xfrm>
            <a:prstGeom prst="line">
              <a:avLst/>
            </a:prstGeom>
            <a:noFill/>
            <a:ln w="2006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63" name="Line 9456">
              <a:extLst>
                <a:ext uri="{FF2B5EF4-FFF2-40B4-BE49-F238E27FC236}">
                  <a16:creationId xmlns:a16="http://schemas.microsoft.com/office/drawing/2014/main" id="{CFC35C5F-DFA7-4FF2-B064-ADE854481956}"/>
                </a:ext>
              </a:extLst>
            </p:cNvPr>
            <p:cNvCxnSpPr>
              <a:cxnSpLocks noChangeShapeType="1"/>
            </p:cNvCxnSpPr>
            <p:nvPr/>
          </p:nvCxnSpPr>
          <p:spPr bwMode="auto">
            <a:xfrm>
              <a:off x="8403" y="805"/>
              <a:ext cx="0" cy="147"/>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pic>
          <p:nvPicPr>
            <p:cNvPr id="264" name="Picture 263">
              <a:extLst>
                <a:ext uri="{FF2B5EF4-FFF2-40B4-BE49-F238E27FC236}">
                  <a16:creationId xmlns:a16="http://schemas.microsoft.com/office/drawing/2014/main" id="{A7A265A0-1D74-448D-81D7-196184CD7543}"/>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240" y="1928"/>
              <a:ext cx="17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5" name="Line 9458">
              <a:extLst>
                <a:ext uri="{FF2B5EF4-FFF2-40B4-BE49-F238E27FC236}">
                  <a16:creationId xmlns:a16="http://schemas.microsoft.com/office/drawing/2014/main" id="{781FB3C9-5074-4AB7-9998-5884A63115D9}"/>
                </a:ext>
              </a:extLst>
            </p:cNvPr>
            <p:cNvCxnSpPr>
              <a:cxnSpLocks noChangeShapeType="1"/>
            </p:cNvCxnSpPr>
            <p:nvPr/>
          </p:nvCxnSpPr>
          <p:spPr bwMode="auto">
            <a:xfrm>
              <a:off x="8403" y="1479"/>
              <a:ext cx="0" cy="147"/>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66" name="Line 9459">
              <a:extLst>
                <a:ext uri="{FF2B5EF4-FFF2-40B4-BE49-F238E27FC236}">
                  <a16:creationId xmlns:a16="http://schemas.microsoft.com/office/drawing/2014/main" id="{21D0B9FD-6A5B-4EFA-A619-A195A50111DD}"/>
                </a:ext>
              </a:extLst>
            </p:cNvPr>
            <p:cNvCxnSpPr>
              <a:cxnSpLocks noChangeShapeType="1"/>
            </p:cNvCxnSpPr>
            <p:nvPr/>
          </p:nvCxnSpPr>
          <p:spPr bwMode="auto">
            <a:xfrm>
              <a:off x="8403" y="1254"/>
              <a:ext cx="0" cy="148"/>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67" name="Line 9460">
              <a:extLst>
                <a:ext uri="{FF2B5EF4-FFF2-40B4-BE49-F238E27FC236}">
                  <a16:creationId xmlns:a16="http://schemas.microsoft.com/office/drawing/2014/main" id="{B50765B1-7314-4EC9-9CF9-249E2D70A630}"/>
                </a:ext>
              </a:extLst>
            </p:cNvPr>
            <p:cNvCxnSpPr>
              <a:cxnSpLocks noChangeShapeType="1"/>
            </p:cNvCxnSpPr>
            <p:nvPr/>
          </p:nvCxnSpPr>
          <p:spPr bwMode="auto">
            <a:xfrm>
              <a:off x="8021" y="2070"/>
              <a:ext cx="150" cy="0"/>
            </a:xfrm>
            <a:prstGeom prst="line">
              <a:avLst/>
            </a:prstGeom>
            <a:noFill/>
            <a:ln w="2006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68" name="Line 9461">
              <a:extLst>
                <a:ext uri="{FF2B5EF4-FFF2-40B4-BE49-F238E27FC236}">
                  <a16:creationId xmlns:a16="http://schemas.microsoft.com/office/drawing/2014/main" id="{D457C1DD-E7B0-4892-A23A-640EA8EA152F}"/>
                </a:ext>
              </a:extLst>
            </p:cNvPr>
            <p:cNvCxnSpPr>
              <a:cxnSpLocks noChangeShapeType="1"/>
            </p:cNvCxnSpPr>
            <p:nvPr/>
          </p:nvCxnSpPr>
          <p:spPr bwMode="auto">
            <a:xfrm>
              <a:off x="8403" y="1029"/>
              <a:ext cx="0" cy="148"/>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69" name="Line 9462">
              <a:extLst>
                <a:ext uri="{FF2B5EF4-FFF2-40B4-BE49-F238E27FC236}">
                  <a16:creationId xmlns:a16="http://schemas.microsoft.com/office/drawing/2014/main" id="{15AAAEEC-C6B0-4F6E-8D03-008FF77B981F}"/>
                </a:ext>
              </a:extLst>
            </p:cNvPr>
            <p:cNvCxnSpPr>
              <a:cxnSpLocks noChangeShapeType="1"/>
            </p:cNvCxnSpPr>
            <p:nvPr/>
          </p:nvCxnSpPr>
          <p:spPr bwMode="auto">
            <a:xfrm>
              <a:off x="7802" y="2070"/>
              <a:ext cx="149" cy="0"/>
            </a:xfrm>
            <a:prstGeom prst="line">
              <a:avLst/>
            </a:prstGeom>
            <a:noFill/>
            <a:ln w="2006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70" name="Line 9463">
              <a:extLst>
                <a:ext uri="{FF2B5EF4-FFF2-40B4-BE49-F238E27FC236}">
                  <a16:creationId xmlns:a16="http://schemas.microsoft.com/office/drawing/2014/main" id="{E97420B3-BA5B-47EF-8F55-0C60FF07729B}"/>
                </a:ext>
              </a:extLst>
            </p:cNvPr>
            <p:cNvCxnSpPr>
              <a:cxnSpLocks noChangeShapeType="1"/>
            </p:cNvCxnSpPr>
            <p:nvPr/>
          </p:nvCxnSpPr>
          <p:spPr bwMode="auto">
            <a:xfrm>
              <a:off x="8021" y="359"/>
              <a:ext cx="150" cy="0"/>
            </a:xfrm>
            <a:prstGeom prst="line">
              <a:avLst/>
            </a:prstGeom>
            <a:noFill/>
            <a:ln w="2006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71" name="Line 9464">
              <a:extLst>
                <a:ext uri="{FF2B5EF4-FFF2-40B4-BE49-F238E27FC236}">
                  <a16:creationId xmlns:a16="http://schemas.microsoft.com/office/drawing/2014/main" id="{7DFC1B8A-8A82-414C-9047-14ED04671A70}"/>
                </a:ext>
              </a:extLst>
            </p:cNvPr>
            <p:cNvCxnSpPr>
              <a:cxnSpLocks noChangeShapeType="1"/>
            </p:cNvCxnSpPr>
            <p:nvPr/>
          </p:nvCxnSpPr>
          <p:spPr bwMode="auto">
            <a:xfrm>
              <a:off x="7802" y="359"/>
              <a:ext cx="149" cy="0"/>
            </a:xfrm>
            <a:prstGeom prst="line">
              <a:avLst/>
            </a:prstGeom>
            <a:noFill/>
            <a:ln w="2006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72" name="Line 9465">
              <a:extLst>
                <a:ext uri="{FF2B5EF4-FFF2-40B4-BE49-F238E27FC236}">
                  <a16:creationId xmlns:a16="http://schemas.microsoft.com/office/drawing/2014/main" id="{2ED53E24-59CE-47D6-8585-1AACEF67E414}"/>
                </a:ext>
              </a:extLst>
            </p:cNvPr>
            <p:cNvCxnSpPr>
              <a:cxnSpLocks noChangeShapeType="1"/>
            </p:cNvCxnSpPr>
            <p:nvPr/>
          </p:nvCxnSpPr>
          <p:spPr bwMode="auto">
            <a:xfrm>
              <a:off x="7138" y="580"/>
              <a:ext cx="0" cy="147"/>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sp>
          <p:nvSpPr>
            <p:cNvPr id="273" name="Freeform 9466">
              <a:extLst>
                <a:ext uri="{FF2B5EF4-FFF2-40B4-BE49-F238E27FC236}">
                  <a16:creationId xmlns:a16="http://schemas.microsoft.com/office/drawing/2014/main" id="{9333D819-E659-4D50-988A-04E266EDD362}"/>
                </a:ext>
              </a:extLst>
            </p:cNvPr>
            <p:cNvSpPr>
              <a:spLocks/>
            </p:cNvSpPr>
            <p:nvPr/>
          </p:nvSpPr>
          <p:spPr bwMode="auto">
            <a:xfrm>
              <a:off x="8240" y="342"/>
              <a:ext cx="179" cy="160"/>
            </a:xfrm>
            <a:custGeom>
              <a:avLst/>
              <a:gdLst>
                <a:gd name="T0" fmla="+- 0 8419 8241"/>
                <a:gd name="T1" fmla="*/ T0 w 179"/>
                <a:gd name="T2" fmla="+- 0 503 343"/>
                <a:gd name="T3" fmla="*/ 503 h 160"/>
                <a:gd name="T4" fmla="+- 0 8387 8241"/>
                <a:gd name="T5" fmla="*/ T4 w 179"/>
                <a:gd name="T6" fmla="+- 0 503 343"/>
                <a:gd name="T7" fmla="*/ 503 h 160"/>
                <a:gd name="T8" fmla="+- 0 8387 8241"/>
                <a:gd name="T9" fmla="*/ T8 w 179"/>
                <a:gd name="T10" fmla="+- 0 408 343"/>
                <a:gd name="T11" fmla="*/ 408 h 160"/>
                <a:gd name="T12" fmla="+- 0 8385 8241"/>
                <a:gd name="T13" fmla="*/ T12 w 179"/>
                <a:gd name="T14" fmla="+- 0 395 343"/>
                <a:gd name="T15" fmla="*/ 395 h 160"/>
                <a:gd name="T16" fmla="+- 0 8378 8241"/>
                <a:gd name="T17" fmla="*/ T16 w 179"/>
                <a:gd name="T18" fmla="+- 0 384 343"/>
                <a:gd name="T19" fmla="*/ 384 h 160"/>
                <a:gd name="T20" fmla="+- 0 8367 8241"/>
                <a:gd name="T21" fmla="*/ T20 w 179"/>
                <a:gd name="T22" fmla="+- 0 377 343"/>
                <a:gd name="T23" fmla="*/ 377 h 160"/>
                <a:gd name="T24" fmla="+- 0 8354 8241"/>
                <a:gd name="T25" fmla="*/ T24 w 179"/>
                <a:gd name="T26" fmla="+- 0 374 343"/>
                <a:gd name="T27" fmla="*/ 374 h 160"/>
                <a:gd name="T28" fmla="+- 0 8241 8241"/>
                <a:gd name="T29" fmla="*/ T28 w 179"/>
                <a:gd name="T30" fmla="+- 0 374 343"/>
                <a:gd name="T31" fmla="*/ 374 h 160"/>
                <a:gd name="T32" fmla="+- 0 8241 8241"/>
                <a:gd name="T33" fmla="*/ T32 w 179"/>
                <a:gd name="T34" fmla="+- 0 343 343"/>
                <a:gd name="T35" fmla="*/ 343 h 160"/>
                <a:gd name="T36" fmla="+- 0 8354 8241"/>
                <a:gd name="T37" fmla="*/ T36 w 179"/>
                <a:gd name="T38" fmla="+- 0 343 343"/>
                <a:gd name="T39" fmla="*/ 343 h 160"/>
                <a:gd name="T40" fmla="+- 0 8379 8241"/>
                <a:gd name="T41" fmla="*/ T40 w 179"/>
                <a:gd name="T42" fmla="+- 0 348 343"/>
                <a:gd name="T43" fmla="*/ 348 h 160"/>
                <a:gd name="T44" fmla="+- 0 8400 8241"/>
                <a:gd name="T45" fmla="*/ T44 w 179"/>
                <a:gd name="T46" fmla="+- 0 362 343"/>
                <a:gd name="T47" fmla="*/ 362 h 160"/>
                <a:gd name="T48" fmla="+- 0 8414 8241"/>
                <a:gd name="T49" fmla="*/ T48 w 179"/>
                <a:gd name="T50" fmla="+- 0 382 343"/>
                <a:gd name="T51" fmla="*/ 382 h 160"/>
                <a:gd name="T52" fmla="+- 0 8419 8241"/>
                <a:gd name="T53" fmla="*/ T52 w 179"/>
                <a:gd name="T54" fmla="+- 0 408 343"/>
                <a:gd name="T55" fmla="*/ 408 h 160"/>
                <a:gd name="T56" fmla="+- 0 8419 8241"/>
                <a:gd name="T57" fmla="*/ T56 w 179"/>
                <a:gd name="T58" fmla="+- 0 503 343"/>
                <a:gd name="T59" fmla="*/ 503 h 1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79" h="160">
                  <a:moveTo>
                    <a:pt x="178" y="160"/>
                  </a:moveTo>
                  <a:lnTo>
                    <a:pt x="146" y="160"/>
                  </a:lnTo>
                  <a:lnTo>
                    <a:pt x="146" y="65"/>
                  </a:lnTo>
                  <a:lnTo>
                    <a:pt x="144" y="52"/>
                  </a:lnTo>
                  <a:lnTo>
                    <a:pt x="137" y="41"/>
                  </a:lnTo>
                  <a:lnTo>
                    <a:pt x="126" y="34"/>
                  </a:lnTo>
                  <a:lnTo>
                    <a:pt x="113" y="31"/>
                  </a:lnTo>
                  <a:lnTo>
                    <a:pt x="0" y="31"/>
                  </a:lnTo>
                  <a:lnTo>
                    <a:pt x="0" y="0"/>
                  </a:lnTo>
                  <a:lnTo>
                    <a:pt x="113" y="0"/>
                  </a:lnTo>
                  <a:lnTo>
                    <a:pt x="138" y="5"/>
                  </a:lnTo>
                  <a:lnTo>
                    <a:pt x="159" y="19"/>
                  </a:lnTo>
                  <a:lnTo>
                    <a:pt x="173" y="39"/>
                  </a:lnTo>
                  <a:lnTo>
                    <a:pt x="178" y="65"/>
                  </a:lnTo>
                  <a:lnTo>
                    <a:pt x="178" y="16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cxnSp>
          <p:nvCxnSpPr>
            <p:cNvPr id="274" name="Line 9467">
              <a:extLst>
                <a:ext uri="{FF2B5EF4-FFF2-40B4-BE49-F238E27FC236}">
                  <a16:creationId xmlns:a16="http://schemas.microsoft.com/office/drawing/2014/main" id="{405651FE-E4DB-44E7-AB2E-4B91767EEB7A}"/>
                </a:ext>
              </a:extLst>
            </p:cNvPr>
            <p:cNvCxnSpPr>
              <a:cxnSpLocks noChangeShapeType="1"/>
            </p:cNvCxnSpPr>
            <p:nvPr/>
          </p:nvCxnSpPr>
          <p:spPr bwMode="auto">
            <a:xfrm>
              <a:off x="7362" y="359"/>
              <a:ext cx="150" cy="0"/>
            </a:xfrm>
            <a:prstGeom prst="line">
              <a:avLst/>
            </a:prstGeom>
            <a:noFill/>
            <a:ln w="2006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75" name="Line 9468">
              <a:extLst>
                <a:ext uri="{FF2B5EF4-FFF2-40B4-BE49-F238E27FC236}">
                  <a16:creationId xmlns:a16="http://schemas.microsoft.com/office/drawing/2014/main" id="{F4A03D3F-4B40-465A-B84D-B09370939518}"/>
                </a:ext>
              </a:extLst>
            </p:cNvPr>
            <p:cNvCxnSpPr>
              <a:cxnSpLocks noChangeShapeType="1"/>
            </p:cNvCxnSpPr>
            <p:nvPr/>
          </p:nvCxnSpPr>
          <p:spPr bwMode="auto">
            <a:xfrm>
              <a:off x="7138" y="1029"/>
              <a:ext cx="0" cy="148"/>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76" name="Line 9469">
              <a:extLst>
                <a:ext uri="{FF2B5EF4-FFF2-40B4-BE49-F238E27FC236}">
                  <a16:creationId xmlns:a16="http://schemas.microsoft.com/office/drawing/2014/main" id="{0DCE9AB1-2260-46D3-86DB-BFF8A02FB34B}"/>
                </a:ext>
              </a:extLst>
            </p:cNvPr>
            <p:cNvCxnSpPr>
              <a:cxnSpLocks noChangeShapeType="1"/>
            </p:cNvCxnSpPr>
            <p:nvPr/>
          </p:nvCxnSpPr>
          <p:spPr bwMode="auto">
            <a:xfrm>
              <a:off x="7582" y="359"/>
              <a:ext cx="149" cy="0"/>
            </a:xfrm>
            <a:prstGeom prst="line">
              <a:avLst/>
            </a:prstGeom>
            <a:noFill/>
            <a:ln w="20067">
              <a:solidFill>
                <a:srgbClr val="231F20"/>
              </a:solidFill>
              <a:prstDash val="solid"/>
              <a:round/>
              <a:headEnd/>
              <a:tailEnd/>
            </a:ln>
            <a:extLst>
              <a:ext uri="{909E8E84-426E-40DD-AFC4-6F175D3DCCD1}">
                <a14:hiddenFill xmlns:a14="http://schemas.microsoft.com/office/drawing/2010/main">
                  <a:noFill/>
                </a14:hiddenFill>
              </a:ext>
            </a:extLst>
          </p:spPr>
        </p:cxnSp>
        <p:sp>
          <p:nvSpPr>
            <p:cNvPr id="277" name="Freeform 9470">
              <a:extLst>
                <a:ext uri="{FF2B5EF4-FFF2-40B4-BE49-F238E27FC236}">
                  <a16:creationId xmlns:a16="http://schemas.microsoft.com/office/drawing/2014/main" id="{E9885D15-D4F4-48CE-9F66-7FFF39F8E6FD}"/>
                </a:ext>
              </a:extLst>
            </p:cNvPr>
            <p:cNvSpPr>
              <a:spLocks/>
            </p:cNvSpPr>
            <p:nvPr/>
          </p:nvSpPr>
          <p:spPr bwMode="auto">
            <a:xfrm>
              <a:off x="7122" y="342"/>
              <a:ext cx="170" cy="160"/>
            </a:xfrm>
            <a:custGeom>
              <a:avLst/>
              <a:gdLst>
                <a:gd name="T0" fmla="+- 0 7154 7122"/>
                <a:gd name="T1" fmla="*/ T0 w 170"/>
                <a:gd name="T2" fmla="+- 0 503 343"/>
                <a:gd name="T3" fmla="*/ 503 h 160"/>
                <a:gd name="T4" fmla="+- 0 7122 7122"/>
                <a:gd name="T5" fmla="*/ T4 w 170"/>
                <a:gd name="T6" fmla="+- 0 503 343"/>
                <a:gd name="T7" fmla="*/ 503 h 160"/>
                <a:gd name="T8" fmla="+- 0 7122 7122"/>
                <a:gd name="T9" fmla="*/ T8 w 170"/>
                <a:gd name="T10" fmla="+- 0 408 343"/>
                <a:gd name="T11" fmla="*/ 408 h 160"/>
                <a:gd name="T12" fmla="+- 0 7127 7122"/>
                <a:gd name="T13" fmla="*/ T12 w 170"/>
                <a:gd name="T14" fmla="+- 0 382 343"/>
                <a:gd name="T15" fmla="*/ 382 h 160"/>
                <a:gd name="T16" fmla="+- 0 7141 7122"/>
                <a:gd name="T17" fmla="*/ T16 w 170"/>
                <a:gd name="T18" fmla="+- 0 362 343"/>
                <a:gd name="T19" fmla="*/ 362 h 160"/>
                <a:gd name="T20" fmla="+- 0 7162 7122"/>
                <a:gd name="T21" fmla="*/ T20 w 170"/>
                <a:gd name="T22" fmla="+- 0 348 343"/>
                <a:gd name="T23" fmla="*/ 348 h 160"/>
                <a:gd name="T24" fmla="+- 0 7187 7122"/>
                <a:gd name="T25" fmla="*/ T24 w 170"/>
                <a:gd name="T26" fmla="+- 0 343 343"/>
                <a:gd name="T27" fmla="*/ 343 h 160"/>
                <a:gd name="T28" fmla="+- 0 7292 7122"/>
                <a:gd name="T29" fmla="*/ T28 w 170"/>
                <a:gd name="T30" fmla="+- 0 343 343"/>
                <a:gd name="T31" fmla="*/ 343 h 160"/>
                <a:gd name="T32" fmla="+- 0 7292 7122"/>
                <a:gd name="T33" fmla="*/ T32 w 170"/>
                <a:gd name="T34" fmla="+- 0 374 343"/>
                <a:gd name="T35" fmla="*/ 374 h 160"/>
                <a:gd name="T36" fmla="+- 0 7187 7122"/>
                <a:gd name="T37" fmla="*/ T36 w 170"/>
                <a:gd name="T38" fmla="+- 0 374 343"/>
                <a:gd name="T39" fmla="*/ 374 h 160"/>
                <a:gd name="T40" fmla="+- 0 7174 7122"/>
                <a:gd name="T41" fmla="*/ T40 w 170"/>
                <a:gd name="T42" fmla="+- 0 377 343"/>
                <a:gd name="T43" fmla="*/ 377 h 160"/>
                <a:gd name="T44" fmla="+- 0 7163 7122"/>
                <a:gd name="T45" fmla="*/ T44 w 170"/>
                <a:gd name="T46" fmla="+- 0 384 343"/>
                <a:gd name="T47" fmla="*/ 384 h 160"/>
                <a:gd name="T48" fmla="+- 0 7156 7122"/>
                <a:gd name="T49" fmla="*/ T48 w 170"/>
                <a:gd name="T50" fmla="+- 0 395 343"/>
                <a:gd name="T51" fmla="*/ 395 h 160"/>
                <a:gd name="T52" fmla="+- 0 7154 7122"/>
                <a:gd name="T53" fmla="*/ T52 w 170"/>
                <a:gd name="T54" fmla="+- 0 408 343"/>
                <a:gd name="T55" fmla="*/ 408 h 160"/>
                <a:gd name="T56" fmla="+- 0 7154 7122"/>
                <a:gd name="T57" fmla="*/ T56 w 170"/>
                <a:gd name="T58" fmla="+- 0 503 343"/>
                <a:gd name="T59" fmla="*/ 503 h 1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70" h="160">
                  <a:moveTo>
                    <a:pt x="32" y="160"/>
                  </a:moveTo>
                  <a:lnTo>
                    <a:pt x="0" y="160"/>
                  </a:lnTo>
                  <a:lnTo>
                    <a:pt x="0" y="65"/>
                  </a:lnTo>
                  <a:lnTo>
                    <a:pt x="5" y="39"/>
                  </a:lnTo>
                  <a:lnTo>
                    <a:pt x="19" y="19"/>
                  </a:lnTo>
                  <a:lnTo>
                    <a:pt x="40" y="5"/>
                  </a:lnTo>
                  <a:lnTo>
                    <a:pt x="65" y="0"/>
                  </a:lnTo>
                  <a:lnTo>
                    <a:pt x="170" y="0"/>
                  </a:lnTo>
                  <a:lnTo>
                    <a:pt x="170" y="31"/>
                  </a:lnTo>
                  <a:lnTo>
                    <a:pt x="65" y="31"/>
                  </a:lnTo>
                  <a:lnTo>
                    <a:pt x="52" y="34"/>
                  </a:lnTo>
                  <a:lnTo>
                    <a:pt x="41" y="41"/>
                  </a:lnTo>
                  <a:lnTo>
                    <a:pt x="34" y="52"/>
                  </a:lnTo>
                  <a:lnTo>
                    <a:pt x="32" y="65"/>
                  </a:lnTo>
                  <a:lnTo>
                    <a:pt x="32" y="16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a:p>
          </p:txBody>
        </p:sp>
        <p:cxnSp>
          <p:nvCxnSpPr>
            <p:cNvPr id="278" name="Line 9471">
              <a:extLst>
                <a:ext uri="{FF2B5EF4-FFF2-40B4-BE49-F238E27FC236}">
                  <a16:creationId xmlns:a16="http://schemas.microsoft.com/office/drawing/2014/main" id="{A5A38493-B9C0-4E55-B55D-D80A028A0081}"/>
                </a:ext>
              </a:extLst>
            </p:cNvPr>
            <p:cNvCxnSpPr>
              <a:cxnSpLocks noChangeShapeType="1"/>
            </p:cNvCxnSpPr>
            <p:nvPr/>
          </p:nvCxnSpPr>
          <p:spPr bwMode="auto">
            <a:xfrm>
              <a:off x="7138" y="805"/>
              <a:ext cx="0" cy="147"/>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79" name="Line 9472">
              <a:extLst>
                <a:ext uri="{FF2B5EF4-FFF2-40B4-BE49-F238E27FC236}">
                  <a16:creationId xmlns:a16="http://schemas.microsoft.com/office/drawing/2014/main" id="{69FC2C30-29C5-4938-9FAF-73E978546FA3}"/>
                </a:ext>
              </a:extLst>
            </p:cNvPr>
            <p:cNvCxnSpPr>
              <a:cxnSpLocks noChangeShapeType="1"/>
            </p:cNvCxnSpPr>
            <p:nvPr/>
          </p:nvCxnSpPr>
          <p:spPr bwMode="auto">
            <a:xfrm>
              <a:off x="7138" y="1479"/>
              <a:ext cx="0" cy="147"/>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pic>
          <p:nvPicPr>
            <p:cNvPr id="280" name="Picture 279">
              <a:extLst>
                <a:ext uri="{FF2B5EF4-FFF2-40B4-BE49-F238E27FC236}">
                  <a16:creationId xmlns:a16="http://schemas.microsoft.com/office/drawing/2014/main" id="{66EDFAA5-1A50-4156-8DBE-62AEF6F2D434}"/>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22" y="1928"/>
              <a:ext cx="17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1" name="Line 9474">
              <a:extLst>
                <a:ext uri="{FF2B5EF4-FFF2-40B4-BE49-F238E27FC236}">
                  <a16:creationId xmlns:a16="http://schemas.microsoft.com/office/drawing/2014/main" id="{61AB9697-4E10-4F33-B8D8-E2FFD54BFBB6}"/>
                </a:ext>
              </a:extLst>
            </p:cNvPr>
            <p:cNvCxnSpPr>
              <a:cxnSpLocks noChangeShapeType="1"/>
            </p:cNvCxnSpPr>
            <p:nvPr/>
          </p:nvCxnSpPr>
          <p:spPr bwMode="auto">
            <a:xfrm>
              <a:off x="7138" y="1254"/>
              <a:ext cx="0" cy="148"/>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82" name="Line 9475">
              <a:extLst>
                <a:ext uri="{FF2B5EF4-FFF2-40B4-BE49-F238E27FC236}">
                  <a16:creationId xmlns:a16="http://schemas.microsoft.com/office/drawing/2014/main" id="{7D3253FF-9EA7-4CE5-B209-CE03F10439B6}"/>
                </a:ext>
              </a:extLst>
            </p:cNvPr>
            <p:cNvCxnSpPr>
              <a:cxnSpLocks noChangeShapeType="1"/>
            </p:cNvCxnSpPr>
            <p:nvPr/>
          </p:nvCxnSpPr>
          <p:spPr bwMode="auto">
            <a:xfrm>
              <a:off x="7138" y="1704"/>
              <a:ext cx="0" cy="147"/>
            </a:xfrm>
            <a:prstGeom prst="line">
              <a:avLst/>
            </a:prstGeom>
            <a:noFill/>
            <a:ln w="20051">
              <a:solidFill>
                <a:srgbClr val="231F20"/>
              </a:solidFill>
              <a:prstDash val="solid"/>
              <a:round/>
              <a:headEnd/>
              <a:tailEnd/>
            </a:ln>
            <a:extLst>
              <a:ext uri="{909E8E84-426E-40DD-AFC4-6F175D3DCCD1}">
                <a14:hiddenFill xmlns:a14="http://schemas.microsoft.com/office/drawing/2010/main">
                  <a:noFill/>
                </a14:hiddenFill>
              </a:ext>
            </a:extLst>
          </p:spPr>
        </p:cxnSp>
        <p:sp>
          <p:nvSpPr>
            <p:cNvPr id="283" name="Text Box 9476">
              <a:extLst>
                <a:ext uri="{FF2B5EF4-FFF2-40B4-BE49-F238E27FC236}">
                  <a16:creationId xmlns:a16="http://schemas.microsoft.com/office/drawing/2014/main" id="{72686A84-202E-4826-8FAB-3F268EF58657}"/>
                </a:ext>
              </a:extLst>
            </p:cNvPr>
            <p:cNvSpPr txBox="1">
              <a:spLocks noChangeArrowheads="1"/>
            </p:cNvSpPr>
            <p:nvPr/>
          </p:nvSpPr>
          <p:spPr bwMode="auto">
            <a:xfrm>
              <a:off x="4140" y="162"/>
              <a:ext cx="6480" cy="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CA"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40"/>
                </a:spcBef>
                <a:spcAft>
                  <a:spcPts val="800"/>
                </a:spcAft>
              </a:pPr>
              <a:r>
                <a:rPr lang="en-CA" sz="145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8332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ke Check Advisory – 1st Signs- Leader in Signage">
            <a:extLst>
              <a:ext uri="{FF2B5EF4-FFF2-40B4-BE49-F238E27FC236}">
                <a16:creationId xmlns:a16="http://schemas.microsoft.com/office/drawing/2014/main" id="{6976F58C-6AE3-4C1C-858A-94C07AB93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059" y="375781"/>
            <a:ext cx="10241435" cy="597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83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A5E2-2CC9-47FA-A026-7F3280B4E3B4}"/>
              </a:ext>
            </a:extLst>
          </p:cNvPr>
          <p:cNvSpPr>
            <a:spLocks noGrp="1"/>
          </p:cNvSpPr>
          <p:nvPr>
            <p:ph type="title"/>
          </p:nvPr>
        </p:nvSpPr>
        <p:spPr>
          <a:xfrm>
            <a:off x="2993571" y="578591"/>
            <a:ext cx="5024535" cy="466437"/>
          </a:xfrm>
        </p:spPr>
        <p:txBody>
          <a:bodyPr>
            <a:noAutofit/>
          </a:bodyPr>
          <a:lstStyle/>
          <a:p>
            <a:r>
              <a:rPr lang="en-CA" sz="4400" dirty="0"/>
              <a:t>Runaway lanes</a:t>
            </a:r>
          </a:p>
        </p:txBody>
      </p:sp>
      <p:sp>
        <p:nvSpPr>
          <p:cNvPr id="122" name="Rectangle 121">
            <a:extLst>
              <a:ext uri="{FF2B5EF4-FFF2-40B4-BE49-F238E27FC236}">
                <a16:creationId xmlns:a16="http://schemas.microsoft.com/office/drawing/2014/main" id="{9EB3B131-4336-473C-8010-37DE865E5D03}"/>
              </a:ext>
            </a:extLst>
          </p:cNvPr>
          <p:cNvSpPr/>
          <p:nvPr/>
        </p:nvSpPr>
        <p:spPr>
          <a:xfrm>
            <a:off x="4233797" y="1643896"/>
            <a:ext cx="6644388" cy="3080330"/>
          </a:xfrm>
          <a:prstGeom prst="rect">
            <a:avLst/>
          </a:prstGeom>
        </p:spPr>
        <p:txBody>
          <a:bodyPr wrap="square">
            <a:spAutoFit/>
          </a:bodyPr>
          <a:lstStyle/>
          <a:p>
            <a:pPr marL="457200" indent="-342900">
              <a:spcBef>
                <a:spcPts val="515"/>
              </a:spcBef>
              <a:spcAft>
                <a:spcPts val="0"/>
              </a:spcAft>
              <a:buFont typeface="Arial" panose="020B0604020202020204" pitchFamily="34" charset="0"/>
              <a:buChar char="•"/>
            </a:pPr>
            <a:r>
              <a:rPr lang="en-US" sz="2000" dirty="0" smtClean="0">
                <a:solidFill>
                  <a:srgbClr val="231F20"/>
                </a:solidFill>
                <a:ea typeface="Calibri" panose="020F0502020204030204" pitchFamily="34" charset="0"/>
              </a:rPr>
              <a:t>The most common cause of downhill runaways is travelling a speed that requires you to use your service brakes</a:t>
            </a:r>
          </a:p>
          <a:p>
            <a:pPr marL="457200" indent="-342900">
              <a:spcBef>
                <a:spcPts val="515"/>
              </a:spcBef>
              <a:spcAft>
                <a:spcPts val="0"/>
              </a:spcAft>
              <a:buFont typeface="Arial" panose="020B0604020202020204" pitchFamily="34" charset="0"/>
              <a:buChar char="•"/>
            </a:pPr>
            <a:r>
              <a:rPr lang="en-US" sz="2000" dirty="0" smtClean="0">
                <a:solidFill>
                  <a:srgbClr val="231F20"/>
                </a:solidFill>
                <a:ea typeface="Calibri" panose="020F0502020204030204" pitchFamily="34" charset="0"/>
              </a:rPr>
              <a:t>Runaway </a:t>
            </a:r>
            <a:r>
              <a:rPr lang="en-US" sz="2000" dirty="0">
                <a:solidFill>
                  <a:srgbClr val="231F20"/>
                </a:solidFill>
                <a:ea typeface="Calibri" panose="020F0502020204030204" pitchFamily="34" charset="0"/>
              </a:rPr>
              <a:t>lanes are located beside the road on some downhill </a:t>
            </a:r>
            <a:r>
              <a:rPr lang="en-US" sz="2000" dirty="0" smtClean="0">
                <a:solidFill>
                  <a:srgbClr val="231F20"/>
                </a:solidFill>
                <a:ea typeface="Calibri" panose="020F0502020204030204" pitchFamily="34" charset="0"/>
              </a:rPr>
              <a:t>grades</a:t>
            </a:r>
            <a:endParaRPr lang="en-CA" sz="2000" dirty="0">
              <a:ea typeface="Calibri" panose="020F0502020204030204" pitchFamily="34" charset="0"/>
            </a:endParaRPr>
          </a:p>
          <a:p>
            <a:pPr marL="457200" marR="328295" indent="-342900" algn="just">
              <a:spcBef>
                <a:spcPts val="640"/>
              </a:spcBef>
              <a:spcAft>
                <a:spcPts val="0"/>
              </a:spcAft>
              <a:buFont typeface="Arial" panose="020B0604020202020204" pitchFamily="34" charset="0"/>
              <a:buChar char="•"/>
            </a:pPr>
            <a:r>
              <a:rPr lang="en-US" sz="2000" dirty="0">
                <a:solidFill>
                  <a:srgbClr val="231F20"/>
                </a:solidFill>
                <a:ea typeface="Calibri" panose="020F0502020204030204" pitchFamily="34" charset="0"/>
              </a:rPr>
              <a:t>These</a:t>
            </a:r>
            <a:r>
              <a:rPr lang="en-US" sz="2000" spc="-60" dirty="0">
                <a:solidFill>
                  <a:srgbClr val="231F20"/>
                </a:solidFill>
                <a:ea typeface="Calibri" panose="020F0502020204030204" pitchFamily="34" charset="0"/>
              </a:rPr>
              <a:t> </a:t>
            </a:r>
            <a:r>
              <a:rPr lang="en-US" sz="2000" dirty="0">
                <a:solidFill>
                  <a:srgbClr val="231F20"/>
                </a:solidFill>
                <a:ea typeface="Calibri" panose="020F0502020204030204" pitchFamily="34" charset="0"/>
              </a:rPr>
              <a:t>lanes</a:t>
            </a:r>
            <a:r>
              <a:rPr lang="en-US" sz="2000" spc="-55" dirty="0">
                <a:solidFill>
                  <a:srgbClr val="231F20"/>
                </a:solidFill>
                <a:ea typeface="Calibri" panose="020F0502020204030204" pitchFamily="34" charset="0"/>
              </a:rPr>
              <a:t> </a:t>
            </a:r>
            <a:r>
              <a:rPr lang="en-US" sz="2000" spc="-15" dirty="0">
                <a:solidFill>
                  <a:srgbClr val="231F20"/>
                </a:solidFill>
                <a:ea typeface="Calibri" panose="020F0502020204030204" pitchFamily="34" charset="0"/>
              </a:rPr>
              <a:t>are</a:t>
            </a:r>
            <a:r>
              <a:rPr lang="en-US" sz="2000" spc="-60" dirty="0">
                <a:solidFill>
                  <a:srgbClr val="231F20"/>
                </a:solidFill>
                <a:ea typeface="Calibri" panose="020F0502020204030204" pitchFamily="34" charset="0"/>
              </a:rPr>
              <a:t> </a:t>
            </a:r>
            <a:r>
              <a:rPr lang="en-US" sz="2000" spc="-15" dirty="0">
                <a:solidFill>
                  <a:srgbClr val="231F20"/>
                </a:solidFill>
                <a:ea typeface="Calibri" panose="020F0502020204030204" pitchFamily="34" charset="0"/>
              </a:rPr>
              <a:t>there</a:t>
            </a:r>
            <a:r>
              <a:rPr lang="en-US" sz="2000" spc="-55" dirty="0">
                <a:solidFill>
                  <a:srgbClr val="231F20"/>
                </a:solidFill>
                <a:ea typeface="Calibri" panose="020F0502020204030204" pitchFamily="34" charset="0"/>
              </a:rPr>
              <a:t> </a:t>
            </a:r>
            <a:r>
              <a:rPr lang="en-US" sz="2000" dirty="0">
                <a:solidFill>
                  <a:srgbClr val="231F20"/>
                </a:solidFill>
                <a:ea typeface="Calibri" panose="020F0502020204030204" pitchFamily="34" charset="0"/>
              </a:rPr>
              <a:t>to</a:t>
            </a:r>
            <a:r>
              <a:rPr lang="en-US" sz="2000" spc="-60" dirty="0">
                <a:solidFill>
                  <a:srgbClr val="231F20"/>
                </a:solidFill>
                <a:ea typeface="Calibri" panose="020F0502020204030204" pitchFamily="34" charset="0"/>
              </a:rPr>
              <a:t> </a:t>
            </a:r>
            <a:r>
              <a:rPr lang="en-US" sz="2000" dirty="0">
                <a:solidFill>
                  <a:srgbClr val="231F20"/>
                </a:solidFill>
                <a:ea typeface="Calibri" panose="020F0502020204030204" pitchFamily="34" charset="0"/>
              </a:rPr>
              <a:t>help</a:t>
            </a:r>
            <a:r>
              <a:rPr lang="en-US" sz="2000" spc="-55" dirty="0">
                <a:solidFill>
                  <a:srgbClr val="231F20"/>
                </a:solidFill>
                <a:ea typeface="Calibri" panose="020F0502020204030204" pitchFamily="34" charset="0"/>
              </a:rPr>
              <a:t> </a:t>
            </a:r>
            <a:r>
              <a:rPr lang="en-US" sz="2000" dirty="0">
                <a:solidFill>
                  <a:srgbClr val="231F20"/>
                </a:solidFill>
                <a:ea typeface="Calibri" panose="020F0502020204030204" pitchFamily="34" charset="0"/>
              </a:rPr>
              <a:t>slow</a:t>
            </a:r>
            <a:r>
              <a:rPr lang="en-US" sz="2000" spc="-55" dirty="0">
                <a:solidFill>
                  <a:srgbClr val="231F20"/>
                </a:solidFill>
                <a:ea typeface="Calibri" panose="020F0502020204030204" pitchFamily="34" charset="0"/>
              </a:rPr>
              <a:t> </a:t>
            </a:r>
            <a:r>
              <a:rPr lang="en-US" sz="2000" dirty="0">
                <a:solidFill>
                  <a:srgbClr val="231F20"/>
                </a:solidFill>
                <a:ea typeface="Calibri" panose="020F0502020204030204" pitchFamily="34" charset="0"/>
              </a:rPr>
              <a:t>and</a:t>
            </a:r>
            <a:r>
              <a:rPr lang="en-US" sz="2000" spc="-60" dirty="0">
                <a:solidFill>
                  <a:srgbClr val="231F20"/>
                </a:solidFill>
                <a:ea typeface="Calibri" panose="020F0502020204030204" pitchFamily="34" charset="0"/>
              </a:rPr>
              <a:t> </a:t>
            </a:r>
            <a:r>
              <a:rPr lang="en-US" sz="2000" dirty="0">
                <a:solidFill>
                  <a:srgbClr val="231F20"/>
                </a:solidFill>
                <a:ea typeface="Calibri" panose="020F0502020204030204" pitchFamily="34" charset="0"/>
              </a:rPr>
              <a:t>stop</a:t>
            </a:r>
            <a:r>
              <a:rPr lang="en-US" sz="2000" spc="-55" dirty="0">
                <a:solidFill>
                  <a:srgbClr val="231F20"/>
                </a:solidFill>
                <a:ea typeface="Calibri" panose="020F0502020204030204" pitchFamily="34" charset="0"/>
              </a:rPr>
              <a:t> </a:t>
            </a:r>
            <a:r>
              <a:rPr lang="en-US" sz="2000" dirty="0">
                <a:solidFill>
                  <a:srgbClr val="231F20"/>
                </a:solidFill>
                <a:ea typeface="Calibri" panose="020F0502020204030204" pitchFamily="34" charset="0"/>
              </a:rPr>
              <a:t>vehicles</a:t>
            </a:r>
            <a:r>
              <a:rPr lang="en-US" sz="2000" spc="-60" dirty="0">
                <a:solidFill>
                  <a:srgbClr val="231F20"/>
                </a:solidFill>
                <a:ea typeface="Calibri" panose="020F0502020204030204" pitchFamily="34" charset="0"/>
              </a:rPr>
              <a:t> </a:t>
            </a:r>
            <a:r>
              <a:rPr lang="en-US" sz="2000" dirty="0">
                <a:solidFill>
                  <a:srgbClr val="231F20"/>
                </a:solidFill>
                <a:ea typeface="Calibri" panose="020F0502020204030204" pitchFamily="34" charset="0"/>
              </a:rPr>
              <a:t>if</a:t>
            </a:r>
            <a:r>
              <a:rPr lang="en-US" sz="2000" spc="-55" dirty="0">
                <a:solidFill>
                  <a:srgbClr val="231F20"/>
                </a:solidFill>
                <a:ea typeface="Calibri" panose="020F0502020204030204" pitchFamily="34" charset="0"/>
              </a:rPr>
              <a:t> </a:t>
            </a:r>
            <a:r>
              <a:rPr lang="en-US" sz="2000" dirty="0">
                <a:solidFill>
                  <a:srgbClr val="231F20"/>
                </a:solidFill>
                <a:ea typeface="Calibri" panose="020F0502020204030204" pitchFamily="34" charset="0"/>
              </a:rPr>
              <a:t>their</a:t>
            </a:r>
            <a:r>
              <a:rPr lang="en-US" sz="2000" spc="-60" dirty="0">
                <a:solidFill>
                  <a:srgbClr val="231F20"/>
                </a:solidFill>
                <a:ea typeface="Calibri" panose="020F0502020204030204" pitchFamily="34" charset="0"/>
              </a:rPr>
              <a:t> </a:t>
            </a:r>
            <a:r>
              <a:rPr lang="en-US" sz="2000" dirty="0">
                <a:solidFill>
                  <a:srgbClr val="231F20"/>
                </a:solidFill>
                <a:ea typeface="Calibri" panose="020F0502020204030204" pitchFamily="34" charset="0"/>
              </a:rPr>
              <a:t>brakes</a:t>
            </a:r>
            <a:r>
              <a:rPr lang="en-US" sz="2000" spc="-55" dirty="0">
                <a:solidFill>
                  <a:srgbClr val="231F20"/>
                </a:solidFill>
                <a:ea typeface="Calibri" panose="020F0502020204030204" pitchFamily="34" charset="0"/>
              </a:rPr>
              <a:t> </a:t>
            </a:r>
            <a:r>
              <a:rPr lang="en-US" sz="2000" dirty="0" smtClean="0">
                <a:solidFill>
                  <a:srgbClr val="231F20"/>
                </a:solidFill>
                <a:ea typeface="Calibri" panose="020F0502020204030204" pitchFamily="34" charset="0"/>
              </a:rPr>
              <a:t>fail</a:t>
            </a:r>
            <a:endParaRPr lang="en-CA" sz="2000" dirty="0">
              <a:ea typeface="Calibri" panose="020F0502020204030204" pitchFamily="34" charset="0"/>
            </a:endParaRPr>
          </a:p>
          <a:p>
            <a:pPr marL="457200" indent="-342900">
              <a:spcBef>
                <a:spcPts val="620"/>
              </a:spcBef>
              <a:spcAft>
                <a:spcPts val="0"/>
              </a:spcAft>
              <a:buFont typeface="Arial" panose="020B0604020202020204" pitchFamily="34" charset="0"/>
              <a:buChar char="•"/>
            </a:pPr>
            <a:r>
              <a:rPr lang="en-US" sz="2000" dirty="0">
                <a:solidFill>
                  <a:srgbClr val="231F20"/>
                </a:solidFill>
                <a:ea typeface="Calibri" panose="020F0502020204030204" pitchFamily="34" charset="0"/>
              </a:rPr>
              <a:t>These </a:t>
            </a:r>
            <a:r>
              <a:rPr lang="en-US" sz="2000" dirty="0" smtClean="0">
                <a:solidFill>
                  <a:srgbClr val="231F20"/>
                </a:solidFill>
                <a:ea typeface="Calibri" panose="020F0502020204030204" pitchFamily="34" charset="0"/>
              </a:rPr>
              <a:t>lanes are </a:t>
            </a:r>
            <a:r>
              <a:rPr lang="en-US" sz="2000" dirty="0">
                <a:solidFill>
                  <a:srgbClr val="231F20"/>
                </a:solidFill>
                <a:ea typeface="Calibri" panose="020F0502020204030204" pitchFamily="34" charset="0"/>
              </a:rPr>
              <a:t>there for safety. Don’t use them for any other purpose</a:t>
            </a:r>
            <a:r>
              <a:rPr lang="en-US" sz="2000" dirty="0" smtClean="0">
                <a:solidFill>
                  <a:srgbClr val="231F20"/>
                </a:solidFill>
                <a:ea typeface="Calibri" panose="020F0502020204030204" pitchFamily="34" charset="0"/>
              </a:rPr>
              <a:t>.</a:t>
            </a:r>
          </a:p>
        </p:txBody>
      </p:sp>
      <p:pic>
        <p:nvPicPr>
          <p:cNvPr id="3" name="Picture 2"/>
          <p:cNvPicPr>
            <a:picLocks noChangeAspect="1"/>
          </p:cNvPicPr>
          <p:nvPr/>
        </p:nvPicPr>
        <p:blipFill>
          <a:blip r:embed="rId3"/>
          <a:stretch>
            <a:fillRect/>
          </a:stretch>
        </p:blipFill>
        <p:spPr>
          <a:xfrm>
            <a:off x="751533" y="1578830"/>
            <a:ext cx="3116523" cy="4667329"/>
          </a:xfrm>
          <a:prstGeom prst="rect">
            <a:avLst/>
          </a:prstGeom>
        </p:spPr>
      </p:pic>
    </p:spTree>
    <p:extLst>
      <p:ext uri="{BB962C8B-B14F-4D97-AF65-F5344CB8AC3E}">
        <p14:creationId xmlns:p14="http://schemas.microsoft.com/office/powerpoint/2010/main" val="378582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Anti-lock braking systems (ABS)</a:t>
            </a:r>
            <a:endParaRPr lang="en-CA" sz="4000" dirty="0"/>
          </a:p>
        </p:txBody>
      </p:sp>
      <p:sp>
        <p:nvSpPr>
          <p:cNvPr id="3" name="Text Placeholder 2"/>
          <p:cNvSpPr>
            <a:spLocks noGrp="1"/>
          </p:cNvSpPr>
          <p:nvPr>
            <p:ph type="body" sz="quarter" idx="10"/>
          </p:nvPr>
        </p:nvSpPr>
        <p:spPr>
          <a:xfrm>
            <a:off x="914400" y="1553227"/>
            <a:ext cx="6949440" cy="4446739"/>
          </a:xfrm>
        </p:spPr>
        <p:txBody>
          <a:bodyPr/>
          <a:lstStyle/>
          <a:p>
            <a:r>
              <a:rPr lang="en-US" sz="2000" dirty="0"/>
              <a:t>Additional to a normal air brake </a:t>
            </a:r>
            <a:r>
              <a:rPr lang="en-US" sz="2000" dirty="0" smtClean="0"/>
              <a:t>system</a:t>
            </a:r>
            <a:endParaRPr lang="en-US" sz="2000" dirty="0"/>
          </a:p>
          <a:p>
            <a:r>
              <a:rPr lang="en-US" sz="2000" dirty="0"/>
              <a:t>Doesn’t allow you to drive faster or stop </a:t>
            </a:r>
            <a:r>
              <a:rPr lang="en-US" sz="2000" dirty="0" smtClean="0"/>
              <a:t>sooner</a:t>
            </a:r>
          </a:p>
          <a:p>
            <a:r>
              <a:rPr lang="en-US" sz="2000" dirty="0"/>
              <a:t>S</a:t>
            </a:r>
            <a:r>
              <a:rPr lang="en-US" sz="2000" dirty="0" smtClean="0"/>
              <a:t>topping </a:t>
            </a:r>
            <a:r>
              <a:rPr lang="en-US" sz="2000" dirty="0"/>
              <a:t>distance may be longer on some surfaces such as </a:t>
            </a:r>
            <a:r>
              <a:rPr lang="en-US" sz="2000" dirty="0" smtClean="0"/>
              <a:t>gravel</a:t>
            </a:r>
            <a:endParaRPr lang="en-US" sz="2000" dirty="0"/>
          </a:p>
          <a:p>
            <a:r>
              <a:rPr lang="en-US" sz="2000" dirty="0"/>
              <a:t>Can prevent wheel lock-up on slippery </a:t>
            </a:r>
            <a:r>
              <a:rPr lang="en-US" sz="2000" dirty="0" smtClean="0"/>
              <a:t>surfaces</a:t>
            </a:r>
            <a:endParaRPr lang="en-US" sz="2000" dirty="0"/>
          </a:p>
          <a:p>
            <a:r>
              <a:rPr lang="en-US" sz="2000" dirty="0" smtClean="0"/>
              <a:t>You can brake hard and maintain </a:t>
            </a:r>
            <a:r>
              <a:rPr lang="en-US" sz="2000" dirty="0"/>
              <a:t>steering control</a:t>
            </a:r>
            <a:r>
              <a:rPr lang="en-US" sz="2000" dirty="0" smtClean="0"/>
              <a:t>. Do not pump the brakes</a:t>
            </a:r>
            <a:endParaRPr lang="en-US" sz="2000" dirty="0"/>
          </a:p>
          <a:p>
            <a:r>
              <a:rPr lang="en-US" sz="2000" dirty="0"/>
              <a:t>Only as good as the driver - learn the correct technique and practice so you’re ready in an </a:t>
            </a:r>
            <a:r>
              <a:rPr lang="en-US" sz="2000" dirty="0" smtClean="0"/>
              <a:t>emergency. Read </a:t>
            </a:r>
            <a:r>
              <a:rPr lang="en-US" sz="2000" dirty="0"/>
              <a:t>your vehicle </a:t>
            </a:r>
            <a:r>
              <a:rPr lang="en-US" sz="2000" dirty="0" smtClean="0"/>
              <a:t>manual.</a:t>
            </a:r>
            <a:endParaRPr lang="en-US" sz="2000"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222" y="1553227"/>
            <a:ext cx="3011978" cy="2133485"/>
          </a:xfrm>
          <a:prstGeom prst="rect">
            <a:avLst/>
          </a:prstGeom>
        </p:spPr>
      </p:pic>
    </p:spTree>
    <p:extLst>
      <p:ext uri="{BB962C8B-B14F-4D97-AF65-F5344CB8AC3E}">
        <p14:creationId xmlns:p14="http://schemas.microsoft.com/office/powerpoint/2010/main" val="916193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Basic air brake components </a:t>
            </a:r>
            <a:endParaRPr lang="en-CA" sz="4000" dirty="0"/>
          </a:p>
        </p:txBody>
      </p:sp>
      <p:sp>
        <p:nvSpPr>
          <p:cNvPr id="3" name="Text Placeholder 2"/>
          <p:cNvSpPr>
            <a:spLocks noGrp="1"/>
          </p:cNvSpPr>
          <p:nvPr>
            <p:ph type="body" sz="quarter" idx="10"/>
          </p:nvPr>
        </p:nvSpPr>
        <p:spPr>
          <a:xfrm>
            <a:off x="933651" y="1646722"/>
            <a:ext cx="4677878" cy="3733800"/>
          </a:xfrm>
        </p:spPr>
        <p:txBody>
          <a:bodyPr/>
          <a:lstStyle/>
          <a:p>
            <a:r>
              <a:rPr lang="en-US" sz="2000" dirty="0" smtClean="0"/>
              <a:t>Air compressor </a:t>
            </a:r>
            <a:endParaRPr lang="en-US" sz="2000" dirty="0"/>
          </a:p>
          <a:p>
            <a:r>
              <a:rPr lang="en-US" sz="2000" dirty="0"/>
              <a:t>Governor </a:t>
            </a:r>
            <a:endParaRPr lang="en-US" sz="2000" dirty="0" smtClean="0"/>
          </a:p>
          <a:p>
            <a:r>
              <a:rPr lang="en-US" sz="2000" dirty="0" smtClean="0"/>
              <a:t>Air </a:t>
            </a:r>
            <a:r>
              <a:rPr lang="en-US" sz="2000" dirty="0"/>
              <a:t>lines  </a:t>
            </a:r>
          </a:p>
          <a:p>
            <a:r>
              <a:rPr lang="en-US" sz="2000" dirty="0" smtClean="0"/>
              <a:t>Air reservoirs</a:t>
            </a:r>
            <a:endParaRPr lang="en-US" sz="2000" dirty="0"/>
          </a:p>
          <a:p>
            <a:r>
              <a:rPr lang="en-US" sz="2000" dirty="0" smtClean="0"/>
              <a:t>Foot valve (brake pedal) </a:t>
            </a:r>
          </a:p>
          <a:p>
            <a:r>
              <a:rPr lang="en-US" sz="2000" dirty="0"/>
              <a:t>Foundation brakes</a:t>
            </a:r>
          </a:p>
          <a:p>
            <a:endParaRPr lang="en-US" sz="2000" dirty="0"/>
          </a:p>
          <a:p>
            <a:endParaRPr lang="en-CA" dirty="0"/>
          </a:p>
        </p:txBody>
      </p:sp>
      <p:grpSp>
        <p:nvGrpSpPr>
          <p:cNvPr id="4" name="Group 3"/>
          <p:cNvGrpSpPr>
            <a:grpSpLocks/>
          </p:cNvGrpSpPr>
          <p:nvPr/>
        </p:nvGrpSpPr>
        <p:grpSpPr bwMode="auto">
          <a:xfrm>
            <a:off x="5753100" y="1646722"/>
            <a:ext cx="5013158" cy="3348511"/>
            <a:chOff x="4140" y="542"/>
            <a:chExt cx="6490" cy="3883"/>
          </a:xfrm>
        </p:grpSpPr>
        <p:sp>
          <p:nvSpPr>
            <p:cNvPr id="5" name="AutoShape 175"/>
            <p:cNvSpPr>
              <a:spLocks/>
            </p:cNvSpPr>
            <p:nvPr/>
          </p:nvSpPr>
          <p:spPr bwMode="auto">
            <a:xfrm>
              <a:off x="9142" y="1638"/>
              <a:ext cx="153" cy="594"/>
            </a:xfrm>
            <a:custGeom>
              <a:avLst/>
              <a:gdLst>
                <a:gd name="T0" fmla="+- 0 9262 9142"/>
                <a:gd name="T1" fmla="*/ T0 w 153"/>
                <a:gd name="T2" fmla="+- 0 1903 1639"/>
                <a:gd name="T3" fmla="*/ 1903 h 594"/>
                <a:gd name="T4" fmla="+- 0 9170 9142"/>
                <a:gd name="T5" fmla="*/ T4 w 153"/>
                <a:gd name="T6" fmla="+- 0 1903 1639"/>
                <a:gd name="T7" fmla="*/ 1903 h 594"/>
                <a:gd name="T8" fmla="+- 0 9170 9142"/>
                <a:gd name="T9" fmla="*/ T8 w 153"/>
                <a:gd name="T10" fmla="+- 0 1718 1639"/>
                <a:gd name="T11" fmla="*/ 1718 h 594"/>
                <a:gd name="T12" fmla="+- 0 9255 9142"/>
                <a:gd name="T13" fmla="*/ T12 w 153"/>
                <a:gd name="T14" fmla="+- 0 1663 1639"/>
                <a:gd name="T15" fmla="*/ 1663 h 594"/>
                <a:gd name="T16" fmla="+- 0 9263 9142"/>
                <a:gd name="T17" fmla="*/ T16 w 153"/>
                <a:gd name="T18" fmla="+- 0 1642 1639"/>
                <a:gd name="T19" fmla="*/ 1642 h 594"/>
                <a:gd name="T20" fmla="+- 0 9283 9142"/>
                <a:gd name="T21" fmla="*/ T20 w 153"/>
                <a:gd name="T22" fmla="+- 0 1639 1639"/>
                <a:gd name="T23" fmla="*/ 1639 h 594"/>
                <a:gd name="T24" fmla="+- 0 9281 9142"/>
                <a:gd name="T25" fmla="*/ T24 w 153"/>
                <a:gd name="T26" fmla="+- 0 1641 1639"/>
                <a:gd name="T27" fmla="*/ 1641 h 594"/>
                <a:gd name="T28" fmla="+- 0 9281 9142"/>
                <a:gd name="T29" fmla="*/ T28 w 153"/>
                <a:gd name="T30" fmla="+- 0 1652 1639"/>
                <a:gd name="T31" fmla="*/ 1652 h 594"/>
                <a:gd name="T32" fmla="+- 0 9282 9142"/>
                <a:gd name="T33" fmla="*/ T32 w 153"/>
                <a:gd name="T34" fmla="+- 0 1658 1639"/>
                <a:gd name="T35" fmla="*/ 1658 h 594"/>
                <a:gd name="T36" fmla="+- 0 9285 9142"/>
                <a:gd name="T37" fmla="*/ T36 w 153"/>
                <a:gd name="T38" fmla="+- 0 1663 1639"/>
                <a:gd name="T39" fmla="*/ 1663 h 594"/>
                <a:gd name="T40" fmla="+- 0 9289 9142"/>
                <a:gd name="T41" fmla="*/ T40 w 153"/>
                <a:gd name="T42" fmla="+- 0 1674 1639"/>
                <a:gd name="T43" fmla="*/ 1674 h 594"/>
                <a:gd name="T44" fmla="+- 0 9294 9142"/>
                <a:gd name="T45" fmla="*/ T44 w 153"/>
                <a:gd name="T46" fmla="+- 0 1695 1639"/>
                <a:gd name="T47" fmla="*/ 1695 h 594"/>
                <a:gd name="T48" fmla="+- 0 9294 9142"/>
                <a:gd name="T49" fmla="*/ T48 w 153"/>
                <a:gd name="T50" fmla="+- 0 1704 1639"/>
                <a:gd name="T51" fmla="*/ 1704 h 594"/>
                <a:gd name="T52" fmla="+- 0 9276 9142"/>
                <a:gd name="T53" fmla="*/ T52 w 153"/>
                <a:gd name="T54" fmla="+- 0 1712 1639"/>
                <a:gd name="T55" fmla="*/ 1712 h 594"/>
                <a:gd name="T56" fmla="+- 0 9265 9142"/>
                <a:gd name="T57" fmla="*/ T56 w 153"/>
                <a:gd name="T58" fmla="+- 0 1725 1639"/>
                <a:gd name="T59" fmla="*/ 1725 h 594"/>
                <a:gd name="T60" fmla="+- 0 9261 9142"/>
                <a:gd name="T61" fmla="*/ T60 w 153"/>
                <a:gd name="T62" fmla="+- 0 1743 1639"/>
                <a:gd name="T63" fmla="*/ 1743 h 594"/>
                <a:gd name="T64" fmla="+- 0 9262 9142"/>
                <a:gd name="T65" fmla="*/ T64 w 153"/>
                <a:gd name="T66" fmla="+- 0 1903 1639"/>
                <a:gd name="T67" fmla="*/ 1903 h 594"/>
                <a:gd name="T68" fmla="+- 0 9142 9142"/>
                <a:gd name="T69" fmla="*/ T68 w 153"/>
                <a:gd name="T70" fmla="+- 0 1962 1639"/>
                <a:gd name="T71" fmla="*/ 1962 h 594"/>
                <a:gd name="T72" fmla="+- 0 9142 9142"/>
                <a:gd name="T73" fmla="*/ T72 w 153"/>
                <a:gd name="T74" fmla="+- 0 1902 1639"/>
                <a:gd name="T75" fmla="*/ 1902 h 594"/>
                <a:gd name="T76" fmla="+- 0 9170 9142"/>
                <a:gd name="T77" fmla="*/ T76 w 153"/>
                <a:gd name="T78" fmla="+- 0 1902 1639"/>
                <a:gd name="T79" fmla="*/ 1902 h 594"/>
                <a:gd name="T80" fmla="+- 0 9170 9142"/>
                <a:gd name="T81" fmla="*/ T80 w 153"/>
                <a:gd name="T82" fmla="+- 0 1903 1639"/>
                <a:gd name="T83" fmla="*/ 1903 h 594"/>
                <a:gd name="T84" fmla="+- 0 9262 9142"/>
                <a:gd name="T85" fmla="*/ T84 w 153"/>
                <a:gd name="T86" fmla="+- 0 1903 1639"/>
                <a:gd name="T87" fmla="*/ 1903 h 594"/>
                <a:gd name="T88" fmla="+- 0 9262 9142"/>
                <a:gd name="T89" fmla="*/ T88 w 153"/>
                <a:gd name="T90" fmla="+- 0 1961 1639"/>
                <a:gd name="T91" fmla="*/ 1961 h 594"/>
                <a:gd name="T92" fmla="+- 0 9172 9142"/>
                <a:gd name="T93" fmla="*/ T92 w 153"/>
                <a:gd name="T94" fmla="+- 0 1961 1639"/>
                <a:gd name="T95" fmla="*/ 1961 h 594"/>
                <a:gd name="T96" fmla="+- 0 9142 9142"/>
                <a:gd name="T97" fmla="*/ T96 w 153"/>
                <a:gd name="T98" fmla="+- 0 1962 1639"/>
                <a:gd name="T99" fmla="*/ 1962 h 594"/>
                <a:gd name="T100" fmla="+- 0 9274 9142"/>
                <a:gd name="T101" fmla="*/ T100 w 153"/>
                <a:gd name="T102" fmla="+- 0 2232 1639"/>
                <a:gd name="T103" fmla="*/ 2232 h 594"/>
                <a:gd name="T104" fmla="+- 0 9263 9142"/>
                <a:gd name="T105" fmla="*/ T104 w 153"/>
                <a:gd name="T106" fmla="+- 0 2227 1639"/>
                <a:gd name="T107" fmla="*/ 2227 h 594"/>
                <a:gd name="T108" fmla="+- 0 9263 9142"/>
                <a:gd name="T109" fmla="*/ T108 w 153"/>
                <a:gd name="T110" fmla="+- 0 2206 1639"/>
                <a:gd name="T111" fmla="*/ 2206 h 594"/>
                <a:gd name="T112" fmla="+- 0 9172 9142"/>
                <a:gd name="T113" fmla="*/ T112 w 153"/>
                <a:gd name="T114" fmla="+- 0 2152 1639"/>
                <a:gd name="T115" fmla="*/ 2152 h 594"/>
                <a:gd name="T116" fmla="+- 0 9172 9142"/>
                <a:gd name="T117" fmla="*/ T116 w 153"/>
                <a:gd name="T118" fmla="+- 0 1961 1639"/>
                <a:gd name="T119" fmla="*/ 1961 h 594"/>
                <a:gd name="T120" fmla="+- 0 9262 9142"/>
                <a:gd name="T121" fmla="*/ T120 w 153"/>
                <a:gd name="T122" fmla="+- 0 1961 1639"/>
                <a:gd name="T123" fmla="*/ 1961 h 594"/>
                <a:gd name="T124" fmla="+- 0 9263 9142"/>
                <a:gd name="T125" fmla="*/ T124 w 153"/>
                <a:gd name="T126" fmla="+- 0 2124 1639"/>
                <a:gd name="T127" fmla="*/ 2124 h 594"/>
                <a:gd name="T128" fmla="+- 0 9265 9142"/>
                <a:gd name="T129" fmla="*/ T128 w 153"/>
                <a:gd name="T130" fmla="+- 0 2141 1639"/>
                <a:gd name="T131" fmla="*/ 2141 h 594"/>
                <a:gd name="T132" fmla="+- 0 9281 9142"/>
                <a:gd name="T133" fmla="*/ T132 w 153"/>
                <a:gd name="T134" fmla="+- 0 2150 1639"/>
                <a:gd name="T135" fmla="*/ 2150 h 594"/>
                <a:gd name="T136" fmla="+- 0 9293 9142"/>
                <a:gd name="T137" fmla="*/ T136 w 153"/>
                <a:gd name="T138" fmla="+- 0 2165 1639"/>
                <a:gd name="T139" fmla="*/ 2165 h 594"/>
                <a:gd name="T140" fmla="+- 0 9294 9142"/>
                <a:gd name="T141" fmla="*/ T140 w 153"/>
                <a:gd name="T142" fmla="+- 0 2175 1639"/>
                <a:gd name="T143" fmla="*/ 2175 h 594"/>
                <a:gd name="T144" fmla="+- 0 9280 9142"/>
                <a:gd name="T145" fmla="*/ T144 w 153"/>
                <a:gd name="T146" fmla="+- 0 2199 1639"/>
                <a:gd name="T147" fmla="*/ 2199 h 594"/>
                <a:gd name="T148" fmla="+- 0 9285 9142"/>
                <a:gd name="T149" fmla="*/ T148 w 153"/>
                <a:gd name="T150" fmla="+- 0 2229 1639"/>
                <a:gd name="T151" fmla="*/ 2229 h 594"/>
                <a:gd name="T152" fmla="+- 0 9274 9142"/>
                <a:gd name="T153" fmla="*/ T152 w 153"/>
                <a:gd name="T154" fmla="+- 0 2232 1639"/>
                <a:gd name="T155" fmla="*/ 2232 h 5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53" h="594">
                  <a:moveTo>
                    <a:pt x="120" y="264"/>
                  </a:moveTo>
                  <a:lnTo>
                    <a:pt x="28" y="264"/>
                  </a:lnTo>
                  <a:lnTo>
                    <a:pt x="28" y="79"/>
                  </a:lnTo>
                  <a:lnTo>
                    <a:pt x="113" y="24"/>
                  </a:lnTo>
                  <a:lnTo>
                    <a:pt x="121" y="3"/>
                  </a:lnTo>
                  <a:lnTo>
                    <a:pt x="141" y="0"/>
                  </a:lnTo>
                  <a:lnTo>
                    <a:pt x="139" y="2"/>
                  </a:lnTo>
                  <a:lnTo>
                    <a:pt x="139" y="13"/>
                  </a:lnTo>
                  <a:lnTo>
                    <a:pt x="140" y="19"/>
                  </a:lnTo>
                  <a:lnTo>
                    <a:pt x="143" y="24"/>
                  </a:lnTo>
                  <a:lnTo>
                    <a:pt x="147" y="35"/>
                  </a:lnTo>
                  <a:lnTo>
                    <a:pt x="152" y="56"/>
                  </a:lnTo>
                  <a:lnTo>
                    <a:pt x="152" y="65"/>
                  </a:lnTo>
                  <a:lnTo>
                    <a:pt x="134" y="73"/>
                  </a:lnTo>
                  <a:lnTo>
                    <a:pt x="123" y="86"/>
                  </a:lnTo>
                  <a:lnTo>
                    <a:pt x="119" y="104"/>
                  </a:lnTo>
                  <a:lnTo>
                    <a:pt x="120" y="264"/>
                  </a:lnTo>
                  <a:close/>
                  <a:moveTo>
                    <a:pt x="0" y="323"/>
                  </a:moveTo>
                  <a:lnTo>
                    <a:pt x="0" y="263"/>
                  </a:lnTo>
                  <a:lnTo>
                    <a:pt x="28" y="263"/>
                  </a:lnTo>
                  <a:lnTo>
                    <a:pt x="28" y="264"/>
                  </a:lnTo>
                  <a:lnTo>
                    <a:pt x="120" y="264"/>
                  </a:lnTo>
                  <a:lnTo>
                    <a:pt x="120" y="322"/>
                  </a:lnTo>
                  <a:lnTo>
                    <a:pt x="30" y="322"/>
                  </a:lnTo>
                  <a:lnTo>
                    <a:pt x="0" y="323"/>
                  </a:lnTo>
                  <a:close/>
                  <a:moveTo>
                    <a:pt x="132" y="593"/>
                  </a:moveTo>
                  <a:lnTo>
                    <a:pt x="121" y="588"/>
                  </a:lnTo>
                  <a:lnTo>
                    <a:pt x="121" y="567"/>
                  </a:lnTo>
                  <a:lnTo>
                    <a:pt x="30" y="513"/>
                  </a:lnTo>
                  <a:lnTo>
                    <a:pt x="30" y="322"/>
                  </a:lnTo>
                  <a:lnTo>
                    <a:pt x="120" y="322"/>
                  </a:lnTo>
                  <a:lnTo>
                    <a:pt x="121" y="485"/>
                  </a:lnTo>
                  <a:lnTo>
                    <a:pt x="123" y="502"/>
                  </a:lnTo>
                  <a:lnTo>
                    <a:pt x="139" y="511"/>
                  </a:lnTo>
                  <a:lnTo>
                    <a:pt x="151" y="526"/>
                  </a:lnTo>
                  <a:lnTo>
                    <a:pt x="152" y="536"/>
                  </a:lnTo>
                  <a:lnTo>
                    <a:pt x="138" y="560"/>
                  </a:lnTo>
                  <a:lnTo>
                    <a:pt x="143" y="590"/>
                  </a:lnTo>
                  <a:lnTo>
                    <a:pt x="132" y="593"/>
                  </a:lnTo>
                  <a:close/>
                </a:path>
              </a:pathLst>
            </a:custGeom>
            <a:solidFill>
              <a:srgbClr val="44C8F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cxnSp>
          <p:nvCxnSpPr>
            <p:cNvPr id="6" name="Line 176"/>
            <p:cNvCxnSpPr>
              <a:cxnSpLocks noChangeShapeType="1"/>
            </p:cNvCxnSpPr>
            <p:nvPr/>
          </p:nvCxnSpPr>
          <p:spPr bwMode="auto">
            <a:xfrm>
              <a:off x="9278" y="1624"/>
              <a:ext cx="0" cy="615"/>
            </a:xfrm>
            <a:prstGeom prst="line">
              <a:avLst/>
            </a:prstGeom>
            <a:noFill/>
            <a:ln w="30379">
              <a:solidFill>
                <a:srgbClr val="515154"/>
              </a:solidFill>
              <a:prstDash val="solid"/>
              <a:round/>
              <a:headEnd/>
              <a:tailEnd/>
            </a:ln>
            <a:extLst>
              <a:ext uri="{909E8E84-426E-40DD-AFC4-6F175D3DCCD1}">
                <a14:hiddenFill xmlns:a14="http://schemas.microsoft.com/office/drawing/2010/main">
                  <a:noFill/>
                </a14:hiddenFill>
              </a:ext>
            </a:extLst>
          </p:spPr>
        </p:cxn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4" y="1759"/>
              <a:ext cx="15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9" y="1754"/>
              <a:ext cx="16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4" y="2250"/>
              <a:ext cx="16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9" y="2246"/>
              <a:ext cx="172"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7" y="1884"/>
              <a:ext cx="191"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71" y="1879"/>
              <a:ext cx="20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2" y="2355"/>
              <a:ext cx="284"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a:spLocks/>
            </p:cNvSpPr>
            <p:nvPr/>
          </p:nvSpPr>
          <p:spPr bwMode="auto">
            <a:xfrm>
              <a:off x="9172" y="2355"/>
              <a:ext cx="284" cy="924"/>
            </a:xfrm>
            <a:custGeom>
              <a:avLst/>
              <a:gdLst>
                <a:gd name="T0" fmla="+- 0 9255 9173"/>
                <a:gd name="T1" fmla="*/ T0 w 284"/>
                <a:gd name="T2" fmla="+- 0 2828 2355"/>
                <a:gd name="T3" fmla="*/ 2828 h 924"/>
                <a:gd name="T4" fmla="+- 0 9261 9173"/>
                <a:gd name="T5" fmla="*/ T4 w 284"/>
                <a:gd name="T6" fmla="+- 0 2746 2355"/>
                <a:gd name="T7" fmla="*/ 2746 h 924"/>
                <a:gd name="T8" fmla="+- 0 9280 9173"/>
                <a:gd name="T9" fmla="*/ T8 w 284"/>
                <a:gd name="T10" fmla="+- 0 2669 2355"/>
                <a:gd name="T11" fmla="*/ 2669 h 924"/>
                <a:gd name="T12" fmla="+- 0 9310 9173"/>
                <a:gd name="T13" fmla="*/ T12 w 284"/>
                <a:gd name="T14" fmla="+- 0 2597 2355"/>
                <a:gd name="T15" fmla="*/ 2597 h 924"/>
                <a:gd name="T16" fmla="+- 0 9350 9173"/>
                <a:gd name="T17" fmla="*/ T16 w 284"/>
                <a:gd name="T18" fmla="+- 0 2531 2355"/>
                <a:gd name="T19" fmla="*/ 2531 h 924"/>
                <a:gd name="T20" fmla="+- 0 9399 9173"/>
                <a:gd name="T21" fmla="*/ T20 w 284"/>
                <a:gd name="T22" fmla="+- 0 2472 2355"/>
                <a:gd name="T23" fmla="*/ 2472 h 924"/>
                <a:gd name="T24" fmla="+- 0 9456 9173"/>
                <a:gd name="T25" fmla="*/ T24 w 284"/>
                <a:gd name="T26" fmla="+- 0 2421 2355"/>
                <a:gd name="T27" fmla="*/ 2421 h 924"/>
                <a:gd name="T28" fmla="+- 0 9407 9173"/>
                <a:gd name="T29" fmla="*/ T28 w 284"/>
                <a:gd name="T30" fmla="+- 0 2355 2355"/>
                <a:gd name="T31" fmla="*/ 2355 h 924"/>
                <a:gd name="T32" fmla="+- 0 9349 9173"/>
                <a:gd name="T33" fmla="*/ T32 w 284"/>
                <a:gd name="T34" fmla="+- 0 2405 2355"/>
                <a:gd name="T35" fmla="*/ 2405 h 924"/>
                <a:gd name="T36" fmla="+- 0 9298 9173"/>
                <a:gd name="T37" fmla="*/ T36 w 284"/>
                <a:gd name="T38" fmla="+- 0 2462 2355"/>
                <a:gd name="T39" fmla="*/ 2462 h 924"/>
                <a:gd name="T40" fmla="+- 0 9255 9173"/>
                <a:gd name="T41" fmla="*/ T40 w 284"/>
                <a:gd name="T42" fmla="+- 0 2526 2355"/>
                <a:gd name="T43" fmla="*/ 2526 h 924"/>
                <a:gd name="T44" fmla="+- 0 9220 9173"/>
                <a:gd name="T45" fmla="*/ T44 w 284"/>
                <a:gd name="T46" fmla="+- 0 2595 2355"/>
                <a:gd name="T47" fmla="*/ 2595 h 924"/>
                <a:gd name="T48" fmla="+- 0 9194 9173"/>
                <a:gd name="T49" fmla="*/ T48 w 284"/>
                <a:gd name="T50" fmla="+- 0 2669 2355"/>
                <a:gd name="T51" fmla="*/ 2669 h 924"/>
                <a:gd name="T52" fmla="+- 0 9178 9173"/>
                <a:gd name="T53" fmla="*/ T52 w 284"/>
                <a:gd name="T54" fmla="+- 0 2746 2355"/>
                <a:gd name="T55" fmla="*/ 2746 h 924"/>
                <a:gd name="T56" fmla="+- 0 9173 9173"/>
                <a:gd name="T57" fmla="*/ T56 w 284"/>
                <a:gd name="T58" fmla="+- 0 2828 2355"/>
                <a:gd name="T59" fmla="*/ 2828 h 924"/>
                <a:gd name="T60" fmla="+- 0 9178 9173"/>
                <a:gd name="T61" fmla="*/ T60 w 284"/>
                <a:gd name="T62" fmla="+- 0 2904 2355"/>
                <a:gd name="T63" fmla="*/ 2904 h 924"/>
                <a:gd name="T64" fmla="+- 0 9192 9173"/>
                <a:gd name="T65" fmla="*/ T64 w 284"/>
                <a:gd name="T66" fmla="+- 0 2977 2355"/>
                <a:gd name="T67" fmla="*/ 2977 h 924"/>
                <a:gd name="T68" fmla="+- 0 9215 9173"/>
                <a:gd name="T69" fmla="*/ T68 w 284"/>
                <a:gd name="T70" fmla="+- 0 3047 2355"/>
                <a:gd name="T71" fmla="*/ 3047 h 924"/>
                <a:gd name="T72" fmla="+- 0 9246 9173"/>
                <a:gd name="T73" fmla="*/ T72 w 284"/>
                <a:gd name="T74" fmla="+- 0 3113 2355"/>
                <a:gd name="T75" fmla="*/ 3113 h 924"/>
                <a:gd name="T76" fmla="+- 0 9284 9173"/>
                <a:gd name="T77" fmla="*/ T76 w 284"/>
                <a:gd name="T78" fmla="+- 0 3174 2355"/>
                <a:gd name="T79" fmla="*/ 3174 h 924"/>
                <a:gd name="T80" fmla="+- 0 9329 9173"/>
                <a:gd name="T81" fmla="*/ T80 w 284"/>
                <a:gd name="T82" fmla="+- 0 3229 2355"/>
                <a:gd name="T83" fmla="*/ 3229 h 924"/>
                <a:gd name="T84" fmla="+- 0 9381 9173"/>
                <a:gd name="T85" fmla="*/ T84 w 284"/>
                <a:gd name="T86" fmla="+- 0 3279 2355"/>
                <a:gd name="T87" fmla="*/ 3279 h 924"/>
                <a:gd name="T88" fmla="+- 0 9434 9173"/>
                <a:gd name="T89" fmla="*/ T88 w 284"/>
                <a:gd name="T90" fmla="+- 0 3216 2355"/>
                <a:gd name="T91" fmla="*/ 3216 h 924"/>
                <a:gd name="T92" fmla="+- 0 9383 9173"/>
                <a:gd name="T93" fmla="*/ T92 w 284"/>
                <a:gd name="T94" fmla="+- 0 3166 2355"/>
                <a:gd name="T95" fmla="*/ 3166 h 924"/>
                <a:gd name="T96" fmla="+- 0 9339 9173"/>
                <a:gd name="T97" fmla="*/ T96 w 284"/>
                <a:gd name="T98" fmla="+- 0 3109 2355"/>
                <a:gd name="T99" fmla="*/ 3109 h 924"/>
                <a:gd name="T100" fmla="+- 0 9303 9173"/>
                <a:gd name="T101" fmla="*/ T100 w 284"/>
                <a:gd name="T102" fmla="+- 0 3045 2355"/>
                <a:gd name="T103" fmla="*/ 3045 h 924"/>
                <a:gd name="T104" fmla="+- 0 9277 9173"/>
                <a:gd name="T105" fmla="*/ T104 w 284"/>
                <a:gd name="T106" fmla="+- 0 2977 2355"/>
                <a:gd name="T107" fmla="*/ 2977 h 924"/>
                <a:gd name="T108" fmla="+- 0 9260 9173"/>
                <a:gd name="T109" fmla="*/ T108 w 284"/>
                <a:gd name="T110" fmla="+- 0 2904 2355"/>
                <a:gd name="T111" fmla="*/ 2904 h 924"/>
                <a:gd name="T112" fmla="+- 0 9255 9173"/>
                <a:gd name="T113" fmla="*/ T112 w 284"/>
                <a:gd name="T114" fmla="+- 0 2828 2355"/>
                <a:gd name="T115" fmla="*/ 2828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84" h="924">
                  <a:moveTo>
                    <a:pt x="82" y="473"/>
                  </a:moveTo>
                  <a:lnTo>
                    <a:pt x="88" y="391"/>
                  </a:lnTo>
                  <a:lnTo>
                    <a:pt x="107" y="314"/>
                  </a:lnTo>
                  <a:lnTo>
                    <a:pt x="137" y="242"/>
                  </a:lnTo>
                  <a:lnTo>
                    <a:pt x="177" y="176"/>
                  </a:lnTo>
                  <a:lnTo>
                    <a:pt x="226" y="117"/>
                  </a:lnTo>
                  <a:lnTo>
                    <a:pt x="283" y="66"/>
                  </a:lnTo>
                  <a:lnTo>
                    <a:pt x="234" y="0"/>
                  </a:lnTo>
                  <a:lnTo>
                    <a:pt x="176" y="50"/>
                  </a:lnTo>
                  <a:lnTo>
                    <a:pt x="125" y="107"/>
                  </a:lnTo>
                  <a:lnTo>
                    <a:pt x="82" y="171"/>
                  </a:lnTo>
                  <a:lnTo>
                    <a:pt x="47" y="240"/>
                  </a:lnTo>
                  <a:lnTo>
                    <a:pt x="21" y="314"/>
                  </a:lnTo>
                  <a:lnTo>
                    <a:pt x="5" y="391"/>
                  </a:lnTo>
                  <a:lnTo>
                    <a:pt x="0" y="473"/>
                  </a:lnTo>
                  <a:lnTo>
                    <a:pt x="5" y="549"/>
                  </a:lnTo>
                  <a:lnTo>
                    <a:pt x="19" y="622"/>
                  </a:lnTo>
                  <a:lnTo>
                    <a:pt x="42" y="692"/>
                  </a:lnTo>
                  <a:lnTo>
                    <a:pt x="73" y="758"/>
                  </a:lnTo>
                  <a:lnTo>
                    <a:pt x="111" y="819"/>
                  </a:lnTo>
                  <a:lnTo>
                    <a:pt x="156" y="874"/>
                  </a:lnTo>
                  <a:lnTo>
                    <a:pt x="208" y="924"/>
                  </a:lnTo>
                  <a:lnTo>
                    <a:pt x="261" y="861"/>
                  </a:lnTo>
                  <a:lnTo>
                    <a:pt x="210" y="811"/>
                  </a:lnTo>
                  <a:lnTo>
                    <a:pt x="166" y="754"/>
                  </a:lnTo>
                  <a:lnTo>
                    <a:pt x="130" y="690"/>
                  </a:lnTo>
                  <a:lnTo>
                    <a:pt x="104" y="622"/>
                  </a:lnTo>
                  <a:lnTo>
                    <a:pt x="87" y="549"/>
                  </a:lnTo>
                  <a:lnTo>
                    <a:pt x="82" y="473"/>
                  </a:lnTo>
                  <a:close/>
                </a:path>
              </a:pathLst>
            </a:custGeom>
            <a:noFill/>
            <a:ln w="641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5"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55" y="2349"/>
              <a:ext cx="434" cy="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a:spLocks/>
            </p:cNvSpPr>
            <p:nvPr/>
          </p:nvSpPr>
          <p:spPr bwMode="auto">
            <a:xfrm>
              <a:off x="9255" y="2346"/>
              <a:ext cx="434" cy="971"/>
            </a:xfrm>
            <a:custGeom>
              <a:avLst/>
              <a:gdLst>
                <a:gd name="T0" fmla="+- 0 9630 9256"/>
                <a:gd name="T1" fmla="*/ T0 w 434"/>
                <a:gd name="T2" fmla="+- 0 3182 2346"/>
                <a:gd name="T3" fmla="*/ 3182 h 971"/>
                <a:gd name="T4" fmla="+- 0 9614 9256"/>
                <a:gd name="T5" fmla="*/ T4 w 434"/>
                <a:gd name="T6" fmla="+- 0 3175 2346"/>
                <a:gd name="T7" fmla="*/ 3175 h 971"/>
                <a:gd name="T8" fmla="+- 0 9612 9256"/>
                <a:gd name="T9" fmla="*/ T8 w 434"/>
                <a:gd name="T10" fmla="+- 0 3174 2346"/>
                <a:gd name="T11" fmla="*/ 3174 h 971"/>
                <a:gd name="T12" fmla="+- 0 9459 9256"/>
                <a:gd name="T13" fmla="*/ T12 w 434"/>
                <a:gd name="T14" fmla="+- 0 3051 2346"/>
                <a:gd name="T15" fmla="*/ 3051 h 971"/>
                <a:gd name="T16" fmla="+- 0 9403 9256"/>
                <a:gd name="T17" fmla="*/ T16 w 434"/>
                <a:gd name="T18" fmla="+- 0 2938 2346"/>
                <a:gd name="T19" fmla="*/ 2938 h 971"/>
                <a:gd name="T20" fmla="+- 0 9387 9256"/>
                <a:gd name="T21" fmla="*/ T20 w 434"/>
                <a:gd name="T22" fmla="+- 0 2808 2346"/>
                <a:gd name="T23" fmla="*/ 2808 h 971"/>
                <a:gd name="T24" fmla="+- 0 9435 9256"/>
                <a:gd name="T25" fmla="*/ T24 w 434"/>
                <a:gd name="T26" fmla="+- 0 2649 2346"/>
                <a:gd name="T27" fmla="*/ 2649 h 971"/>
                <a:gd name="T28" fmla="+- 0 9544 9256"/>
                <a:gd name="T29" fmla="*/ T28 w 434"/>
                <a:gd name="T30" fmla="+- 0 2528 2346"/>
                <a:gd name="T31" fmla="*/ 2528 h 971"/>
                <a:gd name="T32" fmla="+- 0 9622 9256"/>
                <a:gd name="T33" fmla="*/ T32 w 434"/>
                <a:gd name="T34" fmla="+- 0 2477 2346"/>
                <a:gd name="T35" fmla="*/ 2477 h 971"/>
                <a:gd name="T36" fmla="+- 0 9625 9256"/>
                <a:gd name="T37" fmla="*/ T36 w 434"/>
                <a:gd name="T38" fmla="+- 0 2461 2346"/>
                <a:gd name="T39" fmla="*/ 2461 h 971"/>
                <a:gd name="T40" fmla="+- 0 9631 9256"/>
                <a:gd name="T41" fmla="*/ T40 w 434"/>
                <a:gd name="T42" fmla="+- 0 2436 2346"/>
                <a:gd name="T43" fmla="*/ 2436 h 971"/>
                <a:gd name="T44" fmla="+- 0 9621 9256"/>
                <a:gd name="T45" fmla="*/ T44 w 434"/>
                <a:gd name="T46" fmla="+- 0 2427 2346"/>
                <a:gd name="T47" fmla="*/ 2427 h 971"/>
                <a:gd name="T48" fmla="+- 0 9605 9256"/>
                <a:gd name="T49" fmla="*/ T48 w 434"/>
                <a:gd name="T50" fmla="+- 0 2390 2346"/>
                <a:gd name="T51" fmla="*/ 2390 h 971"/>
                <a:gd name="T52" fmla="+- 0 9615 9256"/>
                <a:gd name="T53" fmla="*/ T52 w 434"/>
                <a:gd name="T54" fmla="+- 0 2372 2346"/>
                <a:gd name="T55" fmla="*/ 2372 h 971"/>
                <a:gd name="T56" fmla="+- 0 9609 9256"/>
                <a:gd name="T57" fmla="*/ T56 w 434"/>
                <a:gd name="T58" fmla="+- 0 2359 2346"/>
                <a:gd name="T59" fmla="*/ 2359 h 971"/>
                <a:gd name="T60" fmla="+- 0 9595 9256"/>
                <a:gd name="T61" fmla="*/ T60 w 434"/>
                <a:gd name="T62" fmla="+- 0 2349 2346"/>
                <a:gd name="T63" fmla="*/ 2349 h 971"/>
                <a:gd name="T64" fmla="+- 0 9511 9256"/>
                <a:gd name="T65" fmla="*/ T64 w 434"/>
                <a:gd name="T66" fmla="+- 0 2385 2346"/>
                <a:gd name="T67" fmla="*/ 2385 h 971"/>
                <a:gd name="T68" fmla="+- 0 9398 9256"/>
                <a:gd name="T69" fmla="*/ T68 w 434"/>
                <a:gd name="T70" fmla="+- 0 2473 2346"/>
                <a:gd name="T71" fmla="*/ 2473 h 971"/>
                <a:gd name="T72" fmla="+- 0 9314 9256"/>
                <a:gd name="T73" fmla="*/ T72 w 434"/>
                <a:gd name="T74" fmla="+- 0 2588 2346"/>
                <a:gd name="T75" fmla="*/ 2588 h 971"/>
                <a:gd name="T76" fmla="+- 0 9265 9256"/>
                <a:gd name="T77" fmla="*/ T76 w 434"/>
                <a:gd name="T78" fmla="+- 0 2726 2346"/>
                <a:gd name="T79" fmla="*/ 2726 h 971"/>
                <a:gd name="T80" fmla="+- 0 9257 9256"/>
                <a:gd name="T81" fmla="*/ T80 w 434"/>
                <a:gd name="T82" fmla="+- 0 2881 2346"/>
                <a:gd name="T83" fmla="*/ 2881 h 971"/>
                <a:gd name="T84" fmla="+- 0 9296 9256"/>
                <a:gd name="T85" fmla="*/ T84 w 434"/>
                <a:gd name="T86" fmla="+- 0 3029 2346"/>
                <a:gd name="T87" fmla="*/ 3029 h 971"/>
                <a:gd name="T88" fmla="+- 0 9374 9256"/>
                <a:gd name="T89" fmla="*/ T88 w 434"/>
                <a:gd name="T90" fmla="+- 0 3156 2346"/>
                <a:gd name="T91" fmla="*/ 3156 h 971"/>
                <a:gd name="T92" fmla="+- 0 9485 9256"/>
                <a:gd name="T93" fmla="*/ T92 w 434"/>
                <a:gd name="T94" fmla="+- 0 3255 2346"/>
                <a:gd name="T95" fmla="*/ 3255 h 971"/>
                <a:gd name="T96" fmla="+- 0 9557 9256"/>
                <a:gd name="T97" fmla="*/ T96 w 434"/>
                <a:gd name="T98" fmla="+- 0 3295 2346"/>
                <a:gd name="T99" fmla="*/ 3295 h 971"/>
                <a:gd name="T100" fmla="+- 0 9570 9256"/>
                <a:gd name="T101" fmla="*/ T100 w 434"/>
                <a:gd name="T102" fmla="+- 0 3300 2346"/>
                <a:gd name="T103" fmla="*/ 3300 h 971"/>
                <a:gd name="T104" fmla="+- 0 9585 9256"/>
                <a:gd name="T105" fmla="*/ T104 w 434"/>
                <a:gd name="T106" fmla="+- 0 3306 2346"/>
                <a:gd name="T107" fmla="*/ 3306 h 971"/>
                <a:gd name="T108" fmla="+- 0 9602 9256"/>
                <a:gd name="T109" fmla="*/ T108 w 434"/>
                <a:gd name="T110" fmla="+- 0 3314 2346"/>
                <a:gd name="T111" fmla="*/ 3314 h 971"/>
                <a:gd name="T112" fmla="+- 0 9625 9256"/>
                <a:gd name="T113" fmla="*/ T112 w 434"/>
                <a:gd name="T114" fmla="+- 0 3316 2346"/>
                <a:gd name="T115" fmla="*/ 3316 h 971"/>
                <a:gd name="T116" fmla="+- 0 9671 9256"/>
                <a:gd name="T117" fmla="*/ T116 w 434"/>
                <a:gd name="T118" fmla="+- 0 3295 2346"/>
                <a:gd name="T119" fmla="*/ 3295 h 971"/>
                <a:gd name="T120" fmla="+- 0 9689 9256"/>
                <a:gd name="T121" fmla="*/ T120 w 434"/>
                <a:gd name="T122" fmla="+- 0 3247 2346"/>
                <a:gd name="T123" fmla="*/ 3247 h 971"/>
                <a:gd name="T124" fmla="+- 0 9674 9256"/>
                <a:gd name="T125" fmla="*/ T124 w 434"/>
                <a:gd name="T126" fmla="+- 0 3207 2346"/>
                <a:gd name="T127" fmla="*/ 3207 h 971"/>
                <a:gd name="T128" fmla="+- 0 9639 9256"/>
                <a:gd name="T129" fmla="*/ T128 w 434"/>
                <a:gd name="T130" fmla="+- 0 3185 2346"/>
                <a:gd name="T131" fmla="*/ 3185 h 9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34" h="971">
                  <a:moveTo>
                    <a:pt x="383" y="839"/>
                  </a:moveTo>
                  <a:lnTo>
                    <a:pt x="374" y="836"/>
                  </a:lnTo>
                  <a:lnTo>
                    <a:pt x="366" y="833"/>
                  </a:lnTo>
                  <a:lnTo>
                    <a:pt x="358" y="829"/>
                  </a:lnTo>
                  <a:lnTo>
                    <a:pt x="357" y="829"/>
                  </a:lnTo>
                  <a:lnTo>
                    <a:pt x="356" y="828"/>
                  </a:lnTo>
                  <a:lnTo>
                    <a:pt x="271" y="776"/>
                  </a:lnTo>
                  <a:lnTo>
                    <a:pt x="203" y="705"/>
                  </a:lnTo>
                  <a:lnTo>
                    <a:pt x="170" y="651"/>
                  </a:lnTo>
                  <a:lnTo>
                    <a:pt x="147" y="592"/>
                  </a:lnTo>
                  <a:lnTo>
                    <a:pt x="133" y="529"/>
                  </a:lnTo>
                  <a:lnTo>
                    <a:pt x="131" y="462"/>
                  </a:lnTo>
                  <a:lnTo>
                    <a:pt x="146" y="378"/>
                  </a:lnTo>
                  <a:lnTo>
                    <a:pt x="179" y="303"/>
                  </a:lnTo>
                  <a:lnTo>
                    <a:pt x="228" y="238"/>
                  </a:lnTo>
                  <a:lnTo>
                    <a:pt x="288" y="182"/>
                  </a:lnTo>
                  <a:lnTo>
                    <a:pt x="357" y="136"/>
                  </a:lnTo>
                  <a:lnTo>
                    <a:pt x="366" y="131"/>
                  </a:lnTo>
                  <a:lnTo>
                    <a:pt x="368" y="122"/>
                  </a:lnTo>
                  <a:lnTo>
                    <a:pt x="369" y="115"/>
                  </a:lnTo>
                  <a:lnTo>
                    <a:pt x="371" y="106"/>
                  </a:lnTo>
                  <a:lnTo>
                    <a:pt x="375" y="90"/>
                  </a:lnTo>
                  <a:lnTo>
                    <a:pt x="368" y="84"/>
                  </a:lnTo>
                  <a:lnTo>
                    <a:pt x="365" y="81"/>
                  </a:lnTo>
                  <a:lnTo>
                    <a:pt x="371" y="62"/>
                  </a:lnTo>
                  <a:lnTo>
                    <a:pt x="349" y="44"/>
                  </a:lnTo>
                  <a:lnTo>
                    <a:pt x="354" y="35"/>
                  </a:lnTo>
                  <a:lnTo>
                    <a:pt x="359" y="26"/>
                  </a:lnTo>
                  <a:lnTo>
                    <a:pt x="358" y="21"/>
                  </a:lnTo>
                  <a:lnTo>
                    <a:pt x="353" y="13"/>
                  </a:lnTo>
                  <a:lnTo>
                    <a:pt x="346" y="0"/>
                  </a:lnTo>
                  <a:lnTo>
                    <a:pt x="339" y="3"/>
                  </a:lnTo>
                  <a:lnTo>
                    <a:pt x="319" y="8"/>
                  </a:lnTo>
                  <a:lnTo>
                    <a:pt x="255" y="39"/>
                  </a:lnTo>
                  <a:lnTo>
                    <a:pt x="195" y="79"/>
                  </a:lnTo>
                  <a:lnTo>
                    <a:pt x="142" y="127"/>
                  </a:lnTo>
                  <a:lnTo>
                    <a:pt x="96" y="182"/>
                  </a:lnTo>
                  <a:lnTo>
                    <a:pt x="58" y="242"/>
                  </a:lnTo>
                  <a:lnTo>
                    <a:pt x="29" y="309"/>
                  </a:lnTo>
                  <a:lnTo>
                    <a:pt x="9" y="380"/>
                  </a:lnTo>
                  <a:lnTo>
                    <a:pt x="0" y="456"/>
                  </a:lnTo>
                  <a:lnTo>
                    <a:pt x="1" y="535"/>
                  </a:lnTo>
                  <a:lnTo>
                    <a:pt x="15" y="611"/>
                  </a:lnTo>
                  <a:lnTo>
                    <a:pt x="40" y="683"/>
                  </a:lnTo>
                  <a:lnTo>
                    <a:pt x="74" y="750"/>
                  </a:lnTo>
                  <a:lnTo>
                    <a:pt x="118" y="810"/>
                  </a:lnTo>
                  <a:lnTo>
                    <a:pt x="170" y="864"/>
                  </a:lnTo>
                  <a:lnTo>
                    <a:pt x="229" y="909"/>
                  </a:lnTo>
                  <a:lnTo>
                    <a:pt x="295" y="946"/>
                  </a:lnTo>
                  <a:lnTo>
                    <a:pt x="301" y="949"/>
                  </a:lnTo>
                  <a:lnTo>
                    <a:pt x="307" y="952"/>
                  </a:lnTo>
                  <a:lnTo>
                    <a:pt x="314" y="954"/>
                  </a:lnTo>
                  <a:lnTo>
                    <a:pt x="321" y="957"/>
                  </a:lnTo>
                  <a:lnTo>
                    <a:pt x="329" y="960"/>
                  </a:lnTo>
                  <a:lnTo>
                    <a:pt x="337" y="963"/>
                  </a:lnTo>
                  <a:lnTo>
                    <a:pt x="346" y="968"/>
                  </a:lnTo>
                  <a:lnTo>
                    <a:pt x="358" y="970"/>
                  </a:lnTo>
                  <a:lnTo>
                    <a:pt x="369" y="970"/>
                  </a:lnTo>
                  <a:lnTo>
                    <a:pt x="395" y="964"/>
                  </a:lnTo>
                  <a:lnTo>
                    <a:pt x="415" y="949"/>
                  </a:lnTo>
                  <a:lnTo>
                    <a:pt x="429" y="927"/>
                  </a:lnTo>
                  <a:lnTo>
                    <a:pt x="433" y="901"/>
                  </a:lnTo>
                  <a:lnTo>
                    <a:pt x="429" y="879"/>
                  </a:lnTo>
                  <a:lnTo>
                    <a:pt x="418" y="861"/>
                  </a:lnTo>
                  <a:lnTo>
                    <a:pt x="402" y="847"/>
                  </a:lnTo>
                  <a:lnTo>
                    <a:pt x="383" y="839"/>
                  </a:lnTo>
                  <a:close/>
                </a:path>
              </a:pathLst>
            </a:custGeom>
            <a:noFill/>
            <a:ln w="641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7" name="Freeform 16"/>
            <p:cNvSpPr>
              <a:spLocks/>
            </p:cNvSpPr>
            <p:nvPr/>
          </p:nvSpPr>
          <p:spPr bwMode="auto">
            <a:xfrm>
              <a:off x="9605" y="2355"/>
              <a:ext cx="82" cy="82"/>
            </a:xfrm>
            <a:custGeom>
              <a:avLst/>
              <a:gdLst>
                <a:gd name="T0" fmla="+- 0 9644 9606"/>
                <a:gd name="T1" fmla="*/ T0 w 82"/>
                <a:gd name="T2" fmla="+- 0 2437 2355"/>
                <a:gd name="T3" fmla="*/ 2437 h 82"/>
                <a:gd name="T4" fmla="+- 0 9629 9606"/>
                <a:gd name="T5" fmla="*/ T4 w 82"/>
                <a:gd name="T6" fmla="+- 0 2433 2355"/>
                <a:gd name="T7" fmla="*/ 2433 h 82"/>
                <a:gd name="T8" fmla="+- 0 9616 9606"/>
                <a:gd name="T9" fmla="*/ T8 w 82"/>
                <a:gd name="T10" fmla="+- 0 2424 2355"/>
                <a:gd name="T11" fmla="*/ 2424 h 82"/>
                <a:gd name="T12" fmla="+- 0 9608 9606"/>
                <a:gd name="T13" fmla="*/ T12 w 82"/>
                <a:gd name="T14" fmla="+- 0 2410 2355"/>
                <a:gd name="T15" fmla="*/ 2410 h 82"/>
                <a:gd name="T16" fmla="+- 0 9606 9606"/>
                <a:gd name="T17" fmla="*/ T16 w 82"/>
                <a:gd name="T18" fmla="+- 0 2394 2355"/>
                <a:gd name="T19" fmla="*/ 2394 h 82"/>
                <a:gd name="T20" fmla="+- 0 9610 9606"/>
                <a:gd name="T21" fmla="*/ T20 w 82"/>
                <a:gd name="T22" fmla="+- 0 2378 2355"/>
                <a:gd name="T23" fmla="*/ 2378 h 82"/>
                <a:gd name="T24" fmla="+- 0 9619 9606"/>
                <a:gd name="T25" fmla="*/ T24 w 82"/>
                <a:gd name="T26" fmla="+- 0 2366 2355"/>
                <a:gd name="T27" fmla="*/ 2366 h 82"/>
                <a:gd name="T28" fmla="+- 0 9632 9606"/>
                <a:gd name="T29" fmla="*/ T28 w 82"/>
                <a:gd name="T30" fmla="+- 0 2358 2355"/>
                <a:gd name="T31" fmla="*/ 2358 h 82"/>
                <a:gd name="T32" fmla="+- 0 9648 9606"/>
                <a:gd name="T33" fmla="*/ T32 w 82"/>
                <a:gd name="T34" fmla="+- 0 2355 2355"/>
                <a:gd name="T35" fmla="*/ 2355 h 82"/>
                <a:gd name="T36" fmla="+- 0 9664 9606"/>
                <a:gd name="T37" fmla="*/ T36 w 82"/>
                <a:gd name="T38" fmla="+- 0 2359 2355"/>
                <a:gd name="T39" fmla="*/ 2359 h 82"/>
                <a:gd name="T40" fmla="+- 0 9677 9606"/>
                <a:gd name="T41" fmla="*/ T40 w 82"/>
                <a:gd name="T42" fmla="+- 0 2369 2355"/>
                <a:gd name="T43" fmla="*/ 2369 h 82"/>
                <a:gd name="T44" fmla="+- 0 9685 9606"/>
                <a:gd name="T45" fmla="*/ T44 w 82"/>
                <a:gd name="T46" fmla="+- 0 2382 2355"/>
                <a:gd name="T47" fmla="*/ 2382 h 82"/>
                <a:gd name="T48" fmla="+- 0 9687 9606"/>
                <a:gd name="T49" fmla="*/ T48 w 82"/>
                <a:gd name="T50" fmla="+- 0 2398 2355"/>
                <a:gd name="T51" fmla="*/ 2398 h 82"/>
                <a:gd name="T52" fmla="+- 0 9683 9606"/>
                <a:gd name="T53" fmla="*/ T52 w 82"/>
                <a:gd name="T54" fmla="+- 0 2414 2355"/>
                <a:gd name="T55" fmla="*/ 2414 h 82"/>
                <a:gd name="T56" fmla="+- 0 9674 9606"/>
                <a:gd name="T57" fmla="*/ T56 w 82"/>
                <a:gd name="T58" fmla="+- 0 2427 2355"/>
                <a:gd name="T59" fmla="*/ 2427 h 82"/>
                <a:gd name="T60" fmla="+- 0 9660 9606"/>
                <a:gd name="T61" fmla="*/ T60 w 82"/>
                <a:gd name="T62" fmla="+- 0 2435 2355"/>
                <a:gd name="T63" fmla="*/ 2435 h 82"/>
                <a:gd name="T64" fmla="+- 0 9644 9606"/>
                <a:gd name="T65" fmla="*/ T64 w 82"/>
                <a:gd name="T66" fmla="+- 0 2437 2355"/>
                <a:gd name="T67" fmla="*/ 24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38" y="82"/>
                  </a:moveTo>
                  <a:lnTo>
                    <a:pt x="23" y="78"/>
                  </a:lnTo>
                  <a:lnTo>
                    <a:pt x="10" y="69"/>
                  </a:lnTo>
                  <a:lnTo>
                    <a:pt x="2" y="55"/>
                  </a:lnTo>
                  <a:lnTo>
                    <a:pt x="0" y="39"/>
                  </a:lnTo>
                  <a:lnTo>
                    <a:pt x="4" y="23"/>
                  </a:lnTo>
                  <a:lnTo>
                    <a:pt x="13" y="11"/>
                  </a:lnTo>
                  <a:lnTo>
                    <a:pt x="26" y="3"/>
                  </a:lnTo>
                  <a:lnTo>
                    <a:pt x="42" y="0"/>
                  </a:lnTo>
                  <a:lnTo>
                    <a:pt x="58" y="4"/>
                  </a:lnTo>
                  <a:lnTo>
                    <a:pt x="71" y="14"/>
                  </a:lnTo>
                  <a:lnTo>
                    <a:pt x="79" y="27"/>
                  </a:lnTo>
                  <a:lnTo>
                    <a:pt x="81" y="43"/>
                  </a:lnTo>
                  <a:lnTo>
                    <a:pt x="77" y="59"/>
                  </a:lnTo>
                  <a:lnTo>
                    <a:pt x="68" y="72"/>
                  </a:lnTo>
                  <a:lnTo>
                    <a:pt x="54" y="80"/>
                  </a:lnTo>
                  <a:lnTo>
                    <a:pt x="38" y="8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p:cNvSpPr>
              <a:spLocks/>
            </p:cNvSpPr>
            <p:nvPr/>
          </p:nvSpPr>
          <p:spPr bwMode="auto">
            <a:xfrm>
              <a:off x="9605" y="2355"/>
              <a:ext cx="82" cy="82"/>
            </a:xfrm>
            <a:custGeom>
              <a:avLst/>
              <a:gdLst>
                <a:gd name="T0" fmla="+- 0 9606 9606"/>
                <a:gd name="T1" fmla="*/ T0 w 82"/>
                <a:gd name="T2" fmla="+- 0 2394 2355"/>
                <a:gd name="T3" fmla="*/ 2394 h 82"/>
                <a:gd name="T4" fmla="+- 0 9610 9606"/>
                <a:gd name="T5" fmla="*/ T4 w 82"/>
                <a:gd name="T6" fmla="+- 0 2378 2355"/>
                <a:gd name="T7" fmla="*/ 2378 h 82"/>
                <a:gd name="T8" fmla="+- 0 9619 9606"/>
                <a:gd name="T9" fmla="*/ T8 w 82"/>
                <a:gd name="T10" fmla="+- 0 2366 2355"/>
                <a:gd name="T11" fmla="*/ 2366 h 82"/>
                <a:gd name="T12" fmla="+- 0 9632 9606"/>
                <a:gd name="T13" fmla="*/ T12 w 82"/>
                <a:gd name="T14" fmla="+- 0 2358 2355"/>
                <a:gd name="T15" fmla="*/ 2358 h 82"/>
                <a:gd name="T16" fmla="+- 0 9648 9606"/>
                <a:gd name="T17" fmla="*/ T16 w 82"/>
                <a:gd name="T18" fmla="+- 0 2355 2355"/>
                <a:gd name="T19" fmla="*/ 2355 h 82"/>
                <a:gd name="T20" fmla="+- 0 9664 9606"/>
                <a:gd name="T21" fmla="*/ T20 w 82"/>
                <a:gd name="T22" fmla="+- 0 2359 2355"/>
                <a:gd name="T23" fmla="*/ 2359 h 82"/>
                <a:gd name="T24" fmla="+- 0 9677 9606"/>
                <a:gd name="T25" fmla="*/ T24 w 82"/>
                <a:gd name="T26" fmla="+- 0 2369 2355"/>
                <a:gd name="T27" fmla="*/ 2369 h 82"/>
                <a:gd name="T28" fmla="+- 0 9685 9606"/>
                <a:gd name="T29" fmla="*/ T28 w 82"/>
                <a:gd name="T30" fmla="+- 0 2382 2355"/>
                <a:gd name="T31" fmla="*/ 2382 h 82"/>
                <a:gd name="T32" fmla="+- 0 9687 9606"/>
                <a:gd name="T33" fmla="*/ T32 w 82"/>
                <a:gd name="T34" fmla="+- 0 2398 2355"/>
                <a:gd name="T35" fmla="*/ 2398 h 82"/>
                <a:gd name="T36" fmla="+- 0 9683 9606"/>
                <a:gd name="T37" fmla="*/ T36 w 82"/>
                <a:gd name="T38" fmla="+- 0 2414 2355"/>
                <a:gd name="T39" fmla="*/ 2414 h 82"/>
                <a:gd name="T40" fmla="+- 0 9674 9606"/>
                <a:gd name="T41" fmla="*/ T40 w 82"/>
                <a:gd name="T42" fmla="+- 0 2427 2355"/>
                <a:gd name="T43" fmla="*/ 2427 h 82"/>
                <a:gd name="T44" fmla="+- 0 9660 9606"/>
                <a:gd name="T45" fmla="*/ T44 w 82"/>
                <a:gd name="T46" fmla="+- 0 2435 2355"/>
                <a:gd name="T47" fmla="*/ 2435 h 82"/>
                <a:gd name="T48" fmla="+- 0 9644 9606"/>
                <a:gd name="T49" fmla="*/ T48 w 82"/>
                <a:gd name="T50" fmla="+- 0 2437 2355"/>
                <a:gd name="T51" fmla="*/ 2437 h 82"/>
                <a:gd name="T52" fmla="+- 0 9629 9606"/>
                <a:gd name="T53" fmla="*/ T52 w 82"/>
                <a:gd name="T54" fmla="+- 0 2433 2355"/>
                <a:gd name="T55" fmla="*/ 2433 h 82"/>
                <a:gd name="T56" fmla="+- 0 9616 9606"/>
                <a:gd name="T57" fmla="*/ T56 w 82"/>
                <a:gd name="T58" fmla="+- 0 2424 2355"/>
                <a:gd name="T59" fmla="*/ 2424 h 82"/>
                <a:gd name="T60" fmla="+- 0 9608 9606"/>
                <a:gd name="T61" fmla="*/ T60 w 82"/>
                <a:gd name="T62" fmla="+- 0 2410 2355"/>
                <a:gd name="T63" fmla="*/ 2410 h 82"/>
                <a:gd name="T64" fmla="+- 0 9606 9606"/>
                <a:gd name="T65" fmla="*/ T64 w 82"/>
                <a:gd name="T66" fmla="+- 0 2394 2355"/>
                <a:gd name="T67" fmla="*/ 239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0" y="39"/>
                  </a:moveTo>
                  <a:lnTo>
                    <a:pt x="4" y="23"/>
                  </a:lnTo>
                  <a:lnTo>
                    <a:pt x="13" y="11"/>
                  </a:lnTo>
                  <a:lnTo>
                    <a:pt x="26" y="3"/>
                  </a:lnTo>
                  <a:lnTo>
                    <a:pt x="42" y="0"/>
                  </a:lnTo>
                  <a:lnTo>
                    <a:pt x="58" y="4"/>
                  </a:lnTo>
                  <a:lnTo>
                    <a:pt x="71" y="14"/>
                  </a:lnTo>
                  <a:lnTo>
                    <a:pt x="79" y="27"/>
                  </a:lnTo>
                  <a:lnTo>
                    <a:pt x="81" y="43"/>
                  </a:lnTo>
                  <a:lnTo>
                    <a:pt x="77" y="59"/>
                  </a:lnTo>
                  <a:lnTo>
                    <a:pt x="68" y="72"/>
                  </a:lnTo>
                  <a:lnTo>
                    <a:pt x="54" y="80"/>
                  </a:lnTo>
                  <a:lnTo>
                    <a:pt x="38" y="82"/>
                  </a:lnTo>
                  <a:lnTo>
                    <a:pt x="23" y="78"/>
                  </a:lnTo>
                  <a:lnTo>
                    <a:pt x="10" y="69"/>
                  </a:lnTo>
                  <a:lnTo>
                    <a:pt x="2" y="55"/>
                  </a:lnTo>
                  <a:lnTo>
                    <a:pt x="0" y="39"/>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9" name="Freeform 18"/>
            <p:cNvSpPr>
              <a:spLocks/>
            </p:cNvSpPr>
            <p:nvPr/>
          </p:nvSpPr>
          <p:spPr bwMode="auto">
            <a:xfrm>
              <a:off x="9574" y="3205"/>
              <a:ext cx="82" cy="82"/>
            </a:xfrm>
            <a:custGeom>
              <a:avLst/>
              <a:gdLst>
                <a:gd name="T0" fmla="+- 0 9616 9574"/>
                <a:gd name="T1" fmla="*/ T0 w 82"/>
                <a:gd name="T2" fmla="+- 0 3287 3205"/>
                <a:gd name="T3" fmla="*/ 3287 h 82"/>
                <a:gd name="T4" fmla="+- 0 9600 9574"/>
                <a:gd name="T5" fmla="*/ T4 w 82"/>
                <a:gd name="T6" fmla="+- 0 3284 3205"/>
                <a:gd name="T7" fmla="*/ 3284 h 82"/>
                <a:gd name="T8" fmla="+- 0 9587 9574"/>
                <a:gd name="T9" fmla="*/ T8 w 82"/>
                <a:gd name="T10" fmla="+- 0 3276 3205"/>
                <a:gd name="T11" fmla="*/ 3276 h 82"/>
                <a:gd name="T12" fmla="+- 0 9578 9574"/>
                <a:gd name="T13" fmla="*/ T12 w 82"/>
                <a:gd name="T14" fmla="+- 0 3263 3205"/>
                <a:gd name="T15" fmla="*/ 3263 h 82"/>
                <a:gd name="T16" fmla="+- 0 9574 9574"/>
                <a:gd name="T17" fmla="*/ T16 w 82"/>
                <a:gd name="T18" fmla="+- 0 3247 3205"/>
                <a:gd name="T19" fmla="*/ 3247 h 82"/>
                <a:gd name="T20" fmla="+- 0 9577 9574"/>
                <a:gd name="T21" fmla="*/ T20 w 82"/>
                <a:gd name="T22" fmla="+- 0 3231 3205"/>
                <a:gd name="T23" fmla="*/ 3231 h 82"/>
                <a:gd name="T24" fmla="+- 0 9586 9574"/>
                <a:gd name="T25" fmla="*/ T24 w 82"/>
                <a:gd name="T26" fmla="+- 0 3218 3205"/>
                <a:gd name="T27" fmla="*/ 3218 h 82"/>
                <a:gd name="T28" fmla="+- 0 9599 9574"/>
                <a:gd name="T29" fmla="*/ T28 w 82"/>
                <a:gd name="T30" fmla="+- 0 3209 3205"/>
                <a:gd name="T31" fmla="*/ 3209 h 82"/>
                <a:gd name="T32" fmla="+- 0 9614 9574"/>
                <a:gd name="T33" fmla="*/ T32 w 82"/>
                <a:gd name="T34" fmla="+- 0 3205 3205"/>
                <a:gd name="T35" fmla="*/ 3205 h 82"/>
                <a:gd name="T36" fmla="+- 0 9630 9574"/>
                <a:gd name="T37" fmla="*/ T36 w 82"/>
                <a:gd name="T38" fmla="+- 0 3208 3205"/>
                <a:gd name="T39" fmla="*/ 3208 h 82"/>
                <a:gd name="T40" fmla="+- 0 9643 9574"/>
                <a:gd name="T41" fmla="*/ T40 w 82"/>
                <a:gd name="T42" fmla="+- 0 3217 3205"/>
                <a:gd name="T43" fmla="*/ 3217 h 82"/>
                <a:gd name="T44" fmla="+- 0 9652 9574"/>
                <a:gd name="T45" fmla="*/ T44 w 82"/>
                <a:gd name="T46" fmla="+- 0 3230 3205"/>
                <a:gd name="T47" fmla="*/ 3230 h 82"/>
                <a:gd name="T48" fmla="+- 0 9656 9574"/>
                <a:gd name="T49" fmla="*/ T48 w 82"/>
                <a:gd name="T50" fmla="+- 0 3246 3205"/>
                <a:gd name="T51" fmla="*/ 3246 h 82"/>
                <a:gd name="T52" fmla="+- 0 9653 9574"/>
                <a:gd name="T53" fmla="*/ T52 w 82"/>
                <a:gd name="T54" fmla="+- 0 3261 3205"/>
                <a:gd name="T55" fmla="*/ 3261 h 82"/>
                <a:gd name="T56" fmla="+- 0 9644 9574"/>
                <a:gd name="T57" fmla="*/ T56 w 82"/>
                <a:gd name="T58" fmla="+- 0 3275 3205"/>
                <a:gd name="T59" fmla="*/ 3275 h 82"/>
                <a:gd name="T60" fmla="+- 0 9632 9574"/>
                <a:gd name="T61" fmla="*/ T60 w 82"/>
                <a:gd name="T62" fmla="+- 0 3284 3205"/>
                <a:gd name="T63" fmla="*/ 3284 h 82"/>
                <a:gd name="T64" fmla="+- 0 9616 9574"/>
                <a:gd name="T65" fmla="*/ T64 w 82"/>
                <a:gd name="T66" fmla="+- 0 3287 3205"/>
                <a:gd name="T67" fmla="*/ 328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42" y="82"/>
                  </a:moveTo>
                  <a:lnTo>
                    <a:pt x="26" y="79"/>
                  </a:lnTo>
                  <a:lnTo>
                    <a:pt x="13" y="71"/>
                  </a:lnTo>
                  <a:lnTo>
                    <a:pt x="4" y="58"/>
                  </a:lnTo>
                  <a:lnTo>
                    <a:pt x="0" y="42"/>
                  </a:lnTo>
                  <a:lnTo>
                    <a:pt x="3" y="26"/>
                  </a:lnTo>
                  <a:lnTo>
                    <a:pt x="12" y="13"/>
                  </a:lnTo>
                  <a:lnTo>
                    <a:pt x="25" y="4"/>
                  </a:lnTo>
                  <a:lnTo>
                    <a:pt x="40" y="0"/>
                  </a:lnTo>
                  <a:lnTo>
                    <a:pt x="56" y="3"/>
                  </a:lnTo>
                  <a:lnTo>
                    <a:pt x="69" y="12"/>
                  </a:lnTo>
                  <a:lnTo>
                    <a:pt x="78" y="25"/>
                  </a:lnTo>
                  <a:lnTo>
                    <a:pt x="82" y="41"/>
                  </a:lnTo>
                  <a:lnTo>
                    <a:pt x="79" y="56"/>
                  </a:lnTo>
                  <a:lnTo>
                    <a:pt x="70" y="70"/>
                  </a:lnTo>
                  <a:lnTo>
                    <a:pt x="58" y="79"/>
                  </a:lnTo>
                  <a:lnTo>
                    <a:pt x="42" y="82"/>
                  </a:lnTo>
                  <a:close/>
                </a:path>
              </a:pathLst>
            </a:custGeom>
            <a:solidFill>
              <a:srgbClr val="008ED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p:cNvSpPr>
              <a:spLocks/>
            </p:cNvSpPr>
            <p:nvPr/>
          </p:nvSpPr>
          <p:spPr bwMode="auto">
            <a:xfrm>
              <a:off x="9574" y="3205"/>
              <a:ext cx="82" cy="82"/>
            </a:xfrm>
            <a:custGeom>
              <a:avLst/>
              <a:gdLst>
                <a:gd name="T0" fmla="+- 0 9574 9574"/>
                <a:gd name="T1" fmla="*/ T0 w 82"/>
                <a:gd name="T2" fmla="+- 0 3247 3205"/>
                <a:gd name="T3" fmla="*/ 3247 h 82"/>
                <a:gd name="T4" fmla="+- 0 9577 9574"/>
                <a:gd name="T5" fmla="*/ T4 w 82"/>
                <a:gd name="T6" fmla="+- 0 3231 3205"/>
                <a:gd name="T7" fmla="*/ 3231 h 82"/>
                <a:gd name="T8" fmla="+- 0 9586 9574"/>
                <a:gd name="T9" fmla="*/ T8 w 82"/>
                <a:gd name="T10" fmla="+- 0 3218 3205"/>
                <a:gd name="T11" fmla="*/ 3218 h 82"/>
                <a:gd name="T12" fmla="+- 0 9599 9574"/>
                <a:gd name="T13" fmla="*/ T12 w 82"/>
                <a:gd name="T14" fmla="+- 0 3209 3205"/>
                <a:gd name="T15" fmla="*/ 3209 h 82"/>
                <a:gd name="T16" fmla="+- 0 9614 9574"/>
                <a:gd name="T17" fmla="*/ T16 w 82"/>
                <a:gd name="T18" fmla="+- 0 3205 3205"/>
                <a:gd name="T19" fmla="*/ 3205 h 82"/>
                <a:gd name="T20" fmla="+- 0 9630 9574"/>
                <a:gd name="T21" fmla="*/ T20 w 82"/>
                <a:gd name="T22" fmla="+- 0 3208 3205"/>
                <a:gd name="T23" fmla="*/ 3208 h 82"/>
                <a:gd name="T24" fmla="+- 0 9643 9574"/>
                <a:gd name="T25" fmla="*/ T24 w 82"/>
                <a:gd name="T26" fmla="+- 0 3217 3205"/>
                <a:gd name="T27" fmla="*/ 3217 h 82"/>
                <a:gd name="T28" fmla="+- 0 9652 9574"/>
                <a:gd name="T29" fmla="*/ T28 w 82"/>
                <a:gd name="T30" fmla="+- 0 3230 3205"/>
                <a:gd name="T31" fmla="*/ 3230 h 82"/>
                <a:gd name="T32" fmla="+- 0 9656 9574"/>
                <a:gd name="T33" fmla="*/ T32 w 82"/>
                <a:gd name="T34" fmla="+- 0 3246 3205"/>
                <a:gd name="T35" fmla="*/ 3246 h 82"/>
                <a:gd name="T36" fmla="+- 0 9653 9574"/>
                <a:gd name="T37" fmla="*/ T36 w 82"/>
                <a:gd name="T38" fmla="+- 0 3261 3205"/>
                <a:gd name="T39" fmla="*/ 3261 h 82"/>
                <a:gd name="T40" fmla="+- 0 9644 9574"/>
                <a:gd name="T41" fmla="*/ T40 w 82"/>
                <a:gd name="T42" fmla="+- 0 3275 3205"/>
                <a:gd name="T43" fmla="*/ 3275 h 82"/>
                <a:gd name="T44" fmla="+- 0 9632 9574"/>
                <a:gd name="T45" fmla="*/ T44 w 82"/>
                <a:gd name="T46" fmla="+- 0 3284 3205"/>
                <a:gd name="T47" fmla="*/ 3284 h 82"/>
                <a:gd name="T48" fmla="+- 0 9616 9574"/>
                <a:gd name="T49" fmla="*/ T48 w 82"/>
                <a:gd name="T50" fmla="+- 0 3287 3205"/>
                <a:gd name="T51" fmla="*/ 3287 h 82"/>
                <a:gd name="T52" fmla="+- 0 9600 9574"/>
                <a:gd name="T53" fmla="*/ T52 w 82"/>
                <a:gd name="T54" fmla="+- 0 3284 3205"/>
                <a:gd name="T55" fmla="*/ 3284 h 82"/>
                <a:gd name="T56" fmla="+- 0 9587 9574"/>
                <a:gd name="T57" fmla="*/ T56 w 82"/>
                <a:gd name="T58" fmla="+- 0 3276 3205"/>
                <a:gd name="T59" fmla="*/ 3276 h 82"/>
                <a:gd name="T60" fmla="+- 0 9578 9574"/>
                <a:gd name="T61" fmla="*/ T60 w 82"/>
                <a:gd name="T62" fmla="+- 0 3263 3205"/>
                <a:gd name="T63" fmla="*/ 3263 h 82"/>
                <a:gd name="T64" fmla="+- 0 9574 9574"/>
                <a:gd name="T65" fmla="*/ T64 w 82"/>
                <a:gd name="T66" fmla="+- 0 3247 3205"/>
                <a:gd name="T67" fmla="*/ 324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0" y="42"/>
                  </a:moveTo>
                  <a:lnTo>
                    <a:pt x="3" y="26"/>
                  </a:lnTo>
                  <a:lnTo>
                    <a:pt x="12" y="13"/>
                  </a:lnTo>
                  <a:lnTo>
                    <a:pt x="25" y="4"/>
                  </a:lnTo>
                  <a:lnTo>
                    <a:pt x="40" y="0"/>
                  </a:lnTo>
                  <a:lnTo>
                    <a:pt x="56" y="3"/>
                  </a:lnTo>
                  <a:lnTo>
                    <a:pt x="69" y="12"/>
                  </a:lnTo>
                  <a:lnTo>
                    <a:pt x="78" y="25"/>
                  </a:lnTo>
                  <a:lnTo>
                    <a:pt x="82" y="41"/>
                  </a:lnTo>
                  <a:lnTo>
                    <a:pt x="79" y="56"/>
                  </a:lnTo>
                  <a:lnTo>
                    <a:pt x="70" y="70"/>
                  </a:lnTo>
                  <a:lnTo>
                    <a:pt x="58" y="79"/>
                  </a:lnTo>
                  <a:lnTo>
                    <a:pt x="42" y="82"/>
                  </a:lnTo>
                  <a:lnTo>
                    <a:pt x="26" y="79"/>
                  </a:lnTo>
                  <a:lnTo>
                    <a:pt x="13" y="71"/>
                  </a:lnTo>
                  <a:lnTo>
                    <a:pt x="4" y="58"/>
                  </a:lnTo>
                  <a:lnTo>
                    <a:pt x="0" y="42"/>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1"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42" y="2348"/>
              <a:ext cx="432" cy="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a:spLocks/>
            </p:cNvSpPr>
            <p:nvPr/>
          </p:nvSpPr>
          <p:spPr bwMode="auto">
            <a:xfrm>
              <a:off x="9842" y="2345"/>
              <a:ext cx="432" cy="971"/>
            </a:xfrm>
            <a:custGeom>
              <a:avLst/>
              <a:gdLst>
                <a:gd name="T0" fmla="+- 0 9919 9842"/>
                <a:gd name="T1" fmla="*/ T0 w 432"/>
                <a:gd name="T2" fmla="+- 0 3173 2346"/>
                <a:gd name="T3" fmla="*/ 3173 h 971"/>
                <a:gd name="T4" fmla="+- 0 9964 9842"/>
                <a:gd name="T5" fmla="*/ T4 w 432"/>
                <a:gd name="T6" fmla="+- 0 3150 2346"/>
                <a:gd name="T7" fmla="*/ 3150 h 971"/>
                <a:gd name="T8" fmla="+- 0 10040 9842"/>
                <a:gd name="T9" fmla="*/ T8 w 432"/>
                <a:gd name="T10" fmla="+- 0 3088 2346"/>
                <a:gd name="T11" fmla="*/ 3088 h 971"/>
                <a:gd name="T12" fmla="+- 0 10104 9842"/>
                <a:gd name="T13" fmla="*/ T12 w 432"/>
                <a:gd name="T14" fmla="+- 0 2996 2346"/>
                <a:gd name="T15" fmla="*/ 2996 h 971"/>
                <a:gd name="T16" fmla="+- 0 10140 9842"/>
                <a:gd name="T17" fmla="*/ T16 w 432"/>
                <a:gd name="T18" fmla="+- 0 2873 2346"/>
                <a:gd name="T19" fmla="*/ 2873 h 971"/>
                <a:gd name="T20" fmla="+- 0 10127 9842"/>
                <a:gd name="T21" fmla="*/ T20 w 432"/>
                <a:gd name="T22" fmla="+- 0 2723 2346"/>
                <a:gd name="T23" fmla="*/ 2723 h 971"/>
                <a:gd name="T24" fmla="+- 0 10044 9842"/>
                <a:gd name="T25" fmla="*/ T24 w 432"/>
                <a:gd name="T26" fmla="+- 0 2583 2346"/>
                <a:gd name="T27" fmla="*/ 2583 h 971"/>
                <a:gd name="T28" fmla="+- 0 9915 9842"/>
                <a:gd name="T29" fmla="*/ T28 w 432"/>
                <a:gd name="T30" fmla="+- 0 2481 2346"/>
                <a:gd name="T31" fmla="*/ 2481 h 971"/>
                <a:gd name="T32" fmla="+- 0 9904 9842"/>
                <a:gd name="T33" fmla="*/ T32 w 432"/>
                <a:gd name="T34" fmla="+- 0 2467 2346"/>
                <a:gd name="T35" fmla="*/ 2467 h 971"/>
                <a:gd name="T36" fmla="+- 0 9901 9842"/>
                <a:gd name="T37" fmla="*/ T36 w 432"/>
                <a:gd name="T38" fmla="+- 0 2451 2346"/>
                <a:gd name="T39" fmla="*/ 2451 h 971"/>
                <a:gd name="T40" fmla="+- 0 9903 9842"/>
                <a:gd name="T41" fmla="*/ T40 w 432"/>
                <a:gd name="T42" fmla="+- 0 2430 2346"/>
                <a:gd name="T43" fmla="*/ 2430 h 971"/>
                <a:gd name="T44" fmla="+- 0 9900 9842"/>
                <a:gd name="T45" fmla="*/ T44 w 432"/>
                <a:gd name="T46" fmla="+- 0 2407 2346"/>
                <a:gd name="T47" fmla="*/ 2407 h 971"/>
                <a:gd name="T48" fmla="+- 0 9917 9842"/>
                <a:gd name="T49" fmla="*/ T48 w 432"/>
                <a:gd name="T50" fmla="+- 0 2380 2346"/>
                <a:gd name="T51" fmla="*/ 2380 h 971"/>
                <a:gd name="T52" fmla="+- 0 9913 9842"/>
                <a:gd name="T53" fmla="*/ T52 w 432"/>
                <a:gd name="T54" fmla="+- 0 2366 2346"/>
                <a:gd name="T55" fmla="*/ 2366 h 971"/>
                <a:gd name="T56" fmla="+- 0 9926 9842"/>
                <a:gd name="T57" fmla="*/ T56 w 432"/>
                <a:gd name="T58" fmla="+- 0 2346 2346"/>
                <a:gd name="T59" fmla="*/ 2346 h 971"/>
                <a:gd name="T60" fmla="+- 0 9952 9842"/>
                <a:gd name="T61" fmla="*/ T60 w 432"/>
                <a:gd name="T62" fmla="+- 0 2353 2346"/>
                <a:gd name="T63" fmla="*/ 2353 h 971"/>
                <a:gd name="T64" fmla="+- 0 10076 9842"/>
                <a:gd name="T65" fmla="*/ T64 w 432"/>
                <a:gd name="T66" fmla="+- 0 2424 2346"/>
                <a:gd name="T67" fmla="*/ 2424 h 971"/>
                <a:gd name="T68" fmla="+- 0 10176 9842"/>
                <a:gd name="T69" fmla="*/ T68 w 432"/>
                <a:gd name="T70" fmla="+- 0 2526 2346"/>
                <a:gd name="T71" fmla="*/ 2526 h 971"/>
                <a:gd name="T72" fmla="+- 0 10244 9842"/>
                <a:gd name="T73" fmla="*/ T72 w 432"/>
                <a:gd name="T74" fmla="+- 0 2653 2346"/>
                <a:gd name="T75" fmla="*/ 2653 h 971"/>
                <a:gd name="T76" fmla="+- 0 10274 9842"/>
                <a:gd name="T77" fmla="*/ T76 w 432"/>
                <a:gd name="T78" fmla="+- 0 2799 2346"/>
                <a:gd name="T79" fmla="*/ 2799 h 971"/>
                <a:gd name="T80" fmla="+- 0 10259 9842"/>
                <a:gd name="T81" fmla="*/ T80 w 432"/>
                <a:gd name="T82" fmla="+- 0 2955 2346"/>
                <a:gd name="T83" fmla="*/ 2955 h 971"/>
                <a:gd name="T84" fmla="+- 0 10200 9842"/>
                <a:gd name="T85" fmla="*/ T84 w 432"/>
                <a:gd name="T86" fmla="+- 0 3094 2346"/>
                <a:gd name="T87" fmla="*/ 3094 h 971"/>
                <a:gd name="T88" fmla="+- 0 10105 9842"/>
                <a:gd name="T89" fmla="*/ T88 w 432"/>
                <a:gd name="T90" fmla="+- 0 3208 2346"/>
                <a:gd name="T91" fmla="*/ 3208 h 971"/>
                <a:gd name="T92" fmla="+- 0 9981 9842"/>
                <a:gd name="T93" fmla="*/ T92 w 432"/>
                <a:gd name="T94" fmla="+- 0 3291 2346"/>
                <a:gd name="T95" fmla="*/ 3291 h 971"/>
                <a:gd name="T96" fmla="+- 0 9969 9842"/>
                <a:gd name="T97" fmla="*/ T96 w 432"/>
                <a:gd name="T98" fmla="+- 0 3297 2346"/>
                <a:gd name="T99" fmla="*/ 3297 h 971"/>
                <a:gd name="T100" fmla="+- 0 9954 9842"/>
                <a:gd name="T101" fmla="*/ T100 w 432"/>
                <a:gd name="T102" fmla="+- 0 3302 2346"/>
                <a:gd name="T103" fmla="*/ 3302 h 971"/>
                <a:gd name="T104" fmla="+- 0 9939 9842"/>
                <a:gd name="T105" fmla="*/ T104 w 432"/>
                <a:gd name="T106" fmla="+- 0 3308 2346"/>
                <a:gd name="T107" fmla="*/ 3308 h 971"/>
                <a:gd name="T108" fmla="+- 0 9918 9842"/>
                <a:gd name="T109" fmla="*/ T108 w 432"/>
                <a:gd name="T110" fmla="+- 0 3316 2346"/>
                <a:gd name="T111" fmla="*/ 3316 h 971"/>
                <a:gd name="T112" fmla="+- 0 9881 9842"/>
                <a:gd name="T113" fmla="*/ T112 w 432"/>
                <a:gd name="T114" fmla="+- 0 3309 2346"/>
                <a:gd name="T115" fmla="*/ 3309 h 971"/>
                <a:gd name="T116" fmla="+- 0 9847 9842"/>
                <a:gd name="T117" fmla="*/ T116 w 432"/>
                <a:gd name="T118" fmla="+- 0 3273 2346"/>
                <a:gd name="T119" fmla="*/ 3273 h 971"/>
                <a:gd name="T120" fmla="+- 0 9847 9842"/>
                <a:gd name="T121" fmla="*/ T120 w 432"/>
                <a:gd name="T122" fmla="+- 0 3225 2346"/>
                <a:gd name="T123" fmla="*/ 3225 h 971"/>
                <a:gd name="T124" fmla="+- 0 9873 9842"/>
                <a:gd name="T125" fmla="*/ T124 w 432"/>
                <a:gd name="T126" fmla="+- 0 3193 2346"/>
                <a:gd name="T127" fmla="*/ 3193 h 9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32" h="971">
                  <a:moveTo>
                    <a:pt x="50" y="838"/>
                  </a:moveTo>
                  <a:lnTo>
                    <a:pt x="77" y="827"/>
                  </a:lnTo>
                  <a:lnTo>
                    <a:pt x="78" y="827"/>
                  </a:lnTo>
                  <a:lnTo>
                    <a:pt x="122" y="804"/>
                  </a:lnTo>
                  <a:lnTo>
                    <a:pt x="162" y="775"/>
                  </a:lnTo>
                  <a:lnTo>
                    <a:pt x="198" y="742"/>
                  </a:lnTo>
                  <a:lnTo>
                    <a:pt x="230" y="704"/>
                  </a:lnTo>
                  <a:lnTo>
                    <a:pt x="262" y="650"/>
                  </a:lnTo>
                  <a:lnTo>
                    <a:pt x="285" y="591"/>
                  </a:lnTo>
                  <a:lnTo>
                    <a:pt x="298" y="527"/>
                  </a:lnTo>
                  <a:lnTo>
                    <a:pt x="300" y="461"/>
                  </a:lnTo>
                  <a:lnTo>
                    <a:pt x="285" y="377"/>
                  </a:lnTo>
                  <a:lnTo>
                    <a:pt x="251" y="302"/>
                  </a:lnTo>
                  <a:lnTo>
                    <a:pt x="202" y="237"/>
                  </a:lnTo>
                  <a:lnTo>
                    <a:pt x="142" y="181"/>
                  </a:lnTo>
                  <a:lnTo>
                    <a:pt x="73" y="135"/>
                  </a:lnTo>
                  <a:lnTo>
                    <a:pt x="64" y="130"/>
                  </a:lnTo>
                  <a:lnTo>
                    <a:pt x="62" y="121"/>
                  </a:lnTo>
                  <a:lnTo>
                    <a:pt x="61" y="114"/>
                  </a:lnTo>
                  <a:lnTo>
                    <a:pt x="59" y="105"/>
                  </a:lnTo>
                  <a:lnTo>
                    <a:pt x="54" y="90"/>
                  </a:lnTo>
                  <a:lnTo>
                    <a:pt x="61" y="84"/>
                  </a:lnTo>
                  <a:lnTo>
                    <a:pt x="65" y="81"/>
                  </a:lnTo>
                  <a:lnTo>
                    <a:pt x="58" y="61"/>
                  </a:lnTo>
                  <a:lnTo>
                    <a:pt x="80" y="43"/>
                  </a:lnTo>
                  <a:lnTo>
                    <a:pt x="75" y="34"/>
                  </a:lnTo>
                  <a:lnTo>
                    <a:pt x="70" y="25"/>
                  </a:lnTo>
                  <a:lnTo>
                    <a:pt x="71" y="20"/>
                  </a:lnTo>
                  <a:lnTo>
                    <a:pt x="76" y="12"/>
                  </a:lnTo>
                  <a:lnTo>
                    <a:pt x="84" y="0"/>
                  </a:lnTo>
                  <a:lnTo>
                    <a:pt x="90" y="2"/>
                  </a:lnTo>
                  <a:lnTo>
                    <a:pt x="110" y="7"/>
                  </a:lnTo>
                  <a:lnTo>
                    <a:pt x="175" y="38"/>
                  </a:lnTo>
                  <a:lnTo>
                    <a:pt x="234" y="78"/>
                  </a:lnTo>
                  <a:lnTo>
                    <a:pt x="287" y="125"/>
                  </a:lnTo>
                  <a:lnTo>
                    <a:pt x="334" y="180"/>
                  </a:lnTo>
                  <a:lnTo>
                    <a:pt x="372" y="240"/>
                  </a:lnTo>
                  <a:lnTo>
                    <a:pt x="402" y="307"/>
                  </a:lnTo>
                  <a:lnTo>
                    <a:pt x="422" y="378"/>
                  </a:lnTo>
                  <a:lnTo>
                    <a:pt x="432" y="453"/>
                  </a:lnTo>
                  <a:lnTo>
                    <a:pt x="430" y="533"/>
                  </a:lnTo>
                  <a:lnTo>
                    <a:pt x="417" y="609"/>
                  </a:lnTo>
                  <a:lnTo>
                    <a:pt x="393" y="681"/>
                  </a:lnTo>
                  <a:lnTo>
                    <a:pt x="358" y="748"/>
                  </a:lnTo>
                  <a:lnTo>
                    <a:pt x="315" y="809"/>
                  </a:lnTo>
                  <a:lnTo>
                    <a:pt x="263" y="862"/>
                  </a:lnTo>
                  <a:lnTo>
                    <a:pt x="204" y="908"/>
                  </a:lnTo>
                  <a:lnTo>
                    <a:pt x="139" y="945"/>
                  </a:lnTo>
                  <a:lnTo>
                    <a:pt x="133" y="949"/>
                  </a:lnTo>
                  <a:lnTo>
                    <a:pt x="127" y="951"/>
                  </a:lnTo>
                  <a:lnTo>
                    <a:pt x="120" y="953"/>
                  </a:lnTo>
                  <a:lnTo>
                    <a:pt x="112" y="956"/>
                  </a:lnTo>
                  <a:lnTo>
                    <a:pt x="105" y="959"/>
                  </a:lnTo>
                  <a:lnTo>
                    <a:pt x="97" y="962"/>
                  </a:lnTo>
                  <a:lnTo>
                    <a:pt x="87" y="967"/>
                  </a:lnTo>
                  <a:lnTo>
                    <a:pt x="76" y="970"/>
                  </a:lnTo>
                  <a:lnTo>
                    <a:pt x="64" y="969"/>
                  </a:lnTo>
                  <a:lnTo>
                    <a:pt x="39" y="963"/>
                  </a:lnTo>
                  <a:lnTo>
                    <a:pt x="18" y="948"/>
                  </a:lnTo>
                  <a:lnTo>
                    <a:pt x="5" y="927"/>
                  </a:lnTo>
                  <a:lnTo>
                    <a:pt x="0" y="901"/>
                  </a:lnTo>
                  <a:lnTo>
                    <a:pt x="5" y="879"/>
                  </a:lnTo>
                  <a:lnTo>
                    <a:pt x="15" y="861"/>
                  </a:lnTo>
                  <a:lnTo>
                    <a:pt x="31" y="847"/>
                  </a:lnTo>
                  <a:lnTo>
                    <a:pt x="50" y="838"/>
                  </a:lnTo>
                  <a:close/>
                </a:path>
              </a:pathLst>
            </a:custGeom>
            <a:noFill/>
            <a:ln w="641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3" name="Freeform 22"/>
            <p:cNvSpPr>
              <a:spLocks/>
            </p:cNvSpPr>
            <p:nvPr/>
          </p:nvSpPr>
          <p:spPr bwMode="auto">
            <a:xfrm>
              <a:off x="9840" y="2354"/>
              <a:ext cx="82" cy="82"/>
            </a:xfrm>
            <a:custGeom>
              <a:avLst/>
              <a:gdLst>
                <a:gd name="T0" fmla="+- 0 9883 9840"/>
                <a:gd name="T1" fmla="*/ T0 w 82"/>
                <a:gd name="T2" fmla="+- 0 2437 2355"/>
                <a:gd name="T3" fmla="*/ 2437 h 82"/>
                <a:gd name="T4" fmla="+- 0 9867 9840"/>
                <a:gd name="T5" fmla="*/ T4 w 82"/>
                <a:gd name="T6" fmla="+- 0 2434 2355"/>
                <a:gd name="T7" fmla="*/ 2434 h 82"/>
                <a:gd name="T8" fmla="+- 0 9854 9840"/>
                <a:gd name="T9" fmla="*/ T8 w 82"/>
                <a:gd name="T10" fmla="+- 0 2426 2355"/>
                <a:gd name="T11" fmla="*/ 2426 h 82"/>
                <a:gd name="T12" fmla="+- 0 9845 9840"/>
                <a:gd name="T13" fmla="*/ T12 w 82"/>
                <a:gd name="T14" fmla="+- 0 2414 2355"/>
                <a:gd name="T15" fmla="*/ 2414 h 82"/>
                <a:gd name="T16" fmla="+- 0 9840 9840"/>
                <a:gd name="T17" fmla="*/ T16 w 82"/>
                <a:gd name="T18" fmla="+- 0 2398 2355"/>
                <a:gd name="T19" fmla="*/ 2398 h 82"/>
                <a:gd name="T20" fmla="+- 0 9843 9840"/>
                <a:gd name="T21" fmla="*/ T20 w 82"/>
                <a:gd name="T22" fmla="+- 0 2382 2355"/>
                <a:gd name="T23" fmla="*/ 2382 h 82"/>
                <a:gd name="T24" fmla="+- 0 9851 9840"/>
                <a:gd name="T25" fmla="*/ T24 w 82"/>
                <a:gd name="T26" fmla="+- 0 2369 2355"/>
                <a:gd name="T27" fmla="*/ 2369 h 82"/>
                <a:gd name="T28" fmla="+- 0 9863 9840"/>
                <a:gd name="T29" fmla="*/ T28 w 82"/>
                <a:gd name="T30" fmla="+- 0 2359 2355"/>
                <a:gd name="T31" fmla="*/ 2359 h 82"/>
                <a:gd name="T32" fmla="+- 0 9879 9840"/>
                <a:gd name="T33" fmla="*/ T32 w 82"/>
                <a:gd name="T34" fmla="+- 0 2355 2355"/>
                <a:gd name="T35" fmla="*/ 2355 h 82"/>
                <a:gd name="T36" fmla="+- 0 9895 9840"/>
                <a:gd name="T37" fmla="*/ T36 w 82"/>
                <a:gd name="T38" fmla="+- 0 2357 2355"/>
                <a:gd name="T39" fmla="*/ 2357 h 82"/>
                <a:gd name="T40" fmla="+- 0 9908 9840"/>
                <a:gd name="T41" fmla="*/ T40 w 82"/>
                <a:gd name="T42" fmla="+- 0 2365 2355"/>
                <a:gd name="T43" fmla="*/ 2365 h 82"/>
                <a:gd name="T44" fmla="+- 0 9918 9840"/>
                <a:gd name="T45" fmla="*/ T44 w 82"/>
                <a:gd name="T46" fmla="+- 0 2378 2355"/>
                <a:gd name="T47" fmla="*/ 2378 h 82"/>
                <a:gd name="T48" fmla="+- 0 9922 9840"/>
                <a:gd name="T49" fmla="*/ T48 w 82"/>
                <a:gd name="T50" fmla="+- 0 2393 2355"/>
                <a:gd name="T51" fmla="*/ 2393 h 82"/>
                <a:gd name="T52" fmla="+- 0 9919 9840"/>
                <a:gd name="T53" fmla="*/ T52 w 82"/>
                <a:gd name="T54" fmla="+- 0 2410 2355"/>
                <a:gd name="T55" fmla="*/ 2410 h 82"/>
                <a:gd name="T56" fmla="+- 0 9911 9840"/>
                <a:gd name="T57" fmla="*/ T56 w 82"/>
                <a:gd name="T58" fmla="+- 0 2423 2355"/>
                <a:gd name="T59" fmla="*/ 2423 h 82"/>
                <a:gd name="T60" fmla="+- 0 9899 9840"/>
                <a:gd name="T61" fmla="*/ T60 w 82"/>
                <a:gd name="T62" fmla="+- 0 2433 2355"/>
                <a:gd name="T63" fmla="*/ 2433 h 82"/>
                <a:gd name="T64" fmla="+- 0 9883 9840"/>
                <a:gd name="T65" fmla="*/ T64 w 82"/>
                <a:gd name="T66" fmla="+- 0 2437 2355"/>
                <a:gd name="T67" fmla="*/ 24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43" y="82"/>
                  </a:moveTo>
                  <a:lnTo>
                    <a:pt x="27" y="79"/>
                  </a:lnTo>
                  <a:lnTo>
                    <a:pt x="14" y="71"/>
                  </a:lnTo>
                  <a:lnTo>
                    <a:pt x="5" y="59"/>
                  </a:lnTo>
                  <a:lnTo>
                    <a:pt x="0" y="43"/>
                  </a:lnTo>
                  <a:lnTo>
                    <a:pt x="3" y="27"/>
                  </a:lnTo>
                  <a:lnTo>
                    <a:pt x="11" y="14"/>
                  </a:lnTo>
                  <a:lnTo>
                    <a:pt x="23" y="4"/>
                  </a:lnTo>
                  <a:lnTo>
                    <a:pt x="39" y="0"/>
                  </a:lnTo>
                  <a:lnTo>
                    <a:pt x="55" y="2"/>
                  </a:lnTo>
                  <a:lnTo>
                    <a:pt x="68" y="10"/>
                  </a:lnTo>
                  <a:lnTo>
                    <a:pt x="78" y="23"/>
                  </a:lnTo>
                  <a:lnTo>
                    <a:pt x="82" y="38"/>
                  </a:lnTo>
                  <a:lnTo>
                    <a:pt x="79" y="55"/>
                  </a:lnTo>
                  <a:lnTo>
                    <a:pt x="71" y="68"/>
                  </a:lnTo>
                  <a:lnTo>
                    <a:pt x="59" y="78"/>
                  </a:lnTo>
                  <a:lnTo>
                    <a:pt x="43" y="8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p:cNvSpPr>
              <a:spLocks/>
            </p:cNvSpPr>
            <p:nvPr/>
          </p:nvSpPr>
          <p:spPr bwMode="auto">
            <a:xfrm>
              <a:off x="9840" y="2354"/>
              <a:ext cx="82" cy="82"/>
            </a:xfrm>
            <a:custGeom>
              <a:avLst/>
              <a:gdLst>
                <a:gd name="T0" fmla="+- 0 9922 9840"/>
                <a:gd name="T1" fmla="*/ T0 w 82"/>
                <a:gd name="T2" fmla="+- 0 2393 2355"/>
                <a:gd name="T3" fmla="*/ 2393 h 82"/>
                <a:gd name="T4" fmla="+- 0 9918 9840"/>
                <a:gd name="T5" fmla="*/ T4 w 82"/>
                <a:gd name="T6" fmla="+- 0 2378 2355"/>
                <a:gd name="T7" fmla="*/ 2378 h 82"/>
                <a:gd name="T8" fmla="+- 0 9908 9840"/>
                <a:gd name="T9" fmla="*/ T8 w 82"/>
                <a:gd name="T10" fmla="+- 0 2365 2355"/>
                <a:gd name="T11" fmla="*/ 2365 h 82"/>
                <a:gd name="T12" fmla="+- 0 9895 9840"/>
                <a:gd name="T13" fmla="*/ T12 w 82"/>
                <a:gd name="T14" fmla="+- 0 2357 2355"/>
                <a:gd name="T15" fmla="*/ 2357 h 82"/>
                <a:gd name="T16" fmla="+- 0 9879 9840"/>
                <a:gd name="T17" fmla="*/ T16 w 82"/>
                <a:gd name="T18" fmla="+- 0 2355 2355"/>
                <a:gd name="T19" fmla="*/ 2355 h 82"/>
                <a:gd name="T20" fmla="+- 0 9863 9840"/>
                <a:gd name="T21" fmla="*/ T20 w 82"/>
                <a:gd name="T22" fmla="+- 0 2359 2355"/>
                <a:gd name="T23" fmla="*/ 2359 h 82"/>
                <a:gd name="T24" fmla="+- 0 9851 9840"/>
                <a:gd name="T25" fmla="*/ T24 w 82"/>
                <a:gd name="T26" fmla="+- 0 2369 2355"/>
                <a:gd name="T27" fmla="*/ 2369 h 82"/>
                <a:gd name="T28" fmla="+- 0 9843 9840"/>
                <a:gd name="T29" fmla="*/ T28 w 82"/>
                <a:gd name="T30" fmla="+- 0 2382 2355"/>
                <a:gd name="T31" fmla="*/ 2382 h 82"/>
                <a:gd name="T32" fmla="+- 0 9840 9840"/>
                <a:gd name="T33" fmla="*/ T32 w 82"/>
                <a:gd name="T34" fmla="+- 0 2398 2355"/>
                <a:gd name="T35" fmla="*/ 2398 h 82"/>
                <a:gd name="T36" fmla="+- 0 9845 9840"/>
                <a:gd name="T37" fmla="*/ T36 w 82"/>
                <a:gd name="T38" fmla="+- 0 2414 2355"/>
                <a:gd name="T39" fmla="*/ 2414 h 82"/>
                <a:gd name="T40" fmla="+- 0 9854 9840"/>
                <a:gd name="T41" fmla="*/ T40 w 82"/>
                <a:gd name="T42" fmla="+- 0 2426 2355"/>
                <a:gd name="T43" fmla="*/ 2426 h 82"/>
                <a:gd name="T44" fmla="+- 0 9867 9840"/>
                <a:gd name="T45" fmla="*/ T44 w 82"/>
                <a:gd name="T46" fmla="+- 0 2434 2355"/>
                <a:gd name="T47" fmla="*/ 2434 h 82"/>
                <a:gd name="T48" fmla="+- 0 9883 9840"/>
                <a:gd name="T49" fmla="*/ T48 w 82"/>
                <a:gd name="T50" fmla="+- 0 2437 2355"/>
                <a:gd name="T51" fmla="*/ 2437 h 82"/>
                <a:gd name="T52" fmla="+- 0 9899 9840"/>
                <a:gd name="T53" fmla="*/ T52 w 82"/>
                <a:gd name="T54" fmla="+- 0 2433 2355"/>
                <a:gd name="T55" fmla="*/ 2433 h 82"/>
                <a:gd name="T56" fmla="+- 0 9911 9840"/>
                <a:gd name="T57" fmla="*/ T56 w 82"/>
                <a:gd name="T58" fmla="+- 0 2423 2355"/>
                <a:gd name="T59" fmla="*/ 2423 h 82"/>
                <a:gd name="T60" fmla="+- 0 9919 9840"/>
                <a:gd name="T61" fmla="*/ T60 w 82"/>
                <a:gd name="T62" fmla="+- 0 2410 2355"/>
                <a:gd name="T63" fmla="*/ 2410 h 82"/>
                <a:gd name="T64" fmla="+- 0 9922 9840"/>
                <a:gd name="T65" fmla="*/ T64 w 82"/>
                <a:gd name="T66" fmla="+- 0 2393 2355"/>
                <a:gd name="T67" fmla="*/ 239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82" y="38"/>
                  </a:moveTo>
                  <a:lnTo>
                    <a:pt x="78" y="23"/>
                  </a:lnTo>
                  <a:lnTo>
                    <a:pt x="68" y="10"/>
                  </a:lnTo>
                  <a:lnTo>
                    <a:pt x="55" y="2"/>
                  </a:lnTo>
                  <a:lnTo>
                    <a:pt x="39" y="0"/>
                  </a:lnTo>
                  <a:lnTo>
                    <a:pt x="23" y="4"/>
                  </a:lnTo>
                  <a:lnTo>
                    <a:pt x="11" y="14"/>
                  </a:lnTo>
                  <a:lnTo>
                    <a:pt x="3" y="27"/>
                  </a:lnTo>
                  <a:lnTo>
                    <a:pt x="0" y="43"/>
                  </a:lnTo>
                  <a:lnTo>
                    <a:pt x="5" y="59"/>
                  </a:lnTo>
                  <a:lnTo>
                    <a:pt x="14" y="71"/>
                  </a:lnTo>
                  <a:lnTo>
                    <a:pt x="27" y="79"/>
                  </a:lnTo>
                  <a:lnTo>
                    <a:pt x="43" y="82"/>
                  </a:lnTo>
                  <a:lnTo>
                    <a:pt x="59" y="78"/>
                  </a:lnTo>
                  <a:lnTo>
                    <a:pt x="71" y="68"/>
                  </a:lnTo>
                  <a:lnTo>
                    <a:pt x="79" y="55"/>
                  </a:lnTo>
                  <a:lnTo>
                    <a:pt x="82" y="38"/>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5" name="Freeform 24"/>
            <p:cNvSpPr>
              <a:spLocks/>
            </p:cNvSpPr>
            <p:nvPr/>
          </p:nvSpPr>
          <p:spPr bwMode="auto">
            <a:xfrm>
              <a:off x="9875" y="3204"/>
              <a:ext cx="82" cy="82"/>
            </a:xfrm>
            <a:custGeom>
              <a:avLst/>
              <a:gdLst>
                <a:gd name="T0" fmla="+- 0 9916 9876"/>
                <a:gd name="T1" fmla="*/ T0 w 82"/>
                <a:gd name="T2" fmla="+- 0 3287 3205"/>
                <a:gd name="T3" fmla="*/ 3287 h 82"/>
                <a:gd name="T4" fmla="+- 0 9900 9876"/>
                <a:gd name="T5" fmla="*/ T4 w 82"/>
                <a:gd name="T6" fmla="+- 0 3283 3205"/>
                <a:gd name="T7" fmla="*/ 3283 h 82"/>
                <a:gd name="T8" fmla="+- 0 9887 9876"/>
                <a:gd name="T9" fmla="*/ T8 w 82"/>
                <a:gd name="T10" fmla="+- 0 3274 3205"/>
                <a:gd name="T11" fmla="*/ 3274 h 82"/>
                <a:gd name="T12" fmla="+- 0 9879 9876"/>
                <a:gd name="T13" fmla="*/ T12 w 82"/>
                <a:gd name="T14" fmla="+- 0 3261 3205"/>
                <a:gd name="T15" fmla="*/ 3261 h 82"/>
                <a:gd name="T16" fmla="+- 0 9876 9876"/>
                <a:gd name="T17" fmla="*/ T16 w 82"/>
                <a:gd name="T18" fmla="+- 0 3245 3205"/>
                <a:gd name="T19" fmla="*/ 3245 h 82"/>
                <a:gd name="T20" fmla="+- 0 9879 9876"/>
                <a:gd name="T21" fmla="*/ T20 w 82"/>
                <a:gd name="T22" fmla="+- 0 3229 3205"/>
                <a:gd name="T23" fmla="*/ 3229 h 82"/>
                <a:gd name="T24" fmla="+- 0 9888 9876"/>
                <a:gd name="T25" fmla="*/ T24 w 82"/>
                <a:gd name="T26" fmla="+- 0 3216 3205"/>
                <a:gd name="T27" fmla="*/ 3216 h 82"/>
                <a:gd name="T28" fmla="+- 0 9901 9876"/>
                <a:gd name="T29" fmla="*/ T28 w 82"/>
                <a:gd name="T30" fmla="+- 0 3208 3205"/>
                <a:gd name="T31" fmla="*/ 3208 h 82"/>
                <a:gd name="T32" fmla="+- 0 9917 9876"/>
                <a:gd name="T33" fmla="*/ T32 w 82"/>
                <a:gd name="T34" fmla="+- 0 3205 3205"/>
                <a:gd name="T35" fmla="*/ 3205 h 82"/>
                <a:gd name="T36" fmla="+- 0 9933 9876"/>
                <a:gd name="T37" fmla="*/ T36 w 82"/>
                <a:gd name="T38" fmla="+- 0 3208 3205"/>
                <a:gd name="T39" fmla="*/ 3208 h 82"/>
                <a:gd name="T40" fmla="+- 0 9945 9876"/>
                <a:gd name="T41" fmla="*/ T40 w 82"/>
                <a:gd name="T42" fmla="+- 0 3217 3205"/>
                <a:gd name="T43" fmla="*/ 3217 h 82"/>
                <a:gd name="T44" fmla="+- 0 9954 9876"/>
                <a:gd name="T45" fmla="*/ T44 w 82"/>
                <a:gd name="T46" fmla="+- 0 3230 3205"/>
                <a:gd name="T47" fmla="*/ 3230 h 82"/>
                <a:gd name="T48" fmla="+- 0 9957 9876"/>
                <a:gd name="T49" fmla="*/ T48 w 82"/>
                <a:gd name="T50" fmla="+- 0 3246 3205"/>
                <a:gd name="T51" fmla="*/ 3246 h 82"/>
                <a:gd name="T52" fmla="+- 0 9954 9876"/>
                <a:gd name="T53" fmla="*/ T52 w 82"/>
                <a:gd name="T54" fmla="+- 0 3262 3205"/>
                <a:gd name="T55" fmla="*/ 3262 h 82"/>
                <a:gd name="T56" fmla="+- 0 9945 9876"/>
                <a:gd name="T57" fmla="*/ T56 w 82"/>
                <a:gd name="T58" fmla="+- 0 3275 3205"/>
                <a:gd name="T59" fmla="*/ 3275 h 82"/>
                <a:gd name="T60" fmla="+- 0 9932 9876"/>
                <a:gd name="T61" fmla="*/ T60 w 82"/>
                <a:gd name="T62" fmla="+- 0 3284 3205"/>
                <a:gd name="T63" fmla="*/ 3284 h 82"/>
                <a:gd name="T64" fmla="+- 0 9916 9876"/>
                <a:gd name="T65" fmla="*/ T64 w 82"/>
                <a:gd name="T66" fmla="+- 0 3287 3205"/>
                <a:gd name="T67" fmla="*/ 328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40" y="82"/>
                  </a:moveTo>
                  <a:lnTo>
                    <a:pt x="24" y="78"/>
                  </a:lnTo>
                  <a:lnTo>
                    <a:pt x="11" y="69"/>
                  </a:lnTo>
                  <a:lnTo>
                    <a:pt x="3" y="56"/>
                  </a:lnTo>
                  <a:lnTo>
                    <a:pt x="0" y="40"/>
                  </a:lnTo>
                  <a:lnTo>
                    <a:pt x="3" y="24"/>
                  </a:lnTo>
                  <a:lnTo>
                    <a:pt x="12" y="11"/>
                  </a:lnTo>
                  <a:lnTo>
                    <a:pt x="25" y="3"/>
                  </a:lnTo>
                  <a:lnTo>
                    <a:pt x="41" y="0"/>
                  </a:lnTo>
                  <a:lnTo>
                    <a:pt x="57" y="3"/>
                  </a:lnTo>
                  <a:lnTo>
                    <a:pt x="69" y="12"/>
                  </a:lnTo>
                  <a:lnTo>
                    <a:pt x="78" y="25"/>
                  </a:lnTo>
                  <a:lnTo>
                    <a:pt x="81" y="41"/>
                  </a:lnTo>
                  <a:lnTo>
                    <a:pt x="78" y="57"/>
                  </a:lnTo>
                  <a:lnTo>
                    <a:pt x="69" y="70"/>
                  </a:lnTo>
                  <a:lnTo>
                    <a:pt x="56" y="79"/>
                  </a:lnTo>
                  <a:lnTo>
                    <a:pt x="40" y="82"/>
                  </a:lnTo>
                  <a:close/>
                </a:path>
              </a:pathLst>
            </a:custGeom>
            <a:solidFill>
              <a:srgbClr val="008ED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p:cNvSpPr>
              <a:spLocks/>
            </p:cNvSpPr>
            <p:nvPr/>
          </p:nvSpPr>
          <p:spPr bwMode="auto">
            <a:xfrm>
              <a:off x="9875" y="3204"/>
              <a:ext cx="82" cy="82"/>
            </a:xfrm>
            <a:custGeom>
              <a:avLst/>
              <a:gdLst>
                <a:gd name="T0" fmla="+- 0 9957 9876"/>
                <a:gd name="T1" fmla="*/ T0 w 82"/>
                <a:gd name="T2" fmla="+- 0 3246 3205"/>
                <a:gd name="T3" fmla="*/ 3246 h 82"/>
                <a:gd name="T4" fmla="+- 0 9954 9876"/>
                <a:gd name="T5" fmla="*/ T4 w 82"/>
                <a:gd name="T6" fmla="+- 0 3230 3205"/>
                <a:gd name="T7" fmla="*/ 3230 h 82"/>
                <a:gd name="T8" fmla="+- 0 9945 9876"/>
                <a:gd name="T9" fmla="*/ T8 w 82"/>
                <a:gd name="T10" fmla="+- 0 3217 3205"/>
                <a:gd name="T11" fmla="*/ 3217 h 82"/>
                <a:gd name="T12" fmla="+- 0 9933 9876"/>
                <a:gd name="T13" fmla="*/ T12 w 82"/>
                <a:gd name="T14" fmla="+- 0 3208 3205"/>
                <a:gd name="T15" fmla="*/ 3208 h 82"/>
                <a:gd name="T16" fmla="+- 0 9917 9876"/>
                <a:gd name="T17" fmla="*/ T16 w 82"/>
                <a:gd name="T18" fmla="+- 0 3205 3205"/>
                <a:gd name="T19" fmla="*/ 3205 h 82"/>
                <a:gd name="T20" fmla="+- 0 9901 9876"/>
                <a:gd name="T21" fmla="*/ T20 w 82"/>
                <a:gd name="T22" fmla="+- 0 3208 3205"/>
                <a:gd name="T23" fmla="*/ 3208 h 82"/>
                <a:gd name="T24" fmla="+- 0 9888 9876"/>
                <a:gd name="T25" fmla="*/ T24 w 82"/>
                <a:gd name="T26" fmla="+- 0 3216 3205"/>
                <a:gd name="T27" fmla="*/ 3216 h 82"/>
                <a:gd name="T28" fmla="+- 0 9879 9876"/>
                <a:gd name="T29" fmla="*/ T28 w 82"/>
                <a:gd name="T30" fmla="+- 0 3229 3205"/>
                <a:gd name="T31" fmla="*/ 3229 h 82"/>
                <a:gd name="T32" fmla="+- 0 9876 9876"/>
                <a:gd name="T33" fmla="*/ T32 w 82"/>
                <a:gd name="T34" fmla="+- 0 3245 3205"/>
                <a:gd name="T35" fmla="*/ 3245 h 82"/>
                <a:gd name="T36" fmla="+- 0 9879 9876"/>
                <a:gd name="T37" fmla="*/ T36 w 82"/>
                <a:gd name="T38" fmla="+- 0 3261 3205"/>
                <a:gd name="T39" fmla="*/ 3261 h 82"/>
                <a:gd name="T40" fmla="+- 0 9887 9876"/>
                <a:gd name="T41" fmla="*/ T40 w 82"/>
                <a:gd name="T42" fmla="+- 0 3274 3205"/>
                <a:gd name="T43" fmla="*/ 3274 h 82"/>
                <a:gd name="T44" fmla="+- 0 9900 9876"/>
                <a:gd name="T45" fmla="*/ T44 w 82"/>
                <a:gd name="T46" fmla="+- 0 3283 3205"/>
                <a:gd name="T47" fmla="*/ 3283 h 82"/>
                <a:gd name="T48" fmla="+- 0 9916 9876"/>
                <a:gd name="T49" fmla="*/ T48 w 82"/>
                <a:gd name="T50" fmla="+- 0 3287 3205"/>
                <a:gd name="T51" fmla="*/ 3287 h 82"/>
                <a:gd name="T52" fmla="+- 0 9932 9876"/>
                <a:gd name="T53" fmla="*/ T52 w 82"/>
                <a:gd name="T54" fmla="+- 0 3284 3205"/>
                <a:gd name="T55" fmla="*/ 3284 h 82"/>
                <a:gd name="T56" fmla="+- 0 9945 9876"/>
                <a:gd name="T57" fmla="*/ T56 w 82"/>
                <a:gd name="T58" fmla="+- 0 3275 3205"/>
                <a:gd name="T59" fmla="*/ 3275 h 82"/>
                <a:gd name="T60" fmla="+- 0 9954 9876"/>
                <a:gd name="T61" fmla="*/ T60 w 82"/>
                <a:gd name="T62" fmla="+- 0 3262 3205"/>
                <a:gd name="T63" fmla="*/ 3262 h 82"/>
                <a:gd name="T64" fmla="+- 0 9957 9876"/>
                <a:gd name="T65" fmla="*/ T64 w 82"/>
                <a:gd name="T66" fmla="+- 0 3246 3205"/>
                <a:gd name="T67" fmla="*/ 3246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2" h="82">
                  <a:moveTo>
                    <a:pt x="81" y="41"/>
                  </a:moveTo>
                  <a:lnTo>
                    <a:pt x="78" y="25"/>
                  </a:lnTo>
                  <a:lnTo>
                    <a:pt x="69" y="12"/>
                  </a:lnTo>
                  <a:lnTo>
                    <a:pt x="57" y="3"/>
                  </a:lnTo>
                  <a:lnTo>
                    <a:pt x="41" y="0"/>
                  </a:lnTo>
                  <a:lnTo>
                    <a:pt x="25" y="3"/>
                  </a:lnTo>
                  <a:lnTo>
                    <a:pt x="12" y="11"/>
                  </a:lnTo>
                  <a:lnTo>
                    <a:pt x="3" y="24"/>
                  </a:lnTo>
                  <a:lnTo>
                    <a:pt x="0" y="40"/>
                  </a:lnTo>
                  <a:lnTo>
                    <a:pt x="3" y="56"/>
                  </a:lnTo>
                  <a:lnTo>
                    <a:pt x="11" y="69"/>
                  </a:lnTo>
                  <a:lnTo>
                    <a:pt x="24" y="78"/>
                  </a:lnTo>
                  <a:lnTo>
                    <a:pt x="40" y="82"/>
                  </a:lnTo>
                  <a:lnTo>
                    <a:pt x="56" y="79"/>
                  </a:lnTo>
                  <a:lnTo>
                    <a:pt x="69" y="70"/>
                  </a:lnTo>
                  <a:lnTo>
                    <a:pt x="78" y="57"/>
                  </a:lnTo>
                  <a:lnTo>
                    <a:pt x="81" y="41"/>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7" name="Picture 2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72" y="2355"/>
              <a:ext cx="284"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27"/>
            <p:cNvSpPr>
              <a:spLocks/>
            </p:cNvSpPr>
            <p:nvPr/>
          </p:nvSpPr>
          <p:spPr bwMode="auto">
            <a:xfrm>
              <a:off x="10072" y="2355"/>
              <a:ext cx="284" cy="924"/>
            </a:xfrm>
            <a:custGeom>
              <a:avLst/>
              <a:gdLst>
                <a:gd name="T0" fmla="+- 0 10274 10072"/>
                <a:gd name="T1" fmla="*/ T0 w 284"/>
                <a:gd name="T2" fmla="+- 0 2828 2355"/>
                <a:gd name="T3" fmla="*/ 2828 h 924"/>
                <a:gd name="T4" fmla="+- 0 10267 10072"/>
                <a:gd name="T5" fmla="*/ T4 w 284"/>
                <a:gd name="T6" fmla="+- 0 2746 2355"/>
                <a:gd name="T7" fmla="*/ 2746 h 924"/>
                <a:gd name="T8" fmla="+- 0 10249 10072"/>
                <a:gd name="T9" fmla="*/ T8 w 284"/>
                <a:gd name="T10" fmla="+- 0 2669 2355"/>
                <a:gd name="T11" fmla="*/ 2669 h 924"/>
                <a:gd name="T12" fmla="+- 0 10219 10072"/>
                <a:gd name="T13" fmla="*/ T12 w 284"/>
                <a:gd name="T14" fmla="+- 0 2597 2355"/>
                <a:gd name="T15" fmla="*/ 2597 h 924"/>
                <a:gd name="T16" fmla="+- 0 10179 10072"/>
                <a:gd name="T17" fmla="*/ T16 w 284"/>
                <a:gd name="T18" fmla="+- 0 2531 2355"/>
                <a:gd name="T19" fmla="*/ 2531 h 924"/>
                <a:gd name="T20" fmla="+- 0 10130 10072"/>
                <a:gd name="T21" fmla="*/ T20 w 284"/>
                <a:gd name="T22" fmla="+- 0 2472 2355"/>
                <a:gd name="T23" fmla="*/ 2472 h 924"/>
                <a:gd name="T24" fmla="+- 0 10072 10072"/>
                <a:gd name="T25" fmla="*/ T24 w 284"/>
                <a:gd name="T26" fmla="+- 0 2421 2355"/>
                <a:gd name="T27" fmla="*/ 2421 h 924"/>
                <a:gd name="T28" fmla="+- 0 10122 10072"/>
                <a:gd name="T29" fmla="*/ T28 w 284"/>
                <a:gd name="T30" fmla="+- 0 2355 2355"/>
                <a:gd name="T31" fmla="*/ 2355 h 924"/>
                <a:gd name="T32" fmla="+- 0 10179 10072"/>
                <a:gd name="T33" fmla="*/ T32 w 284"/>
                <a:gd name="T34" fmla="+- 0 2405 2355"/>
                <a:gd name="T35" fmla="*/ 2405 h 924"/>
                <a:gd name="T36" fmla="+- 0 10230 10072"/>
                <a:gd name="T37" fmla="*/ T36 w 284"/>
                <a:gd name="T38" fmla="+- 0 2462 2355"/>
                <a:gd name="T39" fmla="*/ 2462 h 924"/>
                <a:gd name="T40" fmla="+- 0 10273 10072"/>
                <a:gd name="T41" fmla="*/ T40 w 284"/>
                <a:gd name="T42" fmla="+- 0 2526 2355"/>
                <a:gd name="T43" fmla="*/ 2526 h 924"/>
                <a:gd name="T44" fmla="+- 0 10308 10072"/>
                <a:gd name="T45" fmla="*/ T44 w 284"/>
                <a:gd name="T46" fmla="+- 0 2595 2355"/>
                <a:gd name="T47" fmla="*/ 2595 h 924"/>
                <a:gd name="T48" fmla="+- 0 10334 10072"/>
                <a:gd name="T49" fmla="*/ T48 w 284"/>
                <a:gd name="T50" fmla="+- 0 2669 2355"/>
                <a:gd name="T51" fmla="*/ 2669 h 924"/>
                <a:gd name="T52" fmla="+- 0 10350 10072"/>
                <a:gd name="T53" fmla="*/ T52 w 284"/>
                <a:gd name="T54" fmla="+- 0 2746 2355"/>
                <a:gd name="T55" fmla="*/ 2746 h 924"/>
                <a:gd name="T56" fmla="+- 0 10356 10072"/>
                <a:gd name="T57" fmla="*/ T56 w 284"/>
                <a:gd name="T58" fmla="+- 0 2828 2355"/>
                <a:gd name="T59" fmla="*/ 2828 h 924"/>
                <a:gd name="T60" fmla="+- 0 10351 10072"/>
                <a:gd name="T61" fmla="*/ T60 w 284"/>
                <a:gd name="T62" fmla="+- 0 2904 2355"/>
                <a:gd name="T63" fmla="*/ 2904 h 924"/>
                <a:gd name="T64" fmla="+- 0 10337 10072"/>
                <a:gd name="T65" fmla="*/ T64 w 284"/>
                <a:gd name="T66" fmla="+- 0 2977 2355"/>
                <a:gd name="T67" fmla="*/ 2977 h 924"/>
                <a:gd name="T68" fmla="+- 0 10314 10072"/>
                <a:gd name="T69" fmla="*/ T68 w 284"/>
                <a:gd name="T70" fmla="+- 0 3047 2355"/>
                <a:gd name="T71" fmla="*/ 3047 h 924"/>
                <a:gd name="T72" fmla="+- 0 10283 10072"/>
                <a:gd name="T73" fmla="*/ T72 w 284"/>
                <a:gd name="T74" fmla="+- 0 3113 2355"/>
                <a:gd name="T75" fmla="*/ 3113 h 924"/>
                <a:gd name="T76" fmla="+- 0 10244 10072"/>
                <a:gd name="T77" fmla="*/ T76 w 284"/>
                <a:gd name="T78" fmla="+- 0 3174 2355"/>
                <a:gd name="T79" fmla="*/ 3174 h 924"/>
                <a:gd name="T80" fmla="+- 0 10199 10072"/>
                <a:gd name="T81" fmla="*/ T80 w 284"/>
                <a:gd name="T82" fmla="+- 0 3229 2355"/>
                <a:gd name="T83" fmla="*/ 3229 h 924"/>
                <a:gd name="T84" fmla="+- 0 10148 10072"/>
                <a:gd name="T85" fmla="*/ T84 w 284"/>
                <a:gd name="T86" fmla="+- 0 3279 2355"/>
                <a:gd name="T87" fmla="*/ 3279 h 924"/>
                <a:gd name="T88" fmla="+- 0 10095 10072"/>
                <a:gd name="T89" fmla="*/ T88 w 284"/>
                <a:gd name="T90" fmla="+- 0 3216 2355"/>
                <a:gd name="T91" fmla="*/ 3216 h 924"/>
                <a:gd name="T92" fmla="+- 0 10146 10072"/>
                <a:gd name="T93" fmla="*/ T92 w 284"/>
                <a:gd name="T94" fmla="+- 0 3166 2355"/>
                <a:gd name="T95" fmla="*/ 3166 h 924"/>
                <a:gd name="T96" fmla="+- 0 10190 10072"/>
                <a:gd name="T97" fmla="*/ T96 w 284"/>
                <a:gd name="T98" fmla="+- 0 3109 2355"/>
                <a:gd name="T99" fmla="*/ 3109 h 924"/>
                <a:gd name="T100" fmla="+- 0 10225 10072"/>
                <a:gd name="T101" fmla="*/ T100 w 284"/>
                <a:gd name="T102" fmla="+- 0 3045 2355"/>
                <a:gd name="T103" fmla="*/ 3045 h 924"/>
                <a:gd name="T104" fmla="+- 0 10252 10072"/>
                <a:gd name="T105" fmla="*/ T104 w 284"/>
                <a:gd name="T106" fmla="+- 0 2977 2355"/>
                <a:gd name="T107" fmla="*/ 2977 h 924"/>
                <a:gd name="T108" fmla="+- 0 10268 10072"/>
                <a:gd name="T109" fmla="*/ T108 w 284"/>
                <a:gd name="T110" fmla="+- 0 2904 2355"/>
                <a:gd name="T111" fmla="*/ 2904 h 924"/>
                <a:gd name="T112" fmla="+- 0 10274 10072"/>
                <a:gd name="T113" fmla="*/ T112 w 284"/>
                <a:gd name="T114" fmla="+- 0 2828 2355"/>
                <a:gd name="T115" fmla="*/ 2828 h 9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84" h="924">
                  <a:moveTo>
                    <a:pt x="202" y="473"/>
                  </a:moveTo>
                  <a:lnTo>
                    <a:pt x="195" y="391"/>
                  </a:lnTo>
                  <a:lnTo>
                    <a:pt x="177" y="314"/>
                  </a:lnTo>
                  <a:lnTo>
                    <a:pt x="147" y="242"/>
                  </a:lnTo>
                  <a:lnTo>
                    <a:pt x="107" y="176"/>
                  </a:lnTo>
                  <a:lnTo>
                    <a:pt x="58" y="117"/>
                  </a:lnTo>
                  <a:lnTo>
                    <a:pt x="0" y="66"/>
                  </a:lnTo>
                  <a:lnTo>
                    <a:pt x="50" y="0"/>
                  </a:lnTo>
                  <a:lnTo>
                    <a:pt x="107" y="50"/>
                  </a:lnTo>
                  <a:lnTo>
                    <a:pt x="158" y="107"/>
                  </a:lnTo>
                  <a:lnTo>
                    <a:pt x="201" y="171"/>
                  </a:lnTo>
                  <a:lnTo>
                    <a:pt x="236" y="240"/>
                  </a:lnTo>
                  <a:lnTo>
                    <a:pt x="262" y="314"/>
                  </a:lnTo>
                  <a:lnTo>
                    <a:pt x="278" y="391"/>
                  </a:lnTo>
                  <a:lnTo>
                    <a:pt x="284" y="473"/>
                  </a:lnTo>
                  <a:lnTo>
                    <a:pt x="279" y="549"/>
                  </a:lnTo>
                  <a:lnTo>
                    <a:pt x="265" y="622"/>
                  </a:lnTo>
                  <a:lnTo>
                    <a:pt x="242" y="692"/>
                  </a:lnTo>
                  <a:lnTo>
                    <a:pt x="211" y="758"/>
                  </a:lnTo>
                  <a:lnTo>
                    <a:pt x="172" y="819"/>
                  </a:lnTo>
                  <a:lnTo>
                    <a:pt x="127" y="874"/>
                  </a:lnTo>
                  <a:lnTo>
                    <a:pt x="76" y="924"/>
                  </a:lnTo>
                  <a:lnTo>
                    <a:pt x="23" y="861"/>
                  </a:lnTo>
                  <a:lnTo>
                    <a:pt x="74" y="811"/>
                  </a:lnTo>
                  <a:lnTo>
                    <a:pt x="118" y="754"/>
                  </a:lnTo>
                  <a:lnTo>
                    <a:pt x="153" y="690"/>
                  </a:lnTo>
                  <a:lnTo>
                    <a:pt x="180" y="622"/>
                  </a:lnTo>
                  <a:lnTo>
                    <a:pt x="196" y="549"/>
                  </a:lnTo>
                  <a:lnTo>
                    <a:pt x="202" y="473"/>
                  </a:lnTo>
                  <a:close/>
                </a:path>
              </a:pathLst>
            </a:custGeom>
            <a:noFill/>
            <a:ln w="641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9" name="Picture 2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92" y="2151"/>
              <a:ext cx="1345"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a:spLocks/>
            </p:cNvSpPr>
            <p:nvPr/>
          </p:nvSpPr>
          <p:spPr bwMode="auto">
            <a:xfrm>
              <a:off x="9175" y="2235"/>
              <a:ext cx="1178" cy="1185"/>
            </a:xfrm>
            <a:custGeom>
              <a:avLst/>
              <a:gdLst>
                <a:gd name="T0" fmla="+- 0 9764 9176"/>
                <a:gd name="T1" fmla="*/ T0 w 1178"/>
                <a:gd name="T2" fmla="+- 0 3420 2236"/>
                <a:gd name="T3" fmla="*/ 3420 h 1185"/>
                <a:gd name="T4" fmla="+- 0 9690 9176"/>
                <a:gd name="T5" fmla="*/ T4 w 1178"/>
                <a:gd name="T6" fmla="+- 0 3415 2236"/>
                <a:gd name="T7" fmla="*/ 3415 h 1185"/>
                <a:gd name="T8" fmla="+- 0 9619 9176"/>
                <a:gd name="T9" fmla="*/ T8 w 1178"/>
                <a:gd name="T10" fmla="+- 0 3402 2236"/>
                <a:gd name="T11" fmla="*/ 3402 h 1185"/>
                <a:gd name="T12" fmla="+- 0 9551 9176"/>
                <a:gd name="T13" fmla="*/ T12 w 1178"/>
                <a:gd name="T14" fmla="+- 0 3380 2236"/>
                <a:gd name="T15" fmla="*/ 3380 h 1185"/>
                <a:gd name="T16" fmla="+- 0 9487 9176"/>
                <a:gd name="T17" fmla="*/ T16 w 1178"/>
                <a:gd name="T18" fmla="+- 0 3350 2236"/>
                <a:gd name="T19" fmla="*/ 3350 h 1185"/>
                <a:gd name="T20" fmla="+- 0 9428 9176"/>
                <a:gd name="T21" fmla="*/ T20 w 1178"/>
                <a:gd name="T22" fmla="+- 0 3314 2236"/>
                <a:gd name="T23" fmla="*/ 3314 h 1185"/>
                <a:gd name="T24" fmla="+- 0 9373 9176"/>
                <a:gd name="T25" fmla="*/ T24 w 1178"/>
                <a:gd name="T26" fmla="+- 0 3270 2236"/>
                <a:gd name="T27" fmla="*/ 3270 h 1185"/>
                <a:gd name="T28" fmla="+- 0 9324 9176"/>
                <a:gd name="T29" fmla="*/ T28 w 1178"/>
                <a:gd name="T30" fmla="+- 0 3221 2236"/>
                <a:gd name="T31" fmla="*/ 3221 h 1185"/>
                <a:gd name="T32" fmla="+- 0 9281 9176"/>
                <a:gd name="T33" fmla="*/ T32 w 1178"/>
                <a:gd name="T34" fmla="+- 0 3166 2236"/>
                <a:gd name="T35" fmla="*/ 3166 h 1185"/>
                <a:gd name="T36" fmla="+- 0 9245 9176"/>
                <a:gd name="T37" fmla="*/ T36 w 1178"/>
                <a:gd name="T38" fmla="+- 0 3106 2236"/>
                <a:gd name="T39" fmla="*/ 3106 h 1185"/>
                <a:gd name="T40" fmla="+- 0 9215 9176"/>
                <a:gd name="T41" fmla="*/ T40 w 1178"/>
                <a:gd name="T42" fmla="+- 0 3042 2236"/>
                <a:gd name="T43" fmla="*/ 3042 h 1185"/>
                <a:gd name="T44" fmla="+- 0 9194 9176"/>
                <a:gd name="T45" fmla="*/ T44 w 1178"/>
                <a:gd name="T46" fmla="+- 0 2973 2236"/>
                <a:gd name="T47" fmla="*/ 2973 h 1185"/>
                <a:gd name="T48" fmla="+- 0 9180 9176"/>
                <a:gd name="T49" fmla="*/ T48 w 1178"/>
                <a:gd name="T50" fmla="+- 0 2902 2236"/>
                <a:gd name="T51" fmla="*/ 2902 h 1185"/>
                <a:gd name="T52" fmla="+- 0 9176 9176"/>
                <a:gd name="T53" fmla="*/ T52 w 1178"/>
                <a:gd name="T54" fmla="+- 0 2828 2236"/>
                <a:gd name="T55" fmla="*/ 2828 h 1185"/>
                <a:gd name="T56" fmla="+- 0 9180 9176"/>
                <a:gd name="T57" fmla="*/ T56 w 1178"/>
                <a:gd name="T58" fmla="+- 0 2753 2236"/>
                <a:gd name="T59" fmla="*/ 2753 h 1185"/>
                <a:gd name="T60" fmla="+- 0 9194 9176"/>
                <a:gd name="T61" fmla="*/ T60 w 1178"/>
                <a:gd name="T62" fmla="+- 0 2682 2236"/>
                <a:gd name="T63" fmla="*/ 2682 h 1185"/>
                <a:gd name="T64" fmla="+- 0 9215 9176"/>
                <a:gd name="T65" fmla="*/ T64 w 1178"/>
                <a:gd name="T66" fmla="+- 0 2614 2236"/>
                <a:gd name="T67" fmla="*/ 2614 h 1185"/>
                <a:gd name="T68" fmla="+- 0 9245 9176"/>
                <a:gd name="T69" fmla="*/ T68 w 1178"/>
                <a:gd name="T70" fmla="+- 0 2549 2236"/>
                <a:gd name="T71" fmla="*/ 2549 h 1185"/>
                <a:gd name="T72" fmla="+- 0 9281 9176"/>
                <a:gd name="T73" fmla="*/ T72 w 1178"/>
                <a:gd name="T74" fmla="+- 0 2489 2236"/>
                <a:gd name="T75" fmla="*/ 2489 h 1185"/>
                <a:gd name="T76" fmla="+- 0 9324 9176"/>
                <a:gd name="T77" fmla="*/ T76 w 1178"/>
                <a:gd name="T78" fmla="+- 0 2434 2236"/>
                <a:gd name="T79" fmla="*/ 2434 h 1185"/>
                <a:gd name="T80" fmla="+- 0 9373 9176"/>
                <a:gd name="T81" fmla="*/ T80 w 1178"/>
                <a:gd name="T82" fmla="+- 0 2385 2236"/>
                <a:gd name="T83" fmla="*/ 2385 h 1185"/>
                <a:gd name="T84" fmla="+- 0 9428 9176"/>
                <a:gd name="T85" fmla="*/ T84 w 1178"/>
                <a:gd name="T86" fmla="+- 0 2342 2236"/>
                <a:gd name="T87" fmla="*/ 2342 h 1185"/>
                <a:gd name="T88" fmla="+- 0 9487 9176"/>
                <a:gd name="T89" fmla="*/ T88 w 1178"/>
                <a:gd name="T90" fmla="+- 0 2305 2236"/>
                <a:gd name="T91" fmla="*/ 2305 h 1185"/>
                <a:gd name="T92" fmla="+- 0 9551 9176"/>
                <a:gd name="T93" fmla="*/ T92 w 1178"/>
                <a:gd name="T94" fmla="+- 0 2275 2236"/>
                <a:gd name="T95" fmla="*/ 2275 h 1185"/>
                <a:gd name="T96" fmla="+- 0 9619 9176"/>
                <a:gd name="T97" fmla="*/ T96 w 1178"/>
                <a:gd name="T98" fmla="+- 0 2254 2236"/>
                <a:gd name="T99" fmla="*/ 2254 h 1185"/>
                <a:gd name="T100" fmla="+- 0 9690 9176"/>
                <a:gd name="T101" fmla="*/ T100 w 1178"/>
                <a:gd name="T102" fmla="+- 0 2240 2236"/>
                <a:gd name="T103" fmla="*/ 2240 h 1185"/>
                <a:gd name="T104" fmla="+- 0 9764 9176"/>
                <a:gd name="T105" fmla="*/ T104 w 1178"/>
                <a:gd name="T106" fmla="+- 0 2236 2236"/>
                <a:gd name="T107" fmla="*/ 2236 h 1185"/>
                <a:gd name="T108" fmla="+- 0 9838 9176"/>
                <a:gd name="T109" fmla="*/ T108 w 1178"/>
                <a:gd name="T110" fmla="+- 0 2240 2236"/>
                <a:gd name="T111" fmla="*/ 2240 h 1185"/>
                <a:gd name="T112" fmla="+- 0 9909 9176"/>
                <a:gd name="T113" fmla="*/ T112 w 1178"/>
                <a:gd name="T114" fmla="+- 0 2254 2236"/>
                <a:gd name="T115" fmla="*/ 2254 h 1185"/>
                <a:gd name="T116" fmla="+- 0 9977 9176"/>
                <a:gd name="T117" fmla="*/ T116 w 1178"/>
                <a:gd name="T118" fmla="+- 0 2275 2236"/>
                <a:gd name="T119" fmla="*/ 2275 h 1185"/>
                <a:gd name="T120" fmla="+- 0 10041 9176"/>
                <a:gd name="T121" fmla="*/ T120 w 1178"/>
                <a:gd name="T122" fmla="+- 0 2305 2236"/>
                <a:gd name="T123" fmla="*/ 2305 h 1185"/>
                <a:gd name="T124" fmla="+- 0 10101 9176"/>
                <a:gd name="T125" fmla="*/ T124 w 1178"/>
                <a:gd name="T126" fmla="+- 0 2342 2236"/>
                <a:gd name="T127" fmla="*/ 2342 h 1185"/>
                <a:gd name="T128" fmla="+- 0 10155 9176"/>
                <a:gd name="T129" fmla="*/ T128 w 1178"/>
                <a:gd name="T130" fmla="+- 0 2385 2236"/>
                <a:gd name="T131" fmla="*/ 2385 h 1185"/>
                <a:gd name="T132" fmla="+- 0 10204 9176"/>
                <a:gd name="T133" fmla="*/ T132 w 1178"/>
                <a:gd name="T134" fmla="+- 0 2434 2236"/>
                <a:gd name="T135" fmla="*/ 2434 h 1185"/>
                <a:gd name="T136" fmla="+- 0 10248 9176"/>
                <a:gd name="T137" fmla="*/ T136 w 1178"/>
                <a:gd name="T138" fmla="+- 0 2489 2236"/>
                <a:gd name="T139" fmla="*/ 2489 h 1185"/>
                <a:gd name="T140" fmla="+- 0 10284 9176"/>
                <a:gd name="T141" fmla="*/ T140 w 1178"/>
                <a:gd name="T142" fmla="+- 0 2549 2236"/>
                <a:gd name="T143" fmla="*/ 2549 h 1185"/>
                <a:gd name="T144" fmla="+- 0 10313 9176"/>
                <a:gd name="T145" fmla="*/ T144 w 1178"/>
                <a:gd name="T146" fmla="+- 0 2614 2236"/>
                <a:gd name="T147" fmla="*/ 2614 h 1185"/>
                <a:gd name="T148" fmla="+- 0 10335 9176"/>
                <a:gd name="T149" fmla="*/ T148 w 1178"/>
                <a:gd name="T150" fmla="+- 0 2682 2236"/>
                <a:gd name="T151" fmla="*/ 2682 h 1185"/>
                <a:gd name="T152" fmla="+- 0 10348 9176"/>
                <a:gd name="T153" fmla="*/ T152 w 1178"/>
                <a:gd name="T154" fmla="+- 0 2753 2236"/>
                <a:gd name="T155" fmla="*/ 2753 h 1185"/>
                <a:gd name="T156" fmla="+- 0 10353 9176"/>
                <a:gd name="T157" fmla="*/ T156 w 1178"/>
                <a:gd name="T158" fmla="+- 0 2828 2236"/>
                <a:gd name="T159" fmla="*/ 2828 h 1185"/>
                <a:gd name="T160" fmla="+- 0 10348 9176"/>
                <a:gd name="T161" fmla="*/ T160 w 1178"/>
                <a:gd name="T162" fmla="+- 0 2902 2236"/>
                <a:gd name="T163" fmla="*/ 2902 h 1185"/>
                <a:gd name="T164" fmla="+- 0 10335 9176"/>
                <a:gd name="T165" fmla="*/ T164 w 1178"/>
                <a:gd name="T166" fmla="+- 0 2973 2236"/>
                <a:gd name="T167" fmla="*/ 2973 h 1185"/>
                <a:gd name="T168" fmla="+- 0 10313 9176"/>
                <a:gd name="T169" fmla="*/ T168 w 1178"/>
                <a:gd name="T170" fmla="+- 0 3042 2236"/>
                <a:gd name="T171" fmla="*/ 3042 h 1185"/>
                <a:gd name="T172" fmla="+- 0 10284 9176"/>
                <a:gd name="T173" fmla="*/ T172 w 1178"/>
                <a:gd name="T174" fmla="+- 0 3106 2236"/>
                <a:gd name="T175" fmla="*/ 3106 h 1185"/>
                <a:gd name="T176" fmla="+- 0 10248 9176"/>
                <a:gd name="T177" fmla="*/ T176 w 1178"/>
                <a:gd name="T178" fmla="+- 0 3166 2236"/>
                <a:gd name="T179" fmla="*/ 3166 h 1185"/>
                <a:gd name="T180" fmla="+- 0 10204 9176"/>
                <a:gd name="T181" fmla="*/ T180 w 1178"/>
                <a:gd name="T182" fmla="+- 0 3221 2236"/>
                <a:gd name="T183" fmla="*/ 3221 h 1185"/>
                <a:gd name="T184" fmla="+- 0 10155 9176"/>
                <a:gd name="T185" fmla="*/ T184 w 1178"/>
                <a:gd name="T186" fmla="+- 0 3270 2236"/>
                <a:gd name="T187" fmla="*/ 3270 h 1185"/>
                <a:gd name="T188" fmla="+- 0 10101 9176"/>
                <a:gd name="T189" fmla="*/ T188 w 1178"/>
                <a:gd name="T190" fmla="+- 0 3314 2236"/>
                <a:gd name="T191" fmla="*/ 3314 h 1185"/>
                <a:gd name="T192" fmla="+- 0 10041 9176"/>
                <a:gd name="T193" fmla="*/ T192 w 1178"/>
                <a:gd name="T194" fmla="+- 0 3350 2236"/>
                <a:gd name="T195" fmla="*/ 3350 h 1185"/>
                <a:gd name="T196" fmla="+- 0 9977 9176"/>
                <a:gd name="T197" fmla="*/ T196 w 1178"/>
                <a:gd name="T198" fmla="+- 0 3380 2236"/>
                <a:gd name="T199" fmla="*/ 3380 h 1185"/>
                <a:gd name="T200" fmla="+- 0 9909 9176"/>
                <a:gd name="T201" fmla="*/ T200 w 1178"/>
                <a:gd name="T202" fmla="+- 0 3402 2236"/>
                <a:gd name="T203" fmla="*/ 3402 h 1185"/>
                <a:gd name="T204" fmla="+- 0 9838 9176"/>
                <a:gd name="T205" fmla="*/ T204 w 1178"/>
                <a:gd name="T206" fmla="+- 0 3415 2236"/>
                <a:gd name="T207" fmla="*/ 3415 h 1185"/>
                <a:gd name="T208" fmla="+- 0 9764 9176"/>
                <a:gd name="T209" fmla="*/ T208 w 1178"/>
                <a:gd name="T210" fmla="+- 0 3420 2236"/>
                <a:gd name="T211" fmla="*/ 3420 h 11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1178" h="1185">
                  <a:moveTo>
                    <a:pt x="588" y="1184"/>
                  </a:moveTo>
                  <a:lnTo>
                    <a:pt x="514" y="1179"/>
                  </a:lnTo>
                  <a:lnTo>
                    <a:pt x="443" y="1166"/>
                  </a:lnTo>
                  <a:lnTo>
                    <a:pt x="375" y="1144"/>
                  </a:lnTo>
                  <a:lnTo>
                    <a:pt x="311" y="1114"/>
                  </a:lnTo>
                  <a:lnTo>
                    <a:pt x="252" y="1078"/>
                  </a:lnTo>
                  <a:lnTo>
                    <a:pt x="197" y="1034"/>
                  </a:lnTo>
                  <a:lnTo>
                    <a:pt x="148" y="985"/>
                  </a:lnTo>
                  <a:lnTo>
                    <a:pt x="105" y="930"/>
                  </a:lnTo>
                  <a:lnTo>
                    <a:pt x="69" y="870"/>
                  </a:lnTo>
                  <a:lnTo>
                    <a:pt x="39" y="806"/>
                  </a:lnTo>
                  <a:lnTo>
                    <a:pt x="18" y="737"/>
                  </a:lnTo>
                  <a:lnTo>
                    <a:pt x="4" y="666"/>
                  </a:lnTo>
                  <a:lnTo>
                    <a:pt x="0" y="592"/>
                  </a:lnTo>
                  <a:lnTo>
                    <a:pt x="4" y="517"/>
                  </a:lnTo>
                  <a:lnTo>
                    <a:pt x="18" y="446"/>
                  </a:lnTo>
                  <a:lnTo>
                    <a:pt x="39" y="378"/>
                  </a:lnTo>
                  <a:lnTo>
                    <a:pt x="69" y="313"/>
                  </a:lnTo>
                  <a:lnTo>
                    <a:pt x="105" y="253"/>
                  </a:lnTo>
                  <a:lnTo>
                    <a:pt x="148" y="198"/>
                  </a:lnTo>
                  <a:lnTo>
                    <a:pt x="197" y="149"/>
                  </a:lnTo>
                  <a:lnTo>
                    <a:pt x="252" y="106"/>
                  </a:lnTo>
                  <a:lnTo>
                    <a:pt x="311" y="69"/>
                  </a:lnTo>
                  <a:lnTo>
                    <a:pt x="375" y="39"/>
                  </a:lnTo>
                  <a:lnTo>
                    <a:pt x="443" y="18"/>
                  </a:lnTo>
                  <a:lnTo>
                    <a:pt x="514" y="4"/>
                  </a:lnTo>
                  <a:lnTo>
                    <a:pt x="588" y="0"/>
                  </a:lnTo>
                  <a:lnTo>
                    <a:pt x="662" y="4"/>
                  </a:lnTo>
                  <a:lnTo>
                    <a:pt x="733" y="18"/>
                  </a:lnTo>
                  <a:lnTo>
                    <a:pt x="801" y="39"/>
                  </a:lnTo>
                  <a:lnTo>
                    <a:pt x="865" y="69"/>
                  </a:lnTo>
                  <a:lnTo>
                    <a:pt x="925" y="106"/>
                  </a:lnTo>
                  <a:lnTo>
                    <a:pt x="979" y="149"/>
                  </a:lnTo>
                  <a:lnTo>
                    <a:pt x="1028" y="198"/>
                  </a:lnTo>
                  <a:lnTo>
                    <a:pt x="1072" y="253"/>
                  </a:lnTo>
                  <a:lnTo>
                    <a:pt x="1108" y="313"/>
                  </a:lnTo>
                  <a:lnTo>
                    <a:pt x="1137" y="378"/>
                  </a:lnTo>
                  <a:lnTo>
                    <a:pt x="1159" y="446"/>
                  </a:lnTo>
                  <a:lnTo>
                    <a:pt x="1172" y="517"/>
                  </a:lnTo>
                  <a:lnTo>
                    <a:pt x="1177" y="592"/>
                  </a:lnTo>
                  <a:lnTo>
                    <a:pt x="1172" y="666"/>
                  </a:lnTo>
                  <a:lnTo>
                    <a:pt x="1159" y="737"/>
                  </a:lnTo>
                  <a:lnTo>
                    <a:pt x="1137" y="806"/>
                  </a:lnTo>
                  <a:lnTo>
                    <a:pt x="1108" y="870"/>
                  </a:lnTo>
                  <a:lnTo>
                    <a:pt x="1072" y="930"/>
                  </a:lnTo>
                  <a:lnTo>
                    <a:pt x="1028" y="985"/>
                  </a:lnTo>
                  <a:lnTo>
                    <a:pt x="979" y="1034"/>
                  </a:lnTo>
                  <a:lnTo>
                    <a:pt x="925" y="1078"/>
                  </a:lnTo>
                  <a:lnTo>
                    <a:pt x="865" y="1114"/>
                  </a:lnTo>
                  <a:lnTo>
                    <a:pt x="801" y="1144"/>
                  </a:lnTo>
                  <a:lnTo>
                    <a:pt x="733" y="1166"/>
                  </a:lnTo>
                  <a:lnTo>
                    <a:pt x="662" y="1179"/>
                  </a:lnTo>
                  <a:lnTo>
                    <a:pt x="588" y="1184"/>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1" name="Freeform 30"/>
            <p:cNvSpPr>
              <a:spLocks/>
            </p:cNvSpPr>
            <p:nvPr/>
          </p:nvSpPr>
          <p:spPr bwMode="auto">
            <a:xfrm>
              <a:off x="9092" y="2151"/>
              <a:ext cx="1345" cy="1352"/>
            </a:xfrm>
            <a:custGeom>
              <a:avLst/>
              <a:gdLst>
                <a:gd name="T0" fmla="+- 0 9764 9092"/>
                <a:gd name="T1" fmla="*/ T0 w 1345"/>
                <a:gd name="T2" fmla="+- 0 2152 2152"/>
                <a:gd name="T3" fmla="*/ 2152 h 1352"/>
                <a:gd name="T4" fmla="+- 0 9691 9092"/>
                <a:gd name="T5" fmla="*/ T4 w 1345"/>
                <a:gd name="T6" fmla="+- 0 2156 2152"/>
                <a:gd name="T7" fmla="*/ 2156 h 1352"/>
                <a:gd name="T8" fmla="+- 0 9620 9092"/>
                <a:gd name="T9" fmla="*/ T8 w 1345"/>
                <a:gd name="T10" fmla="+- 0 2167 2152"/>
                <a:gd name="T11" fmla="*/ 2167 h 1352"/>
                <a:gd name="T12" fmla="+- 0 9552 9092"/>
                <a:gd name="T13" fmla="*/ T12 w 1345"/>
                <a:gd name="T14" fmla="+- 0 2186 2152"/>
                <a:gd name="T15" fmla="*/ 2186 h 1352"/>
                <a:gd name="T16" fmla="+- 0 9487 9092"/>
                <a:gd name="T17" fmla="*/ T16 w 1345"/>
                <a:gd name="T18" fmla="+- 0 2212 2152"/>
                <a:gd name="T19" fmla="*/ 2212 h 1352"/>
                <a:gd name="T20" fmla="+- 0 9425 9092"/>
                <a:gd name="T21" fmla="*/ T20 w 1345"/>
                <a:gd name="T22" fmla="+- 0 2244 2152"/>
                <a:gd name="T23" fmla="*/ 2244 h 1352"/>
                <a:gd name="T24" fmla="+- 0 9367 9092"/>
                <a:gd name="T25" fmla="*/ T24 w 1345"/>
                <a:gd name="T26" fmla="+- 0 2282 2152"/>
                <a:gd name="T27" fmla="*/ 2282 h 1352"/>
                <a:gd name="T28" fmla="+- 0 9314 9092"/>
                <a:gd name="T29" fmla="*/ T28 w 1345"/>
                <a:gd name="T30" fmla="+- 0 2326 2152"/>
                <a:gd name="T31" fmla="*/ 2326 h 1352"/>
                <a:gd name="T32" fmla="+- 0 9265 9092"/>
                <a:gd name="T33" fmla="*/ T32 w 1345"/>
                <a:gd name="T34" fmla="+- 0 2375 2152"/>
                <a:gd name="T35" fmla="*/ 2375 h 1352"/>
                <a:gd name="T36" fmla="+- 0 9222 9092"/>
                <a:gd name="T37" fmla="*/ T36 w 1345"/>
                <a:gd name="T38" fmla="+- 0 2428 2152"/>
                <a:gd name="T39" fmla="*/ 2428 h 1352"/>
                <a:gd name="T40" fmla="+- 0 9184 9092"/>
                <a:gd name="T41" fmla="*/ T40 w 1345"/>
                <a:gd name="T42" fmla="+- 0 2486 2152"/>
                <a:gd name="T43" fmla="*/ 2486 h 1352"/>
                <a:gd name="T44" fmla="+- 0 9152 9092"/>
                <a:gd name="T45" fmla="*/ T44 w 1345"/>
                <a:gd name="T46" fmla="+- 0 2548 2152"/>
                <a:gd name="T47" fmla="*/ 2548 h 1352"/>
                <a:gd name="T48" fmla="+- 0 9126 9092"/>
                <a:gd name="T49" fmla="*/ T48 w 1345"/>
                <a:gd name="T50" fmla="+- 0 2614 2152"/>
                <a:gd name="T51" fmla="*/ 2614 h 1352"/>
                <a:gd name="T52" fmla="+- 0 9108 9092"/>
                <a:gd name="T53" fmla="*/ T52 w 1345"/>
                <a:gd name="T54" fmla="+- 0 2683 2152"/>
                <a:gd name="T55" fmla="*/ 2683 h 1352"/>
                <a:gd name="T56" fmla="+- 0 9096 9092"/>
                <a:gd name="T57" fmla="*/ T56 w 1345"/>
                <a:gd name="T58" fmla="+- 0 2754 2152"/>
                <a:gd name="T59" fmla="*/ 2754 h 1352"/>
                <a:gd name="T60" fmla="+- 0 9092 9092"/>
                <a:gd name="T61" fmla="*/ T60 w 1345"/>
                <a:gd name="T62" fmla="+- 0 2828 2152"/>
                <a:gd name="T63" fmla="*/ 2828 h 1352"/>
                <a:gd name="T64" fmla="+- 0 9096 9092"/>
                <a:gd name="T65" fmla="*/ T64 w 1345"/>
                <a:gd name="T66" fmla="+- 0 2901 2152"/>
                <a:gd name="T67" fmla="*/ 2901 h 1352"/>
                <a:gd name="T68" fmla="+- 0 9108 9092"/>
                <a:gd name="T69" fmla="*/ T68 w 1345"/>
                <a:gd name="T70" fmla="+- 0 2973 2152"/>
                <a:gd name="T71" fmla="*/ 2973 h 1352"/>
                <a:gd name="T72" fmla="+- 0 9126 9092"/>
                <a:gd name="T73" fmla="*/ T72 w 1345"/>
                <a:gd name="T74" fmla="+- 0 3041 2152"/>
                <a:gd name="T75" fmla="*/ 3041 h 1352"/>
                <a:gd name="T76" fmla="+- 0 9152 9092"/>
                <a:gd name="T77" fmla="*/ T76 w 1345"/>
                <a:gd name="T78" fmla="+- 0 3107 2152"/>
                <a:gd name="T79" fmla="*/ 3107 h 1352"/>
                <a:gd name="T80" fmla="+- 0 9184 9092"/>
                <a:gd name="T81" fmla="*/ T80 w 1345"/>
                <a:gd name="T82" fmla="+- 0 3169 2152"/>
                <a:gd name="T83" fmla="*/ 3169 h 1352"/>
                <a:gd name="T84" fmla="+- 0 9222 9092"/>
                <a:gd name="T85" fmla="*/ T84 w 1345"/>
                <a:gd name="T86" fmla="+- 0 3227 2152"/>
                <a:gd name="T87" fmla="*/ 3227 h 1352"/>
                <a:gd name="T88" fmla="+- 0 9265 9092"/>
                <a:gd name="T89" fmla="*/ T88 w 1345"/>
                <a:gd name="T90" fmla="+- 0 3281 2152"/>
                <a:gd name="T91" fmla="*/ 3281 h 1352"/>
                <a:gd name="T92" fmla="+- 0 9314 9092"/>
                <a:gd name="T93" fmla="*/ T92 w 1345"/>
                <a:gd name="T94" fmla="+- 0 3329 2152"/>
                <a:gd name="T95" fmla="*/ 3329 h 1352"/>
                <a:gd name="T96" fmla="+- 0 9367 9092"/>
                <a:gd name="T97" fmla="*/ T96 w 1345"/>
                <a:gd name="T98" fmla="+- 0 3373 2152"/>
                <a:gd name="T99" fmla="*/ 3373 h 1352"/>
                <a:gd name="T100" fmla="+- 0 9425 9092"/>
                <a:gd name="T101" fmla="*/ T100 w 1345"/>
                <a:gd name="T102" fmla="+- 0 3411 2152"/>
                <a:gd name="T103" fmla="*/ 3411 h 1352"/>
                <a:gd name="T104" fmla="+- 0 9487 9092"/>
                <a:gd name="T105" fmla="*/ T104 w 1345"/>
                <a:gd name="T106" fmla="+- 0 3443 2152"/>
                <a:gd name="T107" fmla="*/ 3443 h 1352"/>
                <a:gd name="T108" fmla="+- 0 9552 9092"/>
                <a:gd name="T109" fmla="*/ T108 w 1345"/>
                <a:gd name="T110" fmla="+- 0 3469 2152"/>
                <a:gd name="T111" fmla="*/ 3469 h 1352"/>
                <a:gd name="T112" fmla="+- 0 9620 9092"/>
                <a:gd name="T113" fmla="*/ T112 w 1345"/>
                <a:gd name="T114" fmla="+- 0 3488 2152"/>
                <a:gd name="T115" fmla="*/ 3488 h 1352"/>
                <a:gd name="T116" fmla="+- 0 9691 9092"/>
                <a:gd name="T117" fmla="*/ T116 w 1345"/>
                <a:gd name="T118" fmla="+- 0 3500 2152"/>
                <a:gd name="T119" fmla="*/ 3500 h 1352"/>
                <a:gd name="T120" fmla="+- 0 9764 9092"/>
                <a:gd name="T121" fmla="*/ T120 w 1345"/>
                <a:gd name="T122" fmla="+- 0 3504 2152"/>
                <a:gd name="T123" fmla="*/ 3504 h 1352"/>
                <a:gd name="T124" fmla="+- 0 9838 9092"/>
                <a:gd name="T125" fmla="*/ T124 w 1345"/>
                <a:gd name="T126" fmla="+- 0 3500 2152"/>
                <a:gd name="T127" fmla="*/ 3500 h 1352"/>
                <a:gd name="T128" fmla="+- 0 9908 9092"/>
                <a:gd name="T129" fmla="*/ T128 w 1345"/>
                <a:gd name="T130" fmla="+- 0 3488 2152"/>
                <a:gd name="T131" fmla="*/ 3488 h 1352"/>
                <a:gd name="T132" fmla="+- 0 9977 9092"/>
                <a:gd name="T133" fmla="*/ T132 w 1345"/>
                <a:gd name="T134" fmla="+- 0 3469 2152"/>
                <a:gd name="T135" fmla="*/ 3469 h 1352"/>
                <a:gd name="T136" fmla="+- 0 10042 9092"/>
                <a:gd name="T137" fmla="*/ T136 w 1345"/>
                <a:gd name="T138" fmla="+- 0 3443 2152"/>
                <a:gd name="T139" fmla="*/ 3443 h 1352"/>
                <a:gd name="T140" fmla="+- 0 10104 9092"/>
                <a:gd name="T141" fmla="*/ T140 w 1345"/>
                <a:gd name="T142" fmla="+- 0 3411 2152"/>
                <a:gd name="T143" fmla="*/ 3411 h 1352"/>
                <a:gd name="T144" fmla="+- 0 10161 9092"/>
                <a:gd name="T145" fmla="*/ T144 w 1345"/>
                <a:gd name="T146" fmla="+- 0 3373 2152"/>
                <a:gd name="T147" fmla="*/ 3373 h 1352"/>
                <a:gd name="T148" fmla="+- 0 10215 9092"/>
                <a:gd name="T149" fmla="*/ T148 w 1345"/>
                <a:gd name="T150" fmla="+- 0 3329 2152"/>
                <a:gd name="T151" fmla="*/ 3329 h 1352"/>
                <a:gd name="T152" fmla="+- 0 10263 9092"/>
                <a:gd name="T153" fmla="*/ T152 w 1345"/>
                <a:gd name="T154" fmla="+- 0 3281 2152"/>
                <a:gd name="T155" fmla="*/ 3281 h 1352"/>
                <a:gd name="T156" fmla="+- 0 10307 9092"/>
                <a:gd name="T157" fmla="*/ T156 w 1345"/>
                <a:gd name="T158" fmla="+- 0 3227 2152"/>
                <a:gd name="T159" fmla="*/ 3227 h 1352"/>
                <a:gd name="T160" fmla="+- 0 10345 9092"/>
                <a:gd name="T161" fmla="*/ T160 w 1345"/>
                <a:gd name="T162" fmla="+- 0 3169 2152"/>
                <a:gd name="T163" fmla="*/ 3169 h 1352"/>
                <a:gd name="T164" fmla="+- 0 10377 9092"/>
                <a:gd name="T165" fmla="*/ T164 w 1345"/>
                <a:gd name="T166" fmla="+- 0 3107 2152"/>
                <a:gd name="T167" fmla="*/ 3107 h 1352"/>
                <a:gd name="T168" fmla="+- 0 10402 9092"/>
                <a:gd name="T169" fmla="*/ T168 w 1345"/>
                <a:gd name="T170" fmla="+- 0 3041 2152"/>
                <a:gd name="T171" fmla="*/ 3041 h 1352"/>
                <a:gd name="T172" fmla="+- 0 10421 9092"/>
                <a:gd name="T173" fmla="*/ T172 w 1345"/>
                <a:gd name="T174" fmla="+- 0 2973 2152"/>
                <a:gd name="T175" fmla="*/ 2973 h 1352"/>
                <a:gd name="T176" fmla="+- 0 10432 9092"/>
                <a:gd name="T177" fmla="*/ T176 w 1345"/>
                <a:gd name="T178" fmla="+- 0 2901 2152"/>
                <a:gd name="T179" fmla="*/ 2901 h 1352"/>
                <a:gd name="T180" fmla="+- 0 10436 9092"/>
                <a:gd name="T181" fmla="*/ T180 w 1345"/>
                <a:gd name="T182" fmla="+- 0 2828 2152"/>
                <a:gd name="T183" fmla="*/ 2828 h 1352"/>
                <a:gd name="T184" fmla="+- 0 10432 9092"/>
                <a:gd name="T185" fmla="*/ T184 w 1345"/>
                <a:gd name="T186" fmla="+- 0 2754 2152"/>
                <a:gd name="T187" fmla="*/ 2754 h 1352"/>
                <a:gd name="T188" fmla="+- 0 10421 9092"/>
                <a:gd name="T189" fmla="*/ T188 w 1345"/>
                <a:gd name="T190" fmla="+- 0 2683 2152"/>
                <a:gd name="T191" fmla="*/ 2683 h 1352"/>
                <a:gd name="T192" fmla="+- 0 10402 9092"/>
                <a:gd name="T193" fmla="*/ T192 w 1345"/>
                <a:gd name="T194" fmla="+- 0 2614 2152"/>
                <a:gd name="T195" fmla="*/ 2614 h 1352"/>
                <a:gd name="T196" fmla="+- 0 10377 9092"/>
                <a:gd name="T197" fmla="*/ T196 w 1345"/>
                <a:gd name="T198" fmla="+- 0 2548 2152"/>
                <a:gd name="T199" fmla="*/ 2548 h 1352"/>
                <a:gd name="T200" fmla="+- 0 10345 9092"/>
                <a:gd name="T201" fmla="*/ T200 w 1345"/>
                <a:gd name="T202" fmla="+- 0 2486 2152"/>
                <a:gd name="T203" fmla="*/ 2486 h 1352"/>
                <a:gd name="T204" fmla="+- 0 10307 9092"/>
                <a:gd name="T205" fmla="*/ T204 w 1345"/>
                <a:gd name="T206" fmla="+- 0 2428 2152"/>
                <a:gd name="T207" fmla="*/ 2428 h 1352"/>
                <a:gd name="T208" fmla="+- 0 10263 9092"/>
                <a:gd name="T209" fmla="*/ T208 w 1345"/>
                <a:gd name="T210" fmla="+- 0 2375 2152"/>
                <a:gd name="T211" fmla="*/ 2375 h 1352"/>
                <a:gd name="T212" fmla="+- 0 10215 9092"/>
                <a:gd name="T213" fmla="*/ T212 w 1345"/>
                <a:gd name="T214" fmla="+- 0 2326 2152"/>
                <a:gd name="T215" fmla="*/ 2326 h 1352"/>
                <a:gd name="T216" fmla="+- 0 10161 9092"/>
                <a:gd name="T217" fmla="*/ T216 w 1345"/>
                <a:gd name="T218" fmla="+- 0 2282 2152"/>
                <a:gd name="T219" fmla="*/ 2282 h 1352"/>
                <a:gd name="T220" fmla="+- 0 10104 9092"/>
                <a:gd name="T221" fmla="*/ T220 w 1345"/>
                <a:gd name="T222" fmla="+- 0 2244 2152"/>
                <a:gd name="T223" fmla="*/ 2244 h 1352"/>
                <a:gd name="T224" fmla="+- 0 10042 9092"/>
                <a:gd name="T225" fmla="*/ T224 w 1345"/>
                <a:gd name="T226" fmla="+- 0 2212 2152"/>
                <a:gd name="T227" fmla="*/ 2212 h 1352"/>
                <a:gd name="T228" fmla="+- 0 9977 9092"/>
                <a:gd name="T229" fmla="*/ T228 w 1345"/>
                <a:gd name="T230" fmla="+- 0 2186 2152"/>
                <a:gd name="T231" fmla="*/ 2186 h 1352"/>
                <a:gd name="T232" fmla="+- 0 9908 9092"/>
                <a:gd name="T233" fmla="*/ T232 w 1345"/>
                <a:gd name="T234" fmla="+- 0 2167 2152"/>
                <a:gd name="T235" fmla="*/ 2167 h 1352"/>
                <a:gd name="T236" fmla="+- 0 9838 9092"/>
                <a:gd name="T237" fmla="*/ T236 w 1345"/>
                <a:gd name="T238" fmla="+- 0 2156 2152"/>
                <a:gd name="T239" fmla="*/ 2156 h 1352"/>
                <a:gd name="T240" fmla="+- 0 9764 9092"/>
                <a:gd name="T241" fmla="*/ T240 w 1345"/>
                <a:gd name="T242" fmla="+- 0 2152 2152"/>
                <a:gd name="T243" fmla="*/ 2152 h 13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345" h="1352">
                  <a:moveTo>
                    <a:pt x="672" y="0"/>
                  </a:moveTo>
                  <a:lnTo>
                    <a:pt x="599" y="4"/>
                  </a:lnTo>
                  <a:lnTo>
                    <a:pt x="528" y="15"/>
                  </a:lnTo>
                  <a:lnTo>
                    <a:pt x="460" y="34"/>
                  </a:lnTo>
                  <a:lnTo>
                    <a:pt x="395" y="60"/>
                  </a:lnTo>
                  <a:lnTo>
                    <a:pt x="333" y="92"/>
                  </a:lnTo>
                  <a:lnTo>
                    <a:pt x="275" y="130"/>
                  </a:lnTo>
                  <a:lnTo>
                    <a:pt x="222" y="174"/>
                  </a:lnTo>
                  <a:lnTo>
                    <a:pt x="173" y="223"/>
                  </a:lnTo>
                  <a:lnTo>
                    <a:pt x="130" y="276"/>
                  </a:lnTo>
                  <a:lnTo>
                    <a:pt x="92" y="334"/>
                  </a:lnTo>
                  <a:lnTo>
                    <a:pt x="60" y="396"/>
                  </a:lnTo>
                  <a:lnTo>
                    <a:pt x="34" y="462"/>
                  </a:lnTo>
                  <a:lnTo>
                    <a:pt x="16" y="531"/>
                  </a:lnTo>
                  <a:lnTo>
                    <a:pt x="4" y="602"/>
                  </a:lnTo>
                  <a:lnTo>
                    <a:pt x="0" y="676"/>
                  </a:lnTo>
                  <a:lnTo>
                    <a:pt x="4" y="749"/>
                  </a:lnTo>
                  <a:lnTo>
                    <a:pt x="16" y="821"/>
                  </a:lnTo>
                  <a:lnTo>
                    <a:pt x="34" y="889"/>
                  </a:lnTo>
                  <a:lnTo>
                    <a:pt x="60" y="955"/>
                  </a:lnTo>
                  <a:lnTo>
                    <a:pt x="92" y="1017"/>
                  </a:lnTo>
                  <a:lnTo>
                    <a:pt x="130" y="1075"/>
                  </a:lnTo>
                  <a:lnTo>
                    <a:pt x="173" y="1129"/>
                  </a:lnTo>
                  <a:lnTo>
                    <a:pt x="222" y="1177"/>
                  </a:lnTo>
                  <a:lnTo>
                    <a:pt x="275" y="1221"/>
                  </a:lnTo>
                  <a:lnTo>
                    <a:pt x="333" y="1259"/>
                  </a:lnTo>
                  <a:lnTo>
                    <a:pt x="395" y="1291"/>
                  </a:lnTo>
                  <a:lnTo>
                    <a:pt x="460" y="1317"/>
                  </a:lnTo>
                  <a:lnTo>
                    <a:pt x="528" y="1336"/>
                  </a:lnTo>
                  <a:lnTo>
                    <a:pt x="599" y="1348"/>
                  </a:lnTo>
                  <a:lnTo>
                    <a:pt x="672" y="1352"/>
                  </a:lnTo>
                  <a:lnTo>
                    <a:pt x="746" y="1348"/>
                  </a:lnTo>
                  <a:lnTo>
                    <a:pt x="816" y="1336"/>
                  </a:lnTo>
                  <a:lnTo>
                    <a:pt x="885" y="1317"/>
                  </a:lnTo>
                  <a:lnTo>
                    <a:pt x="950" y="1291"/>
                  </a:lnTo>
                  <a:lnTo>
                    <a:pt x="1012" y="1259"/>
                  </a:lnTo>
                  <a:lnTo>
                    <a:pt x="1069" y="1221"/>
                  </a:lnTo>
                  <a:lnTo>
                    <a:pt x="1123" y="1177"/>
                  </a:lnTo>
                  <a:lnTo>
                    <a:pt x="1171" y="1129"/>
                  </a:lnTo>
                  <a:lnTo>
                    <a:pt x="1215" y="1075"/>
                  </a:lnTo>
                  <a:lnTo>
                    <a:pt x="1253" y="1017"/>
                  </a:lnTo>
                  <a:lnTo>
                    <a:pt x="1285" y="955"/>
                  </a:lnTo>
                  <a:lnTo>
                    <a:pt x="1310" y="889"/>
                  </a:lnTo>
                  <a:lnTo>
                    <a:pt x="1329" y="821"/>
                  </a:lnTo>
                  <a:lnTo>
                    <a:pt x="1340" y="749"/>
                  </a:lnTo>
                  <a:lnTo>
                    <a:pt x="1344" y="676"/>
                  </a:lnTo>
                  <a:lnTo>
                    <a:pt x="1340" y="602"/>
                  </a:lnTo>
                  <a:lnTo>
                    <a:pt x="1329" y="531"/>
                  </a:lnTo>
                  <a:lnTo>
                    <a:pt x="1310" y="462"/>
                  </a:lnTo>
                  <a:lnTo>
                    <a:pt x="1285" y="396"/>
                  </a:lnTo>
                  <a:lnTo>
                    <a:pt x="1253" y="334"/>
                  </a:lnTo>
                  <a:lnTo>
                    <a:pt x="1215" y="276"/>
                  </a:lnTo>
                  <a:lnTo>
                    <a:pt x="1171" y="223"/>
                  </a:lnTo>
                  <a:lnTo>
                    <a:pt x="1123" y="174"/>
                  </a:lnTo>
                  <a:lnTo>
                    <a:pt x="1069" y="130"/>
                  </a:lnTo>
                  <a:lnTo>
                    <a:pt x="1012" y="92"/>
                  </a:lnTo>
                  <a:lnTo>
                    <a:pt x="950" y="60"/>
                  </a:lnTo>
                  <a:lnTo>
                    <a:pt x="885" y="34"/>
                  </a:lnTo>
                  <a:lnTo>
                    <a:pt x="816" y="15"/>
                  </a:lnTo>
                  <a:lnTo>
                    <a:pt x="746" y="4"/>
                  </a:lnTo>
                  <a:lnTo>
                    <a:pt x="672" y="0"/>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2" name="Picture 3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19" y="2353"/>
              <a:ext cx="8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32"/>
            <p:cNvSpPr>
              <a:spLocks/>
            </p:cNvSpPr>
            <p:nvPr/>
          </p:nvSpPr>
          <p:spPr bwMode="auto">
            <a:xfrm>
              <a:off x="9719" y="2354"/>
              <a:ext cx="86" cy="87"/>
            </a:xfrm>
            <a:custGeom>
              <a:avLst/>
              <a:gdLst>
                <a:gd name="T0" fmla="+- 0 9726 9719"/>
                <a:gd name="T1" fmla="*/ T0 w 86"/>
                <a:gd name="T2" fmla="+- 0 2422 2354"/>
                <a:gd name="T3" fmla="*/ 2422 h 87"/>
                <a:gd name="T4" fmla="+- 0 9719 9719"/>
                <a:gd name="T5" fmla="*/ T4 w 86"/>
                <a:gd name="T6" fmla="+- 0 2406 2354"/>
                <a:gd name="T7" fmla="*/ 2406 h 87"/>
                <a:gd name="T8" fmla="+- 0 9719 9719"/>
                <a:gd name="T9" fmla="*/ T8 w 86"/>
                <a:gd name="T10" fmla="+- 0 2389 2354"/>
                <a:gd name="T11" fmla="*/ 2389 h 87"/>
                <a:gd name="T12" fmla="+- 0 9725 9719"/>
                <a:gd name="T13" fmla="*/ T12 w 86"/>
                <a:gd name="T14" fmla="+- 0 2373 2354"/>
                <a:gd name="T15" fmla="*/ 2373 h 87"/>
                <a:gd name="T16" fmla="+- 0 9738 9719"/>
                <a:gd name="T17" fmla="*/ T16 w 86"/>
                <a:gd name="T18" fmla="+- 0 2361 2354"/>
                <a:gd name="T19" fmla="*/ 2361 h 87"/>
                <a:gd name="T20" fmla="+- 0 9754 9719"/>
                <a:gd name="T21" fmla="*/ T20 w 86"/>
                <a:gd name="T22" fmla="+- 0 2354 2354"/>
                <a:gd name="T23" fmla="*/ 2354 h 87"/>
                <a:gd name="T24" fmla="+- 0 9770 9719"/>
                <a:gd name="T25" fmla="*/ T24 w 86"/>
                <a:gd name="T26" fmla="+- 0 2354 2354"/>
                <a:gd name="T27" fmla="*/ 2354 h 87"/>
                <a:gd name="T28" fmla="+- 0 9786 9719"/>
                <a:gd name="T29" fmla="*/ T28 w 86"/>
                <a:gd name="T30" fmla="+- 0 2361 2354"/>
                <a:gd name="T31" fmla="*/ 2361 h 87"/>
                <a:gd name="T32" fmla="+- 0 9798 9719"/>
                <a:gd name="T33" fmla="*/ T32 w 86"/>
                <a:gd name="T34" fmla="+- 0 2373 2354"/>
                <a:gd name="T35" fmla="*/ 2373 h 87"/>
                <a:gd name="T36" fmla="+- 0 9805 9719"/>
                <a:gd name="T37" fmla="*/ T36 w 86"/>
                <a:gd name="T38" fmla="+- 0 2389 2354"/>
                <a:gd name="T39" fmla="*/ 2389 h 87"/>
                <a:gd name="T40" fmla="+- 0 9805 9719"/>
                <a:gd name="T41" fmla="*/ T40 w 86"/>
                <a:gd name="T42" fmla="+- 0 2406 2354"/>
                <a:gd name="T43" fmla="*/ 2406 h 87"/>
                <a:gd name="T44" fmla="+- 0 9799 9719"/>
                <a:gd name="T45" fmla="*/ T44 w 86"/>
                <a:gd name="T46" fmla="+- 0 2422 2354"/>
                <a:gd name="T47" fmla="*/ 2422 h 87"/>
                <a:gd name="T48" fmla="+- 0 9786 9719"/>
                <a:gd name="T49" fmla="*/ T48 w 86"/>
                <a:gd name="T50" fmla="+- 0 2434 2354"/>
                <a:gd name="T51" fmla="*/ 2434 h 87"/>
                <a:gd name="T52" fmla="+- 0 9770 9719"/>
                <a:gd name="T53" fmla="*/ T52 w 86"/>
                <a:gd name="T54" fmla="+- 0 2441 2354"/>
                <a:gd name="T55" fmla="*/ 2441 h 87"/>
                <a:gd name="T56" fmla="+- 0 9754 9719"/>
                <a:gd name="T57" fmla="*/ T56 w 86"/>
                <a:gd name="T58" fmla="+- 0 2441 2354"/>
                <a:gd name="T59" fmla="*/ 2441 h 87"/>
                <a:gd name="T60" fmla="+- 0 9738 9719"/>
                <a:gd name="T61" fmla="*/ T60 w 86"/>
                <a:gd name="T62" fmla="+- 0 2434 2354"/>
                <a:gd name="T63" fmla="*/ 2434 h 87"/>
                <a:gd name="T64" fmla="+- 0 9726 9719"/>
                <a:gd name="T65" fmla="*/ T64 w 86"/>
                <a:gd name="T66" fmla="+- 0 2422 2354"/>
                <a:gd name="T67" fmla="*/ 2422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6" h="87">
                  <a:moveTo>
                    <a:pt x="7" y="68"/>
                  </a:moveTo>
                  <a:lnTo>
                    <a:pt x="0" y="52"/>
                  </a:lnTo>
                  <a:lnTo>
                    <a:pt x="0" y="35"/>
                  </a:lnTo>
                  <a:lnTo>
                    <a:pt x="6" y="19"/>
                  </a:lnTo>
                  <a:lnTo>
                    <a:pt x="19" y="7"/>
                  </a:lnTo>
                  <a:lnTo>
                    <a:pt x="35" y="0"/>
                  </a:lnTo>
                  <a:lnTo>
                    <a:pt x="51" y="0"/>
                  </a:lnTo>
                  <a:lnTo>
                    <a:pt x="67" y="7"/>
                  </a:lnTo>
                  <a:lnTo>
                    <a:pt x="79" y="19"/>
                  </a:lnTo>
                  <a:lnTo>
                    <a:pt x="86" y="35"/>
                  </a:lnTo>
                  <a:lnTo>
                    <a:pt x="86" y="52"/>
                  </a:lnTo>
                  <a:lnTo>
                    <a:pt x="80" y="68"/>
                  </a:lnTo>
                  <a:lnTo>
                    <a:pt x="67" y="80"/>
                  </a:lnTo>
                  <a:lnTo>
                    <a:pt x="51" y="87"/>
                  </a:lnTo>
                  <a:lnTo>
                    <a:pt x="35" y="87"/>
                  </a:lnTo>
                  <a:lnTo>
                    <a:pt x="19" y="80"/>
                  </a:lnTo>
                  <a:lnTo>
                    <a:pt x="7" y="68"/>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4" name="Picture 3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98" y="1891"/>
              <a:ext cx="15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34"/>
            <p:cNvSpPr>
              <a:spLocks/>
            </p:cNvSpPr>
            <p:nvPr/>
          </p:nvSpPr>
          <p:spPr bwMode="auto">
            <a:xfrm>
              <a:off x="9698" y="1891"/>
              <a:ext cx="151" cy="86"/>
            </a:xfrm>
            <a:custGeom>
              <a:avLst/>
              <a:gdLst>
                <a:gd name="T0" fmla="+- 0 9699 9699"/>
                <a:gd name="T1" fmla="*/ T0 w 151"/>
                <a:gd name="T2" fmla="+- 0 1977 1892"/>
                <a:gd name="T3" fmla="*/ 1977 h 86"/>
                <a:gd name="T4" fmla="+- 0 9817 9699"/>
                <a:gd name="T5" fmla="*/ T4 w 151"/>
                <a:gd name="T6" fmla="+- 0 1977 1892"/>
                <a:gd name="T7" fmla="*/ 1977 h 86"/>
                <a:gd name="T8" fmla="+- 0 9829 9699"/>
                <a:gd name="T9" fmla="*/ T8 w 151"/>
                <a:gd name="T10" fmla="+- 0 1975 1892"/>
                <a:gd name="T11" fmla="*/ 1975 h 86"/>
                <a:gd name="T12" fmla="+- 0 9840 9699"/>
                <a:gd name="T13" fmla="*/ T12 w 151"/>
                <a:gd name="T14" fmla="+- 0 1968 1892"/>
                <a:gd name="T15" fmla="*/ 1968 h 86"/>
                <a:gd name="T16" fmla="+- 0 9846 9699"/>
                <a:gd name="T17" fmla="*/ T16 w 151"/>
                <a:gd name="T18" fmla="+- 0 1958 1892"/>
                <a:gd name="T19" fmla="*/ 1958 h 86"/>
                <a:gd name="T20" fmla="+- 0 9849 9699"/>
                <a:gd name="T21" fmla="*/ T20 w 151"/>
                <a:gd name="T22" fmla="+- 0 1945 1892"/>
                <a:gd name="T23" fmla="*/ 1945 h 86"/>
                <a:gd name="T24" fmla="+- 0 9849 9699"/>
                <a:gd name="T25" fmla="*/ T24 w 151"/>
                <a:gd name="T26" fmla="+- 0 1924 1892"/>
                <a:gd name="T27" fmla="*/ 1924 h 86"/>
                <a:gd name="T28" fmla="+- 0 9846 9699"/>
                <a:gd name="T29" fmla="*/ T28 w 151"/>
                <a:gd name="T30" fmla="+- 0 1911 1892"/>
                <a:gd name="T31" fmla="*/ 1911 h 86"/>
                <a:gd name="T32" fmla="+- 0 9840 9699"/>
                <a:gd name="T33" fmla="*/ T32 w 151"/>
                <a:gd name="T34" fmla="+- 0 1901 1892"/>
                <a:gd name="T35" fmla="*/ 1901 h 86"/>
                <a:gd name="T36" fmla="+- 0 9829 9699"/>
                <a:gd name="T37" fmla="*/ T36 w 151"/>
                <a:gd name="T38" fmla="+- 0 1894 1892"/>
                <a:gd name="T39" fmla="*/ 1894 h 86"/>
                <a:gd name="T40" fmla="+- 0 9817 9699"/>
                <a:gd name="T41" fmla="*/ T40 w 151"/>
                <a:gd name="T42" fmla="+- 0 1892 1892"/>
                <a:gd name="T43" fmla="*/ 1892 h 86"/>
                <a:gd name="T44" fmla="+- 0 9699 9699"/>
                <a:gd name="T45" fmla="*/ T44 w 151"/>
                <a:gd name="T46" fmla="+- 0 1892 1892"/>
                <a:gd name="T47" fmla="*/ 1892 h 86"/>
                <a:gd name="T48" fmla="+- 0 9699 9699"/>
                <a:gd name="T49" fmla="*/ T48 w 151"/>
                <a:gd name="T50" fmla="+- 0 1977 1892"/>
                <a:gd name="T51" fmla="*/ 1977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51" h="86">
                  <a:moveTo>
                    <a:pt x="0" y="85"/>
                  </a:moveTo>
                  <a:lnTo>
                    <a:pt x="118" y="85"/>
                  </a:lnTo>
                  <a:lnTo>
                    <a:pt x="130" y="83"/>
                  </a:lnTo>
                  <a:lnTo>
                    <a:pt x="141" y="76"/>
                  </a:lnTo>
                  <a:lnTo>
                    <a:pt x="147" y="66"/>
                  </a:lnTo>
                  <a:lnTo>
                    <a:pt x="150" y="53"/>
                  </a:lnTo>
                  <a:lnTo>
                    <a:pt x="150" y="32"/>
                  </a:lnTo>
                  <a:lnTo>
                    <a:pt x="147" y="19"/>
                  </a:lnTo>
                  <a:lnTo>
                    <a:pt x="141" y="9"/>
                  </a:lnTo>
                  <a:lnTo>
                    <a:pt x="130" y="2"/>
                  </a:lnTo>
                  <a:lnTo>
                    <a:pt x="118" y="0"/>
                  </a:lnTo>
                  <a:lnTo>
                    <a:pt x="0" y="0"/>
                  </a:lnTo>
                  <a:lnTo>
                    <a:pt x="0" y="85"/>
                  </a:lnTo>
                  <a:close/>
                </a:path>
              </a:pathLst>
            </a:custGeom>
            <a:noFill/>
            <a:ln w="64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6" name="Picture 3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768" y="1909"/>
              <a:ext cx="45"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36"/>
            <p:cNvSpPr>
              <a:spLocks/>
            </p:cNvSpPr>
            <p:nvPr/>
          </p:nvSpPr>
          <p:spPr bwMode="auto">
            <a:xfrm>
              <a:off x="9768" y="1909"/>
              <a:ext cx="45" cy="45"/>
            </a:xfrm>
            <a:custGeom>
              <a:avLst/>
              <a:gdLst>
                <a:gd name="T0" fmla="+- 0 9791 9768"/>
                <a:gd name="T1" fmla="*/ T0 w 45"/>
                <a:gd name="T2" fmla="+- 0 1954 1909"/>
                <a:gd name="T3" fmla="*/ 1954 h 45"/>
                <a:gd name="T4" fmla="+- 0 9778 9768"/>
                <a:gd name="T5" fmla="*/ T4 w 45"/>
                <a:gd name="T6" fmla="+- 0 1954 1909"/>
                <a:gd name="T7" fmla="*/ 1954 h 45"/>
                <a:gd name="T8" fmla="+- 0 9768 9768"/>
                <a:gd name="T9" fmla="*/ T8 w 45"/>
                <a:gd name="T10" fmla="+- 0 1944 1909"/>
                <a:gd name="T11" fmla="*/ 1944 h 45"/>
                <a:gd name="T12" fmla="+- 0 9768 9768"/>
                <a:gd name="T13" fmla="*/ T12 w 45"/>
                <a:gd name="T14" fmla="+- 0 1931 1909"/>
                <a:gd name="T15" fmla="*/ 1931 h 45"/>
                <a:gd name="T16" fmla="+- 0 9768 9768"/>
                <a:gd name="T17" fmla="*/ T16 w 45"/>
                <a:gd name="T18" fmla="+- 0 1919 1909"/>
                <a:gd name="T19" fmla="*/ 1919 h 45"/>
                <a:gd name="T20" fmla="+- 0 9778 9768"/>
                <a:gd name="T21" fmla="*/ T20 w 45"/>
                <a:gd name="T22" fmla="+- 0 1909 1909"/>
                <a:gd name="T23" fmla="*/ 1909 h 45"/>
                <a:gd name="T24" fmla="+- 0 9791 9768"/>
                <a:gd name="T25" fmla="*/ T24 w 45"/>
                <a:gd name="T26" fmla="+- 0 1909 1909"/>
                <a:gd name="T27" fmla="*/ 1909 h 45"/>
                <a:gd name="T28" fmla="+- 0 9803 9768"/>
                <a:gd name="T29" fmla="*/ T28 w 45"/>
                <a:gd name="T30" fmla="+- 0 1909 1909"/>
                <a:gd name="T31" fmla="*/ 1909 h 45"/>
                <a:gd name="T32" fmla="+- 0 9813 9768"/>
                <a:gd name="T33" fmla="*/ T32 w 45"/>
                <a:gd name="T34" fmla="+- 0 1919 1909"/>
                <a:gd name="T35" fmla="*/ 1919 h 45"/>
                <a:gd name="T36" fmla="+- 0 9813 9768"/>
                <a:gd name="T37" fmla="*/ T36 w 45"/>
                <a:gd name="T38" fmla="+- 0 1931 1909"/>
                <a:gd name="T39" fmla="*/ 1931 h 45"/>
                <a:gd name="T40" fmla="+- 0 9813 9768"/>
                <a:gd name="T41" fmla="*/ T40 w 45"/>
                <a:gd name="T42" fmla="+- 0 1944 1909"/>
                <a:gd name="T43" fmla="*/ 1944 h 45"/>
                <a:gd name="T44" fmla="+- 0 9803 9768"/>
                <a:gd name="T45" fmla="*/ T44 w 45"/>
                <a:gd name="T46" fmla="+- 0 1954 1909"/>
                <a:gd name="T47" fmla="*/ 1954 h 45"/>
                <a:gd name="T48" fmla="+- 0 9791 9768"/>
                <a:gd name="T49" fmla="*/ T48 w 45"/>
                <a:gd name="T50" fmla="+- 0 1954 1909"/>
                <a:gd name="T51" fmla="*/ 1954 h 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5" h="45">
                  <a:moveTo>
                    <a:pt x="23" y="45"/>
                  </a:moveTo>
                  <a:lnTo>
                    <a:pt x="10" y="45"/>
                  </a:lnTo>
                  <a:lnTo>
                    <a:pt x="0" y="35"/>
                  </a:lnTo>
                  <a:lnTo>
                    <a:pt x="0" y="22"/>
                  </a:lnTo>
                  <a:lnTo>
                    <a:pt x="0" y="10"/>
                  </a:lnTo>
                  <a:lnTo>
                    <a:pt x="10" y="0"/>
                  </a:lnTo>
                  <a:lnTo>
                    <a:pt x="23" y="0"/>
                  </a:lnTo>
                  <a:lnTo>
                    <a:pt x="35" y="0"/>
                  </a:lnTo>
                  <a:lnTo>
                    <a:pt x="45" y="10"/>
                  </a:lnTo>
                  <a:lnTo>
                    <a:pt x="45" y="22"/>
                  </a:lnTo>
                  <a:lnTo>
                    <a:pt x="45" y="35"/>
                  </a:lnTo>
                  <a:lnTo>
                    <a:pt x="35" y="45"/>
                  </a:lnTo>
                  <a:lnTo>
                    <a:pt x="23" y="45"/>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8" name="Picture 3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301" y="1908"/>
              <a:ext cx="37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a:spLocks noChangeArrowheads="1"/>
            </p:cNvSpPr>
            <p:nvPr/>
          </p:nvSpPr>
          <p:spPr bwMode="auto">
            <a:xfrm>
              <a:off x="9301" y="1908"/>
              <a:ext cx="376" cy="48"/>
            </a:xfrm>
            <a:prstGeom prst="rect">
              <a:avLst/>
            </a:prstGeom>
            <a:noFill/>
            <a:ln w="644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40" name="Line 210"/>
            <p:cNvCxnSpPr>
              <a:cxnSpLocks noChangeShapeType="1"/>
            </p:cNvCxnSpPr>
            <p:nvPr/>
          </p:nvCxnSpPr>
          <p:spPr bwMode="auto">
            <a:xfrm>
              <a:off x="9660" y="1911"/>
              <a:ext cx="0" cy="44"/>
            </a:xfrm>
            <a:prstGeom prst="line">
              <a:avLst/>
            </a:prstGeom>
            <a:noFill/>
            <a:ln w="4272">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41" name="Line 211"/>
            <p:cNvCxnSpPr>
              <a:cxnSpLocks noChangeShapeType="1"/>
            </p:cNvCxnSpPr>
            <p:nvPr/>
          </p:nvCxnSpPr>
          <p:spPr bwMode="auto">
            <a:xfrm>
              <a:off x="9648" y="1911"/>
              <a:ext cx="0" cy="44"/>
            </a:xfrm>
            <a:prstGeom prst="line">
              <a:avLst/>
            </a:prstGeom>
            <a:noFill/>
            <a:ln w="4272">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42" name="Line 212"/>
            <p:cNvCxnSpPr>
              <a:cxnSpLocks noChangeShapeType="1"/>
            </p:cNvCxnSpPr>
            <p:nvPr/>
          </p:nvCxnSpPr>
          <p:spPr bwMode="auto">
            <a:xfrm>
              <a:off x="9635" y="1911"/>
              <a:ext cx="0" cy="44"/>
            </a:xfrm>
            <a:prstGeom prst="line">
              <a:avLst/>
            </a:prstGeom>
            <a:noFill/>
            <a:ln w="4272">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43" name="Line 213"/>
            <p:cNvCxnSpPr>
              <a:cxnSpLocks noChangeShapeType="1"/>
            </p:cNvCxnSpPr>
            <p:nvPr/>
          </p:nvCxnSpPr>
          <p:spPr bwMode="auto">
            <a:xfrm>
              <a:off x="9623" y="1911"/>
              <a:ext cx="0" cy="44"/>
            </a:xfrm>
            <a:prstGeom prst="line">
              <a:avLst/>
            </a:prstGeom>
            <a:noFill/>
            <a:ln w="4272">
              <a:solidFill>
                <a:srgbClr val="231F20"/>
              </a:solidFill>
              <a:prstDash val="solid"/>
              <a:round/>
              <a:headEnd/>
              <a:tailEnd/>
            </a:ln>
            <a:extLst>
              <a:ext uri="{909E8E84-426E-40DD-AFC4-6F175D3DCCD1}">
                <a14:hiddenFill xmlns:a14="http://schemas.microsoft.com/office/drawing/2010/main">
                  <a:noFill/>
                </a14:hiddenFill>
              </a:ext>
            </a:extLst>
          </p:spPr>
        </p:cxnSp>
        <p:pic>
          <p:nvPicPr>
            <p:cNvPr id="44" name="Picture 4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677" y="1902"/>
              <a:ext cx="2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a:spLocks noChangeArrowheads="1"/>
            </p:cNvSpPr>
            <p:nvPr/>
          </p:nvSpPr>
          <p:spPr bwMode="auto">
            <a:xfrm>
              <a:off x="9677" y="1902"/>
              <a:ext cx="22" cy="33"/>
            </a:xfrm>
            <a:prstGeom prst="rect">
              <a:avLst/>
            </a:prstGeom>
            <a:noFill/>
            <a:ln w="641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46" name="Picture 4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77" y="1935"/>
              <a:ext cx="22"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p:cNvSpPr>
              <a:spLocks noChangeArrowheads="1"/>
            </p:cNvSpPr>
            <p:nvPr/>
          </p:nvSpPr>
          <p:spPr bwMode="auto">
            <a:xfrm>
              <a:off x="9677" y="1935"/>
              <a:ext cx="22" cy="32"/>
            </a:xfrm>
            <a:prstGeom prst="rect">
              <a:avLst/>
            </a:prstGeom>
            <a:noFill/>
            <a:ln w="641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8" name="AutoShape 218"/>
            <p:cNvSpPr>
              <a:spLocks/>
            </p:cNvSpPr>
            <p:nvPr/>
          </p:nvSpPr>
          <p:spPr bwMode="auto">
            <a:xfrm>
              <a:off x="9242" y="2223"/>
              <a:ext cx="78" cy="28"/>
            </a:xfrm>
            <a:custGeom>
              <a:avLst/>
              <a:gdLst>
                <a:gd name="T0" fmla="+- 0 9314 9243"/>
                <a:gd name="T1" fmla="*/ T0 w 78"/>
                <a:gd name="T2" fmla="+- 0 2251 2224"/>
                <a:gd name="T3" fmla="*/ 2251 h 28"/>
                <a:gd name="T4" fmla="+- 0 9248 9243"/>
                <a:gd name="T5" fmla="*/ T4 w 78"/>
                <a:gd name="T6" fmla="+- 0 2251 2224"/>
                <a:gd name="T7" fmla="*/ 2251 h 28"/>
                <a:gd name="T8" fmla="+- 0 9243 9243"/>
                <a:gd name="T9" fmla="*/ T8 w 78"/>
                <a:gd name="T10" fmla="+- 0 2224 2224"/>
                <a:gd name="T11" fmla="*/ 2224 h 28"/>
                <a:gd name="T12" fmla="+- 0 9250 9243"/>
                <a:gd name="T13" fmla="*/ T12 w 78"/>
                <a:gd name="T14" fmla="+- 0 2224 2224"/>
                <a:gd name="T15" fmla="*/ 2224 h 28"/>
                <a:gd name="T16" fmla="+- 0 9254 9243"/>
                <a:gd name="T17" fmla="*/ T16 w 78"/>
                <a:gd name="T18" fmla="+- 0 2240 2224"/>
                <a:gd name="T19" fmla="*/ 2240 h 28"/>
                <a:gd name="T20" fmla="+- 0 9254 9243"/>
                <a:gd name="T21" fmla="*/ T20 w 78"/>
                <a:gd name="T22" fmla="+- 0 2244 2224"/>
                <a:gd name="T23" fmla="*/ 2244 h 28"/>
                <a:gd name="T24" fmla="+- 0 9316 9243"/>
                <a:gd name="T25" fmla="*/ T24 w 78"/>
                <a:gd name="T26" fmla="+- 0 2244 2224"/>
                <a:gd name="T27" fmla="*/ 2244 h 28"/>
                <a:gd name="T28" fmla="+- 0 9314 9243"/>
                <a:gd name="T29" fmla="*/ T28 w 78"/>
                <a:gd name="T30" fmla="+- 0 2251 2224"/>
                <a:gd name="T31" fmla="*/ 2251 h 28"/>
                <a:gd name="T32" fmla="+- 0 9316 9243"/>
                <a:gd name="T33" fmla="*/ T32 w 78"/>
                <a:gd name="T34" fmla="+- 0 2244 2224"/>
                <a:gd name="T35" fmla="*/ 2244 h 28"/>
                <a:gd name="T36" fmla="+- 0 9308 9243"/>
                <a:gd name="T37" fmla="*/ T36 w 78"/>
                <a:gd name="T38" fmla="+- 0 2244 2224"/>
                <a:gd name="T39" fmla="*/ 2244 h 28"/>
                <a:gd name="T40" fmla="+- 0 9312 9243"/>
                <a:gd name="T41" fmla="*/ T40 w 78"/>
                <a:gd name="T42" fmla="+- 0 2224 2224"/>
                <a:gd name="T43" fmla="*/ 2224 h 28"/>
                <a:gd name="T44" fmla="+- 0 9320 9243"/>
                <a:gd name="T45" fmla="*/ T44 w 78"/>
                <a:gd name="T46" fmla="+- 0 2224 2224"/>
                <a:gd name="T47" fmla="*/ 2224 h 28"/>
                <a:gd name="T48" fmla="+- 0 9316 9243"/>
                <a:gd name="T49" fmla="*/ T48 w 78"/>
                <a:gd name="T50" fmla="+- 0 2244 2224"/>
                <a:gd name="T51" fmla="*/ 2244 h 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8" h="28">
                  <a:moveTo>
                    <a:pt x="71" y="27"/>
                  </a:moveTo>
                  <a:lnTo>
                    <a:pt x="5" y="27"/>
                  </a:lnTo>
                  <a:lnTo>
                    <a:pt x="0" y="0"/>
                  </a:lnTo>
                  <a:lnTo>
                    <a:pt x="7" y="0"/>
                  </a:lnTo>
                  <a:lnTo>
                    <a:pt x="11" y="16"/>
                  </a:lnTo>
                  <a:lnTo>
                    <a:pt x="11" y="20"/>
                  </a:lnTo>
                  <a:lnTo>
                    <a:pt x="73" y="20"/>
                  </a:lnTo>
                  <a:lnTo>
                    <a:pt x="71" y="27"/>
                  </a:lnTo>
                  <a:close/>
                  <a:moveTo>
                    <a:pt x="73" y="20"/>
                  </a:moveTo>
                  <a:lnTo>
                    <a:pt x="65" y="20"/>
                  </a:lnTo>
                  <a:lnTo>
                    <a:pt x="69" y="0"/>
                  </a:lnTo>
                  <a:lnTo>
                    <a:pt x="77" y="0"/>
                  </a:lnTo>
                  <a:lnTo>
                    <a:pt x="73" y="20"/>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9" name="Freeform 48"/>
            <p:cNvSpPr>
              <a:spLocks/>
            </p:cNvSpPr>
            <p:nvPr/>
          </p:nvSpPr>
          <p:spPr bwMode="auto">
            <a:xfrm>
              <a:off x="9242" y="2223"/>
              <a:ext cx="78" cy="28"/>
            </a:xfrm>
            <a:custGeom>
              <a:avLst/>
              <a:gdLst>
                <a:gd name="T0" fmla="+- 0 9308 9243"/>
                <a:gd name="T1" fmla="*/ T0 w 78"/>
                <a:gd name="T2" fmla="+- 0 2244 2224"/>
                <a:gd name="T3" fmla="*/ 2244 h 28"/>
                <a:gd name="T4" fmla="+- 0 9254 9243"/>
                <a:gd name="T5" fmla="*/ T4 w 78"/>
                <a:gd name="T6" fmla="+- 0 2244 2224"/>
                <a:gd name="T7" fmla="*/ 2244 h 28"/>
                <a:gd name="T8" fmla="+- 0 9254 9243"/>
                <a:gd name="T9" fmla="*/ T8 w 78"/>
                <a:gd name="T10" fmla="+- 0 2240 2224"/>
                <a:gd name="T11" fmla="*/ 2240 h 28"/>
                <a:gd name="T12" fmla="+- 0 9251 9243"/>
                <a:gd name="T13" fmla="*/ T12 w 78"/>
                <a:gd name="T14" fmla="+- 0 2229 2224"/>
                <a:gd name="T15" fmla="*/ 2229 h 28"/>
                <a:gd name="T16" fmla="+- 0 9250 9243"/>
                <a:gd name="T17" fmla="*/ T16 w 78"/>
                <a:gd name="T18" fmla="+- 0 2224 2224"/>
                <a:gd name="T19" fmla="*/ 2224 h 28"/>
                <a:gd name="T20" fmla="+- 0 9243 9243"/>
                <a:gd name="T21" fmla="*/ T20 w 78"/>
                <a:gd name="T22" fmla="+- 0 2224 2224"/>
                <a:gd name="T23" fmla="*/ 2224 h 28"/>
                <a:gd name="T24" fmla="+- 0 9248 9243"/>
                <a:gd name="T25" fmla="*/ T24 w 78"/>
                <a:gd name="T26" fmla="+- 0 2248 2224"/>
                <a:gd name="T27" fmla="*/ 2248 h 28"/>
                <a:gd name="T28" fmla="+- 0 9248 9243"/>
                <a:gd name="T29" fmla="*/ T28 w 78"/>
                <a:gd name="T30" fmla="+- 0 2251 2224"/>
                <a:gd name="T31" fmla="*/ 2251 h 28"/>
                <a:gd name="T32" fmla="+- 0 9314 9243"/>
                <a:gd name="T33" fmla="*/ T32 w 78"/>
                <a:gd name="T34" fmla="+- 0 2251 2224"/>
                <a:gd name="T35" fmla="*/ 2251 h 28"/>
                <a:gd name="T36" fmla="+- 0 9320 9243"/>
                <a:gd name="T37" fmla="*/ T36 w 78"/>
                <a:gd name="T38" fmla="+- 0 2224 2224"/>
                <a:gd name="T39" fmla="*/ 2224 h 28"/>
                <a:gd name="T40" fmla="+- 0 9312 9243"/>
                <a:gd name="T41" fmla="*/ T40 w 78"/>
                <a:gd name="T42" fmla="+- 0 2224 2224"/>
                <a:gd name="T43" fmla="*/ 2224 h 28"/>
                <a:gd name="T44" fmla="+- 0 9311 9243"/>
                <a:gd name="T45" fmla="*/ T44 w 78"/>
                <a:gd name="T46" fmla="+- 0 2229 2224"/>
                <a:gd name="T47" fmla="*/ 2229 h 28"/>
                <a:gd name="T48" fmla="+- 0 9309 9243"/>
                <a:gd name="T49" fmla="*/ T48 w 78"/>
                <a:gd name="T50" fmla="+- 0 2240 2224"/>
                <a:gd name="T51" fmla="*/ 2240 h 28"/>
                <a:gd name="T52" fmla="+- 0 9308 9243"/>
                <a:gd name="T53" fmla="*/ T52 w 78"/>
                <a:gd name="T54" fmla="+- 0 2244 2224"/>
                <a:gd name="T55" fmla="*/ 2244 h 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8" h="28">
                  <a:moveTo>
                    <a:pt x="65" y="20"/>
                  </a:moveTo>
                  <a:lnTo>
                    <a:pt x="11" y="20"/>
                  </a:lnTo>
                  <a:lnTo>
                    <a:pt x="11" y="16"/>
                  </a:lnTo>
                  <a:lnTo>
                    <a:pt x="8" y="5"/>
                  </a:lnTo>
                  <a:lnTo>
                    <a:pt x="7" y="0"/>
                  </a:lnTo>
                  <a:lnTo>
                    <a:pt x="0" y="0"/>
                  </a:lnTo>
                  <a:lnTo>
                    <a:pt x="5" y="24"/>
                  </a:lnTo>
                  <a:lnTo>
                    <a:pt x="5" y="27"/>
                  </a:lnTo>
                  <a:lnTo>
                    <a:pt x="71" y="27"/>
                  </a:lnTo>
                  <a:lnTo>
                    <a:pt x="77" y="0"/>
                  </a:lnTo>
                  <a:lnTo>
                    <a:pt x="69" y="0"/>
                  </a:lnTo>
                  <a:lnTo>
                    <a:pt x="68" y="5"/>
                  </a:lnTo>
                  <a:lnTo>
                    <a:pt x="66" y="16"/>
                  </a:lnTo>
                  <a:lnTo>
                    <a:pt x="65" y="20"/>
                  </a:lnTo>
                  <a:close/>
                </a:path>
              </a:pathLst>
            </a:custGeom>
            <a:noFill/>
            <a:ln w="64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0" name="AutoShape 220"/>
            <p:cNvSpPr>
              <a:spLocks/>
            </p:cNvSpPr>
            <p:nvPr/>
          </p:nvSpPr>
          <p:spPr bwMode="auto">
            <a:xfrm>
              <a:off x="9242" y="1612"/>
              <a:ext cx="78" cy="28"/>
            </a:xfrm>
            <a:custGeom>
              <a:avLst/>
              <a:gdLst>
                <a:gd name="T0" fmla="+- 0 9250 9243"/>
                <a:gd name="T1" fmla="*/ T0 w 78"/>
                <a:gd name="T2" fmla="+- 0 1640 1613"/>
                <a:gd name="T3" fmla="*/ 1640 h 28"/>
                <a:gd name="T4" fmla="+- 0 9243 9243"/>
                <a:gd name="T5" fmla="*/ T4 w 78"/>
                <a:gd name="T6" fmla="+- 0 1640 1613"/>
                <a:gd name="T7" fmla="*/ 1640 h 28"/>
                <a:gd name="T8" fmla="+- 0 9248 9243"/>
                <a:gd name="T9" fmla="*/ T8 w 78"/>
                <a:gd name="T10" fmla="+- 0 1613 1613"/>
                <a:gd name="T11" fmla="*/ 1613 h 28"/>
                <a:gd name="T12" fmla="+- 0 9314 9243"/>
                <a:gd name="T13" fmla="*/ T12 w 78"/>
                <a:gd name="T14" fmla="+- 0 1613 1613"/>
                <a:gd name="T15" fmla="*/ 1613 h 28"/>
                <a:gd name="T16" fmla="+- 0 9316 9243"/>
                <a:gd name="T17" fmla="*/ T16 w 78"/>
                <a:gd name="T18" fmla="+- 0 1620 1613"/>
                <a:gd name="T19" fmla="*/ 1620 h 28"/>
                <a:gd name="T20" fmla="+- 0 9254 9243"/>
                <a:gd name="T21" fmla="*/ T20 w 78"/>
                <a:gd name="T22" fmla="+- 0 1620 1613"/>
                <a:gd name="T23" fmla="*/ 1620 h 28"/>
                <a:gd name="T24" fmla="+- 0 9250 9243"/>
                <a:gd name="T25" fmla="*/ T24 w 78"/>
                <a:gd name="T26" fmla="+- 0 1640 1613"/>
                <a:gd name="T27" fmla="*/ 1640 h 28"/>
                <a:gd name="T28" fmla="+- 0 9320 9243"/>
                <a:gd name="T29" fmla="*/ T28 w 78"/>
                <a:gd name="T30" fmla="+- 0 1640 1613"/>
                <a:gd name="T31" fmla="*/ 1640 h 28"/>
                <a:gd name="T32" fmla="+- 0 9312 9243"/>
                <a:gd name="T33" fmla="*/ T32 w 78"/>
                <a:gd name="T34" fmla="+- 0 1640 1613"/>
                <a:gd name="T35" fmla="*/ 1640 h 28"/>
                <a:gd name="T36" fmla="+- 0 9308 9243"/>
                <a:gd name="T37" fmla="*/ T36 w 78"/>
                <a:gd name="T38" fmla="+- 0 1620 1613"/>
                <a:gd name="T39" fmla="*/ 1620 h 28"/>
                <a:gd name="T40" fmla="+- 0 9316 9243"/>
                <a:gd name="T41" fmla="*/ T40 w 78"/>
                <a:gd name="T42" fmla="+- 0 1620 1613"/>
                <a:gd name="T43" fmla="*/ 1620 h 28"/>
                <a:gd name="T44" fmla="+- 0 9320 9243"/>
                <a:gd name="T45" fmla="*/ T44 w 78"/>
                <a:gd name="T46" fmla="+- 0 1640 1613"/>
                <a:gd name="T47" fmla="*/ 1640 h 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8" h="28">
                  <a:moveTo>
                    <a:pt x="7" y="27"/>
                  </a:moveTo>
                  <a:lnTo>
                    <a:pt x="0" y="27"/>
                  </a:lnTo>
                  <a:lnTo>
                    <a:pt x="5" y="0"/>
                  </a:lnTo>
                  <a:lnTo>
                    <a:pt x="71" y="0"/>
                  </a:lnTo>
                  <a:lnTo>
                    <a:pt x="73" y="7"/>
                  </a:lnTo>
                  <a:lnTo>
                    <a:pt x="11" y="7"/>
                  </a:lnTo>
                  <a:lnTo>
                    <a:pt x="7" y="27"/>
                  </a:lnTo>
                  <a:close/>
                  <a:moveTo>
                    <a:pt x="77" y="27"/>
                  </a:moveTo>
                  <a:lnTo>
                    <a:pt x="69" y="27"/>
                  </a:lnTo>
                  <a:lnTo>
                    <a:pt x="65" y="7"/>
                  </a:lnTo>
                  <a:lnTo>
                    <a:pt x="73" y="7"/>
                  </a:lnTo>
                  <a:lnTo>
                    <a:pt x="77" y="27"/>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1" name="Freeform 50"/>
            <p:cNvSpPr>
              <a:spLocks/>
            </p:cNvSpPr>
            <p:nvPr/>
          </p:nvSpPr>
          <p:spPr bwMode="auto">
            <a:xfrm>
              <a:off x="9242" y="1612"/>
              <a:ext cx="78" cy="28"/>
            </a:xfrm>
            <a:custGeom>
              <a:avLst/>
              <a:gdLst>
                <a:gd name="T0" fmla="+- 0 9308 9243"/>
                <a:gd name="T1" fmla="*/ T0 w 78"/>
                <a:gd name="T2" fmla="+- 0 1620 1613"/>
                <a:gd name="T3" fmla="*/ 1620 h 28"/>
                <a:gd name="T4" fmla="+- 0 9254 9243"/>
                <a:gd name="T5" fmla="*/ T4 w 78"/>
                <a:gd name="T6" fmla="+- 0 1620 1613"/>
                <a:gd name="T7" fmla="*/ 1620 h 28"/>
                <a:gd name="T8" fmla="+- 0 9254 9243"/>
                <a:gd name="T9" fmla="*/ T8 w 78"/>
                <a:gd name="T10" fmla="+- 0 1623 1613"/>
                <a:gd name="T11" fmla="*/ 1623 h 28"/>
                <a:gd name="T12" fmla="+- 0 9251 9243"/>
                <a:gd name="T13" fmla="*/ T12 w 78"/>
                <a:gd name="T14" fmla="+- 0 1635 1613"/>
                <a:gd name="T15" fmla="*/ 1635 h 28"/>
                <a:gd name="T16" fmla="+- 0 9250 9243"/>
                <a:gd name="T17" fmla="*/ T16 w 78"/>
                <a:gd name="T18" fmla="+- 0 1640 1613"/>
                <a:gd name="T19" fmla="*/ 1640 h 28"/>
                <a:gd name="T20" fmla="+- 0 9243 9243"/>
                <a:gd name="T21" fmla="*/ T20 w 78"/>
                <a:gd name="T22" fmla="+- 0 1640 1613"/>
                <a:gd name="T23" fmla="*/ 1640 h 28"/>
                <a:gd name="T24" fmla="+- 0 9248 9243"/>
                <a:gd name="T25" fmla="*/ T24 w 78"/>
                <a:gd name="T26" fmla="+- 0 1616 1613"/>
                <a:gd name="T27" fmla="*/ 1616 h 28"/>
                <a:gd name="T28" fmla="+- 0 9248 9243"/>
                <a:gd name="T29" fmla="*/ T28 w 78"/>
                <a:gd name="T30" fmla="+- 0 1613 1613"/>
                <a:gd name="T31" fmla="*/ 1613 h 28"/>
                <a:gd name="T32" fmla="+- 0 9314 9243"/>
                <a:gd name="T33" fmla="*/ T32 w 78"/>
                <a:gd name="T34" fmla="+- 0 1613 1613"/>
                <a:gd name="T35" fmla="*/ 1613 h 28"/>
                <a:gd name="T36" fmla="+- 0 9320 9243"/>
                <a:gd name="T37" fmla="*/ T36 w 78"/>
                <a:gd name="T38" fmla="+- 0 1640 1613"/>
                <a:gd name="T39" fmla="*/ 1640 h 28"/>
                <a:gd name="T40" fmla="+- 0 9312 9243"/>
                <a:gd name="T41" fmla="*/ T40 w 78"/>
                <a:gd name="T42" fmla="+- 0 1640 1613"/>
                <a:gd name="T43" fmla="*/ 1640 h 28"/>
                <a:gd name="T44" fmla="+- 0 9311 9243"/>
                <a:gd name="T45" fmla="*/ T44 w 78"/>
                <a:gd name="T46" fmla="+- 0 1635 1613"/>
                <a:gd name="T47" fmla="*/ 1635 h 28"/>
                <a:gd name="T48" fmla="+- 0 9309 9243"/>
                <a:gd name="T49" fmla="*/ T48 w 78"/>
                <a:gd name="T50" fmla="+- 0 1623 1613"/>
                <a:gd name="T51" fmla="*/ 1623 h 28"/>
                <a:gd name="T52" fmla="+- 0 9308 9243"/>
                <a:gd name="T53" fmla="*/ T52 w 78"/>
                <a:gd name="T54" fmla="+- 0 1620 1613"/>
                <a:gd name="T55" fmla="*/ 1620 h 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8" h="28">
                  <a:moveTo>
                    <a:pt x="65" y="7"/>
                  </a:moveTo>
                  <a:lnTo>
                    <a:pt x="11" y="7"/>
                  </a:lnTo>
                  <a:lnTo>
                    <a:pt x="11" y="10"/>
                  </a:lnTo>
                  <a:lnTo>
                    <a:pt x="8" y="22"/>
                  </a:lnTo>
                  <a:lnTo>
                    <a:pt x="7" y="27"/>
                  </a:lnTo>
                  <a:lnTo>
                    <a:pt x="0" y="27"/>
                  </a:lnTo>
                  <a:lnTo>
                    <a:pt x="5" y="3"/>
                  </a:lnTo>
                  <a:lnTo>
                    <a:pt x="5" y="0"/>
                  </a:lnTo>
                  <a:lnTo>
                    <a:pt x="71" y="0"/>
                  </a:lnTo>
                  <a:lnTo>
                    <a:pt x="77" y="27"/>
                  </a:lnTo>
                  <a:lnTo>
                    <a:pt x="69" y="27"/>
                  </a:lnTo>
                  <a:lnTo>
                    <a:pt x="68" y="22"/>
                  </a:lnTo>
                  <a:lnTo>
                    <a:pt x="66" y="10"/>
                  </a:lnTo>
                  <a:lnTo>
                    <a:pt x="65" y="7"/>
                  </a:lnTo>
                  <a:close/>
                </a:path>
              </a:pathLst>
            </a:custGeom>
            <a:noFill/>
            <a:ln w="64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2" name="Freeform 51"/>
            <p:cNvSpPr>
              <a:spLocks/>
            </p:cNvSpPr>
            <p:nvPr/>
          </p:nvSpPr>
          <p:spPr bwMode="auto">
            <a:xfrm>
              <a:off x="9137" y="1960"/>
              <a:ext cx="137" cy="279"/>
            </a:xfrm>
            <a:custGeom>
              <a:avLst/>
              <a:gdLst>
                <a:gd name="T0" fmla="+- 0 9274 9137"/>
                <a:gd name="T1" fmla="*/ T0 w 137"/>
                <a:gd name="T2" fmla="+- 0 2240 1961"/>
                <a:gd name="T3" fmla="*/ 2240 h 279"/>
                <a:gd name="T4" fmla="+- 0 9256 9137"/>
                <a:gd name="T5" fmla="*/ T4 w 137"/>
                <a:gd name="T6" fmla="+- 0 2240 1961"/>
                <a:gd name="T7" fmla="*/ 2240 h 279"/>
                <a:gd name="T8" fmla="+- 0 9252 9137"/>
                <a:gd name="T9" fmla="*/ T8 w 137"/>
                <a:gd name="T10" fmla="+- 0 2210 1961"/>
                <a:gd name="T11" fmla="*/ 2210 h 279"/>
                <a:gd name="T12" fmla="+- 0 9161 9137"/>
                <a:gd name="T13" fmla="*/ T12 w 137"/>
                <a:gd name="T14" fmla="+- 0 2159 1961"/>
                <a:gd name="T15" fmla="*/ 2159 h 279"/>
                <a:gd name="T16" fmla="+- 0 9161 9137"/>
                <a:gd name="T17" fmla="*/ T16 w 137"/>
                <a:gd name="T18" fmla="+- 0 1979 1961"/>
                <a:gd name="T19" fmla="*/ 1979 h 279"/>
                <a:gd name="T20" fmla="+- 0 9137 9137"/>
                <a:gd name="T21" fmla="*/ T20 w 137"/>
                <a:gd name="T22" fmla="+- 0 1979 1961"/>
                <a:gd name="T23" fmla="*/ 1979 h 279"/>
                <a:gd name="T24" fmla="+- 0 9137 9137"/>
                <a:gd name="T25" fmla="*/ T24 w 137"/>
                <a:gd name="T26" fmla="+- 0 1961 1961"/>
                <a:gd name="T27" fmla="*/ 1961 h 279"/>
                <a:gd name="T28" fmla="+- 0 9179 9137"/>
                <a:gd name="T29" fmla="*/ T28 w 137"/>
                <a:gd name="T30" fmla="+- 0 1961 1961"/>
                <a:gd name="T31" fmla="*/ 1961 h 279"/>
                <a:gd name="T32" fmla="+- 0 9179 9137"/>
                <a:gd name="T33" fmla="*/ T32 w 137"/>
                <a:gd name="T34" fmla="+- 0 2148 1961"/>
                <a:gd name="T35" fmla="*/ 2148 h 279"/>
                <a:gd name="T36" fmla="+- 0 9270 9137"/>
                <a:gd name="T37" fmla="*/ T36 w 137"/>
                <a:gd name="T38" fmla="+- 0 2199 1961"/>
                <a:gd name="T39" fmla="*/ 2199 h 279"/>
                <a:gd name="T40" fmla="+- 0 9274 9137"/>
                <a:gd name="T41" fmla="*/ T40 w 137"/>
                <a:gd name="T42" fmla="+- 0 2240 1961"/>
                <a:gd name="T43" fmla="*/ 2240 h 2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37" h="279">
                  <a:moveTo>
                    <a:pt x="137" y="279"/>
                  </a:moveTo>
                  <a:lnTo>
                    <a:pt x="119" y="279"/>
                  </a:lnTo>
                  <a:lnTo>
                    <a:pt x="115" y="249"/>
                  </a:lnTo>
                  <a:lnTo>
                    <a:pt x="24" y="198"/>
                  </a:lnTo>
                  <a:lnTo>
                    <a:pt x="24" y="18"/>
                  </a:lnTo>
                  <a:lnTo>
                    <a:pt x="0" y="18"/>
                  </a:lnTo>
                  <a:lnTo>
                    <a:pt x="0" y="0"/>
                  </a:lnTo>
                  <a:lnTo>
                    <a:pt x="42" y="0"/>
                  </a:lnTo>
                  <a:lnTo>
                    <a:pt x="42" y="187"/>
                  </a:lnTo>
                  <a:lnTo>
                    <a:pt x="133" y="238"/>
                  </a:lnTo>
                  <a:lnTo>
                    <a:pt x="137" y="2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3" name="Freeform 52"/>
            <p:cNvSpPr>
              <a:spLocks/>
            </p:cNvSpPr>
            <p:nvPr/>
          </p:nvSpPr>
          <p:spPr bwMode="auto">
            <a:xfrm>
              <a:off x="9137" y="1960"/>
              <a:ext cx="137" cy="279"/>
            </a:xfrm>
            <a:custGeom>
              <a:avLst/>
              <a:gdLst>
                <a:gd name="T0" fmla="+- 0 9137 9137"/>
                <a:gd name="T1" fmla="*/ T0 w 137"/>
                <a:gd name="T2" fmla="+- 0 1979 1961"/>
                <a:gd name="T3" fmla="*/ 1979 h 279"/>
                <a:gd name="T4" fmla="+- 0 9161 9137"/>
                <a:gd name="T5" fmla="*/ T4 w 137"/>
                <a:gd name="T6" fmla="+- 0 1979 1961"/>
                <a:gd name="T7" fmla="*/ 1979 h 279"/>
                <a:gd name="T8" fmla="+- 0 9161 9137"/>
                <a:gd name="T9" fmla="*/ T8 w 137"/>
                <a:gd name="T10" fmla="+- 0 2159 1961"/>
                <a:gd name="T11" fmla="*/ 2159 h 279"/>
                <a:gd name="T12" fmla="+- 0 9209 9137"/>
                <a:gd name="T13" fmla="*/ T12 w 137"/>
                <a:gd name="T14" fmla="+- 0 2186 1961"/>
                <a:gd name="T15" fmla="*/ 2186 h 279"/>
                <a:gd name="T16" fmla="+- 0 9235 9137"/>
                <a:gd name="T17" fmla="*/ T16 w 137"/>
                <a:gd name="T18" fmla="+- 0 2201 1961"/>
                <a:gd name="T19" fmla="*/ 2201 h 279"/>
                <a:gd name="T20" fmla="+- 0 9247 9137"/>
                <a:gd name="T21" fmla="*/ T20 w 137"/>
                <a:gd name="T22" fmla="+- 0 2207 1961"/>
                <a:gd name="T23" fmla="*/ 2207 h 279"/>
                <a:gd name="T24" fmla="+- 0 9252 9137"/>
                <a:gd name="T25" fmla="*/ T24 w 137"/>
                <a:gd name="T26" fmla="+- 0 2210 1961"/>
                <a:gd name="T27" fmla="*/ 2210 h 279"/>
                <a:gd name="T28" fmla="+- 0 9253 9137"/>
                <a:gd name="T29" fmla="*/ T28 w 137"/>
                <a:gd name="T30" fmla="+- 0 2217 1961"/>
                <a:gd name="T31" fmla="*/ 2217 h 279"/>
                <a:gd name="T32" fmla="+- 0 9256 9137"/>
                <a:gd name="T33" fmla="*/ T32 w 137"/>
                <a:gd name="T34" fmla="+- 0 2240 1961"/>
                <a:gd name="T35" fmla="*/ 2240 h 279"/>
                <a:gd name="T36" fmla="+- 0 9274 9137"/>
                <a:gd name="T37" fmla="*/ T36 w 137"/>
                <a:gd name="T38" fmla="+- 0 2240 1961"/>
                <a:gd name="T39" fmla="*/ 2240 h 279"/>
                <a:gd name="T40" fmla="+- 0 9270 9137"/>
                <a:gd name="T41" fmla="*/ T40 w 137"/>
                <a:gd name="T42" fmla="+- 0 2199 1961"/>
                <a:gd name="T43" fmla="*/ 2199 h 279"/>
                <a:gd name="T44" fmla="+- 0 9222 9137"/>
                <a:gd name="T45" fmla="*/ T44 w 137"/>
                <a:gd name="T46" fmla="+- 0 2172 1961"/>
                <a:gd name="T47" fmla="*/ 2172 h 279"/>
                <a:gd name="T48" fmla="+- 0 9197 9137"/>
                <a:gd name="T49" fmla="*/ T48 w 137"/>
                <a:gd name="T50" fmla="+- 0 2158 1961"/>
                <a:gd name="T51" fmla="*/ 2158 h 279"/>
                <a:gd name="T52" fmla="+- 0 9185 9137"/>
                <a:gd name="T53" fmla="*/ T52 w 137"/>
                <a:gd name="T54" fmla="+- 0 2151 1961"/>
                <a:gd name="T55" fmla="*/ 2151 h 279"/>
                <a:gd name="T56" fmla="+- 0 9179 9137"/>
                <a:gd name="T57" fmla="*/ T56 w 137"/>
                <a:gd name="T58" fmla="+- 0 2148 1961"/>
                <a:gd name="T59" fmla="*/ 2148 h 279"/>
                <a:gd name="T60" fmla="+- 0 9179 9137"/>
                <a:gd name="T61" fmla="*/ T60 w 137"/>
                <a:gd name="T62" fmla="+- 0 1961 1961"/>
                <a:gd name="T63" fmla="*/ 1961 h 279"/>
                <a:gd name="T64" fmla="+- 0 9137 9137"/>
                <a:gd name="T65" fmla="*/ T64 w 137"/>
                <a:gd name="T66" fmla="+- 0 1961 1961"/>
                <a:gd name="T67" fmla="*/ 1961 h 279"/>
                <a:gd name="T68" fmla="+- 0 9137 9137"/>
                <a:gd name="T69" fmla="*/ T68 w 137"/>
                <a:gd name="T70" fmla="+- 0 1979 1961"/>
                <a:gd name="T71" fmla="*/ 1979 h 2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37" h="279">
                  <a:moveTo>
                    <a:pt x="0" y="18"/>
                  </a:moveTo>
                  <a:lnTo>
                    <a:pt x="24" y="18"/>
                  </a:lnTo>
                  <a:lnTo>
                    <a:pt x="24" y="198"/>
                  </a:lnTo>
                  <a:lnTo>
                    <a:pt x="72" y="225"/>
                  </a:lnTo>
                  <a:lnTo>
                    <a:pt x="98" y="240"/>
                  </a:lnTo>
                  <a:lnTo>
                    <a:pt x="110" y="246"/>
                  </a:lnTo>
                  <a:lnTo>
                    <a:pt x="115" y="249"/>
                  </a:lnTo>
                  <a:lnTo>
                    <a:pt x="116" y="256"/>
                  </a:lnTo>
                  <a:lnTo>
                    <a:pt x="119" y="279"/>
                  </a:lnTo>
                  <a:lnTo>
                    <a:pt x="137" y="279"/>
                  </a:lnTo>
                  <a:lnTo>
                    <a:pt x="133" y="238"/>
                  </a:lnTo>
                  <a:lnTo>
                    <a:pt x="85" y="211"/>
                  </a:lnTo>
                  <a:lnTo>
                    <a:pt x="60" y="197"/>
                  </a:lnTo>
                  <a:lnTo>
                    <a:pt x="48" y="190"/>
                  </a:lnTo>
                  <a:lnTo>
                    <a:pt x="42" y="187"/>
                  </a:lnTo>
                  <a:lnTo>
                    <a:pt x="42" y="0"/>
                  </a:lnTo>
                  <a:lnTo>
                    <a:pt x="0" y="0"/>
                  </a:lnTo>
                  <a:lnTo>
                    <a:pt x="0" y="18"/>
                  </a:lnTo>
                  <a:close/>
                </a:path>
              </a:pathLst>
            </a:custGeom>
            <a:noFill/>
            <a:ln w="641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4" name="Freeform 53"/>
            <p:cNvSpPr>
              <a:spLocks/>
            </p:cNvSpPr>
            <p:nvPr/>
          </p:nvSpPr>
          <p:spPr bwMode="auto">
            <a:xfrm>
              <a:off x="9288" y="1965"/>
              <a:ext cx="153" cy="274"/>
            </a:xfrm>
            <a:custGeom>
              <a:avLst/>
              <a:gdLst>
                <a:gd name="T0" fmla="+- 0 9306 9289"/>
                <a:gd name="T1" fmla="*/ T0 w 153"/>
                <a:gd name="T2" fmla="+- 0 2239 1966"/>
                <a:gd name="T3" fmla="*/ 2239 h 274"/>
                <a:gd name="T4" fmla="+- 0 9289 9289"/>
                <a:gd name="T5" fmla="*/ T4 w 153"/>
                <a:gd name="T6" fmla="+- 0 2239 1966"/>
                <a:gd name="T7" fmla="*/ 2239 h 274"/>
                <a:gd name="T8" fmla="+- 0 9293 9289"/>
                <a:gd name="T9" fmla="*/ T8 w 153"/>
                <a:gd name="T10" fmla="+- 0 2198 1966"/>
                <a:gd name="T11" fmla="*/ 2198 h 274"/>
                <a:gd name="T12" fmla="+- 0 9422 9289"/>
                <a:gd name="T13" fmla="*/ T12 w 153"/>
                <a:gd name="T14" fmla="+- 0 2118 1966"/>
                <a:gd name="T15" fmla="*/ 2118 h 274"/>
                <a:gd name="T16" fmla="+- 0 9422 9289"/>
                <a:gd name="T17" fmla="*/ T16 w 153"/>
                <a:gd name="T18" fmla="+- 0 1966 1966"/>
                <a:gd name="T19" fmla="*/ 1966 h 274"/>
                <a:gd name="T20" fmla="+- 0 9441 9289"/>
                <a:gd name="T21" fmla="*/ T20 w 153"/>
                <a:gd name="T22" fmla="+- 0 1966 1966"/>
                <a:gd name="T23" fmla="*/ 1966 h 274"/>
                <a:gd name="T24" fmla="+- 0 9441 9289"/>
                <a:gd name="T25" fmla="*/ T24 w 153"/>
                <a:gd name="T26" fmla="+- 0 2128 1966"/>
                <a:gd name="T27" fmla="*/ 2128 h 274"/>
                <a:gd name="T28" fmla="+- 0 9310 9289"/>
                <a:gd name="T29" fmla="*/ T28 w 153"/>
                <a:gd name="T30" fmla="+- 0 2209 1966"/>
                <a:gd name="T31" fmla="*/ 2209 h 274"/>
                <a:gd name="T32" fmla="+- 0 9310 9289"/>
                <a:gd name="T33" fmla="*/ T32 w 153"/>
                <a:gd name="T34" fmla="+- 0 2216 1966"/>
                <a:gd name="T35" fmla="*/ 2216 h 274"/>
                <a:gd name="T36" fmla="+- 0 9306 9289"/>
                <a:gd name="T37" fmla="*/ T36 w 153"/>
                <a:gd name="T38" fmla="+- 0 2239 1966"/>
                <a:gd name="T39" fmla="*/ 2239 h 2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3" h="274">
                  <a:moveTo>
                    <a:pt x="17" y="273"/>
                  </a:moveTo>
                  <a:lnTo>
                    <a:pt x="0" y="273"/>
                  </a:lnTo>
                  <a:lnTo>
                    <a:pt x="4" y="232"/>
                  </a:lnTo>
                  <a:lnTo>
                    <a:pt x="133" y="152"/>
                  </a:lnTo>
                  <a:lnTo>
                    <a:pt x="133" y="0"/>
                  </a:lnTo>
                  <a:lnTo>
                    <a:pt x="152" y="0"/>
                  </a:lnTo>
                  <a:lnTo>
                    <a:pt x="152" y="162"/>
                  </a:lnTo>
                  <a:lnTo>
                    <a:pt x="21" y="243"/>
                  </a:lnTo>
                  <a:lnTo>
                    <a:pt x="21" y="250"/>
                  </a:lnTo>
                  <a:lnTo>
                    <a:pt x="17" y="273"/>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5" name="Freeform 54"/>
            <p:cNvSpPr>
              <a:spLocks/>
            </p:cNvSpPr>
            <p:nvPr/>
          </p:nvSpPr>
          <p:spPr bwMode="auto">
            <a:xfrm>
              <a:off x="9288" y="1965"/>
              <a:ext cx="153" cy="274"/>
            </a:xfrm>
            <a:custGeom>
              <a:avLst/>
              <a:gdLst>
                <a:gd name="T0" fmla="+- 0 9306 9289"/>
                <a:gd name="T1" fmla="*/ T0 w 153"/>
                <a:gd name="T2" fmla="+- 0 2239 1966"/>
                <a:gd name="T3" fmla="*/ 2239 h 274"/>
                <a:gd name="T4" fmla="+- 0 9310 9289"/>
                <a:gd name="T5" fmla="*/ T4 w 153"/>
                <a:gd name="T6" fmla="+- 0 2216 1966"/>
                <a:gd name="T7" fmla="*/ 2216 h 274"/>
                <a:gd name="T8" fmla="+- 0 9310 9289"/>
                <a:gd name="T9" fmla="*/ T8 w 153"/>
                <a:gd name="T10" fmla="+- 0 2209 1966"/>
                <a:gd name="T11" fmla="*/ 2209 h 274"/>
                <a:gd name="T12" fmla="+- 0 9334 9289"/>
                <a:gd name="T13" fmla="*/ T12 w 153"/>
                <a:gd name="T14" fmla="+- 0 2194 1966"/>
                <a:gd name="T15" fmla="*/ 2194 h 274"/>
                <a:gd name="T16" fmla="+- 0 9378 9289"/>
                <a:gd name="T17" fmla="*/ T16 w 153"/>
                <a:gd name="T18" fmla="+- 0 2167 1966"/>
                <a:gd name="T19" fmla="*/ 2167 h 274"/>
                <a:gd name="T20" fmla="+- 0 9421 9289"/>
                <a:gd name="T21" fmla="*/ T20 w 153"/>
                <a:gd name="T22" fmla="+- 0 2140 1966"/>
                <a:gd name="T23" fmla="*/ 2140 h 274"/>
                <a:gd name="T24" fmla="+- 0 9441 9289"/>
                <a:gd name="T25" fmla="*/ T24 w 153"/>
                <a:gd name="T26" fmla="+- 0 2128 1966"/>
                <a:gd name="T27" fmla="*/ 2128 h 274"/>
                <a:gd name="T28" fmla="+- 0 9441 9289"/>
                <a:gd name="T29" fmla="*/ T28 w 153"/>
                <a:gd name="T30" fmla="+- 0 1966 1966"/>
                <a:gd name="T31" fmla="*/ 1966 h 274"/>
                <a:gd name="T32" fmla="+- 0 9422 9289"/>
                <a:gd name="T33" fmla="*/ T32 w 153"/>
                <a:gd name="T34" fmla="+- 0 1966 1966"/>
                <a:gd name="T35" fmla="*/ 1966 h 274"/>
                <a:gd name="T36" fmla="+- 0 9422 9289"/>
                <a:gd name="T37" fmla="*/ T36 w 153"/>
                <a:gd name="T38" fmla="+- 0 2118 1966"/>
                <a:gd name="T39" fmla="*/ 2118 h 274"/>
                <a:gd name="T40" fmla="+- 0 9398 9289"/>
                <a:gd name="T41" fmla="*/ T40 w 153"/>
                <a:gd name="T42" fmla="+- 0 2133 1966"/>
                <a:gd name="T43" fmla="*/ 2133 h 274"/>
                <a:gd name="T44" fmla="+- 0 9354 9289"/>
                <a:gd name="T45" fmla="*/ T44 w 153"/>
                <a:gd name="T46" fmla="+- 0 2160 1966"/>
                <a:gd name="T47" fmla="*/ 2160 h 274"/>
                <a:gd name="T48" fmla="+- 0 9312 9289"/>
                <a:gd name="T49" fmla="*/ T48 w 153"/>
                <a:gd name="T50" fmla="+- 0 2186 1966"/>
                <a:gd name="T51" fmla="*/ 2186 h 274"/>
                <a:gd name="T52" fmla="+- 0 9293 9289"/>
                <a:gd name="T53" fmla="*/ T52 w 153"/>
                <a:gd name="T54" fmla="+- 0 2198 1966"/>
                <a:gd name="T55" fmla="*/ 2198 h 274"/>
                <a:gd name="T56" fmla="+- 0 9289 9289"/>
                <a:gd name="T57" fmla="*/ T56 w 153"/>
                <a:gd name="T58" fmla="+- 0 2239 1966"/>
                <a:gd name="T59" fmla="*/ 2239 h 274"/>
                <a:gd name="T60" fmla="+- 0 9306 9289"/>
                <a:gd name="T61" fmla="*/ T60 w 153"/>
                <a:gd name="T62" fmla="+- 0 2239 1966"/>
                <a:gd name="T63" fmla="*/ 2239 h 2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53" h="274">
                  <a:moveTo>
                    <a:pt x="17" y="273"/>
                  </a:moveTo>
                  <a:lnTo>
                    <a:pt x="21" y="250"/>
                  </a:lnTo>
                  <a:lnTo>
                    <a:pt x="21" y="243"/>
                  </a:lnTo>
                  <a:lnTo>
                    <a:pt x="45" y="228"/>
                  </a:lnTo>
                  <a:lnTo>
                    <a:pt x="89" y="201"/>
                  </a:lnTo>
                  <a:lnTo>
                    <a:pt x="132" y="174"/>
                  </a:lnTo>
                  <a:lnTo>
                    <a:pt x="152" y="162"/>
                  </a:lnTo>
                  <a:lnTo>
                    <a:pt x="152" y="0"/>
                  </a:lnTo>
                  <a:lnTo>
                    <a:pt x="133" y="0"/>
                  </a:lnTo>
                  <a:lnTo>
                    <a:pt x="133" y="152"/>
                  </a:lnTo>
                  <a:lnTo>
                    <a:pt x="109" y="167"/>
                  </a:lnTo>
                  <a:lnTo>
                    <a:pt x="65" y="194"/>
                  </a:lnTo>
                  <a:lnTo>
                    <a:pt x="23" y="220"/>
                  </a:lnTo>
                  <a:lnTo>
                    <a:pt x="4" y="232"/>
                  </a:lnTo>
                  <a:lnTo>
                    <a:pt x="0" y="273"/>
                  </a:lnTo>
                  <a:lnTo>
                    <a:pt x="17" y="273"/>
                  </a:lnTo>
                  <a:close/>
                </a:path>
              </a:pathLst>
            </a:custGeom>
            <a:noFill/>
            <a:ln w="641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6" name="Freeform 55"/>
            <p:cNvSpPr>
              <a:spLocks/>
            </p:cNvSpPr>
            <p:nvPr/>
          </p:nvSpPr>
          <p:spPr bwMode="auto">
            <a:xfrm>
              <a:off x="9288" y="1624"/>
              <a:ext cx="153" cy="274"/>
            </a:xfrm>
            <a:custGeom>
              <a:avLst/>
              <a:gdLst>
                <a:gd name="T0" fmla="+- 0 9441 9289"/>
                <a:gd name="T1" fmla="*/ T0 w 153"/>
                <a:gd name="T2" fmla="+- 0 1898 1624"/>
                <a:gd name="T3" fmla="*/ 1898 h 274"/>
                <a:gd name="T4" fmla="+- 0 9422 9289"/>
                <a:gd name="T5" fmla="*/ T4 w 153"/>
                <a:gd name="T6" fmla="+- 0 1898 1624"/>
                <a:gd name="T7" fmla="*/ 1898 h 274"/>
                <a:gd name="T8" fmla="+- 0 9422 9289"/>
                <a:gd name="T9" fmla="*/ T8 w 153"/>
                <a:gd name="T10" fmla="+- 0 1746 1624"/>
                <a:gd name="T11" fmla="*/ 1746 h 274"/>
                <a:gd name="T12" fmla="+- 0 9293 9289"/>
                <a:gd name="T13" fmla="*/ T12 w 153"/>
                <a:gd name="T14" fmla="+- 0 1666 1624"/>
                <a:gd name="T15" fmla="*/ 1666 h 274"/>
                <a:gd name="T16" fmla="+- 0 9289 9289"/>
                <a:gd name="T17" fmla="*/ T16 w 153"/>
                <a:gd name="T18" fmla="+- 0 1624 1624"/>
                <a:gd name="T19" fmla="*/ 1624 h 274"/>
                <a:gd name="T20" fmla="+- 0 9306 9289"/>
                <a:gd name="T21" fmla="*/ T20 w 153"/>
                <a:gd name="T22" fmla="+- 0 1624 1624"/>
                <a:gd name="T23" fmla="*/ 1624 h 274"/>
                <a:gd name="T24" fmla="+- 0 9310 9289"/>
                <a:gd name="T25" fmla="*/ T24 w 153"/>
                <a:gd name="T26" fmla="+- 0 1648 1624"/>
                <a:gd name="T27" fmla="*/ 1648 h 274"/>
                <a:gd name="T28" fmla="+- 0 9310 9289"/>
                <a:gd name="T29" fmla="*/ T28 w 153"/>
                <a:gd name="T30" fmla="+- 0 1655 1624"/>
                <a:gd name="T31" fmla="*/ 1655 h 274"/>
                <a:gd name="T32" fmla="+- 0 9441 9289"/>
                <a:gd name="T33" fmla="*/ T32 w 153"/>
                <a:gd name="T34" fmla="+- 0 1735 1624"/>
                <a:gd name="T35" fmla="*/ 1735 h 274"/>
                <a:gd name="T36" fmla="+- 0 9441 9289"/>
                <a:gd name="T37" fmla="*/ T36 w 153"/>
                <a:gd name="T38" fmla="+- 0 1898 1624"/>
                <a:gd name="T39" fmla="*/ 1898 h 2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3" h="274">
                  <a:moveTo>
                    <a:pt x="152" y="274"/>
                  </a:moveTo>
                  <a:lnTo>
                    <a:pt x="133" y="274"/>
                  </a:lnTo>
                  <a:lnTo>
                    <a:pt x="133" y="122"/>
                  </a:lnTo>
                  <a:lnTo>
                    <a:pt x="4" y="42"/>
                  </a:lnTo>
                  <a:lnTo>
                    <a:pt x="0" y="0"/>
                  </a:lnTo>
                  <a:lnTo>
                    <a:pt x="17" y="0"/>
                  </a:lnTo>
                  <a:lnTo>
                    <a:pt x="21" y="24"/>
                  </a:lnTo>
                  <a:lnTo>
                    <a:pt x="21" y="31"/>
                  </a:lnTo>
                  <a:lnTo>
                    <a:pt x="152" y="111"/>
                  </a:lnTo>
                  <a:lnTo>
                    <a:pt x="152" y="274"/>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7" name="Freeform 56"/>
            <p:cNvSpPr>
              <a:spLocks/>
            </p:cNvSpPr>
            <p:nvPr/>
          </p:nvSpPr>
          <p:spPr bwMode="auto">
            <a:xfrm>
              <a:off x="9288" y="1624"/>
              <a:ext cx="153" cy="274"/>
            </a:xfrm>
            <a:custGeom>
              <a:avLst/>
              <a:gdLst>
                <a:gd name="T0" fmla="+- 0 9306 9289"/>
                <a:gd name="T1" fmla="*/ T0 w 153"/>
                <a:gd name="T2" fmla="+- 0 1624 1624"/>
                <a:gd name="T3" fmla="*/ 1624 h 274"/>
                <a:gd name="T4" fmla="+- 0 9310 9289"/>
                <a:gd name="T5" fmla="*/ T4 w 153"/>
                <a:gd name="T6" fmla="+- 0 1648 1624"/>
                <a:gd name="T7" fmla="*/ 1648 h 274"/>
                <a:gd name="T8" fmla="+- 0 9310 9289"/>
                <a:gd name="T9" fmla="*/ T8 w 153"/>
                <a:gd name="T10" fmla="+- 0 1655 1624"/>
                <a:gd name="T11" fmla="*/ 1655 h 274"/>
                <a:gd name="T12" fmla="+- 0 9334 9289"/>
                <a:gd name="T13" fmla="*/ T12 w 153"/>
                <a:gd name="T14" fmla="+- 0 1669 1624"/>
                <a:gd name="T15" fmla="*/ 1669 h 274"/>
                <a:gd name="T16" fmla="+- 0 9378 9289"/>
                <a:gd name="T17" fmla="*/ T16 w 153"/>
                <a:gd name="T18" fmla="+- 0 1697 1624"/>
                <a:gd name="T19" fmla="*/ 1697 h 274"/>
                <a:gd name="T20" fmla="+- 0 9421 9289"/>
                <a:gd name="T21" fmla="*/ T20 w 153"/>
                <a:gd name="T22" fmla="+- 0 1723 1624"/>
                <a:gd name="T23" fmla="*/ 1723 h 274"/>
                <a:gd name="T24" fmla="+- 0 9441 9289"/>
                <a:gd name="T25" fmla="*/ T24 w 153"/>
                <a:gd name="T26" fmla="+- 0 1735 1624"/>
                <a:gd name="T27" fmla="*/ 1735 h 274"/>
                <a:gd name="T28" fmla="+- 0 9441 9289"/>
                <a:gd name="T29" fmla="*/ T28 w 153"/>
                <a:gd name="T30" fmla="+- 0 1898 1624"/>
                <a:gd name="T31" fmla="*/ 1898 h 274"/>
                <a:gd name="T32" fmla="+- 0 9422 9289"/>
                <a:gd name="T33" fmla="*/ T32 w 153"/>
                <a:gd name="T34" fmla="+- 0 1898 1624"/>
                <a:gd name="T35" fmla="*/ 1898 h 274"/>
                <a:gd name="T36" fmla="+- 0 9422 9289"/>
                <a:gd name="T37" fmla="*/ T36 w 153"/>
                <a:gd name="T38" fmla="+- 0 1746 1624"/>
                <a:gd name="T39" fmla="*/ 1746 h 274"/>
                <a:gd name="T40" fmla="+- 0 9398 9289"/>
                <a:gd name="T41" fmla="*/ T40 w 153"/>
                <a:gd name="T42" fmla="+- 0 1731 1624"/>
                <a:gd name="T43" fmla="*/ 1731 h 274"/>
                <a:gd name="T44" fmla="+- 0 9354 9289"/>
                <a:gd name="T45" fmla="*/ T44 w 153"/>
                <a:gd name="T46" fmla="+- 0 1704 1624"/>
                <a:gd name="T47" fmla="*/ 1704 h 274"/>
                <a:gd name="T48" fmla="+- 0 9312 9289"/>
                <a:gd name="T49" fmla="*/ T48 w 153"/>
                <a:gd name="T50" fmla="+- 0 1678 1624"/>
                <a:gd name="T51" fmla="*/ 1678 h 274"/>
                <a:gd name="T52" fmla="+- 0 9293 9289"/>
                <a:gd name="T53" fmla="*/ T52 w 153"/>
                <a:gd name="T54" fmla="+- 0 1666 1624"/>
                <a:gd name="T55" fmla="*/ 1666 h 274"/>
                <a:gd name="T56" fmla="+- 0 9289 9289"/>
                <a:gd name="T57" fmla="*/ T56 w 153"/>
                <a:gd name="T58" fmla="+- 0 1624 1624"/>
                <a:gd name="T59" fmla="*/ 1624 h 274"/>
                <a:gd name="T60" fmla="+- 0 9306 9289"/>
                <a:gd name="T61" fmla="*/ T60 w 153"/>
                <a:gd name="T62" fmla="+- 0 1624 1624"/>
                <a:gd name="T63" fmla="*/ 1624 h 2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53" h="274">
                  <a:moveTo>
                    <a:pt x="17" y="0"/>
                  </a:moveTo>
                  <a:lnTo>
                    <a:pt x="21" y="24"/>
                  </a:lnTo>
                  <a:lnTo>
                    <a:pt x="21" y="31"/>
                  </a:lnTo>
                  <a:lnTo>
                    <a:pt x="45" y="45"/>
                  </a:lnTo>
                  <a:lnTo>
                    <a:pt x="89" y="73"/>
                  </a:lnTo>
                  <a:lnTo>
                    <a:pt x="132" y="99"/>
                  </a:lnTo>
                  <a:lnTo>
                    <a:pt x="152" y="111"/>
                  </a:lnTo>
                  <a:lnTo>
                    <a:pt x="152" y="274"/>
                  </a:lnTo>
                  <a:lnTo>
                    <a:pt x="133" y="274"/>
                  </a:lnTo>
                  <a:lnTo>
                    <a:pt x="133" y="122"/>
                  </a:lnTo>
                  <a:lnTo>
                    <a:pt x="109" y="107"/>
                  </a:lnTo>
                  <a:lnTo>
                    <a:pt x="65" y="80"/>
                  </a:lnTo>
                  <a:lnTo>
                    <a:pt x="23" y="54"/>
                  </a:lnTo>
                  <a:lnTo>
                    <a:pt x="4" y="42"/>
                  </a:lnTo>
                  <a:lnTo>
                    <a:pt x="0" y="0"/>
                  </a:lnTo>
                  <a:lnTo>
                    <a:pt x="17" y="0"/>
                  </a:lnTo>
                  <a:close/>
                </a:path>
              </a:pathLst>
            </a:custGeom>
            <a:noFill/>
            <a:ln w="641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8" name="Freeform 57"/>
            <p:cNvSpPr>
              <a:spLocks/>
            </p:cNvSpPr>
            <p:nvPr/>
          </p:nvSpPr>
          <p:spPr bwMode="auto">
            <a:xfrm>
              <a:off x="9300" y="1977"/>
              <a:ext cx="30" cy="30"/>
            </a:xfrm>
            <a:custGeom>
              <a:avLst/>
              <a:gdLst>
                <a:gd name="T0" fmla="+- 0 9324 9301"/>
                <a:gd name="T1" fmla="*/ T0 w 30"/>
                <a:gd name="T2" fmla="+- 0 2008 1978"/>
                <a:gd name="T3" fmla="*/ 2008 h 30"/>
                <a:gd name="T4" fmla="+- 0 9307 9301"/>
                <a:gd name="T5" fmla="*/ T4 w 30"/>
                <a:gd name="T6" fmla="+- 0 2008 1978"/>
                <a:gd name="T7" fmla="*/ 2008 h 30"/>
                <a:gd name="T8" fmla="+- 0 9301 9301"/>
                <a:gd name="T9" fmla="*/ T8 w 30"/>
                <a:gd name="T10" fmla="+- 0 2001 1978"/>
                <a:gd name="T11" fmla="*/ 2001 h 30"/>
                <a:gd name="T12" fmla="+- 0 9301 9301"/>
                <a:gd name="T13" fmla="*/ T12 w 30"/>
                <a:gd name="T14" fmla="+- 0 1985 1978"/>
                <a:gd name="T15" fmla="*/ 1985 h 30"/>
                <a:gd name="T16" fmla="+- 0 9307 9301"/>
                <a:gd name="T17" fmla="*/ T16 w 30"/>
                <a:gd name="T18" fmla="+- 0 1978 1978"/>
                <a:gd name="T19" fmla="*/ 1978 h 30"/>
                <a:gd name="T20" fmla="+- 0 9324 9301"/>
                <a:gd name="T21" fmla="*/ T20 w 30"/>
                <a:gd name="T22" fmla="+- 0 1978 1978"/>
                <a:gd name="T23" fmla="*/ 1978 h 30"/>
                <a:gd name="T24" fmla="+- 0 9330 9301"/>
                <a:gd name="T25" fmla="*/ T24 w 30"/>
                <a:gd name="T26" fmla="+- 0 1985 1978"/>
                <a:gd name="T27" fmla="*/ 1985 h 30"/>
                <a:gd name="T28" fmla="+- 0 9330 9301"/>
                <a:gd name="T29" fmla="*/ T28 w 30"/>
                <a:gd name="T30" fmla="+- 0 2001 1978"/>
                <a:gd name="T31" fmla="*/ 2001 h 30"/>
                <a:gd name="T32" fmla="+- 0 9324 9301"/>
                <a:gd name="T33" fmla="*/ T32 w 30"/>
                <a:gd name="T34" fmla="+- 0 2008 1978"/>
                <a:gd name="T35" fmla="*/ 2008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0" h="30">
                  <a:moveTo>
                    <a:pt x="23" y="30"/>
                  </a:moveTo>
                  <a:lnTo>
                    <a:pt x="6" y="30"/>
                  </a:lnTo>
                  <a:lnTo>
                    <a:pt x="0" y="23"/>
                  </a:lnTo>
                  <a:lnTo>
                    <a:pt x="0" y="7"/>
                  </a:lnTo>
                  <a:lnTo>
                    <a:pt x="6" y="0"/>
                  </a:lnTo>
                  <a:lnTo>
                    <a:pt x="23" y="0"/>
                  </a:lnTo>
                  <a:lnTo>
                    <a:pt x="29" y="7"/>
                  </a:lnTo>
                  <a:lnTo>
                    <a:pt x="29" y="23"/>
                  </a:lnTo>
                  <a:lnTo>
                    <a:pt x="23" y="30"/>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9" name="Freeform 58"/>
            <p:cNvSpPr>
              <a:spLocks/>
            </p:cNvSpPr>
            <p:nvPr/>
          </p:nvSpPr>
          <p:spPr bwMode="auto">
            <a:xfrm>
              <a:off x="9327" y="2010"/>
              <a:ext cx="30" cy="30"/>
            </a:xfrm>
            <a:custGeom>
              <a:avLst/>
              <a:gdLst>
                <a:gd name="T0" fmla="+- 0 9351 9328"/>
                <a:gd name="T1" fmla="*/ T0 w 30"/>
                <a:gd name="T2" fmla="+- 0 2040 2010"/>
                <a:gd name="T3" fmla="*/ 2040 h 30"/>
                <a:gd name="T4" fmla="+- 0 9335 9328"/>
                <a:gd name="T5" fmla="*/ T4 w 30"/>
                <a:gd name="T6" fmla="+- 0 2040 2010"/>
                <a:gd name="T7" fmla="*/ 2040 h 30"/>
                <a:gd name="T8" fmla="+- 0 9328 9328"/>
                <a:gd name="T9" fmla="*/ T8 w 30"/>
                <a:gd name="T10" fmla="+- 0 2033 2010"/>
                <a:gd name="T11" fmla="*/ 2033 h 30"/>
                <a:gd name="T12" fmla="+- 0 9328 9328"/>
                <a:gd name="T13" fmla="*/ T12 w 30"/>
                <a:gd name="T14" fmla="+- 0 2017 2010"/>
                <a:gd name="T15" fmla="*/ 2017 h 30"/>
                <a:gd name="T16" fmla="+- 0 9335 9328"/>
                <a:gd name="T17" fmla="*/ T16 w 30"/>
                <a:gd name="T18" fmla="+- 0 2010 2010"/>
                <a:gd name="T19" fmla="*/ 2010 h 30"/>
                <a:gd name="T20" fmla="+- 0 9351 9328"/>
                <a:gd name="T21" fmla="*/ T20 w 30"/>
                <a:gd name="T22" fmla="+- 0 2010 2010"/>
                <a:gd name="T23" fmla="*/ 2010 h 30"/>
                <a:gd name="T24" fmla="+- 0 9358 9328"/>
                <a:gd name="T25" fmla="*/ T24 w 30"/>
                <a:gd name="T26" fmla="+- 0 2017 2010"/>
                <a:gd name="T27" fmla="*/ 2017 h 30"/>
                <a:gd name="T28" fmla="+- 0 9358 9328"/>
                <a:gd name="T29" fmla="*/ T28 w 30"/>
                <a:gd name="T30" fmla="+- 0 2033 2010"/>
                <a:gd name="T31" fmla="*/ 2033 h 30"/>
                <a:gd name="T32" fmla="+- 0 9351 9328"/>
                <a:gd name="T33" fmla="*/ T32 w 30"/>
                <a:gd name="T34" fmla="+- 0 2040 2010"/>
                <a:gd name="T35" fmla="*/ 2040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0" h="30">
                  <a:moveTo>
                    <a:pt x="23" y="30"/>
                  </a:moveTo>
                  <a:lnTo>
                    <a:pt x="7" y="30"/>
                  </a:lnTo>
                  <a:lnTo>
                    <a:pt x="0" y="23"/>
                  </a:lnTo>
                  <a:lnTo>
                    <a:pt x="0" y="7"/>
                  </a:lnTo>
                  <a:lnTo>
                    <a:pt x="7" y="0"/>
                  </a:lnTo>
                  <a:lnTo>
                    <a:pt x="23" y="0"/>
                  </a:lnTo>
                  <a:lnTo>
                    <a:pt x="30" y="7"/>
                  </a:lnTo>
                  <a:lnTo>
                    <a:pt x="30" y="23"/>
                  </a:lnTo>
                  <a:lnTo>
                    <a:pt x="23" y="30"/>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0" name="Freeform 59"/>
            <p:cNvSpPr>
              <a:spLocks/>
            </p:cNvSpPr>
            <p:nvPr/>
          </p:nvSpPr>
          <p:spPr bwMode="auto">
            <a:xfrm>
              <a:off x="9355" y="2042"/>
              <a:ext cx="30" cy="30"/>
            </a:xfrm>
            <a:custGeom>
              <a:avLst/>
              <a:gdLst>
                <a:gd name="T0" fmla="+- 0 9378 9355"/>
                <a:gd name="T1" fmla="*/ T0 w 30"/>
                <a:gd name="T2" fmla="+- 0 2072 2043"/>
                <a:gd name="T3" fmla="*/ 2072 h 30"/>
                <a:gd name="T4" fmla="+- 0 9362 9355"/>
                <a:gd name="T5" fmla="*/ T4 w 30"/>
                <a:gd name="T6" fmla="+- 0 2072 2043"/>
                <a:gd name="T7" fmla="*/ 2072 h 30"/>
                <a:gd name="T8" fmla="+- 0 9355 9355"/>
                <a:gd name="T9" fmla="*/ T8 w 30"/>
                <a:gd name="T10" fmla="+- 0 2066 2043"/>
                <a:gd name="T11" fmla="*/ 2066 h 30"/>
                <a:gd name="T12" fmla="+- 0 9355 9355"/>
                <a:gd name="T13" fmla="*/ T12 w 30"/>
                <a:gd name="T14" fmla="+- 0 2049 2043"/>
                <a:gd name="T15" fmla="*/ 2049 h 30"/>
                <a:gd name="T16" fmla="+- 0 9362 9355"/>
                <a:gd name="T17" fmla="*/ T16 w 30"/>
                <a:gd name="T18" fmla="+- 0 2043 2043"/>
                <a:gd name="T19" fmla="*/ 2043 h 30"/>
                <a:gd name="T20" fmla="+- 0 9378 9355"/>
                <a:gd name="T21" fmla="*/ T20 w 30"/>
                <a:gd name="T22" fmla="+- 0 2043 2043"/>
                <a:gd name="T23" fmla="*/ 2043 h 30"/>
                <a:gd name="T24" fmla="+- 0 9385 9355"/>
                <a:gd name="T25" fmla="*/ T24 w 30"/>
                <a:gd name="T26" fmla="+- 0 2049 2043"/>
                <a:gd name="T27" fmla="*/ 2049 h 30"/>
                <a:gd name="T28" fmla="+- 0 9385 9355"/>
                <a:gd name="T29" fmla="*/ T28 w 30"/>
                <a:gd name="T30" fmla="+- 0 2066 2043"/>
                <a:gd name="T31" fmla="*/ 2066 h 30"/>
                <a:gd name="T32" fmla="+- 0 9378 9355"/>
                <a:gd name="T33" fmla="*/ T32 w 30"/>
                <a:gd name="T34" fmla="+- 0 2072 2043"/>
                <a:gd name="T35" fmla="*/ 2072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0" h="30">
                  <a:moveTo>
                    <a:pt x="23" y="29"/>
                  </a:moveTo>
                  <a:lnTo>
                    <a:pt x="7" y="29"/>
                  </a:lnTo>
                  <a:lnTo>
                    <a:pt x="0" y="23"/>
                  </a:lnTo>
                  <a:lnTo>
                    <a:pt x="0" y="6"/>
                  </a:lnTo>
                  <a:lnTo>
                    <a:pt x="7" y="0"/>
                  </a:lnTo>
                  <a:lnTo>
                    <a:pt x="23" y="0"/>
                  </a:lnTo>
                  <a:lnTo>
                    <a:pt x="30" y="6"/>
                  </a:lnTo>
                  <a:lnTo>
                    <a:pt x="30" y="23"/>
                  </a:lnTo>
                  <a:lnTo>
                    <a:pt x="23" y="29"/>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1" name="Freeform 60"/>
            <p:cNvSpPr>
              <a:spLocks/>
            </p:cNvSpPr>
            <p:nvPr/>
          </p:nvSpPr>
          <p:spPr bwMode="auto">
            <a:xfrm>
              <a:off x="9382" y="2074"/>
              <a:ext cx="30" cy="30"/>
            </a:xfrm>
            <a:custGeom>
              <a:avLst/>
              <a:gdLst>
                <a:gd name="T0" fmla="+- 0 9405 9382"/>
                <a:gd name="T1" fmla="*/ T0 w 30"/>
                <a:gd name="T2" fmla="+- 0 2105 2075"/>
                <a:gd name="T3" fmla="*/ 2105 h 30"/>
                <a:gd name="T4" fmla="+- 0 9389 9382"/>
                <a:gd name="T5" fmla="*/ T4 w 30"/>
                <a:gd name="T6" fmla="+- 0 2105 2075"/>
                <a:gd name="T7" fmla="*/ 2105 h 30"/>
                <a:gd name="T8" fmla="+- 0 9382 9382"/>
                <a:gd name="T9" fmla="*/ T8 w 30"/>
                <a:gd name="T10" fmla="+- 0 2098 2075"/>
                <a:gd name="T11" fmla="*/ 2098 h 30"/>
                <a:gd name="T12" fmla="+- 0 9382 9382"/>
                <a:gd name="T13" fmla="*/ T12 w 30"/>
                <a:gd name="T14" fmla="+- 0 2082 2075"/>
                <a:gd name="T15" fmla="*/ 2082 h 30"/>
                <a:gd name="T16" fmla="+- 0 9389 9382"/>
                <a:gd name="T17" fmla="*/ T16 w 30"/>
                <a:gd name="T18" fmla="+- 0 2075 2075"/>
                <a:gd name="T19" fmla="*/ 2075 h 30"/>
                <a:gd name="T20" fmla="+- 0 9405 9382"/>
                <a:gd name="T21" fmla="*/ T20 w 30"/>
                <a:gd name="T22" fmla="+- 0 2075 2075"/>
                <a:gd name="T23" fmla="*/ 2075 h 30"/>
                <a:gd name="T24" fmla="+- 0 9412 9382"/>
                <a:gd name="T25" fmla="*/ T24 w 30"/>
                <a:gd name="T26" fmla="+- 0 2082 2075"/>
                <a:gd name="T27" fmla="*/ 2082 h 30"/>
                <a:gd name="T28" fmla="+- 0 9412 9382"/>
                <a:gd name="T29" fmla="*/ T28 w 30"/>
                <a:gd name="T30" fmla="+- 0 2098 2075"/>
                <a:gd name="T31" fmla="*/ 2098 h 30"/>
                <a:gd name="T32" fmla="+- 0 9405 9382"/>
                <a:gd name="T33" fmla="*/ T32 w 30"/>
                <a:gd name="T34" fmla="+- 0 2105 2075"/>
                <a:gd name="T35" fmla="*/ 2105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0" h="30">
                  <a:moveTo>
                    <a:pt x="23" y="30"/>
                  </a:moveTo>
                  <a:lnTo>
                    <a:pt x="7" y="30"/>
                  </a:lnTo>
                  <a:lnTo>
                    <a:pt x="0" y="23"/>
                  </a:lnTo>
                  <a:lnTo>
                    <a:pt x="0" y="7"/>
                  </a:lnTo>
                  <a:lnTo>
                    <a:pt x="7" y="0"/>
                  </a:lnTo>
                  <a:lnTo>
                    <a:pt x="23" y="0"/>
                  </a:lnTo>
                  <a:lnTo>
                    <a:pt x="30" y="7"/>
                  </a:lnTo>
                  <a:lnTo>
                    <a:pt x="30" y="23"/>
                  </a:lnTo>
                  <a:lnTo>
                    <a:pt x="23" y="30"/>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2" name="Freeform 61"/>
            <p:cNvSpPr>
              <a:spLocks/>
            </p:cNvSpPr>
            <p:nvPr/>
          </p:nvSpPr>
          <p:spPr bwMode="auto">
            <a:xfrm>
              <a:off x="9137" y="1624"/>
              <a:ext cx="137" cy="279"/>
            </a:xfrm>
            <a:custGeom>
              <a:avLst/>
              <a:gdLst>
                <a:gd name="T0" fmla="+- 0 9179 9137"/>
                <a:gd name="T1" fmla="*/ T0 w 137"/>
                <a:gd name="T2" fmla="+- 0 1903 1624"/>
                <a:gd name="T3" fmla="*/ 1903 h 279"/>
                <a:gd name="T4" fmla="+- 0 9137 9137"/>
                <a:gd name="T5" fmla="*/ T4 w 137"/>
                <a:gd name="T6" fmla="+- 0 1903 1624"/>
                <a:gd name="T7" fmla="*/ 1903 h 279"/>
                <a:gd name="T8" fmla="+- 0 9137 9137"/>
                <a:gd name="T9" fmla="*/ T8 w 137"/>
                <a:gd name="T10" fmla="+- 0 1884 1624"/>
                <a:gd name="T11" fmla="*/ 1884 h 279"/>
                <a:gd name="T12" fmla="+- 0 9161 9137"/>
                <a:gd name="T13" fmla="*/ T12 w 137"/>
                <a:gd name="T14" fmla="+- 0 1884 1624"/>
                <a:gd name="T15" fmla="*/ 1884 h 279"/>
                <a:gd name="T16" fmla="+- 0 9161 9137"/>
                <a:gd name="T17" fmla="*/ T16 w 137"/>
                <a:gd name="T18" fmla="+- 0 1705 1624"/>
                <a:gd name="T19" fmla="*/ 1705 h 279"/>
                <a:gd name="T20" fmla="+- 0 9252 9137"/>
                <a:gd name="T21" fmla="*/ T20 w 137"/>
                <a:gd name="T22" fmla="+- 0 1653 1624"/>
                <a:gd name="T23" fmla="*/ 1653 h 279"/>
                <a:gd name="T24" fmla="+- 0 9253 9137"/>
                <a:gd name="T25" fmla="*/ T24 w 137"/>
                <a:gd name="T26" fmla="+- 0 1646 1624"/>
                <a:gd name="T27" fmla="*/ 1646 h 279"/>
                <a:gd name="T28" fmla="+- 0 9256 9137"/>
                <a:gd name="T29" fmla="*/ T28 w 137"/>
                <a:gd name="T30" fmla="+- 0 1624 1624"/>
                <a:gd name="T31" fmla="*/ 1624 h 279"/>
                <a:gd name="T32" fmla="+- 0 9274 9137"/>
                <a:gd name="T33" fmla="*/ T32 w 137"/>
                <a:gd name="T34" fmla="+- 0 1624 1624"/>
                <a:gd name="T35" fmla="*/ 1624 h 279"/>
                <a:gd name="T36" fmla="+- 0 9270 9137"/>
                <a:gd name="T37" fmla="*/ T36 w 137"/>
                <a:gd name="T38" fmla="+- 0 1665 1624"/>
                <a:gd name="T39" fmla="*/ 1665 h 279"/>
                <a:gd name="T40" fmla="+- 0 9179 9137"/>
                <a:gd name="T41" fmla="*/ T40 w 137"/>
                <a:gd name="T42" fmla="+- 0 1716 1624"/>
                <a:gd name="T43" fmla="*/ 1716 h 279"/>
                <a:gd name="T44" fmla="+- 0 9179 9137"/>
                <a:gd name="T45" fmla="*/ T44 w 137"/>
                <a:gd name="T46" fmla="+- 0 1903 1624"/>
                <a:gd name="T47" fmla="*/ 1903 h 2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37" h="279">
                  <a:moveTo>
                    <a:pt x="42" y="279"/>
                  </a:moveTo>
                  <a:lnTo>
                    <a:pt x="0" y="279"/>
                  </a:lnTo>
                  <a:lnTo>
                    <a:pt x="0" y="260"/>
                  </a:lnTo>
                  <a:lnTo>
                    <a:pt x="24" y="260"/>
                  </a:lnTo>
                  <a:lnTo>
                    <a:pt x="24" y="81"/>
                  </a:lnTo>
                  <a:lnTo>
                    <a:pt x="115" y="29"/>
                  </a:lnTo>
                  <a:lnTo>
                    <a:pt x="116" y="22"/>
                  </a:lnTo>
                  <a:lnTo>
                    <a:pt x="119" y="0"/>
                  </a:lnTo>
                  <a:lnTo>
                    <a:pt x="137" y="0"/>
                  </a:lnTo>
                  <a:lnTo>
                    <a:pt x="133" y="41"/>
                  </a:lnTo>
                  <a:lnTo>
                    <a:pt x="42" y="92"/>
                  </a:lnTo>
                  <a:lnTo>
                    <a:pt x="42" y="2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3" name="Freeform 62"/>
            <p:cNvSpPr>
              <a:spLocks/>
            </p:cNvSpPr>
            <p:nvPr/>
          </p:nvSpPr>
          <p:spPr bwMode="auto">
            <a:xfrm>
              <a:off x="9137" y="1624"/>
              <a:ext cx="137" cy="279"/>
            </a:xfrm>
            <a:custGeom>
              <a:avLst/>
              <a:gdLst>
                <a:gd name="T0" fmla="+- 0 9137 9137"/>
                <a:gd name="T1" fmla="*/ T0 w 137"/>
                <a:gd name="T2" fmla="+- 0 1884 1624"/>
                <a:gd name="T3" fmla="*/ 1884 h 279"/>
                <a:gd name="T4" fmla="+- 0 9161 9137"/>
                <a:gd name="T5" fmla="*/ T4 w 137"/>
                <a:gd name="T6" fmla="+- 0 1884 1624"/>
                <a:gd name="T7" fmla="*/ 1884 h 279"/>
                <a:gd name="T8" fmla="+- 0 9161 9137"/>
                <a:gd name="T9" fmla="*/ T8 w 137"/>
                <a:gd name="T10" fmla="+- 0 1705 1624"/>
                <a:gd name="T11" fmla="*/ 1705 h 279"/>
                <a:gd name="T12" fmla="+- 0 9209 9137"/>
                <a:gd name="T13" fmla="*/ T12 w 137"/>
                <a:gd name="T14" fmla="+- 0 1678 1624"/>
                <a:gd name="T15" fmla="*/ 1678 h 279"/>
                <a:gd name="T16" fmla="+- 0 9235 9137"/>
                <a:gd name="T17" fmla="*/ T16 w 137"/>
                <a:gd name="T18" fmla="+- 0 1663 1624"/>
                <a:gd name="T19" fmla="*/ 1663 h 279"/>
                <a:gd name="T20" fmla="+- 0 9247 9137"/>
                <a:gd name="T21" fmla="*/ T20 w 137"/>
                <a:gd name="T22" fmla="+- 0 1657 1624"/>
                <a:gd name="T23" fmla="*/ 1657 h 279"/>
                <a:gd name="T24" fmla="+- 0 9252 9137"/>
                <a:gd name="T25" fmla="*/ T24 w 137"/>
                <a:gd name="T26" fmla="+- 0 1653 1624"/>
                <a:gd name="T27" fmla="*/ 1653 h 279"/>
                <a:gd name="T28" fmla="+- 0 9253 9137"/>
                <a:gd name="T29" fmla="*/ T28 w 137"/>
                <a:gd name="T30" fmla="+- 0 1646 1624"/>
                <a:gd name="T31" fmla="*/ 1646 h 279"/>
                <a:gd name="T32" fmla="+- 0 9256 9137"/>
                <a:gd name="T33" fmla="*/ T32 w 137"/>
                <a:gd name="T34" fmla="+- 0 1624 1624"/>
                <a:gd name="T35" fmla="*/ 1624 h 279"/>
                <a:gd name="T36" fmla="+- 0 9274 9137"/>
                <a:gd name="T37" fmla="*/ T36 w 137"/>
                <a:gd name="T38" fmla="+- 0 1624 1624"/>
                <a:gd name="T39" fmla="*/ 1624 h 279"/>
                <a:gd name="T40" fmla="+- 0 9270 9137"/>
                <a:gd name="T41" fmla="*/ T40 w 137"/>
                <a:gd name="T42" fmla="+- 0 1665 1624"/>
                <a:gd name="T43" fmla="*/ 1665 h 279"/>
                <a:gd name="T44" fmla="+- 0 9222 9137"/>
                <a:gd name="T45" fmla="*/ T44 w 137"/>
                <a:gd name="T46" fmla="+- 0 1692 1624"/>
                <a:gd name="T47" fmla="*/ 1692 h 279"/>
                <a:gd name="T48" fmla="+- 0 9197 9137"/>
                <a:gd name="T49" fmla="*/ T48 w 137"/>
                <a:gd name="T50" fmla="+- 0 1706 1624"/>
                <a:gd name="T51" fmla="*/ 1706 h 279"/>
                <a:gd name="T52" fmla="+- 0 9185 9137"/>
                <a:gd name="T53" fmla="*/ T52 w 137"/>
                <a:gd name="T54" fmla="+- 0 1713 1624"/>
                <a:gd name="T55" fmla="*/ 1713 h 279"/>
                <a:gd name="T56" fmla="+- 0 9179 9137"/>
                <a:gd name="T57" fmla="*/ T56 w 137"/>
                <a:gd name="T58" fmla="+- 0 1716 1624"/>
                <a:gd name="T59" fmla="*/ 1716 h 279"/>
                <a:gd name="T60" fmla="+- 0 9179 9137"/>
                <a:gd name="T61" fmla="*/ T60 w 137"/>
                <a:gd name="T62" fmla="+- 0 1903 1624"/>
                <a:gd name="T63" fmla="*/ 1903 h 279"/>
                <a:gd name="T64" fmla="+- 0 9137 9137"/>
                <a:gd name="T65" fmla="*/ T64 w 137"/>
                <a:gd name="T66" fmla="+- 0 1903 1624"/>
                <a:gd name="T67" fmla="*/ 1903 h 279"/>
                <a:gd name="T68" fmla="+- 0 9137 9137"/>
                <a:gd name="T69" fmla="*/ T68 w 137"/>
                <a:gd name="T70" fmla="+- 0 1884 1624"/>
                <a:gd name="T71" fmla="*/ 1884 h 2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37" h="279">
                  <a:moveTo>
                    <a:pt x="0" y="260"/>
                  </a:moveTo>
                  <a:lnTo>
                    <a:pt x="24" y="260"/>
                  </a:lnTo>
                  <a:lnTo>
                    <a:pt x="24" y="81"/>
                  </a:lnTo>
                  <a:lnTo>
                    <a:pt x="72" y="54"/>
                  </a:lnTo>
                  <a:lnTo>
                    <a:pt x="98" y="39"/>
                  </a:lnTo>
                  <a:lnTo>
                    <a:pt x="110" y="33"/>
                  </a:lnTo>
                  <a:lnTo>
                    <a:pt x="115" y="29"/>
                  </a:lnTo>
                  <a:lnTo>
                    <a:pt x="116" y="22"/>
                  </a:lnTo>
                  <a:lnTo>
                    <a:pt x="119" y="0"/>
                  </a:lnTo>
                  <a:lnTo>
                    <a:pt x="137" y="0"/>
                  </a:lnTo>
                  <a:lnTo>
                    <a:pt x="133" y="41"/>
                  </a:lnTo>
                  <a:lnTo>
                    <a:pt x="85" y="68"/>
                  </a:lnTo>
                  <a:lnTo>
                    <a:pt x="60" y="82"/>
                  </a:lnTo>
                  <a:lnTo>
                    <a:pt x="48" y="89"/>
                  </a:lnTo>
                  <a:lnTo>
                    <a:pt x="42" y="92"/>
                  </a:lnTo>
                  <a:lnTo>
                    <a:pt x="42" y="279"/>
                  </a:lnTo>
                  <a:lnTo>
                    <a:pt x="0" y="279"/>
                  </a:lnTo>
                  <a:lnTo>
                    <a:pt x="0" y="260"/>
                  </a:lnTo>
                  <a:close/>
                </a:path>
              </a:pathLst>
            </a:custGeom>
            <a:noFill/>
            <a:ln w="641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4" name="Freeform 63"/>
            <p:cNvSpPr>
              <a:spLocks/>
            </p:cNvSpPr>
            <p:nvPr/>
          </p:nvSpPr>
          <p:spPr bwMode="auto">
            <a:xfrm>
              <a:off x="9300" y="1855"/>
              <a:ext cx="30" cy="30"/>
            </a:xfrm>
            <a:custGeom>
              <a:avLst/>
              <a:gdLst>
                <a:gd name="T0" fmla="+- 0 9324 9301"/>
                <a:gd name="T1" fmla="*/ T0 w 30"/>
                <a:gd name="T2" fmla="+- 0 1886 1856"/>
                <a:gd name="T3" fmla="*/ 1886 h 30"/>
                <a:gd name="T4" fmla="+- 0 9307 9301"/>
                <a:gd name="T5" fmla="*/ T4 w 30"/>
                <a:gd name="T6" fmla="+- 0 1886 1856"/>
                <a:gd name="T7" fmla="*/ 1886 h 30"/>
                <a:gd name="T8" fmla="+- 0 9301 9301"/>
                <a:gd name="T9" fmla="*/ T8 w 30"/>
                <a:gd name="T10" fmla="+- 0 1879 1856"/>
                <a:gd name="T11" fmla="*/ 1879 h 30"/>
                <a:gd name="T12" fmla="+- 0 9301 9301"/>
                <a:gd name="T13" fmla="*/ T12 w 30"/>
                <a:gd name="T14" fmla="+- 0 1863 1856"/>
                <a:gd name="T15" fmla="*/ 1863 h 30"/>
                <a:gd name="T16" fmla="+- 0 9307 9301"/>
                <a:gd name="T17" fmla="*/ T16 w 30"/>
                <a:gd name="T18" fmla="+- 0 1856 1856"/>
                <a:gd name="T19" fmla="*/ 1856 h 30"/>
                <a:gd name="T20" fmla="+- 0 9324 9301"/>
                <a:gd name="T21" fmla="*/ T20 w 30"/>
                <a:gd name="T22" fmla="+- 0 1856 1856"/>
                <a:gd name="T23" fmla="*/ 1856 h 30"/>
                <a:gd name="T24" fmla="+- 0 9330 9301"/>
                <a:gd name="T25" fmla="*/ T24 w 30"/>
                <a:gd name="T26" fmla="+- 0 1863 1856"/>
                <a:gd name="T27" fmla="*/ 1863 h 30"/>
                <a:gd name="T28" fmla="+- 0 9330 9301"/>
                <a:gd name="T29" fmla="*/ T28 w 30"/>
                <a:gd name="T30" fmla="+- 0 1879 1856"/>
                <a:gd name="T31" fmla="*/ 1879 h 30"/>
                <a:gd name="T32" fmla="+- 0 9324 9301"/>
                <a:gd name="T33" fmla="*/ T32 w 30"/>
                <a:gd name="T34" fmla="+- 0 1886 1856"/>
                <a:gd name="T35" fmla="*/ 1886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0" h="30">
                  <a:moveTo>
                    <a:pt x="23" y="30"/>
                  </a:moveTo>
                  <a:lnTo>
                    <a:pt x="6" y="30"/>
                  </a:lnTo>
                  <a:lnTo>
                    <a:pt x="0" y="23"/>
                  </a:lnTo>
                  <a:lnTo>
                    <a:pt x="0" y="7"/>
                  </a:lnTo>
                  <a:lnTo>
                    <a:pt x="6" y="0"/>
                  </a:lnTo>
                  <a:lnTo>
                    <a:pt x="23" y="0"/>
                  </a:lnTo>
                  <a:lnTo>
                    <a:pt x="29" y="7"/>
                  </a:lnTo>
                  <a:lnTo>
                    <a:pt x="29" y="23"/>
                  </a:lnTo>
                  <a:lnTo>
                    <a:pt x="23" y="30"/>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5" name="Freeform 64"/>
            <p:cNvSpPr>
              <a:spLocks/>
            </p:cNvSpPr>
            <p:nvPr/>
          </p:nvSpPr>
          <p:spPr bwMode="auto">
            <a:xfrm>
              <a:off x="9327" y="1823"/>
              <a:ext cx="30" cy="30"/>
            </a:xfrm>
            <a:custGeom>
              <a:avLst/>
              <a:gdLst>
                <a:gd name="T0" fmla="+- 0 9351 9328"/>
                <a:gd name="T1" fmla="*/ T0 w 30"/>
                <a:gd name="T2" fmla="+- 0 1853 1824"/>
                <a:gd name="T3" fmla="*/ 1853 h 30"/>
                <a:gd name="T4" fmla="+- 0 9335 9328"/>
                <a:gd name="T5" fmla="*/ T4 w 30"/>
                <a:gd name="T6" fmla="+- 0 1853 1824"/>
                <a:gd name="T7" fmla="*/ 1853 h 30"/>
                <a:gd name="T8" fmla="+- 0 9328 9328"/>
                <a:gd name="T9" fmla="*/ T8 w 30"/>
                <a:gd name="T10" fmla="+- 0 1847 1824"/>
                <a:gd name="T11" fmla="*/ 1847 h 30"/>
                <a:gd name="T12" fmla="+- 0 9328 9328"/>
                <a:gd name="T13" fmla="*/ T12 w 30"/>
                <a:gd name="T14" fmla="+- 0 1830 1824"/>
                <a:gd name="T15" fmla="*/ 1830 h 30"/>
                <a:gd name="T16" fmla="+- 0 9335 9328"/>
                <a:gd name="T17" fmla="*/ T16 w 30"/>
                <a:gd name="T18" fmla="+- 0 1824 1824"/>
                <a:gd name="T19" fmla="*/ 1824 h 30"/>
                <a:gd name="T20" fmla="+- 0 9351 9328"/>
                <a:gd name="T21" fmla="*/ T20 w 30"/>
                <a:gd name="T22" fmla="+- 0 1824 1824"/>
                <a:gd name="T23" fmla="*/ 1824 h 30"/>
                <a:gd name="T24" fmla="+- 0 9358 9328"/>
                <a:gd name="T25" fmla="*/ T24 w 30"/>
                <a:gd name="T26" fmla="+- 0 1830 1824"/>
                <a:gd name="T27" fmla="*/ 1830 h 30"/>
                <a:gd name="T28" fmla="+- 0 9358 9328"/>
                <a:gd name="T29" fmla="*/ T28 w 30"/>
                <a:gd name="T30" fmla="+- 0 1847 1824"/>
                <a:gd name="T31" fmla="*/ 1847 h 30"/>
                <a:gd name="T32" fmla="+- 0 9351 9328"/>
                <a:gd name="T33" fmla="*/ T32 w 30"/>
                <a:gd name="T34" fmla="+- 0 1853 1824"/>
                <a:gd name="T35" fmla="*/ 1853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0" h="30">
                  <a:moveTo>
                    <a:pt x="23" y="29"/>
                  </a:moveTo>
                  <a:lnTo>
                    <a:pt x="7" y="29"/>
                  </a:lnTo>
                  <a:lnTo>
                    <a:pt x="0" y="23"/>
                  </a:lnTo>
                  <a:lnTo>
                    <a:pt x="0" y="6"/>
                  </a:lnTo>
                  <a:lnTo>
                    <a:pt x="7" y="0"/>
                  </a:lnTo>
                  <a:lnTo>
                    <a:pt x="23" y="0"/>
                  </a:lnTo>
                  <a:lnTo>
                    <a:pt x="30" y="6"/>
                  </a:lnTo>
                  <a:lnTo>
                    <a:pt x="30" y="23"/>
                  </a:lnTo>
                  <a:lnTo>
                    <a:pt x="23" y="29"/>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6" name="Freeform 65"/>
            <p:cNvSpPr>
              <a:spLocks/>
            </p:cNvSpPr>
            <p:nvPr/>
          </p:nvSpPr>
          <p:spPr bwMode="auto">
            <a:xfrm>
              <a:off x="9355" y="1791"/>
              <a:ext cx="30" cy="30"/>
            </a:xfrm>
            <a:custGeom>
              <a:avLst/>
              <a:gdLst>
                <a:gd name="T0" fmla="+- 0 9378 9355"/>
                <a:gd name="T1" fmla="*/ T0 w 30"/>
                <a:gd name="T2" fmla="+- 0 1821 1791"/>
                <a:gd name="T3" fmla="*/ 1821 h 30"/>
                <a:gd name="T4" fmla="+- 0 9362 9355"/>
                <a:gd name="T5" fmla="*/ T4 w 30"/>
                <a:gd name="T6" fmla="+- 0 1821 1791"/>
                <a:gd name="T7" fmla="*/ 1821 h 30"/>
                <a:gd name="T8" fmla="+- 0 9355 9355"/>
                <a:gd name="T9" fmla="*/ T8 w 30"/>
                <a:gd name="T10" fmla="+- 0 1814 1791"/>
                <a:gd name="T11" fmla="*/ 1814 h 30"/>
                <a:gd name="T12" fmla="+- 0 9355 9355"/>
                <a:gd name="T13" fmla="*/ T12 w 30"/>
                <a:gd name="T14" fmla="+- 0 1798 1791"/>
                <a:gd name="T15" fmla="*/ 1798 h 30"/>
                <a:gd name="T16" fmla="+- 0 9362 9355"/>
                <a:gd name="T17" fmla="*/ T16 w 30"/>
                <a:gd name="T18" fmla="+- 0 1791 1791"/>
                <a:gd name="T19" fmla="*/ 1791 h 30"/>
                <a:gd name="T20" fmla="+- 0 9378 9355"/>
                <a:gd name="T21" fmla="*/ T20 w 30"/>
                <a:gd name="T22" fmla="+- 0 1791 1791"/>
                <a:gd name="T23" fmla="*/ 1791 h 30"/>
                <a:gd name="T24" fmla="+- 0 9385 9355"/>
                <a:gd name="T25" fmla="*/ T24 w 30"/>
                <a:gd name="T26" fmla="+- 0 1798 1791"/>
                <a:gd name="T27" fmla="*/ 1798 h 30"/>
                <a:gd name="T28" fmla="+- 0 9385 9355"/>
                <a:gd name="T29" fmla="*/ T28 w 30"/>
                <a:gd name="T30" fmla="+- 0 1814 1791"/>
                <a:gd name="T31" fmla="*/ 1814 h 30"/>
                <a:gd name="T32" fmla="+- 0 9378 9355"/>
                <a:gd name="T33" fmla="*/ T32 w 30"/>
                <a:gd name="T34" fmla="+- 0 1821 1791"/>
                <a:gd name="T35" fmla="*/ 1821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0" h="30">
                  <a:moveTo>
                    <a:pt x="23" y="30"/>
                  </a:moveTo>
                  <a:lnTo>
                    <a:pt x="7" y="30"/>
                  </a:lnTo>
                  <a:lnTo>
                    <a:pt x="0" y="23"/>
                  </a:lnTo>
                  <a:lnTo>
                    <a:pt x="0" y="7"/>
                  </a:lnTo>
                  <a:lnTo>
                    <a:pt x="7" y="0"/>
                  </a:lnTo>
                  <a:lnTo>
                    <a:pt x="23" y="0"/>
                  </a:lnTo>
                  <a:lnTo>
                    <a:pt x="30" y="7"/>
                  </a:lnTo>
                  <a:lnTo>
                    <a:pt x="30" y="23"/>
                  </a:lnTo>
                  <a:lnTo>
                    <a:pt x="23" y="30"/>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7" name="Freeform 66"/>
            <p:cNvSpPr>
              <a:spLocks/>
            </p:cNvSpPr>
            <p:nvPr/>
          </p:nvSpPr>
          <p:spPr bwMode="auto">
            <a:xfrm>
              <a:off x="9382" y="1758"/>
              <a:ext cx="30" cy="30"/>
            </a:xfrm>
            <a:custGeom>
              <a:avLst/>
              <a:gdLst>
                <a:gd name="T0" fmla="+- 0 9405 9382"/>
                <a:gd name="T1" fmla="*/ T0 w 30"/>
                <a:gd name="T2" fmla="+- 0 1789 1759"/>
                <a:gd name="T3" fmla="*/ 1789 h 30"/>
                <a:gd name="T4" fmla="+- 0 9389 9382"/>
                <a:gd name="T5" fmla="*/ T4 w 30"/>
                <a:gd name="T6" fmla="+- 0 1789 1759"/>
                <a:gd name="T7" fmla="*/ 1789 h 30"/>
                <a:gd name="T8" fmla="+- 0 9382 9382"/>
                <a:gd name="T9" fmla="*/ T8 w 30"/>
                <a:gd name="T10" fmla="+- 0 1782 1759"/>
                <a:gd name="T11" fmla="*/ 1782 h 30"/>
                <a:gd name="T12" fmla="+- 0 9382 9382"/>
                <a:gd name="T13" fmla="*/ T12 w 30"/>
                <a:gd name="T14" fmla="+- 0 1766 1759"/>
                <a:gd name="T15" fmla="*/ 1766 h 30"/>
                <a:gd name="T16" fmla="+- 0 9389 9382"/>
                <a:gd name="T17" fmla="*/ T16 w 30"/>
                <a:gd name="T18" fmla="+- 0 1759 1759"/>
                <a:gd name="T19" fmla="*/ 1759 h 30"/>
                <a:gd name="T20" fmla="+- 0 9405 9382"/>
                <a:gd name="T21" fmla="*/ T20 w 30"/>
                <a:gd name="T22" fmla="+- 0 1759 1759"/>
                <a:gd name="T23" fmla="*/ 1759 h 30"/>
                <a:gd name="T24" fmla="+- 0 9412 9382"/>
                <a:gd name="T25" fmla="*/ T24 w 30"/>
                <a:gd name="T26" fmla="+- 0 1766 1759"/>
                <a:gd name="T27" fmla="*/ 1766 h 30"/>
                <a:gd name="T28" fmla="+- 0 9412 9382"/>
                <a:gd name="T29" fmla="*/ T28 w 30"/>
                <a:gd name="T30" fmla="+- 0 1782 1759"/>
                <a:gd name="T31" fmla="*/ 1782 h 30"/>
                <a:gd name="T32" fmla="+- 0 9405 9382"/>
                <a:gd name="T33" fmla="*/ T32 w 30"/>
                <a:gd name="T34" fmla="+- 0 1789 1759"/>
                <a:gd name="T35" fmla="*/ 1789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0" h="30">
                  <a:moveTo>
                    <a:pt x="23" y="30"/>
                  </a:moveTo>
                  <a:lnTo>
                    <a:pt x="7" y="30"/>
                  </a:lnTo>
                  <a:lnTo>
                    <a:pt x="0" y="23"/>
                  </a:lnTo>
                  <a:lnTo>
                    <a:pt x="0" y="7"/>
                  </a:lnTo>
                  <a:lnTo>
                    <a:pt x="7" y="0"/>
                  </a:lnTo>
                  <a:lnTo>
                    <a:pt x="23" y="0"/>
                  </a:lnTo>
                  <a:lnTo>
                    <a:pt x="30" y="7"/>
                  </a:lnTo>
                  <a:lnTo>
                    <a:pt x="30" y="23"/>
                  </a:lnTo>
                  <a:lnTo>
                    <a:pt x="23" y="30"/>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68" name="Picture 6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70" y="1732"/>
              <a:ext cx="31"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68"/>
            <p:cNvSpPr>
              <a:spLocks/>
            </p:cNvSpPr>
            <p:nvPr/>
          </p:nvSpPr>
          <p:spPr bwMode="auto">
            <a:xfrm>
              <a:off x="9270" y="1732"/>
              <a:ext cx="31" cy="396"/>
            </a:xfrm>
            <a:custGeom>
              <a:avLst/>
              <a:gdLst>
                <a:gd name="T0" fmla="+- 0 9289 9270"/>
                <a:gd name="T1" fmla="*/ T0 w 31"/>
                <a:gd name="T2" fmla="+- 0 2128 1732"/>
                <a:gd name="T3" fmla="*/ 2128 h 396"/>
                <a:gd name="T4" fmla="+- 0 9270 9270"/>
                <a:gd name="T5" fmla="*/ T4 w 31"/>
                <a:gd name="T6" fmla="+- 0 2128 1732"/>
                <a:gd name="T7" fmla="*/ 2128 h 396"/>
                <a:gd name="T8" fmla="+- 0 9270 9270"/>
                <a:gd name="T9" fmla="*/ T8 w 31"/>
                <a:gd name="T10" fmla="+- 0 1732 1732"/>
                <a:gd name="T11" fmla="*/ 1732 h 396"/>
                <a:gd name="T12" fmla="+- 0 9289 9270"/>
                <a:gd name="T13" fmla="*/ T12 w 31"/>
                <a:gd name="T14" fmla="+- 0 1733 1732"/>
                <a:gd name="T15" fmla="*/ 1733 h 396"/>
                <a:gd name="T16" fmla="+- 0 9295 9270"/>
                <a:gd name="T17" fmla="*/ T16 w 31"/>
                <a:gd name="T18" fmla="+- 0 1733 1732"/>
                <a:gd name="T19" fmla="*/ 1733 h 396"/>
                <a:gd name="T20" fmla="+- 0 9301 9270"/>
                <a:gd name="T21" fmla="*/ T20 w 31"/>
                <a:gd name="T22" fmla="+- 0 1739 1732"/>
                <a:gd name="T23" fmla="*/ 1739 h 396"/>
                <a:gd name="T24" fmla="+- 0 9301 9270"/>
                <a:gd name="T25" fmla="*/ T24 w 31"/>
                <a:gd name="T26" fmla="+- 0 1748 1732"/>
                <a:gd name="T27" fmla="*/ 1748 h 396"/>
                <a:gd name="T28" fmla="+- 0 9301 9270"/>
                <a:gd name="T29" fmla="*/ T28 w 31"/>
                <a:gd name="T30" fmla="+- 0 2113 1732"/>
                <a:gd name="T31" fmla="*/ 2113 h 396"/>
                <a:gd name="T32" fmla="+- 0 9301 9270"/>
                <a:gd name="T33" fmla="*/ T32 w 31"/>
                <a:gd name="T34" fmla="+- 0 2122 1732"/>
                <a:gd name="T35" fmla="*/ 2122 h 396"/>
                <a:gd name="T36" fmla="+- 0 9295 9270"/>
                <a:gd name="T37" fmla="*/ T36 w 31"/>
                <a:gd name="T38" fmla="+- 0 2128 1732"/>
                <a:gd name="T39" fmla="*/ 2128 h 396"/>
                <a:gd name="T40" fmla="+- 0 9289 9270"/>
                <a:gd name="T41" fmla="*/ T40 w 31"/>
                <a:gd name="T42" fmla="+- 0 2128 1732"/>
                <a:gd name="T43" fmla="*/ 2128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1" h="396">
                  <a:moveTo>
                    <a:pt x="19" y="396"/>
                  </a:moveTo>
                  <a:lnTo>
                    <a:pt x="0" y="396"/>
                  </a:lnTo>
                  <a:lnTo>
                    <a:pt x="0" y="0"/>
                  </a:lnTo>
                  <a:lnTo>
                    <a:pt x="19" y="1"/>
                  </a:lnTo>
                  <a:lnTo>
                    <a:pt x="25" y="1"/>
                  </a:lnTo>
                  <a:lnTo>
                    <a:pt x="31" y="7"/>
                  </a:lnTo>
                  <a:lnTo>
                    <a:pt x="31" y="16"/>
                  </a:lnTo>
                  <a:lnTo>
                    <a:pt x="31" y="381"/>
                  </a:lnTo>
                  <a:lnTo>
                    <a:pt x="31" y="390"/>
                  </a:lnTo>
                  <a:lnTo>
                    <a:pt x="25" y="396"/>
                  </a:lnTo>
                  <a:lnTo>
                    <a:pt x="19" y="396"/>
                  </a:lnTo>
                </a:path>
              </a:pathLst>
            </a:custGeom>
            <a:noFill/>
            <a:ln w="640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0" name="AutoShape 240"/>
            <p:cNvSpPr>
              <a:spLocks/>
            </p:cNvSpPr>
            <p:nvPr/>
          </p:nvSpPr>
          <p:spPr bwMode="auto">
            <a:xfrm>
              <a:off x="5152" y="2072"/>
              <a:ext cx="122" cy="472"/>
            </a:xfrm>
            <a:custGeom>
              <a:avLst/>
              <a:gdLst>
                <a:gd name="T0" fmla="+- 0 5169 5152"/>
                <a:gd name="T1" fmla="*/ T0 w 122"/>
                <a:gd name="T2" fmla="+- 0 2545 2073"/>
                <a:gd name="T3" fmla="*/ 2545 h 472"/>
                <a:gd name="T4" fmla="+- 0 5160 5152"/>
                <a:gd name="T5" fmla="*/ T4 w 122"/>
                <a:gd name="T6" fmla="+- 0 2542 2073"/>
                <a:gd name="T7" fmla="*/ 2542 h 472"/>
                <a:gd name="T8" fmla="+- 0 5164 5152"/>
                <a:gd name="T9" fmla="*/ T8 w 122"/>
                <a:gd name="T10" fmla="+- 0 2518 2073"/>
                <a:gd name="T11" fmla="*/ 2518 h 472"/>
                <a:gd name="T12" fmla="+- 0 5152 5152"/>
                <a:gd name="T13" fmla="*/ T12 w 122"/>
                <a:gd name="T14" fmla="+- 0 2499 2073"/>
                <a:gd name="T15" fmla="*/ 2499 h 472"/>
                <a:gd name="T16" fmla="+- 0 5154 5152"/>
                <a:gd name="T17" fmla="*/ T16 w 122"/>
                <a:gd name="T18" fmla="+- 0 2491 2073"/>
                <a:gd name="T19" fmla="*/ 2491 h 472"/>
                <a:gd name="T20" fmla="+- 0 5163 5152"/>
                <a:gd name="T21" fmla="*/ T20 w 122"/>
                <a:gd name="T22" fmla="+- 0 2479 2073"/>
                <a:gd name="T23" fmla="*/ 2479 h 472"/>
                <a:gd name="T24" fmla="+- 0 5176 5152"/>
                <a:gd name="T25" fmla="*/ T24 w 122"/>
                <a:gd name="T26" fmla="+- 0 2472 2073"/>
                <a:gd name="T27" fmla="*/ 2472 h 472"/>
                <a:gd name="T28" fmla="+- 0 5177 5152"/>
                <a:gd name="T29" fmla="*/ T28 w 122"/>
                <a:gd name="T30" fmla="+- 0 2459 2073"/>
                <a:gd name="T31" fmla="*/ 2459 h 472"/>
                <a:gd name="T32" fmla="+- 0 5179 5152"/>
                <a:gd name="T33" fmla="*/ T32 w 122"/>
                <a:gd name="T34" fmla="+- 0 2156 2073"/>
                <a:gd name="T35" fmla="*/ 2156 h 472"/>
                <a:gd name="T36" fmla="+- 0 5176 5152"/>
                <a:gd name="T37" fmla="*/ T36 w 122"/>
                <a:gd name="T38" fmla="+- 0 2141 2073"/>
                <a:gd name="T39" fmla="*/ 2141 h 472"/>
                <a:gd name="T40" fmla="+- 0 5167 5152"/>
                <a:gd name="T41" fmla="*/ T40 w 122"/>
                <a:gd name="T42" fmla="+- 0 2131 2073"/>
                <a:gd name="T43" fmla="*/ 2131 h 472"/>
                <a:gd name="T44" fmla="+- 0 5152 5152"/>
                <a:gd name="T45" fmla="*/ T44 w 122"/>
                <a:gd name="T46" fmla="+- 0 2125 2073"/>
                <a:gd name="T47" fmla="*/ 2125 h 472"/>
                <a:gd name="T48" fmla="+- 0 5152 5152"/>
                <a:gd name="T49" fmla="*/ T48 w 122"/>
                <a:gd name="T50" fmla="+- 0 2117 2073"/>
                <a:gd name="T51" fmla="*/ 2117 h 472"/>
                <a:gd name="T52" fmla="+- 0 5157 5152"/>
                <a:gd name="T53" fmla="*/ T52 w 122"/>
                <a:gd name="T54" fmla="+- 0 2101 2073"/>
                <a:gd name="T55" fmla="*/ 2101 h 472"/>
                <a:gd name="T56" fmla="+- 0 5160 5152"/>
                <a:gd name="T57" fmla="*/ T56 w 122"/>
                <a:gd name="T58" fmla="+- 0 2092 2073"/>
                <a:gd name="T59" fmla="*/ 2092 h 472"/>
                <a:gd name="T60" fmla="+- 0 5162 5152"/>
                <a:gd name="T61" fmla="*/ T60 w 122"/>
                <a:gd name="T62" fmla="+- 0 2088 2073"/>
                <a:gd name="T63" fmla="*/ 2088 h 472"/>
                <a:gd name="T64" fmla="+- 0 5163 5152"/>
                <a:gd name="T65" fmla="*/ T64 w 122"/>
                <a:gd name="T66" fmla="+- 0 2084 2073"/>
                <a:gd name="T67" fmla="*/ 2084 h 472"/>
                <a:gd name="T68" fmla="+- 0 5163 5152"/>
                <a:gd name="T69" fmla="*/ T68 w 122"/>
                <a:gd name="T70" fmla="+- 0 2074 2073"/>
                <a:gd name="T71" fmla="*/ 2074 h 472"/>
                <a:gd name="T72" fmla="+- 0 5161 5152"/>
                <a:gd name="T73" fmla="*/ T72 w 122"/>
                <a:gd name="T74" fmla="+- 0 2073 2073"/>
                <a:gd name="T75" fmla="*/ 2073 h 472"/>
                <a:gd name="T76" fmla="+- 0 5177 5152"/>
                <a:gd name="T77" fmla="*/ T76 w 122"/>
                <a:gd name="T78" fmla="+- 0 2076 2073"/>
                <a:gd name="T79" fmla="*/ 2076 h 472"/>
                <a:gd name="T80" fmla="+- 0 5183 5152"/>
                <a:gd name="T81" fmla="*/ T80 w 122"/>
                <a:gd name="T82" fmla="+- 0 2092 2073"/>
                <a:gd name="T83" fmla="*/ 2092 h 472"/>
                <a:gd name="T84" fmla="+- 0 5251 5152"/>
                <a:gd name="T85" fmla="*/ T84 w 122"/>
                <a:gd name="T86" fmla="+- 0 2136 2073"/>
                <a:gd name="T87" fmla="*/ 2136 h 472"/>
                <a:gd name="T88" fmla="+- 0 5251 5152"/>
                <a:gd name="T89" fmla="*/ T88 w 122"/>
                <a:gd name="T90" fmla="+- 0 2283 2073"/>
                <a:gd name="T91" fmla="*/ 2283 h 472"/>
                <a:gd name="T92" fmla="+- 0 5273 5152"/>
                <a:gd name="T93" fmla="*/ T92 w 122"/>
                <a:gd name="T94" fmla="+- 0 2283 2073"/>
                <a:gd name="T95" fmla="*/ 2283 h 472"/>
                <a:gd name="T96" fmla="+- 0 5273 5152"/>
                <a:gd name="T97" fmla="*/ T96 w 122"/>
                <a:gd name="T98" fmla="+- 0 2329 2073"/>
                <a:gd name="T99" fmla="*/ 2329 h 472"/>
                <a:gd name="T100" fmla="+- 0 5250 5152"/>
                <a:gd name="T101" fmla="*/ T100 w 122"/>
                <a:gd name="T102" fmla="+- 0 2329 2073"/>
                <a:gd name="T103" fmla="*/ 2329 h 472"/>
                <a:gd name="T104" fmla="+- 0 5250 5152"/>
                <a:gd name="T105" fmla="*/ T104 w 122"/>
                <a:gd name="T106" fmla="+- 0 2481 2073"/>
                <a:gd name="T107" fmla="*/ 2481 h 472"/>
                <a:gd name="T108" fmla="+- 0 5177 5152"/>
                <a:gd name="T109" fmla="*/ T108 w 122"/>
                <a:gd name="T110" fmla="+- 0 2524 2073"/>
                <a:gd name="T111" fmla="*/ 2524 h 472"/>
                <a:gd name="T112" fmla="+- 0 5177 5152"/>
                <a:gd name="T113" fmla="*/ T112 w 122"/>
                <a:gd name="T114" fmla="+- 0 2540 2073"/>
                <a:gd name="T115" fmla="*/ 2540 h 472"/>
                <a:gd name="T116" fmla="+- 0 5169 5152"/>
                <a:gd name="T117" fmla="*/ T116 w 122"/>
                <a:gd name="T118" fmla="+- 0 2545 2073"/>
                <a:gd name="T119" fmla="*/ 2545 h 472"/>
                <a:gd name="T120" fmla="+- 0 5273 5152"/>
                <a:gd name="T121" fmla="*/ T120 w 122"/>
                <a:gd name="T122" fmla="+- 0 2283 2073"/>
                <a:gd name="T123" fmla="*/ 2283 h 472"/>
                <a:gd name="T124" fmla="+- 0 5251 5152"/>
                <a:gd name="T125" fmla="*/ T124 w 122"/>
                <a:gd name="T126" fmla="+- 0 2283 2073"/>
                <a:gd name="T127" fmla="*/ 2283 h 472"/>
                <a:gd name="T128" fmla="+- 0 5251 5152"/>
                <a:gd name="T129" fmla="*/ T128 w 122"/>
                <a:gd name="T130" fmla="+- 0 2282 2073"/>
                <a:gd name="T131" fmla="*/ 2282 h 472"/>
                <a:gd name="T132" fmla="+- 0 5273 5152"/>
                <a:gd name="T133" fmla="*/ T132 w 122"/>
                <a:gd name="T134" fmla="+- 0 2282 2073"/>
                <a:gd name="T135" fmla="*/ 2282 h 472"/>
                <a:gd name="T136" fmla="+- 0 5273 5152"/>
                <a:gd name="T137" fmla="*/ T136 w 122"/>
                <a:gd name="T138" fmla="+- 0 2283 2073"/>
                <a:gd name="T139" fmla="*/ 2283 h 472"/>
                <a:gd name="T140" fmla="+- 0 5273 5152"/>
                <a:gd name="T141" fmla="*/ T140 w 122"/>
                <a:gd name="T142" fmla="+- 0 2330 2073"/>
                <a:gd name="T143" fmla="*/ 2330 h 472"/>
                <a:gd name="T144" fmla="+- 0 5250 5152"/>
                <a:gd name="T145" fmla="*/ T144 w 122"/>
                <a:gd name="T146" fmla="+- 0 2329 2073"/>
                <a:gd name="T147" fmla="*/ 2329 h 472"/>
                <a:gd name="T148" fmla="+- 0 5273 5152"/>
                <a:gd name="T149" fmla="*/ T148 w 122"/>
                <a:gd name="T150" fmla="+- 0 2329 2073"/>
                <a:gd name="T151" fmla="*/ 2329 h 472"/>
                <a:gd name="T152" fmla="+- 0 5273 5152"/>
                <a:gd name="T153" fmla="*/ T152 w 122"/>
                <a:gd name="T154" fmla="+- 0 2330 2073"/>
                <a:gd name="T155" fmla="*/ 2330 h 4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22" h="472">
                  <a:moveTo>
                    <a:pt x="17" y="472"/>
                  </a:moveTo>
                  <a:lnTo>
                    <a:pt x="8" y="469"/>
                  </a:lnTo>
                  <a:lnTo>
                    <a:pt x="12" y="445"/>
                  </a:lnTo>
                  <a:lnTo>
                    <a:pt x="0" y="426"/>
                  </a:lnTo>
                  <a:lnTo>
                    <a:pt x="2" y="418"/>
                  </a:lnTo>
                  <a:lnTo>
                    <a:pt x="11" y="406"/>
                  </a:lnTo>
                  <a:lnTo>
                    <a:pt x="24" y="399"/>
                  </a:lnTo>
                  <a:lnTo>
                    <a:pt x="25" y="386"/>
                  </a:lnTo>
                  <a:lnTo>
                    <a:pt x="27" y="83"/>
                  </a:lnTo>
                  <a:lnTo>
                    <a:pt x="24" y="68"/>
                  </a:lnTo>
                  <a:lnTo>
                    <a:pt x="15" y="58"/>
                  </a:lnTo>
                  <a:lnTo>
                    <a:pt x="0" y="52"/>
                  </a:lnTo>
                  <a:lnTo>
                    <a:pt x="0" y="44"/>
                  </a:lnTo>
                  <a:lnTo>
                    <a:pt x="5" y="28"/>
                  </a:lnTo>
                  <a:lnTo>
                    <a:pt x="8" y="19"/>
                  </a:lnTo>
                  <a:lnTo>
                    <a:pt x="10" y="15"/>
                  </a:lnTo>
                  <a:lnTo>
                    <a:pt x="11" y="11"/>
                  </a:lnTo>
                  <a:lnTo>
                    <a:pt x="11" y="1"/>
                  </a:lnTo>
                  <a:lnTo>
                    <a:pt x="9" y="0"/>
                  </a:lnTo>
                  <a:lnTo>
                    <a:pt x="25" y="3"/>
                  </a:lnTo>
                  <a:lnTo>
                    <a:pt x="31" y="19"/>
                  </a:lnTo>
                  <a:lnTo>
                    <a:pt x="99" y="63"/>
                  </a:lnTo>
                  <a:lnTo>
                    <a:pt x="99" y="210"/>
                  </a:lnTo>
                  <a:lnTo>
                    <a:pt x="121" y="210"/>
                  </a:lnTo>
                  <a:lnTo>
                    <a:pt x="121" y="256"/>
                  </a:lnTo>
                  <a:lnTo>
                    <a:pt x="98" y="256"/>
                  </a:lnTo>
                  <a:lnTo>
                    <a:pt x="98" y="408"/>
                  </a:lnTo>
                  <a:lnTo>
                    <a:pt x="25" y="451"/>
                  </a:lnTo>
                  <a:lnTo>
                    <a:pt x="25" y="467"/>
                  </a:lnTo>
                  <a:lnTo>
                    <a:pt x="17" y="472"/>
                  </a:lnTo>
                  <a:close/>
                  <a:moveTo>
                    <a:pt x="121" y="210"/>
                  </a:moveTo>
                  <a:lnTo>
                    <a:pt x="99" y="210"/>
                  </a:lnTo>
                  <a:lnTo>
                    <a:pt x="99" y="209"/>
                  </a:lnTo>
                  <a:lnTo>
                    <a:pt x="121" y="209"/>
                  </a:lnTo>
                  <a:lnTo>
                    <a:pt x="121" y="210"/>
                  </a:lnTo>
                  <a:close/>
                  <a:moveTo>
                    <a:pt x="121" y="257"/>
                  </a:moveTo>
                  <a:lnTo>
                    <a:pt x="98" y="256"/>
                  </a:lnTo>
                  <a:lnTo>
                    <a:pt x="121" y="256"/>
                  </a:lnTo>
                  <a:lnTo>
                    <a:pt x="121" y="257"/>
                  </a:lnTo>
                  <a:close/>
                </a:path>
              </a:pathLst>
            </a:custGeom>
            <a:solidFill>
              <a:srgbClr val="44C8F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71" name="Freeform 70"/>
            <p:cNvSpPr>
              <a:spLocks/>
            </p:cNvSpPr>
            <p:nvPr/>
          </p:nvSpPr>
          <p:spPr bwMode="auto">
            <a:xfrm>
              <a:off x="5152" y="2072"/>
              <a:ext cx="122" cy="472"/>
            </a:xfrm>
            <a:custGeom>
              <a:avLst/>
              <a:gdLst>
                <a:gd name="T0" fmla="+- 0 5152 5152"/>
                <a:gd name="T1" fmla="*/ T0 w 122"/>
                <a:gd name="T2" fmla="+- 0 2499 2073"/>
                <a:gd name="T3" fmla="*/ 2499 h 472"/>
                <a:gd name="T4" fmla="+- 0 5154 5152"/>
                <a:gd name="T5" fmla="*/ T4 w 122"/>
                <a:gd name="T6" fmla="+- 0 2491 2073"/>
                <a:gd name="T7" fmla="*/ 2491 h 472"/>
                <a:gd name="T8" fmla="+- 0 5158 5152"/>
                <a:gd name="T9" fmla="*/ T8 w 122"/>
                <a:gd name="T10" fmla="+- 0 2485 2073"/>
                <a:gd name="T11" fmla="*/ 2485 h 472"/>
                <a:gd name="T12" fmla="+- 0 5163 5152"/>
                <a:gd name="T13" fmla="*/ T12 w 122"/>
                <a:gd name="T14" fmla="+- 0 2479 2073"/>
                <a:gd name="T15" fmla="*/ 2479 h 472"/>
                <a:gd name="T16" fmla="+- 0 5176 5152"/>
                <a:gd name="T17" fmla="*/ T16 w 122"/>
                <a:gd name="T18" fmla="+- 0 2472 2073"/>
                <a:gd name="T19" fmla="*/ 2472 h 472"/>
                <a:gd name="T20" fmla="+- 0 5177 5152"/>
                <a:gd name="T21" fmla="*/ T20 w 122"/>
                <a:gd name="T22" fmla="+- 0 2459 2073"/>
                <a:gd name="T23" fmla="*/ 2459 h 472"/>
                <a:gd name="T24" fmla="+- 0 5179 5152"/>
                <a:gd name="T25" fmla="*/ T24 w 122"/>
                <a:gd name="T26" fmla="+- 0 2156 2073"/>
                <a:gd name="T27" fmla="*/ 2156 h 472"/>
                <a:gd name="T28" fmla="+- 0 5176 5152"/>
                <a:gd name="T29" fmla="*/ T28 w 122"/>
                <a:gd name="T30" fmla="+- 0 2141 2073"/>
                <a:gd name="T31" fmla="*/ 2141 h 472"/>
                <a:gd name="T32" fmla="+- 0 5167 5152"/>
                <a:gd name="T33" fmla="*/ T32 w 122"/>
                <a:gd name="T34" fmla="+- 0 2131 2073"/>
                <a:gd name="T35" fmla="*/ 2131 h 472"/>
                <a:gd name="T36" fmla="+- 0 5160 5152"/>
                <a:gd name="T37" fmla="*/ T36 w 122"/>
                <a:gd name="T38" fmla="+- 0 2128 2073"/>
                <a:gd name="T39" fmla="*/ 2128 h 472"/>
                <a:gd name="T40" fmla="+- 0 5152 5152"/>
                <a:gd name="T41" fmla="*/ T40 w 122"/>
                <a:gd name="T42" fmla="+- 0 2125 2073"/>
                <a:gd name="T43" fmla="*/ 2125 h 472"/>
                <a:gd name="T44" fmla="+- 0 5152 5152"/>
                <a:gd name="T45" fmla="*/ T44 w 122"/>
                <a:gd name="T46" fmla="+- 0 2117 2073"/>
                <a:gd name="T47" fmla="*/ 2117 h 472"/>
                <a:gd name="T48" fmla="+- 0 5157 5152"/>
                <a:gd name="T49" fmla="*/ T48 w 122"/>
                <a:gd name="T50" fmla="+- 0 2101 2073"/>
                <a:gd name="T51" fmla="*/ 2101 h 472"/>
                <a:gd name="T52" fmla="+- 0 5160 5152"/>
                <a:gd name="T53" fmla="*/ T52 w 122"/>
                <a:gd name="T54" fmla="+- 0 2092 2073"/>
                <a:gd name="T55" fmla="*/ 2092 h 472"/>
                <a:gd name="T56" fmla="+- 0 5162 5152"/>
                <a:gd name="T57" fmla="*/ T56 w 122"/>
                <a:gd name="T58" fmla="+- 0 2088 2073"/>
                <a:gd name="T59" fmla="*/ 2088 h 472"/>
                <a:gd name="T60" fmla="+- 0 5163 5152"/>
                <a:gd name="T61" fmla="*/ T60 w 122"/>
                <a:gd name="T62" fmla="+- 0 2084 2073"/>
                <a:gd name="T63" fmla="*/ 2084 h 472"/>
                <a:gd name="T64" fmla="+- 0 5163 5152"/>
                <a:gd name="T65" fmla="*/ T64 w 122"/>
                <a:gd name="T66" fmla="+- 0 2074 2073"/>
                <a:gd name="T67" fmla="*/ 2074 h 472"/>
                <a:gd name="T68" fmla="+- 0 5161 5152"/>
                <a:gd name="T69" fmla="*/ T68 w 122"/>
                <a:gd name="T70" fmla="+- 0 2073 2073"/>
                <a:gd name="T71" fmla="*/ 2073 h 472"/>
                <a:gd name="T72" fmla="+- 0 5177 5152"/>
                <a:gd name="T73" fmla="*/ T72 w 122"/>
                <a:gd name="T74" fmla="+- 0 2076 2073"/>
                <a:gd name="T75" fmla="*/ 2076 h 472"/>
                <a:gd name="T76" fmla="+- 0 5183 5152"/>
                <a:gd name="T77" fmla="*/ T76 w 122"/>
                <a:gd name="T78" fmla="+- 0 2092 2073"/>
                <a:gd name="T79" fmla="*/ 2092 h 472"/>
                <a:gd name="T80" fmla="+- 0 5251 5152"/>
                <a:gd name="T81" fmla="*/ T80 w 122"/>
                <a:gd name="T82" fmla="+- 0 2136 2073"/>
                <a:gd name="T83" fmla="*/ 2136 h 472"/>
                <a:gd name="T84" fmla="+- 0 5251 5152"/>
                <a:gd name="T85" fmla="*/ T84 w 122"/>
                <a:gd name="T86" fmla="+- 0 2283 2073"/>
                <a:gd name="T87" fmla="*/ 2283 h 472"/>
                <a:gd name="T88" fmla="+- 0 5251 5152"/>
                <a:gd name="T89" fmla="*/ T88 w 122"/>
                <a:gd name="T90" fmla="+- 0 2282 2073"/>
                <a:gd name="T91" fmla="*/ 2282 h 472"/>
                <a:gd name="T92" fmla="+- 0 5273 5152"/>
                <a:gd name="T93" fmla="*/ T92 w 122"/>
                <a:gd name="T94" fmla="+- 0 2282 2073"/>
                <a:gd name="T95" fmla="*/ 2282 h 472"/>
                <a:gd name="T96" fmla="+- 0 5273 5152"/>
                <a:gd name="T97" fmla="*/ T96 w 122"/>
                <a:gd name="T98" fmla="+- 0 2330 2073"/>
                <a:gd name="T99" fmla="*/ 2330 h 472"/>
                <a:gd name="T100" fmla="+- 0 5250 5152"/>
                <a:gd name="T101" fmla="*/ T100 w 122"/>
                <a:gd name="T102" fmla="+- 0 2329 2073"/>
                <a:gd name="T103" fmla="*/ 2329 h 472"/>
                <a:gd name="T104" fmla="+- 0 5250 5152"/>
                <a:gd name="T105" fmla="*/ T104 w 122"/>
                <a:gd name="T106" fmla="+- 0 2481 2073"/>
                <a:gd name="T107" fmla="*/ 2481 h 472"/>
                <a:gd name="T108" fmla="+- 0 5177 5152"/>
                <a:gd name="T109" fmla="*/ T108 w 122"/>
                <a:gd name="T110" fmla="+- 0 2524 2073"/>
                <a:gd name="T111" fmla="*/ 2524 h 472"/>
                <a:gd name="T112" fmla="+- 0 5177 5152"/>
                <a:gd name="T113" fmla="*/ T112 w 122"/>
                <a:gd name="T114" fmla="+- 0 2540 2073"/>
                <a:gd name="T115" fmla="*/ 2540 h 472"/>
                <a:gd name="T116" fmla="+- 0 5169 5152"/>
                <a:gd name="T117" fmla="*/ T116 w 122"/>
                <a:gd name="T118" fmla="+- 0 2545 2073"/>
                <a:gd name="T119" fmla="*/ 2545 h 472"/>
                <a:gd name="T120" fmla="+- 0 5164 5152"/>
                <a:gd name="T121" fmla="*/ T120 w 122"/>
                <a:gd name="T122" fmla="+- 0 2543 2073"/>
                <a:gd name="T123" fmla="*/ 2543 h 472"/>
                <a:gd name="T124" fmla="+- 0 5160 5152"/>
                <a:gd name="T125" fmla="*/ T124 w 122"/>
                <a:gd name="T126" fmla="+- 0 2542 2073"/>
                <a:gd name="T127" fmla="*/ 2542 h 472"/>
                <a:gd name="T128" fmla="+- 0 5164 5152"/>
                <a:gd name="T129" fmla="*/ T128 w 122"/>
                <a:gd name="T130" fmla="+- 0 2518 2073"/>
                <a:gd name="T131" fmla="*/ 2518 h 472"/>
                <a:gd name="T132" fmla="+- 0 5152 5152"/>
                <a:gd name="T133" fmla="*/ T132 w 122"/>
                <a:gd name="T134" fmla="+- 0 2499 2073"/>
                <a:gd name="T135" fmla="*/ 2499 h 4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22" h="472">
                  <a:moveTo>
                    <a:pt x="0" y="426"/>
                  </a:moveTo>
                  <a:lnTo>
                    <a:pt x="2" y="418"/>
                  </a:lnTo>
                  <a:lnTo>
                    <a:pt x="6" y="412"/>
                  </a:lnTo>
                  <a:lnTo>
                    <a:pt x="11" y="406"/>
                  </a:lnTo>
                  <a:lnTo>
                    <a:pt x="24" y="399"/>
                  </a:lnTo>
                  <a:lnTo>
                    <a:pt x="25" y="386"/>
                  </a:lnTo>
                  <a:lnTo>
                    <a:pt x="27" y="83"/>
                  </a:lnTo>
                  <a:lnTo>
                    <a:pt x="24" y="68"/>
                  </a:lnTo>
                  <a:lnTo>
                    <a:pt x="15" y="58"/>
                  </a:lnTo>
                  <a:lnTo>
                    <a:pt x="8" y="55"/>
                  </a:lnTo>
                  <a:lnTo>
                    <a:pt x="0" y="52"/>
                  </a:lnTo>
                  <a:lnTo>
                    <a:pt x="0" y="44"/>
                  </a:lnTo>
                  <a:lnTo>
                    <a:pt x="5" y="28"/>
                  </a:lnTo>
                  <a:lnTo>
                    <a:pt x="8" y="19"/>
                  </a:lnTo>
                  <a:lnTo>
                    <a:pt x="10" y="15"/>
                  </a:lnTo>
                  <a:lnTo>
                    <a:pt x="11" y="11"/>
                  </a:lnTo>
                  <a:lnTo>
                    <a:pt x="11" y="1"/>
                  </a:lnTo>
                  <a:lnTo>
                    <a:pt x="9" y="0"/>
                  </a:lnTo>
                  <a:lnTo>
                    <a:pt x="25" y="3"/>
                  </a:lnTo>
                  <a:lnTo>
                    <a:pt x="31" y="19"/>
                  </a:lnTo>
                  <a:lnTo>
                    <a:pt x="99" y="63"/>
                  </a:lnTo>
                  <a:lnTo>
                    <a:pt x="99" y="210"/>
                  </a:lnTo>
                  <a:lnTo>
                    <a:pt x="99" y="209"/>
                  </a:lnTo>
                  <a:lnTo>
                    <a:pt x="121" y="209"/>
                  </a:lnTo>
                  <a:lnTo>
                    <a:pt x="121" y="257"/>
                  </a:lnTo>
                  <a:lnTo>
                    <a:pt x="98" y="256"/>
                  </a:lnTo>
                  <a:lnTo>
                    <a:pt x="98" y="408"/>
                  </a:lnTo>
                  <a:lnTo>
                    <a:pt x="25" y="451"/>
                  </a:lnTo>
                  <a:lnTo>
                    <a:pt x="25" y="467"/>
                  </a:lnTo>
                  <a:lnTo>
                    <a:pt x="17" y="472"/>
                  </a:lnTo>
                  <a:lnTo>
                    <a:pt x="12" y="470"/>
                  </a:lnTo>
                  <a:lnTo>
                    <a:pt x="8" y="469"/>
                  </a:lnTo>
                  <a:lnTo>
                    <a:pt x="12" y="445"/>
                  </a:lnTo>
                  <a:lnTo>
                    <a:pt x="0" y="426"/>
                  </a:lnTo>
                  <a:close/>
                </a:path>
              </a:pathLst>
            </a:custGeom>
            <a:noFill/>
            <a:ln w="640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72" name="Line 242"/>
            <p:cNvCxnSpPr>
              <a:cxnSpLocks noChangeShapeType="1"/>
            </p:cNvCxnSpPr>
            <p:nvPr/>
          </p:nvCxnSpPr>
          <p:spPr bwMode="auto">
            <a:xfrm>
              <a:off x="5166" y="2061"/>
              <a:ext cx="0" cy="489"/>
            </a:xfrm>
            <a:prstGeom prst="line">
              <a:avLst/>
            </a:prstGeom>
            <a:noFill/>
            <a:ln w="24151">
              <a:solidFill>
                <a:srgbClr val="515154"/>
              </a:solidFill>
              <a:prstDash val="solid"/>
              <a:round/>
              <a:headEnd/>
              <a:tailEnd/>
            </a:ln>
            <a:extLst>
              <a:ext uri="{909E8E84-426E-40DD-AFC4-6F175D3DCCD1}">
                <a14:hiddenFill xmlns:a14="http://schemas.microsoft.com/office/drawing/2010/main">
                  <a:noFill/>
                </a14:hiddenFill>
              </a:ext>
            </a:extLst>
          </p:spPr>
        </p:cxnSp>
        <p:sp>
          <p:nvSpPr>
            <p:cNvPr id="73" name="Freeform 72"/>
            <p:cNvSpPr>
              <a:spLocks/>
            </p:cNvSpPr>
            <p:nvPr/>
          </p:nvSpPr>
          <p:spPr bwMode="auto">
            <a:xfrm>
              <a:off x="5249" y="1406"/>
              <a:ext cx="802" cy="926"/>
            </a:xfrm>
            <a:custGeom>
              <a:avLst/>
              <a:gdLst>
                <a:gd name="T0" fmla="+- 0 5499 5250"/>
                <a:gd name="T1" fmla="*/ T0 w 802"/>
                <a:gd name="T2" fmla="+- 0 2332 1406"/>
                <a:gd name="T3" fmla="*/ 2332 h 926"/>
                <a:gd name="T4" fmla="+- 0 5250 5250"/>
                <a:gd name="T5" fmla="*/ T4 w 802"/>
                <a:gd name="T6" fmla="+- 0 2332 1406"/>
                <a:gd name="T7" fmla="*/ 2332 h 926"/>
                <a:gd name="T8" fmla="+- 0 5250 5250"/>
                <a:gd name="T9" fmla="*/ T8 w 802"/>
                <a:gd name="T10" fmla="+- 0 2279 1406"/>
                <a:gd name="T11" fmla="*/ 2279 h 926"/>
                <a:gd name="T12" fmla="+- 0 5499 5250"/>
                <a:gd name="T13" fmla="*/ T12 w 802"/>
                <a:gd name="T14" fmla="+- 0 2279 1406"/>
                <a:gd name="T15" fmla="*/ 2279 h 926"/>
                <a:gd name="T16" fmla="+- 0 5530 5250"/>
                <a:gd name="T17" fmla="*/ T16 w 802"/>
                <a:gd name="T18" fmla="+- 0 2273 1406"/>
                <a:gd name="T19" fmla="*/ 2273 h 926"/>
                <a:gd name="T20" fmla="+- 0 5555 5250"/>
                <a:gd name="T21" fmla="*/ T20 w 802"/>
                <a:gd name="T22" fmla="+- 0 2255 1406"/>
                <a:gd name="T23" fmla="*/ 2255 h 926"/>
                <a:gd name="T24" fmla="+- 0 5573 5250"/>
                <a:gd name="T25" fmla="*/ T24 w 802"/>
                <a:gd name="T26" fmla="+- 0 2230 1406"/>
                <a:gd name="T27" fmla="*/ 2230 h 926"/>
                <a:gd name="T28" fmla="+- 0 5579 5250"/>
                <a:gd name="T29" fmla="*/ T28 w 802"/>
                <a:gd name="T30" fmla="+- 0 2198 1406"/>
                <a:gd name="T31" fmla="*/ 2198 h 926"/>
                <a:gd name="T32" fmla="+- 0 5579 5250"/>
                <a:gd name="T33" fmla="*/ T32 w 802"/>
                <a:gd name="T34" fmla="+- 0 1540 1406"/>
                <a:gd name="T35" fmla="*/ 1540 h 926"/>
                <a:gd name="T36" fmla="+- 0 5589 5250"/>
                <a:gd name="T37" fmla="*/ T36 w 802"/>
                <a:gd name="T38" fmla="+- 0 1488 1406"/>
                <a:gd name="T39" fmla="*/ 1488 h 926"/>
                <a:gd name="T40" fmla="+- 0 5618 5250"/>
                <a:gd name="T41" fmla="*/ T40 w 802"/>
                <a:gd name="T42" fmla="+- 0 1445 1406"/>
                <a:gd name="T43" fmla="*/ 1445 h 926"/>
                <a:gd name="T44" fmla="+- 0 5660 5250"/>
                <a:gd name="T45" fmla="*/ T44 w 802"/>
                <a:gd name="T46" fmla="+- 0 1417 1406"/>
                <a:gd name="T47" fmla="*/ 1417 h 926"/>
                <a:gd name="T48" fmla="+- 0 5712 5250"/>
                <a:gd name="T49" fmla="*/ T48 w 802"/>
                <a:gd name="T50" fmla="+- 0 1406 1406"/>
                <a:gd name="T51" fmla="*/ 1406 h 926"/>
                <a:gd name="T52" fmla="+- 0 6052 5250"/>
                <a:gd name="T53" fmla="*/ T52 w 802"/>
                <a:gd name="T54" fmla="+- 0 1406 1406"/>
                <a:gd name="T55" fmla="*/ 1406 h 926"/>
                <a:gd name="T56" fmla="+- 0 6052 5250"/>
                <a:gd name="T57" fmla="*/ T56 w 802"/>
                <a:gd name="T58" fmla="+- 0 1459 1406"/>
                <a:gd name="T59" fmla="*/ 1459 h 926"/>
                <a:gd name="T60" fmla="+- 0 5712 5250"/>
                <a:gd name="T61" fmla="*/ T60 w 802"/>
                <a:gd name="T62" fmla="+- 0 1459 1406"/>
                <a:gd name="T63" fmla="*/ 1459 h 926"/>
                <a:gd name="T64" fmla="+- 0 5681 5250"/>
                <a:gd name="T65" fmla="*/ T64 w 802"/>
                <a:gd name="T66" fmla="+- 0 1465 1406"/>
                <a:gd name="T67" fmla="*/ 1465 h 926"/>
                <a:gd name="T68" fmla="+- 0 5655 5250"/>
                <a:gd name="T69" fmla="*/ T68 w 802"/>
                <a:gd name="T70" fmla="+- 0 1483 1406"/>
                <a:gd name="T71" fmla="*/ 1483 h 926"/>
                <a:gd name="T72" fmla="+- 0 5638 5250"/>
                <a:gd name="T73" fmla="*/ T72 w 802"/>
                <a:gd name="T74" fmla="+- 0 1508 1406"/>
                <a:gd name="T75" fmla="*/ 1508 h 926"/>
                <a:gd name="T76" fmla="+- 0 5631 5250"/>
                <a:gd name="T77" fmla="*/ T76 w 802"/>
                <a:gd name="T78" fmla="+- 0 1540 1406"/>
                <a:gd name="T79" fmla="*/ 1540 h 926"/>
                <a:gd name="T80" fmla="+- 0 5631 5250"/>
                <a:gd name="T81" fmla="*/ T80 w 802"/>
                <a:gd name="T82" fmla="+- 0 2198 1406"/>
                <a:gd name="T83" fmla="*/ 2198 h 926"/>
                <a:gd name="T84" fmla="+- 0 5621 5250"/>
                <a:gd name="T85" fmla="*/ T84 w 802"/>
                <a:gd name="T86" fmla="+- 0 2250 1406"/>
                <a:gd name="T87" fmla="*/ 2250 h 926"/>
                <a:gd name="T88" fmla="+- 0 5593 5250"/>
                <a:gd name="T89" fmla="*/ T88 w 802"/>
                <a:gd name="T90" fmla="+- 0 2293 1406"/>
                <a:gd name="T91" fmla="*/ 2293 h 926"/>
                <a:gd name="T92" fmla="+- 0 5550 5250"/>
                <a:gd name="T93" fmla="*/ T92 w 802"/>
                <a:gd name="T94" fmla="+- 0 2321 1406"/>
                <a:gd name="T95" fmla="*/ 2321 h 926"/>
                <a:gd name="T96" fmla="+- 0 5499 5250"/>
                <a:gd name="T97" fmla="*/ T96 w 802"/>
                <a:gd name="T98" fmla="+- 0 2332 1406"/>
                <a:gd name="T99" fmla="*/ 2332 h 9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02" h="926">
                  <a:moveTo>
                    <a:pt x="249" y="926"/>
                  </a:moveTo>
                  <a:lnTo>
                    <a:pt x="0" y="926"/>
                  </a:lnTo>
                  <a:lnTo>
                    <a:pt x="0" y="873"/>
                  </a:lnTo>
                  <a:lnTo>
                    <a:pt x="249" y="873"/>
                  </a:lnTo>
                  <a:lnTo>
                    <a:pt x="280" y="867"/>
                  </a:lnTo>
                  <a:lnTo>
                    <a:pt x="305" y="849"/>
                  </a:lnTo>
                  <a:lnTo>
                    <a:pt x="323" y="824"/>
                  </a:lnTo>
                  <a:lnTo>
                    <a:pt x="329" y="792"/>
                  </a:lnTo>
                  <a:lnTo>
                    <a:pt x="329" y="134"/>
                  </a:lnTo>
                  <a:lnTo>
                    <a:pt x="339" y="82"/>
                  </a:lnTo>
                  <a:lnTo>
                    <a:pt x="368" y="39"/>
                  </a:lnTo>
                  <a:lnTo>
                    <a:pt x="410" y="11"/>
                  </a:lnTo>
                  <a:lnTo>
                    <a:pt x="462" y="0"/>
                  </a:lnTo>
                  <a:lnTo>
                    <a:pt x="802" y="0"/>
                  </a:lnTo>
                  <a:lnTo>
                    <a:pt x="802" y="53"/>
                  </a:lnTo>
                  <a:lnTo>
                    <a:pt x="462" y="53"/>
                  </a:lnTo>
                  <a:lnTo>
                    <a:pt x="431" y="59"/>
                  </a:lnTo>
                  <a:lnTo>
                    <a:pt x="405" y="77"/>
                  </a:lnTo>
                  <a:lnTo>
                    <a:pt x="388" y="102"/>
                  </a:lnTo>
                  <a:lnTo>
                    <a:pt x="381" y="134"/>
                  </a:lnTo>
                  <a:lnTo>
                    <a:pt x="381" y="792"/>
                  </a:lnTo>
                  <a:lnTo>
                    <a:pt x="371" y="844"/>
                  </a:lnTo>
                  <a:lnTo>
                    <a:pt x="343" y="887"/>
                  </a:lnTo>
                  <a:lnTo>
                    <a:pt x="300" y="915"/>
                  </a:lnTo>
                  <a:lnTo>
                    <a:pt x="249" y="926"/>
                  </a:lnTo>
                  <a:close/>
                </a:path>
              </a:pathLst>
            </a:custGeom>
            <a:solidFill>
              <a:srgbClr val="44C8F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74" name="Freeform 73"/>
            <p:cNvSpPr>
              <a:spLocks/>
            </p:cNvSpPr>
            <p:nvPr/>
          </p:nvSpPr>
          <p:spPr bwMode="auto">
            <a:xfrm>
              <a:off x="5249" y="1406"/>
              <a:ext cx="802" cy="926"/>
            </a:xfrm>
            <a:custGeom>
              <a:avLst/>
              <a:gdLst>
                <a:gd name="T0" fmla="+- 0 5250 5250"/>
                <a:gd name="T1" fmla="*/ T0 w 802"/>
                <a:gd name="T2" fmla="+- 0 2279 1406"/>
                <a:gd name="T3" fmla="*/ 2279 h 926"/>
                <a:gd name="T4" fmla="+- 0 5499 5250"/>
                <a:gd name="T5" fmla="*/ T4 w 802"/>
                <a:gd name="T6" fmla="+- 0 2279 1406"/>
                <a:gd name="T7" fmla="*/ 2279 h 926"/>
                <a:gd name="T8" fmla="+- 0 5530 5250"/>
                <a:gd name="T9" fmla="*/ T8 w 802"/>
                <a:gd name="T10" fmla="+- 0 2273 1406"/>
                <a:gd name="T11" fmla="*/ 2273 h 926"/>
                <a:gd name="T12" fmla="+- 0 5555 5250"/>
                <a:gd name="T13" fmla="*/ T12 w 802"/>
                <a:gd name="T14" fmla="+- 0 2255 1406"/>
                <a:gd name="T15" fmla="*/ 2255 h 926"/>
                <a:gd name="T16" fmla="+- 0 5573 5250"/>
                <a:gd name="T17" fmla="*/ T16 w 802"/>
                <a:gd name="T18" fmla="+- 0 2230 1406"/>
                <a:gd name="T19" fmla="*/ 2230 h 926"/>
                <a:gd name="T20" fmla="+- 0 5579 5250"/>
                <a:gd name="T21" fmla="*/ T20 w 802"/>
                <a:gd name="T22" fmla="+- 0 2198 1406"/>
                <a:gd name="T23" fmla="*/ 2198 h 926"/>
                <a:gd name="T24" fmla="+- 0 5579 5250"/>
                <a:gd name="T25" fmla="*/ T24 w 802"/>
                <a:gd name="T26" fmla="+- 0 1540 1406"/>
                <a:gd name="T27" fmla="*/ 1540 h 926"/>
                <a:gd name="T28" fmla="+- 0 5589 5250"/>
                <a:gd name="T29" fmla="*/ T28 w 802"/>
                <a:gd name="T30" fmla="+- 0 1488 1406"/>
                <a:gd name="T31" fmla="*/ 1488 h 926"/>
                <a:gd name="T32" fmla="+- 0 5618 5250"/>
                <a:gd name="T33" fmla="*/ T32 w 802"/>
                <a:gd name="T34" fmla="+- 0 1445 1406"/>
                <a:gd name="T35" fmla="*/ 1445 h 926"/>
                <a:gd name="T36" fmla="+- 0 5660 5250"/>
                <a:gd name="T37" fmla="*/ T36 w 802"/>
                <a:gd name="T38" fmla="+- 0 1417 1406"/>
                <a:gd name="T39" fmla="*/ 1417 h 926"/>
                <a:gd name="T40" fmla="+- 0 5712 5250"/>
                <a:gd name="T41" fmla="*/ T40 w 802"/>
                <a:gd name="T42" fmla="+- 0 1406 1406"/>
                <a:gd name="T43" fmla="*/ 1406 h 926"/>
                <a:gd name="T44" fmla="+- 0 6052 5250"/>
                <a:gd name="T45" fmla="*/ T44 w 802"/>
                <a:gd name="T46" fmla="+- 0 1406 1406"/>
                <a:gd name="T47" fmla="*/ 1406 h 926"/>
                <a:gd name="T48" fmla="+- 0 6052 5250"/>
                <a:gd name="T49" fmla="*/ T48 w 802"/>
                <a:gd name="T50" fmla="+- 0 1459 1406"/>
                <a:gd name="T51" fmla="*/ 1459 h 926"/>
                <a:gd name="T52" fmla="+- 0 5712 5250"/>
                <a:gd name="T53" fmla="*/ T52 w 802"/>
                <a:gd name="T54" fmla="+- 0 1459 1406"/>
                <a:gd name="T55" fmla="*/ 1459 h 926"/>
                <a:gd name="T56" fmla="+- 0 5681 5250"/>
                <a:gd name="T57" fmla="*/ T56 w 802"/>
                <a:gd name="T58" fmla="+- 0 1465 1406"/>
                <a:gd name="T59" fmla="*/ 1465 h 926"/>
                <a:gd name="T60" fmla="+- 0 5655 5250"/>
                <a:gd name="T61" fmla="*/ T60 w 802"/>
                <a:gd name="T62" fmla="+- 0 1483 1406"/>
                <a:gd name="T63" fmla="*/ 1483 h 926"/>
                <a:gd name="T64" fmla="+- 0 5638 5250"/>
                <a:gd name="T65" fmla="*/ T64 w 802"/>
                <a:gd name="T66" fmla="+- 0 1508 1406"/>
                <a:gd name="T67" fmla="*/ 1508 h 926"/>
                <a:gd name="T68" fmla="+- 0 5631 5250"/>
                <a:gd name="T69" fmla="*/ T68 w 802"/>
                <a:gd name="T70" fmla="+- 0 1540 1406"/>
                <a:gd name="T71" fmla="*/ 1540 h 926"/>
                <a:gd name="T72" fmla="+- 0 5631 5250"/>
                <a:gd name="T73" fmla="*/ T72 w 802"/>
                <a:gd name="T74" fmla="+- 0 2198 1406"/>
                <a:gd name="T75" fmla="*/ 2198 h 926"/>
                <a:gd name="T76" fmla="+- 0 5621 5250"/>
                <a:gd name="T77" fmla="*/ T76 w 802"/>
                <a:gd name="T78" fmla="+- 0 2250 1406"/>
                <a:gd name="T79" fmla="*/ 2250 h 926"/>
                <a:gd name="T80" fmla="+- 0 5593 5250"/>
                <a:gd name="T81" fmla="*/ T80 w 802"/>
                <a:gd name="T82" fmla="+- 0 2293 1406"/>
                <a:gd name="T83" fmla="*/ 2293 h 926"/>
                <a:gd name="T84" fmla="+- 0 5550 5250"/>
                <a:gd name="T85" fmla="*/ T84 w 802"/>
                <a:gd name="T86" fmla="+- 0 2321 1406"/>
                <a:gd name="T87" fmla="*/ 2321 h 926"/>
                <a:gd name="T88" fmla="+- 0 5499 5250"/>
                <a:gd name="T89" fmla="*/ T88 w 802"/>
                <a:gd name="T90" fmla="+- 0 2332 1406"/>
                <a:gd name="T91" fmla="*/ 2332 h 926"/>
                <a:gd name="T92" fmla="+- 0 5250 5250"/>
                <a:gd name="T93" fmla="*/ T92 w 802"/>
                <a:gd name="T94" fmla="+- 0 2332 1406"/>
                <a:gd name="T95" fmla="*/ 2332 h 9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802" h="926">
                  <a:moveTo>
                    <a:pt x="0" y="873"/>
                  </a:moveTo>
                  <a:lnTo>
                    <a:pt x="249" y="873"/>
                  </a:lnTo>
                  <a:lnTo>
                    <a:pt x="280" y="867"/>
                  </a:lnTo>
                  <a:lnTo>
                    <a:pt x="305" y="849"/>
                  </a:lnTo>
                  <a:lnTo>
                    <a:pt x="323" y="824"/>
                  </a:lnTo>
                  <a:lnTo>
                    <a:pt x="329" y="792"/>
                  </a:lnTo>
                  <a:lnTo>
                    <a:pt x="329" y="134"/>
                  </a:lnTo>
                  <a:lnTo>
                    <a:pt x="339" y="82"/>
                  </a:lnTo>
                  <a:lnTo>
                    <a:pt x="368" y="39"/>
                  </a:lnTo>
                  <a:lnTo>
                    <a:pt x="410" y="11"/>
                  </a:lnTo>
                  <a:lnTo>
                    <a:pt x="462" y="0"/>
                  </a:lnTo>
                  <a:lnTo>
                    <a:pt x="802" y="0"/>
                  </a:lnTo>
                  <a:lnTo>
                    <a:pt x="802" y="53"/>
                  </a:lnTo>
                  <a:lnTo>
                    <a:pt x="462" y="53"/>
                  </a:lnTo>
                  <a:lnTo>
                    <a:pt x="431" y="59"/>
                  </a:lnTo>
                  <a:lnTo>
                    <a:pt x="405" y="77"/>
                  </a:lnTo>
                  <a:lnTo>
                    <a:pt x="388" y="102"/>
                  </a:lnTo>
                  <a:lnTo>
                    <a:pt x="381" y="134"/>
                  </a:lnTo>
                  <a:lnTo>
                    <a:pt x="381" y="792"/>
                  </a:lnTo>
                  <a:lnTo>
                    <a:pt x="371" y="844"/>
                  </a:lnTo>
                  <a:lnTo>
                    <a:pt x="343" y="887"/>
                  </a:lnTo>
                  <a:lnTo>
                    <a:pt x="300" y="915"/>
                  </a:lnTo>
                  <a:lnTo>
                    <a:pt x="249" y="926"/>
                  </a:lnTo>
                  <a:lnTo>
                    <a:pt x="0" y="926"/>
                  </a:lnTo>
                </a:path>
              </a:pathLst>
            </a:custGeom>
            <a:noFill/>
            <a:ln w="64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75" name="Picture 7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720" y="2542"/>
              <a:ext cx="14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715" y="2537"/>
              <a:ext cx="15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698" y="2258"/>
              <a:ext cx="14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693" y="2253"/>
              <a:ext cx="1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038" y="2627"/>
              <a:ext cx="226"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79"/>
            <p:cNvSpPr>
              <a:spLocks/>
            </p:cNvSpPr>
            <p:nvPr/>
          </p:nvSpPr>
          <p:spPr bwMode="auto">
            <a:xfrm>
              <a:off x="5038" y="2627"/>
              <a:ext cx="226" cy="736"/>
            </a:xfrm>
            <a:custGeom>
              <a:avLst/>
              <a:gdLst>
                <a:gd name="T0" fmla="+- 0 5199 5038"/>
                <a:gd name="T1" fmla="*/ T0 w 226"/>
                <a:gd name="T2" fmla="+- 0 3004 2628"/>
                <a:gd name="T3" fmla="*/ 3004 h 736"/>
                <a:gd name="T4" fmla="+- 0 5191 5038"/>
                <a:gd name="T5" fmla="*/ T4 w 226"/>
                <a:gd name="T6" fmla="+- 0 2927 2628"/>
                <a:gd name="T7" fmla="*/ 2927 h 736"/>
                <a:gd name="T8" fmla="+- 0 5170 5038"/>
                <a:gd name="T9" fmla="*/ T8 w 226"/>
                <a:gd name="T10" fmla="+- 0 2854 2628"/>
                <a:gd name="T11" fmla="*/ 2854 h 736"/>
                <a:gd name="T12" fmla="+- 0 5137 5038"/>
                <a:gd name="T13" fmla="*/ T12 w 226"/>
                <a:gd name="T14" fmla="+- 0 2788 2628"/>
                <a:gd name="T15" fmla="*/ 2788 h 736"/>
                <a:gd name="T16" fmla="+- 0 5092 5038"/>
                <a:gd name="T17" fmla="*/ T16 w 226"/>
                <a:gd name="T18" fmla="+- 0 2730 2628"/>
                <a:gd name="T19" fmla="*/ 2730 h 736"/>
                <a:gd name="T20" fmla="+- 0 5038 5038"/>
                <a:gd name="T21" fmla="*/ T20 w 226"/>
                <a:gd name="T22" fmla="+- 0 2680 2628"/>
                <a:gd name="T23" fmla="*/ 2680 h 736"/>
                <a:gd name="T24" fmla="+- 0 5077 5038"/>
                <a:gd name="T25" fmla="*/ T24 w 226"/>
                <a:gd name="T26" fmla="+- 0 2628 2628"/>
                <a:gd name="T27" fmla="*/ 2628 h 736"/>
                <a:gd name="T28" fmla="+- 0 5131 5038"/>
                <a:gd name="T29" fmla="*/ T28 w 226"/>
                <a:gd name="T30" fmla="+- 0 2675 2628"/>
                <a:gd name="T31" fmla="*/ 2675 h 736"/>
                <a:gd name="T32" fmla="+- 0 5176 5038"/>
                <a:gd name="T33" fmla="*/ T32 w 226"/>
                <a:gd name="T34" fmla="+- 0 2729 2628"/>
                <a:gd name="T35" fmla="*/ 2729 h 736"/>
                <a:gd name="T36" fmla="+- 0 5213 5038"/>
                <a:gd name="T37" fmla="*/ T36 w 226"/>
                <a:gd name="T38" fmla="+- 0 2791 2628"/>
                <a:gd name="T39" fmla="*/ 2791 h 736"/>
                <a:gd name="T40" fmla="+- 0 5241 5038"/>
                <a:gd name="T41" fmla="*/ T40 w 226"/>
                <a:gd name="T42" fmla="+- 0 2857 2628"/>
                <a:gd name="T43" fmla="*/ 2857 h 736"/>
                <a:gd name="T44" fmla="+- 0 5258 5038"/>
                <a:gd name="T45" fmla="*/ T44 w 226"/>
                <a:gd name="T46" fmla="+- 0 2929 2628"/>
                <a:gd name="T47" fmla="*/ 2929 h 736"/>
                <a:gd name="T48" fmla="+- 0 5264 5038"/>
                <a:gd name="T49" fmla="*/ T48 w 226"/>
                <a:gd name="T50" fmla="+- 0 3004 2628"/>
                <a:gd name="T51" fmla="*/ 3004 h 736"/>
                <a:gd name="T52" fmla="+- 0 5256 5038"/>
                <a:gd name="T53" fmla="*/ T52 w 226"/>
                <a:gd name="T54" fmla="+- 0 3088 2628"/>
                <a:gd name="T55" fmla="*/ 3088 h 736"/>
                <a:gd name="T56" fmla="+- 0 5235 5038"/>
                <a:gd name="T57" fmla="*/ T56 w 226"/>
                <a:gd name="T58" fmla="+- 0 3168 2628"/>
                <a:gd name="T59" fmla="*/ 3168 h 736"/>
                <a:gd name="T60" fmla="+- 0 5200 5038"/>
                <a:gd name="T61" fmla="*/ T60 w 226"/>
                <a:gd name="T62" fmla="+- 0 3241 2628"/>
                <a:gd name="T63" fmla="*/ 3241 h 736"/>
                <a:gd name="T64" fmla="+- 0 5154 5038"/>
                <a:gd name="T65" fmla="*/ T64 w 226"/>
                <a:gd name="T66" fmla="+- 0 3307 2628"/>
                <a:gd name="T67" fmla="*/ 3307 h 736"/>
                <a:gd name="T68" fmla="+- 0 5098 5038"/>
                <a:gd name="T69" fmla="*/ T68 w 226"/>
                <a:gd name="T70" fmla="+- 0 3363 2628"/>
                <a:gd name="T71" fmla="*/ 3363 h 736"/>
                <a:gd name="T72" fmla="+- 0 5056 5038"/>
                <a:gd name="T73" fmla="*/ T72 w 226"/>
                <a:gd name="T74" fmla="+- 0 3313 2628"/>
                <a:gd name="T75" fmla="*/ 3313 h 736"/>
                <a:gd name="T76" fmla="+- 0 5104 5038"/>
                <a:gd name="T77" fmla="*/ T76 w 226"/>
                <a:gd name="T78" fmla="+- 0 3265 2628"/>
                <a:gd name="T79" fmla="*/ 3265 h 736"/>
                <a:gd name="T80" fmla="+- 0 5144 5038"/>
                <a:gd name="T81" fmla="*/ T80 w 226"/>
                <a:gd name="T82" fmla="+- 0 3208 2628"/>
                <a:gd name="T83" fmla="*/ 3208 h 736"/>
                <a:gd name="T84" fmla="+- 0 5173 5038"/>
                <a:gd name="T85" fmla="*/ T84 w 226"/>
                <a:gd name="T86" fmla="+- 0 3145 2628"/>
                <a:gd name="T87" fmla="*/ 3145 h 736"/>
                <a:gd name="T88" fmla="+- 0 5192 5038"/>
                <a:gd name="T89" fmla="*/ T88 w 226"/>
                <a:gd name="T90" fmla="+- 0 3077 2628"/>
                <a:gd name="T91" fmla="*/ 3077 h 736"/>
                <a:gd name="T92" fmla="+- 0 5199 5038"/>
                <a:gd name="T93" fmla="*/ T92 w 226"/>
                <a:gd name="T94" fmla="+- 0 3004 2628"/>
                <a:gd name="T95" fmla="*/ 3004 h 7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226" h="736">
                  <a:moveTo>
                    <a:pt x="161" y="376"/>
                  </a:moveTo>
                  <a:lnTo>
                    <a:pt x="153" y="299"/>
                  </a:lnTo>
                  <a:lnTo>
                    <a:pt x="132" y="226"/>
                  </a:lnTo>
                  <a:lnTo>
                    <a:pt x="99" y="160"/>
                  </a:lnTo>
                  <a:lnTo>
                    <a:pt x="54" y="102"/>
                  </a:lnTo>
                  <a:lnTo>
                    <a:pt x="0" y="52"/>
                  </a:lnTo>
                  <a:lnTo>
                    <a:pt x="39" y="0"/>
                  </a:lnTo>
                  <a:lnTo>
                    <a:pt x="93" y="47"/>
                  </a:lnTo>
                  <a:lnTo>
                    <a:pt x="138" y="101"/>
                  </a:lnTo>
                  <a:lnTo>
                    <a:pt x="175" y="163"/>
                  </a:lnTo>
                  <a:lnTo>
                    <a:pt x="203" y="229"/>
                  </a:lnTo>
                  <a:lnTo>
                    <a:pt x="220" y="301"/>
                  </a:lnTo>
                  <a:lnTo>
                    <a:pt x="226" y="376"/>
                  </a:lnTo>
                  <a:lnTo>
                    <a:pt x="218" y="460"/>
                  </a:lnTo>
                  <a:lnTo>
                    <a:pt x="197" y="540"/>
                  </a:lnTo>
                  <a:lnTo>
                    <a:pt x="162" y="613"/>
                  </a:lnTo>
                  <a:lnTo>
                    <a:pt x="116" y="679"/>
                  </a:lnTo>
                  <a:lnTo>
                    <a:pt x="60" y="735"/>
                  </a:lnTo>
                  <a:lnTo>
                    <a:pt x="18" y="685"/>
                  </a:lnTo>
                  <a:lnTo>
                    <a:pt x="66" y="637"/>
                  </a:lnTo>
                  <a:lnTo>
                    <a:pt x="106" y="580"/>
                  </a:lnTo>
                  <a:lnTo>
                    <a:pt x="135" y="517"/>
                  </a:lnTo>
                  <a:lnTo>
                    <a:pt x="154" y="449"/>
                  </a:lnTo>
                  <a:lnTo>
                    <a:pt x="161" y="376"/>
                  </a:lnTo>
                  <a:close/>
                </a:path>
              </a:pathLst>
            </a:custGeom>
            <a:noFill/>
            <a:ln w="641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81" name="Picture 8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850" y="2624"/>
              <a:ext cx="348"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81"/>
            <p:cNvSpPr>
              <a:spLocks/>
            </p:cNvSpPr>
            <p:nvPr/>
          </p:nvSpPr>
          <p:spPr bwMode="auto">
            <a:xfrm>
              <a:off x="4850" y="2621"/>
              <a:ext cx="348" cy="773"/>
            </a:xfrm>
            <a:custGeom>
              <a:avLst/>
              <a:gdLst>
                <a:gd name="T0" fmla="+- 0 4891 4851"/>
                <a:gd name="T1" fmla="*/ T0 w 348"/>
                <a:gd name="T2" fmla="+- 0 3289 2622"/>
                <a:gd name="T3" fmla="*/ 3289 h 773"/>
                <a:gd name="T4" fmla="+- 0 4898 4851"/>
                <a:gd name="T5" fmla="*/ T4 w 348"/>
                <a:gd name="T6" fmla="+- 0 3287 2622"/>
                <a:gd name="T7" fmla="*/ 3287 h 773"/>
                <a:gd name="T8" fmla="+- 0 4904 4851"/>
                <a:gd name="T9" fmla="*/ T8 w 348"/>
                <a:gd name="T10" fmla="+- 0 3284 2622"/>
                <a:gd name="T11" fmla="*/ 3284 h 773"/>
                <a:gd name="T12" fmla="+- 0 4911 4851"/>
                <a:gd name="T13" fmla="*/ T12 w 348"/>
                <a:gd name="T14" fmla="+- 0 3281 2622"/>
                <a:gd name="T15" fmla="*/ 3281 h 773"/>
                <a:gd name="T16" fmla="+- 0 4912 4851"/>
                <a:gd name="T17" fmla="*/ T16 w 348"/>
                <a:gd name="T18" fmla="+- 0 3281 2622"/>
                <a:gd name="T19" fmla="*/ 3281 h 773"/>
                <a:gd name="T20" fmla="+- 0 4912 4851"/>
                <a:gd name="T21" fmla="*/ T20 w 348"/>
                <a:gd name="T22" fmla="+- 0 3281 2622"/>
                <a:gd name="T23" fmla="*/ 3281 h 773"/>
                <a:gd name="T24" fmla="+- 0 4981 4851"/>
                <a:gd name="T25" fmla="*/ T24 w 348"/>
                <a:gd name="T26" fmla="+- 0 3240 2622"/>
                <a:gd name="T27" fmla="*/ 3240 h 773"/>
                <a:gd name="T28" fmla="+- 0 5035 4851"/>
                <a:gd name="T29" fmla="*/ T28 w 348"/>
                <a:gd name="T30" fmla="+- 0 3183 2622"/>
                <a:gd name="T31" fmla="*/ 3183 h 773"/>
                <a:gd name="T32" fmla="+- 0 5061 4851"/>
                <a:gd name="T33" fmla="*/ T32 w 348"/>
                <a:gd name="T34" fmla="+- 0 3141 2622"/>
                <a:gd name="T35" fmla="*/ 3141 h 773"/>
                <a:gd name="T36" fmla="+- 0 5080 4851"/>
                <a:gd name="T37" fmla="*/ T36 w 348"/>
                <a:gd name="T38" fmla="+- 0 3094 2622"/>
                <a:gd name="T39" fmla="*/ 3094 h 773"/>
                <a:gd name="T40" fmla="+- 0 5091 4851"/>
                <a:gd name="T41" fmla="*/ T40 w 348"/>
                <a:gd name="T42" fmla="+- 0 3044 2622"/>
                <a:gd name="T43" fmla="*/ 3044 h 773"/>
                <a:gd name="T44" fmla="+- 0 5093 4851"/>
                <a:gd name="T45" fmla="*/ T44 w 348"/>
                <a:gd name="T46" fmla="+- 0 2991 2622"/>
                <a:gd name="T47" fmla="*/ 2991 h 773"/>
                <a:gd name="T48" fmla="+- 0 5077 4851"/>
                <a:gd name="T49" fmla="*/ T48 w 348"/>
                <a:gd name="T50" fmla="+- 0 2908 2622"/>
                <a:gd name="T51" fmla="*/ 2908 h 773"/>
                <a:gd name="T52" fmla="+- 0 5038 4851"/>
                <a:gd name="T53" fmla="*/ T52 w 348"/>
                <a:gd name="T54" fmla="+- 0 2837 2622"/>
                <a:gd name="T55" fmla="*/ 2837 h 773"/>
                <a:gd name="T56" fmla="+- 0 4983 4851"/>
                <a:gd name="T57" fmla="*/ T56 w 348"/>
                <a:gd name="T58" fmla="+- 0 2777 2622"/>
                <a:gd name="T59" fmla="*/ 2777 h 773"/>
                <a:gd name="T60" fmla="+- 0 4916 4851"/>
                <a:gd name="T61" fmla="*/ T60 w 348"/>
                <a:gd name="T62" fmla="+- 0 2729 2622"/>
                <a:gd name="T63" fmla="*/ 2729 h 773"/>
                <a:gd name="T64" fmla="+- 0 4908 4851"/>
                <a:gd name="T65" fmla="*/ T64 w 348"/>
                <a:gd name="T66" fmla="+- 0 2725 2622"/>
                <a:gd name="T67" fmla="*/ 2725 h 773"/>
                <a:gd name="T68" fmla="+- 0 4907 4851"/>
                <a:gd name="T69" fmla="*/ T68 w 348"/>
                <a:gd name="T70" fmla="+- 0 2718 2622"/>
                <a:gd name="T71" fmla="*/ 2718 h 773"/>
                <a:gd name="T72" fmla="+- 0 4906 4851"/>
                <a:gd name="T73" fmla="*/ T72 w 348"/>
                <a:gd name="T74" fmla="+- 0 2713 2622"/>
                <a:gd name="T75" fmla="*/ 2713 h 773"/>
                <a:gd name="T76" fmla="+- 0 4905 4851"/>
                <a:gd name="T77" fmla="*/ T76 w 348"/>
                <a:gd name="T78" fmla="+- 0 2705 2622"/>
                <a:gd name="T79" fmla="*/ 2705 h 773"/>
                <a:gd name="T80" fmla="+- 0 4901 4851"/>
                <a:gd name="T81" fmla="*/ T80 w 348"/>
                <a:gd name="T82" fmla="+- 0 2693 2622"/>
                <a:gd name="T83" fmla="*/ 2693 h 773"/>
                <a:gd name="T84" fmla="+- 0 4907 4851"/>
                <a:gd name="T85" fmla="*/ T84 w 348"/>
                <a:gd name="T86" fmla="+- 0 2688 2622"/>
                <a:gd name="T87" fmla="*/ 2688 h 773"/>
                <a:gd name="T88" fmla="+- 0 4909 4851"/>
                <a:gd name="T89" fmla="*/ T88 w 348"/>
                <a:gd name="T90" fmla="+- 0 2686 2622"/>
                <a:gd name="T91" fmla="*/ 2686 h 773"/>
                <a:gd name="T92" fmla="+- 0 4905 4851"/>
                <a:gd name="T93" fmla="*/ T92 w 348"/>
                <a:gd name="T94" fmla="+- 0 2670 2622"/>
                <a:gd name="T95" fmla="*/ 2670 h 773"/>
                <a:gd name="T96" fmla="+- 0 4922 4851"/>
                <a:gd name="T97" fmla="*/ T96 w 348"/>
                <a:gd name="T98" fmla="+- 0 2656 2622"/>
                <a:gd name="T99" fmla="*/ 2656 h 773"/>
                <a:gd name="T100" fmla="+- 0 4918 4851"/>
                <a:gd name="T101" fmla="*/ T100 w 348"/>
                <a:gd name="T102" fmla="+- 0 2649 2622"/>
                <a:gd name="T103" fmla="*/ 2649 h 773"/>
                <a:gd name="T104" fmla="+- 0 4914 4851"/>
                <a:gd name="T105" fmla="*/ T104 w 348"/>
                <a:gd name="T106" fmla="+- 0 2642 2622"/>
                <a:gd name="T107" fmla="*/ 2642 h 773"/>
                <a:gd name="T108" fmla="+- 0 4915 4851"/>
                <a:gd name="T109" fmla="*/ T108 w 348"/>
                <a:gd name="T110" fmla="+- 0 2638 2622"/>
                <a:gd name="T111" fmla="*/ 2638 h 773"/>
                <a:gd name="T112" fmla="+- 0 4919 4851"/>
                <a:gd name="T113" fmla="*/ T112 w 348"/>
                <a:gd name="T114" fmla="+- 0 2631 2622"/>
                <a:gd name="T115" fmla="*/ 2631 h 773"/>
                <a:gd name="T116" fmla="+- 0 4925 4851"/>
                <a:gd name="T117" fmla="*/ T116 w 348"/>
                <a:gd name="T118" fmla="+- 0 2622 2622"/>
                <a:gd name="T119" fmla="*/ 2622 h 773"/>
                <a:gd name="T120" fmla="+- 0 4931 4851"/>
                <a:gd name="T121" fmla="*/ T120 w 348"/>
                <a:gd name="T122" fmla="+- 0 2624 2622"/>
                <a:gd name="T123" fmla="*/ 2624 h 773"/>
                <a:gd name="T124" fmla="+- 0 4946 4851"/>
                <a:gd name="T125" fmla="*/ T124 w 348"/>
                <a:gd name="T126" fmla="+- 0 2628 2622"/>
                <a:gd name="T127" fmla="*/ 2628 h 773"/>
                <a:gd name="T128" fmla="+- 0 5014 4851"/>
                <a:gd name="T129" fmla="*/ T128 w 348"/>
                <a:gd name="T130" fmla="+- 0 2663 2622"/>
                <a:gd name="T131" fmla="*/ 2663 h 773"/>
                <a:gd name="T132" fmla="+- 0 5073 4851"/>
                <a:gd name="T133" fmla="*/ T132 w 348"/>
                <a:gd name="T134" fmla="+- 0 2710 2622"/>
                <a:gd name="T135" fmla="*/ 2710 h 773"/>
                <a:gd name="T136" fmla="+- 0 5123 4851"/>
                <a:gd name="T137" fmla="*/ T136 w 348"/>
                <a:gd name="T138" fmla="+- 0 2767 2622"/>
                <a:gd name="T139" fmla="*/ 2767 h 773"/>
                <a:gd name="T140" fmla="+- 0 5161 4851"/>
                <a:gd name="T141" fmla="*/ T140 w 348"/>
                <a:gd name="T142" fmla="+- 0 2833 2622"/>
                <a:gd name="T143" fmla="*/ 2833 h 773"/>
                <a:gd name="T144" fmla="+- 0 5187 4851"/>
                <a:gd name="T145" fmla="*/ T144 w 348"/>
                <a:gd name="T146" fmla="+- 0 2907 2622"/>
                <a:gd name="T147" fmla="*/ 2907 h 773"/>
                <a:gd name="T148" fmla="+- 0 5198 4851"/>
                <a:gd name="T149" fmla="*/ T148 w 348"/>
                <a:gd name="T150" fmla="+- 0 2986 2622"/>
                <a:gd name="T151" fmla="*/ 2986 h 773"/>
                <a:gd name="T152" fmla="+- 0 5193 4851"/>
                <a:gd name="T153" fmla="*/ T152 w 348"/>
                <a:gd name="T154" fmla="+- 0 3070 2622"/>
                <a:gd name="T155" fmla="*/ 3070 h 773"/>
                <a:gd name="T156" fmla="+- 0 5172 4851"/>
                <a:gd name="T157" fmla="*/ T156 w 348"/>
                <a:gd name="T158" fmla="+- 0 3148 2622"/>
                <a:gd name="T159" fmla="*/ 3148 h 773"/>
                <a:gd name="T160" fmla="+- 0 5137 4851"/>
                <a:gd name="T161" fmla="*/ T160 w 348"/>
                <a:gd name="T162" fmla="+- 0 3220 2622"/>
                <a:gd name="T163" fmla="*/ 3220 h 773"/>
                <a:gd name="T164" fmla="+- 0 5089 4851"/>
                <a:gd name="T165" fmla="*/ T164 w 348"/>
                <a:gd name="T166" fmla="+- 0 3283 2622"/>
                <a:gd name="T167" fmla="*/ 3283 h 773"/>
                <a:gd name="T168" fmla="+- 0 5029 4851"/>
                <a:gd name="T169" fmla="*/ T168 w 348"/>
                <a:gd name="T170" fmla="+- 0 3335 2622"/>
                <a:gd name="T171" fmla="*/ 3335 h 773"/>
                <a:gd name="T172" fmla="+- 0 4960 4851"/>
                <a:gd name="T173" fmla="*/ T172 w 348"/>
                <a:gd name="T174" fmla="+- 0 3375 2622"/>
                <a:gd name="T175" fmla="*/ 3375 h 773"/>
                <a:gd name="T176" fmla="+- 0 4956 4851"/>
                <a:gd name="T177" fmla="*/ T176 w 348"/>
                <a:gd name="T178" fmla="+- 0 3378 2622"/>
                <a:gd name="T179" fmla="*/ 3378 h 773"/>
                <a:gd name="T180" fmla="+- 0 4951 4851"/>
                <a:gd name="T181" fmla="*/ T180 w 348"/>
                <a:gd name="T182" fmla="+- 0 3380 2622"/>
                <a:gd name="T183" fmla="*/ 3380 h 773"/>
                <a:gd name="T184" fmla="+- 0 4945 4851"/>
                <a:gd name="T185" fmla="*/ T184 w 348"/>
                <a:gd name="T186" fmla="+- 0 3381 2622"/>
                <a:gd name="T187" fmla="*/ 3381 h 773"/>
                <a:gd name="T188" fmla="+- 0 4939 4851"/>
                <a:gd name="T189" fmla="*/ T188 w 348"/>
                <a:gd name="T190" fmla="+- 0 3383 2622"/>
                <a:gd name="T191" fmla="*/ 3383 h 773"/>
                <a:gd name="T192" fmla="+- 0 4933 4851"/>
                <a:gd name="T193" fmla="*/ T192 w 348"/>
                <a:gd name="T194" fmla="+- 0 3386 2622"/>
                <a:gd name="T195" fmla="*/ 3386 h 773"/>
                <a:gd name="T196" fmla="+- 0 4927 4851"/>
                <a:gd name="T197" fmla="*/ T196 w 348"/>
                <a:gd name="T198" fmla="+- 0 3388 2622"/>
                <a:gd name="T199" fmla="*/ 3388 h 773"/>
                <a:gd name="T200" fmla="+- 0 4919 4851"/>
                <a:gd name="T201" fmla="*/ T200 w 348"/>
                <a:gd name="T202" fmla="+- 0 3392 2622"/>
                <a:gd name="T203" fmla="*/ 3392 h 773"/>
                <a:gd name="T204" fmla="+- 0 4910 4851"/>
                <a:gd name="T205" fmla="*/ T204 w 348"/>
                <a:gd name="T206" fmla="+- 0 3394 2622"/>
                <a:gd name="T207" fmla="*/ 3394 h 773"/>
                <a:gd name="T208" fmla="+- 0 4901 4851"/>
                <a:gd name="T209" fmla="*/ T208 w 348"/>
                <a:gd name="T210" fmla="+- 0 3394 2622"/>
                <a:gd name="T211" fmla="*/ 3394 h 773"/>
                <a:gd name="T212" fmla="+- 0 4881 4851"/>
                <a:gd name="T213" fmla="*/ T212 w 348"/>
                <a:gd name="T214" fmla="+- 0 3388 2622"/>
                <a:gd name="T215" fmla="*/ 3388 h 773"/>
                <a:gd name="T216" fmla="+- 0 4864 4851"/>
                <a:gd name="T217" fmla="*/ T216 w 348"/>
                <a:gd name="T218" fmla="+- 0 3376 2622"/>
                <a:gd name="T219" fmla="*/ 3376 h 773"/>
                <a:gd name="T220" fmla="+- 0 4854 4851"/>
                <a:gd name="T221" fmla="*/ T220 w 348"/>
                <a:gd name="T222" fmla="+- 0 3359 2622"/>
                <a:gd name="T223" fmla="*/ 3359 h 773"/>
                <a:gd name="T224" fmla="+- 0 4851 4851"/>
                <a:gd name="T225" fmla="*/ T224 w 348"/>
                <a:gd name="T226" fmla="+- 0 3338 2622"/>
                <a:gd name="T227" fmla="*/ 3338 h 773"/>
                <a:gd name="T228" fmla="+- 0 4854 4851"/>
                <a:gd name="T229" fmla="*/ T228 w 348"/>
                <a:gd name="T230" fmla="+- 0 3321 2622"/>
                <a:gd name="T231" fmla="*/ 3321 h 773"/>
                <a:gd name="T232" fmla="+- 0 4863 4851"/>
                <a:gd name="T233" fmla="*/ T232 w 348"/>
                <a:gd name="T234" fmla="+- 0 3307 2622"/>
                <a:gd name="T235" fmla="*/ 3307 h 773"/>
                <a:gd name="T236" fmla="+- 0 4875 4851"/>
                <a:gd name="T237" fmla="*/ T236 w 348"/>
                <a:gd name="T238" fmla="+- 0 3296 2622"/>
                <a:gd name="T239" fmla="*/ 3296 h 773"/>
                <a:gd name="T240" fmla="+- 0 4891 4851"/>
                <a:gd name="T241" fmla="*/ T240 w 348"/>
                <a:gd name="T242" fmla="+- 0 3289 2622"/>
                <a:gd name="T243" fmla="*/ 3289 h 7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348" h="773">
                  <a:moveTo>
                    <a:pt x="40" y="667"/>
                  </a:moveTo>
                  <a:lnTo>
                    <a:pt x="47" y="665"/>
                  </a:lnTo>
                  <a:lnTo>
                    <a:pt x="53" y="662"/>
                  </a:lnTo>
                  <a:lnTo>
                    <a:pt x="60" y="659"/>
                  </a:lnTo>
                  <a:lnTo>
                    <a:pt x="61" y="659"/>
                  </a:lnTo>
                  <a:lnTo>
                    <a:pt x="130" y="618"/>
                  </a:lnTo>
                  <a:lnTo>
                    <a:pt x="184" y="561"/>
                  </a:lnTo>
                  <a:lnTo>
                    <a:pt x="210" y="519"/>
                  </a:lnTo>
                  <a:lnTo>
                    <a:pt x="229" y="472"/>
                  </a:lnTo>
                  <a:lnTo>
                    <a:pt x="240" y="422"/>
                  </a:lnTo>
                  <a:lnTo>
                    <a:pt x="242" y="369"/>
                  </a:lnTo>
                  <a:lnTo>
                    <a:pt x="226" y="286"/>
                  </a:lnTo>
                  <a:lnTo>
                    <a:pt x="187" y="215"/>
                  </a:lnTo>
                  <a:lnTo>
                    <a:pt x="132" y="155"/>
                  </a:lnTo>
                  <a:lnTo>
                    <a:pt x="65" y="107"/>
                  </a:lnTo>
                  <a:lnTo>
                    <a:pt x="57" y="103"/>
                  </a:lnTo>
                  <a:lnTo>
                    <a:pt x="56" y="96"/>
                  </a:lnTo>
                  <a:lnTo>
                    <a:pt x="55" y="91"/>
                  </a:lnTo>
                  <a:lnTo>
                    <a:pt x="54" y="83"/>
                  </a:lnTo>
                  <a:lnTo>
                    <a:pt x="50" y="71"/>
                  </a:lnTo>
                  <a:lnTo>
                    <a:pt x="56" y="66"/>
                  </a:lnTo>
                  <a:lnTo>
                    <a:pt x="58" y="64"/>
                  </a:lnTo>
                  <a:lnTo>
                    <a:pt x="54" y="48"/>
                  </a:lnTo>
                  <a:lnTo>
                    <a:pt x="71" y="34"/>
                  </a:lnTo>
                  <a:lnTo>
                    <a:pt x="67" y="27"/>
                  </a:lnTo>
                  <a:lnTo>
                    <a:pt x="63" y="20"/>
                  </a:lnTo>
                  <a:lnTo>
                    <a:pt x="64" y="16"/>
                  </a:lnTo>
                  <a:lnTo>
                    <a:pt x="68" y="9"/>
                  </a:lnTo>
                  <a:lnTo>
                    <a:pt x="74" y="0"/>
                  </a:lnTo>
                  <a:lnTo>
                    <a:pt x="80" y="2"/>
                  </a:lnTo>
                  <a:lnTo>
                    <a:pt x="95" y="6"/>
                  </a:lnTo>
                  <a:lnTo>
                    <a:pt x="163" y="41"/>
                  </a:lnTo>
                  <a:lnTo>
                    <a:pt x="222" y="88"/>
                  </a:lnTo>
                  <a:lnTo>
                    <a:pt x="272" y="145"/>
                  </a:lnTo>
                  <a:lnTo>
                    <a:pt x="310" y="211"/>
                  </a:lnTo>
                  <a:lnTo>
                    <a:pt x="336" y="285"/>
                  </a:lnTo>
                  <a:lnTo>
                    <a:pt x="347" y="364"/>
                  </a:lnTo>
                  <a:lnTo>
                    <a:pt x="342" y="448"/>
                  </a:lnTo>
                  <a:lnTo>
                    <a:pt x="321" y="526"/>
                  </a:lnTo>
                  <a:lnTo>
                    <a:pt x="286" y="598"/>
                  </a:lnTo>
                  <a:lnTo>
                    <a:pt x="238" y="661"/>
                  </a:lnTo>
                  <a:lnTo>
                    <a:pt x="178" y="713"/>
                  </a:lnTo>
                  <a:lnTo>
                    <a:pt x="109" y="753"/>
                  </a:lnTo>
                  <a:lnTo>
                    <a:pt x="105" y="756"/>
                  </a:lnTo>
                  <a:lnTo>
                    <a:pt x="100" y="758"/>
                  </a:lnTo>
                  <a:lnTo>
                    <a:pt x="94" y="759"/>
                  </a:lnTo>
                  <a:lnTo>
                    <a:pt x="88" y="761"/>
                  </a:lnTo>
                  <a:lnTo>
                    <a:pt x="82" y="764"/>
                  </a:lnTo>
                  <a:lnTo>
                    <a:pt x="76" y="766"/>
                  </a:lnTo>
                  <a:lnTo>
                    <a:pt x="68" y="770"/>
                  </a:lnTo>
                  <a:lnTo>
                    <a:pt x="59" y="772"/>
                  </a:lnTo>
                  <a:lnTo>
                    <a:pt x="50" y="772"/>
                  </a:lnTo>
                  <a:lnTo>
                    <a:pt x="30" y="766"/>
                  </a:lnTo>
                  <a:lnTo>
                    <a:pt x="13" y="754"/>
                  </a:lnTo>
                  <a:lnTo>
                    <a:pt x="3" y="737"/>
                  </a:lnTo>
                  <a:lnTo>
                    <a:pt x="0" y="716"/>
                  </a:lnTo>
                  <a:lnTo>
                    <a:pt x="3" y="699"/>
                  </a:lnTo>
                  <a:lnTo>
                    <a:pt x="12" y="685"/>
                  </a:lnTo>
                  <a:lnTo>
                    <a:pt x="24" y="674"/>
                  </a:lnTo>
                  <a:lnTo>
                    <a:pt x="40" y="667"/>
                  </a:lnTo>
                  <a:close/>
                </a:path>
              </a:pathLst>
            </a:custGeom>
            <a:noFill/>
            <a:ln w="641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83" name="Freeform 82"/>
            <p:cNvSpPr>
              <a:spLocks/>
            </p:cNvSpPr>
            <p:nvPr/>
          </p:nvSpPr>
          <p:spPr bwMode="auto">
            <a:xfrm>
              <a:off x="4856" y="2628"/>
              <a:ext cx="65" cy="66"/>
            </a:xfrm>
            <a:custGeom>
              <a:avLst/>
              <a:gdLst>
                <a:gd name="T0" fmla="+- 0 4891 4857"/>
                <a:gd name="T1" fmla="*/ T0 w 65"/>
                <a:gd name="T2" fmla="+- 0 2694 2629"/>
                <a:gd name="T3" fmla="*/ 2694 h 66"/>
                <a:gd name="T4" fmla="+- 0 4878 4857"/>
                <a:gd name="T5" fmla="*/ T4 w 65"/>
                <a:gd name="T6" fmla="+- 0 2692 2629"/>
                <a:gd name="T7" fmla="*/ 2692 h 66"/>
                <a:gd name="T8" fmla="+- 0 4867 4857"/>
                <a:gd name="T9" fmla="*/ T8 w 65"/>
                <a:gd name="T10" fmla="+- 0 2685 2629"/>
                <a:gd name="T11" fmla="*/ 2685 h 66"/>
                <a:gd name="T12" fmla="+- 0 4860 4857"/>
                <a:gd name="T13" fmla="*/ T12 w 65"/>
                <a:gd name="T14" fmla="+- 0 2675 2629"/>
                <a:gd name="T15" fmla="*/ 2675 h 66"/>
                <a:gd name="T16" fmla="+- 0 4857 4857"/>
                <a:gd name="T17" fmla="*/ T16 w 65"/>
                <a:gd name="T18" fmla="+- 0 2663 2629"/>
                <a:gd name="T19" fmla="*/ 2663 h 66"/>
                <a:gd name="T20" fmla="+- 0 4859 4857"/>
                <a:gd name="T21" fmla="*/ T20 w 65"/>
                <a:gd name="T22" fmla="+- 0 2650 2629"/>
                <a:gd name="T23" fmla="*/ 2650 h 66"/>
                <a:gd name="T24" fmla="+- 0 4865 4857"/>
                <a:gd name="T25" fmla="*/ T24 w 65"/>
                <a:gd name="T26" fmla="+- 0 2639 2629"/>
                <a:gd name="T27" fmla="*/ 2639 h 66"/>
                <a:gd name="T28" fmla="+- 0 4875 4857"/>
                <a:gd name="T29" fmla="*/ T28 w 65"/>
                <a:gd name="T30" fmla="+- 0 2632 2629"/>
                <a:gd name="T31" fmla="*/ 2632 h 66"/>
                <a:gd name="T32" fmla="+- 0 4888 4857"/>
                <a:gd name="T33" fmla="*/ T32 w 65"/>
                <a:gd name="T34" fmla="+- 0 2629 2629"/>
                <a:gd name="T35" fmla="*/ 2629 h 66"/>
                <a:gd name="T36" fmla="+- 0 4901 4857"/>
                <a:gd name="T37" fmla="*/ T36 w 65"/>
                <a:gd name="T38" fmla="+- 0 2631 2629"/>
                <a:gd name="T39" fmla="*/ 2631 h 66"/>
                <a:gd name="T40" fmla="+- 0 4911 4857"/>
                <a:gd name="T41" fmla="*/ T40 w 65"/>
                <a:gd name="T42" fmla="+- 0 2637 2629"/>
                <a:gd name="T43" fmla="*/ 2637 h 66"/>
                <a:gd name="T44" fmla="+- 0 4919 4857"/>
                <a:gd name="T45" fmla="*/ T44 w 65"/>
                <a:gd name="T46" fmla="+- 0 2647 2629"/>
                <a:gd name="T47" fmla="*/ 2647 h 66"/>
                <a:gd name="T48" fmla="+- 0 4922 4857"/>
                <a:gd name="T49" fmla="*/ T48 w 65"/>
                <a:gd name="T50" fmla="+- 0 2660 2629"/>
                <a:gd name="T51" fmla="*/ 2660 h 66"/>
                <a:gd name="T52" fmla="+- 0 4920 4857"/>
                <a:gd name="T53" fmla="*/ T52 w 65"/>
                <a:gd name="T54" fmla="+- 0 2672 2629"/>
                <a:gd name="T55" fmla="*/ 2672 h 66"/>
                <a:gd name="T56" fmla="+- 0 4913 4857"/>
                <a:gd name="T57" fmla="*/ T56 w 65"/>
                <a:gd name="T58" fmla="+- 0 2683 2629"/>
                <a:gd name="T59" fmla="*/ 2683 h 66"/>
                <a:gd name="T60" fmla="+- 0 4903 4857"/>
                <a:gd name="T61" fmla="*/ T60 w 65"/>
                <a:gd name="T62" fmla="+- 0 2691 2629"/>
                <a:gd name="T63" fmla="*/ 2691 h 66"/>
                <a:gd name="T64" fmla="+- 0 4891 4857"/>
                <a:gd name="T65" fmla="*/ T64 w 65"/>
                <a:gd name="T66" fmla="+- 0 2694 2629"/>
                <a:gd name="T67" fmla="*/ 2694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5" h="66">
                  <a:moveTo>
                    <a:pt x="34" y="65"/>
                  </a:moveTo>
                  <a:lnTo>
                    <a:pt x="21" y="63"/>
                  </a:lnTo>
                  <a:lnTo>
                    <a:pt x="10" y="56"/>
                  </a:lnTo>
                  <a:lnTo>
                    <a:pt x="3" y="46"/>
                  </a:lnTo>
                  <a:lnTo>
                    <a:pt x="0" y="34"/>
                  </a:lnTo>
                  <a:lnTo>
                    <a:pt x="2" y="21"/>
                  </a:lnTo>
                  <a:lnTo>
                    <a:pt x="8" y="10"/>
                  </a:lnTo>
                  <a:lnTo>
                    <a:pt x="18" y="3"/>
                  </a:lnTo>
                  <a:lnTo>
                    <a:pt x="31" y="0"/>
                  </a:lnTo>
                  <a:lnTo>
                    <a:pt x="44" y="2"/>
                  </a:lnTo>
                  <a:lnTo>
                    <a:pt x="54" y="8"/>
                  </a:lnTo>
                  <a:lnTo>
                    <a:pt x="62" y="18"/>
                  </a:lnTo>
                  <a:lnTo>
                    <a:pt x="65" y="31"/>
                  </a:lnTo>
                  <a:lnTo>
                    <a:pt x="63" y="43"/>
                  </a:lnTo>
                  <a:lnTo>
                    <a:pt x="56" y="54"/>
                  </a:lnTo>
                  <a:lnTo>
                    <a:pt x="46" y="62"/>
                  </a:lnTo>
                  <a:lnTo>
                    <a:pt x="34" y="6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4" name="Freeform 83"/>
            <p:cNvSpPr>
              <a:spLocks/>
            </p:cNvSpPr>
            <p:nvPr/>
          </p:nvSpPr>
          <p:spPr bwMode="auto">
            <a:xfrm>
              <a:off x="4856" y="2628"/>
              <a:ext cx="65" cy="66"/>
            </a:xfrm>
            <a:custGeom>
              <a:avLst/>
              <a:gdLst>
                <a:gd name="T0" fmla="+- 0 4922 4857"/>
                <a:gd name="T1" fmla="*/ T0 w 65"/>
                <a:gd name="T2" fmla="+- 0 2660 2629"/>
                <a:gd name="T3" fmla="*/ 2660 h 66"/>
                <a:gd name="T4" fmla="+- 0 4919 4857"/>
                <a:gd name="T5" fmla="*/ T4 w 65"/>
                <a:gd name="T6" fmla="+- 0 2647 2629"/>
                <a:gd name="T7" fmla="*/ 2647 h 66"/>
                <a:gd name="T8" fmla="+- 0 4911 4857"/>
                <a:gd name="T9" fmla="*/ T8 w 65"/>
                <a:gd name="T10" fmla="+- 0 2637 2629"/>
                <a:gd name="T11" fmla="*/ 2637 h 66"/>
                <a:gd name="T12" fmla="+- 0 4901 4857"/>
                <a:gd name="T13" fmla="*/ T12 w 65"/>
                <a:gd name="T14" fmla="+- 0 2631 2629"/>
                <a:gd name="T15" fmla="*/ 2631 h 66"/>
                <a:gd name="T16" fmla="+- 0 4888 4857"/>
                <a:gd name="T17" fmla="*/ T16 w 65"/>
                <a:gd name="T18" fmla="+- 0 2629 2629"/>
                <a:gd name="T19" fmla="*/ 2629 h 66"/>
                <a:gd name="T20" fmla="+- 0 4875 4857"/>
                <a:gd name="T21" fmla="*/ T20 w 65"/>
                <a:gd name="T22" fmla="+- 0 2632 2629"/>
                <a:gd name="T23" fmla="*/ 2632 h 66"/>
                <a:gd name="T24" fmla="+- 0 4865 4857"/>
                <a:gd name="T25" fmla="*/ T24 w 65"/>
                <a:gd name="T26" fmla="+- 0 2639 2629"/>
                <a:gd name="T27" fmla="*/ 2639 h 66"/>
                <a:gd name="T28" fmla="+- 0 4859 4857"/>
                <a:gd name="T29" fmla="*/ T28 w 65"/>
                <a:gd name="T30" fmla="+- 0 2650 2629"/>
                <a:gd name="T31" fmla="*/ 2650 h 66"/>
                <a:gd name="T32" fmla="+- 0 4857 4857"/>
                <a:gd name="T33" fmla="*/ T32 w 65"/>
                <a:gd name="T34" fmla="+- 0 2663 2629"/>
                <a:gd name="T35" fmla="*/ 2663 h 66"/>
                <a:gd name="T36" fmla="+- 0 4860 4857"/>
                <a:gd name="T37" fmla="*/ T36 w 65"/>
                <a:gd name="T38" fmla="+- 0 2675 2629"/>
                <a:gd name="T39" fmla="*/ 2675 h 66"/>
                <a:gd name="T40" fmla="+- 0 4867 4857"/>
                <a:gd name="T41" fmla="*/ T40 w 65"/>
                <a:gd name="T42" fmla="+- 0 2685 2629"/>
                <a:gd name="T43" fmla="*/ 2685 h 66"/>
                <a:gd name="T44" fmla="+- 0 4878 4857"/>
                <a:gd name="T45" fmla="*/ T44 w 65"/>
                <a:gd name="T46" fmla="+- 0 2692 2629"/>
                <a:gd name="T47" fmla="*/ 2692 h 66"/>
                <a:gd name="T48" fmla="+- 0 4891 4857"/>
                <a:gd name="T49" fmla="*/ T48 w 65"/>
                <a:gd name="T50" fmla="+- 0 2694 2629"/>
                <a:gd name="T51" fmla="*/ 2694 h 66"/>
                <a:gd name="T52" fmla="+- 0 4903 4857"/>
                <a:gd name="T53" fmla="*/ T52 w 65"/>
                <a:gd name="T54" fmla="+- 0 2691 2629"/>
                <a:gd name="T55" fmla="*/ 2691 h 66"/>
                <a:gd name="T56" fmla="+- 0 4913 4857"/>
                <a:gd name="T57" fmla="*/ T56 w 65"/>
                <a:gd name="T58" fmla="+- 0 2683 2629"/>
                <a:gd name="T59" fmla="*/ 2683 h 66"/>
                <a:gd name="T60" fmla="+- 0 4920 4857"/>
                <a:gd name="T61" fmla="*/ T60 w 65"/>
                <a:gd name="T62" fmla="+- 0 2672 2629"/>
                <a:gd name="T63" fmla="*/ 2672 h 66"/>
                <a:gd name="T64" fmla="+- 0 4922 4857"/>
                <a:gd name="T65" fmla="*/ T64 w 65"/>
                <a:gd name="T66" fmla="+- 0 2660 2629"/>
                <a:gd name="T67" fmla="*/ 2660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5" h="66">
                  <a:moveTo>
                    <a:pt x="65" y="31"/>
                  </a:moveTo>
                  <a:lnTo>
                    <a:pt x="62" y="18"/>
                  </a:lnTo>
                  <a:lnTo>
                    <a:pt x="54" y="8"/>
                  </a:lnTo>
                  <a:lnTo>
                    <a:pt x="44" y="2"/>
                  </a:lnTo>
                  <a:lnTo>
                    <a:pt x="31" y="0"/>
                  </a:lnTo>
                  <a:lnTo>
                    <a:pt x="18" y="3"/>
                  </a:lnTo>
                  <a:lnTo>
                    <a:pt x="8" y="10"/>
                  </a:lnTo>
                  <a:lnTo>
                    <a:pt x="2" y="21"/>
                  </a:lnTo>
                  <a:lnTo>
                    <a:pt x="0" y="34"/>
                  </a:lnTo>
                  <a:lnTo>
                    <a:pt x="3" y="46"/>
                  </a:lnTo>
                  <a:lnTo>
                    <a:pt x="10" y="56"/>
                  </a:lnTo>
                  <a:lnTo>
                    <a:pt x="21" y="63"/>
                  </a:lnTo>
                  <a:lnTo>
                    <a:pt x="34" y="65"/>
                  </a:lnTo>
                  <a:lnTo>
                    <a:pt x="46" y="62"/>
                  </a:lnTo>
                  <a:lnTo>
                    <a:pt x="56" y="54"/>
                  </a:lnTo>
                  <a:lnTo>
                    <a:pt x="63" y="43"/>
                  </a:lnTo>
                  <a:lnTo>
                    <a:pt x="65" y="31"/>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85" name="Freeform 84"/>
            <p:cNvSpPr>
              <a:spLocks/>
            </p:cNvSpPr>
            <p:nvPr/>
          </p:nvSpPr>
          <p:spPr bwMode="auto">
            <a:xfrm>
              <a:off x="4877" y="3305"/>
              <a:ext cx="65" cy="66"/>
            </a:xfrm>
            <a:custGeom>
              <a:avLst/>
              <a:gdLst>
                <a:gd name="T0" fmla="+- 0 4909 4877"/>
                <a:gd name="T1" fmla="*/ T0 w 65"/>
                <a:gd name="T2" fmla="+- 0 3371 3305"/>
                <a:gd name="T3" fmla="*/ 3371 h 66"/>
                <a:gd name="T4" fmla="+- 0 4896 4877"/>
                <a:gd name="T5" fmla="*/ T4 w 65"/>
                <a:gd name="T6" fmla="+- 0 3368 3305"/>
                <a:gd name="T7" fmla="*/ 3368 h 66"/>
                <a:gd name="T8" fmla="+- 0 4886 4877"/>
                <a:gd name="T9" fmla="*/ T8 w 65"/>
                <a:gd name="T10" fmla="+- 0 3361 3305"/>
                <a:gd name="T11" fmla="*/ 3361 h 66"/>
                <a:gd name="T12" fmla="+- 0 4879 4877"/>
                <a:gd name="T13" fmla="*/ T12 w 65"/>
                <a:gd name="T14" fmla="+- 0 3350 3305"/>
                <a:gd name="T15" fmla="*/ 3350 h 66"/>
                <a:gd name="T16" fmla="+- 0 4877 4877"/>
                <a:gd name="T17" fmla="*/ T16 w 65"/>
                <a:gd name="T18" fmla="+- 0 3337 3305"/>
                <a:gd name="T19" fmla="*/ 3337 h 66"/>
                <a:gd name="T20" fmla="+- 0 4880 4877"/>
                <a:gd name="T21" fmla="*/ T20 w 65"/>
                <a:gd name="T22" fmla="+- 0 3325 3305"/>
                <a:gd name="T23" fmla="*/ 3325 h 66"/>
                <a:gd name="T24" fmla="+- 0 4887 4877"/>
                <a:gd name="T25" fmla="*/ T24 w 65"/>
                <a:gd name="T26" fmla="+- 0 3314 3305"/>
                <a:gd name="T27" fmla="*/ 3314 h 66"/>
                <a:gd name="T28" fmla="+- 0 4898 4877"/>
                <a:gd name="T29" fmla="*/ T28 w 65"/>
                <a:gd name="T30" fmla="+- 0 3308 3305"/>
                <a:gd name="T31" fmla="*/ 3308 h 66"/>
                <a:gd name="T32" fmla="+- 0 4910 4877"/>
                <a:gd name="T33" fmla="*/ T32 w 65"/>
                <a:gd name="T34" fmla="+- 0 3305 3305"/>
                <a:gd name="T35" fmla="*/ 3305 h 66"/>
                <a:gd name="T36" fmla="+- 0 4923 4877"/>
                <a:gd name="T37" fmla="*/ T36 w 65"/>
                <a:gd name="T38" fmla="+- 0 3308 3305"/>
                <a:gd name="T39" fmla="*/ 3308 h 66"/>
                <a:gd name="T40" fmla="+- 0 4933 4877"/>
                <a:gd name="T41" fmla="*/ T40 w 65"/>
                <a:gd name="T42" fmla="+- 0 3316 3305"/>
                <a:gd name="T43" fmla="*/ 3316 h 66"/>
                <a:gd name="T44" fmla="+- 0 4940 4877"/>
                <a:gd name="T45" fmla="*/ T44 w 65"/>
                <a:gd name="T46" fmla="+- 0 3326 3305"/>
                <a:gd name="T47" fmla="*/ 3326 h 66"/>
                <a:gd name="T48" fmla="+- 0 4942 4877"/>
                <a:gd name="T49" fmla="*/ T48 w 65"/>
                <a:gd name="T50" fmla="+- 0 3339 3305"/>
                <a:gd name="T51" fmla="*/ 3339 h 66"/>
                <a:gd name="T52" fmla="+- 0 4939 4877"/>
                <a:gd name="T53" fmla="*/ T52 w 65"/>
                <a:gd name="T54" fmla="+- 0 3351 3305"/>
                <a:gd name="T55" fmla="*/ 3351 h 66"/>
                <a:gd name="T56" fmla="+- 0 4932 4877"/>
                <a:gd name="T57" fmla="*/ T56 w 65"/>
                <a:gd name="T58" fmla="+- 0 3362 3305"/>
                <a:gd name="T59" fmla="*/ 3362 h 66"/>
                <a:gd name="T60" fmla="+- 0 4921 4877"/>
                <a:gd name="T61" fmla="*/ T60 w 65"/>
                <a:gd name="T62" fmla="+- 0 3368 3305"/>
                <a:gd name="T63" fmla="*/ 3368 h 66"/>
                <a:gd name="T64" fmla="+- 0 4909 4877"/>
                <a:gd name="T65" fmla="*/ T64 w 65"/>
                <a:gd name="T66" fmla="+- 0 3371 3305"/>
                <a:gd name="T67" fmla="*/ 3371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5" h="66">
                  <a:moveTo>
                    <a:pt x="32" y="66"/>
                  </a:moveTo>
                  <a:lnTo>
                    <a:pt x="19" y="63"/>
                  </a:lnTo>
                  <a:lnTo>
                    <a:pt x="9" y="56"/>
                  </a:lnTo>
                  <a:lnTo>
                    <a:pt x="2" y="45"/>
                  </a:lnTo>
                  <a:lnTo>
                    <a:pt x="0" y="32"/>
                  </a:lnTo>
                  <a:lnTo>
                    <a:pt x="3" y="20"/>
                  </a:lnTo>
                  <a:lnTo>
                    <a:pt x="10" y="9"/>
                  </a:lnTo>
                  <a:lnTo>
                    <a:pt x="21" y="3"/>
                  </a:lnTo>
                  <a:lnTo>
                    <a:pt x="33" y="0"/>
                  </a:lnTo>
                  <a:lnTo>
                    <a:pt x="46" y="3"/>
                  </a:lnTo>
                  <a:lnTo>
                    <a:pt x="56" y="11"/>
                  </a:lnTo>
                  <a:lnTo>
                    <a:pt x="63" y="21"/>
                  </a:lnTo>
                  <a:lnTo>
                    <a:pt x="65" y="34"/>
                  </a:lnTo>
                  <a:lnTo>
                    <a:pt x="62" y="46"/>
                  </a:lnTo>
                  <a:lnTo>
                    <a:pt x="55" y="57"/>
                  </a:lnTo>
                  <a:lnTo>
                    <a:pt x="44" y="63"/>
                  </a:lnTo>
                  <a:lnTo>
                    <a:pt x="32" y="66"/>
                  </a:lnTo>
                  <a:close/>
                </a:path>
              </a:pathLst>
            </a:custGeom>
            <a:solidFill>
              <a:srgbClr val="008ED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6" name="Freeform 85"/>
            <p:cNvSpPr>
              <a:spLocks/>
            </p:cNvSpPr>
            <p:nvPr/>
          </p:nvSpPr>
          <p:spPr bwMode="auto">
            <a:xfrm>
              <a:off x="4877" y="3305"/>
              <a:ext cx="65" cy="66"/>
            </a:xfrm>
            <a:custGeom>
              <a:avLst/>
              <a:gdLst>
                <a:gd name="T0" fmla="+- 0 4942 4877"/>
                <a:gd name="T1" fmla="*/ T0 w 65"/>
                <a:gd name="T2" fmla="+- 0 3339 3305"/>
                <a:gd name="T3" fmla="*/ 3339 h 66"/>
                <a:gd name="T4" fmla="+- 0 4940 4877"/>
                <a:gd name="T5" fmla="*/ T4 w 65"/>
                <a:gd name="T6" fmla="+- 0 3326 3305"/>
                <a:gd name="T7" fmla="*/ 3326 h 66"/>
                <a:gd name="T8" fmla="+- 0 4933 4877"/>
                <a:gd name="T9" fmla="*/ T8 w 65"/>
                <a:gd name="T10" fmla="+- 0 3316 3305"/>
                <a:gd name="T11" fmla="*/ 3316 h 66"/>
                <a:gd name="T12" fmla="+- 0 4923 4877"/>
                <a:gd name="T13" fmla="*/ T12 w 65"/>
                <a:gd name="T14" fmla="+- 0 3308 3305"/>
                <a:gd name="T15" fmla="*/ 3308 h 66"/>
                <a:gd name="T16" fmla="+- 0 4910 4877"/>
                <a:gd name="T17" fmla="*/ T16 w 65"/>
                <a:gd name="T18" fmla="+- 0 3305 3305"/>
                <a:gd name="T19" fmla="*/ 3305 h 66"/>
                <a:gd name="T20" fmla="+- 0 4898 4877"/>
                <a:gd name="T21" fmla="*/ T20 w 65"/>
                <a:gd name="T22" fmla="+- 0 3308 3305"/>
                <a:gd name="T23" fmla="*/ 3308 h 66"/>
                <a:gd name="T24" fmla="+- 0 4887 4877"/>
                <a:gd name="T25" fmla="*/ T24 w 65"/>
                <a:gd name="T26" fmla="+- 0 3314 3305"/>
                <a:gd name="T27" fmla="*/ 3314 h 66"/>
                <a:gd name="T28" fmla="+- 0 4880 4877"/>
                <a:gd name="T29" fmla="*/ T28 w 65"/>
                <a:gd name="T30" fmla="+- 0 3325 3305"/>
                <a:gd name="T31" fmla="*/ 3325 h 66"/>
                <a:gd name="T32" fmla="+- 0 4877 4877"/>
                <a:gd name="T33" fmla="*/ T32 w 65"/>
                <a:gd name="T34" fmla="+- 0 3337 3305"/>
                <a:gd name="T35" fmla="*/ 3337 h 66"/>
                <a:gd name="T36" fmla="+- 0 4879 4877"/>
                <a:gd name="T37" fmla="*/ T36 w 65"/>
                <a:gd name="T38" fmla="+- 0 3350 3305"/>
                <a:gd name="T39" fmla="*/ 3350 h 66"/>
                <a:gd name="T40" fmla="+- 0 4886 4877"/>
                <a:gd name="T41" fmla="*/ T40 w 65"/>
                <a:gd name="T42" fmla="+- 0 3361 3305"/>
                <a:gd name="T43" fmla="*/ 3361 h 66"/>
                <a:gd name="T44" fmla="+- 0 4896 4877"/>
                <a:gd name="T45" fmla="*/ T44 w 65"/>
                <a:gd name="T46" fmla="+- 0 3368 3305"/>
                <a:gd name="T47" fmla="*/ 3368 h 66"/>
                <a:gd name="T48" fmla="+- 0 4909 4877"/>
                <a:gd name="T49" fmla="*/ T48 w 65"/>
                <a:gd name="T50" fmla="+- 0 3371 3305"/>
                <a:gd name="T51" fmla="*/ 3371 h 66"/>
                <a:gd name="T52" fmla="+- 0 4921 4877"/>
                <a:gd name="T53" fmla="*/ T52 w 65"/>
                <a:gd name="T54" fmla="+- 0 3368 3305"/>
                <a:gd name="T55" fmla="*/ 3368 h 66"/>
                <a:gd name="T56" fmla="+- 0 4932 4877"/>
                <a:gd name="T57" fmla="*/ T56 w 65"/>
                <a:gd name="T58" fmla="+- 0 3362 3305"/>
                <a:gd name="T59" fmla="*/ 3362 h 66"/>
                <a:gd name="T60" fmla="+- 0 4939 4877"/>
                <a:gd name="T61" fmla="*/ T60 w 65"/>
                <a:gd name="T62" fmla="+- 0 3351 3305"/>
                <a:gd name="T63" fmla="*/ 3351 h 66"/>
                <a:gd name="T64" fmla="+- 0 4942 4877"/>
                <a:gd name="T65" fmla="*/ T64 w 65"/>
                <a:gd name="T66" fmla="+- 0 3339 3305"/>
                <a:gd name="T67" fmla="*/ 3339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5" h="66">
                  <a:moveTo>
                    <a:pt x="65" y="34"/>
                  </a:moveTo>
                  <a:lnTo>
                    <a:pt x="63" y="21"/>
                  </a:lnTo>
                  <a:lnTo>
                    <a:pt x="56" y="11"/>
                  </a:lnTo>
                  <a:lnTo>
                    <a:pt x="46" y="3"/>
                  </a:lnTo>
                  <a:lnTo>
                    <a:pt x="33" y="0"/>
                  </a:lnTo>
                  <a:lnTo>
                    <a:pt x="21" y="3"/>
                  </a:lnTo>
                  <a:lnTo>
                    <a:pt x="10" y="9"/>
                  </a:lnTo>
                  <a:lnTo>
                    <a:pt x="3" y="20"/>
                  </a:lnTo>
                  <a:lnTo>
                    <a:pt x="0" y="32"/>
                  </a:lnTo>
                  <a:lnTo>
                    <a:pt x="2" y="45"/>
                  </a:lnTo>
                  <a:lnTo>
                    <a:pt x="9" y="56"/>
                  </a:lnTo>
                  <a:lnTo>
                    <a:pt x="19" y="63"/>
                  </a:lnTo>
                  <a:lnTo>
                    <a:pt x="32" y="66"/>
                  </a:lnTo>
                  <a:lnTo>
                    <a:pt x="44" y="63"/>
                  </a:lnTo>
                  <a:lnTo>
                    <a:pt x="55" y="57"/>
                  </a:lnTo>
                  <a:lnTo>
                    <a:pt x="62" y="46"/>
                  </a:lnTo>
                  <a:lnTo>
                    <a:pt x="65" y="34"/>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87" name="Picture 86"/>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386" y="2625"/>
              <a:ext cx="350"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reeform 87"/>
            <p:cNvSpPr>
              <a:spLocks/>
            </p:cNvSpPr>
            <p:nvPr/>
          </p:nvSpPr>
          <p:spPr bwMode="auto">
            <a:xfrm>
              <a:off x="4386" y="2622"/>
              <a:ext cx="350" cy="773"/>
            </a:xfrm>
            <a:custGeom>
              <a:avLst/>
              <a:gdLst>
                <a:gd name="T0" fmla="+- 0 4696 4387"/>
                <a:gd name="T1" fmla="*/ T0 w 350"/>
                <a:gd name="T2" fmla="+- 0 3290 2622"/>
                <a:gd name="T3" fmla="*/ 3290 h 773"/>
                <a:gd name="T4" fmla="+- 0 4674 4387"/>
                <a:gd name="T5" fmla="*/ T4 w 350"/>
                <a:gd name="T6" fmla="+- 0 3281 2622"/>
                <a:gd name="T7" fmla="*/ 3281 h 773"/>
                <a:gd name="T8" fmla="+- 0 4674 4387"/>
                <a:gd name="T9" fmla="*/ T8 w 350"/>
                <a:gd name="T10" fmla="+- 0 3281 2622"/>
                <a:gd name="T11" fmla="*/ 3281 h 773"/>
                <a:gd name="T12" fmla="+- 0 4638 4387"/>
                <a:gd name="T13" fmla="*/ T12 w 350"/>
                <a:gd name="T14" fmla="+- 0 3263 2622"/>
                <a:gd name="T15" fmla="*/ 3263 h 773"/>
                <a:gd name="T16" fmla="+- 0 4606 4387"/>
                <a:gd name="T17" fmla="*/ T16 w 350"/>
                <a:gd name="T18" fmla="+- 0 3241 2622"/>
                <a:gd name="T19" fmla="*/ 3241 h 773"/>
                <a:gd name="T20" fmla="+- 0 4577 4387"/>
                <a:gd name="T21" fmla="*/ T20 w 350"/>
                <a:gd name="T22" fmla="+- 0 3215 2622"/>
                <a:gd name="T23" fmla="*/ 3215 h 773"/>
                <a:gd name="T24" fmla="+- 0 4551 4387"/>
                <a:gd name="T25" fmla="*/ T24 w 350"/>
                <a:gd name="T26" fmla="+- 0 3185 2622"/>
                <a:gd name="T27" fmla="*/ 3185 h 773"/>
                <a:gd name="T28" fmla="+- 0 4525 4387"/>
                <a:gd name="T29" fmla="*/ T28 w 350"/>
                <a:gd name="T30" fmla="+- 0 3143 2622"/>
                <a:gd name="T31" fmla="*/ 3143 h 773"/>
                <a:gd name="T32" fmla="+- 0 4505 4387"/>
                <a:gd name="T33" fmla="*/ T32 w 350"/>
                <a:gd name="T34" fmla="+- 0 3096 2622"/>
                <a:gd name="T35" fmla="*/ 3096 h 773"/>
                <a:gd name="T36" fmla="+- 0 4494 4387"/>
                <a:gd name="T37" fmla="*/ T36 w 350"/>
                <a:gd name="T38" fmla="+- 0 3046 2622"/>
                <a:gd name="T39" fmla="*/ 3046 h 773"/>
                <a:gd name="T40" fmla="+- 0 4492 4387"/>
                <a:gd name="T41" fmla="*/ T40 w 350"/>
                <a:gd name="T42" fmla="+- 0 2993 2622"/>
                <a:gd name="T43" fmla="*/ 2993 h 773"/>
                <a:gd name="T44" fmla="+- 0 4508 4387"/>
                <a:gd name="T45" fmla="*/ T44 w 350"/>
                <a:gd name="T46" fmla="+- 0 2910 2622"/>
                <a:gd name="T47" fmla="*/ 2910 h 773"/>
                <a:gd name="T48" fmla="+- 0 4546 4387"/>
                <a:gd name="T49" fmla="*/ T48 w 350"/>
                <a:gd name="T50" fmla="+- 0 2838 2622"/>
                <a:gd name="T51" fmla="*/ 2838 h 773"/>
                <a:gd name="T52" fmla="+- 0 4601 4387"/>
                <a:gd name="T53" fmla="*/ T52 w 350"/>
                <a:gd name="T54" fmla="+- 0 2778 2622"/>
                <a:gd name="T55" fmla="*/ 2778 h 773"/>
                <a:gd name="T56" fmla="+- 0 4668 4387"/>
                <a:gd name="T57" fmla="*/ T56 w 350"/>
                <a:gd name="T58" fmla="+- 0 2730 2622"/>
                <a:gd name="T59" fmla="*/ 2730 h 773"/>
                <a:gd name="T60" fmla="+- 0 4675 4387"/>
                <a:gd name="T61" fmla="*/ T60 w 350"/>
                <a:gd name="T62" fmla="+- 0 2726 2622"/>
                <a:gd name="T63" fmla="*/ 2726 h 773"/>
                <a:gd name="T64" fmla="+- 0 4676 4387"/>
                <a:gd name="T65" fmla="*/ T64 w 350"/>
                <a:gd name="T66" fmla="+- 0 2719 2622"/>
                <a:gd name="T67" fmla="*/ 2719 h 773"/>
                <a:gd name="T68" fmla="+- 0 4677 4387"/>
                <a:gd name="T69" fmla="*/ T68 w 350"/>
                <a:gd name="T70" fmla="+- 0 2713 2622"/>
                <a:gd name="T71" fmla="*/ 2713 h 773"/>
                <a:gd name="T72" fmla="+- 0 4679 4387"/>
                <a:gd name="T73" fmla="*/ T72 w 350"/>
                <a:gd name="T74" fmla="+- 0 2706 2622"/>
                <a:gd name="T75" fmla="*/ 2706 h 773"/>
                <a:gd name="T76" fmla="+- 0 4682 4387"/>
                <a:gd name="T77" fmla="*/ T76 w 350"/>
                <a:gd name="T78" fmla="+- 0 2694 2622"/>
                <a:gd name="T79" fmla="*/ 2694 h 773"/>
                <a:gd name="T80" fmla="+- 0 4676 4387"/>
                <a:gd name="T81" fmla="*/ T80 w 350"/>
                <a:gd name="T82" fmla="+- 0 2689 2622"/>
                <a:gd name="T83" fmla="*/ 2689 h 773"/>
                <a:gd name="T84" fmla="+- 0 4674 4387"/>
                <a:gd name="T85" fmla="*/ T84 w 350"/>
                <a:gd name="T86" fmla="+- 0 2687 2622"/>
                <a:gd name="T87" fmla="*/ 2687 h 773"/>
                <a:gd name="T88" fmla="+- 0 4678 4387"/>
                <a:gd name="T89" fmla="*/ T88 w 350"/>
                <a:gd name="T90" fmla="+- 0 2671 2622"/>
                <a:gd name="T91" fmla="*/ 2671 h 773"/>
                <a:gd name="T92" fmla="+- 0 4661 4387"/>
                <a:gd name="T93" fmla="*/ T92 w 350"/>
                <a:gd name="T94" fmla="+- 0 2657 2622"/>
                <a:gd name="T95" fmla="*/ 2657 h 773"/>
                <a:gd name="T96" fmla="+- 0 4665 4387"/>
                <a:gd name="T97" fmla="*/ T96 w 350"/>
                <a:gd name="T98" fmla="+- 0 2650 2622"/>
                <a:gd name="T99" fmla="*/ 2650 h 773"/>
                <a:gd name="T100" fmla="+- 0 4668 4387"/>
                <a:gd name="T101" fmla="*/ T100 w 350"/>
                <a:gd name="T102" fmla="+- 0 2643 2622"/>
                <a:gd name="T103" fmla="*/ 2643 h 773"/>
                <a:gd name="T104" fmla="+- 0 4668 4387"/>
                <a:gd name="T105" fmla="*/ T104 w 350"/>
                <a:gd name="T106" fmla="+- 0 2639 2622"/>
                <a:gd name="T107" fmla="*/ 2639 h 773"/>
                <a:gd name="T108" fmla="+- 0 4663 4387"/>
                <a:gd name="T109" fmla="*/ T108 w 350"/>
                <a:gd name="T110" fmla="+- 0 2632 2622"/>
                <a:gd name="T111" fmla="*/ 2632 h 773"/>
                <a:gd name="T112" fmla="+- 0 4657 4387"/>
                <a:gd name="T113" fmla="*/ T112 w 350"/>
                <a:gd name="T114" fmla="+- 0 2622 2622"/>
                <a:gd name="T115" fmla="*/ 2622 h 773"/>
                <a:gd name="T116" fmla="+- 0 4652 4387"/>
                <a:gd name="T117" fmla="*/ T116 w 350"/>
                <a:gd name="T118" fmla="+- 0 2624 2622"/>
                <a:gd name="T119" fmla="*/ 2624 h 773"/>
                <a:gd name="T120" fmla="+- 0 4636 4387"/>
                <a:gd name="T121" fmla="*/ T120 w 350"/>
                <a:gd name="T122" fmla="+- 0 2629 2622"/>
                <a:gd name="T123" fmla="*/ 2629 h 773"/>
                <a:gd name="T124" fmla="+- 0 4569 4387"/>
                <a:gd name="T125" fmla="*/ T124 w 350"/>
                <a:gd name="T126" fmla="+- 0 2665 2622"/>
                <a:gd name="T127" fmla="*/ 2665 h 773"/>
                <a:gd name="T128" fmla="+- 0 4510 4387"/>
                <a:gd name="T129" fmla="*/ T128 w 350"/>
                <a:gd name="T130" fmla="+- 0 2712 2622"/>
                <a:gd name="T131" fmla="*/ 2712 h 773"/>
                <a:gd name="T132" fmla="+- 0 4461 4387"/>
                <a:gd name="T133" fmla="*/ T132 w 350"/>
                <a:gd name="T134" fmla="+- 0 2770 2622"/>
                <a:gd name="T135" fmla="*/ 2770 h 773"/>
                <a:gd name="T136" fmla="+- 0 4423 4387"/>
                <a:gd name="T137" fmla="*/ T136 w 350"/>
                <a:gd name="T138" fmla="+- 0 2836 2622"/>
                <a:gd name="T139" fmla="*/ 2836 h 773"/>
                <a:gd name="T140" fmla="+- 0 4398 4387"/>
                <a:gd name="T141" fmla="*/ T140 w 350"/>
                <a:gd name="T142" fmla="+- 0 2909 2622"/>
                <a:gd name="T143" fmla="*/ 2909 h 773"/>
                <a:gd name="T144" fmla="+- 0 4387 4387"/>
                <a:gd name="T145" fmla="*/ T144 w 350"/>
                <a:gd name="T146" fmla="+- 0 2989 2622"/>
                <a:gd name="T147" fmla="*/ 2989 h 773"/>
                <a:gd name="T148" fmla="+- 0 4392 4387"/>
                <a:gd name="T149" fmla="*/ T148 w 350"/>
                <a:gd name="T150" fmla="+- 0 3072 2622"/>
                <a:gd name="T151" fmla="*/ 3072 h 773"/>
                <a:gd name="T152" fmla="+- 0 4414 4387"/>
                <a:gd name="T153" fmla="*/ T152 w 350"/>
                <a:gd name="T154" fmla="+- 0 3151 2622"/>
                <a:gd name="T155" fmla="*/ 3151 h 773"/>
                <a:gd name="T156" fmla="+- 0 4450 4387"/>
                <a:gd name="T157" fmla="*/ T156 w 350"/>
                <a:gd name="T158" fmla="+- 0 3222 2622"/>
                <a:gd name="T159" fmla="*/ 3222 h 773"/>
                <a:gd name="T160" fmla="+- 0 4498 4387"/>
                <a:gd name="T161" fmla="*/ T160 w 350"/>
                <a:gd name="T162" fmla="+- 0 3285 2622"/>
                <a:gd name="T163" fmla="*/ 3285 h 773"/>
                <a:gd name="T164" fmla="+- 0 4558 4387"/>
                <a:gd name="T165" fmla="*/ T164 w 350"/>
                <a:gd name="T166" fmla="+- 0 3336 2622"/>
                <a:gd name="T167" fmla="*/ 3336 h 773"/>
                <a:gd name="T168" fmla="+- 0 4627 4387"/>
                <a:gd name="T169" fmla="*/ T168 w 350"/>
                <a:gd name="T170" fmla="+- 0 3376 2622"/>
                <a:gd name="T171" fmla="*/ 3376 h 773"/>
                <a:gd name="T172" fmla="+- 0 4632 4387"/>
                <a:gd name="T173" fmla="*/ T172 w 350"/>
                <a:gd name="T174" fmla="+- 0 3379 2622"/>
                <a:gd name="T175" fmla="*/ 3379 h 773"/>
                <a:gd name="T176" fmla="+- 0 4637 4387"/>
                <a:gd name="T177" fmla="*/ T176 w 350"/>
                <a:gd name="T178" fmla="+- 0 3381 2622"/>
                <a:gd name="T179" fmla="*/ 3381 h 773"/>
                <a:gd name="T180" fmla="+- 0 4642 4387"/>
                <a:gd name="T181" fmla="*/ T180 w 350"/>
                <a:gd name="T182" fmla="+- 0 3382 2622"/>
                <a:gd name="T183" fmla="*/ 3382 h 773"/>
                <a:gd name="T184" fmla="+- 0 4648 4387"/>
                <a:gd name="T185" fmla="*/ T184 w 350"/>
                <a:gd name="T186" fmla="+- 0 3384 2622"/>
                <a:gd name="T187" fmla="*/ 3384 h 773"/>
                <a:gd name="T188" fmla="+- 0 4655 4387"/>
                <a:gd name="T189" fmla="*/ T188 w 350"/>
                <a:gd name="T190" fmla="+- 0 3387 2622"/>
                <a:gd name="T191" fmla="*/ 3387 h 773"/>
                <a:gd name="T192" fmla="+- 0 4661 4387"/>
                <a:gd name="T193" fmla="*/ T192 w 350"/>
                <a:gd name="T194" fmla="+- 0 3389 2622"/>
                <a:gd name="T195" fmla="*/ 3389 h 773"/>
                <a:gd name="T196" fmla="+- 0 4669 4387"/>
                <a:gd name="T197" fmla="*/ T196 w 350"/>
                <a:gd name="T198" fmla="+- 0 3393 2622"/>
                <a:gd name="T199" fmla="*/ 3393 h 773"/>
                <a:gd name="T200" fmla="+- 0 4677 4387"/>
                <a:gd name="T201" fmla="*/ T200 w 350"/>
                <a:gd name="T202" fmla="+- 0 3395 2622"/>
                <a:gd name="T203" fmla="*/ 3395 h 773"/>
                <a:gd name="T204" fmla="+- 0 4687 4387"/>
                <a:gd name="T205" fmla="*/ T204 w 350"/>
                <a:gd name="T206" fmla="+- 0 3394 2622"/>
                <a:gd name="T207" fmla="*/ 3394 h 773"/>
                <a:gd name="T208" fmla="+- 0 4707 4387"/>
                <a:gd name="T209" fmla="*/ T208 w 350"/>
                <a:gd name="T210" fmla="+- 0 3389 2622"/>
                <a:gd name="T211" fmla="*/ 3389 h 773"/>
                <a:gd name="T212" fmla="+- 0 4723 4387"/>
                <a:gd name="T213" fmla="*/ T212 w 350"/>
                <a:gd name="T214" fmla="+- 0 3377 2622"/>
                <a:gd name="T215" fmla="*/ 3377 h 773"/>
                <a:gd name="T216" fmla="+- 0 4734 4387"/>
                <a:gd name="T217" fmla="*/ T216 w 350"/>
                <a:gd name="T218" fmla="+- 0 3359 2622"/>
                <a:gd name="T219" fmla="*/ 3359 h 773"/>
                <a:gd name="T220" fmla="+- 0 4737 4387"/>
                <a:gd name="T221" fmla="*/ T220 w 350"/>
                <a:gd name="T222" fmla="+- 0 3339 2622"/>
                <a:gd name="T223" fmla="*/ 3339 h 773"/>
                <a:gd name="T224" fmla="+- 0 4733 4387"/>
                <a:gd name="T225" fmla="*/ T224 w 350"/>
                <a:gd name="T226" fmla="+- 0 3321 2622"/>
                <a:gd name="T227" fmla="*/ 3321 h 773"/>
                <a:gd name="T228" fmla="+- 0 4724 4387"/>
                <a:gd name="T229" fmla="*/ T228 w 350"/>
                <a:gd name="T230" fmla="+- 0 3307 2622"/>
                <a:gd name="T231" fmla="*/ 3307 h 773"/>
                <a:gd name="T232" fmla="+- 0 4712 4387"/>
                <a:gd name="T233" fmla="*/ T232 w 350"/>
                <a:gd name="T234" fmla="+- 0 3296 2622"/>
                <a:gd name="T235" fmla="*/ 3296 h 773"/>
                <a:gd name="T236" fmla="+- 0 4696 4387"/>
                <a:gd name="T237" fmla="*/ T236 w 350"/>
                <a:gd name="T238" fmla="+- 0 3290 2622"/>
                <a:gd name="T239" fmla="*/ 3290 h 7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350" h="773">
                  <a:moveTo>
                    <a:pt x="309" y="668"/>
                  </a:moveTo>
                  <a:lnTo>
                    <a:pt x="287" y="659"/>
                  </a:lnTo>
                  <a:lnTo>
                    <a:pt x="251" y="641"/>
                  </a:lnTo>
                  <a:lnTo>
                    <a:pt x="219" y="619"/>
                  </a:lnTo>
                  <a:lnTo>
                    <a:pt x="190" y="593"/>
                  </a:lnTo>
                  <a:lnTo>
                    <a:pt x="164" y="563"/>
                  </a:lnTo>
                  <a:lnTo>
                    <a:pt x="138" y="521"/>
                  </a:lnTo>
                  <a:lnTo>
                    <a:pt x="118" y="474"/>
                  </a:lnTo>
                  <a:lnTo>
                    <a:pt x="107" y="424"/>
                  </a:lnTo>
                  <a:lnTo>
                    <a:pt x="105" y="371"/>
                  </a:lnTo>
                  <a:lnTo>
                    <a:pt x="121" y="288"/>
                  </a:lnTo>
                  <a:lnTo>
                    <a:pt x="159" y="216"/>
                  </a:lnTo>
                  <a:lnTo>
                    <a:pt x="214" y="156"/>
                  </a:lnTo>
                  <a:lnTo>
                    <a:pt x="281" y="108"/>
                  </a:lnTo>
                  <a:lnTo>
                    <a:pt x="288" y="104"/>
                  </a:lnTo>
                  <a:lnTo>
                    <a:pt x="289" y="97"/>
                  </a:lnTo>
                  <a:lnTo>
                    <a:pt x="290" y="91"/>
                  </a:lnTo>
                  <a:lnTo>
                    <a:pt x="292" y="84"/>
                  </a:lnTo>
                  <a:lnTo>
                    <a:pt x="295" y="72"/>
                  </a:lnTo>
                  <a:lnTo>
                    <a:pt x="289" y="67"/>
                  </a:lnTo>
                  <a:lnTo>
                    <a:pt x="287" y="65"/>
                  </a:lnTo>
                  <a:lnTo>
                    <a:pt x="291" y="49"/>
                  </a:lnTo>
                  <a:lnTo>
                    <a:pt x="274" y="35"/>
                  </a:lnTo>
                  <a:lnTo>
                    <a:pt x="278" y="28"/>
                  </a:lnTo>
                  <a:lnTo>
                    <a:pt x="281" y="21"/>
                  </a:lnTo>
                  <a:lnTo>
                    <a:pt x="281" y="17"/>
                  </a:lnTo>
                  <a:lnTo>
                    <a:pt x="276" y="10"/>
                  </a:lnTo>
                  <a:lnTo>
                    <a:pt x="270" y="0"/>
                  </a:lnTo>
                  <a:lnTo>
                    <a:pt x="265" y="2"/>
                  </a:lnTo>
                  <a:lnTo>
                    <a:pt x="249" y="7"/>
                  </a:lnTo>
                  <a:lnTo>
                    <a:pt x="182" y="43"/>
                  </a:lnTo>
                  <a:lnTo>
                    <a:pt x="123" y="90"/>
                  </a:lnTo>
                  <a:lnTo>
                    <a:pt x="74" y="148"/>
                  </a:lnTo>
                  <a:lnTo>
                    <a:pt x="36" y="214"/>
                  </a:lnTo>
                  <a:lnTo>
                    <a:pt x="11" y="287"/>
                  </a:lnTo>
                  <a:lnTo>
                    <a:pt x="0" y="367"/>
                  </a:lnTo>
                  <a:lnTo>
                    <a:pt x="5" y="450"/>
                  </a:lnTo>
                  <a:lnTo>
                    <a:pt x="27" y="529"/>
                  </a:lnTo>
                  <a:lnTo>
                    <a:pt x="63" y="600"/>
                  </a:lnTo>
                  <a:lnTo>
                    <a:pt x="111" y="663"/>
                  </a:lnTo>
                  <a:lnTo>
                    <a:pt x="171" y="714"/>
                  </a:lnTo>
                  <a:lnTo>
                    <a:pt x="240" y="754"/>
                  </a:lnTo>
                  <a:lnTo>
                    <a:pt x="245" y="757"/>
                  </a:lnTo>
                  <a:lnTo>
                    <a:pt x="250" y="759"/>
                  </a:lnTo>
                  <a:lnTo>
                    <a:pt x="255" y="760"/>
                  </a:lnTo>
                  <a:lnTo>
                    <a:pt x="261" y="762"/>
                  </a:lnTo>
                  <a:lnTo>
                    <a:pt x="268" y="765"/>
                  </a:lnTo>
                  <a:lnTo>
                    <a:pt x="274" y="767"/>
                  </a:lnTo>
                  <a:lnTo>
                    <a:pt x="282" y="771"/>
                  </a:lnTo>
                  <a:lnTo>
                    <a:pt x="290" y="773"/>
                  </a:lnTo>
                  <a:lnTo>
                    <a:pt x="300" y="772"/>
                  </a:lnTo>
                  <a:lnTo>
                    <a:pt x="320" y="767"/>
                  </a:lnTo>
                  <a:lnTo>
                    <a:pt x="336" y="755"/>
                  </a:lnTo>
                  <a:lnTo>
                    <a:pt x="347" y="737"/>
                  </a:lnTo>
                  <a:lnTo>
                    <a:pt x="350" y="717"/>
                  </a:lnTo>
                  <a:lnTo>
                    <a:pt x="346" y="699"/>
                  </a:lnTo>
                  <a:lnTo>
                    <a:pt x="337" y="685"/>
                  </a:lnTo>
                  <a:lnTo>
                    <a:pt x="325" y="674"/>
                  </a:lnTo>
                  <a:lnTo>
                    <a:pt x="309" y="668"/>
                  </a:lnTo>
                  <a:close/>
                </a:path>
              </a:pathLst>
            </a:custGeom>
            <a:noFill/>
            <a:ln w="641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89" name="Freeform 88"/>
            <p:cNvSpPr>
              <a:spLocks/>
            </p:cNvSpPr>
            <p:nvPr/>
          </p:nvSpPr>
          <p:spPr bwMode="auto">
            <a:xfrm>
              <a:off x="4661" y="2629"/>
              <a:ext cx="65" cy="66"/>
            </a:xfrm>
            <a:custGeom>
              <a:avLst/>
              <a:gdLst>
                <a:gd name="T0" fmla="+- 0 4692 4661"/>
                <a:gd name="T1" fmla="*/ T0 w 65"/>
                <a:gd name="T2" fmla="+- 0 2694 2629"/>
                <a:gd name="T3" fmla="*/ 2694 h 66"/>
                <a:gd name="T4" fmla="+- 0 4680 4661"/>
                <a:gd name="T5" fmla="*/ T4 w 65"/>
                <a:gd name="T6" fmla="+- 0 2691 2629"/>
                <a:gd name="T7" fmla="*/ 2691 h 66"/>
                <a:gd name="T8" fmla="+- 0 4670 4661"/>
                <a:gd name="T9" fmla="*/ T8 w 65"/>
                <a:gd name="T10" fmla="+- 0 2684 2629"/>
                <a:gd name="T11" fmla="*/ 2684 h 66"/>
                <a:gd name="T12" fmla="+- 0 4663 4661"/>
                <a:gd name="T13" fmla="*/ T12 w 65"/>
                <a:gd name="T14" fmla="+- 0 2673 2629"/>
                <a:gd name="T15" fmla="*/ 2673 h 66"/>
                <a:gd name="T16" fmla="+- 0 4661 4661"/>
                <a:gd name="T17" fmla="*/ T16 w 65"/>
                <a:gd name="T18" fmla="+- 0 2661 2629"/>
                <a:gd name="T19" fmla="*/ 2661 h 66"/>
                <a:gd name="T20" fmla="+- 0 4664 4661"/>
                <a:gd name="T21" fmla="*/ T20 w 65"/>
                <a:gd name="T22" fmla="+- 0 2648 2629"/>
                <a:gd name="T23" fmla="*/ 2648 h 66"/>
                <a:gd name="T24" fmla="+- 0 4672 4661"/>
                <a:gd name="T25" fmla="*/ T24 w 65"/>
                <a:gd name="T26" fmla="+- 0 2638 2629"/>
                <a:gd name="T27" fmla="*/ 2638 h 66"/>
                <a:gd name="T28" fmla="+- 0 4682 4661"/>
                <a:gd name="T29" fmla="*/ T28 w 65"/>
                <a:gd name="T30" fmla="+- 0 2631 2629"/>
                <a:gd name="T31" fmla="*/ 2631 h 66"/>
                <a:gd name="T32" fmla="+- 0 4695 4661"/>
                <a:gd name="T33" fmla="*/ T32 w 65"/>
                <a:gd name="T34" fmla="+- 0 2629 2629"/>
                <a:gd name="T35" fmla="*/ 2629 h 66"/>
                <a:gd name="T36" fmla="+- 0 4707 4661"/>
                <a:gd name="T37" fmla="*/ T36 w 65"/>
                <a:gd name="T38" fmla="+- 0 2632 2629"/>
                <a:gd name="T39" fmla="*/ 2632 h 66"/>
                <a:gd name="T40" fmla="+- 0 4717 4661"/>
                <a:gd name="T41" fmla="*/ T40 w 65"/>
                <a:gd name="T42" fmla="+- 0 2640 2629"/>
                <a:gd name="T43" fmla="*/ 2640 h 66"/>
                <a:gd name="T44" fmla="+- 0 4724 4661"/>
                <a:gd name="T45" fmla="*/ T44 w 65"/>
                <a:gd name="T46" fmla="+- 0 2650 2629"/>
                <a:gd name="T47" fmla="*/ 2650 h 66"/>
                <a:gd name="T48" fmla="+- 0 4726 4661"/>
                <a:gd name="T49" fmla="*/ T48 w 65"/>
                <a:gd name="T50" fmla="+- 0 2663 2629"/>
                <a:gd name="T51" fmla="*/ 2663 h 66"/>
                <a:gd name="T52" fmla="+- 0 4723 4661"/>
                <a:gd name="T53" fmla="*/ T52 w 65"/>
                <a:gd name="T54" fmla="+- 0 2676 2629"/>
                <a:gd name="T55" fmla="*/ 2676 h 66"/>
                <a:gd name="T56" fmla="+- 0 4716 4661"/>
                <a:gd name="T57" fmla="*/ T56 w 65"/>
                <a:gd name="T58" fmla="+- 0 2686 2629"/>
                <a:gd name="T59" fmla="*/ 2686 h 66"/>
                <a:gd name="T60" fmla="+- 0 4705 4661"/>
                <a:gd name="T61" fmla="*/ T60 w 65"/>
                <a:gd name="T62" fmla="+- 0 2692 2629"/>
                <a:gd name="T63" fmla="*/ 2692 h 66"/>
                <a:gd name="T64" fmla="+- 0 4692 4661"/>
                <a:gd name="T65" fmla="*/ T64 w 65"/>
                <a:gd name="T66" fmla="+- 0 2694 2629"/>
                <a:gd name="T67" fmla="*/ 2694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5" h="66">
                  <a:moveTo>
                    <a:pt x="31" y="65"/>
                  </a:moveTo>
                  <a:lnTo>
                    <a:pt x="19" y="62"/>
                  </a:lnTo>
                  <a:lnTo>
                    <a:pt x="9" y="55"/>
                  </a:lnTo>
                  <a:lnTo>
                    <a:pt x="2" y="44"/>
                  </a:lnTo>
                  <a:lnTo>
                    <a:pt x="0" y="32"/>
                  </a:lnTo>
                  <a:lnTo>
                    <a:pt x="3" y="19"/>
                  </a:lnTo>
                  <a:lnTo>
                    <a:pt x="11" y="9"/>
                  </a:lnTo>
                  <a:lnTo>
                    <a:pt x="21" y="2"/>
                  </a:lnTo>
                  <a:lnTo>
                    <a:pt x="34" y="0"/>
                  </a:lnTo>
                  <a:lnTo>
                    <a:pt x="46" y="3"/>
                  </a:lnTo>
                  <a:lnTo>
                    <a:pt x="56" y="11"/>
                  </a:lnTo>
                  <a:lnTo>
                    <a:pt x="63" y="21"/>
                  </a:lnTo>
                  <a:lnTo>
                    <a:pt x="65" y="34"/>
                  </a:lnTo>
                  <a:lnTo>
                    <a:pt x="62" y="47"/>
                  </a:lnTo>
                  <a:lnTo>
                    <a:pt x="55" y="57"/>
                  </a:lnTo>
                  <a:lnTo>
                    <a:pt x="44" y="63"/>
                  </a:lnTo>
                  <a:lnTo>
                    <a:pt x="31" y="65"/>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0" name="Freeform 89"/>
            <p:cNvSpPr>
              <a:spLocks/>
            </p:cNvSpPr>
            <p:nvPr/>
          </p:nvSpPr>
          <p:spPr bwMode="auto">
            <a:xfrm>
              <a:off x="4661" y="2629"/>
              <a:ext cx="65" cy="66"/>
            </a:xfrm>
            <a:custGeom>
              <a:avLst/>
              <a:gdLst>
                <a:gd name="T0" fmla="+- 0 4661 4661"/>
                <a:gd name="T1" fmla="*/ T0 w 65"/>
                <a:gd name="T2" fmla="+- 0 2661 2629"/>
                <a:gd name="T3" fmla="*/ 2661 h 66"/>
                <a:gd name="T4" fmla="+- 0 4664 4661"/>
                <a:gd name="T5" fmla="*/ T4 w 65"/>
                <a:gd name="T6" fmla="+- 0 2648 2629"/>
                <a:gd name="T7" fmla="*/ 2648 h 66"/>
                <a:gd name="T8" fmla="+- 0 4672 4661"/>
                <a:gd name="T9" fmla="*/ T8 w 65"/>
                <a:gd name="T10" fmla="+- 0 2638 2629"/>
                <a:gd name="T11" fmla="*/ 2638 h 66"/>
                <a:gd name="T12" fmla="+- 0 4682 4661"/>
                <a:gd name="T13" fmla="*/ T12 w 65"/>
                <a:gd name="T14" fmla="+- 0 2631 2629"/>
                <a:gd name="T15" fmla="*/ 2631 h 66"/>
                <a:gd name="T16" fmla="+- 0 4695 4661"/>
                <a:gd name="T17" fmla="*/ T16 w 65"/>
                <a:gd name="T18" fmla="+- 0 2629 2629"/>
                <a:gd name="T19" fmla="*/ 2629 h 66"/>
                <a:gd name="T20" fmla="+- 0 4707 4661"/>
                <a:gd name="T21" fmla="*/ T20 w 65"/>
                <a:gd name="T22" fmla="+- 0 2632 2629"/>
                <a:gd name="T23" fmla="*/ 2632 h 66"/>
                <a:gd name="T24" fmla="+- 0 4717 4661"/>
                <a:gd name="T25" fmla="*/ T24 w 65"/>
                <a:gd name="T26" fmla="+- 0 2640 2629"/>
                <a:gd name="T27" fmla="*/ 2640 h 66"/>
                <a:gd name="T28" fmla="+- 0 4724 4661"/>
                <a:gd name="T29" fmla="*/ T28 w 65"/>
                <a:gd name="T30" fmla="+- 0 2650 2629"/>
                <a:gd name="T31" fmla="*/ 2650 h 66"/>
                <a:gd name="T32" fmla="+- 0 4726 4661"/>
                <a:gd name="T33" fmla="*/ T32 w 65"/>
                <a:gd name="T34" fmla="+- 0 2663 2629"/>
                <a:gd name="T35" fmla="*/ 2663 h 66"/>
                <a:gd name="T36" fmla="+- 0 4723 4661"/>
                <a:gd name="T37" fmla="*/ T36 w 65"/>
                <a:gd name="T38" fmla="+- 0 2676 2629"/>
                <a:gd name="T39" fmla="*/ 2676 h 66"/>
                <a:gd name="T40" fmla="+- 0 4716 4661"/>
                <a:gd name="T41" fmla="*/ T40 w 65"/>
                <a:gd name="T42" fmla="+- 0 2686 2629"/>
                <a:gd name="T43" fmla="*/ 2686 h 66"/>
                <a:gd name="T44" fmla="+- 0 4705 4661"/>
                <a:gd name="T45" fmla="*/ T44 w 65"/>
                <a:gd name="T46" fmla="+- 0 2692 2629"/>
                <a:gd name="T47" fmla="*/ 2692 h 66"/>
                <a:gd name="T48" fmla="+- 0 4692 4661"/>
                <a:gd name="T49" fmla="*/ T48 w 65"/>
                <a:gd name="T50" fmla="+- 0 2694 2629"/>
                <a:gd name="T51" fmla="*/ 2694 h 66"/>
                <a:gd name="T52" fmla="+- 0 4680 4661"/>
                <a:gd name="T53" fmla="*/ T52 w 65"/>
                <a:gd name="T54" fmla="+- 0 2691 2629"/>
                <a:gd name="T55" fmla="*/ 2691 h 66"/>
                <a:gd name="T56" fmla="+- 0 4670 4661"/>
                <a:gd name="T57" fmla="*/ T56 w 65"/>
                <a:gd name="T58" fmla="+- 0 2684 2629"/>
                <a:gd name="T59" fmla="*/ 2684 h 66"/>
                <a:gd name="T60" fmla="+- 0 4663 4661"/>
                <a:gd name="T61" fmla="*/ T60 w 65"/>
                <a:gd name="T62" fmla="+- 0 2673 2629"/>
                <a:gd name="T63" fmla="*/ 2673 h 66"/>
                <a:gd name="T64" fmla="+- 0 4661 4661"/>
                <a:gd name="T65" fmla="*/ T64 w 65"/>
                <a:gd name="T66" fmla="+- 0 2661 2629"/>
                <a:gd name="T67" fmla="*/ 2661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5" h="66">
                  <a:moveTo>
                    <a:pt x="0" y="32"/>
                  </a:moveTo>
                  <a:lnTo>
                    <a:pt x="3" y="19"/>
                  </a:lnTo>
                  <a:lnTo>
                    <a:pt x="11" y="9"/>
                  </a:lnTo>
                  <a:lnTo>
                    <a:pt x="21" y="2"/>
                  </a:lnTo>
                  <a:lnTo>
                    <a:pt x="34" y="0"/>
                  </a:lnTo>
                  <a:lnTo>
                    <a:pt x="46" y="3"/>
                  </a:lnTo>
                  <a:lnTo>
                    <a:pt x="56" y="11"/>
                  </a:lnTo>
                  <a:lnTo>
                    <a:pt x="63" y="21"/>
                  </a:lnTo>
                  <a:lnTo>
                    <a:pt x="65" y="34"/>
                  </a:lnTo>
                  <a:lnTo>
                    <a:pt x="62" y="47"/>
                  </a:lnTo>
                  <a:lnTo>
                    <a:pt x="55" y="57"/>
                  </a:lnTo>
                  <a:lnTo>
                    <a:pt x="44" y="63"/>
                  </a:lnTo>
                  <a:lnTo>
                    <a:pt x="31" y="65"/>
                  </a:lnTo>
                  <a:lnTo>
                    <a:pt x="19" y="62"/>
                  </a:lnTo>
                  <a:lnTo>
                    <a:pt x="9" y="55"/>
                  </a:lnTo>
                  <a:lnTo>
                    <a:pt x="2" y="44"/>
                  </a:lnTo>
                  <a:lnTo>
                    <a:pt x="0" y="32"/>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91" name="Freeform 90"/>
            <p:cNvSpPr>
              <a:spLocks/>
            </p:cNvSpPr>
            <p:nvPr/>
          </p:nvSpPr>
          <p:spPr bwMode="auto">
            <a:xfrm>
              <a:off x="4645" y="3306"/>
              <a:ext cx="65" cy="66"/>
            </a:xfrm>
            <a:custGeom>
              <a:avLst/>
              <a:gdLst>
                <a:gd name="T0" fmla="+- 0 4679 4646"/>
                <a:gd name="T1" fmla="*/ T0 w 65"/>
                <a:gd name="T2" fmla="+- 0 3371 3306"/>
                <a:gd name="T3" fmla="*/ 3371 h 66"/>
                <a:gd name="T4" fmla="+- 0 4666 4646"/>
                <a:gd name="T5" fmla="*/ T4 w 65"/>
                <a:gd name="T6" fmla="+- 0 3369 3306"/>
                <a:gd name="T7" fmla="*/ 3369 h 66"/>
                <a:gd name="T8" fmla="+- 0 4656 4646"/>
                <a:gd name="T9" fmla="*/ T8 w 65"/>
                <a:gd name="T10" fmla="+- 0 3363 3306"/>
                <a:gd name="T11" fmla="*/ 3363 h 66"/>
                <a:gd name="T12" fmla="+- 0 4648 4646"/>
                <a:gd name="T13" fmla="*/ T12 w 65"/>
                <a:gd name="T14" fmla="+- 0 3352 3306"/>
                <a:gd name="T15" fmla="*/ 3352 h 66"/>
                <a:gd name="T16" fmla="+- 0 4646 4646"/>
                <a:gd name="T17" fmla="*/ T16 w 65"/>
                <a:gd name="T18" fmla="+- 0 3340 3306"/>
                <a:gd name="T19" fmla="*/ 3340 h 66"/>
                <a:gd name="T20" fmla="+- 0 4648 4646"/>
                <a:gd name="T21" fmla="*/ T20 w 65"/>
                <a:gd name="T22" fmla="+- 0 3327 3306"/>
                <a:gd name="T23" fmla="*/ 3327 h 66"/>
                <a:gd name="T24" fmla="+- 0 4654 4646"/>
                <a:gd name="T25" fmla="*/ T24 w 65"/>
                <a:gd name="T26" fmla="+- 0 3317 3306"/>
                <a:gd name="T27" fmla="*/ 3317 h 66"/>
                <a:gd name="T28" fmla="+- 0 4664 4646"/>
                <a:gd name="T29" fmla="*/ T28 w 65"/>
                <a:gd name="T30" fmla="+- 0 3309 3306"/>
                <a:gd name="T31" fmla="*/ 3309 h 66"/>
                <a:gd name="T32" fmla="+- 0 4677 4646"/>
                <a:gd name="T33" fmla="*/ T32 w 65"/>
                <a:gd name="T34" fmla="+- 0 3306 3306"/>
                <a:gd name="T35" fmla="*/ 3306 h 66"/>
                <a:gd name="T36" fmla="+- 0 4690 4646"/>
                <a:gd name="T37" fmla="*/ T36 w 65"/>
                <a:gd name="T38" fmla="+- 0 3308 3306"/>
                <a:gd name="T39" fmla="*/ 3308 h 66"/>
                <a:gd name="T40" fmla="+- 0 4700 4646"/>
                <a:gd name="T41" fmla="*/ T40 w 65"/>
                <a:gd name="T42" fmla="+- 0 3315 3306"/>
                <a:gd name="T43" fmla="*/ 3315 h 66"/>
                <a:gd name="T44" fmla="+- 0 4707 4646"/>
                <a:gd name="T45" fmla="*/ T44 w 65"/>
                <a:gd name="T46" fmla="+- 0 3325 3306"/>
                <a:gd name="T47" fmla="*/ 3325 h 66"/>
                <a:gd name="T48" fmla="+- 0 4710 4646"/>
                <a:gd name="T49" fmla="*/ T48 w 65"/>
                <a:gd name="T50" fmla="+- 0 3338 3306"/>
                <a:gd name="T51" fmla="*/ 3338 h 66"/>
                <a:gd name="T52" fmla="+- 0 4708 4646"/>
                <a:gd name="T53" fmla="*/ T52 w 65"/>
                <a:gd name="T54" fmla="+- 0 3351 3306"/>
                <a:gd name="T55" fmla="*/ 3351 h 66"/>
                <a:gd name="T56" fmla="+- 0 4702 4646"/>
                <a:gd name="T57" fmla="*/ T56 w 65"/>
                <a:gd name="T58" fmla="+- 0 3361 3306"/>
                <a:gd name="T59" fmla="*/ 3361 h 66"/>
                <a:gd name="T60" fmla="+- 0 4691 4646"/>
                <a:gd name="T61" fmla="*/ T60 w 65"/>
                <a:gd name="T62" fmla="+- 0 3368 3306"/>
                <a:gd name="T63" fmla="*/ 3368 h 66"/>
                <a:gd name="T64" fmla="+- 0 4679 4646"/>
                <a:gd name="T65" fmla="*/ T64 w 65"/>
                <a:gd name="T66" fmla="+- 0 3371 3306"/>
                <a:gd name="T67" fmla="*/ 3371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5" h="66">
                  <a:moveTo>
                    <a:pt x="33" y="65"/>
                  </a:moveTo>
                  <a:lnTo>
                    <a:pt x="20" y="63"/>
                  </a:lnTo>
                  <a:lnTo>
                    <a:pt x="10" y="57"/>
                  </a:lnTo>
                  <a:lnTo>
                    <a:pt x="2" y="46"/>
                  </a:lnTo>
                  <a:lnTo>
                    <a:pt x="0" y="34"/>
                  </a:lnTo>
                  <a:lnTo>
                    <a:pt x="2" y="21"/>
                  </a:lnTo>
                  <a:lnTo>
                    <a:pt x="8" y="11"/>
                  </a:lnTo>
                  <a:lnTo>
                    <a:pt x="18" y="3"/>
                  </a:lnTo>
                  <a:lnTo>
                    <a:pt x="31" y="0"/>
                  </a:lnTo>
                  <a:lnTo>
                    <a:pt x="44" y="2"/>
                  </a:lnTo>
                  <a:lnTo>
                    <a:pt x="54" y="9"/>
                  </a:lnTo>
                  <a:lnTo>
                    <a:pt x="61" y="19"/>
                  </a:lnTo>
                  <a:lnTo>
                    <a:pt x="64" y="32"/>
                  </a:lnTo>
                  <a:lnTo>
                    <a:pt x="62" y="45"/>
                  </a:lnTo>
                  <a:lnTo>
                    <a:pt x="56" y="55"/>
                  </a:lnTo>
                  <a:lnTo>
                    <a:pt x="45" y="62"/>
                  </a:lnTo>
                  <a:lnTo>
                    <a:pt x="33" y="65"/>
                  </a:lnTo>
                  <a:close/>
                </a:path>
              </a:pathLst>
            </a:custGeom>
            <a:solidFill>
              <a:srgbClr val="008ED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2" name="Freeform 91"/>
            <p:cNvSpPr>
              <a:spLocks/>
            </p:cNvSpPr>
            <p:nvPr/>
          </p:nvSpPr>
          <p:spPr bwMode="auto">
            <a:xfrm>
              <a:off x="4645" y="3306"/>
              <a:ext cx="65" cy="66"/>
            </a:xfrm>
            <a:custGeom>
              <a:avLst/>
              <a:gdLst>
                <a:gd name="T0" fmla="+- 0 4646 4646"/>
                <a:gd name="T1" fmla="*/ T0 w 65"/>
                <a:gd name="T2" fmla="+- 0 3340 3306"/>
                <a:gd name="T3" fmla="*/ 3340 h 66"/>
                <a:gd name="T4" fmla="+- 0 4648 4646"/>
                <a:gd name="T5" fmla="*/ T4 w 65"/>
                <a:gd name="T6" fmla="+- 0 3327 3306"/>
                <a:gd name="T7" fmla="*/ 3327 h 66"/>
                <a:gd name="T8" fmla="+- 0 4654 4646"/>
                <a:gd name="T9" fmla="*/ T8 w 65"/>
                <a:gd name="T10" fmla="+- 0 3317 3306"/>
                <a:gd name="T11" fmla="*/ 3317 h 66"/>
                <a:gd name="T12" fmla="+- 0 4664 4646"/>
                <a:gd name="T13" fmla="*/ T12 w 65"/>
                <a:gd name="T14" fmla="+- 0 3309 3306"/>
                <a:gd name="T15" fmla="*/ 3309 h 66"/>
                <a:gd name="T16" fmla="+- 0 4677 4646"/>
                <a:gd name="T17" fmla="*/ T16 w 65"/>
                <a:gd name="T18" fmla="+- 0 3306 3306"/>
                <a:gd name="T19" fmla="*/ 3306 h 66"/>
                <a:gd name="T20" fmla="+- 0 4690 4646"/>
                <a:gd name="T21" fmla="*/ T20 w 65"/>
                <a:gd name="T22" fmla="+- 0 3308 3306"/>
                <a:gd name="T23" fmla="*/ 3308 h 66"/>
                <a:gd name="T24" fmla="+- 0 4700 4646"/>
                <a:gd name="T25" fmla="*/ T24 w 65"/>
                <a:gd name="T26" fmla="+- 0 3315 3306"/>
                <a:gd name="T27" fmla="*/ 3315 h 66"/>
                <a:gd name="T28" fmla="+- 0 4707 4646"/>
                <a:gd name="T29" fmla="*/ T28 w 65"/>
                <a:gd name="T30" fmla="+- 0 3325 3306"/>
                <a:gd name="T31" fmla="*/ 3325 h 66"/>
                <a:gd name="T32" fmla="+- 0 4710 4646"/>
                <a:gd name="T33" fmla="*/ T32 w 65"/>
                <a:gd name="T34" fmla="+- 0 3338 3306"/>
                <a:gd name="T35" fmla="*/ 3338 h 66"/>
                <a:gd name="T36" fmla="+- 0 4708 4646"/>
                <a:gd name="T37" fmla="*/ T36 w 65"/>
                <a:gd name="T38" fmla="+- 0 3351 3306"/>
                <a:gd name="T39" fmla="*/ 3351 h 66"/>
                <a:gd name="T40" fmla="+- 0 4702 4646"/>
                <a:gd name="T41" fmla="*/ T40 w 65"/>
                <a:gd name="T42" fmla="+- 0 3361 3306"/>
                <a:gd name="T43" fmla="*/ 3361 h 66"/>
                <a:gd name="T44" fmla="+- 0 4691 4646"/>
                <a:gd name="T45" fmla="*/ T44 w 65"/>
                <a:gd name="T46" fmla="+- 0 3368 3306"/>
                <a:gd name="T47" fmla="*/ 3368 h 66"/>
                <a:gd name="T48" fmla="+- 0 4679 4646"/>
                <a:gd name="T49" fmla="*/ T48 w 65"/>
                <a:gd name="T50" fmla="+- 0 3371 3306"/>
                <a:gd name="T51" fmla="*/ 3371 h 66"/>
                <a:gd name="T52" fmla="+- 0 4666 4646"/>
                <a:gd name="T53" fmla="*/ T52 w 65"/>
                <a:gd name="T54" fmla="+- 0 3369 3306"/>
                <a:gd name="T55" fmla="*/ 3369 h 66"/>
                <a:gd name="T56" fmla="+- 0 4656 4646"/>
                <a:gd name="T57" fmla="*/ T56 w 65"/>
                <a:gd name="T58" fmla="+- 0 3363 3306"/>
                <a:gd name="T59" fmla="*/ 3363 h 66"/>
                <a:gd name="T60" fmla="+- 0 4648 4646"/>
                <a:gd name="T61" fmla="*/ T60 w 65"/>
                <a:gd name="T62" fmla="+- 0 3352 3306"/>
                <a:gd name="T63" fmla="*/ 3352 h 66"/>
                <a:gd name="T64" fmla="+- 0 4646 4646"/>
                <a:gd name="T65" fmla="*/ T64 w 65"/>
                <a:gd name="T66" fmla="+- 0 3340 3306"/>
                <a:gd name="T67" fmla="*/ 3340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5" h="66">
                  <a:moveTo>
                    <a:pt x="0" y="34"/>
                  </a:moveTo>
                  <a:lnTo>
                    <a:pt x="2" y="21"/>
                  </a:lnTo>
                  <a:lnTo>
                    <a:pt x="8" y="11"/>
                  </a:lnTo>
                  <a:lnTo>
                    <a:pt x="18" y="3"/>
                  </a:lnTo>
                  <a:lnTo>
                    <a:pt x="31" y="0"/>
                  </a:lnTo>
                  <a:lnTo>
                    <a:pt x="44" y="2"/>
                  </a:lnTo>
                  <a:lnTo>
                    <a:pt x="54" y="9"/>
                  </a:lnTo>
                  <a:lnTo>
                    <a:pt x="61" y="19"/>
                  </a:lnTo>
                  <a:lnTo>
                    <a:pt x="64" y="32"/>
                  </a:lnTo>
                  <a:lnTo>
                    <a:pt x="62" y="45"/>
                  </a:lnTo>
                  <a:lnTo>
                    <a:pt x="56" y="55"/>
                  </a:lnTo>
                  <a:lnTo>
                    <a:pt x="45" y="62"/>
                  </a:lnTo>
                  <a:lnTo>
                    <a:pt x="33" y="65"/>
                  </a:lnTo>
                  <a:lnTo>
                    <a:pt x="20" y="63"/>
                  </a:lnTo>
                  <a:lnTo>
                    <a:pt x="10" y="57"/>
                  </a:lnTo>
                  <a:lnTo>
                    <a:pt x="2" y="46"/>
                  </a:lnTo>
                  <a:lnTo>
                    <a:pt x="0" y="34"/>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93" name="Picture 9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322" y="2627"/>
              <a:ext cx="226"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Freeform 93"/>
            <p:cNvSpPr>
              <a:spLocks/>
            </p:cNvSpPr>
            <p:nvPr/>
          </p:nvSpPr>
          <p:spPr bwMode="auto">
            <a:xfrm>
              <a:off x="4322" y="2627"/>
              <a:ext cx="226" cy="736"/>
            </a:xfrm>
            <a:custGeom>
              <a:avLst/>
              <a:gdLst>
                <a:gd name="T0" fmla="+- 0 4387 4322"/>
                <a:gd name="T1" fmla="*/ T0 w 226"/>
                <a:gd name="T2" fmla="+- 0 3004 2628"/>
                <a:gd name="T3" fmla="*/ 3004 h 736"/>
                <a:gd name="T4" fmla="+- 0 4395 4322"/>
                <a:gd name="T5" fmla="*/ T4 w 226"/>
                <a:gd name="T6" fmla="+- 0 2927 2628"/>
                <a:gd name="T7" fmla="*/ 2927 h 736"/>
                <a:gd name="T8" fmla="+- 0 4416 4322"/>
                <a:gd name="T9" fmla="*/ T8 w 226"/>
                <a:gd name="T10" fmla="+- 0 2854 2628"/>
                <a:gd name="T11" fmla="*/ 2854 h 736"/>
                <a:gd name="T12" fmla="+- 0 4449 4322"/>
                <a:gd name="T13" fmla="*/ T12 w 226"/>
                <a:gd name="T14" fmla="+- 0 2788 2628"/>
                <a:gd name="T15" fmla="*/ 2788 h 736"/>
                <a:gd name="T16" fmla="+- 0 4494 4322"/>
                <a:gd name="T17" fmla="*/ T16 w 226"/>
                <a:gd name="T18" fmla="+- 0 2730 2628"/>
                <a:gd name="T19" fmla="*/ 2730 h 736"/>
                <a:gd name="T20" fmla="+- 0 4548 4322"/>
                <a:gd name="T21" fmla="*/ T20 w 226"/>
                <a:gd name="T22" fmla="+- 0 2680 2628"/>
                <a:gd name="T23" fmla="*/ 2680 h 736"/>
                <a:gd name="T24" fmla="+- 0 4508 4322"/>
                <a:gd name="T25" fmla="*/ T24 w 226"/>
                <a:gd name="T26" fmla="+- 0 2628 2628"/>
                <a:gd name="T27" fmla="*/ 2628 h 736"/>
                <a:gd name="T28" fmla="+- 0 4455 4322"/>
                <a:gd name="T29" fmla="*/ T28 w 226"/>
                <a:gd name="T30" fmla="+- 0 2675 2628"/>
                <a:gd name="T31" fmla="*/ 2675 h 736"/>
                <a:gd name="T32" fmla="+- 0 4410 4322"/>
                <a:gd name="T33" fmla="*/ T32 w 226"/>
                <a:gd name="T34" fmla="+- 0 2729 2628"/>
                <a:gd name="T35" fmla="*/ 2729 h 736"/>
                <a:gd name="T36" fmla="+- 0 4373 4322"/>
                <a:gd name="T37" fmla="*/ T36 w 226"/>
                <a:gd name="T38" fmla="+- 0 2791 2628"/>
                <a:gd name="T39" fmla="*/ 2791 h 736"/>
                <a:gd name="T40" fmla="+- 0 4345 4322"/>
                <a:gd name="T41" fmla="*/ T40 w 226"/>
                <a:gd name="T42" fmla="+- 0 2857 2628"/>
                <a:gd name="T43" fmla="*/ 2857 h 736"/>
                <a:gd name="T44" fmla="+- 0 4328 4322"/>
                <a:gd name="T45" fmla="*/ T44 w 226"/>
                <a:gd name="T46" fmla="+- 0 2929 2628"/>
                <a:gd name="T47" fmla="*/ 2929 h 736"/>
                <a:gd name="T48" fmla="+- 0 4322 4322"/>
                <a:gd name="T49" fmla="*/ T48 w 226"/>
                <a:gd name="T50" fmla="+- 0 3004 2628"/>
                <a:gd name="T51" fmla="*/ 3004 h 736"/>
                <a:gd name="T52" fmla="+- 0 4330 4322"/>
                <a:gd name="T53" fmla="*/ T52 w 226"/>
                <a:gd name="T54" fmla="+- 0 3088 2628"/>
                <a:gd name="T55" fmla="*/ 3088 h 736"/>
                <a:gd name="T56" fmla="+- 0 4351 4322"/>
                <a:gd name="T57" fmla="*/ T56 w 226"/>
                <a:gd name="T58" fmla="+- 0 3168 2628"/>
                <a:gd name="T59" fmla="*/ 3168 h 736"/>
                <a:gd name="T60" fmla="+- 0 4386 4322"/>
                <a:gd name="T61" fmla="*/ T60 w 226"/>
                <a:gd name="T62" fmla="+- 0 3241 2628"/>
                <a:gd name="T63" fmla="*/ 3241 h 736"/>
                <a:gd name="T64" fmla="+- 0 4432 4322"/>
                <a:gd name="T65" fmla="*/ T64 w 226"/>
                <a:gd name="T66" fmla="+- 0 3307 2628"/>
                <a:gd name="T67" fmla="*/ 3307 h 736"/>
                <a:gd name="T68" fmla="+- 0 4488 4322"/>
                <a:gd name="T69" fmla="*/ T68 w 226"/>
                <a:gd name="T70" fmla="+- 0 3363 2628"/>
                <a:gd name="T71" fmla="*/ 3363 h 736"/>
                <a:gd name="T72" fmla="+- 0 4530 4322"/>
                <a:gd name="T73" fmla="*/ T72 w 226"/>
                <a:gd name="T74" fmla="+- 0 3313 2628"/>
                <a:gd name="T75" fmla="*/ 3313 h 736"/>
                <a:gd name="T76" fmla="+- 0 4482 4322"/>
                <a:gd name="T77" fmla="*/ T76 w 226"/>
                <a:gd name="T78" fmla="+- 0 3265 2628"/>
                <a:gd name="T79" fmla="*/ 3265 h 736"/>
                <a:gd name="T80" fmla="+- 0 4442 4322"/>
                <a:gd name="T81" fmla="*/ T80 w 226"/>
                <a:gd name="T82" fmla="+- 0 3208 2628"/>
                <a:gd name="T83" fmla="*/ 3208 h 736"/>
                <a:gd name="T84" fmla="+- 0 4412 4322"/>
                <a:gd name="T85" fmla="*/ T84 w 226"/>
                <a:gd name="T86" fmla="+- 0 3145 2628"/>
                <a:gd name="T87" fmla="*/ 3145 h 736"/>
                <a:gd name="T88" fmla="+- 0 4394 4322"/>
                <a:gd name="T89" fmla="*/ T88 w 226"/>
                <a:gd name="T90" fmla="+- 0 3077 2628"/>
                <a:gd name="T91" fmla="*/ 3077 h 736"/>
                <a:gd name="T92" fmla="+- 0 4387 4322"/>
                <a:gd name="T93" fmla="*/ T92 w 226"/>
                <a:gd name="T94" fmla="+- 0 3004 2628"/>
                <a:gd name="T95" fmla="*/ 3004 h 7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226" h="736">
                  <a:moveTo>
                    <a:pt x="65" y="376"/>
                  </a:moveTo>
                  <a:lnTo>
                    <a:pt x="73" y="299"/>
                  </a:lnTo>
                  <a:lnTo>
                    <a:pt x="94" y="226"/>
                  </a:lnTo>
                  <a:lnTo>
                    <a:pt x="127" y="160"/>
                  </a:lnTo>
                  <a:lnTo>
                    <a:pt x="172" y="102"/>
                  </a:lnTo>
                  <a:lnTo>
                    <a:pt x="226" y="52"/>
                  </a:lnTo>
                  <a:lnTo>
                    <a:pt x="186" y="0"/>
                  </a:lnTo>
                  <a:lnTo>
                    <a:pt x="133" y="47"/>
                  </a:lnTo>
                  <a:lnTo>
                    <a:pt x="88" y="101"/>
                  </a:lnTo>
                  <a:lnTo>
                    <a:pt x="51" y="163"/>
                  </a:lnTo>
                  <a:lnTo>
                    <a:pt x="23" y="229"/>
                  </a:lnTo>
                  <a:lnTo>
                    <a:pt x="6" y="301"/>
                  </a:lnTo>
                  <a:lnTo>
                    <a:pt x="0" y="376"/>
                  </a:lnTo>
                  <a:lnTo>
                    <a:pt x="8" y="460"/>
                  </a:lnTo>
                  <a:lnTo>
                    <a:pt x="29" y="540"/>
                  </a:lnTo>
                  <a:lnTo>
                    <a:pt x="64" y="613"/>
                  </a:lnTo>
                  <a:lnTo>
                    <a:pt x="110" y="679"/>
                  </a:lnTo>
                  <a:lnTo>
                    <a:pt x="166" y="735"/>
                  </a:lnTo>
                  <a:lnTo>
                    <a:pt x="208" y="685"/>
                  </a:lnTo>
                  <a:lnTo>
                    <a:pt x="160" y="637"/>
                  </a:lnTo>
                  <a:lnTo>
                    <a:pt x="120" y="580"/>
                  </a:lnTo>
                  <a:lnTo>
                    <a:pt x="90" y="517"/>
                  </a:lnTo>
                  <a:lnTo>
                    <a:pt x="72" y="449"/>
                  </a:lnTo>
                  <a:lnTo>
                    <a:pt x="65" y="376"/>
                  </a:lnTo>
                  <a:close/>
                </a:path>
              </a:pathLst>
            </a:custGeom>
            <a:noFill/>
            <a:ln w="641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95" name="Picture 94"/>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257" y="2465"/>
              <a:ext cx="1071"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95"/>
            <p:cNvSpPr>
              <a:spLocks/>
            </p:cNvSpPr>
            <p:nvPr/>
          </p:nvSpPr>
          <p:spPr bwMode="auto">
            <a:xfrm>
              <a:off x="4324" y="2532"/>
              <a:ext cx="938" cy="943"/>
            </a:xfrm>
            <a:custGeom>
              <a:avLst/>
              <a:gdLst>
                <a:gd name="T0" fmla="+- 0 4324 4324"/>
                <a:gd name="T1" fmla="*/ T0 w 938"/>
                <a:gd name="T2" fmla="+- 0 3004 2533"/>
                <a:gd name="T3" fmla="*/ 3004 h 943"/>
                <a:gd name="T4" fmla="+- 0 4330 4324"/>
                <a:gd name="T5" fmla="*/ T4 w 938"/>
                <a:gd name="T6" fmla="+- 0 2927 2533"/>
                <a:gd name="T7" fmla="*/ 2927 h 943"/>
                <a:gd name="T8" fmla="+- 0 4348 4324"/>
                <a:gd name="T9" fmla="*/ T8 w 938"/>
                <a:gd name="T10" fmla="+- 0 2855 2533"/>
                <a:gd name="T11" fmla="*/ 2855 h 943"/>
                <a:gd name="T12" fmla="+- 0 4376 4324"/>
                <a:gd name="T13" fmla="*/ T12 w 938"/>
                <a:gd name="T14" fmla="+- 0 2787 2533"/>
                <a:gd name="T15" fmla="*/ 2787 h 943"/>
                <a:gd name="T16" fmla="+- 0 4415 4324"/>
                <a:gd name="T17" fmla="*/ T16 w 938"/>
                <a:gd name="T18" fmla="+- 0 2726 2533"/>
                <a:gd name="T19" fmla="*/ 2726 h 943"/>
                <a:gd name="T20" fmla="+- 0 4461 4324"/>
                <a:gd name="T21" fmla="*/ T20 w 938"/>
                <a:gd name="T22" fmla="+- 0 2671 2533"/>
                <a:gd name="T23" fmla="*/ 2671 h 943"/>
                <a:gd name="T24" fmla="+- 0 4516 4324"/>
                <a:gd name="T25" fmla="*/ T24 w 938"/>
                <a:gd name="T26" fmla="+- 0 2623 2533"/>
                <a:gd name="T27" fmla="*/ 2623 h 943"/>
                <a:gd name="T28" fmla="+- 0 4577 4324"/>
                <a:gd name="T29" fmla="*/ T28 w 938"/>
                <a:gd name="T30" fmla="+- 0 2585 2533"/>
                <a:gd name="T31" fmla="*/ 2585 h 943"/>
                <a:gd name="T32" fmla="+- 0 4645 4324"/>
                <a:gd name="T33" fmla="*/ T32 w 938"/>
                <a:gd name="T34" fmla="+- 0 2557 2533"/>
                <a:gd name="T35" fmla="*/ 2557 h 943"/>
                <a:gd name="T36" fmla="+- 0 4717 4324"/>
                <a:gd name="T37" fmla="*/ T36 w 938"/>
                <a:gd name="T38" fmla="+- 0 2539 2533"/>
                <a:gd name="T39" fmla="*/ 2539 h 943"/>
                <a:gd name="T40" fmla="+- 0 4793 4324"/>
                <a:gd name="T41" fmla="*/ T40 w 938"/>
                <a:gd name="T42" fmla="+- 0 2533 2533"/>
                <a:gd name="T43" fmla="*/ 2533 h 943"/>
                <a:gd name="T44" fmla="+- 0 4869 4324"/>
                <a:gd name="T45" fmla="*/ T44 w 938"/>
                <a:gd name="T46" fmla="+- 0 2539 2533"/>
                <a:gd name="T47" fmla="*/ 2539 h 943"/>
                <a:gd name="T48" fmla="+- 0 4941 4324"/>
                <a:gd name="T49" fmla="*/ T48 w 938"/>
                <a:gd name="T50" fmla="+- 0 2557 2533"/>
                <a:gd name="T51" fmla="*/ 2557 h 943"/>
                <a:gd name="T52" fmla="+- 0 5008 4324"/>
                <a:gd name="T53" fmla="*/ T52 w 938"/>
                <a:gd name="T54" fmla="+- 0 2585 2533"/>
                <a:gd name="T55" fmla="*/ 2585 h 943"/>
                <a:gd name="T56" fmla="+- 0 5070 4324"/>
                <a:gd name="T57" fmla="*/ T56 w 938"/>
                <a:gd name="T58" fmla="+- 0 2623 2533"/>
                <a:gd name="T59" fmla="*/ 2623 h 943"/>
                <a:gd name="T60" fmla="+- 0 5124 4324"/>
                <a:gd name="T61" fmla="*/ T60 w 938"/>
                <a:gd name="T62" fmla="+- 0 2671 2533"/>
                <a:gd name="T63" fmla="*/ 2671 h 943"/>
                <a:gd name="T64" fmla="+- 0 5171 4324"/>
                <a:gd name="T65" fmla="*/ T64 w 938"/>
                <a:gd name="T66" fmla="+- 0 2726 2533"/>
                <a:gd name="T67" fmla="*/ 2726 h 943"/>
                <a:gd name="T68" fmla="+- 0 5209 4324"/>
                <a:gd name="T69" fmla="*/ T68 w 938"/>
                <a:gd name="T70" fmla="+- 0 2787 2533"/>
                <a:gd name="T71" fmla="*/ 2787 h 943"/>
                <a:gd name="T72" fmla="+- 0 5238 4324"/>
                <a:gd name="T73" fmla="*/ T72 w 938"/>
                <a:gd name="T74" fmla="+- 0 2855 2533"/>
                <a:gd name="T75" fmla="*/ 2855 h 943"/>
                <a:gd name="T76" fmla="+- 0 5255 4324"/>
                <a:gd name="T77" fmla="*/ T76 w 938"/>
                <a:gd name="T78" fmla="+- 0 2927 2533"/>
                <a:gd name="T79" fmla="*/ 2927 h 943"/>
                <a:gd name="T80" fmla="+- 0 5262 4324"/>
                <a:gd name="T81" fmla="*/ T80 w 938"/>
                <a:gd name="T82" fmla="+- 0 3004 2533"/>
                <a:gd name="T83" fmla="*/ 3004 h 943"/>
                <a:gd name="T84" fmla="+- 0 5255 4324"/>
                <a:gd name="T85" fmla="*/ T84 w 938"/>
                <a:gd name="T86" fmla="+- 0 3080 2533"/>
                <a:gd name="T87" fmla="*/ 3080 h 943"/>
                <a:gd name="T88" fmla="+- 0 5238 4324"/>
                <a:gd name="T89" fmla="*/ T88 w 938"/>
                <a:gd name="T90" fmla="+- 0 3153 2533"/>
                <a:gd name="T91" fmla="*/ 3153 h 943"/>
                <a:gd name="T92" fmla="+- 0 5209 4324"/>
                <a:gd name="T93" fmla="*/ T92 w 938"/>
                <a:gd name="T94" fmla="+- 0 3221 2533"/>
                <a:gd name="T95" fmla="*/ 3221 h 943"/>
                <a:gd name="T96" fmla="+- 0 5171 4324"/>
                <a:gd name="T97" fmla="*/ T96 w 938"/>
                <a:gd name="T98" fmla="+- 0 3282 2533"/>
                <a:gd name="T99" fmla="*/ 3282 h 943"/>
                <a:gd name="T100" fmla="+- 0 5124 4324"/>
                <a:gd name="T101" fmla="*/ T100 w 938"/>
                <a:gd name="T102" fmla="+- 0 3337 2533"/>
                <a:gd name="T103" fmla="*/ 3337 h 943"/>
                <a:gd name="T104" fmla="+- 0 5070 4324"/>
                <a:gd name="T105" fmla="*/ T104 w 938"/>
                <a:gd name="T106" fmla="+- 0 3384 2533"/>
                <a:gd name="T107" fmla="*/ 3384 h 943"/>
                <a:gd name="T108" fmla="+- 0 5008 4324"/>
                <a:gd name="T109" fmla="*/ T108 w 938"/>
                <a:gd name="T110" fmla="+- 0 3423 2533"/>
                <a:gd name="T111" fmla="*/ 3423 h 943"/>
                <a:gd name="T112" fmla="+- 0 4941 4324"/>
                <a:gd name="T113" fmla="*/ T112 w 938"/>
                <a:gd name="T114" fmla="+- 0 3451 2533"/>
                <a:gd name="T115" fmla="*/ 3451 h 943"/>
                <a:gd name="T116" fmla="+- 0 4869 4324"/>
                <a:gd name="T117" fmla="*/ T116 w 938"/>
                <a:gd name="T118" fmla="+- 0 3469 2533"/>
                <a:gd name="T119" fmla="*/ 3469 h 943"/>
                <a:gd name="T120" fmla="+- 0 4793 4324"/>
                <a:gd name="T121" fmla="*/ T120 w 938"/>
                <a:gd name="T122" fmla="+- 0 3475 2533"/>
                <a:gd name="T123" fmla="*/ 3475 h 943"/>
                <a:gd name="T124" fmla="+- 0 4717 4324"/>
                <a:gd name="T125" fmla="*/ T124 w 938"/>
                <a:gd name="T126" fmla="+- 0 3469 2533"/>
                <a:gd name="T127" fmla="*/ 3469 h 943"/>
                <a:gd name="T128" fmla="+- 0 4645 4324"/>
                <a:gd name="T129" fmla="*/ T128 w 938"/>
                <a:gd name="T130" fmla="+- 0 3451 2533"/>
                <a:gd name="T131" fmla="*/ 3451 h 943"/>
                <a:gd name="T132" fmla="+- 0 4577 4324"/>
                <a:gd name="T133" fmla="*/ T132 w 938"/>
                <a:gd name="T134" fmla="+- 0 3423 2533"/>
                <a:gd name="T135" fmla="*/ 3423 h 943"/>
                <a:gd name="T136" fmla="+- 0 4516 4324"/>
                <a:gd name="T137" fmla="*/ T136 w 938"/>
                <a:gd name="T138" fmla="+- 0 3384 2533"/>
                <a:gd name="T139" fmla="*/ 3384 h 943"/>
                <a:gd name="T140" fmla="+- 0 4461 4324"/>
                <a:gd name="T141" fmla="*/ T140 w 938"/>
                <a:gd name="T142" fmla="+- 0 3337 2533"/>
                <a:gd name="T143" fmla="*/ 3337 h 943"/>
                <a:gd name="T144" fmla="+- 0 4415 4324"/>
                <a:gd name="T145" fmla="*/ T144 w 938"/>
                <a:gd name="T146" fmla="+- 0 3282 2533"/>
                <a:gd name="T147" fmla="*/ 3282 h 943"/>
                <a:gd name="T148" fmla="+- 0 4376 4324"/>
                <a:gd name="T149" fmla="*/ T148 w 938"/>
                <a:gd name="T150" fmla="+- 0 3221 2533"/>
                <a:gd name="T151" fmla="*/ 3221 h 943"/>
                <a:gd name="T152" fmla="+- 0 4348 4324"/>
                <a:gd name="T153" fmla="*/ T152 w 938"/>
                <a:gd name="T154" fmla="+- 0 3153 2533"/>
                <a:gd name="T155" fmla="*/ 3153 h 943"/>
                <a:gd name="T156" fmla="+- 0 4330 4324"/>
                <a:gd name="T157" fmla="*/ T156 w 938"/>
                <a:gd name="T158" fmla="+- 0 3080 2533"/>
                <a:gd name="T159" fmla="*/ 3080 h 943"/>
                <a:gd name="T160" fmla="+- 0 4324 4324"/>
                <a:gd name="T161" fmla="*/ T160 w 938"/>
                <a:gd name="T162" fmla="+- 0 3004 2533"/>
                <a:gd name="T163" fmla="*/ 3004 h 9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938" h="943">
                  <a:moveTo>
                    <a:pt x="0" y="471"/>
                  </a:moveTo>
                  <a:lnTo>
                    <a:pt x="6" y="394"/>
                  </a:lnTo>
                  <a:lnTo>
                    <a:pt x="24" y="322"/>
                  </a:lnTo>
                  <a:lnTo>
                    <a:pt x="52" y="254"/>
                  </a:lnTo>
                  <a:lnTo>
                    <a:pt x="91" y="193"/>
                  </a:lnTo>
                  <a:lnTo>
                    <a:pt x="137" y="138"/>
                  </a:lnTo>
                  <a:lnTo>
                    <a:pt x="192" y="90"/>
                  </a:lnTo>
                  <a:lnTo>
                    <a:pt x="253" y="52"/>
                  </a:lnTo>
                  <a:lnTo>
                    <a:pt x="321" y="24"/>
                  </a:lnTo>
                  <a:lnTo>
                    <a:pt x="393" y="6"/>
                  </a:lnTo>
                  <a:lnTo>
                    <a:pt x="469" y="0"/>
                  </a:lnTo>
                  <a:lnTo>
                    <a:pt x="545" y="6"/>
                  </a:lnTo>
                  <a:lnTo>
                    <a:pt x="617" y="24"/>
                  </a:lnTo>
                  <a:lnTo>
                    <a:pt x="684" y="52"/>
                  </a:lnTo>
                  <a:lnTo>
                    <a:pt x="746" y="90"/>
                  </a:lnTo>
                  <a:lnTo>
                    <a:pt x="800" y="138"/>
                  </a:lnTo>
                  <a:lnTo>
                    <a:pt x="847" y="193"/>
                  </a:lnTo>
                  <a:lnTo>
                    <a:pt x="885" y="254"/>
                  </a:lnTo>
                  <a:lnTo>
                    <a:pt x="914" y="322"/>
                  </a:lnTo>
                  <a:lnTo>
                    <a:pt x="931" y="394"/>
                  </a:lnTo>
                  <a:lnTo>
                    <a:pt x="938" y="471"/>
                  </a:lnTo>
                  <a:lnTo>
                    <a:pt x="931" y="547"/>
                  </a:lnTo>
                  <a:lnTo>
                    <a:pt x="914" y="620"/>
                  </a:lnTo>
                  <a:lnTo>
                    <a:pt x="885" y="688"/>
                  </a:lnTo>
                  <a:lnTo>
                    <a:pt x="847" y="749"/>
                  </a:lnTo>
                  <a:lnTo>
                    <a:pt x="800" y="804"/>
                  </a:lnTo>
                  <a:lnTo>
                    <a:pt x="746" y="851"/>
                  </a:lnTo>
                  <a:lnTo>
                    <a:pt x="684" y="890"/>
                  </a:lnTo>
                  <a:lnTo>
                    <a:pt x="617" y="918"/>
                  </a:lnTo>
                  <a:lnTo>
                    <a:pt x="545" y="936"/>
                  </a:lnTo>
                  <a:lnTo>
                    <a:pt x="469" y="942"/>
                  </a:lnTo>
                  <a:lnTo>
                    <a:pt x="393" y="936"/>
                  </a:lnTo>
                  <a:lnTo>
                    <a:pt x="321" y="918"/>
                  </a:lnTo>
                  <a:lnTo>
                    <a:pt x="253" y="890"/>
                  </a:lnTo>
                  <a:lnTo>
                    <a:pt x="192" y="851"/>
                  </a:lnTo>
                  <a:lnTo>
                    <a:pt x="137" y="804"/>
                  </a:lnTo>
                  <a:lnTo>
                    <a:pt x="91" y="749"/>
                  </a:lnTo>
                  <a:lnTo>
                    <a:pt x="52" y="688"/>
                  </a:lnTo>
                  <a:lnTo>
                    <a:pt x="24" y="620"/>
                  </a:lnTo>
                  <a:lnTo>
                    <a:pt x="6" y="547"/>
                  </a:lnTo>
                  <a:lnTo>
                    <a:pt x="0" y="471"/>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97" name="Freeform 96"/>
            <p:cNvSpPr>
              <a:spLocks/>
            </p:cNvSpPr>
            <p:nvPr/>
          </p:nvSpPr>
          <p:spPr bwMode="auto">
            <a:xfrm>
              <a:off x="4257" y="2465"/>
              <a:ext cx="1071" cy="1077"/>
            </a:xfrm>
            <a:custGeom>
              <a:avLst/>
              <a:gdLst>
                <a:gd name="T0" fmla="+- 0 4258 4258"/>
                <a:gd name="T1" fmla="*/ T0 w 1071"/>
                <a:gd name="T2" fmla="+- 0 3004 2466"/>
                <a:gd name="T3" fmla="*/ 3004 h 1077"/>
                <a:gd name="T4" fmla="+- 0 4263 4258"/>
                <a:gd name="T5" fmla="*/ T4 w 1071"/>
                <a:gd name="T6" fmla="+- 0 3077 2466"/>
                <a:gd name="T7" fmla="*/ 3077 h 1077"/>
                <a:gd name="T8" fmla="+- 0 4277 4258"/>
                <a:gd name="T9" fmla="*/ T8 w 1071"/>
                <a:gd name="T10" fmla="+- 0 3147 2466"/>
                <a:gd name="T11" fmla="*/ 3147 h 1077"/>
                <a:gd name="T12" fmla="+- 0 4300 4258"/>
                <a:gd name="T13" fmla="*/ T12 w 1071"/>
                <a:gd name="T14" fmla="+- 0 3213 2466"/>
                <a:gd name="T15" fmla="*/ 3213 h 1077"/>
                <a:gd name="T16" fmla="+- 0 4331 4258"/>
                <a:gd name="T17" fmla="*/ T16 w 1071"/>
                <a:gd name="T18" fmla="+- 0 3276 2466"/>
                <a:gd name="T19" fmla="*/ 3276 h 1077"/>
                <a:gd name="T20" fmla="+- 0 4369 4258"/>
                <a:gd name="T21" fmla="*/ T20 w 1071"/>
                <a:gd name="T22" fmla="+- 0 3333 2466"/>
                <a:gd name="T23" fmla="*/ 3333 h 1077"/>
                <a:gd name="T24" fmla="+- 0 4414 4258"/>
                <a:gd name="T25" fmla="*/ T24 w 1071"/>
                <a:gd name="T26" fmla="+- 0 3384 2466"/>
                <a:gd name="T27" fmla="*/ 3384 h 1077"/>
                <a:gd name="T28" fmla="+- 0 4466 4258"/>
                <a:gd name="T29" fmla="*/ T28 w 1071"/>
                <a:gd name="T30" fmla="+- 0 3430 2466"/>
                <a:gd name="T31" fmla="*/ 3430 h 1077"/>
                <a:gd name="T32" fmla="+- 0 4523 4258"/>
                <a:gd name="T33" fmla="*/ T32 w 1071"/>
                <a:gd name="T34" fmla="+- 0 3469 2466"/>
                <a:gd name="T35" fmla="*/ 3469 h 1077"/>
                <a:gd name="T36" fmla="+- 0 4585 4258"/>
                <a:gd name="T37" fmla="*/ T36 w 1071"/>
                <a:gd name="T38" fmla="+- 0 3500 2466"/>
                <a:gd name="T39" fmla="*/ 3500 h 1077"/>
                <a:gd name="T40" fmla="+- 0 4651 4258"/>
                <a:gd name="T41" fmla="*/ T40 w 1071"/>
                <a:gd name="T42" fmla="+- 0 3523 2466"/>
                <a:gd name="T43" fmla="*/ 3523 h 1077"/>
                <a:gd name="T44" fmla="+- 0 4720 4258"/>
                <a:gd name="T45" fmla="*/ T44 w 1071"/>
                <a:gd name="T46" fmla="+- 0 3537 2466"/>
                <a:gd name="T47" fmla="*/ 3537 h 1077"/>
                <a:gd name="T48" fmla="+- 0 4793 4258"/>
                <a:gd name="T49" fmla="*/ T48 w 1071"/>
                <a:gd name="T50" fmla="+- 0 3542 2466"/>
                <a:gd name="T51" fmla="*/ 3542 h 1077"/>
                <a:gd name="T52" fmla="+- 0 4866 4258"/>
                <a:gd name="T53" fmla="*/ T52 w 1071"/>
                <a:gd name="T54" fmla="+- 0 3537 2466"/>
                <a:gd name="T55" fmla="*/ 3537 h 1077"/>
                <a:gd name="T56" fmla="+- 0 4935 4258"/>
                <a:gd name="T57" fmla="*/ T56 w 1071"/>
                <a:gd name="T58" fmla="+- 0 3523 2466"/>
                <a:gd name="T59" fmla="*/ 3523 h 1077"/>
                <a:gd name="T60" fmla="+- 0 5001 4258"/>
                <a:gd name="T61" fmla="*/ T60 w 1071"/>
                <a:gd name="T62" fmla="+- 0 3500 2466"/>
                <a:gd name="T63" fmla="*/ 3500 h 1077"/>
                <a:gd name="T64" fmla="+- 0 5063 4258"/>
                <a:gd name="T65" fmla="*/ T64 w 1071"/>
                <a:gd name="T66" fmla="+- 0 3469 2466"/>
                <a:gd name="T67" fmla="*/ 3469 h 1077"/>
                <a:gd name="T68" fmla="+- 0 5120 4258"/>
                <a:gd name="T69" fmla="*/ T68 w 1071"/>
                <a:gd name="T70" fmla="+- 0 3430 2466"/>
                <a:gd name="T71" fmla="*/ 3430 h 1077"/>
                <a:gd name="T72" fmla="+- 0 5171 4258"/>
                <a:gd name="T73" fmla="*/ T72 w 1071"/>
                <a:gd name="T74" fmla="+- 0 3384 2466"/>
                <a:gd name="T75" fmla="*/ 3384 h 1077"/>
                <a:gd name="T76" fmla="+- 0 5217 4258"/>
                <a:gd name="T77" fmla="*/ T76 w 1071"/>
                <a:gd name="T78" fmla="+- 0 3333 2466"/>
                <a:gd name="T79" fmla="*/ 3333 h 1077"/>
                <a:gd name="T80" fmla="+- 0 5255 4258"/>
                <a:gd name="T81" fmla="*/ T80 w 1071"/>
                <a:gd name="T82" fmla="+- 0 3276 2466"/>
                <a:gd name="T83" fmla="*/ 3276 h 1077"/>
                <a:gd name="T84" fmla="+- 0 5286 4258"/>
                <a:gd name="T85" fmla="*/ T84 w 1071"/>
                <a:gd name="T86" fmla="+- 0 3213 2466"/>
                <a:gd name="T87" fmla="*/ 3213 h 1077"/>
                <a:gd name="T88" fmla="+- 0 5309 4258"/>
                <a:gd name="T89" fmla="*/ T88 w 1071"/>
                <a:gd name="T90" fmla="+- 0 3147 2466"/>
                <a:gd name="T91" fmla="*/ 3147 h 1077"/>
                <a:gd name="T92" fmla="+- 0 5323 4258"/>
                <a:gd name="T93" fmla="*/ T92 w 1071"/>
                <a:gd name="T94" fmla="+- 0 3077 2466"/>
                <a:gd name="T95" fmla="*/ 3077 h 1077"/>
                <a:gd name="T96" fmla="+- 0 5328 4258"/>
                <a:gd name="T97" fmla="*/ T96 w 1071"/>
                <a:gd name="T98" fmla="+- 0 3004 2466"/>
                <a:gd name="T99" fmla="*/ 3004 h 1077"/>
                <a:gd name="T100" fmla="+- 0 5323 4258"/>
                <a:gd name="T101" fmla="*/ T100 w 1071"/>
                <a:gd name="T102" fmla="+- 0 2931 2466"/>
                <a:gd name="T103" fmla="*/ 2931 h 1077"/>
                <a:gd name="T104" fmla="+- 0 5309 4258"/>
                <a:gd name="T105" fmla="*/ T104 w 1071"/>
                <a:gd name="T106" fmla="+- 0 2861 2466"/>
                <a:gd name="T107" fmla="*/ 2861 h 1077"/>
                <a:gd name="T108" fmla="+- 0 5286 4258"/>
                <a:gd name="T109" fmla="*/ T108 w 1071"/>
                <a:gd name="T110" fmla="+- 0 2794 2466"/>
                <a:gd name="T111" fmla="*/ 2794 h 1077"/>
                <a:gd name="T112" fmla="+- 0 5255 4258"/>
                <a:gd name="T113" fmla="*/ T112 w 1071"/>
                <a:gd name="T114" fmla="+- 0 2732 2466"/>
                <a:gd name="T115" fmla="*/ 2732 h 1077"/>
                <a:gd name="T116" fmla="+- 0 5217 4258"/>
                <a:gd name="T117" fmla="*/ T116 w 1071"/>
                <a:gd name="T118" fmla="+- 0 2675 2466"/>
                <a:gd name="T119" fmla="*/ 2675 h 1077"/>
                <a:gd name="T120" fmla="+- 0 5171 4258"/>
                <a:gd name="T121" fmla="*/ T120 w 1071"/>
                <a:gd name="T122" fmla="+- 0 2623 2466"/>
                <a:gd name="T123" fmla="*/ 2623 h 1077"/>
                <a:gd name="T124" fmla="+- 0 5120 4258"/>
                <a:gd name="T125" fmla="*/ T124 w 1071"/>
                <a:gd name="T126" fmla="+- 0 2578 2466"/>
                <a:gd name="T127" fmla="*/ 2578 h 1077"/>
                <a:gd name="T128" fmla="+- 0 5063 4258"/>
                <a:gd name="T129" fmla="*/ T128 w 1071"/>
                <a:gd name="T130" fmla="+- 0 2539 2466"/>
                <a:gd name="T131" fmla="*/ 2539 h 1077"/>
                <a:gd name="T132" fmla="+- 0 5001 4258"/>
                <a:gd name="T133" fmla="*/ T132 w 1071"/>
                <a:gd name="T134" fmla="+- 0 2508 2466"/>
                <a:gd name="T135" fmla="*/ 2508 h 1077"/>
                <a:gd name="T136" fmla="+- 0 4935 4258"/>
                <a:gd name="T137" fmla="*/ T136 w 1071"/>
                <a:gd name="T138" fmla="+- 0 2485 2466"/>
                <a:gd name="T139" fmla="*/ 2485 h 1077"/>
                <a:gd name="T140" fmla="+- 0 4866 4258"/>
                <a:gd name="T141" fmla="*/ T140 w 1071"/>
                <a:gd name="T142" fmla="+- 0 2471 2466"/>
                <a:gd name="T143" fmla="*/ 2471 h 1077"/>
                <a:gd name="T144" fmla="+- 0 4793 4258"/>
                <a:gd name="T145" fmla="*/ T144 w 1071"/>
                <a:gd name="T146" fmla="+- 0 2466 2466"/>
                <a:gd name="T147" fmla="*/ 2466 h 1077"/>
                <a:gd name="T148" fmla="+- 0 4720 4258"/>
                <a:gd name="T149" fmla="*/ T148 w 1071"/>
                <a:gd name="T150" fmla="+- 0 2471 2466"/>
                <a:gd name="T151" fmla="*/ 2471 h 1077"/>
                <a:gd name="T152" fmla="+- 0 4651 4258"/>
                <a:gd name="T153" fmla="*/ T152 w 1071"/>
                <a:gd name="T154" fmla="+- 0 2485 2466"/>
                <a:gd name="T155" fmla="*/ 2485 h 1077"/>
                <a:gd name="T156" fmla="+- 0 4585 4258"/>
                <a:gd name="T157" fmla="*/ T156 w 1071"/>
                <a:gd name="T158" fmla="+- 0 2508 2466"/>
                <a:gd name="T159" fmla="*/ 2508 h 1077"/>
                <a:gd name="T160" fmla="+- 0 4523 4258"/>
                <a:gd name="T161" fmla="*/ T160 w 1071"/>
                <a:gd name="T162" fmla="+- 0 2539 2466"/>
                <a:gd name="T163" fmla="*/ 2539 h 1077"/>
                <a:gd name="T164" fmla="+- 0 4466 4258"/>
                <a:gd name="T165" fmla="*/ T164 w 1071"/>
                <a:gd name="T166" fmla="+- 0 2578 2466"/>
                <a:gd name="T167" fmla="*/ 2578 h 1077"/>
                <a:gd name="T168" fmla="+- 0 4414 4258"/>
                <a:gd name="T169" fmla="*/ T168 w 1071"/>
                <a:gd name="T170" fmla="+- 0 2623 2466"/>
                <a:gd name="T171" fmla="*/ 2623 h 1077"/>
                <a:gd name="T172" fmla="+- 0 4369 4258"/>
                <a:gd name="T173" fmla="*/ T172 w 1071"/>
                <a:gd name="T174" fmla="+- 0 2675 2466"/>
                <a:gd name="T175" fmla="*/ 2675 h 1077"/>
                <a:gd name="T176" fmla="+- 0 4331 4258"/>
                <a:gd name="T177" fmla="*/ T176 w 1071"/>
                <a:gd name="T178" fmla="+- 0 2732 2466"/>
                <a:gd name="T179" fmla="*/ 2732 h 1077"/>
                <a:gd name="T180" fmla="+- 0 4300 4258"/>
                <a:gd name="T181" fmla="*/ T180 w 1071"/>
                <a:gd name="T182" fmla="+- 0 2794 2466"/>
                <a:gd name="T183" fmla="*/ 2794 h 1077"/>
                <a:gd name="T184" fmla="+- 0 4277 4258"/>
                <a:gd name="T185" fmla="*/ T184 w 1071"/>
                <a:gd name="T186" fmla="+- 0 2861 2466"/>
                <a:gd name="T187" fmla="*/ 2861 h 1077"/>
                <a:gd name="T188" fmla="+- 0 4263 4258"/>
                <a:gd name="T189" fmla="*/ T188 w 1071"/>
                <a:gd name="T190" fmla="+- 0 2931 2466"/>
                <a:gd name="T191" fmla="*/ 2931 h 1077"/>
                <a:gd name="T192" fmla="+- 0 4258 4258"/>
                <a:gd name="T193" fmla="*/ T192 w 1071"/>
                <a:gd name="T194" fmla="+- 0 3004 2466"/>
                <a:gd name="T195" fmla="*/ 3004 h 10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71" h="1077">
                  <a:moveTo>
                    <a:pt x="0" y="538"/>
                  </a:moveTo>
                  <a:lnTo>
                    <a:pt x="5" y="611"/>
                  </a:lnTo>
                  <a:lnTo>
                    <a:pt x="19" y="681"/>
                  </a:lnTo>
                  <a:lnTo>
                    <a:pt x="42" y="747"/>
                  </a:lnTo>
                  <a:lnTo>
                    <a:pt x="73" y="810"/>
                  </a:lnTo>
                  <a:lnTo>
                    <a:pt x="111" y="867"/>
                  </a:lnTo>
                  <a:lnTo>
                    <a:pt x="156" y="918"/>
                  </a:lnTo>
                  <a:lnTo>
                    <a:pt x="208" y="964"/>
                  </a:lnTo>
                  <a:lnTo>
                    <a:pt x="265" y="1003"/>
                  </a:lnTo>
                  <a:lnTo>
                    <a:pt x="327" y="1034"/>
                  </a:lnTo>
                  <a:lnTo>
                    <a:pt x="393" y="1057"/>
                  </a:lnTo>
                  <a:lnTo>
                    <a:pt x="462" y="1071"/>
                  </a:lnTo>
                  <a:lnTo>
                    <a:pt x="535" y="1076"/>
                  </a:lnTo>
                  <a:lnTo>
                    <a:pt x="608" y="1071"/>
                  </a:lnTo>
                  <a:lnTo>
                    <a:pt x="677" y="1057"/>
                  </a:lnTo>
                  <a:lnTo>
                    <a:pt x="743" y="1034"/>
                  </a:lnTo>
                  <a:lnTo>
                    <a:pt x="805" y="1003"/>
                  </a:lnTo>
                  <a:lnTo>
                    <a:pt x="862" y="964"/>
                  </a:lnTo>
                  <a:lnTo>
                    <a:pt x="913" y="918"/>
                  </a:lnTo>
                  <a:lnTo>
                    <a:pt x="959" y="867"/>
                  </a:lnTo>
                  <a:lnTo>
                    <a:pt x="997" y="810"/>
                  </a:lnTo>
                  <a:lnTo>
                    <a:pt x="1028" y="747"/>
                  </a:lnTo>
                  <a:lnTo>
                    <a:pt x="1051" y="681"/>
                  </a:lnTo>
                  <a:lnTo>
                    <a:pt x="1065" y="611"/>
                  </a:lnTo>
                  <a:lnTo>
                    <a:pt x="1070" y="538"/>
                  </a:lnTo>
                  <a:lnTo>
                    <a:pt x="1065" y="465"/>
                  </a:lnTo>
                  <a:lnTo>
                    <a:pt x="1051" y="395"/>
                  </a:lnTo>
                  <a:lnTo>
                    <a:pt x="1028" y="328"/>
                  </a:lnTo>
                  <a:lnTo>
                    <a:pt x="997" y="266"/>
                  </a:lnTo>
                  <a:lnTo>
                    <a:pt x="959" y="209"/>
                  </a:lnTo>
                  <a:lnTo>
                    <a:pt x="913" y="157"/>
                  </a:lnTo>
                  <a:lnTo>
                    <a:pt x="862" y="112"/>
                  </a:lnTo>
                  <a:lnTo>
                    <a:pt x="805" y="73"/>
                  </a:lnTo>
                  <a:lnTo>
                    <a:pt x="743" y="42"/>
                  </a:lnTo>
                  <a:lnTo>
                    <a:pt x="677" y="19"/>
                  </a:lnTo>
                  <a:lnTo>
                    <a:pt x="608" y="5"/>
                  </a:lnTo>
                  <a:lnTo>
                    <a:pt x="535" y="0"/>
                  </a:lnTo>
                  <a:lnTo>
                    <a:pt x="462" y="5"/>
                  </a:lnTo>
                  <a:lnTo>
                    <a:pt x="393" y="19"/>
                  </a:lnTo>
                  <a:lnTo>
                    <a:pt x="327" y="42"/>
                  </a:lnTo>
                  <a:lnTo>
                    <a:pt x="265" y="73"/>
                  </a:lnTo>
                  <a:lnTo>
                    <a:pt x="208" y="112"/>
                  </a:lnTo>
                  <a:lnTo>
                    <a:pt x="156" y="157"/>
                  </a:lnTo>
                  <a:lnTo>
                    <a:pt x="111" y="209"/>
                  </a:lnTo>
                  <a:lnTo>
                    <a:pt x="73" y="266"/>
                  </a:lnTo>
                  <a:lnTo>
                    <a:pt x="42" y="328"/>
                  </a:lnTo>
                  <a:lnTo>
                    <a:pt x="19" y="395"/>
                  </a:lnTo>
                  <a:lnTo>
                    <a:pt x="5" y="465"/>
                  </a:lnTo>
                  <a:lnTo>
                    <a:pt x="0" y="538"/>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98" name="Picture 97"/>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760" y="2626"/>
              <a:ext cx="70"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Freeform 98"/>
            <p:cNvSpPr>
              <a:spLocks/>
            </p:cNvSpPr>
            <p:nvPr/>
          </p:nvSpPr>
          <p:spPr bwMode="auto">
            <a:xfrm>
              <a:off x="4760" y="2625"/>
              <a:ext cx="70" cy="70"/>
            </a:xfrm>
            <a:custGeom>
              <a:avLst/>
              <a:gdLst>
                <a:gd name="T0" fmla="+- 0 4827 4760"/>
                <a:gd name="T1" fmla="*/ T0 w 70"/>
                <a:gd name="T2" fmla="+- 0 2674 2626"/>
                <a:gd name="T3" fmla="*/ 2674 h 70"/>
                <a:gd name="T4" fmla="+- 0 4830 4760"/>
                <a:gd name="T5" fmla="*/ T4 w 70"/>
                <a:gd name="T6" fmla="+- 0 2661 2626"/>
                <a:gd name="T7" fmla="*/ 2661 h 70"/>
                <a:gd name="T8" fmla="+- 0 4827 4760"/>
                <a:gd name="T9" fmla="*/ T8 w 70"/>
                <a:gd name="T10" fmla="+- 0 2648 2626"/>
                <a:gd name="T11" fmla="*/ 2648 h 70"/>
                <a:gd name="T12" fmla="+- 0 4820 4760"/>
                <a:gd name="T13" fmla="*/ T12 w 70"/>
                <a:gd name="T14" fmla="+- 0 2637 2626"/>
                <a:gd name="T15" fmla="*/ 2637 h 70"/>
                <a:gd name="T16" fmla="+- 0 4808 4760"/>
                <a:gd name="T17" fmla="*/ T16 w 70"/>
                <a:gd name="T18" fmla="+- 0 2629 2626"/>
                <a:gd name="T19" fmla="*/ 2629 h 70"/>
                <a:gd name="T20" fmla="+- 0 4795 4760"/>
                <a:gd name="T21" fmla="*/ T20 w 70"/>
                <a:gd name="T22" fmla="+- 0 2626 2626"/>
                <a:gd name="T23" fmla="*/ 2626 h 70"/>
                <a:gd name="T24" fmla="+- 0 4782 4760"/>
                <a:gd name="T25" fmla="*/ T24 w 70"/>
                <a:gd name="T26" fmla="+- 0 2629 2626"/>
                <a:gd name="T27" fmla="*/ 2629 h 70"/>
                <a:gd name="T28" fmla="+- 0 4771 4760"/>
                <a:gd name="T29" fmla="*/ T28 w 70"/>
                <a:gd name="T30" fmla="+- 0 2636 2626"/>
                <a:gd name="T31" fmla="*/ 2636 h 70"/>
                <a:gd name="T32" fmla="+- 0 4763 4760"/>
                <a:gd name="T33" fmla="*/ T32 w 70"/>
                <a:gd name="T34" fmla="+- 0 2647 2626"/>
                <a:gd name="T35" fmla="*/ 2647 h 70"/>
                <a:gd name="T36" fmla="+- 0 4760 4760"/>
                <a:gd name="T37" fmla="*/ T36 w 70"/>
                <a:gd name="T38" fmla="+- 0 2661 2626"/>
                <a:gd name="T39" fmla="*/ 2661 h 70"/>
                <a:gd name="T40" fmla="+- 0 4763 4760"/>
                <a:gd name="T41" fmla="*/ T40 w 70"/>
                <a:gd name="T42" fmla="+- 0 2674 2626"/>
                <a:gd name="T43" fmla="*/ 2674 h 70"/>
                <a:gd name="T44" fmla="+- 0 4770 4760"/>
                <a:gd name="T45" fmla="*/ T44 w 70"/>
                <a:gd name="T46" fmla="+- 0 2685 2626"/>
                <a:gd name="T47" fmla="*/ 2685 h 70"/>
                <a:gd name="T48" fmla="+- 0 4781 4760"/>
                <a:gd name="T49" fmla="*/ T48 w 70"/>
                <a:gd name="T50" fmla="+- 0 2693 2626"/>
                <a:gd name="T51" fmla="*/ 2693 h 70"/>
                <a:gd name="T52" fmla="+- 0 4795 4760"/>
                <a:gd name="T53" fmla="*/ T52 w 70"/>
                <a:gd name="T54" fmla="+- 0 2696 2626"/>
                <a:gd name="T55" fmla="*/ 2696 h 70"/>
                <a:gd name="T56" fmla="+- 0 4808 4760"/>
                <a:gd name="T57" fmla="*/ T56 w 70"/>
                <a:gd name="T58" fmla="+- 0 2693 2626"/>
                <a:gd name="T59" fmla="*/ 2693 h 70"/>
                <a:gd name="T60" fmla="+- 0 4819 4760"/>
                <a:gd name="T61" fmla="*/ T60 w 70"/>
                <a:gd name="T62" fmla="+- 0 2686 2626"/>
                <a:gd name="T63" fmla="*/ 2686 h 70"/>
                <a:gd name="T64" fmla="+- 0 4827 4760"/>
                <a:gd name="T65" fmla="*/ T64 w 70"/>
                <a:gd name="T66" fmla="+- 0 2674 2626"/>
                <a:gd name="T67" fmla="*/ 2674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70" h="70">
                  <a:moveTo>
                    <a:pt x="67" y="48"/>
                  </a:moveTo>
                  <a:lnTo>
                    <a:pt x="70" y="35"/>
                  </a:lnTo>
                  <a:lnTo>
                    <a:pt x="67" y="22"/>
                  </a:lnTo>
                  <a:lnTo>
                    <a:pt x="60" y="11"/>
                  </a:lnTo>
                  <a:lnTo>
                    <a:pt x="48" y="3"/>
                  </a:lnTo>
                  <a:lnTo>
                    <a:pt x="35" y="0"/>
                  </a:lnTo>
                  <a:lnTo>
                    <a:pt x="22" y="3"/>
                  </a:lnTo>
                  <a:lnTo>
                    <a:pt x="11" y="10"/>
                  </a:lnTo>
                  <a:lnTo>
                    <a:pt x="3" y="21"/>
                  </a:lnTo>
                  <a:lnTo>
                    <a:pt x="0" y="35"/>
                  </a:lnTo>
                  <a:lnTo>
                    <a:pt x="3" y="48"/>
                  </a:lnTo>
                  <a:lnTo>
                    <a:pt x="10" y="59"/>
                  </a:lnTo>
                  <a:lnTo>
                    <a:pt x="21" y="67"/>
                  </a:lnTo>
                  <a:lnTo>
                    <a:pt x="35" y="70"/>
                  </a:lnTo>
                  <a:lnTo>
                    <a:pt x="48" y="67"/>
                  </a:lnTo>
                  <a:lnTo>
                    <a:pt x="59" y="60"/>
                  </a:lnTo>
                  <a:lnTo>
                    <a:pt x="67" y="48"/>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00" name="Picture 99"/>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416" y="1734"/>
              <a:ext cx="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411" y="1729"/>
              <a:ext cx="1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AutoShape 272"/>
            <p:cNvSpPr>
              <a:spLocks/>
            </p:cNvSpPr>
            <p:nvPr/>
          </p:nvSpPr>
          <p:spPr bwMode="auto">
            <a:xfrm>
              <a:off x="6212" y="2484"/>
              <a:ext cx="1166" cy="524"/>
            </a:xfrm>
            <a:custGeom>
              <a:avLst/>
              <a:gdLst>
                <a:gd name="T0" fmla="+- 0 6265 6212"/>
                <a:gd name="T1" fmla="*/ T0 w 1166"/>
                <a:gd name="T2" fmla="+- 0 2882 2485"/>
                <a:gd name="T3" fmla="*/ 2882 h 524"/>
                <a:gd name="T4" fmla="+- 0 6212 6212"/>
                <a:gd name="T5" fmla="*/ T4 w 1166"/>
                <a:gd name="T6" fmla="+- 0 2882 2485"/>
                <a:gd name="T7" fmla="*/ 2882 h 524"/>
                <a:gd name="T8" fmla="+- 0 6212 6212"/>
                <a:gd name="T9" fmla="*/ T8 w 1166"/>
                <a:gd name="T10" fmla="+- 0 2618 2485"/>
                <a:gd name="T11" fmla="*/ 2618 h 524"/>
                <a:gd name="T12" fmla="+- 0 6223 6212"/>
                <a:gd name="T13" fmla="*/ T12 w 1166"/>
                <a:gd name="T14" fmla="+- 0 2566 2485"/>
                <a:gd name="T15" fmla="*/ 2566 h 524"/>
                <a:gd name="T16" fmla="+- 0 6251 6212"/>
                <a:gd name="T17" fmla="*/ T16 w 1166"/>
                <a:gd name="T18" fmla="+- 0 2524 2485"/>
                <a:gd name="T19" fmla="*/ 2524 h 524"/>
                <a:gd name="T20" fmla="+- 0 6294 6212"/>
                <a:gd name="T21" fmla="*/ T20 w 1166"/>
                <a:gd name="T22" fmla="+- 0 2495 2485"/>
                <a:gd name="T23" fmla="*/ 2495 h 524"/>
                <a:gd name="T24" fmla="+- 0 6345 6212"/>
                <a:gd name="T25" fmla="*/ T24 w 1166"/>
                <a:gd name="T26" fmla="+- 0 2485 2485"/>
                <a:gd name="T27" fmla="*/ 2485 h 524"/>
                <a:gd name="T28" fmla="+- 0 7245 6212"/>
                <a:gd name="T29" fmla="*/ T28 w 1166"/>
                <a:gd name="T30" fmla="+- 0 2485 2485"/>
                <a:gd name="T31" fmla="*/ 2485 h 524"/>
                <a:gd name="T32" fmla="+- 0 7297 6212"/>
                <a:gd name="T33" fmla="*/ T32 w 1166"/>
                <a:gd name="T34" fmla="+- 0 2495 2485"/>
                <a:gd name="T35" fmla="*/ 2495 h 524"/>
                <a:gd name="T36" fmla="+- 0 7339 6212"/>
                <a:gd name="T37" fmla="*/ T36 w 1166"/>
                <a:gd name="T38" fmla="+- 0 2524 2485"/>
                <a:gd name="T39" fmla="*/ 2524 h 524"/>
                <a:gd name="T40" fmla="+- 0 7348 6212"/>
                <a:gd name="T41" fmla="*/ T40 w 1166"/>
                <a:gd name="T42" fmla="+- 0 2538 2485"/>
                <a:gd name="T43" fmla="*/ 2538 h 524"/>
                <a:gd name="T44" fmla="+- 0 6345 6212"/>
                <a:gd name="T45" fmla="*/ T44 w 1166"/>
                <a:gd name="T46" fmla="+- 0 2538 2485"/>
                <a:gd name="T47" fmla="*/ 2538 h 524"/>
                <a:gd name="T48" fmla="+- 0 6314 6212"/>
                <a:gd name="T49" fmla="*/ T48 w 1166"/>
                <a:gd name="T50" fmla="+- 0 2544 2485"/>
                <a:gd name="T51" fmla="*/ 2544 h 524"/>
                <a:gd name="T52" fmla="+- 0 6288 6212"/>
                <a:gd name="T53" fmla="*/ T52 w 1166"/>
                <a:gd name="T54" fmla="+- 0 2561 2485"/>
                <a:gd name="T55" fmla="*/ 2561 h 524"/>
                <a:gd name="T56" fmla="+- 0 6271 6212"/>
                <a:gd name="T57" fmla="*/ T56 w 1166"/>
                <a:gd name="T58" fmla="+- 0 2587 2485"/>
                <a:gd name="T59" fmla="*/ 2587 h 524"/>
                <a:gd name="T60" fmla="+- 0 6265 6212"/>
                <a:gd name="T61" fmla="*/ T60 w 1166"/>
                <a:gd name="T62" fmla="+- 0 2618 2485"/>
                <a:gd name="T63" fmla="*/ 2618 h 524"/>
                <a:gd name="T64" fmla="+- 0 6265 6212"/>
                <a:gd name="T65" fmla="*/ T64 w 1166"/>
                <a:gd name="T66" fmla="+- 0 2882 2485"/>
                <a:gd name="T67" fmla="*/ 2882 h 524"/>
                <a:gd name="T68" fmla="+- 0 7378 6212"/>
                <a:gd name="T69" fmla="*/ T68 w 1166"/>
                <a:gd name="T70" fmla="+- 0 3008 2485"/>
                <a:gd name="T71" fmla="*/ 3008 h 524"/>
                <a:gd name="T72" fmla="+- 0 7326 6212"/>
                <a:gd name="T73" fmla="*/ T72 w 1166"/>
                <a:gd name="T74" fmla="+- 0 3008 2485"/>
                <a:gd name="T75" fmla="*/ 3008 h 524"/>
                <a:gd name="T76" fmla="+- 0 7326 6212"/>
                <a:gd name="T77" fmla="*/ T76 w 1166"/>
                <a:gd name="T78" fmla="+- 0 2618 2485"/>
                <a:gd name="T79" fmla="*/ 2618 h 524"/>
                <a:gd name="T80" fmla="+- 0 7319 6212"/>
                <a:gd name="T81" fmla="*/ T80 w 1166"/>
                <a:gd name="T82" fmla="+- 0 2587 2485"/>
                <a:gd name="T83" fmla="*/ 2587 h 524"/>
                <a:gd name="T84" fmla="+- 0 7302 6212"/>
                <a:gd name="T85" fmla="*/ T84 w 1166"/>
                <a:gd name="T86" fmla="+- 0 2561 2485"/>
                <a:gd name="T87" fmla="*/ 2561 h 524"/>
                <a:gd name="T88" fmla="+- 0 7277 6212"/>
                <a:gd name="T89" fmla="*/ T88 w 1166"/>
                <a:gd name="T90" fmla="+- 0 2544 2485"/>
                <a:gd name="T91" fmla="*/ 2544 h 524"/>
                <a:gd name="T92" fmla="+- 0 7245 6212"/>
                <a:gd name="T93" fmla="*/ T92 w 1166"/>
                <a:gd name="T94" fmla="+- 0 2538 2485"/>
                <a:gd name="T95" fmla="*/ 2538 h 524"/>
                <a:gd name="T96" fmla="+- 0 7348 6212"/>
                <a:gd name="T97" fmla="*/ T96 w 1166"/>
                <a:gd name="T98" fmla="+- 0 2538 2485"/>
                <a:gd name="T99" fmla="*/ 2538 h 524"/>
                <a:gd name="T100" fmla="+- 0 7368 6212"/>
                <a:gd name="T101" fmla="*/ T100 w 1166"/>
                <a:gd name="T102" fmla="+- 0 2566 2485"/>
                <a:gd name="T103" fmla="*/ 2566 h 524"/>
                <a:gd name="T104" fmla="+- 0 7378 6212"/>
                <a:gd name="T105" fmla="*/ T104 w 1166"/>
                <a:gd name="T106" fmla="+- 0 2618 2485"/>
                <a:gd name="T107" fmla="*/ 2618 h 524"/>
                <a:gd name="T108" fmla="+- 0 7378 6212"/>
                <a:gd name="T109" fmla="*/ T108 w 1166"/>
                <a:gd name="T110" fmla="+- 0 3008 2485"/>
                <a:gd name="T111" fmla="*/ 3008 h 5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1166" h="524">
                  <a:moveTo>
                    <a:pt x="53" y="397"/>
                  </a:moveTo>
                  <a:lnTo>
                    <a:pt x="0" y="397"/>
                  </a:lnTo>
                  <a:lnTo>
                    <a:pt x="0" y="133"/>
                  </a:lnTo>
                  <a:lnTo>
                    <a:pt x="11" y="81"/>
                  </a:lnTo>
                  <a:lnTo>
                    <a:pt x="39" y="39"/>
                  </a:lnTo>
                  <a:lnTo>
                    <a:pt x="82" y="10"/>
                  </a:lnTo>
                  <a:lnTo>
                    <a:pt x="133" y="0"/>
                  </a:lnTo>
                  <a:lnTo>
                    <a:pt x="1033" y="0"/>
                  </a:lnTo>
                  <a:lnTo>
                    <a:pt x="1085" y="10"/>
                  </a:lnTo>
                  <a:lnTo>
                    <a:pt x="1127" y="39"/>
                  </a:lnTo>
                  <a:lnTo>
                    <a:pt x="1136" y="53"/>
                  </a:lnTo>
                  <a:lnTo>
                    <a:pt x="133" y="53"/>
                  </a:lnTo>
                  <a:lnTo>
                    <a:pt x="102" y="59"/>
                  </a:lnTo>
                  <a:lnTo>
                    <a:pt x="76" y="76"/>
                  </a:lnTo>
                  <a:lnTo>
                    <a:pt x="59" y="102"/>
                  </a:lnTo>
                  <a:lnTo>
                    <a:pt x="53" y="133"/>
                  </a:lnTo>
                  <a:lnTo>
                    <a:pt x="53" y="397"/>
                  </a:lnTo>
                  <a:close/>
                  <a:moveTo>
                    <a:pt x="1166" y="523"/>
                  </a:moveTo>
                  <a:lnTo>
                    <a:pt x="1114" y="523"/>
                  </a:lnTo>
                  <a:lnTo>
                    <a:pt x="1114" y="133"/>
                  </a:lnTo>
                  <a:lnTo>
                    <a:pt x="1107" y="102"/>
                  </a:lnTo>
                  <a:lnTo>
                    <a:pt x="1090" y="76"/>
                  </a:lnTo>
                  <a:lnTo>
                    <a:pt x="1065" y="59"/>
                  </a:lnTo>
                  <a:lnTo>
                    <a:pt x="1033" y="53"/>
                  </a:lnTo>
                  <a:lnTo>
                    <a:pt x="1136" y="53"/>
                  </a:lnTo>
                  <a:lnTo>
                    <a:pt x="1156" y="81"/>
                  </a:lnTo>
                  <a:lnTo>
                    <a:pt x="1166" y="133"/>
                  </a:lnTo>
                  <a:lnTo>
                    <a:pt x="1166" y="523"/>
                  </a:lnTo>
                  <a:close/>
                </a:path>
              </a:pathLst>
            </a:custGeom>
            <a:solidFill>
              <a:srgbClr val="0095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3" name="Freeform 102"/>
            <p:cNvSpPr>
              <a:spLocks/>
            </p:cNvSpPr>
            <p:nvPr/>
          </p:nvSpPr>
          <p:spPr bwMode="auto">
            <a:xfrm>
              <a:off x="6212" y="2484"/>
              <a:ext cx="1166" cy="524"/>
            </a:xfrm>
            <a:custGeom>
              <a:avLst/>
              <a:gdLst>
                <a:gd name="T0" fmla="+- 0 6345 6212"/>
                <a:gd name="T1" fmla="*/ T0 w 1166"/>
                <a:gd name="T2" fmla="+- 0 2485 2485"/>
                <a:gd name="T3" fmla="*/ 2485 h 524"/>
                <a:gd name="T4" fmla="+- 0 6294 6212"/>
                <a:gd name="T5" fmla="*/ T4 w 1166"/>
                <a:gd name="T6" fmla="+- 0 2495 2485"/>
                <a:gd name="T7" fmla="*/ 2495 h 524"/>
                <a:gd name="T8" fmla="+- 0 6251 6212"/>
                <a:gd name="T9" fmla="*/ T8 w 1166"/>
                <a:gd name="T10" fmla="+- 0 2524 2485"/>
                <a:gd name="T11" fmla="*/ 2524 h 524"/>
                <a:gd name="T12" fmla="+- 0 6223 6212"/>
                <a:gd name="T13" fmla="*/ T12 w 1166"/>
                <a:gd name="T14" fmla="+- 0 2566 2485"/>
                <a:gd name="T15" fmla="*/ 2566 h 524"/>
                <a:gd name="T16" fmla="+- 0 6212 6212"/>
                <a:gd name="T17" fmla="*/ T16 w 1166"/>
                <a:gd name="T18" fmla="+- 0 2618 2485"/>
                <a:gd name="T19" fmla="*/ 2618 h 524"/>
                <a:gd name="T20" fmla="+- 0 6212 6212"/>
                <a:gd name="T21" fmla="*/ T20 w 1166"/>
                <a:gd name="T22" fmla="+- 0 2882 2485"/>
                <a:gd name="T23" fmla="*/ 2882 h 524"/>
                <a:gd name="T24" fmla="+- 0 6265 6212"/>
                <a:gd name="T25" fmla="*/ T24 w 1166"/>
                <a:gd name="T26" fmla="+- 0 2882 2485"/>
                <a:gd name="T27" fmla="*/ 2882 h 524"/>
                <a:gd name="T28" fmla="+- 0 6265 6212"/>
                <a:gd name="T29" fmla="*/ T28 w 1166"/>
                <a:gd name="T30" fmla="+- 0 2618 2485"/>
                <a:gd name="T31" fmla="*/ 2618 h 524"/>
                <a:gd name="T32" fmla="+- 0 6271 6212"/>
                <a:gd name="T33" fmla="*/ T32 w 1166"/>
                <a:gd name="T34" fmla="+- 0 2587 2485"/>
                <a:gd name="T35" fmla="*/ 2587 h 524"/>
                <a:gd name="T36" fmla="+- 0 6288 6212"/>
                <a:gd name="T37" fmla="*/ T36 w 1166"/>
                <a:gd name="T38" fmla="+- 0 2561 2485"/>
                <a:gd name="T39" fmla="*/ 2561 h 524"/>
                <a:gd name="T40" fmla="+- 0 6314 6212"/>
                <a:gd name="T41" fmla="*/ T40 w 1166"/>
                <a:gd name="T42" fmla="+- 0 2544 2485"/>
                <a:gd name="T43" fmla="*/ 2544 h 524"/>
                <a:gd name="T44" fmla="+- 0 6345 6212"/>
                <a:gd name="T45" fmla="*/ T44 w 1166"/>
                <a:gd name="T46" fmla="+- 0 2538 2485"/>
                <a:gd name="T47" fmla="*/ 2538 h 524"/>
                <a:gd name="T48" fmla="+- 0 7245 6212"/>
                <a:gd name="T49" fmla="*/ T48 w 1166"/>
                <a:gd name="T50" fmla="+- 0 2538 2485"/>
                <a:gd name="T51" fmla="*/ 2538 h 524"/>
                <a:gd name="T52" fmla="+- 0 7277 6212"/>
                <a:gd name="T53" fmla="*/ T52 w 1166"/>
                <a:gd name="T54" fmla="+- 0 2544 2485"/>
                <a:gd name="T55" fmla="*/ 2544 h 524"/>
                <a:gd name="T56" fmla="+- 0 7302 6212"/>
                <a:gd name="T57" fmla="*/ T56 w 1166"/>
                <a:gd name="T58" fmla="+- 0 2561 2485"/>
                <a:gd name="T59" fmla="*/ 2561 h 524"/>
                <a:gd name="T60" fmla="+- 0 7319 6212"/>
                <a:gd name="T61" fmla="*/ T60 w 1166"/>
                <a:gd name="T62" fmla="+- 0 2587 2485"/>
                <a:gd name="T63" fmla="*/ 2587 h 524"/>
                <a:gd name="T64" fmla="+- 0 7326 6212"/>
                <a:gd name="T65" fmla="*/ T64 w 1166"/>
                <a:gd name="T66" fmla="+- 0 2618 2485"/>
                <a:gd name="T67" fmla="*/ 2618 h 524"/>
                <a:gd name="T68" fmla="+- 0 7326 6212"/>
                <a:gd name="T69" fmla="*/ T68 w 1166"/>
                <a:gd name="T70" fmla="+- 0 3008 2485"/>
                <a:gd name="T71" fmla="*/ 3008 h 524"/>
                <a:gd name="T72" fmla="+- 0 7378 6212"/>
                <a:gd name="T73" fmla="*/ T72 w 1166"/>
                <a:gd name="T74" fmla="+- 0 3008 2485"/>
                <a:gd name="T75" fmla="*/ 3008 h 524"/>
                <a:gd name="T76" fmla="+- 0 7378 6212"/>
                <a:gd name="T77" fmla="*/ T76 w 1166"/>
                <a:gd name="T78" fmla="+- 0 2618 2485"/>
                <a:gd name="T79" fmla="*/ 2618 h 524"/>
                <a:gd name="T80" fmla="+- 0 7368 6212"/>
                <a:gd name="T81" fmla="*/ T80 w 1166"/>
                <a:gd name="T82" fmla="+- 0 2566 2485"/>
                <a:gd name="T83" fmla="*/ 2566 h 524"/>
                <a:gd name="T84" fmla="+- 0 7339 6212"/>
                <a:gd name="T85" fmla="*/ T84 w 1166"/>
                <a:gd name="T86" fmla="+- 0 2524 2485"/>
                <a:gd name="T87" fmla="*/ 2524 h 524"/>
                <a:gd name="T88" fmla="+- 0 7297 6212"/>
                <a:gd name="T89" fmla="*/ T88 w 1166"/>
                <a:gd name="T90" fmla="+- 0 2495 2485"/>
                <a:gd name="T91" fmla="*/ 2495 h 524"/>
                <a:gd name="T92" fmla="+- 0 7245 6212"/>
                <a:gd name="T93" fmla="*/ T92 w 1166"/>
                <a:gd name="T94" fmla="+- 0 2485 2485"/>
                <a:gd name="T95" fmla="*/ 2485 h 524"/>
                <a:gd name="T96" fmla="+- 0 6345 6212"/>
                <a:gd name="T97" fmla="*/ T96 w 1166"/>
                <a:gd name="T98" fmla="+- 0 2485 2485"/>
                <a:gd name="T99" fmla="*/ 2485 h 5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166" h="524">
                  <a:moveTo>
                    <a:pt x="133" y="0"/>
                  </a:moveTo>
                  <a:lnTo>
                    <a:pt x="82" y="10"/>
                  </a:lnTo>
                  <a:lnTo>
                    <a:pt x="39" y="39"/>
                  </a:lnTo>
                  <a:lnTo>
                    <a:pt x="11" y="81"/>
                  </a:lnTo>
                  <a:lnTo>
                    <a:pt x="0" y="133"/>
                  </a:lnTo>
                  <a:lnTo>
                    <a:pt x="0" y="397"/>
                  </a:lnTo>
                  <a:lnTo>
                    <a:pt x="53" y="397"/>
                  </a:lnTo>
                  <a:lnTo>
                    <a:pt x="53" y="133"/>
                  </a:lnTo>
                  <a:lnTo>
                    <a:pt x="59" y="102"/>
                  </a:lnTo>
                  <a:lnTo>
                    <a:pt x="76" y="76"/>
                  </a:lnTo>
                  <a:lnTo>
                    <a:pt x="102" y="59"/>
                  </a:lnTo>
                  <a:lnTo>
                    <a:pt x="133" y="53"/>
                  </a:lnTo>
                  <a:lnTo>
                    <a:pt x="1033" y="53"/>
                  </a:lnTo>
                  <a:lnTo>
                    <a:pt x="1065" y="59"/>
                  </a:lnTo>
                  <a:lnTo>
                    <a:pt x="1090" y="76"/>
                  </a:lnTo>
                  <a:lnTo>
                    <a:pt x="1107" y="102"/>
                  </a:lnTo>
                  <a:lnTo>
                    <a:pt x="1114" y="133"/>
                  </a:lnTo>
                  <a:lnTo>
                    <a:pt x="1114" y="523"/>
                  </a:lnTo>
                  <a:lnTo>
                    <a:pt x="1166" y="523"/>
                  </a:lnTo>
                  <a:lnTo>
                    <a:pt x="1166" y="133"/>
                  </a:lnTo>
                  <a:lnTo>
                    <a:pt x="1156" y="81"/>
                  </a:lnTo>
                  <a:lnTo>
                    <a:pt x="1127" y="39"/>
                  </a:lnTo>
                  <a:lnTo>
                    <a:pt x="1085" y="10"/>
                  </a:lnTo>
                  <a:lnTo>
                    <a:pt x="1033" y="0"/>
                  </a:lnTo>
                  <a:lnTo>
                    <a:pt x="133" y="0"/>
                  </a:lnTo>
                  <a:close/>
                </a:path>
              </a:pathLst>
            </a:custGeom>
            <a:noFill/>
            <a:ln w="64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04" name="Freeform 103"/>
            <p:cNvSpPr>
              <a:spLocks/>
            </p:cNvSpPr>
            <p:nvPr/>
          </p:nvSpPr>
          <p:spPr bwMode="auto">
            <a:xfrm>
              <a:off x="6649" y="2890"/>
              <a:ext cx="520" cy="411"/>
            </a:xfrm>
            <a:custGeom>
              <a:avLst/>
              <a:gdLst>
                <a:gd name="T0" fmla="+- 0 7169 6649"/>
                <a:gd name="T1" fmla="*/ T0 w 520"/>
                <a:gd name="T2" fmla="+- 0 3302 2891"/>
                <a:gd name="T3" fmla="*/ 3302 h 411"/>
                <a:gd name="T4" fmla="+- 0 6996 6649"/>
                <a:gd name="T5" fmla="*/ T4 w 520"/>
                <a:gd name="T6" fmla="+- 0 3302 2891"/>
                <a:gd name="T7" fmla="*/ 3302 h 411"/>
                <a:gd name="T8" fmla="+- 0 6945 6649"/>
                <a:gd name="T9" fmla="*/ T8 w 520"/>
                <a:gd name="T10" fmla="+- 0 3291 2891"/>
                <a:gd name="T11" fmla="*/ 3291 h 411"/>
                <a:gd name="T12" fmla="+- 0 6902 6649"/>
                <a:gd name="T13" fmla="*/ T12 w 520"/>
                <a:gd name="T14" fmla="+- 0 3262 2891"/>
                <a:gd name="T15" fmla="*/ 3262 h 411"/>
                <a:gd name="T16" fmla="+- 0 6874 6649"/>
                <a:gd name="T17" fmla="*/ T16 w 520"/>
                <a:gd name="T18" fmla="+- 0 3220 2891"/>
                <a:gd name="T19" fmla="*/ 3220 h 411"/>
                <a:gd name="T20" fmla="+- 0 6863 6649"/>
                <a:gd name="T21" fmla="*/ T20 w 520"/>
                <a:gd name="T22" fmla="+- 0 3168 2891"/>
                <a:gd name="T23" fmla="*/ 3168 h 411"/>
                <a:gd name="T24" fmla="+- 0 6863 6649"/>
                <a:gd name="T25" fmla="*/ T24 w 520"/>
                <a:gd name="T26" fmla="+- 0 3024 2891"/>
                <a:gd name="T27" fmla="*/ 3024 h 411"/>
                <a:gd name="T28" fmla="+- 0 6857 6649"/>
                <a:gd name="T29" fmla="*/ T28 w 520"/>
                <a:gd name="T30" fmla="+- 0 2993 2891"/>
                <a:gd name="T31" fmla="*/ 2993 h 411"/>
                <a:gd name="T32" fmla="+- 0 6840 6649"/>
                <a:gd name="T33" fmla="*/ T32 w 520"/>
                <a:gd name="T34" fmla="+- 0 2967 2891"/>
                <a:gd name="T35" fmla="*/ 2967 h 411"/>
                <a:gd name="T36" fmla="+- 0 6814 6649"/>
                <a:gd name="T37" fmla="*/ T36 w 520"/>
                <a:gd name="T38" fmla="+- 0 2950 2891"/>
                <a:gd name="T39" fmla="*/ 2950 h 411"/>
                <a:gd name="T40" fmla="+- 0 6783 6649"/>
                <a:gd name="T41" fmla="*/ T40 w 520"/>
                <a:gd name="T42" fmla="+- 0 2944 2891"/>
                <a:gd name="T43" fmla="*/ 2944 h 411"/>
                <a:gd name="T44" fmla="+- 0 6649 6649"/>
                <a:gd name="T45" fmla="*/ T44 w 520"/>
                <a:gd name="T46" fmla="+- 0 2944 2891"/>
                <a:gd name="T47" fmla="*/ 2944 h 411"/>
                <a:gd name="T48" fmla="+- 0 6649 6649"/>
                <a:gd name="T49" fmla="*/ T48 w 520"/>
                <a:gd name="T50" fmla="+- 0 2891 2891"/>
                <a:gd name="T51" fmla="*/ 2891 h 411"/>
                <a:gd name="T52" fmla="+- 0 6783 6649"/>
                <a:gd name="T53" fmla="*/ T52 w 520"/>
                <a:gd name="T54" fmla="+- 0 2891 2891"/>
                <a:gd name="T55" fmla="*/ 2891 h 411"/>
                <a:gd name="T56" fmla="+- 0 6835 6649"/>
                <a:gd name="T57" fmla="*/ T56 w 520"/>
                <a:gd name="T58" fmla="+- 0 2901 2891"/>
                <a:gd name="T59" fmla="*/ 2901 h 411"/>
                <a:gd name="T60" fmla="+- 0 6877 6649"/>
                <a:gd name="T61" fmla="*/ T60 w 520"/>
                <a:gd name="T62" fmla="+- 0 2930 2891"/>
                <a:gd name="T63" fmla="*/ 2930 h 411"/>
                <a:gd name="T64" fmla="+- 0 6906 6649"/>
                <a:gd name="T65" fmla="*/ T64 w 520"/>
                <a:gd name="T66" fmla="+- 0 2972 2891"/>
                <a:gd name="T67" fmla="*/ 2972 h 411"/>
                <a:gd name="T68" fmla="+- 0 6916 6649"/>
                <a:gd name="T69" fmla="*/ T68 w 520"/>
                <a:gd name="T70" fmla="+- 0 3024 2891"/>
                <a:gd name="T71" fmla="*/ 3024 h 411"/>
                <a:gd name="T72" fmla="+- 0 6916 6649"/>
                <a:gd name="T73" fmla="*/ T72 w 520"/>
                <a:gd name="T74" fmla="+- 0 3168 2891"/>
                <a:gd name="T75" fmla="*/ 3168 h 411"/>
                <a:gd name="T76" fmla="+- 0 6922 6649"/>
                <a:gd name="T77" fmla="*/ T76 w 520"/>
                <a:gd name="T78" fmla="+- 0 3199 2891"/>
                <a:gd name="T79" fmla="*/ 3199 h 411"/>
                <a:gd name="T80" fmla="+- 0 6940 6649"/>
                <a:gd name="T81" fmla="*/ T80 w 520"/>
                <a:gd name="T82" fmla="+- 0 3225 2891"/>
                <a:gd name="T83" fmla="*/ 3225 h 411"/>
                <a:gd name="T84" fmla="+- 0 6965 6649"/>
                <a:gd name="T85" fmla="*/ T84 w 520"/>
                <a:gd name="T86" fmla="+- 0 3242 2891"/>
                <a:gd name="T87" fmla="*/ 3242 h 411"/>
                <a:gd name="T88" fmla="+- 0 6996 6649"/>
                <a:gd name="T89" fmla="*/ T88 w 520"/>
                <a:gd name="T90" fmla="+- 0 3249 2891"/>
                <a:gd name="T91" fmla="*/ 3249 h 411"/>
                <a:gd name="T92" fmla="+- 0 7169 6649"/>
                <a:gd name="T93" fmla="*/ T92 w 520"/>
                <a:gd name="T94" fmla="+- 0 3249 2891"/>
                <a:gd name="T95" fmla="*/ 3249 h 411"/>
                <a:gd name="T96" fmla="+- 0 7169 6649"/>
                <a:gd name="T97" fmla="*/ T96 w 520"/>
                <a:gd name="T98" fmla="+- 0 3302 2891"/>
                <a:gd name="T99" fmla="*/ 3302 h 4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20" h="411">
                  <a:moveTo>
                    <a:pt x="520" y="411"/>
                  </a:moveTo>
                  <a:lnTo>
                    <a:pt x="347" y="411"/>
                  </a:lnTo>
                  <a:lnTo>
                    <a:pt x="296" y="400"/>
                  </a:lnTo>
                  <a:lnTo>
                    <a:pt x="253" y="371"/>
                  </a:lnTo>
                  <a:lnTo>
                    <a:pt x="225" y="329"/>
                  </a:lnTo>
                  <a:lnTo>
                    <a:pt x="214" y="277"/>
                  </a:lnTo>
                  <a:lnTo>
                    <a:pt x="214" y="133"/>
                  </a:lnTo>
                  <a:lnTo>
                    <a:pt x="208" y="102"/>
                  </a:lnTo>
                  <a:lnTo>
                    <a:pt x="191" y="76"/>
                  </a:lnTo>
                  <a:lnTo>
                    <a:pt x="165" y="59"/>
                  </a:lnTo>
                  <a:lnTo>
                    <a:pt x="134" y="53"/>
                  </a:lnTo>
                  <a:lnTo>
                    <a:pt x="0" y="53"/>
                  </a:lnTo>
                  <a:lnTo>
                    <a:pt x="0" y="0"/>
                  </a:lnTo>
                  <a:lnTo>
                    <a:pt x="134" y="0"/>
                  </a:lnTo>
                  <a:lnTo>
                    <a:pt x="186" y="10"/>
                  </a:lnTo>
                  <a:lnTo>
                    <a:pt x="228" y="39"/>
                  </a:lnTo>
                  <a:lnTo>
                    <a:pt x="257" y="81"/>
                  </a:lnTo>
                  <a:lnTo>
                    <a:pt x="267" y="133"/>
                  </a:lnTo>
                  <a:lnTo>
                    <a:pt x="267" y="277"/>
                  </a:lnTo>
                  <a:lnTo>
                    <a:pt x="273" y="308"/>
                  </a:lnTo>
                  <a:lnTo>
                    <a:pt x="291" y="334"/>
                  </a:lnTo>
                  <a:lnTo>
                    <a:pt x="316" y="351"/>
                  </a:lnTo>
                  <a:lnTo>
                    <a:pt x="347" y="358"/>
                  </a:lnTo>
                  <a:lnTo>
                    <a:pt x="520" y="358"/>
                  </a:lnTo>
                  <a:lnTo>
                    <a:pt x="520" y="411"/>
                  </a:lnTo>
                  <a:close/>
                </a:path>
              </a:pathLst>
            </a:custGeom>
            <a:solidFill>
              <a:srgbClr val="0095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5" name="Freeform 104"/>
            <p:cNvSpPr>
              <a:spLocks/>
            </p:cNvSpPr>
            <p:nvPr/>
          </p:nvSpPr>
          <p:spPr bwMode="auto">
            <a:xfrm>
              <a:off x="6649" y="2890"/>
              <a:ext cx="520" cy="411"/>
            </a:xfrm>
            <a:custGeom>
              <a:avLst/>
              <a:gdLst>
                <a:gd name="T0" fmla="+- 0 6996 6649"/>
                <a:gd name="T1" fmla="*/ T0 w 520"/>
                <a:gd name="T2" fmla="+- 0 3249 2891"/>
                <a:gd name="T3" fmla="*/ 3249 h 411"/>
                <a:gd name="T4" fmla="+- 0 6965 6649"/>
                <a:gd name="T5" fmla="*/ T4 w 520"/>
                <a:gd name="T6" fmla="+- 0 3242 2891"/>
                <a:gd name="T7" fmla="*/ 3242 h 411"/>
                <a:gd name="T8" fmla="+- 0 6940 6649"/>
                <a:gd name="T9" fmla="*/ T8 w 520"/>
                <a:gd name="T10" fmla="+- 0 3225 2891"/>
                <a:gd name="T11" fmla="*/ 3225 h 411"/>
                <a:gd name="T12" fmla="+- 0 6922 6649"/>
                <a:gd name="T13" fmla="*/ T12 w 520"/>
                <a:gd name="T14" fmla="+- 0 3199 2891"/>
                <a:gd name="T15" fmla="*/ 3199 h 411"/>
                <a:gd name="T16" fmla="+- 0 6916 6649"/>
                <a:gd name="T17" fmla="*/ T16 w 520"/>
                <a:gd name="T18" fmla="+- 0 3168 2891"/>
                <a:gd name="T19" fmla="*/ 3168 h 411"/>
                <a:gd name="T20" fmla="+- 0 6916 6649"/>
                <a:gd name="T21" fmla="*/ T20 w 520"/>
                <a:gd name="T22" fmla="+- 0 3024 2891"/>
                <a:gd name="T23" fmla="*/ 3024 h 411"/>
                <a:gd name="T24" fmla="+- 0 6906 6649"/>
                <a:gd name="T25" fmla="*/ T24 w 520"/>
                <a:gd name="T26" fmla="+- 0 2972 2891"/>
                <a:gd name="T27" fmla="*/ 2972 h 411"/>
                <a:gd name="T28" fmla="+- 0 6877 6649"/>
                <a:gd name="T29" fmla="*/ T28 w 520"/>
                <a:gd name="T30" fmla="+- 0 2930 2891"/>
                <a:gd name="T31" fmla="*/ 2930 h 411"/>
                <a:gd name="T32" fmla="+- 0 6835 6649"/>
                <a:gd name="T33" fmla="*/ T32 w 520"/>
                <a:gd name="T34" fmla="+- 0 2901 2891"/>
                <a:gd name="T35" fmla="*/ 2901 h 411"/>
                <a:gd name="T36" fmla="+- 0 6783 6649"/>
                <a:gd name="T37" fmla="*/ T36 w 520"/>
                <a:gd name="T38" fmla="+- 0 2891 2891"/>
                <a:gd name="T39" fmla="*/ 2891 h 411"/>
                <a:gd name="T40" fmla="+- 0 6649 6649"/>
                <a:gd name="T41" fmla="*/ T40 w 520"/>
                <a:gd name="T42" fmla="+- 0 2891 2891"/>
                <a:gd name="T43" fmla="*/ 2891 h 411"/>
                <a:gd name="T44" fmla="+- 0 6649 6649"/>
                <a:gd name="T45" fmla="*/ T44 w 520"/>
                <a:gd name="T46" fmla="+- 0 2944 2891"/>
                <a:gd name="T47" fmla="*/ 2944 h 411"/>
                <a:gd name="T48" fmla="+- 0 6783 6649"/>
                <a:gd name="T49" fmla="*/ T48 w 520"/>
                <a:gd name="T50" fmla="+- 0 2944 2891"/>
                <a:gd name="T51" fmla="*/ 2944 h 411"/>
                <a:gd name="T52" fmla="+- 0 6814 6649"/>
                <a:gd name="T53" fmla="*/ T52 w 520"/>
                <a:gd name="T54" fmla="+- 0 2950 2891"/>
                <a:gd name="T55" fmla="*/ 2950 h 411"/>
                <a:gd name="T56" fmla="+- 0 6840 6649"/>
                <a:gd name="T57" fmla="*/ T56 w 520"/>
                <a:gd name="T58" fmla="+- 0 2967 2891"/>
                <a:gd name="T59" fmla="*/ 2967 h 411"/>
                <a:gd name="T60" fmla="+- 0 6857 6649"/>
                <a:gd name="T61" fmla="*/ T60 w 520"/>
                <a:gd name="T62" fmla="+- 0 2993 2891"/>
                <a:gd name="T63" fmla="*/ 2993 h 411"/>
                <a:gd name="T64" fmla="+- 0 6863 6649"/>
                <a:gd name="T65" fmla="*/ T64 w 520"/>
                <a:gd name="T66" fmla="+- 0 3024 2891"/>
                <a:gd name="T67" fmla="*/ 3024 h 411"/>
                <a:gd name="T68" fmla="+- 0 6863 6649"/>
                <a:gd name="T69" fmla="*/ T68 w 520"/>
                <a:gd name="T70" fmla="+- 0 3168 2891"/>
                <a:gd name="T71" fmla="*/ 3168 h 411"/>
                <a:gd name="T72" fmla="+- 0 6874 6649"/>
                <a:gd name="T73" fmla="*/ T72 w 520"/>
                <a:gd name="T74" fmla="+- 0 3220 2891"/>
                <a:gd name="T75" fmla="*/ 3220 h 411"/>
                <a:gd name="T76" fmla="+- 0 6902 6649"/>
                <a:gd name="T77" fmla="*/ T76 w 520"/>
                <a:gd name="T78" fmla="+- 0 3262 2891"/>
                <a:gd name="T79" fmla="*/ 3262 h 411"/>
                <a:gd name="T80" fmla="+- 0 6945 6649"/>
                <a:gd name="T81" fmla="*/ T80 w 520"/>
                <a:gd name="T82" fmla="+- 0 3291 2891"/>
                <a:gd name="T83" fmla="*/ 3291 h 411"/>
                <a:gd name="T84" fmla="+- 0 6996 6649"/>
                <a:gd name="T85" fmla="*/ T84 w 520"/>
                <a:gd name="T86" fmla="+- 0 3302 2891"/>
                <a:gd name="T87" fmla="*/ 3302 h 411"/>
                <a:gd name="T88" fmla="+- 0 7169 6649"/>
                <a:gd name="T89" fmla="*/ T88 w 520"/>
                <a:gd name="T90" fmla="+- 0 3302 2891"/>
                <a:gd name="T91" fmla="*/ 3302 h 411"/>
                <a:gd name="T92" fmla="+- 0 7169 6649"/>
                <a:gd name="T93" fmla="*/ T92 w 520"/>
                <a:gd name="T94" fmla="+- 0 3249 2891"/>
                <a:gd name="T95" fmla="*/ 3249 h 411"/>
                <a:gd name="T96" fmla="+- 0 6996 6649"/>
                <a:gd name="T97" fmla="*/ T96 w 520"/>
                <a:gd name="T98" fmla="+- 0 3249 2891"/>
                <a:gd name="T99" fmla="*/ 3249 h 4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20" h="411">
                  <a:moveTo>
                    <a:pt x="347" y="358"/>
                  </a:moveTo>
                  <a:lnTo>
                    <a:pt x="316" y="351"/>
                  </a:lnTo>
                  <a:lnTo>
                    <a:pt x="291" y="334"/>
                  </a:lnTo>
                  <a:lnTo>
                    <a:pt x="273" y="308"/>
                  </a:lnTo>
                  <a:lnTo>
                    <a:pt x="267" y="277"/>
                  </a:lnTo>
                  <a:lnTo>
                    <a:pt x="267" y="133"/>
                  </a:lnTo>
                  <a:lnTo>
                    <a:pt x="257" y="81"/>
                  </a:lnTo>
                  <a:lnTo>
                    <a:pt x="228" y="39"/>
                  </a:lnTo>
                  <a:lnTo>
                    <a:pt x="186" y="10"/>
                  </a:lnTo>
                  <a:lnTo>
                    <a:pt x="134" y="0"/>
                  </a:lnTo>
                  <a:lnTo>
                    <a:pt x="0" y="0"/>
                  </a:lnTo>
                  <a:lnTo>
                    <a:pt x="0" y="53"/>
                  </a:lnTo>
                  <a:lnTo>
                    <a:pt x="134" y="53"/>
                  </a:lnTo>
                  <a:lnTo>
                    <a:pt x="165" y="59"/>
                  </a:lnTo>
                  <a:lnTo>
                    <a:pt x="191" y="76"/>
                  </a:lnTo>
                  <a:lnTo>
                    <a:pt x="208" y="102"/>
                  </a:lnTo>
                  <a:lnTo>
                    <a:pt x="214" y="133"/>
                  </a:lnTo>
                  <a:lnTo>
                    <a:pt x="214" y="277"/>
                  </a:lnTo>
                  <a:lnTo>
                    <a:pt x="225" y="329"/>
                  </a:lnTo>
                  <a:lnTo>
                    <a:pt x="253" y="371"/>
                  </a:lnTo>
                  <a:lnTo>
                    <a:pt x="296" y="400"/>
                  </a:lnTo>
                  <a:lnTo>
                    <a:pt x="347" y="411"/>
                  </a:lnTo>
                  <a:lnTo>
                    <a:pt x="520" y="411"/>
                  </a:lnTo>
                  <a:lnTo>
                    <a:pt x="520" y="358"/>
                  </a:lnTo>
                  <a:lnTo>
                    <a:pt x="347" y="358"/>
                  </a:lnTo>
                  <a:close/>
                </a:path>
              </a:pathLst>
            </a:custGeom>
            <a:noFill/>
            <a:ln w="642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06" name="Picture 105"/>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150" y="2989"/>
              <a:ext cx="1255"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106"/>
            <p:cNvSpPr>
              <a:spLocks/>
            </p:cNvSpPr>
            <p:nvPr/>
          </p:nvSpPr>
          <p:spPr bwMode="auto">
            <a:xfrm>
              <a:off x="7150" y="2989"/>
              <a:ext cx="1255" cy="564"/>
            </a:xfrm>
            <a:custGeom>
              <a:avLst/>
              <a:gdLst>
                <a:gd name="T0" fmla="+- 0 8274 7150"/>
                <a:gd name="T1" fmla="*/ T0 w 1255"/>
                <a:gd name="T2" fmla="+- 0 2989 2989"/>
                <a:gd name="T3" fmla="*/ 2989 h 564"/>
                <a:gd name="T4" fmla="+- 0 7282 7150"/>
                <a:gd name="T5" fmla="*/ T4 w 1255"/>
                <a:gd name="T6" fmla="+- 0 2989 2989"/>
                <a:gd name="T7" fmla="*/ 2989 h 564"/>
                <a:gd name="T8" fmla="+- 0 7240 7150"/>
                <a:gd name="T9" fmla="*/ T8 w 1255"/>
                <a:gd name="T10" fmla="+- 0 3004 2989"/>
                <a:gd name="T11" fmla="*/ 3004 h 564"/>
                <a:gd name="T12" fmla="+- 0 7204 7150"/>
                <a:gd name="T13" fmla="*/ T12 w 1255"/>
                <a:gd name="T14" fmla="+- 0 3044 2989"/>
                <a:gd name="T15" fmla="*/ 3044 h 564"/>
                <a:gd name="T16" fmla="+- 0 7176 7150"/>
                <a:gd name="T17" fmla="*/ T16 w 1255"/>
                <a:gd name="T18" fmla="+- 0 3105 2989"/>
                <a:gd name="T19" fmla="*/ 3105 h 564"/>
                <a:gd name="T20" fmla="+- 0 7157 7150"/>
                <a:gd name="T21" fmla="*/ T20 w 1255"/>
                <a:gd name="T22" fmla="+- 0 3182 2989"/>
                <a:gd name="T23" fmla="*/ 3182 h 564"/>
                <a:gd name="T24" fmla="+- 0 7150 7150"/>
                <a:gd name="T25" fmla="*/ T24 w 1255"/>
                <a:gd name="T26" fmla="+- 0 3271 2989"/>
                <a:gd name="T27" fmla="*/ 3271 h 564"/>
                <a:gd name="T28" fmla="+- 0 7157 7150"/>
                <a:gd name="T29" fmla="*/ T28 w 1255"/>
                <a:gd name="T30" fmla="+- 0 3360 2989"/>
                <a:gd name="T31" fmla="*/ 3360 h 564"/>
                <a:gd name="T32" fmla="+- 0 7176 7150"/>
                <a:gd name="T33" fmla="*/ T32 w 1255"/>
                <a:gd name="T34" fmla="+- 0 3438 2989"/>
                <a:gd name="T35" fmla="*/ 3438 h 564"/>
                <a:gd name="T36" fmla="+- 0 7204 7150"/>
                <a:gd name="T37" fmla="*/ T36 w 1255"/>
                <a:gd name="T38" fmla="+- 0 3499 2989"/>
                <a:gd name="T39" fmla="*/ 3499 h 564"/>
                <a:gd name="T40" fmla="+- 0 7240 7150"/>
                <a:gd name="T41" fmla="*/ T40 w 1255"/>
                <a:gd name="T42" fmla="+- 0 3539 2989"/>
                <a:gd name="T43" fmla="*/ 3539 h 564"/>
                <a:gd name="T44" fmla="+- 0 7282 7150"/>
                <a:gd name="T45" fmla="*/ T44 w 1255"/>
                <a:gd name="T46" fmla="+- 0 3553 2989"/>
                <a:gd name="T47" fmla="*/ 3553 h 564"/>
                <a:gd name="T48" fmla="+- 0 8274 7150"/>
                <a:gd name="T49" fmla="*/ T48 w 1255"/>
                <a:gd name="T50" fmla="+- 0 3553 2989"/>
                <a:gd name="T51" fmla="*/ 3553 h 564"/>
                <a:gd name="T52" fmla="+- 0 8351 7150"/>
                <a:gd name="T53" fmla="*/ T52 w 1255"/>
                <a:gd name="T54" fmla="+- 0 3499 2989"/>
                <a:gd name="T55" fmla="*/ 3499 h 564"/>
                <a:gd name="T56" fmla="+- 0 8380 7150"/>
                <a:gd name="T57" fmla="*/ T56 w 1255"/>
                <a:gd name="T58" fmla="+- 0 3438 2989"/>
                <a:gd name="T59" fmla="*/ 3438 h 564"/>
                <a:gd name="T60" fmla="+- 0 8398 7150"/>
                <a:gd name="T61" fmla="*/ T60 w 1255"/>
                <a:gd name="T62" fmla="+- 0 3360 2989"/>
                <a:gd name="T63" fmla="*/ 3360 h 564"/>
                <a:gd name="T64" fmla="+- 0 8405 7150"/>
                <a:gd name="T65" fmla="*/ T64 w 1255"/>
                <a:gd name="T66" fmla="+- 0 3271 2989"/>
                <a:gd name="T67" fmla="*/ 3271 h 564"/>
                <a:gd name="T68" fmla="+- 0 8398 7150"/>
                <a:gd name="T69" fmla="*/ T68 w 1255"/>
                <a:gd name="T70" fmla="+- 0 3182 2989"/>
                <a:gd name="T71" fmla="*/ 3182 h 564"/>
                <a:gd name="T72" fmla="+- 0 8380 7150"/>
                <a:gd name="T73" fmla="*/ T72 w 1255"/>
                <a:gd name="T74" fmla="+- 0 3105 2989"/>
                <a:gd name="T75" fmla="*/ 3105 h 564"/>
                <a:gd name="T76" fmla="+- 0 8351 7150"/>
                <a:gd name="T77" fmla="*/ T76 w 1255"/>
                <a:gd name="T78" fmla="+- 0 3044 2989"/>
                <a:gd name="T79" fmla="*/ 3044 h 564"/>
                <a:gd name="T80" fmla="+- 0 8315 7150"/>
                <a:gd name="T81" fmla="*/ T80 w 1255"/>
                <a:gd name="T82" fmla="+- 0 3004 2989"/>
                <a:gd name="T83" fmla="*/ 3004 h 564"/>
                <a:gd name="T84" fmla="+- 0 8274 7150"/>
                <a:gd name="T85" fmla="*/ T84 w 1255"/>
                <a:gd name="T86" fmla="+- 0 2989 2989"/>
                <a:gd name="T87" fmla="*/ 2989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55" h="564">
                  <a:moveTo>
                    <a:pt x="1124" y="0"/>
                  </a:moveTo>
                  <a:lnTo>
                    <a:pt x="132" y="0"/>
                  </a:lnTo>
                  <a:lnTo>
                    <a:pt x="90" y="15"/>
                  </a:lnTo>
                  <a:lnTo>
                    <a:pt x="54" y="55"/>
                  </a:lnTo>
                  <a:lnTo>
                    <a:pt x="26" y="116"/>
                  </a:lnTo>
                  <a:lnTo>
                    <a:pt x="7" y="193"/>
                  </a:lnTo>
                  <a:lnTo>
                    <a:pt x="0" y="282"/>
                  </a:lnTo>
                  <a:lnTo>
                    <a:pt x="7" y="371"/>
                  </a:lnTo>
                  <a:lnTo>
                    <a:pt x="26" y="449"/>
                  </a:lnTo>
                  <a:lnTo>
                    <a:pt x="54" y="510"/>
                  </a:lnTo>
                  <a:lnTo>
                    <a:pt x="90" y="550"/>
                  </a:lnTo>
                  <a:lnTo>
                    <a:pt x="132" y="564"/>
                  </a:lnTo>
                  <a:lnTo>
                    <a:pt x="1124" y="564"/>
                  </a:lnTo>
                  <a:lnTo>
                    <a:pt x="1201" y="510"/>
                  </a:lnTo>
                  <a:lnTo>
                    <a:pt x="1230" y="449"/>
                  </a:lnTo>
                  <a:lnTo>
                    <a:pt x="1248" y="371"/>
                  </a:lnTo>
                  <a:lnTo>
                    <a:pt x="1255" y="282"/>
                  </a:lnTo>
                  <a:lnTo>
                    <a:pt x="1248" y="193"/>
                  </a:lnTo>
                  <a:lnTo>
                    <a:pt x="1230" y="116"/>
                  </a:lnTo>
                  <a:lnTo>
                    <a:pt x="1201" y="55"/>
                  </a:lnTo>
                  <a:lnTo>
                    <a:pt x="1165" y="15"/>
                  </a:lnTo>
                  <a:lnTo>
                    <a:pt x="1124" y="0"/>
                  </a:lnTo>
                  <a:close/>
                </a:path>
              </a:pathLst>
            </a:custGeom>
            <a:noFill/>
            <a:ln w="64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08" name="Picture 107"/>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219" y="3016"/>
              <a:ext cx="6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08"/>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926" y="2338"/>
              <a:ext cx="15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1" y="2333"/>
              <a:ext cx="16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0"/>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606" y="2328"/>
              <a:ext cx="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1"/>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601" y="2323"/>
              <a:ext cx="1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12"/>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718" y="3041"/>
              <a:ext cx="9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3"/>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713" y="3036"/>
              <a:ext cx="1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4"/>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696" y="2692"/>
              <a:ext cx="30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15"/>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073" y="2695"/>
              <a:ext cx="23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6"/>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701" y="2204"/>
              <a:ext cx="707"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17"/>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8387" y="2377"/>
              <a:ext cx="44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18"/>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711" y="2273"/>
              <a:ext cx="120"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Freeform 119"/>
            <p:cNvSpPr>
              <a:spLocks/>
            </p:cNvSpPr>
            <p:nvPr/>
          </p:nvSpPr>
          <p:spPr bwMode="auto">
            <a:xfrm>
              <a:off x="4711" y="2273"/>
              <a:ext cx="120" cy="69"/>
            </a:xfrm>
            <a:custGeom>
              <a:avLst/>
              <a:gdLst>
                <a:gd name="T0" fmla="+- 0 4831 4712"/>
                <a:gd name="T1" fmla="*/ T0 w 120"/>
                <a:gd name="T2" fmla="+- 0 2342 2274"/>
                <a:gd name="T3" fmla="*/ 2342 h 69"/>
                <a:gd name="T4" fmla="+- 0 4737 4712"/>
                <a:gd name="T5" fmla="*/ T4 w 120"/>
                <a:gd name="T6" fmla="+- 0 2342 2274"/>
                <a:gd name="T7" fmla="*/ 2342 h 69"/>
                <a:gd name="T8" fmla="+- 0 4723 4712"/>
                <a:gd name="T9" fmla="*/ T8 w 120"/>
                <a:gd name="T10" fmla="+- 0 2342 2274"/>
                <a:gd name="T11" fmla="*/ 2342 h 69"/>
                <a:gd name="T12" fmla="+- 0 4712 4712"/>
                <a:gd name="T13" fmla="*/ T12 w 120"/>
                <a:gd name="T14" fmla="+- 0 2331 2274"/>
                <a:gd name="T15" fmla="*/ 2331 h 69"/>
                <a:gd name="T16" fmla="+- 0 4712 4712"/>
                <a:gd name="T17" fmla="*/ T16 w 120"/>
                <a:gd name="T18" fmla="+- 0 2317 2274"/>
                <a:gd name="T19" fmla="*/ 2317 h 69"/>
                <a:gd name="T20" fmla="+- 0 4712 4712"/>
                <a:gd name="T21" fmla="*/ T20 w 120"/>
                <a:gd name="T22" fmla="+- 0 2300 2274"/>
                <a:gd name="T23" fmla="*/ 2300 h 69"/>
                <a:gd name="T24" fmla="+- 0 4712 4712"/>
                <a:gd name="T25" fmla="*/ T24 w 120"/>
                <a:gd name="T26" fmla="+- 0 2285 2274"/>
                <a:gd name="T27" fmla="*/ 2285 h 69"/>
                <a:gd name="T28" fmla="+- 0 4723 4712"/>
                <a:gd name="T29" fmla="*/ T28 w 120"/>
                <a:gd name="T30" fmla="+- 0 2274 2274"/>
                <a:gd name="T31" fmla="*/ 2274 h 69"/>
                <a:gd name="T32" fmla="+- 0 4737 4712"/>
                <a:gd name="T33" fmla="*/ T32 w 120"/>
                <a:gd name="T34" fmla="+- 0 2274 2274"/>
                <a:gd name="T35" fmla="*/ 2274 h 69"/>
                <a:gd name="T36" fmla="+- 0 4831 4712"/>
                <a:gd name="T37" fmla="*/ T36 w 120"/>
                <a:gd name="T38" fmla="+- 0 2274 2274"/>
                <a:gd name="T39" fmla="*/ 2274 h 69"/>
                <a:gd name="T40" fmla="+- 0 4831 4712"/>
                <a:gd name="T41" fmla="*/ T40 w 120"/>
                <a:gd name="T42" fmla="+- 0 2342 2274"/>
                <a:gd name="T43" fmla="*/ 2342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20" h="69">
                  <a:moveTo>
                    <a:pt x="119" y="68"/>
                  </a:moveTo>
                  <a:lnTo>
                    <a:pt x="25" y="68"/>
                  </a:lnTo>
                  <a:lnTo>
                    <a:pt x="11" y="68"/>
                  </a:lnTo>
                  <a:lnTo>
                    <a:pt x="0" y="57"/>
                  </a:lnTo>
                  <a:lnTo>
                    <a:pt x="0" y="43"/>
                  </a:lnTo>
                  <a:lnTo>
                    <a:pt x="0" y="26"/>
                  </a:lnTo>
                  <a:lnTo>
                    <a:pt x="0" y="11"/>
                  </a:lnTo>
                  <a:lnTo>
                    <a:pt x="11" y="0"/>
                  </a:lnTo>
                  <a:lnTo>
                    <a:pt x="25" y="0"/>
                  </a:lnTo>
                  <a:lnTo>
                    <a:pt x="119" y="0"/>
                  </a:lnTo>
                  <a:lnTo>
                    <a:pt x="119" y="68"/>
                  </a:lnTo>
                  <a:close/>
                </a:path>
              </a:pathLst>
            </a:custGeom>
            <a:noFill/>
            <a:ln w="64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21" name="Picture 120"/>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740" y="2287"/>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121"/>
            <p:cNvSpPr>
              <a:spLocks/>
            </p:cNvSpPr>
            <p:nvPr/>
          </p:nvSpPr>
          <p:spPr bwMode="auto">
            <a:xfrm>
              <a:off x="4740" y="2287"/>
              <a:ext cx="36" cy="36"/>
            </a:xfrm>
            <a:custGeom>
              <a:avLst/>
              <a:gdLst>
                <a:gd name="T0" fmla="+- 0 4758 4740"/>
                <a:gd name="T1" fmla="*/ T0 w 36"/>
                <a:gd name="T2" fmla="+- 0 2323 2288"/>
                <a:gd name="T3" fmla="*/ 2323 h 36"/>
                <a:gd name="T4" fmla="+- 0 4768 4740"/>
                <a:gd name="T5" fmla="*/ T4 w 36"/>
                <a:gd name="T6" fmla="+- 0 2323 2288"/>
                <a:gd name="T7" fmla="*/ 2323 h 36"/>
                <a:gd name="T8" fmla="+- 0 4776 4740"/>
                <a:gd name="T9" fmla="*/ T8 w 36"/>
                <a:gd name="T10" fmla="+- 0 2315 2288"/>
                <a:gd name="T11" fmla="*/ 2315 h 36"/>
                <a:gd name="T12" fmla="+- 0 4776 4740"/>
                <a:gd name="T13" fmla="*/ T12 w 36"/>
                <a:gd name="T14" fmla="+- 0 2306 2288"/>
                <a:gd name="T15" fmla="*/ 2306 h 36"/>
                <a:gd name="T16" fmla="+- 0 4776 4740"/>
                <a:gd name="T17" fmla="*/ T16 w 36"/>
                <a:gd name="T18" fmla="+- 0 2296 2288"/>
                <a:gd name="T19" fmla="*/ 2296 h 36"/>
                <a:gd name="T20" fmla="+- 0 4768 4740"/>
                <a:gd name="T21" fmla="*/ T20 w 36"/>
                <a:gd name="T22" fmla="+- 0 2288 2288"/>
                <a:gd name="T23" fmla="*/ 2288 h 36"/>
                <a:gd name="T24" fmla="+- 0 4758 4740"/>
                <a:gd name="T25" fmla="*/ T24 w 36"/>
                <a:gd name="T26" fmla="+- 0 2288 2288"/>
                <a:gd name="T27" fmla="*/ 2288 h 36"/>
                <a:gd name="T28" fmla="+- 0 4748 4740"/>
                <a:gd name="T29" fmla="*/ T28 w 36"/>
                <a:gd name="T30" fmla="+- 0 2288 2288"/>
                <a:gd name="T31" fmla="*/ 2288 h 36"/>
                <a:gd name="T32" fmla="+- 0 4740 4740"/>
                <a:gd name="T33" fmla="*/ T32 w 36"/>
                <a:gd name="T34" fmla="+- 0 2296 2288"/>
                <a:gd name="T35" fmla="*/ 2296 h 36"/>
                <a:gd name="T36" fmla="+- 0 4740 4740"/>
                <a:gd name="T37" fmla="*/ T36 w 36"/>
                <a:gd name="T38" fmla="+- 0 2306 2288"/>
                <a:gd name="T39" fmla="*/ 2306 h 36"/>
                <a:gd name="T40" fmla="+- 0 4740 4740"/>
                <a:gd name="T41" fmla="*/ T40 w 36"/>
                <a:gd name="T42" fmla="+- 0 2315 2288"/>
                <a:gd name="T43" fmla="*/ 2315 h 36"/>
                <a:gd name="T44" fmla="+- 0 4748 4740"/>
                <a:gd name="T45" fmla="*/ T44 w 36"/>
                <a:gd name="T46" fmla="+- 0 2323 2288"/>
                <a:gd name="T47" fmla="*/ 2323 h 36"/>
                <a:gd name="T48" fmla="+- 0 4758 4740"/>
                <a:gd name="T49" fmla="*/ T48 w 36"/>
                <a:gd name="T50" fmla="+- 0 2323 2288"/>
                <a:gd name="T51" fmla="*/ 2323 h 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6" h="36">
                  <a:moveTo>
                    <a:pt x="18" y="35"/>
                  </a:moveTo>
                  <a:lnTo>
                    <a:pt x="28" y="35"/>
                  </a:lnTo>
                  <a:lnTo>
                    <a:pt x="36" y="27"/>
                  </a:lnTo>
                  <a:lnTo>
                    <a:pt x="36" y="18"/>
                  </a:lnTo>
                  <a:lnTo>
                    <a:pt x="36" y="8"/>
                  </a:lnTo>
                  <a:lnTo>
                    <a:pt x="28" y="0"/>
                  </a:lnTo>
                  <a:lnTo>
                    <a:pt x="18" y="0"/>
                  </a:lnTo>
                  <a:lnTo>
                    <a:pt x="8" y="0"/>
                  </a:lnTo>
                  <a:lnTo>
                    <a:pt x="0" y="8"/>
                  </a:lnTo>
                  <a:lnTo>
                    <a:pt x="0" y="18"/>
                  </a:lnTo>
                  <a:lnTo>
                    <a:pt x="0" y="27"/>
                  </a:lnTo>
                  <a:lnTo>
                    <a:pt x="8" y="35"/>
                  </a:lnTo>
                  <a:lnTo>
                    <a:pt x="18" y="35"/>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23" name="Picture 122"/>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847" y="2287"/>
              <a:ext cx="29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Rectangle 123"/>
            <p:cNvSpPr>
              <a:spLocks noChangeArrowheads="1"/>
            </p:cNvSpPr>
            <p:nvPr/>
          </p:nvSpPr>
          <p:spPr bwMode="auto">
            <a:xfrm>
              <a:off x="4847" y="2287"/>
              <a:ext cx="299" cy="39"/>
            </a:xfrm>
            <a:prstGeom prst="rect">
              <a:avLst/>
            </a:prstGeom>
            <a:noFill/>
            <a:ln w="644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125" name="Line 295"/>
            <p:cNvCxnSpPr>
              <a:cxnSpLocks noChangeShapeType="1"/>
            </p:cNvCxnSpPr>
            <p:nvPr/>
          </p:nvCxnSpPr>
          <p:spPr bwMode="auto">
            <a:xfrm>
              <a:off x="4862" y="2289"/>
              <a:ext cx="0" cy="35"/>
            </a:xfrm>
            <a:prstGeom prst="line">
              <a:avLst/>
            </a:prstGeom>
            <a:noFill/>
            <a:ln w="4272">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26" name="Line 296"/>
            <p:cNvCxnSpPr>
              <a:cxnSpLocks noChangeShapeType="1"/>
            </p:cNvCxnSpPr>
            <p:nvPr/>
          </p:nvCxnSpPr>
          <p:spPr bwMode="auto">
            <a:xfrm>
              <a:off x="4871" y="2289"/>
              <a:ext cx="0" cy="35"/>
            </a:xfrm>
            <a:prstGeom prst="line">
              <a:avLst/>
            </a:prstGeom>
            <a:noFill/>
            <a:ln w="4272">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27" name="Line 297"/>
            <p:cNvCxnSpPr>
              <a:cxnSpLocks noChangeShapeType="1"/>
            </p:cNvCxnSpPr>
            <p:nvPr/>
          </p:nvCxnSpPr>
          <p:spPr bwMode="auto">
            <a:xfrm>
              <a:off x="4881" y="2289"/>
              <a:ext cx="0" cy="35"/>
            </a:xfrm>
            <a:prstGeom prst="line">
              <a:avLst/>
            </a:prstGeom>
            <a:noFill/>
            <a:ln w="4272">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28" name="Line 298"/>
            <p:cNvCxnSpPr>
              <a:cxnSpLocks noChangeShapeType="1"/>
            </p:cNvCxnSpPr>
            <p:nvPr/>
          </p:nvCxnSpPr>
          <p:spPr bwMode="auto">
            <a:xfrm>
              <a:off x="4891" y="2289"/>
              <a:ext cx="0" cy="35"/>
            </a:xfrm>
            <a:prstGeom prst="line">
              <a:avLst/>
            </a:prstGeom>
            <a:noFill/>
            <a:ln w="4272">
              <a:solidFill>
                <a:srgbClr val="231F20"/>
              </a:solidFill>
              <a:prstDash val="solid"/>
              <a:round/>
              <a:headEnd/>
              <a:tailEnd/>
            </a:ln>
            <a:extLst>
              <a:ext uri="{909E8E84-426E-40DD-AFC4-6F175D3DCCD1}">
                <a14:hiddenFill xmlns:a14="http://schemas.microsoft.com/office/drawing/2010/main">
                  <a:noFill/>
                </a14:hiddenFill>
              </a:ext>
            </a:extLst>
          </p:spPr>
        </p:cxnSp>
        <p:pic>
          <p:nvPicPr>
            <p:cNvPr id="129" name="Picture 128"/>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831" y="2282"/>
              <a:ext cx="17"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Rectangle 129"/>
            <p:cNvSpPr>
              <a:spLocks noChangeArrowheads="1"/>
            </p:cNvSpPr>
            <p:nvPr/>
          </p:nvSpPr>
          <p:spPr bwMode="auto">
            <a:xfrm>
              <a:off x="4831" y="2282"/>
              <a:ext cx="17" cy="26"/>
            </a:xfrm>
            <a:prstGeom prst="rect">
              <a:avLst/>
            </a:prstGeom>
            <a:noFill/>
            <a:ln w="6418">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31" name="Picture 130"/>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831" y="2308"/>
              <a:ext cx="17"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Rectangle 131"/>
            <p:cNvSpPr>
              <a:spLocks noChangeArrowheads="1"/>
            </p:cNvSpPr>
            <p:nvPr/>
          </p:nvSpPr>
          <p:spPr bwMode="auto">
            <a:xfrm>
              <a:off x="4831" y="2308"/>
              <a:ext cx="17" cy="25"/>
            </a:xfrm>
            <a:prstGeom prst="rect">
              <a:avLst/>
            </a:prstGeom>
            <a:noFill/>
            <a:ln w="641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3" name="AutoShape 303"/>
            <p:cNvSpPr>
              <a:spLocks/>
            </p:cNvSpPr>
            <p:nvPr/>
          </p:nvSpPr>
          <p:spPr bwMode="auto">
            <a:xfrm>
              <a:off x="5132" y="2537"/>
              <a:ext cx="62" cy="23"/>
            </a:xfrm>
            <a:custGeom>
              <a:avLst/>
              <a:gdLst>
                <a:gd name="T0" fmla="+- 0 5189 5132"/>
                <a:gd name="T1" fmla="*/ T0 w 62"/>
                <a:gd name="T2" fmla="+- 0 2560 2538"/>
                <a:gd name="T3" fmla="*/ 2560 h 23"/>
                <a:gd name="T4" fmla="+- 0 5136 5132"/>
                <a:gd name="T5" fmla="*/ T4 w 62"/>
                <a:gd name="T6" fmla="+- 0 2560 2538"/>
                <a:gd name="T7" fmla="*/ 2560 h 23"/>
                <a:gd name="T8" fmla="+- 0 5132 5132"/>
                <a:gd name="T9" fmla="*/ T8 w 62"/>
                <a:gd name="T10" fmla="+- 0 2538 2538"/>
                <a:gd name="T11" fmla="*/ 2538 h 23"/>
                <a:gd name="T12" fmla="+- 0 5138 5132"/>
                <a:gd name="T13" fmla="*/ T12 w 62"/>
                <a:gd name="T14" fmla="+- 0 2538 2538"/>
                <a:gd name="T15" fmla="*/ 2538 h 23"/>
                <a:gd name="T16" fmla="+- 0 5141 5132"/>
                <a:gd name="T17" fmla="*/ T16 w 62"/>
                <a:gd name="T18" fmla="+- 0 2554 2538"/>
                <a:gd name="T19" fmla="*/ 2554 h 23"/>
                <a:gd name="T20" fmla="+- 0 5190 5132"/>
                <a:gd name="T21" fmla="*/ T20 w 62"/>
                <a:gd name="T22" fmla="+- 0 2554 2538"/>
                <a:gd name="T23" fmla="*/ 2554 h 23"/>
                <a:gd name="T24" fmla="+- 0 5189 5132"/>
                <a:gd name="T25" fmla="*/ T24 w 62"/>
                <a:gd name="T26" fmla="+- 0 2560 2538"/>
                <a:gd name="T27" fmla="*/ 2560 h 23"/>
                <a:gd name="T28" fmla="+- 0 5190 5132"/>
                <a:gd name="T29" fmla="*/ T28 w 62"/>
                <a:gd name="T30" fmla="+- 0 2554 2538"/>
                <a:gd name="T31" fmla="*/ 2554 h 23"/>
                <a:gd name="T32" fmla="+- 0 5184 5132"/>
                <a:gd name="T33" fmla="*/ T32 w 62"/>
                <a:gd name="T34" fmla="+- 0 2554 2538"/>
                <a:gd name="T35" fmla="*/ 2554 h 23"/>
                <a:gd name="T36" fmla="+- 0 5187 5132"/>
                <a:gd name="T37" fmla="*/ T36 w 62"/>
                <a:gd name="T38" fmla="+- 0 2538 2538"/>
                <a:gd name="T39" fmla="*/ 2538 h 23"/>
                <a:gd name="T40" fmla="+- 0 5193 5132"/>
                <a:gd name="T41" fmla="*/ T40 w 62"/>
                <a:gd name="T42" fmla="+- 0 2538 2538"/>
                <a:gd name="T43" fmla="*/ 2538 h 23"/>
                <a:gd name="T44" fmla="+- 0 5190 5132"/>
                <a:gd name="T45" fmla="*/ T44 w 62"/>
                <a:gd name="T46" fmla="+- 0 2554 2538"/>
                <a:gd name="T47" fmla="*/ 2554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2" h="23">
                  <a:moveTo>
                    <a:pt x="57" y="22"/>
                  </a:moveTo>
                  <a:lnTo>
                    <a:pt x="4" y="22"/>
                  </a:lnTo>
                  <a:lnTo>
                    <a:pt x="0" y="0"/>
                  </a:lnTo>
                  <a:lnTo>
                    <a:pt x="6" y="0"/>
                  </a:lnTo>
                  <a:lnTo>
                    <a:pt x="9" y="16"/>
                  </a:lnTo>
                  <a:lnTo>
                    <a:pt x="58" y="16"/>
                  </a:lnTo>
                  <a:lnTo>
                    <a:pt x="57" y="22"/>
                  </a:lnTo>
                  <a:close/>
                  <a:moveTo>
                    <a:pt x="58" y="16"/>
                  </a:moveTo>
                  <a:lnTo>
                    <a:pt x="52" y="16"/>
                  </a:lnTo>
                  <a:lnTo>
                    <a:pt x="55" y="0"/>
                  </a:lnTo>
                  <a:lnTo>
                    <a:pt x="61" y="0"/>
                  </a:lnTo>
                  <a:lnTo>
                    <a:pt x="58" y="16"/>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4" name="Freeform 133"/>
            <p:cNvSpPr>
              <a:spLocks/>
            </p:cNvSpPr>
            <p:nvPr/>
          </p:nvSpPr>
          <p:spPr bwMode="auto">
            <a:xfrm>
              <a:off x="5132" y="2537"/>
              <a:ext cx="62" cy="23"/>
            </a:xfrm>
            <a:custGeom>
              <a:avLst/>
              <a:gdLst>
                <a:gd name="T0" fmla="+- 0 5141 5132"/>
                <a:gd name="T1" fmla="*/ T0 w 62"/>
                <a:gd name="T2" fmla="+- 0 2554 2538"/>
                <a:gd name="T3" fmla="*/ 2554 h 23"/>
                <a:gd name="T4" fmla="+- 0 5184 5132"/>
                <a:gd name="T5" fmla="*/ T4 w 62"/>
                <a:gd name="T6" fmla="+- 0 2554 2538"/>
                <a:gd name="T7" fmla="*/ 2554 h 23"/>
                <a:gd name="T8" fmla="+- 0 5185 5132"/>
                <a:gd name="T9" fmla="*/ T8 w 62"/>
                <a:gd name="T10" fmla="+- 0 2551 2538"/>
                <a:gd name="T11" fmla="*/ 2551 h 23"/>
                <a:gd name="T12" fmla="+- 0 5186 5132"/>
                <a:gd name="T13" fmla="*/ T12 w 62"/>
                <a:gd name="T14" fmla="+- 0 2542 2538"/>
                <a:gd name="T15" fmla="*/ 2542 h 23"/>
                <a:gd name="T16" fmla="+- 0 5187 5132"/>
                <a:gd name="T17" fmla="*/ T16 w 62"/>
                <a:gd name="T18" fmla="+- 0 2538 2538"/>
                <a:gd name="T19" fmla="*/ 2538 h 23"/>
                <a:gd name="T20" fmla="+- 0 5193 5132"/>
                <a:gd name="T21" fmla="*/ T20 w 62"/>
                <a:gd name="T22" fmla="+- 0 2538 2538"/>
                <a:gd name="T23" fmla="*/ 2538 h 23"/>
                <a:gd name="T24" fmla="+- 0 5190 5132"/>
                <a:gd name="T25" fmla="*/ T24 w 62"/>
                <a:gd name="T26" fmla="+- 0 2557 2538"/>
                <a:gd name="T27" fmla="*/ 2557 h 23"/>
                <a:gd name="T28" fmla="+- 0 5189 5132"/>
                <a:gd name="T29" fmla="*/ T28 w 62"/>
                <a:gd name="T30" fmla="+- 0 2560 2538"/>
                <a:gd name="T31" fmla="*/ 2560 h 23"/>
                <a:gd name="T32" fmla="+- 0 5136 5132"/>
                <a:gd name="T33" fmla="*/ T32 w 62"/>
                <a:gd name="T34" fmla="+- 0 2560 2538"/>
                <a:gd name="T35" fmla="*/ 2560 h 23"/>
                <a:gd name="T36" fmla="+- 0 5132 5132"/>
                <a:gd name="T37" fmla="*/ T36 w 62"/>
                <a:gd name="T38" fmla="+- 0 2538 2538"/>
                <a:gd name="T39" fmla="*/ 2538 h 23"/>
                <a:gd name="T40" fmla="+- 0 5138 5132"/>
                <a:gd name="T41" fmla="*/ T40 w 62"/>
                <a:gd name="T42" fmla="+- 0 2538 2538"/>
                <a:gd name="T43" fmla="*/ 2538 h 23"/>
                <a:gd name="T44" fmla="+- 0 5139 5132"/>
                <a:gd name="T45" fmla="*/ T44 w 62"/>
                <a:gd name="T46" fmla="+- 0 2542 2538"/>
                <a:gd name="T47" fmla="*/ 2542 h 23"/>
                <a:gd name="T48" fmla="+- 0 5141 5132"/>
                <a:gd name="T49" fmla="*/ T48 w 62"/>
                <a:gd name="T50" fmla="+- 0 2551 2538"/>
                <a:gd name="T51" fmla="*/ 2551 h 23"/>
                <a:gd name="T52" fmla="+- 0 5141 5132"/>
                <a:gd name="T53" fmla="*/ T52 w 62"/>
                <a:gd name="T54" fmla="+- 0 2554 2538"/>
                <a:gd name="T55" fmla="*/ 2554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2" h="23">
                  <a:moveTo>
                    <a:pt x="9" y="16"/>
                  </a:moveTo>
                  <a:lnTo>
                    <a:pt x="52" y="16"/>
                  </a:lnTo>
                  <a:lnTo>
                    <a:pt x="53" y="13"/>
                  </a:lnTo>
                  <a:lnTo>
                    <a:pt x="54" y="4"/>
                  </a:lnTo>
                  <a:lnTo>
                    <a:pt x="55" y="0"/>
                  </a:lnTo>
                  <a:lnTo>
                    <a:pt x="61" y="0"/>
                  </a:lnTo>
                  <a:lnTo>
                    <a:pt x="58" y="19"/>
                  </a:lnTo>
                  <a:lnTo>
                    <a:pt x="57" y="22"/>
                  </a:lnTo>
                  <a:lnTo>
                    <a:pt x="4" y="22"/>
                  </a:lnTo>
                  <a:lnTo>
                    <a:pt x="0" y="0"/>
                  </a:lnTo>
                  <a:lnTo>
                    <a:pt x="6" y="0"/>
                  </a:lnTo>
                  <a:lnTo>
                    <a:pt x="7" y="4"/>
                  </a:lnTo>
                  <a:lnTo>
                    <a:pt x="9" y="13"/>
                  </a:lnTo>
                  <a:lnTo>
                    <a:pt x="9" y="16"/>
                  </a:lnTo>
                  <a:close/>
                </a:path>
              </a:pathLst>
            </a:custGeom>
            <a:noFill/>
            <a:ln w="64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5" name="AutoShape 305"/>
            <p:cNvSpPr>
              <a:spLocks/>
            </p:cNvSpPr>
            <p:nvPr/>
          </p:nvSpPr>
          <p:spPr bwMode="auto">
            <a:xfrm>
              <a:off x="5132" y="2052"/>
              <a:ext cx="62" cy="22"/>
            </a:xfrm>
            <a:custGeom>
              <a:avLst/>
              <a:gdLst>
                <a:gd name="T0" fmla="+- 0 5138 5132"/>
                <a:gd name="T1" fmla="*/ T0 w 62"/>
                <a:gd name="T2" fmla="+- 0 2074 2052"/>
                <a:gd name="T3" fmla="*/ 2074 h 22"/>
                <a:gd name="T4" fmla="+- 0 5132 5132"/>
                <a:gd name="T5" fmla="*/ T4 w 62"/>
                <a:gd name="T6" fmla="+- 0 2074 2052"/>
                <a:gd name="T7" fmla="*/ 2074 h 22"/>
                <a:gd name="T8" fmla="+- 0 5136 5132"/>
                <a:gd name="T9" fmla="*/ T8 w 62"/>
                <a:gd name="T10" fmla="+- 0 2052 2052"/>
                <a:gd name="T11" fmla="*/ 2052 h 22"/>
                <a:gd name="T12" fmla="+- 0 5189 5132"/>
                <a:gd name="T13" fmla="*/ T12 w 62"/>
                <a:gd name="T14" fmla="+- 0 2052 2052"/>
                <a:gd name="T15" fmla="*/ 2052 h 22"/>
                <a:gd name="T16" fmla="+- 0 5190 5132"/>
                <a:gd name="T17" fmla="*/ T16 w 62"/>
                <a:gd name="T18" fmla="+- 0 2058 2052"/>
                <a:gd name="T19" fmla="*/ 2058 h 22"/>
                <a:gd name="T20" fmla="+- 0 5141 5132"/>
                <a:gd name="T21" fmla="*/ T20 w 62"/>
                <a:gd name="T22" fmla="+- 0 2058 2052"/>
                <a:gd name="T23" fmla="*/ 2058 h 22"/>
                <a:gd name="T24" fmla="+- 0 5138 5132"/>
                <a:gd name="T25" fmla="*/ T24 w 62"/>
                <a:gd name="T26" fmla="+- 0 2074 2052"/>
                <a:gd name="T27" fmla="*/ 2074 h 22"/>
                <a:gd name="T28" fmla="+- 0 5193 5132"/>
                <a:gd name="T29" fmla="*/ T28 w 62"/>
                <a:gd name="T30" fmla="+- 0 2074 2052"/>
                <a:gd name="T31" fmla="*/ 2074 h 22"/>
                <a:gd name="T32" fmla="+- 0 5187 5132"/>
                <a:gd name="T33" fmla="*/ T32 w 62"/>
                <a:gd name="T34" fmla="+- 0 2074 2052"/>
                <a:gd name="T35" fmla="*/ 2074 h 22"/>
                <a:gd name="T36" fmla="+- 0 5184 5132"/>
                <a:gd name="T37" fmla="*/ T36 w 62"/>
                <a:gd name="T38" fmla="+- 0 2058 2052"/>
                <a:gd name="T39" fmla="*/ 2058 h 22"/>
                <a:gd name="T40" fmla="+- 0 5190 5132"/>
                <a:gd name="T41" fmla="*/ T40 w 62"/>
                <a:gd name="T42" fmla="+- 0 2058 2052"/>
                <a:gd name="T43" fmla="*/ 2058 h 22"/>
                <a:gd name="T44" fmla="+- 0 5193 5132"/>
                <a:gd name="T45" fmla="*/ T44 w 62"/>
                <a:gd name="T46" fmla="+- 0 2074 2052"/>
                <a:gd name="T47" fmla="*/ 2074 h 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2" h="22">
                  <a:moveTo>
                    <a:pt x="6" y="22"/>
                  </a:moveTo>
                  <a:lnTo>
                    <a:pt x="0" y="22"/>
                  </a:lnTo>
                  <a:lnTo>
                    <a:pt x="4" y="0"/>
                  </a:lnTo>
                  <a:lnTo>
                    <a:pt x="57" y="0"/>
                  </a:lnTo>
                  <a:lnTo>
                    <a:pt x="58" y="6"/>
                  </a:lnTo>
                  <a:lnTo>
                    <a:pt x="9" y="6"/>
                  </a:lnTo>
                  <a:lnTo>
                    <a:pt x="6" y="22"/>
                  </a:lnTo>
                  <a:close/>
                  <a:moveTo>
                    <a:pt x="61" y="22"/>
                  </a:moveTo>
                  <a:lnTo>
                    <a:pt x="55" y="22"/>
                  </a:lnTo>
                  <a:lnTo>
                    <a:pt x="52" y="6"/>
                  </a:lnTo>
                  <a:lnTo>
                    <a:pt x="58" y="6"/>
                  </a:lnTo>
                  <a:lnTo>
                    <a:pt x="61" y="22"/>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6" name="Freeform 135"/>
            <p:cNvSpPr>
              <a:spLocks/>
            </p:cNvSpPr>
            <p:nvPr/>
          </p:nvSpPr>
          <p:spPr bwMode="auto">
            <a:xfrm>
              <a:off x="5132" y="2052"/>
              <a:ext cx="62" cy="22"/>
            </a:xfrm>
            <a:custGeom>
              <a:avLst/>
              <a:gdLst>
                <a:gd name="T0" fmla="+- 0 5141 5132"/>
                <a:gd name="T1" fmla="*/ T0 w 62"/>
                <a:gd name="T2" fmla="+- 0 2058 2052"/>
                <a:gd name="T3" fmla="*/ 2058 h 22"/>
                <a:gd name="T4" fmla="+- 0 5184 5132"/>
                <a:gd name="T5" fmla="*/ T4 w 62"/>
                <a:gd name="T6" fmla="+- 0 2058 2052"/>
                <a:gd name="T7" fmla="*/ 2058 h 22"/>
                <a:gd name="T8" fmla="+- 0 5185 5132"/>
                <a:gd name="T9" fmla="*/ T8 w 62"/>
                <a:gd name="T10" fmla="+- 0 2061 2052"/>
                <a:gd name="T11" fmla="*/ 2061 h 22"/>
                <a:gd name="T12" fmla="+- 0 5186 5132"/>
                <a:gd name="T13" fmla="*/ T12 w 62"/>
                <a:gd name="T14" fmla="+- 0 2070 2052"/>
                <a:gd name="T15" fmla="*/ 2070 h 22"/>
                <a:gd name="T16" fmla="+- 0 5187 5132"/>
                <a:gd name="T17" fmla="*/ T16 w 62"/>
                <a:gd name="T18" fmla="+- 0 2074 2052"/>
                <a:gd name="T19" fmla="*/ 2074 h 22"/>
                <a:gd name="T20" fmla="+- 0 5193 5132"/>
                <a:gd name="T21" fmla="*/ T20 w 62"/>
                <a:gd name="T22" fmla="+- 0 2074 2052"/>
                <a:gd name="T23" fmla="*/ 2074 h 22"/>
                <a:gd name="T24" fmla="+- 0 5190 5132"/>
                <a:gd name="T25" fmla="*/ T24 w 62"/>
                <a:gd name="T26" fmla="+- 0 2054 2052"/>
                <a:gd name="T27" fmla="*/ 2054 h 22"/>
                <a:gd name="T28" fmla="+- 0 5189 5132"/>
                <a:gd name="T29" fmla="*/ T28 w 62"/>
                <a:gd name="T30" fmla="+- 0 2052 2052"/>
                <a:gd name="T31" fmla="*/ 2052 h 22"/>
                <a:gd name="T32" fmla="+- 0 5136 5132"/>
                <a:gd name="T33" fmla="*/ T32 w 62"/>
                <a:gd name="T34" fmla="+- 0 2052 2052"/>
                <a:gd name="T35" fmla="*/ 2052 h 22"/>
                <a:gd name="T36" fmla="+- 0 5132 5132"/>
                <a:gd name="T37" fmla="*/ T36 w 62"/>
                <a:gd name="T38" fmla="+- 0 2074 2052"/>
                <a:gd name="T39" fmla="*/ 2074 h 22"/>
                <a:gd name="T40" fmla="+- 0 5138 5132"/>
                <a:gd name="T41" fmla="*/ T40 w 62"/>
                <a:gd name="T42" fmla="+- 0 2074 2052"/>
                <a:gd name="T43" fmla="*/ 2074 h 22"/>
                <a:gd name="T44" fmla="+- 0 5139 5132"/>
                <a:gd name="T45" fmla="*/ T44 w 62"/>
                <a:gd name="T46" fmla="+- 0 2070 2052"/>
                <a:gd name="T47" fmla="*/ 2070 h 22"/>
                <a:gd name="T48" fmla="+- 0 5141 5132"/>
                <a:gd name="T49" fmla="*/ T48 w 62"/>
                <a:gd name="T50" fmla="+- 0 2061 2052"/>
                <a:gd name="T51" fmla="*/ 2061 h 22"/>
                <a:gd name="T52" fmla="+- 0 5141 5132"/>
                <a:gd name="T53" fmla="*/ T52 w 62"/>
                <a:gd name="T54" fmla="+- 0 2058 2052"/>
                <a:gd name="T55" fmla="*/ 2058 h 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2" h="22">
                  <a:moveTo>
                    <a:pt x="9" y="6"/>
                  </a:moveTo>
                  <a:lnTo>
                    <a:pt x="52" y="6"/>
                  </a:lnTo>
                  <a:lnTo>
                    <a:pt x="53" y="9"/>
                  </a:lnTo>
                  <a:lnTo>
                    <a:pt x="54" y="18"/>
                  </a:lnTo>
                  <a:lnTo>
                    <a:pt x="55" y="22"/>
                  </a:lnTo>
                  <a:lnTo>
                    <a:pt x="61" y="22"/>
                  </a:lnTo>
                  <a:lnTo>
                    <a:pt x="58" y="2"/>
                  </a:lnTo>
                  <a:lnTo>
                    <a:pt x="57" y="0"/>
                  </a:lnTo>
                  <a:lnTo>
                    <a:pt x="4" y="0"/>
                  </a:lnTo>
                  <a:lnTo>
                    <a:pt x="0" y="22"/>
                  </a:lnTo>
                  <a:lnTo>
                    <a:pt x="6" y="22"/>
                  </a:lnTo>
                  <a:lnTo>
                    <a:pt x="7" y="18"/>
                  </a:lnTo>
                  <a:lnTo>
                    <a:pt x="9" y="9"/>
                  </a:lnTo>
                  <a:lnTo>
                    <a:pt x="9" y="6"/>
                  </a:lnTo>
                  <a:close/>
                </a:path>
              </a:pathLst>
            </a:custGeom>
            <a:noFill/>
            <a:ln w="64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7" name="Freeform 136"/>
            <p:cNvSpPr>
              <a:spLocks/>
            </p:cNvSpPr>
            <p:nvPr/>
          </p:nvSpPr>
          <p:spPr bwMode="auto">
            <a:xfrm>
              <a:off x="5168" y="2328"/>
              <a:ext cx="109" cy="222"/>
            </a:xfrm>
            <a:custGeom>
              <a:avLst/>
              <a:gdLst>
                <a:gd name="T0" fmla="+- 0 5183 5169"/>
                <a:gd name="T1" fmla="*/ T0 w 109"/>
                <a:gd name="T2" fmla="+- 0 2551 2329"/>
                <a:gd name="T3" fmla="*/ 2551 h 222"/>
                <a:gd name="T4" fmla="+- 0 5169 5169"/>
                <a:gd name="T5" fmla="*/ T4 w 109"/>
                <a:gd name="T6" fmla="+- 0 2551 2329"/>
                <a:gd name="T7" fmla="*/ 2551 h 222"/>
                <a:gd name="T8" fmla="+- 0 5172 5169"/>
                <a:gd name="T9" fmla="*/ T8 w 109"/>
                <a:gd name="T10" fmla="+- 0 2518 2329"/>
                <a:gd name="T11" fmla="*/ 2518 h 222"/>
                <a:gd name="T12" fmla="+- 0 5244 5169"/>
                <a:gd name="T13" fmla="*/ T12 w 109"/>
                <a:gd name="T14" fmla="+- 0 2477 2329"/>
                <a:gd name="T15" fmla="*/ 2477 h 222"/>
                <a:gd name="T16" fmla="+- 0 5244 5169"/>
                <a:gd name="T17" fmla="*/ T16 w 109"/>
                <a:gd name="T18" fmla="+- 0 2329 2329"/>
                <a:gd name="T19" fmla="*/ 2329 h 222"/>
                <a:gd name="T20" fmla="+- 0 5277 5169"/>
                <a:gd name="T21" fmla="*/ T20 w 109"/>
                <a:gd name="T22" fmla="+- 0 2329 2329"/>
                <a:gd name="T23" fmla="*/ 2329 h 222"/>
                <a:gd name="T24" fmla="+- 0 5277 5169"/>
                <a:gd name="T25" fmla="*/ T24 w 109"/>
                <a:gd name="T26" fmla="+- 0 2344 2329"/>
                <a:gd name="T27" fmla="*/ 2344 h 222"/>
                <a:gd name="T28" fmla="+- 0 5259 5169"/>
                <a:gd name="T29" fmla="*/ T28 w 109"/>
                <a:gd name="T30" fmla="+- 0 2344 2329"/>
                <a:gd name="T31" fmla="*/ 2344 h 222"/>
                <a:gd name="T32" fmla="+- 0 5259 5169"/>
                <a:gd name="T33" fmla="*/ T32 w 109"/>
                <a:gd name="T34" fmla="+- 0 2486 2329"/>
                <a:gd name="T35" fmla="*/ 2486 h 222"/>
                <a:gd name="T36" fmla="+- 0 5186 5169"/>
                <a:gd name="T37" fmla="*/ T36 w 109"/>
                <a:gd name="T38" fmla="+- 0 2527 2329"/>
                <a:gd name="T39" fmla="*/ 2527 h 222"/>
                <a:gd name="T40" fmla="+- 0 5185 5169"/>
                <a:gd name="T41" fmla="*/ T40 w 109"/>
                <a:gd name="T42" fmla="+- 0 2533 2329"/>
                <a:gd name="T43" fmla="*/ 2533 h 222"/>
                <a:gd name="T44" fmla="+- 0 5183 5169"/>
                <a:gd name="T45" fmla="*/ T44 w 109"/>
                <a:gd name="T46" fmla="+- 0 2551 2329"/>
                <a:gd name="T47" fmla="*/ 2551 h 2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09" h="222">
                  <a:moveTo>
                    <a:pt x="14" y="222"/>
                  </a:moveTo>
                  <a:lnTo>
                    <a:pt x="0" y="222"/>
                  </a:lnTo>
                  <a:lnTo>
                    <a:pt x="3" y="189"/>
                  </a:lnTo>
                  <a:lnTo>
                    <a:pt x="75" y="148"/>
                  </a:lnTo>
                  <a:lnTo>
                    <a:pt x="75" y="0"/>
                  </a:lnTo>
                  <a:lnTo>
                    <a:pt x="108" y="0"/>
                  </a:lnTo>
                  <a:lnTo>
                    <a:pt x="108" y="15"/>
                  </a:lnTo>
                  <a:lnTo>
                    <a:pt x="90" y="15"/>
                  </a:lnTo>
                  <a:lnTo>
                    <a:pt x="90" y="157"/>
                  </a:lnTo>
                  <a:lnTo>
                    <a:pt x="17" y="198"/>
                  </a:lnTo>
                  <a:lnTo>
                    <a:pt x="16" y="204"/>
                  </a:lnTo>
                  <a:lnTo>
                    <a:pt x="14" y="222"/>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8" name="Freeform 137"/>
            <p:cNvSpPr>
              <a:spLocks/>
            </p:cNvSpPr>
            <p:nvPr/>
          </p:nvSpPr>
          <p:spPr bwMode="auto">
            <a:xfrm>
              <a:off x="5168" y="2328"/>
              <a:ext cx="109" cy="222"/>
            </a:xfrm>
            <a:custGeom>
              <a:avLst/>
              <a:gdLst>
                <a:gd name="T0" fmla="+- 0 5277 5169"/>
                <a:gd name="T1" fmla="*/ T0 w 109"/>
                <a:gd name="T2" fmla="+- 0 2344 2329"/>
                <a:gd name="T3" fmla="*/ 2344 h 222"/>
                <a:gd name="T4" fmla="+- 0 5259 5169"/>
                <a:gd name="T5" fmla="*/ T4 w 109"/>
                <a:gd name="T6" fmla="+- 0 2344 2329"/>
                <a:gd name="T7" fmla="*/ 2344 h 222"/>
                <a:gd name="T8" fmla="+- 0 5259 5169"/>
                <a:gd name="T9" fmla="*/ T8 w 109"/>
                <a:gd name="T10" fmla="+- 0 2486 2329"/>
                <a:gd name="T11" fmla="*/ 2486 h 222"/>
                <a:gd name="T12" fmla="+- 0 5220 5169"/>
                <a:gd name="T13" fmla="*/ T12 w 109"/>
                <a:gd name="T14" fmla="+- 0 2508 2329"/>
                <a:gd name="T15" fmla="*/ 2508 h 222"/>
                <a:gd name="T16" fmla="+- 0 5199 5169"/>
                <a:gd name="T17" fmla="*/ T16 w 109"/>
                <a:gd name="T18" fmla="+- 0 2520 2329"/>
                <a:gd name="T19" fmla="*/ 2520 h 222"/>
                <a:gd name="T20" fmla="+- 0 5190 5169"/>
                <a:gd name="T21" fmla="*/ T20 w 109"/>
                <a:gd name="T22" fmla="+- 0 2525 2329"/>
                <a:gd name="T23" fmla="*/ 2525 h 222"/>
                <a:gd name="T24" fmla="+- 0 5186 5169"/>
                <a:gd name="T25" fmla="*/ T24 w 109"/>
                <a:gd name="T26" fmla="+- 0 2527 2329"/>
                <a:gd name="T27" fmla="*/ 2527 h 222"/>
                <a:gd name="T28" fmla="+- 0 5185 5169"/>
                <a:gd name="T29" fmla="*/ T28 w 109"/>
                <a:gd name="T30" fmla="+- 0 2533 2329"/>
                <a:gd name="T31" fmla="*/ 2533 h 222"/>
                <a:gd name="T32" fmla="+- 0 5183 5169"/>
                <a:gd name="T33" fmla="*/ T32 w 109"/>
                <a:gd name="T34" fmla="+- 0 2551 2329"/>
                <a:gd name="T35" fmla="*/ 2551 h 222"/>
                <a:gd name="T36" fmla="+- 0 5169 5169"/>
                <a:gd name="T37" fmla="*/ T36 w 109"/>
                <a:gd name="T38" fmla="+- 0 2551 2329"/>
                <a:gd name="T39" fmla="*/ 2551 h 222"/>
                <a:gd name="T40" fmla="+- 0 5172 5169"/>
                <a:gd name="T41" fmla="*/ T40 w 109"/>
                <a:gd name="T42" fmla="+- 0 2518 2329"/>
                <a:gd name="T43" fmla="*/ 2518 h 222"/>
                <a:gd name="T44" fmla="+- 0 5210 5169"/>
                <a:gd name="T45" fmla="*/ T44 w 109"/>
                <a:gd name="T46" fmla="+- 0 2497 2329"/>
                <a:gd name="T47" fmla="*/ 2497 h 222"/>
                <a:gd name="T48" fmla="+- 0 5230 5169"/>
                <a:gd name="T49" fmla="*/ T48 w 109"/>
                <a:gd name="T50" fmla="+- 0 2485 2329"/>
                <a:gd name="T51" fmla="*/ 2485 h 222"/>
                <a:gd name="T52" fmla="+- 0 5239 5169"/>
                <a:gd name="T53" fmla="*/ T52 w 109"/>
                <a:gd name="T54" fmla="+- 0 2480 2329"/>
                <a:gd name="T55" fmla="*/ 2480 h 222"/>
                <a:gd name="T56" fmla="+- 0 5244 5169"/>
                <a:gd name="T57" fmla="*/ T56 w 109"/>
                <a:gd name="T58" fmla="+- 0 2477 2329"/>
                <a:gd name="T59" fmla="*/ 2477 h 222"/>
                <a:gd name="T60" fmla="+- 0 5244 5169"/>
                <a:gd name="T61" fmla="*/ T60 w 109"/>
                <a:gd name="T62" fmla="+- 0 2329 2329"/>
                <a:gd name="T63" fmla="*/ 2329 h 222"/>
                <a:gd name="T64" fmla="+- 0 5277 5169"/>
                <a:gd name="T65" fmla="*/ T64 w 109"/>
                <a:gd name="T66" fmla="+- 0 2329 2329"/>
                <a:gd name="T67" fmla="*/ 2329 h 222"/>
                <a:gd name="T68" fmla="+- 0 5277 5169"/>
                <a:gd name="T69" fmla="*/ T68 w 109"/>
                <a:gd name="T70" fmla="+- 0 2344 2329"/>
                <a:gd name="T71" fmla="*/ 2344 h 2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09" h="222">
                  <a:moveTo>
                    <a:pt x="108" y="15"/>
                  </a:moveTo>
                  <a:lnTo>
                    <a:pt x="90" y="15"/>
                  </a:lnTo>
                  <a:lnTo>
                    <a:pt x="90" y="157"/>
                  </a:lnTo>
                  <a:lnTo>
                    <a:pt x="51" y="179"/>
                  </a:lnTo>
                  <a:lnTo>
                    <a:pt x="30" y="191"/>
                  </a:lnTo>
                  <a:lnTo>
                    <a:pt x="21" y="196"/>
                  </a:lnTo>
                  <a:lnTo>
                    <a:pt x="17" y="198"/>
                  </a:lnTo>
                  <a:lnTo>
                    <a:pt x="16" y="204"/>
                  </a:lnTo>
                  <a:lnTo>
                    <a:pt x="14" y="222"/>
                  </a:lnTo>
                  <a:lnTo>
                    <a:pt x="0" y="222"/>
                  </a:lnTo>
                  <a:lnTo>
                    <a:pt x="3" y="189"/>
                  </a:lnTo>
                  <a:lnTo>
                    <a:pt x="41" y="168"/>
                  </a:lnTo>
                  <a:lnTo>
                    <a:pt x="61" y="156"/>
                  </a:lnTo>
                  <a:lnTo>
                    <a:pt x="70" y="151"/>
                  </a:lnTo>
                  <a:lnTo>
                    <a:pt x="75" y="148"/>
                  </a:lnTo>
                  <a:lnTo>
                    <a:pt x="75" y="0"/>
                  </a:lnTo>
                  <a:lnTo>
                    <a:pt x="108" y="0"/>
                  </a:lnTo>
                  <a:lnTo>
                    <a:pt x="108" y="15"/>
                  </a:lnTo>
                  <a:close/>
                </a:path>
              </a:pathLst>
            </a:custGeom>
            <a:noFill/>
            <a:ln w="641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9" name="Freeform 138"/>
            <p:cNvSpPr>
              <a:spLocks/>
            </p:cNvSpPr>
            <p:nvPr/>
          </p:nvSpPr>
          <p:spPr bwMode="auto">
            <a:xfrm>
              <a:off x="5036" y="2332"/>
              <a:ext cx="121" cy="218"/>
            </a:xfrm>
            <a:custGeom>
              <a:avLst/>
              <a:gdLst>
                <a:gd name="T0" fmla="+- 0 5157 5036"/>
                <a:gd name="T1" fmla="*/ T0 w 121"/>
                <a:gd name="T2" fmla="+- 0 2550 2333"/>
                <a:gd name="T3" fmla="*/ 2550 h 218"/>
                <a:gd name="T4" fmla="+- 0 5143 5036"/>
                <a:gd name="T5" fmla="*/ T4 w 121"/>
                <a:gd name="T6" fmla="+- 0 2550 2333"/>
                <a:gd name="T7" fmla="*/ 2550 h 218"/>
                <a:gd name="T8" fmla="+- 0 5140 5036"/>
                <a:gd name="T9" fmla="*/ T8 w 121"/>
                <a:gd name="T10" fmla="+- 0 2532 2333"/>
                <a:gd name="T11" fmla="*/ 2532 h 218"/>
                <a:gd name="T12" fmla="+- 0 5140 5036"/>
                <a:gd name="T13" fmla="*/ T12 w 121"/>
                <a:gd name="T14" fmla="+- 0 2526 2333"/>
                <a:gd name="T15" fmla="*/ 2526 h 218"/>
                <a:gd name="T16" fmla="+- 0 5036 5036"/>
                <a:gd name="T17" fmla="*/ T16 w 121"/>
                <a:gd name="T18" fmla="+- 0 2462 2333"/>
                <a:gd name="T19" fmla="*/ 2462 h 218"/>
                <a:gd name="T20" fmla="+- 0 5036 5036"/>
                <a:gd name="T21" fmla="*/ T20 w 121"/>
                <a:gd name="T22" fmla="+- 0 2333 2333"/>
                <a:gd name="T23" fmla="*/ 2333 h 218"/>
                <a:gd name="T24" fmla="+- 0 5051 5036"/>
                <a:gd name="T25" fmla="*/ T24 w 121"/>
                <a:gd name="T26" fmla="+- 0 2333 2333"/>
                <a:gd name="T27" fmla="*/ 2333 h 218"/>
                <a:gd name="T28" fmla="+- 0 5051 5036"/>
                <a:gd name="T29" fmla="*/ T28 w 121"/>
                <a:gd name="T30" fmla="+- 0 2454 2333"/>
                <a:gd name="T31" fmla="*/ 2454 h 218"/>
                <a:gd name="T32" fmla="+- 0 5153 5036"/>
                <a:gd name="T33" fmla="*/ T32 w 121"/>
                <a:gd name="T34" fmla="+- 0 2517 2333"/>
                <a:gd name="T35" fmla="*/ 2517 h 218"/>
                <a:gd name="T36" fmla="+- 0 5157 5036"/>
                <a:gd name="T37" fmla="*/ T36 w 121"/>
                <a:gd name="T38" fmla="+- 0 2550 2333"/>
                <a:gd name="T39" fmla="*/ 2550 h 2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21" h="218">
                  <a:moveTo>
                    <a:pt x="121" y="217"/>
                  </a:moveTo>
                  <a:lnTo>
                    <a:pt x="107" y="217"/>
                  </a:lnTo>
                  <a:lnTo>
                    <a:pt x="104" y="199"/>
                  </a:lnTo>
                  <a:lnTo>
                    <a:pt x="104" y="193"/>
                  </a:lnTo>
                  <a:lnTo>
                    <a:pt x="0" y="129"/>
                  </a:lnTo>
                  <a:lnTo>
                    <a:pt x="0" y="0"/>
                  </a:lnTo>
                  <a:lnTo>
                    <a:pt x="15" y="0"/>
                  </a:lnTo>
                  <a:lnTo>
                    <a:pt x="15" y="121"/>
                  </a:lnTo>
                  <a:lnTo>
                    <a:pt x="117" y="184"/>
                  </a:lnTo>
                  <a:lnTo>
                    <a:pt x="121" y="217"/>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0" name="Freeform 139"/>
            <p:cNvSpPr>
              <a:spLocks/>
            </p:cNvSpPr>
            <p:nvPr/>
          </p:nvSpPr>
          <p:spPr bwMode="auto">
            <a:xfrm>
              <a:off x="5036" y="2332"/>
              <a:ext cx="121" cy="218"/>
            </a:xfrm>
            <a:custGeom>
              <a:avLst/>
              <a:gdLst>
                <a:gd name="T0" fmla="+- 0 5143 5036"/>
                <a:gd name="T1" fmla="*/ T0 w 121"/>
                <a:gd name="T2" fmla="+- 0 2550 2333"/>
                <a:gd name="T3" fmla="*/ 2550 h 218"/>
                <a:gd name="T4" fmla="+- 0 5140 5036"/>
                <a:gd name="T5" fmla="*/ T4 w 121"/>
                <a:gd name="T6" fmla="+- 0 2532 2333"/>
                <a:gd name="T7" fmla="*/ 2532 h 218"/>
                <a:gd name="T8" fmla="+- 0 5140 5036"/>
                <a:gd name="T9" fmla="*/ T8 w 121"/>
                <a:gd name="T10" fmla="+- 0 2526 2333"/>
                <a:gd name="T11" fmla="*/ 2526 h 218"/>
                <a:gd name="T12" fmla="+- 0 5121 5036"/>
                <a:gd name="T13" fmla="*/ T12 w 121"/>
                <a:gd name="T14" fmla="+- 0 2515 2333"/>
                <a:gd name="T15" fmla="*/ 2515 h 218"/>
                <a:gd name="T16" fmla="+- 0 5086 5036"/>
                <a:gd name="T17" fmla="*/ T16 w 121"/>
                <a:gd name="T18" fmla="+- 0 2493 2333"/>
                <a:gd name="T19" fmla="*/ 2493 h 218"/>
                <a:gd name="T20" fmla="+- 0 5051 5036"/>
                <a:gd name="T21" fmla="*/ T20 w 121"/>
                <a:gd name="T22" fmla="+- 0 2472 2333"/>
                <a:gd name="T23" fmla="*/ 2472 h 218"/>
                <a:gd name="T24" fmla="+- 0 5036 5036"/>
                <a:gd name="T25" fmla="*/ T24 w 121"/>
                <a:gd name="T26" fmla="+- 0 2462 2333"/>
                <a:gd name="T27" fmla="*/ 2462 h 218"/>
                <a:gd name="T28" fmla="+- 0 5036 5036"/>
                <a:gd name="T29" fmla="*/ T28 w 121"/>
                <a:gd name="T30" fmla="+- 0 2333 2333"/>
                <a:gd name="T31" fmla="*/ 2333 h 218"/>
                <a:gd name="T32" fmla="+- 0 5051 5036"/>
                <a:gd name="T33" fmla="*/ T32 w 121"/>
                <a:gd name="T34" fmla="+- 0 2333 2333"/>
                <a:gd name="T35" fmla="*/ 2333 h 218"/>
                <a:gd name="T36" fmla="+- 0 5051 5036"/>
                <a:gd name="T37" fmla="*/ T36 w 121"/>
                <a:gd name="T38" fmla="+- 0 2454 2333"/>
                <a:gd name="T39" fmla="*/ 2454 h 218"/>
                <a:gd name="T40" fmla="+- 0 5070 5036"/>
                <a:gd name="T41" fmla="*/ T40 w 121"/>
                <a:gd name="T42" fmla="+- 0 2465 2333"/>
                <a:gd name="T43" fmla="*/ 2465 h 218"/>
                <a:gd name="T44" fmla="+- 0 5105 5036"/>
                <a:gd name="T45" fmla="*/ T44 w 121"/>
                <a:gd name="T46" fmla="+- 0 2487 2333"/>
                <a:gd name="T47" fmla="*/ 2487 h 218"/>
                <a:gd name="T48" fmla="+- 0 5138 5036"/>
                <a:gd name="T49" fmla="*/ T48 w 121"/>
                <a:gd name="T50" fmla="+- 0 2508 2333"/>
                <a:gd name="T51" fmla="*/ 2508 h 218"/>
                <a:gd name="T52" fmla="+- 0 5153 5036"/>
                <a:gd name="T53" fmla="*/ T52 w 121"/>
                <a:gd name="T54" fmla="+- 0 2517 2333"/>
                <a:gd name="T55" fmla="*/ 2517 h 218"/>
                <a:gd name="T56" fmla="+- 0 5157 5036"/>
                <a:gd name="T57" fmla="*/ T56 w 121"/>
                <a:gd name="T58" fmla="+- 0 2550 2333"/>
                <a:gd name="T59" fmla="*/ 2550 h 218"/>
                <a:gd name="T60" fmla="+- 0 5143 5036"/>
                <a:gd name="T61" fmla="*/ T60 w 121"/>
                <a:gd name="T62" fmla="+- 0 2550 2333"/>
                <a:gd name="T63" fmla="*/ 2550 h 2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1" h="218">
                  <a:moveTo>
                    <a:pt x="107" y="217"/>
                  </a:moveTo>
                  <a:lnTo>
                    <a:pt x="104" y="199"/>
                  </a:lnTo>
                  <a:lnTo>
                    <a:pt x="104" y="193"/>
                  </a:lnTo>
                  <a:lnTo>
                    <a:pt x="85" y="182"/>
                  </a:lnTo>
                  <a:lnTo>
                    <a:pt x="50" y="160"/>
                  </a:lnTo>
                  <a:lnTo>
                    <a:pt x="15" y="139"/>
                  </a:lnTo>
                  <a:lnTo>
                    <a:pt x="0" y="129"/>
                  </a:lnTo>
                  <a:lnTo>
                    <a:pt x="0" y="0"/>
                  </a:lnTo>
                  <a:lnTo>
                    <a:pt x="15" y="0"/>
                  </a:lnTo>
                  <a:lnTo>
                    <a:pt x="15" y="121"/>
                  </a:lnTo>
                  <a:lnTo>
                    <a:pt x="34" y="132"/>
                  </a:lnTo>
                  <a:lnTo>
                    <a:pt x="69" y="154"/>
                  </a:lnTo>
                  <a:lnTo>
                    <a:pt x="102" y="175"/>
                  </a:lnTo>
                  <a:lnTo>
                    <a:pt x="117" y="184"/>
                  </a:lnTo>
                  <a:lnTo>
                    <a:pt x="121" y="217"/>
                  </a:lnTo>
                  <a:lnTo>
                    <a:pt x="107" y="217"/>
                  </a:lnTo>
                  <a:close/>
                </a:path>
              </a:pathLst>
            </a:custGeom>
            <a:noFill/>
            <a:ln w="641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41" name="Freeform 140"/>
            <p:cNvSpPr>
              <a:spLocks/>
            </p:cNvSpPr>
            <p:nvPr/>
          </p:nvSpPr>
          <p:spPr bwMode="auto">
            <a:xfrm>
              <a:off x="5036" y="2061"/>
              <a:ext cx="121" cy="218"/>
            </a:xfrm>
            <a:custGeom>
              <a:avLst/>
              <a:gdLst>
                <a:gd name="T0" fmla="+- 0 5051 5036"/>
                <a:gd name="T1" fmla="*/ T0 w 121"/>
                <a:gd name="T2" fmla="+- 0 2279 2061"/>
                <a:gd name="T3" fmla="*/ 2279 h 218"/>
                <a:gd name="T4" fmla="+- 0 5036 5036"/>
                <a:gd name="T5" fmla="*/ T4 w 121"/>
                <a:gd name="T6" fmla="+- 0 2279 2061"/>
                <a:gd name="T7" fmla="*/ 2279 h 218"/>
                <a:gd name="T8" fmla="+- 0 5036 5036"/>
                <a:gd name="T9" fmla="*/ T8 w 121"/>
                <a:gd name="T10" fmla="+- 0 2150 2061"/>
                <a:gd name="T11" fmla="*/ 2150 h 218"/>
                <a:gd name="T12" fmla="+- 0 5140 5036"/>
                <a:gd name="T13" fmla="*/ T12 w 121"/>
                <a:gd name="T14" fmla="+- 0 2086 2061"/>
                <a:gd name="T15" fmla="*/ 2086 h 218"/>
                <a:gd name="T16" fmla="+- 0 5140 5036"/>
                <a:gd name="T17" fmla="*/ T16 w 121"/>
                <a:gd name="T18" fmla="+- 0 2080 2061"/>
                <a:gd name="T19" fmla="*/ 2080 h 218"/>
                <a:gd name="T20" fmla="+- 0 5143 5036"/>
                <a:gd name="T21" fmla="*/ T20 w 121"/>
                <a:gd name="T22" fmla="+- 0 2061 2061"/>
                <a:gd name="T23" fmla="*/ 2061 h 218"/>
                <a:gd name="T24" fmla="+- 0 5157 5036"/>
                <a:gd name="T25" fmla="*/ T24 w 121"/>
                <a:gd name="T26" fmla="+- 0 2061 2061"/>
                <a:gd name="T27" fmla="*/ 2061 h 218"/>
                <a:gd name="T28" fmla="+- 0 5153 5036"/>
                <a:gd name="T29" fmla="*/ T28 w 121"/>
                <a:gd name="T30" fmla="+- 0 2094 2061"/>
                <a:gd name="T31" fmla="*/ 2094 h 218"/>
                <a:gd name="T32" fmla="+- 0 5051 5036"/>
                <a:gd name="T33" fmla="*/ T32 w 121"/>
                <a:gd name="T34" fmla="+- 0 2158 2061"/>
                <a:gd name="T35" fmla="*/ 2158 h 218"/>
                <a:gd name="T36" fmla="+- 0 5051 5036"/>
                <a:gd name="T37" fmla="*/ T36 w 121"/>
                <a:gd name="T38" fmla="+- 0 2279 2061"/>
                <a:gd name="T39" fmla="*/ 2279 h 2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21" h="218">
                  <a:moveTo>
                    <a:pt x="15" y="218"/>
                  </a:moveTo>
                  <a:lnTo>
                    <a:pt x="0" y="218"/>
                  </a:lnTo>
                  <a:lnTo>
                    <a:pt x="0" y="89"/>
                  </a:lnTo>
                  <a:lnTo>
                    <a:pt x="104" y="25"/>
                  </a:lnTo>
                  <a:lnTo>
                    <a:pt x="104" y="19"/>
                  </a:lnTo>
                  <a:lnTo>
                    <a:pt x="107" y="0"/>
                  </a:lnTo>
                  <a:lnTo>
                    <a:pt x="121" y="0"/>
                  </a:lnTo>
                  <a:lnTo>
                    <a:pt x="117" y="33"/>
                  </a:lnTo>
                  <a:lnTo>
                    <a:pt x="15" y="97"/>
                  </a:lnTo>
                  <a:lnTo>
                    <a:pt x="15" y="218"/>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2" name="Freeform 141"/>
            <p:cNvSpPr>
              <a:spLocks/>
            </p:cNvSpPr>
            <p:nvPr/>
          </p:nvSpPr>
          <p:spPr bwMode="auto">
            <a:xfrm>
              <a:off x="5036" y="2061"/>
              <a:ext cx="121" cy="218"/>
            </a:xfrm>
            <a:custGeom>
              <a:avLst/>
              <a:gdLst>
                <a:gd name="T0" fmla="+- 0 5143 5036"/>
                <a:gd name="T1" fmla="*/ T0 w 121"/>
                <a:gd name="T2" fmla="+- 0 2061 2061"/>
                <a:gd name="T3" fmla="*/ 2061 h 218"/>
                <a:gd name="T4" fmla="+- 0 5140 5036"/>
                <a:gd name="T5" fmla="*/ T4 w 121"/>
                <a:gd name="T6" fmla="+- 0 2080 2061"/>
                <a:gd name="T7" fmla="*/ 2080 h 218"/>
                <a:gd name="T8" fmla="+- 0 5140 5036"/>
                <a:gd name="T9" fmla="*/ T8 w 121"/>
                <a:gd name="T10" fmla="+- 0 2086 2061"/>
                <a:gd name="T11" fmla="*/ 2086 h 218"/>
                <a:gd name="T12" fmla="+- 0 5121 5036"/>
                <a:gd name="T13" fmla="*/ T12 w 121"/>
                <a:gd name="T14" fmla="+- 0 2097 2061"/>
                <a:gd name="T15" fmla="*/ 2097 h 218"/>
                <a:gd name="T16" fmla="+- 0 5086 5036"/>
                <a:gd name="T17" fmla="*/ T16 w 121"/>
                <a:gd name="T18" fmla="+- 0 2119 2061"/>
                <a:gd name="T19" fmla="*/ 2119 h 218"/>
                <a:gd name="T20" fmla="+- 0 5051 5036"/>
                <a:gd name="T21" fmla="*/ T20 w 121"/>
                <a:gd name="T22" fmla="+- 0 2140 2061"/>
                <a:gd name="T23" fmla="*/ 2140 h 218"/>
                <a:gd name="T24" fmla="+- 0 5036 5036"/>
                <a:gd name="T25" fmla="*/ T24 w 121"/>
                <a:gd name="T26" fmla="+- 0 2150 2061"/>
                <a:gd name="T27" fmla="*/ 2150 h 218"/>
                <a:gd name="T28" fmla="+- 0 5036 5036"/>
                <a:gd name="T29" fmla="*/ T28 w 121"/>
                <a:gd name="T30" fmla="+- 0 2279 2061"/>
                <a:gd name="T31" fmla="*/ 2279 h 218"/>
                <a:gd name="T32" fmla="+- 0 5051 5036"/>
                <a:gd name="T33" fmla="*/ T32 w 121"/>
                <a:gd name="T34" fmla="+- 0 2279 2061"/>
                <a:gd name="T35" fmla="*/ 2279 h 218"/>
                <a:gd name="T36" fmla="+- 0 5051 5036"/>
                <a:gd name="T37" fmla="*/ T36 w 121"/>
                <a:gd name="T38" fmla="+- 0 2158 2061"/>
                <a:gd name="T39" fmla="*/ 2158 h 218"/>
                <a:gd name="T40" fmla="+- 0 5070 5036"/>
                <a:gd name="T41" fmla="*/ T40 w 121"/>
                <a:gd name="T42" fmla="+- 0 2146 2061"/>
                <a:gd name="T43" fmla="*/ 2146 h 218"/>
                <a:gd name="T44" fmla="+- 0 5105 5036"/>
                <a:gd name="T45" fmla="*/ T44 w 121"/>
                <a:gd name="T46" fmla="+- 0 2125 2061"/>
                <a:gd name="T47" fmla="*/ 2125 h 218"/>
                <a:gd name="T48" fmla="+- 0 5138 5036"/>
                <a:gd name="T49" fmla="*/ T48 w 121"/>
                <a:gd name="T50" fmla="+- 0 2104 2061"/>
                <a:gd name="T51" fmla="*/ 2104 h 218"/>
                <a:gd name="T52" fmla="+- 0 5153 5036"/>
                <a:gd name="T53" fmla="*/ T52 w 121"/>
                <a:gd name="T54" fmla="+- 0 2094 2061"/>
                <a:gd name="T55" fmla="*/ 2094 h 218"/>
                <a:gd name="T56" fmla="+- 0 5157 5036"/>
                <a:gd name="T57" fmla="*/ T56 w 121"/>
                <a:gd name="T58" fmla="+- 0 2061 2061"/>
                <a:gd name="T59" fmla="*/ 2061 h 218"/>
                <a:gd name="T60" fmla="+- 0 5143 5036"/>
                <a:gd name="T61" fmla="*/ T60 w 121"/>
                <a:gd name="T62" fmla="+- 0 2061 2061"/>
                <a:gd name="T63" fmla="*/ 2061 h 2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1" h="218">
                  <a:moveTo>
                    <a:pt x="107" y="0"/>
                  </a:moveTo>
                  <a:lnTo>
                    <a:pt x="104" y="19"/>
                  </a:lnTo>
                  <a:lnTo>
                    <a:pt x="104" y="25"/>
                  </a:lnTo>
                  <a:lnTo>
                    <a:pt x="85" y="36"/>
                  </a:lnTo>
                  <a:lnTo>
                    <a:pt x="50" y="58"/>
                  </a:lnTo>
                  <a:lnTo>
                    <a:pt x="15" y="79"/>
                  </a:lnTo>
                  <a:lnTo>
                    <a:pt x="0" y="89"/>
                  </a:lnTo>
                  <a:lnTo>
                    <a:pt x="0" y="218"/>
                  </a:lnTo>
                  <a:lnTo>
                    <a:pt x="15" y="218"/>
                  </a:lnTo>
                  <a:lnTo>
                    <a:pt x="15" y="97"/>
                  </a:lnTo>
                  <a:lnTo>
                    <a:pt x="34" y="85"/>
                  </a:lnTo>
                  <a:lnTo>
                    <a:pt x="69" y="64"/>
                  </a:lnTo>
                  <a:lnTo>
                    <a:pt x="102" y="43"/>
                  </a:lnTo>
                  <a:lnTo>
                    <a:pt x="117" y="33"/>
                  </a:lnTo>
                  <a:lnTo>
                    <a:pt x="121" y="0"/>
                  </a:lnTo>
                  <a:lnTo>
                    <a:pt x="107" y="0"/>
                  </a:lnTo>
                  <a:close/>
                </a:path>
              </a:pathLst>
            </a:custGeom>
            <a:noFill/>
            <a:ln w="641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43" name="Freeform 142"/>
            <p:cNvSpPr>
              <a:spLocks/>
            </p:cNvSpPr>
            <p:nvPr/>
          </p:nvSpPr>
          <p:spPr bwMode="auto">
            <a:xfrm>
              <a:off x="5123" y="2342"/>
              <a:ext cx="24" cy="24"/>
            </a:xfrm>
            <a:custGeom>
              <a:avLst/>
              <a:gdLst>
                <a:gd name="T0" fmla="+- 0 5142 5124"/>
                <a:gd name="T1" fmla="*/ T0 w 24"/>
                <a:gd name="T2" fmla="+- 0 2366 2342"/>
                <a:gd name="T3" fmla="*/ 2366 h 24"/>
                <a:gd name="T4" fmla="+- 0 5129 5124"/>
                <a:gd name="T5" fmla="*/ T4 w 24"/>
                <a:gd name="T6" fmla="+- 0 2366 2342"/>
                <a:gd name="T7" fmla="*/ 2366 h 24"/>
                <a:gd name="T8" fmla="+- 0 5124 5124"/>
                <a:gd name="T9" fmla="*/ T8 w 24"/>
                <a:gd name="T10" fmla="+- 0 2361 2342"/>
                <a:gd name="T11" fmla="*/ 2361 h 24"/>
                <a:gd name="T12" fmla="+- 0 5124 5124"/>
                <a:gd name="T13" fmla="*/ T12 w 24"/>
                <a:gd name="T14" fmla="+- 0 2348 2342"/>
                <a:gd name="T15" fmla="*/ 2348 h 24"/>
                <a:gd name="T16" fmla="+- 0 5129 5124"/>
                <a:gd name="T17" fmla="*/ T16 w 24"/>
                <a:gd name="T18" fmla="+- 0 2342 2342"/>
                <a:gd name="T19" fmla="*/ 2342 h 24"/>
                <a:gd name="T20" fmla="+- 0 5142 5124"/>
                <a:gd name="T21" fmla="*/ T20 w 24"/>
                <a:gd name="T22" fmla="+- 0 2342 2342"/>
                <a:gd name="T23" fmla="*/ 2342 h 24"/>
                <a:gd name="T24" fmla="+- 0 5147 5124"/>
                <a:gd name="T25" fmla="*/ T24 w 24"/>
                <a:gd name="T26" fmla="+- 0 2348 2342"/>
                <a:gd name="T27" fmla="*/ 2348 h 24"/>
                <a:gd name="T28" fmla="+- 0 5147 5124"/>
                <a:gd name="T29" fmla="*/ T28 w 24"/>
                <a:gd name="T30" fmla="+- 0 2361 2342"/>
                <a:gd name="T31" fmla="*/ 2361 h 24"/>
                <a:gd name="T32" fmla="+- 0 5142 5124"/>
                <a:gd name="T33" fmla="*/ T32 w 24"/>
                <a:gd name="T34" fmla="+- 0 2366 2342"/>
                <a:gd name="T35" fmla="*/ 2366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4">
                  <a:moveTo>
                    <a:pt x="18" y="24"/>
                  </a:moveTo>
                  <a:lnTo>
                    <a:pt x="5" y="24"/>
                  </a:lnTo>
                  <a:lnTo>
                    <a:pt x="0" y="19"/>
                  </a:lnTo>
                  <a:lnTo>
                    <a:pt x="0" y="6"/>
                  </a:lnTo>
                  <a:lnTo>
                    <a:pt x="5" y="0"/>
                  </a:lnTo>
                  <a:lnTo>
                    <a:pt x="18" y="0"/>
                  </a:lnTo>
                  <a:lnTo>
                    <a:pt x="23" y="6"/>
                  </a:lnTo>
                  <a:lnTo>
                    <a:pt x="23" y="19"/>
                  </a:lnTo>
                  <a:lnTo>
                    <a:pt x="18" y="24"/>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4" name="Freeform 143"/>
            <p:cNvSpPr>
              <a:spLocks/>
            </p:cNvSpPr>
            <p:nvPr/>
          </p:nvSpPr>
          <p:spPr bwMode="auto">
            <a:xfrm>
              <a:off x="5102" y="2368"/>
              <a:ext cx="24" cy="24"/>
            </a:xfrm>
            <a:custGeom>
              <a:avLst/>
              <a:gdLst>
                <a:gd name="T0" fmla="+- 0 5120 5102"/>
                <a:gd name="T1" fmla="*/ T0 w 24"/>
                <a:gd name="T2" fmla="+- 0 2392 2368"/>
                <a:gd name="T3" fmla="*/ 2392 h 24"/>
                <a:gd name="T4" fmla="+- 0 5107 5102"/>
                <a:gd name="T5" fmla="*/ T4 w 24"/>
                <a:gd name="T6" fmla="+- 0 2392 2368"/>
                <a:gd name="T7" fmla="*/ 2392 h 24"/>
                <a:gd name="T8" fmla="+- 0 5102 5102"/>
                <a:gd name="T9" fmla="*/ T8 w 24"/>
                <a:gd name="T10" fmla="+- 0 2387 2368"/>
                <a:gd name="T11" fmla="*/ 2387 h 24"/>
                <a:gd name="T12" fmla="+- 0 5102 5102"/>
                <a:gd name="T13" fmla="*/ T12 w 24"/>
                <a:gd name="T14" fmla="+- 0 2374 2368"/>
                <a:gd name="T15" fmla="*/ 2374 h 24"/>
                <a:gd name="T16" fmla="+- 0 5107 5102"/>
                <a:gd name="T17" fmla="*/ T16 w 24"/>
                <a:gd name="T18" fmla="+- 0 2368 2368"/>
                <a:gd name="T19" fmla="*/ 2368 h 24"/>
                <a:gd name="T20" fmla="+- 0 5120 5102"/>
                <a:gd name="T21" fmla="*/ T20 w 24"/>
                <a:gd name="T22" fmla="+- 0 2368 2368"/>
                <a:gd name="T23" fmla="*/ 2368 h 24"/>
                <a:gd name="T24" fmla="+- 0 5126 5102"/>
                <a:gd name="T25" fmla="*/ T24 w 24"/>
                <a:gd name="T26" fmla="+- 0 2374 2368"/>
                <a:gd name="T27" fmla="*/ 2374 h 24"/>
                <a:gd name="T28" fmla="+- 0 5126 5102"/>
                <a:gd name="T29" fmla="*/ T28 w 24"/>
                <a:gd name="T30" fmla="+- 0 2387 2368"/>
                <a:gd name="T31" fmla="*/ 2387 h 24"/>
                <a:gd name="T32" fmla="+- 0 5120 5102"/>
                <a:gd name="T33" fmla="*/ T32 w 24"/>
                <a:gd name="T34" fmla="+- 0 2392 2368"/>
                <a:gd name="T35" fmla="*/ 2392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4">
                  <a:moveTo>
                    <a:pt x="18" y="24"/>
                  </a:moveTo>
                  <a:lnTo>
                    <a:pt x="5" y="24"/>
                  </a:lnTo>
                  <a:lnTo>
                    <a:pt x="0" y="19"/>
                  </a:lnTo>
                  <a:lnTo>
                    <a:pt x="0" y="6"/>
                  </a:lnTo>
                  <a:lnTo>
                    <a:pt x="5" y="0"/>
                  </a:lnTo>
                  <a:lnTo>
                    <a:pt x="18" y="0"/>
                  </a:lnTo>
                  <a:lnTo>
                    <a:pt x="24" y="6"/>
                  </a:lnTo>
                  <a:lnTo>
                    <a:pt x="24" y="19"/>
                  </a:lnTo>
                  <a:lnTo>
                    <a:pt x="18" y="24"/>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5" name="Freeform 144"/>
            <p:cNvSpPr>
              <a:spLocks/>
            </p:cNvSpPr>
            <p:nvPr/>
          </p:nvSpPr>
          <p:spPr bwMode="auto">
            <a:xfrm>
              <a:off x="5080" y="2393"/>
              <a:ext cx="24" cy="24"/>
            </a:xfrm>
            <a:custGeom>
              <a:avLst/>
              <a:gdLst>
                <a:gd name="T0" fmla="+- 0 5099 5080"/>
                <a:gd name="T1" fmla="*/ T0 w 24"/>
                <a:gd name="T2" fmla="+- 0 2418 2394"/>
                <a:gd name="T3" fmla="*/ 2418 h 24"/>
                <a:gd name="T4" fmla="+- 0 5086 5080"/>
                <a:gd name="T5" fmla="*/ T4 w 24"/>
                <a:gd name="T6" fmla="+- 0 2418 2394"/>
                <a:gd name="T7" fmla="*/ 2418 h 24"/>
                <a:gd name="T8" fmla="+- 0 5080 5080"/>
                <a:gd name="T9" fmla="*/ T8 w 24"/>
                <a:gd name="T10" fmla="+- 0 2412 2394"/>
                <a:gd name="T11" fmla="*/ 2412 h 24"/>
                <a:gd name="T12" fmla="+- 0 5080 5080"/>
                <a:gd name="T13" fmla="*/ T12 w 24"/>
                <a:gd name="T14" fmla="+- 0 2399 2394"/>
                <a:gd name="T15" fmla="*/ 2399 h 24"/>
                <a:gd name="T16" fmla="+- 0 5086 5080"/>
                <a:gd name="T17" fmla="*/ T16 w 24"/>
                <a:gd name="T18" fmla="+- 0 2394 2394"/>
                <a:gd name="T19" fmla="*/ 2394 h 24"/>
                <a:gd name="T20" fmla="+- 0 5099 5080"/>
                <a:gd name="T21" fmla="*/ T20 w 24"/>
                <a:gd name="T22" fmla="+- 0 2394 2394"/>
                <a:gd name="T23" fmla="*/ 2394 h 24"/>
                <a:gd name="T24" fmla="+- 0 5104 5080"/>
                <a:gd name="T25" fmla="*/ T24 w 24"/>
                <a:gd name="T26" fmla="+- 0 2399 2394"/>
                <a:gd name="T27" fmla="*/ 2399 h 24"/>
                <a:gd name="T28" fmla="+- 0 5104 5080"/>
                <a:gd name="T29" fmla="*/ T28 w 24"/>
                <a:gd name="T30" fmla="+- 0 2412 2394"/>
                <a:gd name="T31" fmla="*/ 2412 h 24"/>
                <a:gd name="T32" fmla="+- 0 5099 5080"/>
                <a:gd name="T33" fmla="*/ T32 w 24"/>
                <a:gd name="T34" fmla="+- 0 2418 2394"/>
                <a:gd name="T35" fmla="*/ 2418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4">
                  <a:moveTo>
                    <a:pt x="19" y="24"/>
                  </a:moveTo>
                  <a:lnTo>
                    <a:pt x="6" y="24"/>
                  </a:lnTo>
                  <a:lnTo>
                    <a:pt x="0" y="18"/>
                  </a:lnTo>
                  <a:lnTo>
                    <a:pt x="0" y="5"/>
                  </a:lnTo>
                  <a:lnTo>
                    <a:pt x="6" y="0"/>
                  </a:lnTo>
                  <a:lnTo>
                    <a:pt x="19" y="0"/>
                  </a:lnTo>
                  <a:lnTo>
                    <a:pt x="24" y="5"/>
                  </a:lnTo>
                  <a:lnTo>
                    <a:pt x="24" y="18"/>
                  </a:lnTo>
                  <a:lnTo>
                    <a:pt x="19" y="24"/>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6" name="Freeform 145"/>
            <p:cNvSpPr>
              <a:spLocks/>
            </p:cNvSpPr>
            <p:nvPr/>
          </p:nvSpPr>
          <p:spPr bwMode="auto">
            <a:xfrm>
              <a:off x="5058" y="2419"/>
              <a:ext cx="24" cy="24"/>
            </a:xfrm>
            <a:custGeom>
              <a:avLst/>
              <a:gdLst>
                <a:gd name="T0" fmla="+- 0 5077 5059"/>
                <a:gd name="T1" fmla="*/ T0 w 24"/>
                <a:gd name="T2" fmla="+- 0 2443 2420"/>
                <a:gd name="T3" fmla="*/ 2443 h 24"/>
                <a:gd name="T4" fmla="+- 0 5064 5059"/>
                <a:gd name="T5" fmla="*/ T4 w 24"/>
                <a:gd name="T6" fmla="+- 0 2443 2420"/>
                <a:gd name="T7" fmla="*/ 2443 h 24"/>
                <a:gd name="T8" fmla="+- 0 5059 5059"/>
                <a:gd name="T9" fmla="*/ T8 w 24"/>
                <a:gd name="T10" fmla="+- 0 2438 2420"/>
                <a:gd name="T11" fmla="*/ 2438 h 24"/>
                <a:gd name="T12" fmla="+- 0 5059 5059"/>
                <a:gd name="T13" fmla="*/ T12 w 24"/>
                <a:gd name="T14" fmla="+- 0 2425 2420"/>
                <a:gd name="T15" fmla="*/ 2425 h 24"/>
                <a:gd name="T16" fmla="+- 0 5064 5059"/>
                <a:gd name="T17" fmla="*/ T16 w 24"/>
                <a:gd name="T18" fmla="+- 0 2420 2420"/>
                <a:gd name="T19" fmla="*/ 2420 h 24"/>
                <a:gd name="T20" fmla="+- 0 5077 5059"/>
                <a:gd name="T21" fmla="*/ T20 w 24"/>
                <a:gd name="T22" fmla="+- 0 2420 2420"/>
                <a:gd name="T23" fmla="*/ 2420 h 24"/>
                <a:gd name="T24" fmla="+- 0 5082 5059"/>
                <a:gd name="T25" fmla="*/ T24 w 24"/>
                <a:gd name="T26" fmla="+- 0 2425 2420"/>
                <a:gd name="T27" fmla="*/ 2425 h 24"/>
                <a:gd name="T28" fmla="+- 0 5082 5059"/>
                <a:gd name="T29" fmla="*/ T28 w 24"/>
                <a:gd name="T30" fmla="+- 0 2438 2420"/>
                <a:gd name="T31" fmla="*/ 2438 h 24"/>
                <a:gd name="T32" fmla="+- 0 5077 5059"/>
                <a:gd name="T33" fmla="*/ T32 w 24"/>
                <a:gd name="T34" fmla="+- 0 2443 2420"/>
                <a:gd name="T35" fmla="*/ 2443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4">
                  <a:moveTo>
                    <a:pt x="18" y="23"/>
                  </a:moveTo>
                  <a:lnTo>
                    <a:pt x="5" y="23"/>
                  </a:lnTo>
                  <a:lnTo>
                    <a:pt x="0" y="18"/>
                  </a:lnTo>
                  <a:lnTo>
                    <a:pt x="0" y="5"/>
                  </a:lnTo>
                  <a:lnTo>
                    <a:pt x="5" y="0"/>
                  </a:lnTo>
                  <a:lnTo>
                    <a:pt x="18" y="0"/>
                  </a:lnTo>
                  <a:lnTo>
                    <a:pt x="23" y="5"/>
                  </a:lnTo>
                  <a:lnTo>
                    <a:pt x="23" y="18"/>
                  </a:lnTo>
                  <a:lnTo>
                    <a:pt x="18" y="23"/>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7" name="Freeform 146"/>
            <p:cNvSpPr>
              <a:spLocks/>
            </p:cNvSpPr>
            <p:nvPr/>
          </p:nvSpPr>
          <p:spPr bwMode="auto">
            <a:xfrm>
              <a:off x="5168" y="2061"/>
              <a:ext cx="109" cy="222"/>
            </a:xfrm>
            <a:custGeom>
              <a:avLst/>
              <a:gdLst>
                <a:gd name="T0" fmla="+- 0 5277 5169"/>
                <a:gd name="T1" fmla="*/ T0 w 109"/>
                <a:gd name="T2" fmla="+- 0 2283 2061"/>
                <a:gd name="T3" fmla="*/ 2283 h 222"/>
                <a:gd name="T4" fmla="+- 0 5244 5169"/>
                <a:gd name="T5" fmla="*/ T4 w 109"/>
                <a:gd name="T6" fmla="+- 0 2283 2061"/>
                <a:gd name="T7" fmla="*/ 2283 h 222"/>
                <a:gd name="T8" fmla="+- 0 5244 5169"/>
                <a:gd name="T9" fmla="*/ T8 w 109"/>
                <a:gd name="T10" fmla="+- 0 2134 2061"/>
                <a:gd name="T11" fmla="*/ 2134 h 222"/>
                <a:gd name="T12" fmla="+- 0 5172 5169"/>
                <a:gd name="T13" fmla="*/ T12 w 109"/>
                <a:gd name="T14" fmla="+- 0 2094 2061"/>
                <a:gd name="T15" fmla="*/ 2094 h 222"/>
                <a:gd name="T16" fmla="+- 0 5169 5169"/>
                <a:gd name="T17" fmla="*/ T16 w 109"/>
                <a:gd name="T18" fmla="+- 0 2061 2061"/>
                <a:gd name="T19" fmla="*/ 2061 h 222"/>
                <a:gd name="T20" fmla="+- 0 5183 5169"/>
                <a:gd name="T21" fmla="*/ T20 w 109"/>
                <a:gd name="T22" fmla="+- 0 2061 2061"/>
                <a:gd name="T23" fmla="*/ 2061 h 222"/>
                <a:gd name="T24" fmla="+- 0 5185 5169"/>
                <a:gd name="T25" fmla="*/ T24 w 109"/>
                <a:gd name="T26" fmla="+- 0 2079 2061"/>
                <a:gd name="T27" fmla="*/ 2079 h 222"/>
                <a:gd name="T28" fmla="+- 0 5186 5169"/>
                <a:gd name="T29" fmla="*/ T28 w 109"/>
                <a:gd name="T30" fmla="+- 0 2084 2061"/>
                <a:gd name="T31" fmla="*/ 2084 h 222"/>
                <a:gd name="T32" fmla="+- 0 5259 5169"/>
                <a:gd name="T33" fmla="*/ T32 w 109"/>
                <a:gd name="T34" fmla="+- 0 2126 2061"/>
                <a:gd name="T35" fmla="*/ 2126 h 222"/>
                <a:gd name="T36" fmla="+- 0 5259 5169"/>
                <a:gd name="T37" fmla="*/ T36 w 109"/>
                <a:gd name="T38" fmla="+- 0 2268 2061"/>
                <a:gd name="T39" fmla="*/ 2268 h 222"/>
                <a:gd name="T40" fmla="+- 0 5277 5169"/>
                <a:gd name="T41" fmla="*/ T40 w 109"/>
                <a:gd name="T42" fmla="+- 0 2268 2061"/>
                <a:gd name="T43" fmla="*/ 2268 h 222"/>
                <a:gd name="T44" fmla="+- 0 5277 5169"/>
                <a:gd name="T45" fmla="*/ T44 w 109"/>
                <a:gd name="T46" fmla="+- 0 2283 2061"/>
                <a:gd name="T47" fmla="*/ 2283 h 2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09" h="222">
                  <a:moveTo>
                    <a:pt x="108" y="222"/>
                  </a:moveTo>
                  <a:lnTo>
                    <a:pt x="75" y="222"/>
                  </a:lnTo>
                  <a:lnTo>
                    <a:pt x="75" y="73"/>
                  </a:lnTo>
                  <a:lnTo>
                    <a:pt x="3" y="33"/>
                  </a:lnTo>
                  <a:lnTo>
                    <a:pt x="0" y="0"/>
                  </a:lnTo>
                  <a:lnTo>
                    <a:pt x="14" y="0"/>
                  </a:lnTo>
                  <a:lnTo>
                    <a:pt x="16" y="18"/>
                  </a:lnTo>
                  <a:lnTo>
                    <a:pt x="17" y="23"/>
                  </a:lnTo>
                  <a:lnTo>
                    <a:pt x="90" y="65"/>
                  </a:lnTo>
                  <a:lnTo>
                    <a:pt x="90" y="207"/>
                  </a:lnTo>
                  <a:lnTo>
                    <a:pt x="108" y="207"/>
                  </a:lnTo>
                  <a:lnTo>
                    <a:pt x="108" y="222"/>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8" name="Freeform 147"/>
            <p:cNvSpPr>
              <a:spLocks/>
            </p:cNvSpPr>
            <p:nvPr/>
          </p:nvSpPr>
          <p:spPr bwMode="auto">
            <a:xfrm>
              <a:off x="5168" y="2061"/>
              <a:ext cx="109" cy="222"/>
            </a:xfrm>
            <a:custGeom>
              <a:avLst/>
              <a:gdLst>
                <a:gd name="T0" fmla="+- 0 5277 5169"/>
                <a:gd name="T1" fmla="*/ T0 w 109"/>
                <a:gd name="T2" fmla="+- 0 2268 2061"/>
                <a:gd name="T3" fmla="*/ 2268 h 222"/>
                <a:gd name="T4" fmla="+- 0 5259 5169"/>
                <a:gd name="T5" fmla="*/ T4 w 109"/>
                <a:gd name="T6" fmla="+- 0 2268 2061"/>
                <a:gd name="T7" fmla="*/ 2268 h 222"/>
                <a:gd name="T8" fmla="+- 0 5259 5169"/>
                <a:gd name="T9" fmla="*/ T8 w 109"/>
                <a:gd name="T10" fmla="+- 0 2126 2061"/>
                <a:gd name="T11" fmla="*/ 2126 h 222"/>
                <a:gd name="T12" fmla="+- 0 5220 5169"/>
                <a:gd name="T13" fmla="*/ T12 w 109"/>
                <a:gd name="T14" fmla="+- 0 2104 2061"/>
                <a:gd name="T15" fmla="*/ 2104 h 222"/>
                <a:gd name="T16" fmla="+- 0 5199 5169"/>
                <a:gd name="T17" fmla="*/ T16 w 109"/>
                <a:gd name="T18" fmla="+- 0 2092 2061"/>
                <a:gd name="T19" fmla="*/ 2092 h 222"/>
                <a:gd name="T20" fmla="+- 0 5190 5169"/>
                <a:gd name="T21" fmla="*/ T20 w 109"/>
                <a:gd name="T22" fmla="+- 0 2087 2061"/>
                <a:gd name="T23" fmla="*/ 2087 h 222"/>
                <a:gd name="T24" fmla="+- 0 5186 5169"/>
                <a:gd name="T25" fmla="*/ T24 w 109"/>
                <a:gd name="T26" fmla="+- 0 2084 2061"/>
                <a:gd name="T27" fmla="*/ 2084 h 222"/>
                <a:gd name="T28" fmla="+- 0 5185 5169"/>
                <a:gd name="T29" fmla="*/ T28 w 109"/>
                <a:gd name="T30" fmla="+- 0 2079 2061"/>
                <a:gd name="T31" fmla="*/ 2079 h 222"/>
                <a:gd name="T32" fmla="+- 0 5183 5169"/>
                <a:gd name="T33" fmla="*/ T32 w 109"/>
                <a:gd name="T34" fmla="+- 0 2061 2061"/>
                <a:gd name="T35" fmla="*/ 2061 h 222"/>
                <a:gd name="T36" fmla="+- 0 5169 5169"/>
                <a:gd name="T37" fmla="*/ T36 w 109"/>
                <a:gd name="T38" fmla="+- 0 2061 2061"/>
                <a:gd name="T39" fmla="*/ 2061 h 222"/>
                <a:gd name="T40" fmla="+- 0 5172 5169"/>
                <a:gd name="T41" fmla="*/ T40 w 109"/>
                <a:gd name="T42" fmla="+- 0 2094 2061"/>
                <a:gd name="T43" fmla="*/ 2094 h 222"/>
                <a:gd name="T44" fmla="+- 0 5210 5169"/>
                <a:gd name="T45" fmla="*/ T44 w 109"/>
                <a:gd name="T46" fmla="+- 0 2115 2061"/>
                <a:gd name="T47" fmla="*/ 2115 h 222"/>
                <a:gd name="T48" fmla="+- 0 5230 5169"/>
                <a:gd name="T49" fmla="*/ T48 w 109"/>
                <a:gd name="T50" fmla="+- 0 2126 2061"/>
                <a:gd name="T51" fmla="*/ 2126 h 222"/>
                <a:gd name="T52" fmla="+- 0 5239 5169"/>
                <a:gd name="T53" fmla="*/ T52 w 109"/>
                <a:gd name="T54" fmla="+- 0 2132 2061"/>
                <a:gd name="T55" fmla="*/ 2132 h 222"/>
                <a:gd name="T56" fmla="+- 0 5244 5169"/>
                <a:gd name="T57" fmla="*/ T56 w 109"/>
                <a:gd name="T58" fmla="+- 0 2134 2061"/>
                <a:gd name="T59" fmla="*/ 2134 h 222"/>
                <a:gd name="T60" fmla="+- 0 5244 5169"/>
                <a:gd name="T61" fmla="*/ T60 w 109"/>
                <a:gd name="T62" fmla="+- 0 2283 2061"/>
                <a:gd name="T63" fmla="*/ 2283 h 222"/>
                <a:gd name="T64" fmla="+- 0 5277 5169"/>
                <a:gd name="T65" fmla="*/ T64 w 109"/>
                <a:gd name="T66" fmla="+- 0 2283 2061"/>
                <a:gd name="T67" fmla="*/ 2283 h 222"/>
                <a:gd name="T68" fmla="+- 0 5277 5169"/>
                <a:gd name="T69" fmla="*/ T68 w 109"/>
                <a:gd name="T70" fmla="+- 0 2268 2061"/>
                <a:gd name="T71" fmla="*/ 2268 h 2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09" h="222">
                  <a:moveTo>
                    <a:pt x="108" y="207"/>
                  </a:moveTo>
                  <a:lnTo>
                    <a:pt x="90" y="207"/>
                  </a:lnTo>
                  <a:lnTo>
                    <a:pt x="90" y="65"/>
                  </a:lnTo>
                  <a:lnTo>
                    <a:pt x="51" y="43"/>
                  </a:lnTo>
                  <a:lnTo>
                    <a:pt x="30" y="31"/>
                  </a:lnTo>
                  <a:lnTo>
                    <a:pt x="21" y="26"/>
                  </a:lnTo>
                  <a:lnTo>
                    <a:pt x="17" y="23"/>
                  </a:lnTo>
                  <a:lnTo>
                    <a:pt x="16" y="18"/>
                  </a:lnTo>
                  <a:lnTo>
                    <a:pt x="14" y="0"/>
                  </a:lnTo>
                  <a:lnTo>
                    <a:pt x="0" y="0"/>
                  </a:lnTo>
                  <a:lnTo>
                    <a:pt x="3" y="33"/>
                  </a:lnTo>
                  <a:lnTo>
                    <a:pt x="41" y="54"/>
                  </a:lnTo>
                  <a:lnTo>
                    <a:pt x="61" y="65"/>
                  </a:lnTo>
                  <a:lnTo>
                    <a:pt x="70" y="71"/>
                  </a:lnTo>
                  <a:lnTo>
                    <a:pt x="75" y="73"/>
                  </a:lnTo>
                  <a:lnTo>
                    <a:pt x="75" y="222"/>
                  </a:lnTo>
                  <a:lnTo>
                    <a:pt x="108" y="222"/>
                  </a:lnTo>
                  <a:lnTo>
                    <a:pt x="108" y="207"/>
                  </a:lnTo>
                  <a:close/>
                </a:path>
              </a:pathLst>
            </a:custGeom>
            <a:noFill/>
            <a:ln w="641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49" name="Freeform 148"/>
            <p:cNvSpPr>
              <a:spLocks/>
            </p:cNvSpPr>
            <p:nvPr/>
          </p:nvSpPr>
          <p:spPr bwMode="auto">
            <a:xfrm>
              <a:off x="5123" y="2245"/>
              <a:ext cx="24" cy="24"/>
            </a:xfrm>
            <a:custGeom>
              <a:avLst/>
              <a:gdLst>
                <a:gd name="T0" fmla="+- 0 5142 5124"/>
                <a:gd name="T1" fmla="*/ T0 w 24"/>
                <a:gd name="T2" fmla="+- 0 2269 2246"/>
                <a:gd name="T3" fmla="*/ 2269 h 24"/>
                <a:gd name="T4" fmla="+- 0 5129 5124"/>
                <a:gd name="T5" fmla="*/ T4 w 24"/>
                <a:gd name="T6" fmla="+- 0 2269 2246"/>
                <a:gd name="T7" fmla="*/ 2269 h 24"/>
                <a:gd name="T8" fmla="+- 0 5124 5124"/>
                <a:gd name="T9" fmla="*/ T8 w 24"/>
                <a:gd name="T10" fmla="+- 0 2264 2246"/>
                <a:gd name="T11" fmla="*/ 2264 h 24"/>
                <a:gd name="T12" fmla="+- 0 5124 5124"/>
                <a:gd name="T13" fmla="*/ T12 w 24"/>
                <a:gd name="T14" fmla="+- 0 2251 2246"/>
                <a:gd name="T15" fmla="*/ 2251 h 24"/>
                <a:gd name="T16" fmla="+- 0 5129 5124"/>
                <a:gd name="T17" fmla="*/ T16 w 24"/>
                <a:gd name="T18" fmla="+- 0 2246 2246"/>
                <a:gd name="T19" fmla="*/ 2246 h 24"/>
                <a:gd name="T20" fmla="+- 0 5142 5124"/>
                <a:gd name="T21" fmla="*/ T20 w 24"/>
                <a:gd name="T22" fmla="+- 0 2246 2246"/>
                <a:gd name="T23" fmla="*/ 2246 h 24"/>
                <a:gd name="T24" fmla="+- 0 5147 5124"/>
                <a:gd name="T25" fmla="*/ T24 w 24"/>
                <a:gd name="T26" fmla="+- 0 2251 2246"/>
                <a:gd name="T27" fmla="*/ 2251 h 24"/>
                <a:gd name="T28" fmla="+- 0 5147 5124"/>
                <a:gd name="T29" fmla="*/ T28 w 24"/>
                <a:gd name="T30" fmla="+- 0 2264 2246"/>
                <a:gd name="T31" fmla="*/ 2264 h 24"/>
                <a:gd name="T32" fmla="+- 0 5142 5124"/>
                <a:gd name="T33" fmla="*/ T32 w 24"/>
                <a:gd name="T34" fmla="+- 0 2269 2246"/>
                <a:gd name="T35" fmla="*/ 2269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4">
                  <a:moveTo>
                    <a:pt x="18" y="23"/>
                  </a:moveTo>
                  <a:lnTo>
                    <a:pt x="5" y="23"/>
                  </a:lnTo>
                  <a:lnTo>
                    <a:pt x="0" y="18"/>
                  </a:lnTo>
                  <a:lnTo>
                    <a:pt x="0" y="5"/>
                  </a:lnTo>
                  <a:lnTo>
                    <a:pt x="5" y="0"/>
                  </a:lnTo>
                  <a:lnTo>
                    <a:pt x="18" y="0"/>
                  </a:lnTo>
                  <a:lnTo>
                    <a:pt x="23" y="5"/>
                  </a:lnTo>
                  <a:lnTo>
                    <a:pt x="23" y="18"/>
                  </a:lnTo>
                  <a:lnTo>
                    <a:pt x="18" y="23"/>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0" name="Freeform 149"/>
            <p:cNvSpPr>
              <a:spLocks/>
            </p:cNvSpPr>
            <p:nvPr/>
          </p:nvSpPr>
          <p:spPr bwMode="auto">
            <a:xfrm>
              <a:off x="5102" y="2219"/>
              <a:ext cx="24" cy="24"/>
            </a:xfrm>
            <a:custGeom>
              <a:avLst/>
              <a:gdLst>
                <a:gd name="T0" fmla="+- 0 5120 5102"/>
                <a:gd name="T1" fmla="*/ T0 w 24"/>
                <a:gd name="T2" fmla="+- 0 2244 2220"/>
                <a:gd name="T3" fmla="*/ 2244 h 24"/>
                <a:gd name="T4" fmla="+- 0 5107 5102"/>
                <a:gd name="T5" fmla="*/ T4 w 24"/>
                <a:gd name="T6" fmla="+- 0 2244 2220"/>
                <a:gd name="T7" fmla="*/ 2244 h 24"/>
                <a:gd name="T8" fmla="+- 0 5102 5102"/>
                <a:gd name="T9" fmla="*/ T8 w 24"/>
                <a:gd name="T10" fmla="+- 0 2238 2220"/>
                <a:gd name="T11" fmla="*/ 2238 h 24"/>
                <a:gd name="T12" fmla="+- 0 5102 5102"/>
                <a:gd name="T13" fmla="*/ T12 w 24"/>
                <a:gd name="T14" fmla="+- 0 2225 2220"/>
                <a:gd name="T15" fmla="*/ 2225 h 24"/>
                <a:gd name="T16" fmla="+- 0 5107 5102"/>
                <a:gd name="T17" fmla="*/ T16 w 24"/>
                <a:gd name="T18" fmla="+- 0 2220 2220"/>
                <a:gd name="T19" fmla="*/ 2220 h 24"/>
                <a:gd name="T20" fmla="+- 0 5120 5102"/>
                <a:gd name="T21" fmla="*/ T20 w 24"/>
                <a:gd name="T22" fmla="+- 0 2220 2220"/>
                <a:gd name="T23" fmla="*/ 2220 h 24"/>
                <a:gd name="T24" fmla="+- 0 5126 5102"/>
                <a:gd name="T25" fmla="*/ T24 w 24"/>
                <a:gd name="T26" fmla="+- 0 2225 2220"/>
                <a:gd name="T27" fmla="*/ 2225 h 24"/>
                <a:gd name="T28" fmla="+- 0 5126 5102"/>
                <a:gd name="T29" fmla="*/ T28 w 24"/>
                <a:gd name="T30" fmla="+- 0 2238 2220"/>
                <a:gd name="T31" fmla="*/ 2238 h 24"/>
                <a:gd name="T32" fmla="+- 0 5120 5102"/>
                <a:gd name="T33" fmla="*/ T32 w 24"/>
                <a:gd name="T34" fmla="+- 0 2244 2220"/>
                <a:gd name="T35" fmla="*/ 2244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4">
                  <a:moveTo>
                    <a:pt x="18" y="24"/>
                  </a:moveTo>
                  <a:lnTo>
                    <a:pt x="5" y="24"/>
                  </a:lnTo>
                  <a:lnTo>
                    <a:pt x="0" y="18"/>
                  </a:lnTo>
                  <a:lnTo>
                    <a:pt x="0" y="5"/>
                  </a:lnTo>
                  <a:lnTo>
                    <a:pt x="5" y="0"/>
                  </a:lnTo>
                  <a:lnTo>
                    <a:pt x="18" y="0"/>
                  </a:lnTo>
                  <a:lnTo>
                    <a:pt x="24" y="5"/>
                  </a:lnTo>
                  <a:lnTo>
                    <a:pt x="24" y="18"/>
                  </a:lnTo>
                  <a:lnTo>
                    <a:pt x="18" y="24"/>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1" name="Freeform 150"/>
            <p:cNvSpPr>
              <a:spLocks/>
            </p:cNvSpPr>
            <p:nvPr/>
          </p:nvSpPr>
          <p:spPr bwMode="auto">
            <a:xfrm>
              <a:off x="5080" y="2194"/>
              <a:ext cx="24" cy="24"/>
            </a:xfrm>
            <a:custGeom>
              <a:avLst/>
              <a:gdLst>
                <a:gd name="T0" fmla="+- 0 5099 5080"/>
                <a:gd name="T1" fmla="*/ T0 w 24"/>
                <a:gd name="T2" fmla="+- 0 2218 2194"/>
                <a:gd name="T3" fmla="*/ 2218 h 24"/>
                <a:gd name="T4" fmla="+- 0 5086 5080"/>
                <a:gd name="T5" fmla="*/ T4 w 24"/>
                <a:gd name="T6" fmla="+- 0 2218 2194"/>
                <a:gd name="T7" fmla="*/ 2218 h 24"/>
                <a:gd name="T8" fmla="+- 0 5080 5080"/>
                <a:gd name="T9" fmla="*/ T8 w 24"/>
                <a:gd name="T10" fmla="+- 0 2212 2194"/>
                <a:gd name="T11" fmla="*/ 2212 h 24"/>
                <a:gd name="T12" fmla="+- 0 5080 5080"/>
                <a:gd name="T13" fmla="*/ T12 w 24"/>
                <a:gd name="T14" fmla="+- 0 2199 2194"/>
                <a:gd name="T15" fmla="*/ 2199 h 24"/>
                <a:gd name="T16" fmla="+- 0 5086 5080"/>
                <a:gd name="T17" fmla="*/ T16 w 24"/>
                <a:gd name="T18" fmla="+- 0 2194 2194"/>
                <a:gd name="T19" fmla="*/ 2194 h 24"/>
                <a:gd name="T20" fmla="+- 0 5099 5080"/>
                <a:gd name="T21" fmla="*/ T20 w 24"/>
                <a:gd name="T22" fmla="+- 0 2194 2194"/>
                <a:gd name="T23" fmla="*/ 2194 h 24"/>
                <a:gd name="T24" fmla="+- 0 5104 5080"/>
                <a:gd name="T25" fmla="*/ T24 w 24"/>
                <a:gd name="T26" fmla="+- 0 2199 2194"/>
                <a:gd name="T27" fmla="*/ 2199 h 24"/>
                <a:gd name="T28" fmla="+- 0 5104 5080"/>
                <a:gd name="T29" fmla="*/ T28 w 24"/>
                <a:gd name="T30" fmla="+- 0 2212 2194"/>
                <a:gd name="T31" fmla="*/ 2212 h 24"/>
                <a:gd name="T32" fmla="+- 0 5099 5080"/>
                <a:gd name="T33" fmla="*/ T32 w 24"/>
                <a:gd name="T34" fmla="+- 0 2218 2194"/>
                <a:gd name="T35" fmla="*/ 2218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4">
                  <a:moveTo>
                    <a:pt x="19" y="24"/>
                  </a:moveTo>
                  <a:lnTo>
                    <a:pt x="6" y="24"/>
                  </a:lnTo>
                  <a:lnTo>
                    <a:pt x="0" y="18"/>
                  </a:lnTo>
                  <a:lnTo>
                    <a:pt x="0" y="5"/>
                  </a:lnTo>
                  <a:lnTo>
                    <a:pt x="6" y="0"/>
                  </a:lnTo>
                  <a:lnTo>
                    <a:pt x="19" y="0"/>
                  </a:lnTo>
                  <a:lnTo>
                    <a:pt x="24" y="5"/>
                  </a:lnTo>
                  <a:lnTo>
                    <a:pt x="24" y="18"/>
                  </a:lnTo>
                  <a:lnTo>
                    <a:pt x="19" y="24"/>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2" name="Freeform 151"/>
            <p:cNvSpPr>
              <a:spLocks/>
            </p:cNvSpPr>
            <p:nvPr/>
          </p:nvSpPr>
          <p:spPr bwMode="auto">
            <a:xfrm>
              <a:off x="5058" y="2168"/>
              <a:ext cx="24" cy="24"/>
            </a:xfrm>
            <a:custGeom>
              <a:avLst/>
              <a:gdLst>
                <a:gd name="T0" fmla="+- 0 5077 5059"/>
                <a:gd name="T1" fmla="*/ T0 w 24"/>
                <a:gd name="T2" fmla="+- 0 2192 2168"/>
                <a:gd name="T3" fmla="*/ 2192 h 24"/>
                <a:gd name="T4" fmla="+- 0 5064 5059"/>
                <a:gd name="T5" fmla="*/ T4 w 24"/>
                <a:gd name="T6" fmla="+- 0 2192 2168"/>
                <a:gd name="T7" fmla="*/ 2192 h 24"/>
                <a:gd name="T8" fmla="+- 0 5059 5059"/>
                <a:gd name="T9" fmla="*/ T8 w 24"/>
                <a:gd name="T10" fmla="+- 0 2187 2168"/>
                <a:gd name="T11" fmla="*/ 2187 h 24"/>
                <a:gd name="T12" fmla="+- 0 5059 5059"/>
                <a:gd name="T13" fmla="*/ T12 w 24"/>
                <a:gd name="T14" fmla="+- 0 2174 2168"/>
                <a:gd name="T15" fmla="*/ 2174 h 24"/>
                <a:gd name="T16" fmla="+- 0 5064 5059"/>
                <a:gd name="T17" fmla="*/ T16 w 24"/>
                <a:gd name="T18" fmla="+- 0 2168 2168"/>
                <a:gd name="T19" fmla="*/ 2168 h 24"/>
                <a:gd name="T20" fmla="+- 0 5077 5059"/>
                <a:gd name="T21" fmla="*/ T20 w 24"/>
                <a:gd name="T22" fmla="+- 0 2168 2168"/>
                <a:gd name="T23" fmla="*/ 2168 h 24"/>
                <a:gd name="T24" fmla="+- 0 5082 5059"/>
                <a:gd name="T25" fmla="*/ T24 w 24"/>
                <a:gd name="T26" fmla="+- 0 2174 2168"/>
                <a:gd name="T27" fmla="*/ 2174 h 24"/>
                <a:gd name="T28" fmla="+- 0 5082 5059"/>
                <a:gd name="T29" fmla="*/ T28 w 24"/>
                <a:gd name="T30" fmla="+- 0 2187 2168"/>
                <a:gd name="T31" fmla="*/ 2187 h 24"/>
                <a:gd name="T32" fmla="+- 0 5077 5059"/>
                <a:gd name="T33" fmla="*/ T32 w 24"/>
                <a:gd name="T34" fmla="+- 0 2192 2168"/>
                <a:gd name="T35" fmla="*/ 2192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4" h="24">
                  <a:moveTo>
                    <a:pt x="18" y="24"/>
                  </a:moveTo>
                  <a:lnTo>
                    <a:pt x="5" y="24"/>
                  </a:lnTo>
                  <a:lnTo>
                    <a:pt x="0" y="19"/>
                  </a:lnTo>
                  <a:lnTo>
                    <a:pt x="0" y="6"/>
                  </a:lnTo>
                  <a:lnTo>
                    <a:pt x="5" y="0"/>
                  </a:lnTo>
                  <a:lnTo>
                    <a:pt x="18" y="0"/>
                  </a:lnTo>
                  <a:lnTo>
                    <a:pt x="23" y="6"/>
                  </a:lnTo>
                  <a:lnTo>
                    <a:pt x="23" y="19"/>
                  </a:lnTo>
                  <a:lnTo>
                    <a:pt x="18" y="24"/>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153" name="Picture 15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147" y="2147"/>
              <a:ext cx="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53"/>
            <p:cNvSpPr>
              <a:spLocks/>
            </p:cNvSpPr>
            <p:nvPr/>
          </p:nvSpPr>
          <p:spPr bwMode="auto">
            <a:xfrm>
              <a:off x="5147" y="2147"/>
              <a:ext cx="24" cy="315"/>
            </a:xfrm>
            <a:custGeom>
              <a:avLst/>
              <a:gdLst>
                <a:gd name="T0" fmla="+- 0 5157 5147"/>
                <a:gd name="T1" fmla="*/ T0 w 24"/>
                <a:gd name="T2" fmla="+- 0 2462 2147"/>
                <a:gd name="T3" fmla="*/ 2462 h 315"/>
                <a:gd name="T4" fmla="+- 0 5171 5147"/>
                <a:gd name="T5" fmla="*/ T4 w 24"/>
                <a:gd name="T6" fmla="+- 0 2462 2147"/>
                <a:gd name="T7" fmla="*/ 2462 h 315"/>
                <a:gd name="T8" fmla="+- 0 5171 5147"/>
                <a:gd name="T9" fmla="*/ T8 w 24"/>
                <a:gd name="T10" fmla="+- 0 2147 2147"/>
                <a:gd name="T11" fmla="*/ 2147 h 315"/>
                <a:gd name="T12" fmla="+- 0 5157 5147"/>
                <a:gd name="T13" fmla="*/ T12 w 24"/>
                <a:gd name="T14" fmla="+- 0 2147 2147"/>
                <a:gd name="T15" fmla="*/ 2147 h 315"/>
                <a:gd name="T16" fmla="+- 0 5152 5147"/>
                <a:gd name="T17" fmla="*/ T16 w 24"/>
                <a:gd name="T18" fmla="+- 0 2147 2147"/>
                <a:gd name="T19" fmla="*/ 2147 h 315"/>
                <a:gd name="T20" fmla="+- 0 5147 5147"/>
                <a:gd name="T21" fmla="*/ T20 w 24"/>
                <a:gd name="T22" fmla="+- 0 2153 2147"/>
                <a:gd name="T23" fmla="*/ 2153 h 315"/>
                <a:gd name="T24" fmla="+- 0 5147 5147"/>
                <a:gd name="T25" fmla="*/ T24 w 24"/>
                <a:gd name="T26" fmla="+- 0 2159 2147"/>
                <a:gd name="T27" fmla="*/ 2159 h 315"/>
                <a:gd name="T28" fmla="+- 0 5147 5147"/>
                <a:gd name="T29" fmla="*/ T28 w 24"/>
                <a:gd name="T30" fmla="+- 0 2450 2147"/>
                <a:gd name="T31" fmla="*/ 2450 h 315"/>
                <a:gd name="T32" fmla="+- 0 5147 5147"/>
                <a:gd name="T33" fmla="*/ T32 w 24"/>
                <a:gd name="T34" fmla="+- 0 2457 2147"/>
                <a:gd name="T35" fmla="*/ 2457 h 315"/>
                <a:gd name="T36" fmla="+- 0 5152 5147"/>
                <a:gd name="T37" fmla="*/ T36 w 24"/>
                <a:gd name="T38" fmla="+- 0 2462 2147"/>
                <a:gd name="T39" fmla="*/ 2462 h 315"/>
                <a:gd name="T40" fmla="+- 0 5157 5147"/>
                <a:gd name="T41" fmla="*/ T40 w 24"/>
                <a:gd name="T42" fmla="+- 0 2462 2147"/>
                <a:gd name="T43" fmla="*/ 2462 h 3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4" h="315">
                  <a:moveTo>
                    <a:pt x="10" y="315"/>
                  </a:moveTo>
                  <a:lnTo>
                    <a:pt x="24" y="315"/>
                  </a:lnTo>
                  <a:lnTo>
                    <a:pt x="24" y="0"/>
                  </a:lnTo>
                  <a:lnTo>
                    <a:pt x="10" y="0"/>
                  </a:lnTo>
                  <a:lnTo>
                    <a:pt x="5" y="0"/>
                  </a:lnTo>
                  <a:lnTo>
                    <a:pt x="0" y="6"/>
                  </a:lnTo>
                  <a:lnTo>
                    <a:pt x="0" y="12"/>
                  </a:lnTo>
                  <a:lnTo>
                    <a:pt x="0" y="303"/>
                  </a:lnTo>
                  <a:lnTo>
                    <a:pt x="0" y="310"/>
                  </a:lnTo>
                  <a:lnTo>
                    <a:pt x="5" y="315"/>
                  </a:lnTo>
                  <a:lnTo>
                    <a:pt x="10" y="315"/>
                  </a:lnTo>
                </a:path>
              </a:pathLst>
            </a:custGeom>
            <a:noFill/>
            <a:ln w="640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55" name="Freeform 154"/>
            <p:cNvSpPr>
              <a:spLocks/>
            </p:cNvSpPr>
            <p:nvPr/>
          </p:nvSpPr>
          <p:spPr bwMode="auto">
            <a:xfrm>
              <a:off x="8101" y="2774"/>
              <a:ext cx="84" cy="32"/>
            </a:xfrm>
            <a:custGeom>
              <a:avLst/>
              <a:gdLst>
                <a:gd name="T0" fmla="+- 0 8184 8101"/>
                <a:gd name="T1" fmla="*/ T0 w 84"/>
                <a:gd name="T2" fmla="+- 0 2805 2774"/>
                <a:gd name="T3" fmla="*/ 2805 h 32"/>
                <a:gd name="T4" fmla="+- 0 8181 8101"/>
                <a:gd name="T5" fmla="*/ T4 w 84"/>
                <a:gd name="T6" fmla="+- 0 2793 2774"/>
                <a:gd name="T7" fmla="*/ 2793 h 32"/>
                <a:gd name="T8" fmla="+- 0 8172 8101"/>
                <a:gd name="T9" fmla="*/ T8 w 84"/>
                <a:gd name="T10" fmla="+- 0 2783 2774"/>
                <a:gd name="T11" fmla="*/ 2783 h 32"/>
                <a:gd name="T12" fmla="+- 0 8159 8101"/>
                <a:gd name="T13" fmla="*/ T12 w 84"/>
                <a:gd name="T14" fmla="+- 0 2777 2774"/>
                <a:gd name="T15" fmla="*/ 2777 h 32"/>
                <a:gd name="T16" fmla="+- 0 8143 8101"/>
                <a:gd name="T17" fmla="*/ T16 w 84"/>
                <a:gd name="T18" fmla="+- 0 2774 2774"/>
                <a:gd name="T19" fmla="*/ 2774 h 32"/>
                <a:gd name="T20" fmla="+- 0 8126 8101"/>
                <a:gd name="T21" fmla="*/ T20 w 84"/>
                <a:gd name="T22" fmla="+- 0 2777 2774"/>
                <a:gd name="T23" fmla="*/ 2777 h 32"/>
                <a:gd name="T24" fmla="+- 0 8113 8101"/>
                <a:gd name="T25" fmla="*/ T24 w 84"/>
                <a:gd name="T26" fmla="+- 0 2783 2774"/>
                <a:gd name="T27" fmla="*/ 2783 h 32"/>
                <a:gd name="T28" fmla="+- 0 8104 8101"/>
                <a:gd name="T29" fmla="*/ T28 w 84"/>
                <a:gd name="T30" fmla="+- 0 2793 2774"/>
                <a:gd name="T31" fmla="*/ 2793 h 32"/>
                <a:gd name="T32" fmla="+- 0 8101 8101"/>
                <a:gd name="T33" fmla="*/ T32 w 84"/>
                <a:gd name="T34" fmla="+- 0 2805 2774"/>
                <a:gd name="T35" fmla="*/ 2805 h 32"/>
                <a:gd name="T36" fmla="+- 0 8101 8101"/>
                <a:gd name="T37" fmla="*/ T36 w 84"/>
                <a:gd name="T38" fmla="+- 0 2805 2774"/>
                <a:gd name="T39" fmla="*/ 2805 h 32"/>
                <a:gd name="T40" fmla="+- 0 8101 8101"/>
                <a:gd name="T41" fmla="*/ T40 w 84"/>
                <a:gd name="T42" fmla="+- 0 2806 2774"/>
                <a:gd name="T43" fmla="*/ 2806 h 32"/>
                <a:gd name="T44" fmla="+- 0 8101 8101"/>
                <a:gd name="T45" fmla="*/ T44 w 84"/>
                <a:gd name="T46" fmla="+- 0 2806 2774"/>
                <a:gd name="T47" fmla="*/ 2806 h 32"/>
                <a:gd name="T48" fmla="+- 0 8184 8101"/>
                <a:gd name="T49" fmla="*/ T48 w 84"/>
                <a:gd name="T50" fmla="+- 0 2806 2774"/>
                <a:gd name="T51" fmla="*/ 2806 h 32"/>
                <a:gd name="T52" fmla="+- 0 8184 8101"/>
                <a:gd name="T53" fmla="*/ T52 w 84"/>
                <a:gd name="T54" fmla="+- 0 2806 2774"/>
                <a:gd name="T55" fmla="*/ 2806 h 32"/>
                <a:gd name="T56" fmla="+- 0 8184 8101"/>
                <a:gd name="T57" fmla="*/ T56 w 84"/>
                <a:gd name="T58" fmla="+- 0 2805 2774"/>
                <a:gd name="T59" fmla="*/ 2805 h 32"/>
                <a:gd name="T60" fmla="+- 0 8184 8101"/>
                <a:gd name="T61" fmla="*/ T60 w 84"/>
                <a:gd name="T62" fmla="+- 0 2805 2774"/>
                <a:gd name="T63" fmla="*/ 2805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84" h="32">
                  <a:moveTo>
                    <a:pt x="83" y="31"/>
                  </a:moveTo>
                  <a:lnTo>
                    <a:pt x="80" y="19"/>
                  </a:lnTo>
                  <a:lnTo>
                    <a:pt x="71" y="9"/>
                  </a:lnTo>
                  <a:lnTo>
                    <a:pt x="58" y="3"/>
                  </a:lnTo>
                  <a:lnTo>
                    <a:pt x="42" y="0"/>
                  </a:lnTo>
                  <a:lnTo>
                    <a:pt x="25" y="3"/>
                  </a:lnTo>
                  <a:lnTo>
                    <a:pt x="12" y="9"/>
                  </a:lnTo>
                  <a:lnTo>
                    <a:pt x="3" y="19"/>
                  </a:lnTo>
                  <a:lnTo>
                    <a:pt x="0" y="31"/>
                  </a:lnTo>
                  <a:lnTo>
                    <a:pt x="0" y="32"/>
                  </a:lnTo>
                  <a:lnTo>
                    <a:pt x="83" y="32"/>
                  </a:lnTo>
                  <a:lnTo>
                    <a:pt x="83" y="31"/>
                  </a:lnTo>
                  <a:close/>
                </a:path>
              </a:pathLst>
            </a:custGeom>
            <a:noFill/>
            <a:ln w="64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56" name="Picture 155"/>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8103" y="2806"/>
              <a:ext cx="7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Rectangle 156"/>
            <p:cNvSpPr>
              <a:spLocks noChangeArrowheads="1"/>
            </p:cNvSpPr>
            <p:nvPr/>
          </p:nvSpPr>
          <p:spPr bwMode="auto">
            <a:xfrm>
              <a:off x="8103" y="2806"/>
              <a:ext cx="78" cy="183"/>
            </a:xfrm>
            <a:prstGeom prst="rect">
              <a:avLst/>
            </a:prstGeom>
            <a:noFill/>
            <a:ln w="641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58" name="Freeform 157"/>
            <p:cNvSpPr>
              <a:spLocks/>
            </p:cNvSpPr>
            <p:nvPr/>
          </p:nvSpPr>
          <p:spPr bwMode="auto">
            <a:xfrm>
              <a:off x="8126" y="2826"/>
              <a:ext cx="33" cy="33"/>
            </a:xfrm>
            <a:custGeom>
              <a:avLst/>
              <a:gdLst>
                <a:gd name="T0" fmla="+- 0 8126 8126"/>
                <a:gd name="T1" fmla="*/ T0 w 33"/>
                <a:gd name="T2" fmla="+- 0 2843 2827"/>
                <a:gd name="T3" fmla="*/ 2843 h 33"/>
                <a:gd name="T4" fmla="+- 0 8126 8126"/>
                <a:gd name="T5" fmla="*/ T4 w 33"/>
                <a:gd name="T6" fmla="+- 0 2834 2827"/>
                <a:gd name="T7" fmla="*/ 2834 h 33"/>
                <a:gd name="T8" fmla="+- 0 8134 8126"/>
                <a:gd name="T9" fmla="*/ T8 w 33"/>
                <a:gd name="T10" fmla="+- 0 2827 2827"/>
                <a:gd name="T11" fmla="*/ 2827 h 33"/>
                <a:gd name="T12" fmla="+- 0 8143 8126"/>
                <a:gd name="T13" fmla="*/ T12 w 33"/>
                <a:gd name="T14" fmla="+- 0 2827 2827"/>
                <a:gd name="T15" fmla="*/ 2827 h 33"/>
                <a:gd name="T16" fmla="+- 0 8152 8126"/>
                <a:gd name="T17" fmla="*/ T16 w 33"/>
                <a:gd name="T18" fmla="+- 0 2827 2827"/>
                <a:gd name="T19" fmla="*/ 2827 h 33"/>
                <a:gd name="T20" fmla="+- 0 8159 8126"/>
                <a:gd name="T21" fmla="*/ T20 w 33"/>
                <a:gd name="T22" fmla="+- 0 2834 2827"/>
                <a:gd name="T23" fmla="*/ 2834 h 33"/>
                <a:gd name="T24" fmla="+- 0 8159 8126"/>
                <a:gd name="T25" fmla="*/ T24 w 33"/>
                <a:gd name="T26" fmla="+- 0 2843 2827"/>
                <a:gd name="T27" fmla="*/ 2843 h 33"/>
                <a:gd name="T28" fmla="+- 0 8159 8126"/>
                <a:gd name="T29" fmla="*/ T28 w 33"/>
                <a:gd name="T30" fmla="+- 0 2852 2827"/>
                <a:gd name="T31" fmla="*/ 2852 h 33"/>
                <a:gd name="T32" fmla="+- 0 8152 8126"/>
                <a:gd name="T33" fmla="*/ T32 w 33"/>
                <a:gd name="T34" fmla="+- 0 2859 2827"/>
                <a:gd name="T35" fmla="*/ 2859 h 33"/>
                <a:gd name="T36" fmla="+- 0 8143 8126"/>
                <a:gd name="T37" fmla="*/ T36 w 33"/>
                <a:gd name="T38" fmla="+- 0 2859 2827"/>
                <a:gd name="T39" fmla="*/ 2859 h 33"/>
                <a:gd name="T40" fmla="+- 0 8134 8126"/>
                <a:gd name="T41" fmla="*/ T40 w 33"/>
                <a:gd name="T42" fmla="+- 0 2859 2827"/>
                <a:gd name="T43" fmla="*/ 2859 h 33"/>
                <a:gd name="T44" fmla="+- 0 8126 8126"/>
                <a:gd name="T45" fmla="*/ T44 w 33"/>
                <a:gd name="T46" fmla="+- 0 2852 2827"/>
                <a:gd name="T47" fmla="*/ 2852 h 33"/>
                <a:gd name="T48" fmla="+- 0 8126 8126"/>
                <a:gd name="T49" fmla="*/ T48 w 33"/>
                <a:gd name="T50" fmla="+- 0 2843 2827"/>
                <a:gd name="T51" fmla="*/ 2843 h 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3" h="33">
                  <a:moveTo>
                    <a:pt x="0" y="16"/>
                  </a:moveTo>
                  <a:lnTo>
                    <a:pt x="0" y="7"/>
                  </a:lnTo>
                  <a:lnTo>
                    <a:pt x="8" y="0"/>
                  </a:lnTo>
                  <a:lnTo>
                    <a:pt x="17" y="0"/>
                  </a:lnTo>
                  <a:lnTo>
                    <a:pt x="26" y="0"/>
                  </a:lnTo>
                  <a:lnTo>
                    <a:pt x="33" y="7"/>
                  </a:lnTo>
                  <a:lnTo>
                    <a:pt x="33" y="16"/>
                  </a:lnTo>
                  <a:lnTo>
                    <a:pt x="33" y="25"/>
                  </a:lnTo>
                  <a:lnTo>
                    <a:pt x="26" y="32"/>
                  </a:lnTo>
                  <a:lnTo>
                    <a:pt x="17" y="32"/>
                  </a:lnTo>
                  <a:lnTo>
                    <a:pt x="8" y="32"/>
                  </a:lnTo>
                  <a:lnTo>
                    <a:pt x="0" y="25"/>
                  </a:lnTo>
                  <a:lnTo>
                    <a:pt x="0" y="16"/>
                  </a:lnTo>
                  <a:close/>
                </a:path>
              </a:pathLst>
            </a:custGeom>
            <a:noFill/>
            <a:ln w="64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59" name="Freeform 158"/>
            <p:cNvSpPr>
              <a:spLocks/>
            </p:cNvSpPr>
            <p:nvPr/>
          </p:nvSpPr>
          <p:spPr bwMode="auto">
            <a:xfrm>
              <a:off x="8142" y="2734"/>
              <a:ext cx="2" cy="92"/>
            </a:xfrm>
            <a:custGeom>
              <a:avLst/>
              <a:gdLst>
                <a:gd name="T0" fmla="+- 0 2827 2735"/>
                <a:gd name="T1" fmla="*/ 2827 h 92"/>
                <a:gd name="T2" fmla="+- 0 2735 2735"/>
                <a:gd name="T3" fmla="*/ 2735 h 92"/>
              </a:gdLst>
              <a:ahLst/>
              <a:cxnLst>
                <a:cxn ang="0">
                  <a:pos x="0" y="T1"/>
                </a:cxn>
                <a:cxn ang="0">
                  <a:pos x="0" y="T3"/>
                </a:cxn>
              </a:cxnLst>
              <a:rect l="0" t="0" r="r" b="b"/>
              <a:pathLst>
                <a:path h="92">
                  <a:moveTo>
                    <a:pt x="0" y="92"/>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cxnSp>
          <p:nvCxnSpPr>
            <p:cNvPr id="160" name="Line 330"/>
            <p:cNvCxnSpPr>
              <a:cxnSpLocks noChangeShapeType="1"/>
            </p:cNvCxnSpPr>
            <p:nvPr/>
          </p:nvCxnSpPr>
          <p:spPr bwMode="auto">
            <a:xfrm>
              <a:off x="8143" y="2827"/>
              <a:ext cx="0" cy="0"/>
            </a:xfrm>
            <a:prstGeom prst="line">
              <a:avLst/>
            </a:prstGeom>
            <a:noFill/>
            <a:ln w="6407">
              <a:solidFill>
                <a:srgbClr val="231F20"/>
              </a:solidFill>
              <a:prstDash val="solid"/>
              <a:round/>
              <a:headEnd/>
              <a:tailEnd/>
            </a:ln>
            <a:extLst>
              <a:ext uri="{909E8E84-426E-40DD-AFC4-6F175D3DCCD1}">
                <a14:hiddenFill xmlns:a14="http://schemas.microsoft.com/office/drawing/2010/main">
                  <a:noFill/>
                </a14:hiddenFill>
              </a:ext>
            </a:extLst>
          </p:spPr>
        </p:cxnSp>
        <p:pic>
          <p:nvPicPr>
            <p:cNvPr id="161" name="Picture 160"/>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87" y="2988"/>
              <a:ext cx="5"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Freeform 161"/>
            <p:cNvSpPr>
              <a:spLocks/>
            </p:cNvSpPr>
            <p:nvPr/>
          </p:nvSpPr>
          <p:spPr bwMode="auto">
            <a:xfrm>
              <a:off x="6487" y="2988"/>
              <a:ext cx="5" cy="32"/>
            </a:xfrm>
            <a:custGeom>
              <a:avLst/>
              <a:gdLst>
                <a:gd name="T0" fmla="+- 0 6491 6487"/>
                <a:gd name="T1" fmla="*/ T0 w 5"/>
                <a:gd name="T2" fmla="+- 0 3004 2989"/>
                <a:gd name="T3" fmla="*/ 3004 h 32"/>
                <a:gd name="T4" fmla="+- 0 6491 6487"/>
                <a:gd name="T5" fmla="*/ T4 w 5"/>
                <a:gd name="T6" fmla="+- 0 2989 2989"/>
                <a:gd name="T7" fmla="*/ 2989 h 32"/>
                <a:gd name="T8" fmla="+- 0 6487 6487"/>
                <a:gd name="T9" fmla="*/ T8 w 5"/>
                <a:gd name="T10" fmla="+- 0 3020 2989"/>
                <a:gd name="T11" fmla="*/ 3020 h 32"/>
                <a:gd name="T12" fmla="+- 0 6490 6487"/>
                <a:gd name="T13" fmla="*/ T12 w 5"/>
                <a:gd name="T14" fmla="+- 0 3015 2989"/>
                <a:gd name="T15" fmla="*/ 3015 h 32"/>
                <a:gd name="T16" fmla="+- 0 6491 6487"/>
                <a:gd name="T17" fmla="*/ T16 w 5"/>
                <a:gd name="T18" fmla="+- 0 3010 2989"/>
                <a:gd name="T19" fmla="*/ 3010 h 32"/>
                <a:gd name="T20" fmla="+- 0 6491 6487"/>
                <a:gd name="T21" fmla="*/ T20 w 5"/>
                <a:gd name="T22" fmla="+- 0 3004 2989"/>
                <a:gd name="T23" fmla="*/ 3004 h 32"/>
              </a:gdLst>
              <a:ahLst/>
              <a:cxnLst>
                <a:cxn ang="0">
                  <a:pos x="T1" y="T3"/>
                </a:cxn>
                <a:cxn ang="0">
                  <a:pos x="T5" y="T7"/>
                </a:cxn>
                <a:cxn ang="0">
                  <a:pos x="T9" y="T11"/>
                </a:cxn>
                <a:cxn ang="0">
                  <a:pos x="T13" y="T15"/>
                </a:cxn>
                <a:cxn ang="0">
                  <a:pos x="T17" y="T19"/>
                </a:cxn>
                <a:cxn ang="0">
                  <a:pos x="T21" y="T23"/>
                </a:cxn>
              </a:cxnLst>
              <a:rect l="0" t="0" r="r" b="b"/>
              <a:pathLst>
                <a:path w="5" h="32">
                  <a:moveTo>
                    <a:pt x="4" y="15"/>
                  </a:moveTo>
                  <a:lnTo>
                    <a:pt x="4" y="0"/>
                  </a:lnTo>
                  <a:lnTo>
                    <a:pt x="0" y="31"/>
                  </a:lnTo>
                  <a:lnTo>
                    <a:pt x="3" y="26"/>
                  </a:lnTo>
                  <a:lnTo>
                    <a:pt x="4" y="21"/>
                  </a:lnTo>
                  <a:lnTo>
                    <a:pt x="4" y="15"/>
                  </a:lnTo>
                  <a:close/>
                </a:path>
              </a:pathLst>
            </a:custGeom>
            <a:noFill/>
            <a:ln w="640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63" name="Picture 162"/>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6004" y="2847"/>
              <a:ext cx="48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Freeform 163"/>
            <p:cNvSpPr>
              <a:spLocks/>
            </p:cNvSpPr>
            <p:nvPr/>
          </p:nvSpPr>
          <p:spPr bwMode="auto">
            <a:xfrm>
              <a:off x="6004" y="2847"/>
              <a:ext cx="487" cy="142"/>
            </a:xfrm>
            <a:custGeom>
              <a:avLst/>
              <a:gdLst>
                <a:gd name="T0" fmla="+- 0 6458 6005"/>
                <a:gd name="T1" fmla="*/ T0 w 487"/>
                <a:gd name="T2" fmla="+- 0 2847 2847"/>
                <a:gd name="T3" fmla="*/ 2847 h 142"/>
                <a:gd name="T4" fmla="+- 0 6038 6005"/>
                <a:gd name="T5" fmla="*/ T4 w 487"/>
                <a:gd name="T6" fmla="+- 0 2847 2847"/>
                <a:gd name="T7" fmla="*/ 2847 h 142"/>
                <a:gd name="T8" fmla="+- 0 6025 6005"/>
                <a:gd name="T9" fmla="*/ T8 w 487"/>
                <a:gd name="T10" fmla="+- 0 2850 2847"/>
                <a:gd name="T11" fmla="*/ 2850 h 142"/>
                <a:gd name="T12" fmla="+- 0 6015 6005"/>
                <a:gd name="T13" fmla="*/ T12 w 487"/>
                <a:gd name="T14" fmla="+- 0 2857 2847"/>
                <a:gd name="T15" fmla="*/ 2857 h 142"/>
                <a:gd name="T16" fmla="+- 0 6007 6005"/>
                <a:gd name="T17" fmla="*/ T16 w 487"/>
                <a:gd name="T18" fmla="+- 0 2868 2847"/>
                <a:gd name="T19" fmla="*/ 2868 h 142"/>
                <a:gd name="T20" fmla="+- 0 6005 6005"/>
                <a:gd name="T21" fmla="*/ T20 w 487"/>
                <a:gd name="T22" fmla="+- 0 2881 2847"/>
                <a:gd name="T23" fmla="*/ 2881 h 142"/>
                <a:gd name="T24" fmla="+- 0 6005 6005"/>
                <a:gd name="T25" fmla="*/ T24 w 487"/>
                <a:gd name="T26" fmla="+- 0 2989 2847"/>
                <a:gd name="T27" fmla="*/ 2989 h 142"/>
                <a:gd name="T28" fmla="+- 0 6491 6005"/>
                <a:gd name="T29" fmla="*/ T28 w 487"/>
                <a:gd name="T30" fmla="+- 0 2989 2847"/>
                <a:gd name="T31" fmla="*/ 2989 h 142"/>
                <a:gd name="T32" fmla="+- 0 6491 6005"/>
                <a:gd name="T33" fmla="*/ T32 w 487"/>
                <a:gd name="T34" fmla="+- 0 2881 2847"/>
                <a:gd name="T35" fmla="*/ 2881 h 142"/>
                <a:gd name="T36" fmla="+- 0 6489 6005"/>
                <a:gd name="T37" fmla="*/ T36 w 487"/>
                <a:gd name="T38" fmla="+- 0 2868 2847"/>
                <a:gd name="T39" fmla="*/ 2868 h 142"/>
                <a:gd name="T40" fmla="+- 0 6481 6005"/>
                <a:gd name="T41" fmla="*/ T40 w 487"/>
                <a:gd name="T42" fmla="+- 0 2857 2847"/>
                <a:gd name="T43" fmla="*/ 2857 h 142"/>
                <a:gd name="T44" fmla="+- 0 6471 6005"/>
                <a:gd name="T45" fmla="*/ T44 w 487"/>
                <a:gd name="T46" fmla="+- 0 2850 2847"/>
                <a:gd name="T47" fmla="*/ 2850 h 142"/>
                <a:gd name="T48" fmla="+- 0 6458 6005"/>
                <a:gd name="T49" fmla="*/ T48 w 487"/>
                <a:gd name="T50" fmla="+- 0 2847 2847"/>
                <a:gd name="T51" fmla="*/ 2847 h 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87" h="142">
                  <a:moveTo>
                    <a:pt x="453" y="0"/>
                  </a:moveTo>
                  <a:lnTo>
                    <a:pt x="33" y="0"/>
                  </a:lnTo>
                  <a:lnTo>
                    <a:pt x="20" y="3"/>
                  </a:lnTo>
                  <a:lnTo>
                    <a:pt x="10" y="10"/>
                  </a:lnTo>
                  <a:lnTo>
                    <a:pt x="2" y="21"/>
                  </a:lnTo>
                  <a:lnTo>
                    <a:pt x="0" y="34"/>
                  </a:lnTo>
                  <a:lnTo>
                    <a:pt x="0" y="142"/>
                  </a:lnTo>
                  <a:lnTo>
                    <a:pt x="486" y="142"/>
                  </a:lnTo>
                  <a:lnTo>
                    <a:pt x="486" y="34"/>
                  </a:lnTo>
                  <a:lnTo>
                    <a:pt x="484" y="21"/>
                  </a:lnTo>
                  <a:lnTo>
                    <a:pt x="476" y="10"/>
                  </a:lnTo>
                  <a:lnTo>
                    <a:pt x="466" y="3"/>
                  </a:lnTo>
                  <a:lnTo>
                    <a:pt x="453" y="0"/>
                  </a:lnTo>
                  <a:close/>
                </a:path>
              </a:pathLst>
            </a:custGeom>
            <a:noFill/>
            <a:ln w="644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65" name="Picture 164"/>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6004" y="2988"/>
              <a:ext cx="48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Freeform 165"/>
            <p:cNvSpPr>
              <a:spLocks/>
            </p:cNvSpPr>
            <p:nvPr/>
          </p:nvSpPr>
          <p:spPr bwMode="auto">
            <a:xfrm>
              <a:off x="6004" y="2988"/>
              <a:ext cx="487" cy="232"/>
            </a:xfrm>
            <a:custGeom>
              <a:avLst/>
              <a:gdLst>
                <a:gd name="T0" fmla="+- 0 6460 6005"/>
                <a:gd name="T1" fmla="*/ T0 w 487"/>
                <a:gd name="T2" fmla="+- 0 3220 2989"/>
                <a:gd name="T3" fmla="*/ 3220 h 232"/>
                <a:gd name="T4" fmla="+- 0 6036 6005"/>
                <a:gd name="T5" fmla="*/ T4 w 487"/>
                <a:gd name="T6" fmla="+- 0 3220 2989"/>
                <a:gd name="T7" fmla="*/ 3220 h 232"/>
                <a:gd name="T8" fmla="+- 0 6005 6005"/>
                <a:gd name="T9" fmla="*/ T8 w 487"/>
                <a:gd name="T10" fmla="+- 0 2989 2989"/>
                <a:gd name="T11" fmla="*/ 2989 h 232"/>
                <a:gd name="T12" fmla="+- 0 6491 6005"/>
                <a:gd name="T13" fmla="*/ T12 w 487"/>
                <a:gd name="T14" fmla="+- 0 2989 2989"/>
                <a:gd name="T15" fmla="*/ 2989 h 232"/>
                <a:gd name="T16" fmla="+- 0 6460 6005"/>
                <a:gd name="T17" fmla="*/ T16 w 487"/>
                <a:gd name="T18" fmla="+- 0 3220 2989"/>
                <a:gd name="T19" fmla="*/ 3220 h 232"/>
              </a:gdLst>
              <a:ahLst/>
              <a:cxnLst>
                <a:cxn ang="0">
                  <a:pos x="T1" y="T3"/>
                </a:cxn>
                <a:cxn ang="0">
                  <a:pos x="T5" y="T7"/>
                </a:cxn>
                <a:cxn ang="0">
                  <a:pos x="T9" y="T11"/>
                </a:cxn>
                <a:cxn ang="0">
                  <a:pos x="T13" y="T15"/>
                </a:cxn>
                <a:cxn ang="0">
                  <a:pos x="T17" y="T19"/>
                </a:cxn>
              </a:cxnLst>
              <a:rect l="0" t="0" r="r" b="b"/>
              <a:pathLst>
                <a:path w="487" h="232">
                  <a:moveTo>
                    <a:pt x="455" y="231"/>
                  </a:moveTo>
                  <a:lnTo>
                    <a:pt x="31" y="231"/>
                  </a:lnTo>
                  <a:lnTo>
                    <a:pt x="0" y="0"/>
                  </a:lnTo>
                  <a:lnTo>
                    <a:pt x="486" y="0"/>
                  </a:lnTo>
                  <a:lnTo>
                    <a:pt x="455" y="231"/>
                  </a:lnTo>
                  <a:close/>
                </a:path>
              </a:pathLst>
            </a:custGeom>
            <a:noFill/>
            <a:ln w="64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67" name="Picture 166"/>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6004" y="3199"/>
              <a:ext cx="490"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Rectangle 167"/>
            <p:cNvSpPr>
              <a:spLocks noChangeArrowheads="1"/>
            </p:cNvSpPr>
            <p:nvPr/>
          </p:nvSpPr>
          <p:spPr bwMode="auto">
            <a:xfrm>
              <a:off x="6004" y="3199"/>
              <a:ext cx="490" cy="356"/>
            </a:xfrm>
            <a:prstGeom prst="rect">
              <a:avLst/>
            </a:prstGeom>
            <a:noFill/>
            <a:ln w="6431">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69" name="Picture 168"/>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6224" y="3165"/>
              <a:ext cx="54"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Rectangle 169"/>
            <p:cNvSpPr>
              <a:spLocks noChangeArrowheads="1"/>
            </p:cNvSpPr>
            <p:nvPr/>
          </p:nvSpPr>
          <p:spPr bwMode="auto">
            <a:xfrm>
              <a:off x="6224" y="3165"/>
              <a:ext cx="54" cy="34"/>
            </a:xfrm>
            <a:prstGeom prst="rect">
              <a:avLst/>
            </a:prstGeom>
            <a:noFill/>
            <a:ln w="64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71" name="Picture 170"/>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6066" y="3165"/>
              <a:ext cx="54"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Rectangle 171"/>
            <p:cNvSpPr>
              <a:spLocks noChangeArrowheads="1"/>
            </p:cNvSpPr>
            <p:nvPr/>
          </p:nvSpPr>
          <p:spPr bwMode="auto">
            <a:xfrm>
              <a:off x="6066" y="3165"/>
              <a:ext cx="54" cy="34"/>
            </a:xfrm>
            <a:prstGeom prst="rect">
              <a:avLst/>
            </a:prstGeom>
            <a:noFill/>
            <a:ln w="64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73" name="Picture 172"/>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6373" y="3165"/>
              <a:ext cx="54"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Rectangle 173"/>
            <p:cNvSpPr>
              <a:spLocks noChangeArrowheads="1"/>
            </p:cNvSpPr>
            <p:nvPr/>
          </p:nvSpPr>
          <p:spPr bwMode="auto">
            <a:xfrm>
              <a:off x="6373" y="3165"/>
              <a:ext cx="54" cy="34"/>
            </a:xfrm>
            <a:prstGeom prst="rect">
              <a:avLst/>
            </a:prstGeom>
            <a:noFill/>
            <a:ln w="64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75" name="Picture 174"/>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5927" y="3333"/>
              <a:ext cx="7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Freeform 175"/>
            <p:cNvSpPr>
              <a:spLocks/>
            </p:cNvSpPr>
            <p:nvPr/>
          </p:nvSpPr>
          <p:spPr bwMode="auto">
            <a:xfrm>
              <a:off x="5927" y="3333"/>
              <a:ext cx="78" cy="86"/>
            </a:xfrm>
            <a:custGeom>
              <a:avLst/>
              <a:gdLst>
                <a:gd name="T0" fmla="+- 0 5928 5928"/>
                <a:gd name="T1" fmla="*/ T0 w 78"/>
                <a:gd name="T2" fmla="+- 0 3404 3333"/>
                <a:gd name="T3" fmla="*/ 3404 h 86"/>
                <a:gd name="T4" fmla="+- 0 6005 5928"/>
                <a:gd name="T5" fmla="*/ T4 w 78"/>
                <a:gd name="T6" fmla="+- 0 3419 3333"/>
                <a:gd name="T7" fmla="*/ 3419 h 86"/>
                <a:gd name="T8" fmla="+- 0 6005 5928"/>
                <a:gd name="T9" fmla="*/ T8 w 78"/>
                <a:gd name="T10" fmla="+- 0 3333 3333"/>
                <a:gd name="T11" fmla="*/ 3333 h 86"/>
                <a:gd name="T12" fmla="+- 0 5928 5928"/>
                <a:gd name="T13" fmla="*/ T12 w 78"/>
                <a:gd name="T14" fmla="+- 0 3349 3333"/>
                <a:gd name="T15" fmla="*/ 3349 h 86"/>
                <a:gd name="T16" fmla="+- 0 5928 5928"/>
                <a:gd name="T17" fmla="*/ T16 w 78"/>
                <a:gd name="T18" fmla="+- 0 3404 3333"/>
                <a:gd name="T19" fmla="*/ 3404 h 86"/>
              </a:gdLst>
              <a:ahLst/>
              <a:cxnLst>
                <a:cxn ang="0">
                  <a:pos x="T1" y="T3"/>
                </a:cxn>
                <a:cxn ang="0">
                  <a:pos x="T5" y="T7"/>
                </a:cxn>
                <a:cxn ang="0">
                  <a:pos x="T9" y="T11"/>
                </a:cxn>
                <a:cxn ang="0">
                  <a:pos x="T13" y="T15"/>
                </a:cxn>
                <a:cxn ang="0">
                  <a:pos x="T17" y="T19"/>
                </a:cxn>
              </a:cxnLst>
              <a:rect l="0" t="0" r="r" b="b"/>
              <a:pathLst>
                <a:path w="78" h="86">
                  <a:moveTo>
                    <a:pt x="0" y="71"/>
                  </a:moveTo>
                  <a:lnTo>
                    <a:pt x="77" y="86"/>
                  </a:lnTo>
                  <a:lnTo>
                    <a:pt x="77" y="0"/>
                  </a:lnTo>
                  <a:lnTo>
                    <a:pt x="0" y="16"/>
                  </a:lnTo>
                  <a:lnTo>
                    <a:pt x="0" y="71"/>
                  </a:lnTo>
                  <a:close/>
                </a:path>
              </a:pathLst>
            </a:custGeom>
            <a:noFill/>
            <a:ln w="64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77" name="Picture 176"/>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5847" y="3348"/>
              <a:ext cx="81"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Rectangle 177"/>
            <p:cNvSpPr>
              <a:spLocks noChangeArrowheads="1"/>
            </p:cNvSpPr>
            <p:nvPr/>
          </p:nvSpPr>
          <p:spPr bwMode="auto">
            <a:xfrm>
              <a:off x="5847" y="3348"/>
              <a:ext cx="81" cy="56"/>
            </a:xfrm>
            <a:prstGeom prst="rect">
              <a:avLst/>
            </a:prstGeom>
            <a:noFill/>
            <a:ln w="643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79" name="Rectangle 178"/>
            <p:cNvSpPr>
              <a:spLocks noChangeArrowheads="1"/>
            </p:cNvSpPr>
            <p:nvPr/>
          </p:nvSpPr>
          <p:spPr bwMode="auto">
            <a:xfrm>
              <a:off x="6566" y="2718"/>
              <a:ext cx="21"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80" name="Rectangle 179"/>
            <p:cNvSpPr>
              <a:spLocks noChangeArrowheads="1"/>
            </p:cNvSpPr>
            <p:nvPr/>
          </p:nvSpPr>
          <p:spPr bwMode="auto">
            <a:xfrm>
              <a:off x="6566" y="2718"/>
              <a:ext cx="21" cy="26"/>
            </a:xfrm>
            <a:prstGeom prst="rect">
              <a:avLst/>
            </a:prstGeom>
            <a:noFill/>
            <a:ln w="642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81" name="Picture 180"/>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6524" y="2743"/>
              <a:ext cx="10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Rectangle 181"/>
            <p:cNvSpPr>
              <a:spLocks noChangeArrowheads="1"/>
            </p:cNvSpPr>
            <p:nvPr/>
          </p:nvSpPr>
          <p:spPr bwMode="auto">
            <a:xfrm>
              <a:off x="6524" y="2743"/>
              <a:ext cx="105" cy="278"/>
            </a:xfrm>
            <a:prstGeom prst="rect">
              <a:avLst/>
            </a:prstGeom>
            <a:noFill/>
            <a:ln w="641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83" name="Picture 182"/>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6488" y="2877"/>
              <a:ext cx="17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Rectangle 183"/>
            <p:cNvSpPr>
              <a:spLocks noChangeArrowheads="1"/>
            </p:cNvSpPr>
            <p:nvPr/>
          </p:nvSpPr>
          <p:spPr bwMode="auto">
            <a:xfrm>
              <a:off x="6488" y="2877"/>
              <a:ext cx="179" cy="99"/>
            </a:xfrm>
            <a:prstGeom prst="rect">
              <a:avLst/>
            </a:prstGeom>
            <a:noFill/>
            <a:ln w="6435">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85" name="Picture 184"/>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7380" y="3596"/>
              <a:ext cx="31"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Freeform 185"/>
            <p:cNvSpPr>
              <a:spLocks/>
            </p:cNvSpPr>
            <p:nvPr/>
          </p:nvSpPr>
          <p:spPr bwMode="auto">
            <a:xfrm>
              <a:off x="7380" y="3596"/>
              <a:ext cx="31" cy="57"/>
            </a:xfrm>
            <a:custGeom>
              <a:avLst/>
              <a:gdLst>
                <a:gd name="T0" fmla="+- 0 7398 7381"/>
                <a:gd name="T1" fmla="*/ T0 w 31"/>
                <a:gd name="T2" fmla="+- 0 3597 3597"/>
                <a:gd name="T3" fmla="*/ 3597 h 57"/>
                <a:gd name="T4" fmla="+- 0 7381 7381"/>
                <a:gd name="T5" fmla="*/ T4 w 31"/>
                <a:gd name="T6" fmla="+- 0 3597 3597"/>
                <a:gd name="T7" fmla="*/ 3597 h 57"/>
                <a:gd name="T8" fmla="+- 0 7381 7381"/>
                <a:gd name="T9" fmla="*/ T8 w 31"/>
                <a:gd name="T10" fmla="+- 0 3614 3597"/>
                <a:gd name="T11" fmla="*/ 3614 h 57"/>
                <a:gd name="T12" fmla="+- 0 7397 7381"/>
                <a:gd name="T13" fmla="*/ T12 w 31"/>
                <a:gd name="T14" fmla="+- 0 3614 3597"/>
                <a:gd name="T15" fmla="*/ 3614 h 57"/>
                <a:gd name="T16" fmla="+- 0 7397 7381"/>
                <a:gd name="T17" fmla="*/ T16 w 31"/>
                <a:gd name="T18" fmla="+- 0 3646 3597"/>
                <a:gd name="T19" fmla="*/ 3646 h 57"/>
                <a:gd name="T20" fmla="+- 0 7397 7381"/>
                <a:gd name="T21" fmla="*/ T20 w 31"/>
                <a:gd name="T22" fmla="+- 0 3650 3597"/>
                <a:gd name="T23" fmla="*/ 3650 h 57"/>
                <a:gd name="T24" fmla="+- 0 7400 7381"/>
                <a:gd name="T25" fmla="*/ T24 w 31"/>
                <a:gd name="T26" fmla="+- 0 3653 3597"/>
                <a:gd name="T27" fmla="*/ 3653 h 57"/>
                <a:gd name="T28" fmla="+- 0 7404 7381"/>
                <a:gd name="T29" fmla="*/ T28 w 31"/>
                <a:gd name="T30" fmla="+- 0 3653 3597"/>
                <a:gd name="T31" fmla="*/ 3653 h 57"/>
                <a:gd name="T32" fmla="+- 0 7408 7381"/>
                <a:gd name="T33" fmla="*/ T32 w 31"/>
                <a:gd name="T34" fmla="+- 0 3653 3597"/>
                <a:gd name="T35" fmla="*/ 3653 h 57"/>
                <a:gd name="T36" fmla="+- 0 7411 7381"/>
                <a:gd name="T37" fmla="*/ T36 w 31"/>
                <a:gd name="T38" fmla="+- 0 3650 3597"/>
                <a:gd name="T39" fmla="*/ 3650 h 57"/>
                <a:gd name="T40" fmla="+- 0 7411 7381"/>
                <a:gd name="T41" fmla="*/ T40 w 31"/>
                <a:gd name="T42" fmla="+- 0 3646 3597"/>
                <a:gd name="T43" fmla="*/ 3646 h 57"/>
                <a:gd name="T44" fmla="+- 0 7411 7381"/>
                <a:gd name="T45" fmla="*/ T44 w 31"/>
                <a:gd name="T46" fmla="+- 0 3610 3597"/>
                <a:gd name="T47" fmla="*/ 3610 h 57"/>
                <a:gd name="T48" fmla="+- 0 7411 7381"/>
                <a:gd name="T49" fmla="*/ T48 w 31"/>
                <a:gd name="T50" fmla="+- 0 3603 3597"/>
                <a:gd name="T51" fmla="*/ 3603 h 57"/>
                <a:gd name="T52" fmla="+- 0 7405 7381"/>
                <a:gd name="T53" fmla="*/ T52 w 31"/>
                <a:gd name="T54" fmla="+- 0 3597 3597"/>
                <a:gd name="T55" fmla="*/ 3597 h 57"/>
                <a:gd name="T56" fmla="+- 0 7398 7381"/>
                <a:gd name="T57" fmla="*/ T56 w 31"/>
                <a:gd name="T58" fmla="+- 0 3597 3597"/>
                <a:gd name="T59" fmla="*/ 3597 h 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31" h="57">
                  <a:moveTo>
                    <a:pt x="17" y="0"/>
                  </a:moveTo>
                  <a:lnTo>
                    <a:pt x="0" y="0"/>
                  </a:lnTo>
                  <a:lnTo>
                    <a:pt x="0" y="17"/>
                  </a:lnTo>
                  <a:lnTo>
                    <a:pt x="16" y="17"/>
                  </a:lnTo>
                  <a:lnTo>
                    <a:pt x="16" y="49"/>
                  </a:lnTo>
                  <a:lnTo>
                    <a:pt x="16" y="53"/>
                  </a:lnTo>
                  <a:lnTo>
                    <a:pt x="19" y="56"/>
                  </a:lnTo>
                  <a:lnTo>
                    <a:pt x="23" y="56"/>
                  </a:lnTo>
                  <a:lnTo>
                    <a:pt x="27" y="56"/>
                  </a:lnTo>
                  <a:lnTo>
                    <a:pt x="30" y="53"/>
                  </a:lnTo>
                  <a:lnTo>
                    <a:pt x="30" y="49"/>
                  </a:lnTo>
                  <a:lnTo>
                    <a:pt x="30" y="13"/>
                  </a:lnTo>
                  <a:lnTo>
                    <a:pt x="30" y="6"/>
                  </a:lnTo>
                  <a:lnTo>
                    <a:pt x="24" y="0"/>
                  </a:lnTo>
                  <a:lnTo>
                    <a:pt x="17" y="0"/>
                  </a:lnTo>
                  <a:close/>
                </a:path>
              </a:pathLst>
            </a:custGeom>
            <a:noFill/>
            <a:ln w="641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87" name="Picture 186"/>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6639" y="3694"/>
              <a:ext cx="66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87"/>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7320" y="3599"/>
              <a:ext cx="6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 name="Freeform 188"/>
            <p:cNvSpPr>
              <a:spLocks/>
            </p:cNvSpPr>
            <p:nvPr/>
          </p:nvSpPr>
          <p:spPr bwMode="auto">
            <a:xfrm>
              <a:off x="7320" y="3599"/>
              <a:ext cx="63" cy="31"/>
            </a:xfrm>
            <a:custGeom>
              <a:avLst/>
              <a:gdLst>
                <a:gd name="T0" fmla="+- 0 7321 7321"/>
                <a:gd name="T1" fmla="*/ T0 w 63"/>
                <a:gd name="T2" fmla="+- 0 3599 3599"/>
                <a:gd name="T3" fmla="*/ 3599 h 31"/>
                <a:gd name="T4" fmla="+- 0 7324 7321"/>
                <a:gd name="T5" fmla="*/ T4 w 63"/>
                <a:gd name="T6" fmla="+- 0 3611 3599"/>
                <a:gd name="T7" fmla="*/ 3611 h 31"/>
                <a:gd name="T8" fmla="+- 0 7331 7321"/>
                <a:gd name="T9" fmla="*/ T8 w 63"/>
                <a:gd name="T10" fmla="+- 0 3621 3599"/>
                <a:gd name="T11" fmla="*/ 3621 h 31"/>
                <a:gd name="T12" fmla="+- 0 7340 7321"/>
                <a:gd name="T13" fmla="*/ T12 w 63"/>
                <a:gd name="T14" fmla="+- 0 3627 3599"/>
                <a:gd name="T15" fmla="*/ 3627 h 31"/>
                <a:gd name="T16" fmla="+- 0 7352 7321"/>
                <a:gd name="T17" fmla="*/ T16 w 63"/>
                <a:gd name="T18" fmla="+- 0 3629 3599"/>
                <a:gd name="T19" fmla="*/ 3629 h 31"/>
                <a:gd name="T20" fmla="+- 0 7364 7321"/>
                <a:gd name="T21" fmla="*/ T20 w 63"/>
                <a:gd name="T22" fmla="+- 0 3627 3599"/>
                <a:gd name="T23" fmla="*/ 3627 h 31"/>
                <a:gd name="T24" fmla="+- 0 7374 7321"/>
                <a:gd name="T25" fmla="*/ T24 w 63"/>
                <a:gd name="T26" fmla="+- 0 3621 3599"/>
                <a:gd name="T27" fmla="*/ 3621 h 31"/>
                <a:gd name="T28" fmla="+- 0 7381 7321"/>
                <a:gd name="T29" fmla="*/ T28 w 63"/>
                <a:gd name="T30" fmla="+- 0 3611 3599"/>
                <a:gd name="T31" fmla="*/ 3611 h 31"/>
                <a:gd name="T32" fmla="+- 0 7384 7321"/>
                <a:gd name="T33" fmla="*/ T32 w 63"/>
                <a:gd name="T34" fmla="+- 0 3599 3599"/>
                <a:gd name="T35" fmla="*/ 3599 h 31"/>
                <a:gd name="T36" fmla="+- 0 7321 7321"/>
                <a:gd name="T37" fmla="*/ T36 w 63"/>
                <a:gd name="T38" fmla="+- 0 3599 3599"/>
                <a:gd name="T39" fmla="*/ 3599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31">
                  <a:moveTo>
                    <a:pt x="0" y="0"/>
                  </a:moveTo>
                  <a:lnTo>
                    <a:pt x="3" y="12"/>
                  </a:lnTo>
                  <a:lnTo>
                    <a:pt x="10" y="22"/>
                  </a:lnTo>
                  <a:lnTo>
                    <a:pt x="19" y="28"/>
                  </a:lnTo>
                  <a:lnTo>
                    <a:pt x="31" y="30"/>
                  </a:lnTo>
                  <a:lnTo>
                    <a:pt x="43" y="28"/>
                  </a:lnTo>
                  <a:lnTo>
                    <a:pt x="53" y="22"/>
                  </a:lnTo>
                  <a:lnTo>
                    <a:pt x="60" y="12"/>
                  </a:lnTo>
                  <a:lnTo>
                    <a:pt x="63" y="0"/>
                  </a:lnTo>
                  <a:lnTo>
                    <a:pt x="0" y="0"/>
                  </a:lnTo>
                  <a:close/>
                </a:path>
              </a:pathLst>
            </a:custGeom>
            <a:noFill/>
            <a:ln w="64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90" name="Picture 18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40" y="3625"/>
              <a:ext cx="2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 name="Rectangle 190"/>
            <p:cNvSpPr>
              <a:spLocks noChangeArrowheads="1"/>
            </p:cNvSpPr>
            <p:nvPr/>
          </p:nvSpPr>
          <p:spPr bwMode="auto">
            <a:xfrm>
              <a:off x="7340" y="3625"/>
              <a:ext cx="25" cy="29"/>
            </a:xfrm>
            <a:prstGeom prst="rect">
              <a:avLst/>
            </a:prstGeom>
            <a:noFill/>
            <a:ln w="642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92" name="Picture 191"/>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7321" y="3552"/>
              <a:ext cx="62"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Rectangle 192"/>
            <p:cNvSpPr>
              <a:spLocks noChangeArrowheads="1"/>
            </p:cNvSpPr>
            <p:nvPr/>
          </p:nvSpPr>
          <p:spPr bwMode="auto">
            <a:xfrm>
              <a:off x="7321" y="3552"/>
              <a:ext cx="62" cy="45"/>
            </a:xfrm>
            <a:prstGeom prst="rect">
              <a:avLst/>
            </a:prstGeom>
            <a:noFill/>
            <a:ln w="6431">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94" name="Picture 193"/>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6174" y="2816"/>
              <a:ext cx="147"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Rectangle 194"/>
            <p:cNvSpPr>
              <a:spLocks noChangeArrowheads="1"/>
            </p:cNvSpPr>
            <p:nvPr/>
          </p:nvSpPr>
          <p:spPr bwMode="auto">
            <a:xfrm>
              <a:off x="6174" y="2816"/>
              <a:ext cx="147" cy="32"/>
            </a:xfrm>
            <a:prstGeom prst="rect">
              <a:avLst/>
            </a:prstGeom>
            <a:noFill/>
            <a:ln w="644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96" name="Picture 195"/>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6082" y="2817"/>
              <a:ext cx="46"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Rectangle 196"/>
            <p:cNvSpPr>
              <a:spLocks noChangeArrowheads="1"/>
            </p:cNvSpPr>
            <p:nvPr/>
          </p:nvSpPr>
          <p:spPr bwMode="auto">
            <a:xfrm>
              <a:off x="6082" y="2817"/>
              <a:ext cx="46" cy="29"/>
            </a:xfrm>
            <a:prstGeom prst="rect">
              <a:avLst/>
            </a:prstGeom>
            <a:noFill/>
            <a:ln w="64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98" name="Picture 197"/>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6371" y="2817"/>
              <a:ext cx="46"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Rectangle 198"/>
            <p:cNvSpPr>
              <a:spLocks noChangeArrowheads="1"/>
            </p:cNvSpPr>
            <p:nvPr/>
          </p:nvSpPr>
          <p:spPr bwMode="auto">
            <a:xfrm>
              <a:off x="6371" y="2817"/>
              <a:ext cx="46" cy="29"/>
            </a:xfrm>
            <a:prstGeom prst="rect">
              <a:avLst/>
            </a:prstGeom>
            <a:noFill/>
            <a:ln w="643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00" name="Picture 199"/>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6933" y="1265"/>
              <a:ext cx="15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8" y="1260"/>
              <a:ext cx="16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6933" y="1761"/>
              <a:ext cx="15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6928" y="1756"/>
              <a:ext cx="16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6148" y="1954"/>
              <a:ext cx="30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6503" y="1954"/>
              <a:ext cx="36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5"/>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7951" y="1946"/>
              <a:ext cx="48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6"/>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8492" y="1949"/>
              <a:ext cx="23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Freeform 207"/>
            <p:cNvSpPr>
              <a:spLocks/>
            </p:cNvSpPr>
            <p:nvPr/>
          </p:nvSpPr>
          <p:spPr bwMode="auto">
            <a:xfrm>
              <a:off x="6386" y="1414"/>
              <a:ext cx="2772" cy="542"/>
            </a:xfrm>
            <a:custGeom>
              <a:avLst/>
              <a:gdLst>
                <a:gd name="T0" fmla="+- 0 9158 6386"/>
                <a:gd name="T1" fmla="*/ T0 w 2772"/>
                <a:gd name="T2" fmla="+- 0 1956 1414"/>
                <a:gd name="T3" fmla="*/ 1956 h 542"/>
                <a:gd name="T4" fmla="+- 0 8921 6386"/>
                <a:gd name="T5" fmla="*/ T4 w 2772"/>
                <a:gd name="T6" fmla="+- 0 1956 1414"/>
                <a:gd name="T7" fmla="*/ 1956 h 542"/>
                <a:gd name="T8" fmla="+- 0 8869 6386"/>
                <a:gd name="T9" fmla="*/ T8 w 2772"/>
                <a:gd name="T10" fmla="+- 0 1946 1414"/>
                <a:gd name="T11" fmla="*/ 1946 h 542"/>
                <a:gd name="T12" fmla="+- 0 8827 6386"/>
                <a:gd name="T13" fmla="*/ T12 w 2772"/>
                <a:gd name="T14" fmla="+- 0 1917 1414"/>
                <a:gd name="T15" fmla="*/ 1917 h 542"/>
                <a:gd name="T16" fmla="+- 0 8798 6386"/>
                <a:gd name="T17" fmla="*/ T16 w 2772"/>
                <a:gd name="T18" fmla="+- 0 1875 1414"/>
                <a:gd name="T19" fmla="*/ 1875 h 542"/>
                <a:gd name="T20" fmla="+- 0 8788 6386"/>
                <a:gd name="T21" fmla="*/ T20 w 2772"/>
                <a:gd name="T22" fmla="+- 0 1823 1414"/>
                <a:gd name="T23" fmla="*/ 1823 h 542"/>
                <a:gd name="T24" fmla="+- 0 8788 6386"/>
                <a:gd name="T25" fmla="*/ T24 w 2772"/>
                <a:gd name="T26" fmla="+- 0 1548 1414"/>
                <a:gd name="T27" fmla="*/ 1548 h 542"/>
                <a:gd name="T28" fmla="+- 0 8781 6386"/>
                <a:gd name="T29" fmla="*/ T28 w 2772"/>
                <a:gd name="T30" fmla="+- 0 1517 1414"/>
                <a:gd name="T31" fmla="*/ 1517 h 542"/>
                <a:gd name="T32" fmla="+- 0 8764 6386"/>
                <a:gd name="T33" fmla="*/ T32 w 2772"/>
                <a:gd name="T34" fmla="+- 0 1491 1414"/>
                <a:gd name="T35" fmla="*/ 1491 h 542"/>
                <a:gd name="T36" fmla="+- 0 8739 6386"/>
                <a:gd name="T37" fmla="*/ T36 w 2772"/>
                <a:gd name="T38" fmla="+- 0 1474 1414"/>
                <a:gd name="T39" fmla="*/ 1474 h 542"/>
                <a:gd name="T40" fmla="+- 0 8707 6386"/>
                <a:gd name="T41" fmla="*/ T40 w 2772"/>
                <a:gd name="T42" fmla="+- 0 1467 1414"/>
                <a:gd name="T43" fmla="*/ 1467 h 542"/>
                <a:gd name="T44" fmla="+- 0 6386 6386"/>
                <a:gd name="T45" fmla="*/ T44 w 2772"/>
                <a:gd name="T46" fmla="+- 0 1467 1414"/>
                <a:gd name="T47" fmla="*/ 1467 h 542"/>
                <a:gd name="T48" fmla="+- 0 6386 6386"/>
                <a:gd name="T49" fmla="*/ T48 w 2772"/>
                <a:gd name="T50" fmla="+- 0 1414 1414"/>
                <a:gd name="T51" fmla="*/ 1414 h 542"/>
                <a:gd name="T52" fmla="+- 0 8707 6386"/>
                <a:gd name="T53" fmla="*/ T52 w 2772"/>
                <a:gd name="T54" fmla="+- 0 1414 1414"/>
                <a:gd name="T55" fmla="*/ 1414 h 542"/>
                <a:gd name="T56" fmla="+- 0 8759 6386"/>
                <a:gd name="T57" fmla="*/ T56 w 2772"/>
                <a:gd name="T58" fmla="+- 0 1425 1414"/>
                <a:gd name="T59" fmla="*/ 1425 h 542"/>
                <a:gd name="T60" fmla="+- 0 8801 6386"/>
                <a:gd name="T61" fmla="*/ T60 w 2772"/>
                <a:gd name="T62" fmla="+- 0 1454 1414"/>
                <a:gd name="T63" fmla="*/ 1454 h 542"/>
                <a:gd name="T64" fmla="+- 0 8830 6386"/>
                <a:gd name="T65" fmla="*/ T64 w 2772"/>
                <a:gd name="T66" fmla="+- 0 1496 1414"/>
                <a:gd name="T67" fmla="*/ 1496 h 542"/>
                <a:gd name="T68" fmla="+- 0 8840 6386"/>
                <a:gd name="T69" fmla="*/ T68 w 2772"/>
                <a:gd name="T70" fmla="+- 0 1548 1414"/>
                <a:gd name="T71" fmla="*/ 1548 h 542"/>
                <a:gd name="T72" fmla="+- 0 8840 6386"/>
                <a:gd name="T73" fmla="*/ T72 w 2772"/>
                <a:gd name="T74" fmla="+- 0 1823 1414"/>
                <a:gd name="T75" fmla="*/ 1823 h 542"/>
                <a:gd name="T76" fmla="+- 0 8847 6386"/>
                <a:gd name="T77" fmla="*/ T76 w 2772"/>
                <a:gd name="T78" fmla="+- 0 1854 1414"/>
                <a:gd name="T79" fmla="*/ 1854 h 542"/>
                <a:gd name="T80" fmla="+- 0 8864 6386"/>
                <a:gd name="T81" fmla="*/ T80 w 2772"/>
                <a:gd name="T82" fmla="+- 0 1880 1414"/>
                <a:gd name="T83" fmla="*/ 1880 h 542"/>
                <a:gd name="T84" fmla="+- 0 8889 6386"/>
                <a:gd name="T85" fmla="*/ T84 w 2772"/>
                <a:gd name="T86" fmla="+- 0 1897 1414"/>
                <a:gd name="T87" fmla="*/ 1897 h 542"/>
                <a:gd name="T88" fmla="+- 0 8921 6386"/>
                <a:gd name="T89" fmla="*/ T88 w 2772"/>
                <a:gd name="T90" fmla="+- 0 1904 1414"/>
                <a:gd name="T91" fmla="*/ 1904 h 542"/>
                <a:gd name="T92" fmla="+- 0 9158 6386"/>
                <a:gd name="T93" fmla="*/ T92 w 2772"/>
                <a:gd name="T94" fmla="+- 0 1904 1414"/>
                <a:gd name="T95" fmla="*/ 1904 h 542"/>
                <a:gd name="T96" fmla="+- 0 9158 6386"/>
                <a:gd name="T97" fmla="*/ T96 w 2772"/>
                <a:gd name="T98" fmla="+- 0 1956 1414"/>
                <a:gd name="T99" fmla="*/ 1956 h 5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772" h="542">
                  <a:moveTo>
                    <a:pt x="2772" y="542"/>
                  </a:moveTo>
                  <a:lnTo>
                    <a:pt x="2535" y="542"/>
                  </a:lnTo>
                  <a:lnTo>
                    <a:pt x="2483" y="532"/>
                  </a:lnTo>
                  <a:lnTo>
                    <a:pt x="2441" y="503"/>
                  </a:lnTo>
                  <a:lnTo>
                    <a:pt x="2412" y="461"/>
                  </a:lnTo>
                  <a:lnTo>
                    <a:pt x="2402" y="409"/>
                  </a:lnTo>
                  <a:lnTo>
                    <a:pt x="2402" y="134"/>
                  </a:lnTo>
                  <a:lnTo>
                    <a:pt x="2395" y="103"/>
                  </a:lnTo>
                  <a:lnTo>
                    <a:pt x="2378" y="77"/>
                  </a:lnTo>
                  <a:lnTo>
                    <a:pt x="2353" y="60"/>
                  </a:lnTo>
                  <a:lnTo>
                    <a:pt x="2321" y="53"/>
                  </a:lnTo>
                  <a:lnTo>
                    <a:pt x="0" y="53"/>
                  </a:lnTo>
                  <a:lnTo>
                    <a:pt x="0" y="0"/>
                  </a:lnTo>
                  <a:lnTo>
                    <a:pt x="2321" y="0"/>
                  </a:lnTo>
                  <a:lnTo>
                    <a:pt x="2373" y="11"/>
                  </a:lnTo>
                  <a:lnTo>
                    <a:pt x="2415" y="40"/>
                  </a:lnTo>
                  <a:lnTo>
                    <a:pt x="2444" y="82"/>
                  </a:lnTo>
                  <a:lnTo>
                    <a:pt x="2454" y="134"/>
                  </a:lnTo>
                  <a:lnTo>
                    <a:pt x="2454" y="409"/>
                  </a:lnTo>
                  <a:lnTo>
                    <a:pt x="2461" y="440"/>
                  </a:lnTo>
                  <a:lnTo>
                    <a:pt x="2478" y="466"/>
                  </a:lnTo>
                  <a:lnTo>
                    <a:pt x="2503" y="483"/>
                  </a:lnTo>
                  <a:lnTo>
                    <a:pt x="2535" y="490"/>
                  </a:lnTo>
                  <a:lnTo>
                    <a:pt x="2772" y="490"/>
                  </a:lnTo>
                  <a:lnTo>
                    <a:pt x="2772" y="542"/>
                  </a:lnTo>
                  <a:close/>
                </a:path>
              </a:pathLst>
            </a:custGeom>
            <a:solidFill>
              <a:srgbClr val="44C8F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9" name="Freeform 208"/>
            <p:cNvSpPr>
              <a:spLocks/>
            </p:cNvSpPr>
            <p:nvPr/>
          </p:nvSpPr>
          <p:spPr bwMode="auto">
            <a:xfrm>
              <a:off x="6386" y="1414"/>
              <a:ext cx="2772" cy="542"/>
            </a:xfrm>
            <a:custGeom>
              <a:avLst/>
              <a:gdLst>
                <a:gd name="T0" fmla="+- 0 9158 6386"/>
                <a:gd name="T1" fmla="*/ T0 w 2772"/>
                <a:gd name="T2" fmla="+- 0 1904 1414"/>
                <a:gd name="T3" fmla="*/ 1904 h 542"/>
                <a:gd name="T4" fmla="+- 0 8921 6386"/>
                <a:gd name="T5" fmla="*/ T4 w 2772"/>
                <a:gd name="T6" fmla="+- 0 1904 1414"/>
                <a:gd name="T7" fmla="*/ 1904 h 542"/>
                <a:gd name="T8" fmla="+- 0 8889 6386"/>
                <a:gd name="T9" fmla="*/ T8 w 2772"/>
                <a:gd name="T10" fmla="+- 0 1897 1414"/>
                <a:gd name="T11" fmla="*/ 1897 h 542"/>
                <a:gd name="T12" fmla="+- 0 8864 6386"/>
                <a:gd name="T13" fmla="*/ T12 w 2772"/>
                <a:gd name="T14" fmla="+- 0 1880 1414"/>
                <a:gd name="T15" fmla="*/ 1880 h 542"/>
                <a:gd name="T16" fmla="+- 0 8847 6386"/>
                <a:gd name="T17" fmla="*/ T16 w 2772"/>
                <a:gd name="T18" fmla="+- 0 1854 1414"/>
                <a:gd name="T19" fmla="*/ 1854 h 542"/>
                <a:gd name="T20" fmla="+- 0 8840 6386"/>
                <a:gd name="T21" fmla="*/ T20 w 2772"/>
                <a:gd name="T22" fmla="+- 0 1823 1414"/>
                <a:gd name="T23" fmla="*/ 1823 h 542"/>
                <a:gd name="T24" fmla="+- 0 8840 6386"/>
                <a:gd name="T25" fmla="*/ T24 w 2772"/>
                <a:gd name="T26" fmla="+- 0 1548 1414"/>
                <a:gd name="T27" fmla="*/ 1548 h 542"/>
                <a:gd name="T28" fmla="+- 0 8830 6386"/>
                <a:gd name="T29" fmla="*/ T28 w 2772"/>
                <a:gd name="T30" fmla="+- 0 1496 1414"/>
                <a:gd name="T31" fmla="*/ 1496 h 542"/>
                <a:gd name="T32" fmla="+- 0 8801 6386"/>
                <a:gd name="T33" fmla="*/ T32 w 2772"/>
                <a:gd name="T34" fmla="+- 0 1454 1414"/>
                <a:gd name="T35" fmla="*/ 1454 h 542"/>
                <a:gd name="T36" fmla="+- 0 8759 6386"/>
                <a:gd name="T37" fmla="*/ T36 w 2772"/>
                <a:gd name="T38" fmla="+- 0 1425 1414"/>
                <a:gd name="T39" fmla="*/ 1425 h 542"/>
                <a:gd name="T40" fmla="+- 0 8707 6386"/>
                <a:gd name="T41" fmla="*/ T40 w 2772"/>
                <a:gd name="T42" fmla="+- 0 1414 1414"/>
                <a:gd name="T43" fmla="*/ 1414 h 542"/>
                <a:gd name="T44" fmla="+- 0 6386 6386"/>
                <a:gd name="T45" fmla="*/ T44 w 2772"/>
                <a:gd name="T46" fmla="+- 0 1414 1414"/>
                <a:gd name="T47" fmla="*/ 1414 h 542"/>
                <a:gd name="T48" fmla="+- 0 6386 6386"/>
                <a:gd name="T49" fmla="*/ T48 w 2772"/>
                <a:gd name="T50" fmla="+- 0 1467 1414"/>
                <a:gd name="T51" fmla="*/ 1467 h 542"/>
                <a:gd name="T52" fmla="+- 0 8707 6386"/>
                <a:gd name="T53" fmla="*/ T52 w 2772"/>
                <a:gd name="T54" fmla="+- 0 1467 1414"/>
                <a:gd name="T55" fmla="*/ 1467 h 542"/>
                <a:gd name="T56" fmla="+- 0 8739 6386"/>
                <a:gd name="T57" fmla="*/ T56 w 2772"/>
                <a:gd name="T58" fmla="+- 0 1474 1414"/>
                <a:gd name="T59" fmla="*/ 1474 h 542"/>
                <a:gd name="T60" fmla="+- 0 8764 6386"/>
                <a:gd name="T61" fmla="*/ T60 w 2772"/>
                <a:gd name="T62" fmla="+- 0 1491 1414"/>
                <a:gd name="T63" fmla="*/ 1491 h 542"/>
                <a:gd name="T64" fmla="+- 0 8781 6386"/>
                <a:gd name="T65" fmla="*/ T64 w 2772"/>
                <a:gd name="T66" fmla="+- 0 1517 1414"/>
                <a:gd name="T67" fmla="*/ 1517 h 542"/>
                <a:gd name="T68" fmla="+- 0 8788 6386"/>
                <a:gd name="T69" fmla="*/ T68 w 2772"/>
                <a:gd name="T70" fmla="+- 0 1548 1414"/>
                <a:gd name="T71" fmla="*/ 1548 h 542"/>
                <a:gd name="T72" fmla="+- 0 8788 6386"/>
                <a:gd name="T73" fmla="*/ T72 w 2772"/>
                <a:gd name="T74" fmla="+- 0 1823 1414"/>
                <a:gd name="T75" fmla="*/ 1823 h 542"/>
                <a:gd name="T76" fmla="+- 0 8798 6386"/>
                <a:gd name="T77" fmla="*/ T76 w 2772"/>
                <a:gd name="T78" fmla="+- 0 1875 1414"/>
                <a:gd name="T79" fmla="*/ 1875 h 542"/>
                <a:gd name="T80" fmla="+- 0 8827 6386"/>
                <a:gd name="T81" fmla="*/ T80 w 2772"/>
                <a:gd name="T82" fmla="+- 0 1917 1414"/>
                <a:gd name="T83" fmla="*/ 1917 h 542"/>
                <a:gd name="T84" fmla="+- 0 8869 6386"/>
                <a:gd name="T85" fmla="*/ T84 w 2772"/>
                <a:gd name="T86" fmla="+- 0 1946 1414"/>
                <a:gd name="T87" fmla="*/ 1946 h 542"/>
                <a:gd name="T88" fmla="+- 0 8921 6386"/>
                <a:gd name="T89" fmla="*/ T88 w 2772"/>
                <a:gd name="T90" fmla="+- 0 1956 1414"/>
                <a:gd name="T91" fmla="*/ 1956 h 542"/>
                <a:gd name="T92" fmla="+- 0 9158 6386"/>
                <a:gd name="T93" fmla="*/ T92 w 2772"/>
                <a:gd name="T94" fmla="+- 0 1956 1414"/>
                <a:gd name="T95" fmla="*/ 1956 h 5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2772" h="542">
                  <a:moveTo>
                    <a:pt x="2772" y="490"/>
                  </a:moveTo>
                  <a:lnTo>
                    <a:pt x="2535" y="490"/>
                  </a:lnTo>
                  <a:lnTo>
                    <a:pt x="2503" y="483"/>
                  </a:lnTo>
                  <a:lnTo>
                    <a:pt x="2478" y="466"/>
                  </a:lnTo>
                  <a:lnTo>
                    <a:pt x="2461" y="440"/>
                  </a:lnTo>
                  <a:lnTo>
                    <a:pt x="2454" y="409"/>
                  </a:lnTo>
                  <a:lnTo>
                    <a:pt x="2454" y="134"/>
                  </a:lnTo>
                  <a:lnTo>
                    <a:pt x="2444" y="82"/>
                  </a:lnTo>
                  <a:lnTo>
                    <a:pt x="2415" y="40"/>
                  </a:lnTo>
                  <a:lnTo>
                    <a:pt x="2373" y="11"/>
                  </a:lnTo>
                  <a:lnTo>
                    <a:pt x="2321" y="0"/>
                  </a:lnTo>
                  <a:lnTo>
                    <a:pt x="0" y="0"/>
                  </a:lnTo>
                  <a:lnTo>
                    <a:pt x="0" y="53"/>
                  </a:lnTo>
                  <a:lnTo>
                    <a:pt x="2321" y="53"/>
                  </a:lnTo>
                  <a:lnTo>
                    <a:pt x="2353" y="60"/>
                  </a:lnTo>
                  <a:lnTo>
                    <a:pt x="2378" y="77"/>
                  </a:lnTo>
                  <a:lnTo>
                    <a:pt x="2395" y="103"/>
                  </a:lnTo>
                  <a:lnTo>
                    <a:pt x="2402" y="134"/>
                  </a:lnTo>
                  <a:lnTo>
                    <a:pt x="2402" y="409"/>
                  </a:lnTo>
                  <a:lnTo>
                    <a:pt x="2412" y="461"/>
                  </a:lnTo>
                  <a:lnTo>
                    <a:pt x="2441" y="503"/>
                  </a:lnTo>
                  <a:lnTo>
                    <a:pt x="2483" y="532"/>
                  </a:lnTo>
                  <a:lnTo>
                    <a:pt x="2535" y="542"/>
                  </a:lnTo>
                  <a:lnTo>
                    <a:pt x="2772" y="542"/>
                  </a:lnTo>
                </a:path>
              </a:pathLst>
            </a:custGeom>
            <a:noFill/>
            <a:ln w="644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10" name="Freeform 209"/>
            <p:cNvSpPr>
              <a:spLocks/>
            </p:cNvSpPr>
            <p:nvPr/>
          </p:nvSpPr>
          <p:spPr bwMode="auto">
            <a:xfrm>
              <a:off x="6382" y="1632"/>
              <a:ext cx="1420" cy="1351"/>
            </a:xfrm>
            <a:custGeom>
              <a:avLst/>
              <a:gdLst>
                <a:gd name="T0" fmla="+- 0 7802 6382"/>
                <a:gd name="T1" fmla="*/ T0 w 1420"/>
                <a:gd name="T2" fmla="+- 0 2984 1633"/>
                <a:gd name="T3" fmla="*/ 2984 h 1351"/>
                <a:gd name="T4" fmla="+- 0 7749 6382"/>
                <a:gd name="T5" fmla="*/ T4 w 1420"/>
                <a:gd name="T6" fmla="+- 0 2984 1633"/>
                <a:gd name="T7" fmla="*/ 2984 h 1351"/>
                <a:gd name="T8" fmla="+- 0 7749 6382"/>
                <a:gd name="T9" fmla="*/ T8 w 1420"/>
                <a:gd name="T10" fmla="+- 0 1766 1633"/>
                <a:gd name="T11" fmla="*/ 1766 h 1351"/>
                <a:gd name="T12" fmla="+- 0 7743 6382"/>
                <a:gd name="T13" fmla="*/ T12 w 1420"/>
                <a:gd name="T14" fmla="+- 0 1735 1633"/>
                <a:gd name="T15" fmla="*/ 1735 h 1351"/>
                <a:gd name="T16" fmla="+- 0 7726 6382"/>
                <a:gd name="T17" fmla="*/ T16 w 1420"/>
                <a:gd name="T18" fmla="+- 0 1709 1633"/>
                <a:gd name="T19" fmla="*/ 1709 h 1351"/>
                <a:gd name="T20" fmla="+- 0 7700 6382"/>
                <a:gd name="T21" fmla="*/ T20 w 1420"/>
                <a:gd name="T22" fmla="+- 0 1692 1633"/>
                <a:gd name="T23" fmla="*/ 1692 h 1351"/>
                <a:gd name="T24" fmla="+- 0 7669 6382"/>
                <a:gd name="T25" fmla="*/ T24 w 1420"/>
                <a:gd name="T26" fmla="+- 0 1685 1633"/>
                <a:gd name="T27" fmla="*/ 1685 h 1351"/>
                <a:gd name="T28" fmla="+- 0 6382 6382"/>
                <a:gd name="T29" fmla="*/ T28 w 1420"/>
                <a:gd name="T30" fmla="+- 0 1685 1633"/>
                <a:gd name="T31" fmla="*/ 1685 h 1351"/>
                <a:gd name="T32" fmla="+- 0 6382 6382"/>
                <a:gd name="T33" fmla="*/ T32 w 1420"/>
                <a:gd name="T34" fmla="+- 0 1633 1633"/>
                <a:gd name="T35" fmla="*/ 1633 h 1351"/>
                <a:gd name="T36" fmla="+- 0 7669 6382"/>
                <a:gd name="T37" fmla="*/ T36 w 1420"/>
                <a:gd name="T38" fmla="+- 0 1633 1633"/>
                <a:gd name="T39" fmla="*/ 1633 h 1351"/>
                <a:gd name="T40" fmla="+- 0 7720 6382"/>
                <a:gd name="T41" fmla="*/ T40 w 1420"/>
                <a:gd name="T42" fmla="+- 0 1643 1633"/>
                <a:gd name="T43" fmla="*/ 1643 h 1351"/>
                <a:gd name="T44" fmla="+- 0 7763 6382"/>
                <a:gd name="T45" fmla="*/ T44 w 1420"/>
                <a:gd name="T46" fmla="+- 0 1672 1633"/>
                <a:gd name="T47" fmla="*/ 1672 h 1351"/>
                <a:gd name="T48" fmla="+- 0 7791 6382"/>
                <a:gd name="T49" fmla="*/ T48 w 1420"/>
                <a:gd name="T50" fmla="+- 0 1714 1633"/>
                <a:gd name="T51" fmla="*/ 1714 h 1351"/>
                <a:gd name="T52" fmla="+- 0 7802 6382"/>
                <a:gd name="T53" fmla="*/ T52 w 1420"/>
                <a:gd name="T54" fmla="+- 0 1766 1633"/>
                <a:gd name="T55" fmla="*/ 1766 h 1351"/>
                <a:gd name="T56" fmla="+- 0 7802 6382"/>
                <a:gd name="T57" fmla="*/ T56 w 1420"/>
                <a:gd name="T58" fmla="+- 0 2984 1633"/>
                <a:gd name="T59" fmla="*/ 2984 h 13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420" h="1351">
                  <a:moveTo>
                    <a:pt x="1420" y="1351"/>
                  </a:moveTo>
                  <a:lnTo>
                    <a:pt x="1367" y="1351"/>
                  </a:lnTo>
                  <a:lnTo>
                    <a:pt x="1367" y="133"/>
                  </a:lnTo>
                  <a:lnTo>
                    <a:pt x="1361" y="102"/>
                  </a:lnTo>
                  <a:lnTo>
                    <a:pt x="1344" y="76"/>
                  </a:lnTo>
                  <a:lnTo>
                    <a:pt x="1318" y="59"/>
                  </a:lnTo>
                  <a:lnTo>
                    <a:pt x="1287" y="52"/>
                  </a:lnTo>
                  <a:lnTo>
                    <a:pt x="0" y="52"/>
                  </a:lnTo>
                  <a:lnTo>
                    <a:pt x="0" y="0"/>
                  </a:lnTo>
                  <a:lnTo>
                    <a:pt x="1287" y="0"/>
                  </a:lnTo>
                  <a:lnTo>
                    <a:pt x="1338" y="10"/>
                  </a:lnTo>
                  <a:lnTo>
                    <a:pt x="1381" y="39"/>
                  </a:lnTo>
                  <a:lnTo>
                    <a:pt x="1409" y="81"/>
                  </a:lnTo>
                  <a:lnTo>
                    <a:pt x="1420" y="133"/>
                  </a:lnTo>
                  <a:lnTo>
                    <a:pt x="1420" y="1351"/>
                  </a:lnTo>
                  <a:close/>
                </a:path>
              </a:pathLst>
            </a:custGeom>
            <a:solidFill>
              <a:srgbClr val="0095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1" name="Freeform 210"/>
            <p:cNvSpPr>
              <a:spLocks/>
            </p:cNvSpPr>
            <p:nvPr/>
          </p:nvSpPr>
          <p:spPr bwMode="auto">
            <a:xfrm>
              <a:off x="6382" y="1632"/>
              <a:ext cx="1420" cy="1351"/>
            </a:xfrm>
            <a:custGeom>
              <a:avLst/>
              <a:gdLst>
                <a:gd name="T0" fmla="+- 0 7669 6382"/>
                <a:gd name="T1" fmla="*/ T0 w 1420"/>
                <a:gd name="T2" fmla="+- 0 1633 1633"/>
                <a:gd name="T3" fmla="*/ 1633 h 1351"/>
                <a:gd name="T4" fmla="+- 0 6382 6382"/>
                <a:gd name="T5" fmla="*/ T4 w 1420"/>
                <a:gd name="T6" fmla="+- 0 1633 1633"/>
                <a:gd name="T7" fmla="*/ 1633 h 1351"/>
                <a:gd name="T8" fmla="+- 0 6382 6382"/>
                <a:gd name="T9" fmla="*/ T8 w 1420"/>
                <a:gd name="T10" fmla="+- 0 1685 1633"/>
                <a:gd name="T11" fmla="*/ 1685 h 1351"/>
                <a:gd name="T12" fmla="+- 0 7669 6382"/>
                <a:gd name="T13" fmla="*/ T12 w 1420"/>
                <a:gd name="T14" fmla="+- 0 1685 1633"/>
                <a:gd name="T15" fmla="*/ 1685 h 1351"/>
                <a:gd name="T16" fmla="+- 0 7700 6382"/>
                <a:gd name="T17" fmla="*/ T16 w 1420"/>
                <a:gd name="T18" fmla="+- 0 1692 1633"/>
                <a:gd name="T19" fmla="*/ 1692 h 1351"/>
                <a:gd name="T20" fmla="+- 0 7726 6382"/>
                <a:gd name="T21" fmla="*/ T20 w 1420"/>
                <a:gd name="T22" fmla="+- 0 1709 1633"/>
                <a:gd name="T23" fmla="*/ 1709 h 1351"/>
                <a:gd name="T24" fmla="+- 0 7743 6382"/>
                <a:gd name="T25" fmla="*/ T24 w 1420"/>
                <a:gd name="T26" fmla="+- 0 1735 1633"/>
                <a:gd name="T27" fmla="*/ 1735 h 1351"/>
                <a:gd name="T28" fmla="+- 0 7749 6382"/>
                <a:gd name="T29" fmla="*/ T28 w 1420"/>
                <a:gd name="T30" fmla="+- 0 1766 1633"/>
                <a:gd name="T31" fmla="*/ 1766 h 1351"/>
                <a:gd name="T32" fmla="+- 0 7749 6382"/>
                <a:gd name="T33" fmla="*/ T32 w 1420"/>
                <a:gd name="T34" fmla="+- 0 2984 1633"/>
                <a:gd name="T35" fmla="*/ 2984 h 1351"/>
                <a:gd name="T36" fmla="+- 0 7802 6382"/>
                <a:gd name="T37" fmla="*/ T36 w 1420"/>
                <a:gd name="T38" fmla="+- 0 2984 1633"/>
                <a:gd name="T39" fmla="*/ 2984 h 1351"/>
                <a:gd name="T40" fmla="+- 0 7802 6382"/>
                <a:gd name="T41" fmla="*/ T40 w 1420"/>
                <a:gd name="T42" fmla="+- 0 1766 1633"/>
                <a:gd name="T43" fmla="*/ 1766 h 1351"/>
                <a:gd name="T44" fmla="+- 0 7791 6382"/>
                <a:gd name="T45" fmla="*/ T44 w 1420"/>
                <a:gd name="T46" fmla="+- 0 1714 1633"/>
                <a:gd name="T47" fmla="*/ 1714 h 1351"/>
                <a:gd name="T48" fmla="+- 0 7763 6382"/>
                <a:gd name="T49" fmla="*/ T48 w 1420"/>
                <a:gd name="T50" fmla="+- 0 1672 1633"/>
                <a:gd name="T51" fmla="*/ 1672 h 1351"/>
                <a:gd name="T52" fmla="+- 0 7720 6382"/>
                <a:gd name="T53" fmla="*/ T52 w 1420"/>
                <a:gd name="T54" fmla="+- 0 1643 1633"/>
                <a:gd name="T55" fmla="*/ 1643 h 1351"/>
                <a:gd name="T56" fmla="+- 0 7669 6382"/>
                <a:gd name="T57" fmla="*/ T56 w 1420"/>
                <a:gd name="T58" fmla="+- 0 1633 1633"/>
                <a:gd name="T59" fmla="*/ 1633 h 13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420" h="1351">
                  <a:moveTo>
                    <a:pt x="1287" y="0"/>
                  </a:moveTo>
                  <a:lnTo>
                    <a:pt x="0" y="0"/>
                  </a:lnTo>
                  <a:lnTo>
                    <a:pt x="0" y="52"/>
                  </a:lnTo>
                  <a:lnTo>
                    <a:pt x="1287" y="52"/>
                  </a:lnTo>
                  <a:lnTo>
                    <a:pt x="1318" y="59"/>
                  </a:lnTo>
                  <a:lnTo>
                    <a:pt x="1344" y="76"/>
                  </a:lnTo>
                  <a:lnTo>
                    <a:pt x="1361" y="102"/>
                  </a:lnTo>
                  <a:lnTo>
                    <a:pt x="1367" y="133"/>
                  </a:lnTo>
                  <a:lnTo>
                    <a:pt x="1367" y="1351"/>
                  </a:lnTo>
                  <a:lnTo>
                    <a:pt x="1420" y="1351"/>
                  </a:lnTo>
                  <a:lnTo>
                    <a:pt x="1420" y="133"/>
                  </a:lnTo>
                  <a:lnTo>
                    <a:pt x="1409" y="81"/>
                  </a:lnTo>
                  <a:lnTo>
                    <a:pt x="1381" y="39"/>
                  </a:lnTo>
                  <a:lnTo>
                    <a:pt x="1338" y="10"/>
                  </a:lnTo>
                  <a:lnTo>
                    <a:pt x="1287" y="0"/>
                  </a:lnTo>
                  <a:close/>
                </a:path>
              </a:pathLst>
            </a:custGeom>
            <a:noFill/>
            <a:ln w="64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12" name="Freeform 211"/>
            <p:cNvSpPr>
              <a:spLocks/>
            </p:cNvSpPr>
            <p:nvPr/>
          </p:nvSpPr>
          <p:spPr bwMode="auto">
            <a:xfrm>
              <a:off x="6175" y="1256"/>
              <a:ext cx="49" cy="76"/>
            </a:xfrm>
            <a:custGeom>
              <a:avLst/>
              <a:gdLst>
                <a:gd name="T0" fmla="+- 0 6223 6175"/>
                <a:gd name="T1" fmla="*/ T0 w 49"/>
                <a:gd name="T2" fmla="+- 0 1333 1257"/>
                <a:gd name="T3" fmla="*/ 1333 h 76"/>
                <a:gd name="T4" fmla="+- 0 6175 6175"/>
                <a:gd name="T5" fmla="*/ T4 w 49"/>
                <a:gd name="T6" fmla="+- 0 1333 1257"/>
                <a:gd name="T7" fmla="*/ 1333 h 76"/>
                <a:gd name="T8" fmla="+- 0 6175 6175"/>
                <a:gd name="T9" fmla="*/ T8 w 49"/>
                <a:gd name="T10" fmla="+- 0 1257 1257"/>
                <a:gd name="T11" fmla="*/ 1257 h 76"/>
                <a:gd name="T12" fmla="+- 0 6223 6175"/>
                <a:gd name="T13" fmla="*/ T12 w 49"/>
                <a:gd name="T14" fmla="+- 0 1287 1257"/>
                <a:gd name="T15" fmla="*/ 1287 h 76"/>
                <a:gd name="T16" fmla="+- 0 6223 6175"/>
                <a:gd name="T17" fmla="*/ T16 w 49"/>
                <a:gd name="T18" fmla="+- 0 1333 1257"/>
                <a:gd name="T19" fmla="*/ 1333 h 76"/>
              </a:gdLst>
              <a:ahLst/>
              <a:cxnLst>
                <a:cxn ang="0">
                  <a:pos x="T1" y="T3"/>
                </a:cxn>
                <a:cxn ang="0">
                  <a:pos x="T5" y="T7"/>
                </a:cxn>
                <a:cxn ang="0">
                  <a:pos x="T9" y="T11"/>
                </a:cxn>
                <a:cxn ang="0">
                  <a:pos x="T13" y="T15"/>
                </a:cxn>
                <a:cxn ang="0">
                  <a:pos x="T17" y="T19"/>
                </a:cxn>
              </a:cxnLst>
              <a:rect l="0" t="0" r="r" b="b"/>
              <a:pathLst>
                <a:path w="49" h="76">
                  <a:moveTo>
                    <a:pt x="48" y="76"/>
                  </a:moveTo>
                  <a:lnTo>
                    <a:pt x="0" y="76"/>
                  </a:lnTo>
                  <a:lnTo>
                    <a:pt x="0" y="0"/>
                  </a:lnTo>
                  <a:lnTo>
                    <a:pt x="48" y="30"/>
                  </a:lnTo>
                  <a:lnTo>
                    <a:pt x="48" y="7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3" name="Freeform 212"/>
            <p:cNvSpPr>
              <a:spLocks/>
            </p:cNvSpPr>
            <p:nvPr/>
          </p:nvSpPr>
          <p:spPr bwMode="auto">
            <a:xfrm>
              <a:off x="6175" y="1256"/>
              <a:ext cx="49" cy="76"/>
            </a:xfrm>
            <a:custGeom>
              <a:avLst/>
              <a:gdLst>
                <a:gd name="T0" fmla="+- 0 6175 6175"/>
                <a:gd name="T1" fmla="*/ T0 w 49"/>
                <a:gd name="T2" fmla="+- 0 1257 1257"/>
                <a:gd name="T3" fmla="*/ 1257 h 76"/>
                <a:gd name="T4" fmla="+- 0 6175 6175"/>
                <a:gd name="T5" fmla="*/ T4 w 49"/>
                <a:gd name="T6" fmla="+- 0 1333 1257"/>
                <a:gd name="T7" fmla="*/ 1333 h 76"/>
                <a:gd name="T8" fmla="+- 0 6223 6175"/>
                <a:gd name="T9" fmla="*/ T8 w 49"/>
                <a:gd name="T10" fmla="+- 0 1333 1257"/>
                <a:gd name="T11" fmla="*/ 1333 h 76"/>
                <a:gd name="T12" fmla="+- 0 6223 6175"/>
                <a:gd name="T13" fmla="*/ T12 w 49"/>
                <a:gd name="T14" fmla="+- 0 1287 1257"/>
                <a:gd name="T15" fmla="*/ 1287 h 76"/>
                <a:gd name="T16" fmla="+- 0 6175 6175"/>
                <a:gd name="T17" fmla="*/ T16 w 49"/>
                <a:gd name="T18" fmla="+- 0 1257 1257"/>
                <a:gd name="T19" fmla="*/ 1257 h 76"/>
              </a:gdLst>
              <a:ahLst/>
              <a:cxnLst>
                <a:cxn ang="0">
                  <a:pos x="T1" y="T3"/>
                </a:cxn>
                <a:cxn ang="0">
                  <a:pos x="T5" y="T7"/>
                </a:cxn>
                <a:cxn ang="0">
                  <a:pos x="T9" y="T11"/>
                </a:cxn>
                <a:cxn ang="0">
                  <a:pos x="T13" y="T15"/>
                </a:cxn>
                <a:cxn ang="0">
                  <a:pos x="T17" y="T19"/>
                </a:cxn>
              </a:cxnLst>
              <a:rect l="0" t="0" r="r" b="b"/>
              <a:pathLst>
                <a:path w="49" h="76">
                  <a:moveTo>
                    <a:pt x="0" y="0"/>
                  </a:moveTo>
                  <a:lnTo>
                    <a:pt x="0" y="76"/>
                  </a:lnTo>
                  <a:lnTo>
                    <a:pt x="48" y="76"/>
                  </a:lnTo>
                  <a:lnTo>
                    <a:pt x="48" y="30"/>
                  </a:lnTo>
                  <a:lnTo>
                    <a:pt x="0" y="0"/>
                  </a:lnTo>
                </a:path>
              </a:pathLst>
            </a:custGeom>
            <a:noFill/>
            <a:ln w="641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14" name="Picture 213"/>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5936" y="1027"/>
              <a:ext cx="4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Freeform 214"/>
            <p:cNvSpPr>
              <a:spLocks/>
            </p:cNvSpPr>
            <p:nvPr/>
          </p:nvSpPr>
          <p:spPr bwMode="auto">
            <a:xfrm>
              <a:off x="5936" y="1027"/>
              <a:ext cx="424" cy="324"/>
            </a:xfrm>
            <a:custGeom>
              <a:avLst/>
              <a:gdLst>
                <a:gd name="T0" fmla="+- 0 5956 5936"/>
                <a:gd name="T1" fmla="*/ T0 w 424"/>
                <a:gd name="T2" fmla="+- 0 1028 1028"/>
                <a:gd name="T3" fmla="*/ 1028 h 324"/>
                <a:gd name="T4" fmla="+- 0 6360 5936"/>
                <a:gd name="T5" fmla="*/ T4 w 424"/>
                <a:gd name="T6" fmla="+- 0 1314 1028"/>
                <a:gd name="T7" fmla="*/ 1314 h 324"/>
                <a:gd name="T8" fmla="+- 0 6327 5936"/>
                <a:gd name="T9" fmla="*/ T8 w 424"/>
                <a:gd name="T10" fmla="+- 0 1351 1028"/>
                <a:gd name="T11" fmla="*/ 1351 h 324"/>
                <a:gd name="T12" fmla="+- 0 6252 5936"/>
                <a:gd name="T13" fmla="*/ T12 w 424"/>
                <a:gd name="T14" fmla="+- 0 1316 1028"/>
                <a:gd name="T15" fmla="*/ 1316 h 324"/>
                <a:gd name="T16" fmla="+- 0 5936 5936"/>
                <a:gd name="T17" fmla="*/ T16 w 424"/>
                <a:gd name="T18" fmla="+- 0 1055 1028"/>
                <a:gd name="T19" fmla="*/ 1055 h 324"/>
                <a:gd name="T20" fmla="+- 0 5956 5936"/>
                <a:gd name="T21" fmla="*/ T20 w 424"/>
                <a:gd name="T22" fmla="+- 0 1028 1028"/>
                <a:gd name="T23" fmla="*/ 1028 h 324"/>
              </a:gdLst>
              <a:ahLst/>
              <a:cxnLst>
                <a:cxn ang="0">
                  <a:pos x="T1" y="T3"/>
                </a:cxn>
                <a:cxn ang="0">
                  <a:pos x="T5" y="T7"/>
                </a:cxn>
                <a:cxn ang="0">
                  <a:pos x="T9" y="T11"/>
                </a:cxn>
                <a:cxn ang="0">
                  <a:pos x="T13" y="T15"/>
                </a:cxn>
                <a:cxn ang="0">
                  <a:pos x="T17" y="T19"/>
                </a:cxn>
                <a:cxn ang="0">
                  <a:pos x="T21" y="T23"/>
                </a:cxn>
              </a:cxnLst>
              <a:rect l="0" t="0" r="r" b="b"/>
              <a:pathLst>
                <a:path w="424" h="324">
                  <a:moveTo>
                    <a:pt x="20" y="0"/>
                  </a:moveTo>
                  <a:lnTo>
                    <a:pt x="424" y="286"/>
                  </a:lnTo>
                  <a:lnTo>
                    <a:pt x="391" y="323"/>
                  </a:lnTo>
                  <a:lnTo>
                    <a:pt x="316" y="288"/>
                  </a:lnTo>
                  <a:lnTo>
                    <a:pt x="0" y="27"/>
                  </a:lnTo>
                  <a:lnTo>
                    <a:pt x="20" y="0"/>
                  </a:lnTo>
                  <a:close/>
                </a:path>
              </a:pathLst>
            </a:custGeom>
            <a:noFill/>
            <a:ln w="643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16" name="Picture 215"/>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6145" y="1748"/>
              <a:ext cx="9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 name="Rectangle 216"/>
            <p:cNvSpPr>
              <a:spLocks noChangeArrowheads="1"/>
            </p:cNvSpPr>
            <p:nvPr/>
          </p:nvSpPr>
          <p:spPr bwMode="auto">
            <a:xfrm>
              <a:off x="6145" y="1748"/>
              <a:ext cx="96" cy="26"/>
            </a:xfrm>
            <a:prstGeom prst="rect">
              <a:avLst/>
            </a:prstGeom>
            <a:noFill/>
            <a:ln w="6441">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18" name="Picture 217"/>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6135" y="1771"/>
              <a:ext cx="117"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Rectangle 218"/>
            <p:cNvSpPr>
              <a:spLocks noChangeArrowheads="1"/>
            </p:cNvSpPr>
            <p:nvPr/>
          </p:nvSpPr>
          <p:spPr bwMode="auto">
            <a:xfrm>
              <a:off x="6135" y="1771"/>
              <a:ext cx="117" cy="20"/>
            </a:xfrm>
            <a:prstGeom prst="rect">
              <a:avLst/>
            </a:prstGeom>
            <a:noFill/>
            <a:ln w="6442">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20" name="Picture 219"/>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6005" y="1369"/>
              <a:ext cx="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Rectangle 220"/>
            <p:cNvSpPr>
              <a:spLocks noChangeArrowheads="1"/>
            </p:cNvSpPr>
            <p:nvPr/>
          </p:nvSpPr>
          <p:spPr bwMode="auto">
            <a:xfrm>
              <a:off x="6005" y="1369"/>
              <a:ext cx="81" cy="136"/>
            </a:xfrm>
            <a:prstGeom prst="rect">
              <a:avLst/>
            </a:prstGeom>
            <a:noFill/>
            <a:ln w="641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22" name="Picture 221"/>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6288" y="1369"/>
              <a:ext cx="9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Rectangle 222"/>
            <p:cNvSpPr>
              <a:spLocks noChangeArrowheads="1"/>
            </p:cNvSpPr>
            <p:nvPr/>
          </p:nvSpPr>
          <p:spPr bwMode="auto">
            <a:xfrm>
              <a:off x="6288" y="1369"/>
              <a:ext cx="99" cy="136"/>
            </a:xfrm>
            <a:prstGeom prst="rect">
              <a:avLst/>
            </a:prstGeom>
            <a:noFill/>
            <a:ln w="642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24" name="Picture 223"/>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6005" y="1590"/>
              <a:ext cx="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 name="Rectangle 224"/>
            <p:cNvSpPr>
              <a:spLocks noChangeArrowheads="1"/>
            </p:cNvSpPr>
            <p:nvPr/>
          </p:nvSpPr>
          <p:spPr bwMode="auto">
            <a:xfrm>
              <a:off x="6005" y="1590"/>
              <a:ext cx="81" cy="136"/>
            </a:xfrm>
            <a:prstGeom prst="rect">
              <a:avLst/>
            </a:prstGeom>
            <a:noFill/>
            <a:ln w="6417">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26" name="Picture 225"/>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6288" y="1590"/>
              <a:ext cx="9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 name="Rectangle 226"/>
            <p:cNvSpPr>
              <a:spLocks noChangeArrowheads="1"/>
            </p:cNvSpPr>
            <p:nvPr/>
          </p:nvSpPr>
          <p:spPr bwMode="auto">
            <a:xfrm>
              <a:off x="6288" y="1590"/>
              <a:ext cx="99" cy="136"/>
            </a:xfrm>
            <a:prstGeom prst="rect">
              <a:avLst/>
            </a:prstGeom>
            <a:noFill/>
            <a:ln w="6420">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28" name="Picture 227"/>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6052" y="1332"/>
              <a:ext cx="283"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Rectangle 228"/>
            <p:cNvSpPr>
              <a:spLocks noChangeArrowheads="1"/>
            </p:cNvSpPr>
            <p:nvPr/>
          </p:nvSpPr>
          <p:spPr bwMode="auto">
            <a:xfrm>
              <a:off x="6052" y="1332"/>
              <a:ext cx="283" cy="415"/>
            </a:xfrm>
            <a:prstGeom prst="rect">
              <a:avLst/>
            </a:prstGeom>
            <a:noFill/>
            <a:ln w="6419">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30" name="Picture 229"/>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7647" y="1067"/>
              <a:ext cx="568"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Picture 230"/>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8273" y="1067"/>
              <a:ext cx="23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2" name="Line 402"/>
            <p:cNvCxnSpPr>
              <a:cxnSpLocks noChangeShapeType="1"/>
            </p:cNvCxnSpPr>
            <p:nvPr/>
          </p:nvCxnSpPr>
          <p:spPr bwMode="auto">
            <a:xfrm>
              <a:off x="7919" y="1227"/>
              <a:ext cx="0" cy="133"/>
            </a:xfrm>
            <a:prstGeom prst="line">
              <a:avLst/>
            </a:prstGeom>
            <a:noFill/>
            <a:ln w="428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33" name="Line 403"/>
            <p:cNvCxnSpPr>
              <a:cxnSpLocks noChangeShapeType="1"/>
            </p:cNvCxnSpPr>
            <p:nvPr/>
          </p:nvCxnSpPr>
          <p:spPr bwMode="auto">
            <a:xfrm>
              <a:off x="8149" y="2118"/>
              <a:ext cx="0" cy="316"/>
            </a:xfrm>
            <a:prstGeom prst="line">
              <a:avLst/>
            </a:prstGeom>
            <a:noFill/>
            <a:ln w="428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34" name="Line 404"/>
            <p:cNvCxnSpPr>
              <a:cxnSpLocks noChangeShapeType="1"/>
            </p:cNvCxnSpPr>
            <p:nvPr/>
          </p:nvCxnSpPr>
          <p:spPr bwMode="auto">
            <a:xfrm>
              <a:off x="8399" y="2529"/>
              <a:ext cx="0" cy="197"/>
            </a:xfrm>
            <a:prstGeom prst="line">
              <a:avLst/>
            </a:prstGeom>
            <a:noFill/>
            <a:ln w="4285">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35" name="Line 405"/>
            <p:cNvCxnSpPr>
              <a:cxnSpLocks noChangeShapeType="1"/>
            </p:cNvCxnSpPr>
            <p:nvPr/>
          </p:nvCxnSpPr>
          <p:spPr bwMode="auto">
            <a:xfrm>
              <a:off x="6953" y="3008"/>
              <a:ext cx="147" cy="0"/>
            </a:xfrm>
            <a:prstGeom prst="line">
              <a:avLst/>
            </a:prstGeom>
            <a:noFill/>
            <a:ln w="428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36" name="Line 406"/>
            <p:cNvCxnSpPr>
              <a:cxnSpLocks noChangeShapeType="1"/>
            </p:cNvCxnSpPr>
            <p:nvPr/>
          </p:nvCxnSpPr>
          <p:spPr bwMode="auto">
            <a:xfrm>
              <a:off x="6450" y="2317"/>
              <a:ext cx="132" cy="132"/>
            </a:xfrm>
            <a:prstGeom prst="line">
              <a:avLst/>
            </a:prstGeom>
            <a:noFill/>
            <a:ln w="428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37" name="Line 407"/>
            <p:cNvCxnSpPr>
              <a:cxnSpLocks noChangeShapeType="1"/>
            </p:cNvCxnSpPr>
            <p:nvPr/>
          </p:nvCxnSpPr>
          <p:spPr bwMode="auto">
            <a:xfrm>
              <a:off x="6328" y="1803"/>
              <a:ext cx="122" cy="124"/>
            </a:xfrm>
            <a:prstGeom prst="line">
              <a:avLst/>
            </a:prstGeom>
            <a:noFill/>
            <a:ln w="4283">
              <a:solidFill>
                <a:srgbClr val="231F20"/>
              </a:solidFill>
              <a:prstDash val="solid"/>
              <a:round/>
              <a:headEnd/>
              <a:tailEnd/>
            </a:ln>
            <a:extLst>
              <a:ext uri="{909E8E84-426E-40DD-AFC4-6F175D3DCCD1}">
                <a14:hiddenFill xmlns:a14="http://schemas.microsoft.com/office/drawing/2010/main">
                  <a:noFill/>
                </a14:hiddenFill>
              </a:ext>
            </a:extLst>
          </p:spPr>
        </p:cxnSp>
        <p:pic>
          <p:nvPicPr>
            <p:cNvPr id="238" name="Picture 237"/>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8245" y="3695"/>
              <a:ext cx="67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9" name="Line 409"/>
            <p:cNvCxnSpPr>
              <a:cxnSpLocks noChangeShapeType="1"/>
            </p:cNvCxnSpPr>
            <p:nvPr/>
          </p:nvCxnSpPr>
          <p:spPr bwMode="auto">
            <a:xfrm>
              <a:off x="7925" y="3591"/>
              <a:ext cx="264" cy="150"/>
            </a:xfrm>
            <a:prstGeom prst="line">
              <a:avLst/>
            </a:prstGeom>
            <a:noFill/>
            <a:ln w="4290">
              <a:solidFill>
                <a:srgbClr val="231F20"/>
              </a:solidFill>
              <a:prstDash val="solid"/>
              <a:round/>
              <a:headEnd/>
              <a:tailEnd/>
            </a:ln>
            <a:extLst>
              <a:ext uri="{909E8E84-426E-40DD-AFC4-6F175D3DCCD1}">
                <a14:hiddenFill xmlns:a14="http://schemas.microsoft.com/office/drawing/2010/main">
                  <a:noFill/>
                </a14:hiddenFill>
              </a:ext>
            </a:extLst>
          </p:spPr>
        </p:cxnSp>
        <p:pic>
          <p:nvPicPr>
            <p:cNvPr id="240" name="Picture 239"/>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9337" y="3719"/>
              <a:ext cx="119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1" name="Line 411"/>
            <p:cNvCxnSpPr>
              <a:cxnSpLocks noChangeShapeType="1"/>
            </p:cNvCxnSpPr>
            <p:nvPr/>
          </p:nvCxnSpPr>
          <p:spPr bwMode="auto">
            <a:xfrm>
              <a:off x="10197" y="3398"/>
              <a:ext cx="0" cy="320"/>
            </a:xfrm>
            <a:prstGeom prst="line">
              <a:avLst/>
            </a:prstGeom>
            <a:noFill/>
            <a:ln w="4276">
              <a:solidFill>
                <a:srgbClr val="231F20"/>
              </a:solidFill>
              <a:prstDash val="solid"/>
              <a:round/>
              <a:headEnd/>
              <a:tailEnd/>
            </a:ln>
            <a:extLst>
              <a:ext uri="{909E8E84-426E-40DD-AFC4-6F175D3DCCD1}">
                <a14:hiddenFill xmlns:a14="http://schemas.microsoft.com/office/drawing/2010/main">
                  <a:noFill/>
                </a14:hiddenFill>
              </a:ext>
            </a:extLst>
          </p:spPr>
        </p:cxnSp>
        <p:pic>
          <p:nvPicPr>
            <p:cNvPr id="242" name="Picture 241"/>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4305" y="3719"/>
              <a:ext cx="119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3" name="Line 413"/>
            <p:cNvCxnSpPr>
              <a:cxnSpLocks noChangeShapeType="1"/>
            </p:cNvCxnSpPr>
            <p:nvPr/>
          </p:nvCxnSpPr>
          <p:spPr bwMode="auto">
            <a:xfrm>
              <a:off x="4503" y="3546"/>
              <a:ext cx="148" cy="287"/>
            </a:xfrm>
            <a:prstGeom prst="line">
              <a:avLst/>
            </a:prstGeom>
            <a:noFill/>
            <a:ln w="4277">
              <a:solidFill>
                <a:srgbClr val="231F20"/>
              </a:solidFill>
              <a:prstDash val="solid"/>
              <a:round/>
              <a:headEnd/>
              <a:tailEnd/>
            </a:ln>
            <a:extLst>
              <a:ext uri="{909E8E84-426E-40DD-AFC4-6F175D3DCCD1}">
                <a14:hiddenFill xmlns:a14="http://schemas.microsoft.com/office/drawing/2010/main">
                  <a:noFill/>
                </a14:hiddenFill>
              </a:ext>
            </a:extLst>
          </p:spPr>
        </p:cxnSp>
        <p:sp>
          <p:nvSpPr>
            <p:cNvPr id="244" name="Freeform 243"/>
            <p:cNvSpPr>
              <a:spLocks/>
            </p:cNvSpPr>
            <p:nvPr/>
          </p:nvSpPr>
          <p:spPr bwMode="auto">
            <a:xfrm>
              <a:off x="6257" y="1298"/>
              <a:ext cx="75" cy="34"/>
            </a:xfrm>
            <a:custGeom>
              <a:avLst/>
              <a:gdLst>
                <a:gd name="T0" fmla="+- 0 6332 6258"/>
                <a:gd name="T1" fmla="*/ T0 w 75"/>
                <a:gd name="T2" fmla="+- 0 1332 1298"/>
                <a:gd name="T3" fmla="*/ 1332 h 34"/>
                <a:gd name="T4" fmla="+- 0 6258 6258"/>
                <a:gd name="T5" fmla="*/ T4 w 75"/>
                <a:gd name="T6" fmla="+- 0 1332 1298"/>
                <a:gd name="T7" fmla="*/ 1332 h 34"/>
                <a:gd name="T8" fmla="+- 0 6262 6258"/>
                <a:gd name="T9" fmla="*/ T8 w 75"/>
                <a:gd name="T10" fmla="+- 0 1319 1298"/>
                <a:gd name="T11" fmla="*/ 1319 h 34"/>
                <a:gd name="T12" fmla="+- 0 6270 6258"/>
                <a:gd name="T13" fmla="*/ T12 w 75"/>
                <a:gd name="T14" fmla="+- 0 1308 1298"/>
                <a:gd name="T15" fmla="*/ 1308 h 34"/>
                <a:gd name="T16" fmla="+- 0 6281 6258"/>
                <a:gd name="T17" fmla="*/ T16 w 75"/>
                <a:gd name="T18" fmla="+- 0 1301 1298"/>
                <a:gd name="T19" fmla="*/ 1301 h 34"/>
                <a:gd name="T20" fmla="+- 0 6295 6258"/>
                <a:gd name="T21" fmla="*/ T20 w 75"/>
                <a:gd name="T22" fmla="+- 0 1298 1298"/>
                <a:gd name="T23" fmla="*/ 1298 h 34"/>
                <a:gd name="T24" fmla="+- 0 6309 6258"/>
                <a:gd name="T25" fmla="*/ T24 w 75"/>
                <a:gd name="T26" fmla="+- 0 1301 1298"/>
                <a:gd name="T27" fmla="*/ 1301 h 34"/>
                <a:gd name="T28" fmla="+- 0 6320 6258"/>
                <a:gd name="T29" fmla="*/ T28 w 75"/>
                <a:gd name="T30" fmla="+- 0 1308 1298"/>
                <a:gd name="T31" fmla="*/ 1308 h 34"/>
                <a:gd name="T32" fmla="+- 0 6328 6258"/>
                <a:gd name="T33" fmla="*/ T32 w 75"/>
                <a:gd name="T34" fmla="+- 0 1319 1298"/>
                <a:gd name="T35" fmla="*/ 1319 h 34"/>
                <a:gd name="T36" fmla="+- 0 6332 6258"/>
                <a:gd name="T37" fmla="*/ T36 w 75"/>
                <a:gd name="T38" fmla="+- 0 1332 1298"/>
                <a:gd name="T39" fmla="*/ 1332 h 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34">
                  <a:moveTo>
                    <a:pt x="74" y="34"/>
                  </a:moveTo>
                  <a:lnTo>
                    <a:pt x="0" y="34"/>
                  </a:lnTo>
                  <a:lnTo>
                    <a:pt x="4" y="21"/>
                  </a:lnTo>
                  <a:lnTo>
                    <a:pt x="12" y="10"/>
                  </a:lnTo>
                  <a:lnTo>
                    <a:pt x="23" y="3"/>
                  </a:lnTo>
                  <a:lnTo>
                    <a:pt x="37" y="0"/>
                  </a:lnTo>
                  <a:lnTo>
                    <a:pt x="51" y="3"/>
                  </a:lnTo>
                  <a:lnTo>
                    <a:pt x="62" y="10"/>
                  </a:lnTo>
                  <a:lnTo>
                    <a:pt x="70" y="21"/>
                  </a:lnTo>
                  <a:lnTo>
                    <a:pt x="74" y="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5" name="Freeform 244"/>
            <p:cNvSpPr>
              <a:spLocks/>
            </p:cNvSpPr>
            <p:nvPr/>
          </p:nvSpPr>
          <p:spPr bwMode="auto">
            <a:xfrm>
              <a:off x="6257" y="1298"/>
              <a:ext cx="75" cy="34"/>
            </a:xfrm>
            <a:custGeom>
              <a:avLst/>
              <a:gdLst>
                <a:gd name="T0" fmla="+- 0 6295 6258"/>
                <a:gd name="T1" fmla="*/ T0 w 75"/>
                <a:gd name="T2" fmla="+- 0 1298 1298"/>
                <a:gd name="T3" fmla="*/ 1298 h 34"/>
                <a:gd name="T4" fmla="+- 0 6281 6258"/>
                <a:gd name="T5" fmla="*/ T4 w 75"/>
                <a:gd name="T6" fmla="+- 0 1301 1298"/>
                <a:gd name="T7" fmla="*/ 1301 h 34"/>
                <a:gd name="T8" fmla="+- 0 6270 6258"/>
                <a:gd name="T9" fmla="*/ T8 w 75"/>
                <a:gd name="T10" fmla="+- 0 1308 1298"/>
                <a:gd name="T11" fmla="*/ 1308 h 34"/>
                <a:gd name="T12" fmla="+- 0 6262 6258"/>
                <a:gd name="T13" fmla="*/ T12 w 75"/>
                <a:gd name="T14" fmla="+- 0 1319 1298"/>
                <a:gd name="T15" fmla="*/ 1319 h 34"/>
                <a:gd name="T16" fmla="+- 0 6258 6258"/>
                <a:gd name="T17" fmla="*/ T16 w 75"/>
                <a:gd name="T18" fmla="+- 0 1332 1298"/>
                <a:gd name="T19" fmla="*/ 1332 h 34"/>
                <a:gd name="T20" fmla="+- 0 6332 6258"/>
                <a:gd name="T21" fmla="*/ T20 w 75"/>
                <a:gd name="T22" fmla="+- 0 1332 1298"/>
                <a:gd name="T23" fmla="*/ 1332 h 34"/>
                <a:gd name="T24" fmla="+- 0 6328 6258"/>
                <a:gd name="T25" fmla="*/ T24 w 75"/>
                <a:gd name="T26" fmla="+- 0 1319 1298"/>
                <a:gd name="T27" fmla="*/ 1319 h 34"/>
                <a:gd name="T28" fmla="+- 0 6320 6258"/>
                <a:gd name="T29" fmla="*/ T28 w 75"/>
                <a:gd name="T30" fmla="+- 0 1308 1298"/>
                <a:gd name="T31" fmla="*/ 1308 h 34"/>
                <a:gd name="T32" fmla="+- 0 6309 6258"/>
                <a:gd name="T33" fmla="*/ T32 w 75"/>
                <a:gd name="T34" fmla="+- 0 1301 1298"/>
                <a:gd name="T35" fmla="*/ 1301 h 34"/>
                <a:gd name="T36" fmla="+- 0 6295 6258"/>
                <a:gd name="T37" fmla="*/ T36 w 75"/>
                <a:gd name="T38" fmla="+- 0 1298 1298"/>
                <a:gd name="T39" fmla="*/ 1298 h 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34">
                  <a:moveTo>
                    <a:pt x="37" y="0"/>
                  </a:moveTo>
                  <a:lnTo>
                    <a:pt x="23" y="3"/>
                  </a:lnTo>
                  <a:lnTo>
                    <a:pt x="12" y="10"/>
                  </a:lnTo>
                  <a:lnTo>
                    <a:pt x="4" y="21"/>
                  </a:lnTo>
                  <a:lnTo>
                    <a:pt x="0" y="34"/>
                  </a:lnTo>
                  <a:lnTo>
                    <a:pt x="74" y="34"/>
                  </a:lnTo>
                  <a:lnTo>
                    <a:pt x="70" y="21"/>
                  </a:lnTo>
                  <a:lnTo>
                    <a:pt x="62" y="10"/>
                  </a:lnTo>
                  <a:lnTo>
                    <a:pt x="51" y="3"/>
                  </a:lnTo>
                  <a:lnTo>
                    <a:pt x="37" y="0"/>
                  </a:lnTo>
                  <a:close/>
                </a:path>
              </a:pathLst>
            </a:custGeom>
            <a:noFill/>
            <a:ln w="643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246" name="Line 416"/>
            <p:cNvCxnSpPr>
              <a:cxnSpLocks noChangeShapeType="1"/>
            </p:cNvCxnSpPr>
            <p:nvPr/>
          </p:nvCxnSpPr>
          <p:spPr bwMode="auto">
            <a:xfrm>
              <a:off x="6571" y="3053"/>
              <a:ext cx="366" cy="614"/>
            </a:xfrm>
            <a:prstGeom prst="line">
              <a:avLst/>
            </a:prstGeom>
            <a:noFill/>
            <a:ln w="4278">
              <a:solidFill>
                <a:srgbClr val="231F20"/>
              </a:solidFill>
              <a:prstDash val="solid"/>
              <a:round/>
              <a:headEnd/>
              <a:tailEnd/>
            </a:ln>
            <a:extLst>
              <a:ext uri="{909E8E84-426E-40DD-AFC4-6F175D3DCCD1}">
                <a14:hiddenFill xmlns:a14="http://schemas.microsoft.com/office/drawing/2010/main">
                  <a:noFill/>
                </a14:hiddenFill>
              </a:ext>
            </a:extLst>
          </p:spPr>
        </p:cxnSp>
        <p:sp>
          <p:nvSpPr>
            <p:cNvPr id="247" name="AutoShape 417"/>
            <p:cNvSpPr>
              <a:spLocks/>
            </p:cNvSpPr>
            <p:nvPr/>
          </p:nvSpPr>
          <p:spPr bwMode="auto">
            <a:xfrm>
              <a:off x="6148" y="4091"/>
              <a:ext cx="102" cy="123"/>
            </a:xfrm>
            <a:custGeom>
              <a:avLst/>
              <a:gdLst>
                <a:gd name="T0" fmla="+- 0 6215 6148"/>
                <a:gd name="T1" fmla="*/ T0 w 102"/>
                <a:gd name="T2" fmla="+- 0 4214 4091"/>
                <a:gd name="T3" fmla="*/ 4214 h 123"/>
                <a:gd name="T4" fmla="+- 0 6186 6148"/>
                <a:gd name="T5" fmla="*/ T4 w 102"/>
                <a:gd name="T6" fmla="+- 0 4214 4091"/>
                <a:gd name="T7" fmla="*/ 4214 h 123"/>
                <a:gd name="T8" fmla="+- 0 6175 6148"/>
                <a:gd name="T9" fmla="*/ T8 w 102"/>
                <a:gd name="T10" fmla="+- 0 4210 4091"/>
                <a:gd name="T11" fmla="*/ 4210 h 123"/>
                <a:gd name="T12" fmla="+- 0 6166 6148"/>
                <a:gd name="T13" fmla="*/ T12 w 102"/>
                <a:gd name="T14" fmla="+- 0 4202 4091"/>
                <a:gd name="T15" fmla="*/ 4202 h 123"/>
                <a:gd name="T16" fmla="+- 0 6158 6148"/>
                <a:gd name="T17" fmla="*/ T16 w 102"/>
                <a:gd name="T18" fmla="+- 0 4192 4091"/>
                <a:gd name="T19" fmla="*/ 4192 h 123"/>
                <a:gd name="T20" fmla="+- 0 6153 6148"/>
                <a:gd name="T21" fmla="*/ T20 w 102"/>
                <a:gd name="T22" fmla="+- 0 4181 4091"/>
                <a:gd name="T23" fmla="*/ 4181 h 123"/>
                <a:gd name="T24" fmla="+- 0 6149 6148"/>
                <a:gd name="T25" fmla="*/ T24 w 102"/>
                <a:gd name="T26" fmla="+- 0 4167 4091"/>
                <a:gd name="T27" fmla="*/ 4167 h 123"/>
                <a:gd name="T28" fmla="+- 0 6148 6148"/>
                <a:gd name="T29" fmla="*/ T28 w 102"/>
                <a:gd name="T30" fmla="+- 0 4151 4091"/>
                <a:gd name="T31" fmla="*/ 4151 h 123"/>
                <a:gd name="T32" fmla="+- 0 6149 6148"/>
                <a:gd name="T33" fmla="*/ T32 w 102"/>
                <a:gd name="T34" fmla="+- 0 4139 4091"/>
                <a:gd name="T35" fmla="*/ 4139 h 123"/>
                <a:gd name="T36" fmla="+- 0 6152 6148"/>
                <a:gd name="T37" fmla="*/ T36 w 102"/>
                <a:gd name="T38" fmla="+- 0 4128 4091"/>
                <a:gd name="T39" fmla="*/ 4128 h 123"/>
                <a:gd name="T40" fmla="+- 0 6156 6148"/>
                <a:gd name="T41" fmla="*/ T40 w 102"/>
                <a:gd name="T42" fmla="+- 0 4118 4091"/>
                <a:gd name="T43" fmla="*/ 4118 h 123"/>
                <a:gd name="T44" fmla="+- 0 6162 6148"/>
                <a:gd name="T45" fmla="*/ T44 w 102"/>
                <a:gd name="T46" fmla="+- 0 4109 4091"/>
                <a:gd name="T47" fmla="*/ 4109 h 123"/>
                <a:gd name="T48" fmla="+- 0 6170 6148"/>
                <a:gd name="T49" fmla="*/ T48 w 102"/>
                <a:gd name="T50" fmla="+- 0 4101 4091"/>
                <a:gd name="T51" fmla="*/ 4101 h 123"/>
                <a:gd name="T52" fmla="+- 0 6179 6148"/>
                <a:gd name="T53" fmla="*/ T52 w 102"/>
                <a:gd name="T54" fmla="+- 0 4096 4091"/>
                <a:gd name="T55" fmla="*/ 4096 h 123"/>
                <a:gd name="T56" fmla="+- 0 6190 6148"/>
                <a:gd name="T57" fmla="*/ T56 w 102"/>
                <a:gd name="T58" fmla="+- 0 4092 4091"/>
                <a:gd name="T59" fmla="*/ 4092 h 123"/>
                <a:gd name="T60" fmla="+- 0 6202 6148"/>
                <a:gd name="T61" fmla="*/ T60 w 102"/>
                <a:gd name="T62" fmla="+- 0 4091 4091"/>
                <a:gd name="T63" fmla="*/ 4091 h 123"/>
                <a:gd name="T64" fmla="+- 0 6216 6148"/>
                <a:gd name="T65" fmla="*/ T64 w 102"/>
                <a:gd name="T66" fmla="+- 0 4091 4091"/>
                <a:gd name="T67" fmla="*/ 4091 h 123"/>
                <a:gd name="T68" fmla="+- 0 6228 6148"/>
                <a:gd name="T69" fmla="*/ T68 w 102"/>
                <a:gd name="T70" fmla="+- 0 4095 4091"/>
                <a:gd name="T71" fmla="*/ 4095 h 123"/>
                <a:gd name="T72" fmla="+- 0 6238 6148"/>
                <a:gd name="T73" fmla="*/ T72 w 102"/>
                <a:gd name="T74" fmla="+- 0 4105 4091"/>
                <a:gd name="T75" fmla="*/ 4105 h 123"/>
                <a:gd name="T76" fmla="+- 0 6191 6148"/>
                <a:gd name="T77" fmla="*/ T76 w 102"/>
                <a:gd name="T78" fmla="+- 0 4105 4091"/>
                <a:gd name="T79" fmla="*/ 4105 h 123"/>
                <a:gd name="T80" fmla="+- 0 6182 6148"/>
                <a:gd name="T81" fmla="*/ T80 w 102"/>
                <a:gd name="T82" fmla="+- 0 4109 4091"/>
                <a:gd name="T83" fmla="*/ 4109 h 123"/>
                <a:gd name="T84" fmla="+- 0 6168 6148"/>
                <a:gd name="T85" fmla="*/ T84 w 102"/>
                <a:gd name="T86" fmla="+- 0 4125 4091"/>
                <a:gd name="T87" fmla="*/ 4125 h 123"/>
                <a:gd name="T88" fmla="+- 0 6165 6148"/>
                <a:gd name="T89" fmla="*/ T88 w 102"/>
                <a:gd name="T90" fmla="+- 0 4138 4091"/>
                <a:gd name="T91" fmla="*/ 4138 h 123"/>
                <a:gd name="T92" fmla="+- 0 6165 6148"/>
                <a:gd name="T93" fmla="*/ T92 w 102"/>
                <a:gd name="T94" fmla="+- 0 4168 4091"/>
                <a:gd name="T95" fmla="*/ 4168 h 123"/>
                <a:gd name="T96" fmla="+- 0 6168 6148"/>
                <a:gd name="T97" fmla="*/ T96 w 102"/>
                <a:gd name="T98" fmla="+- 0 4179 4091"/>
                <a:gd name="T99" fmla="*/ 4179 h 123"/>
                <a:gd name="T100" fmla="+- 0 6180 6148"/>
                <a:gd name="T101" fmla="*/ T100 w 102"/>
                <a:gd name="T102" fmla="+- 0 4196 4091"/>
                <a:gd name="T103" fmla="*/ 4196 h 123"/>
                <a:gd name="T104" fmla="+- 0 6189 6148"/>
                <a:gd name="T105" fmla="*/ T104 w 102"/>
                <a:gd name="T106" fmla="+- 0 4200 4091"/>
                <a:gd name="T107" fmla="*/ 4200 h 123"/>
                <a:gd name="T108" fmla="+- 0 6236 6148"/>
                <a:gd name="T109" fmla="*/ T108 w 102"/>
                <a:gd name="T110" fmla="+- 0 4200 4091"/>
                <a:gd name="T111" fmla="*/ 4200 h 123"/>
                <a:gd name="T112" fmla="+- 0 6227 6148"/>
                <a:gd name="T113" fmla="*/ T112 w 102"/>
                <a:gd name="T114" fmla="+- 0 4209 4091"/>
                <a:gd name="T115" fmla="*/ 4209 h 123"/>
                <a:gd name="T116" fmla="+- 0 6215 6148"/>
                <a:gd name="T117" fmla="*/ T116 w 102"/>
                <a:gd name="T118" fmla="+- 0 4214 4091"/>
                <a:gd name="T119" fmla="*/ 4214 h 123"/>
                <a:gd name="T120" fmla="+- 0 6249 6148"/>
                <a:gd name="T121" fmla="*/ T120 w 102"/>
                <a:gd name="T122" fmla="+- 0 4129 4091"/>
                <a:gd name="T123" fmla="*/ 4129 h 123"/>
                <a:gd name="T124" fmla="+- 0 6234 6148"/>
                <a:gd name="T125" fmla="*/ T124 w 102"/>
                <a:gd name="T126" fmla="+- 0 4129 4091"/>
                <a:gd name="T127" fmla="*/ 4129 h 123"/>
                <a:gd name="T128" fmla="+- 0 6232 6148"/>
                <a:gd name="T129" fmla="*/ T128 w 102"/>
                <a:gd name="T130" fmla="+- 0 4122 4091"/>
                <a:gd name="T131" fmla="*/ 4122 h 123"/>
                <a:gd name="T132" fmla="+- 0 6228 6148"/>
                <a:gd name="T133" fmla="*/ T132 w 102"/>
                <a:gd name="T134" fmla="+- 0 4116 4091"/>
                <a:gd name="T135" fmla="*/ 4116 h 123"/>
                <a:gd name="T136" fmla="+- 0 6218 6148"/>
                <a:gd name="T137" fmla="*/ T136 w 102"/>
                <a:gd name="T138" fmla="+- 0 4107 4091"/>
                <a:gd name="T139" fmla="*/ 4107 h 123"/>
                <a:gd name="T140" fmla="+- 0 6211 6148"/>
                <a:gd name="T141" fmla="*/ T140 w 102"/>
                <a:gd name="T142" fmla="+- 0 4105 4091"/>
                <a:gd name="T143" fmla="*/ 4105 h 123"/>
                <a:gd name="T144" fmla="+- 0 6238 6148"/>
                <a:gd name="T145" fmla="*/ T144 w 102"/>
                <a:gd name="T146" fmla="+- 0 4105 4091"/>
                <a:gd name="T147" fmla="*/ 4105 h 123"/>
                <a:gd name="T148" fmla="+- 0 6244 6148"/>
                <a:gd name="T149" fmla="*/ T148 w 102"/>
                <a:gd name="T150" fmla="+- 0 4111 4091"/>
                <a:gd name="T151" fmla="*/ 4111 h 123"/>
                <a:gd name="T152" fmla="+- 0 6248 6148"/>
                <a:gd name="T153" fmla="*/ T152 w 102"/>
                <a:gd name="T154" fmla="+- 0 4119 4091"/>
                <a:gd name="T155" fmla="*/ 4119 h 123"/>
                <a:gd name="T156" fmla="+- 0 6249 6148"/>
                <a:gd name="T157" fmla="*/ T156 w 102"/>
                <a:gd name="T158" fmla="+- 0 4129 4091"/>
                <a:gd name="T159" fmla="*/ 4129 h 123"/>
                <a:gd name="T160" fmla="+- 0 6236 6148"/>
                <a:gd name="T161" fmla="*/ T160 w 102"/>
                <a:gd name="T162" fmla="+- 0 4200 4091"/>
                <a:gd name="T163" fmla="*/ 4200 h 123"/>
                <a:gd name="T164" fmla="+- 0 6213 6148"/>
                <a:gd name="T165" fmla="*/ T164 w 102"/>
                <a:gd name="T166" fmla="+- 0 4200 4091"/>
                <a:gd name="T167" fmla="*/ 4200 h 123"/>
                <a:gd name="T168" fmla="+- 0 6222 6148"/>
                <a:gd name="T169" fmla="*/ T168 w 102"/>
                <a:gd name="T170" fmla="+- 0 4195 4091"/>
                <a:gd name="T171" fmla="*/ 4195 h 123"/>
                <a:gd name="T172" fmla="+- 0 6231 6148"/>
                <a:gd name="T173" fmla="*/ T172 w 102"/>
                <a:gd name="T174" fmla="+- 0 4182 4091"/>
                <a:gd name="T175" fmla="*/ 4182 h 123"/>
                <a:gd name="T176" fmla="+- 0 6233 6148"/>
                <a:gd name="T177" fmla="*/ T176 w 102"/>
                <a:gd name="T178" fmla="+- 0 4176 4091"/>
                <a:gd name="T179" fmla="*/ 4176 h 123"/>
                <a:gd name="T180" fmla="+- 0 6235 6148"/>
                <a:gd name="T181" fmla="*/ T180 w 102"/>
                <a:gd name="T182" fmla="+- 0 4168 4091"/>
                <a:gd name="T183" fmla="*/ 4168 h 123"/>
                <a:gd name="T184" fmla="+- 0 6250 6148"/>
                <a:gd name="T185" fmla="*/ T184 w 102"/>
                <a:gd name="T186" fmla="+- 0 4168 4091"/>
                <a:gd name="T187" fmla="*/ 4168 h 123"/>
                <a:gd name="T188" fmla="+- 0 6249 6148"/>
                <a:gd name="T189" fmla="*/ T188 w 102"/>
                <a:gd name="T190" fmla="+- 0 4180 4091"/>
                <a:gd name="T191" fmla="*/ 4180 h 123"/>
                <a:gd name="T192" fmla="+- 0 6244 6148"/>
                <a:gd name="T193" fmla="*/ T192 w 102"/>
                <a:gd name="T194" fmla="+- 0 4191 4091"/>
                <a:gd name="T195" fmla="*/ 4191 h 123"/>
                <a:gd name="T196" fmla="+- 0 6236 6148"/>
                <a:gd name="T197" fmla="*/ T196 w 102"/>
                <a:gd name="T198" fmla="+- 0 4200 4091"/>
                <a:gd name="T199" fmla="*/ 4200 h 1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102" h="123">
                  <a:moveTo>
                    <a:pt x="67" y="123"/>
                  </a:moveTo>
                  <a:lnTo>
                    <a:pt x="38" y="123"/>
                  </a:lnTo>
                  <a:lnTo>
                    <a:pt x="27" y="119"/>
                  </a:lnTo>
                  <a:lnTo>
                    <a:pt x="18" y="111"/>
                  </a:lnTo>
                  <a:lnTo>
                    <a:pt x="10" y="101"/>
                  </a:lnTo>
                  <a:lnTo>
                    <a:pt x="5" y="90"/>
                  </a:lnTo>
                  <a:lnTo>
                    <a:pt x="1" y="76"/>
                  </a:lnTo>
                  <a:lnTo>
                    <a:pt x="0" y="60"/>
                  </a:lnTo>
                  <a:lnTo>
                    <a:pt x="1" y="48"/>
                  </a:lnTo>
                  <a:lnTo>
                    <a:pt x="4" y="37"/>
                  </a:lnTo>
                  <a:lnTo>
                    <a:pt x="8" y="27"/>
                  </a:lnTo>
                  <a:lnTo>
                    <a:pt x="14" y="18"/>
                  </a:lnTo>
                  <a:lnTo>
                    <a:pt x="22" y="10"/>
                  </a:lnTo>
                  <a:lnTo>
                    <a:pt x="31" y="5"/>
                  </a:lnTo>
                  <a:lnTo>
                    <a:pt x="42" y="1"/>
                  </a:lnTo>
                  <a:lnTo>
                    <a:pt x="54" y="0"/>
                  </a:lnTo>
                  <a:lnTo>
                    <a:pt x="68" y="0"/>
                  </a:lnTo>
                  <a:lnTo>
                    <a:pt x="80" y="4"/>
                  </a:lnTo>
                  <a:lnTo>
                    <a:pt x="90" y="14"/>
                  </a:lnTo>
                  <a:lnTo>
                    <a:pt x="43" y="14"/>
                  </a:lnTo>
                  <a:lnTo>
                    <a:pt x="34" y="18"/>
                  </a:lnTo>
                  <a:lnTo>
                    <a:pt x="20" y="34"/>
                  </a:lnTo>
                  <a:lnTo>
                    <a:pt x="17" y="47"/>
                  </a:lnTo>
                  <a:lnTo>
                    <a:pt x="17" y="77"/>
                  </a:lnTo>
                  <a:lnTo>
                    <a:pt x="20" y="88"/>
                  </a:lnTo>
                  <a:lnTo>
                    <a:pt x="32" y="105"/>
                  </a:lnTo>
                  <a:lnTo>
                    <a:pt x="41" y="109"/>
                  </a:lnTo>
                  <a:lnTo>
                    <a:pt x="88" y="109"/>
                  </a:lnTo>
                  <a:lnTo>
                    <a:pt x="79" y="118"/>
                  </a:lnTo>
                  <a:lnTo>
                    <a:pt x="67" y="123"/>
                  </a:lnTo>
                  <a:close/>
                  <a:moveTo>
                    <a:pt x="101" y="38"/>
                  </a:moveTo>
                  <a:lnTo>
                    <a:pt x="86" y="38"/>
                  </a:lnTo>
                  <a:lnTo>
                    <a:pt x="84" y="31"/>
                  </a:lnTo>
                  <a:lnTo>
                    <a:pt x="80" y="25"/>
                  </a:lnTo>
                  <a:lnTo>
                    <a:pt x="70" y="16"/>
                  </a:lnTo>
                  <a:lnTo>
                    <a:pt x="63" y="14"/>
                  </a:lnTo>
                  <a:lnTo>
                    <a:pt x="90" y="14"/>
                  </a:lnTo>
                  <a:lnTo>
                    <a:pt x="96" y="20"/>
                  </a:lnTo>
                  <a:lnTo>
                    <a:pt x="100" y="28"/>
                  </a:lnTo>
                  <a:lnTo>
                    <a:pt x="101" y="38"/>
                  </a:lnTo>
                  <a:close/>
                  <a:moveTo>
                    <a:pt x="88" y="109"/>
                  </a:moveTo>
                  <a:lnTo>
                    <a:pt x="65" y="109"/>
                  </a:lnTo>
                  <a:lnTo>
                    <a:pt x="74" y="104"/>
                  </a:lnTo>
                  <a:lnTo>
                    <a:pt x="83" y="91"/>
                  </a:lnTo>
                  <a:lnTo>
                    <a:pt x="85" y="85"/>
                  </a:lnTo>
                  <a:lnTo>
                    <a:pt x="87" y="77"/>
                  </a:lnTo>
                  <a:lnTo>
                    <a:pt x="102" y="77"/>
                  </a:lnTo>
                  <a:lnTo>
                    <a:pt x="101" y="89"/>
                  </a:lnTo>
                  <a:lnTo>
                    <a:pt x="96" y="100"/>
                  </a:lnTo>
                  <a:lnTo>
                    <a:pt x="88" y="10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8" name="AutoShape 418"/>
            <p:cNvSpPr>
              <a:spLocks/>
            </p:cNvSpPr>
            <p:nvPr/>
          </p:nvSpPr>
          <p:spPr bwMode="auto">
            <a:xfrm>
              <a:off x="6262" y="4123"/>
              <a:ext cx="79" cy="91"/>
            </a:xfrm>
            <a:custGeom>
              <a:avLst/>
              <a:gdLst>
                <a:gd name="T0" fmla="+- 0 6314 6262"/>
                <a:gd name="T1" fmla="*/ T0 w 79"/>
                <a:gd name="T2" fmla="+- 0 4214 4124"/>
                <a:gd name="T3" fmla="*/ 4214 h 91"/>
                <a:gd name="T4" fmla="+- 0 6289 6262"/>
                <a:gd name="T5" fmla="*/ T4 w 79"/>
                <a:gd name="T6" fmla="+- 0 4214 4124"/>
                <a:gd name="T7" fmla="*/ 4214 h 91"/>
                <a:gd name="T8" fmla="+- 0 6279 6262"/>
                <a:gd name="T9" fmla="*/ T8 w 79"/>
                <a:gd name="T10" fmla="+- 0 4210 4124"/>
                <a:gd name="T11" fmla="*/ 4210 h 91"/>
                <a:gd name="T12" fmla="+- 0 6266 6262"/>
                <a:gd name="T13" fmla="*/ T12 w 79"/>
                <a:gd name="T14" fmla="+- 0 4194 4124"/>
                <a:gd name="T15" fmla="*/ 4194 h 91"/>
                <a:gd name="T16" fmla="+- 0 6262 6262"/>
                <a:gd name="T17" fmla="*/ T16 w 79"/>
                <a:gd name="T18" fmla="+- 0 4184 4124"/>
                <a:gd name="T19" fmla="*/ 4184 h 91"/>
                <a:gd name="T20" fmla="+- 0 6262 6262"/>
                <a:gd name="T21" fmla="*/ T20 w 79"/>
                <a:gd name="T22" fmla="+- 0 4156 4124"/>
                <a:gd name="T23" fmla="*/ 4156 h 91"/>
                <a:gd name="T24" fmla="+- 0 6266 6262"/>
                <a:gd name="T25" fmla="*/ T24 w 79"/>
                <a:gd name="T26" fmla="+- 0 4145 4124"/>
                <a:gd name="T27" fmla="*/ 4145 h 91"/>
                <a:gd name="T28" fmla="+- 0 6280 6262"/>
                <a:gd name="T29" fmla="*/ T28 w 79"/>
                <a:gd name="T30" fmla="+- 0 4128 4124"/>
                <a:gd name="T31" fmla="*/ 4128 h 91"/>
                <a:gd name="T32" fmla="+- 0 6290 6262"/>
                <a:gd name="T33" fmla="*/ T32 w 79"/>
                <a:gd name="T34" fmla="+- 0 4124 4124"/>
                <a:gd name="T35" fmla="*/ 4124 h 91"/>
                <a:gd name="T36" fmla="+- 0 6313 6262"/>
                <a:gd name="T37" fmla="*/ T36 w 79"/>
                <a:gd name="T38" fmla="+- 0 4124 4124"/>
                <a:gd name="T39" fmla="*/ 4124 h 91"/>
                <a:gd name="T40" fmla="+- 0 6322 6262"/>
                <a:gd name="T41" fmla="*/ T40 w 79"/>
                <a:gd name="T42" fmla="+- 0 4127 4124"/>
                <a:gd name="T43" fmla="*/ 4127 h 91"/>
                <a:gd name="T44" fmla="+- 0 6331 6262"/>
                <a:gd name="T45" fmla="*/ T44 w 79"/>
                <a:gd name="T46" fmla="+- 0 4136 4124"/>
                <a:gd name="T47" fmla="*/ 4136 h 91"/>
                <a:gd name="T48" fmla="+- 0 6293 6262"/>
                <a:gd name="T49" fmla="*/ T48 w 79"/>
                <a:gd name="T50" fmla="+- 0 4136 4124"/>
                <a:gd name="T51" fmla="*/ 4136 h 91"/>
                <a:gd name="T52" fmla="+- 0 6287 6262"/>
                <a:gd name="T53" fmla="*/ T52 w 79"/>
                <a:gd name="T54" fmla="+- 0 4139 4124"/>
                <a:gd name="T55" fmla="*/ 4139 h 91"/>
                <a:gd name="T56" fmla="+- 0 6279 6262"/>
                <a:gd name="T57" fmla="*/ T56 w 79"/>
                <a:gd name="T58" fmla="+- 0 4153 4124"/>
                <a:gd name="T59" fmla="*/ 4153 h 91"/>
                <a:gd name="T60" fmla="+- 0 6277 6262"/>
                <a:gd name="T61" fmla="*/ T60 w 79"/>
                <a:gd name="T62" fmla="+- 0 4161 4124"/>
                <a:gd name="T63" fmla="*/ 4161 h 91"/>
                <a:gd name="T64" fmla="+- 0 6277 6262"/>
                <a:gd name="T65" fmla="*/ T64 w 79"/>
                <a:gd name="T66" fmla="+- 0 4179 4124"/>
                <a:gd name="T67" fmla="*/ 4179 h 91"/>
                <a:gd name="T68" fmla="+- 0 6279 6262"/>
                <a:gd name="T69" fmla="*/ T68 w 79"/>
                <a:gd name="T70" fmla="+- 0 4187 4124"/>
                <a:gd name="T71" fmla="*/ 4187 h 91"/>
                <a:gd name="T72" fmla="+- 0 6287 6262"/>
                <a:gd name="T73" fmla="*/ T72 w 79"/>
                <a:gd name="T74" fmla="+- 0 4199 4124"/>
                <a:gd name="T75" fmla="*/ 4199 h 91"/>
                <a:gd name="T76" fmla="+- 0 6293 6262"/>
                <a:gd name="T77" fmla="*/ T76 w 79"/>
                <a:gd name="T78" fmla="+- 0 4202 4124"/>
                <a:gd name="T79" fmla="*/ 4202 h 91"/>
                <a:gd name="T80" fmla="+- 0 6330 6262"/>
                <a:gd name="T81" fmla="*/ T80 w 79"/>
                <a:gd name="T82" fmla="+- 0 4202 4124"/>
                <a:gd name="T83" fmla="*/ 4202 h 91"/>
                <a:gd name="T84" fmla="+- 0 6324 6262"/>
                <a:gd name="T85" fmla="*/ T84 w 79"/>
                <a:gd name="T86" fmla="+- 0 4209 4124"/>
                <a:gd name="T87" fmla="*/ 4209 h 91"/>
                <a:gd name="T88" fmla="+- 0 6314 6262"/>
                <a:gd name="T89" fmla="*/ T88 w 79"/>
                <a:gd name="T90" fmla="+- 0 4214 4124"/>
                <a:gd name="T91" fmla="*/ 4214 h 91"/>
                <a:gd name="T92" fmla="+- 0 6330 6262"/>
                <a:gd name="T93" fmla="*/ T92 w 79"/>
                <a:gd name="T94" fmla="+- 0 4202 4124"/>
                <a:gd name="T95" fmla="*/ 4202 h 91"/>
                <a:gd name="T96" fmla="+- 0 6311 6262"/>
                <a:gd name="T97" fmla="*/ T96 w 79"/>
                <a:gd name="T98" fmla="+- 0 4202 4124"/>
                <a:gd name="T99" fmla="*/ 4202 h 91"/>
                <a:gd name="T100" fmla="+- 0 6317 6262"/>
                <a:gd name="T101" fmla="*/ T100 w 79"/>
                <a:gd name="T102" fmla="+- 0 4198 4124"/>
                <a:gd name="T103" fmla="*/ 4198 h 91"/>
                <a:gd name="T104" fmla="+- 0 6324 6262"/>
                <a:gd name="T105" fmla="*/ T104 w 79"/>
                <a:gd name="T106" fmla="+- 0 4184 4124"/>
                <a:gd name="T107" fmla="*/ 4184 h 91"/>
                <a:gd name="T108" fmla="+- 0 6326 6262"/>
                <a:gd name="T109" fmla="*/ T108 w 79"/>
                <a:gd name="T110" fmla="+- 0 4176 4124"/>
                <a:gd name="T111" fmla="*/ 4176 h 91"/>
                <a:gd name="T112" fmla="+- 0 6326 6262"/>
                <a:gd name="T113" fmla="*/ T112 w 79"/>
                <a:gd name="T114" fmla="+- 0 4159 4124"/>
                <a:gd name="T115" fmla="*/ 4159 h 91"/>
                <a:gd name="T116" fmla="+- 0 6325 6262"/>
                <a:gd name="T117" fmla="*/ T116 w 79"/>
                <a:gd name="T118" fmla="+- 0 4153 4124"/>
                <a:gd name="T119" fmla="*/ 4153 h 91"/>
                <a:gd name="T120" fmla="+- 0 6318 6262"/>
                <a:gd name="T121" fmla="*/ T120 w 79"/>
                <a:gd name="T122" fmla="+- 0 4140 4124"/>
                <a:gd name="T123" fmla="*/ 4140 h 91"/>
                <a:gd name="T124" fmla="+- 0 6311 6262"/>
                <a:gd name="T125" fmla="*/ T124 w 79"/>
                <a:gd name="T126" fmla="+- 0 4136 4124"/>
                <a:gd name="T127" fmla="*/ 4136 h 91"/>
                <a:gd name="T128" fmla="+- 0 6331 6262"/>
                <a:gd name="T129" fmla="*/ T128 w 79"/>
                <a:gd name="T130" fmla="+- 0 4136 4124"/>
                <a:gd name="T131" fmla="*/ 4136 h 91"/>
                <a:gd name="T132" fmla="+- 0 6337 6262"/>
                <a:gd name="T133" fmla="*/ T132 w 79"/>
                <a:gd name="T134" fmla="+- 0 4142 4124"/>
                <a:gd name="T135" fmla="*/ 4142 h 91"/>
                <a:gd name="T136" fmla="+- 0 6341 6262"/>
                <a:gd name="T137" fmla="*/ T136 w 79"/>
                <a:gd name="T138" fmla="+- 0 4152 4124"/>
                <a:gd name="T139" fmla="*/ 4152 h 91"/>
                <a:gd name="T140" fmla="+- 0 6341 6262"/>
                <a:gd name="T141" fmla="*/ T140 w 79"/>
                <a:gd name="T142" fmla="+- 0 4180 4124"/>
                <a:gd name="T143" fmla="*/ 4180 h 91"/>
                <a:gd name="T144" fmla="+- 0 6337 6262"/>
                <a:gd name="T145" fmla="*/ T144 w 79"/>
                <a:gd name="T146" fmla="+- 0 4192 4124"/>
                <a:gd name="T147" fmla="*/ 4192 h 91"/>
                <a:gd name="T148" fmla="+- 0 6330 6262"/>
                <a:gd name="T149" fmla="*/ T148 w 79"/>
                <a:gd name="T150" fmla="+- 0 4202 4124"/>
                <a:gd name="T151" fmla="*/ 4202 h 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79" h="91">
                  <a:moveTo>
                    <a:pt x="52" y="90"/>
                  </a:moveTo>
                  <a:lnTo>
                    <a:pt x="27" y="90"/>
                  </a:lnTo>
                  <a:lnTo>
                    <a:pt x="17" y="86"/>
                  </a:lnTo>
                  <a:lnTo>
                    <a:pt x="4" y="70"/>
                  </a:lnTo>
                  <a:lnTo>
                    <a:pt x="0" y="60"/>
                  </a:lnTo>
                  <a:lnTo>
                    <a:pt x="0" y="32"/>
                  </a:lnTo>
                  <a:lnTo>
                    <a:pt x="4" y="21"/>
                  </a:lnTo>
                  <a:lnTo>
                    <a:pt x="18" y="4"/>
                  </a:lnTo>
                  <a:lnTo>
                    <a:pt x="28" y="0"/>
                  </a:lnTo>
                  <a:lnTo>
                    <a:pt x="51" y="0"/>
                  </a:lnTo>
                  <a:lnTo>
                    <a:pt x="60" y="3"/>
                  </a:lnTo>
                  <a:lnTo>
                    <a:pt x="69" y="12"/>
                  </a:lnTo>
                  <a:lnTo>
                    <a:pt x="31" y="12"/>
                  </a:lnTo>
                  <a:lnTo>
                    <a:pt x="25" y="15"/>
                  </a:lnTo>
                  <a:lnTo>
                    <a:pt x="17" y="29"/>
                  </a:lnTo>
                  <a:lnTo>
                    <a:pt x="15" y="37"/>
                  </a:lnTo>
                  <a:lnTo>
                    <a:pt x="15" y="55"/>
                  </a:lnTo>
                  <a:lnTo>
                    <a:pt x="17" y="63"/>
                  </a:lnTo>
                  <a:lnTo>
                    <a:pt x="25" y="75"/>
                  </a:lnTo>
                  <a:lnTo>
                    <a:pt x="31" y="78"/>
                  </a:lnTo>
                  <a:lnTo>
                    <a:pt x="68" y="78"/>
                  </a:lnTo>
                  <a:lnTo>
                    <a:pt x="62" y="85"/>
                  </a:lnTo>
                  <a:lnTo>
                    <a:pt x="52" y="90"/>
                  </a:lnTo>
                  <a:close/>
                  <a:moveTo>
                    <a:pt x="68" y="78"/>
                  </a:moveTo>
                  <a:lnTo>
                    <a:pt x="49" y="78"/>
                  </a:lnTo>
                  <a:lnTo>
                    <a:pt x="55" y="74"/>
                  </a:lnTo>
                  <a:lnTo>
                    <a:pt x="62" y="60"/>
                  </a:lnTo>
                  <a:lnTo>
                    <a:pt x="64" y="52"/>
                  </a:lnTo>
                  <a:lnTo>
                    <a:pt x="64" y="35"/>
                  </a:lnTo>
                  <a:lnTo>
                    <a:pt x="63" y="29"/>
                  </a:lnTo>
                  <a:lnTo>
                    <a:pt x="56" y="16"/>
                  </a:lnTo>
                  <a:lnTo>
                    <a:pt x="49" y="12"/>
                  </a:lnTo>
                  <a:lnTo>
                    <a:pt x="69" y="12"/>
                  </a:lnTo>
                  <a:lnTo>
                    <a:pt x="75" y="18"/>
                  </a:lnTo>
                  <a:lnTo>
                    <a:pt x="79" y="28"/>
                  </a:lnTo>
                  <a:lnTo>
                    <a:pt x="79" y="56"/>
                  </a:lnTo>
                  <a:lnTo>
                    <a:pt x="75" y="68"/>
                  </a:lnTo>
                  <a:lnTo>
                    <a:pt x="68" y="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9" name="AutoShape 419"/>
            <p:cNvSpPr>
              <a:spLocks/>
            </p:cNvSpPr>
            <p:nvPr/>
          </p:nvSpPr>
          <p:spPr bwMode="auto">
            <a:xfrm>
              <a:off x="6358" y="4124"/>
              <a:ext cx="114" cy="87"/>
            </a:xfrm>
            <a:custGeom>
              <a:avLst/>
              <a:gdLst>
                <a:gd name="T0" fmla="+- 0 6386 6358"/>
                <a:gd name="T1" fmla="*/ T0 w 114"/>
                <a:gd name="T2" fmla="+- 0 4138 4124"/>
                <a:gd name="T3" fmla="*/ 4138 h 87"/>
                <a:gd name="T4" fmla="+- 0 6372 6358"/>
                <a:gd name="T5" fmla="*/ T4 w 114"/>
                <a:gd name="T6" fmla="+- 0 4138 4124"/>
                <a:gd name="T7" fmla="*/ 4138 h 87"/>
                <a:gd name="T8" fmla="+- 0 6375 6358"/>
                <a:gd name="T9" fmla="*/ T8 w 114"/>
                <a:gd name="T10" fmla="+- 0 4134 4124"/>
                <a:gd name="T11" fmla="*/ 4134 h 87"/>
                <a:gd name="T12" fmla="+- 0 6378 6358"/>
                <a:gd name="T13" fmla="*/ T12 w 114"/>
                <a:gd name="T14" fmla="+- 0 4131 4124"/>
                <a:gd name="T15" fmla="*/ 4131 h 87"/>
                <a:gd name="T16" fmla="+- 0 6386 6358"/>
                <a:gd name="T17" fmla="*/ T16 w 114"/>
                <a:gd name="T18" fmla="+- 0 4126 4124"/>
                <a:gd name="T19" fmla="*/ 4126 h 87"/>
                <a:gd name="T20" fmla="+- 0 6391 6358"/>
                <a:gd name="T21" fmla="*/ T20 w 114"/>
                <a:gd name="T22" fmla="+- 0 4124 4124"/>
                <a:gd name="T23" fmla="*/ 4124 h 87"/>
                <a:gd name="T24" fmla="+- 0 6404 6358"/>
                <a:gd name="T25" fmla="*/ T24 w 114"/>
                <a:gd name="T26" fmla="+- 0 4124 4124"/>
                <a:gd name="T27" fmla="*/ 4124 h 87"/>
                <a:gd name="T28" fmla="+- 0 6409 6358"/>
                <a:gd name="T29" fmla="*/ T28 w 114"/>
                <a:gd name="T30" fmla="+- 0 4126 4124"/>
                <a:gd name="T31" fmla="*/ 4126 h 87"/>
                <a:gd name="T32" fmla="+- 0 6416 6358"/>
                <a:gd name="T33" fmla="*/ T32 w 114"/>
                <a:gd name="T34" fmla="+- 0 4131 4124"/>
                <a:gd name="T35" fmla="*/ 4131 h 87"/>
                <a:gd name="T36" fmla="+- 0 6418 6358"/>
                <a:gd name="T37" fmla="*/ T36 w 114"/>
                <a:gd name="T38" fmla="+- 0 4134 4124"/>
                <a:gd name="T39" fmla="*/ 4134 h 87"/>
                <a:gd name="T40" fmla="+- 0 6419 6358"/>
                <a:gd name="T41" fmla="*/ T40 w 114"/>
                <a:gd name="T42" fmla="+- 0 4137 4124"/>
                <a:gd name="T43" fmla="*/ 4137 h 87"/>
                <a:gd name="T44" fmla="+- 0 6388 6358"/>
                <a:gd name="T45" fmla="*/ T44 w 114"/>
                <a:gd name="T46" fmla="+- 0 4137 4124"/>
                <a:gd name="T47" fmla="*/ 4137 h 87"/>
                <a:gd name="T48" fmla="+- 0 6386 6358"/>
                <a:gd name="T49" fmla="*/ T48 w 114"/>
                <a:gd name="T50" fmla="+- 0 4138 4124"/>
                <a:gd name="T51" fmla="*/ 4138 h 87"/>
                <a:gd name="T52" fmla="+- 0 6436 6358"/>
                <a:gd name="T53" fmla="*/ T52 w 114"/>
                <a:gd name="T54" fmla="+- 0 4138 4124"/>
                <a:gd name="T55" fmla="*/ 4138 h 87"/>
                <a:gd name="T56" fmla="+- 0 6420 6358"/>
                <a:gd name="T57" fmla="*/ T56 w 114"/>
                <a:gd name="T58" fmla="+- 0 4138 4124"/>
                <a:gd name="T59" fmla="*/ 4138 h 87"/>
                <a:gd name="T60" fmla="+- 0 6423 6358"/>
                <a:gd name="T61" fmla="*/ T60 w 114"/>
                <a:gd name="T62" fmla="+- 0 4133 4124"/>
                <a:gd name="T63" fmla="*/ 4133 h 87"/>
                <a:gd name="T64" fmla="+- 0 6427 6358"/>
                <a:gd name="T65" fmla="*/ T64 w 114"/>
                <a:gd name="T66" fmla="+- 0 4130 4124"/>
                <a:gd name="T67" fmla="*/ 4130 h 87"/>
                <a:gd name="T68" fmla="+- 0 6435 6358"/>
                <a:gd name="T69" fmla="*/ T68 w 114"/>
                <a:gd name="T70" fmla="+- 0 4125 4124"/>
                <a:gd name="T71" fmla="*/ 4125 h 87"/>
                <a:gd name="T72" fmla="+- 0 6440 6358"/>
                <a:gd name="T73" fmla="*/ T72 w 114"/>
                <a:gd name="T74" fmla="+- 0 4124 4124"/>
                <a:gd name="T75" fmla="*/ 4124 h 87"/>
                <a:gd name="T76" fmla="+- 0 6457 6358"/>
                <a:gd name="T77" fmla="*/ T76 w 114"/>
                <a:gd name="T78" fmla="+- 0 4124 4124"/>
                <a:gd name="T79" fmla="*/ 4124 h 87"/>
                <a:gd name="T80" fmla="+- 0 6465 6358"/>
                <a:gd name="T81" fmla="*/ T80 w 114"/>
                <a:gd name="T82" fmla="+- 0 4128 4124"/>
                <a:gd name="T83" fmla="*/ 4128 h 87"/>
                <a:gd name="T84" fmla="+- 0 6469 6358"/>
                <a:gd name="T85" fmla="*/ T84 w 114"/>
                <a:gd name="T86" fmla="+- 0 4137 4124"/>
                <a:gd name="T87" fmla="*/ 4137 h 87"/>
                <a:gd name="T88" fmla="+- 0 6437 6358"/>
                <a:gd name="T89" fmla="*/ T88 w 114"/>
                <a:gd name="T90" fmla="+- 0 4137 4124"/>
                <a:gd name="T91" fmla="*/ 4137 h 87"/>
                <a:gd name="T92" fmla="+- 0 6436 6358"/>
                <a:gd name="T93" fmla="*/ T92 w 114"/>
                <a:gd name="T94" fmla="+- 0 4138 4124"/>
                <a:gd name="T95" fmla="*/ 4138 h 87"/>
                <a:gd name="T96" fmla="+- 0 6372 6358"/>
                <a:gd name="T97" fmla="*/ T96 w 114"/>
                <a:gd name="T98" fmla="+- 0 4211 4124"/>
                <a:gd name="T99" fmla="*/ 4211 h 87"/>
                <a:gd name="T100" fmla="+- 0 6358 6358"/>
                <a:gd name="T101" fmla="*/ T100 w 114"/>
                <a:gd name="T102" fmla="+- 0 4211 4124"/>
                <a:gd name="T103" fmla="*/ 4211 h 87"/>
                <a:gd name="T104" fmla="+- 0 6358 6358"/>
                <a:gd name="T105" fmla="*/ T104 w 114"/>
                <a:gd name="T106" fmla="+- 0 4126 4124"/>
                <a:gd name="T107" fmla="*/ 4126 h 87"/>
                <a:gd name="T108" fmla="+- 0 6372 6358"/>
                <a:gd name="T109" fmla="*/ T108 w 114"/>
                <a:gd name="T110" fmla="+- 0 4126 4124"/>
                <a:gd name="T111" fmla="*/ 4126 h 87"/>
                <a:gd name="T112" fmla="+- 0 6372 6358"/>
                <a:gd name="T113" fmla="*/ T112 w 114"/>
                <a:gd name="T114" fmla="+- 0 4138 4124"/>
                <a:gd name="T115" fmla="*/ 4138 h 87"/>
                <a:gd name="T116" fmla="+- 0 6386 6358"/>
                <a:gd name="T117" fmla="*/ T116 w 114"/>
                <a:gd name="T118" fmla="+- 0 4138 4124"/>
                <a:gd name="T119" fmla="*/ 4138 h 87"/>
                <a:gd name="T120" fmla="+- 0 6383 6358"/>
                <a:gd name="T121" fmla="*/ T120 w 114"/>
                <a:gd name="T122" fmla="+- 0 4139 4124"/>
                <a:gd name="T123" fmla="*/ 4139 h 87"/>
                <a:gd name="T124" fmla="+- 0 6375 6358"/>
                <a:gd name="T125" fmla="*/ T124 w 114"/>
                <a:gd name="T126" fmla="+- 0 4147 4124"/>
                <a:gd name="T127" fmla="*/ 4147 h 87"/>
                <a:gd name="T128" fmla="+- 0 6372 6358"/>
                <a:gd name="T129" fmla="*/ T128 w 114"/>
                <a:gd name="T130" fmla="+- 0 4155 4124"/>
                <a:gd name="T131" fmla="*/ 4155 h 87"/>
                <a:gd name="T132" fmla="+- 0 6372 6358"/>
                <a:gd name="T133" fmla="*/ T132 w 114"/>
                <a:gd name="T134" fmla="+- 0 4211 4124"/>
                <a:gd name="T135" fmla="*/ 4211 h 87"/>
                <a:gd name="T136" fmla="+- 0 6422 6358"/>
                <a:gd name="T137" fmla="*/ T136 w 114"/>
                <a:gd name="T138" fmla="+- 0 4211 4124"/>
                <a:gd name="T139" fmla="*/ 4211 h 87"/>
                <a:gd name="T140" fmla="+- 0 6408 6358"/>
                <a:gd name="T141" fmla="*/ T140 w 114"/>
                <a:gd name="T142" fmla="+- 0 4211 4124"/>
                <a:gd name="T143" fmla="*/ 4211 h 87"/>
                <a:gd name="T144" fmla="+- 0 6408 6358"/>
                <a:gd name="T145" fmla="*/ T144 w 114"/>
                <a:gd name="T146" fmla="+- 0 4150 4124"/>
                <a:gd name="T147" fmla="*/ 4150 h 87"/>
                <a:gd name="T148" fmla="+- 0 6407 6358"/>
                <a:gd name="T149" fmla="*/ T148 w 114"/>
                <a:gd name="T150" fmla="+- 0 4145 4124"/>
                <a:gd name="T151" fmla="*/ 4145 h 87"/>
                <a:gd name="T152" fmla="+- 0 6406 6358"/>
                <a:gd name="T153" fmla="*/ T152 w 114"/>
                <a:gd name="T154" fmla="+- 0 4143 4124"/>
                <a:gd name="T155" fmla="*/ 4143 h 87"/>
                <a:gd name="T156" fmla="+- 0 6404 6358"/>
                <a:gd name="T157" fmla="*/ T156 w 114"/>
                <a:gd name="T158" fmla="+- 0 4139 4124"/>
                <a:gd name="T159" fmla="*/ 4139 h 87"/>
                <a:gd name="T160" fmla="+- 0 6400 6358"/>
                <a:gd name="T161" fmla="*/ T160 w 114"/>
                <a:gd name="T162" fmla="+- 0 4137 4124"/>
                <a:gd name="T163" fmla="*/ 4137 h 87"/>
                <a:gd name="T164" fmla="+- 0 6419 6358"/>
                <a:gd name="T165" fmla="*/ T164 w 114"/>
                <a:gd name="T166" fmla="+- 0 4137 4124"/>
                <a:gd name="T167" fmla="*/ 4137 h 87"/>
                <a:gd name="T168" fmla="+- 0 6420 6358"/>
                <a:gd name="T169" fmla="*/ T168 w 114"/>
                <a:gd name="T170" fmla="+- 0 4138 4124"/>
                <a:gd name="T171" fmla="*/ 4138 h 87"/>
                <a:gd name="T172" fmla="+- 0 6436 6358"/>
                <a:gd name="T173" fmla="*/ T172 w 114"/>
                <a:gd name="T174" fmla="+- 0 4138 4124"/>
                <a:gd name="T175" fmla="*/ 4138 h 87"/>
                <a:gd name="T176" fmla="+- 0 6432 6358"/>
                <a:gd name="T177" fmla="*/ T176 w 114"/>
                <a:gd name="T178" fmla="+- 0 4139 4124"/>
                <a:gd name="T179" fmla="*/ 4139 h 87"/>
                <a:gd name="T180" fmla="+- 0 6424 6358"/>
                <a:gd name="T181" fmla="*/ T180 w 114"/>
                <a:gd name="T182" fmla="+- 0 4146 4124"/>
                <a:gd name="T183" fmla="*/ 4146 h 87"/>
                <a:gd name="T184" fmla="+- 0 6422 6358"/>
                <a:gd name="T185" fmla="*/ T184 w 114"/>
                <a:gd name="T186" fmla="+- 0 4153 4124"/>
                <a:gd name="T187" fmla="*/ 4153 h 87"/>
                <a:gd name="T188" fmla="+- 0 6422 6358"/>
                <a:gd name="T189" fmla="*/ T188 w 114"/>
                <a:gd name="T190" fmla="+- 0 4211 4124"/>
                <a:gd name="T191" fmla="*/ 4211 h 87"/>
                <a:gd name="T192" fmla="+- 0 6472 6358"/>
                <a:gd name="T193" fmla="*/ T192 w 114"/>
                <a:gd name="T194" fmla="+- 0 4211 4124"/>
                <a:gd name="T195" fmla="*/ 4211 h 87"/>
                <a:gd name="T196" fmla="+- 0 6457 6358"/>
                <a:gd name="T197" fmla="*/ T196 w 114"/>
                <a:gd name="T198" fmla="+- 0 4211 4124"/>
                <a:gd name="T199" fmla="*/ 4211 h 87"/>
                <a:gd name="T200" fmla="+- 0 6457 6358"/>
                <a:gd name="T201" fmla="*/ T200 w 114"/>
                <a:gd name="T202" fmla="+- 0 4146 4124"/>
                <a:gd name="T203" fmla="*/ 4146 h 87"/>
                <a:gd name="T204" fmla="+- 0 6456 6358"/>
                <a:gd name="T205" fmla="*/ T204 w 114"/>
                <a:gd name="T206" fmla="+- 0 4142 4124"/>
                <a:gd name="T207" fmla="*/ 4142 h 87"/>
                <a:gd name="T208" fmla="+- 0 6450 6358"/>
                <a:gd name="T209" fmla="*/ T208 w 114"/>
                <a:gd name="T210" fmla="+- 0 4138 4124"/>
                <a:gd name="T211" fmla="*/ 4138 h 87"/>
                <a:gd name="T212" fmla="+- 0 6447 6358"/>
                <a:gd name="T213" fmla="*/ T212 w 114"/>
                <a:gd name="T214" fmla="+- 0 4137 4124"/>
                <a:gd name="T215" fmla="*/ 4137 h 87"/>
                <a:gd name="T216" fmla="+- 0 6469 6358"/>
                <a:gd name="T217" fmla="*/ T216 w 114"/>
                <a:gd name="T218" fmla="+- 0 4137 4124"/>
                <a:gd name="T219" fmla="*/ 4137 h 87"/>
                <a:gd name="T220" fmla="+- 0 6471 6358"/>
                <a:gd name="T221" fmla="*/ T220 w 114"/>
                <a:gd name="T222" fmla="+- 0 4141 4124"/>
                <a:gd name="T223" fmla="*/ 4141 h 87"/>
                <a:gd name="T224" fmla="+- 0 6472 6358"/>
                <a:gd name="T225" fmla="*/ T224 w 114"/>
                <a:gd name="T226" fmla="+- 0 4146 4124"/>
                <a:gd name="T227" fmla="*/ 4146 h 87"/>
                <a:gd name="T228" fmla="+- 0 6472 6358"/>
                <a:gd name="T229" fmla="*/ T228 w 114"/>
                <a:gd name="T230" fmla="+- 0 4211 4124"/>
                <a:gd name="T231" fmla="*/ 4211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14" h="87">
                  <a:moveTo>
                    <a:pt x="28" y="14"/>
                  </a:moveTo>
                  <a:lnTo>
                    <a:pt x="14" y="14"/>
                  </a:lnTo>
                  <a:lnTo>
                    <a:pt x="17" y="10"/>
                  </a:lnTo>
                  <a:lnTo>
                    <a:pt x="20" y="7"/>
                  </a:lnTo>
                  <a:lnTo>
                    <a:pt x="28" y="2"/>
                  </a:lnTo>
                  <a:lnTo>
                    <a:pt x="33" y="0"/>
                  </a:lnTo>
                  <a:lnTo>
                    <a:pt x="46" y="0"/>
                  </a:lnTo>
                  <a:lnTo>
                    <a:pt x="51" y="2"/>
                  </a:lnTo>
                  <a:lnTo>
                    <a:pt x="58" y="7"/>
                  </a:lnTo>
                  <a:lnTo>
                    <a:pt x="60" y="10"/>
                  </a:lnTo>
                  <a:lnTo>
                    <a:pt x="61" y="13"/>
                  </a:lnTo>
                  <a:lnTo>
                    <a:pt x="30" y="13"/>
                  </a:lnTo>
                  <a:lnTo>
                    <a:pt x="28" y="14"/>
                  </a:lnTo>
                  <a:close/>
                  <a:moveTo>
                    <a:pt x="78" y="14"/>
                  </a:moveTo>
                  <a:lnTo>
                    <a:pt x="62" y="14"/>
                  </a:lnTo>
                  <a:lnTo>
                    <a:pt x="65" y="9"/>
                  </a:lnTo>
                  <a:lnTo>
                    <a:pt x="69" y="6"/>
                  </a:lnTo>
                  <a:lnTo>
                    <a:pt x="77" y="1"/>
                  </a:lnTo>
                  <a:lnTo>
                    <a:pt x="82" y="0"/>
                  </a:lnTo>
                  <a:lnTo>
                    <a:pt x="99" y="0"/>
                  </a:lnTo>
                  <a:lnTo>
                    <a:pt x="107" y="4"/>
                  </a:lnTo>
                  <a:lnTo>
                    <a:pt x="111" y="13"/>
                  </a:lnTo>
                  <a:lnTo>
                    <a:pt x="79" y="13"/>
                  </a:lnTo>
                  <a:lnTo>
                    <a:pt x="78" y="14"/>
                  </a:lnTo>
                  <a:close/>
                  <a:moveTo>
                    <a:pt x="14" y="87"/>
                  </a:moveTo>
                  <a:lnTo>
                    <a:pt x="0" y="87"/>
                  </a:lnTo>
                  <a:lnTo>
                    <a:pt x="0" y="2"/>
                  </a:lnTo>
                  <a:lnTo>
                    <a:pt x="14" y="2"/>
                  </a:lnTo>
                  <a:lnTo>
                    <a:pt x="14" y="14"/>
                  </a:lnTo>
                  <a:lnTo>
                    <a:pt x="28" y="14"/>
                  </a:lnTo>
                  <a:lnTo>
                    <a:pt x="25" y="15"/>
                  </a:lnTo>
                  <a:lnTo>
                    <a:pt x="17" y="23"/>
                  </a:lnTo>
                  <a:lnTo>
                    <a:pt x="14" y="31"/>
                  </a:lnTo>
                  <a:lnTo>
                    <a:pt x="14" y="87"/>
                  </a:lnTo>
                  <a:close/>
                  <a:moveTo>
                    <a:pt x="64" y="87"/>
                  </a:moveTo>
                  <a:lnTo>
                    <a:pt x="50" y="87"/>
                  </a:lnTo>
                  <a:lnTo>
                    <a:pt x="50" y="26"/>
                  </a:lnTo>
                  <a:lnTo>
                    <a:pt x="49" y="21"/>
                  </a:lnTo>
                  <a:lnTo>
                    <a:pt x="48" y="19"/>
                  </a:lnTo>
                  <a:lnTo>
                    <a:pt x="46" y="15"/>
                  </a:lnTo>
                  <a:lnTo>
                    <a:pt x="42" y="13"/>
                  </a:lnTo>
                  <a:lnTo>
                    <a:pt x="61" y="13"/>
                  </a:lnTo>
                  <a:lnTo>
                    <a:pt x="62" y="14"/>
                  </a:lnTo>
                  <a:lnTo>
                    <a:pt x="78" y="14"/>
                  </a:lnTo>
                  <a:lnTo>
                    <a:pt x="74" y="15"/>
                  </a:lnTo>
                  <a:lnTo>
                    <a:pt x="66" y="22"/>
                  </a:lnTo>
                  <a:lnTo>
                    <a:pt x="64" y="29"/>
                  </a:lnTo>
                  <a:lnTo>
                    <a:pt x="64" y="87"/>
                  </a:lnTo>
                  <a:close/>
                  <a:moveTo>
                    <a:pt x="114" y="87"/>
                  </a:moveTo>
                  <a:lnTo>
                    <a:pt x="99" y="87"/>
                  </a:lnTo>
                  <a:lnTo>
                    <a:pt x="99" y="22"/>
                  </a:lnTo>
                  <a:lnTo>
                    <a:pt x="98" y="18"/>
                  </a:lnTo>
                  <a:lnTo>
                    <a:pt x="92" y="14"/>
                  </a:lnTo>
                  <a:lnTo>
                    <a:pt x="89" y="13"/>
                  </a:lnTo>
                  <a:lnTo>
                    <a:pt x="111" y="13"/>
                  </a:lnTo>
                  <a:lnTo>
                    <a:pt x="113" y="17"/>
                  </a:lnTo>
                  <a:lnTo>
                    <a:pt x="114" y="22"/>
                  </a:lnTo>
                  <a:lnTo>
                    <a:pt x="114" y="8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0" name="AutoShape 420"/>
            <p:cNvSpPr>
              <a:spLocks/>
            </p:cNvSpPr>
            <p:nvPr/>
          </p:nvSpPr>
          <p:spPr bwMode="auto">
            <a:xfrm>
              <a:off x="6491" y="4124"/>
              <a:ext cx="75" cy="121"/>
            </a:xfrm>
            <a:custGeom>
              <a:avLst/>
              <a:gdLst>
                <a:gd name="T0" fmla="+- 0 6517 6491"/>
                <a:gd name="T1" fmla="*/ T0 w 75"/>
                <a:gd name="T2" fmla="+- 0 4137 4124"/>
                <a:gd name="T3" fmla="*/ 4137 h 121"/>
                <a:gd name="T4" fmla="+- 0 6505 6491"/>
                <a:gd name="T5" fmla="*/ T4 w 75"/>
                <a:gd name="T6" fmla="+- 0 4137 4124"/>
                <a:gd name="T7" fmla="*/ 4137 h 121"/>
                <a:gd name="T8" fmla="+- 0 6508 6491"/>
                <a:gd name="T9" fmla="*/ T8 w 75"/>
                <a:gd name="T10" fmla="+- 0 4134 4124"/>
                <a:gd name="T11" fmla="*/ 4134 h 121"/>
                <a:gd name="T12" fmla="+- 0 6511 6491"/>
                <a:gd name="T13" fmla="*/ T12 w 75"/>
                <a:gd name="T14" fmla="+- 0 4131 4124"/>
                <a:gd name="T15" fmla="*/ 4131 h 121"/>
                <a:gd name="T16" fmla="+- 0 6514 6491"/>
                <a:gd name="T17" fmla="*/ T16 w 75"/>
                <a:gd name="T18" fmla="+- 0 4129 4124"/>
                <a:gd name="T19" fmla="*/ 4129 h 121"/>
                <a:gd name="T20" fmla="+- 0 6519 6491"/>
                <a:gd name="T21" fmla="*/ T20 w 75"/>
                <a:gd name="T22" fmla="+- 0 4126 4124"/>
                <a:gd name="T23" fmla="*/ 4126 h 121"/>
                <a:gd name="T24" fmla="+- 0 6525 6491"/>
                <a:gd name="T25" fmla="*/ T24 w 75"/>
                <a:gd name="T26" fmla="+- 0 4124 4124"/>
                <a:gd name="T27" fmla="*/ 4124 h 121"/>
                <a:gd name="T28" fmla="+- 0 6541 6491"/>
                <a:gd name="T29" fmla="*/ T28 w 75"/>
                <a:gd name="T30" fmla="+- 0 4124 4124"/>
                <a:gd name="T31" fmla="*/ 4124 h 121"/>
                <a:gd name="T32" fmla="+- 0 6549 6491"/>
                <a:gd name="T33" fmla="*/ T32 w 75"/>
                <a:gd name="T34" fmla="+- 0 4128 4124"/>
                <a:gd name="T35" fmla="*/ 4128 h 121"/>
                <a:gd name="T36" fmla="+- 0 6557 6491"/>
                <a:gd name="T37" fmla="*/ T36 w 75"/>
                <a:gd name="T38" fmla="+- 0 4136 4124"/>
                <a:gd name="T39" fmla="*/ 4136 h 121"/>
                <a:gd name="T40" fmla="+- 0 6518 6491"/>
                <a:gd name="T41" fmla="*/ T40 w 75"/>
                <a:gd name="T42" fmla="+- 0 4136 4124"/>
                <a:gd name="T43" fmla="*/ 4136 h 121"/>
                <a:gd name="T44" fmla="+- 0 6517 6491"/>
                <a:gd name="T45" fmla="*/ T44 w 75"/>
                <a:gd name="T46" fmla="+- 0 4137 4124"/>
                <a:gd name="T47" fmla="*/ 4137 h 121"/>
                <a:gd name="T48" fmla="+- 0 6505 6491"/>
                <a:gd name="T49" fmla="*/ T48 w 75"/>
                <a:gd name="T50" fmla="+- 0 4245 4124"/>
                <a:gd name="T51" fmla="*/ 4245 h 121"/>
                <a:gd name="T52" fmla="+- 0 6491 6491"/>
                <a:gd name="T53" fmla="*/ T52 w 75"/>
                <a:gd name="T54" fmla="+- 0 4245 4124"/>
                <a:gd name="T55" fmla="*/ 4245 h 121"/>
                <a:gd name="T56" fmla="+- 0 6491 6491"/>
                <a:gd name="T57" fmla="*/ T56 w 75"/>
                <a:gd name="T58" fmla="+- 0 4126 4124"/>
                <a:gd name="T59" fmla="*/ 4126 h 121"/>
                <a:gd name="T60" fmla="+- 0 6505 6491"/>
                <a:gd name="T61" fmla="*/ T60 w 75"/>
                <a:gd name="T62" fmla="+- 0 4126 4124"/>
                <a:gd name="T63" fmla="*/ 4126 h 121"/>
                <a:gd name="T64" fmla="+- 0 6505 6491"/>
                <a:gd name="T65" fmla="*/ T64 w 75"/>
                <a:gd name="T66" fmla="+- 0 4137 4124"/>
                <a:gd name="T67" fmla="*/ 4137 h 121"/>
                <a:gd name="T68" fmla="+- 0 6517 6491"/>
                <a:gd name="T69" fmla="*/ T68 w 75"/>
                <a:gd name="T70" fmla="+- 0 4137 4124"/>
                <a:gd name="T71" fmla="*/ 4137 h 121"/>
                <a:gd name="T72" fmla="+- 0 6511 6491"/>
                <a:gd name="T73" fmla="*/ T72 w 75"/>
                <a:gd name="T74" fmla="+- 0 4141 4124"/>
                <a:gd name="T75" fmla="*/ 4141 h 121"/>
                <a:gd name="T76" fmla="+- 0 6506 6491"/>
                <a:gd name="T77" fmla="*/ T76 w 75"/>
                <a:gd name="T78" fmla="+- 0 4157 4124"/>
                <a:gd name="T79" fmla="*/ 4157 h 121"/>
                <a:gd name="T80" fmla="+- 0 6505 6491"/>
                <a:gd name="T81" fmla="*/ T80 w 75"/>
                <a:gd name="T82" fmla="+- 0 4163 4124"/>
                <a:gd name="T83" fmla="*/ 4163 h 121"/>
                <a:gd name="T84" fmla="+- 0 6505 6491"/>
                <a:gd name="T85" fmla="*/ T84 w 75"/>
                <a:gd name="T86" fmla="+- 0 4179 4124"/>
                <a:gd name="T87" fmla="*/ 4179 h 121"/>
                <a:gd name="T88" fmla="+- 0 6506 6491"/>
                <a:gd name="T89" fmla="*/ T88 w 75"/>
                <a:gd name="T90" fmla="+- 0 4184 4124"/>
                <a:gd name="T91" fmla="*/ 4184 h 121"/>
                <a:gd name="T92" fmla="+- 0 6512 6491"/>
                <a:gd name="T93" fmla="*/ T92 w 75"/>
                <a:gd name="T94" fmla="+- 0 4197 4124"/>
                <a:gd name="T95" fmla="*/ 4197 h 121"/>
                <a:gd name="T96" fmla="+- 0 6518 6491"/>
                <a:gd name="T97" fmla="*/ T96 w 75"/>
                <a:gd name="T98" fmla="+- 0 4202 4124"/>
                <a:gd name="T99" fmla="*/ 4202 h 121"/>
                <a:gd name="T100" fmla="+- 0 6555 6491"/>
                <a:gd name="T101" fmla="*/ T100 w 75"/>
                <a:gd name="T102" fmla="+- 0 4202 4124"/>
                <a:gd name="T103" fmla="*/ 4202 h 121"/>
                <a:gd name="T104" fmla="+- 0 6555 6491"/>
                <a:gd name="T105" fmla="*/ T104 w 75"/>
                <a:gd name="T106" fmla="+- 0 4202 4124"/>
                <a:gd name="T107" fmla="*/ 4202 h 121"/>
                <a:gd name="T108" fmla="+- 0 6505 6491"/>
                <a:gd name="T109" fmla="*/ T108 w 75"/>
                <a:gd name="T110" fmla="+- 0 4202 4124"/>
                <a:gd name="T111" fmla="*/ 4202 h 121"/>
                <a:gd name="T112" fmla="+- 0 6505 6491"/>
                <a:gd name="T113" fmla="*/ T112 w 75"/>
                <a:gd name="T114" fmla="+- 0 4245 4124"/>
                <a:gd name="T115" fmla="*/ 4245 h 121"/>
                <a:gd name="T116" fmla="+- 0 6555 6491"/>
                <a:gd name="T117" fmla="*/ T116 w 75"/>
                <a:gd name="T118" fmla="+- 0 4202 4124"/>
                <a:gd name="T119" fmla="*/ 4202 h 121"/>
                <a:gd name="T120" fmla="+- 0 6534 6491"/>
                <a:gd name="T121" fmla="*/ T120 w 75"/>
                <a:gd name="T122" fmla="+- 0 4202 4124"/>
                <a:gd name="T123" fmla="*/ 4202 h 121"/>
                <a:gd name="T124" fmla="+- 0 6540 6491"/>
                <a:gd name="T125" fmla="*/ T124 w 75"/>
                <a:gd name="T126" fmla="+- 0 4199 4124"/>
                <a:gd name="T127" fmla="*/ 4199 h 121"/>
                <a:gd name="T128" fmla="+- 0 6549 6491"/>
                <a:gd name="T129" fmla="*/ T128 w 75"/>
                <a:gd name="T130" fmla="+- 0 4188 4124"/>
                <a:gd name="T131" fmla="*/ 4188 h 121"/>
                <a:gd name="T132" fmla="+- 0 6551 6491"/>
                <a:gd name="T133" fmla="*/ T132 w 75"/>
                <a:gd name="T134" fmla="+- 0 4180 4124"/>
                <a:gd name="T135" fmla="*/ 4180 h 121"/>
                <a:gd name="T136" fmla="+- 0 6551 6491"/>
                <a:gd name="T137" fmla="*/ T136 w 75"/>
                <a:gd name="T138" fmla="+- 0 4161 4124"/>
                <a:gd name="T139" fmla="*/ 4161 h 121"/>
                <a:gd name="T140" fmla="+- 0 6550 6491"/>
                <a:gd name="T141" fmla="*/ T140 w 75"/>
                <a:gd name="T142" fmla="+- 0 4155 4124"/>
                <a:gd name="T143" fmla="*/ 4155 h 121"/>
                <a:gd name="T144" fmla="+- 0 6544 6491"/>
                <a:gd name="T145" fmla="*/ T144 w 75"/>
                <a:gd name="T146" fmla="+- 0 4141 4124"/>
                <a:gd name="T147" fmla="*/ 4141 h 121"/>
                <a:gd name="T148" fmla="+- 0 6538 6491"/>
                <a:gd name="T149" fmla="*/ T148 w 75"/>
                <a:gd name="T150" fmla="+- 0 4136 4124"/>
                <a:gd name="T151" fmla="*/ 4136 h 121"/>
                <a:gd name="T152" fmla="+- 0 6557 6491"/>
                <a:gd name="T153" fmla="*/ T152 w 75"/>
                <a:gd name="T154" fmla="+- 0 4136 4124"/>
                <a:gd name="T155" fmla="*/ 4136 h 121"/>
                <a:gd name="T156" fmla="+- 0 6562 6491"/>
                <a:gd name="T157" fmla="*/ T156 w 75"/>
                <a:gd name="T158" fmla="+- 0 4142 4124"/>
                <a:gd name="T159" fmla="*/ 4142 h 121"/>
                <a:gd name="T160" fmla="+- 0 6566 6491"/>
                <a:gd name="T161" fmla="*/ T160 w 75"/>
                <a:gd name="T162" fmla="+- 0 4153 4124"/>
                <a:gd name="T163" fmla="*/ 4153 h 121"/>
                <a:gd name="T164" fmla="+- 0 6566 6491"/>
                <a:gd name="T165" fmla="*/ T164 w 75"/>
                <a:gd name="T166" fmla="+- 0 4167 4124"/>
                <a:gd name="T167" fmla="*/ 4167 h 121"/>
                <a:gd name="T168" fmla="+- 0 6565 6491"/>
                <a:gd name="T169" fmla="*/ T168 w 75"/>
                <a:gd name="T170" fmla="+- 0 4180 4124"/>
                <a:gd name="T171" fmla="*/ 4180 h 121"/>
                <a:gd name="T172" fmla="+- 0 6562 6491"/>
                <a:gd name="T173" fmla="*/ T172 w 75"/>
                <a:gd name="T174" fmla="+- 0 4190 4124"/>
                <a:gd name="T175" fmla="*/ 4190 h 121"/>
                <a:gd name="T176" fmla="+- 0 6557 6491"/>
                <a:gd name="T177" fmla="*/ T176 w 75"/>
                <a:gd name="T178" fmla="+- 0 4199 4124"/>
                <a:gd name="T179" fmla="*/ 4199 h 121"/>
                <a:gd name="T180" fmla="+- 0 6555 6491"/>
                <a:gd name="T181" fmla="*/ T180 w 75"/>
                <a:gd name="T182" fmla="+- 0 4202 4124"/>
                <a:gd name="T183" fmla="*/ 4202 h 121"/>
                <a:gd name="T184" fmla="+- 0 6538 6491"/>
                <a:gd name="T185" fmla="*/ T184 w 75"/>
                <a:gd name="T186" fmla="+- 0 4214 4124"/>
                <a:gd name="T187" fmla="*/ 4214 h 121"/>
                <a:gd name="T188" fmla="+- 0 6523 6491"/>
                <a:gd name="T189" fmla="*/ T188 w 75"/>
                <a:gd name="T190" fmla="+- 0 4214 4124"/>
                <a:gd name="T191" fmla="*/ 4214 h 121"/>
                <a:gd name="T192" fmla="+- 0 6518 6491"/>
                <a:gd name="T193" fmla="*/ T192 w 75"/>
                <a:gd name="T194" fmla="+- 0 4212 4124"/>
                <a:gd name="T195" fmla="*/ 4212 h 121"/>
                <a:gd name="T196" fmla="+- 0 6514 6491"/>
                <a:gd name="T197" fmla="*/ T196 w 75"/>
                <a:gd name="T198" fmla="+- 0 4210 4124"/>
                <a:gd name="T199" fmla="*/ 4210 h 121"/>
                <a:gd name="T200" fmla="+- 0 6511 6491"/>
                <a:gd name="T201" fmla="*/ T200 w 75"/>
                <a:gd name="T202" fmla="+- 0 4208 4124"/>
                <a:gd name="T203" fmla="*/ 4208 h 121"/>
                <a:gd name="T204" fmla="+- 0 6509 6491"/>
                <a:gd name="T205" fmla="*/ T204 w 75"/>
                <a:gd name="T206" fmla="+- 0 4205 4124"/>
                <a:gd name="T207" fmla="*/ 4205 h 121"/>
                <a:gd name="T208" fmla="+- 0 6505 6491"/>
                <a:gd name="T209" fmla="*/ T208 w 75"/>
                <a:gd name="T210" fmla="+- 0 4202 4124"/>
                <a:gd name="T211" fmla="*/ 4202 h 121"/>
                <a:gd name="T212" fmla="+- 0 6555 6491"/>
                <a:gd name="T213" fmla="*/ T212 w 75"/>
                <a:gd name="T214" fmla="+- 0 4202 4124"/>
                <a:gd name="T215" fmla="*/ 4202 h 121"/>
                <a:gd name="T216" fmla="+- 0 6551 6491"/>
                <a:gd name="T217" fmla="*/ T216 w 75"/>
                <a:gd name="T218" fmla="+- 0 4206 4124"/>
                <a:gd name="T219" fmla="*/ 4206 h 121"/>
                <a:gd name="T220" fmla="+- 0 6545 6491"/>
                <a:gd name="T221" fmla="*/ T220 w 75"/>
                <a:gd name="T222" fmla="+- 0 4211 4124"/>
                <a:gd name="T223" fmla="*/ 4211 h 121"/>
                <a:gd name="T224" fmla="+- 0 6538 6491"/>
                <a:gd name="T225" fmla="*/ T224 w 75"/>
                <a:gd name="T226" fmla="+- 0 4214 4124"/>
                <a:gd name="T227" fmla="*/ 4214 h 1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5" h="121">
                  <a:moveTo>
                    <a:pt x="26" y="13"/>
                  </a:moveTo>
                  <a:lnTo>
                    <a:pt x="14" y="13"/>
                  </a:lnTo>
                  <a:lnTo>
                    <a:pt x="17" y="10"/>
                  </a:lnTo>
                  <a:lnTo>
                    <a:pt x="20" y="7"/>
                  </a:lnTo>
                  <a:lnTo>
                    <a:pt x="23" y="5"/>
                  </a:lnTo>
                  <a:lnTo>
                    <a:pt x="28" y="2"/>
                  </a:lnTo>
                  <a:lnTo>
                    <a:pt x="34" y="0"/>
                  </a:lnTo>
                  <a:lnTo>
                    <a:pt x="50" y="0"/>
                  </a:lnTo>
                  <a:lnTo>
                    <a:pt x="58" y="4"/>
                  </a:lnTo>
                  <a:lnTo>
                    <a:pt x="66" y="12"/>
                  </a:lnTo>
                  <a:lnTo>
                    <a:pt x="27" y="12"/>
                  </a:lnTo>
                  <a:lnTo>
                    <a:pt x="26" y="13"/>
                  </a:lnTo>
                  <a:close/>
                  <a:moveTo>
                    <a:pt x="14" y="121"/>
                  </a:moveTo>
                  <a:lnTo>
                    <a:pt x="0" y="121"/>
                  </a:lnTo>
                  <a:lnTo>
                    <a:pt x="0" y="2"/>
                  </a:lnTo>
                  <a:lnTo>
                    <a:pt x="14" y="2"/>
                  </a:lnTo>
                  <a:lnTo>
                    <a:pt x="14" y="13"/>
                  </a:lnTo>
                  <a:lnTo>
                    <a:pt x="26" y="13"/>
                  </a:lnTo>
                  <a:lnTo>
                    <a:pt x="20" y="17"/>
                  </a:lnTo>
                  <a:lnTo>
                    <a:pt x="15" y="33"/>
                  </a:lnTo>
                  <a:lnTo>
                    <a:pt x="14" y="39"/>
                  </a:lnTo>
                  <a:lnTo>
                    <a:pt x="14" y="55"/>
                  </a:lnTo>
                  <a:lnTo>
                    <a:pt x="15" y="60"/>
                  </a:lnTo>
                  <a:lnTo>
                    <a:pt x="21" y="73"/>
                  </a:lnTo>
                  <a:lnTo>
                    <a:pt x="27" y="78"/>
                  </a:lnTo>
                  <a:lnTo>
                    <a:pt x="64" y="78"/>
                  </a:lnTo>
                  <a:lnTo>
                    <a:pt x="14" y="78"/>
                  </a:lnTo>
                  <a:lnTo>
                    <a:pt x="14" y="121"/>
                  </a:lnTo>
                  <a:close/>
                  <a:moveTo>
                    <a:pt x="64" y="78"/>
                  </a:moveTo>
                  <a:lnTo>
                    <a:pt x="43" y="78"/>
                  </a:lnTo>
                  <a:lnTo>
                    <a:pt x="49" y="75"/>
                  </a:lnTo>
                  <a:lnTo>
                    <a:pt x="58" y="64"/>
                  </a:lnTo>
                  <a:lnTo>
                    <a:pt x="60" y="56"/>
                  </a:lnTo>
                  <a:lnTo>
                    <a:pt x="60" y="37"/>
                  </a:lnTo>
                  <a:lnTo>
                    <a:pt x="59" y="31"/>
                  </a:lnTo>
                  <a:lnTo>
                    <a:pt x="53" y="17"/>
                  </a:lnTo>
                  <a:lnTo>
                    <a:pt x="47" y="12"/>
                  </a:lnTo>
                  <a:lnTo>
                    <a:pt x="66" y="12"/>
                  </a:lnTo>
                  <a:lnTo>
                    <a:pt x="71" y="18"/>
                  </a:lnTo>
                  <a:lnTo>
                    <a:pt x="75" y="29"/>
                  </a:lnTo>
                  <a:lnTo>
                    <a:pt x="75" y="43"/>
                  </a:lnTo>
                  <a:lnTo>
                    <a:pt x="74" y="56"/>
                  </a:lnTo>
                  <a:lnTo>
                    <a:pt x="71" y="66"/>
                  </a:lnTo>
                  <a:lnTo>
                    <a:pt x="66" y="75"/>
                  </a:lnTo>
                  <a:lnTo>
                    <a:pt x="64" y="78"/>
                  </a:lnTo>
                  <a:close/>
                  <a:moveTo>
                    <a:pt x="47" y="90"/>
                  </a:moveTo>
                  <a:lnTo>
                    <a:pt x="32" y="90"/>
                  </a:lnTo>
                  <a:lnTo>
                    <a:pt x="27" y="88"/>
                  </a:lnTo>
                  <a:lnTo>
                    <a:pt x="23" y="86"/>
                  </a:lnTo>
                  <a:lnTo>
                    <a:pt x="20" y="84"/>
                  </a:lnTo>
                  <a:lnTo>
                    <a:pt x="18" y="81"/>
                  </a:lnTo>
                  <a:lnTo>
                    <a:pt x="14" y="78"/>
                  </a:lnTo>
                  <a:lnTo>
                    <a:pt x="64" y="78"/>
                  </a:lnTo>
                  <a:lnTo>
                    <a:pt x="60" y="82"/>
                  </a:lnTo>
                  <a:lnTo>
                    <a:pt x="54" y="87"/>
                  </a:lnTo>
                  <a:lnTo>
                    <a:pt x="47" y="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1" name="AutoShape 421"/>
            <p:cNvSpPr>
              <a:spLocks/>
            </p:cNvSpPr>
            <p:nvPr/>
          </p:nvSpPr>
          <p:spPr bwMode="auto">
            <a:xfrm>
              <a:off x="6582" y="4124"/>
              <a:ext cx="42" cy="87"/>
            </a:xfrm>
            <a:custGeom>
              <a:avLst/>
              <a:gdLst>
                <a:gd name="T0" fmla="+- 0 6608 6583"/>
                <a:gd name="T1" fmla="*/ T0 w 42"/>
                <a:gd name="T2" fmla="+- 0 4140 4124"/>
                <a:gd name="T3" fmla="*/ 4140 h 87"/>
                <a:gd name="T4" fmla="+- 0 6596 6583"/>
                <a:gd name="T5" fmla="*/ T4 w 42"/>
                <a:gd name="T6" fmla="+- 0 4140 4124"/>
                <a:gd name="T7" fmla="*/ 4140 h 87"/>
                <a:gd name="T8" fmla="+- 0 6597 6583"/>
                <a:gd name="T9" fmla="*/ T8 w 42"/>
                <a:gd name="T10" fmla="+- 0 4138 4124"/>
                <a:gd name="T11" fmla="*/ 4138 h 87"/>
                <a:gd name="T12" fmla="+- 0 6600 6583"/>
                <a:gd name="T13" fmla="*/ T12 w 42"/>
                <a:gd name="T14" fmla="+- 0 4134 4124"/>
                <a:gd name="T15" fmla="*/ 4134 h 87"/>
                <a:gd name="T16" fmla="+- 0 6609 6583"/>
                <a:gd name="T17" fmla="*/ T16 w 42"/>
                <a:gd name="T18" fmla="+- 0 4126 4124"/>
                <a:gd name="T19" fmla="*/ 4126 h 87"/>
                <a:gd name="T20" fmla="+- 0 6614 6583"/>
                <a:gd name="T21" fmla="*/ T20 w 42"/>
                <a:gd name="T22" fmla="+- 0 4124 4124"/>
                <a:gd name="T23" fmla="*/ 4124 h 87"/>
                <a:gd name="T24" fmla="+- 0 6620 6583"/>
                <a:gd name="T25" fmla="*/ T24 w 42"/>
                <a:gd name="T26" fmla="+- 0 4124 4124"/>
                <a:gd name="T27" fmla="*/ 4124 h 87"/>
                <a:gd name="T28" fmla="+- 0 6622 6583"/>
                <a:gd name="T29" fmla="*/ T28 w 42"/>
                <a:gd name="T30" fmla="+- 0 4124 4124"/>
                <a:gd name="T31" fmla="*/ 4124 h 87"/>
                <a:gd name="T32" fmla="+- 0 6624 6583"/>
                <a:gd name="T33" fmla="*/ T32 w 42"/>
                <a:gd name="T34" fmla="+- 0 4124 4124"/>
                <a:gd name="T35" fmla="*/ 4124 h 87"/>
                <a:gd name="T36" fmla="+- 0 6624 6583"/>
                <a:gd name="T37" fmla="*/ T36 w 42"/>
                <a:gd name="T38" fmla="+- 0 4139 4124"/>
                <a:gd name="T39" fmla="*/ 4139 h 87"/>
                <a:gd name="T40" fmla="+- 0 6612 6583"/>
                <a:gd name="T41" fmla="*/ T40 w 42"/>
                <a:gd name="T42" fmla="+- 0 4139 4124"/>
                <a:gd name="T43" fmla="*/ 4139 h 87"/>
                <a:gd name="T44" fmla="+- 0 6608 6583"/>
                <a:gd name="T45" fmla="*/ T44 w 42"/>
                <a:gd name="T46" fmla="+- 0 4140 4124"/>
                <a:gd name="T47" fmla="*/ 4140 h 87"/>
                <a:gd name="T48" fmla="+- 0 6597 6583"/>
                <a:gd name="T49" fmla="*/ T48 w 42"/>
                <a:gd name="T50" fmla="+- 0 4211 4124"/>
                <a:gd name="T51" fmla="*/ 4211 h 87"/>
                <a:gd name="T52" fmla="+- 0 6583 6583"/>
                <a:gd name="T53" fmla="*/ T52 w 42"/>
                <a:gd name="T54" fmla="+- 0 4211 4124"/>
                <a:gd name="T55" fmla="*/ 4211 h 87"/>
                <a:gd name="T56" fmla="+- 0 6583 6583"/>
                <a:gd name="T57" fmla="*/ T56 w 42"/>
                <a:gd name="T58" fmla="+- 0 4126 4124"/>
                <a:gd name="T59" fmla="*/ 4126 h 87"/>
                <a:gd name="T60" fmla="+- 0 6596 6583"/>
                <a:gd name="T61" fmla="*/ T60 w 42"/>
                <a:gd name="T62" fmla="+- 0 4126 4124"/>
                <a:gd name="T63" fmla="*/ 4126 h 87"/>
                <a:gd name="T64" fmla="+- 0 6596 6583"/>
                <a:gd name="T65" fmla="*/ T64 w 42"/>
                <a:gd name="T66" fmla="+- 0 4140 4124"/>
                <a:gd name="T67" fmla="*/ 4140 h 87"/>
                <a:gd name="T68" fmla="+- 0 6608 6583"/>
                <a:gd name="T69" fmla="*/ T68 w 42"/>
                <a:gd name="T70" fmla="+- 0 4140 4124"/>
                <a:gd name="T71" fmla="*/ 4140 h 87"/>
                <a:gd name="T72" fmla="+- 0 6606 6583"/>
                <a:gd name="T73" fmla="*/ T72 w 42"/>
                <a:gd name="T74" fmla="+- 0 4141 4124"/>
                <a:gd name="T75" fmla="*/ 4141 h 87"/>
                <a:gd name="T76" fmla="+- 0 6599 6583"/>
                <a:gd name="T77" fmla="*/ T76 w 42"/>
                <a:gd name="T78" fmla="+- 0 4150 4124"/>
                <a:gd name="T79" fmla="*/ 4150 h 87"/>
                <a:gd name="T80" fmla="+- 0 6597 6583"/>
                <a:gd name="T81" fmla="*/ T80 w 42"/>
                <a:gd name="T82" fmla="+- 0 4156 4124"/>
                <a:gd name="T83" fmla="*/ 4156 h 87"/>
                <a:gd name="T84" fmla="+- 0 6597 6583"/>
                <a:gd name="T85" fmla="*/ T84 w 42"/>
                <a:gd name="T86" fmla="+- 0 4211 4124"/>
                <a:gd name="T87" fmla="*/ 4211 h 87"/>
                <a:gd name="T88" fmla="+- 0 6624 6583"/>
                <a:gd name="T89" fmla="*/ T88 w 42"/>
                <a:gd name="T90" fmla="+- 0 4139 4124"/>
                <a:gd name="T91" fmla="*/ 4139 h 87"/>
                <a:gd name="T92" fmla="+- 0 6622 6583"/>
                <a:gd name="T93" fmla="*/ T92 w 42"/>
                <a:gd name="T94" fmla="+- 0 4139 4124"/>
                <a:gd name="T95" fmla="*/ 4139 h 87"/>
                <a:gd name="T96" fmla="+- 0 6620 6583"/>
                <a:gd name="T97" fmla="*/ T96 w 42"/>
                <a:gd name="T98" fmla="+- 0 4139 4124"/>
                <a:gd name="T99" fmla="*/ 4139 h 87"/>
                <a:gd name="T100" fmla="+- 0 6624 6583"/>
                <a:gd name="T101" fmla="*/ T100 w 42"/>
                <a:gd name="T102" fmla="+- 0 4139 4124"/>
                <a:gd name="T103" fmla="*/ 4139 h 87"/>
                <a:gd name="T104" fmla="+- 0 6624 6583"/>
                <a:gd name="T105" fmla="*/ T104 w 42"/>
                <a:gd name="T106" fmla="+- 0 4139 4124"/>
                <a:gd name="T107" fmla="*/ 4139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42" h="87">
                  <a:moveTo>
                    <a:pt x="25" y="16"/>
                  </a:moveTo>
                  <a:lnTo>
                    <a:pt x="13" y="16"/>
                  </a:lnTo>
                  <a:lnTo>
                    <a:pt x="14" y="14"/>
                  </a:lnTo>
                  <a:lnTo>
                    <a:pt x="17" y="10"/>
                  </a:lnTo>
                  <a:lnTo>
                    <a:pt x="26" y="2"/>
                  </a:lnTo>
                  <a:lnTo>
                    <a:pt x="31" y="0"/>
                  </a:lnTo>
                  <a:lnTo>
                    <a:pt x="37" y="0"/>
                  </a:lnTo>
                  <a:lnTo>
                    <a:pt x="39" y="0"/>
                  </a:lnTo>
                  <a:lnTo>
                    <a:pt x="41" y="0"/>
                  </a:lnTo>
                  <a:lnTo>
                    <a:pt x="41" y="15"/>
                  </a:lnTo>
                  <a:lnTo>
                    <a:pt x="29" y="15"/>
                  </a:lnTo>
                  <a:lnTo>
                    <a:pt x="25" y="16"/>
                  </a:lnTo>
                  <a:close/>
                  <a:moveTo>
                    <a:pt x="14" y="87"/>
                  </a:moveTo>
                  <a:lnTo>
                    <a:pt x="0" y="87"/>
                  </a:lnTo>
                  <a:lnTo>
                    <a:pt x="0" y="2"/>
                  </a:lnTo>
                  <a:lnTo>
                    <a:pt x="13" y="2"/>
                  </a:lnTo>
                  <a:lnTo>
                    <a:pt x="13" y="16"/>
                  </a:lnTo>
                  <a:lnTo>
                    <a:pt x="25" y="16"/>
                  </a:lnTo>
                  <a:lnTo>
                    <a:pt x="23" y="17"/>
                  </a:lnTo>
                  <a:lnTo>
                    <a:pt x="16" y="26"/>
                  </a:lnTo>
                  <a:lnTo>
                    <a:pt x="14" y="32"/>
                  </a:lnTo>
                  <a:lnTo>
                    <a:pt x="14" y="87"/>
                  </a:lnTo>
                  <a:close/>
                  <a:moveTo>
                    <a:pt x="41" y="15"/>
                  </a:moveTo>
                  <a:lnTo>
                    <a:pt x="39" y="15"/>
                  </a:lnTo>
                  <a:lnTo>
                    <a:pt x="37" y="15"/>
                  </a:lnTo>
                  <a:lnTo>
                    <a:pt x="41"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2" name="AutoShape 422"/>
            <p:cNvSpPr>
              <a:spLocks/>
            </p:cNvSpPr>
            <p:nvPr/>
          </p:nvSpPr>
          <p:spPr bwMode="auto">
            <a:xfrm>
              <a:off x="6631" y="4124"/>
              <a:ext cx="77" cy="90"/>
            </a:xfrm>
            <a:custGeom>
              <a:avLst/>
              <a:gdLst>
                <a:gd name="T0" fmla="+- 0 6673 6631"/>
                <a:gd name="T1" fmla="*/ T0 w 77"/>
                <a:gd name="T2" fmla="+- 0 4214 4124"/>
                <a:gd name="T3" fmla="*/ 4214 h 90"/>
                <a:gd name="T4" fmla="+- 0 6658 6631"/>
                <a:gd name="T5" fmla="*/ T4 w 77"/>
                <a:gd name="T6" fmla="+- 0 4214 4124"/>
                <a:gd name="T7" fmla="*/ 4214 h 90"/>
                <a:gd name="T8" fmla="+- 0 6649 6631"/>
                <a:gd name="T9" fmla="*/ T8 w 77"/>
                <a:gd name="T10" fmla="+- 0 4210 4124"/>
                <a:gd name="T11" fmla="*/ 4210 h 90"/>
                <a:gd name="T12" fmla="+- 0 6635 6631"/>
                <a:gd name="T13" fmla="*/ T12 w 77"/>
                <a:gd name="T14" fmla="+- 0 4195 4124"/>
                <a:gd name="T15" fmla="*/ 4195 h 90"/>
                <a:gd name="T16" fmla="+- 0 6631 6631"/>
                <a:gd name="T17" fmla="*/ T16 w 77"/>
                <a:gd name="T18" fmla="+- 0 4184 4124"/>
                <a:gd name="T19" fmla="*/ 4184 h 90"/>
                <a:gd name="T20" fmla="+- 0 6631 6631"/>
                <a:gd name="T21" fmla="*/ T20 w 77"/>
                <a:gd name="T22" fmla="+- 0 4156 4124"/>
                <a:gd name="T23" fmla="*/ 4156 h 90"/>
                <a:gd name="T24" fmla="+- 0 6635 6631"/>
                <a:gd name="T25" fmla="*/ T24 w 77"/>
                <a:gd name="T26" fmla="+- 0 4145 4124"/>
                <a:gd name="T27" fmla="*/ 4145 h 90"/>
                <a:gd name="T28" fmla="+- 0 6649 6631"/>
                <a:gd name="T29" fmla="*/ T28 w 77"/>
                <a:gd name="T30" fmla="+- 0 4128 4124"/>
                <a:gd name="T31" fmla="*/ 4128 h 90"/>
                <a:gd name="T32" fmla="+- 0 6659 6631"/>
                <a:gd name="T33" fmla="*/ T32 w 77"/>
                <a:gd name="T34" fmla="+- 0 4124 4124"/>
                <a:gd name="T35" fmla="*/ 4124 h 90"/>
                <a:gd name="T36" fmla="+- 0 6677 6631"/>
                <a:gd name="T37" fmla="*/ T36 w 77"/>
                <a:gd name="T38" fmla="+- 0 4124 4124"/>
                <a:gd name="T39" fmla="*/ 4124 h 90"/>
                <a:gd name="T40" fmla="+- 0 6683 6631"/>
                <a:gd name="T41" fmla="*/ T40 w 77"/>
                <a:gd name="T42" fmla="+- 0 4125 4124"/>
                <a:gd name="T43" fmla="*/ 4125 h 90"/>
                <a:gd name="T44" fmla="+- 0 6694 6631"/>
                <a:gd name="T45" fmla="*/ T44 w 77"/>
                <a:gd name="T46" fmla="+- 0 4131 4124"/>
                <a:gd name="T47" fmla="*/ 4131 h 90"/>
                <a:gd name="T48" fmla="+- 0 6698 6631"/>
                <a:gd name="T49" fmla="*/ T48 w 77"/>
                <a:gd name="T50" fmla="+- 0 4135 4124"/>
                <a:gd name="T51" fmla="*/ 4135 h 90"/>
                <a:gd name="T52" fmla="+- 0 6699 6631"/>
                <a:gd name="T53" fmla="*/ T52 w 77"/>
                <a:gd name="T54" fmla="+- 0 4136 4124"/>
                <a:gd name="T55" fmla="*/ 4136 h 90"/>
                <a:gd name="T56" fmla="+- 0 6663 6631"/>
                <a:gd name="T57" fmla="*/ T56 w 77"/>
                <a:gd name="T58" fmla="+- 0 4136 4124"/>
                <a:gd name="T59" fmla="*/ 4136 h 90"/>
                <a:gd name="T60" fmla="+- 0 6658 6631"/>
                <a:gd name="T61" fmla="*/ T60 w 77"/>
                <a:gd name="T62" fmla="+- 0 4139 4124"/>
                <a:gd name="T63" fmla="*/ 4139 h 90"/>
                <a:gd name="T64" fmla="+- 0 6649 6631"/>
                <a:gd name="T65" fmla="*/ T64 w 77"/>
                <a:gd name="T66" fmla="+- 0 4148 4124"/>
                <a:gd name="T67" fmla="*/ 4148 h 90"/>
                <a:gd name="T68" fmla="+- 0 6647 6631"/>
                <a:gd name="T69" fmla="*/ T68 w 77"/>
                <a:gd name="T70" fmla="+- 0 4154 4124"/>
                <a:gd name="T71" fmla="*/ 4154 h 90"/>
                <a:gd name="T72" fmla="+- 0 6647 6631"/>
                <a:gd name="T73" fmla="*/ T72 w 77"/>
                <a:gd name="T74" fmla="+- 0 4161 4124"/>
                <a:gd name="T75" fmla="*/ 4161 h 90"/>
                <a:gd name="T76" fmla="+- 0 6708 6631"/>
                <a:gd name="T77" fmla="*/ T76 w 77"/>
                <a:gd name="T78" fmla="+- 0 4161 4124"/>
                <a:gd name="T79" fmla="*/ 4161 h 90"/>
                <a:gd name="T80" fmla="+- 0 6708 6631"/>
                <a:gd name="T81" fmla="*/ T80 w 77"/>
                <a:gd name="T82" fmla="+- 0 4173 4124"/>
                <a:gd name="T83" fmla="*/ 4173 h 90"/>
                <a:gd name="T84" fmla="+- 0 6646 6631"/>
                <a:gd name="T85" fmla="*/ T84 w 77"/>
                <a:gd name="T86" fmla="+- 0 4173 4124"/>
                <a:gd name="T87" fmla="*/ 4173 h 90"/>
                <a:gd name="T88" fmla="+- 0 6647 6631"/>
                <a:gd name="T89" fmla="*/ T88 w 77"/>
                <a:gd name="T90" fmla="+- 0 4182 4124"/>
                <a:gd name="T91" fmla="*/ 4182 h 90"/>
                <a:gd name="T92" fmla="+- 0 6649 6631"/>
                <a:gd name="T93" fmla="*/ T92 w 77"/>
                <a:gd name="T94" fmla="+- 0 4188 4124"/>
                <a:gd name="T95" fmla="*/ 4188 h 90"/>
                <a:gd name="T96" fmla="+- 0 6656 6631"/>
                <a:gd name="T97" fmla="*/ T96 w 77"/>
                <a:gd name="T98" fmla="+- 0 4199 4124"/>
                <a:gd name="T99" fmla="*/ 4199 h 90"/>
                <a:gd name="T100" fmla="+- 0 6662 6631"/>
                <a:gd name="T101" fmla="*/ T100 w 77"/>
                <a:gd name="T102" fmla="+- 0 4202 4124"/>
                <a:gd name="T103" fmla="*/ 4202 h 90"/>
                <a:gd name="T104" fmla="+- 0 6699 6631"/>
                <a:gd name="T105" fmla="*/ T104 w 77"/>
                <a:gd name="T106" fmla="+- 0 4202 4124"/>
                <a:gd name="T107" fmla="*/ 4202 h 90"/>
                <a:gd name="T108" fmla="+- 0 6696 6631"/>
                <a:gd name="T109" fmla="*/ T108 w 77"/>
                <a:gd name="T110" fmla="+- 0 4204 4124"/>
                <a:gd name="T111" fmla="*/ 4204 h 90"/>
                <a:gd name="T112" fmla="+- 0 6692 6631"/>
                <a:gd name="T113" fmla="*/ T112 w 77"/>
                <a:gd name="T114" fmla="+- 0 4208 4124"/>
                <a:gd name="T115" fmla="*/ 4208 h 90"/>
                <a:gd name="T116" fmla="+- 0 6686 6631"/>
                <a:gd name="T117" fmla="*/ T116 w 77"/>
                <a:gd name="T118" fmla="+- 0 4211 4124"/>
                <a:gd name="T119" fmla="*/ 4211 h 90"/>
                <a:gd name="T120" fmla="+- 0 6680 6631"/>
                <a:gd name="T121" fmla="*/ T120 w 77"/>
                <a:gd name="T122" fmla="+- 0 4213 4124"/>
                <a:gd name="T123" fmla="*/ 4213 h 90"/>
                <a:gd name="T124" fmla="+- 0 6677 6631"/>
                <a:gd name="T125" fmla="*/ T124 w 77"/>
                <a:gd name="T126" fmla="+- 0 4213 4124"/>
                <a:gd name="T127" fmla="*/ 4213 h 90"/>
                <a:gd name="T128" fmla="+- 0 6673 6631"/>
                <a:gd name="T129" fmla="*/ T128 w 77"/>
                <a:gd name="T130" fmla="+- 0 4214 4124"/>
                <a:gd name="T131" fmla="*/ 4214 h 90"/>
                <a:gd name="T132" fmla="+- 0 6708 6631"/>
                <a:gd name="T133" fmla="*/ T132 w 77"/>
                <a:gd name="T134" fmla="+- 0 4161 4124"/>
                <a:gd name="T135" fmla="*/ 4161 h 90"/>
                <a:gd name="T136" fmla="+- 0 6693 6631"/>
                <a:gd name="T137" fmla="*/ T136 w 77"/>
                <a:gd name="T138" fmla="+- 0 4161 4124"/>
                <a:gd name="T139" fmla="*/ 4161 h 90"/>
                <a:gd name="T140" fmla="+- 0 6693 6631"/>
                <a:gd name="T141" fmla="*/ T140 w 77"/>
                <a:gd name="T142" fmla="+- 0 4155 4124"/>
                <a:gd name="T143" fmla="*/ 4155 h 90"/>
                <a:gd name="T144" fmla="+- 0 6691 6631"/>
                <a:gd name="T145" fmla="*/ T144 w 77"/>
                <a:gd name="T146" fmla="+- 0 4150 4124"/>
                <a:gd name="T147" fmla="*/ 4150 h 90"/>
                <a:gd name="T148" fmla="+- 0 6685 6631"/>
                <a:gd name="T149" fmla="*/ T148 w 77"/>
                <a:gd name="T150" fmla="+- 0 4140 4124"/>
                <a:gd name="T151" fmla="*/ 4140 h 90"/>
                <a:gd name="T152" fmla="+- 0 6679 6631"/>
                <a:gd name="T153" fmla="*/ T152 w 77"/>
                <a:gd name="T154" fmla="+- 0 4136 4124"/>
                <a:gd name="T155" fmla="*/ 4136 h 90"/>
                <a:gd name="T156" fmla="+- 0 6699 6631"/>
                <a:gd name="T157" fmla="*/ T156 w 77"/>
                <a:gd name="T158" fmla="+- 0 4136 4124"/>
                <a:gd name="T159" fmla="*/ 4136 h 90"/>
                <a:gd name="T160" fmla="+- 0 6704 6631"/>
                <a:gd name="T161" fmla="*/ T160 w 77"/>
                <a:gd name="T162" fmla="+- 0 4143 4124"/>
                <a:gd name="T163" fmla="*/ 4143 h 90"/>
                <a:gd name="T164" fmla="+- 0 6706 6631"/>
                <a:gd name="T165" fmla="*/ T164 w 77"/>
                <a:gd name="T166" fmla="+- 0 4148 4124"/>
                <a:gd name="T167" fmla="*/ 4148 h 90"/>
                <a:gd name="T168" fmla="+- 0 6707 6631"/>
                <a:gd name="T169" fmla="*/ T168 w 77"/>
                <a:gd name="T170" fmla="+- 0 4154 4124"/>
                <a:gd name="T171" fmla="*/ 4154 h 90"/>
                <a:gd name="T172" fmla="+- 0 6707 6631"/>
                <a:gd name="T173" fmla="*/ T172 w 77"/>
                <a:gd name="T174" fmla="+- 0 4158 4124"/>
                <a:gd name="T175" fmla="*/ 4158 h 90"/>
                <a:gd name="T176" fmla="+- 0 6708 6631"/>
                <a:gd name="T177" fmla="*/ T176 w 77"/>
                <a:gd name="T178" fmla="+- 0 4161 4124"/>
                <a:gd name="T179" fmla="*/ 4161 h 90"/>
                <a:gd name="T180" fmla="+- 0 6699 6631"/>
                <a:gd name="T181" fmla="*/ T180 w 77"/>
                <a:gd name="T182" fmla="+- 0 4202 4124"/>
                <a:gd name="T183" fmla="*/ 4202 h 90"/>
                <a:gd name="T184" fmla="+- 0 6677 6631"/>
                <a:gd name="T185" fmla="*/ T184 w 77"/>
                <a:gd name="T186" fmla="+- 0 4202 4124"/>
                <a:gd name="T187" fmla="*/ 4202 h 90"/>
                <a:gd name="T188" fmla="+- 0 6683 6631"/>
                <a:gd name="T189" fmla="*/ T188 w 77"/>
                <a:gd name="T190" fmla="+- 0 4199 4124"/>
                <a:gd name="T191" fmla="*/ 4199 h 90"/>
                <a:gd name="T192" fmla="+- 0 6687 6631"/>
                <a:gd name="T193" fmla="*/ T192 w 77"/>
                <a:gd name="T194" fmla="+- 0 4194 4124"/>
                <a:gd name="T195" fmla="*/ 4194 h 90"/>
                <a:gd name="T196" fmla="+- 0 6690 6631"/>
                <a:gd name="T197" fmla="*/ T196 w 77"/>
                <a:gd name="T198" fmla="+- 0 4191 4124"/>
                <a:gd name="T199" fmla="*/ 4191 h 90"/>
                <a:gd name="T200" fmla="+- 0 6692 6631"/>
                <a:gd name="T201" fmla="*/ T200 w 77"/>
                <a:gd name="T202" fmla="+- 0 4188 4124"/>
                <a:gd name="T203" fmla="*/ 4188 h 90"/>
                <a:gd name="T204" fmla="+- 0 6693 6631"/>
                <a:gd name="T205" fmla="*/ T204 w 77"/>
                <a:gd name="T206" fmla="+- 0 4184 4124"/>
                <a:gd name="T207" fmla="*/ 4184 h 90"/>
                <a:gd name="T208" fmla="+- 0 6707 6631"/>
                <a:gd name="T209" fmla="*/ T208 w 77"/>
                <a:gd name="T210" fmla="+- 0 4184 4124"/>
                <a:gd name="T211" fmla="*/ 4184 h 90"/>
                <a:gd name="T212" fmla="+- 0 6706 6631"/>
                <a:gd name="T213" fmla="*/ T212 w 77"/>
                <a:gd name="T214" fmla="+- 0 4187 4124"/>
                <a:gd name="T215" fmla="*/ 4187 h 90"/>
                <a:gd name="T216" fmla="+- 0 6705 6631"/>
                <a:gd name="T217" fmla="*/ T216 w 77"/>
                <a:gd name="T218" fmla="+- 0 4191 4124"/>
                <a:gd name="T219" fmla="*/ 4191 h 90"/>
                <a:gd name="T220" fmla="+- 0 6701 6631"/>
                <a:gd name="T221" fmla="*/ T220 w 77"/>
                <a:gd name="T222" fmla="+- 0 4198 4124"/>
                <a:gd name="T223" fmla="*/ 4198 h 90"/>
                <a:gd name="T224" fmla="+- 0 6699 6631"/>
                <a:gd name="T225" fmla="*/ T224 w 77"/>
                <a:gd name="T226" fmla="+- 0 4202 4124"/>
                <a:gd name="T227" fmla="*/ 4202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7" h="90">
                  <a:moveTo>
                    <a:pt x="42" y="90"/>
                  </a:moveTo>
                  <a:lnTo>
                    <a:pt x="27" y="90"/>
                  </a:lnTo>
                  <a:lnTo>
                    <a:pt x="18" y="86"/>
                  </a:lnTo>
                  <a:lnTo>
                    <a:pt x="4" y="71"/>
                  </a:lnTo>
                  <a:lnTo>
                    <a:pt x="0" y="60"/>
                  </a:lnTo>
                  <a:lnTo>
                    <a:pt x="0" y="32"/>
                  </a:lnTo>
                  <a:lnTo>
                    <a:pt x="4" y="21"/>
                  </a:lnTo>
                  <a:lnTo>
                    <a:pt x="18" y="4"/>
                  </a:lnTo>
                  <a:lnTo>
                    <a:pt x="28" y="0"/>
                  </a:lnTo>
                  <a:lnTo>
                    <a:pt x="46" y="0"/>
                  </a:lnTo>
                  <a:lnTo>
                    <a:pt x="52" y="1"/>
                  </a:lnTo>
                  <a:lnTo>
                    <a:pt x="63" y="7"/>
                  </a:lnTo>
                  <a:lnTo>
                    <a:pt x="67" y="11"/>
                  </a:lnTo>
                  <a:lnTo>
                    <a:pt x="68" y="12"/>
                  </a:lnTo>
                  <a:lnTo>
                    <a:pt x="32" y="12"/>
                  </a:lnTo>
                  <a:lnTo>
                    <a:pt x="27" y="15"/>
                  </a:lnTo>
                  <a:lnTo>
                    <a:pt x="18" y="24"/>
                  </a:lnTo>
                  <a:lnTo>
                    <a:pt x="16" y="30"/>
                  </a:lnTo>
                  <a:lnTo>
                    <a:pt x="16" y="37"/>
                  </a:lnTo>
                  <a:lnTo>
                    <a:pt x="77" y="37"/>
                  </a:lnTo>
                  <a:lnTo>
                    <a:pt x="77" y="49"/>
                  </a:lnTo>
                  <a:lnTo>
                    <a:pt x="15" y="49"/>
                  </a:lnTo>
                  <a:lnTo>
                    <a:pt x="16" y="58"/>
                  </a:lnTo>
                  <a:lnTo>
                    <a:pt x="18" y="64"/>
                  </a:lnTo>
                  <a:lnTo>
                    <a:pt x="25" y="75"/>
                  </a:lnTo>
                  <a:lnTo>
                    <a:pt x="31" y="78"/>
                  </a:lnTo>
                  <a:lnTo>
                    <a:pt x="68" y="78"/>
                  </a:lnTo>
                  <a:lnTo>
                    <a:pt x="65" y="80"/>
                  </a:lnTo>
                  <a:lnTo>
                    <a:pt x="61" y="84"/>
                  </a:lnTo>
                  <a:lnTo>
                    <a:pt x="55" y="87"/>
                  </a:lnTo>
                  <a:lnTo>
                    <a:pt x="49" y="89"/>
                  </a:lnTo>
                  <a:lnTo>
                    <a:pt x="46" y="89"/>
                  </a:lnTo>
                  <a:lnTo>
                    <a:pt x="42" y="90"/>
                  </a:lnTo>
                  <a:close/>
                  <a:moveTo>
                    <a:pt x="77" y="37"/>
                  </a:moveTo>
                  <a:lnTo>
                    <a:pt x="62" y="37"/>
                  </a:lnTo>
                  <a:lnTo>
                    <a:pt x="62" y="31"/>
                  </a:lnTo>
                  <a:lnTo>
                    <a:pt x="60" y="26"/>
                  </a:lnTo>
                  <a:lnTo>
                    <a:pt x="54" y="16"/>
                  </a:lnTo>
                  <a:lnTo>
                    <a:pt x="48" y="12"/>
                  </a:lnTo>
                  <a:lnTo>
                    <a:pt x="68" y="12"/>
                  </a:lnTo>
                  <a:lnTo>
                    <a:pt x="73" y="19"/>
                  </a:lnTo>
                  <a:lnTo>
                    <a:pt x="75" y="24"/>
                  </a:lnTo>
                  <a:lnTo>
                    <a:pt x="76" y="30"/>
                  </a:lnTo>
                  <a:lnTo>
                    <a:pt x="76" y="34"/>
                  </a:lnTo>
                  <a:lnTo>
                    <a:pt x="77" y="37"/>
                  </a:lnTo>
                  <a:close/>
                  <a:moveTo>
                    <a:pt x="68" y="78"/>
                  </a:moveTo>
                  <a:lnTo>
                    <a:pt x="46" y="78"/>
                  </a:lnTo>
                  <a:lnTo>
                    <a:pt x="52" y="75"/>
                  </a:lnTo>
                  <a:lnTo>
                    <a:pt x="56" y="70"/>
                  </a:lnTo>
                  <a:lnTo>
                    <a:pt x="59" y="67"/>
                  </a:lnTo>
                  <a:lnTo>
                    <a:pt x="61" y="64"/>
                  </a:lnTo>
                  <a:lnTo>
                    <a:pt x="62" y="60"/>
                  </a:lnTo>
                  <a:lnTo>
                    <a:pt x="76" y="60"/>
                  </a:lnTo>
                  <a:lnTo>
                    <a:pt x="75" y="63"/>
                  </a:lnTo>
                  <a:lnTo>
                    <a:pt x="74" y="67"/>
                  </a:lnTo>
                  <a:lnTo>
                    <a:pt x="70" y="74"/>
                  </a:lnTo>
                  <a:lnTo>
                    <a:pt x="68" y="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3" name="AutoShape 423"/>
            <p:cNvSpPr>
              <a:spLocks/>
            </p:cNvSpPr>
            <p:nvPr/>
          </p:nvSpPr>
          <p:spPr bwMode="auto">
            <a:xfrm>
              <a:off x="6720" y="4123"/>
              <a:ext cx="71" cy="91"/>
            </a:xfrm>
            <a:custGeom>
              <a:avLst/>
              <a:gdLst>
                <a:gd name="T0" fmla="+- 0 6786 6721"/>
                <a:gd name="T1" fmla="*/ T0 w 71"/>
                <a:gd name="T2" fmla="+- 0 4202 4124"/>
                <a:gd name="T3" fmla="*/ 4202 h 91"/>
                <a:gd name="T4" fmla="+- 0 6762 6721"/>
                <a:gd name="T5" fmla="*/ T4 w 71"/>
                <a:gd name="T6" fmla="+- 0 4202 4124"/>
                <a:gd name="T7" fmla="*/ 4202 h 91"/>
                <a:gd name="T8" fmla="+- 0 6767 6721"/>
                <a:gd name="T9" fmla="*/ T8 w 71"/>
                <a:gd name="T10" fmla="+- 0 4201 4124"/>
                <a:gd name="T11" fmla="*/ 4201 h 91"/>
                <a:gd name="T12" fmla="+- 0 6775 6721"/>
                <a:gd name="T13" fmla="*/ T12 w 71"/>
                <a:gd name="T14" fmla="+- 0 4196 4124"/>
                <a:gd name="T15" fmla="*/ 4196 h 91"/>
                <a:gd name="T16" fmla="+- 0 6777 6721"/>
                <a:gd name="T17" fmla="*/ T16 w 71"/>
                <a:gd name="T18" fmla="+- 0 4193 4124"/>
                <a:gd name="T19" fmla="*/ 4193 h 91"/>
                <a:gd name="T20" fmla="+- 0 6777 6721"/>
                <a:gd name="T21" fmla="*/ T20 w 71"/>
                <a:gd name="T22" fmla="+- 0 4184 4124"/>
                <a:gd name="T23" fmla="*/ 4184 h 91"/>
                <a:gd name="T24" fmla="+- 0 6775 6721"/>
                <a:gd name="T25" fmla="*/ T24 w 71"/>
                <a:gd name="T26" fmla="+- 0 4181 4124"/>
                <a:gd name="T27" fmla="*/ 4181 h 91"/>
                <a:gd name="T28" fmla="+- 0 6772 6721"/>
                <a:gd name="T29" fmla="*/ T28 w 71"/>
                <a:gd name="T30" fmla="+- 0 4180 4124"/>
                <a:gd name="T31" fmla="*/ 4180 h 91"/>
                <a:gd name="T32" fmla="+- 0 6770 6721"/>
                <a:gd name="T33" fmla="*/ T32 w 71"/>
                <a:gd name="T34" fmla="+- 0 4178 4124"/>
                <a:gd name="T35" fmla="*/ 4178 h 91"/>
                <a:gd name="T36" fmla="+- 0 6766 6721"/>
                <a:gd name="T37" fmla="*/ T36 w 71"/>
                <a:gd name="T38" fmla="+- 0 4177 4124"/>
                <a:gd name="T39" fmla="*/ 4177 h 91"/>
                <a:gd name="T40" fmla="+- 0 6741 6721"/>
                <a:gd name="T41" fmla="*/ T40 w 71"/>
                <a:gd name="T42" fmla="+- 0 4171 4124"/>
                <a:gd name="T43" fmla="*/ 4171 h 91"/>
                <a:gd name="T44" fmla="+- 0 6736 6721"/>
                <a:gd name="T45" fmla="*/ T44 w 71"/>
                <a:gd name="T46" fmla="+- 0 4169 4124"/>
                <a:gd name="T47" fmla="*/ 4169 h 91"/>
                <a:gd name="T48" fmla="+- 0 6732 6721"/>
                <a:gd name="T49" fmla="*/ T48 w 71"/>
                <a:gd name="T50" fmla="+- 0 4167 4124"/>
                <a:gd name="T51" fmla="*/ 4167 h 91"/>
                <a:gd name="T52" fmla="+- 0 6726 6721"/>
                <a:gd name="T53" fmla="*/ T52 w 71"/>
                <a:gd name="T54" fmla="+- 0 4163 4124"/>
                <a:gd name="T55" fmla="*/ 4163 h 91"/>
                <a:gd name="T56" fmla="+- 0 6723 6721"/>
                <a:gd name="T57" fmla="*/ T56 w 71"/>
                <a:gd name="T58" fmla="+- 0 4157 4124"/>
                <a:gd name="T59" fmla="*/ 4157 h 91"/>
                <a:gd name="T60" fmla="+- 0 6723 6721"/>
                <a:gd name="T61" fmla="*/ T60 w 71"/>
                <a:gd name="T62" fmla="+- 0 4143 4124"/>
                <a:gd name="T63" fmla="*/ 4143 h 91"/>
                <a:gd name="T64" fmla="+- 0 6726 6721"/>
                <a:gd name="T65" fmla="*/ T64 w 71"/>
                <a:gd name="T66" fmla="+- 0 4136 4124"/>
                <a:gd name="T67" fmla="*/ 4136 h 91"/>
                <a:gd name="T68" fmla="+- 0 6737 6721"/>
                <a:gd name="T69" fmla="*/ T68 w 71"/>
                <a:gd name="T70" fmla="+- 0 4126 4124"/>
                <a:gd name="T71" fmla="*/ 4126 h 91"/>
                <a:gd name="T72" fmla="+- 0 6745 6721"/>
                <a:gd name="T73" fmla="*/ T72 w 71"/>
                <a:gd name="T74" fmla="+- 0 4124 4124"/>
                <a:gd name="T75" fmla="*/ 4124 h 91"/>
                <a:gd name="T76" fmla="+- 0 6768 6721"/>
                <a:gd name="T77" fmla="*/ T76 w 71"/>
                <a:gd name="T78" fmla="+- 0 4124 4124"/>
                <a:gd name="T79" fmla="*/ 4124 h 91"/>
                <a:gd name="T80" fmla="+- 0 6777 6721"/>
                <a:gd name="T81" fmla="*/ T80 w 71"/>
                <a:gd name="T82" fmla="+- 0 4127 4124"/>
                <a:gd name="T83" fmla="*/ 4127 h 91"/>
                <a:gd name="T84" fmla="+- 0 6784 6721"/>
                <a:gd name="T85" fmla="*/ T84 w 71"/>
                <a:gd name="T86" fmla="+- 0 4136 4124"/>
                <a:gd name="T87" fmla="*/ 4136 h 91"/>
                <a:gd name="T88" fmla="+- 0 6749 6721"/>
                <a:gd name="T89" fmla="*/ T88 w 71"/>
                <a:gd name="T90" fmla="+- 0 4136 4124"/>
                <a:gd name="T91" fmla="*/ 4136 h 91"/>
                <a:gd name="T92" fmla="+- 0 6744 6721"/>
                <a:gd name="T93" fmla="*/ T92 w 71"/>
                <a:gd name="T94" fmla="+- 0 4137 4124"/>
                <a:gd name="T95" fmla="*/ 4137 h 91"/>
                <a:gd name="T96" fmla="+- 0 6739 6721"/>
                <a:gd name="T97" fmla="*/ T96 w 71"/>
                <a:gd name="T98" fmla="+- 0 4141 4124"/>
                <a:gd name="T99" fmla="*/ 4141 h 91"/>
                <a:gd name="T100" fmla="+- 0 6737 6721"/>
                <a:gd name="T101" fmla="*/ T100 w 71"/>
                <a:gd name="T102" fmla="+- 0 4144 4124"/>
                <a:gd name="T103" fmla="*/ 4144 h 91"/>
                <a:gd name="T104" fmla="+- 0 6737 6721"/>
                <a:gd name="T105" fmla="*/ T104 w 71"/>
                <a:gd name="T106" fmla="+- 0 4151 4124"/>
                <a:gd name="T107" fmla="*/ 4151 h 91"/>
                <a:gd name="T108" fmla="+- 0 6739 6721"/>
                <a:gd name="T109" fmla="*/ T108 w 71"/>
                <a:gd name="T110" fmla="+- 0 4154 4124"/>
                <a:gd name="T111" fmla="*/ 4154 h 91"/>
                <a:gd name="T112" fmla="+- 0 6743 6721"/>
                <a:gd name="T113" fmla="*/ T112 w 71"/>
                <a:gd name="T114" fmla="+- 0 4156 4124"/>
                <a:gd name="T115" fmla="*/ 4156 h 91"/>
                <a:gd name="T116" fmla="+- 0 6745 6721"/>
                <a:gd name="T117" fmla="*/ T116 w 71"/>
                <a:gd name="T118" fmla="+- 0 4157 4124"/>
                <a:gd name="T119" fmla="*/ 4157 h 91"/>
                <a:gd name="T120" fmla="+- 0 6748 6721"/>
                <a:gd name="T121" fmla="*/ T120 w 71"/>
                <a:gd name="T122" fmla="+- 0 4158 4124"/>
                <a:gd name="T123" fmla="*/ 4158 h 91"/>
                <a:gd name="T124" fmla="+- 0 6772 6721"/>
                <a:gd name="T125" fmla="*/ T124 w 71"/>
                <a:gd name="T126" fmla="+- 0 4164 4124"/>
                <a:gd name="T127" fmla="*/ 4164 h 91"/>
                <a:gd name="T128" fmla="+- 0 6779 6721"/>
                <a:gd name="T129" fmla="*/ T128 w 71"/>
                <a:gd name="T130" fmla="+- 0 4167 4124"/>
                <a:gd name="T131" fmla="*/ 4167 h 91"/>
                <a:gd name="T132" fmla="+- 0 6788 6721"/>
                <a:gd name="T133" fmla="*/ T132 w 71"/>
                <a:gd name="T134" fmla="+- 0 4173 4124"/>
                <a:gd name="T135" fmla="*/ 4173 h 91"/>
                <a:gd name="T136" fmla="+- 0 6791 6721"/>
                <a:gd name="T137" fmla="*/ T136 w 71"/>
                <a:gd name="T138" fmla="+- 0 4178 4124"/>
                <a:gd name="T139" fmla="*/ 4178 h 91"/>
                <a:gd name="T140" fmla="+- 0 6791 6721"/>
                <a:gd name="T141" fmla="*/ T140 w 71"/>
                <a:gd name="T142" fmla="+- 0 4194 4124"/>
                <a:gd name="T143" fmla="*/ 4194 h 91"/>
                <a:gd name="T144" fmla="+- 0 6788 6721"/>
                <a:gd name="T145" fmla="*/ T144 w 71"/>
                <a:gd name="T146" fmla="+- 0 4200 4124"/>
                <a:gd name="T147" fmla="*/ 4200 h 91"/>
                <a:gd name="T148" fmla="+- 0 6786 6721"/>
                <a:gd name="T149" fmla="*/ T148 w 71"/>
                <a:gd name="T150" fmla="+- 0 4202 4124"/>
                <a:gd name="T151" fmla="*/ 4202 h 91"/>
                <a:gd name="T152" fmla="+- 0 6788 6721"/>
                <a:gd name="T153" fmla="*/ T152 w 71"/>
                <a:gd name="T154" fmla="+- 0 4150 4124"/>
                <a:gd name="T155" fmla="*/ 4150 h 91"/>
                <a:gd name="T156" fmla="+- 0 6774 6721"/>
                <a:gd name="T157" fmla="*/ T156 w 71"/>
                <a:gd name="T158" fmla="+- 0 4150 4124"/>
                <a:gd name="T159" fmla="*/ 4150 h 91"/>
                <a:gd name="T160" fmla="+- 0 6774 6721"/>
                <a:gd name="T161" fmla="*/ T160 w 71"/>
                <a:gd name="T162" fmla="+- 0 4147 4124"/>
                <a:gd name="T163" fmla="*/ 4147 h 91"/>
                <a:gd name="T164" fmla="+- 0 6773 6721"/>
                <a:gd name="T165" fmla="*/ T164 w 71"/>
                <a:gd name="T166" fmla="+- 0 4144 4124"/>
                <a:gd name="T167" fmla="*/ 4144 h 91"/>
                <a:gd name="T168" fmla="+- 0 6771 6721"/>
                <a:gd name="T169" fmla="*/ T168 w 71"/>
                <a:gd name="T170" fmla="+- 0 4141 4124"/>
                <a:gd name="T171" fmla="*/ 4141 h 91"/>
                <a:gd name="T172" fmla="+- 0 6768 6721"/>
                <a:gd name="T173" fmla="*/ T172 w 71"/>
                <a:gd name="T174" fmla="+- 0 4138 4124"/>
                <a:gd name="T175" fmla="*/ 4138 h 91"/>
                <a:gd name="T176" fmla="+- 0 6762 6721"/>
                <a:gd name="T177" fmla="*/ T176 w 71"/>
                <a:gd name="T178" fmla="+- 0 4136 4124"/>
                <a:gd name="T179" fmla="*/ 4136 h 91"/>
                <a:gd name="T180" fmla="+- 0 6784 6721"/>
                <a:gd name="T181" fmla="*/ T180 w 71"/>
                <a:gd name="T182" fmla="+- 0 4136 4124"/>
                <a:gd name="T183" fmla="*/ 4136 h 91"/>
                <a:gd name="T184" fmla="+- 0 6786 6721"/>
                <a:gd name="T185" fmla="*/ T184 w 71"/>
                <a:gd name="T186" fmla="+- 0 4140 4124"/>
                <a:gd name="T187" fmla="*/ 4140 h 91"/>
                <a:gd name="T188" fmla="+- 0 6788 6721"/>
                <a:gd name="T189" fmla="*/ T188 w 71"/>
                <a:gd name="T190" fmla="+- 0 4144 4124"/>
                <a:gd name="T191" fmla="*/ 4144 h 91"/>
                <a:gd name="T192" fmla="+- 0 6788 6721"/>
                <a:gd name="T193" fmla="*/ T192 w 71"/>
                <a:gd name="T194" fmla="+- 0 4150 4124"/>
                <a:gd name="T195" fmla="*/ 4150 h 91"/>
                <a:gd name="T196" fmla="+- 0 6768 6721"/>
                <a:gd name="T197" fmla="*/ T196 w 71"/>
                <a:gd name="T198" fmla="+- 0 4214 4124"/>
                <a:gd name="T199" fmla="*/ 4214 h 91"/>
                <a:gd name="T200" fmla="+- 0 6743 6721"/>
                <a:gd name="T201" fmla="*/ T200 w 71"/>
                <a:gd name="T202" fmla="+- 0 4214 4124"/>
                <a:gd name="T203" fmla="*/ 4214 h 91"/>
                <a:gd name="T204" fmla="+- 0 6734 6721"/>
                <a:gd name="T205" fmla="*/ T204 w 71"/>
                <a:gd name="T206" fmla="+- 0 4211 4124"/>
                <a:gd name="T207" fmla="*/ 4211 h 91"/>
                <a:gd name="T208" fmla="+- 0 6724 6721"/>
                <a:gd name="T209" fmla="*/ T208 w 71"/>
                <a:gd name="T210" fmla="+- 0 4200 4124"/>
                <a:gd name="T211" fmla="*/ 4200 h 91"/>
                <a:gd name="T212" fmla="+- 0 6721 6721"/>
                <a:gd name="T213" fmla="*/ T212 w 71"/>
                <a:gd name="T214" fmla="+- 0 4193 4124"/>
                <a:gd name="T215" fmla="*/ 4193 h 91"/>
                <a:gd name="T216" fmla="+- 0 6721 6721"/>
                <a:gd name="T217" fmla="*/ T216 w 71"/>
                <a:gd name="T218" fmla="+- 0 4184 4124"/>
                <a:gd name="T219" fmla="*/ 4184 h 91"/>
                <a:gd name="T220" fmla="+- 0 6734 6721"/>
                <a:gd name="T221" fmla="*/ T220 w 71"/>
                <a:gd name="T222" fmla="+- 0 4184 4124"/>
                <a:gd name="T223" fmla="*/ 4184 h 91"/>
                <a:gd name="T224" fmla="+- 0 6735 6721"/>
                <a:gd name="T225" fmla="*/ T224 w 71"/>
                <a:gd name="T226" fmla="+- 0 4189 4124"/>
                <a:gd name="T227" fmla="*/ 4189 h 91"/>
                <a:gd name="T228" fmla="+- 0 6736 6721"/>
                <a:gd name="T229" fmla="*/ T228 w 71"/>
                <a:gd name="T230" fmla="+- 0 4193 4124"/>
                <a:gd name="T231" fmla="*/ 4193 h 91"/>
                <a:gd name="T232" fmla="+- 0 6742 6721"/>
                <a:gd name="T233" fmla="*/ T232 w 71"/>
                <a:gd name="T234" fmla="+- 0 4200 4124"/>
                <a:gd name="T235" fmla="*/ 4200 h 91"/>
                <a:gd name="T236" fmla="+- 0 6748 6721"/>
                <a:gd name="T237" fmla="*/ T236 w 71"/>
                <a:gd name="T238" fmla="+- 0 4202 4124"/>
                <a:gd name="T239" fmla="*/ 4202 h 91"/>
                <a:gd name="T240" fmla="+- 0 6786 6721"/>
                <a:gd name="T241" fmla="*/ T240 w 71"/>
                <a:gd name="T242" fmla="+- 0 4202 4124"/>
                <a:gd name="T243" fmla="*/ 4202 h 91"/>
                <a:gd name="T244" fmla="+- 0 6777 6721"/>
                <a:gd name="T245" fmla="*/ T244 w 71"/>
                <a:gd name="T246" fmla="+- 0 4211 4124"/>
                <a:gd name="T247" fmla="*/ 4211 h 91"/>
                <a:gd name="T248" fmla="+- 0 6768 6721"/>
                <a:gd name="T249" fmla="*/ T248 w 71"/>
                <a:gd name="T250" fmla="+- 0 4214 4124"/>
                <a:gd name="T251" fmla="*/ 4214 h 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71" h="91">
                  <a:moveTo>
                    <a:pt x="65" y="78"/>
                  </a:moveTo>
                  <a:lnTo>
                    <a:pt x="41" y="78"/>
                  </a:lnTo>
                  <a:lnTo>
                    <a:pt x="46" y="77"/>
                  </a:lnTo>
                  <a:lnTo>
                    <a:pt x="54" y="72"/>
                  </a:lnTo>
                  <a:lnTo>
                    <a:pt x="56" y="69"/>
                  </a:lnTo>
                  <a:lnTo>
                    <a:pt x="56" y="60"/>
                  </a:lnTo>
                  <a:lnTo>
                    <a:pt x="54" y="57"/>
                  </a:lnTo>
                  <a:lnTo>
                    <a:pt x="51" y="56"/>
                  </a:lnTo>
                  <a:lnTo>
                    <a:pt x="49" y="54"/>
                  </a:lnTo>
                  <a:lnTo>
                    <a:pt x="45" y="53"/>
                  </a:lnTo>
                  <a:lnTo>
                    <a:pt x="20" y="47"/>
                  </a:lnTo>
                  <a:lnTo>
                    <a:pt x="15" y="45"/>
                  </a:lnTo>
                  <a:lnTo>
                    <a:pt x="11" y="43"/>
                  </a:lnTo>
                  <a:lnTo>
                    <a:pt x="5" y="39"/>
                  </a:lnTo>
                  <a:lnTo>
                    <a:pt x="2" y="33"/>
                  </a:lnTo>
                  <a:lnTo>
                    <a:pt x="2" y="19"/>
                  </a:lnTo>
                  <a:lnTo>
                    <a:pt x="5" y="12"/>
                  </a:lnTo>
                  <a:lnTo>
                    <a:pt x="16" y="2"/>
                  </a:lnTo>
                  <a:lnTo>
                    <a:pt x="24" y="0"/>
                  </a:lnTo>
                  <a:lnTo>
                    <a:pt x="47" y="0"/>
                  </a:lnTo>
                  <a:lnTo>
                    <a:pt x="56" y="3"/>
                  </a:lnTo>
                  <a:lnTo>
                    <a:pt x="63" y="12"/>
                  </a:lnTo>
                  <a:lnTo>
                    <a:pt x="28" y="12"/>
                  </a:lnTo>
                  <a:lnTo>
                    <a:pt x="23" y="13"/>
                  </a:lnTo>
                  <a:lnTo>
                    <a:pt x="18" y="17"/>
                  </a:lnTo>
                  <a:lnTo>
                    <a:pt x="16" y="20"/>
                  </a:lnTo>
                  <a:lnTo>
                    <a:pt x="16" y="27"/>
                  </a:lnTo>
                  <a:lnTo>
                    <a:pt x="18" y="30"/>
                  </a:lnTo>
                  <a:lnTo>
                    <a:pt x="22" y="32"/>
                  </a:lnTo>
                  <a:lnTo>
                    <a:pt x="24" y="33"/>
                  </a:lnTo>
                  <a:lnTo>
                    <a:pt x="27" y="34"/>
                  </a:lnTo>
                  <a:lnTo>
                    <a:pt x="51" y="40"/>
                  </a:lnTo>
                  <a:lnTo>
                    <a:pt x="58" y="43"/>
                  </a:lnTo>
                  <a:lnTo>
                    <a:pt x="67" y="49"/>
                  </a:lnTo>
                  <a:lnTo>
                    <a:pt x="70" y="54"/>
                  </a:lnTo>
                  <a:lnTo>
                    <a:pt x="70" y="70"/>
                  </a:lnTo>
                  <a:lnTo>
                    <a:pt x="67" y="76"/>
                  </a:lnTo>
                  <a:lnTo>
                    <a:pt x="65" y="78"/>
                  </a:lnTo>
                  <a:close/>
                  <a:moveTo>
                    <a:pt x="67" y="26"/>
                  </a:moveTo>
                  <a:lnTo>
                    <a:pt x="53" y="26"/>
                  </a:lnTo>
                  <a:lnTo>
                    <a:pt x="53" y="23"/>
                  </a:lnTo>
                  <a:lnTo>
                    <a:pt x="52" y="20"/>
                  </a:lnTo>
                  <a:lnTo>
                    <a:pt x="50" y="17"/>
                  </a:lnTo>
                  <a:lnTo>
                    <a:pt x="47" y="14"/>
                  </a:lnTo>
                  <a:lnTo>
                    <a:pt x="41" y="12"/>
                  </a:lnTo>
                  <a:lnTo>
                    <a:pt x="63" y="12"/>
                  </a:lnTo>
                  <a:lnTo>
                    <a:pt x="65" y="16"/>
                  </a:lnTo>
                  <a:lnTo>
                    <a:pt x="67" y="20"/>
                  </a:lnTo>
                  <a:lnTo>
                    <a:pt x="67" y="26"/>
                  </a:lnTo>
                  <a:close/>
                  <a:moveTo>
                    <a:pt x="47" y="90"/>
                  </a:moveTo>
                  <a:lnTo>
                    <a:pt x="22" y="90"/>
                  </a:lnTo>
                  <a:lnTo>
                    <a:pt x="13" y="87"/>
                  </a:lnTo>
                  <a:lnTo>
                    <a:pt x="3" y="76"/>
                  </a:lnTo>
                  <a:lnTo>
                    <a:pt x="0" y="69"/>
                  </a:lnTo>
                  <a:lnTo>
                    <a:pt x="0" y="60"/>
                  </a:lnTo>
                  <a:lnTo>
                    <a:pt x="13" y="60"/>
                  </a:lnTo>
                  <a:lnTo>
                    <a:pt x="14" y="65"/>
                  </a:lnTo>
                  <a:lnTo>
                    <a:pt x="15" y="69"/>
                  </a:lnTo>
                  <a:lnTo>
                    <a:pt x="21" y="76"/>
                  </a:lnTo>
                  <a:lnTo>
                    <a:pt x="27" y="78"/>
                  </a:lnTo>
                  <a:lnTo>
                    <a:pt x="65" y="78"/>
                  </a:lnTo>
                  <a:lnTo>
                    <a:pt x="56" y="87"/>
                  </a:lnTo>
                  <a:lnTo>
                    <a:pt x="47" y="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4" name="AutoShape 424"/>
            <p:cNvSpPr>
              <a:spLocks/>
            </p:cNvSpPr>
            <p:nvPr/>
          </p:nvSpPr>
          <p:spPr bwMode="auto">
            <a:xfrm>
              <a:off x="6801" y="4123"/>
              <a:ext cx="71" cy="91"/>
            </a:xfrm>
            <a:custGeom>
              <a:avLst/>
              <a:gdLst>
                <a:gd name="T0" fmla="+- 0 6867 6801"/>
                <a:gd name="T1" fmla="*/ T0 w 71"/>
                <a:gd name="T2" fmla="+- 0 4202 4124"/>
                <a:gd name="T3" fmla="*/ 4202 h 91"/>
                <a:gd name="T4" fmla="+- 0 6843 6801"/>
                <a:gd name="T5" fmla="*/ T4 w 71"/>
                <a:gd name="T6" fmla="+- 0 4202 4124"/>
                <a:gd name="T7" fmla="*/ 4202 h 91"/>
                <a:gd name="T8" fmla="+- 0 6847 6801"/>
                <a:gd name="T9" fmla="*/ T8 w 71"/>
                <a:gd name="T10" fmla="+- 0 4201 4124"/>
                <a:gd name="T11" fmla="*/ 4201 h 91"/>
                <a:gd name="T12" fmla="+- 0 6856 6801"/>
                <a:gd name="T13" fmla="*/ T12 w 71"/>
                <a:gd name="T14" fmla="+- 0 4196 4124"/>
                <a:gd name="T15" fmla="*/ 4196 h 91"/>
                <a:gd name="T16" fmla="+- 0 6857 6801"/>
                <a:gd name="T17" fmla="*/ T16 w 71"/>
                <a:gd name="T18" fmla="+- 0 4193 4124"/>
                <a:gd name="T19" fmla="*/ 4193 h 91"/>
                <a:gd name="T20" fmla="+- 0 6858 6801"/>
                <a:gd name="T21" fmla="*/ T20 w 71"/>
                <a:gd name="T22" fmla="+- 0 4184 4124"/>
                <a:gd name="T23" fmla="*/ 4184 h 91"/>
                <a:gd name="T24" fmla="+- 0 6856 6801"/>
                <a:gd name="T25" fmla="*/ T24 w 71"/>
                <a:gd name="T26" fmla="+- 0 4181 4124"/>
                <a:gd name="T27" fmla="*/ 4181 h 91"/>
                <a:gd name="T28" fmla="+- 0 6853 6801"/>
                <a:gd name="T29" fmla="*/ T28 w 71"/>
                <a:gd name="T30" fmla="+- 0 4180 4124"/>
                <a:gd name="T31" fmla="*/ 4180 h 91"/>
                <a:gd name="T32" fmla="+- 0 6851 6801"/>
                <a:gd name="T33" fmla="*/ T32 w 71"/>
                <a:gd name="T34" fmla="+- 0 4178 4124"/>
                <a:gd name="T35" fmla="*/ 4178 h 91"/>
                <a:gd name="T36" fmla="+- 0 6847 6801"/>
                <a:gd name="T37" fmla="*/ T36 w 71"/>
                <a:gd name="T38" fmla="+- 0 4177 4124"/>
                <a:gd name="T39" fmla="*/ 4177 h 91"/>
                <a:gd name="T40" fmla="+- 0 6822 6801"/>
                <a:gd name="T41" fmla="*/ T40 w 71"/>
                <a:gd name="T42" fmla="+- 0 4171 4124"/>
                <a:gd name="T43" fmla="*/ 4171 h 91"/>
                <a:gd name="T44" fmla="+- 0 6816 6801"/>
                <a:gd name="T45" fmla="*/ T44 w 71"/>
                <a:gd name="T46" fmla="+- 0 4169 4124"/>
                <a:gd name="T47" fmla="*/ 4169 h 91"/>
                <a:gd name="T48" fmla="+- 0 6813 6801"/>
                <a:gd name="T49" fmla="*/ T48 w 71"/>
                <a:gd name="T50" fmla="+- 0 4167 4124"/>
                <a:gd name="T51" fmla="*/ 4167 h 91"/>
                <a:gd name="T52" fmla="+- 0 6807 6801"/>
                <a:gd name="T53" fmla="*/ T52 w 71"/>
                <a:gd name="T54" fmla="+- 0 4163 4124"/>
                <a:gd name="T55" fmla="*/ 4163 h 91"/>
                <a:gd name="T56" fmla="+- 0 6804 6801"/>
                <a:gd name="T57" fmla="*/ T56 w 71"/>
                <a:gd name="T58" fmla="+- 0 4157 4124"/>
                <a:gd name="T59" fmla="*/ 4157 h 91"/>
                <a:gd name="T60" fmla="+- 0 6804 6801"/>
                <a:gd name="T61" fmla="*/ T60 w 71"/>
                <a:gd name="T62" fmla="+- 0 4143 4124"/>
                <a:gd name="T63" fmla="*/ 4143 h 91"/>
                <a:gd name="T64" fmla="+- 0 6807 6801"/>
                <a:gd name="T65" fmla="*/ T64 w 71"/>
                <a:gd name="T66" fmla="+- 0 4136 4124"/>
                <a:gd name="T67" fmla="*/ 4136 h 91"/>
                <a:gd name="T68" fmla="+- 0 6818 6801"/>
                <a:gd name="T69" fmla="*/ T68 w 71"/>
                <a:gd name="T70" fmla="+- 0 4126 4124"/>
                <a:gd name="T71" fmla="*/ 4126 h 91"/>
                <a:gd name="T72" fmla="+- 0 6826 6801"/>
                <a:gd name="T73" fmla="*/ T72 w 71"/>
                <a:gd name="T74" fmla="+- 0 4124 4124"/>
                <a:gd name="T75" fmla="*/ 4124 h 91"/>
                <a:gd name="T76" fmla="+- 0 6849 6801"/>
                <a:gd name="T77" fmla="*/ T76 w 71"/>
                <a:gd name="T78" fmla="+- 0 4124 4124"/>
                <a:gd name="T79" fmla="*/ 4124 h 91"/>
                <a:gd name="T80" fmla="+- 0 6858 6801"/>
                <a:gd name="T81" fmla="*/ T80 w 71"/>
                <a:gd name="T82" fmla="+- 0 4127 4124"/>
                <a:gd name="T83" fmla="*/ 4127 h 91"/>
                <a:gd name="T84" fmla="+- 0 6864 6801"/>
                <a:gd name="T85" fmla="*/ T84 w 71"/>
                <a:gd name="T86" fmla="+- 0 4136 4124"/>
                <a:gd name="T87" fmla="*/ 4136 h 91"/>
                <a:gd name="T88" fmla="+- 0 6829 6801"/>
                <a:gd name="T89" fmla="*/ T88 w 71"/>
                <a:gd name="T90" fmla="+- 0 4136 4124"/>
                <a:gd name="T91" fmla="*/ 4136 h 91"/>
                <a:gd name="T92" fmla="+- 0 6825 6801"/>
                <a:gd name="T93" fmla="*/ T92 w 71"/>
                <a:gd name="T94" fmla="+- 0 4137 4124"/>
                <a:gd name="T95" fmla="*/ 4137 h 91"/>
                <a:gd name="T96" fmla="+- 0 6820 6801"/>
                <a:gd name="T97" fmla="*/ T96 w 71"/>
                <a:gd name="T98" fmla="+- 0 4141 4124"/>
                <a:gd name="T99" fmla="*/ 4141 h 91"/>
                <a:gd name="T100" fmla="+- 0 6818 6801"/>
                <a:gd name="T101" fmla="*/ T100 w 71"/>
                <a:gd name="T102" fmla="+- 0 4144 4124"/>
                <a:gd name="T103" fmla="*/ 4144 h 91"/>
                <a:gd name="T104" fmla="+- 0 6818 6801"/>
                <a:gd name="T105" fmla="*/ T104 w 71"/>
                <a:gd name="T106" fmla="+- 0 4151 4124"/>
                <a:gd name="T107" fmla="*/ 4151 h 91"/>
                <a:gd name="T108" fmla="+- 0 6820 6801"/>
                <a:gd name="T109" fmla="*/ T108 w 71"/>
                <a:gd name="T110" fmla="+- 0 4154 4124"/>
                <a:gd name="T111" fmla="*/ 4154 h 91"/>
                <a:gd name="T112" fmla="+- 0 6824 6801"/>
                <a:gd name="T113" fmla="*/ T112 w 71"/>
                <a:gd name="T114" fmla="+- 0 4156 4124"/>
                <a:gd name="T115" fmla="*/ 4156 h 91"/>
                <a:gd name="T116" fmla="+- 0 6826 6801"/>
                <a:gd name="T117" fmla="*/ T116 w 71"/>
                <a:gd name="T118" fmla="+- 0 4157 4124"/>
                <a:gd name="T119" fmla="*/ 4157 h 91"/>
                <a:gd name="T120" fmla="+- 0 6829 6801"/>
                <a:gd name="T121" fmla="*/ T120 w 71"/>
                <a:gd name="T122" fmla="+- 0 4158 4124"/>
                <a:gd name="T123" fmla="*/ 4158 h 91"/>
                <a:gd name="T124" fmla="+- 0 6853 6801"/>
                <a:gd name="T125" fmla="*/ T124 w 71"/>
                <a:gd name="T126" fmla="+- 0 4164 4124"/>
                <a:gd name="T127" fmla="*/ 4164 h 91"/>
                <a:gd name="T128" fmla="+- 0 6860 6801"/>
                <a:gd name="T129" fmla="*/ T128 w 71"/>
                <a:gd name="T130" fmla="+- 0 4167 4124"/>
                <a:gd name="T131" fmla="*/ 4167 h 91"/>
                <a:gd name="T132" fmla="+- 0 6869 6801"/>
                <a:gd name="T133" fmla="*/ T132 w 71"/>
                <a:gd name="T134" fmla="+- 0 4173 4124"/>
                <a:gd name="T135" fmla="*/ 4173 h 91"/>
                <a:gd name="T136" fmla="+- 0 6872 6801"/>
                <a:gd name="T137" fmla="*/ T136 w 71"/>
                <a:gd name="T138" fmla="+- 0 4178 4124"/>
                <a:gd name="T139" fmla="*/ 4178 h 91"/>
                <a:gd name="T140" fmla="+- 0 6872 6801"/>
                <a:gd name="T141" fmla="*/ T140 w 71"/>
                <a:gd name="T142" fmla="+- 0 4194 4124"/>
                <a:gd name="T143" fmla="*/ 4194 h 91"/>
                <a:gd name="T144" fmla="+- 0 6869 6801"/>
                <a:gd name="T145" fmla="*/ T144 w 71"/>
                <a:gd name="T146" fmla="+- 0 4200 4124"/>
                <a:gd name="T147" fmla="*/ 4200 h 91"/>
                <a:gd name="T148" fmla="+- 0 6867 6801"/>
                <a:gd name="T149" fmla="*/ T148 w 71"/>
                <a:gd name="T150" fmla="+- 0 4202 4124"/>
                <a:gd name="T151" fmla="*/ 4202 h 91"/>
                <a:gd name="T152" fmla="+- 0 6869 6801"/>
                <a:gd name="T153" fmla="*/ T152 w 71"/>
                <a:gd name="T154" fmla="+- 0 4150 4124"/>
                <a:gd name="T155" fmla="*/ 4150 h 91"/>
                <a:gd name="T156" fmla="+- 0 6855 6801"/>
                <a:gd name="T157" fmla="*/ T156 w 71"/>
                <a:gd name="T158" fmla="+- 0 4150 4124"/>
                <a:gd name="T159" fmla="*/ 4150 h 91"/>
                <a:gd name="T160" fmla="+- 0 6855 6801"/>
                <a:gd name="T161" fmla="*/ T160 w 71"/>
                <a:gd name="T162" fmla="+- 0 4147 4124"/>
                <a:gd name="T163" fmla="*/ 4147 h 91"/>
                <a:gd name="T164" fmla="+- 0 6854 6801"/>
                <a:gd name="T165" fmla="*/ T164 w 71"/>
                <a:gd name="T166" fmla="+- 0 4144 4124"/>
                <a:gd name="T167" fmla="*/ 4144 h 91"/>
                <a:gd name="T168" fmla="+- 0 6852 6801"/>
                <a:gd name="T169" fmla="*/ T168 w 71"/>
                <a:gd name="T170" fmla="+- 0 4141 4124"/>
                <a:gd name="T171" fmla="*/ 4141 h 91"/>
                <a:gd name="T172" fmla="+- 0 6848 6801"/>
                <a:gd name="T173" fmla="*/ T172 w 71"/>
                <a:gd name="T174" fmla="+- 0 4138 4124"/>
                <a:gd name="T175" fmla="*/ 4138 h 91"/>
                <a:gd name="T176" fmla="+- 0 6843 6801"/>
                <a:gd name="T177" fmla="*/ T176 w 71"/>
                <a:gd name="T178" fmla="+- 0 4136 4124"/>
                <a:gd name="T179" fmla="*/ 4136 h 91"/>
                <a:gd name="T180" fmla="+- 0 6864 6801"/>
                <a:gd name="T181" fmla="*/ T180 w 71"/>
                <a:gd name="T182" fmla="+- 0 4136 4124"/>
                <a:gd name="T183" fmla="*/ 4136 h 91"/>
                <a:gd name="T184" fmla="+- 0 6867 6801"/>
                <a:gd name="T185" fmla="*/ T184 w 71"/>
                <a:gd name="T186" fmla="+- 0 4140 4124"/>
                <a:gd name="T187" fmla="*/ 4140 h 91"/>
                <a:gd name="T188" fmla="+- 0 6869 6801"/>
                <a:gd name="T189" fmla="*/ T188 w 71"/>
                <a:gd name="T190" fmla="+- 0 4144 4124"/>
                <a:gd name="T191" fmla="*/ 4144 h 91"/>
                <a:gd name="T192" fmla="+- 0 6869 6801"/>
                <a:gd name="T193" fmla="*/ T192 w 71"/>
                <a:gd name="T194" fmla="+- 0 4150 4124"/>
                <a:gd name="T195" fmla="*/ 4150 h 91"/>
                <a:gd name="T196" fmla="+- 0 6848 6801"/>
                <a:gd name="T197" fmla="*/ T196 w 71"/>
                <a:gd name="T198" fmla="+- 0 4214 4124"/>
                <a:gd name="T199" fmla="*/ 4214 h 91"/>
                <a:gd name="T200" fmla="+- 0 6824 6801"/>
                <a:gd name="T201" fmla="*/ T200 w 71"/>
                <a:gd name="T202" fmla="+- 0 4214 4124"/>
                <a:gd name="T203" fmla="*/ 4214 h 91"/>
                <a:gd name="T204" fmla="+- 0 6815 6801"/>
                <a:gd name="T205" fmla="*/ T204 w 71"/>
                <a:gd name="T206" fmla="+- 0 4211 4124"/>
                <a:gd name="T207" fmla="*/ 4211 h 91"/>
                <a:gd name="T208" fmla="+- 0 6805 6801"/>
                <a:gd name="T209" fmla="*/ T208 w 71"/>
                <a:gd name="T210" fmla="+- 0 4200 4124"/>
                <a:gd name="T211" fmla="*/ 4200 h 91"/>
                <a:gd name="T212" fmla="+- 0 6802 6801"/>
                <a:gd name="T213" fmla="*/ T212 w 71"/>
                <a:gd name="T214" fmla="+- 0 4193 4124"/>
                <a:gd name="T215" fmla="*/ 4193 h 91"/>
                <a:gd name="T216" fmla="+- 0 6801 6801"/>
                <a:gd name="T217" fmla="*/ T216 w 71"/>
                <a:gd name="T218" fmla="+- 0 4184 4124"/>
                <a:gd name="T219" fmla="*/ 4184 h 91"/>
                <a:gd name="T220" fmla="+- 0 6815 6801"/>
                <a:gd name="T221" fmla="*/ T220 w 71"/>
                <a:gd name="T222" fmla="+- 0 4184 4124"/>
                <a:gd name="T223" fmla="*/ 4184 h 91"/>
                <a:gd name="T224" fmla="+- 0 6815 6801"/>
                <a:gd name="T225" fmla="*/ T224 w 71"/>
                <a:gd name="T226" fmla="+- 0 4189 4124"/>
                <a:gd name="T227" fmla="*/ 4189 h 91"/>
                <a:gd name="T228" fmla="+- 0 6817 6801"/>
                <a:gd name="T229" fmla="*/ T228 w 71"/>
                <a:gd name="T230" fmla="+- 0 4193 4124"/>
                <a:gd name="T231" fmla="*/ 4193 h 91"/>
                <a:gd name="T232" fmla="+- 0 6822 6801"/>
                <a:gd name="T233" fmla="*/ T232 w 71"/>
                <a:gd name="T234" fmla="+- 0 4200 4124"/>
                <a:gd name="T235" fmla="*/ 4200 h 91"/>
                <a:gd name="T236" fmla="+- 0 6829 6801"/>
                <a:gd name="T237" fmla="*/ T236 w 71"/>
                <a:gd name="T238" fmla="+- 0 4202 4124"/>
                <a:gd name="T239" fmla="*/ 4202 h 91"/>
                <a:gd name="T240" fmla="+- 0 6867 6801"/>
                <a:gd name="T241" fmla="*/ T240 w 71"/>
                <a:gd name="T242" fmla="+- 0 4202 4124"/>
                <a:gd name="T243" fmla="*/ 4202 h 91"/>
                <a:gd name="T244" fmla="+- 0 6857 6801"/>
                <a:gd name="T245" fmla="*/ T244 w 71"/>
                <a:gd name="T246" fmla="+- 0 4211 4124"/>
                <a:gd name="T247" fmla="*/ 4211 h 91"/>
                <a:gd name="T248" fmla="+- 0 6848 6801"/>
                <a:gd name="T249" fmla="*/ T248 w 71"/>
                <a:gd name="T250" fmla="+- 0 4214 4124"/>
                <a:gd name="T251" fmla="*/ 4214 h 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71" h="91">
                  <a:moveTo>
                    <a:pt x="66" y="78"/>
                  </a:moveTo>
                  <a:lnTo>
                    <a:pt x="42" y="78"/>
                  </a:lnTo>
                  <a:lnTo>
                    <a:pt x="46" y="77"/>
                  </a:lnTo>
                  <a:lnTo>
                    <a:pt x="55" y="72"/>
                  </a:lnTo>
                  <a:lnTo>
                    <a:pt x="56" y="69"/>
                  </a:lnTo>
                  <a:lnTo>
                    <a:pt x="57" y="60"/>
                  </a:lnTo>
                  <a:lnTo>
                    <a:pt x="55" y="57"/>
                  </a:lnTo>
                  <a:lnTo>
                    <a:pt x="52" y="56"/>
                  </a:lnTo>
                  <a:lnTo>
                    <a:pt x="50" y="54"/>
                  </a:lnTo>
                  <a:lnTo>
                    <a:pt x="46" y="53"/>
                  </a:lnTo>
                  <a:lnTo>
                    <a:pt x="21" y="47"/>
                  </a:lnTo>
                  <a:lnTo>
                    <a:pt x="15" y="45"/>
                  </a:lnTo>
                  <a:lnTo>
                    <a:pt x="12" y="43"/>
                  </a:lnTo>
                  <a:lnTo>
                    <a:pt x="6" y="39"/>
                  </a:lnTo>
                  <a:lnTo>
                    <a:pt x="3" y="33"/>
                  </a:lnTo>
                  <a:lnTo>
                    <a:pt x="3" y="19"/>
                  </a:lnTo>
                  <a:lnTo>
                    <a:pt x="6" y="12"/>
                  </a:lnTo>
                  <a:lnTo>
                    <a:pt x="17" y="2"/>
                  </a:lnTo>
                  <a:lnTo>
                    <a:pt x="25" y="0"/>
                  </a:lnTo>
                  <a:lnTo>
                    <a:pt x="48" y="0"/>
                  </a:lnTo>
                  <a:lnTo>
                    <a:pt x="57" y="3"/>
                  </a:lnTo>
                  <a:lnTo>
                    <a:pt x="63" y="12"/>
                  </a:lnTo>
                  <a:lnTo>
                    <a:pt x="28" y="12"/>
                  </a:lnTo>
                  <a:lnTo>
                    <a:pt x="24" y="13"/>
                  </a:lnTo>
                  <a:lnTo>
                    <a:pt x="19" y="17"/>
                  </a:lnTo>
                  <a:lnTo>
                    <a:pt x="17" y="20"/>
                  </a:lnTo>
                  <a:lnTo>
                    <a:pt x="17" y="27"/>
                  </a:lnTo>
                  <a:lnTo>
                    <a:pt x="19" y="30"/>
                  </a:lnTo>
                  <a:lnTo>
                    <a:pt x="23" y="32"/>
                  </a:lnTo>
                  <a:lnTo>
                    <a:pt x="25" y="33"/>
                  </a:lnTo>
                  <a:lnTo>
                    <a:pt x="28" y="34"/>
                  </a:lnTo>
                  <a:lnTo>
                    <a:pt x="52" y="40"/>
                  </a:lnTo>
                  <a:lnTo>
                    <a:pt x="59" y="43"/>
                  </a:lnTo>
                  <a:lnTo>
                    <a:pt x="68" y="49"/>
                  </a:lnTo>
                  <a:lnTo>
                    <a:pt x="71" y="54"/>
                  </a:lnTo>
                  <a:lnTo>
                    <a:pt x="71" y="70"/>
                  </a:lnTo>
                  <a:lnTo>
                    <a:pt x="68" y="76"/>
                  </a:lnTo>
                  <a:lnTo>
                    <a:pt x="66" y="78"/>
                  </a:lnTo>
                  <a:close/>
                  <a:moveTo>
                    <a:pt x="68" y="26"/>
                  </a:moveTo>
                  <a:lnTo>
                    <a:pt x="54" y="26"/>
                  </a:lnTo>
                  <a:lnTo>
                    <a:pt x="54" y="23"/>
                  </a:lnTo>
                  <a:lnTo>
                    <a:pt x="53" y="20"/>
                  </a:lnTo>
                  <a:lnTo>
                    <a:pt x="51" y="17"/>
                  </a:lnTo>
                  <a:lnTo>
                    <a:pt x="47" y="14"/>
                  </a:lnTo>
                  <a:lnTo>
                    <a:pt x="42" y="12"/>
                  </a:lnTo>
                  <a:lnTo>
                    <a:pt x="63" y="12"/>
                  </a:lnTo>
                  <a:lnTo>
                    <a:pt x="66" y="16"/>
                  </a:lnTo>
                  <a:lnTo>
                    <a:pt x="68" y="20"/>
                  </a:lnTo>
                  <a:lnTo>
                    <a:pt x="68" y="26"/>
                  </a:lnTo>
                  <a:close/>
                  <a:moveTo>
                    <a:pt x="47" y="90"/>
                  </a:moveTo>
                  <a:lnTo>
                    <a:pt x="23" y="90"/>
                  </a:lnTo>
                  <a:lnTo>
                    <a:pt x="14" y="87"/>
                  </a:lnTo>
                  <a:lnTo>
                    <a:pt x="4" y="76"/>
                  </a:lnTo>
                  <a:lnTo>
                    <a:pt x="1" y="69"/>
                  </a:lnTo>
                  <a:lnTo>
                    <a:pt x="0" y="60"/>
                  </a:lnTo>
                  <a:lnTo>
                    <a:pt x="14" y="60"/>
                  </a:lnTo>
                  <a:lnTo>
                    <a:pt x="14" y="65"/>
                  </a:lnTo>
                  <a:lnTo>
                    <a:pt x="16" y="69"/>
                  </a:lnTo>
                  <a:lnTo>
                    <a:pt x="21" y="76"/>
                  </a:lnTo>
                  <a:lnTo>
                    <a:pt x="28" y="78"/>
                  </a:lnTo>
                  <a:lnTo>
                    <a:pt x="66" y="78"/>
                  </a:lnTo>
                  <a:lnTo>
                    <a:pt x="56" y="87"/>
                  </a:lnTo>
                  <a:lnTo>
                    <a:pt x="47" y="9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5" name="AutoShape 425"/>
            <p:cNvSpPr>
              <a:spLocks/>
            </p:cNvSpPr>
            <p:nvPr/>
          </p:nvSpPr>
          <p:spPr bwMode="auto">
            <a:xfrm>
              <a:off x="6881" y="4123"/>
              <a:ext cx="79" cy="91"/>
            </a:xfrm>
            <a:custGeom>
              <a:avLst/>
              <a:gdLst>
                <a:gd name="T0" fmla="+- 0 6933 6881"/>
                <a:gd name="T1" fmla="*/ T0 w 79"/>
                <a:gd name="T2" fmla="+- 0 4214 4124"/>
                <a:gd name="T3" fmla="*/ 4214 h 91"/>
                <a:gd name="T4" fmla="+- 0 6908 6881"/>
                <a:gd name="T5" fmla="*/ T4 w 79"/>
                <a:gd name="T6" fmla="+- 0 4214 4124"/>
                <a:gd name="T7" fmla="*/ 4214 h 91"/>
                <a:gd name="T8" fmla="+- 0 6898 6881"/>
                <a:gd name="T9" fmla="*/ T8 w 79"/>
                <a:gd name="T10" fmla="+- 0 4210 4124"/>
                <a:gd name="T11" fmla="*/ 4210 h 91"/>
                <a:gd name="T12" fmla="+- 0 6885 6881"/>
                <a:gd name="T13" fmla="*/ T12 w 79"/>
                <a:gd name="T14" fmla="+- 0 4194 4124"/>
                <a:gd name="T15" fmla="*/ 4194 h 91"/>
                <a:gd name="T16" fmla="+- 0 6882 6881"/>
                <a:gd name="T17" fmla="*/ T16 w 79"/>
                <a:gd name="T18" fmla="+- 0 4184 4124"/>
                <a:gd name="T19" fmla="*/ 4184 h 91"/>
                <a:gd name="T20" fmla="+- 0 6881 6881"/>
                <a:gd name="T21" fmla="*/ T20 w 79"/>
                <a:gd name="T22" fmla="+- 0 4156 4124"/>
                <a:gd name="T23" fmla="*/ 4156 h 91"/>
                <a:gd name="T24" fmla="+- 0 6885 6881"/>
                <a:gd name="T25" fmla="*/ T24 w 79"/>
                <a:gd name="T26" fmla="+- 0 4145 4124"/>
                <a:gd name="T27" fmla="*/ 4145 h 91"/>
                <a:gd name="T28" fmla="+- 0 6899 6881"/>
                <a:gd name="T29" fmla="*/ T28 w 79"/>
                <a:gd name="T30" fmla="+- 0 4128 4124"/>
                <a:gd name="T31" fmla="*/ 4128 h 91"/>
                <a:gd name="T32" fmla="+- 0 6909 6881"/>
                <a:gd name="T33" fmla="*/ T32 w 79"/>
                <a:gd name="T34" fmla="+- 0 4124 4124"/>
                <a:gd name="T35" fmla="*/ 4124 h 91"/>
                <a:gd name="T36" fmla="+- 0 6932 6881"/>
                <a:gd name="T37" fmla="*/ T36 w 79"/>
                <a:gd name="T38" fmla="+- 0 4124 4124"/>
                <a:gd name="T39" fmla="*/ 4124 h 91"/>
                <a:gd name="T40" fmla="+- 0 6941 6881"/>
                <a:gd name="T41" fmla="*/ T40 w 79"/>
                <a:gd name="T42" fmla="+- 0 4127 4124"/>
                <a:gd name="T43" fmla="*/ 4127 h 91"/>
                <a:gd name="T44" fmla="+- 0 6950 6881"/>
                <a:gd name="T45" fmla="*/ T44 w 79"/>
                <a:gd name="T46" fmla="+- 0 4136 4124"/>
                <a:gd name="T47" fmla="*/ 4136 h 91"/>
                <a:gd name="T48" fmla="+- 0 6912 6881"/>
                <a:gd name="T49" fmla="*/ T48 w 79"/>
                <a:gd name="T50" fmla="+- 0 4136 4124"/>
                <a:gd name="T51" fmla="*/ 4136 h 91"/>
                <a:gd name="T52" fmla="+- 0 6906 6881"/>
                <a:gd name="T53" fmla="*/ T52 w 79"/>
                <a:gd name="T54" fmla="+- 0 4139 4124"/>
                <a:gd name="T55" fmla="*/ 4139 h 91"/>
                <a:gd name="T56" fmla="+- 0 6898 6881"/>
                <a:gd name="T57" fmla="*/ T56 w 79"/>
                <a:gd name="T58" fmla="+- 0 4153 4124"/>
                <a:gd name="T59" fmla="*/ 4153 h 91"/>
                <a:gd name="T60" fmla="+- 0 6896 6881"/>
                <a:gd name="T61" fmla="*/ T60 w 79"/>
                <a:gd name="T62" fmla="+- 0 4161 4124"/>
                <a:gd name="T63" fmla="*/ 4161 h 91"/>
                <a:gd name="T64" fmla="+- 0 6896 6881"/>
                <a:gd name="T65" fmla="*/ T64 w 79"/>
                <a:gd name="T66" fmla="+- 0 4179 4124"/>
                <a:gd name="T67" fmla="*/ 4179 h 91"/>
                <a:gd name="T68" fmla="+- 0 6898 6881"/>
                <a:gd name="T69" fmla="*/ T68 w 79"/>
                <a:gd name="T70" fmla="+- 0 4187 4124"/>
                <a:gd name="T71" fmla="*/ 4187 h 91"/>
                <a:gd name="T72" fmla="+- 0 6906 6881"/>
                <a:gd name="T73" fmla="*/ T72 w 79"/>
                <a:gd name="T74" fmla="+- 0 4199 4124"/>
                <a:gd name="T75" fmla="*/ 4199 h 91"/>
                <a:gd name="T76" fmla="+- 0 6912 6881"/>
                <a:gd name="T77" fmla="*/ T76 w 79"/>
                <a:gd name="T78" fmla="+- 0 4202 4124"/>
                <a:gd name="T79" fmla="*/ 4202 h 91"/>
                <a:gd name="T80" fmla="+- 0 6949 6881"/>
                <a:gd name="T81" fmla="*/ T80 w 79"/>
                <a:gd name="T82" fmla="+- 0 4202 4124"/>
                <a:gd name="T83" fmla="*/ 4202 h 91"/>
                <a:gd name="T84" fmla="+- 0 6943 6881"/>
                <a:gd name="T85" fmla="*/ T84 w 79"/>
                <a:gd name="T86" fmla="+- 0 4209 4124"/>
                <a:gd name="T87" fmla="*/ 4209 h 91"/>
                <a:gd name="T88" fmla="+- 0 6933 6881"/>
                <a:gd name="T89" fmla="*/ T88 w 79"/>
                <a:gd name="T90" fmla="+- 0 4214 4124"/>
                <a:gd name="T91" fmla="*/ 4214 h 91"/>
                <a:gd name="T92" fmla="+- 0 6949 6881"/>
                <a:gd name="T93" fmla="*/ T92 w 79"/>
                <a:gd name="T94" fmla="+- 0 4202 4124"/>
                <a:gd name="T95" fmla="*/ 4202 h 91"/>
                <a:gd name="T96" fmla="+- 0 6930 6881"/>
                <a:gd name="T97" fmla="*/ T96 w 79"/>
                <a:gd name="T98" fmla="+- 0 4202 4124"/>
                <a:gd name="T99" fmla="*/ 4202 h 91"/>
                <a:gd name="T100" fmla="+- 0 6936 6881"/>
                <a:gd name="T101" fmla="*/ T100 w 79"/>
                <a:gd name="T102" fmla="+- 0 4198 4124"/>
                <a:gd name="T103" fmla="*/ 4198 h 91"/>
                <a:gd name="T104" fmla="+- 0 6943 6881"/>
                <a:gd name="T105" fmla="*/ T104 w 79"/>
                <a:gd name="T106" fmla="+- 0 4184 4124"/>
                <a:gd name="T107" fmla="*/ 4184 h 91"/>
                <a:gd name="T108" fmla="+- 0 6945 6881"/>
                <a:gd name="T109" fmla="*/ T108 w 79"/>
                <a:gd name="T110" fmla="+- 0 4176 4124"/>
                <a:gd name="T111" fmla="*/ 4176 h 91"/>
                <a:gd name="T112" fmla="+- 0 6945 6881"/>
                <a:gd name="T113" fmla="*/ T112 w 79"/>
                <a:gd name="T114" fmla="+- 0 4159 4124"/>
                <a:gd name="T115" fmla="*/ 4159 h 91"/>
                <a:gd name="T116" fmla="+- 0 6944 6881"/>
                <a:gd name="T117" fmla="*/ T116 w 79"/>
                <a:gd name="T118" fmla="+- 0 4153 4124"/>
                <a:gd name="T119" fmla="*/ 4153 h 91"/>
                <a:gd name="T120" fmla="+- 0 6937 6881"/>
                <a:gd name="T121" fmla="*/ T120 w 79"/>
                <a:gd name="T122" fmla="+- 0 4140 4124"/>
                <a:gd name="T123" fmla="*/ 4140 h 91"/>
                <a:gd name="T124" fmla="+- 0 6930 6881"/>
                <a:gd name="T125" fmla="*/ T124 w 79"/>
                <a:gd name="T126" fmla="+- 0 4136 4124"/>
                <a:gd name="T127" fmla="*/ 4136 h 91"/>
                <a:gd name="T128" fmla="+- 0 6950 6881"/>
                <a:gd name="T129" fmla="*/ T128 w 79"/>
                <a:gd name="T130" fmla="+- 0 4136 4124"/>
                <a:gd name="T131" fmla="*/ 4136 h 91"/>
                <a:gd name="T132" fmla="+- 0 6956 6881"/>
                <a:gd name="T133" fmla="*/ T132 w 79"/>
                <a:gd name="T134" fmla="+- 0 4142 4124"/>
                <a:gd name="T135" fmla="*/ 4142 h 91"/>
                <a:gd name="T136" fmla="+- 0 6960 6881"/>
                <a:gd name="T137" fmla="*/ T136 w 79"/>
                <a:gd name="T138" fmla="+- 0 4152 4124"/>
                <a:gd name="T139" fmla="*/ 4152 h 91"/>
                <a:gd name="T140" fmla="+- 0 6960 6881"/>
                <a:gd name="T141" fmla="*/ T140 w 79"/>
                <a:gd name="T142" fmla="+- 0 4180 4124"/>
                <a:gd name="T143" fmla="*/ 4180 h 91"/>
                <a:gd name="T144" fmla="+- 0 6956 6881"/>
                <a:gd name="T145" fmla="*/ T144 w 79"/>
                <a:gd name="T146" fmla="+- 0 4192 4124"/>
                <a:gd name="T147" fmla="*/ 4192 h 91"/>
                <a:gd name="T148" fmla="+- 0 6949 6881"/>
                <a:gd name="T149" fmla="*/ T148 w 79"/>
                <a:gd name="T150" fmla="+- 0 4202 4124"/>
                <a:gd name="T151" fmla="*/ 4202 h 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79" h="91">
                  <a:moveTo>
                    <a:pt x="52" y="90"/>
                  </a:moveTo>
                  <a:lnTo>
                    <a:pt x="27" y="90"/>
                  </a:lnTo>
                  <a:lnTo>
                    <a:pt x="17" y="86"/>
                  </a:lnTo>
                  <a:lnTo>
                    <a:pt x="4" y="70"/>
                  </a:lnTo>
                  <a:lnTo>
                    <a:pt x="1" y="60"/>
                  </a:lnTo>
                  <a:lnTo>
                    <a:pt x="0" y="32"/>
                  </a:lnTo>
                  <a:lnTo>
                    <a:pt x="4" y="21"/>
                  </a:lnTo>
                  <a:lnTo>
                    <a:pt x="18" y="4"/>
                  </a:lnTo>
                  <a:lnTo>
                    <a:pt x="28" y="0"/>
                  </a:lnTo>
                  <a:lnTo>
                    <a:pt x="51" y="0"/>
                  </a:lnTo>
                  <a:lnTo>
                    <a:pt x="60" y="3"/>
                  </a:lnTo>
                  <a:lnTo>
                    <a:pt x="69" y="12"/>
                  </a:lnTo>
                  <a:lnTo>
                    <a:pt x="31" y="12"/>
                  </a:lnTo>
                  <a:lnTo>
                    <a:pt x="25" y="15"/>
                  </a:lnTo>
                  <a:lnTo>
                    <a:pt x="17" y="29"/>
                  </a:lnTo>
                  <a:lnTo>
                    <a:pt x="15" y="37"/>
                  </a:lnTo>
                  <a:lnTo>
                    <a:pt x="15" y="55"/>
                  </a:lnTo>
                  <a:lnTo>
                    <a:pt x="17" y="63"/>
                  </a:lnTo>
                  <a:lnTo>
                    <a:pt x="25" y="75"/>
                  </a:lnTo>
                  <a:lnTo>
                    <a:pt x="31" y="78"/>
                  </a:lnTo>
                  <a:lnTo>
                    <a:pt x="68" y="78"/>
                  </a:lnTo>
                  <a:lnTo>
                    <a:pt x="62" y="85"/>
                  </a:lnTo>
                  <a:lnTo>
                    <a:pt x="52" y="90"/>
                  </a:lnTo>
                  <a:close/>
                  <a:moveTo>
                    <a:pt x="68" y="78"/>
                  </a:moveTo>
                  <a:lnTo>
                    <a:pt x="49" y="78"/>
                  </a:lnTo>
                  <a:lnTo>
                    <a:pt x="55" y="74"/>
                  </a:lnTo>
                  <a:lnTo>
                    <a:pt x="62" y="60"/>
                  </a:lnTo>
                  <a:lnTo>
                    <a:pt x="64" y="52"/>
                  </a:lnTo>
                  <a:lnTo>
                    <a:pt x="64" y="35"/>
                  </a:lnTo>
                  <a:lnTo>
                    <a:pt x="63" y="29"/>
                  </a:lnTo>
                  <a:lnTo>
                    <a:pt x="56" y="16"/>
                  </a:lnTo>
                  <a:lnTo>
                    <a:pt x="49" y="12"/>
                  </a:lnTo>
                  <a:lnTo>
                    <a:pt x="69" y="12"/>
                  </a:lnTo>
                  <a:lnTo>
                    <a:pt x="75" y="18"/>
                  </a:lnTo>
                  <a:lnTo>
                    <a:pt x="79" y="28"/>
                  </a:lnTo>
                  <a:lnTo>
                    <a:pt x="79" y="56"/>
                  </a:lnTo>
                  <a:lnTo>
                    <a:pt x="75" y="68"/>
                  </a:lnTo>
                  <a:lnTo>
                    <a:pt x="68" y="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6" name="AutoShape 426"/>
            <p:cNvSpPr>
              <a:spLocks/>
            </p:cNvSpPr>
            <p:nvPr/>
          </p:nvSpPr>
          <p:spPr bwMode="auto">
            <a:xfrm>
              <a:off x="6977" y="4124"/>
              <a:ext cx="42" cy="87"/>
            </a:xfrm>
            <a:custGeom>
              <a:avLst/>
              <a:gdLst>
                <a:gd name="T0" fmla="+- 0 7003 6977"/>
                <a:gd name="T1" fmla="*/ T0 w 42"/>
                <a:gd name="T2" fmla="+- 0 4140 4124"/>
                <a:gd name="T3" fmla="*/ 4140 h 87"/>
                <a:gd name="T4" fmla="+- 0 6991 6977"/>
                <a:gd name="T5" fmla="*/ T4 w 42"/>
                <a:gd name="T6" fmla="+- 0 4140 4124"/>
                <a:gd name="T7" fmla="*/ 4140 h 87"/>
                <a:gd name="T8" fmla="+- 0 6992 6977"/>
                <a:gd name="T9" fmla="*/ T8 w 42"/>
                <a:gd name="T10" fmla="+- 0 4138 4124"/>
                <a:gd name="T11" fmla="*/ 4138 h 87"/>
                <a:gd name="T12" fmla="+- 0 6995 6977"/>
                <a:gd name="T13" fmla="*/ T12 w 42"/>
                <a:gd name="T14" fmla="+- 0 4134 4124"/>
                <a:gd name="T15" fmla="*/ 4134 h 87"/>
                <a:gd name="T16" fmla="+- 0 7003 6977"/>
                <a:gd name="T17" fmla="*/ T16 w 42"/>
                <a:gd name="T18" fmla="+- 0 4126 4124"/>
                <a:gd name="T19" fmla="*/ 4126 h 87"/>
                <a:gd name="T20" fmla="+- 0 7008 6977"/>
                <a:gd name="T21" fmla="*/ T20 w 42"/>
                <a:gd name="T22" fmla="+- 0 4124 4124"/>
                <a:gd name="T23" fmla="*/ 4124 h 87"/>
                <a:gd name="T24" fmla="+- 0 7014 6977"/>
                <a:gd name="T25" fmla="*/ T24 w 42"/>
                <a:gd name="T26" fmla="+- 0 4124 4124"/>
                <a:gd name="T27" fmla="*/ 4124 h 87"/>
                <a:gd name="T28" fmla="+- 0 7017 6977"/>
                <a:gd name="T29" fmla="*/ T28 w 42"/>
                <a:gd name="T30" fmla="+- 0 4124 4124"/>
                <a:gd name="T31" fmla="*/ 4124 h 87"/>
                <a:gd name="T32" fmla="+- 0 7019 6977"/>
                <a:gd name="T33" fmla="*/ T32 w 42"/>
                <a:gd name="T34" fmla="+- 0 4124 4124"/>
                <a:gd name="T35" fmla="*/ 4124 h 87"/>
                <a:gd name="T36" fmla="+- 0 7019 6977"/>
                <a:gd name="T37" fmla="*/ T36 w 42"/>
                <a:gd name="T38" fmla="+- 0 4139 4124"/>
                <a:gd name="T39" fmla="*/ 4139 h 87"/>
                <a:gd name="T40" fmla="+- 0 7007 6977"/>
                <a:gd name="T41" fmla="*/ T40 w 42"/>
                <a:gd name="T42" fmla="+- 0 4139 4124"/>
                <a:gd name="T43" fmla="*/ 4139 h 87"/>
                <a:gd name="T44" fmla="+- 0 7003 6977"/>
                <a:gd name="T45" fmla="*/ T44 w 42"/>
                <a:gd name="T46" fmla="+- 0 4140 4124"/>
                <a:gd name="T47" fmla="*/ 4140 h 87"/>
                <a:gd name="T48" fmla="+- 0 6992 6977"/>
                <a:gd name="T49" fmla="*/ T48 w 42"/>
                <a:gd name="T50" fmla="+- 0 4211 4124"/>
                <a:gd name="T51" fmla="*/ 4211 h 87"/>
                <a:gd name="T52" fmla="+- 0 6977 6977"/>
                <a:gd name="T53" fmla="*/ T52 w 42"/>
                <a:gd name="T54" fmla="+- 0 4211 4124"/>
                <a:gd name="T55" fmla="*/ 4211 h 87"/>
                <a:gd name="T56" fmla="+- 0 6977 6977"/>
                <a:gd name="T57" fmla="*/ T56 w 42"/>
                <a:gd name="T58" fmla="+- 0 4126 4124"/>
                <a:gd name="T59" fmla="*/ 4126 h 87"/>
                <a:gd name="T60" fmla="+- 0 6991 6977"/>
                <a:gd name="T61" fmla="*/ T60 w 42"/>
                <a:gd name="T62" fmla="+- 0 4126 4124"/>
                <a:gd name="T63" fmla="*/ 4126 h 87"/>
                <a:gd name="T64" fmla="+- 0 6991 6977"/>
                <a:gd name="T65" fmla="*/ T64 w 42"/>
                <a:gd name="T66" fmla="+- 0 4140 4124"/>
                <a:gd name="T67" fmla="*/ 4140 h 87"/>
                <a:gd name="T68" fmla="+- 0 7003 6977"/>
                <a:gd name="T69" fmla="*/ T68 w 42"/>
                <a:gd name="T70" fmla="+- 0 4140 4124"/>
                <a:gd name="T71" fmla="*/ 4140 h 87"/>
                <a:gd name="T72" fmla="+- 0 7001 6977"/>
                <a:gd name="T73" fmla="*/ T72 w 42"/>
                <a:gd name="T74" fmla="+- 0 4141 4124"/>
                <a:gd name="T75" fmla="*/ 4141 h 87"/>
                <a:gd name="T76" fmla="+- 0 6994 6977"/>
                <a:gd name="T77" fmla="*/ T76 w 42"/>
                <a:gd name="T78" fmla="+- 0 4150 4124"/>
                <a:gd name="T79" fmla="*/ 4150 h 87"/>
                <a:gd name="T80" fmla="+- 0 6992 6977"/>
                <a:gd name="T81" fmla="*/ T80 w 42"/>
                <a:gd name="T82" fmla="+- 0 4156 4124"/>
                <a:gd name="T83" fmla="*/ 4156 h 87"/>
                <a:gd name="T84" fmla="+- 0 6992 6977"/>
                <a:gd name="T85" fmla="*/ T84 w 42"/>
                <a:gd name="T86" fmla="+- 0 4211 4124"/>
                <a:gd name="T87" fmla="*/ 4211 h 87"/>
                <a:gd name="T88" fmla="+- 0 7019 6977"/>
                <a:gd name="T89" fmla="*/ T88 w 42"/>
                <a:gd name="T90" fmla="+- 0 4139 4124"/>
                <a:gd name="T91" fmla="*/ 4139 h 87"/>
                <a:gd name="T92" fmla="+- 0 7017 6977"/>
                <a:gd name="T93" fmla="*/ T92 w 42"/>
                <a:gd name="T94" fmla="+- 0 4139 4124"/>
                <a:gd name="T95" fmla="*/ 4139 h 87"/>
                <a:gd name="T96" fmla="+- 0 7015 6977"/>
                <a:gd name="T97" fmla="*/ T96 w 42"/>
                <a:gd name="T98" fmla="+- 0 4139 4124"/>
                <a:gd name="T99" fmla="*/ 4139 h 87"/>
                <a:gd name="T100" fmla="+- 0 7019 6977"/>
                <a:gd name="T101" fmla="*/ T100 w 42"/>
                <a:gd name="T102" fmla="+- 0 4139 4124"/>
                <a:gd name="T103" fmla="*/ 4139 h 87"/>
                <a:gd name="T104" fmla="+- 0 7019 6977"/>
                <a:gd name="T105" fmla="*/ T104 w 42"/>
                <a:gd name="T106" fmla="+- 0 4139 4124"/>
                <a:gd name="T107" fmla="*/ 4139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42" h="87">
                  <a:moveTo>
                    <a:pt x="26" y="16"/>
                  </a:moveTo>
                  <a:lnTo>
                    <a:pt x="14" y="16"/>
                  </a:lnTo>
                  <a:lnTo>
                    <a:pt x="15" y="14"/>
                  </a:lnTo>
                  <a:lnTo>
                    <a:pt x="18" y="10"/>
                  </a:lnTo>
                  <a:lnTo>
                    <a:pt x="26" y="2"/>
                  </a:lnTo>
                  <a:lnTo>
                    <a:pt x="31" y="0"/>
                  </a:lnTo>
                  <a:lnTo>
                    <a:pt x="37" y="0"/>
                  </a:lnTo>
                  <a:lnTo>
                    <a:pt x="40" y="0"/>
                  </a:lnTo>
                  <a:lnTo>
                    <a:pt x="42" y="0"/>
                  </a:lnTo>
                  <a:lnTo>
                    <a:pt x="42" y="15"/>
                  </a:lnTo>
                  <a:lnTo>
                    <a:pt x="30" y="15"/>
                  </a:lnTo>
                  <a:lnTo>
                    <a:pt x="26" y="16"/>
                  </a:lnTo>
                  <a:close/>
                  <a:moveTo>
                    <a:pt x="15" y="87"/>
                  </a:moveTo>
                  <a:lnTo>
                    <a:pt x="0" y="87"/>
                  </a:lnTo>
                  <a:lnTo>
                    <a:pt x="0" y="2"/>
                  </a:lnTo>
                  <a:lnTo>
                    <a:pt x="14" y="2"/>
                  </a:lnTo>
                  <a:lnTo>
                    <a:pt x="14" y="16"/>
                  </a:lnTo>
                  <a:lnTo>
                    <a:pt x="26" y="16"/>
                  </a:lnTo>
                  <a:lnTo>
                    <a:pt x="24" y="17"/>
                  </a:lnTo>
                  <a:lnTo>
                    <a:pt x="17" y="26"/>
                  </a:lnTo>
                  <a:lnTo>
                    <a:pt x="15" y="32"/>
                  </a:lnTo>
                  <a:lnTo>
                    <a:pt x="15" y="87"/>
                  </a:lnTo>
                  <a:close/>
                  <a:moveTo>
                    <a:pt x="42" y="15"/>
                  </a:moveTo>
                  <a:lnTo>
                    <a:pt x="40" y="15"/>
                  </a:lnTo>
                  <a:lnTo>
                    <a:pt x="38" y="15"/>
                  </a:lnTo>
                  <a:lnTo>
                    <a:pt x="42"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cxnSp>
          <p:nvCxnSpPr>
            <p:cNvPr id="257" name="Line 427"/>
            <p:cNvCxnSpPr>
              <a:cxnSpLocks noChangeShapeType="1"/>
            </p:cNvCxnSpPr>
            <p:nvPr/>
          </p:nvCxnSpPr>
          <p:spPr bwMode="auto">
            <a:xfrm>
              <a:off x="6183" y="3450"/>
              <a:ext cx="367" cy="614"/>
            </a:xfrm>
            <a:prstGeom prst="line">
              <a:avLst/>
            </a:prstGeom>
            <a:noFill/>
            <a:ln w="4278">
              <a:solidFill>
                <a:srgbClr val="231F20"/>
              </a:solidFill>
              <a:prstDash val="solid"/>
              <a:round/>
              <a:headEnd/>
              <a:tailEnd/>
            </a:ln>
            <a:extLst>
              <a:ext uri="{909E8E84-426E-40DD-AFC4-6F175D3DCCD1}">
                <a14:hiddenFill xmlns:a14="http://schemas.microsoft.com/office/drawing/2010/main">
                  <a:noFill/>
                </a14:hiddenFill>
              </a:ext>
            </a:extLst>
          </p:spPr>
        </p:cxnSp>
        <p:pic>
          <p:nvPicPr>
            <p:cNvPr id="258" name="Picture 257"/>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4748" y="1067"/>
              <a:ext cx="568"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 name="Picture 258"/>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5373" y="1067"/>
              <a:ext cx="23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0" name="Line 430"/>
            <p:cNvCxnSpPr>
              <a:cxnSpLocks noChangeShapeType="1"/>
            </p:cNvCxnSpPr>
            <p:nvPr/>
          </p:nvCxnSpPr>
          <p:spPr bwMode="auto">
            <a:xfrm>
              <a:off x="5318" y="1216"/>
              <a:ext cx="249" cy="182"/>
            </a:xfrm>
            <a:prstGeom prst="line">
              <a:avLst/>
            </a:prstGeom>
            <a:noFill/>
            <a:ln w="4287">
              <a:solidFill>
                <a:srgbClr val="231F20"/>
              </a:solidFill>
              <a:prstDash val="solid"/>
              <a:round/>
              <a:headEnd/>
              <a:tailEnd/>
            </a:ln>
            <a:extLst>
              <a:ext uri="{909E8E84-426E-40DD-AFC4-6F175D3DCCD1}">
                <a14:hiddenFill xmlns:a14="http://schemas.microsoft.com/office/drawing/2010/main">
                  <a:noFill/>
                </a14:hiddenFill>
              </a:ext>
            </a:extLst>
          </p:spPr>
        </p:cxnSp>
        <p:pic>
          <p:nvPicPr>
            <p:cNvPr id="261" name="Picture 260"/>
            <p:cNvPicPr>
              <a:picLocks noChangeAspect="1" noChangeArrowheads="1"/>
            </p:cNvPicPr>
            <p:nvPr/>
          </p:nvPicPr>
          <p:blipFill>
            <a:blip r:embed="rId87" cstate="print">
              <a:extLst>
                <a:ext uri="{28A0092B-C50C-407E-A947-70E740481C1C}">
                  <a14:useLocalDpi xmlns:a14="http://schemas.microsoft.com/office/drawing/2010/main" val="0"/>
                </a:ext>
              </a:extLst>
            </a:blip>
            <a:srcRect/>
            <a:stretch>
              <a:fillRect/>
            </a:stretch>
          </p:blipFill>
          <p:spPr bwMode="auto">
            <a:xfrm>
              <a:off x="6517" y="2740"/>
              <a:ext cx="120"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 name="Freeform 261"/>
            <p:cNvSpPr>
              <a:spLocks/>
            </p:cNvSpPr>
            <p:nvPr/>
          </p:nvSpPr>
          <p:spPr bwMode="auto">
            <a:xfrm>
              <a:off x="6517" y="2740"/>
              <a:ext cx="120" cy="42"/>
            </a:xfrm>
            <a:custGeom>
              <a:avLst/>
              <a:gdLst>
                <a:gd name="T0" fmla="+- 0 6629 6517"/>
                <a:gd name="T1" fmla="*/ T0 w 120"/>
                <a:gd name="T2" fmla="+- 0 2782 2741"/>
                <a:gd name="T3" fmla="*/ 2782 h 42"/>
                <a:gd name="T4" fmla="+- 0 6525 6517"/>
                <a:gd name="T5" fmla="*/ T4 w 120"/>
                <a:gd name="T6" fmla="+- 0 2782 2741"/>
                <a:gd name="T7" fmla="*/ 2782 h 42"/>
                <a:gd name="T8" fmla="+- 0 6517 6517"/>
                <a:gd name="T9" fmla="*/ T8 w 120"/>
                <a:gd name="T10" fmla="+- 0 2741 2741"/>
                <a:gd name="T11" fmla="*/ 2741 h 42"/>
                <a:gd name="T12" fmla="+- 0 6637 6517"/>
                <a:gd name="T13" fmla="*/ T12 w 120"/>
                <a:gd name="T14" fmla="+- 0 2741 2741"/>
                <a:gd name="T15" fmla="*/ 2741 h 42"/>
                <a:gd name="T16" fmla="+- 0 6629 6517"/>
                <a:gd name="T17" fmla="*/ T16 w 120"/>
                <a:gd name="T18" fmla="+- 0 2782 2741"/>
                <a:gd name="T19" fmla="*/ 2782 h 42"/>
              </a:gdLst>
              <a:ahLst/>
              <a:cxnLst>
                <a:cxn ang="0">
                  <a:pos x="T1" y="T3"/>
                </a:cxn>
                <a:cxn ang="0">
                  <a:pos x="T5" y="T7"/>
                </a:cxn>
                <a:cxn ang="0">
                  <a:pos x="T9" y="T11"/>
                </a:cxn>
                <a:cxn ang="0">
                  <a:pos x="T13" y="T15"/>
                </a:cxn>
                <a:cxn ang="0">
                  <a:pos x="T17" y="T19"/>
                </a:cxn>
              </a:cxnLst>
              <a:rect l="0" t="0" r="r" b="b"/>
              <a:pathLst>
                <a:path w="120" h="42">
                  <a:moveTo>
                    <a:pt x="112" y="41"/>
                  </a:moveTo>
                  <a:lnTo>
                    <a:pt x="8" y="41"/>
                  </a:lnTo>
                  <a:lnTo>
                    <a:pt x="0" y="0"/>
                  </a:lnTo>
                  <a:lnTo>
                    <a:pt x="120" y="0"/>
                  </a:lnTo>
                  <a:lnTo>
                    <a:pt x="112" y="41"/>
                  </a:lnTo>
                  <a:close/>
                </a:path>
              </a:pathLst>
            </a:custGeom>
            <a:noFill/>
            <a:ln w="643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63" name="Freeform 262"/>
            <p:cNvSpPr>
              <a:spLocks/>
            </p:cNvSpPr>
            <p:nvPr/>
          </p:nvSpPr>
          <p:spPr bwMode="auto">
            <a:xfrm>
              <a:off x="5932" y="904"/>
              <a:ext cx="554" cy="399"/>
            </a:xfrm>
            <a:custGeom>
              <a:avLst/>
              <a:gdLst>
                <a:gd name="T0" fmla="+- 0 6469 5933"/>
                <a:gd name="T1" fmla="*/ T0 w 554"/>
                <a:gd name="T2" fmla="+- 0 1303 905"/>
                <a:gd name="T3" fmla="*/ 1303 h 399"/>
                <a:gd name="T4" fmla="+- 0 6268 5933"/>
                <a:gd name="T5" fmla="*/ T4 w 554"/>
                <a:gd name="T6" fmla="+- 0 1187 905"/>
                <a:gd name="T7" fmla="*/ 1187 h 399"/>
                <a:gd name="T8" fmla="+- 0 6105 5933"/>
                <a:gd name="T9" fmla="*/ T8 w 554"/>
                <a:gd name="T10" fmla="+- 0 1105 905"/>
                <a:gd name="T11" fmla="*/ 1105 h 399"/>
                <a:gd name="T12" fmla="+- 0 5938 5933"/>
                <a:gd name="T13" fmla="*/ T12 w 554"/>
                <a:gd name="T14" fmla="+- 0 953 905"/>
                <a:gd name="T15" fmla="*/ 953 h 399"/>
                <a:gd name="T16" fmla="+- 0 5933 5933"/>
                <a:gd name="T17" fmla="*/ T16 w 554"/>
                <a:gd name="T18" fmla="+- 0 913 905"/>
                <a:gd name="T19" fmla="*/ 913 h 399"/>
                <a:gd name="T20" fmla="+- 0 5943 5933"/>
                <a:gd name="T21" fmla="*/ T20 w 554"/>
                <a:gd name="T22" fmla="+- 0 906 905"/>
                <a:gd name="T23" fmla="*/ 906 h 399"/>
                <a:gd name="T24" fmla="+- 0 5967 5933"/>
                <a:gd name="T25" fmla="*/ T24 w 554"/>
                <a:gd name="T26" fmla="+- 0 905 905"/>
                <a:gd name="T27" fmla="*/ 905 h 399"/>
                <a:gd name="T28" fmla="+- 0 6482 5933"/>
                <a:gd name="T29" fmla="*/ T28 w 554"/>
                <a:gd name="T30" fmla="+- 0 1267 905"/>
                <a:gd name="T31" fmla="*/ 1267 h 399"/>
                <a:gd name="T32" fmla="+- 0 6486 5933"/>
                <a:gd name="T33" fmla="*/ T32 w 554"/>
                <a:gd name="T34" fmla="+- 0 1285 905"/>
                <a:gd name="T35" fmla="*/ 1285 h 399"/>
                <a:gd name="T36" fmla="+- 0 6469 5933"/>
                <a:gd name="T37" fmla="*/ T36 w 554"/>
                <a:gd name="T38" fmla="+- 0 1303 905"/>
                <a:gd name="T39" fmla="*/ 1303 h 3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54" h="399">
                  <a:moveTo>
                    <a:pt x="536" y="398"/>
                  </a:moveTo>
                  <a:lnTo>
                    <a:pt x="335" y="282"/>
                  </a:lnTo>
                  <a:lnTo>
                    <a:pt x="172" y="200"/>
                  </a:lnTo>
                  <a:lnTo>
                    <a:pt x="5" y="48"/>
                  </a:lnTo>
                  <a:lnTo>
                    <a:pt x="0" y="8"/>
                  </a:lnTo>
                  <a:lnTo>
                    <a:pt x="10" y="1"/>
                  </a:lnTo>
                  <a:lnTo>
                    <a:pt x="34" y="0"/>
                  </a:lnTo>
                  <a:lnTo>
                    <a:pt x="549" y="362"/>
                  </a:lnTo>
                  <a:lnTo>
                    <a:pt x="553" y="380"/>
                  </a:lnTo>
                  <a:lnTo>
                    <a:pt x="536" y="398"/>
                  </a:lnTo>
                  <a:close/>
                </a:path>
              </a:pathLst>
            </a:custGeom>
            <a:solidFill>
              <a:srgbClr val="4607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264" name="Picture 263"/>
            <p:cNvPicPr>
              <a:picLocks noChangeAspect="1" noChangeArrowheads="1"/>
            </p:cNvPicPr>
            <p:nvPr/>
          </p:nvPicPr>
          <p:blipFill>
            <a:blip r:embed="rId88" cstate="print">
              <a:extLst>
                <a:ext uri="{28A0092B-C50C-407E-A947-70E740481C1C}">
                  <a14:useLocalDpi xmlns:a14="http://schemas.microsoft.com/office/drawing/2010/main" val="0"/>
                </a:ext>
              </a:extLst>
            </a:blip>
            <a:srcRect/>
            <a:stretch>
              <a:fillRect/>
            </a:stretch>
          </p:blipFill>
          <p:spPr bwMode="auto">
            <a:xfrm>
              <a:off x="5947" y="900"/>
              <a:ext cx="542"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 name="Freeform 264"/>
            <p:cNvSpPr>
              <a:spLocks/>
            </p:cNvSpPr>
            <p:nvPr/>
          </p:nvSpPr>
          <p:spPr bwMode="auto">
            <a:xfrm>
              <a:off x="5947" y="900"/>
              <a:ext cx="542" cy="379"/>
            </a:xfrm>
            <a:custGeom>
              <a:avLst/>
              <a:gdLst>
                <a:gd name="T0" fmla="+- 0 5964 5947"/>
                <a:gd name="T1" fmla="*/ T0 w 542"/>
                <a:gd name="T2" fmla="+- 0 901 900"/>
                <a:gd name="T3" fmla="*/ 901 h 379"/>
                <a:gd name="T4" fmla="+- 0 5961 5947"/>
                <a:gd name="T5" fmla="*/ T4 w 542"/>
                <a:gd name="T6" fmla="+- 0 906 900"/>
                <a:gd name="T7" fmla="*/ 906 h 379"/>
                <a:gd name="T8" fmla="+- 0 5962 5947"/>
                <a:gd name="T9" fmla="*/ T8 w 542"/>
                <a:gd name="T10" fmla="+- 0 919 900"/>
                <a:gd name="T11" fmla="*/ 919 h 379"/>
                <a:gd name="T12" fmla="+- 0 5975 5947"/>
                <a:gd name="T13" fmla="*/ T12 w 542"/>
                <a:gd name="T14" fmla="+- 0 941 900"/>
                <a:gd name="T15" fmla="*/ 941 h 379"/>
                <a:gd name="T16" fmla="+- 0 6062 5947"/>
                <a:gd name="T17" fmla="*/ T16 w 542"/>
                <a:gd name="T18" fmla="+- 0 1026 900"/>
                <a:gd name="T19" fmla="*/ 1026 h 379"/>
                <a:gd name="T20" fmla="+- 0 6137 5947"/>
                <a:gd name="T21" fmla="*/ T20 w 542"/>
                <a:gd name="T22" fmla="+- 0 1079 900"/>
                <a:gd name="T23" fmla="*/ 1079 h 379"/>
                <a:gd name="T24" fmla="+- 0 6181 5947"/>
                <a:gd name="T25" fmla="*/ T24 w 542"/>
                <a:gd name="T26" fmla="+- 0 1097 900"/>
                <a:gd name="T27" fmla="*/ 1097 h 379"/>
                <a:gd name="T28" fmla="+- 0 6213 5947"/>
                <a:gd name="T29" fmla="*/ T28 w 542"/>
                <a:gd name="T30" fmla="+- 0 1111 900"/>
                <a:gd name="T31" fmla="*/ 1111 h 379"/>
                <a:gd name="T32" fmla="+- 0 6248 5947"/>
                <a:gd name="T33" fmla="*/ T32 w 542"/>
                <a:gd name="T34" fmla="+- 0 1131 900"/>
                <a:gd name="T35" fmla="*/ 1131 h 379"/>
                <a:gd name="T36" fmla="+- 0 6284 5947"/>
                <a:gd name="T37" fmla="*/ T36 w 542"/>
                <a:gd name="T38" fmla="+- 0 1152 900"/>
                <a:gd name="T39" fmla="*/ 1152 h 379"/>
                <a:gd name="T40" fmla="+- 0 6317 5947"/>
                <a:gd name="T41" fmla="*/ T40 w 542"/>
                <a:gd name="T42" fmla="+- 0 1173 900"/>
                <a:gd name="T43" fmla="*/ 1173 h 379"/>
                <a:gd name="T44" fmla="+- 0 6362 5947"/>
                <a:gd name="T45" fmla="*/ T44 w 542"/>
                <a:gd name="T46" fmla="+- 0 1203 900"/>
                <a:gd name="T47" fmla="*/ 1203 h 379"/>
                <a:gd name="T48" fmla="+- 0 6415 5947"/>
                <a:gd name="T49" fmla="*/ T48 w 542"/>
                <a:gd name="T50" fmla="+- 0 1237 900"/>
                <a:gd name="T51" fmla="*/ 1237 h 379"/>
                <a:gd name="T52" fmla="+- 0 6461 5947"/>
                <a:gd name="T53" fmla="*/ T52 w 542"/>
                <a:gd name="T54" fmla="+- 0 1262 900"/>
                <a:gd name="T55" fmla="*/ 1262 h 379"/>
                <a:gd name="T56" fmla="+- 0 6488 5947"/>
                <a:gd name="T57" fmla="*/ T56 w 542"/>
                <a:gd name="T58" fmla="+- 0 1264 900"/>
                <a:gd name="T59" fmla="*/ 1264 h 379"/>
                <a:gd name="T60" fmla="+- 0 6489 5947"/>
                <a:gd name="T61" fmla="*/ T60 w 542"/>
                <a:gd name="T62" fmla="+- 0 1270 900"/>
                <a:gd name="T63" fmla="*/ 1270 h 379"/>
                <a:gd name="T64" fmla="+- 0 6485 5947"/>
                <a:gd name="T65" fmla="*/ T64 w 542"/>
                <a:gd name="T66" fmla="+- 0 1279 900"/>
                <a:gd name="T67" fmla="*/ 1279 h 379"/>
                <a:gd name="T68" fmla="+- 0 6471 5947"/>
                <a:gd name="T69" fmla="*/ T68 w 542"/>
                <a:gd name="T70" fmla="+- 0 1277 900"/>
                <a:gd name="T71" fmla="*/ 1277 h 379"/>
                <a:gd name="T72" fmla="+- 0 6459 5947"/>
                <a:gd name="T73" fmla="*/ T72 w 542"/>
                <a:gd name="T74" fmla="+- 0 1273 900"/>
                <a:gd name="T75" fmla="*/ 1273 h 379"/>
                <a:gd name="T76" fmla="+- 0 6435 5947"/>
                <a:gd name="T77" fmla="*/ T76 w 542"/>
                <a:gd name="T78" fmla="+- 0 1262 900"/>
                <a:gd name="T79" fmla="*/ 1262 h 379"/>
                <a:gd name="T80" fmla="+- 0 6392 5947"/>
                <a:gd name="T81" fmla="*/ T80 w 542"/>
                <a:gd name="T82" fmla="+- 0 1237 900"/>
                <a:gd name="T83" fmla="*/ 1237 h 379"/>
                <a:gd name="T84" fmla="+- 0 6325 5947"/>
                <a:gd name="T85" fmla="*/ T84 w 542"/>
                <a:gd name="T86" fmla="+- 0 1192 900"/>
                <a:gd name="T87" fmla="*/ 1192 h 379"/>
                <a:gd name="T88" fmla="+- 0 6265 5947"/>
                <a:gd name="T89" fmla="*/ T88 w 542"/>
                <a:gd name="T90" fmla="+- 0 1153 900"/>
                <a:gd name="T91" fmla="*/ 1153 h 379"/>
                <a:gd name="T92" fmla="+- 0 6220 5947"/>
                <a:gd name="T93" fmla="*/ T92 w 542"/>
                <a:gd name="T94" fmla="+- 0 1128 900"/>
                <a:gd name="T95" fmla="*/ 1128 h 379"/>
                <a:gd name="T96" fmla="+- 0 6186 5947"/>
                <a:gd name="T97" fmla="*/ T96 w 542"/>
                <a:gd name="T98" fmla="+- 0 1112 900"/>
                <a:gd name="T99" fmla="*/ 1112 h 379"/>
                <a:gd name="T100" fmla="+- 0 6160 5947"/>
                <a:gd name="T101" fmla="*/ T100 w 542"/>
                <a:gd name="T102" fmla="+- 0 1102 900"/>
                <a:gd name="T103" fmla="*/ 1102 h 379"/>
                <a:gd name="T104" fmla="+- 0 6128 5947"/>
                <a:gd name="T105" fmla="*/ T104 w 542"/>
                <a:gd name="T106" fmla="+- 0 1089 900"/>
                <a:gd name="T107" fmla="*/ 1089 h 379"/>
                <a:gd name="T108" fmla="+- 0 6048 5947"/>
                <a:gd name="T109" fmla="*/ T108 w 542"/>
                <a:gd name="T110" fmla="+- 0 1031 900"/>
                <a:gd name="T111" fmla="*/ 1031 h 379"/>
                <a:gd name="T112" fmla="+- 0 5994 5947"/>
                <a:gd name="T113" fmla="*/ T112 w 542"/>
                <a:gd name="T114" fmla="+- 0 981 900"/>
                <a:gd name="T115" fmla="*/ 981 h 379"/>
                <a:gd name="T116" fmla="+- 0 5949 5947"/>
                <a:gd name="T117" fmla="*/ T116 w 542"/>
                <a:gd name="T118" fmla="+- 0 922 900"/>
                <a:gd name="T119" fmla="*/ 922 h 379"/>
                <a:gd name="T120" fmla="+- 0 5947 5947"/>
                <a:gd name="T121" fmla="*/ T120 w 542"/>
                <a:gd name="T122" fmla="+- 0 909 900"/>
                <a:gd name="T123" fmla="*/ 909 h 379"/>
                <a:gd name="T124" fmla="+- 0 5951 5947"/>
                <a:gd name="T125" fmla="*/ T124 w 542"/>
                <a:gd name="T126" fmla="+- 0 903 900"/>
                <a:gd name="T127" fmla="*/ 903 h 379"/>
                <a:gd name="T128" fmla="+- 0 5955 5947"/>
                <a:gd name="T129" fmla="*/ T128 w 542"/>
                <a:gd name="T130" fmla="+- 0 900 900"/>
                <a:gd name="T131" fmla="*/ 900 h 379"/>
                <a:gd name="T132" fmla="+- 0 5954 5947"/>
                <a:gd name="T133" fmla="*/ T132 w 542"/>
                <a:gd name="T134" fmla="+- 0 900 900"/>
                <a:gd name="T135" fmla="*/ 900 h 379"/>
                <a:gd name="T136" fmla="+- 0 5964 5947"/>
                <a:gd name="T137" fmla="*/ T136 w 542"/>
                <a:gd name="T138" fmla="+- 0 901 900"/>
                <a:gd name="T139" fmla="*/ 901 h 3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542" h="379">
                  <a:moveTo>
                    <a:pt x="17" y="1"/>
                  </a:moveTo>
                  <a:lnTo>
                    <a:pt x="14" y="6"/>
                  </a:lnTo>
                  <a:lnTo>
                    <a:pt x="15" y="19"/>
                  </a:lnTo>
                  <a:lnTo>
                    <a:pt x="28" y="41"/>
                  </a:lnTo>
                  <a:lnTo>
                    <a:pt x="115" y="126"/>
                  </a:lnTo>
                  <a:lnTo>
                    <a:pt x="190" y="179"/>
                  </a:lnTo>
                  <a:lnTo>
                    <a:pt x="234" y="197"/>
                  </a:lnTo>
                  <a:lnTo>
                    <a:pt x="266" y="211"/>
                  </a:lnTo>
                  <a:lnTo>
                    <a:pt x="301" y="231"/>
                  </a:lnTo>
                  <a:lnTo>
                    <a:pt x="337" y="252"/>
                  </a:lnTo>
                  <a:lnTo>
                    <a:pt x="370" y="273"/>
                  </a:lnTo>
                  <a:lnTo>
                    <a:pt x="415" y="303"/>
                  </a:lnTo>
                  <a:lnTo>
                    <a:pt x="468" y="337"/>
                  </a:lnTo>
                  <a:lnTo>
                    <a:pt x="514" y="362"/>
                  </a:lnTo>
                  <a:lnTo>
                    <a:pt x="541" y="364"/>
                  </a:lnTo>
                  <a:lnTo>
                    <a:pt x="542" y="370"/>
                  </a:lnTo>
                  <a:lnTo>
                    <a:pt x="538" y="379"/>
                  </a:lnTo>
                  <a:lnTo>
                    <a:pt x="524" y="377"/>
                  </a:lnTo>
                  <a:lnTo>
                    <a:pt x="512" y="373"/>
                  </a:lnTo>
                  <a:lnTo>
                    <a:pt x="488" y="362"/>
                  </a:lnTo>
                  <a:lnTo>
                    <a:pt x="445" y="337"/>
                  </a:lnTo>
                  <a:lnTo>
                    <a:pt x="378" y="292"/>
                  </a:lnTo>
                  <a:lnTo>
                    <a:pt x="318" y="253"/>
                  </a:lnTo>
                  <a:lnTo>
                    <a:pt x="273" y="228"/>
                  </a:lnTo>
                  <a:lnTo>
                    <a:pt x="239" y="212"/>
                  </a:lnTo>
                  <a:lnTo>
                    <a:pt x="213" y="202"/>
                  </a:lnTo>
                  <a:lnTo>
                    <a:pt x="181" y="189"/>
                  </a:lnTo>
                  <a:lnTo>
                    <a:pt x="101" y="131"/>
                  </a:lnTo>
                  <a:lnTo>
                    <a:pt x="47" y="81"/>
                  </a:lnTo>
                  <a:lnTo>
                    <a:pt x="2" y="22"/>
                  </a:lnTo>
                  <a:lnTo>
                    <a:pt x="0" y="9"/>
                  </a:lnTo>
                  <a:lnTo>
                    <a:pt x="4" y="3"/>
                  </a:lnTo>
                  <a:lnTo>
                    <a:pt x="8" y="0"/>
                  </a:lnTo>
                  <a:lnTo>
                    <a:pt x="7" y="0"/>
                  </a:lnTo>
                  <a:lnTo>
                    <a:pt x="17" y="1"/>
                  </a:lnTo>
                  <a:close/>
                </a:path>
              </a:pathLst>
            </a:custGeom>
            <a:noFill/>
            <a:ln w="326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66" name="Picture 265"/>
            <p:cNvPicPr>
              <a:picLocks noChangeAspect="1" noChangeArrowheads="1"/>
            </p:cNvPicPr>
            <p:nvPr/>
          </p:nvPicPr>
          <p:blipFill>
            <a:blip r:embed="rId89" cstate="print">
              <a:extLst>
                <a:ext uri="{28A0092B-C50C-407E-A947-70E740481C1C}">
                  <a14:useLocalDpi xmlns:a14="http://schemas.microsoft.com/office/drawing/2010/main" val="0"/>
                </a:ext>
              </a:extLst>
            </a:blip>
            <a:srcRect/>
            <a:stretch>
              <a:fillRect/>
            </a:stretch>
          </p:blipFill>
          <p:spPr bwMode="auto">
            <a:xfrm>
              <a:off x="6599" y="721"/>
              <a:ext cx="18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266"/>
            <p:cNvPicPr>
              <a:picLocks noChangeAspect="1" noChangeArrowheads="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5902" y="825"/>
              <a:ext cx="734"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267"/>
            <p:cNvPicPr>
              <a:picLocks noChangeAspect="1" noChangeArrowheads="1"/>
            </p:cNvPicPr>
            <p:nvPr/>
          </p:nvPicPr>
          <p:blipFill>
            <a:blip r:embed="rId91" cstate="print">
              <a:extLst>
                <a:ext uri="{28A0092B-C50C-407E-A947-70E740481C1C}">
                  <a14:useLocalDpi xmlns:a14="http://schemas.microsoft.com/office/drawing/2010/main" val="0"/>
                </a:ext>
              </a:extLst>
            </a:blip>
            <a:srcRect/>
            <a:stretch>
              <a:fillRect/>
            </a:stretch>
          </p:blipFill>
          <p:spPr bwMode="auto">
            <a:xfrm>
              <a:off x="6497" y="852"/>
              <a:ext cx="1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 name="Freeform 268"/>
            <p:cNvSpPr>
              <a:spLocks/>
            </p:cNvSpPr>
            <p:nvPr/>
          </p:nvSpPr>
          <p:spPr bwMode="auto">
            <a:xfrm>
              <a:off x="6497" y="852"/>
              <a:ext cx="167" cy="174"/>
            </a:xfrm>
            <a:custGeom>
              <a:avLst/>
              <a:gdLst>
                <a:gd name="T0" fmla="+- 0 6633 6498"/>
                <a:gd name="T1" fmla="*/ T0 w 167"/>
                <a:gd name="T2" fmla="+- 0 1026 852"/>
                <a:gd name="T3" fmla="*/ 1026 h 174"/>
                <a:gd name="T4" fmla="+- 0 6591 6498"/>
                <a:gd name="T5" fmla="*/ T4 w 167"/>
                <a:gd name="T6" fmla="+- 0 992 852"/>
                <a:gd name="T7" fmla="*/ 992 h 174"/>
                <a:gd name="T8" fmla="+- 0 6579 6498"/>
                <a:gd name="T9" fmla="*/ T8 w 167"/>
                <a:gd name="T10" fmla="+- 0 981 852"/>
                <a:gd name="T11" fmla="*/ 981 h 174"/>
                <a:gd name="T12" fmla="+- 0 6566 6498"/>
                <a:gd name="T13" fmla="*/ T12 w 167"/>
                <a:gd name="T14" fmla="+- 0 969 852"/>
                <a:gd name="T15" fmla="*/ 969 h 174"/>
                <a:gd name="T16" fmla="+- 0 6555 6498"/>
                <a:gd name="T17" fmla="*/ T16 w 167"/>
                <a:gd name="T18" fmla="+- 0 958 852"/>
                <a:gd name="T19" fmla="*/ 958 h 174"/>
                <a:gd name="T20" fmla="+- 0 6545 6498"/>
                <a:gd name="T21" fmla="*/ T20 w 167"/>
                <a:gd name="T22" fmla="+- 0 948 852"/>
                <a:gd name="T23" fmla="*/ 948 h 174"/>
                <a:gd name="T24" fmla="+- 0 6535 6498"/>
                <a:gd name="T25" fmla="*/ T24 w 167"/>
                <a:gd name="T26" fmla="+- 0 938 852"/>
                <a:gd name="T27" fmla="*/ 938 h 174"/>
                <a:gd name="T28" fmla="+- 0 6524 6498"/>
                <a:gd name="T29" fmla="*/ T28 w 167"/>
                <a:gd name="T30" fmla="+- 0 928 852"/>
                <a:gd name="T31" fmla="*/ 928 h 174"/>
                <a:gd name="T32" fmla="+- 0 6512 6498"/>
                <a:gd name="T33" fmla="*/ T32 w 167"/>
                <a:gd name="T34" fmla="+- 0 919 852"/>
                <a:gd name="T35" fmla="*/ 919 h 174"/>
                <a:gd name="T36" fmla="+- 0 6498 6498"/>
                <a:gd name="T37" fmla="*/ T36 w 167"/>
                <a:gd name="T38" fmla="+- 0 908 852"/>
                <a:gd name="T39" fmla="*/ 908 h 174"/>
                <a:gd name="T40" fmla="+- 0 6502 6498"/>
                <a:gd name="T41" fmla="*/ T40 w 167"/>
                <a:gd name="T42" fmla="+- 0 897 852"/>
                <a:gd name="T43" fmla="*/ 897 h 174"/>
                <a:gd name="T44" fmla="+- 0 6503 6498"/>
                <a:gd name="T45" fmla="*/ T44 w 167"/>
                <a:gd name="T46" fmla="+- 0 892 852"/>
                <a:gd name="T47" fmla="*/ 892 h 174"/>
                <a:gd name="T48" fmla="+- 0 6507 6498"/>
                <a:gd name="T49" fmla="*/ T48 w 167"/>
                <a:gd name="T50" fmla="+- 0 884 852"/>
                <a:gd name="T51" fmla="*/ 884 h 174"/>
                <a:gd name="T52" fmla="+- 0 6513 6498"/>
                <a:gd name="T53" fmla="*/ T52 w 167"/>
                <a:gd name="T54" fmla="+- 0 873 852"/>
                <a:gd name="T55" fmla="*/ 873 h 174"/>
                <a:gd name="T56" fmla="+- 0 6520 6498"/>
                <a:gd name="T57" fmla="*/ T56 w 167"/>
                <a:gd name="T58" fmla="+- 0 861 852"/>
                <a:gd name="T59" fmla="*/ 861 h 174"/>
                <a:gd name="T60" fmla="+- 0 6525 6498"/>
                <a:gd name="T61" fmla="*/ T60 w 167"/>
                <a:gd name="T62" fmla="+- 0 853 852"/>
                <a:gd name="T63" fmla="*/ 853 h 174"/>
                <a:gd name="T64" fmla="+- 0 6527 6498"/>
                <a:gd name="T65" fmla="*/ T64 w 167"/>
                <a:gd name="T66" fmla="+- 0 852 852"/>
                <a:gd name="T67" fmla="*/ 852 h 174"/>
                <a:gd name="T68" fmla="+- 0 6532 6498"/>
                <a:gd name="T69" fmla="*/ T68 w 167"/>
                <a:gd name="T70" fmla="+- 0 854 852"/>
                <a:gd name="T71" fmla="*/ 854 h 174"/>
                <a:gd name="T72" fmla="+- 0 6539 6498"/>
                <a:gd name="T73" fmla="*/ T72 w 167"/>
                <a:gd name="T74" fmla="+- 0 865 852"/>
                <a:gd name="T75" fmla="*/ 865 h 174"/>
                <a:gd name="T76" fmla="+- 0 6547 6498"/>
                <a:gd name="T77" fmla="*/ T76 w 167"/>
                <a:gd name="T78" fmla="+- 0 875 852"/>
                <a:gd name="T79" fmla="*/ 875 h 174"/>
                <a:gd name="T80" fmla="+- 0 6548 6498"/>
                <a:gd name="T81" fmla="*/ T80 w 167"/>
                <a:gd name="T82" fmla="+- 0 881 852"/>
                <a:gd name="T83" fmla="*/ 881 h 174"/>
                <a:gd name="T84" fmla="+- 0 6556 6498"/>
                <a:gd name="T85" fmla="*/ T84 w 167"/>
                <a:gd name="T86" fmla="+- 0 887 852"/>
                <a:gd name="T87" fmla="*/ 887 h 174"/>
                <a:gd name="T88" fmla="+- 0 6565 6498"/>
                <a:gd name="T89" fmla="*/ T88 w 167"/>
                <a:gd name="T90" fmla="+- 0 893 852"/>
                <a:gd name="T91" fmla="*/ 893 h 174"/>
                <a:gd name="T92" fmla="+- 0 6578 6498"/>
                <a:gd name="T93" fmla="*/ T92 w 167"/>
                <a:gd name="T94" fmla="+- 0 904 852"/>
                <a:gd name="T95" fmla="*/ 904 h 174"/>
                <a:gd name="T96" fmla="+- 0 6593 6498"/>
                <a:gd name="T97" fmla="*/ T96 w 167"/>
                <a:gd name="T98" fmla="+- 0 917 852"/>
                <a:gd name="T99" fmla="*/ 917 h 174"/>
                <a:gd name="T100" fmla="+- 0 6605 6498"/>
                <a:gd name="T101" fmla="*/ T100 w 167"/>
                <a:gd name="T102" fmla="+- 0 929 852"/>
                <a:gd name="T103" fmla="*/ 929 h 174"/>
                <a:gd name="T104" fmla="+- 0 6614 6498"/>
                <a:gd name="T105" fmla="*/ T104 w 167"/>
                <a:gd name="T106" fmla="+- 0 938 852"/>
                <a:gd name="T107" fmla="*/ 938 h 174"/>
                <a:gd name="T108" fmla="+- 0 6620 6498"/>
                <a:gd name="T109" fmla="*/ T108 w 167"/>
                <a:gd name="T110" fmla="+- 0 944 852"/>
                <a:gd name="T111" fmla="*/ 944 h 174"/>
                <a:gd name="T112" fmla="+- 0 6627 6498"/>
                <a:gd name="T113" fmla="*/ T112 w 167"/>
                <a:gd name="T114" fmla="+- 0 950 852"/>
                <a:gd name="T115" fmla="*/ 950 h 174"/>
                <a:gd name="T116" fmla="+- 0 6637 6498"/>
                <a:gd name="T117" fmla="*/ T116 w 167"/>
                <a:gd name="T118" fmla="+- 0 959 852"/>
                <a:gd name="T119" fmla="*/ 959 h 174"/>
                <a:gd name="T120" fmla="+- 0 6648 6498"/>
                <a:gd name="T121" fmla="*/ T120 w 167"/>
                <a:gd name="T122" fmla="+- 0 968 852"/>
                <a:gd name="T123" fmla="*/ 968 h 174"/>
                <a:gd name="T124" fmla="+- 0 6659 6498"/>
                <a:gd name="T125" fmla="*/ T124 w 167"/>
                <a:gd name="T126" fmla="+- 0 978 852"/>
                <a:gd name="T127" fmla="*/ 978 h 174"/>
                <a:gd name="T128" fmla="+- 0 6664 6498"/>
                <a:gd name="T129" fmla="*/ T128 w 167"/>
                <a:gd name="T130" fmla="+- 0 988 852"/>
                <a:gd name="T131" fmla="*/ 988 h 174"/>
                <a:gd name="T132" fmla="+- 0 6664 6498"/>
                <a:gd name="T133" fmla="*/ T132 w 167"/>
                <a:gd name="T134" fmla="+- 0 1001 852"/>
                <a:gd name="T135" fmla="*/ 1001 h 174"/>
                <a:gd name="T136" fmla="+- 0 6658 6498"/>
                <a:gd name="T137" fmla="*/ T136 w 167"/>
                <a:gd name="T138" fmla="+- 0 1015 852"/>
                <a:gd name="T139" fmla="*/ 1015 h 174"/>
                <a:gd name="T140" fmla="+- 0 6647 6498"/>
                <a:gd name="T141" fmla="*/ T140 w 167"/>
                <a:gd name="T142" fmla="+- 0 1025 852"/>
                <a:gd name="T143" fmla="*/ 1025 h 174"/>
                <a:gd name="T144" fmla="+- 0 6633 6498"/>
                <a:gd name="T145" fmla="*/ T144 w 167"/>
                <a:gd name="T146" fmla="+- 0 1026 852"/>
                <a:gd name="T147" fmla="*/ 1026 h 1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67" h="174">
                  <a:moveTo>
                    <a:pt x="135" y="174"/>
                  </a:moveTo>
                  <a:lnTo>
                    <a:pt x="93" y="140"/>
                  </a:lnTo>
                  <a:lnTo>
                    <a:pt x="81" y="129"/>
                  </a:lnTo>
                  <a:lnTo>
                    <a:pt x="68" y="117"/>
                  </a:lnTo>
                  <a:lnTo>
                    <a:pt x="57" y="106"/>
                  </a:lnTo>
                  <a:lnTo>
                    <a:pt x="47" y="96"/>
                  </a:lnTo>
                  <a:lnTo>
                    <a:pt x="37" y="86"/>
                  </a:lnTo>
                  <a:lnTo>
                    <a:pt x="26" y="76"/>
                  </a:lnTo>
                  <a:lnTo>
                    <a:pt x="14" y="67"/>
                  </a:lnTo>
                  <a:lnTo>
                    <a:pt x="0" y="56"/>
                  </a:lnTo>
                  <a:lnTo>
                    <a:pt x="4" y="45"/>
                  </a:lnTo>
                  <a:lnTo>
                    <a:pt x="5" y="40"/>
                  </a:lnTo>
                  <a:lnTo>
                    <a:pt x="9" y="32"/>
                  </a:lnTo>
                  <a:lnTo>
                    <a:pt x="15" y="21"/>
                  </a:lnTo>
                  <a:lnTo>
                    <a:pt x="22" y="9"/>
                  </a:lnTo>
                  <a:lnTo>
                    <a:pt x="27" y="1"/>
                  </a:lnTo>
                  <a:lnTo>
                    <a:pt x="29" y="0"/>
                  </a:lnTo>
                  <a:lnTo>
                    <a:pt x="34" y="2"/>
                  </a:lnTo>
                  <a:lnTo>
                    <a:pt x="41" y="13"/>
                  </a:lnTo>
                  <a:lnTo>
                    <a:pt x="49" y="23"/>
                  </a:lnTo>
                  <a:lnTo>
                    <a:pt x="50" y="29"/>
                  </a:lnTo>
                  <a:lnTo>
                    <a:pt x="58" y="35"/>
                  </a:lnTo>
                  <a:lnTo>
                    <a:pt x="67" y="41"/>
                  </a:lnTo>
                  <a:lnTo>
                    <a:pt x="80" y="52"/>
                  </a:lnTo>
                  <a:lnTo>
                    <a:pt x="95" y="65"/>
                  </a:lnTo>
                  <a:lnTo>
                    <a:pt x="107" y="77"/>
                  </a:lnTo>
                  <a:lnTo>
                    <a:pt x="116" y="86"/>
                  </a:lnTo>
                  <a:lnTo>
                    <a:pt x="122" y="92"/>
                  </a:lnTo>
                  <a:lnTo>
                    <a:pt x="129" y="98"/>
                  </a:lnTo>
                  <a:lnTo>
                    <a:pt x="139" y="107"/>
                  </a:lnTo>
                  <a:lnTo>
                    <a:pt x="150" y="116"/>
                  </a:lnTo>
                  <a:lnTo>
                    <a:pt x="161" y="126"/>
                  </a:lnTo>
                  <a:lnTo>
                    <a:pt x="166" y="136"/>
                  </a:lnTo>
                  <a:lnTo>
                    <a:pt x="166" y="149"/>
                  </a:lnTo>
                  <a:lnTo>
                    <a:pt x="160" y="163"/>
                  </a:lnTo>
                  <a:lnTo>
                    <a:pt x="149" y="173"/>
                  </a:lnTo>
                  <a:lnTo>
                    <a:pt x="135" y="174"/>
                  </a:lnTo>
                  <a:close/>
                </a:path>
              </a:pathLst>
            </a:custGeom>
            <a:noFill/>
            <a:ln w="348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70" name="Picture 269"/>
            <p:cNvPicPr>
              <a:picLocks noChangeAspect="1" noChangeArrowheads="1"/>
            </p:cNvPicPr>
            <p:nvPr/>
          </p:nvPicPr>
          <p:blipFill>
            <a:blip r:embed="rId92" cstate="print">
              <a:extLst>
                <a:ext uri="{28A0092B-C50C-407E-A947-70E740481C1C}">
                  <a14:useLocalDpi xmlns:a14="http://schemas.microsoft.com/office/drawing/2010/main" val="0"/>
                </a:ext>
              </a:extLst>
            </a:blip>
            <a:srcRect/>
            <a:stretch>
              <a:fillRect/>
            </a:stretch>
          </p:blipFill>
          <p:spPr bwMode="auto">
            <a:xfrm>
              <a:off x="5993" y="889"/>
              <a:ext cx="7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270"/>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6455" y="1172"/>
              <a:ext cx="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 name="Freeform 271"/>
            <p:cNvSpPr>
              <a:spLocks/>
            </p:cNvSpPr>
            <p:nvPr/>
          </p:nvSpPr>
          <p:spPr bwMode="auto">
            <a:xfrm>
              <a:off x="4145" y="546"/>
              <a:ext cx="6480" cy="3873"/>
            </a:xfrm>
            <a:custGeom>
              <a:avLst/>
              <a:gdLst>
                <a:gd name="T0" fmla="+- 0 4433 4145"/>
                <a:gd name="T1" fmla="*/ T0 w 6480"/>
                <a:gd name="T2" fmla="+- 0 547 547"/>
                <a:gd name="T3" fmla="*/ 547 h 3873"/>
                <a:gd name="T4" fmla="+- 0 4267 4145"/>
                <a:gd name="T5" fmla="*/ T4 w 6480"/>
                <a:gd name="T6" fmla="+- 0 551 547"/>
                <a:gd name="T7" fmla="*/ 551 h 3873"/>
                <a:gd name="T8" fmla="+- 0 4181 4145"/>
                <a:gd name="T9" fmla="*/ T8 w 6480"/>
                <a:gd name="T10" fmla="+- 0 583 547"/>
                <a:gd name="T11" fmla="*/ 583 h 3873"/>
                <a:gd name="T12" fmla="+- 0 4150 4145"/>
                <a:gd name="T13" fmla="*/ T12 w 6480"/>
                <a:gd name="T14" fmla="+- 0 668 547"/>
                <a:gd name="T15" fmla="*/ 668 h 3873"/>
                <a:gd name="T16" fmla="+- 0 4145 4145"/>
                <a:gd name="T17" fmla="*/ T16 w 6480"/>
                <a:gd name="T18" fmla="+- 0 835 547"/>
                <a:gd name="T19" fmla="*/ 835 h 3873"/>
                <a:gd name="T20" fmla="+- 0 4145 4145"/>
                <a:gd name="T21" fmla="*/ T20 w 6480"/>
                <a:gd name="T22" fmla="+- 0 4132 547"/>
                <a:gd name="T23" fmla="*/ 4132 h 3873"/>
                <a:gd name="T24" fmla="+- 0 4150 4145"/>
                <a:gd name="T25" fmla="*/ T24 w 6480"/>
                <a:gd name="T26" fmla="+- 0 4298 547"/>
                <a:gd name="T27" fmla="*/ 4298 h 3873"/>
                <a:gd name="T28" fmla="+- 0 4181 4145"/>
                <a:gd name="T29" fmla="*/ T28 w 6480"/>
                <a:gd name="T30" fmla="+- 0 4384 547"/>
                <a:gd name="T31" fmla="*/ 4384 h 3873"/>
                <a:gd name="T32" fmla="+- 0 4267 4145"/>
                <a:gd name="T33" fmla="*/ T32 w 6480"/>
                <a:gd name="T34" fmla="+- 0 4415 547"/>
                <a:gd name="T35" fmla="*/ 4415 h 3873"/>
                <a:gd name="T36" fmla="+- 0 4433 4145"/>
                <a:gd name="T37" fmla="*/ T36 w 6480"/>
                <a:gd name="T38" fmla="+- 0 4420 547"/>
                <a:gd name="T39" fmla="*/ 4420 h 3873"/>
                <a:gd name="T40" fmla="+- 0 10337 4145"/>
                <a:gd name="T41" fmla="*/ T40 w 6480"/>
                <a:gd name="T42" fmla="+- 0 4420 547"/>
                <a:gd name="T43" fmla="*/ 4420 h 3873"/>
                <a:gd name="T44" fmla="+- 0 10504 4145"/>
                <a:gd name="T45" fmla="*/ T44 w 6480"/>
                <a:gd name="T46" fmla="+- 0 4415 547"/>
                <a:gd name="T47" fmla="*/ 4415 h 3873"/>
                <a:gd name="T48" fmla="+- 0 10589 4145"/>
                <a:gd name="T49" fmla="*/ T48 w 6480"/>
                <a:gd name="T50" fmla="+- 0 4384 547"/>
                <a:gd name="T51" fmla="*/ 4384 h 3873"/>
                <a:gd name="T52" fmla="+- 0 10621 4145"/>
                <a:gd name="T53" fmla="*/ T52 w 6480"/>
                <a:gd name="T54" fmla="+- 0 4298 547"/>
                <a:gd name="T55" fmla="*/ 4298 h 3873"/>
                <a:gd name="T56" fmla="+- 0 10625 4145"/>
                <a:gd name="T57" fmla="*/ T56 w 6480"/>
                <a:gd name="T58" fmla="+- 0 4132 547"/>
                <a:gd name="T59" fmla="*/ 4132 h 3873"/>
                <a:gd name="T60" fmla="+- 0 10625 4145"/>
                <a:gd name="T61" fmla="*/ T60 w 6480"/>
                <a:gd name="T62" fmla="+- 0 835 547"/>
                <a:gd name="T63" fmla="*/ 835 h 3873"/>
                <a:gd name="T64" fmla="+- 0 10621 4145"/>
                <a:gd name="T65" fmla="*/ T64 w 6480"/>
                <a:gd name="T66" fmla="+- 0 668 547"/>
                <a:gd name="T67" fmla="*/ 668 h 3873"/>
                <a:gd name="T68" fmla="+- 0 10589 4145"/>
                <a:gd name="T69" fmla="*/ T68 w 6480"/>
                <a:gd name="T70" fmla="+- 0 583 547"/>
                <a:gd name="T71" fmla="*/ 583 h 3873"/>
                <a:gd name="T72" fmla="+- 0 10504 4145"/>
                <a:gd name="T73" fmla="*/ T72 w 6480"/>
                <a:gd name="T74" fmla="+- 0 551 547"/>
                <a:gd name="T75" fmla="*/ 551 h 3873"/>
                <a:gd name="T76" fmla="+- 0 10337 4145"/>
                <a:gd name="T77" fmla="*/ T76 w 6480"/>
                <a:gd name="T78" fmla="+- 0 547 547"/>
                <a:gd name="T79" fmla="*/ 547 h 3873"/>
                <a:gd name="T80" fmla="+- 0 4433 4145"/>
                <a:gd name="T81" fmla="*/ T80 w 6480"/>
                <a:gd name="T82" fmla="+- 0 547 547"/>
                <a:gd name="T83" fmla="*/ 547 h 38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480" h="3873">
                  <a:moveTo>
                    <a:pt x="288" y="0"/>
                  </a:moveTo>
                  <a:lnTo>
                    <a:pt x="122" y="4"/>
                  </a:lnTo>
                  <a:lnTo>
                    <a:pt x="36" y="36"/>
                  </a:lnTo>
                  <a:lnTo>
                    <a:pt x="5" y="121"/>
                  </a:lnTo>
                  <a:lnTo>
                    <a:pt x="0" y="288"/>
                  </a:lnTo>
                  <a:lnTo>
                    <a:pt x="0" y="3585"/>
                  </a:lnTo>
                  <a:lnTo>
                    <a:pt x="5" y="3751"/>
                  </a:lnTo>
                  <a:lnTo>
                    <a:pt x="36" y="3837"/>
                  </a:lnTo>
                  <a:lnTo>
                    <a:pt x="122" y="3868"/>
                  </a:lnTo>
                  <a:lnTo>
                    <a:pt x="288" y="3873"/>
                  </a:lnTo>
                  <a:lnTo>
                    <a:pt x="6192" y="3873"/>
                  </a:lnTo>
                  <a:lnTo>
                    <a:pt x="6359" y="3868"/>
                  </a:lnTo>
                  <a:lnTo>
                    <a:pt x="6444" y="3837"/>
                  </a:lnTo>
                  <a:lnTo>
                    <a:pt x="6476" y="3751"/>
                  </a:lnTo>
                  <a:lnTo>
                    <a:pt x="6480" y="3585"/>
                  </a:lnTo>
                  <a:lnTo>
                    <a:pt x="6480" y="288"/>
                  </a:lnTo>
                  <a:lnTo>
                    <a:pt x="6476" y="121"/>
                  </a:lnTo>
                  <a:lnTo>
                    <a:pt x="6444" y="36"/>
                  </a:lnTo>
                  <a:lnTo>
                    <a:pt x="6359" y="4"/>
                  </a:lnTo>
                  <a:lnTo>
                    <a:pt x="6192"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848784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Brake chamber components </a:t>
            </a:r>
            <a:endParaRPr lang="en-CA" sz="4000" dirty="0"/>
          </a:p>
        </p:txBody>
      </p:sp>
      <p:sp>
        <p:nvSpPr>
          <p:cNvPr id="3" name="Text Placeholder 2"/>
          <p:cNvSpPr>
            <a:spLocks noGrp="1"/>
          </p:cNvSpPr>
          <p:nvPr>
            <p:ph type="body" sz="quarter" idx="10"/>
          </p:nvPr>
        </p:nvSpPr>
        <p:spPr>
          <a:xfrm>
            <a:off x="897093" y="1619045"/>
            <a:ext cx="4961712" cy="4102577"/>
          </a:xfrm>
        </p:spPr>
        <p:txBody>
          <a:bodyPr/>
          <a:lstStyle/>
          <a:p>
            <a:pPr marL="0" indent="0">
              <a:buNone/>
            </a:pPr>
            <a:r>
              <a:rPr lang="en-US" sz="2000" dirty="0"/>
              <a:t>Includes: </a:t>
            </a:r>
          </a:p>
          <a:p>
            <a:r>
              <a:rPr lang="en-US" sz="2000" dirty="0"/>
              <a:t>The diaphragm - </a:t>
            </a:r>
            <a:r>
              <a:rPr lang="en-US" sz="2000" dirty="0" smtClean="0"/>
              <a:t>converts </a:t>
            </a:r>
            <a:r>
              <a:rPr lang="en-US" sz="2000" dirty="0"/>
              <a:t>compressed air into a mechanical force - size of the diaphragm directly effects the amount of force. </a:t>
            </a:r>
          </a:p>
          <a:p>
            <a:r>
              <a:rPr lang="en-US" sz="2000" dirty="0"/>
              <a:t>The slack </a:t>
            </a:r>
            <a:r>
              <a:rPr lang="en-US" sz="2000" dirty="0" smtClean="0"/>
              <a:t>adjuster</a:t>
            </a:r>
            <a:r>
              <a:rPr lang="en-US" sz="2000" dirty="0"/>
              <a:t> </a:t>
            </a:r>
            <a:r>
              <a:rPr lang="en-US" sz="2000" dirty="0" smtClean="0"/>
              <a:t>- acts </a:t>
            </a:r>
            <a:r>
              <a:rPr lang="en-US" sz="2000" dirty="0"/>
              <a:t>as a lever to increase </a:t>
            </a:r>
            <a:r>
              <a:rPr lang="en-US" sz="2000" dirty="0" smtClean="0"/>
              <a:t>pressure which </a:t>
            </a:r>
            <a:r>
              <a:rPr lang="en-US" sz="2000" dirty="0"/>
              <a:t>converts the pushing motion to a twisting motion.</a:t>
            </a:r>
          </a:p>
          <a:p>
            <a:endParaRPr lang="en-CA" sz="1800" dirty="0"/>
          </a:p>
        </p:txBody>
      </p:sp>
      <p:grpSp>
        <p:nvGrpSpPr>
          <p:cNvPr id="4" name="Group 3"/>
          <p:cNvGrpSpPr>
            <a:grpSpLocks/>
          </p:cNvGrpSpPr>
          <p:nvPr/>
        </p:nvGrpSpPr>
        <p:grpSpPr bwMode="auto">
          <a:xfrm>
            <a:off x="6582878" y="1517376"/>
            <a:ext cx="3633987" cy="4204247"/>
            <a:chOff x="4325" y="546"/>
            <a:chExt cx="3229" cy="3833"/>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7" y="2471"/>
              <a:ext cx="1027"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a:spLocks/>
            </p:cNvSpPr>
            <p:nvPr/>
          </p:nvSpPr>
          <p:spPr bwMode="auto">
            <a:xfrm>
              <a:off x="5657" y="2471"/>
              <a:ext cx="1027" cy="514"/>
            </a:xfrm>
            <a:custGeom>
              <a:avLst/>
              <a:gdLst>
                <a:gd name="T0" fmla="+- 0 6519 5657"/>
                <a:gd name="T1" fmla="*/ T0 w 1027"/>
                <a:gd name="T2" fmla="+- 0 2695 2472"/>
                <a:gd name="T3" fmla="*/ 2695 h 514"/>
                <a:gd name="T4" fmla="+- 0 6165 5657"/>
                <a:gd name="T5" fmla="*/ T4 w 1027"/>
                <a:gd name="T6" fmla="+- 0 2696 2472"/>
                <a:gd name="T7" fmla="*/ 2696 h 514"/>
                <a:gd name="T8" fmla="+- 0 6094 5657"/>
                <a:gd name="T9" fmla="*/ T8 w 1027"/>
                <a:gd name="T10" fmla="+- 0 2685 2472"/>
                <a:gd name="T11" fmla="*/ 2685 h 514"/>
                <a:gd name="T12" fmla="+- 0 6020 5657"/>
                <a:gd name="T13" fmla="*/ T12 w 1027"/>
                <a:gd name="T14" fmla="+- 0 2663 2472"/>
                <a:gd name="T15" fmla="*/ 2663 h 514"/>
                <a:gd name="T16" fmla="+- 0 6020 5657"/>
                <a:gd name="T17" fmla="*/ T16 w 1027"/>
                <a:gd name="T18" fmla="+- 0 2661 2472"/>
                <a:gd name="T19" fmla="*/ 2661 h 514"/>
                <a:gd name="T20" fmla="+- 0 5986 5657"/>
                <a:gd name="T21" fmla="*/ T20 w 1027"/>
                <a:gd name="T22" fmla="+- 0 2648 2472"/>
                <a:gd name="T23" fmla="*/ 2648 h 514"/>
                <a:gd name="T24" fmla="+- 0 5918 5657"/>
                <a:gd name="T25" fmla="*/ T24 w 1027"/>
                <a:gd name="T26" fmla="+- 0 2616 2472"/>
                <a:gd name="T27" fmla="*/ 2616 h 514"/>
                <a:gd name="T28" fmla="+- 0 5837 5657"/>
                <a:gd name="T29" fmla="*/ T28 w 1027"/>
                <a:gd name="T30" fmla="+- 0 2569 2472"/>
                <a:gd name="T31" fmla="*/ 2569 h 514"/>
                <a:gd name="T32" fmla="+- 0 5754 5657"/>
                <a:gd name="T33" fmla="*/ T32 w 1027"/>
                <a:gd name="T34" fmla="+- 0 2505 2472"/>
                <a:gd name="T35" fmla="*/ 2505 h 514"/>
                <a:gd name="T36" fmla="+- 0 5719 5657"/>
                <a:gd name="T37" fmla="*/ T36 w 1027"/>
                <a:gd name="T38" fmla="+- 0 2472 2472"/>
                <a:gd name="T39" fmla="*/ 2472 h 514"/>
                <a:gd name="T40" fmla="+- 0 5657 5657"/>
                <a:gd name="T41" fmla="*/ T40 w 1027"/>
                <a:gd name="T42" fmla="+- 0 2599 2472"/>
                <a:gd name="T43" fmla="*/ 2599 h 514"/>
                <a:gd name="T44" fmla="+- 0 6028 5657"/>
                <a:gd name="T45" fmla="*/ T44 w 1027"/>
                <a:gd name="T46" fmla="+- 0 2807 2472"/>
                <a:gd name="T47" fmla="*/ 2807 h 514"/>
                <a:gd name="T48" fmla="+- 0 6557 5657"/>
                <a:gd name="T49" fmla="*/ T48 w 1027"/>
                <a:gd name="T50" fmla="+- 0 2821 2472"/>
                <a:gd name="T51" fmla="*/ 2821 h 514"/>
                <a:gd name="T52" fmla="+- 0 6649 5657"/>
                <a:gd name="T53" fmla="*/ T52 w 1027"/>
                <a:gd name="T54" fmla="+- 0 2985 2472"/>
                <a:gd name="T55" fmla="*/ 2985 h 514"/>
                <a:gd name="T56" fmla="+- 0 6656 5657"/>
                <a:gd name="T57" fmla="*/ T56 w 1027"/>
                <a:gd name="T58" fmla="+- 0 2962 2472"/>
                <a:gd name="T59" fmla="*/ 2962 h 514"/>
                <a:gd name="T60" fmla="+- 0 6667 5657"/>
                <a:gd name="T61" fmla="*/ T60 w 1027"/>
                <a:gd name="T62" fmla="+- 0 2923 2472"/>
                <a:gd name="T63" fmla="*/ 2923 h 514"/>
                <a:gd name="T64" fmla="+- 0 6679 5657"/>
                <a:gd name="T65" fmla="*/ T64 w 1027"/>
                <a:gd name="T66" fmla="+- 0 2884 2472"/>
                <a:gd name="T67" fmla="*/ 2884 h 514"/>
                <a:gd name="T68" fmla="+- 0 6684 5657"/>
                <a:gd name="T69" fmla="*/ T68 w 1027"/>
                <a:gd name="T70" fmla="+- 0 2860 2472"/>
                <a:gd name="T71" fmla="*/ 2860 h 514"/>
                <a:gd name="T72" fmla="+- 0 6671 5657"/>
                <a:gd name="T73" fmla="*/ T72 w 1027"/>
                <a:gd name="T74" fmla="+- 0 2796 2472"/>
                <a:gd name="T75" fmla="*/ 2796 h 514"/>
                <a:gd name="T76" fmla="+- 0 6635 5657"/>
                <a:gd name="T77" fmla="*/ T76 w 1027"/>
                <a:gd name="T78" fmla="+- 0 2743 2472"/>
                <a:gd name="T79" fmla="*/ 2743 h 514"/>
                <a:gd name="T80" fmla="+- 0 6583 5657"/>
                <a:gd name="T81" fmla="*/ T80 w 1027"/>
                <a:gd name="T82" fmla="+- 0 2708 2472"/>
                <a:gd name="T83" fmla="*/ 2708 h 514"/>
                <a:gd name="T84" fmla="+- 0 6519 5657"/>
                <a:gd name="T85" fmla="*/ T84 w 1027"/>
                <a:gd name="T86" fmla="+- 0 2695 2472"/>
                <a:gd name="T87" fmla="*/ 2695 h 5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027" h="514">
                  <a:moveTo>
                    <a:pt x="862" y="223"/>
                  </a:moveTo>
                  <a:lnTo>
                    <a:pt x="508" y="224"/>
                  </a:lnTo>
                  <a:lnTo>
                    <a:pt x="437" y="213"/>
                  </a:lnTo>
                  <a:lnTo>
                    <a:pt x="363" y="191"/>
                  </a:lnTo>
                  <a:lnTo>
                    <a:pt x="363" y="189"/>
                  </a:lnTo>
                  <a:lnTo>
                    <a:pt x="329" y="176"/>
                  </a:lnTo>
                  <a:lnTo>
                    <a:pt x="261" y="144"/>
                  </a:lnTo>
                  <a:lnTo>
                    <a:pt x="180" y="97"/>
                  </a:lnTo>
                  <a:lnTo>
                    <a:pt x="97" y="33"/>
                  </a:lnTo>
                  <a:lnTo>
                    <a:pt x="62" y="0"/>
                  </a:lnTo>
                  <a:lnTo>
                    <a:pt x="0" y="127"/>
                  </a:lnTo>
                  <a:lnTo>
                    <a:pt x="371" y="335"/>
                  </a:lnTo>
                  <a:lnTo>
                    <a:pt x="900" y="349"/>
                  </a:lnTo>
                  <a:lnTo>
                    <a:pt x="992" y="513"/>
                  </a:lnTo>
                  <a:lnTo>
                    <a:pt x="999" y="490"/>
                  </a:lnTo>
                  <a:lnTo>
                    <a:pt x="1010" y="451"/>
                  </a:lnTo>
                  <a:lnTo>
                    <a:pt x="1022" y="412"/>
                  </a:lnTo>
                  <a:lnTo>
                    <a:pt x="1027" y="388"/>
                  </a:lnTo>
                  <a:lnTo>
                    <a:pt x="1014" y="324"/>
                  </a:lnTo>
                  <a:lnTo>
                    <a:pt x="978" y="271"/>
                  </a:lnTo>
                  <a:lnTo>
                    <a:pt x="926" y="236"/>
                  </a:lnTo>
                  <a:lnTo>
                    <a:pt x="862" y="223"/>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3" y="2740"/>
              <a:ext cx="670"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8" y="2882"/>
              <a:ext cx="11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a:spLocks/>
            </p:cNvSpPr>
            <p:nvPr/>
          </p:nvSpPr>
          <p:spPr bwMode="auto">
            <a:xfrm>
              <a:off x="5983" y="2740"/>
              <a:ext cx="670" cy="364"/>
            </a:xfrm>
            <a:custGeom>
              <a:avLst/>
              <a:gdLst>
                <a:gd name="T0" fmla="+- 0 6487 5983"/>
                <a:gd name="T1" fmla="*/ T0 w 670"/>
                <a:gd name="T2" fmla="+- 0 2774 2741"/>
                <a:gd name="T3" fmla="*/ 2774 h 364"/>
                <a:gd name="T4" fmla="+- 0 6133 5983"/>
                <a:gd name="T5" fmla="*/ T4 w 670"/>
                <a:gd name="T6" fmla="+- 0 2775 2741"/>
                <a:gd name="T7" fmla="*/ 2775 h 364"/>
                <a:gd name="T8" fmla="+- 0 6060 5983"/>
                <a:gd name="T9" fmla="*/ T8 w 670"/>
                <a:gd name="T10" fmla="+- 0 2764 2741"/>
                <a:gd name="T11" fmla="*/ 2764 h 364"/>
                <a:gd name="T12" fmla="+- 0 5983 5983"/>
                <a:gd name="T13" fmla="*/ T12 w 670"/>
                <a:gd name="T14" fmla="+- 0 2741 2741"/>
                <a:gd name="T15" fmla="*/ 2741 h 364"/>
                <a:gd name="T16" fmla="+- 0 5983 5983"/>
                <a:gd name="T17" fmla="*/ T16 w 670"/>
                <a:gd name="T18" fmla="+- 0 3104 2741"/>
                <a:gd name="T19" fmla="*/ 3104 h 364"/>
                <a:gd name="T20" fmla="+- 0 6487 5983"/>
                <a:gd name="T21" fmla="*/ T20 w 670"/>
                <a:gd name="T22" fmla="+- 0 3104 2741"/>
                <a:gd name="T23" fmla="*/ 3104 h 364"/>
                <a:gd name="T24" fmla="+- 0 6551 5983"/>
                <a:gd name="T25" fmla="*/ T24 w 670"/>
                <a:gd name="T26" fmla="+- 0 3091 2741"/>
                <a:gd name="T27" fmla="*/ 3091 h 364"/>
                <a:gd name="T28" fmla="+- 0 6604 5983"/>
                <a:gd name="T29" fmla="*/ T28 w 670"/>
                <a:gd name="T30" fmla="+- 0 3056 2741"/>
                <a:gd name="T31" fmla="*/ 3056 h 364"/>
                <a:gd name="T32" fmla="+- 0 6639 5983"/>
                <a:gd name="T33" fmla="*/ T32 w 670"/>
                <a:gd name="T34" fmla="+- 0 3003 2741"/>
                <a:gd name="T35" fmla="*/ 3003 h 364"/>
                <a:gd name="T36" fmla="+- 0 6652 5983"/>
                <a:gd name="T37" fmla="*/ T36 w 670"/>
                <a:gd name="T38" fmla="+- 0 2939 2741"/>
                <a:gd name="T39" fmla="*/ 2939 h 364"/>
                <a:gd name="T40" fmla="+- 0 6639 5983"/>
                <a:gd name="T41" fmla="*/ T40 w 670"/>
                <a:gd name="T42" fmla="+- 0 2875 2741"/>
                <a:gd name="T43" fmla="*/ 2875 h 364"/>
                <a:gd name="T44" fmla="+- 0 6604 5983"/>
                <a:gd name="T45" fmla="*/ T44 w 670"/>
                <a:gd name="T46" fmla="+- 0 2822 2741"/>
                <a:gd name="T47" fmla="*/ 2822 h 364"/>
                <a:gd name="T48" fmla="+- 0 6551 5983"/>
                <a:gd name="T49" fmla="*/ T48 w 670"/>
                <a:gd name="T50" fmla="+- 0 2787 2741"/>
                <a:gd name="T51" fmla="*/ 2787 h 364"/>
                <a:gd name="T52" fmla="+- 0 6487 5983"/>
                <a:gd name="T53" fmla="*/ T52 w 670"/>
                <a:gd name="T54" fmla="+- 0 2774 2741"/>
                <a:gd name="T55" fmla="*/ 2774 h 3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70" h="364">
                  <a:moveTo>
                    <a:pt x="504" y="33"/>
                  </a:moveTo>
                  <a:lnTo>
                    <a:pt x="150" y="34"/>
                  </a:lnTo>
                  <a:lnTo>
                    <a:pt x="77" y="23"/>
                  </a:lnTo>
                  <a:lnTo>
                    <a:pt x="0" y="0"/>
                  </a:lnTo>
                  <a:lnTo>
                    <a:pt x="0" y="363"/>
                  </a:lnTo>
                  <a:lnTo>
                    <a:pt x="504" y="363"/>
                  </a:lnTo>
                  <a:lnTo>
                    <a:pt x="568" y="350"/>
                  </a:lnTo>
                  <a:lnTo>
                    <a:pt x="621" y="315"/>
                  </a:lnTo>
                  <a:lnTo>
                    <a:pt x="656" y="262"/>
                  </a:lnTo>
                  <a:lnTo>
                    <a:pt x="669" y="198"/>
                  </a:lnTo>
                  <a:lnTo>
                    <a:pt x="656" y="134"/>
                  </a:lnTo>
                  <a:lnTo>
                    <a:pt x="621" y="81"/>
                  </a:lnTo>
                  <a:lnTo>
                    <a:pt x="568" y="46"/>
                  </a:lnTo>
                  <a:lnTo>
                    <a:pt x="504" y="33"/>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0" name="AutoShape 464"/>
            <p:cNvSpPr>
              <a:spLocks/>
            </p:cNvSpPr>
            <p:nvPr/>
          </p:nvSpPr>
          <p:spPr bwMode="auto">
            <a:xfrm>
              <a:off x="5962" y="3142"/>
              <a:ext cx="469" cy="114"/>
            </a:xfrm>
            <a:custGeom>
              <a:avLst/>
              <a:gdLst>
                <a:gd name="T0" fmla="+- 0 6404 5963"/>
                <a:gd name="T1" fmla="*/ T0 w 469"/>
                <a:gd name="T2" fmla="+- 0 3256 3143"/>
                <a:gd name="T3" fmla="*/ 3256 h 114"/>
                <a:gd name="T4" fmla="+- 0 6053 5963"/>
                <a:gd name="T5" fmla="*/ T4 w 469"/>
                <a:gd name="T6" fmla="+- 0 3256 3143"/>
                <a:gd name="T7" fmla="*/ 3256 h 114"/>
                <a:gd name="T8" fmla="+- 0 6028 5963"/>
                <a:gd name="T9" fmla="*/ T8 w 469"/>
                <a:gd name="T10" fmla="+- 0 3254 3143"/>
                <a:gd name="T11" fmla="*/ 3254 h 114"/>
                <a:gd name="T12" fmla="+- 0 6003 5963"/>
                <a:gd name="T13" fmla="*/ T12 w 469"/>
                <a:gd name="T14" fmla="+- 0 3249 3143"/>
                <a:gd name="T15" fmla="*/ 3249 h 114"/>
                <a:gd name="T16" fmla="+- 0 5981 5963"/>
                <a:gd name="T17" fmla="*/ T16 w 469"/>
                <a:gd name="T18" fmla="+- 0 3243 3143"/>
                <a:gd name="T19" fmla="*/ 3243 h 114"/>
                <a:gd name="T20" fmla="+- 0 5963 5963"/>
                <a:gd name="T21" fmla="*/ T20 w 469"/>
                <a:gd name="T22" fmla="+- 0 3237 3143"/>
                <a:gd name="T23" fmla="*/ 3237 h 114"/>
                <a:gd name="T24" fmla="+- 0 5963 5963"/>
                <a:gd name="T25" fmla="*/ T24 w 469"/>
                <a:gd name="T26" fmla="+- 0 3143 3143"/>
                <a:gd name="T27" fmla="*/ 3143 h 114"/>
                <a:gd name="T28" fmla="+- 0 5970 5963"/>
                <a:gd name="T29" fmla="*/ T28 w 469"/>
                <a:gd name="T30" fmla="+- 0 3143 3143"/>
                <a:gd name="T31" fmla="*/ 3143 h 114"/>
                <a:gd name="T32" fmla="+- 0 5977 5963"/>
                <a:gd name="T33" fmla="*/ T32 w 469"/>
                <a:gd name="T34" fmla="+- 0 3143 3143"/>
                <a:gd name="T35" fmla="*/ 3143 h 114"/>
                <a:gd name="T36" fmla="+- 0 5985 5963"/>
                <a:gd name="T37" fmla="*/ T36 w 469"/>
                <a:gd name="T38" fmla="+- 0 3146 3143"/>
                <a:gd name="T39" fmla="*/ 3146 h 114"/>
                <a:gd name="T40" fmla="+- 0 6000 5963"/>
                <a:gd name="T41" fmla="*/ T40 w 469"/>
                <a:gd name="T42" fmla="+- 0 3152 3143"/>
                <a:gd name="T43" fmla="*/ 3152 h 114"/>
                <a:gd name="T44" fmla="+- 0 6019 5963"/>
                <a:gd name="T45" fmla="*/ T44 w 469"/>
                <a:gd name="T46" fmla="+- 0 3158 3143"/>
                <a:gd name="T47" fmla="*/ 3158 h 114"/>
                <a:gd name="T48" fmla="+- 0 6037 5963"/>
                <a:gd name="T49" fmla="*/ T48 w 469"/>
                <a:gd name="T50" fmla="+- 0 3162 3143"/>
                <a:gd name="T51" fmla="*/ 3162 h 114"/>
                <a:gd name="T52" fmla="+- 0 6053 5963"/>
                <a:gd name="T53" fmla="*/ T52 w 469"/>
                <a:gd name="T54" fmla="+- 0 3163 3143"/>
                <a:gd name="T55" fmla="*/ 3163 h 114"/>
                <a:gd name="T56" fmla="+- 0 6404 5963"/>
                <a:gd name="T57" fmla="*/ T56 w 469"/>
                <a:gd name="T58" fmla="+- 0 3163 3143"/>
                <a:gd name="T59" fmla="*/ 3163 h 114"/>
                <a:gd name="T60" fmla="+- 0 6419 5963"/>
                <a:gd name="T61" fmla="*/ T60 w 469"/>
                <a:gd name="T62" fmla="+- 0 3167 3143"/>
                <a:gd name="T63" fmla="*/ 3167 h 114"/>
                <a:gd name="T64" fmla="+- 0 6427 5963"/>
                <a:gd name="T65" fmla="*/ T64 w 469"/>
                <a:gd name="T66" fmla="+- 0 3176 3143"/>
                <a:gd name="T67" fmla="*/ 3176 h 114"/>
                <a:gd name="T68" fmla="+- 0 6428 5963"/>
                <a:gd name="T69" fmla="*/ T68 w 469"/>
                <a:gd name="T70" fmla="+- 0 3177 3143"/>
                <a:gd name="T71" fmla="*/ 3177 h 114"/>
                <a:gd name="T72" fmla="+- 0 6123 5963"/>
                <a:gd name="T73" fmla="*/ T72 w 469"/>
                <a:gd name="T74" fmla="+- 0 3177 3143"/>
                <a:gd name="T75" fmla="*/ 3177 h 114"/>
                <a:gd name="T76" fmla="+- 0 6112 5963"/>
                <a:gd name="T77" fmla="*/ T76 w 469"/>
                <a:gd name="T78" fmla="+- 0 3179 3143"/>
                <a:gd name="T79" fmla="*/ 3179 h 114"/>
                <a:gd name="T80" fmla="+- 0 6102 5963"/>
                <a:gd name="T81" fmla="*/ T80 w 469"/>
                <a:gd name="T82" fmla="+- 0 3186 3143"/>
                <a:gd name="T83" fmla="*/ 3186 h 114"/>
                <a:gd name="T84" fmla="+- 0 6096 5963"/>
                <a:gd name="T85" fmla="*/ T84 w 469"/>
                <a:gd name="T86" fmla="+- 0 3195 3143"/>
                <a:gd name="T87" fmla="*/ 3195 h 114"/>
                <a:gd name="T88" fmla="+- 0 6094 5963"/>
                <a:gd name="T89" fmla="*/ T88 w 469"/>
                <a:gd name="T90" fmla="+- 0 3207 3143"/>
                <a:gd name="T91" fmla="*/ 3207 h 114"/>
                <a:gd name="T92" fmla="+- 0 6096 5963"/>
                <a:gd name="T93" fmla="*/ T92 w 469"/>
                <a:gd name="T94" fmla="+- 0 3218 3143"/>
                <a:gd name="T95" fmla="*/ 3218 h 114"/>
                <a:gd name="T96" fmla="+- 0 6102 5963"/>
                <a:gd name="T97" fmla="*/ T96 w 469"/>
                <a:gd name="T98" fmla="+- 0 3228 3143"/>
                <a:gd name="T99" fmla="*/ 3228 h 114"/>
                <a:gd name="T100" fmla="+- 0 6112 5963"/>
                <a:gd name="T101" fmla="*/ T100 w 469"/>
                <a:gd name="T102" fmla="+- 0 3234 3143"/>
                <a:gd name="T103" fmla="*/ 3234 h 114"/>
                <a:gd name="T104" fmla="+- 0 6123 5963"/>
                <a:gd name="T105" fmla="*/ T104 w 469"/>
                <a:gd name="T106" fmla="+- 0 3237 3143"/>
                <a:gd name="T107" fmla="*/ 3237 h 114"/>
                <a:gd name="T108" fmla="+- 0 6428 5963"/>
                <a:gd name="T109" fmla="*/ T108 w 469"/>
                <a:gd name="T110" fmla="+- 0 3237 3143"/>
                <a:gd name="T111" fmla="*/ 3237 h 114"/>
                <a:gd name="T112" fmla="+- 0 6427 5963"/>
                <a:gd name="T113" fmla="*/ T112 w 469"/>
                <a:gd name="T114" fmla="+- 0 3241 3143"/>
                <a:gd name="T115" fmla="*/ 3241 h 114"/>
                <a:gd name="T116" fmla="+- 0 6419 5963"/>
                <a:gd name="T117" fmla="*/ T116 w 469"/>
                <a:gd name="T118" fmla="+- 0 3252 3143"/>
                <a:gd name="T119" fmla="*/ 3252 h 114"/>
                <a:gd name="T120" fmla="+- 0 6404 5963"/>
                <a:gd name="T121" fmla="*/ T120 w 469"/>
                <a:gd name="T122" fmla="+- 0 3256 3143"/>
                <a:gd name="T123" fmla="*/ 3256 h 114"/>
                <a:gd name="T124" fmla="+- 0 6428 5963"/>
                <a:gd name="T125" fmla="*/ T124 w 469"/>
                <a:gd name="T126" fmla="+- 0 3237 3143"/>
                <a:gd name="T127" fmla="*/ 3237 h 114"/>
                <a:gd name="T128" fmla="+- 0 6123 5963"/>
                <a:gd name="T129" fmla="*/ T128 w 469"/>
                <a:gd name="T130" fmla="+- 0 3237 3143"/>
                <a:gd name="T131" fmla="*/ 3237 h 114"/>
                <a:gd name="T132" fmla="+- 0 6135 5963"/>
                <a:gd name="T133" fmla="*/ T132 w 469"/>
                <a:gd name="T134" fmla="+- 0 3234 3143"/>
                <a:gd name="T135" fmla="*/ 3234 h 114"/>
                <a:gd name="T136" fmla="+- 0 6144 5963"/>
                <a:gd name="T137" fmla="*/ T136 w 469"/>
                <a:gd name="T138" fmla="+- 0 3228 3143"/>
                <a:gd name="T139" fmla="*/ 3228 h 114"/>
                <a:gd name="T140" fmla="+- 0 6151 5963"/>
                <a:gd name="T141" fmla="*/ T140 w 469"/>
                <a:gd name="T142" fmla="+- 0 3218 3143"/>
                <a:gd name="T143" fmla="*/ 3218 h 114"/>
                <a:gd name="T144" fmla="+- 0 6153 5963"/>
                <a:gd name="T145" fmla="*/ T144 w 469"/>
                <a:gd name="T146" fmla="+- 0 3207 3143"/>
                <a:gd name="T147" fmla="*/ 3207 h 114"/>
                <a:gd name="T148" fmla="+- 0 6151 5963"/>
                <a:gd name="T149" fmla="*/ T148 w 469"/>
                <a:gd name="T150" fmla="+- 0 3195 3143"/>
                <a:gd name="T151" fmla="*/ 3195 h 114"/>
                <a:gd name="T152" fmla="+- 0 6144 5963"/>
                <a:gd name="T153" fmla="*/ T152 w 469"/>
                <a:gd name="T154" fmla="+- 0 3186 3143"/>
                <a:gd name="T155" fmla="*/ 3186 h 114"/>
                <a:gd name="T156" fmla="+- 0 6135 5963"/>
                <a:gd name="T157" fmla="*/ T156 w 469"/>
                <a:gd name="T158" fmla="+- 0 3179 3143"/>
                <a:gd name="T159" fmla="*/ 3179 h 114"/>
                <a:gd name="T160" fmla="+- 0 6123 5963"/>
                <a:gd name="T161" fmla="*/ T160 w 469"/>
                <a:gd name="T162" fmla="+- 0 3177 3143"/>
                <a:gd name="T163" fmla="*/ 3177 h 114"/>
                <a:gd name="T164" fmla="+- 0 6428 5963"/>
                <a:gd name="T165" fmla="*/ T164 w 469"/>
                <a:gd name="T166" fmla="+- 0 3177 3143"/>
                <a:gd name="T167" fmla="*/ 3177 h 114"/>
                <a:gd name="T168" fmla="+- 0 6431 5963"/>
                <a:gd name="T169" fmla="*/ T168 w 469"/>
                <a:gd name="T170" fmla="+- 0 3190 3143"/>
                <a:gd name="T171" fmla="*/ 3190 h 114"/>
                <a:gd name="T172" fmla="+- 0 6431 5963"/>
                <a:gd name="T173" fmla="*/ T172 w 469"/>
                <a:gd name="T174" fmla="+- 0 3207 3143"/>
                <a:gd name="T175" fmla="*/ 3207 h 114"/>
                <a:gd name="T176" fmla="+- 0 6431 5963"/>
                <a:gd name="T177" fmla="*/ T176 w 469"/>
                <a:gd name="T178" fmla="+- 0 3226 3143"/>
                <a:gd name="T179" fmla="*/ 3226 h 114"/>
                <a:gd name="T180" fmla="+- 0 6428 5963"/>
                <a:gd name="T181" fmla="*/ T180 w 469"/>
                <a:gd name="T182" fmla="+- 0 3237 3143"/>
                <a:gd name="T183" fmla="*/ 3237 h 1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469" h="114">
                  <a:moveTo>
                    <a:pt x="441" y="113"/>
                  </a:moveTo>
                  <a:lnTo>
                    <a:pt x="90" y="113"/>
                  </a:lnTo>
                  <a:lnTo>
                    <a:pt x="65" y="111"/>
                  </a:lnTo>
                  <a:lnTo>
                    <a:pt x="40" y="106"/>
                  </a:lnTo>
                  <a:lnTo>
                    <a:pt x="18" y="100"/>
                  </a:lnTo>
                  <a:lnTo>
                    <a:pt x="0" y="94"/>
                  </a:lnTo>
                  <a:lnTo>
                    <a:pt x="0" y="0"/>
                  </a:lnTo>
                  <a:lnTo>
                    <a:pt x="7" y="0"/>
                  </a:lnTo>
                  <a:lnTo>
                    <a:pt x="14" y="0"/>
                  </a:lnTo>
                  <a:lnTo>
                    <a:pt x="22" y="3"/>
                  </a:lnTo>
                  <a:lnTo>
                    <a:pt x="37" y="9"/>
                  </a:lnTo>
                  <a:lnTo>
                    <a:pt x="56" y="15"/>
                  </a:lnTo>
                  <a:lnTo>
                    <a:pt x="74" y="19"/>
                  </a:lnTo>
                  <a:lnTo>
                    <a:pt x="90" y="20"/>
                  </a:lnTo>
                  <a:lnTo>
                    <a:pt x="441" y="20"/>
                  </a:lnTo>
                  <a:lnTo>
                    <a:pt x="456" y="24"/>
                  </a:lnTo>
                  <a:lnTo>
                    <a:pt x="464" y="33"/>
                  </a:lnTo>
                  <a:lnTo>
                    <a:pt x="465" y="34"/>
                  </a:lnTo>
                  <a:lnTo>
                    <a:pt x="160" y="34"/>
                  </a:lnTo>
                  <a:lnTo>
                    <a:pt x="149" y="36"/>
                  </a:lnTo>
                  <a:lnTo>
                    <a:pt x="139" y="43"/>
                  </a:lnTo>
                  <a:lnTo>
                    <a:pt x="133" y="52"/>
                  </a:lnTo>
                  <a:lnTo>
                    <a:pt x="131" y="64"/>
                  </a:lnTo>
                  <a:lnTo>
                    <a:pt x="133" y="75"/>
                  </a:lnTo>
                  <a:lnTo>
                    <a:pt x="139" y="85"/>
                  </a:lnTo>
                  <a:lnTo>
                    <a:pt x="149" y="91"/>
                  </a:lnTo>
                  <a:lnTo>
                    <a:pt x="160" y="94"/>
                  </a:lnTo>
                  <a:lnTo>
                    <a:pt x="465" y="94"/>
                  </a:lnTo>
                  <a:lnTo>
                    <a:pt x="464" y="98"/>
                  </a:lnTo>
                  <a:lnTo>
                    <a:pt x="456" y="109"/>
                  </a:lnTo>
                  <a:lnTo>
                    <a:pt x="441" y="113"/>
                  </a:lnTo>
                  <a:close/>
                  <a:moveTo>
                    <a:pt x="465" y="94"/>
                  </a:moveTo>
                  <a:lnTo>
                    <a:pt x="160" y="94"/>
                  </a:lnTo>
                  <a:lnTo>
                    <a:pt x="172" y="91"/>
                  </a:lnTo>
                  <a:lnTo>
                    <a:pt x="181" y="85"/>
                  </a:lnTo>
                  <a:lnTo>
                    <a:pt x="188" y="75"/>
                  </a:lnTo>
                  <a:lnTo>
                    <a:pt x="190" y="64"/>
                  </a:lnTo>
                  <a:lnTo>
                    <a:pt x="188" y="52"/>
                  </a:lnTo>
                  <a:lnTo>
                    <a:pt x="181" y="43"/>
                  </a:lnTo>
                  <a:lnTo>
                    <a:pt x="172" y="36"/>
                  </a:lnTo>
                  <a:lnTo>
                    <a:pt x="160" y="34"/>
                  </a:lnTo>
                  <a:lnTo>
                    <a:pt x="465" y="34"/>
                  </a:lnTo>
                  <a:lnTo>
                    <a:pt x="468" y="47"/>
                  </a:lnTo>
                  <a:lnTo>
                    <a:pt x="468" y="64"/>
                  </a:lnTo>
                  <a:lnTo>
                    <a:pt x="468" y="83"/>
                  </a:lnTo>
                  <a:lnTo>
                    <a:pt x="465" y="94"/>
                  </a:lnTo>
                  <a:close/>
                </a:path>
              </a:pathLst>
            </a:custGeom>
            <a:solidFill>
              <a:srgbClr val="3E556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p:cNvSpPr>
              <a:spLocks/>
            </p:cNvSpPr>
            <p:nvPr/>
          </p:nvSpPr>
          <p:spPr bwMode="auto">
            <a:xfrm>
              <a:off x="6093" y="3177"/>
              <a:ext cx="60" cy="60"/>
            </a:xfrm>
            <a:custGeom>
              <a:avLst/>
              <a:gdLst>
                <a:gd name="T0" fmla="+- 0 6123 6094"/>
                <a:gd name="T1" fmla="*/ T0 w 60"/>
                <a:gd name="T2" fmla="+- 0 3237 3177"/>
                <a:gd name="T3" fmla="*/ 3237 h 60"/>
                <a:gd name="T4" fmla="+- 0 6112 6094"/>
                <a:gd name="T5" fmla="*/ T4 w 60"/>
                <a:gd name="T6" fmla="+- 0 3234 3177"/>
                <a:gd name="T7" fmla="*/ 3234 h 60"/>
                <a:gd name="T8" fmla="+- 0 6102 6094"/>
                <a:gd name="T9" fmla="*/ T8 w 60"/>
                <a:gd name="T10" fmla="+- 0 3228 3177"/>
                <a:gd name="T11" fmla="*/ 3228 h 60"/>
                <a:gd name="T12" fmla="+- 0 6096 6094"/>
                <a:gd name="T13" fmla="*/ T12 w 60"/>
                <a:gd name="T14" fmla="+- 0 3218 3177"/>
                <a:gd name="T15" fmla="*/ 3218 h 60"/>
                <a:gd name="T16" fmla="+- 0 6094 6094"/>
                <a:gd name="T17" fmla="*/ T16 w 60"/>
                <a:gd name="T18" fmla="+- 0 3207 3177"/>
                <a:gd name="T19" fmla="*/ 3207 h 60"/>
                <a:gd name="T20" fmla="+- 0 6096 6094"/>
                <a:gd name="T21" fmla="*/ T20 w 60"/>
                <a:gd name="T22" fmla="+- 0 3195 3177"/>
                <a:gd name="T23" fmla="*/ 3195 h 60"/>
                <a:gd name="T24" fmla="+- 0 6102 6094"/>
                <a:gd name="T25" fmla="*/ T24 w 60"/>
                <a:gd name="T26" fmla="+- 0 3186 3177"/>
                <a:gd name="T27" fmla="*/ 3186 h 60"/>
                <a:gd name="T28" fmla="+- 0 6112 6094"/>
                <a:gd name="T29" fmla="*/ T28 w 60"/>
                <a:gd name="T30" fmla="+- 0 3179 3177"/>
                <a:gd name="T31" fmla="*/ 3179 h 60"/>
                <a:gd name="T32" fmla="+- 0 6123 6094"/>
                <a:gd name="T33" fmla="*/ T32 w 60"/>
                <a:gd name="T34" fmla="+- 0 3177 3177"/>
                <a:gd name="T35" fmla="*/ 3177 h 60"/>
                <a:gd name="T36" fmla="+- 0 6135 6094"/>
                <a:gd name="T37" fmla="*/ T36 w 60"/>
                <a:gd name="T38" fmla="+- 0 3179 3177"/>
                <a:gd name="T39" fmla="*/ 3179 h 60"/>
                <a:gd name="T40" fmla="+- 0 6144 6094"/>
                <a:gd name="T41" fmla="*/ T40 w 60"/>
                <a:gd name="T42" fmla="+- 0 3186 3177"/>
                <a:gd name="T43" fmla="*/ 3186 h 60"/>
                <a:gd name="T44" fmla="+- 0 6151 6094"/>
                <a:gd name="T45" fmla="*/ T44 w 60"/>
                <a:gd name="T46" fmla="+- 0 3195 3177"/>
                <a:gd name="T47" fmla="*/ 3195 h 60"/>
                <a:gd name="T48" fmla="+- 0 6153 6094"/>
                <a:gd name="T49" fmla="*/ T48 w 60"/>
                <a:gd name="T50" fmla="+- 0 3207 3177"/>
                <a:gd name="T51" fmla="*/ 3207 h 60"/>
                <a:gd name="T52" fmla="+- 0 6151 6094"/>
                <a:gd name="T53" fmla="*/ T52 w 60"/>
                <a:gd name="T54" fmla="+- 0 3218 3177"/>
                <a:gd name="T55" fmla="*/ 3218 h 60"/>
                <a:gd name="T56" fmla="+- 0 6144 6094"/>
                <a:gd name="T57" fmla="*/ T56 w 60"/>
                <a:gd name="T58" fmla="+- 0 3228 3177"/>
                <a:gd name="T59" fmla="*/ 3228 h 60"/>
                <a:gd name="T60" fmla="+- 0 6135 6094"/>
                <a:gd name="T61" fmla="*/ T60 w 60"/>
                <a:gd name="T62" fmla="+- 0 3234 3177"/>
                <a:gd name="T63" fmla="*/ 3234 h 60"/>
                <a:gd name="T64" fmla="+- 0 6123 6094"/>
                <a:gd name="T65" fmla="*/ T64 w 60"/>
                <a:gd name="T66" fmla="+- 0 3237 3177"/>
                <a:gd name="T67" fmla="*/ 3237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0" h="60">
                  <a:moveTo>
                    <a:pt x="29" y="60"/>
                  </a:moveTo>
                  <a:lnTo>
                    <a:pt x="18" y="57"/>
                  </a:lnTo>
                  <a:lnTo>
                    <a:pt x="8" y="51"/>
                  </a:lnTo>
                  <a:lnTo>
                    <a:pt x="2" y="41"/>
                  </a:lnTo>
                  <a:lnTo>
                    <a:pt x="0" y="30"/>
                  </a:lnTo>
                  <a:lnTo>
                    <a:pt x="2" y="18"/>
                  </a:lnTo>
                  <a:lnTo>
                    <a:pt x="8" y="9"/>
                  </a:lnTo>
                  <a:lnTo>
                    <a:pt x="18" y="2"/>
                  </a:lnTo>
                  <a:lnTo>
                    <a:pt x="29" y="0"/>
                  </a:lnTo>
                  <a:lnTo>
                    <a:pt x="41" y="2"/>
                  </a:lnTo>
                  <a:lnTo>
                    <a:pt x="50" y="9"/>
                  </a:lnTo>
                  <a:lnTo>
                    <a:pt x="57" y="18"/>
                  </a:lnTo>
                  <a:lnTo>
                    <a:pt x="59" y="30"/>
                  </a:lnTo>
                  <a:lnTo>
                    <a:pt x="57" y="41"/>
                  </a:lnTo>
                  <a:lnTo>
                    <a:pt x="50" y="51"/>
                  </a:lnTo>
                  <a:lnTo>
                    <a:pt x="41" y="57"/>
                  </a:lnTo>
                  <a:lnTo>
                    <a:pt x="29" y="60"/>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2" name="Freeform 11"/>
            <p:cNvSpPr>
              <a:spLocks/>
            </p:cNvSpPr>
            <p:nvPr/>
          </p:nvSpPr>
          <p:spPr bwMode="auto">
            <a:xfrm>
              <a:off x="5962" y="3142"/>
              <a:ext cx="469" cy="114"/>
            </a:xfrm>
            <a:custGeom>
              <a:avLst/>
              <a:gdLst>
                <a:gd name="T0" fmla="+- 0 6404 5963"/>
                <a:gd name="T1" fmla="*/ T0 w 469"/>
                <a:gd name="T2" fmla="+- 0 3163 3143"/>
                <a:gd name="T3" fmla="*/ 3163 h 114"/>
                <a:gd name="T4" fmla="+- 0 6053 5963"/>
                <a:gd name="T5" fmla="*/ T4 w 469"/>
                <a:gd name="T6" fmla="+- 0 3163 3143"/>
                <a:gd name="T7" fmla="*/ 3163 h 114"/>
                <a:gd name="T8" fmla="+- 0 6037 5963"/>
                <a:gd name="T9" fmla="*/ T8 w 469"/>
                <a:gd name="T10" fmla="+- 0 3162 3143"/>
                <a:gd name="T11" fmla="*/ 3162 h 114"/>
                <a:gd name="T12" fmla="+- 0 6019 5963"/>
                <a:gd name="T13" fmla="*/ T12 w 469"/>
                <a:gd name="T14" fmla="+- 0 3158 3143"/>
                <a:gd name="T15" fmla="*/ 3158 h 114"/>
                <a:gd name="T16" fmla="+- 0 6000 5963"/>
                <a:gd name="T17" fmla="*/ T16 w 469"/>
                <a:gd name="T18" fmla="+- 0 3152 3143"/>
                <a:gd name="T19" fmla="*/ 3152 h 114"/>
                <a:gd name="T20" fmla="+- 0 5985 5963"/>
                <a:gd name="T21" fmla="*/ T20 w 469"/>
                <a:gd name="T22" fmla="+- 0 3146 3143"/>
                <a:gd name="T23" fmla="*/ 3146 h 114"/>
                <a:gd name="T24" fmla="+- 0 5977 5963"/>
                <a:gd name="T25" fmla="*/ T24 w 469"/>
                <a:gd name="T26" fmla="+- 0 3143 3143"/>
                <a:gd name="T27" fmla="*/ 3143 h 114"/>
                <a:gd name="T28" fmla="+- 0 5970 5963"/>
                <a:gd name="T29" fmla="*/ T28 w 469"/>
                <a:gd name="T30" fmla="+- 0 3143 3143"/>
                <a:gd name="T31" fmla="*/ 3143 h 114"/>
                <a:gd name="T32" fmla="+- 0 5963 5963"/>
                <a:gd name="T33" fmla="*/ T32 w 469"/>
                <a:gd name="T34" fmla="+- 0 3143 3143"/>
                <a:gd name="T35" fmla="*/ 3143 h 114"/>
                <a:gd name="T36" fmla="+- 0 5963 5963"/>
                <a:gd name="T37" fmla="*/ T36 w 469"/>
                <a:gd name="T38" fmla="+- 0 3237 3143"/>
                <a:gd name="T39" fmla="*/ 3237 h 114"/>
                <a:gd name="T40" fmla="+- 0 5981 5963"/>
                <a:gd name="T41" fmla="*/ T40 w 469"/>
                <a:gd name="T42" fmla="+- 0 3243 3143"/>
                <a:gd name="T43" fmla="*/ 3243 h 114"/>
                <a:gd name="T44" fmla="+- 0 6003 5963"/>
                <a:gd name="T45" fmla="*/ T44 w 469"/>
                <a:gd name="T46" fmla="+- 0 3249 3143"/>
                <a:gd name="T47" fmla="*/ 3249 h 114"/>
                <a:gd name="T48" fmla="+- 0 6028 5963"/>
                <a:gd name="T49" fmla="*/ T48 w 469"/>
                <a:gd name="T50" fmla="+- 0 3254 3143"/>
                <a:gd name="T51" fmla="*/ 3254 h 114"/>
                <a:gd name="T52" fmla="+- 0 6053 5963"/>
                <a:gd name="T53" fmla="*/ T52 w 469"/>
                <a:gd name="T54" fmla="+- 0 3256 3143"/>
                <a:gd name="T55" fmla="*/ 3256 h 114"/>
                <a:gd name="T56" fmla="+- 0 6404 5963"/>
                <a:gd name="T57" fmla="*/ T56 w 469"/>
                <a:gd name="T58" fmla="+- 0 3256 3143"/>
                <a:gd name="T59" fmla="*/ 3256 h 114"/>
                <a:gd name="T60" fmla="+- 0 6419 5963"/>
                <a:gd name="T61" fmla="*/ T60 w 469"/>
                <a:gd name="T62" fmla="+- 0 3252 3143"/>
                <a:gd name="T63" fmla="*/ 3252 h 114"/>
                <a:gd name="T64" fmla="+- 0 6427 5963"/>
                <a:gd name="T65" fmla="*/ T64 w 469"/>
                <a:gd name="T66" fmla="+- 0 3241 3143"/>
                <a:gd name="T67" fmla="*/ 3241 h 114"/>
                <a:gd name="T68" fmla="+- 0 6431 5963"/>
                <a:gd name="T69" fmla="*/ T68 w 469"/>
                <a:gd name="T70" fmla="+- 0 3226 3143"/>
                <a:gd name="T71" fmla="*/ 3226 h 114"/>
                <a:gd name="T72" fmla="+- 0 6431 5963"/>
                <a:gd name="T73" fmla="*/ T72 w 469"/>
                <a:gd name="T74" fmla="+- 0 3207 3143"/>
                <a:gd name="T75" fmla="*/ 3207 h 114"/>
                <a:gd name="T76" fmla="+- 0 6431 5963"/>
                <a:gd name="T77" fmla="*/ T76 w 469"/>
                <a:gd name="T78" fmla="+- 0 3190 3143"/>
                <a:gd name="T79" fmla="*/ 3190 h 114"/>
                <a:gd name="T80" fmla="+- 0 6427 5963"/>
                <a:gd name="T81" fmla="*/ T80 w 469"/>
                <a:gd name="T82" fmla="+- 0 3176 3143"/>
                <a:gd name="T83" fmla="*/ 3176 h 114"/>
                <a:gd name="T84" fmla="+- 0 6419 5963"/>
                <a:gd name="T85" fmla="*/ T84 w 469"/>
                <a:gd name="T86" fmla="+- 0 3167 3143"/>
                <a:gd name="T87" fmla="*/ 3167 h 114"/>
                <a:gd name="T88" fmla="+- 0 6404 5963"/>
                <a:gd name="T89" fmla="*/ T88 w 469"/>
                <a:gd name="T90" fmla="+- 0 3163 3143"/>
                <a:gd name="T91" fmla="*/ 3163 h 1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69" h="114">
                  <a:moveTo>
                    <a:pt x="441" y="20"/>
                  </a:moveTo>
                  <a:lnTo>
                    <a:pt x="90" y="20"/>
                  </a:lnTo>
                  <a:lnTo>
                    <a:pt x="74" y="19"/>
                  </a:lnTo>
                  <a:lnTo>
                    <a:pt x="56" y="15"/>
                  </a:lnTo>
                  <a:lnTo>
                    <a:pt x="37" y="9"/>
                  </a:lnTo>
                  <a:lnTo>
                    <a:pt x="22" y="3"/>
                  </a:lnTo>
                  <a:lnTo>
                    <a:pt x="14" y="0"/>
                  </a:lnTo>
                  <a:lnTo>
                    <a:pt x="7" y="0"/>
                  </a:lnTo>
                  <a:lnTo>
                    <a:pt x="0" y="0"/>
                  </a:lnTo>
                  <a:lnTo>
                    <a:pt x="0" y="94"/>
                  </a:lnTo>
                  <a:lnTo>
                    <a:pt x="18" y="100"/>
                  </a:lnTo>
                  <a:lnTo>
                    <a:pt x="40" y="106"/>
                  </a:lnTo>
                  <a:lnTo>
                    <a:pt x="65" y="111"/>
                  </a:lnTo>
                  <a:lnTo>
                    <a:pt x="90" y="113"/>
                  </a:lnTo>
                  <a:lnTo>
                    <a:pt x="441" y="113"/>
                  </a:lnTo>
                  <a:lnTo>
                    <a:pt x="456" y="109"/>
                  </a:lnTo>
                  <a:lnTo>
                    <a:pt x="464" y="98"/>
                  </a:lnTo>
                  <a:lnTo>
                    <a:pt x="468" y="83"/>
                  </a:lnTo>
                  <a:lnTo>
                    <a:pt x="468" y="64"/>
                  </a:lnTo>
                  <a:lnTo>
                    <a:pt x="468" y="47"/>
                  </a:lnTo>
                  <a:lnTo>
                    <a:pt x="464" y="33"/>
                  </a:lnTo>
                  <a:lnTo>
                    <a:pt x="456" y="24"/>
                  </a:lnTo>
                  <a:lnTo>
                    <a:pt x="441" y="20"/>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 name="AutoShape 467"/>
            <p:cNvSpPr>
              <a:spLocks/>
            </p:cNvSpPr>
            <p:nvPr/>
          </p:nvSpPr>
          <p:spPr bwMode="auto">
            <a:xfrm>
              <a:off x="5730" y="3088"/>
              <a:ext cx="245" cy="213"/>
            </a:xfrm>
            <a:custGeom>
              <a:avLst/>
              <a:gdLst>
                <a:gd name="T0" fmla="+- 0 5798 5730"/>
                <a:gd name="T1" fmla="*/ T0 w 245"/>
                <a:gd name="T2" fmla="+- 0 3301 3088"/>
                <a:gd name="T3" fmla="*/ 3301 h 213"/>
                <a:gd name="T4" fmla="+- 0 5779 5730"/>
                <a:gd name="T5" fmla="*/ T4 w 245"/>
                <a:gd name="T6" fmla="+- 0 3301 3088"/>
                <a:gd name="T7" fmla="*/ 3301 h 213"/>
                <a:gd name="T8" fmla="+- 0 5770 5730"/>
                <a:gd name="T9" fmla="*/ T8 w 245"/>
                <a:gd name="T10" fmla="+- 0 3292 3088"/>
                <a:gd name="T11" fmla="*/ 3292 h 213"/>
                <a:gd name="T12" fmla="+- 0 5770 5730"/>
                <a:gd name="T13" fmla="*/ T12 w 245"/>
                <a:gd name="T14" fmla="+- 0 3272 3088"/>
                <a:gd name="T15" fmla="*/ 3272 h 213"/>
                <a:gd name="T16" fmla="+- 0 5730 5730"/>
                <a:gd name="T17" fmla="*/ T16 w 245"/>
                <a:gd name="T18" fmla="+- 0 3272 3088"/>
                <a:gd name="T19" fmla="*/ 3272 h 213"/>
                <a:gd name="T20" fmla="+- 0 5730 5730"/>
                <a:gd name="T21" fmla="*/ T20 w 245"/>
                <a:gd name="T22" fmla="+- 0 3100 3088"/>
                <a:gd name="T23" fmla="*/ 3100 h 213"/>
                <a:gd name="T24" fmla="+- 0 5772 5730"/>
                <a:gd name="T25" fmla="*/ T24 w 245"/>
                <a:gd name="T26" fmla="+- 0 3100 3088"/>
                <a:gd name="T27" fmla="*/ 3100 h 213"/>
                <a:gd name="T28" fmla="+- 0 5775 5730"/>
                <a:gd name="T29" fmla="*/ T28 w 245"/>
                <a:gd name="T30" fmla="+- 0 3093 3088"/>
                <a:gd name="T31" fmla="*/ 3093 h 213"/>
                <a:gd name="T32" fmla="+- 0 5782 5730"/>
                <a:gd name="T33" fmla="*/ T32 w 245"/>
                <a:gd name="T34" fmla="+- 0 3088 3088"/>
                <a:gd name="T35" fmla="*/ 3088 h 213"/>
                <a:gd name="T36" fmla="+- 0 5798 5730"/>
                <a:gd name="T37" fmla="*/ T36 w 245"/>
                <a:gd name="T38" fmla="+- 0 3088 3088"/>
                <a:gd name="T39" fmla="*/ 3088 h 213"/>
                <a:gd name="T40" fmla="+- 0 5805 5730"/>
                <a:gd name="T41" fmla="*/ T40 w 245"/>
                <a:gd name="T42" fmla="+- 0 3093 3088"/>
                <a:gd name="T43" fmla="*/ 3093 h 213"/>
                <a:gd name="T44" fmla="+- 0 5808 5730"/>
                <a:gd name="T45" fmla="*/ T44 w 245"/>
                <a:gd name="T46" fmla="+- 0 3099 3088"/>
                <a:gd name="T47" fmla="*/ 3099 h 213"/>
                <a:gd name="T48" fmla="+- 0 5916 5730"/>
                <a:gd name="T49" fmla="*/ T48 w 245"/>
                <a:gd name="T50" fmla="+- 0 3099 3088"/>
                <a:gd name="T51" fmla="*/ 3099 h 213"/>
                <a:gd name="T52" fmla="+- 0 5916 5730"/>
                <a:gd name="T53" fmla="*/ T52 w 245"/>
                <a:gd name="T54" fmla="+- 0 3125 3088"/>
                <a:gd name="T55" fmla="*/ 3125 h 213"/>
                <a:gd name="T56" fmla="+- 0 5975 5730"/>
                <a:gd name="T57" fmla="*/ T56 w 245"/>
                <a:gd name="T58" fmla="+- 0 3125 3088"/>
                <a:gd name="T59" fmla="*/ 3125 h 213"/>
                <a:gd name="T60" fmla="+- 0 5975 5730"/>
                <a:gd name="T61" fmla="*/ T60 w 245"/>
                <a:gd name="T62" fmla="+- 0 3265 3088"/>
                <a:gd name="T63" fmla="*/ 3265 h 213"/>
                <a:gd name="T64" fmla="+- 0 5916 5730"/>
                <a:gd name="T65" fmla="*/ T64 w 245"/>
                <a:gd name="T66" fmla="+- 0 3265 3088"/>
                <a:gd name="T67" fmla="*/ 3265 h 213"/>
                <a:gd name="T68" fmla="+- 0 5916 5730"/>
                <a:gd name="T69" fmla="*/ T68 w 245"/>
                <a:gd name="T70" fmla="+- 0 3290 3088"/>
                <a:gd name="T71" fmla="*/ 3290 h 213"/>
                <a:gd name="T72" fmla="+- 0 5808 5730"/>
                <a:gd name="T73" fmla="*/ T72 w 245"/>
                <a:gd name="T74" fmla="+- 0 3290 3088"/>
                <a:gd name="T75" fmla="*/ 3290 h 213"/>
                <a:gd name="T76" fmla="+- 0 5805 5730"/>
                <a:gd name="T77" fmla="*/ T76 w 245"/>
                <a:gd name="T78" fmla="+- 0 3297 3088"/>
                <a:gd name="T79" fmla="*/ 3297 h 213"/>
                <a:gd name="T80" fmla="+- 0 5798 5730"/>
                <a:gd name="T81" fmla="*/ T80 w 245"/>
                <a:gd name="T82" fmla="+- 0 3301 3088"/>
                <a:gd name="T83" fmla="*/ 3301 h 213"/>
                <a:gd name="T84" fmla="+- 0 5862 5730"/>
                <a:gd name="T85" fmla="*/ T84 w 245"/>
                <a:gd name="T86" fmla="+- 0 3099 3088"/>
                <a:gd name="T87" fmla="*/ 3099 h 213"/>
                <a:gd name="T88" fmla="+- 0 5826 5730"/>
                <a:gd name="T89" fmla="*/ T88 w 245"/>
                <a:gd name="T90" fmla="+- 0 3099 3088"/>
                <a:gd name="T91" fmla="*/ 3099 h 213"/>
                <a:gd name="T92" fmla="+- 0 5830 5730"/>
                <a:gd name="T93" fmla="*/ T92 w 245"/>
                <a:gd name="T94" fmla="+- 0 3093 3088"/>
                <a:gd name="T95" fmla="*/ 3093 h 213"/>
                <a:gd name="T96" fmla="+- 0 5837 5730"/>
                <a:gd name="T97" fmla="*/ T96 w 245"/>
                <a:gd name="T98" fmla="+- 0 3088 3088"/>
                <a:gd name="T99" fmla="*/ 3088 h 213"/>
                <a:gd name="T100" fmla="+- 0 5852 5730"/>
                <a:gd name="T101" fmla="*/ T100 w 245"/>
                <a:gd name="T102" fmla="+- 0 3088 3088"/>
                <a:gd name="T103" fmla="*/ 3088 h 213"/>
                <a:gd name="T104" fmla="+- 0 5859 5730"/>
                <a:gd name="T105" fmla="*/ T104 w 245"/>
                <a:gd name="T106" fmla="+- 0 3093 3088"/>
                <a:gd name="T107" fmla="*/ 3093 h 213"/>
                <a:gd name="T108" fmla="+- 0 5862 5730"/>
                <a:gd name="T109" fmla="*/ T108 w 245"/>
                <a:gd name="T110" fmla="+- 0 3099 3088"/>
                <a:gd name="T111" fmla="*/ 3099 h 213"/>
                <a:gd name="T112" fmla="+- 0 5916 5730"/>
                <a:gd name="T113" fmla="*/ T112 w 245"/>
                <a:gd name="T114" fmla="+- 0 3099 3088"/>
                <a:gd name="T115" fmla="*/ 3099 h 213"/>
                <a:gd name="T116" fmla="+- 0 5878 5730"/>
                <a:gd name="T117" fmla="*/ T116 w 245"/>
                <a:gd name="T118" fmla="+- 0 3099 3088"/>
                <a:gd name="T119" fmla="*/ 3099 h 213"/>
                <a:gd name="T120" fmla="+- 0 5881 5730"/>
                <a:gd name="T121" fmla="*/ T120 w 245"/>
                <a:gd name="T122" fmla="+- 0 3093 3088"/>
                <a:gd name="T123" fmla="*/ 3093 h 213"/>
                <a:gd name="T124" fmla="+- 0 5888 5730"/>
                <a:gd name="T125" fmla="*/ T124 w 245"/>
                <a:gd name="T126" fmla="+- 0 3088 3088"/>
                <a:gd name="T127" fmla="*/ 3088 h 213"/>
                <a:gd name="T128" fmla="+- 0 5907 5730"/>
                <a:gd name="T129" fmla="*/ T128 w 245"/>
                <a:gd name="T130" fmla="+- 0 3088 3088"/>
                <a:gd name="T131" fmla="*/ 3088 h 213"/>
                <a:gd name="T132" fmla="+- 0 5916 5730"/>
                <a:gd name="T133" fmla="*/ T132 w 245"/>
                <a:gd name="T134" fmla="+- 0 3098 3088"/>
                <a:gd name="T135" fmla="*/ 3098 h 213"/>
                <a:gd name="T136" fmla="+- 0 5916 5730"/>
                <a:gd name="T137" fmla="*/ T136 w 245"/>
                <a:gd name="T138" fmla="+- 0 3099 3088"/>
                <a:gd name="T139" fmla="*/ 3099 h 213"/>
                <a:gd name="T140" fmla="+- 0 5975 5730"/>
                <a:gd name="T141" fmla="*/ T140 w 245"/>
                <a:gd name="T142" fmla="+- 0 3125 3088"/>
                <a:gd name="T143" fmla="*/ 3125 h 213"/>
                <a:gd name="T144" fmla="+- 0 5950 5730"/>
                <a:gd name="T145" fmla="*/ T144 w 245"/>
                <a:gd name="T146" fmla="+- 0 3125 3088"/>
                <a:gd name="T147" fmla="*/ 3125 h 213"/>
                <a:gd name="T148" fmla="+- 0 5951 5730"/>
                <a:gd name="T149" fmla="*/ T148 w 245"/>
                <a:gd name="T150" fmla="+- 0 3118 3088"/>
                <a:gd name="T151" fmla="*/ 3118 h 213"/>
                <a:gd name="T152" fmla="+- 0 5956 5730"/>
                <a:gd name="T153" fmla="*/ T152 w 245"/>
                <a:gd name="T154" fmla="+- 0 3114 3088"/>
                <a:gd name="T155" fmla="*/ 3114 h 213"/>
                <a:gd name="T156" fmla="+- 0 5969 5730"/>
                <a:gd name="T157" fmla="*/ T156 w 245"/>
                <a:gd name="T158" fmla="+- 0 3114 3088"/>
                <a:gd name="T159" fmla="*/ 3114 h 213"/>
                <a:gd name="T160" fmla="+- 0 5975 5730"/>
                <a:gd name="T161" fmla="*/ T160 w 245"/>
                <a:gd name="T162" fmla="+- 0 3119 3088"/>
                <a:gd name="T163" fmla="*/ 3119 h 213"/>
                <a:gd name="T164" fmla="+- 0 5975 5730"/>
                <a:gd name="T165" fmla="*/ T164 w 245"/>
                <a:gd name="T166" fmla="+- 0 3125 3088"/>
                <a:gd name="T167" fmla="*/ 3125 h 213"/>
                <a:gd name="T168" fmla="+- 0 5969 5730"/>
                <a:gd name="T169" fmla="*/ T168 w 245"/>
                <a:gd name="T170" fmla="+- 0 3276 3088"/>
                <a:gd name="T171" fmla="*/ 3276 h 213"/>
                <a:gd name="T172" fmla="+- 0 5956 5730"/>
                <a:gd name="T173" fmla="*/ T172 w 245"/>
                <a:gd name="T174" fmla="+- 0 3276 3088"/>
                <a:gd name="T175" fmla="*/ 3276 h 213"/>
                <a:gd name="T176" fmla="+- 0 5951 5730"/>
                <a:gd name="T177" fmla="*/ T176 w 245"/>
                <a:gd name="T178" fmla="+- 0 3271 3088"/>
                <a:gd name="T179" fmla="*/ 3271 h 213"/>
                <a:gd name="T180" fmla="+- 0 5950 5730"/>
                <a:gd name="T181" fmla="*/ T180 w 245"/>
                <a:gd name="T182" fmla="+- 0 3265 3088"/>
                <a:gd name="T183" fmla="*/ 3265 h 213"/>
                <a:gd name="T184" fmla="+- 0 5975 5730"/>
                <a:gd name="T185" fmla="*/ T184 w 245"/>
                <a:gd name="T186" fmla="+- 0 3265 3088"/>
                <a:gd name="T187" fmla="*/ 3265 h 213"/>
                <a:gd name="T188" fmla="+- 0 5975 5730"/>
                <a:gd name="T189" fmla="*/ T188 w 245"/>
                <a:gd name="T190" fmla="+- 0 3270 3088"/>
                <a:gd name="T191" fmla="*/ 3270 h 213"/>
                <a:gd name="T192" fmla="+- 0 5969 5730"/>
                <a:gd name="T193" fmla="*/ T192 w 245"/>
                <a:gd name="T194" fmla="+- 0 3276 3088"/>
                <a:gd name="T195" fmla="*/ 3276 h 213"/>
                <a:gd name="T196" fmla="+- 0 5852 5730"/>
                <a:gd name="T197" fmla="*/ T196 w 245"/>
                <a:gd name="T198" fmla="+- 0 3301 3088"/>
                <a:gd name="T199" fmla="*/ 3301 h 213"/>
                <a:gd name="T200" fmla="+- 0 5837 5730"/>
                <a:gd name="T201" fmla="*/ T200 w 245"/>
                <a:gd name="T202" fmla="+- 0 3301 3088"/>
                <a:gd name="T203" fmla="*/ 3301 h 213"/>
                <a:gd name="T204" fmla="+- 0 5830 5730"/>
                <a:gd name="T205" fmla="*/ T204 w 245"/>
                <a:gd name="T206" fmla="+- 0 3297 3088"/>
                <a:gd name="T207" fmla="*/ 3297 h 213"/>
                <a:gd name="T208" fmla="+- 0 5826 5730"/>
                <a:gd name="T209" fmla="*/ T208 w 245"/>
                <a:gd name="T210" fmla="+- 0 3290 3088"/>
                <a:gd name="T211" fmla="*/ 3290 h 213"/>
                <a:gd name="T212" fmla="+- 0 5862 5730"/>
                <a:gd name="T213" fmla="*/ T212 w 245"/>
                <a:gd name="T214" fmla="+- 0 3290 3088"/>
                <a:gd name="T215" fmla="*/ 3290 h 213"/>
                <a:gd name="T216" fmla="+- 0 5859 5730"/>
                <a:gd name="T217" fmla="*/ T216 w 245"/>
                <a:gd name="T218" fmla="+- 0 3297 3088"/>
                <a:gd name="T219" fmla="*/ 3297 h 213"/>
                <a:gd name="T220" fmla="+- 0 5852 5730"/>
                <a:gd name="T221" fmla="*/ T220 w 245"/>
                <a:gd name="T222" fmla="+- 0 3301 3088"/>
                <a:gd name="T223" fmla="*/ 3301 h 213"/>
                <a:gd name="T224" fmla="+- 0 5907 5730"/>
                <a:gd name="T225" fmla="*/ T224 w 245"/>
                <a:gd name="T226" fmla="+- 0 3301 3088"/>
                <a:gd name="T227" fmla="*/ 3301 h 213"/>
                <a:gd name="T228" fmla="+- 0 5888 5730"/>
                <a:gd name="T229" fmla="*/ T228 w 245"/>
                <a:gd name="T230" fmla="+- 0 3301 3088"/>
                <a:gd name="T231" fmla="*/ 3301 h 213"/>
                <a:gd name="T232" fmla="+- 0 5881 5730"/>
                <a:gd name="T233" fmla="*/ T232 w 245"/>
                <a:gd name="T234" fmla="+- 0 3297 3088"/>
                <a:gd name="T235" fmla="*/ 3297 h 213"/>
                <a:gd name="T236" fmla="+- 0 5878 5730"/>
                <a:gd name="T237" fmla="*/ T236 w 245"/>
                <a:gd name="T238" fmla="+- 0 3290 3088"/>
                <a:gd name="T239" fmla="*/ 3290 h 213"/>
                <a:gd name="T240" fmla="+- 0 5916 5730"/>
                <a:gd name="T241" fmla="*/ T240 w 245"/>
                <a:gd name="T242" fmla="+- 0 3290 3088"/>
                <a:gd name="T243" fmla="*/ 3290 h 213"/>
                <a:gd name="T244" fmla="+- 0 5916 5730"/>
                <a:gd name="T245" fmla="*/ T244 w 245"/>
                <a:gd name="T246" fmla="+- 0 3292 3088"/>
                <a:gd name="T247" fmla="*/ 3292 h 213"/>
                <a:gd name="T248" fmla="+- 0 5907 5730"/>
                <a:gd name="T249" fmla="*/ T248 w 245"/>
                <a:gd name="T250" fmla="+- 0 3301 3088"/>
                <a:gd name="T251" fmla="*/ 3301 h 2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245" h="213">
                  <a:moveTo>
                    <a:pt x="68" y="213"/>
                  </a:moveTo>
                  <a:lnTo>
                    <a:pt x="49" y="213"/>
                  </a:lnTo>
                  <a:lnTo>
                    <a:pt x="40" y="204"/>
                  </a:lnTo>
                  <a:lnTo>
                    <a:pt x="40" y="184"/>
                  </a:lnTo>
                  <a:lnTo>
                    <a:pt x="0" y="184"/>
                  </a:lnTo>
                  <a:lnTo>
                    <a:pt x="0" y="12"/>
                  </a:lnTo>
                  <a:lnTo>
                    <a:pt x="42" y="12"/>
                  </a:lnTo>
                  <a:lnTo>
                    <a:pt x="45" y="5"/>
                  </a:lnTo>
                  <a:lnTo>
                    <a:pt x="52" y="0"/>
                  </a:lnTo>
                  <a:lnTo>
                    <a:pt x="68" y="0"/>
                  </a:lnTo>
                  <a:lnTo>
                    <a:pt x="75" y="5"/>
                  </a:lnTo>
                  <a:lnTo>
                    <a:pt x="78" y="11"/>
                  </a:lnTo>
                  <a:lnTo>
                    <a:pt x="186" y="11"/>
                  </a:lnTo>
                  <a:lnTo>
                    <a:pt x="186" y="37"/>
                  </a:lnTo>
                  <a:lnTo>
                    <a:pt x="245" y="37"/>
                  </a:lnTo>
                  <a:lnTo>
                    <a:pt x="245" y="177"/>
                  </a:lnTo>
                  <a:lnTo>
                    <a:pt x="186" y="177"/>
                  </a:lnTo>
                  <a:lnTo>
                    <a:pt x="186" y="202"/>
                  </a:lnTo>
                  <a:lnTo>
                    <a:pt x="78" y="202"/>
                  </a:lnTo>
                  <a:lnTo>
                    <a:pt x="75" y="209"/>
                  </a:lnTo>
                  <a:lnTo>
                    <a:pt x="68" y="213"/>
                  </a:lnTo>
                  <a:close/>
                  <a:moveTo>
                    <a:pt x="132" y="11"/>
                  </a:moveTo>
                  <a:lnTo>
                    <a:pt x="96" y="11"/>
                  </a:lnTo>
                  <a:lnTo>
                    <a:pt x="100" y="5"/>
                  </a:lnTo>
                  <a:lnTo>
                    <a:pt x="107" y="0"/>
                  </a:lnTo>
                  <a:lnTo>
                    <a:pt x="122" y="0"/>
                  </a:lnTo>
                  <a:lnTo>
                    <a:pt x="129" y="5"/>
                  </a:lnTo>
                  <a:lnTo>
                    <a:pt x="132" y="11"/>
                  </a:lnTo>
                  <a:close/>
                  <a:moveTo>
                    <a:pt x="186" y="11"/>
                  </a:moveTo>
                  <a:lnTo>
                    <a:pt x="148" y="11"/>
                  </a:lnTo>
                  <a:lnTo>
                    <a:pt x="151" y="5"/>
                  </a:lnTo>
                  <a:lnTo>
                    <a:pt x="158" y="0"/>
                  </a:lnTo>
                  <a:lnTo>
                    <a:pt x="177" y="0"/>
                  </a:lnTo>
                  <a:lnTo>
                    <a:pt x="186" y="10"/>
                  </a:lnTo>
                  <a:lnTo>
                    <a:pt x="186" y="11"/>
                  </a:lnTo>
                  <a:close/>
                  <a:moveTo>
                    <a:pt x="245" y="37"/>
                  </a:moveTo>
                  <a:lnTo>
                    <a:pt x="220" y="37"/>
                  </a:lnTo>
                  <a:lnTo>
                    <a:pt x="221" y="30"/>
                  </a:lnTo>
                  <a:lnTo>
                    <a:pt x="226" y="26"/>
                  </a:lnTo>
                  <a:lnTo>
                    <a:pt x="239" y="26"/>
                  </a:lnTo>
                  <a:lnTo>
                    <a:pt x="245" y="31"/>
                  </a:lnTo>
                  <a:lnTo>
                    <a:pt x="245" y="37"/>
                  </a:lnTo>
                  <a:close/>
                  <a:moveTo>
                    <a:pt x="239" y="188"/>
                  </a:moveTo>
                  <a:lnTo>
                    <a:pt x="226" y="188"/>
                  </a:lnTo>
                  <a:lnTo>
                    <a:pt x="221" y="183"/>
                  </a:lnTo>
                  <a:lnTo>
                    <a:pt x="220" y="177"/>
                  </a:lnTo>
                  <a:lnTo>
                    <a:pt x="245" y="177"/>
                  </a:lnTo>
                  <a:lnTo>
                    <a:pt x="245" y="182"/>
                  </a:lnTo>
                  <a:lnTo>
                    <a:pt x="239" y="188"/>
                  </a:lnTo>
                  <a:close/>
                  <a:moveTo>
                    <a:pt x="122" y="213"/>
                  </a:moveTo>
                  <a:lnTo>
                    <a:pt x="107" y="213"/>
                  </a:lnTo>
                  <a:lnTo>
                    <a:pt x="100" y="209"/>
                  </a:lnTo>
                  <a:lnTo>
                    <a:pt x="96" y="202"/>
                  </a:lnTo>
                  <a:lnTo>
                    <a:pt x="132" y="202"/>
                  </a:lnTo>
                  <a:lnTo>
                    <a:pt x="129" y="209"/>
                  </a:lnTo>
                  <a:lnTo>
                    <a:pt x="122" y="213"/>
                  </a:lnTo>
                  <a:close/>
                  <a:moveTo>
                    <a:pt x="177" y="213"/>
                  </a:moveTo>
                  <a:lnTo>
                    <a:pt x="158" y="213"/>
                  </a:lnTo>
                  <a:lnTo>
                    <a:pt x="151" y="209"/>
                  </a:lnTo>
                  <a:lnTo>
                    <a:pt x="148" y="202"/>
                  </a:lnTo>
                  <a:lnTo>
                    <a:pt x="186" y="202"/>
                  </a:lnTo>
                  <a:lnTo>
                    <a:pt x="186" y="204"/>
                  </a:lnTo>
                  <a:lnTo>
                    <a:pt x="177" y="213"/>
                  </a:lnTo>
                  <a:close/>
                </a:path>
              </a:pathLst>
            </a:custGeom>
            <a:solidFill>
              <a:srgbClr val="2F44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13"/>
            <p:cNvSpPr>
              <a:spLocks/>
            </p:cNvSpPr>
            <p:nvPr/>
          </p:nvSpPr>
          <p:spPr bwMode="auto">
            <a:xfrm>
              <a:off x="5730" y="3088"/>
              <a:ext cx="245" cy="213"/>
            </a:xfrm>
            <a:custGeom>
              <a:avLst/>
              <a:gdLst>
                <a:gd name="T0" fmla="+- 0 5962 5730"/>
                <a:gd name="T1" fmla="*/ T0 w 245"/>
                <a:gd name="T2" fmla="+- 0 3114 3088"/>
                <a:gd name="T3" fmla="*/ 3114 h 213"/>
                <a:gd name="T4" fmla="+- 0 5956 5730"/>
                <a:gd name="T5" fmla="*/ T4 w 245"/>
                <a:gd name="T6" fmla="+- 0 3114 3088"/>
                <a:gd name="T7" fmla="*/ 3114 h 213"/>
                <a:gd name="T8" fmla="+- 0 5951 5730"/>
                <a:gd name="T9" fmla="*/ T8 w 245"/>
                <a:gd name="T10" fmla="+- 0 3118 3088"/>
                <a:gd name="T11" fmla="*/ 3118 h 213"/>
                <a:gd name="T12" fmla="+- 0 5950 5730"/>
                <a:gd name="T13" fmla="*/ T12 w 245"/>
                <a:gd name="T14" fmla="+- 0 3125 3088"/>
                <a:gd name="T15" fmla="*/ 3125 h 213"/>
                <a:gd name="T16" fmla="+- 0 5916 5730"/>
                <a:gd name="T17" fmla="*/ T16 w 245"/>
                <a:gd name="T18" fmla="+- 0 3125 3088"/>
                <a:gd name="T19" fmla="*/ 3125 h 213"/>
                <a:gd name="T20" fmla="+- 0 5916 5730"/>
                <a:gd name="T21" fmla="*/ T20 w 245"/>
                <a:gd name="T22" fmla="+- 0 3109 3088"/>
                <a:gd name="T23" fmla="*/ 3109 h 213"/>
                <a:gd name="T24" fmla="+- 0 5916 5730"/>
                <a:gd name="T25" fmla="*/ T24 w 245"/>
                <a:gd name="T26" fmla="+- 0 3098 3088"/>
                <a:gd name="T27" fmla="*/ 3098 h 213"/>
                <a:gd name="T28" fmla="+- 0 5907 5730"/>
                <a:gd name="T29" fmla="*/ T28 w 245"/>
                <a:gd name="T30" fmla="+- 0 3088 3088"/>
                <a:gd name="T31" fmla="*/ 3088 h 213"/>
                <a:gd name="T32" fmla="+- 0 5896 5730"/>
                <a:gd name="T33" fmla="*/ T32 w 245"/>
                <a:gd name="T34" fmla="+- 0 3088 3088"/>
                <a:gd name="T35" fmla="*/ 3088 h 213"/>
                <a:gd name="T36" fmla="+- 0 5888 5730"/>
                <a:gd name="T37" fmla="*/ T36 w 245"/>
                <a:gd name="T38" fmla="+- 0 3088 3088"/>
                <a:gd name="T39" fmla="*/ 3088 h 213"/>
                <a:gd name="T40" fmla="+- 0 5881 5730"/>
                <a:gd name="T41" fmla="*/ T40 w 245"/>
                <a:gd name="T42" fmla="+- 0 3093 3088"/>
                <a:gd name="T43" fmla="*/ 3093 h 213"/>
                <a:gd name="T44" fmla="+- 0 5878 5730"/>
                <a:gd name="T45" fmla="*/ T44 w 245"/>
                <a:gd name="T46" fmla="+- 0 3099 3088"/>
                <a:gd name="T47" fmla="*/ 3099 h 213"/>
                <a:gd name="T48" fmla="+- 0 5862 5730"/>
                <a:gd name="T49" fmla="*/ T48 w 245"/>
                <a:gd name="T50" fmla="+- 0 3099 3088"/>
                <a:gd name="T51" fmla="*/ 3099 h 213"/>
                <a:gd name="T52" fmla="+- 0 5859 5730"/>
                <a:gd name="T53" fmla="*/ T52 w 245"/>
                <a:gd name="T54" fmla="+- 0 3093 3088"/>
                <a:gd name="T55" fmla="*/ 3093 h 213"/>
                <a:gd name="T56" fmla="+- 0 5852 5730"/>
                <a:gd name="T57" fmla="*/ T56 w 245"/>
                <a:gd name="T58" fmla="+- 0 3088 3088"/>
                <a:gd name="T59" fmla="*/ 3088 h 213"/>
                <a:gd name="T60" fmla="+- 0 5844 5730"/>
                <a:gd name="T61" fmla="*/ T60 w 245"/>
                <a:gd name="T62" fmla="+- 0 3088 3088"/>
                <a:gd name="T63" fmla="*/ 3088 h 213"/>
                <a:gd name="T64" fmla="+- 0 5837 5730"/>
                <a:gd name="T65" fmla="*/ T64 w 245"/>
                <a:gd name="T66" fmla="+- 0 3088 3088"/>
                <a:gd name="T67" fmla="*/ 3088 h 213"/>
                <a:gd name="T68" fmla="+- 0 5830 5730"/>
                <a:gd name="T69" fmla="*/ T68 w 245"/>
                <a:gd name="T70" fmla="+- 0 3093 3088"/>
                <a:gd name="T71" fmla="*/ 3093 h 213"/>
                <a:gd name="T72" fmla="+- 0 5826 5730"/>
                <a:gd name="T73" fmla="*/ T72 w 245"/>
                <a:gd name="T74" fmla="+- 0 3099 3088"/>
                <a:gd name="T75" fmla="*/ 3099 h 213"/>
                <a:gd name="T76" fmla="+- 0 5808 5730"/>
                <a:gd name="T77" fmla="*/ T76 w 245"/>
                <a:gd name="T78" fmla="+- 0 3099 3088"/>
                <a:gd name="T79" fmla="*/ 3099 h 213"/>
                <a:gd name="T80" fmla="+- 0 5805 5730"/>
                <a:gd name="T81" fmla="*/ T80 w 245"/>
                <a:gd name="T82" fmla="+- 0 3093 3088"/>
                <a:gd name="T83" fmla="*/ 3093 h 213"/>
                <a:gd name="T84" fmla="+- 0 5798 5730"/>
                <a:gd name="T85" fmla="*/ T84 w 245"/>
                <a:gd name="T86" fmla="+- 0 3088 3088"/>
                <a:gd name="T87" fmla="*/ 3088 h 213"/>
                <a:gd name="T88" fmla="+- 0 5790 5730"/>
                <a:gd name="T89" fmla="*/ T88 w 245"/>
                <a:gd name="T90" fmla="+- 0 3088 3088"/>
                <a:gd name="T91" fmla="*/ 3088 h 213"/>
                <a:gd name="T92" fmla="+- 0 5782 5730"/>
                <a:gd name="T93" fmla="*/ T92 w 245"/>
                <a:gd name="T94" fmla="+- 0 3088 3088"/>
                <a:gd name="T95" fmla="*/ 3088 h 213"/>
                <a:gd name="T96" fmla="+- 0 5775 5730"/>
                <a:gd name="T97" fmla="*/ T96 w 245"/>
                <a:gd name="T98" fmla="+- 0 3093 3088"/>
                <a:gd name="T99" fmla="*/ 3093 h 213"/>
                <a:gd name="T100" fmla="+- 0 5772 5730"/>
                <a:gd name="T101" fmla="*/ T100 w 245"/>
                <a:gd name="T102" fmla="+- 0 3100 3088"/>
                <a:gd name="T103" fmla="*/ 3100 h 213"/>
                <a:gd name="T104" fmla="+- 0 5730 5730"/>
                <a:gd name="T105" fmla="*/ T104 w 245"/>
                <a:gd name="T106" fmla="+- 0 3100 3088"/>
                <a:gd name="T107" fmla="*/ 3100 h 213"/>
                <a:gd name="T108" fmla="+- 0 5730 5730"/>
                <a:gd name="T109" fmla="*/ T108 w 245"/>
                <a:gd name="T110" fmla="+- 0 3272 3088"/>
                <a:gd name="T111" fmla="*/ 3272 h 213"/>
                <a:gd name="T112" fmla="+- 0 5770 5730"/>
                <a:gd name="T113" fmla="*/ T112 w 245"/>
                <a:gd name="T114" fmla="+- 0 3272 3088"/>
                <a:gd name="T115" fmla="*/ 3272 h 213"/>
                <a:gd name="T116" fmla="+- 0 5770 5730"/>
                <a:gd name="T117" fmla="*/ T116 w 245"/>
                <a:gd name="T118" fmla="+- 0 3280 3088"/>
                <a:gd name="T119" fmla="*/ 3280 h 213"/>
                <a:gd name="T120" fmla="+- 0 5770 5730"/>
                <a:gd name="T121" fmla="*/ T120 w 245"/>
                <a:gd name="T122" fmla="+- 0 3292 3088"/>
                <a:gd name="T123" fmla="*/ 3292 h 213"/>
                <a:gd name="T124" fmla="+- 0 5779 5730"/>
                <a:gd name="T125" fmla="*/ T124 w 245"/>
                <a:gd name="T126" fmla="+- 0 3301 3088"/>
                <a:gd name="T127" fmla="*/ 3301 h 213"/>
                <a:gd name="T128" fmla="+- 0 5790 5730"/>
                <a:gd name="T129" fmla="*/ T128 w 245"/>
                <a:gd name="T130" fmla="+- 0 3301 3088"/>
                <a:gd name="T131" fmla="*/ 3301 h 213"/>
                <a:gd name="T132" fmla="+- 0 5798 5730"/>
                <a:gd name="T133" fmla="*/ T132 w 245"/>
                <a:gd name="T134" fmla="+- 0 3301 3088"/>
                <a:gd name="T135" fmla="*/ 3301 h 213"/>
                <a:gd name="T136" fmla="+- 0 5805 5730"/>
                <a:gd name="T137" fmla="*/ T136 w 245"/>
                <a:gd name="T138" fmla="+- 0 3297 3088"/>
                <a:gd name="T139" fmla="*/ 3297 h 213"/>
                <a:gd name="T140" fmla="+- 0 5808 5730"/>
                <a:gd name="T141" fmla="*/ T140 w 245"/>
                <a:gd name="T142" fmla="+- 0 3290 3088"/>
                <a:gd name="T143" fmla="*/ 3290 h 213"/>
                <a:gd name="T144" fmla="+- 0 5826 5730"/>
                <a:gd name="T145" fmla="*/ T144 w 245"/>
                <a:gd name="T146" fmla="+- 0 3290 3088"/>
                <a:gd name="T147" fmla="*/ 3290 h 213"/>
                <a:gd name="T148" fmla="+- 0 5830 5730"/>
                <a:gd name="T149" fmla="*/ T148 w 245"/>
                <a:gd name="T150" fmla="+- 0 3297 3088"/>
                <a:gd name="T151" fmla="*/ 3297 h 213"/>
                <a:gd name="T152" fmla="+- 0 5837 5730"/>
                <a:gd name="T153" fmla="*/ T152 w 245"/>
                <a:gd name="T154" fmla="+- 0 3301 3088"/>
                <a:gd name="T155" fmla="*/ 3301 h 213"/>
                <a:gd name="T156" fmla="+- 0 5844 5730"/>
                <a:gd name="T157" fmla="*/ T156 w 245"/>
                <a:gd name="T158" fmla="+- 0 3301 3088"/>
                <a:gd name="T159" fmla="*/ 3301 h 213"/>
                <a:gd name="T160" fmla="+- 0 5852 5730"/>
                <a:gd name="T161" fmla="*/ T160 w 245"/>
                <a:gd name="T162" fmla="+- 0 3301 3088"/>
                <a:gd name="T163" fmla="*/ 3301 h 213"/>
                <a:gd name="T164" fmla="+- 0 5859 5730"/>
                <a:gd name="T165" fmla="*/ T164 w 245"/>
                <a:gd name="T166" fmla="+- 0 3297 3088"/>
                <a:gd name="T167" fmla="*/ 3297 h 213"/>
                <a:gd name="T168" fmla="+- 0 5862 5730"/>
                <a:gd name="T169" fmla="*/ T168 w 245"/>
                <a:gd name="T170" fmla="+- 0 3290 3088"/>
                <a:gd name="T171" fmla="*/ 3290 h 213"/>
                <a:gd name="T172" fmla="+- 0 5878 5730"/>
                <a:gd name="T173" fmla="*/ T172 w 245"/>
                <a:gd name="T174" fmla="+- 0 3290 3088"/>
                <a:gd name="T175" fmla="*/ 3290 h 213"/>
                <a:gd name="T176" fmla="+- 0 5881 5730"/>
                <a:gd name="T177" fmla="*/ T176 w 245"/>
                <a:gd name="T178" fmla="+- 0 3297 3088"/>
                <a:gd name="T179" fmla="*/ 3297 h 213"/>
                <a:gd name="T180" fmla="+- 0 5888 5730"/>
                <a:gd name="T181" fmla="*/ T180 w 245"/>
                <a:gd name="T182" fmla="+- 0 3301 3088"/>
                <a:gd name="T183" fmla="*/ 3301 h 213"/>
                <a:gd name="T184" fmla="+- 0 5896 5730"/>
                <a:gd name="T185" fmla="*/ T184 w 245"/>
                <a:gd name="T186" fmla="+- 0 3301 3088"/>
                <a:gd name="T187" fmla="*/ 3301 h 213"/>
                <a:gd name="T188" fmla="+- 0 5907 5730"/>
                <a:gd name="T189" fmla="*/ T188 w 245"/>
                <a:gd name="T190" fmla="+- 0 3301 3088"/>
                <a:gd name="T191" fmla="*/ 3301 h 213"/>
                <a:gd name="T192" fmla="+- 0 5916 5730"/>
                <a:gd name="T193" fmla="*/ T192 w 245"/>
                <a:gd name="T194" fmla="+- 0 3292 3088"/>
                <a:gd name="T195" fmla="*/ 3292 h 213"/>
                <a:gd name="T196" fmla="+- 0 5916 5730"/>
                <a:gd name="T197" fmla="*/ T196 w 245"/>
                <a:gd name="T198" fmla="+- 0 3280 3088"/>
                <a:gd name="T199" fmla="*/ 3280 h 213"/>
                <a:gd name="T200" fmla="+- 0 5916 5730"/>
                <a:gd name="T201" fmla="*/ T200 w 245"/>
                <a:gd name="T202" fmla="+- 0 3265 3088"/>
                <a:gd name="T203" fmla="*/ 3265 h 213"/>
                <a:gd name="T204" fmla="+- 0 5950 5730"/>
                <a:gd name="T205" fmla="*/ T204 w 245"/>
                <a:gd name="T206" fmla="+- 0 3265 3088"/>
                <a:gd name="T207" fmla="*/ 3265 h 213"/>
                <a:gd name="T208" fmla="+- 0 5951 5730"/>
                <a:gd name="T209" fmla="*/ T208 w 245"/>
                <a:gd name="T210" fmla="+- 0 3271 3088"/>
                <a:gd name="T211" fmla="*/ 3271 h 213"/>
                <a:gd name="T212" fmla="+- 0 5956 5730"/>
                <a:gd name="T213" fmla="*/ T212 w 245"/>
                <a:gd name="T214" fmla="+- 0 3276 3088"/>
                <a:gd name="T215" fmla="*/ 3276 h 213"/>
                <a:gd name="T216" fmla="+- 0 5962 5730"/>
                <a:gd name="T217" fmla="*/ T216 w 245"/>
                <a:gd name="T218" fmla="+- 0 3276 3088"/>
                <a:gd name="T219" fmla="*/ 3276 h 213"/>
                <a:gd name="T220" fmla="+- 0 5969 5730"/>
                <a:gd name="T221" fmla="*/ T220 w 245"/>
                <a:gd name="T222" fmla="+- 0 3276 3088"/>
                <a:gd name="T223" fmla="*/ 3276 h 213"/>
                <a:gd name="T224" fmla="+- 0 5975 5730"/>
                <a:gd name="T225" fmla="*/ T224 w 245"/>
                <a:gd name="T226" fmla="+- 0 3270 3088"/>
                <a:gd name="T227" fmla="*/ 3270 h 213"/>
                <a:gd name="T228" fmla="+- 0 5975 5730"/>
                <a:gd name="T229" fmla="*/ T228 w 245"/>
                <a:gd name="T230" fmla="+- 0 3263 3088"/>
                <a:gd name="T231" fmla="*/ 3263 h 213"/>
                <a:gd name="T232" fmla="+- 0 5975 5730"/>
                <a:gd name="T233" fmla="*/ T232 w 245"/>
                <a:gd name="T234" fmla="+- 0 3126 3088"/>
                <a:gd name="T235" fmla="*/ 3126 h 213"/>
                <a:gd name="T236" fmla="+- 0 5975 5730"/>
                <a:gd name="T237" fmla="*/ T236 w 245"/>
                <a:gd name="T238" fmla="+- 0 3119 3088"/>
                <a:gd name="T239" fmla="*/ 3119 h 213"/>
                <a:gd name="T240" fmla="+- 0 5969 5730"/>
                <a:gd name="T241" fmla="*/ T240 w 245"/>
                <a:gd name="T242" fmla="+- 0 3114 3088"/>
                <a:gd name="T243" fmla="*/ 3114 h 213"/>
                <a:gd name="T244" fmla="+- 0 5962 5730"/>
                <a:gd name="T245" fmla="*/ T244 w 245"/>
                <a:gd name="T246" fmla="+- 0 3114 3088"/>
                <a:gd name="T247" fmla="*/ 3114 h 2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45" h="213">
                  <a:moveTo>
                    <a:pt x="232" y="26"/>
                  </a:moveTo>
                  <a:lnTo>
                    <a:pt x="226" y="26"/>
                  </a:lnTo>
                  <a:lnTo>
                    <a:pt x="221" y="30"/>
                  </a:lnTo>
                  <a:lnTo>
                    <a:pt x="220" y="37"/>
                  </a:lnTo>
                  <a:lnTo>
                    <a:pt x="186" y="37"/>
                  </a:lnTo>
                  <a:lnTo>
                    <a:pt x="186" y="21"/>
                  </a:lnTo>
                  <a:lnTo>
                    <a:pt x="186" y="10"/>
                  </a:lnTo>
                  <a:lnTo>
                    <a:pt x="177" y="0"/>
                  </a:lnTo>
                  <a:lnTo>
                    <a:pt x="166" y="0"/>
                  </a:lnTo>
                  <a:lnTo>
                    <a:pt x="158" y="0"/>
                  </a:lnTo>
                  <a:lnTo>
                    <a:pt x="151" y="5"/>
                  </a:lnTo>
                  <a:lnTo>
                    <a:pt x="148" y="11"/>
                  </a:lnTo>
                  <a:lnTo>
                    <a:pt x="132" y="11"/>
                  </a:lnTo>
                  <a:lnTo>
                    <a:pt x="129" y="5"/>
                  </a:lnTo>
                  <a:lnTo>
                    <a:pt x="122" y="0"/>
                  </a:lnTo>
                  <a:lnTo>
                    <a:pt x="114" y="0"/>
                  </a:lnTo>
                  <a:lnTo>
                    <a:pt x="107" y="0"/>
                  </a:lnTo>
                  <a:lnTo>
                    <a:pt x="100" y="5"/>
                  </a:lnTo>
                  <a:lnTo>
                    <a:pt x="96" y="11"/>
                  </a:lnTo>
                  <a:lnTo>
                    <a:pt x="78" y="11"/>
                  </a:lnTo>
                  <a:lnTo>
                    <a:pt x="75" y="5"/>
                  </a:lnTo>
                  <a:lnTo>
                    <a:pt x="68" y="0"/>
                  </a:lnTo>
                  <a:lnTo>
                    <a:pt x="60" y="0"/>
                  </a:lnTo>
                  <a:lnTo>
                    <a:pt x="52" y="0"/>
                  </a:lnTo>
                  <a:lnTo>
                    <a:pt x="45" y="5"/>
                  </a:lnTo>
                  <a:lnTo>
                    <a:pt x="42" y="12"/>
                  </a:lnTo>
                  <a:lnTo>
                    <a:pt x="0" y="12"/>
                  </a:lnTo>
                  <a:lnTo>
                    <a:pt x="0" y="184"/>
                  </a:lnTo>
                  <a:lnTo>
                    <a:pt x="40" y="184"/>
                  </a:lnTo>
                  <a:lnTo>
                    <a:pt x="40" y="192"/>
                  </a:lnTo>
                  <a:lnTo>
                    <a:pt x="40" y="204"/>
                  </a:lnTo>
                  <a:lnTo>
                    <a:pt x="49" y="213"/>
                  </a:lnTo>
                  <a:lnTo>
                    <a:pt x="60" y="213"/>
                  </a:lnTo>
                  <a:lnTo>
                    <a:pt x="68" y="213"/>
                  </a:lnTo>
                  <a:lnTo>
                    <a:pt x="75" y="209"/>
                  </a:lnTo>
                  <a:lnTo>
                    <a:pt x="78" y="202"/>
                  </a:lnTo>
                  <a:lnTo>
                    <a:pt x="96" y="202"/>
                  </a:lnTo>
                  <a:lnTo>
                    <a:pt x="100" y="209"/>
                  </a:lnTo>
                  <a:lnTo>
                    <a:pt x="107" y="213"/>
                  </a:lnTo>
                  <a:lnTo>
                    <a:pt x="114" y="213"/>
                  </a:lnTo>
                  <a:lnTo>
                    <a:pt x="122" y="213"/>
                  </a:lnTo>
                  <a:lnTo>
                    <a:pt x="129" y="209"/>
                  </a:lnTo>
                  <a:lnTo>
                    <a:pt x="132" y="202"/>
                  </a:lnTo>
                  <a:lnTo>
                    <a:pt x="148" y="202"/>
                  </a:lnTo>
                  <a:lnTo>
                    <a:pt x="151" y="209"/>
                  </a:lnTo>
                  <a:lnTo>
                    <a:pt x="158" y="213"/>
                  </a:lnTo>
                  <a:lnTo>
                    <a:pt x="166" y="213"/>
                  </a:lnTo>
                  <a:lnTo>
                    <a:pt x="177" y="213"/>
                  </a:lnTo>
                  <a:lnTo>
                    <a:pt x="186" y="204"/>
                  </a:lnTo>
                  <a:lnTo>
                    <a:pt x="186" y="192"/>
                  </a:lnTo>
                  <a:lnTo>
                    <a:pt x="186" y="177"/>
                  </a:lnTo>
                  <a:lnTo>
                    <a:pt x="220" y="177"/>
                  </a:lnTo>
                  <a:lnTo>
                    <a:pt x="221" y="183"/>
                  </a:lnTo>
                  <a:lnTo>
                    <a:pt x="226" y="188"/>
                  </a:lnTo>
                  <a:lnTo>
                    <a:pt x="232" y="188"/>
                  </a:lnTo>
                  <a:lnTo>
                    <a:pt x="239" y="188"/>
                  </a:lnTo>
                  <a:lnTo>
                    <a:pt x="245" y="182"/>
                  </a:lnTo>
                  <a:lnTo>
                    <a:pt x="245" y="175"/>
                  </a:lnTo>
                  <a:lnTo>
                    <a:pt x="245" y="38"/>
                  </a:lnTo>
                  <a:lnTo>
                    <a:pt x="245" y="31"/>
                  </a:lnTo>
                  <a:lnTo>
                    <a:pt x="239" y="26"/>
                  </a:lnTo>
                  <a:lnTo>
                    <a:pt x="232" y="26"/>
                  </a:lnTo>
                  <a:close/>
                </a:path>
              </a:pathLst>
            </a:custGeom>
            <a:noFill/>
            <a:ln w="7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5"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8" y="3265"/>
              <a:ext cx="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a:spLocks/>
            </p:cNvSpPr>
            <p:nvPr/>
          </p:nvSpPr>
          <p:spPr bwMode="auto">
            <a:xfrm>
              <a:off x="5718" y="3265"/>
              <a:ext cx="72" cy="87"/>
            </a:xfrm>
            <a:custGeom>
              <a:avLst/>
              <a:gdLst>
                <a:gd name="T0" fmla="+- 0 5718 5718"/>
                <a:gd name="T1" fmla="*/ T0 w 72"/>
                <a:gd name="T2" fmla="+- 0 3265 3265"/>
                <a:gd name="T3" fmla="*/ 3265 h 87"/>
                <a:gd name="T4" fmla="+- 0 5718 5718"/>
                <a:gd name="T5" fmla="*/ T4 w 72"/>
                <a:gd name="T6" fmla="+- 0 3352 3265"/>
                <a:gd name="T7" fmla="*/ 3352 h 87"/>
                <a:gd name="T8" fmla="+- 0 5768 5718"/>
                <a:gd name="T9" fmla="*/ T8 w 72"/>
                <a:gd name="T10" fmla="+- 0 3352 3265"/>
                <a:gd name="T11" fmla="*/ 3352 h 87"/>
                <a:gd name="T12" fmla="+- 0 5790 5718"/>
                <a:gd name="T13" fmla="*/ T12 w 72"/>
                <a:gd name="T14" fmla="+- 0 3338 3265"/>
                <a:gd name="T15" fmla="*/ 3338 h 87"/>
                <a:gd name="T16" fmla="+- 0 5790 5718"/>
                <a:gd name="T17" fmla="*/ T16 w 72"/>
                <a:gd name="T18" fmla="+- 0 3265 3265"/>
                <a:gd name="T19" fmla="*/ 3265 h 87"/>
                <a:gd name="T20" fmla="+- 0 5718 5718"/>
                <a:gd name="T21" fmla="*/ T20 w 72"/>
                <a:gd name="T22" fmla="+- 0 3265 3265"/>
                <a:gd name="T23" fmla="*/ 3265 h 87"/>
              </a:gdLst>
              <a:ahLst/>
              <a:cxnLst>
                <a:cxn ang="0">
                  <a:pos x="T1" y="T3"/>
                </a:cxn>
                <a:cxn ang="0">
                  <a:pos x="T5" y="T7"/>
                </a:cxn>
                <a:cxn ang="0">
                  <a:pos x="T9" y="T11"/>
                </a:cxn>
                <a:cxn ang="0">
                  <a:pos x="T13" y="T15"/>
                </a:cxn>
                <a:cxn ang="0">
                  <a:pos x="T17" y="T19"/>
                </a:cxn>
                <a:cxn ang="0">
                  <a:pos x="T21" y="T23"/>
                </a:cxn>
              </a:cxnLst>
              <a:rect l="0" t="0" r="r" b="b"/>
              <a:pathLst>
                <a:path w="72" h="87">
                  <a:moveTo>
                    <a:pt x="0" y="0"/>
                  </a:moveTo>
                  <a:lnTo>
                    <a:pt x="0" y="87"/>
                  </a:lnTo>
                  <a:lnTo>
                    <a:pt x="50" y="87"/>
                  </a:lnTo>
                  <a:lnTo>
                    <a:pt x="72" y="73"/>
                  </a:lnTo>
                  <a:lnTo>
                    <a:pt x="72" y="0"/>
                  </a:lnTo>
                  <a:lnTo>
                    <a:pt x="0" y="0"/>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7"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4" y="3373"/>
              <a:ext cx="5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17"/>
            <p:cNvSpPr>
              <a:spLocks/>
            </p:cNvSpPr>
            <p:nvPr/>
          </p:nvSpPr>
          <p:spPr bwMode="auto">
            <a:xfrm>
              <a:off x="5464" y="3373"/>
              <a:ext cx="53" cy="78"/>
            </a:xfrm>
            <a:custGeom>
              <a:avLst/>
              <a:gdLst>
                <a:gd name="T0" fmla="+- 0 5464 5464"/>
                <a:gd name="T1" fmla="*/ T0 w 53"/>
                <a:gd name="T2" fmla="+- 0 3373 3373"/>
                <a:gd name="T3" fmla="*/ 3373 h 78"/>
                <a:gd name="T4" fmla="+- 0 5464 5464"/>
                <a:gd name="T5" fmla="*/ T4 w 53"/>
                <a:gd name="T6" fmla="+- 0 3451 3373"/>
                <a:gd name="T7" fmla="*/ 3451 h 78"/>
                <a:gd name="T8" fmla="+- 0 5500 5464"/>
                <a:gd name="T9" fmla="*/ T8 w 53"/>
                <a:gd name="T10" fmla="+- 0 3451 3373"/>
                <a:gd name="T11" fmla="*/ 3451 h 78"/>
                <a:gd name="T12" fmla="+- 0 5509 5464"/>
                <a:gd name="T13" fmla="*/ T12 w 53"/>
                <a:gd name="T14" fmla="+- 0 3451 3373"/>
                <a:gd name="T15" fmla="*/ 3451 h 78"/>
                <a:gd name="T16" fmla="+- 0 5517 5464"/>
                <a:gd name="T17" fmla="*/ T16 w 53"/>
                <a:gd name="T18" fmla="+- 0 3444 3373"/>
                <a:gd name="T19" fmla="*/ 3444 h 78"/>
                <a:gd name="T20" fmla="+- 0 5517 5464"/>
                <a:gd name="T21" fmla="*/ T20 w 53"/>
                <a:gd name="T22" fmla="+- 0 3434 3373"/>
                <a:gd name="T23" fmla="*/ 3434 h 78"/>
                <a:gd name="T24" fmla="+- 0 5517 5464"/>
                <a:gd name="T25" fmla="*/ T24 w 53"/>
                <a:gd name="T26" fmla="+- 0 3374 3373"/>
                <a:gd name="T27" fmla="*/ 3374 h 78"/>
                <a:gd name="T28" fmla="+- 0 5517 5464"/>
                <a:gd name="T29" fmla="*/ T28 w 53"/>
                <a:gd name="T30" fmla="+- 0 3374 3373"/>
                <a:gd name="T31" fmla="*/ 3374 h 78"/>
                <a:gd name="T32" fmla="+- 0 5516 5464"/>
                <a:gd name="T33" fmla="*/ T32 w 53"/>
                <a:gd name="T34" fmla="+- 0 3373 3373"/>
                <a:gd name="T35" fmla="*/ 3373 h 78"/>
                <a:gd name="T36" fmla="+- 0 5464 5464"/>
                <a:gd name="T37" fmla="*/ T36 w 53"/>
                <a:gd name="T38" fmla="+- 0 3373 3373"/>
                <a:gd name="T39" fmla="*/ 3373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78">
                  <a:moveTo>
                    <a:pt x="0" y="0"/>
                  </a:moveTo>
                  <a:lnTo>
                    <a:pt x="0" y="78"/>
                  </a:lnTo>
                  <a:lnTo>
                    <a:pt x="36" y="78"/>
                  </a:lnTo>
                  <a:lnTo>
                    <a:pt x="45" y="78"/>
                  </a:lnTo>
                  <a:lnTo>
                    <a:pt x="53" y="71"/>
                  </a:lnTo>
                  <a:lnTo>
                    <a:pt x="53" y="61"/>
                  </a:lnTo>
                  <a:lnTo>
                    <a:pt x="53" y="1"/>
                  </a:lnTo>
                  <a:lnTo>
                    <a:pt x="52" y="0"/>
                  </a:lnTo>
                  <a:lnTo>
                    <a:pt x="0" y="0"/>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9"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9" y="3373"/>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19"/>
            <p:cNvSpPr>
              <a:spLocks/>
            </p:cNvSpPr>
            <p:nvPr/>
          </p:nvSpPr>
          <p:spPr bwMode="auto">
            <a:xfrm>
              <a:off x="5419" y="3373"/>
              <a:ext cx="45" cy="78"/>
            </a:xfrm>
            <a:custGeom>
              <a:avLst/>
              <a:gdLst>
                <a:gd name="T0" fmla="+- 0 5420 5420"/>
                <a:gd name="T1" fmla="*/ T0 w 45"/>
                <a:gd name="T2" fmla="+- 0 3373 3373"/>
                <a:gd name="T3" fmla="*/ 3373 h 78"/>
                <a:gd name="T4" fmla="+- 0 5420 5420"/>
                <a:gd name="T5" fmla="*/ T4 w 45"/>
                <a:gd name="T6" fmla="+- 0 3374 3373"/>
                <a:gd name="T7" fmla="*/ 3374 h 78"/>
                <a:gd name="T8" fmla="+- 0 5420 5420"/>
                <a:gd name="T9" fmla="*/ T8 w 45"/>
                <a:gd name="T10" fmla="+- 0 3374 3373"/>
                <a:gd name="T11" fmla="*/ 3374 h 78"/>
                <a:gd name="T12" fmla="+- 0 5420 5420"/>
                <a:gd name="T13" fmla="*/ T12 w 45"/>
                <a:gd name="T14" fmla="+- 0 3434 3373"/>
                <a:gd name="T15" fmla="*/ 3434 h 78"/>
                <a:gd name="T16" fmla="+- 0 5420 5420"/>
                <a:gd name="T17" fmla="*/ T16 w 45"/>
                <a:gd name="T18" fmla="+- 0 3444 3373"/>
                <a:gd name="T19" fmla="*/ 3444 h 78"/>
                <a:gd name="T20" fmla="+- 0 5427 5420"/>
                <a:gd name="T21" fmla="*/ T20 w 45"/>
                <a:gd name="T22" fmla="+- 0 3451 3373"/>
                <a:gd name="T23" fmla="*/ 3451 h 78"/>
                <a:gd name="T24" fmla="+- 0 5437 5420"/>
                <a:gd name="T25" fmla="*/ T24 w 45"/>
                <a:gd name="T26" fmla="+- 0 3451 3373"/>
                <a:gd name="T27" fmla="*/ 3451 h 78"/>
                <a:gd name="T28" fmla="+- 0 5464 5420"/>
                <a:gd name="T29" fmla="*/ T28 w 45"/>
                <a:gd name="T30" fmla="+- 0 3451 3373"/>
                <a:gd name="T31" fmla="*/ 3451 h 78"/>
                <a:gd name="T32" fmla="+- 0 5464 5420"/>
                <a:gd name="T33" fmla="*/ T32 w 45"/>
                <a:gd name="T34" fmla="+- 0 3373 3373"/>
                <a:gd name="T35" fmla="*/ 3373 h 78"/>
                <a:gd name="T36" fmla="+- 0 5420 5420"/>
                <a:gd name="T37" fmla="*/ T36 w 45"/>
                <a:gd name="T38" fmla="+- 0 3373 3373"/>
                <a:gd name="T39" fmla="*/ 3373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5" h="78">
                  <a:moveTo>
                    <a:pt x="0" y="0"/>
                  </a:moveTo>
                  <a:lnTo>
                    <a:pt x="0" y="1"/>
                  </a:lnTo>
                  <a:lnTo>
                    <a:pt x="0" y="61"/>
                  </a:lnTo>
                  <a:lnTo>
                    <a:pt x="0" y="71"/>
                  </a:lnTo>
                  <a:lnTo>
                    <a:pt x="7" y="78"/>
                  </a:lnTo>
                  <a:lnTo>
                    <a:pt x="17" y="78"/>
                  </a:lnTo>
                  <a:lnTo>
                    <a:pt x="44" y="78"/>
                  </a:lnTo>
                  <a:lnTo>
                    <a:pt x="44" y="0"/>
                  </a:lnTo>
                  <a:lnTo>
                    <a:pt x="0" y="0"/>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1"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7" y="3300"/>
              <a:ext cx="49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a:spLocks/>
            </p:cNvSpPr>
            <p:nvPr/>
          </p:nvSpPr>
          <p:spPr bwMode="auto">
            <a:xfrm>
              <a:off x="5227" y="3300"/>
              <a:ext cx="491" cy="86"/>
            </a:xfrm>
            <a:custGeom>
              <a:avLst/>
              <a:gdLst>
                <a:gd name="T0" fmla="+- 0 5249 5228"/>
                <a:gd name="T1" fmla="*/ T0 w 491"/>
                <a:gd name="T2" fmla="+- 0 3368 3300"/>
                <a:gd name="T3" fmla="*/ 3368 h 86"/>
                <a:gd name="T4" fmla="+- 0 5251 5228"/>
                <a:gd name="T5" fmla="*/ T4 w 491"/>
                <a:gd name="T6" fmla="+- 0 3377 3300"/>
                <a:gd name="T7" fmla="*/ 3377 h 86"/>
                <a:gd name="T8" fmla="+- 0 5259 5228"/>
                <a:gd name="T9" fmla="*/ T8 w 491"/>
                <a:gd name="T10" fmla="+- 0 3383 3300"/>
                <a:gd name="T11" fmla="*/ 3383 h 86"/>
                <a:gd name="T12" fmla="+- 0 5269 5228"/>
                <a:gd name="T13" fmla="*/ T12 w 491"/>
                <a:gd name="T14" fmla="+- 0 3383 3300"/>
                <a:gd name="T15" fmla="*/ 3383 h 86"/>
                <a:gd name="T16" fmla="+- 0 5570 5228"/>
                <a:gd name="T17" fmla="*/ T16 w 491"/>
                <a:gd name="T18" fmla="+- 0 3383 3300"/>
                <a:gd name="T19" fmla="*/ 3383 h 86"/>
                <a:gd name="T20" fmla="+- 0 5625 5228"/>
                <a:gd name="T21" fmla="*/ T20 w 491"/>
                <a:gd name="T22" fmla="+- 0 3385 3300"/>
                <a:gd name="T23" fmla="*/ 3385 h 86"/>
                <a:gd name="T24" fmla="+- 0 5685 5228"/>
                <a:gd name="T25" fmla="*/ T24 w 491"/>
                <a:gd name="T26" fmla="+- 0 3380 3300"/>
                <a:gd name="T27" fmla="*/ 3380 h 86"/>
                <a:gd name="T28" fmla="+- 0 5718 5228"/>
                <a:gd name="T29" fmla="*/ T28 w 491"/>
                <a:gd name="T30" fmla="+- 0 3332 3300"/>
                <a:gd name="T31" fmla="*/ 3332 h 86"/>
                <a:gd name="T32" fmla="+- 0 5694 5228"/>
                <a:gd name="T33" fmla="*/ T32 w 491"/>
                <a:gd name="T34" fmla="+- 0 3309 3300"/>
                <a:gd name="T35" fmla="*/ 3309 h 86"/>
                <a:gd name="T36" fmla="+- 0 5228 5228"/>
                <a:gd name="T37" fmla="*/ T36 w 491"/>
                <a:gd name="T38" fmla="+- 0 3300 3300"/>
                <a:gd name="T39" fmla="*/ 3300 h 86"/>
                <a:gd name="T40" fmla="+- 0 5249 5228"/>
                <a:gd name="T41" fmla="*/ T40 w 491"/>
                <a:gd name="T42" fmla="+- 0 3368 3300"/>
                <a:gd name="T43" fmla="*/ 3368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91" h="86">
                  <a:moveTo>
                    <a:pt x="21" y="68"/>
                  </a:moveTo>
                  <a:lnTo>
                    <a:pt x="23" y="77"/>
                  </a:lnTo>
                  <a:lnTo>
                    <a:pt x="31" y="83"/>
                  </a:lnTo>
                  <a:lnTo>
                    <a:pt x="41" y="83"/>
                  </a:lnTo>
                  <a:lnTo>
                    <a:pt x="342" y="83"/>
                  </a:lnTo>
                  <a:lnTo>
                    <a:pt x="397" y="85"/>
                  </a:lnTo>
                  <a:lnTo>
                    <a:pt x="457" y="80"/>
                  </a:lnTo>
                  <a:lnTo>
                    <a:pt x="490" y="32"/>
                  </a:lnTo>
                  <a:lnTo>
                    <a:pt x="466" y="9"/>
                  </a:lnTo>
                  <a:lnTo>
                    <a:pt x="0" y="0"/>
                  </a:lnTo>
                  <a:lnTo>
                    <a:pt x="21" y="68"/>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3" name="Picture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67" y="2460"/>
              <a:ext cx="952"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
            <p:cNvSpPr>
              <a:spLocks/>
            </p:cNvSpPr>
            <p:nvPr/>
          </p:nvSpPr>
          <p:spPr bwMode="auto">
            <a:xfrm>
              <a:off x="4767" y="2460"/>
              <a:ext cx="952" cy="313"/>
            </a:xfrm>
            <a:custGeom>
              <a:avLst/>
              <a:gdLst>
                <a:gd name="T0" fmla="+- 0 5715 4767"/>
                <a:gd name="T1" fmla="*/ T0 w 952"/>
                <a:gd name="T2" fmla="+- 0 2468 2460"/>
                <a:gd name="T3" fmla="*/ 2468 h 313"/>
                <a:gd name="T4" fmla="+- 0 5628 4767"/>
                <a:gd name="T5" fmla="*/ T4 w 952"/>
                <a:gd name="T6" fmla="+- 0 2460 2460"/>
                <a:gd name="T7" fmla="*/ 2460 h 313"/>
                <a:gd name="T8" fmla="+- 0 5432 4767"/>
                <a:gd name="T9" fmla="*/ T8 w 952"/>
                <a:gd name="T10" fmla="+- 0 2460 2460"/>
                <a:gd name="T11" fmla="*/ 2460 h 313"/>
                <a:gd name="T12" fmla="+- 0 5310 4767"/>
                <a:gd name="T13" fmla="*/ T12 w 952"/>
                <a:gd name="T14" fmla="+- 0 2480 2460"/>
                <a:gd name="T15" fmla="*/ 2480 h 313"/>
                <a:gd name="T16" fmla="+- 0 5142 4767"/>
                <a:gd name="T17" fmla="*/ T16 w 952"/>
                <a:gd name="T18" fmla="+- 0 2480 2460"/>
                <a:gd name="T19" fmla="*/ 2480 h 313"/>
                <a:gd name="T20" fmla="+- 0 5069 4767"/>
                <a:gd name="T21" fmla="*/ T20 w 952"/>
                <a:gd name="T22" fmla="+- 0 2487 2460"/>
                <a:gd name="T23" fmla="*/ 2487 h 313"/>
                <a:gd name="T24" fmla="+- 0 5002 4767"/>
                <a:gd name="T25" fmla="*/ T24 w 952"/>
                <a:gd name="T26" fmla="+- 0 2508 2460"/>
                <a:gd name="T27" fmla="*/ 2508 h 313"/>
                <a:gd name="T28" fmla="+- 0 4942 4767"/>
                <a:gd name="T29" fmla="*/ T28 w 952"/>
                <a:gd name="T30" fmla="+- 0 2542 2460"/>
                <a:gd name="T31" fmla="*/ 2542 h 313"/>
                <a:gd name="T32" fmla="+- 0 4888 4767"/>
                <a:gd name="T33" fmla="*/ T32 w 952"/>
                <a:gd name="T34" fmla="+- 0 2586 2460"/>
                <a:gd name="T35" fmla="*/ 2586 h 313"/>
                <a:gd name="T36" fmla="+- 0 4841 4767"/>
                <a:gd name="T37" fmla="*/ T36 w 952"/>
                <a:gd name="T38" fmla="+- 0 2640 2460"/>
                <a:gd name="T39" fmla="*/ 2640 h 313"/>
                <a:gd name="T40" fmla="+- 0 4800 4767"/>
                <a:gd name="T41" fmla="*/ T40 w 952"/>
                <a:gd name="T42" fmla="+- 0 2703 2460"/>
                <a:gd name="T43" fmla="*/ 2703 h 313"/>
                <a:gd name="T44" fmla="+- 0 4767 4767"/>
                <a:gd name="T45" fmla="*/ T44 w 952"/>
                <a:gd name="T46" fmla="+- 0 2773 2460"/>
                <a:gd name="T47" fmla="*/ 2773 h 313"/>
                <a:gd name="T48" fmla="+- 0 4851 4767"/>
                <a:gd name="T49" fmla="*/ T48 w 952"/>
                <a:gd name="T50" fmla="+- 0 2715 2460"/>
                <a:gd name="T51" fmla="*/ 2715 h 313"/>
                <a:gd name="T52" fmla="+- 0 5636 4767"/>
                <a:gd name="T53" fmla="*/ T52 w 952"/>
                <a:gd name="T54" fmla="+- 0 2587 2460"/>
                <a:gd name="T55" fmla="*/ 2587 h 313"/>
                <a:gd name="T56" fmla="+- 0 5657 4767"/>
                <a:gd name="T57" fmla="*/ T56 w 952"/>
                <a:gd name="T58" fmla="+- 0 2599 2460"/>
                <a:gd name="T59" fmla="*/ 2599 h 313"/>
                <a:gd name="T60" fmla="+- 0 5718 4767"/>
                <a:gd name="T61" fmla="*/ T60 w 952"/>
                <a:gd name="T62" fmla="+- 0 2472 2460"/>
                <a:gd name="T63" fmla="*/ 2472 h 313"/>
                <a:gd name="T64" fmla="+- 0 5717 4767"/>
                <a:gd name="T65" fmla="*/ T64 w 952"/>
                <a:gd name="T66" fmla="+- 0 2470 2460"/>
                <a:gd name="T67" fmla="*/ 2470 h 313"/>
                <a:gd name="T68" fmla="+- 0 5716 4767"/>
                <a:gd name="T69" fmla="*/ T68 w 952"/>
                <a:gd name="T70" fmla="+- 0 2469 2460"/>
                <a:gd name="T71" fmla="*/ 2469 h 313"/>
                <a:gd name="T72" fmla="+- 0 5715 4767"/>
                <a:gd name="T73" fmla="*/ T72 w 952"/>
                <a:gd name="T74" fmla="+- 0 2468 2460"/>
                <a:gd name="T75" fmla="*/ 2468 h 3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52" h="313">
                  <a:moveTo>
                    <a:pt x="948" y="8"/>
                  </a:moveTo>
                  <a:lnTo>
                    <a:pt x="861" y="0"/>
                  </a:lnTo>
                  <a:lnTo>
                    <a:pt x="665" y="0"/>
                  </a:lnTo>
                  <a:lnTo>
                    <a:pt x="543" y="20"/>
                  </a:lnTo>
                  <a:lnTo>
                    <a:pt x="375" y="20"/>
                  </a:lnTo>
                  <a:lnTo>
                    <a:pt x="302" y="27"/>
                  </a:lnTo>
                  <a:lnTo>
                    <a:pt x="235" y="48"/>
                  </a:lnTo>
                  <a:lnTo>
                    <a:pt x="175" y="82"/>
                  </a:lnTo>
                  <a:lnTo>
                    <a:pt x="121" y="126"/>
                  </a:lnTo>
                  <a:lnTo>
                    <a:pt x="74" y="180"/>
                  </a:lnTo>
                  <a:lnTo>
                    <a:pt x="33" y="243"/>
                  </a:lnTo>
                  <a:lnTo>
                    <a:pt x="0" y="313"/>
                  </a:lnTo>
                  <a:lnTo>
                    <a:pt x="84" y="255"/>
                  </a:lnTo>
                  <a:lnTo>
                    <a:pt x="869" y="127"/>
                  </a:lnTo>
                  <a:lnTo>
                    <a:pt x="890" y="139"/>
                  </a:lnTo>
                  <a:lnTo>
                    <a:pt x="951" y="12"/>
                  </a:lnTo>
                  <a:lnTo>
                    <a:pt x="950" y="10"/>
                  </a:lnTo>
                  <a:lnTo>
                    <a:pt x="949" y="9"/>
                  </a:lnTo>
                  <a:lnTo>
                    <a:pt x="948" y="8"/>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5"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30" y="2539"/>
              <a:ext cx="1258"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0" y="2781"/>
              <a:ext cx="316"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26"/>
            <p:cNvSpPr>
              <a:spLocks/>
            </p:cNvSpPr>
            <p:nvPr/>
          </p:nvSpPr>
          <p:spPr bwMode="auto">
            <a:xfrm>
              <a:off x="4730" y="2539"/>
              <a:ext cx="1258" cy="800"/>
            </a:xfrm>
            <a:custGeom>
              <a:avLst/>
              <a:gdLst>
                <a:gd name="T0" fmla="+- 0 5852 4731"/>
                <a:gd name="T1" fmla="*/ T0 w 1258"/>
                <a:gd name="T2" fmla="+- 0 2677 2540"/>
                <a:gd name="T3" fmla="*/ 2677 h 800"/>
                <a:gd name="T4" fmla="+- 0 5804 4731"/>
                <a:gd name="T5" fmla="*/ T4 w 1258"/>
                <a:gd name="T6" fmla="+- 0 2647 2540"/>
                <a:gd name="T7" fmla="*/ 2647 h 800"/>
                <a:gd name="T8" fmla="+- 0 5760 4731"/>
                <a:gd name="T9" fmla="*/ T8 w 1258"/>
                <a:gd name="T10" fmla="+- 0 2615 2540"/>
                <a:gd name="T11" fmla="*/ 2615 h 800"/>
                <a:gd name="T12" fmla="+- 0 5719 4731"/>
                <a:gd name="T13" fmla="*/ T12 w 1258"/>
                <a:gd name="T14" fmla="+- 0 2582 2540"/>
                <a:gd name="T15" fmla="*/ 2582 h 800"/>
                <a:gd name="T16" fmla="+- 0 5683 4731"/>
                <a:gd name="T17" fmla="*/ T16 w 1258"/>
                <a:gd name="T18" fmla="+- 0 2547 2540"/>
                <a:gd name="T19" fmla="*/ 2547 h 800"/>
                <a:gd name="T20" fmla="+- 0 5596 4731"/>
                <a:gd name="T21" fmla="*/ T20 w 1258"/>
                <a:gd name="T22" fmla="+- 0 2540 2540"/>
                <a:gd name="T23" fmla="*/ 2540 h 800"/>
                <a:gd name="T24" fmla="+- 0 5400 4731"/>
                <a:gd name="T25" fmla="*/ T24 w 1258"/>
                <a:gd name="T26" fmla="+- 0 2540 2540"/>
                <a:gd name="T27" fmla="*/ 2540 h 800"/>
                <a:gd name="T28" fmla="+- 0 5278 4731"/>
                <a:gd name="T29" fmla="*/ T28 w 1258"/>
                <a:gd name="T30" fmla="+- 0 2559 2540"/>
                <a:gd name="T31" fmla="*/ 2559 h 800"/>
                <a:gd name="T32" fmla="+- 0 5110 4731"/>
                <a:gd name="T33" fmla="*/ T32 w 1258"/>
                <a:gd name="T34" fmla="+- 0 2559 2540"/>
                <a:gd name="T35" fmla="*/ 2559 h 800"/>
                <a:gd name="T36" fmla="+- 0 5034 4731"/>
                <a:gd name="T37" fmla="*/ T36 w 1258"/>
                <a:gd name="T38" fmla="+- 0 2567 2540"/>
                <a:gd name="T39" fmla="*/ 2567 h 800"/>
                <a:gd name="T40" fmla="+- 0 4963 4731"/>
                <a:gd name="T41" fmla="*/ T40 w 1258"/>
                <a:gd name="T42" fmla="+- 0 2589 2540"/>
                <a:gd name="T43" fmla="*/ 2589 h 800"/>
                <a:gd name="T44" fmla="+- 0 4898 4731"/>
                <a:gd name="T45" fmla="*/ T44 w 1258"/>
                <a:gd name="T46" fmla="+- 0 2624 2540"/>
                <a:gd name="T47" fmla="*/ 2624 h 800"/>
                <a:gd name="T48" fmla="+- 0 4842 4731"/>
                <a:gd name="T49" fmla="*/ T48 w 1258"/>
                <a:gd name="T50" fmla="+- 0 2670 2540"/>
                <a:gd name="T51" fmla="*/ 2670 h 800"/>
                <a:gd name="T52" fmla="+- 0 4795 4731"/>
                <a:gd name="T53" fmla="*/ T52 w 1258"/>
                <a:gd name="T54" fmla="+- 0 2727 2540"/>
                <a:gd name="T55" fmla="*/ 2727 h 800"/>
                <a:gd name="T56" fmla="+- 0 4760 4731"/>
                <a:gd name="T57" fmla="*/ T56 w 1258"/>
                <a:gd name="T58" fmla="+- 0 2791 2540"/>
                <a:gd name="T59" fmla="*/ 2791 h 800"/>
                <a:gd name="T60" fmla="+- 0 4738 4731"/>
                <a:gd name="T61" fmla="*/ T60 w 1258"/>
                <a:gd name="T62" fmla="+- 0 2863 2540"/>
                <a:gd name="T63" fmla="*/ 2863 h 800"/>
                <a:gd name="T64" fmla="+- 0 4731 4731"/>
                <a:gd name="T65" fmla="*/ T64 w 1258"/>
                <a:gd name="T66" fmla="+- 0 2939 2540"/>
                <a:gd name="T67" fmla="*/ 2939 h 800"/>
                <a:gd name="T68" fmla="+- 0 4738 4731"/>
                <a:gd name="T69" fmla="*/ T68 w 1258"/>
                <a:gd name="T70" fmla="+- 0 3016 2540"/>
                <a:gd name="T71" fmla="*/ 3016 h 800"/>
                <a:gd name="T72" fmla="+- 0 4760 4731"/>
                <a:gd name="T73" fmla="*/ T72 w 1258"/>
                <a:gd name="T74" fmla="+- 0 3087 2540"/>
                <a:gd name="T75" fmla="*/ 3087 h 800"/>
                <a:gd name="T76" fmla="+- 0 4795 4731"/>
                <a:gd name="T77" fmla="*/ T76 w 1258"/>
                <a:gd name="T78" fmla="+- 0 3151 2540"/>
                <a:gd name="T79" fmla="*/ 3151 h 800"/>
                <a:gd name="T80" fmla="+- 0 4842 4731"/>
                <a:gd name="T81" fmla="*/ T80 w 1258"/>
                <a:gd name="T82" fmla="+- 0 3208 2540"/>
                <a:gd name="T83" fmla="*/ 3208 h 800"/>
                <a:gd name="T84" fmla="+- 0 4898 4731"/>
                <a:gd name="T85" fmla="*/ T84 w 1258"/>
                <a:gd name="T86" fmla="+- 0 3254 2540"/>
                <a:gd name="T87" fmla="*/ 3254 h 800"/>
                <a:gd name="T88" fmla="+- 0 4963 4731"/>
                <a:gd name="T89" fmla="*/ T88 w 1258"/>
                <a:gd name="T90" fmla="+- 0 3289 2540"/>
                <a:gd name="T91" fmla="*/ 3289 h 800"/>
                <a:gd name="T92" fmla="+- 0 5034 4731"/>
                <a:gd name="T93" fmla="*/ T92 w 1258"/>
                <a:gd name="T94" fmla="+- 0 3311 2540"/>
                <a:gd name="T95" fmla="*/ 3311 h 800"/>
                <a:gd name="T96" fmla="+- 0 5110 4731"/>
                <a:gd name="T97" fmla="*/ T96 w 1258"/>
                <a:gd name="T98" fmla="+- 0 3319 2540"/>
                <a:gd name="T99" fmla="*/ 3319 h 800"/>
                <a:gd name="T100" fmla="+- 0 5274 4731"/>
                <a:gd name="T101" fmla="*/ T100 w 1258"/>
                <a:gd name="T102" fmla="+- 0 3319 2540"/>
                <a:gd name="T103" fmla="*/ 3319 h 800"/>
                <a:gd name="T104" fmla="+- 0 5396 4731"/>
                <a:gd name="T105" fmla="*/ T104 w 1258"/>
                <a:gd name="T106" fmla="+- 0 3339 2540"/>
                <a:gd name="T107" fmla="*/ 3339 h 800"/>
                <a:gd name="T108" fmla="+- 0 5593 4731"/>
                <a:gd name="T109" fmla="*/ T108 w 1258"/>
                <a:gd name="T110" fmla="+- 0 3339 2540"/>
                <a:gd name="T111" fmla="*/ 3339 h 800"/>
                <a:gd name="T112" fmla="+- 0 5724 4731"/>
                <a:gd name="T113" fmla="*/ T112 w 1258"/>
                <a:gd name="T114" fmla="+- 0 3332 2540"/>
                <a:gd name="T115" fmla="*/ 3332 h 800"/>
                <a:gd name="T116" fmla="+- 0 5721 4731"/>
                <a:gd name="T117" fmla="*/ T116 w 1258"/>
                <a:gd name="T118" fmla="+- 0 3209 2540"/>
                <a:gd name="T119" fmla="*/ 3209 h 800"/>
                <a:gd name="T120" fmla="+- 0 5735 4731"/>
                <a:gd name="T121" fmla="*/ T120 w 1258"/>
                <a:gd name="T122" fmla="+- 0 3192 2540"/>
                <a:gd name="T123" fmla="*/ 3192 h 800"/>
                <a:gd name="T124" fmla="+- 0 5740 4731"/>
                <a:gd name="T125" fmla="*/ T124 w 1258"/>
                <a:gd name="T126" fmla="+- 0 3186 2540"/>
                <a:gd name="T127" fmla="*/ 3186 h 800"/>
                <a:gd name="T128" fmla="+- 0 5747 4731"/>
                <a:gd name="T129" fmla="*/ T128 w 1258"/>
                <a:gd name="T130" fmla="+- 0 3180 2540"/>
                <a:gd name="T131" fmla="*/ 3180 h 800"/>
                <a:gd name="T132" fmla="+- 0 5750 4731"/>
                <a:gd name="T133" fmla="*/ T132 w 1258"/>
                <a:gd name="T134" fmla="+- 0 3177 2540"/>
                <a:gd name="T135" fmla="*/ 3177 h 800"/>
                <a:gd name="T136" fmla="+- 0 5808 4731"/>
                <a:gd name="T137" fmla="*/ T136 w 1258"/>
                <a:gd name="T138" fmla="+- 0 3129 2540"/>
                <a:gd name="T139" fmla="*/ 3129 h 800"/>
                <a:gd name="T140" fmla="+- 0 5862 4731"/>
                <a:gd name="T141" fmla="*/ T140 w 1258"/>
                <a:gd name="T142" fmla="+- 0 3108 2540"/>
                <a:gd name="T143" fmla="*/ 3108 h 800"/>
                <a:gd name="T144" fmla="+- 0 5903 4731"/>
                <a:gd name="T145" fmla="*/ T144 w 1258"/>
                <a:gd name="T146" fmla="+- 0 3103 2540"/>
                <a:gd name="T147" fmla="*/ 3103 h 800"/>
                <a:gd name="T148" fmla="+- 0 5919 4731"/>
                <a:gd name="T149" fmla="*/ T148 w 1258"/>
                <a:gd name="T150" fmla="+- 0 3104 2540"/>
                <a:gd name="T151" fmla="*/ 3104 h 800"/>
                <a:gd name="T152" fmla="+- 0 5988 4731"/>
                <a:gd name="T153" fmla="*/ T152 w 1258"/>
                <a:gd name="T154" fmla="+- 0 3104 2540"/>
                <a:gd name="T155" fmla="*/ 3104 h 800"/>
                <a:gd name="T156" fmla="+- 0 5988 4731"/>
                <a:gd name="T157" fmla="*/ T156 w 1258"/>
                <a:gd name="T158" fmla="+- 0 2741 2540"/>
                <a:gd name="T159" fmla="*/ 2741 h 800"/>
                <a:gd name="T160" fmla="+- 0 5954 4731"/>
                <a:gd name="T161" fmla="*/ T160 w 1258"/>
                <a:gd name="T162" fmla="+- 0 2727 2540"/>
                <a:gd name="T163" fmla="*/ 2727 h 800"/>
                <a:gd name="T164" fmla="+- 0 5920 4731"/>
                <a:gd name="T165" fmla="*/ T164 w 1258"/>
                <a:gd name="T166" fmla="+- 0 2712 2540"/>
                <a:gd name="T167" fmla="*/ 2712 h 800"/>
                <a:gd name="T168" fmla="+- 0 5886 4731"/>
                <a:gd name="T169" fmla="*/ T168 w 1258"/>
                <a:gd name="T170" fmla="+- 0 2695 2540"/>
                <a:gd name="T171" fmla="*/ 2695 h 800"/>
                <a:gd name="T172" fmla="+- 0 5852 4731"/>
                <a:gd name="T173" fmla="*/ T172 w 1258"/>
                <a:gd name="T174" fmla="+- 0 2677 2540"/>
                <a:gd name="T175" fmla="*/ 2677 h 8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258" h="800">
                  <a:moveTo>
                    <a:pt x="1121" y="137"/>
                  </a:moveTo>
                  <a:lnTo>
                    <a:pt x="1073" y="107"/>
                  </a:lnTo>
                  <a:lnTo>
                    <a:pt x="1029" y="75"/>
                  </a:lnTo>
                  <a:lnTo>
                    <a:pt x="988" y="42"/>
                  </a:lnTo>
                  <a:lnTo>
                    <a:pt x="952" y="7"/>
                  </a:lnTo>
                  <a:lnTo>
                    <a:pt x="865" y="0"/>
                  </a:lnTo>
                  <a:lnTo>
                    <a:pt x="669" y="0"/>
                  </a:lnTo>
                  <a:lnTo>
                    <a:pt x="547" y="19"/>
                  </a:lnTo>
                  <a:lnTo>
                    <a:pt x="379" y="19"/>
                  </a:lnTo>
                  <a:lnTo>
                    <a:pt x="303" y="27"/>
                  </a:lnTo>
                  <a:lnTo>
                    <a:pt x="232" y="49"/>
                  </a:lnTo>
                  <a:lnTo>
                    <a:pt x="167" y="84"/>
                  </a:lnTo>
                  <a:lnTo>
                    <a:pt x="111" y="130"/>
                  </a:lnTo>
                  <a:lnTo>
                    <a:pt x="64" y="187"/>
                  </a:lnTo>
                  <a:lnTo>
                    <a:pt x="29" y="251"/>
                  </a:lnTo>
                  <a:lnTo>
                    <a:pt x="7" y="323"/>
                  </a:lnTo>
                  <a:lnTo>
                    <a:pt x="0" y="399"/>
                  </a:lnTo>
                  <a:lnTo>
                    <a:pt x="7" y="476"/>
                  </a:lnTo>
                  <a:lnTo>
                    <a:pt x="29" y="547"/>
                  </a:lnTo>
                  <a:lnTo>
                    <a:pt x="64" y="611"/>
                  </a:lnTo>
                  <a:lnTo>
                    <a:pt x="111" y="668"/>
                  </a:lnTo>
                  <a:lnTo>
                    <a:pt x="167" y="714"/>
                  </a:lnTo>
                  <a:lnTo>
                    <a:pt x="232" y="749"/>
                  </a:lnTo>
                  <a:lnTo>
                    <a:pt x="303" y="771"/>
                  </a:lnTo>
                  <a:lnTo>
                    <a:pt x="379" y="779"/>
                  </a:lnTo>
                  <a:lnTo>
                    <a:pt x="543" y="779"/>
                  </a:lnTo>
                  <a:lnTo>
                    <a:pt x="665" y="799"/>
                  </a:lnTo>
                  <a:lnTo>
                    <a:pt x="862" y="799"/>
                  </a:lnTo>
                  <a:lnTo>
                    <a:pt x="993" y="792"/>
                  </a:lnTo>
                  <a:lnTo>
                    <a:pt x="990" y="669"/>
                  </a:lnTo>
                  <a:lnTo>
                    <a:pt x="1004" y="652"/>
                  </a:lnTo>
                  <a:lnTo>
                    <a:pt x="1009" y="646"/>
                  </a:lnTo>
                  <a:lnTo>
                    <a:pt x="1016" y="640"/>
                  </a:lnTo>
                  <a:lnTo>
                    <a:pt x="1019" y="637"/>
                  </a:lnTo>
                  <a:lnTo>
                    <a:pt x="1077" y="589"/>
                  </a:lnTo>
                  <a:lnTo>
                    <a:pt x="1131" y="568"/>
                  </a:lnTo>
                  <a:lnTo>
                    <a:pt x="1172" y="563"/>
                  </a:lnTo>
                  <a:lnTo>
                    <a:pt x="1188" y="564"/>
                  </a:lnTo>
                  <a:lnTo>
                    <a:pt x="1257" y="564"/>
                  </a:lnTo>
                  <a:lnTo>
                    <a:pt x="1257" y="201"/>
                  </a:lnTo>
                  <a:lnTo>
                    <a:pt x="1223" y="187"/>
                  </a:lnTo>
                  <a:lnTo>
                    <a:pt x="1189" y="172"/>
                  </a:lnTo>
                  <a:lnTo>
                    <a:pt x="1155" y="155"/>
                  </a:lnTo>
                  <a:lnTo>
                    <a:pt x="1121" y="137"/>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28" name="Line 482"/>
            <p:cNvCxnSpPr>
              <a:cxnSpLocks noChangeShapeType="1"/>
            </p:cNvCxnSpPr>
            <p:nvPr/>
          </p:nvCxnSpPr>
          <p:spPr bwMode="auto">
            <a:xfrm>
              <a:off x="5947" y="3145"/>
              <a:ext cx="0" cy="118"/>
            </a:xfrm>
            <a:prstGeom prst="line">
              <a:avLst/>
            </a:prstGeom>
            <a:noFill/>
            <a:ln w="7026">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29" name="Line 483"/>
            <p:cNvCxnSpPr>
              <a:cxnSpLocks noChangeShapeType="1"/>
            </p:cNvCxnSpPr>
            <p:nvPr/>
          </p:nvCxnSpPr>
          <p:spPr bwMode="auto">
            <a:xfrm>
              <a:off x="5878" y="3107"/>
              <a:ext cx="0" cy="179"/>
            </a:xfrm>
            <a:prstGeom prst="line">
              <a:avLst/>
            </a:prstGeom>
            <a:noFill/>
            <a:ln w="7026">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30" name="Line 484"/>
            <p:cNvCxnSpPr>
              <a:cxnSpLocks noChangeShapeType="1"/>
            </p:cNvCxnSpPr>
            <p:nvPr/>
          </p:nvCxnSpPr>
          <p:spPr bwMode="auto">
            <a:xfrm>
              <a:off x="5825" y="3125"/>
              <a:ext cx="0" cy="161"/>
            </a:xfrm>
            <a:prstGeom prst="line">
              <a:avLst/>
            </a:prstGeom>
            <a:noFill/>
            <a:ln w="7026">
              <a:solidFill>
                <a:srgbClr val="231F20"/>
              </a:solidFill>
              <a:prstDash val="solid"/>
              <a:round/>
              <a:headEnd/>
              <a:tailEnd/>
            </a:ln>
            <a:extLst>
              <a:ext uri="{909E8E84-426E-40DD-AFC4-6F175D3DCCD1}">
                <a14:hiddenFill xmlns:a14="http://schemas.microsoft.com/office/drawing/2010/main">
                  <a:noFill/>
                </a14:hiddenFill>
              </a:ext>
            </a:extLst>
          </p:spPr>
        </p:cxnSp>
        <p:pic>
          <p:nvPicPr>
            <p:cNvPr id="31" name="Picture 3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70" y="3012"/>
              <a:ext cx="1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a:spLocks noChangeArrowheads="1"/>
            </p:cNvSpPr>
            <p:nvPr/>
          </p:nvSpPr>
          <p:spPr bwMode="auto">
            <a:xfrm>
              <a:off x="5715" y="3207"/>
              <a:ext cx="35" cy="89"/>
            </a:xfrm>
            <a:prstGeom prst="rect">
              <a:avLst/>
            </a:prstGeom>
            <a:noFill/>
            <a:ln w="7051">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3" name="Picture 3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47" y="3193"/>
              <a:ext cx="37"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a:spLocks noChangeArrowheads="1"/>
            </p:cNvSpPr>
            <p:nvPr/>
          </p:nvSpPr>
          <p:spPr bwMode="auto">
            <a:xfrm>
              <a:off x="5747" y="3193"/>
              <a:ext cx="37" cy="30"/>
            </a:xfrm>
            <a:prstGeom prst="rect">
              <a:avLst/>
            </a:prstGeom>
            <a:noFill/>
            <a:ln w="7051">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5" name="Picture 3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47" y="3223"/>
              <a:ext cx="3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a:spLocks noChangeArrowheads="1"/>
            </p:cNvSpPr>
            <p:nvPr/>
          </p:nvSpPr>
          <p:spPr bwMode="auto">
            <a:xfrm>
              <a:off x="5747" y="3223"/>
              <a:ext cx="37" cy="54"/>
            </a:xfrm>
            <a:prstGeom prst="rect">
              <a:avLst/>
            </a:prstGeom>
            <a:noFill/>
            <a:ln w="7051">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7" name="Picture 3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85" y="3208"/>
              <a:ext cx="8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5785" y="3208"/>
              <a:ext cx="85" cy="76"/>
            </a:xfrm>
            <a:custGeom>
              <a:avLst/>
              <a:gdLst>
                <a:gd name="T0" fmla="+- 0 5832 5786"/>
                <a:gd name="T1" fmla="*/ T0 w 85"/>
                <a:gd name="T2" fmla="+- 0 3209 3209"/>
                <a:gd name="T3" fmla="*/ 3209 h 76"/>
                <a:gd name="T4" fmla="+- 0 5821 5786"/>
                <a:gd name="T5" fmla="*/ T4 w 85"/>
                <a:gd name="T6" fmla="+- 0 3209 3209"/>
                <a:gd name="T7" fmla="*/ 3209 h 76"/>
                <a:gd name="T8" fmla="+- 0 5811 5786"/>
                <a:gd name="T9" fmla="*/ T8 w 85"/>
                <a:gd name="T10" fmla="+- 0 3213 3209"/>
                <a:gd name="T11" fmla="*/ 3213 h 76"/>
                <a:gd name="T12" fmla="+- 0 5804 5786"/>
                <a:gd name="T13" fmla="*/ T12 w 85"/>
                <a:gd name="T14" fmla="+- 0 3221 3209"/>
                <a:gd name="T15" fmla="*/ 3221 h 76"/>
                <a:gd name="T16" fmla="+- 0 5786 5786"/>
                <a:gd name="T17" fmla="*/ T16 w 85"/>
                <a:gd name="T18" fmla="+- 0 3221 3209"/>
                <a:gd name="T19" fmla="*/ 3221 h 76"/>
                <a:gd name="T20" fmla="+- 0 5786 5786"/>
                <a:gd name="T21" fmla="*/ T20 w 85"/>
                <a:gd name="T22" fmla="+- 0 3272 3209"/>
                <a:gd name="T23" fmla="*/ 3272 h 76"/>
                <a:gd name="T24" fmla="+- 0 5804 5786"/>
                <a:gd name="T25" fmla="*/ T24 w 85"/>
                <a:gd name="T26" fmla="+- 0 3272 3209"/>
                <a:gd name="T27" fmla="*/ 3272 h 76"/>
                <a:gd name="T28" fmla="+- 0 5811 5786"/>
                <a:gd name="T29" fmla="*/ T28 w 85"/>
                <a:gd name="T30" fmla="+- 0 3279 3209"/>
                <a:gd name="T31" fmla="*/ 3279 h 76"/>
                <a:gd name="T32" fmla="+- 0 5821 5786"/>
                <a:gd name="T33" fmla="*/ T32 w 85"/>
                <a:gd name="T34" fmla="+- 0 3284 3209"/>
                <a:gd name="T35" fmla="*/ 3284 h 76"/>
                <a:gd name="T36" fmla="+- 0 5832 5786"/>
                <a:gd name="T37" fmla="*/ T36 w 85"/>
                <a:gd name="T38" fmla="+- 0 3284 3209"/>
                <a:gd name="T39" fmla="*/ 3284 h 76"/>
                <a:gd name="T40" fmla="+- 0 5847 5786"/>
                <a:gd name="T41" fmla="*/ T40 w 85"/>
                <a:gd name="T42" fmla="+- 0 3281 3209"/>
                <a:gd name="T43" fmla="*/ 3281 h 76"/>
                <a:gd name="T44" fmla="+- 0 5859 5786"/>
                <a:gd name="T45" fmla="*/ T44 w 85"/>
                <a:gd name="T46" fmla="+- 0 3273 3209"/>
                <a:gd name="T47" fmla="*/ 3273 h 76"/>
                <a:gd name="T48" fmla="+- 0 5867 5786"/>
                <a:gd name="T49" fmla="*/ T48 w 85"/>
                <a:gd name="T50" fmla="+- 0 3261 3209"/>
                <a:gd name="T51" fmla="*/ 3261 h 76"/>
                <a:gd name="T52" fmla="+- 0 5870 5786"/>
                <a:gd name="T53" fmla="*/ T52 w 85"/>
                <a:gd name="T54" fmla="+- 0 3246 3209"/>
                <a:gd name="T55" fmla="*/ 3246 h 76"/>
                <a:gd name="T56" fmla="+- 0 5867 5786"/>
                <a:gd name="T57" fmla="*/ T56 w 85"/>
                <a:gd name="T58" fmla="+- 0 3232 3209"/>
                <a:gd name="T59" fmla="*/ 3232 h 76"/>
                <a:gd name="T60" fmla="+- 0 5859 5786"/>
                <a:gd name="T61" fmla="*/ T60 w 85"/>
                <a:gd name="T62" fmla="+- 0 3220 3209"/>
                <a:gd name="T63" fmla="*/ 3220 h 76"/>
                <a:gd name="T64" fmla="+- 0 5847 5786"/>
                <a:gd name="T65" fmla="*/ T64 w 85"/>
                <a:gd name="T66" fmla="+- 0 3212 3209"/>
                <a:gd name="T67" fmla="*/ 3212 h 76"/>
                <a:gd name="T68" fmla="+- 0 5832 5786"/>
                <a:gd name="T69" fmla="*/ T68 w 85"/>
                <a:gd name="T70" fmla="+- 0 3209 3209"/>
                <a:gd name="T71" fmla="*/ 3209 h 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85" h="76">
                  <a:moveTo>
                    <a:pt x="46" y="0"/>
                  </a:moveTo>
                  <a:lnTo>
                    <a:pt x="35" y="0"/>
                  </a:lnTo>
                  <a:lnTo>
                    <a:pt x="25" y="4"/>
                  </a:lnTo>
                  <a:lnTo>
                    <a:pt x="18" y="12"/>
                  </a:lnTo>
                  <a:lnTo>
                    <a:pt x="0" y="12"/>
                  </a:lnTo>
                  <a:lnTo>
                    <a:pt x="0" y="63"/>
                  </a:lnTo>
                  <a:lnTo>
                    <a:pt x="18" y="63"/>
                  </a:lnTo>
                  <a:lnTo>
                    <a:pt x="25" y="70"/>
                  </a:lnTo>
                  <a:lnTo>
                    <a:pt x="35" y="75"/>
                  </a:lnTo>
                  <a:lnTo>
                    <a:pt x="46" y="75"/>
                  </a:lnTo>
                  <a:lnTo>
                    <a:pt x="61" y="72"/>
                  </a:lnTo>
                  <a:lnTo>
                    <a:pt x="73" y="64"/>
                  </a:lnTo>
                  <a:lnTo>
                    <a:pt x="81" y="52"/>
                  </a:lnTo>
                  <a:lnTo>
                    <a:pt x="84" y="37"/>
                  </a:lnTo>
                  <a:lnTo>
                    <a:pt x="81" y="23"/>
                  </a:lnTo>
                  <a:lnTo>
                    <a:pt x="73" y="11"/>
                  </a:lnTo>
                  <a:lnTo>
                    <a:pt x="61" y="3"/>
                  </a:lnTo>
                  <a:lnTo>
                    <a:pt x="46" y="0"/>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9" name="Freeform 38"/>
            <p:cNvSpPr>
              <a:spLocks/>
            </p:cNvSpPr>
            <p:nvPr/>
          </p:nvSpPr>
          <p:spPr bwMode="auto">
            <a:xfrm>
              <a:off x="5800" y="3279"/>
              <a:ext cx="59" cy="20"/>
            </a:xfrm>
            <a:custGeom>
              <a:avLst/>
              <a:gdLst>
                <a:gd name="T0" fmla="+- 0 5860 5801"/>
                <a:gd name="T1" fmla="*/ T0 w 59"/>
                <a:gd name="T2" fmla="+- 0 3289 3279"/>
                <a:gd name="T3" fmla="*/ 3289 h 20"/>
                <a:gd name="T4" fmla="+- 0 5860 5801"/>
                <a:gd name="T5" fmla="*/ T4 w 59"/>
                <a:gd name="T6" fmla="+- 0 3294 3279"/>
                <a:gd name="T7" fmla="*/ 3294 h 20"/>
                <a:gd name="T8" fmla="+- 0 5855 5801"/>
                <a:gd name="T9" fmla="*/ T8 w 59"/>
                <a:gd name="T10" fmla="+- 0 3299 3279"/>
                <a:gd name="T11" fmla="*/ 3299 h 20"/>
                <a:gd name="T12" fmla="+- 0 5850 5801"/>
                <a:gd name="T13" fmla="*/ T12 w 59"/>
                <a:gd name="T14" fmla="+- 0 3299 3279"/>
                <a:gd name="T15" fmla="*/ 3299 h 20"/>
                <a:gd name="T16" fmla="+- 0 5811 5801"/>
                <a:gd name="T17" fmla="*/ T16 w 59"/>
                <a:gd name="T18" fmla="+- 0 3299 3279"/>
                <a:gd name="T19" fmla="*/ 3299 h 20"/>
                <a:gd name="T20" fmla="+- 0 5805 5801"/>
                <a:gd name="T21" fmla="*/ T20 w 59"/>
                <a:gd name="T22" fmla="+- 0 3299 3279"/>
                <a:gd name="T23" fmla="*/ 3299 h 20"/>
                <a:gd name="T24" fmla="+- 0 5801 5801"/>
                <a:gd name="T25" fmla="*/ T24 w 59"/>
                <a:gd name="T26" fmla="+- 0 3294 3279"/>
                <a:gd name="T27" fmla="*/ 3294 h 20"/>
                <a:gd name="T28" fmla="+- 0 5801 5801"/>
                <a:gd name="T29" fmla="*/ T28 w 59"/>
                <a:gd name="T30" fmla="+- 0 3289 3279"/>
                <a:gd name="T31" fmla="*/ 3289 h 20"/>
                <a:gd name="T32" fmla="+- 0 5801 5801"/>
                <a:gd name="T33" fmla="*/ T32 w 59"/>
                <a:gd name="T34" fmla="+- 0 3283 3279"/>
                <a:gd name="T35" fmla="*/ 3283 h 20"/>
                <a:gd name="T36" fmla="+- 0 5805 5801"/>
                <a:gd name="T37" fmla="*/ T36 w 59"/>
                <a:gd name="T38" fmla="+- 0 3279 3279"/>
                <a:gd name="T39" fmla="*/ 3279 h 20"/>
                <a:gd name="T40" fmla="+- 0 5811 5801"/>
                <a:gd name="T41" fmla="*/ T40 w 59"/>
                <a:gd name="T42" fmla="+- 0 3279 3279"/>
                <a:gd name="T43" fmla="*/ 3279 h 20"/>
                <a:gd name="T44" fmla="+- 0 5850 5801"/>
                <a:gd name="T45" fmla="*/ T44 w 59"/>
                <a:gd name="T46" fmla="+- 0 3279 3279"/>
                <a:gd name="T47" fmla="*/ 3279 h 20"/>
                <a:gd name="T48" fmla="+- 0 5855 5801"/>
                <a:gd name="T49" fmla="*/ T48 w 59"/>
                <a:gd name="T50" fmla="+- 0 3279 3279"/>
                <a:gd name="T51" fmla="*/ 3279 h 20"/>
                <a:gd name="T52" fmla="+- 0 5860 5801"/>
                <a:gd name="T53" fmla="*/ T52 w 59"/>
                <a:gd name="T54" fmla="+- 0 3283 3279"/>
                <a:gd name="T55" fmla="*/ 3283 h 20"/>
                <a:gd name="T56" fmla="+- 0 5860 5801"/>
                <a:gd name="T57" fmla="*/ T56 w 59"/>
                <a:gd name="T58" fmla="+- 0 3289 3279"/>
                <a:gd name="T59" fmla="*/ 3289 h 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59" h="20">
                  <a:moveTo>
                    <a:pt x="59" y="10"/>
                  </a:moveTo>
                  <a:lnTo>
                    <a:pt x="59" y="15"/>
                  </a:lnTo>
                  <a:lnTo>
                    <a:pt x="54" y="20"/>
                  </a:lnTo>
                  <a:lnTo>
                    <a:pt x="49" y="20"/>
                  </a:lnTo>
                  <a:lnTo>
                    <a:pt x="10" y="20"/>
                  </a:lnTo>
                  <a:lnTo>
                    <a:pt x="4" y="20"/>
                  </a:lnTo>
                  <a:lnTo>
                    <a:pt x="0" y="15"/>
                  </a:lnTo>
                  <a:lnTo>
                    <a:pt x="0" y="10"/>
                  </a:lnTo>
                  <a:lnTo>
                    <a:pt x="0" y="4"/>
                  </a:lnTo>
                  <a:lnTo>
                    <a:pt x="4" y="0"/>
                  </a:lnTo>
                  <a:lnTo>
                    <a:pt x="10" y="0"/>
                  </a:lnTo>
                  <a:lnTo>
                    <a:pt x="49" y="0"/>
                  </a:lnTo>
                  <a:lnTo>
                    <a:pt x="54" y="0"/>
                  </a:lnTo>
                  <a:lnTo>
                    <a:pt x="59" y="4"/>
                  </a:lnTo>
                  <a:lnTo>
                    <a:pt x="59" y="10"/>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40" name="Picture 3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05" y="3299"/>
              <a:ext cx="5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40"/>
            <p:cNvSpPr>
              <a:spLocks/>
            </p:cNvSpPr>
            <p:nvPr/>
          </p:nvSpPr>
          <p:spPr bwMode="auto">
            <a:xfrm>
              <a:off x="5805" y="3299"/>
              <a:ext cx="50" cy="44"/>
            </a:xfrm>
            <a:custGeom>
              <a:avLst/>
              <a:gdLst>
                <a:gd name="T0" fmla="+- 0 5849 5806"/>
                <a:gd name="T1" fmla="*/ T0 w 50"/>
                <a:gd name="T2" fmla="+- 0 3299 3299"/>
                <a:gd name="T3" fmla="*/ 3299 h 44"/>
                <a:gd name="T4" fmla="+- 0 5855 5806"/>
                <a:gd name="T5" fmla="*/ T4 w 50"/>
                <a:gd name="T6" fmla="+- 0 3315 3299"/>
                <a:gd name="T7" fmla="*/ 3315 h 44"/>
                <a:gd name="T8" fmla="+- 0 5855 5806"/>
                <a:gd name="T9" fmla="*/ T8 w 50"/>
                <a:gd name="T10" fmla="+- 0 3325 3299"/>
                <a:gd name="T11" fmla="*/ 3325 h 44"/>
                <a:gd name="T12" fmla="+- 0 5849 5806"/>
                <a:gd name="T13" fmla="*/ T12 w 50"/>
                <a:gd name="T14" fmla="+- 0 3343 3299"/>
                <a:gd name="T15" fmla="*/ 3343 h 44"/>
                <a:gd name="T16" fmla="+- 0 5812 5806"/>
                <a:gd name="T17" fmla="*/ T16 w 50"/>
                <a:gd name="T18" fmla="+- 0 3343 3299"/>
                <a:gd name="T19" fmla="*/ 3343 h 44"/>
                <a:gd name="T20" fmla="+- 0 5806 5806"/>
                <a:gd name="T21" fmla="*/ T20 w 50"/>
                <a:gd name="T22" fmla="+- 0 3325 3299"/>
                <a:gd name="T23" fmla="*/ 3325 h 44"/>
                <a:gd name="T24" fmla="+- 0 5806 5806"/>
                <a:gd name="T25" fmla="*/ T24 w 50"/>
                <a:gd name="T26" fmla="+- 0 3315 3299"/>
                <a:gd name="T27" fmla="*/ 3315 h 44"/>
                <a:gd name="T28" fmla="+- 0 5812 5806"/>
                <a:gd name="T29" fmla="*/ T28 w 50"/>
                <a:gd name="T30" fmla="+- 0 3299 3299"/>
                <a:gd name="T31" fmla="*/ 3299 h 44"/>
                <a:gd name="T32" fmla="+- 0 5849 5806"/>
                <a:gd name="T33" fmla="*/ T32 w 50"/>
                <a:gd name="T34" fmla="+- 0 3299 3299"/>
                <a:gd name="T35" fmla="*/ 3299 h 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0" h="44">
                  <a:moveTo>
                    <a:pt x="43" y="0"/>
                  </a:moveTo>
                  <a:lnTo>
                    <a:pt x="49" y="16"/>
                  </a:lnTo>
                  <a:lnTo>
                    <a:pt x="49" y="26"/>
                  </a:lnTo>
                  <a:lnTo>
                    <a:pt x="43" y="44"/>
                  </a:lnTo>
                  <a:lnTo>
                    <a:pt x="6" y="44"/>
                  </a:lnTo>
                  <a:lnTo>
                    <a:pt x="0" y="26"/>
                  </a:lnTo>
                  <a:lnTo>
                    <a:pt x="0" y="16"/>
                  </a:lnTo>
                  <a:lnTo>
                    <a:pt x="6" y="0"/>
                  </a:lnTo>
                  <a:lnTo>
                    <a:pt x="43" y="0"/>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42" name="Picture 4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47" y="3277"/>
              <a:ext cx="37"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a:spLocks noChangeArrowheads="1"/>
            </p:cNvSpPr>
            <p:nvPr/>
          </p:nvSpPr>
          <p:spPr bwMode="auto">
            <a:xfrm>
              <a:off x="5747" y="3277"/>
              <a:ext cx="37" cy="33"/>
            </a:xfrm>
            <a:prstGeom prst="rect">
              <a:avLst/>
            </a:prstGeom>
            <a:noFill/>
            <a:ln w="7051">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4" name="AutoShape 498"/>
            <p:cNvSpPr>
              <a:spLocks/>
            </p:cNvSpPr>
            <p:nvPr/>
          </p:nvSpPr>
          <p:spPr bwMode="auto">
            <a:xfrm>
              <a:off x="4824" y="2656"/>
              <a:ext cx="566" cy="566"/>
            </a:xfrm>
            <a:custGeom>
              <a:avLst/>
              <a:gdLst>
                <a:gd name="T0" fmla="+- 0 5108 4825"/>
                <a:gd name="T1" fmla="*/ T0 w 566"/>
                <a:gd name="T2" fmla="+- 0 3222 2656"/>
                <a:gd name="T3" fmla="*/ 3222 h 566"/>
                <a:gd name="T4" fmla="+- 0 5033 4825"/>
                <a:gd name="T5" fmla="*/ T4 w 566"/>
                <a:gd name="T6" fmla="+- 0 3212 2656"/>
                <a:gd name="T7" fmla="*/ 3212 h 566"/>
                <a:gd name="T8" fmla="+- 0 4965 4825"/>
                <a:gd name="T9" fmla="*/ T8 w 566"/>
                <a:gd name="T10" fmla="+- 0 3183 2656"/>
                <a:gd name="T11" fmla="*/ 3183 h 566"/>
                <a:gd name="T12" fmla="+- 0 4908 4825"/>
                <a:gd name="T13" fmla="*/ T12 w 566"/>
                <a:gd name="T14" fmla="+- 0 3139 2656"/>
                <a:gd name="T15" fmla="*/ 3139 h 566"/>
                <a:gd name="T16" fmla="+- 0 4863 4825"/>
                <a:gd name="T17" fmla="*/ T16 w 566"/>
                <a:gd name="T18" fmla="+- 0 3082 2656"/>
                <a:gd name="T19" fmla="*/ 3082 h 566"/>
                <a:gd name="T20" fmla="+- 0 4835 4825"/>
                <a:gd name="T21" fmla="*/ T20 w 566"/>
                <a:gd name="T22" fmla="+- 0 3014 2656"/>
                <a:gd name="T23" fmla="*/ 3014 h 566"/>
                <a:gd name="T24" fmla="+- 0 4825 4825"/>
                <a:gd name="T25" fmla="*/ T24 w 566"/>
                <a:gd name="T26" fmla="+- 0 2939 2656"/>
                <a:gd name="T27" fmla="*/ 2939 h 566"/>
                <a:gd name="T28" fmla="+- 0 4835 4825"/>
                <a:gd name="T29" fmla="*/ T28 w 566"/>
                <a:gd name="T30" fmla="+- 0 2864 2656"/>
                <a:gd name="T31" fmla="*/ 2864 h 566"/>
                <a:gd name="T32" fmla="+- 0 4863 4825"/>
                <a:gd name="T33" fmla="*/ T32 w 566"/>
                <a:gd name="T34" fmla="+- 0 2796 2656"/>
                <a:gd name="T35" fmla="*/ 2796 h 566"/>
                <a:gd name="T36" fmla="+- 0 4908 4825"/>
                <a:gd name="T37" fmla="*/ T36 w 566"/>
                <a:gd name="T38" fmla="+- 0 2739 2656"/>
                <a:gd name="T39" fmla="*/ 2739 h 566"/>
                <a:gd name="T40" fmla="+- 0 4965 4825"/>
                <a:gd name="T41" fmla="*/ T40 w 566"/>
                <a:gd name="T42" fmla="+- 0 2695 2656"/>
                <a:gd name="T43" fmla="*/ 2695 h 566"/>
                <a:gd name="T44" fmla="+- 0 5033 4825"/>
                <a:gd name="T45" fmla="*/ T44 w 566"/>
                <a:gd name="T46" fmla="+- 0 2666 2656"/>
                <a:gd name="T47" fmla="*/ 2666 h 566"/>
                <a:gd name="T48" fmla="+- 0 5108 4825"/>
                <a:gd name="T49" fmla="*/ T48 w 566"/>
                <a:gd name="T50" fmla="+- 0 2656 2656"/>
                <a:gd name="T51" fmla="*/ 2656 h 566"/>
                <a:gd name="T52" fmla="+- 0 5183 4825"/>
                <a:gd name="T53" fmla="*/ T52 w 566"/>
                <a:gd name="T54" fmla="+- 0 2666 2656"/>
                <a:gd name="T55" fmla="*/ 2666 h 566"/>
                <a:gd name="T56" fmla="+- 0 5251 4825"/>
                <a:gd name="T57" fmla="*/ T56 w 566"/>
                <a:gd name="T58" fmla="+- 0 2695 2656"/>
                <a:gd name="T59" fmla="*/ 2695 h 566"/>
                <a:gd name="T60" fmla="+- 0 5308 4825"/>
                <a:gd name="T61" fmla="*/ T60 w 566"/>
                <a:gd name="T62" fmla="+- 0 2739 2656"/>
                <a:gd name="T63" fmla="*/ 2739 h 566"/>
                <a:gd name="T64" fmla="+- 0 5345 4825"/>
                <a:gd name="T65" fmla="*/ T64 w 566"/>
                <a:gd name="T66" fmla="+- 0 2787 2656"/>
                <a:gd name="T67" fmla="*/ 2787 h 566"/>
                <a:gd name="T68" fmla="+- 0 5108 4825"/>
                <a:gd name="T69" fmla="*/ T68 w 566"/>
                <a:gd name="T70" fmla="+- 0 2787 2656"/>
                <a:gd name="T71" fmla="*/ 2787 h 566"/>
                <a:gd name="T72" fmla="+- 0 5049 4825"/>
                <a:gd name="T73" fmla="*/ T72 w 566"/>
                <a:gd name="T74" fmla="+- 0 2799 2656"/>
                <a:gd name="T75" fmla="*/ 2799 h 566"/>
                <a:gd name="T76" fmla="+- 0 5000 4825"/>
                <a:gd name="T77" fmla="*/ T76 w 566"/>
                <a:gd name="T78" fmla="+- 0 2832 2656"/>
                <a:gd name="T79" fmla="*/ 2832 h 566"/>
                <a:gd name="T80" fmla="+- 0 4968 4825"/>
                <a:gd name="T81" fmla="*/ T80 w 566"/>
                <a:gd name="T82" fmla="+- 0 2880 2656"/>
                <a:gd name="T83" fmla="*/ 2880 h 566"/>
                <a:gd name="T84" fmla="+- 0 4956 4825"/>
                <a:gd name="T85" fmla="*/ T84 w 566"/>
                <a:gd name="T86" fmla="+- 0 2939 2656"/>
                <a:gd name="T87" fmla="*/ 2939 h 566"/>
                <a:gd name="T88" fmla="+- 0 4968 4825"/>
                <a:gd name="T89" fmla="*/ T88 w 566"/>
                <a:gd name="T90" fmla="+- 0 2998 2656"/>
                <a:gd name="T91" fmla="*/ 2998 h 566"/>
                <a:gd name="T92" fmla="+- 0 5000 4825"/>
                <a:gd name="T93" fmla="*/ T92 w 566"/>
                <a:gd name="T94" fmla="+- 0 3047 2656"/>
                <a:gd name="T95" fmla="*/ 3047 h 566"/>
                <a:gd name="T96" fmla="+- 0 5049 4825"/>
                <a:gd name="T97" fmla="*/ T96 w 566"/>
                <a:gd name="T98" fmla="+- 0 3079 2656"/>
                <a:gd name="T99" fmla="*/ 3079 h 566"/>
                <a:gd name="T100" fmla="+- 0 5108 4825"/>
                <a:gd name="T101" fmla="*/ T100 w 566"/>
                <a:gd name="T102" fmla="+- 0 3091 2656"/>
                <a:gd name="T103" fmla="*/ 3091 h 566"/>
                <a:gd name="T104" fmla="+- 0 5345 4825"/>
                <a:gd name="T105" fmla="*/ T104 w 566"/>
                <a:gd name="T106" fmla="+- 0 3091 2656"/>
                <a:gd name="T107" fmla="*/ 3091 h 566"/>
                <a:gd name="T108" fmla="+- 0 5308 4825"/>
                <a:gd name="T109" fmla="*/ T108 w 566"/>
                <a:gd name="T110" fmla="+- 0 3139 2656"/>
                <a:gd name="T111" fmla="*/ 3139 h 566"/>
                <a:gd name="T112" fmla="+- 0 5251 4825"/>
                <a:gd name="T113" fmla="*/ T112 w 566"/>
                <a:gd name="T114" fmla="+- 0 3183 2656"/>
                <a:gd name="T115" fmla="*/ 3183 h 566"/>
                <a:gd name="T116" fmla="+- 0 5183 4825"/>
                <a:gd name="T117" fmla="*/ T116 w 566"/>
                <a:gd name="T118" fmla="+- 0 3212 2656"/>
                <a:gd name="T119" fmla="*/ 3212 h 566"/>
                <a:gd name="T120" fmla="+- 0 5108 4825"/>
                <a:gd name="T121" fmla="*/ T120 w 566"/>
                <a:gd name="T122" fmla="+- 0 3222 2656"/>
                <a:gd name="T123" fmla="*/ 3222 h 566"/>
                <a:gd name="T124" fmla="+- 0 5345 4825"/>
                <a:gd name="T125" fmla="*/ T124 w 566"/>
                <a:gd name="T126" fmla="+- 0 3091 2656"/>
                <a:gd name="T127" fmla="*/ 3091 h 566"/>
                <a:gd name="T128" fmla="+- 0 5108 4825"/>
                <a:gd name="T129" fmla="*/ T128 w 566"/>
                <a:gd name="T130" fmla="+- 0 3091 2656"/>
                <a:gd name="T131" fmla="*/ 3091 h 566"/>
                <a:gd name="T132" fmla="+- 0 5167 4825"/>
                <a:gd name="T133" fmla="*/ T132 w 566"/>
                <a:gd name="T134" fmla="+- 0 3079 2656"/>
                <a:gd name="T135" fmla="*/ 3079 h 566"/>
                <a:gd name="T136" fmla="+- 0 5215 4825"/>
                <a:gd name="T137" fmla="*/ T136 w 566"/>
                <a:gd name="T138" fmla="+- 0 3047 2656"/>
                <a:gd name="T139" fmla="*/ 3047 h 566"/>
                <a:gd name="T140" fmla="+- 0 5248 4825"/>
                <a:gd name="T141" fmla="*/ T140 w 566"/>
                <a:gd name="T142" fmla="+- 0 2998 2656"/>
                <a:gd name="T143" fmla="*/ 2998 h 566"/>
                <a:gd name="T144" fmla="+- 0 5260 4825"/>
                <a:gd name="T145" fmla="*/ T144 w 566"/>
                <a:gd name="T146" fmla="+- 0 2939 2656"/>
                <a:gd name="T147" fmla="*/ 2939 h 566"/>
                <a:gd name="T148" fmla="+- 0 5248 4825"/>
                <a:gd name="T149" fmla="*/ T148 w 566"/>
                <a:gd name="T150" fmla="+- 0 2880 2656"/>
                <a:gd name="T151" fmla="*/ 2880 h 566"/>
                <a:gd name="T152" fmla="+- 0 5215 4825"/>
                <a:gd name="T153" fmla="*/ T152 w 566"/>
                <a:gd name="T154" fmla="+- 0 2832 2656"/>
                <a:gd name="T155" fmla="*/ 2832 h 566"/>
                <a:gd name="T156" fmla="+- 0 5167 4825"/>
                <a:gd name="T157" fmla="*/ T156 w 566"/>
                <a:gd name="T158" fmla="+- 0 2799 2656"/>
                <a:gd name="T159" fmla="*/ 2799 h 566"/>
                <a:gd name="T160" fmla="+- 0 5108 4825"/>
                <a:gd name="T161" fmla="*/ T160 w 566"/>
                <a:gd name="T162" fmla="+- 0 2787 2656"/>
                <a:gd name="T163" fmla="*/ 2787 h 566"/>
                <a:gd name="T164" fmla="+- 0 5345 4825"/>
                <a:gd name="T165" fmla="*/ T164 w 566"/>
                <a:gd name="T166" fmla="+- 0 2787 2656"/>
                <a:gd name="T167" fmla="*/ 2787 h 566"/>
                <a:gd name="T168" fmla="+- 0 5352 4825"/>
                <a:gd name="T169" fmla="*/ T168 w 566"/>
                <a:gd name="T170" fmla="+- 0 2796 2656"/>
                <a:gd name="T171" fmla="*/ 2796 h 566"/>
                <a:gd name="T172" fmla="+- 0 5381 4825"/>
                <a:gd name="T173" fmla="*/ T172 w 566"/>
                <a:gd name="T174" fmla="+- 0 2864 2656"/>
                <a:gd name="T175" fmla="*/ 2864 h 566"/>
                <a:gd name="T176" fmla="+- 0 5391 4825"/>
                <a:gd name="T177" fmla="*/ T176 w 566"/>
                <a:gd name="T178" fmla="+- 0 2939 2656"/>
                <a:gd name="T179" fmla="*/ 2939 h 566"/>
                <a:gd name="T180" fmla="+- 0 5381 4825"/>
                <a:gd name="T181" fmla="*/ T180 w 566"/>
                <a:gd name="T182" fmla="+- 0 3014 2656"/>
                <a:gd name="T183" fmla="*/ 3014 h 566"/>
                <a:gd name="T184" fmla="+- 0 5352 4825"/>
                <a:gd name="T185" fmla="*/ T184 w 566"/>
                <a:gd name="T186" fmla="+- 0 3082 2656"/>
                <a:gd name="T187" fmla="*/ 3082 h 566"/>
                <a:gd name="T188" fmla="+- 0 5345 4825"/>
                <a:gd name="T189" fmla="*/ T188 w 566"/>
                <a:gd name="T190" fmla="+- 0 3091 2656"/>
                <a:gd name="T191" fmla="*/ 3091 h 5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566" h="566">
                  <a:moveTo>
                    <a:pt x="283" y="566"/>
                  </a:moveTo>
                  <a:lnTo>
                    <a:pt x="208" y="556"/>
                  </a:lnTo>
                  <a:lnTo>
                    <a:pt x="140" y="527"/>
                  </a:lnTo>
                  <a:lnTo>
                    <a:pt x="83" y="483"/>
                  </a:lnTo>
                  <a:lnTo>
                    <a:pt x="38" y="426"/>
                  </a:lnTo>
                  <a:lnTo>
                    <a:pt x="10" y="358"/>
                  </a:lnTo>
                  <a:lnTo>
                    <a:pt x="0" y="283"/>
                  </a:lnTo>
                  <a:lnTo>
                    <a:pt x="10" y="208"/>
                  </a:lnTo>
                  <a:lnTo>
                    <a:pt x="38" y="140"/>
                  </a:lnTo>
                  <a:lnTo>
                    <a:pt x="83" y="83"/>
                  </a:lnTo>
                  <a:lnTo>
                    <a:pt x="140" y="39"/>
                  </a:lnTo>
                  <a:lnTo>
                    <a:pt x="208" y="10"/>
                  </a:lnTo>
                  <a:lnTo>
                    <a:pt x="283" y="0"/>
                  </a:lnTo>
                  <a:lnTo>
                    <a:pt x="358" y="10"/>
                  </a:lnTo>
                  <a:lnTo>
                    <a:pt x="426" y="39"/>
                  </a:lnTo>
                  <a:lnTo>
                    <a:pt x="483" y="83"/>
                  </a:lnTo>
                  <a:lnTo>
                    <a:pt x="520" y="131"/>
                  </a:lnTo>
                  <a:lnTo>
                    <a:pt x="283" y="131"/>
                  </a:lnTo>
                  <a:lnTo>
                    <a:pt x="224" y="143"/>
                  </a:lnTo>
                  <a:lnTo>
                    <a:pt x="175" y="176"/>
                  </a:lnTo>
                  <a:lnTo>
                    <a:pt x="143" y="224"/>
                  </a:lnTo>
                  <a:lnTo>
                    <a:pt x="131" y="283"/>
                  </a:lnTo>
                  <a:lnTo>
                    <a:pt x="143" y="342"/>
                  </a:lnTo>
                  <a:lnTo>
                    <a:pt x="175" y="391"/>
                  </a:lnTo>
                  <a:lnTo>
                    <a:pt x="224" y="423"/>
                  </a:lnTo>
                  <a:lnTo>
                    <a:pt x="283" y="435"/>
                  </a:lnTo>
                  <a:lnTo>
                    <a:pt x="520" y="435"/>
                  </a:lnTo>
                  <a:lnTo>
                    <a:pt x="483" y="483"/>
                  </a:lnTo>
                  <a:lnTo>
                    <a:pt x="426" y="527"/>
                  </a:lnTo>
                  <a:lnTo>
                    <a:pt x="358" y="556"/>
                  </a:lnTo>
                  <a:lnTo>
                    <a:pt x="283" y="566"/>
                  </a:lnTo>
                  <a:close/>
                  <a:moveTo>
                    <a:pt x="520" y="435"/>
                  </a:moveTo>
                  <a:lnTo>
                    <a:pt x="283" y="435"/>
                  </a:lnTo>
                  <a:lnTo>
                    <a:pt x="342" y="423"/>
                  </a:lnTo>
                  <a:lnTo>
                    <a:pt x="390" y="391"/>
                  </a:lnTo>
                  <a:lnTo>
                    <a:pt x="423" y="342"/>
                  </a:lnTo>
                  <a:lnTo>
                    <a:pt x="435" y="283"/>
                  </a:lnTo>
                  <a:lnTo>
                    <a:pt x="423" y="224"/>
                  </a:lnTo>
                  <a:lnTo>
                    <a:pt x="390" y="176"/>
                  </a:lnTo>
                  <a:lnTo>
                    <a:pt x="342" y="143"/>
                  </a:lnTo>
                  <a:lnTo>
                    <a:pt x="283" y="131"/>
                  </a:lnTo>
                  <a:lnTo>
                    <a:pt x="520" y="131"/>
                  </a:lnTo>
                  <a:lnTo>
                    <a:pt x="527" y="140"/>
                  </a:lnTo>
                  <a:lnTo>
                    <a:pt x="556" y="208"/>
                  </a:lnTo>
                  <a:lnTo>
                    <a:pt x="566" y="283"/>
                  </a:lnTo>
                  <a:lnTo>
                    <a:pt x="556" y="358"/>
                  </a:lnTo>
                  <a:lnTo>
                    <a:pt x="527" y="426"/>
                  </a:lnTo>
                  <a:lnTo>
                    <a:pt x="520" y="435"/>
                  </a:lnTo>
                  <a:close/>
                </a:path>
              </a:pathLst>
            </a:custGeom>
            <a:solidFill>
              <a:srgbClr val="C99E2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45" name="Picture 4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0" y="2781"/>
              <a:ext cx="316"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45"/>
            <p:cNvSpPr>
              <a:spLocks/>
            </p:cNvSpPr>
            <p:nvPr/>
          </p:nvSpPr>
          <p:spPr bwMode="auto">
            <a:xfrm>
              <a:off x="4824" y="2656"/>
              <a:ext cx="566" cy="566"/>
            </a:xfrm>
            <a:custGeom>
              <a:avLst/>
              <a:gdLst>
                <a:gd name="T0" fmla="+- 0 5108 4825"/>
                <a:gd name="T1" fmla="*/ T0 w 566"/>
                <a:gd name="T2" fmla="+- 0 2656 2656"/>
                <a:gd name="T3" fmla="*/ 2656 h 566"/>
                <a:gd name="T4" fmla="+- 0 5033 4825"/>
                <a:gd name="T5" fmla="*/ T4 w 566"/>
                <a:gd name="T6" fmla="+- 0 2666 2656"/>
                <a:gd name="T7" fmla="*/ 2666 h 566"/>
                <a:gd name="T8" fmla="+- 0 4965 4825"/>
                <a:gd name="T9" fmla="*/ T8 w 566"/>
                <a:gd name="T10" fmla="+- 0 2695 2656"/>
                <a:gd name="T11" fmla="*/ 2695 h 566"/>
                <a:gd name="T12" fmla="+- 0 4908 4825"/>
                <a:gd name="T13" fmla="*/ T12 w 566"/>
                <a:gd name="T14" fmla="+- 0 2739 2656"/>
                <a:gd name="T15" fmla="*/ 2739 h 566"/>
                <a:gd name="T16" fmla="+- 0 4863 4825"/>
                <a:gd name="T17" fmla="*/ T16 w 566"/>
                <a:gd name="T18" fmla="+- 0 2796 2656"/>
                <a:gd name="T19" fmla="*/ 2796 h 566"/>
                <a:gd name="T20" fmla="+- 0 4835 4825"/>
                <a:gd name="T21" fmla="*/ T20 w 566"/>
                <a:gd name="T22" fmla="+- 0 2864 2656"/>
                <a:gd name="T23" fmla="*/ 2864 h 566"/>
                <a:gd name="T24" fmla="+- 0 4825 4825"/>
                <a:gd name="T25" fmla="*/ T24 w 566"/>
                <a:gd name="T26" fmla="+- 0 2939 2656"/>
                <a:gd name="T27" fmla="*/ 2939 h 566"/>
                <a:gd name="T28" fmla="+- 0 4835 4825"/>
                <a:gd name="T29" fmla="*/ T28 w 566"/>
                <a:gd name="T30" fmla="+- 0 3014 2656"/>
                <a:gd name="T31" fmla="*/ 3014 h 566"/>
                <a:gd name="T32" fmla="+- 0 4863 4825"/>
                <a:gd name="T33" fmla="*/ T32 w 566"/>
                <a:gd name="T34" fmla="+- 0 3082 2656"/>
                <a:gd name="T35" fmla="*/ 3082 h 566"/>
                <a:gd name="T36" fmla="+- 0 4908 4825"/>
                <a:gd name="T37" fmla="*/ T36 w 566"/>
                <a:gd name="T38" fmla="+- 0 3139 2656"/>
                <a:gd name="T39" fmla="*/ 3139 h 566"/>
                <a:gd name="T40" fmla="+- 0 4965 4825"/>
                <a:gd name="T41" fmla="*/ T40 w 566"/>
                <a:gd name="T42" fmla="+- 0 3183 2656"/>
                <a:gd name="T43" fmla="*/ 3183 h 566"/>
                <a:gd name="T44" fmla="+- 0 5033 4825"/>
                <a:gd name="T45" fmla="*/ T44 w 566"/>
                <a:gd name="T46" fmla="+- 0 3212 2656"/>
                <a:gd name="T47" fmla="*/ 3212 h 566"/>
                <a:gd name="T48" fmla="+- 0 5108 4825"/>
                <a:gd name="T49" fmla="*/ T48 w 566"/>
                <a:gd name="T50" fmla="+- 0 3222 2656"/>
                <a:gd name="T51" fmla="*/ 3222 h 566"/>
                <a:gd name="T52" fmla="+- 0 5183 4825"/>
                <a:gd name="T53" fmla="*/ T52 w 566"/>
                <a:gd name="T54" fmla="+- 0 3212 2656"/>
                <a:gd name="T55" fmla="*/ 3212 h 566"/>
                <a:gd name="T56" fmla="+- 0 5251 4825"/>
                <a:gd name="T57" fmla="*/ T56 w 566"/>
                <a:gd name="T58" fmla="+- 0 3183 2656"/>
                <a:gd name="T59" fmla="*/ 3183 h 566"/>
                <a:gd name="T60" fmla="+- 0 5308 4825"/>
                <a:gd name="T61" fmla="*/ T60 w 566"/>
                <a:gd name="T62" fmla="+- 0 3139 2656"/>
                <a:gd name="T63" fmla="*/ 3139 h 566"/>
                <a:gd name="T64" fmla="+- 0 5352 4825"/>
                <a:gd name="T65" fmla="*/ T64 w 566"/>
                <a:gd name="T66" fmla="+- 0 3082 2656"/>
                <a:gd name="T67" fmla="*/ 3082 h 566"/>
                <a:gd name="T68" fmla="+- 0 5381 4825"/>
                <a:gd name="T69" fmla="*/ T68 w 566"/>
                <a:gd name="T70" fmla="+- 0 3014 2656"/>
                <a:gd name="T71" fmla="*/ 3014 h 566"/>
                <a:gd name="T72" fmla="+- 0 5391 4825"/>
                <a:gd name="T73" fmla="*/ T72 w 566"/>
                <a:gd name="T74" fmla="+- 0 2939 2656"/>
                <a:gd name="T75" fmla="*/ 2939 h 566"/>
                <a:gd name="T76" fmla="+- 0 5381 4825"/>
                <a:gd name="T77" fmla="*/ T76 w 566"/>
                <a:gd name="T78" fmla="+- 0 2864 2656"/>
                <a:gd name="T79" fmla="*/ 2864 h 566"/>
                <a:gd name="T80" fmla="+- 0 5352 4825"/>
                <a:gd name="T81" fmla="*/ T80 w 566"/>
                <a:gd name="T82" fmla="+- 0 2796 2656"/>
                <a:gd name="T83" fmla="*/ 2796 h 566"/>
                <a:gd name="T84" fmla="+- 0 5308 4825"/>
                <a:gd name="T85" fmla="*/ T84 w 566"/>
                <a:gd name="T86" fmla="+- 0 2739 2656"/>
                <a:gd name="T87" fmla="*/ 2739 h 566"/>
                <a:gd name="T88" fmla="+- 0 5251 4825"/>
                <a:gd name="T89" fmla="*/ T88 w 566"/>
                <a:gd name="T90" fmla="+- 0 2695 2656"/>
                <a:gd name="T91" fmla="*/ 2695 h 566"/>
                <a:gd name="T92" fmla="+- 0 5183 4825"/>
                <a:gd name="T93" fmla="*/ T92 w 566"/>
                <a:gd name="T94" fmla="+- 0 2666 2656"/>
                <a:gd name="T95" fmla="*/ 2666 h 566"/>
                <a:gd name="T96" fmla="+- 0 5108 4825"/>
                <a:gd name="T97" fmla="*/ T96 w 566"/>
                <a:gd name="T98" fmla="+- 0 2656 2656"/>
                <a:gd name="T99" fmla="*/ 2656 h 5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66" h="566">
                  <a:moveTo>
                    <a:pt x="283" y="0"/>
                  </a:moveTo>
                  <a:lnTo>
                    <a:pt x="208" y="10"/>
                  </a:lnTo>
                  <a:lnTo>
                    <a:pt x="140" y="39"/>
                  </a:lnTo>
                  <a:lnTo>
                    <a:pt x="83" y="83"/>
                  </a:lnTo>
                  <a:lnTo>
                    <a:pt x="38" y="140"/>
                  </a:lnTo>
                  <a:lnTo>
                    <a:pt x="10" y="208"/>
                  </a:lnTo>
                  <a:lnTo>
                    <a:pt x="0" y="283"/>
                  </a:lnTo>
                  <a:lnTo>
                    <a:pt x="10" y="358"/>
                  </a:lnTo>
                  <a:lnTo>
                    <a:pt x="38" y="426"/>
                  </a:lnTo>
                  <a:lnTo>
                    <a:pt x="83" y="483"/>
                  </a:lnTo>
                  <a:lnTo>
                    <a:pt x="140" y="527"/>
                  </a:lnTo>
                  <a:lnTo>
                    <a:pt x="208" y="556"/>
                  </a:lnTo>
                  <a:lnTo>
                    <a:pt x="283" y="566"/>
                  </a:lnTo>
                  <a:lnTo>
                    <a:pt x="358" y="556"/>
                  </a:lnTo>
                  <a:lnTo>
                    <a:pt x="426" y="527"/>
                  </a:lnTo>
                  <a:lnTo>
                    <a:pt x="483" y="483"/>
                  </a:lnTo>
                  <a:lnTo>
                    <a:pt x="527" y="426"/>
                  </a:lnTo>
                  <a:lnTo>
                    <a:pt x="556" y="358"/>
                  </a:lnTo>
                  <a:lnTo>
                    <a:pt x="566" y="283"/>
                  </a:lnTo>
                  <a:lnTo>
                    <a:pt x="556" y="208"/>
                  </a:lnTo>
                  <a:lnTo>
                    <a:pt x="527" y="140"/>
                  </a:lnTo>
                  <a:lnTo>
                    <a:pt x="483" y="83"/>
                  </a:lnTo>
                  <a:lnTo>
                    <a:pt x="426" y="39"/>
                  </a:lnTo>
                  <a:lnTo>
                    <a:pt x="358" y="10"/>
                  </a:lnTo>
                  <a:lnTo>
                    <a:pt x="283" y="0"/>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47" name="Picture 4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77" y="2634"/>
              <a:ext cx="40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37" y="2666"/>
              <a:ext cx="542"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38" y="2440"/>
              <a:ext cx="440"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49"/>
            <p:cNvSpPr>
              <a:spLocks/>
            </p:cNvSpPr>
            <p:nvPr/>
          </p:nvSpPr>
          <p:spPr bwMode="auto">
            <a:xfrm>
              <a:off x="5238" y="2440"/>
              <a:ext cx="440" cy="83"/>
            </a:xfrm>
            <a:custGeom>
              <a:avLst/>
              <a:gdLst>
                <a:gd name="T0" fmla="+- 0 5678 5239"/>
                <a:gd name="T1" fmla="*/ T0 w 440"/>
                <a:gd name="T2" fmla="+- 0 2492 2441"/>
                <a:gd name="T3" fmla="*/ 2492 h 83"/>
                <a:gd name="T4" fmla="+- 0 5661 5239"/>
                <a:gd name="T5" fmla="*/ T4 w 440"/>
                <a:gd name="T6" fmla="+- 0 2511 2441"/>
                <a:gd name="T7" fmla="*/ 2511 h 83"/>
                <a:gd name="T8" fmla="+- 0 5614 5239"/>
                <a:gd name="T9" fmla="*/ T8 w 440"/>
                <a:gd name="T10" fmla="+- 0 2520 2441"/>
                <a:gd name="T11" fmla="*/ 2520 h 83"/>
                <a:gd name="T12" fmla="+- 0 5544 5239"/>
                <a:gd name="T13" fmla="*/ T12 w 440"/>
                <a:gd name="T14" fmla="+- 0 2523 2441"/>
                <a:gd name="T15" fmla="*/ 2523 h 83"/>
                <a:gd name="T16" fmla="+- 0 5458 5239"/>
                <a:gd name="T17" fmla="*/ T16 w 440"/>
                <a:gd name="T18" fmla="+- 0 2523 2441"/>
                <a:gd name="T19" fmla="*/ 2523 h 83"/>
                <a:gd name="T20" fmla="+- 0 5373 5239"/>
                <a:gd name="T21" fmla="*/ T20 w 440"/>
                <a:gd name="T22" fmla="+- 0 2523 2441"/>
                <a:gd name="T23" fmla="*/ 2523 h 83"/>
                <a:gd name="T24" fmla="+- 0 5303 5239"/>
                <a:gd name="T25" fmla="*/ T24 w 440"/>
                <a:gd name="T26" fmla="+- 0 2520 2441"/>
                <a:gd name="T27" fmla="*/ 2520 h 83"/>
                <a:gd name="T28" fmla="+- 0 5256 5239"/>
                <a:gd name="T29" fmla="*/ T28 w 440"/>
                <a:gd name="T30" fmla="+- 0 2511 2441"/>
                <a:gd name="T31" fmla="*/ 2511 h 83"/>
                <a:gd name="T32" fmla="+- 0 5239 5239"/>
                <a:gd name="T33" fmla="*/ T32 w 440"/>
                <a:gd name="T34" fmla="+- 0 2492 2441"/>
                <a:gd name="T35" fmla="*/ 2492 h 83"/>
                <a:gd name="T36" fmla="+- 0 5257 5239"/>
                <a:gd name="T37" fmla="*/ T36 w 440"/>
                <a:gd name="T38" fmla="+- 0 2471 2441"/>
                <a:gd name="T39" fmla="*/ 2471 h 83"/>
                <a:gd name="T40" fmla="+- 0 5306 5239"/>
                <a:gd name="T41" fmla="*/ T40 w 440"/>
                <a:gd name="T42" fmla="+- 0 2455 2441"/>
                <a:gd name="T43" fmla="*/ 2455 h 83"/>
                <a:gd name="T44" fmla="+- 0 5377 5239"/>
                <a:gd name="T45" fmla="*/ T44 w 440"/>
                <a:gd name="T46" fmla="+- 0 2444 2441"/>
                <a:gd name="T47" fmla="*/ 2444 h 83"/>
                <a:gd name="T48" fmla="+- 0 5464 5239"/>
                <a:gd name="T49" fmla="*/ T48 w 440"/>
                <a:gd name="T50" fmla="+- 0 2441 2441"/>
                <a:gd name="T51" fmla="*/ 2441 h 83"/>
                <a:gd name="T52" fmla="+- 0 5548 5239"/>
                <a:gd name="T53" fmla="*/ T52 w 440"/>
                <a:gd name="T54" fmla="+- 0 2444 2441"/>
                <a:gd name="T55" fmla="*/ 2444 h 83"/>
                <a:gd name="T56" fmla="+- 0 5616 5239"/>
                <a:gd name="T57" fmla="*/ T56 w 440"/>
                <a:gd name="T58" fmla="+- 0 2455 2441"/>
                <a:gd name="T59" fmla="*/ 2455 h 83"/>
                <a:gd name="T60" fmla="+- 0 5662 5239"/>
                <a:gd name="T61" fmla="*/ T60 w 440"/>
                <a:gd name="T62" fmla="+- 0 2471 2441"/>
                <a:gd name="T63" fmla="*/ 2471 h 83"/>
                <a:gd name="T64" fmla="+- 0 5678 5239"/>
                <a:gd name="T65" fmla="*/ T64 w 440"/>
                <a:gd name="T66" fmla="+- 0 2492 2441"/>
                <a:gd name="T67" fmla="*/ 2492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40" h="83">
                  <a:moveTo>
                    <a:pt x="439" y="51"/>
                  </a:moveTo>
                  <a:lnTo>
                    <a:pt x="422" y="70"/>
                  </a:lnTo>
                  <a:lnTo>
                    <a:pt x="375" y="79"/>
                  </a:lnTo>
                  <a:lnTo>
                    <a:pt x="305" y="82"/>
                  </a:lnTo>
                  <a:lnTo>
                    <a:pt x="219" y="82"/>
                  </a:lnTo>
                  <a:lnTo>
                    <a:pt x="134" y="82"/>
                  </a:lnTo>
                  <a:lnTo>
                    <a:pt x="64" y="79"/>
                  </a:lnTo>
                  <a:lnTo>
                    <a:pt x="17" y="70"/>
                  </a:lnTo>
                  <a:lnTo>
                    <a:pt x="0" y="51"/>
                  </a:lnTo>
                  <a:lnTo>
                    <a:pt x="18" y="30"/>
                  </a:lnTo>
                  <a:lnTo>
                    <a:pt x="67" y="14"/>
                  </a:lnTo>
                  <a:lnTo>
                    <a:pt x="138" y="3"/>
                  </a:lnTo>
                  <a:lnTo>
                    <a:pt x="225" y="0"/>
                  </a:lnTo>
                  <a:lnTo>
                    <a:pt x="309" y="3"/>
                  </a:lnTo>
                  <a:lnTo>
                    <a:pt x="377" y="14"/>
                  </a:lnTo>
                  <a:lnTo>
                    <a:pt x="423" y="30"/>
                  </a:lnTo>
                  <a:lnTo>
                    <a:pt x="439" y="51"/>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1" name="Freeform 50"/>
            <p:cNvSpPr>
              <a:spLocks/>
            </p:cNvSpPr>
            <p:nvPr/>
          </p:nvSpPr>
          <p:spPr bwMode="auto">
            <a:xfrm>
              <a:off x="6323" y="3178"/>
              <a:ext cx="48" cy="48"/>
            </a:xfrm>
            <a:custGeom>
              <a:avLst/>
              <a:gdLst>
                <a:gd name="T0" fmla="+- 0 6360 6324"/>
                <a:gd name="T1" fmla="*/ T0 w 48"/>
                <a:gd name="T2" fmla="+- 0 3226 3179"/>
                <a:gd name="T3" fmla="*/ 3226 h 48"/>
                <a:gd name="T4" fmla="+- 0 6334 6324"/>
                <a:gd name="T5" fmla="*/ T4 w 48"/>
                <a:gd name="T6" fmla="+- 0 3226 3179"/>
                <a:gd name="T7" fmla="*/ 3226 h 48"/>
                <a:gd name="T8" fmla="+- 0 6324 6324"/>
                <a:gd name="T9" fmla="*/ T8 w 48"/>
                <a:gd name="T10" fmla="+- 0 3216 3179"/>
                <a:gd name="T11" fmla="*/ 3216 h 48"/>
                <a:gd name="T12" fmla="+- 0 6324 6324"/>
                <a:gd name="T13" fmla="*/ T12 w 48"/>
                <a:gd name="T14" fmla="+- 0 3189 3179"/>
                <a:gd name="T15" fmla="*/ 3189 h 48"/>
                <a:gd name="T16" fmla="+- 0 6334 6324"/>
                <a:gd name="T17" fmla="*/ T16 w 48"/>
                <a:gd name="T18" fmla="+- 0 3179 3179"/>
                <a:gd name="T19" fmla="*/ 3179 h 48"/>
                <a:gd name="T20" fmla="+- 0 6360 6324"/>
                <a:gd name="T21" fmla="*/ T20 w 48"/>
                <a:gd name="T22" fmla="+- 0 3179 3179"/>
                <a:gd name="T23" fmla="*/ 3179 h 48"/>
                <a:gd name="T24" fmla="+- 0 6371 6324"/>
                <a:gd name="T25" fmla="*/ T24 w 48"/>
                <a:gd name="T26" fmla="+- 0 3189 3179"/>
                <a:gd name="T27" fmla="*/ 3189 h 48"/>
                <a:gd name="T28" fmla="+- 0 6371 6324"/>
                <a:gd name="T29" fmla="*/ T28 w 48"/>
                <a:gd name="T30" fmla="+- 0 3216 3179"/>
                <a:gd name="T31" fmla="*/ 3216 h 48"/>
                <a:gd name="T32" fmla="+- 0 6360 6324"/>
                <a:gd name="T33" fmla="*/ T32 w 48"/>
                <a:gd name="T34" fmla="+- 0 3226 3179"/>
                <a:gd name="T35" fmla="*/ 322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8" h="48">
                  <a:moveTo>
                    <a:pt x="36" y="47"/>
                  </a:moveTo>
                  <a:lnTo>
                    <a:pt x="10" y="47"/>
                  </a:lnTo>
                  <a:lnTo>
                    <a:pt x="0" y="37"/>
                  </a:lnTo>
                  <a:lnTo>
                    <a:pt x="0" y="10"/>
                  </a:lnTo>
                  <a:lnTo>
                    <a:pt x="10" y="0"/>
                  </a:lnTo>
                  <a:lnTo>
                    <a:pt x="36" y="0"/>
                  </a:lnTo>
                  <a:lnTo>
                    <a:pt x="47" y="10"/>
                  </a:lnTo>
                  <a:lnTo>
                    <a:pt x="47" y="37"/>
                  </a:lnTo>
                  <a:lnTo>
                    <a:pt x="3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2" name="Freeform 51"/>
            <p:cNvSpPr>
              <a:spLocks/>
            </p:cNvSpPr>
            <p:nvPr/>
          </p:nvSpPr>
          <p:spPr bwMode="auto">
            <a:xfrm>
              <a:off x="6323" y="3178"/>
              <a:ext cx="48" cy="48"/>
            </a:xfrm>
            <a:custGeom>
              <a:avLst/>
              <a:gdLst>
                <a:gd name="T0" fmla="+- 0 6324 6324"/>
                <a:gd name="T1" fmla="*/ T0 w 48"/>
                <a:gd name="T2" fmla="+- 0 3203 3179"/>
                <a:gd name="T3" fmla="*/ 3203 h 48"/>
                <a:gd name="T4" fmla="+- 0 6324 6324"/>
                <a:gd name="T5" fmla="*/ T4 w 48"/>
                <a:gd name="T6" fmla="+- 0 3189 3179"/>
                <a:gd name="T7" fmla="*/ 3189 h 48"/>
                <a:gd name="T8" fmla="+- 0 6334 6324"/>
                <a:gd name="T9" fmla="*/ T8 w 48"/>
                <a:gd name="T10" fmla="+- 0 3179 3179"/>
                <a:gd name="T11" fmla="*/ 3179 h 48"/>
                <a:gd name="T12" fmla="+- 0 6347 6324"/>
                <a:gd name="T13" fmla="*/ T12 w 48"/>
                <a:gd name="T14" fmla="+- 0 3179 3179"/>
                <a:gd name="T15" fmla="*/ 3179 h 48"/>
                <a:gd name="T16" fmla="+- 0 6360 6324"/>
                <a:gd name="T17" fmla="*/ T16 w 48"/>
                <a:gd name="T18" fmla="+- 0 3179 3179"/>
                <a:gd name="T19" fmla="*/ 3179 h 48"/>
                <a:gd name="T20" fmla="+- 0 6371 6324"/>
                <a:gd name="T21" fmla="*/ T20 w 48"/>
                <a:gd name="T22" fmla="+- 0 3189 3179"/>
                <a:gd name="T23" fmla="*/ 3189 h 48"/>
                <a:gd name="T24" fmla="+- 0 6371 6324"/>
                <a:gd name="T25" fmla="*/ T24 w 48"/>
                <a:gd name="T26" fmla="+- 0 3203 3179"/>
                <a:gd name="T27" fmla="*/ 3203 h 48"/>
                <a:gd name="T28" fmla="+- 0 6371 6324"/>
                <a:gd name="T29" fmla="*/ T28 w 48"/>
                <a:gd name="T30" fmla="+- 0 3216 3179"/>
                <a:gd name="T31" fmla="*/ 3216 h 48"/>
                <a:gd name="T32" fmla="+- 0 6360 6324"/>
                <a:gd name="T33" fmla="*/ T32 w 48"/>
                <a:gd name="T34" fmla="+- 0 3226 3179"/>
                <a:gd name="T35" fmla="*/ 3226 h 48"/>
                <a:gd name="T36" fmla="+- 0 6347 6324"/>
                <a:gd name="T37" fmla="*/ T36 w 48"/>
                <a:gd name="T38" fmla="+- 0 3226 3179"/>
                <a:gd name="T39" fmla="*/ 3226 h 48"/>
                <a:gd name="T40" fmla="+- 0 6334 6324"/>
                <a:gd name="T41" fmla="*/ T40 w 48"/>
                <a:gd name="T42" fmla="+- 0 3226 3179"/>
                <a:gd name="T43" fmla="*/ 3226 h 48"/>
                <a:gd name="T44" fmla="+- 0 6324 6324"/>
                <a:gd name="T45" fmla="*/ T44 w 48"/>
                <a:gd name="T46" fmla="+- 0 3216 3179"/>
                <a:gd name="T47" fmla="*/ 3216 h 48"/>
                <a:gd name="T48" fmla="+- 0 6324 6324"/>
                <a:gd name="T49" fmla="*/ T48 w 48"/>
                <a:gd name="T50" fmla="+- 0 3203 3179"/>
                <a:gd name="T51" fmla="*/ 3203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8" h="48">
                  <a:moveTo>
                    <a:pt x="0" y="24"/>
                  </a:moveTo>
                  <a:lnTo>
                    <a:pt x="0" y="10"/>
                  </a:lnTo>
                  <a:lnTo>
                    <a:pt x="10" y="0"/>
                  </a:lnTo>
                  <a:lnTo>
                    <a:pt x="23" y="0"/>
                  </a:lnTo>
                  <a:lnTo>
                    <a:pt x="36" y="0"/>
                  </a:lnTo>
                  <a:lnTo>
                    <a:pt x="47" y="10"/>
                  </a:lnTo>
                  <a:lnTo>
                    <a:pt x="47" y="24"/>
                  </a:lnTo>
                  <a:lnTo>
                    <a:pt x="47" y="37"/>
                  </a:lnTo>
                  <a:lnTo>
                    <a:pt x="36" y="47"/>
                  </a:lnTo>
                  <a:lnTo>
                    <a:pt x="23" y="47"/>
                  </a:lnTo>
                  <a:lnTo>
                    <a:pt x="10" y="47"/>
                  </a:lnTo>
                  <a:lnTo>
                    <a:pt x="0" y="37"/>
                  </a:lnTo>
                  <a:lnTo>
                    <a:pt x="0" y="24"/>
                  </a:lnTo>
                  <a:close/>
                </a:path>
              </a:pathLst>
            </a:custGeom>
            <a:noFill/>
            <a:ln w="7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3" name="Freeform 52"/>
            <p:cNvSpPr>
              <a:spLocks/>
            </p:cNvSpPr>
            <p:nvPr/>
          </p:nvSpPr>
          <p:spPr bwMode="auto">
            <a:xfrm>
              <a:off x="4893" y="2730"/>
              <a:ext cx="418" cy="1018"/>
            </a:xfrm>
            <a:custGeom>
              <a:avLst/>
              <a:gdLst>
                <a:gd name="T0" fmla="+- 0 5312 4894"/>
                <a:gd name="T1" fmla="*/ T0 w 418"/>
                <a:gd name="T2" fmla="+- 0 2940 2731"/>
                <a:gd name="T3" fmla="*/ 2940 h 1018"/>
                <a:gd name="T4" fmla="+- 0 5301 4894"/>
                <a:gd name="T5" fmla="*/ T4 w 418"/>
                <a:gd name="T6" fmla="+- 0 2874 2731"/>
                <a:gd name="T7" fmla="*/ 2874 h 1018"/>
                <a:gd name="T8" fmla="+- 0 5271 4894"/>
                <a:gd name="T9" fmla="*/ T8 w 418"/>
                <a:gd name="T10" fmla="+- 0 2816 2731"/>
                <a:gd name="T11" fmla="*/ 2816 h 1018"/>
                <a:gd name="T12" fmla="+- 0 5226 4894"/>
                <a:gd name="T13" fmla="*/ T12 w 418"/>
                <a:gd name="T14" fmla="+- 0 2771 2731"/>
                <a:gd name="T15" fmla="*/ 2771 h 1018"/>
                <a:gd name="T16" fmla="+- 0 5169 4894"/>
                <a:gd name="T17" fmla="*/ T16 w 418"/>
                <a:gd name="T18" fmla="+- 0 2741 2731"/>
                <a:gd name="T19" fmla="*/ 2741 h 1018"/>
                <a:gd name="T20" fmla="+- 0 5103 4894"/>
                <a:gd name="T21" fmla="*/ T20 w 418"/>
                <a:gd name="T22" fmla="+- 0 2731 2731"/>
                <a:gd name="T23" fmla="*/ 2731 h 1018"/>
                <a:gd name="T24" fmla="+- 0 5037 4894"/>
                <a:gd name="T25" fmla="*/ T24 w 418"/>
                <a:gd name="T26" fmla="+- 0 2741 2731"/>
                <a:gd name="T27" fmla="*/ 2741 h 1018"/>
                <a:gd name="T28" fmla="+- 0 4979 4894"/>
                <a:gd name="T29" fmla="*/ T28 w 418"/>
                <a:gd name="T30" fmla="+- 0 2771 2731"/>
                <a:gd name="T31" fmla="*/ 2771 h 1018"/>
                <a:gd name="T32" fmla="+- 0 4934 4894"/>
                <a:gd name="T33" fmla="*/ T32 w 418"/>
                <a:gd name="T34" fmla="+- 0 2816 2731"/>
                <a:gd name="T35" fmla="*/ 2816 h 1018"/>
                <a:gd name="T36" fmla="+- 0 4904 4894"/>
                <a:gd name="T37" fmla="*/ T36 w 418"/>
                <a:gd name="T38" fmla="+- 0 2874 2731"/>
                <a:gd name="T39" fmla="*/ 2874 h 1018"/>
                <a:gd name="T40" fmla="+- 0 4894 4894"/>
                <a:gd name="T41" fmla="*/ T40 w 418"/>
                <a:gd name="T42" fmla="+- 0 2940 2731"/>
                <a:gd name="T43" fmla="*/ 2940 h 1018"/>
                <a:gd name="T44" fmla="+- 0 4895 4894"/>
                <a:gd name="T45" fmla="*/ T44 w 418"/>
                <a:gd name="T46" fmla="+- 0 2963 2731"/>
                <a:gd name="T47" fmla="*/ 2963 h 1018"/>
                <a:gd name="T48" fmla="+- 0 4899 4894"/>
                <a:gd name="T49" fmla="*/ T48 w 418"/>
                <a:gd name="T50" fmla="+- 0 2986 2731"/>
                <a:gd name="T51" fmla="*/ 2986 h 1018"/>
                <a:gd name="T52" fmla="+- 0 4905 4894"/>
                <a:gd name="T53" fmla="*/ T52 w 418"/>
                <a:gd name="T54" fmla="+- 0 3008 2731"/>
                <a:gd name="T55" fmla="*/ 3008 h 1018"/>
                <a:gd name="T56" fmla="+- 0 4914 4894"/>
                <a:gd name="T57" fmla="*/ T56 w 418"/>
                <a:gd name="T58" fmla="+- 0 3028 2731"/>
                <a:gd name="T59" fmla="*/ 3028 h 1018"/>
                <a:gd name="T60" fmla="+- 0 4914 4894"/>
                <a:gd name="T61" fmla="*/ T60 w 418"/>
                <a:gd name="T62" fmla="+- 0 3517 2731"/>
                <a:gd name="T63" fmla="*/ 3517 h 1018"/>
                <a:gd name="T64" fmla="+- 0 5292 4894"/>
                <a:gd name="T65" fmla="*/ T64 w 418"/>
                <a:gd name="T66" fmla="+- 0 3749 2731"/>
                <a:gd name="T67" fmla="*/ 3749 h 1018"/>
                <a:gd name="T68" fmla="+- 0 5292 4894"/>
                <a:gd name="T69" fmla="*/ T68 w 418"/>
                <a:gd name="T70" fmla="+- 0 3028 2731"/>
                <a:gd name="T71" fmla="*/ 3028 h 1018"/>
                <a:gd name="T72" fmla="+- 0 5300 4894"/>
                <a:gd name="T73" fmla="*/ T72 w 418"/>
                <a:gd name="T74" fmla="+- 0 3008 2731"/>
                <a:gd name="T75" fmla="*/ 3008 h 1018"/>
                <a:gd name="T76" fmla="+- 0 5306 4894"/>
                <a:gd name="T77" fmla="*/ T76 w 418"/>
                <a:gd name="T78" fmla="+- 0 2986 2731"/>
                <a:gd name="T79" fmla="*/ 2986 h 1018"/>
                <a:gd name="T80" fmla="+- 0 5310 4894"/>
                <a:gd name="T81" fmla="*/ T80 w 418"/>
                <a:gd name="T82" fmla="+- 0 2963 2731"/>
                <a:gd name="T83" fmla="*/ 2963 h 1018"/>
                <a:gd name="T84" fmla="+- 0 5312 4894"/>
                <a:gd name="T85" fmla="*/ T84 w 418"/>
                <a:gd name="T86" fmla="+- 0 2940 2731"/>
                <a:gd name="T87" fmla="*/ 2940 h 10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418" h="1018">
                  <a:moveTo>
                    <a:pt x="418" y="209"/>
                  </a:moveTo>
                  <a:lnTo>
                    <a:pt x="407" y="143"/>
                  </a:lnTo>
                  <a:lnTo>
                    <a:pt x="377" y="85"/>
                  </a:lnTo>
                  <a:lnTo>
                    <a:pt x="332" y="40"/>
                  </a:lnTo>
                  <a:lnTo>
                    <a:pt x="275" y="10"/>
                  </a:lnTo>
                  <a:lnTo>
                    <a:pt x="209" y="0"/>
                  </a:lnTo>
                  <a:lnTo>
                    <a:pt x="143" y="10"/>
                  </a:lnTo>
                  <a:lnTo>
                    <a:pt x="85" y="40"/>
                  </a:lnTo>
                  <a:lnTo>
                    <a:pt x="40" y="85"/>
                  </a:lnTo>
                  <a:lnTo>
                    <a:pt x="10" y="143"/>
                  </a:lnTo>
                  <a:lnTo>
                    <a:pt x="0" y="209"/>
                  </a:lnTo>
                  <a:lnTo>
                    <a:pt x="1" y="232"/>
                  </a:lnTo>
                  <a:lnTo>
                    <a:pt x="5" y="255"/>
                  </a:lnTo>
                  <a:lnTo>
                    <a:pt x="11" y="277"/>
                  </a:lnTo>
                  <a:lnTo>
                    <a:pt x="20" y="297"/>
                  </a:lnTo>
                  <a:lnTo>
                    <a:pt x="20" y="786"/>
                  </a:lnTo>
                  <a:lnTo>
                    <a:pt x="398" y="1018"/>
                  </a:lnTo>
                  <a:lnTo>
                    <a:pt x="398" y="297"/>
                  </a:lnTo>
                  <a:lnTo>
                    <a:pt x="406" y="277"/>
                  </a:lnTo>
                  <a:lnTo>
                    <a:pt x="412" y="255"/>
                  </a:lnTo>
                  <a:lnTo>
                    <a:pt x="416" y="232"/>
                  </a:lnTo>
                  <a:lnTo>
                    <a:pt x="418" y="209"/>
                  </a:lnTo>
                  <a:close/>
                </a:path>
              </a:pathLst>
            </a:custGeom>
            <a:noFill/>
            <a:ln w="7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54" name="Picture 5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33" y="3479"/>
              <a:ext cx="1220"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54"/>
            <p:cNvSpPr>
              <a:spLocks/>
            </p:cNvSpPr>
            <p:nvPr/>
          </p:nvSpPr>
          <p:spPr bwMode="auto">
            <a:xfrm>
              <a:off x="4533" y="3479"/>
              <a:ext cx="1220" cy="636"/>
            </a:xfrm>
            <a:custGeom>
              <a:avLst/>
              <a:gdLst>
                <a:gd name="T0" fmla="+- 0 5621 4533"/>
                <a:gd name="T1" fmla="*/ T0 w 1220"/>
                <a:gd name="T2" fmla="+- 0 3648 3479"/>
                <a:gd name="T3" fmla="*/ 3648 h 636"/>
                <a:gd name="T4" fmla="+- 0 5626 4533"/>
                <a:gd name="T5" fmla="*/ T4 w 1220"/>
                <a:gd name="T6" fmla="+- 0 3667 3479"/>
                <a:gd name="T7" fmla="*/ 3667 h 636"/>
                <a:gd name="T8" fmla="+- 0 5626 4533"/>
                <a:gd name="T9" fmla="*/ T8 w 1220"/>
                <a:gd name="T10" fmla="+- 0 3690 3479"/>
                <a:gd name="T11" fmla="*/ 3690 h 636"/>
                <a:gd name="T12" fmla="+- 0 5625 4533"/>
                <a:gd name="T13" fmla="*/ T12 w 1220"/>
                <a:gd name="T14" fmla="+- 0 3714 3479"/>
                <a:gd name="T15" fmla="*/ 3714 h 636"/>
                <a:gd name="T16" fmla="+- 0 5624 4533"/>
                <a:gd name="T17" fmla="*/ T16 w 1220"/>
                <a:gd name="T18" fmla="+- 0 3735 3479"/>
                <a:gd name="T19" fmla="*/ 3735 h 636"/>
                <a:gd name="T20" fmla="+- 0 5619 4533"/>
                <a:gd name="T21" fmla="*/ T20 w 1220"/>
                <a:gd name="T22" fmla="+- 0 3791 3479"/>
                <a:gd name="T23" fmla="*/ 3791 h 636"/>
                <a:gd name="T24" fmla="+- 0 5599 4533"/>
                <a:gd name="T25" fmla="*/ T24 w 1220"/>
                <a:gd name="T26" fmla="+- 0 3826 3479"/>
                <a:gd name="T27" fmla="*/ 3826 h 636"/>
                <a:gd name="T28" fmla="+- 0 5562 4533"/>
                <a:gd name="T29" fmla="*/ T28 w 1220"/>
                <a:gd name="T30" fmla="+- 0 3844 3479"/>
                <a:gd name="T31" fmla="*/ 3844 h 636"/>
                <a:gd name="T32" fmla="+- 0 5504 4533"/>
                <a:gd name="T33" fmla="*/ T32 w 1220"/>
                <a:gd name="T34" fmla="+- 0 3850 3479"/>
                <a:gd name="T35" fmla="*/ 3850 h 636"/>
                <a:gd name="T36" fmla="+- 0 5452 4533"/>
                <a:gd name="T37" fmla="*/ T36 w 1220"/>
                <a:gd name="T38" fmla="+- 0 3843 3479"/>
                <a:gd name="T39" fmla="*/ 3843 h 636"/>
                <a:gd name="T40" fmla="+- 0 5407 4533"/>
                <a:gd name="T41" fmla="*/ T40 w 1220"/>
                <a:gd name="T42" fmla="+- 0 3821 3479"/>
                <a:gd name="T43" fmla="*/ 3821 h 636"/>
                <a:gd name="T44" fmla="+- 0 5371 4533"/>
                <a:gd name="T45" fmla="*/ T44 w 1220"/>
                <a:gd name="T46" fmla="+- 0 3787 3479"/>
                <a:gd name="T47" fmla="*/ 3787 h 636"/>
                <a:gd name="T48" fmla="+- 0 5346 4533"/>
                <a:gd name="T49" fmla="*/ T48 w 1220"/>
                <a:gd name="T50" fmla="+- 0 3743 3479"/>
                <a:gd name="T51" fmla="*/ 3743 h 636"/>
                <a:gd name="T52" fmla="+- 0 5346 4533"/>
                <a:gd name="T53" fmla="*/ T52 w 1220"/>
                <a:gd name="T54" fmla="+- 0 3743 3479"/>
                <a:gd name="T55" fmla="*/ 3743 h 636"/>
                <a:gd name="T56" fmla="+- 0 5317 4533"/>
                <a:gd name="T57" fmla="*/ T56 w 1220"/>
                <a:gd name="T58" fmla="+- 0 3679 3479"/>
                <a:gd name="T59" fmla="*/ 3679 h 636"/>
                <a:gd name="T60" fmla="+- 0 5277 4533"/>
                <a:gd name="T61" fmla="*/ T60 w 1220"/>
                <a:gd name="T62" fmla="+- 0 3622 3479"/>
                <a:gd name="T63" fmla="*/ 3622 h 636"/>
                <a:gd name="T64" fmla="+- 0 5228 4533"/>
                <a:gd name="T65" fmla="*/ T64 w 1220"/>
                <a:gd name="T66" fmla="+- 0 3572 3479"/>
                <a:gd name="T67" fmla="*/ 3572 h 636"/>
                <a:gd name="T68" fmla="+- 0 5171 4533"/>
                <a:gd name="T69" fmla="*/ T68 w 1220"/>
                <a:gd name="T70" fmla="+- 0 3532 3479"/>
                <a:gd name="T71" fmla="*/ 3532 h 636"/>
                <a:gd name="T72" fmla="+- 0 5108 4533"/>
                <a:gd name="T73" fmla="*/ T72 w 1220"/>
                <a:gd name="T74" fmla="+- 0 3503 3479"/>
                <a:gd name="T75" fmla="*/ 3503 h 636"/>
                <a:gd name="T76" fmla="+- 0 5038 4533"/>
                <a:gd name="T77" fmla="*/ T76 w 1220"/>
                <a:gd name="T78" fmla="+- 0 3485 3479"/>
                <a:gd name="T79" fmla="*/ 3485 h 636"/>
                <a:gd name="T80" fmla="+- 0 4965 4533"/>
                <a:gd name="T81" fmla="*/ T80 w 1220"/>
                <a:gd name="T82" fmla="+- 0 3479 3479"/>
                <a:gd name="T83" fmla="*/ 3479 h 636"/>
                <a:gd name="T84" fmla="+- 0 4893 4533"/>
                <a:gd name="T85" fmla="*/ T84 w 1220"/>
                <a:gd name="T86" fmla="+- 0 3488 3479"/>
                <a:gd name="T87" fmla="*/ 3488 h 636"/>
                <a:gd name="T88" fmla="+- 0 4822 4533"/>
                <a:gd name="T89" fmla="*/ T88 w 1220"/>
                <a:gd name="T90" fmla="+- 0 3509 3479"/>
                <a:gd name="T91" fmla="*/ 3509 h 636"/>
                <a:gd name="T92" fmla="+- 0 4755 4533"/>
                <a:gd name="T93" fmla="*/ T92 w 1220"/>
                <a:gd name="T94" fmla="+- 0 3541 3479"/>
                <a:gd name="T95" fmla="*/ 3541 h 636"/>
                <a:gd name="T96" fmla="+- 0 4694 4533"/>
                <a:gd name="T97" fmla="*/ T96 w 1220"/>
                <a:gd name="T98" fmla="+- 0 3582 3479"/>
                <a:gd name="T99" fmla="*/ 3582 h 636"/>
                <a:gd name="T100" fmla="+- 0 4640 4533"/>
                <a:gd name="T101" fmla="*/ T100 w 1220"/>
                <a:gd name="T102" fmla="+- 0 3633 3479"/>
                <a:gd name="T103" fmla="*/ 3633 h 636"/>
                <a:gd name="T104" fmla="+- 0 4595 4533"/>
                <a:gd name="T105" fmla="*/ T104 w 1220"/>
                <a:gd name="T106" fmla="+- 0 3691 3479"/>
                <a:gd name="T107" fmla="*/ 3691 h 636"/>
                <a:gd name="T108" fmla="+- 0 4561 4533"/>
                <a:gd name="T109" fmla="*/ T108 w 1220"/>
                <a:gd name="T110" fmla="+- 0 3754 3479"/>
                <a:gd name="T111" fmla="*/ 3754 h 636"/>
                <a:gd name="T112" fmla="+- 0 4540 4533"/>
                <a:gd name="T113" fmla="*/ T112 w 1220"/>
                <a:gd name="T114" fmla="+- 0 3822 3479"/>
                <a:gd name="T115" fmla="*/ 3822 h 636"/>
                <a:gd name="T116" fmla="+- 0 4533 4533"/>
                <a:gd name="T117" fmla="*/ T116 w 1220"/>
                <a:gd name="T118" fmla="+- 0 3894 3479"/>
                <a:gd name="T119" fmla="*/ 3894 h 636"/>
                <a:gd name="T120" fmla="+- 0 4549 4533"/>
                <a:gd name="T121" fmla="*/ T120 w 1220"/>
                <a:gd name="T122" fmla="+- 0 3902 3479"/>
                <a:gd name="T123" fmla="*/ 3902 h 636"/>
                <a:gd name="T124" fmla="+- 0 4591 4533"/>
                <a:gd name="T125" fmla="*/ T124 w 1220"/>
                <a:gd name="T126" fmla="+- 0 3874 3479"/>
                <a:gd name="T127" fmla="*/ 3874 h 636"/>
                <a:gd name="T128" fmla="+- 0 4651 4533"/>
                <a:gd name="T129" fmla="*/ T128 w 1220"/>
                <a:gd name="T130" fmla="+- 0 3823 3479"/>
                <a:gd name="T131" fmla="*/ 3823 h 636"/>
                <a:gd name="T132" fmla="+- 0 4719 4533"/>
                <a:gd name="T133" fmla="*/ T132 w 1220"/>
                <a:gd name="T134" fmla="+- 0 3761 3479"/>
                <a:gd name="T135" fmla="*/ 3761 h 636"/>
                <a:gd name="T136" fmla="+- 0 4790 4533"/>
                <a:gd name="T137" fmla="*/ T136 w 1220"/>
                <a:gd name="T138" fmla="+- 0 3702 3479"/>
                <a:gd name="T139" fmla="*/ 3702 h 636"/>
                <a:gd name="T140" fmla="+- 0 4854 4533"/>
                <a:gd name="T141" fmla="*/ T140 w 1220"/>
                <a:gd name="T142" fmla="+- 0 3657 3479"/>
                <a:gd name="T143" fmla="*/ 3657 h 636"/>
                <a:gd name="T144" fmla="+- 0 4903 4533"/>
                <a:gd name="T145" fmla="*/ T144 w 1220"/>
                <a:gd name="T146" fmla="+- 0 3638 3479"/>
                <a:gd name="T147" fmla="*/ 3638 h 636"/>
                <a:gd name="T148" fmla="+- 0 4930 4533"/>
                <a:gd name="T149" fmla="*/ T148 w 1220"/>
                <a:gd name="T150" fmla="+- 0 3649 3479"/>
                <a:gd name="T151" fmla="*/ 3649 h 636"/>
                <a:gd name="T152" fmla="+- 0 4974 4533"/>
                <a:gd name="T153" fmla="*/ T152 w 1220"/>
                <a:gd name="T154" fmla="+- 0 3678 3479"/>
                <a:gd name="T155" fmla="*/ 3678 h 636"/>
                <a:gd name="T156" fmla="+- 0 5030 4533"/>
                <a:gd name="T157" fmla="*/ T156 w 1220"/>
                <a:gd name="T158" fmla="+- 0 3721 3479"/>
                <a:gd name="T159" fmla="*/ 3721 h 636"/>
                <a:gd name="T160" fmla="+- 0 5096 4533"/>
                <a:gd name="T161" fmla="*/ T160 w 1220"/>
                <a:gd name="T162" fmla="+- 0 3776 3479"/>
                <a:gd name="T163" fmla="*/ 3776 h 636"/>
                <a:gd name="T164" fmla="+- 0 5169 4533"/>
                <a:gd name="T165" fmla="*/ T164 w 1220"/>
                <a:gd name="T166" fmla="+- 0 3836 3479"/>
                <a:gd name="T167" fmla="*/ 3836 h 636"/>
                <a:gd name="T168" fmla="+- 0 5244 4533"/>
                <a:gd name="T169" fmla="*/ T168 w 1220"/>
                <a:gd name="T170" fmla="+- 0 3900 3479"/>
                <a:gd name="T171" fmla="*/ 3900 h 636"/>
                <a:gd name="T172" fmla="+- 0 5320 4533"/>
                <a:gd name="T173" fmla="*/ T172 w 1220"/>
                <a:gd name="T174" fmla="+- 0 3962 3479"/>
                <a:gd name="T175" fmla="*/ 3962 h 636"/>
                <a:gd name="T176" fmla="+- 0 5393 4533"/>
                <a:gd name="T177" fmla="*/ T176 w 1220"/>
                <a:gd name="T178" fmla="+- 0 4018 3479"/>
                <a:gd name="T179" fmla="*/ 4018 h 636"/>
                <a:gd name="T180" fmla="+- 0 5460 4533"/>
                <a:gd name="T181" fmla="*/ T180 w 1220"/>
                <a:gd name="T182" fmla="+- 0 4065 3479"/>
                <a:gd name="T183" fmla="*/ 4065 h 636"/>
                <a:gd name="T184" fmla="+- 0 5517 4533"/>
                <a:gd name="T185" fmla="*/ T184 w 1220"/>
                <a:gd name="T186" fmla="+- 0 4099 3479"/>
                <a:gd name="T187" fmla="*/ 4099 h 636"/>
                <a:gd name="T188" fmla="+- 0 5562 4533"/>
                <a:gd name="T189" fmla="*/ T188 w 1220"/>
                <a:gd name="T190" fmla="+- 0 4115 3479"/>
                <a:gd name="T191" fmla="*/ 4115 h 636"/>
                <a:gd name="T192" fmla="+- 0 5591 4533"/>
                <a:gd name="T193" fmla="*/ T192 w 1220"/>
                <a:gd name="T194" fmla="+- 0 4109 3479"/>
                <a:gd name="T195" fmla="*/ 4109 h 636"/>
                <a:gd name="T196" fmla="+- 0 5649 4533"/>
                <a:gd name="T197" fmla="*/ T196 w 1220"/>
                <a:gd name="T198" fmla="+- 0 4047 3479"/>
                <a:gd name="T199" fmla="*/ 4047 h 636"/>
                <a:gd name="T200" fmla="+- 0 5694 4533"/>
                <a:gd name="T201" fmla="*/ T200 w 1220"/>
                <a:gd name="T202" fmla="+- 0 3976 3479"/>
                <a:gd name="T203" fmla="*/ 3976 h 636"/>
                <a:gd name="T204" fmla="+- 0 5727 4533"/>
                <a:gd name="T205" fmla="*/ T204 w 1220"/>
                <a:gd name="T206" fmla="+- 0 3902 3479"/>
                <a:gd name="T207" fmla="*/ 3902 h 636"/>
                <a:gd name="T208" fmla="+- 0 5747 4533"/>
                <a:gd name="T209" fmla="*/ T208 w 1220"/>
                <a:gd name="T210" fmla="+- 0 3830 3479"/>
                <a:gd name="T211" fmla="*/ 3830 h 636"/>
                <a:gd name="T212" fmla="+- 0 5752 4533"/>
                <a:gd name="T213" fmla="*/ T212 w 1220"/>
                <a:gd name="T214" fmla="+- 0 3764 3479"/>
                <a:gd name="T215" fmla="*/ 3764 h 636"/>
                <a:gd name="T216" fmla="+- 0 5748 4533"/>
                <a:gd name="T217" fmla="*/ T216 w 1220"/>
                <a:gd name="T218" fmla="+- 0 3711 3479"/>
                <a:gd name="T219" fmla="*/ 3711 h 636"/>
                <a:gd name="T220" fmla="+- 0 5736 4533"/>
                <a:gd name="T221" fmla="*/ T220 w 1220"/>
                <a:gd name="T222" fmla="+- 0 3660 3479"/>
                <a:gd name="T223" fmla="*/ 3660 h 636"/>
                <a:gd name="T224" fmla="+- 0 5718 4533"/>
                <a:gd name="T225" fmla="*/ T224 w 1220"/>
                <a:gd name="T226" fmla="+- 0 3612 3479"/>
                <a:gd name="T227" fmla="*/ 3612 h 636"/>
                <a:gd name="T228" fmla="+- 0 5695 4533"/>
                <a:gd name="T229" fmla="*/ T228 w 1220"/>
                <a:gd name="T230" fmla="+- 0 3567 3479"/>
                <a:gd name="T231" fmla="*/ 3567 h 636"/>
                <a:gd name="T232" fmla="+- 0 5621 4533"/>
                <a:gd name="T233" fmla="*/ T232 w 1220"/>
                <a:gd name="T234" fmla="+- 0 3648 3479"/>
                <a:gd name="T235" fmla="*/ 3648 h 6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1220" h="636">
                  <a:moveTo>
                    <a:pt x="1088" y="169"/>
                  </a:moveTo>
                  <a:lnTo>
                    <a:pt x="1093" y="188"/>
                  </a:lnTo>
                  <a:lnTo>
                    <a:pt x="1093" y="211"/>
                  </a:lnTo>
                  <a:lnTo>
                    <a:pt x="1092" y="235"/>
                  </a:lnTo>
                  <a:lnTo>
                    <a:pt x="1091" y="256"/>
                  </a:lnTo>
                  <a:lnTo>
                    <a:pt x="1086" y="312"/>
                  </a:lnTo>
                  <a:lnTo>
                    <a:pt x="1066" y="347"/>
                  </a:lnTo>
                  <a:lnTo>
                    <a:pt x="1029" y="365"/>
                  </a:lnTo>
                  <a:lnTo>
                    <a:pt x="971" y="371"/>
                  </a:lnTo>
                  <a:lnTo>
                    <a:pt x="919" y="364"/>
                  </a:lnTo>
                  <a:lnTo>
                    <a:pt x="874" y="342"/>
                  </a:lnTo>
                  <a:lnTo>
                    <a:pt x="838" y="308"/>
                  </a:lnTo>
                  <a:lnTo>
                    <a:pt x="813" y="264"/>
                  </a:lnTo>
                  <a:lnTo>
                    <a:pt x="784" y="200"/>
                  </a:lnTo>
                  <a:lnTo>
                    <a:pt x="744" y="143"/>
                  </a:lnTo>
                  <a:lnTo>
                    <a:pt x="695" y="93"/>
                  </a:lnTo>
                  <a:lnTo>
                    <a:pt x="638" y="53"/>
                  </a:lnTo>
                  <a:lnTo>
                    <a:pt x="575" y="24"/>
                  </a:lnTo>
                  <a:lnTo>
                    <a:pt x="505" y="6"/>
                  </a:lnTo>
                  <a:lnTo>
                    <a:pt x="432" y="0"/>
                  </a:lnTo>
                  <a:lnTo>
                    <a:pt x="360" y="9"/>
                  </a:lnTo>
                  <a:lnTo>
                    <a:pt x="289" y="30"/>
                  </a:lnTo>
                  <a:lnTo>
                    <a:pt x="222" y="62"/>
                  </a:lnTo>
                  <a:lnTo>
                    <a:pt x="161" y="103"/>
                  </a:lnTo>
                  <a:lnTo>
                    <a:pt x="107" y="154"/>
                  </a:lnTo>
                  <a:lnTo>
                    <a:pt x="62" y="212"/>
                  </a:lnTo>
                  <a:lnTo>
                    <a:pt x="28" y="275"/>
                  </a:lnTo>
                  <a:lnTo>
                    <a:pt x="7" y="343"/>
                  </a:lnTo>
                  <a:lnTo>
                    <a:pt x="0" y="415"/>
                  </a:lnTo>
                  <a:lnTo>
                    <a:pt x="16" y="423"/>
                  </a:lnTo>
                  <a:lnTo>
                    <a:pt x="58" y="395"/>
                  </a:lnTo>
                  <a:lnTo>
                    <a:pt x="118" y="344"/>
                  </a:lnTo>
                  <a:lnTo>
                    <a:pt x="186" y="282"/>
                  </a:lnTo>
                  <a:lnTo>
                    <a:pt x="257" y="223"/>
                  </a:lnTo>
                  <a:lnTo>
                    <a:pt x="321" y="178"/>
                  </a:lnTo>
                  <a:lnTo>
                    <a:pt x="370" y="159"/>
                  </a:lnTo>
                  <a:lnTo>
                    <a:pt x="397" y="170"/>
                  </a:lnTo>
                  <a:lnTo>
                    <a:pt x="441" y="199"/>
                  </a:lnTo>
                  <a:lnTo>
                    <a:pt x="497" y="242"/>
                  </a:lnTo>
                  <a:lnTo>
                    <a:pt x="563" y="297"/>
                  </a:lnTo>
                  <a:lnTo>
                    <a:pt x="636" y="357"/>
                  </a:lnTo>
                  <a:lnTo>
                    <a:pt x="711" y="421"/>
                  </a:lnTo>
                  <a:lnTo>
                    <a:pt x="787" y="483"/>
                  </a:lnTo>
                  <a:lnTo>
                    <a:pt x="860" y="539"/>
                  </a:lnTo>
                  <a:lnTo>
                    <a:pt x="927" y="586"/>
                  </a:lnTo>
                  <a:lnTo>
                    <a:pt x="984" y="620"/>
                  </a:lnTo>
                  <a:lnTo>
                    <a:pt x="1029" y="636"/>
                  </a:lnTo>
                  <a:lnTo>
                    <a:pt x="1058" y="630"/>
                  </a:lnTo>
                  <a:lnTo>
                    <a:pt x="1116" y="568"/>
                  </a:lnTo>
                  <a:lnTo>
                    <a:pt x="1161" y="497"/>
                  </a:lnTo>
                  <a:lnTo>
                    <a:pt x="1194" y="423"/>
                  </a:lnTo>
                  <a:lnTo>
                    <a:pt x="1214" y="351"/>
                  </a:lnTo>
                  <a:lnTo>
                    <a:pt x="1219" y="285"/>
                  </a:lnTo>
                  <a:lnTo>
                    <a:pt x="1215" y="232"/>
                  </a:lnTo>
                  <a:lnTo>
                    <a:pt x="1203" y="181"/>
                  </a:lnTo>
                  <a:lnTo>
                    <a:pt x="1185" y="133"/>
                  </a:lnTo>
                  <a:lnTo>
                    <a:pt x="1162" y="88"/>
                  </a:lnTo>
                  <a:lnTo>
                    <a:pt x="1088" y="169"/>
                  </a:lnTo>
                  <a:close/>
                </a:path>
              </a:pathLst>
            </a:custGeom>
            <a:noFill/>
            <a:ln w="7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56" name="Picture 5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10" y="3555"/>
              <a:ext cx="1174"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Freeform 56"/>
            <p:cNvSpPr>
              <a:spLocks/>
            </p:cNvSpPr>
            <p:nvPr/>
          </p:nvSpPr>
          <p:spPr bwMode="auto">
            <a:xfrm>
              <a:off x="4510" y="3555"/>
              <a:ext cx="1174" cy="688"/>
            </a:xfrm>
            <a:custGeom>
              <a:avLst/>
              <a:gdLst>
                <a:gd name="T0" fmla="+- 0 5589 4510"/>
                <a:gd name="T1" fmla="*/ T0 w 1174"/>
                <a:gd name="T2" fmla="+- 0 3707 3555"/>
                <a:gd name="T3" fmla="*/ 3707 h 688"/>
                <a:gd name="T4" fmla="+- 0 5596 4510"/>
                <a:gd name="T5" fmla="*/ T4 w 1174"/>
                <a:gd name="T6" fmla="+- 0 3740 3555"/>
                <a:gd name="T7" fmla="*/ 3740 h 688"/>
                <a:gd name="T8" fmla="+- 0 5586 4510"/>
                <a:gd name="T9" fmla="*/ T8 w 1174"/>
                <a:gd name="T10" fmla="+- 0 3822 3555"/>
                <a:gd name="T11" fmla="*/ 3822 h 688"/>
                <a:gd name="T12" fmla="+- 0 5500 4510"/>
                <a:gd name="T13" fmla="*/ T12 w 1174"/>
                <a:gd name="T14" fmla="+- 0 3911 3555"/>
                <a:gd name="T15" fmla="*/ 3911 h 688"/>
                <a:gd name="T16" fmla="+- 0 5384 4510"/>
                <a:gd name="T17" fmla="*/ T16 w 1174"/>
                <a:gd name="T18" fmla="+- 0 3919 3555"/>
                <a:gd name="T19" fmla="*/ 3919 h 688"/>
                <a:gd name="T20" fmla="+- 0 5302 4510"/>
                <a:gd name="T21" fmla="*/ T20 w 1174"/>
                <a:gd name="T22" fmla="+- 0 3863 3555"/>
                <a:gd name="T23" fmla="*/ 3863 h 688"/>
                <a:gd name="T24" fmla="+- 0 5278 4510"/>
                <a:gd name="T25" fmla="*/ T24 w 1174"/>
                <a:gd name="T26" fmla="+- 0 3819 3555"/>
                <a:gd name="T27" fmla="*/ 3819 h 688"/>
                <a:gd name="T28" fmla="+- 0 5209 4510"/>
                <a:gd name="T29" fmla="*/ T28 w 1174"/>
                <a:gd name="T30" fmla="+- 0 3698 3555"/>
                <a:gd name="T31" fmla="*/ 3698 h 688"/>
                <a:gd name="T32" fmla="+- 0 5103 4510"/>
                <a:gd name="T33" fmla="*/ T32 w 1174"/>
                <a:gd name="T34" fmla="+- 0 3608 3555"/>
                <a:gd name="T35" fmla="*/ 3608 h 688"/>
                <a:gd name="T36" fmla="+- 0 4970 4510"/>
                <a:gd name="T37" fmla="*/ T36 w 1174"/>
                <a:gd name="T38" fmla="+- 0 3561 3555"/>
                <a:gd name="T39" fmla="*/ 3561 h 688"/>
                <a:gd name="T40" fmla="+- 0 4826 4510"/>
                <a:gd name="T41" fmla="*/ T40 w 1174"/>
                <a:gd name="T42" fmla="+- 0 3563 3555"/>
                <a:gd name="T43" fmla="*/ 3563 h 688"/>
                <a:gd name="T44" fmla="+- 0 4699 4510"/>
                <a:gd name="T45" fmla="*/ T44 w 1174"/>
                <a:gd name="T46" fmla="+- 0 3614 3555"/>
                <a:gd name="T47" fmla="*/ 3614 h 688"/>
                <a:gd name="T48" fmla="+- 0 4598 4510"/>
                <a:gd name="T49" fmla="*/ T48 w 1174"/>
                <a:gd name="T50" fmla="+- 0 3702 3555"/>
                <a:gd name="T51" fmla="*/ 3702 h 688"/>
                <a:gd name="T52" fmla="+- 0 4532 4510"/>
                <a:gd name="T53" fmla="*/ T52 w 1174"/>
                <a:gd name="T54" fmla="+- 0 3820 3555"/>
                <a:gd name="T55" fmla="*/ 3820 h 688"/>
                <a:gd name="T56" fmla="+- 0 4510 4510"/>
                <a:gd name="T57" fmla="*/ T56 w 1174"/>
                <a:gd name="T58" fmla="+- 0 3959 3555"/>
                <a:gd name="T59" fmla="*/ 3959 h 688"/>
                <a:gd name="T60" fmla="+- 0 4525 4510"/>
                <a:gd name="T61" fmla="*/ T60 w 1174"/>
                <a:gd name="T62" fmla="+- 0 4058 3555"/>
                <a:gd name="T63" fmla="*/ 4058 h 688"/>
                <a:gd name="T64" fmla="+- 0 4563 4510"/>
                <a:gd name="T65" fmla="*/ T64 w 1174"/>
                <a:gd name="T66" fmla="+- 0 4147 3555"/>
                <a:gd name="T67" fmla="*/ 4147 h 688"/>
                <a:gd name="T68" fmla="+- 0 4604 4510"/>
                <a:gd name="T69" fmla="*/ T68 w 1174"/>
                <a:gd name="T70" fmla="+- 0 4088 3555"/>
                <a:gd name="T71" fmla="*/ 4088 h 688"/>
                <a:gd name="T72" fmla="+- 0 4598 4510"/>
                <a:gd name="T73" fmla="*/ T72 w 1174"/>
                <a:gd name="T74" fmla="+- 0 4057 3555"/>
                <a:gd name="T75" fmla="*/ 4057 h 688"/>
                <a:gd name="T76" fmla="+- 0 4608 4510"/>
                <a:gd name="T77" fmla="*/ T76 w 1174"/>
                <a:gd name="T78" fmla="+- 0 3977 3555"/>
                <a:gd name="T79" fmla="*/ 3977 h 688"/>
                <a:gd name="T80" fmla="+- 0 4694 4510"/>
                <a:gd name="T81" fmla="*/ T80 w 1174"/>
                <a:gd name="T82" fmla="+- 0 3887 3555"/>
                <a:gd name="T83" fmla="*/ 3887 h 688"/>
                <a:gd name="T84" fmla="+- 0 4811 4510"/>
                <a:gd name="T85" fmla="*/ T84 w 1174"/>
                <a:gd name="T86" fmla="+- 0 3880 3555"/>
                <a:gd name="T87" fmla="*/ 3880 h 688"/>
                <a:gd name="T88" fmla="+- 0 4895 4510"/>
                <a:gd name="T89" fmla="*/ T88 w 1174"/>
                <a:gd name="T90" fmla="+- 0 3939 3555"/>
                <a:gd name="T91" fmla="*/ 3939 h 688"/>
                <a:gd name="T92" fmla="+- 0 4948 4510"/>
                <a:gd name="T93" fmla="*/ T92 w 1174"/>
                <a:gd name="T94" fmla="+- 0 4048 3555"/>
                <a:gd name="T95" fmla="*/ 4048 h 688"/>
                <a:gd name="T96" fmla="+- 0 5037 4510"/>
                <a:gd name="T97" fmla="*/ T96 w 1174"/>
                <a:gd name="T98" fmla="+- 0 4152 3555"/>
                <a:gd name="T99" fmla="*/ 4152 h 688"/>
                <a:gd name="T100" fmla="+- 0 5157 4510"/>
                <a:gd name="T101" fmla="*/ T100 w 1174"/>
                <a:gd name="T102" fmla="+- 0 4220 3555"/>
                <a:gd name="T103" fmla="*/ 4220 h 688"/>
                <a:gd name="T104" fmla="+- 0 5297 4510"/>
                <a:gd name="T105" fmla="*/ T104 w 1174"/>
                <a:gd name="T106" fmla="+- 0 4243 3555"/>
                <a:gd name="T107" fmla="*/ 4243 h 688"/>
                <a:gd name="T108" fmla="+- 0 5435 4510"/>
                <a:gd name="T109" fmla="*/ T108 w 1174"/>
                <a:gd name="T110" fmla="+- 0 4215 3555"/>
                <a:gd name="T111" fmla="*/ 4215 h 688"/>
                <a:gd name="T112" fmla="+- 0 5550 4510"/>
                <a:gd name="T113" fmla="*/ T112 w 1174"/>
                <a:gd name="T114" fmla="+- 0 4145 3555"/>
                <a:gd name="T115" fmla="*/ 4145 h 688"/>
                <a:gd name="T116" fmla="+- 0 5634 4510"/>
                <a:gd name="T117" fmla="*/ T116 w 1174"/>
                <a:gd name="T118" fmla="+- 0 4040 3555"/>
                <a:gd name="T119" fmla="*/ 4040 h 688"/>
                <a:gd name="T120" fmla="+- 0 5679 4510"/>
                <a:gd name="T121" fmla="*/ T120 w 1174"/>
                <a:gd name="T122" fmla="+- 0 3911 3555"/>
                <a:gd name="T123" fmla="*/ 3911 h 688"/>
                <a:gd name="T124" fmla="+- 0 5679 4510"/>
                <a:gd name="T125" fmla="*/ T124 w 1174"/>
                <a:gd name="T126" fmla="+- 0 3786 3555"/>
                <a:gd name="T127" fmla="*/ 3786 h 688"/>
                <a:gd name="T128" fmla="+- 0 5650 4510"/>
                <a:gd name="T129" fmla="*/ T128 w 1174"/>
                <a:gd name="T130" fmla="+- 0 3688 3555"/>
                <a:gd name="T131" fmla="*/ 3688 h 688"/>
                <a:gd name="T132" fmla="+- 0 5582 4510"/>
                <a:gd name="T133" fmla="*/ T132 w 1174"/>
                <a:gd name="T134" fmla="+- 0 3692 3555"/>
                <a:gd name="T135" fmla="*/ 3692 h 6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74" h="688">
                  <a:moveTo>
                    <a:pt x="1072" y="137"/>
                  </a:moveTo>
                  <a:lnTo>
                    <a:pt x="1079" y="152"/>
                  </a:lnTo>
                  <a:lnTo>
                    <a:pt x="1083" y="168"/>
                  </a:lnTo>
                  <a:lnTo>
                    <a:pt x="1086" y="185"/>
                  </a:lnTo>
                  <a:lnTo>
                    <a:pt x="1087" y="202"/>
                  </a:lnTo>
                  <a:lnTo>
                    <a:pt x="1076" y="267"/>
                  </a:lnTo>
                  <a:lnTo>
                    <a:pt x="1041" y="320"/>
                  </a:lnTo>
                  <a:lnTo>
                    <a:pt x="990" y="356"/>
                  </a:lnTo>
                  <a:lnTo>
                    <a:pt x="926" y="371"/>
                  </a:lnTo>
                  <a:lnTo>
                    <a:pt x="874" y="364"/>
                  </a:lnTo>
                  <a:lnTo>
                    <a:pt x="829" y="342"/>
                  </a:lnTo>
                  <a:lnTo>
                    <a:pt x="792" y="308"/>
                  </a:lnTo>
                  <a:lnTo>
                    <a:pt x="767" y="264"/>
                  </a:lnTo>
                  <a:lnTo>
                    <a:pt x="768" y="264"/>
                  </a:lnTo>
                  <a:lnTo>
                    <a:pt x="738" y="200"/>
                  </a:lnTo>
                  <a:lnTo>
                    <a:pt x="699" y="143"/>
                  </a:lnTo>
                  <a:lnTo>
                    <a:pt x="650" y="93"/>
                  </a:lnTo>
                  <a:lnTo>
                    <a:pt x="593" y="53"/>
                  </a:lnTo>
                  <a:lnTo>
                    <a:pt x="529" y="24"/>
                  </a:lnTo>
                  <a:lnTo>
                    <a:pt x="460" y="6"/>
                  </a:lnTo>
                  <a:lnTo>
                    <a:pt x="387" y="0"/>
                  </a:lnTo>
                  <a:lnTo>
                    <a:pt x="316" y="8"/>
                  </a:lnTo>
                  <a:lnTo>
                    <a:pt x="250" y="28"/>
                  </a:lnTo>
                  <a:lnTo>
                    <a:pt x="189" y="59"/>
                  </a:lnTo>
                  <a:lnTo>
                    <a:pt x="134" y="99"/>
                  </a:lnTo>
                  <a:lnTo>
                    <a:pt x="88" y="147"/>
                  </a:lnTo>
                  <a:lnTo>
                    <a:pt x="50" y="203"/>
                  </a:lnTo>
                  <a:lnTo>
                    <a:pt x="22" y="265"/>
                  </a:lnTo>
                  <a:lnTo>
                    <a:pt x="5" y="333"/>
                  </a:lnTo>
                  <a:lnTo>
                    <a:pt x="0" y="404"/>
                  </a:lnTo>
                  <a:lnTo>
                    <a:pt x="5" y="454"/>
                  </a:lnTo>
                  <a:lnTo>
                    <a:pt x="15" y="503"/>
                  </a:lnTo>
                  <a:lnTo>
                    <a:pt x="31" y="549"/>
                  </a:lnTo>
                  <a:lnTo>
                    <a:pt x="53" y="592"/>
                  </a:lnTo>
                  <a:lnTo>
                    <a:pt x="99" y="547"/>
                  </a:lnTo>
                  <a:lnTo>
                    <a:pt x="94" y="533"/>
                  </a:lnTo>
                  <a:lnTo>
                    <a:pt x="90" y="518"/>
                  </a:lnTo>
                  <a:lnTo>
                    <a:pt x="88" y="502"/>
                  </a:lnTo>
                  <a:lnTo>
                    <a:pt x="86" y="486"/>
                  </a:lnTo>
                  <a:lnTo>
                    <a:pt x="98" y="422"/>
                  </a:lnTo>
                  <a:lnTo>
                    <a:pt x="132" y="368"/>
                  </a:lnTo>
                  <a:lnTo>
                    <a:pt x="184" y="332"/>
                  </a:lnTo>
                  <a:lnTo>
                    <a:pt x="248" y="317"/>
                  </a:lnTo>
                  <a:lnTo>
                    <a:pt x="301" y="325"/>
                  </a:lnTo>
                  <a:lnTo>
                    <a:pt x="348" y="348"/>
                  </a:lnTo>
                  <a:lnTo>
                    <a:pt x="385" y="384"/>
                  </a:lnTo>
                  <a:lnTo>
                    <a:pt x="409" y="430"/>
                  </a:lnTo>
                  <a:lnTo>
                    <a:pt x="438" y="493"/>
                  </a:lnTo>
                  <a:lnTo>
                    <a:pt x="478" y="549"/>
                  </a:lnTo>
                  <a:lnTo>
                    <a:pt x="527" y="597"/>
                  </a:lnTo>
                  <a:lnTo>
                    <a:pt x="584" y="636"/>
                  </a:lnTo>
                  <a:lnTo>
                    <a:pt x="647" y="665"/>
                  </a:lnTo>
                  <a:lnTo>
                    <a:pt x="715" y="683"/>
                  </a:lnTo>
                  <a:lnTo>
                    <a:pt x="787" y="688"/>
                  </a:lnTo>
                  <a:lnTo>
                    <a:pt x="858" y="680"/>
                  </a:lnTo>
                  <a:lnTo>
                    <a:pt x="925" y="660"/>
                  </a:lnTo>
                  <a:lnTo>
                    <a:pt x="986" y="630"/>
                  </a:lnTo>
                  <a:lnTo>
                    <a:pt x="1040" y="590"/>
                  </a:lnTo>
                  <a:lnTo>
                    <a:pt x="1087" y="541"/>
                  </a:lnTo>
                  <a:lnTo>
                    <a:pt x="1124" y="485"/>
                  </a:lnTo>
                  <a:lnTo>
                    <a:pt x="1152" y="423"/>
                  </a:lnTo>
                  <a:lnTo>
                    <a:pt x="1169" y="356"/>
                  </a:lnTo>
                  <a:lnTo>
                    <a:pt x="1174" y="285"/>
                  </a:lnTo>
                  <a:lnTo>
                    <a:pt x="1169" y="231"/>
                  </a:lnTo>
                  <a:lnTo>
                    <a:pt x="1158" y="181"/>
                  </a:lnTo>
                  <a:lnTo>
                    <a:pt x="1140" y="133"/>
                  </a:lnTo>
                  <a:lnTo>
                    <a:pt x="1117" y="88"/>
                  </a:lnTo>
                  <a:lnTo>
                    <a:pt x="1072" y="137"/>
                  </a:lnTo>
                  <a:close/>
                </a:path>
              </a:pathLst>
            </a:custGeom>
            <a:noFill/>
            <a:ln w="7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58" name="Picture 5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906" y="3711"/>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900" y="3705"/>
              <a:ext cx="39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395" y="3887"/>
              <a:ext cx="22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683" y="3889"/>
              <a:ext cx="3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400" y="3468"/>
              <a:ext cx="69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3" name="Line 517"/>
            <p:cNvCxnSpPr>
              <a:cxnSpLocks noChangeShapeType="1"/>
            </p:cNvCxnSpPr>
            <p:nvPr/>
          </p:nvCxnSpPr>
          <p:spPr bwMode="auto">
            <a:xfrm>
              <a:off x="5329" y="3526"/>
              <a:ext cx="976" cy="0"/>
            </a:xfrm>
            <a:prstGeom prst="line">
              <a:avLst/>
            </a:prstGeom>
            <a:noFill/>
            <a:ln w="419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64" name="Line 518"/>
            <p:cNvCxnSpPr>
              <a:cxnSpLocks noChangeShapeType="1"/>
            </p:cNvCxnSpPr>
            <p:nvPr/>
          </p:nvCxnSpPr>
          <p:spPr bwMode="auto">
            <a:xfrm>
              <a:off x="5749" y="3957"/>
              <a:ext cx="556" cy="0"/>
            </a:xfrm>
            <a:prstGeom prst="line">
              <a:avLst/>
            </a:prstGeom>
            <a:noFill/>
            <a:ln w="4197">
              <a:solidFill>
                <a:srgbClr val="231F20"/>
              </a:solidFill>
              <a:prstDash val="solid"/>
              <a:round/>
              <a:headEnd/>
              <a:tailEnd/>
            </a:ln>
            <a:extLst>
              <a:ext uri="{909E8E84-426E-40DD-AFC4-6F175D3DCCD1}">
                <a14:hiddenFill xmlns:a14="http://schemas.microsoft.com/office/drawing/2010/main">
                  <a:noFill/>
                </a14:hiddenFill>
              </a:ext>
            </a:extLst>
          </p:spPr>
        </p:cxnSp>
        <p:pic>
          <p:nvPicPr>
            <p:cNvPr id="65" name="Picture 64"/>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616" y="1556"/>
              <a:ext cx="39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520" y="1718"/>
              <a:ext cx="59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 name="Line 521"/>
            <p:cNvCxnSpPr>
              <a:cxnSpLocks noChangeShapeType="1"/>
            </p:cNvCxnSpPr>
            <p:nvPr/>
          </p:nvCxnSpPr>
          <p:spPr bwMode="auto">
            <a:xfrm>
              <a:off x="4774" y="1891"/>
              <a:ext cx="209" cy="576"/>
            </a:xfrm>
            <a:prstGeom prst="line">
              <a:avLst/>
            </a:prstGeom>
            <a:noFill/>
            <a:ln w="4197">
              <a:solidFill>
                <a:srgbClr val="231F20"/>
              </a:solidFill>
              <a:prstDash val="solid"/>
              <a:round/>
              <a:headEnd/>
              <a:tailEnd/>
            </a:ln>
            <a:extLst>
              <a:ext uri="{909E8E84-426E-40DD-AFC4-6F175D3DCCD1}">
                <a14:hiddenFill xmlns:a14="http://schemas.microsoft.com/office/drawing/2010/main">
                  <a:noFill/>
                </a14:hiddenFill>
              </a:ext>
            </a:extLst>
          </p:spPr>
        </p:cxnSp>
        <p:pic>
          <p:nvPicPr>
            <p:cNvPr id="68" name="Picture 67"/>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51" y="1203"/>
              <a:ext cx="109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273" y="2607"/>
              <a:ext cx="255"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69"/>
            <p:cNvSpPr>
              <a:spLocks/>
            </p:cNvSpPr>
            <p:nvPr/>
          </p:nvSpPr>
          <p:spPr bwMode="auto">
            <a:xfrm>
              <a:off x="6273" y="2607"/>
              <a:ext cx="255" cy="493"/>
            </a:xfrm>
            <a:custGeom>
              <a:avLst/>
              <a:gdLst>
                <a:gd name="T0" fmla="+- 0 6273 6273"/>
                <a:gd name="T1" fmla="*/ T0 w 255"/>
                <a:gd name="T2" fmla="+- 0 2608 2608"/>
                <a:gd name="T3" fmla="*/ 2608 h 493"/>
                <a:gd name="T4" fmla="+- 0 6273 6273"/>
                <a:gd name="T5" fmla="*/ T4 w 255"/>
                <a:gd name="T6" fmla="+- 0 3005 2608"/>
                <a:gd name="T7" fmla="*/ 3005 h 493"/>
                <a:gd name="T8" fmla="+- 0 6281 6273"/>
                <a:gd name="T9" fmla="*/ T8 w 255"/>
                <a:gd name="T10" fmla="+- 0 3042 2608"/>
                <a:gd name="T11" fmla="*/ 3042 h 493"/>
                <a:gd name="T12" fmla="+- 0 6301 6273"/>
                <a:gd name="T13" fmla="*/ T12 w 255"/>
                <a:gd name="T14" fmla="+- 0 3072 2608"/>
                <a:gd name="T15" fmla="*/ 3072 h 493"/>
                <a:gd name="T16" fmla="+- 0 6332 6273"/>
                <a:gd name="T17" fmla="*/ T16 w 255"/>
                <a:gd name="T18" fmla="+- 0 3093 2608"/>
                <a:gd name="T19" fmla="*/ 3093 h 493"/>
                <a:gd name="T20" fmla="+- 0 6369 6273"/>
                <a:gd name="T21" fmla="*/ T20 w 255"/>
                <a:gd name="T22" fmla="+- 0 3100 2608"/>
                <a:gd name="T23" fmla="*/ 3100 h 493"/>
                <a:gd name="T24" fmla="+- 0 6432 6273"/>
                <a:gd name="T25" fmla="*/ T24 w 255"/>
                <a:gd name="T26" fmla="+- 0 3100 2608"/>
                <a:gd name="T27" fmla="*/ 3100 h 493"/>
                <a:gd name="T28" fmla="+- 0 6469 6273"/>
                <a:gd name="T29" fmla="*/ T28 w 255"/>
                <a:gd name="T30" fmla="+- 0 3093 2608"/>
                <a:gd name="T31" fmla="*/ 3093 h 493"/>
                <a:gd name="T32" fmla="+- 0 6500 6273"/>
                <a:gd name="T33" fmla="*/ T32 w 255"/>
                <a:gd name="T34" fmla="+- 0 3072 2608"/>
                <a:gd name="T35" fmla="*/ 3072 h 493"/>
                <a:gd name="T36" fmla="+- 0 6520 6273"/>
                <a:gd name="T37" fmla="*/ T36 w 255"/>
                <a:gd name="T38" fmla="+- 0 3042 2608"/>
                <a:gd name="T39" fmla="*/ 3042 h 493"/>
                <a:gd name="T40" fmla="+- 0 6528 6273"/>
                <a:gd name="T41" fmla="*/ T40 w 255"/>
                <a:gd name="T42" fmla="+- 0 3005 2608"/>
                <a:gd name="T43" fmla="*/ 3005 h 493"/>
                <a:gd name="T44" fmla="+- 0 6528 6273"/>
                <a:gd name="T45" fmla="*/ T44 w 255"/>
                <a:gd name="T46" fmla="+- 0 2608 2608"/>
                <a:gd name="T47" fmla="*/ 2608 h 493"/>
                <a:gd name="T48" fmla="+- 0 6273 6273"/>
                <a:gd name="T49" fmla="*/ T48 w 255"/>
                <a:gd name="T50" fmla="+- 0 2608 2608"/>
                <a:gd name="T51" fmla="*/ 2608 h 4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55" h="493">
                  <a:moveTo>
                    <a:pt x="0" y="0"/>
                  </a:moveTo>
                  <a:lnTo>
                    <a:pt x="0" y="397"/>
                  </a:lnTo>
                  <a:lnTo>
                    <a:pt x="8" y="434"/>
                  </a:lnTo>
                  <a:lnTo>
                    <a:pt x="28" y="464"/>
                  </a:lnTo>
                  <a:lnTo>
                    <a:pt x="59" y="485"/>
                  </a:lnTo>
                  <a:lnTo>
                    <a:pt x="96" y="492"/>
                  </a:lnTo>
                  <a:lnTo>
                    <a:pt x="159" y="492"/>
                  </a:lnTo>
                  <a:lnTo>
                    <a:pt x="196" y="485"/>
                  </a:lnTo>
                  <a:lnTo>
                    <a:pt x="227" y="464"/>
                  </a:lnTo>
                  <a:lnTo>
                    <a:pt x="247" y="434"/>
                  </a:lnTo>
                  <a:lnTo>
                    <a:pt x="255" y="397"/>
                  </a:lnTo>
                  <a:lnTo>
                    <a:pt x="255" y="0"/>
                  </a:lnTo>
                  <a:lnTo>
                    <a:pt x="0" y="0"/>
                  </a:lnTo>
                  <a:close/>
                </a:path>
              </a:pathLst>
            </a:custGeom>
            <a:noFill/>
            <a:ln w="7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71" name="Picture 70"/>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264" y="2570"/>
              <a:ext cx="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Freeform 71"/>
            <p:cNvSpPr>
              <a:spLocks/>
            </p:cNvSpPr>
            <p:nvPr/>
          </p:nvSpPr>
          <p:spPr bwMode="auto">
            <a:xfrm>
              <a:off x="6264" y="2570"/>
              <a:ext cx="60" cy="116"/>
            </a:xfrm>
            <a:custGeom>
              <a:avLst/>
              <a:gdLst>
                <a:gd name="T0" fmla="+- 0 6264 6264"/>
                <a:gd name="T1" fmla="*/ T0 w 60"/>
                <a:gd name="T2" fmla="+- 0 2570 2570"/>
                <a:gd name="T3" fmla="*/ 2570 h 116"/>
                <a:gd name="T4" fmla="+- 0 6264 6264"/>
                <a:gd name="T5" fmla="*/ T4 w 60"/>
                <a:gd name="T6" fmla="+- 0 2634 2570"/>
                <a:gd name="T7" fmla="*/ 2634 h 116"/>
                <a:gd name="T8" fmla="+- 0 6324 6264"/>
                <a:gd name="T9" fmla="*/ T8 w 60"/>
                <a:gd name="T10" fmla="+- 0 2686 2570"/>
                <a:gd name="T11" fmla="*/ 2686 h 116"/>
                <a:gd name="T12" fmla="+- 0 6324 6264"/>
                <a:gd name="T13" fmla="*/ T12 w 60"/>
                <a:gd name="T14" fmla="+- 0 2570 2570"/>
                <a:gd name="T15" fmla="*/ 2570 h 116"/>
                <a:gd name="T16" fmla="+- 0 6264 6264"/>
                <a:gd name="T17" fmla="*/ T16 w 60"/>
                <a:gd name="T18" fmla="+- 0 2570 2570"/>
                <a:gd name="T19" fmla="*/ 2570 h 116"/>
              </a:gdLst>
              <a:ahLst/>
              <a:cxnLst>
                <a:cxn ang="0">
                  <a:pos x="T1" y="T3"/>
                </a:cxn>
                <a:cxn ang="0">
                  <a:pos x="T5" y="T7"/>
                </a:cxn>
                <a:cxn ang="0">
                  <a:pos x="T9" y="T11"/>
                </a:cxn>
                <a:cxn ang="0">
                  <a:pos x="T13" y="T15"/>
                </a:cxn>
                <a:cxn ang="0">
                  <a:pos x="T17" y="T19"/>
                </a:cxn>
              </a:cxnLst>
              <a:rect l="0" t="0" r="r" b="b"/>
              <a:pathLst>
                <a:path w="60" h="116">
                  <a:moveTo>
                    <a:pt x="0" y="0"/>
                  </a:moveTo>
                  <a:lnTo>
                    <a:pt x="0" y="64"/>
                  </a:lnTo>
                  <a:lnTo>
                    <a:pt x="60" y="116"/>
                  </a:lnTo>
                  <a:lnTo>
                    <a:pt x="60" y="0"/>
                  </a:lnTo>
                  <a:lnTo>
                    <a:pt x="0" y="0"/>
                  </a:lnTo>
                  <a:close/>
                </a:path>
              </a:pathLst>
            </a:custGeom>
            <a:noFill/>
            <a:ln w="7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73" name="Picture 7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324" y="2570"/>
              <a:ext cx="1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p:cNvSpPr>
              <a:spLocks noChangeArrowheads="1"/>
            </p:cNvSpPr>
            <p:nvPr/>
          </p:nvSpPr>
          <p:spPr bwMode="auto">
            <a:xfrm>
              <a:off x="6324" y="2570"/>
              <a:ext cx="154" cy="116"/>
            </a:xfrm>
            <a:prstGeom prst="rect">
              <a:avLst/>
            </a:prstGeom>
            <a:noFill/>
            <a:ln w="702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75" name="Picture 74"/>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477" y="2570"/>
              <a:ext cx="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75"/>
            <p:cNvSpPr>
              <a:spLocks/>
            </p:cNvSpPr>
            <p:nvPr/>
          </p:nvSpPr>
          <p:spPr bwMode="auto">
            <a:xfrm>
              <a:off x="6477" y="2570"/>
              <a:ext cx="61" cy="116"/>
            </a:xfrm>
            <a:custGeom>
              <a:avLst/>
              <a:gdLst>
                <a:gd name="T0" fmla="+- 0 6477 6477"/>
                <a:gd name="T1" fmla="*/ T0 w 61"/>
                <a:gd name="T2" fmla="+- 0 2570 2570"/>
                <a:gd name="T3" fmla="*/ 2570 h 116"/>
                <a:gd name="T4" fmla="+- 0 6477 6477"/>
                <a:gd name="T5" fmla="*/ T4 w 61"/>
                <a:gd name="T6" fmla="+- 0 2686 2570"/>
                <a:gd name="T7" fmla="*/ 2686 h 116"/>
                <a:gd name="T8" fmla="+- 0 6478 6477"/>
                <a:gd name="T9" fmla="*/ T8 w 61"/>
                <a:gd name="T10" fmla="+- 0 2686 2570"/>
                <a:gd name="T11" fmla="*/ 2686 h 116"/>
                <a:gd name="T12" fmla="+- 0 6538 6477"/>
                <a:gd name="T13" fmla="*/ T12 w 61"/>
                <a:gd name="T14" fmla="+- 0 2634 2570"/>
                <a:gd name="T15" fmla="*/ 2634 h 116"/>
                <a:gd name="T16" fmla="+- 0 6538 6477"/>
                <a:gd name="T17" fmla="*/ T16 w 61"/>
                <a:gd name="T18" fmla="+- 0 2570 2570"/>
                <a:gd name="T19" fmla="*/ 2570 h 116"/>
                <a:gd name="T20" fmla="+- 0 6477 6477"/>
                <a:gd name="T21" fmla="*/ T20 w 61"/>
                <a:gd name="T22" fmla="+- 0 2570 2570"/>
                <a:gd name="T23" fmla="*/ 2570 h 116"/>
              </a:gdLst>
              <a:ahLst/>
              <a:cxnLst>
                <a:cxn ang="0">
                  <a:pos x="T1" y="T3"/>
                </a:cxn>
                <a:cxn ang="0">
                  <a:pos x="T5" y="T7"/>
                </a:cxn>
                <a:cxn ang="0">
                  <a:pos x="T9" y="T11"/>
                </a:cxn>
                <a:cxn ang="0">
                  <a:pos x="T13" y="T15"/>
                </a:cxn>
                <a:cxn ang="0">
                  <a:pos x="T17" y="T19"/>
                </a:cxn>
                <a:cxn ang="0">
                  <a:pos x="T21" y="T23"/>
                </a:cxn>
              </a:cxnLst>
              <a:rect l="0" t="0" r="r" b="b"/>
              <a:pathLst>
                <a:path w="61" h="116">
                  <a:moveTo>
                    <a:pt x="0" y="0"/>
                  </a:moveTo>
                  <a:lnTo>
                    <a:pt x="0" y="116"/>
                  </a:lnTo>
                  <a:lnTo>
                    <a:pt x="1" y="116"/>
                  </a:lnTo>
                  <a:lnTo>
                    <a:pt x="61" y="64"/>
                  </a:lnTo>
                  <a:lnTo>
                    <a:pt x="61" y="0"/>
                  </a:lnTo>
                  <a:lnTo>
                    <a:pt x="0" y="0"/>
                  </a:lnTo>
                  <a:close/>
                </a:path>
              </a:pathLst>
            </a:custGeom>
            <a:noFill/>
            <a:ln w="7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77" name="Picture 76"/>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264" y="2520"/>
              <a:ext cx="27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77"/>
            <p:cNvSpPr>
              <a:spLocks/>
            </p:cNvSpPr>
            <p:nvPr/>
          </p:nvSpPr>
          <p:spPr bwMode="auto">
            <a:xfrm>
              <a:off x="6264" y="2520"/>
              <a:ext cx="274" cy="103"/>
            </a:xfrm>
            <a:custGeom>
              <a:avLst/>
              <a:gdLst>
                <a:gd name="T0" fmla="+- 0 6460 6264"/>
                <a:gd name="T1" fmla="*/ T0 w 274"/>
                <a:gd name="T2" fmla="+- 0 2520 2520"/>
                <a:gd name="T3" fmla="*/ 2520 h 103"/>
                <a:gd name="T4" fmla="+- 0 6474 6264"/>
                <a:gd name="T5" fmla="*/ T4 w 274"/>
                <a:gd name="T6" fmla="+- 0 2529 2520"/>
                <a:gd name="T7" fmla="*/ 2529 h 103"/>
                <a:gd name="T8" fmla="+- 0 6500 6264"/>
                <a:gd name="T9" fmla="*/ T8 w 274"/>
                <a:gd name="T10" fmla="+- 0 2546 2520"/>
                <a:gd name="T11" fmla="*/ 2546 h 103"/>
                <a:gd name="T12" fmla="+- 0 6526 6264"/>
                <a:gd name="T13" fmla="*/ T12 w 274"/>
                <a:gd name="T14" fmla="+- 0 2563 2520"/>
                <a:gd name="T15" fmla="*/ 2563 h 103"/>
                <a:gd name="T16" fmla="+- 0 6538 6264"/>
                <a:gd name="T17" fmla="*/ T16 w 274"/>
                <a:gd name="T18" fmla="+- 0 2570 2520"/>
                <a:gd name="T19" fmla="*/ 2570 h 103"/>
                <a:gd name="T20" fmla="+- 0 6478 6264"/>
                <a:gd name="T21" fmla="*/ T20 w 274"/>
                <a:gd name="T22" fmla="+- 0 2623 2520"/>
                <a:gd name="T23" fmla="*/ 2623 h 103"/>
                <a:gd name="T24" fmla="+- 0 6324 6264"/>
                <a:gd name="T25" fmla="*/ T24 w 274"/>
                <a:gd name="T26" fmla="+- 0 2623 2520"/>
                <a:gd name="T27" fmla="*/ 2623 h 103"/>
                <a:gd name="T28" fmla="+- 0 6264 6264"/>
                <a:gd name="T29" fmla="*/ T28 w 274"/>
                <a:gd name="T30" fmla="+- 0 2570 2520"/>
                <a:gd name="T31" fmla="*/ 2570 h 103"/>
                <a:gd name="T32" fmla="+- 0 6307 6264"/>
                <a:gd name="T33" fmla="*/ T32 w 274"/>
                <a:gd name="T34" fmla="+- 0 2542 2520"/>
                <a:gd name="T35" fmla="*/ 2542 h 103"/>
                <a:gd name="T36" fmla="+- 0 6329 6264"/>
                <a:gd name="T37" fmla="*/ T36 w 274"/>
                <a:gd name="T38" fmla="+- 0 2528 2520"/>
                <a:gd name="T39" fmla="*/ 2528 h 103"/>
                <a:gd name="T40" fmla="+- 0 6338 6264"/>
                <a:gd name="T41" fmla="*/ T40 w 274"/>
                <a:gd name="T42" fmla="+- 0 2522 2520"/>
                <a:gd name="T43" fmla="*/ 2522 h 103"/>
                <a:gd name="T44" fmla="+- 0 6341 6264"/>
                <a:gd name="T45" fmla="*/ T44 w 274"/>
                <a:gd name="T46" fmla="+- 0 2520 2520"/>
                <a:gd name="T47" fmla="*/ 2520 h 103"/>
                <a:gd name="T48" fmla="+- 0 6460 6264"/>
                <a:gd name="T49" fmla="*/ T48 w 274"/>
                <a:gd name="T50" fmla="+- 0 2520 2520"/>
                <a:gd name="T51" fmla="*/ 2520 h 1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74" h="103">
                  <a:moveTo>
                    <a:pt x="196" y="0"/>
                  </a:moveTo>
                  <a:lnTo>
                    <a:pt x="210" y="9"/>
                  </a:lnTo>
                  <a:lnTo>
                    <a:pt x="236" y="26"/>
                  </a:lnTo>
                  <a:lnTo>
                    <a:pt x="262" y="43"/>
                  </a:lnTo>
                  <a:lnTo>
                    <a:pt x="274" y="50"/>
                  </a:lnTo>
                  <a:lnTo>
                    <a:pt x="214" y="103"/>
                  </a:lnTo>
                  <a:lnTo>
                    <a:pt x="60" y="103"/>
                  </a:lnTo>
                  <a:lnTo>
                    <a:pt x="0" y="50"/>
                  </a:lnTo>
                  <a:lnTo>
                    <a:pt x="43" y="22"/>
                  </a:lnTo>
                  <a:lnTo>
                    <a:pt x="65" y="8"/>
                  </a:lnTo>
                  <a:lnTo>
                    <a:pt x="74" y="2"/>
                  </a:lnTo>
                  <a:lnTo>
                    <a:pt x="77" y="0"/>
                  </a:lnTo>
                  <a:lnTo>
                    <a:pt x="196" y="0"/>
                  </a:lnTo>
                  <a:close/>
                </a:path>
              </a:pathLst>
            </a:custGeom>
            <a:noFill/>
            <a:ln w="7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79" name="Picture 78"/>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019" y="2246"/>
              <a:ext cx="19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6013" y="2240"/>
              <a:ext cx="21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343" y="2859"/>
              <a:ext cx="13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337" y="2854"/>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Freeform 82"/>
            <p:cNvSpPr>
              <a:spLocks/>
            </p:cNvSpPr>
            <p:nvPr/>
          </p:nvSpPr>
          <p:spPr bwMode="auto">
            <a:xfrm>
              <a:off x="6322" y="2440"/>
              <a:ext cx="155" cy="71"/>
            </a:xfrm>
            <a:custGeom>
              <a:avLst/>
              <a:gdLst>
                <a:gd name="T0" fmla="+- 0 6477 6323"/>
                <a:gd name="T1" fmla="*/ T0 w 155"/>
                <a:gd name="T2" fmla="+- 0 2440 2440"/>
                <a:gd name="T3" fmla="*/ 2440 h 71"/>
                <a:gd name="T4" fmla="+- 0 6469 6323"/>
                <a:gd name="T5" fmla="*/ T4 w 155"/>
                <a:gd name="T6" fmla="+- 0 2468 2440"/>
                <a:gd name="T7" fmla="*/ 2468 h 71"/>
                <a:gd name="T8" fmla="+- 0 6452 6323"/>
                <a:gd name="T9" fmla="*/ T8 w 155"/>
                <a:gd name="T10" fmla="+- 0 2490 2440"/>
                <a:gd name="T11" fmla="*/ 2490 h 71"/>
                <a:gd name="T12" fmla="+- 0 6428 6323"/>
                <a:gd name="T13" fmla="*/ T12 w 155"/>
                <a:gd name="T14" fmla="+- 0 2505 2440"/>
                <a:gd name="T15" fmla="*/ 2505 h 71"/>
                <a:gd name="T16" fmla="+- 0 6400 6323"/>
                <a:gd name="T17" fmla="*/ T16 w 155"/>
                <a:gd name="T18" fmla="+- 0 2511 2440"/>
                <a:gd name="T19" fmla="*/ 2511 h 71"/>
                <a:gd name="T20" fmla="+- 0 6372 6323"/>
                <a:gd name="T21" fmla="*/ T20 w 155"/>
                <a:gd name="T22" fmla="+- 0 2505 2440"/>
                <a:gd name="T23" fmla="*/ 2505 h 71"/>
                <a:gd name="T24" fmla="+- 0 6349 6323"/>
                <a:gd name="T25" fmla="*/ T24 w 155"/>
                <a:gd name="T26" fmla="+- 0 2491 2440"/>
                <a:gd name="T27" fmla="*/ 2491 h 71"/>
                <a:gd name="T28" fmla="+- 0 6332 6323"/>
                <a:gd name="T29" fmla="*/ T28 w 155"/>
                <a:gd name="T30" fmla="+- 0 2469 2440"/>
                <a:gd name="T31" fmla="*/ 2469 h 71"/>
                <a:gd name="T32" fmla="+- 0 6323 6323"/>
                <a:gd name="T33" fmla="*/ T32 w 155"/>
                <a:gd name="T34" fmla="+- 0 2442 2440"/>
                <a:gd name="T35" fmla="*/ 2442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5" h="71">
                  <a:moveTo>
                    <a:pt x="154" y="0"/>
                  </a:moveTo>
                  <a:lnTo>
                    <a:pt x="146" y="28"/>
                  </a:lnTo>
                  <a:lnTo>
                    <a:pt x="129" y="50"/>
                  </a:lnTo>
                  <a:lnTo>
                    <a:pt x="105" y="65"/>
                  </a:lnTo>
                  <a:lnTo>
                    <a:pt x="77" y="71"/>
                  </a:lnTo>
                  <a:lnTo>
                    <a:pt x="49" y="65"/>
                  </a:lnTo>
                  <a:lnTo>
                    <a:pt x="26" y="51"/>
                  </a:lnTo>
                  <a:lnTo>
                    <a:pt x="9" y="29"/>
                  </a:lnTo>
                  <a:lnTo>
                    <a:pt x="0" y="2"/>
                  </a:lnTo>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84" name="Freeform 83"/>
            <p:cNvSpPr>
              <a:spLocks/>
            </p:cNvSpPr>
            <p:nvPr/>
          </p:nvSpPr>
          <p:spPr bwMode="auto">
            <a:xfrm>
              <a:off x="6355" y="2528"/>
              <a:ext cx="86" cy="17"/>
            </a:xfrm>
            <a:custGeom>
              <a:avLst/>
              <a:gdLst>
                <a:gd name="T0" fmla="+- 0 6441 6356"/>
                <a:gd name="T1" fmla="*/ T0 w 86"/>
                <a:gd name="T2" fmla="+- 0 2530 2528"/>
                <a:gd name="T3" fmla="*/ 2530 h 17"/>
                <a:gd name="T4" fmla="+- 0 6431 6356"/>
                <a:gd name="T5" fmla="*/ T4 w 86"/>
                <a:gd name="T6" fmla="+- 0 2537 2528"/>
                <a:gd name="T7" fmla="*/ 2537 h 17"/>
                <a:gd name="T8" fmla="+- 0 6421 6356"/>
                <a:gd name="T9" fmla="*/ T8 w 86"/>
                <a:gd name="T10" fmla="+- 0 2541 2528"/>
                <a:gd name="T11" fmla="*/ 2541 h 17"/>
                <a:gd name="T12" fmla="+- 0 6411 6356"/>
                <a:gd name="T13" fmla="*/ T12 w 86"/>
                <a:gd name="T14" fmla="+- 0 2544 2528"/>
                <a:gd name="T15" fmla="*/ 2544 h 17"/>
                <a:gd name="T16" fmla="+- 0 6399 6356"/>
                <a:gd name="T17" fmla="*/ T16 w 86"/>
                <a:gd name="T18" fmla="+- 0 2545 2528"/>
                <a:gd name="T19" fmla="*/ 2545 h 17"/>
                <a:gd name="T20" fmla="+- 0 6387 6356"/>
                <a:gd name="T21" fmla="*/ T20 w 86"/>
                <a:gd name="T22" fmla="+- 0 2544 2528"/>
                <a:gd name="T23" fmla="*/ 2544 h 17"/>
                <a:gd name="T24" fmla="+- 0 6376 6356"/>
                <a:gd name="T25" fmla="*/ T24 w 86"/>
                <a:gd name="T26" fmla="+- 0 2541 2528"/>
                <a:gd name="T27" fmla="*/ 2541 h 17"/>
                <a:gd name="T28" fmla="+- 0 6365 6356"/>
                <a:gd name="T29" fmla="*/ T28 w 86"/>
                <a:gd name="T30" fmla="+- 0 2535 2528"/>
                <a:gd name="T31" fmla="*/ 2535 h 17"/>
                <a:gd name="T32" fmla="+- 0 6356 6356"/>
                <a:gd name="T33" fmla="*/ T32 w 86"/>
                <a:gd name="T34" fmla="+- 0 2528 2528"/>
                <a:gd name="T35" fmla="*/ 2528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6" h="17">
                  <a:moveTo>
                    <a:pt x="85" y="2"/>
                  </a:moveTo>
                  <a:lnTo>
                    <a:pt x="75" y="9"/>
                  </a:lnTo>
                  <a:lnTo>
                    <a:pt x="65" y="13"/>
                  </a:lnTo>
                  <a:lnTo>
                    <a:pt x="55" y="16"/>
                  </a:lnTo>
                  <a:lnTo>
                    <a:pt x="43" y="17"/>
                  </a:lnTo>
                  <a:lnTo>
                    <a:pt x="31" y="16"/>
                  </a:lnTo>
                  <a:lnTo>
                    <a:pt x="20" y="13"/>
                  </a:lnTo>
                  <a:lnTo>
                    <a:pt x="9" y="7"/>
                  </a:lnTo>
                  <a:lnTo>
                    <a:pt x="0" y="0"/>
                  </a:lnTo>
                </a:path>
              </a:pathLst>
            </a:custGeom>
            <a:noFill/>
            <a:ln w="735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85" name="Freeform 84"/>
            <p:cNvSpPr>
              <a:spLocks/>
            </p:cNvSpPr>
            <p:nvPr/>
          </p:nvSpPr>
          <p:spPr bwMode="auto">
            <a:xfrm>
              <a:off x="6355" y="2463"/>
              <a:ext cx="86" cy="17"/>
            </a:xfrm>
            <a:custGeom>
              <a:avLst/>
              <a:gdLst>
                <a:gd name="T0" fmla="+- 0 6441 6356"/>
                <a:gd name="T1" fmla="*/ T0 w 86"/>
                <a:gd name="T2" fmla="+- 0 2465 2463"/>
                <a:gd name="T3" fmla="*/ 2465 h 17"/>
                <a:gd name="T4" fmla="+- 0 6431 6356"/>
                <a:gd name="T5" fmla="*/ T4 w 86"/>
                <a:gd name="T6" fmla="+- 0 2472 2463"/>
                <a:gd name="T7" fmla="*/ 2472 h 17"/>
                <a:gd name="T8" fmla="+- 0 6421 6356"/>
                <a:gd name="T9" fmla="*/ T8 w 86"/>
                <a:gd name="T10" fmla="+- 0 2476 2463"/>
                <a:gd name="T11" fmla="*/ 2476 h 17"/>
                <a:gd name="T12" fmla="+- 0 6411 6356"/>
                <a:gd name="T13" fmla="*/ T12 w 86"/>
                <a:gd name="T14" fmla="+- 0 2479 2463"/>
                <a:gd name="T15" fmla="*/ 2479 h 17"/>
                <a:gd name="T16" fmla="+- 0 6399 6356"/>
                <a:gd name="T17" fmla="*/ T16 w 86"/>
                <a:gd name="T18" fmla="+- 0 2480 2463"/>
                <a:gd name="T19" fmla="*/ 2480 h 17"/>
                <a:gd name="T20" fmla="+- 0 6387 6356"/>
                <a:gd name="T21" fmla="*/ T20 w 86"/>
                <a:gd name="T22" fmla="+- 0 2479 2463"/>
                <a:gd name="T23" fmla="*/ 2479 h 17"/>
                <a:gd name="T24" fmla="+- 0 6376 6356"/>
                <a:gd name="T25" fmla="*/ T24 w 86"/>
                <a:gd name="T26" fmla="+- 0 2476 2463"/>
                <a:gd name="T27" fmla="*/ 2476 h 17"/>
                <a:gd name="T28" fmla="+- 0 6365 6356"/>
                <a:gd name="T29" fmla="*/ T28 w 86"/>
                <a:gd name="T30" fmla="+- 0 2471 2463"/>
                <a:gd name="T31" fmla="*/ 2471 h 17"/>
                <a:gd name="T32" fmla="+- 0 6356 6356"/>
                <a:gd name="T33" fmla="*/ T32 w 86"/>
                <a:gd name="T34" fmla="+- 0 2463 2463"/>
                <a:gd name="T35" fmla="*/ 2463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6" h="17">
                  <a:moveTo>
                    <a:pt x="85" y="2"/>
                  </a:moveTo>
                  <a:lnTo>
                    <a:pt x="75" y="9"/>
                  </a:lnTo>
                  <a:lnTo>
                    <a:pt x="65" y="13"/>
                  </a:lnTo>
                  <a:lnTo>
                    <a:pt x="55" y="16"/>
                  </a:lnTo>
                  <a:lnTo>
                    <a:pt x="43" y="17"/>
                  </a:lnTo>
                  <a:lnTo>
                    <a:pt x="31" y="16"/>
                  </a:lnTo>
                  <a:lnTo>
                    <a:pt x="20" y="13"/>
                  </a:lnTo>
                  <a:lnTo>
                    <a:pt x="9" y="8"/>
                  </a:lnTo>
                  <a:lnTo>
                    <a:pt x="0" y="0"/>
                  </a:lnTo>
                </a:path>
              </a:pathLst>
            </a:custGeom>
            <a:noFill/>
            <a:ln w="735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86" name="Picture 85"/>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322" y="1960"/>
              <a:ext cx="155"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Freeform 86"/>
            <p:cNvSpPr>
              <a:spLocks/>
            </p:cNvSpPr>
            <p:nvPr/>
          </p:nvSpPr>
          <p:spPr bwMode="auto">
            <a:xfrm>
              <a:off x="6322" y="1960"/>
              <a:ext cx="155" cy="623"/>
            </a:xfrm>
            <a:custGeom>
              <a:avLst/>
              <a:gdLst>
                <a:gd name="T0" fmla="+- 0 6322 6322"/>
                <a:gd name="T1" fmla="*/ T0 w 155"/>
                <a:gd name="T2" fmla="+- 0 1962 1960"/>
                <a:gd name="T3" fmla="*/ 1962 h 623"/>
                <a:gd name="T4" fmla="+- 0 6322 6322"/>
                <a:gd name="T5" fmla="*/ T4 w 155"/>
                <a:gd name="T6" fmla="+- 0 2520 1960"/>
                <a:gd name="T7" fmla="*/ 2520 h 623"/>
                <a:gd name="T8" fmla="+- 0 6323 6322"/>
                <a:gd name="T9" fmla="*/ T8 w 155"/>
                <a:gd name="T10" fmla="+- 0 2520 1960"/>
                <a:gd name="T11" fmla="*/ 2520 h 623"/>
                <a:gd name="T12" fmla="+- 0 6322 6322"/>
                <a:gd name="T13" fmla="*/ T12 w 155"/>
                <a:gd name="T14" fmla="+- 0 2520 1960"/>
                <a:gd name="T15" fmla="*/ 2520 h 623"/>
                <a:gd name="T16" fmla="+- 0 6322 6322"/>
                <a:gd name="T17" fmla="*/ T16 w 155"/>
                <a:gd name="T18" fmla="+- 0 2520 1960"/>
                <a:gd name="T19" fmla="*/ 2520 h 623"/>
                <a:gd name="T20" fmla="+- 0 6329 6322"/>
                <a:gd name="T21" fmla="*/ T20 w 155"/>
                <a:gd name="T22" fmla="+- 0 2545 1960"/>
                <a:gd name="T23" fmla="*/ 2545 h 623"/>
                <a:gd name="T24" fmla="+- 0 6345 6322"/>
                <a:gd name="T25" fmla="*/ T24 w 155"/>
                <a:gd name="T26" fmla="+- 0 2565 1960"/>
                <a:gd name="T27" fmla="*/ 2565 h 623"/>
                <a:gd name="T28" fmla="+- 0 6370 6322"/>
                <a:gd name="T29" fmla="*/ T28 w 155"/>
                <a:gd name="T30" fmla="+- 0 2578 1960"/>
                <a:gd name="T31" fmla="*/ 2578 h 623"/>
                <a:gd name="T32" fmla="+- 0 6400 6322"/>
                <a:gd name="T33" fmla="*/ T32 w 155"/>
                <a:gd name="T34" fmla="+- 0 2583 1960"/>
                <a:gd name="T35" fmla="*/ 2583 h 623"/>
                <a:gd name="T36" fmla="+- 0 6430 6322"/>
                <a:gd name="T37" fmla="*/ T36 w 155"/>
                <a:gd name="T38" fmla="+- 0 2578 1960"/>
                <a:gd name="T39" fmla="*/ 2578 h 623"/>
                <a:gd name="T40" fmla="+- 0 6455 6322"/>
                <a:gd name="T41" fmla="*/ T40 w 155"/>
                <a:gd name="T42" fmla="+- 0 2565 1960"/>
                <a:gd name="T43" fmla="*/ 2565 h 623"/>
                <a:gd name="T44" fmla="+- 0 6471 6322"/>
                <a:gd name="T45" fmla="*/ T44 w 155"/>
                <a:gd name="T46" fmla="+- 0 2545 1960"/>
                <a:gd name="T47" fmla="*/ 2545 h 623"/>
                <a:gd name="T48" fmla="+- 0 6477 6322"/>
                <a:gd name="T49" fmla="*/ T48 w 155"/>
                <a:gd name="T50" fmla="+- 0 2520 1960"/>
                <a:gd name="T51" fmla="*/ 2520 h 623"/>
                <a:gd name="T52" fmla="+- 0 6477 6322"/>
                <a:gd name="T53" fmla="*/ T52 w 155"/>
                <a:gd name="T54" fmla="+- 0 2520 1960"/>
                <a:gd name="T55" fmla="*/ 2520 h 623"/>
                <a:gd name="T56" fmla="+- 0 6477 6322"/>
                <a:gd name="T57" fmla="*/ T56 w 155"/>
                <a:gd name="T58" fmla="+- 0 2520 1960"/>
                <a:gd name="T59" fmla="*/ 2520 h 623"/>
                <a:gd name="T60" fmla="+- 0 6477 6322"/>
                <a:gd name="T61" fmla="*/ T60 w 155"/>
                <a:gd name="T62" fmla="+- 0 2520 1960"/>
                <a:gd name="T63" fmla="*/ 2520 h 623"/>
                <a:gd name="T64" fmla="+- 0 6477 6322"/>
                <a:gd name="T65" fmla="*/ T64 w 155"/>
                <a:gd name="T66" fmla="+- 0 1960 1960"/>
                <a:gd name="T67" fmla="*/ 1960 h 623"/>
                <a:gd name="T68" fmla="+- 0 6466 6322"/>
                <a:gd name="T69" fmla="*/ T68 w 155"/>
                <a:gd name="T70" fmla="+- 0 1966 1960"/>
                <a:gd name="T71" fmla="*/ 1966 h 623"/>
                <a:gd name="T72" fmla="+- 0 6449 6322"/>
                <a:gd name="T73" fmla="*/ T72 w 155"/>
                <a:gd name="T74" fmla="+- 0 1970 1960"/>
                <a:gd name="T75" fmla="*/ 1970 h 623"/>
                <a:gd name="T76" fmla="+- 0 6426 6322"/>
                <a:gd name="T77" fmla="*/ T76 w 155"/>
                <a:gd name="T78" fmla="+- 0 1973 1960"/>
                <a:gd name="T79" fmla="*/ 1973 h 623"/>
                <a:gd name="T80" fmla="+- 0 6399 6322"/>
                <a:gd name="T81" fmla="*/ T80 w 155"/>
                <a:gd name="T82" fmla="+- 0 1974 1960"/>
                <a:gd name="T83" fmla="*/ 1974 h 623"/>
                <a:gd name="T84" fmla="+- 0 6374 6322"/>
                <a:gd name="T85" fmla="*/ T84 w 155"/>
                <a:gd name="T86" fmla="+- 0 1974 1960"/>
                <a:gd name="T87" fmla="*/ 1974 h 623"/>
                <a:gd name="T88" fmla="+- 0 6352 6322"/>
                <a:gd name="T89" fmla="*/ T88 w 155"/>
                <a:gd name="T90" fmla="+- 0 1971 1960"/>
                <a:gd name="T91" fmla="*/ 1971 h 623"/>
                <a:gd name="T92" fmla="+- 0 6334 6322"/>
                <a:gd name="T93" fmla="*/ T92 w 155"/>
                <a:gd name="T94" fmla="+- 0 1967 1960"/>
                <a:gd name="T95" fmla="*/ 1967 h 623"/>
                <a:gd name="T96" fmla="+- 0 6322 6322"/>
                <a:gd name="T97" fmla="*/ T96 w 155"/>
                <a:gd name="T98" fmla="+- 0 1962 1960"/>
                <a:gd name="T99" fmla="*/ 1962 h 6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55" h="623">
                  <a:moveTo>
                    <a:pt x="0" y="2"/>
                  </a:moveTo>
                  <a:lnTo>
                    <a:pt x="0" y="560"/>
                  </a:lnTo>
                  <a:lnTo>
                    <a:pt x="1" y="560"/>
                  </a:lnTo>
                  <a:lnTo>
                    <a:pt x="0" y="560"/>
                  </a:lnTo>
                  <a:lnTo>
                    <a:pt x="7" y="585"/>
                  </a:lnTo>
                  <a:lnTo>
                    <a:pt x="23" y="605"/>
                  </a:lnTo>
                  <a:lnTo>
                    <a:pt x="48" y="618"/>
                  </a:lnTo>
                  <a:lnTo>
                    <a:pt x="78" y="623"/>
                  </a:lnTo>
                  <a:lnTo>
                    <a:pt x="108" y="618"/>
                  </a:lnTo>
                  <a:lnTo>
                    <a:pt x="133" y="605"/>
                  </a:lnTo>
                  <a:lnTo>
                    <a:pt x="149" y="585"/>
                  </a:lnTo>
                  <a:lnTo>
                    <a:pt x="155" y="560"/>
                  </a:lnTo>
                  <a:lnTo>
                    <a:pt x="155" y="0"/>
                  </a:lnTo>
                  <a:lnTo>
                    <a:pt x="144" y="6"/>
                  </a:lnTo>
                  <a:lnTo>
                    <a:pt x="127" y="10"/>
                  </a:lnTo>
                  <a:lnTo>
                    <a:pt x="104" y="13"/>
                  </a:lnTo>
                  <a:lnTo>
                    <a:pt x="77" y="14"/>
                  </a:lnTo>
                  <a:lnTo>
                    <a:pt x="52" y="14"/>
                  </a:lnTo>
                  <a:lnTo>
                    <a:pt x="30" y="11"/>
                  </a:lnTo>
                  <a:lnTo>
                    <a:pt x="12" y="7"/>
                  </a:lnTo>
                  <a:lnTo>
                    <a:pt x="0" y="2"/>
                  </a:lnTo>
                  <a:close/>
                </a:path>
              </a:pathLst>
            </a:custGeom>
            <a:noFill/>
            <a:ln w="7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88" name="Picture 87"/>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5248" y="2068"/>
              <a:ext cx="5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838" y="1837"/>
              <a:ext cx="112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6322" y="1492"/>
              <a:ext cx="155"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a:spLocks/>
            </p:cNvSpPr>
            <p:nvPr/>
          </p:nvSpPr>
          <p:spPr bwMode="auto">
            <a:xfrm>
              <a:off x="6322" y="1492"/>
              <a:ext cx="155" cy="463"/>
            </a:xfrm>
            <a:custGeom>
              <a:avLst/>
              <a:gdLst>
                <a:gd name="T0" fmla="+- 0 6322 6322"/>
                <a:gd name="T1" fmla="*/ T0 w 155"/>
                <a:gd name="T2" fmla="+- 0 1493 1493"/>
                <a:gd name="T3" fmla="*/ 1493 h 463"/>
                <a:gd name="T4" fmla="+- 0 6322 6322"/>
                <a:gd name="T5" fmla="*/ T4 w 155"/>
                <a:gd name="T6" fmla="+- 0 1943 1493"/>
                <a:gd name="T7" fmla="*/ 1943 h 463"/>
                <a:gd name="T8" fmla="+- 0 6334 6322"/>
                <a:gd name="T9" fmla="*/ T8 w 155"/>
                <a:gd name="T10" fmla="+- 0 1948 1493"/>
                <a:gd name="T11" fmla="*/ 1948 h 463"/>
                <a:gd name="T12" fmla="+- 0 6352 6322"/>
                <a:gd name="T13" fmla="*/ T12 w 155"/>
                <a:gd name="T14" fmla="+- 0 1952 1493"/>
                <a:gd name="T15" fmla="*/ 1952 h 463"/>
                <a:gd name="T16" fmla="+- 0 6374 6322"/>
                <a:gd name="T17" fmla="*/ T16 w 155"/>
                <a:gd name="T18" fmla="+- 0 1954 1493"/>
                <a:gd name="T19" fmla="*/ 1954 h 463"/>
                <a:gd name="T20" fmla="+- 0 6399 6322"/>
                <a:gd name="T21" fmla="*/ T20 w 155"/>
                <a:gd name="T22" fmla="+- 0 1955 1493"/>
                <a:gd name="T23" fmla="*/ 1955 h 463"/>
                <a:gd name="T24" fmla="+- 0 6426 6322"/>
                <a:gd name="T25" fmla="*/ T24 w 155"/>
                <a:gd name="T26" fmla="+- 0 1954 1493"/>
                <a:gd name="T27" fmla="*/ 1954 h 463"/>
                <a:gd name="T28" fmla="+- 0 6449 6322"/>
                <a:gd name="T29" fmla="*/ T28 w 155"/>
                <a:gd name="T30" fmla="+- 0 1951 1493"/>
                <a:gd name="T31" fmla="*/ 1951 h 463"/>
                <a:gd name="T32" fmla="+- 0 6466 6322"/>
                <a:gd name="T33" fmla="*/ T32 w 155"/>
                <a:gd name="T34" fmla="+- 0 1947 1493"/>
                <a:gd name="T35" fmla="*/ 1947 h 463"/>
                <a:gd name="T36" fmla="+- 0 6477 6322"/>
                <a:gd name="T37" fmla="*/ T36 w 155"/>
                <a:gd name="T38" fmla="+- 0 1941 1493"/>
                <a:gd name="T39" fmla="*/ 1941 h 463"/>
                <a:gd name="T40" fmla="+- 0 6477 6322"/>
                <a:gd name="T41" fmla="*/ T40 w 155"/>
                <a:gd name="T42" fmla="+- 0 1493 1493"/>
                <a:gd name="T43" fmla="*/ 1493 h 463"/>
                <a:gd name="T44" fmla="+- 0 6322 6322"/>
                <a:gd name="T45" fmla="*/ T44 w 155"/>
                <a:gd name="T46" fmla="+- 0 1493 1493"/>
                <a:gd name="T47" fmla="*/ 1493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55" h="463">
                  <a:moveTo>
                    <a:pt x="0" y="0"/>
                  </a:moveTo>
                  <a:lnTo>
                    <a:pt x="0" y="450"/>
                  </a:lnTo>
                  <a:lnTo>
                    <a:pt x="12" y="455"/>
                  </a:lnTo>
                  <a:lnTo>
                    <a:pt x="30" y="459"/>
                  </a:lnTo>
                  <a:lnTo>
                    <a:pt x="52" y="461"/>
                  </a:lnTo>
                  <a:lnTo>
                    <a:pt x="77" y="462"/>
                  </a:lnTo>
                  <a:lnTo>
                    <a:pt x="104" y="461"/>
                  </a:lnTo>
                  <a:lnTo>
                    <a:pt x="127" y="458"/>
                  </a:lnTo>
                  <a:lnTo>
                    <a:pt x="144" y="454"/>
                  </a:lnTo>
                  <a:lnTo>
                    <a:pt x="155" y="448"/>
                  </a:lnTo>
                  <a:lnTo>
                    <a:pt x="155" y="0"/>
                  </a:lnTo>
                  <a:lnTo>
                    <a:pt x="0" y="0"/>
                  </a:lnTo>
                  <a:close/>
                </a:path>
              </a:pathLst>
            </a:custGeom>
            <a:noFill/>
            <a:ln w="70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92" name="Picture 91"/>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609" y="1348"/>
              <a:ext cx="158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6116" y="1905"/>
              <a:ext cx="544"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6151" y="1731"/>
              <a:ext cx="5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5442" y="891"/>
              <a:ext cx="1913"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95"/>
            <p:cNvSpPr>
              <a:spLocks/>
            </p:cNvSpPr>
            <p:nvPr/>
          </p:nvSpPr>
          <p:spPr bwMode="auto">
            <a:xfrm>
              <a:off x="5442" y="891"/>
              <a:ext cx="1913" cy="1142"/>
            </a:xfrm>
            <a:custGeom>
              <a:avLst/>
              <a:gdLst>
                <a:gd name="T0" fmla="+- 0 7076 5443"/>
                <a:gd name="T1" fmla="*/ T0 w 1913"/>
                <a:gd name="T2" fmla="+- 0 1084 892"/>
                <a:gd name="T3" fmla="*/ 1084 h 1142"/>
                <a:gd name="T4" fmla="+- 0 7073 5443"/>
                <a:gd name="T5" fmla="*/ T4 w 1913"/>
                <a:gd name="T6" fmla="+- 0 1085 892"/>
                <a:gd name="T7" fmla="*/ 1085 h 1142"/>
                <a:gd name="T8" fmla="+- 0 7023 5443"/>
                <a:gd name="T9" fmla="*/ T8 w 1913"/>
                <a:gd name="T10" fmla="+- 0 1042 892"/>
                <a:gd name="T11" fmla="*/ 1042 h 1142"/>
                <a:gd name="T12" fmla="+- 0 6885 5443"/>
                <a:gd name="T13" fmla="*/ T12 w 1913"/>
                <a:gd name="T14" fmla="+- 0 1007 892"/>
                <a:gd name="T15" fmla="*/ 1007 h 1142"/>
                <a:gd name="T16" fmla="+- 0 6680 5443"/>
                <a:gd name="T17" fmla="*/ T16 w 1913"/>
                <a:gd name="T18" fmla="+- 0 983 892"/>
                <a:gd name="T19" fmla="*/ 983 h 1142"/>
                <a:gd name="T20" fmla="+- 0 6558 5443"/>
                <a:gd name="T21" fmla="*/ T20 w 1913"/>
                <a:gd name="T22" fmla="+- 0 929 892"/>
                <a:gd name="T23" fmla="*/ 929 h 1142"/>
                <a:gd name="T24" fmla="+- 0 6559 5443"/>
                <a:gd name="T25" fmla="*/ T24 w 1913"/>
                <a:gd name="T26" fmla="+- 0 929 892"/>
                <a:gd name="T27" fmla="*/ 929 h 1142"/>
                <a:gd name="T28" fmla="+- 0 6546 5443"/>
                <a:gd name="T29" fmla="*/ T28 w 1913"/>
                <a:gd name="T30" fmla="+- 0 914 892"/>
                <a:gd name="T31" fmla="*/ 914 h 1142"/>
                <a:gd name="T32" fmla="+- 0 6461 5443"/>
                <a:gd name="T33" fmla="*/ T32 w 1913"/>
                <a:gd name="T34" fmla="+- 0 895 892"/>
                <a:gd name="T35" fmla="*/ 895 h 1142"/>
                <a:gd name="T36" fmla="+- 0 6337 5443"/>
                <a:gd name="T37" fmla="*/ T36 w 1913"/>
                <a:gd name="T38" fmla="+- 0 895 892"/>
                <a:gd name="T39" fmla="*/ 895 h 1142"/>
                <a:gd name="T40" fmla="+- 0 6252 5443"/>
                <a:gd name="T41" fmla="*/ T40 w 1913"/>
                <a:gd name="T42" fmla="+- 0 914 892"/>
                <a:gd name="T43" fmla="*/ 914 h 1142"/>
                <a:gd name="T44" fmla="+- 0 6240 5443"/>
                <a:gd name="T45" fmla="*/ T44 w 1913"/>
                <a:gd name="T46" fmla="+- 0 976 892"/>
                <a:gd name="T47" fmla="*/ 976 h 1142"/>
                <a:gd name="T48" fmla="+- 0 6008 5443"/>
                <a:gd name="T49" fmla="*/ T48 w 1913"/>
                <a:gd name="T50" fmla="+- 0 993 892"/>
                <a:gd name="T51" fmla="*/ 993 h 1142"/>
                <a:gd name="T52" fmla="+- 0 5834 5443"/>
                <a:gd name="T53" fmla="*/ T52 w 1913"/>
                <a:gd name="T54" fmla="+- 0 1023 892"/>
                <a:gd name="T55" fmla="*/ 1023 h 1142"/>
                <a:gd name="T56" fmla="+- 0 5725 5443"/>
                <a:gd name="T57" fmla="*/ T56 w 1913"/>
                <a:gd name="T58" fmla="+- 0 1084 892"/>
                <a:gd name="T59" fmla="*/ 1084 h 1142"/>
                <a:gd name="T60" fmla="+- 0 5616 5443"/>
                <a:gd name="T61" fmla="*/ T60 w 1913"/>
                <a:gd name="T62" fmla="+- 0 1296 892"/>
                <a:gd name="T63" fmla="*/ 1296 h 1142"/>
                <a:gd name="T64" fmla="+- 0 5489 5443"/>
                <a:gd name="T65" fmla="*/ T64 w 1913"/>
                <a:gd name="T66" fmla="+- 0 1343 892"/>
                <a:gd name="T67" fmla="*/ 1343 h 1142"/>
                <a:gd name="T68" fmla="+- 0 5443 5443"/>
                <a:gd name="T69" fmla="*/ T68 w 1913"/>
                <a:gd name="T70" fmla="+- 0 1397 892"/>
                <a:gd name="T71" fmla="*/ 1397 h 1142"/>
                <a:gd name="T72" fmla="+- 0 5455 5443"/>
                <a:gd name="T73" fmla="*/ T72 w 1913"/>
                <a:gd name="T74" fmla="+- 0 1549 892"/>
                <a:gd name="T75" fmla="*/ 1549 h 1142"/>
                <a:gd name="T76" fmla="+- 0 5547 5443"/>
                <a:gd name="T77" fmla="*/ T76 w 1913"/>
                <a:gd name="T78" fmla="+- 0 1601 892"/>
                <a:gd name="T79" fmla="*/ 1601 h 1142"/>
                <a:gd name="T80" fmla="+- 0 5813 5443"/>
                <a:gd name="T81" fmla="*/ T80 w 1913"/>
                <a:gd name="T82" fmla="+- 0 1918 892"/>
                <a:gd name="T83" fmla="*/ 1918 h 1142"/>
                <a:gd name="T84" fmla="+- 0 5992 5443"/>
                <a:gd name="T85" fmla="*/ T84 w 1913"/>
                <a:gd name="T86" fmla="+- 0 2000 892"/>
                <a:gd name="T87" fmla="*/ 2000 h 1142"/>
                <a:gd name="T88" fmla="+- 0 6176 5443"/>
                <a:gd name="T89" fmla="*/ T88 w 1913"/>
                <a:gd name="T90" fmla="+- 0 2024 892"/>
                <a:gd name="T91" fmla="*/ 2024 h 1142"/>
                <a:gd name="T92" fmla="+- 0 6399 5443"/>
                <a:gd name="T93" fmla="*/ T92 w 1913"/>
                <a:gd name="T94" fmla="+- 0 2033 892"/>
                <a:gd name="T95" fmla="*/ 2033 h 1142"/>
                <a:gd name="T96" fmla="+- 0 6616 5443"/>
                <a:gd name="T97" fmla="*/ T96 w 1913"/>
                <a:gd name="T98" fmla="+- 0 2025 892"/>
                <a:gd name="T99" fmla="*/ 2025 h 1142"/>
                <a:gd name="T100" fmla="+- 0 6796 5443"/>
                <a:gd name="T101" fmla="*/ T100 w 1913"/>
                <a:gd name="T102" fmla="+- 0 2002 892"/>
                <a:gd name="T103" fmla="*/ 2002 h 1142"/>
                <a:gd name="T104" fmla="+- 0 6963 5443"/>
                <a:gd name="T105" fmla="*/ T104 w 1913"/>
                <a:gd name="T106" fmla="+- 0 1946 892"/>
                <a:gd name="T107" fmla="*/ 1946 h 1142"/>
                <a:gd name="T108" fmla="+- 0 7252 5443"/>
                <a:gd name="T109" fmla="*/ T108 w 1913"/>
                <a:gd name="T110" fmla="+- 0 1600 892"/>
                <a:gd name="T111" fmla="*/ 1600 h 1142"/>
                <a:gd name="T112" fmla="+- 0 7343 5443"/>
                <a:gd name="T113" fmla="*/ T112 w 1913"/>
                <a:gd name="T114" fmla="+- 0 1549 892"/>
                <a:gd name="T115" fmla="*/ 1549 h 1142"/>
                <a:gd name="T116" fmla="+- 0 7355 5443"/>
                <a:gd name="T117" fmla="*/ T116 w 1913"/>
                <a:gd name="T118" fmla="+- 0 1397 892"/>
                <a:gd name="T119" fmla="*/ 1397 h 1142"/>
                <a:gd name="T120" fmla="+- 0 7310 5443"/>
                <a:gd name="T121" fmla="*/ T120 w 1913"/>
                <a:gd name="T122" fmla="+- 0 1344 892"/>
                <a:gd name="T123" fmla="*/ 1344 h 1142"/>
                <a:gd name="T124" fmla="+- 0 7184 5443"/>
                <a:gd name="T125" fmla="*/ T124 w 1913"/>
                <a:gd name="T126" fmla="+- 0 1297 892"/>
                <a:gd name="T127" fmla="*/ 1297 h 1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913" h="1142">
                  <a:moveTo>
                    <a:pt x="1741" y="405"/>
                  </a:moveTo>
                  <a:lnTo>
                    <a:pt x="1633" y="192"/>
                  </a:lnTo>
                  <a:lnTo>
                    <a:pt x="1632" y="192"/>
                  </a:lnTo>
                  <a:lnTo>
                    <a:pt x="1630" y="193"/>
                  </a:lnTo>
                  <a:lnTo>
                    <a:pt x="1631" y="192"/>
                  </a:lnTo>
                  <a:lnTo>
                    <a:pt x="1580" y="150"/>
                  </a:lnTo>
                  <a:lnTo>
                    <a:pt x="1521" y="131"/>
                  </a:lnTo>
                  <a:lnTo>
                    <a:pt x="1442" y="115"/>
                  </a:lnTo>
                  <a:lnTo>
                    <a:pt x="1347" y="101"/>
                  </a:lnTo>
                  <a:lnTo>
                    <a:pt x="1237" y="91"/>
                  </a:lnTo>
                  <a:lnTo>
                    <a:pt x="1115" y="84"/>
                  </a:lnTo>
                  <a:lnTo>
                    <a:pt x="1115" y="37"/>
                  </a:lnTo>
                  <a:lnTo>
                    <a:pt x="1116" y="37"/>
                  </a:lnTo>
                  <a:lnTo>
                    <a:pt x="1116" y="36"/>
                  </a:lnTo>
                  <a:lnTo>
                    <a:pt x="1103" y="22"/>
                  </a:lnTo>
                  <a:lnTo>
                    <a:pt x="1069" y="10"/>
                  </a:lnTo>
                  <a:lnTo>
                    <a:pt x="1018" y="3"/>
                  </a:lnTo>
                  <a:lnTo>
                    <a:pt x="956" y="0"/>
                  </a:lnTo>
                  <a:lnTo>
                    <a:pt x="894" y="3"/>
                  </a:lnTo>
                  <a:lnTo>
                    <a:pt x="843" y="10"/>
                  </a:lnTo>
                  <a:lnTo>
                    <a:pt x="809" y="22"/>
                  </a:lnTo>
                  <a:lnTo>
                    <a:pt x="797" y="36"/>
                  </a:lnTo>
                  <a:lnTo>
                    <a:pt x="797" y="84"/>
                  </a:lnTo>
                  <a:lnTo>
                    <a:pt x="675" y="91"/>
                  </a:lnTo>
                  <a:lnTo>
                    <a:pt x="565" y="101"/>
                  </a:lnTo>
                  <a:lnTo>
                    <a:pt x="470" y="115"/>
                  </a:lnTo>
                  <a:lnTo>
                    <a:pt x="391" y="131"/>
                  </a:lnTo>
                  <a:lnTo>
                    <a:pt x="332" y="150"/>
                  </a:lnTo>
                  <a:lnTo>
                    <a:pt x="282" y="192"/>
                  </a:lnTo>
                  <a:lnTo>
                    <a:pt x="281" y="192"/>
                  </a:lnTo>
                  <a:lnTo>
                    <a:pt x="173" y="404"/>
                  </a:lnTo>
                  <a:lnTo>
                    <a:pt x="100" y="427"/>
                  </a:lnTo>
                  <a:lnTo>
                    <a:pt x="46" y="451"/>
                  </a:lnTo>
                  <a:lnTo>
                    <a:pt x="12" y="478"/>
                  </a:lnTo>
                  <a:lnTo>
                    <a:pt x="0" y="505"/>
                  </a:lnTo>
                  <a:lnTo>
                    <a:pt x="0" y="629"/>
                  </a:lnTo>
                  <a:lnTo>
                    <a:pt x="12" y="657"/>
                  </a:lnTo>
                  <a:lnTo>
                    <a:pt x="48" y="684"/>
                  </a:lnTo>
                  <a:lnTo>
                    <a:pt x="104" y="709"/>
                  </a:lnTo>
                  <a:lnTo>
                    <a:pt x="181" y="732"/>
                  </a:lnTo>
                  <a:lnTo>
                    <a:pt x="370" y="1026"/>
                  </a:lnTo>
                  <a:lnTo>
                    <a:pt x="422" y="1071"/>
                  </a:lnTo>
                  <a:lnTo>
                    <a:pt x="549" y="1108"/>
                  </a:lnTo>
                  <a:lnTo>
                    <a:pt x="635" y="1122"/>
                  </a:lnTo>
                  <a:lnTo>
                    <a:pt x="733" y="1132"/>
                  </a:lnTo>
                  <a:lnTo>
                    <a:pt x="841" y="1139"/>
                  </a:lnTo>
                  <a:lnTo>
                    <a:pt x="956" y="1141"/>
                  </a:lnTo>
                  <a:lnTo>
                    <a:pt x="1068" y="1139"/>
                  </a:lnTo>
                  <a:lnTo>
                    <a:pt x="1173" y="1133"/>
                  </a:lnTo>
                  <a:lnTo>
                    <a:pt x="1268" y="1123"/>
                  </a:lnTo>
                  <a:lnTo>
                    <a:pt x="1353" y="1110"/>
                  </a:lnTo>
                  <a:lnTo>
                    <a:pt x="1424" y="1093"/>
                  </a:lnTo>
                  <a:lnTo>
                    <a:pt x="1520" y="1054"/>
                  </a:lnTo>
                  <a:lnTo>
                    <a:pt x="1734" y="731"/>
                  </a:lnTo>
                  <a:lnTo>
                    <a:pt x="1809" y="708"/>
                  </a:lnTo>
                  <a:lnTo>
                    <a:pt x="1865" y="683"/>
                  </a:lnTo>
                  <a:lnTo>
                    <a:pt x="1900" y="657"/>
                  </a:lnTo>
                  <a:lnTo>
                    <a:pt x="1912" y="629"/>
                  </a:lnTo>
                  <a:lnTo>
                    <a:pt x="1912" y="505"/>
                  </a:lnTo>
                  <a:lnTo>
                    <a:pt x="1901" y="478"/>
                  </a:lnTo>
                  <a:lnTo>
                    <a:pt x="1867" y="452"/>
                  </a:lnTo>
                  <a:lnTo>
                    <a:pt x="1813" y="427"/>
                  </a:lnTo>
                  <a:lnTo>
                    <a:pt x="1741" y="405"/>
                  </a:lnTo>
                  <a:close/>
                </a:path>
              </a:pathLst>
            </a:custGeom>
            <a:noFill/>
            <a:ln w="705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97" name="Picture 96"/>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956" y="1630"/>
              <a:ext cx="24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589" y="1628"/>
              <a:ext cx="24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157" y="1096"/>
              <a:ext cx="910"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6666" y="1263"/>
              <a:ext cx="674"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456" y="1265"/>
              <a:ext cx="666"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 name="Line 556"/>
            <p:cNvCxnSpPr>
              <a:cxnSpLocks noChangeShapeType="1"/>
            </p:cNvCxnSpPr>
            <p:nvPr/>
          </p:nvCxnSpPr>
          <p:spPr bwMode="auto">
            <a:xfrm>
              <a:off x="5898" y="2135"/>
              <a:ext cx="384" cy="0"/>
            </a:xfrm>
            <a:prstGeom prst="line">
              <a:avLst/>
            </a:prstGeom>
            <a:noFill/>
            <a:ln w="4197">
              <a:solidFill>
                <a:srgbClr val="231F20"/>
              </a:solidFill>
              <a:prstDash val="solid"/>
              <a:round/>
              <a:headEnd/>
              <a:tailEnd/>
            </a:ln>
            <a:extLst>
              <a:ext uri="{909E8E84-426E-40DD-AFC4-6F175D3DCCD1}">
                <a14:hiddenFill xmlns:a14="http://schemas.microsoft.com/office/drawing/2010/main">
                  <a:noFill/>
                </a14:hiddenFill>
              </a:ext>
            </a:extLst>
          </p:spPr>
        </p:cxnSp>
        <p:pic>
          <p:nvPicPr>
            <p:cNvPr id="103" name="Picture 102"/>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6607" y="2140"/>
              <a:ext cx="78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6763" y="2470"/>
              <a:ext cx="4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6774" y="2629"/>
              <a:ext cx="44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6" name="Line 560"/>
            <p:cNvCxnSpPr>
              <a:cxnSpLocks noChangeShapeType="1"/>
            </p:cNvCxnSpPr>
            <p:nvPr/>
          </p:nvCxnSpPr>
          <p:spPr bwMode="auto">
            <a:xfrm>
              <a:off x="6742" y="2631"/>
              <a:ext cx="0" cy="0"/>
            </a:xfrm>
            <a:prstGeom prst="line">
              <a:avLst/>
            </a:prstGeom>
            <a:noFill/>
            <a:ln w="4197">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07" name="Line 561"/>
            <p:cNvCxnSpPr>
              <a:cxnSpLocks noChangeShapeType="1"/>
            </p:cNvCxnSpPr>
            <p:nvPr/>
          </p:nvCxnSpPr>
          <p:spPr bwMode="auto">
            <a:xfrm>
              <a:off x="7094" y="2116"/>
              <a:ext cx="0" cy="0"/>
            </a:xfrm>
            <a:prstGeom prst="line">
              <a:avLst/>
            </a:prstGeom>
            <a:noFill/>
            <a:ln w="4197">
              <a:solidFill>
                <a:srgbClr val="231F20"/>
              </a:solidFill>
              <a:prstDash val="solid"/>
              <a:round/>
              <a:headEnd/>
              <a:tailEnd/>
            </a:ln>
            <a:extLst>
              <a:ext uri="{909E8E84-426E-40DD-AFC4-6F175D3DCCD1}">
                <a14:hiddenFill xmlns:a14="http://schemas.microsoft.com/office/drawing/2010/main">
                  <a:noFill/>
                </a14:hiddenFill>
              </a:ext>
            </a:extLst>
          </p:spPr>
        </p:cxnSp>
        <p:pic>
          <p:nvPicPr>
            <p:cNvPr id="108" name="Picture 107"/>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5953" y="661"/>
              <a:ext cx="20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08"/>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6204" y="661"/>
              <a:ext cx="6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109"/>
            <p:cNvSpPr>
              <a:spLocks/>
            </p:cNvSpPr>
            <p:nvPr/>
          </p:nvSpPr>
          <p:spPr bwMode="auto">
            <a:xfrm>
              <a:off x="4325" y="546"/>
              <a:ext cx="3229" cy="3833"/>
            </a:xfrm>
            <a:custGeom>
              <a:avLst/>
              <a:gdLst>
                <a:gd name="T0" fmla="+- 0 4613 4325"/>
                <a:gd name="T1" fmla="*/ T0 w 3229"/>
                <a:gd name="T2" fmla="+- 0 547 547"/>
                <a:gd name="T3" fmla="*/ 547 h 3833"/>
                <a:gd name="T4" fmla="+- 0 4447 4325"/>
                <a:gd name="T5" fmla="*/ T4 w 3229"/>
                <a:gd name="T6" fmla="+- 0 551 547"/>
                <a:gd name="T7" fmla="*/ 551 h 3833"/>
                <a:gd name="T8" fmla="+- 0 4361 4325"/>
                <a:gd name="T9" fmla="*/ T8 w 3229"/>
                <a:gd name="T10" fmla="+- 0 583 547"/>
                <a:gd name="T11" fmla="*/ 583 h 3833"/>
                <a:gd name="T12" fmla="+- 0 4330 4325"/>
                <a:gd name="T13" fmla="*/ T12 w 3229"/>
                <a:gd name="T14" fmla="+- 0 668 547"/>
                <a:gd name="T15" fmla="*/ 668 h 3833"/>
                <a:gd name="T16" fmla="+- 0 4325 4325"/>
                <a:gd name="T17" fmla="*/ T16 w 3229"/>
                <a:gd name="T18" fmla="+- 0 835 547"/>
                <a:gd name="T19" fmla="*/ 835 h 3833"/>
                <a:gd name="T20" fmla="+- 0 4325 4325"/>
                <a:gd name="T21" fmla="*/ T20 w 3229"/>
                <a:gd name="T22" fmla="+- 0 4092 547"/>
                <a:gd name="T23" fmla="*/ 4092 h 3833"/>
                <a:gd name="T24" fmla="+- 0 4330 4325"/>
                <a:gd name="T25" fmla="*/ T24 w 3229"/>
                <a:gd name="T26" fmla="+- 0 4258 547"/>
                <a:gd name="T27" fmla="*/ 4258 h 3833"/>
                <a:gd name="T28" fmla="+- 0 4361 4325"/>
                <a:gd name="T29" fmla="*/ T28 w 3229"/>
                <a:gd name="T30" fmla="+- 0 4344 547"/>
                <a:gd name="T31" fmla="*/ 4344 h 3833"/>
                <a:gd name="T32" fmla="+- 0 4447 4325"/>
                <a:gd name="T33" fmla="*/ T32 w 3229"/>
                <a:gd name="T34" fmla="+- 0 4375 547"/>
                <a:gd name="T35" fmla="*/ 4375 h 3833"/>
                <a:gd name="T36" fmla="+- 0 4613 4325"/>
                <a:gd name="T37" fmla="*/ T36 w 3229"/>
                <a:gd name="T38" fmla="+- 0 4380 547"/>
                <a:gd name="T39" fmla="*/ 4380 h 3833"/>
                <a:gd name="T40" fmla="+- 0 7265 4325"/>
                <a:gd name="T41" fmla="*/ T40 w 3229"/>
                <a:gd name="T42" fmla="+- 0 4380 547"/>
                <a:gd name="T43" fmla="*/ 4380 h 3833"/>
                <a:gd name="T44" fmla="+- 0 7432 4325"/>
                <a:gd name="T45" fmla="*/ T44 w 3229"/>
                <a:gd name="T46" fmla="+- 0 4375 547"/>
                <a:gd name="T47" fmla="*/ 4375 h 3833"/>
                <a:gd name="T48" fmla="+- 0 7517 4325"/>
                <a:gd name="T49" fmla="*/ T48 w 3229"/>
                <a:gd name="T50" fmla="+- 0 4344 547"/>
                <a:gd name="T51" fmla="*/ 4344 h 3833"/>
                <a:gd name="T52" fmla="+- 0 7549 4325"/>
                <a:gd name="T53" fmla="*/ T52 w 3229"/>
                <a:gd name="T54" fmla="+- 0 4258 547"/>
                <a:gd name="T55" fmla="*/ 4258 h 3833"/>
                <a:gd name="T56" fmla="+- 0 7553 4325"/>
                <a:gd name="T57" fmla="*/ T56 w 3229"/>
                <a:gd name="T58" fmla="+- 0 4092 547"/>
                <a:gd name="T59" fmla="*/ 4092 h 3833"/>
                <a:gd name="T60" fmla="+- 0 7553 4325"/>
                <a:gd name="T61" fmla="*/ T60 w 3229"/>
                <a:gd name="T62" fmla="+- 0 835 547"/>
                <a:gd name="T63" fmla="*/ 835 h 3833"/>
                <a:gd name="T64" fmla="+- 0 7549 4325"/>
                <a:gd name="T65" fmla="*/ T64 w 3229"/>
                <a:gd name="T66" fmla="+- 0 668 547"/>
                <a:gd name="T67" fmla="*/ 668 h 3833"/>
                <a:gd name="T68" fmla="+- 0 7517 4325"/>
                <a:gd name="T69" fmla="*/ T68 w 3229"/>
                <a:gd name="T70" fmla="+- 0 583 547"/>
                <a:gd name="T71" fmla="*/ 583 h 3833"/>
                <a:gd name="T72" fmla="+- 0 7432 4325"/>
                <a:gd name="T73" fmla="*/ T72 w 3229"/>
                <a:gd name="T74" fmla="+- 0 551 547"/>
                <a:gd name="T75" fmla="*/ 551 h 3833"/>
                <a:gd name="T76" fmla="+- 0 7265 4325"/>
                <a:gd name="T77" fmla="*/ T76 w 3229"/>
                <a:gd name="T78" fmla="+- 0 547 547"/>
                <a:gd name="T79" fmla="*/ 547 h 3833"/>
                <a:gd name="T80" fmla="+- 0 4613 4325"/>
                <a:gd name="T81" fmla="*/ T80 w 3229"/>
                <a:gd name="T82" fmla="+- 0 547 547"/>
                <a:gd name="T83" fmla="*/ 547 h 38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229" h="3833">
                  <a:moveTo>
                    <a:pt x="288" y="0"/>
                  </a:moveTo>
                  <a:lnTo>
                    <a:pt x="122" y="4"/>
                  </a:lnTo>
                  <a:lnTo>
                    <a:pt x="36" y="36"/>
                  </a:lnTo>
                  <a:lnTo>
                    <a:pt x="5" y="121"/>
                  </a:lnTo>
                  <a:lnTo>
                    <a:pt x="0" y="288"/>
                  </a:lnTo>
                  <a:lnTo>
                    <a:pt x="0" y="3545"/>
                  </a:lnTo>
                  <a:lnTo>
                    <a:pt x="5" y="3711"/>
                  </a:lnTo>
                  <a:lnTo>
                    <a:pt x="36" y="3797"/>
                  </a:lnTo>
                  <a:lnTo>
                    <a:pt x="122" y="3828"/>
                  </a:lnTo>
                  <a:lnTo>
                    <a:pt x="288" y="3833"/>
                  </a:lnTo>
                  <a:lnTo>
                    <a:pt x="2940" y="3833"/>
                  </a:lnTo>
                  <a:lnTo>
                    <a:pt x="3107" y="3828"/>
                  </a:lnTo>
                  <a:lnTo>
                    <a:pt x="3192" y="3797"/>
                  </a:lnTo>
                  <a:lnTo>
                    <a:pt x="3224" y="3711"/>
                  </a:lnTo>
                  <a:lnTo>
                    <a:pt x="3228" y="3545"/>
                  </a:lnTo>
                  <a:lnTo>
                    <a:pt x="3228" y="288"/>
                  </a:lnTo>
                  <a:lnTo>
                    <a:pt x="3224" y="121"/>
                  </a:lnTo>
                  <a:lnTo>
                    <a:pt x="3192" y="36"/>
                  </a:lnTo>
                  <a:lnTo>
                    <a:pt x="3107" y="4"/>
                  </a:lnTo>
                  <a:lnTo>
                    <a:pt x="2940"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728935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521115"/>
            <a:ext cx="11954256" cy="832197"/>
          </a:xfrm>
        </p:spPr>
        <p:txBody>
          <a:bodyPr>
            <a:noAutofit/>
          </a:bodyPr>
          <a:lstStyle/>
          <a:p>
            <a:r>
              <a:rPr lang="en-US" sz="3200" dirty="0"/>
              <a:t>Long stroke and regular stroke brake chambers  </a:t>
            </a:r>
            <a:endParaRPr lang="en-CA"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4139" y="1797978"/>
            <a:ext cx="6681466" cy="4138797"/>
          </a:xfrm>
          <a:prstGeom prst="rect">
            <a:avLst/>
          </a:prstGeom>
        </p:spPr>
      </p:pic>
    </p:spTree>
    <p:extLst>
      <p:ext uri="{BB962C8B-B14F-4D97-AF65-F5344CB8AC3E}">
        <p14:creationId xmlns:p14="http://schemas.microsoft.com/office/powerpoint/2010/main" val="424564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Foundation brakes </a:t>
            </a:r>
            <a:endParaRPr lang="en-CA" sz="4000" dirty="0"/>
          </a:p>
        </p:txBody>
      </p:sp>
      <p:sp>
        <p:nvSpPr>
          <p:cNvPr id="3" name="Text Placeholder 2"/>
          <p:cNvSpPr>
            <a:spLocks noGrp="1"/>
          </p:cNvSpPr>
          <p:nvPr>
            <p:ph type="body" sz="quarter" idx="10"/>
          </p:nvPr>
        </p:nvSpPr>
        <p:spPr>
          <a:xfrm>
            <a:off x="903111" y="1065729"/>
            <a:ext cx="10363200" cy="826971"/>
          </a:xfrm>
        </p:spPr>
        <p:txBody>
          <a:bodyPr/>
          <a:lstStyle/>
          <a:p>
            <a:pPr marL="0" indent="0">
              <a:buNone/>
            </a:pPr>
            <a:r>
              <a:rPr lang="en-US" sz="2000" dirty="0"/>
              <a:t>The brake assembly at each wheel is commonly called the foundation brake. </a:t>
            </a:r>
          </a:p>
          <a:p>
            <a:endParaRPr lang="en-CA" dirty="0"/>
          </a:p>
        </p:txBody>
      </p:sp>
      <p:grpSp>
        <p:nvGrpSpPr>
          <p:cNvPr id="4" name="Group 3"/>
          <p:cNvGrpSpPr>
            <a:grpSpLocks/>
          </p:cNvGrpSpPr>
          <p:nvPr/>
        </p:nvGrpSpPr>
        <p:grpSpPr bwMode="auto">
          <a:xfrm>
            <a:off x="811135" y="1810801"/>
            <a:ext cx="5010725" cy="3629259"/>
            <a:chOff x="4325" y="166"/>
            <a:chExt cx="4973" cy="361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8" y="728"/>
              <a:ext cx="2129" cy="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a:spLocks/>
            </p:cNvSpPr>
            <p:nvPr/>
          </p:nvSpPr>
          <p:spPr bwMode="auto">
            <a:xfrm>
              <a:off x="5690" y="1623"/>
              <a:ext cx="543" cy="889"/>
            </a:xfrm>
            <a:custGeom>
              <a:avLst/>
              <a:gdLst>
                <a:gd name="T0" fmla="+- 0 6096 5690"/>
                <a:gd name="T1" fmla="*/ T0 w 543"/>
                <a:gd name="T2" fmla="+- 0 2507 1624"/>
                <a:gd name="T3" fmla="*/ 2507 h 889"/>
                <a:gd name="T4" fmla="+- 0 5993 5690"/>
                <a:gd name="T5" fmla="*/ T4 w 543"/>
                <a:gd name="T6" fmla="+- 0 2501 1624"/>
                <a:gd name="T7" fmla="*/ 2501 h 889"/>
                <a:gd name="T8" fmla="+- 0 5889 5690"/>
                <a:gd name="T9" fmla="*/ T8 w 543"/>
                <a:gd name="T10" fmla="+- 0 2430 1624"/>
                <a:gd name="T11" fmla="*/ 2430 h 889"/>
                <a:gd name="T12" fmla="+- 0 5840 5690"/>
                <a:gd name="T13" fmla="*/ T12 w 543"/>
                <a:gd name="T14" fmla="+- 0 2374 1624"/>
                <a:gd name="T15" fmla="*/ 2374 h 889"/>
                <a:gd name="T16" fmla="+- 0 5796 5690"/>
                <a:gd name="T17" fmla="*/ T16 w 543"/>
                <a:gd name="T18" fmla="+- 0 2306 1624"/>
                <a:gd name="T19" fmla="*/ 2306 h 889"/>
                <a:gd name="T20" fmla="+- 0 5757 5690"/>
                <a:gd name="T21" fmla="*/ T20 w 543"/>
                <a:gd name="T22" fmla="+- 0 2228 1624"/>
                <a:gd name="T23" fmla="*/ 2228 h 889"/>
                <a:gd name="T24" fmla="+- 0 5725 5690"/>
                <a:gd name="T25" fmla="*/ T24 w 543"/>
                <a:gd name="T26" fmla="+- 0 2141 1624"/>
                <a:gd name="T27" fmla="*/ 2141 h 889"/>
                <a:gd name="T28" fmla="+- 0 5703 5690"/>
                <a:gd name="T29" fmla="*/ T28 w 543"/>
                <a:gd name="T30" fmla="+- 0 2051 1624"/>
                <a:gd name="T31" fmla="*/ 2051 h 889"/>
                <a:gd name="T32" fmla="+- 0 5691 5690"/>
                <a:gd name="T33" fmla="*/ T32 w 543"/>
                <a:gd name="T34" fmla="+- 0 1964 1624"/>
                <a:gd name="T35" fmla="*/ 1964 h 889"/>
                <a:gd name="T36" fmla="+- 0 5690 5690"/>
                <a:gd name="T37" fmla="*/ T36 w 543"/>
                <a:gd name="T38" fmla="+- 0 1883 1624"/>
                <a:gd name="T39" fmla="*/ 1883 h 889"/>
                <a:gd name="T40" fmla="+- 0 5699 5690"/>
                <a:gd name="T41" fmla="*/ T40 w 543"/>
                <a:gd name="T42" fmla="+- 0 1809 1624"/>
                <a:gd name="T43" fmla="*/ 1809 h 889"/>
                <a:gd name="T44" fmla="+- 0 5718 5690"/>
                <a:gd name="T45" fmla="*/ T44 w 543"/>
                <a:gd name="T46" fmla="+- 0 1745 1624"/>
                <a:gd name="T47" fmla="*/ 1745 h 889"/>
                <a:gd name="T48" fmla="+- 0 5783 5690"/>
                <a:gd name="T49" fmla="*/ T48 w 543"/>
                <a:gd name="T50" fmla="+- 0 1653 1624"/>
                <a:gd name="T51" fmla="*/ 1653 h 889"/>
                <a:gd name="T52" fmla="+- 0 5878 5690"/>
                <a:gd name="T53" fmla="*/ T52 w 543"/>
                <a:gd name="T54" fmla="+- 0 1624 1624"/>
                <a:gd name="T55" fmla="*/ 1624 h 889"/>
                <a:gd name="T56" fmla="+- 0 5930 5690"/>
                <a:gd name="T57" fmla="*/ T56 w 543"/>
                <a:gd name="T58" fmla="+- 0 1636 1624"/>
                <a:gd name="T59" fmla="*/ 1636 h 889"/>
                <a:gd name="T60" fmla="+- 0 6034 5690"/>
                <a:gd name="T61" fmla="*/ T60 w 543"/>
                <a:gd name="T62" fmla="+- 0 1707 1624"/>
                <a:gd name="T63" fmla="*/ 1707 h 889"/>
                <a:gd name="T64" fmla="+- 0 6083 5690"/>
                <a:gd name="T65" fmla="*/ T64 w 543"/>
                <a:gd name="T66" fmla="+- 0 1763 1624"/>
                <a:gd name="T67" fmla="*/ 1763 h 889"/>
                <a:gd name="T68" fmla="+- 0 6128 5690"/>
                <a:gd name="T69" fmla="*/ T68 w 543"/>
                <a:gd name="T70" fmla="+- 0 1831 1624"/>
                <a:gd name="T71" fmla="*/ 1831 h 889"/>
                <a:gd name="T72" fmla="+- 0 6167 5690"/>
                <a:gd name="T73" fmla="*/ T72 w 543"/>
                <a:gd name="T74" fmla="+- 0 1909 1624"/>
                <a:gd name="T75" fmla="*/ 1909 h 889"/>
                <a:gd name="T76" fmla="+- 0 6198 5690"/>
                <a:gd name="T77" fmla="*/ T76 w 543"/>
                <a:gd name="T78" fmla="+- 0 1996 1624"/>
                <a:gd name="T79" fmla="*/ 1996 h 889"/>
                <a:gd name="T80" fmla="+- 0 6221 5690"/>
                <a:gd name="T81" fmla="*/ T80 w 543"/>
                <a:gd name="T82" fmla="+- 0 2086 1624"/>
                <a:gd name="T83" fmla="*/ 2086 h 889"/>
                <a:gd name="T84" fmla="+- 0 6232 5690"/>
                <a:gd name="T85" fmla="*/ T84 w 543"/>
                <a:gd name="T86" fmla="+- 0 2173 1624"/>
                <a:gd name="T87" fmla="*/ 2173 h 889"/>
                <a:gd name="T88" fmla="+- 0 6233 5690"/>
                <a:gd name="T89" fmla="*/ T88 w 543"/>
                <a:gd name="T90" fmla="+- 0 2254 1624"/>
                <a:gd name="T91" fmla="*/ 2254 h 889"/>
                <a:gd name="T92" fmla="+- 0 6224 5690"/>
                <a:gd name="T93" fmla="*/ T92 w 543"/>
                <a:gd name="T94" fmla="+- 0 2328 1624"/>
                <a:gd name="T95" fmla="*/ 2328 h 889"/>
                <a:gd name="T96" fmla="+- 0 6205 5690"/>
                <a:gd name="T97" fmla="*/ T96 w 543"/>
                <a:gd name="T98" fmla="+- 0 2392 1624"/>
                <a:gd name="T99" fmla="*/ 2392 h 889"/>
                <a:gd name="T100" fmla="+- 0 6177 5690"/>
                <a:gd name="T101" fmla="*/ T100 w 543"/>
                <a:gd name="T102" fmla="+- 0 2445 1624"/>
                <a:gd name="T103" fmla="*/ 2445 h 889"/>
                <a:gd name="T104" fmla="+- 0 6141 5690"/>
                <a:gd name="T105" fmla="*/ T104 w 543"/>
                <a:gd name="T106" fmla="+- 0 2484 1624"/>
                <a:gd name="T107" fmla="*/ 2484 h 889"/>
                <a:gd name="T108" fmla="+- 0 6096 5690"/>
                <a:gd name="T109" fmla="*/ T108 w 543"/>
                <a:gd name="T110" fmla="+- 0 2507 1624"/>
                <a:gd name="T111" fmla="*/ 2507 h 8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543" h="889">
                  <a:moveTo>
                    <a:pt x="406" y="883"/>
                  </a:moveTo>
                  <a:lnTo>
                    <a:pt x="303" y="877"/>
                  </a:lnTo>
                  <a:lnTo>
                    <a:pt x="199" y="806"/>
                  </a:lnTo>
                  <a:lnTo>
                    <a:pt x="150" y="750"/>
                  </a:lnTo>
                  <a:lnTo>
                    <a:pt x="106" y="682"/>
                  </a:lnTo>
                  <a:lnTo>
                    <a:pt x="67" y="604"/>
                  </a:lnTo>
                  <a:lnTo>
                    <a:pt x="35" y="517"/>
                  </a:lnTo>
                  <a:lnTo>
                    <a:pt x="13" y="427"/>
                  </a:lnTo>
                  <a:lnTo>
                    <a:pt x="1" y="340"/>
                  </a:lnTo>
                  <a:lnTo>
                    <a:pt x="0" y="259"/>
                  </a:lnTo>
                  <a:lnTo>
                    <a:pt x="9" y="185"/>
                  </a:lnTo>
                  <a:lnTo>
                    <a:pt x="28" y="121"/>
                  </a:lnTo>
                  <a:lnTo>
                    <a:pt x="93" y="29"/>
                  </a:lnTo>
                  <a:lnTo>
                    <a:pt x="188" y="0"/>
                  </a:lnTo>
                  <a:lnTo>
                    <a:pt x="240" y="12"/>
                  </a:lnTo>
                  <a:lnTo>
                    <a:pt x="344" y="83"/>
                  </a:lnTo>
                  <a:lnTo>
                    <a:pt x="393" y="139"/>
                  </a:lnTo>
                  <a:lnTo>
                    <a:pt x="438" y="207"/>
                  </a:lnTo>
                  <a:lnTo>
                    <a:pt x="477" y="285"/>
                  </a:lnTo>
                  <a:lnTo>
                    <a:pt x="508" y="372"/>
                  </a:lnTo>
                  <a:lnTo>
                    <a:pt x="531" y="462"/>
                  </a:lnTo>
                  <a:lnTo>
                    <a:pt x="542" y="549"/>
                  </a:lnTo>
                  <a:lnTo>
                    <a:pt x="543" y="630"/>
                  </a:lnTo>
                  <a:lnTo>
                    <a:pt x="534" y="704"/>
                  </a:lnTo>
                  <a:lnTo>
                    <a:pt x="515" y="768"/>
                  </a:lnTo>
                  <a:lnTo>
                    <a:pt x="487" y="821"/>
                  </a:lnTo>
                  <a:lnTo>
                    <a:pt x="451" y="860"/>
                  </a:lnTo>
                  <a:lnTo>
                    <a:pt x="406" y="883"/>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 name="Freeform 6"/>
            <p:cNvSpPr>
              <a:spLocks/>
            </p:cNvSpPr>
            <p:nvPr/>
          </p:nvSpPr>
          <p:spPr bwMode="auto">
            <a:xfrm>
              <a:off x="5487" y="1355"/>
              <a:ext cx="971" cy="1424"/>
            </a:xfrm>
            <a:custGeom>
              <a:avLst/>
              <a:gdLst>
                <a:gd name="T0" fmla="+- 0 6408 5487"/>
                <a:gd name="T1" fmla="*/ T0 w 971"/>
                <a:gd name="T2" fmla="+- 0 1934 1355"/>
                <a:gd name="T3" fmla="*/ 1934 h 1424"/>
                <a:gd name="T4" fmla="+- 0 6378 5487"/>
                <a:gd name="T5" fmla="*/ T4 w 971"/>
                <a:gd name="T6" fmla="+- 0 1847 1355"/>
                <a:gd name="T7" fmla="*/ 1847 h 1424"/>
                <a:gd name="T8" fmla="+- 0 6342 5487"/>
                <a:gd name="T9" fmla="*/ T8 w 971"/>
                <a:gd name="T10" fmla="+- 0 1766 1355"/>
                <a:gd name="T11" fmla="*/ 1766 h 1424"/>
                <a:gd name="T12" fmla="+- 0 6302 5487"/>
                <a:gd name="T13" fmla="*/ T12 w 971"/>
                <a:gd name="T14" fmla="+- 0 1690 1355"/>
                <a:gd name="T15" fmla="*/ 1690 h 1424"/>
                <a:gd name="T16" fmla="+- 0 6257 5487"/>
                <a:gd name="T17" fmla="*/ T16 w 971"/>
                <a:gd name="T18" fmla="+- 0 1621 1355"/>
                <a:gd name="T19" fmla="*/ 1621 h 1424"/>
                <a:gd name="T20" fmla="+- 0 6208 5487"/>
                <a:gd name="T21" fmla="*/ T20 w 971"/>
                <a:gd name="T22" fmla="+- 0 1558 1355"/>
                <a:gd name="T23" fmla="*/ 1558 h 1424"/>
                <a:gd name="T24" fmla="+- 0 6156 5487"/>
                <a:gd name="T25" fmla="*/ T24 w 971"/>
                <a:gd name="T26" fmla="+- 0 1503 1355"/>
                <a:gd name="T27" fmla="*/ 1503 h 1424"/>
                <a:gd name="T28" fmla="+- 0 6102 5487"/>
                <a:gd name="T29" fmla="*/ T28 w 971"/>
                <a:gd name="T30" fmla="+- 0 1455 1355"/>
                <a:gd name="T31" fmla="*/ 1455 h 1424"/>
                <a:gd name="T32" fmla="+- 0 6046 5487"/>
                <a:gd name="T33" fmla="*/ T32 w 971"/>
                <a:gd name="T34" fmla="+- 0 1416 1355"/>
                <a:gd name="T35" fmla="*/ 1416 h 1424"/>
                <a:gd name="T36" fmla="+- 0 5989 5487"/>
                <a:gd name="T37" fmla="*/ T36 w 971"/>
                <a:gd name="T38" fmla="+- 0 1386 1355"/>
                <a:gd name="T39" fmla="*/ 1386 h 1424"/>
                <a:gd name="T40" fmla="+- 0 5930 5487"/>
                <a:gd name="T41" fmla="*/ T40 w 971"/>
                <a:gd name="T42" fmla="+- 0 1366 1355"/>
                <a:gd name="T43" fmla="*/ 1366 h 1424"/>
                <a:gd name="T44" fmla="+- 0 5872 5487"/>
                <a:gd name="T45" fmla="*/ T44 w 971"/>
                <a:gd name="T46" fmla="+- 0 1355 1355"/>
                <a:gd name="T47" fmla="*/ 1355 h 1424"/>
                <a:gd name="T48" fmla="+- 0 5815 5487"/>
                <a:gd name="T49" fmla="*/ T48 w 971"/>
                <a:gd name="T50" fmla="+- 0 1356 1355"/>
                <a:gd name="T51" fmla="*/ 1356 h 1424"/>
                <a:gd name="T52" fmla="+- 0 5706 5487"/>
                <a:gd name="T53" fmla="*/ T52 w 971"/>
                <a:gd name="T54" fmla="+- 0 1389 1355"/>
                <a:gd name="T55" fmla="*/ 1389 h 1424"/>
                <a:gd name="T56" fmla="+- 0 5616 5487"/>
                <a:gd name="T57" fmla="*/ T56 w 971"/>
                <a:gd name="T58" fmla="+- 0 1462 1355"/>
                <a:gd name="T59" fmla="*/ 1462 h 1424"/>
                <a:gd name="T60" fmla="+- 0 5579 5487"/>
                <a:gd name="T61" fmla="*/ T60 w 971"/>
                <a:gd name="T62" fmla="+- 0 1511 1355"/>
                <a:gd name="T63" fmla="*/ 1511 h 1424"/>
                <a:gd name="T64" fmla="+- 0 5548 5487"/>
                <a:gd name="T65" fmla="*/ T64 w 971"/>
                <a:gd name="T66" fmla="+- 0 1568 1355"/>
                <a:gd name="T67" fmla="*/ 1568 h 1424"/>
                <a:gd name="T68" fmla="+- 0 5523 5487"/>
                <a:gd name="T69" fmla="*/ T68 w 971"/>
                <a:gd name="T70" fmla="+- 0 1632 1355"/>
                <a:gd name="T71" fmla="*/ 1632 h 1424"/>
                <a:gd name="T72" fmla="+- 0 5505 5487"/>
                <a:gd name="T73" fmla="*/ T72 w 971"/>
                <a:gd name="T74" fmla="+- 0 1701 1355"/>
                <a:gd name="T75" fmla="*/ 1701 h 1424"/>
                <a:gd name="T76" fmla="+- 0 5493 5487"/>
                <a:gd name="T77" fmla="*/ T76 w 971"/>
                <a:gd name="T78" fmla="+- 0 1776 1355"/>
                <a:gd name="T79" fmla="*/ 1776 h 1424"/>
                <a:gd name="T80" fmla="+- 0 5487 5487"/>
                <a:gd name="T81" fmla="*/ T80 w 971"/>
                <a:gd name="T82" fmla="+- 0 1855 1355"/>
                <a:gd name="T83" fmla="*/ 1855 h 1424"/>
                <a:gd name="T84" fmla="+- 0 5489 5487"/>
                <a:gd name="T85" fmla="*/ T84 w 971"/>
                <a:gd name="T86" fmla="+- 0 1938 1355"/>
                <a:gd name="T87" fmla="*/ 1938 h 1424"/>
                <a:gd name="T88" fmla="+- 0 5497 5487"/>
                <a:gd name="T89" fmla="*/ T88 w 971"/>
                <a:gd name="T90" fmla="+- 0 2024 1355"/>
                <a:gd name="T91" fmla="*/ 2024 h 1424"/>
                <a:gd name="T92" fmla="+- 0 5513 5487"/>
                <a:gd name="T93" fmla="*/ T92 w 971"/>
                <a:gd name="T94" fmla="+- 0 2111 1355"/>
                <a:gd name="T95" fmla="*/ 2111 h 1424"/>
                <a:gd name="T96" fmla="+- 0 5537 5487"/>
                <a:gd name="T97" fmla="*/ T96 w 971"/>
                <a:gd name="T98" fmla="+- 0 2200 1355"/>
                <a:gd name="T99" fmla="*/ 2200 h 1424"/>
                <a:gd name="T100" fmla="+- 0 5567 5487"/>
                <a:gd name="T101" fmla="*/ T100 w 971"/>
                <a:gd name="T102" fmla="+- 0 2287 1355"/>
                <a:gd name="T103" fmla="*/ 2287 h 1424"/>
                <a:gd name="T104" fmla="+- 0 5603 5487"/>
                <a:gd name="T105" fmla="*/ T104 w 971"/>
                <a:gd name="T106" fmla="+- 0 2369 1355"/>
                <a:gd name="T107" fmla="*/ 2369 h 1424"/>
                <a:gd name="T108" fmla="+- 0 5643 5487"/>
                <a:gd name="T109" fmla="*/ T108 w 971"/>
                <a:gd name="T110" fmla="+- 0 2444 1355"/>
                <a:gd name="T111" fmla="*/ 2444 h 1424"/>
                <a:gd name="T112" fmla="+- 0 5688 5487"/>
                <a:gd name="T113" fmla="*/ T112 w 971"/>
                <a:gd name="T114" fmla="+- 0 2514 1355"/>
                <a:gd name="T115" fmla="*/ 2514 h 1424"/>
                <a:gd name="T116" fmla="+- 0 5737 5487"/>
                <a:gd name="T117" fmla="*/ T116 w 971"/>
                <a:gd name="T118" fmla="+- 0 2577 1355"/>
                <a:gd name="T119" fmla="*/ 2577 h 1424"/>
                <a:gd name="T120" fmla="+- 0 5789 5487"/>
                <a:gd name="T121" fmla="*/ T120 w 971"/>
                <a:gd name="T122" fmla="+- 0 2632 1355"/>
                <a:gd name="T123" fmla="*/ 2632 h 1424"/>
                <a:gd name="T124" fmla="+- 0 5843 5487"/>
                <a:gd name="T125" fmla="*/ T124 w 971"/>
                <a:gd name="T126" fmla="+- 0 2679 1355"/>
                <a:gd name="T127" fmla="*/ 2679 h 1424"/>
                <a:gd name="T128" fmla="+- 0 5899 5487"/>
                <a:gd name="T129" fmla="*/ T128 w 971"/>
                <a:gd name="T130" fmla="+- 0 2718 1355"/>
                <a:gd name="T131" fmla="*/ 2718 h 1424"/>
                <a:gd name="T132" fmla="+- 0 5957 5487"/>
                <a:gd name="T133" fmla="*/ T132 w 971"/>
                <a:gd name="T134" fmla="+- 0 2748 1355"/>
                <a:gd name="T135" fmla="*/ 2748 h 1424"/>
                <a:gd name="T136" fmla="+- 0 6015 5487"/>
                <a:gd name="T137" fmla="*/ T136 w 971"/>
                <a:gd name="T138" fmla="+- 0 2769 1355"/>
                <a:gd name="T139" fmla="*/ 2769 h 1424"/>
                <a:gd name="T140" fmla="+- 0 6073 5487"/>
                <a:gd name="T141" fmla="*/ T140 w 971"/>
                <a:gd name="T142" fmla="+- 0 2779 1355"/>
                <a:gd name="T143" fmla="*/ 2779 h 1424"/>
                <a:gd name="T144" fmla="+- 0 6130 5487"/>
                <a:gd name="T145" fmla="*/ T144 w 971"/>
                <a:gd name="T146" fmla="+- 0 2779 1355"/>
                <a:gd name="T147" fmla="*/ 2779 h 1424"/>
                <a:gd name="T148" fmla="+- 0 6239 5487"/>
                <a:gd name="T149" fmla="*/ T148 w 971"/>
                <a:gd name="T150" fmla="+- 0 2746 1355"/>
                <a:gd name="T151" fmla="*/ 2746 h 1424"/>
                <a:gd name="T152" fmla="+- 0 6330 5487"/>
                <a:gd name="T153" fmla="*/ T152 w 971"/>
                <a:gd name="T154" fmla="+- 0 2673 1355"/>
                <a:gd name="T155" fmla="*/ 2673 h 1424"/>
                <a:gd name="T156" fmla="+- 0 6366 5487"/>
                <a:gd name="T157" fmla="*/ T156 w 971"/>
                <a:gd name="T158" fmla="+- 0 2623 1355"/>
                <a:gd name="T159" fmla="*/ 2623 h 1424"/>
                <a:gd name="T160" fmla="+- 0 6397 5487"/>
                <a:gd name="T161" fmla="*/ T160 w 971"/>
                <a:gd name="T162" fmla="+- 0 2566 1355"/>
                <a:gd name="T163" fmla="*/ 2566 h 1424"/>
                <a:gd name="T164" fmla="+- 0 6422 5487"/>
                <a:gd name="T165" fmla="*/ T164 w 971"/>
                <a:gd name="T166" fmla="+- 0 2503 1355"/>
                <a:gd name="T167" fmla="*/ 2503 h 1424"/>
                <a:gd name="T168" fmla="+- 0 6440 5487"/>
                <a:gd name="T169" fmla="*/ T168 w 971"/>
                <a:gd name="T170" fmla="+- 0 2433 1355"/>
                <a:gd name="T171" fmla="*/ 2433 h 1424"/>
                <a:gd name="T172" fmla="+- 0 6452 5487"/>
                <a:gd name="T173" fmla="*/ T172 w 971"/>
                <a:gd name="T174" fmla="+- 0 2358 1355"/>
                <a:gd name="T175" fmla="*/ 2358 h 1424"/>
                <a:gd name="T176" fmla="+- 0 6458 5487"/>
                <a:gd name="T177" fmla="*/ T176 w 971"/>
                <a:gd name="T178" fmla="+- 0 2279 1355"/>
                <a:gd name="T179" fmla="*/ 2279 h 1424"/>
                <a:gd name="T180" fmla="+- 0 6456 5487"/>
                <a:gd name="T181" fmla="*/ T180 w 971"/>
                <a:gd name="T182" fmla="+- 0 2196 1355"/>
                <a:gd name="T183" fmla="*/ 2196 h 1424"/>
                <a:gd name="T184" fmla="+- 0 6448 5487"/>
                <a:gd name="T185" fmla="*/ T184 w 971"/>
                <a:gd name="T186" fmla="+- 0 2111 1355"/>
                <a:gd name="T187" fmla="*/ 2111 h 1424"/>
                <a:gd name="T188" fmla="+- 0 6432 5487"/>
                <a:gd name="T189" fmla="*/ T188 w 971"/>
                <a:gd name="T190" fmla="+- 0 2023 1355"/>
                <a:gd name="T191" fmla="*/ 2023 h 1424"/>
                <a:gd name="T192" fmla="+- 0 6408 5487"/>
                <a:gd name="T193" fmla="*/ T192 w 971"/>
                <a:gd name="T194" fmla="+- 0 1934 1355"/>
                <a:gd name="T195" fmla="*/ 1934 h 14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971" h="1424">
                  <a:moveTo>
                    <a:pt x="921" y="579"/>
                  </a:moveTo>
                  <a:lnTo>
                    <a:pt x="891" y="492"/>
                  </a:lnTo>
                  <a:lnTo>
                    <a:pt x="855" y="411"/>
                  </a:lnTo>
                  <a:lnTo>
                    <a:pt x="815" y="335"/>
                  </a:lnTo>
                  <a:lnTo>
                    <a:pt x="770" y="266"/>
                  </a:lnTo>
                  <a:lnTo>
                    <a:pt x="721" y="203"/>
                  </a:lnTo>
                  <a:lnTo>
                    <a:pt x="669" y="148"/>
                  </a:lnTo>
                  <a:lnTo>
                    <a:pt x="615" y="100"/>
                  </a:lnTo>
                  <a:lnTo>
                    <a:pt x="559" y="61"/>
                  </a:lnTo>
                  <a:lnTo>
                    <a:pt x="502" y="31"/>
                  </a:lnTo>
                  <a:lnTo>
                    <a:pt x="443" y="11"/>
                  </a:lnTo>
                  <a:lnTo>
                    <a:pt x="385" y="0"/>
                  </a:lnTo>
                  <a:lnTo>
                    <a:pt x="328" y="1"/>
                  </a:lnTo>
                  <a:lnTo>
                    <a:pt x="219" y="34"/>
                  </a:lnTo>
                  <a:lnTo>
                    <a:pt x="129" y="107"/>
                  </a:lnTo>
                  <a:lnTo>
                    <a:pt x="92" y="156"/>
                  </a:lnTo>
                  <a:lnTo>
                    <a:pt x="61" y="213"/>
                  </a:lnTo>
                  <a:lnTo>
                    <a:pt x="36" y="277"/>
                  </a:lnTo>
                  <a:lnTo>
                    <a:pt x="18" y="346"/>
                  </a:lnTo>
                  <a:lnTo>
                    <a:pt x="6" y="421"/>
                  </a:lnTo>
                  <a:lnTo>
                    <a:pt x="0" y="500"/>
                  </a:lnTo>
                  <a:lnTo>
                    <a:pt x="2" y="583"/>
                  </a:lnTo>
                  <a:lnTo>
                    <a:pt x="10" y="669"/>
                  </a:lnTo>
                  <a:lnTo>
                    <a:pt x="26" y="756"/>
                  </a:lnTo>
                  <a:lnTo>
                    <a:pt x="50" y="845"/>
                  </a:lnTo>
                  <a:lnTo>
                    <a:pt x="80" y="932"/>
                  </a:lnTo>
                  <a:lnTo>
                    <a:pt x="116" y="1014"/>
                  </a:lnTo>
                  <a:lnTo>
                    <a:pt x="156" y="1089"/>
                  </a:lnTo>
                  <a:lnTo>
                    <a:pt x="201" y="1159"/>
                  </a:lnTo>
                  <a:lnTo>
                    <a:pt x="250" y="1222"/>
                  </a:lnTo>
                  <a:lnTo>
                    <a:pt x="302" y="1277"/>
                  </a:lnTo>
                  <a:lnTo>
                    <a:pt x="356" y="1324"/>
                  </a:lnTo>
                  <a:lnTo>
                    <a:pt x="412" y="1363"/>
                  </a:lnTo>
                  <a:lnTo>
                    <a:pt x="470" y="1393"/>
                  </a:lnTo>
                  <a:lnTo>
                    <a:pt x="528" y="1414"/>
                  </a:lnTo>
                  <a:lnTo>
                    <a:pt x="586" y="1424"/>
                  </a:lnTo>
                  <a:lnTo>
                    <a:pt x="643" y="1424"/>
                  </a:lnTo>
                  <a:lnTo>
                    <a:pt x="752" y="1391"/>
                  </a:lnTo>
                  <a:lnTo>
                    <a:pt x="843" y="1318"/>
                  </a:lnTo>
                  <a:lnTo>
                    <a:pt x="879" y="1268"/>
                  </a:lnTo>
                  <a:lnTo>
                    <a:pt x="910" y="1211"/>
                  </a:lnTo>
                  <a:lnTo>
                    <a:pt x="935" y="1148"/>
                  </a:lnTo>
                  <a:lnTo>
                    <a:pt x="953" y="1078"/>
                  </a:lnTo>
                  <a:lnTo>
                    <a:pt x="965" y="1003"/>
                  </a:lnTo>
                  <a:lnTo>
                    <a:pt x="971" y="924"/>
                  </a:lnTo>
                  <a:lnTo>
                    <a:pt x="969" y="841"/>
                  </a:lnTo>
                  <a:lnTo>
                    <a:pt x="961" y="756"/>
                  </a:lnTo>
                  <a:lnTo>
                    <a:pt x="945" y="668"/>
                  </a:lnTo>
                  <a:lnTo>
                    <a:pt x="921" y="579"/>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1" y="2557"/>
              <a:ext cx="3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 y="2503"/>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9" y="2302"/>
              <a:ext cx="3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3" y="2248"/>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1" y="1968"/>
              <a:ext cx="3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6" y="1914"/>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a:spLocks/>
            </p:cNvSpPr>
            <p:nvPr/>
          </p:nvSpPr>
          <p:spPr bwMode="auto">
            <a:xfrm>
              <a:off x="6662" y="728"/>
              <a:ext cx="796" cy="859"/>
            </a:xfrm>
            <a:custGeom>
              <a:avLst/>
              <a:gdLst>
                <a:gd name="T0" fmla="+- 0 7325 6662"/>
                <a:gd name="T1" fmla="*/ T0 w 796"/>
                <a:gd name="T2" fmla="+- 0 1532 728"/>
                <a:gd name="T3" fmla="*/ 1532 h 859"/>
                <a:gd name="T4" fmla="+- 0 7267 6662"/>
                <a:gd name="T5" fmla="*/ T4 w 796"/>
                <a:gd name="T6" fmla="+- 0 1563 728"/>
                <a:gd name="T7" fmla="*/ 1563 h 859"/>
                <a:gd name="T8" fmla="+- 0 7205 6662"/>
                <a:gd name="T9" fmla="*/ T8 w 796"/>
                <a:gd name="T10" fmla="+- 0 1581 728"/>
                <a:gd name="T11" fmla="*/ 1581 h 859"/>
                <a:gd name="T12" fmla="+- 0 7139 6662"/>
                <a:gd name="T13" fmla="*/ T12 w 796"/>
                <a:gd name="T14" fmla="+- 0 1586 728"/>
                <a:gd name="T15" fmla="*/ 1586 h 859"/>
                <a:gd name="T16" fmla="+- 0 7072 6662"/>
                <a:gd name="T17" fmla="*/ T16 w 796"/>
                <a:gd name="T18" fmla="+- 0 1579 728"/>
                <a:gd name="T19" fmla="*/ 1579 h 859"/>
                <a:gd name="T20" fmla="+- 0 7004 6662"/>
                <a:gd name="T21" fmla="*/ T20 w 796"/>
                <a:gd name="T22" fmla="+- 0 1559 728"/>
                <a:gd name="T23" fmla="*/ 1559 h 859"/>
                <a:gd name="T24" fmla="+- 0 6938 6662"/>
                <a:gd name="T25" fmla="*/ T24 w 796"/>
                <a:gd name="T26" fmla="+- 0 1528 728"/>
                <a:gd name="T27" fmla="*/ 1528 h 859"/>
                <a:gd name="T28" fmla="+- 0 6874 6662"/>
                <a:gd name="T29" fmla="*/ T28 w 796"/>
                <a:gd name="T30" fmla="+- 0 1485 728"/>
                <a:gd name="T31" fmla="*/ 1485 h 859"/>
                <a:gd name="T32" fmla="+- 0 6816 6662"/>
                <a:gd name="T33" fmla="*/ T32 w 796"/>
                <a:gd name="T34" fmla="+- 0 1431 728"/>
                <a:gd name="T35" fmla="*/ 1431 h 859"/>
                <a:gd name="T36" fmla="+- 0 6763 6662"/>
                <a:gd name="T37" fmla="*/ T36 w 796"/>
                <a:gd name="T38" fmla="+- 0 1367 728"/>
                <a:gd name="T39" fmla="*/ 1367 h 859"/>
                <a:gd name="T40" fmla="+- 0 6720 6662"/>
                <a:gd name="T41" fmla="*/ T40 w 796"/>
                <a:gd name="T42" fmla="+- 0 1297 728"/>
                <a:gd name="T43" fmla="*/ 1297 h 859"/>
                <a:gd name="T44" fmla="+- 0 6689 6662"/>
                <a:gd name="T45" fmla="*/ T44 w 796"/>
                <a:gd name="T46" fmla="+- 0 1224 728"/>
                <a:gd name="T47" fmla="*/ 1224 h 859"/>
                <a:gd name="T48" fmla="+- 0 6670 6662"/>
                <a:gd name="T49" fmla="*/ T48 w 796"/>
                <a:gd name="T50" fmla="+- 0 1150 728"/>
                <a:gd name="T51" fmla="*/ 1150 h 859"/>
                <a:gd name="T52" fmla="+- 0 6662 6662"/>
                <a:gd name="T53" fmla="*/ T52 w 796"/>
                <a:gd name="T54" fmla="+- 0 1077 728"/>
                <a:gd name="T55" fmla="*/ 1077 h 859"/>
                <a:gd name="T56" fmla="+- 0 6666 6662"/>
                <a:gd name="T57" fmla="*/ T56 w 796"/>
                <a:gd name="T58" fmla="+- 0 1007 728"/>
                <a:gd name="T59" fmla="*/ 1007 h 859"/>
                <a:gd name="T60" fmla="+- 0 6681 6662"/>
                <a:gd name="T61" fmla="*/ T60 w 796"/>
                <a:gd name="T62" fmla="+- 0 940 728"/>
                <a:gd name="T63" fmla="*/ 940 h 859"/>
                <a:gd name="T64" fmla="+- 0 6708 6662"/>
                <a:gd name="T65" fmla="*/ T64 w 796"/>
                <a:gd name="T66" fmla="+- 0 880 728"/>
                <a:gd name="T67" fmla="*/ 880 h 859"/>
                <a:gd name="T68" fmla="+- 0 6745 6662"/>
                <a:gd name="T69" fmla="*/ T68 w 796"/>
                <a:gd name="T70" fmla="+- 0 827 728"/>
                <a:gd name="T71" fmla="*/ 827 h 859"/>
                <a:gd name="T72" fmla="+- 0 6794 6662"/>
                <a:gd name="T73" fmla="*/ T72 w 796"/>
                <a:gd name="T74" fmla="+- 0 783 728"/>
                <a:gd name="T75" fmla="*/ 783 h 859"/>
                <a:gd name="T76" fmla="+- 0 6852 6662"/>
                <a:gd name="T77" fmla="*/ T76 w 796"/>
                <a:gd name="T78" fmla="+- 0 752 728"/>
                <a:gd name="T79" fmla="*/ 752 h 859"/>
                <a:gd name="T80" fmla="+- 0 6914 6662"/>
                <a:gd name="T81" fmla="*/ T80 w 796"/>
                <a:gd name="T82" fmla="+- 0 733 728"/>
                <a:gd name="T83" fmla="*/ 733 h 859"/>
                <a:gd name="T84" fmla="+- 0 6980 6662"/>
                <a:gd name="T85" fmla="*/ T84 w 796"/>
                <a:gd name="T86" fmla="+- 0 728 728"/>
                <a:gd name="T87" fmla="*/ 728 h 859"/>
                <a:gd name="T88" fmla="+- 0 7048 6662"/>
                <a:gd name="T89" fmla="*/ T88 w 796"/>
                <a:gd name="T90" fmla="+- 0 736 728"/>
                <a:gd name="T91" fmla="*/ 736 h 859"/>
                <a:gd name="T92" fmla="+- 0 7115 6662"/>
                <a:gd name="T93" fmla="*/ T92 w 796"/>
                <a:gd name="T94" fmla="+- 0 756 728"/>
                <a:gd name="T95" fmla="*/ 756 h 859"/>
                <a:gd name="T96" fmla="+- 0 7182 6662"/>
                <a:gd name="T97" fmla="*/ T96 w 796"/>
                <a:gd name="T98" fmla="+- 0 787 728"/>
                <a:gd name="T99" fmla="*/ 787 h 859"/>
                <a:gd name="T100" fmla="+- 0 7245 6662"/>
                <a:gd name="T101" fmla="*/ T100 w 796"/>
                <a:gd name="T102" fmla="+- 0 830 728"/>
                <a:gd name="T103" fmla="*/ 830 h 859"/>
                <a:gd name="T104" fmla="+- 0 7304 6662"/>
                <a:gd name="T105" fmla="*/ T104 w 796"/>
                <a:gd name="T106" fmla="+- 0 883 728"/>
                <a:gd name="T107" fmla="*/ 883 h 859"/>
                <a:gd name="T108" fmla="+- 0 7356 6662"/>
                <a:gd name="T109" fmla="*/ T108 w 796"/>
                <a:gd name="T110" fmla="+- 0 947 728"/>
                <a:gd name="T111" fmla="*/ 947 h 859"/>
                <a:gd name="T112" fmla="+- 0 7399 6662"/>
                <a:gd name="T113" fmla="*/ T112 w 796"/>
                <a:gd name="T114" fmla="+- 0 1018 728"/>
                <a:gd name="T115" fmla="*/ 1018 h 859"/>
                <a:gd name="T116" fmla="+- 0 7430 6662"/>
                <a:gd name="T117" fmla="*/ T116 w 796"/>
                <a:gd name="T118" fmla="+- 0 1091 728"/>
                <a:gd name="T119" fmla="*/ 1091 h 859"/>
                <a:gd name="T120" fmla="+- 0 7450 6662"/>
                <a:gd name="T121" fmla="*/ T120 w 796"/>
                <a:gd name="T122" fmla="+- 0 1165 728"/>
                <a:gd name="T123" fmla="*/ 1165 h 859"/>
                <a:gd name="T124" fmla="+- 0 7457 6662"/>
                <a:gd name="T125" fmla="*/ T124 w 796"/>
                <a:gd name="T126" fmla="+- 0 1238 728"/>
                <a:gd name="T127" fmla="*/ 1238 h 859"/>
                <a:gd name="T128" fmla="+- 0 7454 6662"/>
                <a:gd name="T129" fmla="*/ T128 w 796"/>
                <a:gd name="T130" fmla="+- 0 1308 728"/>
                <a:gd name="T131" fmla="*/ 1308 h 859"/>
                <a:gd name="T132" fmla="+- 0 7438 6662"/>
                <a:gd name="T133" fmla="*/ T132 w 796"/>
                <a:gd name="T134" fmla="+- 0 1374 728"/>
                <a:gd name="T135" fmla="*/ 1374 h 859"/>
                <a:gd name="T136" fmla="+- 0 7412 6662"/>
                <a:gd name="T137" fmla="*/ T136 w 796"/>
                <a:gd name="T138" fmla="+- 0 1435 728"/>
                <a:gd name="T139" fmla="*/ 1435 h 859"/>
                <a:gd name="T140" fmla="+- 0 7374 6662"/>
                <a:gd name="T141" fmla="*/ T140 w 796"/>
                <a:gd name="T142" fmla="+- 0 1488 728"/>
                <a:gd name="T143" fmla="*/ 1488 h 859"/>
                <a:gd name="T144" fmla="+- 0 7325 6662"/>
                <a:gd name="T145" fmla="*/ T144 w 796"/>
                <a:gd name="T146" fmla="+- 0 1532 728"/>
                <a:gd name="T147" fmla="*/ 1532 h 8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796" h="859">
                  <a:moveTo>
                    <a:pt x="663" y="804"/>
                  </a:moveTo>
                  <a:lnTo>
                    <a:pt x="605" y="835"/>
                  </a:lnTo>
                  <a:lnTo>
                    <a:pt x="543" y="853"/>
                  </a:lnTo>
                  <a:lnTo>
                    <a:pt x="477" y="858"/>
                  </a:lnTo>
                  <a:lnTo>
                    <a:pt x="410" y="851"/>
                  </a:lnTo>
                  <a:lnTo>
                    <a:pt x="342" y="831"/>
                  </a:lnTo>
                  <a:lnTo>
                    <a:pt x="276" y="800"/>
                  </a:lnTo>
                  <a:lnTo>
                    <a:pt x="212" y="757"/>
                  </a:lnTo>
                  <a:lnTo>
                    <a:pt x="154" y="703"/>
                  </a:lnTo>
                  <a:lnTo>
                    <a:pt x="101" y="639"/>
                  </a:lnTo>
                  <a:lnTo>
                    <a:pt x="58" y="569"/>
                  </a:lnTo>
                  <a:lnTo>
                    <a:pt x="27" y="496"/>
                  </a:lnTo>
                  <a:lnTo>
                    <a:pt x="8" y="422"/>
                  </a:lnTo>
                  <a:lnTo>
                    <a:pt x="0" y="349"/>
                  </a:lnTo>
                  <a:lnTo>
                    <a:pt x="4" y="279"/>
                  </a:lnTo>
                  <a:lnTo>
                    <a:pt x="19" y="212"/>
                  </a:lnTo>
                  <a:lnTo>
                    <a:pt x="46" y="152"/>
                  </a:lnTo>
                  <a:lnTo>
                    <a:pt x="83" y="99"/>
                  </a:lnTo>
                  <a:lnTo>
                    <a:pt x="132" y="55"/>
                  </a:lnTo>
                  <a:lnTo>
                    <a:pt x="190" y="24"/>
                  </a:lnTo>
                  <a:lnTo>
                    <a:pt x="252" y="5"/>
                  </a:lnTo>
                  <a:lnTo>
                    <a:pt x="318" y="0"/>
                  </a:lnTo>
                  <a:lnTo>
                    <a:pt x="386" y="8"/>
                  </a:lnTo>
                  <a:lnTo>
                    <a:pt x="453" y="28"/>
                  </a:lnTo>
                  <a:lnTo>
                    <a:pt x="520" y="59"/>
                  </a:lnTo>
                  <a:lnTo>
                    <a:pt x="583" y="102"/>
                  </a:lnTo>
                  <a:lnTo>
                    <a:pt x="642" y="155"/>
                  </a:lnTo>
                  <a:lnTo>
                    <a:pt x="694" y="219"/>
                  </a:lnTo>
                  <a:lnTo>
                    <a:pt x="737" y="290"/>
                  </a:lnTo>
                  <a:lnTo>
                    <a:pt x="768" y="363"/>
                  </a:lnTo>
                  <a:lnTo>
                    <a:pt x="788" y="437"/>
                  </a:lnTo>
                  <a:lnTo>
                    <a:pt x="795" y="510"/>
                  </a:lnTo>
                  <a:lnTo>
                    <a:pt x="792" y="580"/>
                  </a:lnTo>
                  <a:lnTo>
                    <a:pt x="776" y="646"/>
                  </a:lnTo>
                  <a:lnTo>
                    <a:pt x="750" y="707"/>
                  </a:lnTo>
                  <a:lnTo>
                    <a:pt x="712" y="760"/>
                  </a:lnTo>
                  <a:lnTo>
                    <a:pt x="663" y="804"/>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5"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28" y="776"/>
              <a:ext cx="2290" cy="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a:spLocks/>
            </p:cNvSpPr>
            <p:nvPr/>
          </p:nvSpPr>
          <p:spPr bwMode="auto">
            <a:xfrm>
              <a:off x="6428" y="1008"/>
              <a:ext cx="2290" cy="1154"/>
            </a:xfrm>
            <a:custGeom>
              <a:avLst/>
              <a:gdLst>
                <a:gd name="T0" fmla="+- 0 8583 6428"/>
                <a:gd name="T1" fmla="*/ T0 w 2290"/>
                <a:gd name="T2" fmla="+- 0 1008 1008"/>
                <a:gd name="T3" fmla="*/ 1008 h 1154"/>
                <a:gd name="T4" fmla="+- 0 8558 6428"/>
                <a:gd name="T5" fmla="*/ T4 w 2290"/>
                <a:gd name="T6" fmla="+- 0 1015 1008"/>
                <a:gd name="T7" fmla="*/ 1015 h 1154"/>
                <a:gd name="T8" fmla="+- 0 8554 6428"/>
                <a:gd name="T9" fmla="*/ T8 w 2290"/>
                <a:gd name="T10" fmla="+- 0 1016 1008"/>
                <a:gd name="T11" fmla="*/ 1016 h 1154"/>
                <a:gd name="T12" fmla="+- 0 8553 6428"/>
                <a:gd name="T13" fmla="*/ T12 w 2290"/>
                <a:gd name="T14" fmla="+- 0 1015 1008"/>
                <a:gd name="T15" fmla="*/ 1015 h 1154"/>
                <a:gd name="T16" fmla="+- 0 6428 6428"/>
                <a:gd name="T17" fmla="*/ T16 w 2290"/>
                <a:gd name="T18" fmla="+- 0 1638 1008"/>
                <a:gd name="T19" fmla="*/ 1638 h 1154"/>
                <a:gd name="T20" fmla="+- 0 6841 6428"/>
                <a:gd name="T21" fmla="*/ T20 w 2290"/>
                <a:gd name="T22" fmla="+- 0 2161 1008"/>
                <a:gd name="T23" fmla="*/ 2161 h 1154"/>
                <a:gd name="T24" fmla="+- 0 7300 6428"/>
                <a:gd name="T25" fmla="*/ T24 w 2290"/>
                <a:gd name="T26" fmla="+- 0 2057 1008"/>
                <a:gd name="T27" fmla="*/ 2057 h 1154"/>
                <a:gd name="T28" fmla="+- 0 7357 6428"/>
                <a:gd name="T29" fmla="*/ T28 w 2290"/>
                <a:gd name="T30" fmla="+- 0 1924 1008"/>
                <a:gd name="T31" fmla="*/ 1924 h 1154"/>
                <a:gd name="T32" fmla="+- 0 8718 6428"/>
                <a:gd name="T33" fmla="*/ T32 w 2290"/>
                <a:gd name="T34" fmla="+- 0 1527 1008"/>
                <a:gd name="T35" fmla="*/ 1527 h 11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290" h="1154">
                  <a:moveTo>
                    <a:pt x="2155" y="0"/>
                  </a:moveTo>
                  <a:lnTo>
                    <a:pt x="2130" y="7"/>
                  </a:lnTo>
                  <a:lnTo>
                    <a:pt x="2126" y="8"/>
                  </a:lnTo>
                  <a:lnTo>
                    <a:pt x="2125" y="7"/>
                  </a:lnTo>
                  <a:lnTo>
                    <a:pt x="0" y="630"/>
                  </a:lnTo>
                  <a:lnTo>
                    <a:pt x="413" y="1153"/>
                  </a:lnTo>
                  <a:lnTo>
                    <a:pt x="872" y="1049"/>
                  </a:lnTo>
                  <a:lnTo>
                    <a:pt x="929" y="916"/>
                  </a:lnTo>
                  <a:lnTo>
                    <a:pt x="2290" y="519"/>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7"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5" y="990"/>
              <a:ext cx="442"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17"/>
            <p:cNvSpPr>
              <a:spLocks/>
            </p:cNvSpPr>
            <p:nvPr/>
          </p:nvSpPr>
          <p:spPr bwMode="auto">
            <a:xfrm>
              <a:off x="6865" y="990"/>
              <a:ext cx="442" cy="467"/>
            </a:xfrm>
            <a:custGeom>
              <a:avLst/>
              <a:gdLst>
                <a:gd name="T0" fmla="+- 0 7090 6866"/>
                <a:gd name="T1" fmla="*/ T0 w 442"/>
                <a:gd name="T2" fmla="+- 0 991 991"/>
                <a:gd name="T3" fmla="*/ 991 h 467"/>
                <a:gd name="T4" fmla="+- 0 6934 6866"/>
                <a:gd name="T5" fmla="*/ T4 w 442"/>
                <a:gd name="T6" fmla="+- 0 1019 991"/>
                <a:gd name="T7" fmla="*/ 1019 h 467"/>
                <a:gd name="T8" fmla="+- 0 6866 6866"/>
                <a:gd name="T9" fmla="*/ T8 w 442"/>
                <a:gd name="T10" fmla="+- 0 1121 991"/>
                <a:gd name="T11" fmla="*/ 1121 h 467"/>
                <a:gd name="T12" fmla="+- 0 7061 6866"/>
                <a:gd name="T13" fmla="*/ T12 w 442"/>
                <a:gd name="T14" fmla="+- 0 1457 991"/>
                <a:gd name="T15" fmla="*/ 1457 h 467"/>
                <a:gd name="T16" fmla="+- 0 7307 6866"/>
                <a:gd name="T17" fmla="*/ T16 w 442"/>
                <a:gd name="T18" fmla="+- 0 1384 991"/>
                <a:gd name="T19" fmla="*/ 1384 h 467"/>
                <a:gd name="T20" fmla="+- 0 7111 6866"/>
                <a:gd name="T21" fmla="*/ T20 w 442"/>
                <a:gd name="T22" fmla="+- 0 1003 991"/>
                <a:gd name="T23" fmla="*/ 1003 h 467"/>
                <a:gd name="T24" fmla="+- 0 7090 6866"/>
                <a:gd name="T25" fmla="*/ T24 w 442"/>
                <a:gd name="T26" fmla="+- 0 991 991"/>
                <a:gd name="T27" fmla="*/ 991 h 467"/>
              </a:gdLst>
              <a:ahLst/>
              <a:cxnLst>
                <a:cxn ang="0">
                  <a:pos x="T1" y="T3"/>
                </a:cxn>
                <a:cxn ang="0">
                  <a:pos x="T5" y="T7"/>
                </a:cxn>
                <a:cxn ang="0">
                  <a:pos x="T9" y="T11"/>
                </a:cxn>
                <a:cxn ang="0">
                  <a:pos x="T13" y="T15"/>
                </a:cxn>
                <a:cxn ang="0">
                  <a:pos x="T17" y="T19"/>
                </a:cxn>
                <a:cxn ang="0">
                  <a:pos x="T21" y="T23"/>
                </a:cxn>
                <a:cxn ang="0">
                  <a:pos x="T25" y="T27"/>
                </a:cxn>
              </a:cxnLst>
              <a:rect l="0" t="0" r="r" b="b"/>
              <a:pathLst>
                <a:path w="442" h="467">
                  <a:moveTo>
                    <a:pt x="224" y="0"/>
                  </a:moveTo>
                  <a:lnTo>
                    <a:pt x="68" y="28"/>
                  </a:lnTo>
                  <a:lnTo>
                    <a:pt x="0" y="130"/>
                  </a:lnTo>
                  <a:lnTo>
                    <a:pt x="195" y="466"/>
                  </a:lnTo>
                  <a:lnTo>
                    <a:pt x="441" y="393"/>
                  </a:lnTo>
                  <a:lnTo>
                    <a:pt x="245" y="12"/>
                  </a:lnTo>
                  <a:lnTo>
                    <a:pt x="224" y="0"/>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9"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5" y="990"/>
              <a:ext cx="30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19"/>
            <p:cNvSpPr>
              <a:spLocks/>
            </p:cNvSpPr>
            <p:nvPr/>
          </p:nvSpPr>
          <p:spPr bwMode="auto">
            <a:xfrm>
              <a:off x="7085" y="990"/>
              <a:ext cx="308" cy="455"/>
            </a:xfrm>
            <a:custGeom>
              <a:avLst/>
              <a:gdLst>
                <a:gd name="T0" fmla="+- 0 7379 7085"/>
                <a:gd name="T1" fmla="*/ T0 w 308"/>
                <a:gd name="T2" fmla="+- 0 1445 991"/>
                <a:gd name="T3" fmla="*/ 1445 h 455"/>
                <a:gd name="T4" fmla="+- 0 7393 7085"/>
                <a:gd name="T5" fmla="*/ T4 w 308"/>
                <a:gd name="T6" fmla="+- 0 1436 991"/>
                <a:gd name="T7" fmla="*/ 1436 h 455"/>
                <a:gd name="T8" fmla="+- 0 7173 7085"/>
                <a:gd name="T9" fmla="*/ T8 w 308"/>
                <a:gd name="T10" fmla="+- 0 993 991"/>
                <a:gd name="T11" fmla="*/ 993 h 455"/>
                <a:gd name="T12" fmla="+- 0 7085 7085"/>
                <a:gd name="T13" fmla="*/ T12 w 308"/>
                <a:gd name="T14" fmla="+- 0 991 991"/>
                <a:gd name="T15" fmla="*/ 991 h 455"/>
                <a:gd name="T16" fmla="+- 0 7275 7085"/>
                <a:gd name="T17" fmla="*/ T16 w 308"/>
                <a:gd name="T18" fmla="+- 0 1392 991"/>
                <a:gd name="T19" fmla="*/ 1392 h 455"/>
                <a:gd name="T20" fmla="+- 0 7302 7085"/>
                <a:gd name="T21" fmla="*/ T20 w 308"/>
                <a:gd name="T22" fmla="+- 0 1397 991"/>
                <a:gd name="T23" fmla="*/ 1397 h 455"/>
                <a:gd name="T24" fmla="+- 0 7329 7085"/>
                <a:gd name="T25" fmla="*/ T24 w 308"/>
                <a:gd name="T26" fmla="+- 0 1408 991"/>
                <a:gd name="T27" fmla="*/ 1408 h 455"/>
                <a:gd name="T28" fmla="+- 0 7354 7085"/>
                <a:gd name="T29" fmla="*/ T28 w 308"/>
                <a:gd name="T30" fmla="+- 0 1425 991"/>
                <a:gd name="T31" fmla="*/ 1425 h 455"/>
                <a:gd name="T32" fmla="+- 0 7379 7085"/>
                <a:gd name="T33" fmla="*/ T32 w 308"/>
                <a:gd name="T34" fmla="+- 0 1445 991"/>
                <a:gd name="T35" fmla="*/ 1445 h 4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08" h="455">
                  <a:moveTo>
                    <a:pt x="294" y="454"/>
                  </a:moveTo>
                  <a:lnTo>
                    <a:pt x="308" y="445"/>
                  </a:lnTo>
                  <a:lnTo>
                    <a:pt x="88" y="2"/>
                  </a:lnTo>
                  <a:lnTo>
                    <a:pt x="0" y="0"/>
                  </a:lnTo>
                  <a:lnTo>
                    <a:pt x="190" y="401"/>
                  </a:lnTo>
                  <a:lnTo>
                    <a:pt x="217" y="406"/>
                  </a:lnTo>
                  <a:lnTo>
                    <a:pt x="244" y="417"/>
                  </a:lnTo>
                  <a:lnTo>
                    <a:pt x="269" y="434"/>
                  </a:lnTo>
                  <a:lnTo>
                    <a:pt x="294" y="454"/>
                  </a:lnTo>
                </a:path>
              </a:pathLst>
            </a:custGeom>
            <a:noFill/>
            <a:ln w="494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1"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61" y="1000"/>
              <a:ext cx="228"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82" y="1006"/>
              <a:ext cx="243"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2"/>
            <p:cNvSpPr>
              <a:spLocks/>
            </p:cNvSpPr>
            <p:nvPr/>
          </p:nvSpPr>
          <p:spPr bwMode="auto">
            <a:xfrm>
              <a:off x="6559" y="2610"/>
              <a:ext cx="292" cy="407"/>
            </a:xfrm>
            <a:custGeom>
              <a:avLst/>
              <a:gdLst>
                <a:gd name="T0" fmla="+- 0 6851 6559"/>
                <a:gd name="T1" fmla="*/ T0 w 292"/>
                <a:gd name="T2" fmla="+- 0 2920 2611"/>
                <a:gd name="T3" fmla="*/ 2920 h 407"/>
                <a:gd name="T4" fmla="+- 0 6849 6559"/>
                <a:gd name="T5" fmla="*/ T4 w 292"/>
                <a:gd name="T6" fmla="+- 0 2918 2611"/>
                <a:gd name="T7" fmla="*/ 2918 h 407"/>
                <a:gd name="T8" fmla="+- 0 6848 6559"/>
                <a:gd name="T9" fmla="*/ T8 w 292"/>
                <a:gd name="T10" fmla="+- 0 2611 2611"/>
                <a:gd name="T11" fmla="*/ 2611 h 407"/>
                <a:gd name="T12" fmla="+- 0 6794 6559"/>
                <a:gd name="T13" fmla="*/ T12 w 292"/>
                <a:gd name="T14" fmla="+- 0 2636 2611"/>
                <a:gd name="T15" fmla="*/ 2636 h 407"/>
                <a:gd name="T16" fmla="+- 0 6793 6559"/>
                <a:gd name="T17" fmla="*/ T16 w 292"/>
                <a:gd name="T18" fmla="+- 0 2853 2611"/>
                <a:gd name="T19" fmla="*/ 2853 h 407"/>
                <a:gd name="T20" fmla="+- 0 6661 6559"/>
                <a:gd name="T21" fmla="*/ T20 w 292"/>
                <a:gd name="T22" fmla="+- 0 2896 2611"/>
                <a:gd name="T23" fmla="*/ 2896 h 407"/>
                <a:gd name="T24" fmla="+- 0 6674 6559"/>
                <a:gd name="T25" fmla="*/ T24 w 292"/>
                <a:gd name="T26" fmla="+- 0 2754 2611"/>
                <a:gd name="T27" fmla="*/ 2754 h 407"/>
                <a:gd name="T28" fmla="+- 0 6675 6559"/>
                <a:gd name="T29" fmla="*/ T28 w 292"/>
                <a:gd name="T30" fmla="+- 0 2749 2611"/>
                <a:gd name="T31" fmla="*/ 2749 h 407"/>
                <a:gd name="T32" fmla="+- 0 6676 6559"/>
                <a:gd name="T33" fmla="*/ T32 w 292"/>
                <a:gd name="T34" fmla="+- 0 2744 2611"/>
                <a:gd name="T35" fmla="*/ 2744 h 407"/>
                <a:gd name="T36" fmla="+- 0 6666 6559"/>
                <a:gd name="T37" fmla="*/ T36 w 292"/>
                <a:gd name="T38" fmla="+- 0 2681 2611"/>
                <a:gd name="T39" fmla="*/ 2681 h 407"/>
                <a:gd name="T40" fmla="+- 0 6610 6559"/>
                <a:gd name="T41" fmla="*/ T40 w 292"/>
                <a:gd name="T42" fmla="+- 0 2653 2611"/>
                <a:gd name="T43" fmla="*/ 2653 h 407"/>
                <a:gd name="T44" fmla="+- 0 6596 6559"/>
                <a:gd name="T45" fmla="*/ T44 w 292"/>
                <a:gd name="T46" fmla="+- 0 2654 2611"/>
                <a:gd name="T47" fmla="*/ 2654 h 407"/>
                <a:gd name="T48" fmla="+- 0 6580 6559"/>
                <a:gd name="T49" fmla="*/ T48 w 292"/>
                <a:gd name="T50" fmla="+- 0 2656 2611"/>
                <a:gd name="T51" fmla="*/ 2656 h 407"/>
                <a:gd name="T52" fmla="+- 0 6559 6559"/>
                <a:gd name="T53" fmla="*/ T52 w 292"/>
                <a:gd name="T54" fmla="+- 0 2660 2611"/>
                <a:gd name="T55" fmla="*/ 2660 h 407"/>
                <a:gd name="T56" fmla="+- 0 6580 6559"/>
                <a:gd name="T57" fmla="*/ T56 w 292"/>
                <a:gd name="T58" fmla="+- 0 2959 2611"/>
                <a:gd name="T59" fmla="*/ 2959 h 407"/>
                <a:gd name="T60" fmla="+- 0 6581 6559"/>
                <a:gd name="T61" fmla="*/ T60 w 292"/>
                <a:gd name="T62" fmla="+- 0 3018 2611"/>
                <a:gd name="T63" fmla="*/ 3018 h 4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92" h="407">
                  <a:moveTo>
                    <a:pt x="292" y="309"/>
                  </a:moveTo>
                  <a:lnTo>
                    <a:pt x="290" y="307"/>
                  </a:lnTo>
                  <a:lnTo>
                    <a:pt x="289" y="0"/>
                  </a:lnTo>
                  <a:lnTo>
                    <a:pt x="235" y="25"/>
                  </a:lnTo>
                  <a:lnTo>
                    <a:pt x="234" y="242"/>
                  </a:lnTo>
                  <a:lnTo>
                    <a:pt x="102" y="285"/>
                  </a:lnTo>
                  <a:lnTo>
                    <a:pt x="115" y="143"/>
                  </a:lnTo>
                  <a:lnTo>
                    <a:pt x="116" y="138"/>
                  </a:lnTo>
                  <a:lnTo>
                    <a:pt x="117" y="133"/>
                  </a:lnTo>
                  <a:lnTo>
                    <a:pt x="107" y="70"/>
                  </a:lnTo>
                  <a:lnTo>
                    <a:pt x="51" y="42"/>
                  </a:lnTo>
                  <a:lnTo>
                    <a:pt x="37" y="43"/>
                  </a:lnTo>
                  <a:lnTo>
                    <a:pt x="21" y="45"/>
                  </a:lnTo>
                  <a:lnTo>
                    <a:pt x="0" y="49"/>
                  </a:lnTo>
                  <a:lnTo>
                    <a:pt x="21" y="348"/>
                  </a:lnTo>
                  <a:lnTo>
                    <a:pt x="22" y="407"/>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4" name="Picture 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6" y="2915"/>
              <a:ext cx="551"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24"/>
            <p:cNvSpPr>
              <a:spLocks/>
            </p:cNvSpPr>
            <p:nvPr/>
          </p:nvSpPr>
          <p:spPr bwMode="auto">
            <a:xfrm>
              <a:off x="6406" y="2915"/>
              <a:ext cx="551" cy="370"/>
            </a:xfrm>
            <a:custGeom>
              <a:avLst/>
              <a:gdLst>
                <a:gd name="T0" fmla="+- 0 6846 6407"/>
                <a:gd name="T1" fmla="*/ T0 w 551"/>
                <a:gd name="T2" fmla="+- 0 2916 2916"/>
                <a:gd name="T3" fmla="*/ 2916 h 370"/>
                <a:gd name="T4" fmla="+- 0 6541 6407"/>
                <a:gd name="T5" fmla="*/ T4 w 551"/>
                <a:gd name="T6" fmla="+- 0 3025 2916"/>
                <a:gd name="T7" fmla="*/ 3025 h 370"/>
                <a:gd name="T8" fmla="+- 0 6407 6407"/>
                <a:gd name="T9" fmla="*/ T8 w 551"/>
                <a:gd name="T10" fmla="+- 0 3250 2916"/>
                <a:gd name="T11" fmla="*/ 3250 h 370"/>
                <a:gd name="T12" fmla="+- 0 6412 6407"/>
                <a:gd name="T13" fmla="*/ T12 w 551"/>
                <a:gd name="T14" fmla="+- 0 3286 2916"/>
                <a:gd name="T15" fmla="*/ 3286 h 370"/>
                <a:gd name="T16" fmla="+- 0 6955 6407"/>
                <a:gd name="T17" fmla="*/ T16 w 551"/>
                <a:gd name="T18" fmla="+- 0 3060 2916"/>
                <a:gd name="T19" fmla="*/ 3060 h 370"/>
                <a:gd name="T20" fmla="+- 0 6957 6407"/>
                <a:gd name="T21" fmla="*/ T20 w 551"/>
                <a:gd name="T22" fmla="+- 0 3036 2916"/>
                <a:gd name="T23" fmla="*/ 3036 h 370"/>
                <a:gd name="T24" fmla="+- 0 6846 6407"/>
                <a:gd name="T25" fmla="*/ T24 w 551"/>
                <a:gd name="T26" fmla="+- 0 2916 2916"/>
                <a:gd name="T27" fmla="*/ 2916 h 370"/>
              </a:gdLst>
              <a:ahLst/>
              <a:cxnLst>
                <a:cxn ang="0">
                  <a:pos x="T1" y="T3"/>
                </a:cxn>
                <a:cxn ang="0">
                  <a:pos x="T5" y="T7"/>
                </a:cxn>
                <a:cxn ang="0">
                  <a:pos x="T9" y="T11"/>
                </a:cxn>
                <a:cxn ang="0">
                  <a:pos x="T13" y="T15"/>
                </a:cxn>
                <a:cxn ang="0">
                  <a:pos x="T17" y="T19"/>
                </a:cxn>
                <a:cxn ang="0">
                  <a:pos x="T21" y="T23"/>
                </a:cxn>
                <a:cxn ang="0">
                  <a:pos x="T25" y="T27"/>
                </a:cxn>
              </a:cxnLst>
              <a:rect l="0" t="0" r="r" b="b"/>
              <a:pathLst>
                <a:path w="551" h="370">
                  <a:moveTo>
                    <a:pt x="439" y="0"/>
                  </a:moveTo>
                  <a:lnTo>
                    <a:pt x="134" y="109"/>
                  </a:lnTo>
                  <a:lnTo>
                    <a:pt x="0" y="334"/>
                  </a:lnTo>
                  <a:lnTo>
                    <a:pt x="5" y="370"/>
                  </a:lnTo>
                  <a:lnTo>
                    <a:pt x="548" y="144"/>
                  </a:lnTo>
                  <a:lnTo>
                    <a:pt x="550" y="120"/>
                  </a:lnTo>
                  <a:lnTo>
                    <a:pt x="439" y="0"/>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6" name="Picture 2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60" y="2660"/>
              <a:ext cx="467"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26"/>
            <p:cNvSpPr>
              <a:spLocks/>
            </p:cNvSpPr>
            <p:nvPr/>
          </p:nvSpPr>
          <p:spPr bwMode="auto">
            <a:xfrm>
              <a:off x="6160" y="2660"/>
              <a:ext cx="467" cy="760"/>
            </a:xfrm>
            <a:custGeom>
              <a:avLst/>
              <a:gdLst>
                <a:gd name="T0" fmla="+- 0 6575 6161"/>
                <a:gd name="T1" fmla="*/ T0 w 467"/>
                <a:gd name="T2" fmla="+- 0 2660 2660"/>
                <a:gd name="T3" fmla="*/ 2660 h 760"/>
                <a:gd name="T4" fmla="+- 0 6517 6161"/>
                <a:gd name="T5" fmla="*/ T4 w 467"/>
                <a:gd name="T6" fmla="+- 0 2705 2660"/>
                <a:gd name="T7" fmla="*/ 2705 h 760"/>
                <a:gd name="T8" fmla="+- 0 6502 6161"/>
                <a:gd name="T9" fmla="*/ T8 w 467"/>
                <a:gd name="T10" fmla="+- 0 2769 2660"/>
                <a:gd name="T11" fmla="*/ 2769 h 760"/>
                <a:gd name="T12" fmla="+- 0 6488 6161"/>
                <a:gd name="T13" fmla="*/ T12 w 467"/>
                <a:gd name="T14" fmla="+- 0 2841 2660"/>
                <a:gd name="T15" fmla="*/ 2841 h 760"/>
                <a:gd name="T16" fmla="+- 0 6475 6161"/>
                <a:gd name="T17" fmla="*/ T16 w 467"/>
                <a:gd name="T18" fmla="+- 0 2913 2660"/>
                <a:gd name="T19" fmla="*/ 2913 h 760"/>
                <a:gd name="T20" fmla="+- 0 6320 6161"/>
                <a:gd name="T21" fmla="*/ T20 w 467"/>
                <a:gd name="T22" fmla="+- 0 3139 2660"/>
                <a:gd name="T23" fmla="*/ 3139 h 760"/>
                <a:gd name="T24" fmla="+- 0 6219 6161"/>
                <a:gd name="T25" fmla="*/ T24 w 467"/>
                <a:gd name="T26" fmla="+- 0 3202 2660"/>
                <a:gd name="T27" fmla="*/ 3202 h 760"/>
                <a:gd name="T28" fmla="+- 0 6161 6161"/>
                <a:gd name="T29" fmla="*/ T28 w 467"/>
                <a:gd name="T30" fmla="+- 0 3236 2660"/>
                <a:gd name="T31" fmla="*/ 3236 h 760"/>
                <a:gd name="T32" fmla="+- 0 6357 6161"/>
                <a:gd name="T33" fmla="*/ T32 w 467"/>
                <a:gd name="T34" fmla="+- 0 3420 2660"/>
                <a:gd name="T35" fmla="*/ 3420 h 760"/>
                <a:gd name="T36" fmla="+- 0 6422 6161"/>
                <a:gd name="T37" fmla="*/ T36 w 467"/>
                <a:gd name="T38" fmla="+- 0 3266 2660"/>
                <a:gd name="T39" fmla="*/ 3266 h 760"/>
                <a:gd name="T40" fmla="+- 0 6595 6161"/>
                <a:gd name="T41" fmla="*/ T40 w 467"/>
                <a:gd name="T42" fmla="+- 0 3008 2660"/>
                <a:gd name="T43" fmla="*/ 3008 h 760"/>
                <a:gd name="T44" fmla="+- 0 6625 6161"/>
                <a:gd name="T45" fmla="*/ T44 w 467"/>
                <a:gd name="T46" fmla="+- 0 2761 2660"/>
                <a:gd name="T47" fmla="*/ 2761 h 760"/>
                <a:gd name="T48" fmla="+- 0 6626 6161"/>
                <a:gd name="T49" fmla="*/ T48 w 467"/>
                <a:gd name="T50" fmla="+- 0 2756 2660"/>
                <a:gd name="T51" fmla="*/ 2756 h 760"/>
                <a:gd name="T52" fmla="+- 0 6627 6161"/>
                <a:gd name="T53" fmla="*/ T52 w 467"/>
                <a:gd name="T54" fmla="+- 0 2751 2660"/>
                <a:gd name="T55" fmla="*/ 2751 h 760"/>
                <a:gd name="T56" fmla="+- 0 6628 6161"/>
                <a:gd name="T57" fmla="*/ T56 w 467"/>
                <a:gd name="T58" fmla="+- 0 2747 2660"/>
                <a:gd name="T59" fmla="*/ 2747 h 760"/>
                <a:gd name="T60" fmla="+- 0 6626 6161"/>
                <a:gd name="T61" fmla="*/ T60 w 467"/>
                <a:gd name="T62" fmla="+- 0 2715 2660"/>
                <a:gd name="T63" fmla="*/ 2715 h 760"/>
                <a:gd name="T64" fmla="+- 0 6617 6161"/>
                <a:gd name="T65" fmla="*/ T64 w 467"/>
                <a:gd name="T66" fmla="+- 0 2688 2660"/>
                <a:gd name="T67" fmla="*/ 2688 h 760"/>
                <a:gd name="T68" fmla="+- 0 6600 6161"/>
                <a:gd name="T69" fmla="*/ T68 w 467"/>
                <a:gd name="T70" fmla="+- 0 2669 2660"/>
                <a:gd name="T71" fmla="*/ 2669 h 760"/>
                <a:gd name="T72" fmla="+- 0 6575 6161"/>
                <a:gd name="T73" fmla="*/ T72 w 467"/>
                <a:gd name="T74" fmla="+- 0 2660 2660"/>
                <a:gd name="T75" fmla="*/ 2660 h 7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467" h="760">
                  <a:moveTo>
                    <a:pt x="414" y="0"/>
                  </a:moveTo>
                  <a:lnTo>
                    <a:pt x="356" y="45"/>
                  </a:lnTo>
                  <a:lnTo>
                    <a:pt x="341" y="109"/>
                  </a:lnTo>
                  <a:lnTo>
                    <a:pt x="327" y="181"/>
                  </a:lnTo>
                  <a:lnTo>
                    <a:pt x="314" y="253"/>
                  </a:lnTo>
                  <a:lnTo>
                    <a:pt x="159" y="479"/>
                  </a:lnTo>
                  <a:lnTo>
                    <a:pt x="58" y="542"/>
                  </a:lnTo>
                  <a:lnTo>
                    <a:pt x="0" y="576"/>
                  </a:lnTo>
                  <a:lnTo>
                    <a:pt x="196" y="760"/>
                  </a:lnTo>
                  <a:lnTo>
                    <a:pt x="261" y="606"/>
                  </a:lnTo>
                  <a:lnTo>
                    <a:pt x="434" y="348"/>
                  </a:lnTo>
                  <a:lnTo>
                    <a:pt x="464" y="101"/>
                  </a:lnTo>
                  <a:lnTo>
                    <a:pt x="465" y="96"/>
                  </a:lnTo>
                  <a:lnTo>
                    <a:pt x="466" y="91"/>
                  </a:lnTo>
                  <a:lnTo>
                    <a:pt x="467" y="87"/>
                  </a:lnTo>
                  <a:lnTo>
                    <a:pt x="465" y="55"/>
                  </a:lnTo>
                  <a:lnTo>
                    <a:pt x="456" y="28"/>
                  </a:lnTo>
                  <a:lnTo>
                    <a:pt x="439" y="9"/>
                  </a:lnTo>
                  <a:lnTo>
                    <a:pt x="414" y="0"/>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8" name="Picture 2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44" y="2941"/>
              <a:ext cx="9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8"/>
            <p:cNvSpPr>
              <a:spLocks/>
            </p:cNvSpPr>
            <p:nvPr/>
          </p:nvSpPr>
          <p:spPr bwMode="auto">
            <a:xfrm>
              <a:off x="6244" y="2940"/>
              <a:ext cx="98" cy="350"/>
            </a:xfrm>
            <a:custGeom>
              <a:avLst/>
              <a:gdLst>
                <a:gd name="T0" fmla="+- 0 6295 6245"/>
                <a:gd name="T1" fmla="*/ T0 w 98"/>
                <a:gd name="T2" fmla="+- 0 2951 2940"/>
                <a:gd name="T3" fmla="*/ 2951 h 350"/>
                <a:gd name="T4" fmla="+- 0 6292 6245"/>
                <a:gd name="T5" fmla="*/ T4 w 98"/>
                <a:gd name="T6" fmla="+- 0 2958 2940"/>
                <a:gd name="T7" fmla="*/ 2958 h 350"/>
                <a:gd name="T8" fmla="+- 0 6296 6245"/>
                <a:gd name="T9" fmla="*/ T8 w 98"/>
                <a:gd name="T10" fmla="+- 0 2966 2940"/>
                <a:gd name="T11" fmla="*/ 2966 h 350"/>
                <a:gd name="T12" fmla="+- 0 6303 6245"/>
                <a:gd name="T13" fmla="*/ T12 w 98"/>
                <a:gd name="T14" fmla="+- 0 2969 2940"/>
                <a:gd name="T15" fmla="*/ 2969 h 350"/>
                <a:gd name="T16" fmla="+- 0 6312 6245"/>
                <a:gd name="T17" fmla="*/ T16 w 98"/>
                <a:gd name="T18" fmla="+- 0 2972 2940"/>
                <a:gd name="T19" fmla="*/ 2972 h 350"/>
                <a:gd name="T20" fmla="+- 0 6314 6245"/>
                <a:gd name="T21" fmla="*/ T20 w 98"/>
                <a:gd name="T22" fmla="+- 0 2976 2940"/>
                <a:gd name="T23" fmla="*/ 2976 h 350"/>
                <a:gd name="T24" fmla="+- 0 6315 6245"/>
                <a:gd name="T25" fmla="*/ T24 w 98"/>
                <a:gd name="T26" fmla="+- 0 2979 2940"/>
                <a:gd name="T27" fmla="*/ 2979 h 350"/>
                <a:gd name="T28" fmla="+- 0 6315 6245"/>
                <a:gd name="T29" fmla="*/ T28 w 98"/>
                <a:gd name="T30" fmla="+- 0 2988 2940"/>
                <a:gd name="T31" fmla="*/ 2988 h 350"/>
                <a:gd name="T32" fmla="+- 0 6311 6245"/>
                <a:gd name="T33" fmla="*/ T32 w 98"/>
                <a:gd name="T34" fmla="+- 0 2999 2940"/>
                <a:gd name="T35" fmla="*/ 2999 h 350"/>
                <a:gd name="T36" fmla="+- 0 6305 6245"/>
                <a:gd name="T37" fmla="*/ T36 w 98"/>
                <a:gd name="T38" fmla="+- 0 3010 2940"/>
                <a:gd name="T39" fmla="*/ 3010 h 350"/>
                <a:gd name="T40" fmla="+- 0 6297 6245"/>
                <a:gd name="T41" fmla="*/ T40 w 98"/>
                <a:gd name="T42" fmla="+- 0 3021 2940"/>
                <a:gd name="T43" fmla="*/ 3021 h 350"/>
                <a:gd name="T44" fmla="+- 0 6287 6245"/>
                <a:gd name="T45" fmla="*/ T44 w 98"/>
                <a:gd name="T46" fmla="+- 0 3033 2940"/>
                <a:gd name="T47" fmla="*/ 3033 h 350"/>
                <a:gd name="T48" fmla="+- 0 6278 6245"/>
                <a:gd name="T49" fmla="*/ T48 w 98"/>
                <a:gd name="T50" fmla="+- 0 3043 2940"/>
                <a:gd name="T51" fmla="*/ 3043 h 350"/>
                <a:gd name="T52" fmla="+- 0 6269 6245"/>
                <a:gd name="T53" fmla="*/ T52 w 98"/>
                <a:gd name="T54" fmla="+- 0 3054 2940"/>
                <a:gd name="T55" fmla="*/ 3054 h 350"/>
                <a:gd name="T56" fmla="+- 0 6250 6245"/>
                <a:gd name="T57" fmla="*/ T56 w 98"/>
                <a:gd name="T58" fmla="+- 0 3147 2940"/>
                <a:gd name="T59" fmla="*/ 3147 h 350"/>
                <a:gd name="T60" fmla="+- 0 6245 6245"/>
                <a:gd name="T61" fmla="*/ T60 w 98"/>
                <a:gd name="T62" fmla="+- 0 3211 2940"/>
                <a:gd name="T63" fmla="*/ 3211 h 350"/>
                <a:gd name="T64" fmla="+- 0 6245 6245"/>
                <a:gd name="T65" fmla="*/ T64 w 98"/>
                <a:gd name="T66" fmla="+- 0 3211 2940"/>
                <a:gd name="T67" fmla="*/ 3211 h 350"/>
                <a:gd name="T68" fmla="+- 0 6245 6245"/>
                <a:gd name="T69" fmla="*/ T68 w 98"/>
                <a:gd name="T70" fmla="+- 0 3213 2940"/>
                <a:gd name="T71" fmla="*/ 3213 h 350"/>
                <a:gd name="T72" fmla="+- 0 6264 6245"/>
                <a:gd name="T73" fmla="*/ T72 w 98"/>
                <a:gd name="T74" fmla="+- 0 3273 2940"/>
                <a:gd name="T75" fmla="*/ 3273 h 350"/>
                <a:gd name="T76" fmla="+- 0 6297 6245"/>
                <a:gd name="T77" fmla="*/ T76 w 98"/>
                <a:gd name="T78" fmla="+- 0 3289 2940"/>
                <a:gd name="T79" fmla="*/ 3289 h 350"/>
                <a:gd name="T80" fmla="+- 0 6304 6245"/>
                <a:gd name="T81" fmla="*/ T80 w 98"/>
                <a:gd name="T82" fmla="+- 0 3285 2940"/>
                <a:gd name="T83" fmla="*/ 3285 h 350"/>
                <a:gd name="T84" fmla="+- 0 6306 6245"/>
                <a:gd name="T85" fmla="*/ T84 w 98"/>
                <a:gd name="T86" fmla="+- 0 3278 2940"/>
                <a:gd name="T87" fmla="*/ 3278 h 350"/>
                <a:gd name="T88" fmla="+- 0 6308 6245"/>
                <a:gd name="T89" fmla="*/ T88 w 98"/>
                <a:gd name="T90" fmla="+- 0 3270 2940"/>
                <a:gd name="T91" fmla="*/ 3270 h 350"/>
                <a:gd name="T92" fmla="+- 0 6304 6245"/>
                <a:gd name="T93" fmla="*/ T92 w 98"/>
                <a:gd name="T94" fmla="+- 0 3262 2940"/>
                <a:gd name="T95" fmla="*/ 3262 h 350"/>
                <a:gd name="T96" fmla="+- 0 6296 6245"/>
                <a:gd name="T97" fmla="*/ T96 w 98"/>
                <a:gd name="T98" fmla="+- 0 3260 2940"/>
                <a:gd name="T99" fmla="*/ 3260 h 350"/>
                <a:gd name="T100" fmla="+- 0 6285 6245"/>
                <a:gd name="T101" fmla="*/ T100 w 98"/>
                <a:gd name="T102" fmla="+- 0 3254 2940"/>
                <a:gd name="T103" fmla="*/ 3254 h 350"/>
                <a:gd name="T104" fmla="+- 0 6278 6245"/>
                <a:gd name="T105" fmla="*/ T104 w 98"/>
                <a:gd name="T106" fmla="+- 0 3244 2940"/>
                <a:gd name="T107" fmla="*/ 3244 h 350"/>
                <a:gd name="T108" fmla="+- 0 6274 6245"/>
                <a:gd name="T109" fmla="*/ T108 w 98"/>
                <a:gd name="T110" fmla="+- 0 3230 2940"/>
                <a:gd name="T111" fmla="*/ 3230 h 350"/>
                <a:gd name="T112" fmla="+- 0 6272 6245"/>
                <a:gd name="T113" fmla="*/ T112 w 98"/>
                <a:gd name="T114" fmla="+- 0 3213 2940"/>
                <a:gd name="T115" fmla="*/ 3213 h 350"/>
                <a:gd name="T116" fmla="+- 0 6274 6245"/>
                <a:gd name="T117" fmla="*/ T116 w 98"/>
                <a:gd name="T118" fmla="+- 0 3193 2940"/>
                <a:gd name="T119" fmla="*/ 3193 h 350"/>
                <a:gd name="T120" fmla="+- 0 6282 6245"/>
                <a:gd name="T121" fmla="*/ T120 w 98"/>
                <a:gd name="T122" fmla="+- 0 3107 2940"/>
                <a:gd name="T123" fmla="*/ 3107 h 350"/>
                <a:gd name="T124" fmla="+- 0 6307 6245"/>
                <a:gd name="T125" fmla="*/ T124 w 98"/>
                <a:gd name="T126" fmla="+- 0 3052 2940"/>
                <a:gd name="T127" fmla="*/ 3052 h 350"/>
                <a:gd name="T128" fmla="+- 0 6319 6245"/>
                <a:gd name="T129" fmla="*/ T128 w 98"/>
                <a:gd name="T130" fmla="+- 0 3039 2940"/>
                <a:gd name="T131" fmla="*/ 3039 h 350"/>
                <a:gd name="T132" fmla="+- 0 6328 6245"/>
                <a:gd name="T133" fmla="*/ T132 w 98"/>
                <a:gd name="T134" fmla="+- 0 3027 2940"/>
                <a:gd name="T135" fmla="*/ 3027 h 350"/>
                <a:gd name="T136" fmla="+- 0 6337 6245"/>
                <a:gd name="T137" fmla="*/ T136 w 98"/>
                <a:gd name="T138" fmla="+- 0 3011 2940"/>
                <a:gd name="T139" fmla="*/ 3011 h 350"/>
                <a:gd name="T140" fmla="+- 0 6342 6245"/>
                <a:gd name="T141" fmla="*/ T140 w 98"/>
                <a:gd name="T142" fmla="+- 0 2992 2940"/>
                <a:gd name="T143" fmla="*/ 2992 h 350"/>
                <a:gd name="T144" fmla="+- 0 6342 6245"/>
                <a:gd name="T145" fmla="*/ T144 w 98"/>
                <a:gd name="T146" fmla="+- 0 2972 2940"/>
                <a:gd name="T147" fmla="*/ 2972 h 350"/>
                <a:gd name="T148" fmla="+- 0 6306 6245"/>
                <a:gd name="T149" fmla="*/ T148 w 98"/>
                <a:gd name="T150" fmla="+- 0 2940 2940"/>
                <a:gd name="T151" fmla="*/ 2940 h 350"/>
                <a:gd name="T152" fmla="+- 0 6298 6245"/>
                <a:gd name="T153" fmla="*/ T152 w 98"/>
                <a:gd name="T154" fmla="+- 0 2944 2940"/>
                <a:gd name="T155" fmla="*/ 2944 h 350"/>
                <a:gd name="T156" fmla="+- 0 6295 6245"/>
                <a:gd name="T157" fmla="*/ T156 w 98"/>
                <a:gd name="T158" fmla="+- 0 2951 2940"/>
                <a:gd name="T159" fmla="*/ 2951 h 3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98" h="350">
                  <a:moveTo>
                    <a:pt x="50" y="11"/>
                  </a:moveTo>
                  <a:lnTo>
                    <a:pt x="47" y="18"/>
                  </a:lnTo>
                  <a:lnTo>
                    <a:pt x="51" y="26"/>
                  </a:lnTo>
                  <a:lnTo>
                    <a:pt x="58" y="29"/>
                  </a:lnTo>
                  <a:lnTo>
                    <a:pt x="67" y="32"/>
                  </a:lnTo>
                  <a:lnTo>
                    <a:pt x="69" y="36"/>
                  </a:lnTo>
                  <a:lnTo>
                    <a:pt x="70" y="39"/>
                  </a:lnTo>
                  <a:lnTo>
                    <a:pt x="70" y="48"/>
                  </a:lnTo>
                  <a:lnTo>
                    <a:pt x="66" y="59"/>
                  </a:lnTo>
                  <a:lnTo>
                    <a:pt x="60" y="70"/>
                  </a:lnTo>
                  <a:lnTo>
                    <a:pt x="52" y="81"/>
                  </a:lnTo>
                  <a:lnTo>
                    <a:pt x="42" y="93"/>
                  </a:lnTo>
                  <a:lnTo>
                    <a:pt x="33" y="103"/>
                  </a:lnTo>
                  <a:lnTo>
                    <a:pt x="24" y="114"/>
                  </a:lnTo>
                  <a:lnTo>
                    <a:pt x="5" y="207"/>
                  </a:lnTo>
                  <a:lnTo>
                    <a:pt x="0" y="271"/>
                  </a:lnTo>
                  <a:lnTo>
                    <a:pt x="0" y="273"/>
                  </a:lnTo>
                  <a:lnTo>
                    <a:pt x="19" y="333"/>
                  </a:lnTo>
                  <a:lnTo>
                    <a:pt x="52" y="349"/>
                  </a:lnTo>
                  <a:lnTo>
                    <a:pt x="59" y="345"/>
                  </a:lnTo>
                  <a:lnTo>
                    <a:pt x="61" y="338"/>
                  </a:lnTo>
                  <a:lnTo>
                    <a:pt x="63" y="330"/>
                  </a:lnTo>
                  <a:lnTo>
                    <a:pt x="59" y="322"/>
                  </a:lnTo>
                  <a:lnTo>
                    <a:pt x="51" y="320"/>
                  </a:lnTo>
                  <a:lnTo>
                    <a:pt x="40" y="314"/>
                  </a:lnTo>
                  <a:lnTo>
                    <a:pt x="33" y="304"/>
                  </a:lnTo>
                  <a:lnTo>
                    <a:pt x="29" y="290"/>
                  </a:lnTo>
                  <a:lnTo>
                    <a:pt x="27" y="273"/>
                  </a:lnTo>
                  <a:lnTo>
                    <a:pt x="29" y="253"/>
                  </a:lnTo>
                  <a:lnTo>
                    <a:pt x="37" y="167"/>
                  </a:lnTo>
                  <a:lnTo>
                    <a:pt x="62" y="112"/>
                  </a:lnTo>
                  <a:lnTo>
                    <a:pt x="74" y="99"/>
                  </a:lnTo>
                  <a:lnTo>
                    <a:pt x="83" y="87"/>
                  </a:lnTo>
                  <a:lnTo>
                    <a:pt x="92" y="71"/>
                  </a:lnTo>
                  <a:lnTo>
                    <a:pt x="97" y="52"/>
                  </a:lnTo>
                  <a:lnTo>
                    <a:pt x="97" y="32"/>
                  </a:lnTo>
                  <a:lnTo>
                    <a:pt x="61" y="0"/>
                  </a:lnTo>
                  <a:lnTo>
                    <a:pt x="53" y="4"/>
                  </a:lnTo>
                  <a:lnTo>
                    <a:pt x="50" y="11"/>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0" name="Picture 2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16" y="2896"/>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30"/>
            <p:cNvSpPr>
              <a:spLocks/>
            </p:cNvSpPr>
            <p:nvPr/>
          </p:nvSpPr>
          <p:spPr bwMode="auto">
            <a:xfrm>
              <a:off x="6216" y="2896"/>
              <a:ext cx="131" cy="78"/>
            </a:xfrm>
            <a:custGeom>
              <a:avLst/>
              <a:gdLst>
                <a:gd name="T0" fmla="+- 0 6348 6217"/>
                <a:gd name="T1" fmla="*/ T0 w 131"/>
                <a:gd name="T2" fmla="+- 0 2942 2897"/>
                <a:gd name="T3" fmla="*/ 2942 h 78"/>
                <a:gd name="T4" fmla="+- 0 6341 6217"/>
                <a:gd name="T5" fmla="*/ T4 w 131"/>
                <a:gd name="T6" fmla="+- 0 2957 2897"/>
                <a:gd name="T7" fmla="*/ 2957 h 78"/>
                <a:gd name="T8" fmla="+- 0 6326 6217"/>
                <a:gd name="T9" fmla="*/ T8 w 131"/>
                <a:gd name="T10" fmla="+- 0 2968 2897"/>
                <a:gd name="T11" fmla="*/ 2968 h 78"/>
                <a:gd name="T12" fmla="+- 0 6304 6217"/>
                <a:gd name="T13" fmla="*/ T12 w 131"/>
                <a:gd name="T14" fmla="+- 0 2974 2897"/>
                <a:gd name="T15" fmla="*/ 2974 h 78"/>
                <a:gd name="T16" fmla="+- 0 6279 6217"/>
                <a:gd name="T17" fmla="*/ T16 w 131"/>
                <a:gd name="T18" fmla="+- 0 2975 2897"/>
                <a:gd name="T19" fmla="*/ 2975 h 78"/>
                <a:gd name="T20" fmla="+- 0 6253 6217"/>
                <a:gd name="T21" fmla="*/ T20 w 131"/>
                <a:gd name="T22" fmla="+- 0 2969 2897"/>
                <a:gd name="T23" fmla="*/ 2969 h 78"/>
                <a:gd name="T24" fmla="+- 0 6233 6217"/>
                <a:gd name="T25" fmla="*/ T24 w 131"/>
                <a:gd name="T26" fmla="+- 0 2959 2897"/>
                <a:gd name="T27" fmla="*/ 2959 h 78"/>
                <a:gd name="T28" fmla="+- 0 6221 6217"/>
                <a:gd name="T29" fmla="*/ T28 w 131"/>
                <a:gd name="T30" fmla="+- 0 2945 2897"/>
                <a:gd name="T31" fmla="*/ 2945 h 78"/>
                <a:gd name="T32" fmla="+- 0 6217 6217"/>
                <a:gd name="T33" fmla="*/ T32 w 131"/>
                <a:gd name="T34" fmla="+- 0 2929 2897"/>
                <a:gd name="T35" fmla="*/ 2929 h 78"/>
                <a:gd name="T36" fmla="+- 0 6223 6217"/>
                <a:gd name="T37" fmla="*/ T36 w 131"/>
                <a:gd name="T38" fmla="+- 0 2915 2897"/>
                <a:gd name="T39" fmla="*/ 2915 h 78"/>
                <a:gd name="T40" fmla="+- 0 6239 6217"/>
                <a:gd name="T41" fmla="*/ T40 w 131"/>
                <a:gd name="T42" fmla="+- 0 2904 2897"/>
                <a:gd name="T43" fmla="*/ 2904 h 78"/>
                <a:gd name="T44" fmla="+- 0 6260 6217"/>
                <a:gd name="T45" fmla="*/ T44 w 131"/>
                <a:gd name="T46" fmla="+- 0 2897 2897"/>
                <a:gd name="T47" fmla="*/ 2897 h 78"/>
                <a:gd name="T48" fmla="+- 0 6286 6217"/>
                <a:gd name="T49" fmla="*/ T48 w 131"/>
                <a:gd name="T50" fmla="+- 0 2897 2897"/>
                <a:gd name="T51" fmla="*/ 2897 h 78"/>
                <a:gd name="T52" fmla="+- 0 6311 6217"/>
                <a:gd name="T53" fmla="*/ T52 w 131"/>
                <a:gd name="T54" fmla="+- 0 2902 2897"/>
                <a:gd name="T55" fmla="*/ 2902 h 78"/>
                <a:gd name="T56" fmla="+- 0 6331 6217"/>
                <a:gd name="T57" fmla="*/ T56 w 131"/>
                <a:gd name="T58" fmla="+- 0 2913 2897"/>
                <a:gd name="T59" fmla="*/ 2913 h 78"/>
                <a:gd name="T60" fmla="+- 0 6344 6217"/>
                <a:gd name="T61" fmla="*/ T60 w 131"/>
                <a:gd name="T62" fmla="+- 0 2926 2897"/>
                <a:gd name="T63" fmla="*/ 2926 h 78"/>
                <a:gd name="T64" fmla="+- 0 6348 6217"/>
                <a:gd name="T65" fmla="*/ T64 w 131"/>
                <a:gd name="T66" fmla="+- 0 2942 2897"/>
                <a:gd name="T67" fmla="*/ 2942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4" y="60"/>
                  </a:lnTo>
                  <a:lnTo>
                    <a:pt x="109" y="71"/>
                  </a:lnTo>
                  <a:lnTo>
                    <a:pt x="87" y="77"/>
                  </a:lnTo>
                  <a:lnTo>
                    <a:pt x="62" y="78"/>
                  </a:lnTo>
                  <a:lnTo>
                    <a:pt x="36" y="72"/>
                  </a:lnTo>
                  <a:lnTo>
                    <a:pt x="16" y="62"/>
                  </a:lnTo>
                  <a:lnTo>
                    <a:pt x="4" y="48"/>
                  </a:lnTo>
                  <a:lnTo>
                    <a:pt x="0" y="32"/>
                  </a:lnTo>
                  <a:lnTo>
                    <a:pt x="6" y="18"/>
                  </a:lnTo>
                  <a:lnTo>
                    <a:pt x="22" y="7"/>
                  </a:lnTo>
                  <a:lnTo>
                    <a:pt x="43" y="0"/>
                  </a:lnTo>
                  <a:lnTo>
                    <a:pt x="69" y="0"/>
                  </a:lnTo>
                  <a:lnTo>
                    <a:pt x="94" y="5"/>
                  </a:lnTo>
                  <a:lnTo>
                    <a:pt x="114" y="16"/>
                  </a:lnTo>
                  <a:lnTo>
                    <a:pt x="127" y="29"/>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2" name="Picture 3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222" y="2859"/>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32"/>
            <p:cNvSpPr>
              <a:spLocks/>
            </p:cNvSpPr>
            <p:nvPr/>
          </p:nvSpPr>
          <p:spPr bwMode="auto">
            <a:xfrm>
              <a:off x="6222" y="2860"/>
              <a:ext cx="131" cy="78"/>
            </a:xfrm>
            <a:custGeom>
              <a:avLst/>
              <a:gdLst>
                <a:gd name="T0" fmla="+- 0 6353 6222"/>
                <a:gd name="T1" fmla="*/ T0 w 131"/>
                <a:gd name="T2" fmla="+- 0 2906 2860"/>
                <a:gd name="T3" fmla="*/ 2906 h 78"/>
                <a:gd name="T4" fmla="+- 0 6347 6222"/>
                <a:gd name="T5" fmla="*/ T4 w 131"/>
                <a:gd name="T6" fmla="+- 0 2920 2860"/>
                <a:gd name="T7" fmla="*/ 2920 h 78"/>
                <a:gd name="T8" fmla="+- 0 6331 6222"/>
                <a:gd name="T9" fmla="*/ T8 w 131"/>
                <a:gd name="T10" fmla="+- 0 2931 2860"/>
                <a:gd name="T11" fmla="*/ 2931 h 78"/>
                <a:gd name="T12" fmla="+- 0 6310 6222"/>
                <a:gd name="T13" fmla="*/ T12 w 131"/>
                <a:gd name="T14" fmla="+- 0 2938 2860"/>
                <a:gd name="T15" fmla="*/ 2938 h 78"/>
                <a:gd name="T16" fmla="+- 0 6284 6222"/>
                <a:gd name="T17" fmla="*/ T16 w 131"/>
                <a:gd name="T18" fmla="+- 0 2938 2860"/>
                <a:gd name="T19" fmla="*/ 2938 h 78"/>
                <a:gd name="T20" fmla="+- 0 6259 6222"/>
                <a:gd name="T21" fmla="*/ T20 w 131"/>
                <a:gd name="T22" fmla="+- 0 2933 2860"/>
                <a:gd name="T23" fmla="*/ 2933 h 78"/>
                <a:gd name="T24" fmla="+- 0 6239 6222"/>
                <a:gd name="T25" fmla="*/ T24 w 131"/>
                <a:gd name="T26" fmla="+- 0 2923 2860"/>
                <a:gd name="T27" fmla="*/ 2923 h 78"/>
                <a:gd name="T28" fmla="+- 0 6226 6222"/>
                <a:gd name="T29" fmla="*/ T28 w 131"/>
                <a:gd name="T30" fmla="+- 0 2909 2860"/>
                <a:gd name="T31" fmla="*/ 2909 h 78"/>
                <a:gd name="T32" fmla="+- 0 6222 6222"/>
                <a:gd name="T33" fmla="*/ T32 w 131"/>
                <a:gd name="T34" fmla="+- 0 2893 2860"/>
                <a:gd name="T35" fmla="*/ 2893 h 78"/>
                <a:gd name="T36" fmla="+- 0 6229 6222"/>
                <a:gd name="T37" fmla="*/ T36 w 131"/>
                <a:gd name="T38" fmla="+- 0 2878 2860"/>
                <a:gd name="T39" fmla="*/ 2878 h 78"/>
                <a:gd name="T40" fmla="+- 0 6244 6222"/>
                <a:gd name="T41" fmla="*/ T40 w 131"/>
                <a:gd name="T42" fmla="+- 0 2867 2860"/>
                <a:gd name="T43" fmla="*/ 2867 h 78"/>
                <a:gd name="T44" fmla="+- 0 6266 6222"/>
                <a:gd name="T45" fmla="*/ T44 w 131"/>
                <a:gd name="T46" fmla="+- 0 2861 2860"/>
                <a:gd name="T47" fmla="*/ 2861 h 78"/>
                <a:gd name="T48" fmla="+- 0 6292 6222"/>
                <a:gd name="T49" fmla="*/ T48 w 131"/>
                <a:gd name="T50" fmla="+- 0 2860 2860"/>
                <a:gd name="T51" fmla="*/ 2860 h 78"/>
                <a:gd name="T52" fmla="+- 0 6317 6222"/>
                <a:gd name="T53" fmla="*/ T52 w 131"/>
                <a:gd name="T54" fmla="+- 0 2866 2860"/>
                <a:gd name="T55" fmla="*/ 2866 h 78"/>
                <a:gd name="T56" fmla="+- 0 6337 6222"/>
                <a:gd name="T57" fmla="*/ T56 w 131"/>
                <a:gd name="T58" fmla="+- 0 2876 2860"/>
                <a:gd name="T59" fmla="*/ 2876 h 78"/>
                <a:gd name="T60" fmla="+- 0 6350 6222"/>
                <a:gd name="T61" fmla="*/ T60 w 131"/>
                <a:gd name="T62" fmla="+- 0 2890 2860"/>
                <a:gd name="T63" fmla="*/ 2890 h 78"/>
                <a:gd name="T64" fmla="+- 0 6353 6222"/>
                <a:gd name="T65" fmla="*/ T64 w 131"/>
                <a:gd name="T66" fmla="+- 0 2906 2860"/>
                <a:gd name="T67" fmla="*/ 2906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6"/>
                  </a:moveTo>
                  <a:lnTo>
                    <a:pt x="125" y="60"/>
                  </a:lnTo>
                  <a:lnTo>
                    <a:pt x="109" y="71"/>
                  </a:lnTo>
                  <a:lnTo>
                    <a:pt x="88" y="78"/>
                  </a:lnTo>
                  <a:lnTo>
                    <a:pt x="62" y="78"/>
                  </a:lnTo>
                  <a:lnTo>
                    <a:pt x="37" y="73"/>
                  </a:lnTo>
                  <a:lnTo>
                    <a:pt x="17" y="63"/>
                  </a:lnTo>
                  <a:lnTo>
                    <a:pt x="4" y="49"/>
                  </a:lnTo>
                  <a:lnTo>
                    <a:pt x="0" y="33"/>
                  </a:lnTo>
                  <a:lnTo>
                    <a:pt x="7" y="18"/>
                  </a:lnTo>
                  <a:lnTo>
                    <a:pt x="22" y="7"/>
                  </a:lnTo>
                  <a:lnTo>
                    <a:pt x="44" y="1"/>
                  </a:lnTo>
                  <a:lnTo>
                    <a:pt x="70" y="0"/>
                  </a:lnTo>
                  <a:lnTo>
                    <a:pt x="95" y="6"/>
                  </a:lnTo>
                  <a:lnTo>
                    <a:pt x="115" y="16"/>
                  </a:lnTo>
                  <a:lnTo>
                    <a:pt x="128" y="30"/>
                  </a:lnTo>
                  <a:lnTo>
                    <a:pt x="131" y="46"/>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4" name="Picture 3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26" y="2818"/>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34"/>
            <p:cNvSpPr>
              <a:spLocks/>
            </p:cNvSpPr>
            <p:nvPr/>
          </p:nvSpPr>
          <p:spPr bwMode="auto">
            <a:xfrm>
              <a:off x="6226" y="2818"/>
              <a:ext cx="131" cy="78"/>
            </a:xfrm>
            <a:custGeom>
              <a:avLst/>
              <a:gdLst>
                <a:gd name="T0" fmla="+- 0 6357 6226"/>
                <a:gd name="T1" fmla="*/ T0 w 131"/>
                <a:gd name="T2" fmla="+- 0 2864 2819"/>
                <a:gd name="T3" fmla="*/ 2864 h 78"/>
                <a:gd name="T4" fmla="+- 0 6351 6226"/>
                <a:gd name="T5" fmla="*/ T4 w 131"/>
                <a:gd name="T6" fmla="+- 0 2879 2819"/>
                <a:gd name="T7" fmla="*/ 2879 h 78"/>
                <a:gd name="T8" fmla="+- 0 6336 6226"/>
                <a:gd name="T9" fmla="*/ T8 w 131"/>
                <a:gd name="T10" fmla="+- 0 2890 2819"/>
                <a:gd name="T11" fmla="*/ 2890 h 78"/>
                <a:gd name="T12" fmla="+- 0 6314 6226"/>
                <a:gd name="T13" fmla="*/ T12 w 131"/>
                <a:gd name="T14" fmla="+- 0 2896 2819"/>
                <a:gd name="T15" fmla="*/ 2896 h 78"/>
                <a:gd name="T16" fmla="+- 0 6288 6226"/>
                <a:gd name="T17" fmla="*/ T16 w 131"/>
                <a:gd name="T18" fmla="+- 0 2897 2819"/>
                <a:gd name="T19" fmla="*/ 2897 h 78"/>
                <a:gd name="T20" fmla="+- 0 6263 6226"/>
                <a:gd name="T21" fmla="*/ T20 w 131"/>
                <a:gd name="T22" fmla="+- 0 2891 2819"/>
                <a:gd name="T23" fmla="*/ 2891 h 78"/>
                <a:gd name="T24" fmla="+- 0 6243 6226"/>
                <a:gd name="T25" fmla="*/ T24 w 131"/>
                <a:gd name="T26" fmla="+- 0 2881 2819"/>
                <a:gd name="T27" fmla="*/ 2881 h 78"/>
                <a:gd name="T28" fmla="+- 0 6230 6226"/>
                <a:gd name="T29" fmla="*/ T28 w 131"/>
                <a:gd name="T30" fmla="+- 0 2867 2819"/>
                <a:gd name="T31" fmla="*/ 2867 h 78"/>
                <a:gd name="T32" fmla="+- 0 6226 6226"/>
                <a:gd name="T33" fmla="*/ T32 w 131"/>
                <a:gd name="T34" fmla="+- 0 2851 2819"/>
                <a:gd name="T35" fmla="*/ 2851 h 78"/>
                <a:gd name="T36" fmla="+- 0 6233 6226"/>
                <a:gd name="T37" fmla="*/ T36 w 131"/>
                <a:gd name="T38" fmla="+- 0 2837 2819"/>
                <a:gd name="T39" fmla="*/ 2837 h 78"/>
                <a:gd name="T40" fmla="+- 0 6248 6226"/>
                <a:gd name="T41" fmla="*/ T40 w 131"/>
                <a:gd name="T42" fmla="+- 0 2826 2819"/>
                <a:gd name="T43" fmla="*/ 2826 h 78"/>
                <a:gd name="T44" fmla="+- 0 6270 6226"/>
                <a:gd name="T45" fmla="*/ T44 w 131"/>
                <a:gd name="T46" fmla="+- 0 2819 2819"/>
                <a:gd name="T47" fmla="*/ 2819 h 78"/>
                <a:gd name="T48" fmla="+- 0 6296 6226"/>
                <a:gd name="T49" fmla="*/ T48 w 131"/>
                <a:gd name="T50" fmla="+- 0 2819 2819"/>
                <a:gd name="T51" fmla="*/ 2819 h 78"/>
                <a:gd name="T52" fmla="+- 0 6321 6226"/>
                <a:gd name="T53" fmla="*/ T52 w 131"/>
                <a:gd name="T54" fmla="+- 0 2824 2819"/>
                <a:gd name="T55" fmla="*/ 2824 h 78"/>
                <a:gd name="T56" fmla="+- 0 6341 6226"/>
                <a:gd name="T57" fmla="*/ T56 w 131"/>
                <a:gd name="T58" fmla="+- 0 2835 2819"/>
                <a:gd name="T59" fmla="*/ 2835 h 78"/>
                <a:gd name="T60" fmla="+- 0 6354 6226"/>
                <a:gd name="T61" fmla="*/ T60 w 131"/>
                <a:gd name="T62" fmla="+- 0 2848 2819"/>
                <a:gd name="T63" fmla="*/ 2848 h 78"/>
                <a:gd name="T64" fmla="+- 0 6357 6226"/>
                <a:gd name="T65" fmla="*/ T64 w 131"/>
                <a:gd name="T66" fmla="+- 0 2864 2819"/>
                <a:gd name="T67" fmla="*/ 2864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5" y="60"/>
                  </a:lnTo>
                  <a:lnTo>
                    <a:pt x="110" y="71"/>
                  </a:lnTo>
                  <a:lnTo>
                    <a:pt x="88" y="77"/>
                  </a:lnTo>
                  <a:lnTo>
                    <a:pt x="62" y="78"/>
                  </a:lnTo>
                  <a:lnTo>
                    <a:pt x="37" y="72"/>
                  </a:lnTo>
                  <a:lnTo>
                    <a:pt x="17" y="62"/>
                  </a:lnTo>
                  <a:lnTo>
                    <a:pt x="4" y="48"/>
                  </a:lnTo>
                  <a:lnTo>
                    <a:pt x="0" y="32"/>
                  </a:lnTo>
                  <a:lnTo>
                    <a:pt x="7" y="18"/>
                  </a:lnTo>
                  <a:lnTo>
                    <a:pt x="22" y="7"/>
                  </a:lnTo>
                  <a:lnTo>
                    <a:pt x="44" y="0"/>
                  </a:lnTo>
                  <a:lnTo>
                    <a:pt x="70" y="0"/>
                  </a:lnTo>
                  <a:lnTo>
                    <a:pt x="95" y="5"/>
                  </a:lnTo>
                  <a:lnTo>
                    <a:pt x="115" y="16"/>
                  </a:lnTo>
                  <a:lnTo>
                    <a:pt x="128" y="29"/>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6" name="Picture 3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30" y="2776"/>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36"/>
            <p:cNvSpPr>
              <a:spLocks/>
            </p:cNvSpPr>
            <p:nvPr/>
          </p:nvSpPr>
          <p:spPr bwMode="auto">
            <a:xfrm>
              <a:off x="6230" y="2776"/>
              <a:ext cx="131" cy="78"/>
            </a:xfrm>
            <a:custGeom>
              <a:avLst/>
              <a:gdLst>
                <a:gd name="T0" fmla="+- 0 6361 6230"/>
                <a:gd name="T1" fmla="*/ T0 w 131"/>
                <a:gd name="T2" fmla="+- 0 2822 2777"/>
                <a:gd name="T3" fmla="*/ 2822 h 78"/>
                <a:gd name="T4" fmla="+- 0 6355 6230"/>
                <a:gd name="T5" fmla="*/ T4 w 131"/>
                <a:gd name="T6" fmla="+- 0 2837 2777"/>
                <a:gd name="T7" fmla="*/ 2837 h 78"/>
                <a:gd name="T8" fmla="+- 0 6340 6230"/>
                <a:gd name="T9" fmla="*/ T8 w 131"/>
                <a:gd name="T10" fmla="+- 0 2848 2777"/>
                <a:gd name="T11" fmla="*/ 2848 h 78"/>
                <a:gd name="T12" fmla="+- 0 6318 6230"/>
                <a:gd name="T13" fmla="*/ T12 w 131"/>
                <a:gd name="T14" fmla="+- 0 2854 2777"/>
                <a:gd name="T15" fmla="*/ 2854 h 78"/>
                <a:gd name="T16" fmla="+- 0 6292 6230"/>
                <a:gd name="T17" fmla="*/ T16 w 131"/>
                <a:gd name="T18" fmla="+- 0 2855 2777"/>
                <a:gd name="T19" fmla="*/ 2855 h 78"/>
                <a:gd name="T20" fmla="+- 0 6267 6230"/>
                <a:gd name="T21" fmla="*/ T20 w 131"/>
                <a:gd name="T22" fmla="+- 0 2849 2777"/>
                <a:gd name="T23" fmla="*/ 2849 h 78"/>
                <a:gd name="T24" fmla="+- 0 6247 6230"/>
                <a:gd name="T25" fmla="*/ T24 w 131"/>
                <a:gd name="T26" fmla="+- 0 2839 2777"/>
                <a:gd name="T27" fmla="*/ 2839 h 78"/>
                <a:gd name="T28" fmla="+- 0 6234 6230"/>
                <a:gd name="T29" fmla="*/ T28 w 131"/>
                <a:gd name="T30" fmla="+- 0 2825 2777"/>
                <a:gd name="T31" fmla="*/ 2825 h 78"/>
                <a:gd name="T32" fmla="+- 0 6230 6230"/>
                <a:gd name="T33" fmla="*/ T32 w 131"/>
                <a:gd name="T34" fmla="+- 0 2810 2777"/>
                <a:gd name="T35" fmla="*/ 2810 h 78"/>
                <a:gd name="T36" fmla="+- 0 6237 6230"/>
                <a:gd name="T37" fmla="*/ T36 w 131"/>
                <a:gd name="T38" fmla="+- 0 2795 2777"/>
                <a:gd name="T39" fmla="*/ 2795 h 78"/>
                <a:gd name="T40" fmla="+- 0 6252 6230"/>
                <a:gd name="T41" fmla="*/ T40 w 131"/>
                <a:gd name="T42" fmla="+- 0 2784 2777"/>
                <a:gd name="T43" fmla="*/ 2784 h 78"/>
                <a:gd name="T44" fmla="+- 0 6274 6230"/>
                <a:gd name="T45" fmla="*/ T44 w 131"/>
                <a:gd name="T46" fmla="+- 0 2778 2777"/>
                <a:gd name="T47" fmla="*/ 2778 h 78"/>
                <a:gd name="T48" fmla="+- 0 6300 6230"/>
                <a:gd name="T49" fmla="*/ T48 w 131"/>
                <a:gd name="T50" fmla="+- 0 2777 2777"/>
                <a:gd name="T51" fmla="*/ 2777 h 78"/>
                <a:gd name="T52" fmla="+- 0 6325 6230"/>
                <a:gd name="T53" fmla="*/ T52 w 131"/>
                <a:gd name="T54" fmla="+- 0 2782 2777"/>
                <a:gd name="T55" fmla="*/ 2782 h 78"/>
                <a:gd name="T56" fmla="+- 0 6345 6230"/>
                <a:gd name="T57" fmla="*/ T56 w 131"/>
                <a:gd name="T58" fmla="+- 0 2793 2777"/>
                <a:gd name="T59" fmla="*/ 2793 h 78"/>
                <a:gd name="T60" fmla="+- 0 6358 6230"/>
                <a:gd name="T61" fmla="*/ T60 w 131"/>
                <a:gd name="T62" fmla="+- 0 2807 2777"/>
                <a:gd name="T63" fmla="*/ 2807 h 78"/>
                <a:gd name="T64" fmla="+- 0 6361 6230"/>
                <a:gd name="T65" fmla="*/ T64 w 131"/>
                <a:gd name="T66" fmla="+- 0 2822 2777"/>
                <a:gd name="T67" fmla="*/ 2822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5" y="60"/>
                  </a:lnTo>
                  <a:lnTo>
                    <a:pt x="110" y="71"/>
                  </a:lnTo>
                  <a:lnTo>
                    <a:pt x="88" y="77"/>
                  </a:lnTo>
                  <a:lnTo>
                    <a:pt x="62" y="78"/>
                  </a:lnTo>
                  <a:lnTo>
                    <a:pt x="37" y="72"/>
                  </a:lnTo>
                  <a:lnTo>
                    <a:pt x="17" y="62"/>
                  </a:lnTo>
                  <a:lnTo>
                    <a:pt x="4" y="48"/>
                  </a:lnTo>
                  <a:lnTo>
                    <a:pt x="0" y="33"/>
                  </a:lnTo>
                  <a:lnTo>
                    <a:pt x="7" y="18"/>
                  </a:lnTo>
                  <a:lnTo>
                    <a:pt x="22" y="7"/>
                  </a:lnTo>
                  <a:lnTo>
                    <a:pt x="44" y="1"/>
                  </a:lnTo>
                  <a:lnTo>
                    <a:pt x="70" y="0"/>
                  </a:lnTo>
                  <a:lnTo>
                    <a:pt x="95" y="5"/>
                  </a:lnTo>
                  <a:lnTo>
                    <a:pt x="115" y="16"/>
                  </a:lnTo>
                  <a:lnTo>
                    <a:pt x="128" y="30"/>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38" name="Picture 3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234" y="2734"/>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38"/>
            <p:cNvSpPr>
              <a:spLocks/>
            </p:cNvSpPr>
            <p:nvPr/>
          </p:nvSpPr>
          <p:spPr bwMode="auto">
            <a:xfrm>
              <a:off x="6234" y="2735"/>
              <a:ext cx="131" cy="78"/>
            </a:xfrm>
            <a:custGeom>
              <a:avLst/>
              <a:gdLst>
                <a:gd name="T0" fmla="+- 0 6365 6234"/>
                <a:gd name="T1" fmla="*/ T0 w 131"/>
                <a:gd name="T2" fmla="+- 0 2780 2735"/>
                <a:gd name="T3" fmla="*/ 2780 h 78"/>
                <a:gd name="T4" fmla="+- 0 6359 6234"/>
                <a:gd name="T5" fmla="*/ T4 w 131"/>
                <a:gd name="T6" fmla="+- 0 2795 2735"/>
                <a:gd name="T7" fmla="*/ 2795 h 78"/>
                <a:gd name="T8" fmla="+- 0 6344 6234"/>
                <a:gd name="T9" fmla="*/ T8 w 131"/>
                <a:gd name="T10" fmla="+- 0 2806 2735"/>
                <a:gd name="T11" fmla="*/ 2806 h 78"/>
                <a:gd name="T12" fmla="+- 0 6322 6234"/>
                <a:gd name="T13" fmla="*/ T12 w 131"/>
                <a:gd name="T14" fmla="+- 0 2812 2735"/>
                <a:gd name="T15" fmla="*/ 2812 h 78"/>
                <a:gd name="T16" fmla="+- 0 6296 6234"/>
                <a:gd name="T17" fmla="*/ T16 w 131"/>
                <a:gd name="T18" fmla="+- 0 2813 2735"/>
                <a:gd name="T19" fmla="*/ 2813 h 78"/>
                <a:gd name="T20" fmla="+- 0 6271 6234"/>
                <a:gd name="T21" fmla="*/ T20 w 131"/>
                <a:gd name="T22" fmla="+- 0 2808 2735"/>
                <a:gd name="T23" fmla="*/ 2808 h 78"/>
                <a:gd name="T24" fmla="+- 0 6251 6234"/>
                <a:gd name="T25" fmla="*/ T24 w 131"/>
                <a:gd name="T26" fmla="+- 0 2797 2735"/>
                <a:gd name="T27" fmla="*/ 2797 h 78"/>
                <a:gd name="T28" fmla="+- 0 6238 6234"/>
                <a:gd name="T29" fmla="*/ T28 w 131"/>
                <a:gd name="T30" fmla="+- 0 2783 2735"/>
                <a:gd name="T31" fmla="*/ 2783 h 78"/>
                <a:gd name="T32" fmla="+- 0 6234 6234"/>
                <a:gd name="T33" fmla="*/ T32 w 131"/>
                <a:gd name="T34" fmla="+- 0 2768 2735"/>
                <a:gd name="T35" fmla="*/ 2768 h 78"/>
                <a:gd name="T36" fmla="+- 0 6241 6234"/>
                <a:gd name="T37" fmla="*/ T36 w 131"/>
                <a:gd name="T38" fmla="+- 0 2753 2735"/>
                <a:gd name="T39" fmla="*/ 2753 h 78"/>
                <a:gd name="T40" fmla="+- 0 6256 6234"/>
                <a:gd name="T41" fmla="*/ T40 w 131"/>
                <a:gd name="T42" fmla="+- 0 2742 2735"/>
                <a:gd name="T43" fmla="*/ 2742 h 78"/>
                <a:gd name="T44" fmla="+- 0 6278 6234"/>
                <a:gd name="T45" fmla="*/ T44 w 131"/>
                <a:gd name="T46" fmla="+- 0 2736 2735"/>
                <a:gd name="T47" fmla="*/ 2736 h 78"/>
                <a:gd name="T48" fmla="+- 0 6304 6234"/>
                <a:gd name="T49" fmla="*/ T48 w 131"/>
                <a:gd name="T50" fmla="+- 0 2735 2735"/>
                <a:gd name="T51" fmla="*/ 2735 h 78"/>
                <a:gd name="T52" fmla="+- 0 6329 6234"/>
                <a:gd name="T53" fmla="*/ T52 w 131"/>
                <a:gd name="T54" fmla="+- 0 2741 2735"/>
                <a:gd name="T55" fmla="*/ 2741 h 78"/>
                <a:gd name="T56" fmla="+- 0 6349 6234"/>
                <a:gd name="T57" fmla="*/ T56 w 131"/>
                <a:gd name="T58" fmla="+- 0 2751 2735"/>
                <a:gd name="T59" fmla="*/ 2751 h 78"/>
                <a:gd name="T60" fmla="+- 0 6362 6234"/>
                <a:gd name="T61" fmla="*/ T60 w 131"/>
                <a:gd name="T62" fmla="+- 0 2765 2735"/>
                <a:gd name="T63" fmla="*/ 2765 h 78"/>
                <a:gd name="T64" fmla="+- 0 6365 6234"/>
                <a:gd name="T65" fmla="*/ T64 w 131"/>
                <a:gd name="T66" fmla="+- 0 2780 2735"/>
                <a:gd name="T67" fmla="*/ 2780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5" y="60"/>
                  </a:lnTo>
                  <a:lnTo>
                    <a:pt x="110" y="71"/>
                  </a:lnTo>
                  <a:lnTo>
                    <a:pt x="88" y="77"/>
                  </a:lnTo>
                  <a:lnTo>
                    <a:pt x="62" y="78"/>
                  </a:lnTo>
                  <a:lnTo>
                    <a:pt x="37" y="73"/>
                  </a:lnTo>
                  <a:lnTo>
                    <a:pt x="17" y="62"/>
                  </a:lnTo>
                  <a:lnTo>
                    <a:pt x="4" y="48"/>
                  </a:lnTo>
                  <a:lnTo>
                    <a:pt x="0" y="33"/>
                  </a:lnTo>
                  <a:lnTo>
                    <a:pt x="7" y="18"/>
                  </a:lnTo>
                  <a:lnTo>
                    <a:pt x="22" y="7"/>
                  </a:lnTo>
                  <a:lnTo>
                    <a:pt x="44" y="1"/>
                  </a:lnTo>
                  <a:lnTo>
                    <a:pt x="70" y="0"/>
                  </a:lnTo>
                  <a:lnTo>
                    <a:pt x="95" y="6"/>
                  </a:lnTo>
                  <a:lnTo>
                    <a:pt x="115" y="16"/>
                  </a:lnTo>
                  <a:lnTo>
                    <a:pt x="128" y="30"/>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40" name="Picture 3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38" y="2692"/>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40"/>
            <p:cNvSpPr>
              <a:spLocks/>
            </p:cNvSpPr>
            <p:nvPr/>
          </p:nvSpPr>
          <p:spPr bwMode="auto">
            <a:xfrm>
              <a:off x="6238" y="2693"/>
              <a:ext cx="131" cy="78"/>
            </a:xfrm>
            <a:custGeom>
              <a:avLst/>
              <a:gdLst>
                <a:gd name="T0" fmla="+- 0 6369 6239"/>
                <a:gd name="T1" fmla="*/ T0 w 131"/>
                <a:gd name="T2" fmla="+- 0 2739 2693"/>
                <a:gd name="T3" fmla="*/ 2739 h 78"/>
                <a:gd name="T4" fmla="+- 0 6363 6239"/>
                <a:gd name="T5" fmla="*/ T4 w 131"/>
                <a:gd name="T6" fmla="+- 0 2753 2693"/>
                <a:gd name="T7" fmla="*/ 2753 h 78"/>
                <a:gd name="T8" fmla="+- 0 6348 6239"/>
                <a:gd name="T9" fmla="*/ T8 w 131"/>
                <a:gd name="T10" fmla="+- 0 2764 2693"/>
                <a:gd name="T11" fmla="*/ 2764 h 78"/>
                <a:gd name="T12" fmla="+- 0 6326 6239"/>
                <a:gd name="T13" fmla="*/ T12 w 131"/>
                <a:gd name="T14" fmla="+- 0 2771 2693"/>
                <a:gd name="T15" fmla="*/ 2771 h 78"/>
                <a:gd name="T16" fmla="+- 0 6300 6239"/>
                <a:gd name="T17" fmla="*/ T16 w 131"/>
                <a:gd name="T18" fmla="+- 0 2771 2693"/>
                <a:gd name="T19" fmla="*/ 2771 h 78"/>
                <a:gd name="T20" fmla="+- 0 6275 6239"/>
                <a:gd name="T21" fmla="*/ T20 w 131"/>
                <a:gd name="T22" fmla="+- 0 2766 2693"/>
                <a:gd name="T23" fmla="*/ 2766 h 78"/>
                <a:gd name="T24" fmla="+- 0 6255 6239"/>
                <a:gd name="T25" fmla="*/ T24 w 131"/>
                <a:gd name="T26" fmla="+- 0 2755 2693"/>
                <a:gd name="T27" fmla="*/ 2755 h 78"/>
                <a:gd name="T28" fmla="+- 0 6242 6239"/>
                <a:gd name="T29" fmla="*/ T28 w 131"/>
                <a:gd name="T30" fmla="+- 0 2742 2693"/>
                <a:gd name="T31" fmla="*/ 2742 h 78"/>
                <a:gd name="T32" fmla="+- 0 6239 6239"/>
                <a:gd name="T33" fmla="*/ T32 w 131"/>
                <a:gd name="T34" fmla="+- 0 2726 2693"/>
                <a:gd name="T35" fmla="*/ 2726 h 78"/>
                <a:gd name="T36" fmla="+- 0 6245 6239"/>
                <a:gd name="T37" fmla="*/ T36 w 131"/>
                <a:gd name="T38" fmla="+- 0 2711 2693"/>
                <a:gd name="T39" fmla="*/ 2711 h 78"/>
                <a:gd name="T40" fmla="+- 0 6260 6239"/>
                <a:gd name="T41" fmla="*/ T40 w 131"/>
                <a:gd name="T42" fmla="+- 0 2700 2693"/>
                <a:gd name="T43" fmla="*/ 2700 h 78"/>
                <a:gd name="T44" fmla="+- 0 6282 6239"/>
                <a:gd name="T45" fmla="*/ T44 w 131"/>
                <a:gd name="T46" fmla="+- 0 2694 2693"/>
                <a:gd name="T47" fmla="*/ 2694 h 78"/>
                <a:gd name="T48" fmla="+- 0 6308 6239"/>
                <a:gd name="T49" fmla="*/ T48 w 131"/>
                <a:gd name="T50" fmla="+- 0 2693 2693"/>
                <a:gd name="T51" fmla="*/ 2693 h 78"/>
                <a:gd name="T52" fmla="+- 0 6333 6239"/>
                <a:gd name="T53" fmla="*/ T52 w 131"/>
                <a:gd name="T54" fmla="+- 0 2699 2693"/>
                <a:gd name="T55" fmla="*/ 2699 h 78"/>
                <a:gd name="T56" fmla="+- 0 6353 6239"/>
                <a:gd name="T57" fmla="*/ T56 w 131"/>
                <a:gd name="T58" fmla="+- 0 2709 2693"/>
                <a:gd name="T59" fmla="*/ 2709 h 78"/>
                <a:gd name="T60" fmla="+- 0 6366 6239"/>
                <a:gd name="T61" fmla="*/ T60 w 131"/>
                <a:gd name="T62" fmla="+- 0 2723 2693"/>
                <a:gd name="T63" fmla="*/ 2723 h 78"/>
                <a:gd name="T64" fmla="+- 0 6369 6239"/>
                <a:gd name="T65" fmla="*/ T64 w 131"/>
                <a:gd name="T66" fmla="+- 0 2739 2693"/>
                <a:gd name="T67" fmla="*/ 2739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0" y="46"/>
                  </a:moveTo>
                  <a:lnTo>
                    <a:pt x="124" y="60"/>
                  </a:lnTo>
                  <a:lnTo>
                    <a:pt x="109" y="71"/>
                  </a:lnTo>
                  <a:lnTo>
                    <a:pt x="87" y="78"/>
                  </a:lnTo>
                  <a:lnTo>
                    <a:pt x="61" y="78"/>
                  </a:lnTo>
                  <a:lnTo>
                    <a:pt x="36" y="73"/>
                  </a:lnTo>
                  <a:lnTo>
                    <a:pt x="16" y="62"/>
                  </a:lnTo>
                  <a:lnTo>
                    <a:pt x="3" y="49"/>
                  </a:lnTo>
                  <a:lnTo>
                    <a:pt x="0" y="33"/>
                  </a:lnTo>
                  <a:lnTo>
                    <a:pt x="6" y="18"/>
                  </a:lnTo>
                  <a:lnTo>
                    <a:pt x="21" y="7"/>
                  </a:lnTo>
                  <a:lnTo>
                    <a:pt x="43" y="1"/>
                  </a:lnTo>
                  <a:lnTo>
                    <a:pt x="69" y="0"/>
                  </a:lnTo>
                  <a:lnTo>
                    <a:pt x="94" y="6"/>
                  </a:lnTo>
                  <a:lnTo>
                    <a:pt x="114" y="16"/>
                  </a:lnTo>
                  <a:lnTo>
                    <a:pt x="127" y="30"/>
                  </a:lnTo>
                  <a:lnTo>
                    <a:pt x="130" y="46"/>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42" name="Picture 4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654" y="1627"/>
              <a:ext cx="468"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242" y="2651"/>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43"/>
            <p:cNvSpPr>
              <a:spLocks/>
            </p:cNvSpPr>
            <p:nvPr/>
          </p:nvSpPr>
          <p:spPr bwMode="auto">
            <a:xfrm>
              <a:off x="6242" y="2651"/>
              <a:ext cx="131" cy="78"/>
            </a:xfrm>
            <a:custGeom>
              <a:avLst/>
              <a:gdLst>
                <a:gd name="T0" fmla="+- 0 6373 6243"/>
                <a:gd name="T1" fmla="*/ T0 w 131"/>
                <a:gd name="T2" fmla="+- 0 2697 2652"/>
                <a:gd name="T3" fmla="*/ 2697 h 78"/>
                <a:gd name="T4" fmla="+- 0 6367 6243"/>
                <a:gd name="T5" fmla="*/ T4 w 131"/>
                <a:gd name="T6" fmla="+- 0 2712 2652"/>
                <a:gd name="T7" fmla="*/ 2712 h 78"/>
                <a:gd name="T8" fmla="+- 0 6352 6243"/>
                <a:gd name="T9" fmla="*/ T8 w 131"/>
                <a:gd name="T10" fmla="+- 0 2723 2652"/>
                <a:gd name="T11" fmla="*/ 2723 h 78"/>
                <a:gd name="T12" fmla="+- 0 6330 6243"/>
                <a:gd name="T13" fmla="*/ T12 w 131"/>
                <a:gd name="T14" fmla="+- 0 2729 2652"/>
                <a:gd name="T15" fmla="*/ 2729 h 78"/>
                <a:gd name="T16" fmla="+- 0 6304 6243"/>
                <a:gd name="T17" fmla="*/ T16 w 131"/>
                <a:gd name="T18" fmla="+- 0 2730 2652"/>
                <a:gd name="T19" fmla="*/ 2730 h 78"/>
                <a:gd name="T20" fmla="+- 0 6279 6243"/>
                <a:gd name="T21" fmla="*/ T20 w 131"/>
                <a:gd name="T22" fmla="+- 0 2724 2652"/>
                <a:gd name="T23" fmla="*/ 2724 h 78"/>
                <a:gd name="T24" fmla="+- 0 6259 6243"/>
                <a:gd name="T25" fmla="*/ T24 w 131"/>
                <a:gd name="T26" fmla="+- 0 2714 2652"/>
                <a:gd name="T27" fmla="*/ 2714 h 78"/>
                <a:gd name="T28" fmla="+- 0 6246 6243"/>
                <a:gd name="T29" fmla="*/ T28 w 131"/>
                <a:gd name="T30" fmla="+- 0 2700 2652"/>
                <a:gd name="T31" fmla="*/ 2700 h 78"/>
                <a:gd name="T32" fmla="+- 0 6243 6243"/>
                <a:gd name="T33" fmla="*/ T32 w 131"/>
                <a:gd name="T34" fmla="+- 0 2684 2652"/>
                <a:gd name="T35" fmla="*/ 2684 h 78"/>
                <a:gd name="T36" fmla="+- 0 6249 6243"/>
                <a:gd name="T37" fmla="*/ T36 w 131"/>
                <a:gd name="T38" fmla="+- 0 2670 2652"/>
                <a:gd name="T39" fmla="*/ 2670 h 78"/>
                <a:gd name="T40" fmla="+- 0 6264 6243"/>
                <a:gd name="T41" fmla="*/ T40 w 131"/>
                <a:gd name="T42" fmla="+- 0 2659 2652"/>
                <a:gd name="T43" fmla="*/ 2659 h 78"/>
                <a:gd name="T44" fmla="+- 0 6286 6243"/>
                <a:gd name="T45" fmla="*/ T44 w 131"/>
                <a:gd name="T46" fmla="+- 0 2652 2652"/>
                <a:gd name="T47" fmla="*/ 2652 h 78"/>
                <a:gd name="T48" fmla="+- 0 6312 6243"/>
                <a:gd name="T49" fmla="*/ T48 w 131"/>
                <a:gd name="T50" fmla="+- 0 2652 2652"/>
                <a:gd name="T51" fmla="*/ 2652 h 78"/>
                <a:gd name="T52" fmla="+- 0 6337 6243"/>
                <a:gd name="T53" fmla="*/ T52 w 131"/>
                <a:gd name="T54" fmla="+- 0 2657 2652"/>
                <a:gd name="T55" fmla="*/ 2657 h 78"/>
                <a:gd name="T56" fmla="+- 0 6357 6243"/>
                <a:gd name="T57" fmla="*/ T56 w 131"/>
                <a:gd name="T58" fmla="+- 0 2667 2652"/>
                <a:gd name="T59" fmla="*/ 2667 h 78"/>
                <a:gd name="T60" fmla="+- 0 6370 6243"/>
                <a:gd name="T61" fmla="*/ T60 w 131"/>
                <a:gd name="T62" fmla="+- 0 2681 2652"/>
                <a:gd name="T63" fmla="*/ 2681 h 78"/>
                <a:gd name="T64" fmla="+- 0 6373 6243"/>
                <a:gd name="T65" fmla="*/ T64 w 131"/>
                <a:gd name="T66" fmla="+- 0 2697 2652"/>
                <a:gd name="T67" fmla="*/ 2697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0" y="45"/>
                  </a:moveTo>
                  <a:lnTo>
                    <a:pt x="124" y="60"/>
                  </a:lnTo>
                  <a:lnTo>
                    <a:pt x="109" y="71"/>
                  </a:lnTo>
                  <a:lnTo>
                    <a:pt x="87" y="77"/>
                  </a:lnTo>
                  <a:lnTo>
                    <a:pt x="61" y="78"/>
                  </a:lnTo>
                  <a:lnTo>
                    <a:pt x="36" y="72"/>
                  </a:lnTo>
                  <a:lnTo>
                    <a:pt x="16" y="62"/>
                  </a:lnTo>
                  <a:lnTo>
                    <a:pt x="3" y="48"/>
                  </a:lnTo>
                  <a:lnTo>
                    <a:pt x="0" y="32"/>
                  </a:lnTo>
                  <a:lnTo>
                    <a:pt x="6" y="18"/>
                  </a:lnTo>
                  <a:lnTo>
                    <a:pt x="21" y="7"/>
                  </a:lnTo>
                  <a:lnTo>
                    <a:pt x="43" y="0"/>
                  </a:lnTo>
                  <a:lnTo>
                    <a:pt x="69" y="0"/>
                  </a:lnTo>
                  <a:lnTo>
                    <a:pt x="94" y="5"/>
                  </a:lnTo>
                  <a:lnTo>
                    <a:pt x="114" y="15"/>
                  </a:lnTo>
                  <a:lnTo>
                    <a:pt x="127" y="29"/>
                  </a:lnTo>
                  <a:lnTo>
                    <a:pt x="130"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45" name="Picture 4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46" y="2609"/>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45"/>
            <p:cNvSpPr>
              <a:spLocks/>
            </p:cNvSpPr>
            <p:nvPr/>
          </p:nvSpPr>
          <p:spPr bwMode="auto">
            <a:xfrm>
              <a:off x="6246" y="2609"/>
              <a:ext cx="131" cy="78"/>
            </a:xfrm>
            <a:custGeom>
              <a:avLst/>
              <a:gdLst>
                <a:gd name="T0" fmla="+- 0 6377 6247"/>
                <a:gd name="T1" fmla="*/ T0 w 131"/>
                <a:gd name="T2" fmla="+- 0 2655 2610"/>
                <a:gd name="T3" fmla="*/ 2655 h 78"/>
                <a:gd name="T4" fmla="+- 0 6371 6247"/>
                <a:gd name="T5" fmla="*/ T4 w 131"/>
                <a:gd name="T6" fmla="+- 0 2670 2610"/>
                <a:gd name="T7" fmla="*/ 2670 h 78"/>
                <a:gd name="T8" fmla="+- 0 6356 6247"/>
                <a:gd name="T9" fmla="*/ T8 w 131"/>
                <a:gd name="T10" fmla="+- 0 2681 2610"/>
                <a:gd name="T11" fmla="*/ 2681 h 78"/>
                <a:gd name="T12" fmla="+- 0 6334 6247"/>
                <a:gd name="T13" fmla="*/ T12 w 131"/>
                <a:gd name="T14" fmla="+- 0 2687 2610"/>
                <a:gd name="T15" fmla="*/ 2687 h 78"/>
                <a:gd name="T16" fmla="+- 0 6308 6247"/>
                <a:gd name="T17" fmla="*/ T16 w 131"/>
                <a:gd name="T18" fmla="+- 0 2688 2610"/>
                <a:gd name="T19" fmla="*/ 2688 h 78"/>
                <a:gd name="T20" fmla="+- 0 6283 6247"/>
                <a:gd name="T21" fmla="*/ T20 w 131"/>
                <a:gd name="T22" fmla="+- 0 2682 2610"/>
                <a:gd name="T23" fmla="*/ 2682 h 78"/>
                <a:gd name="T24" fmla="+- 0 6263 6247"/>
                <a:gd name="T25" fmla="*/ T24 w 131"/>
                <a:gd name="T26" fmla="+- 0 2672 2610"/>
                <a:gd name="T27" fmla="*/ 2672 h 78"/>
                <a:gd name="T28" fmla="+- 0 6250 6247"/>
                <a:gd name="T29" fmla="*/ T28 w 131"/>
                <a:gd name="T30" fmla="+- 0 2658 2610"/>
                <a:gd name="T31" fmla="*/ 2658 h 78"/>
                <a:gd name="T32" fmla="+- 0 6247 6247"/>
                <a:gd name="T33" fmla="*/ T32 w 131"/>
                <a:gd name="T34" fmla="+- 0 2643 2610"/>
                <a:gd name="T35" fmla="*/ 2643 h 78"/>
                <a:gd name="T36" fmla="+- 0 6253 6247"/>
                <a:gd name="T37" fmla="*/ T36 w 131"/>
                <a:gd name="T38" fmla="+- 0 2628 2610"/>
                <a:gd name="T39" fmla="*/ 2628 h 78"/>
                <a:gd name="T40" fmla="+- 0 6268 6247"/>
                <a:gd name="T41" fmla="*/ T40 w 131"/>
                <a:gd name="T42" fmla="+- 0 2617 2610"/>
                <a:gd name="T43" fmla="*/ 2617 h 78"/>
                <a:gd name="T44" fmla="+- 0 6290 6247"/>
                <a:gd name="T45" fmla="*/ T44 w 131"/>
                <a:gd name="T46" fmla="+- 0 2610 2610"/>
                <a:gd name="T47" fmla="*/ 2610 h 78"/>
                <a:gd name="T48" fmla="+- 0 6316 6247"/>
                <a:gd name="T49" fmla="*/ T48 w 131"/>
                <a:gd name="T50" fmla="+- 0 2610 2610"/>
                <a:gd name="T51" fmla="*/ 2610 h 78"/>
                <a:gd name="T52" fmla="+- 0 6341 6247"/>
                <a:gd name="T53" fmla="*/ T52 w 131"/>
                <a:gd name="T54" fmla="+- 0 2615 2610"/>
                <a:gd name="T55" fmla="*/ 2615 h 78"/>
                <a:gd name="T56" fmla="+- 0 6361 6247"/>
                <a:gd name="T57" fmla="*/ T56 w 131"/>
                <a:gd name="T58" fmla="+- 0 2626 2610"/>
                <a:gd name="T59" fmla="*/ 2626 h 78"/>
                <a:gd name="T60" fmla="+- 0 6374 6247"/>
                <a:gd name="T61" fmla="*/ T60 w 131"/>
                <a:gd name="T62" fmla="+- 0 2639 2610"/>
                <a:gd name="T63" fmla="*/ 2639 h 78"/>
                <a:gd name="T64" fmla="+- 0 6377 6247"/>
                <a:gd name="T65" fmla="*/ T64 w 131"/>
                <a:gd name="T66" fmla="+- 0 2655 2610"/>
                <a:gd name="T67" fmla="*/ 2655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0" y="45"/>
                  </a:moveTo>
                  <a:lnTo>
                    <a:pt x="124" y="60"/>
                  </a:lnTo>
                  <a:lnTo>
                    <a:pt x="109" y="71"/>
                  </a:lnTo>
                  <a:lnTo>
                    <a:pt x="87" y="77"/>
                  </a:lnTo>
                  <a:lnTo>
                    <a:pt x="61" y="78"/>
                  </a:lnTo>
                  <a:lnTo>
                    <a:pt x="36" y="72"/>
                  </a:lnTo>
                  <a:lnTo>
                    <a:pt x="16" y="62"/>
                  </a:lnTo>
                  <a:lnTo>
                    <a:pt x="3" y="48"/>
                  </a:lnTo>
                  <a:lnTo>
                    <a:pt x="0" y="33"/>
                  </a:lnTo>
                  <a:lnTo>
                    <a:pt x="6" y="18"/>
                  </a:lnTo>
                  <a:lnTo>
                    <a:pt x="21" y="7"/>
                  </a:lnTo>
                  <a:lnTo>
                    <a:pt x="43" y="0"/>
                  </a:lnTo>
                  <a:lnTo>
                    <a:pt x="69" y="0"/>
                  </a:lnTo>
                  <a:lnTo>
                    <a:pt x="94" y="5"/>
                  </a:lnTo>
                  <a:lnTo>
                    <a:pt x="114" y="16"/>
                  </a:lnTo>
                  <a:lnTo>
                    <a:pt x="127" y="29"/>
                  </a:lnTo>
                  <a:lnTo>
                    <a:pt x="130"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47" name="Picture 46"/>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250" y="2567"/>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47"/>
            <p:cNvSpPr>
              <a:spLocks/>
            </p:cNvSpPr>
            <p:nvPr/>
          </p:nvSpPr>
          <p:spPr bwMode="auto">
            <a:xfrm>
              <a:off x="6250" y="2568"/>
              <a:ext cx="131" cy="78"/>
            </a:xfrm>
            <a:custGeom>
              <a:avLst/>
              <a:gdLst>
                <a:gd name="T0" fmla="+- 0 6381 6251"/>
                <a:gd name="T1" fmla="*/ T0 w 131"/>
                <a:gd name="T2" fmla="+- 0 2613 2568"/>
                <a:gd name="T3" fmla="*/ 2613 h 78"/>
                <a:gd name="T4" fmla="+- 0 6375 6251"/>
                <a:gd name="T5" fmla="*/ T4 w 131"/>
                <a:gd name="T6" fmla="+- 0 2628 2568"/>
                <a:gd name="T7" fmla="*/ 2628 h 78"/>
                <a:gd name="T8" fmla="+- 0 6360 6251"/>
                <a:gd name="T9" fmla="*/ T8 w 131"/>
                <a:gd name="T10" fmla="+- 0 2639 2568"/>
                <a:gd name="T11" fmla="*/ 2639 h 78"/>
                <a:gd name="T12" fmla="+- 0 6338 6251"/>
                <a:gd name="T13" fmla="*/ T12 w 131"/>
                <a:gd name="T14" fmla="+- 0 2645 2568"/>
                <a:gd name="T15" fmla="*/ 2645 h 78"/>
                <a:gd name="T16" fmla="+- 0 6312 6251"/>
                <a:gd name="T17" fmla="*/ T16 w 131"/>
                <a:gd name="T18" fmla="+- 0 2646 2568"/>
                <a:gd name="T19" fmla="*/ 2646 h 78"/>
                <a:gd name="T20" fmla="+- 0 6287 6251"/>
                <a:gd name="T21" fmla="*/ T20 w 131"/>
                <a:gd name="T22" fmla="+- 0 2641 2568"/>
                <a:gd name="T23" fmla="*/ 2641 h 78"/>
                <a:gd name="T24" fmla="+- 0 6267 6251"/>
                <a:gd name="T25" fmla="*/ T24 w 131"/>
                <a:gd name="T26" fmla="+- 0 2630 2568"/>
                <a:gd name="T27" fmla="*/ 2630 h 78"/>
                <a:gd name="T28" fmla="+- 0 6254 6251"/>
                <a:gd name="T29" fmla="*/ T28 w 131"/>
                <a:gd name="T30" fmla="+- 0 2616 2568"/>
                <a:gd name="T31" fmla="*/ 2616 h 78"/>
                <a:gd name="T32" fmla="+- 0 6251 6251"/>
                <a:gd name="T33" fmla="*/ T32 w 131"/>
                <a:gd name="T34" fmla="+- 0 2601 2568"/>
                <a:gd name="T35" fmla="*/ 2601 h 78"/>
                <a:gd name="T36" fmla="+- 0 6257 6251"/>
                <a:gd name="T37" fmla="*/ T36 w 131"/>
                <a:gd name="T38" fmla="+- 0 2586 2568"/>
                <a:gd name="T39" fmla="*/ 2586 h 78"/>
                <a:gd name="T40" fmla="+- 0 6272 6251"/>
                <a:gd name="T41" fmla="*/ T40 w 131"/>
                <a:gd name="T42" fmla="+- 0 2575 2568"/>
                <a:gd name="T43" fmla="*/ 2575 h 78"/>
                <a:gd name="T44" fmla="+- 0 6294 6251"/>
                <a:gd name="T45" fmla="*/ T44 w 131"/>
                <a:gd name="T46" fmla="+- 0 2569 2568"/>
                <a:gd name="T47" fmla="*/ 2569 h 78"/>
                <a:gd name="T48" fmla="+- 0 6320 6251"/>
                <a:gd name="T49" fmla="*/ T48 w 131"/>
                <a:gd name="T50" fmla="+- 0 2568 2568"/>
                <a:gd name="T51" fmla="*/ 2568 h 78"/>
                <a:gd name="T52" fmla="+- 0 6345 6251"/>
                <a:gd name="T53" fmla="*/ T52 w 131"/>
                <a:gd name="T54" fmla="+- 0 2574 2568"/>
                <a:gd name="T55" fmla="*/ 2574 h 78"/>
                <a:gd name="T56" fmla="+- 0 6365 6251"/>
                <a:gd name="T57" fmla="*/ T56 w 131"/>
                <a:gd name="T58" fmla="+- 0 2584 2568"/>
                <a:gd name="T59" fmla="*/ 2584 h 78"/>
                <a:gd name="T60" fmla="+- 0 6378 6251"/>
                <a:gd name="T61" fmla="*/ T60 w 131"/>
                <a:gd name="T62" fmla="+- 0 2598 2568"/>
                <a:gd name="T63" fmla="*/ 2598 h 78"/>
                <a:gd name="T64" fmla="+- 0 6381 6251"/>
                <a:gd name="T65" fmla="*/ T64 w 131"/>
                <a:gd name="T66" fmla="+- 0 2613 2568"/>
                <a:gd name="T67" fmla="*/ 2613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0" y="45"/>
                  </a:moveTo>
                  <a:lnTo>
                    <a:pt x="124" y="60"/>
                  </a:lnTo>
                  <a:lnTo>
                    <a:pt x="109" y="71"/>
                  </a:lnTo>
                  <a:lnTo>
                    <a:pt x="87" y="77"/>
                  </a:lnTo>
                  <a:lnTo>
                    <a:pt x="61" y="78"/>
                  </a:lnTo>
                  <a:lnTo>
                    <a:pt x="36" y="73"/>
                  </a:lnTo>
                  <a:lnTo>
                    <a:pt x="16" y="62"/>
                  </a:lnTo>
                  <a:lnTo>
                    <a:pt x="3" y="48"/>
                  </a:lnTo>
                  <a:lnTo>
                    <a:pt x="0" y="33"/>
                  </a:lnTo>
                  <a:lnTo>
                    <a:pt x="6" y="18"/>
                  </a:lnTo>
                  <a:lnTo>
                    <a:pt x="21" y="7"/>
                  </a:lnTo>
                  <a:lnTo>
                    <a:pt x="43" y="1"/>
                  </a:lnTo>
                  <a:lnTo>
                    <a:pt x="69" y="0"/>
                  </a:lnTo>
                  <a:lnTo>
                    <a:pt x="94" y="6"/>
                  </a:lnTo>
                  <a:lnTo>
                    <a:pt x="114" y="16"/>
                  </a:lnTo>
                  <a:lnTo>
                    <a:pt x="127" y="30"/>
                  </a:lnTo>
                  <a:lnTo>
                    <a:pt x="130"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49" name="Picture 4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254" y="2533"/>
              <a:ext cx="131"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49"/>
            <p:cNvSpPr>
              <a:spLocks/>
            </p:cNvSpPr>
            <p:nvPr/>
          </p:nvSpPr>
          <p:spPr bwMode="auto">
            <a:xfrm>
              <a:off x="6254" y="2533"/>
              <a:ext cx="131" cy="71"/>
            </a:xfrm>
            <a:custGeom>
              <a:avLst/>
              <a:gdLst>
                <a:gd name="T0" fmla="+- 0 6385 6255"/>
                <a:gd name="T1" fmla="*/ T0 w 131"/>
                <a:gd name="T2" fmla="+- 0 2572 2534"/>
                <a:gd name="T3" fmla="*/ 2572 h 71"/>
                <a:gd name="T4" fmla="+- 0 6379 6255"/>
                <a:gd name="T5" fmla="*/ T4 w 131"/>
                <a:gd name="T6" fmla="+- 0 2586 2534"/>
                <a:gd name="T7" fmla="*/ 2586 h 71"/>
                <a:gd name="T8" fmla="+- 0 6364 6255"/>
                <a:gd name="T9" fmla="*/ T8 w 131"/>
                <a:gd name="T10" fmla="+- 0 2597 2534"/>
                <a:gd name="T11" fmla="*/ 2597 h 71"/>
                <a:gd name="T12" fmla="+- 0 6342 6255"/>
                <a:gd name="T13" fmla="*/ T12 w 131"/>
                <a:gd name="T14" fmla="+- 0 2604 2534"/>
                <a:gd name="T15" fmla="*/ 2604 h 71"/>
                <a:gd name="T16" fmla="+- 0 6316 6255"/>
                <a:gd name="T17" fmla="*/ T16 w 131"/>
                <a:gd name="T18" fmla="+- 0 2604 2534"/>
                <a:gd name="T19" fmla="*/ 2604 h 71"/>
                <a:gd name="T20" fmla="+- 0 6291 6255"/>
                <a:gd name="T21" fmla="*/ T20 w 131"/>
                <a:gd name="T22" fmla="+- 0 2599 2534"/>
                <a:gd name="T23" fmla="*/ 2599 h 71"/>
                <a:gd name="T24" fmla="+- 0 6271 6255"/>
                <a:gd name="T25" fmla="*/ T24 w 131"/>
                <a:gd name="T26" fmla="+- 0 2588 2534"/>
                <a:gd name="T27" fmla="*/ 2588 h 71"/>
                <a:gd name="T28" fmla="+- 0 6258 6255"/>
                <a:gd name="T29" fmla="*/ T28 w 131"/>
                <a:gd name="T30" fmla="+- 0 2575 2534"/>
                <a:gd name="T31" fmla="*/ 2575 h 71"/>
                <a:gd name="T32" fmla="+- 0 6255 6255"/>
                <a:gd name="T33" fmla="*/ T32 w 131"/>
                <a:gd name="T34" fmla="+- 0 2559 2534"/>
                <a:gd name="T35" fmla="*/ 2559 h 71"/>
                <a:gd name="T36" fmla="+- 0 6261 6255"/>
                <a:gd name="T37" fmla="*/ T36 w 131"/>
                <a:gd name="T38" fmla="+- 0 2546 2534"/>
                <a:gd name="T39" fmla="*/ 2546 h 71"/>
                <a:gd name="T40" fmla="+- 0 6275 6255"/>
                <a:gd name="T41" fmla="*/ T40 w 131"/>
                <a:gd name="T42" fmla="+- 0 2537 2534"/>
                <a:gd name="T43" fmla="*/ 2537 h 71"/>
                <a:gd name="T44" fmla="+- 0 6295 6255"/>
                <a:gd name="T45" fmla="*/ T44 w 131"/>
                <a:gd name="T46" fmla="+- 0 2534 2534"/>
                <a:gd name="T47" fmla="*/ 2534 h 71"/>
                <a:gd name="T48" fmla="+- 0 6320 6255"/>
                <a:gd name="T49" fmla="*/ T48 w 131"/>
                <a:gd name="T50" fmla="+- 0 2534 2534"/>
                <a:gd name="T51" fmla="*/ 2534 h 71"/>
                <a:gd name="T52" fmla="+- 0 6346 6255"/>
                <a:gd name="T53" fmla="*/ T52 w 131"/>
                <a:gd name="T54" fmla="+- 0 2538 2534"/>
                <a:gd name="T55" fmla="*/ 2538 h 71"/>
                <a:gd name="T56" fmla="+- 0 6367 6255"/>
                <a:gd name="T57" fmla="*/ T56 w 131"/>
                <a:gd name="T58" fmla="+- 0 2546 2534"/>
                <a:gd name="T59" fmla="*/ 2546 h 71"/>
                <a:gd name="T60" fmla="+- 0 6381 6255"/>
                <a:gd name="T61" fmla="*/ T60 w 131"/>
                <a:gd name="T62" fmla="+- 0 2557 2534"/>
                <a:gd name="T63" fmla="*/ 2557 h 71"/>
                <a:gd name="T64" fmla="+- 0 6385 6255"/>
                <a:gd name="T65" fmla="*/ T64 w 131"/>
                <a:gd name="T66" fmla="+- 0 2572 2534"/>
                <a:gd name="T67" fmla="*/ 2572 h 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1">
                  <a:moveTo>
                    <a:pt x="130" y="38"/>
                  </a:moveTo>
                  <a:lnTo>
                    <a:pt x="124" y="52"/>
                  </a:lnTo>
                  <a:lnTo>
                    <a:pt x="109" y="63"/>
                  </a:lnTo>
                  <a:lnTo>
                    <a:pt x="87" y="70"/>
                  </a:lnTo>
                  <a:lnTo>
                    <a:pt x="61" y="70"/>
                  </a:lnTo>
                  <a:lnTo>
                    <a:pt x="36" y="65"/>
                  </a:lnTo>
                  <a:lnTo>
                    <a:pt x="16" y="54"/>
                  </a:lnTo>
                  <a:lnTo>
                    <a:pt x="3" y="41"/>
                  </a:lnTo>
                  <a:lnTo>
                    <a:pt x="0" y="25"/>
                  </a:lnTo>
                  <a:lnTo>
                    <a:pt x="6" y="12"/>
                  </a:lnTo>
                  <a:lnTo>
                    <a:pt x="20" y="3"/>
                  </a:lnTo>
                  <a:lnTo>
                    <a:pt x="40" y="0"/>
                  </a:lnTo>
                  <a:lnTo>
                    <a:pt x="65" y="0"/>
                  </a:lnTo>
                  <a:lnTo>
                    <a:pt x="91" y="4"/>
                  </a:lnTo>
                  <a:lnTo>
                    <a:pt x="112" y="12"/>
                  </a:lnTo>
                  <a:lnTo>
                    <a:pt x="126" y="23"/>
                  </a:lnTo>
                  <a:lnTo>
                    <a:pt x="130" y="38"/>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51" name="Picture 5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255" y="2199"/>
              <a:ext cx="123"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51"/>
            <p:cNvSpPr>
              <a:spLocks/>
            </p:cNvSpPr>
            <p:nvPr/>
          </p:nvSpPr>
          <p:spPr bwMode="auto">
            <a:xfrm>
              <a:off x="6255" y="2199"/>
              <a:ext cx="123" cy="371"/>
            </a:xfrm>
            <a:custGeom>
              <a:avLst/>
              <a:gdLst>
                <a:gd name="T0" fmla="+- 0 6303 6256"/>
                <a:gd name="T1" fmla="*/ T0 w 123"/>
                <a:gd name="T2" fmla="+- 0 2559 2199"/>
                <a:gd name="T3" fmla="*/ 2559 h 371"/>
                <a:gd name="T4" fmla="+- 0 6329 6256"/>
                <a:gd name="T5" fmla="*/ T4 w 123"/>
                <a:gd name="T6" fmla="+- 0 2548 2199"/>
                <a:gd name="T7" fmla="*/ 2548 h 371"/>
                <a:gd name="T8" fmla="+- 0 6344 6256"/>
                <a:gd name="T9" fmla="*/ T8 w 123"/>
                <a:gd name="T10" fmla="+- 0 2532 2199"/>
                <a:gd name="T11" fmla="*/ 2532 h 371"/>
                <a:gd name="T12" fmla="+- 0 6352 6256"/>
                <a:gd name="T13" fmla="*/ T12 w 123"/>
                <a:gd name="T14" fmla="+- 0 2505 2199"/>
                <a:gd name="T15" fmla="*/ 2505 h 371"/>
                <a:gd name="T16" fmla="+- 0 6355 6256"/>
                <a:gd name="T17" fmla="*/ T16 w 123"/>
                <a:gd name="T18" fmla="+- 0 2462 2199"/>
                <a:gd name="T19" fmla="*/ 2462 h 371"/>
                <a:gd name="T20" fmla="+- 0 6377 6256"/>
                <a:gd name="T21" fmla="*/ T20 w 123"/>
                <a:gd name="T22" fmla="+- 0 2215 2199"/>
                <a:gd name="T23" fmla="*/ 2215 h 371"/>
                <a:gd name="T24" fmla="+- 0 6378 6256"/>
                <a:gd name="T25" fmla="*/ T24 w 123"/>
                <a:gd name="T26" fmla="+- 0 2207 2199"/>
                <a:gd name="T27" fmla="*/ 2207 h 371"/>
                <a:gd name="T28" fmla="+- 0 6369 6256"/>
                <a:gd name="T29" fmla="*/ T28 w 123"/>
                <a:gd name="T30" fmla="+- 0 2201 2199"/>
                <a:gd name="T31" fmla="*/ 2201 h 371"/>
                <a:gd name="T32" fmla="+- 0 6362 6256"/>
                <a:gd name="T33" fmla="*/ T32 w 123"/>
                <a:gd name="T34" fmla="+- 0 2200 2199"/>
                <a:gd name="T35" fmla="*/ 2200 h 371"/>
                <a:gd name="T36" fmla="+- 0 6354 6256"/>
                <a:gd name="T37" fmla="*/ T36 w 123"/>
                <a:gd name="T38" fmla="+- 0 2199 2199"/>
                <a:gd name="T39" fmla="*/ 2199 h 371"/>
                <a:gd name="T40" fmla="+- 0 6347 6256"/>
                <a:gd name="T41" fmla="*/ T40 w 123"/>
                <a:gd name="T42" fmla="+- 0 2205 2199"/>
                <a:gd name="T43" fmla="*/ 2205 h 371"/>
                <a:gd name="T44" fmla="+- 0 6346 6256"/>
                <a:gd name="T45" fmla="*/ T44 w 123"/>
                <a:gd name="T46" fmla="+- 0 2213 2199"/>
                <a:gd name="T47" fmla="*/ 2213 h 371"/>
                <a:gd name="T48" fmla="+- 0 6334 6256"/>
                <a:gd name="T49" fmla="*/ T48 w 123"/>
                <a:gd name="T50" fmla="+- 0 2353 2199"/>
                <a:gd name="T51" fmla="*/ 2353 h 371"/>
                <a:gd name="T52" fmla="+- 0 6328 6256"/>
                <a:gd name="T53" fmla="*/ T52 w 123"/>
                <a:gd name="T54" fmla="+- 0 2429 2199"/>
                <a:gd name="T55" fmla="*/ 2429 h 371"/>
                <a:gd name="T56" fmla="+- 0 6324 6256"/>
                <a:gd name="T57" fmla="*/ T56 w 123"/>
                <a:gd name="T58" fmla="+- 0 2467 2199"/>
                <a:gd name="T59" fmla="*/ 2467 h 371"/>
                <a:gd name="T60" fmla="+- 0 6321 6256"/>
                <a:gd name="T61" fmla="*/ T60 w 123"/>
                <a:gd name="T62" fmla="+- 0 2494 2199"/>
                <a:gd name="T63" fmla="*/ 2494 h 371"/>
                <a:gd name="T64" fmla="+- 0 6307 6256"/>
                <a:gd name="T65" fmla="*/ T64 w 123"/>
                <a:gd name="T66" fmla="+- 0 2517 2199"/>
                <a:gd name="T67" fmla="*/ 2517 h 371"/>
                <a:gd name="T68" fmla="+- 0 6281 6256"/>
                <a:gd name="T69" fmla="*/ T68 w 123"/>
                <a:gd name="T70" fmla="+- 0 2530 2199"/>
                <a:gd name="T71" fmla="*/ 2530 h 371"/>
                <a:gd name="T72" fmla="+- 0 6259 6256"/>
                <a:gd name="T73" fmla="*/ T72 w 123"/>
                <a:gd name="T74" fmla="+- 0 2544 2199"/>
                <a:gd name="T75" fmla="*/ 2544 h 371"/>
                <a:gd name="T76" fmla="+- 0 6256 6256"/>
                <a:gd name="T77" fmla="*/ T76 w 123"/>
                <a:gd name="T78" fmla="+- 0 2570 2199"/>
                <a:gd name="T79" fmla="*/ 2570 h 3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23" h="371">
                  <a:moveTo>
                    <a:pt x="47" y="360"/>
                  </a:moveTo>
                  <a:lnTo>
                    <a:pt x="73" y="349"/>
                  </a:lnTo>
                  <a:lnTo>
                    <a:pt x="88" y="333"/>
                  </a:lnTo>
                  <a:lnTo>
                    <a:pt x="96" y="306"/>
                  </a:lnTo>
                  <a:lnTo>
                    <a:pt x="99" y="263"/>
                  </a:lnTo>
                  <a:lnTo>
                    <a:pt x="121" y="16"/>
                  </a:lnTo>
                  <a:lnTo>
                    <a:pt x="122" y="8"/>
                  </a:lnTo>
                  <a:lnTo>
                    <a:pt x="113" y="2"/>
                  </a:lnTo>
                  <a:lnTo>
                    <a:pt x="106" y="1"/>
                  </a:lnTo>
                  <a:lnTo>
                    <a:pt x="98" y="0"/>
                  </a:lnTo>
                  <a:lnTo>
                    <a:pt x="91" y="6"/>
                  </a:lnTo>
                  <a:lnTo>
                    <a:pt x="90" y="14"/>
                  </a:lnTo>
                  <a:lnTo>
                    <a:pt x="78" y="154"/>
                  </a:lnTo>
                  <a:lnTo>
                    <a:pt x="72" y="230"/>
                  </a:lnTo>
                  <a:lnTo>
                    <a:pt x="68" y="268"/>
                  </a:lnTo>
                  <a:lnTo>
                    <a:pt x="65" y="295"/>
                  </a:lnTo>
                  <a:lnTo>
                    <a:pt x="51" y="318"/>
                  </a:lnTo>
                  <a:lnTo>
                    <a:pt x="25" y="331"/>
                  </a:lnTo>
                  <a:lnTo>
                    <a:pt x="3" y="345"/>
                  </a:lnTo>
                  <a:lnTo>
                    <a:pt x="0" y="371"/>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53" name="Picture 5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295" y="2135"/>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53"/>
            <p:cNvSpPr>
              <a:spLocks/>
            </p:cNvSpPr>
            <p:nvPr/>
          </p:nvSpPr>
          <p:spPr bwMode="auto">
            <a:xfrm>
              <a:off x="6295" y="2136"/>
              <a:ext cx="131" cy="78"/>
            </a:xfrm>
            <a:custGeom>
              <a:avLst/>
              <a:gdLst>
                <a:gd name="T0" fmla="+- 0 6426 6295"/>
                <a:gd name="T1" fmla="*/ T0 w 131"/>
                <a:gd name="T2" fmla="+- 0 2181 2136"/>
                <a:gd name="T3" fmla="*/ 2181 h 78"/>
                <a:gd name="T4" fmla="+- 0 6419 6295"/>
                <a:gd name="T5" fmla="*/ T4 w 131"/>
                <a:gd name="T6" fmla="+- 0 2196 2136"/>
                <a:gd name="T7" fmla="*/ 2196 h 78"/>
                <a:gd name="T8" fmla="+- 0 6404 6295"/>
                <a:gd name="T9" fmla="*/ T8 w 131"/>
                <a:gd name="T10" fmla="+- 0 2207 2136"/>
                <a:gd name="T11" fmla="*/ 2207 h 78"/>
                <a:gd name="T12" fmla="+- 0 6383 6295"/>
                <a:gd name="T13" fmla="*/ T12 w 131"/>
                <a:gd name="T14" fmla="+- 0 2213 2136"/>
                <a:gd name="T15" fmla="*/ 2213 h 78"/>
                <a:gd name="T16" fmla="+- 0 6357 6295"/>
                <a:gd name="T17" fmla="*/ T16 w 131"/>
                <a:gd name="T18" fmla="+- 0 2214 2136"/>
                <a:gd name="T19" fmla="*/ 2214 h 78"/>
                <a:gd name="T20" fmla="+- 0 6332 6295"/>
                <a:gd name="T21" fmla="*/ T20 w 131"/>
                <a:gd name="T22" fmla="+- 0 2208 2136"/>
                <a:gd name="T23" fmla="*/ 2208 h 78"/>
                <a:gd name="T24" fmla="+- 0 6312 6295"/>
                <a:gd name="T25" fmla="*/ T24 w 131"/>
                <a:gd name="T26" fmla="+- 0 2198 2136"/>
                <a:gd name="T27" fmla="*/ 2198 h 78"/>
                <a:gd name="T28" fmla="+- 0 6299 6295"/>
                <a:gd name="T29" fmla="*/ T28 w 131"/>
                <a:gd name="T30" fmla="+- 0 2184 2136"/>
                <a:gd name="T31" fmla="*/ 2184 h 78"/>
                <a:gd name="T32" fmla="+- 0 6295 6295"/>
                <a:gd name="T33" fmla="*/ T32 w 131"/>
                <a:gd name="T34" fmla="+- 0 2169 2136"/>
                <a:gd name="T35" fmla="*/ 2169 h 78"/>
                <a:gd name="T36" fmla="+- 0 6302 6295"/>
                <a:gd name="T37" fmla="*/ T36 w 131"/>
                <a:gd name="T38" fmla="+- 0 2154 2136"/>
                <a:gd name="T39" fmla="*/ 2154 h 78"/>
                <a:gd name="T40" fmla="+- 0 6317 6295"/>
                <a:gd name="T41" fmla="*/ T40 w 131"/>
                <a:gd name="T42" fmla="+- 0 2143 2136"/>
                <a:gd name="T43" fmla="*/ 2143 h 78"/>
                <a:gd name="T44" fmla="+- 0 6339 6295"/>
                <a:gd name="T45" fmla="*/ T44 w 131"/>
                <a:gd name="T46" fmla="+- 0 2137 2136"/>
                <a:gd name="T47" fmla="*/ 2137 h 78"/>
                <a:gd name="T48" fmla="+- 0 6364 6295"/>
                <a:gd name="T49" fmla="*/ T48 w 131"/>
                <a:gd name="T50" fmla="+- 0 2136 2136"/>
                <a:gd name="T51" fmla="*/ 2136 h 78"/>
                <a:gd name="T52" fmla="+- 0 6390 6295"/>
                <a:gd name="T53" fmla="*/ T52 w 131"/>
                <a:gd name="T54" fmla="+- 0 2142 2136"/>
                <a:gd name="T55" fmla="*/ 2142 h 78"/>
                <a:gd name="T56" fmla="+- 0 6410 6295"/>
                <a:gd name="T57" fmla="*/ T56 w 131"/>
                <a:gd name="T58" fmla="+- 0 2152 2136"/>
                <a:gd name="T59" fmla="*/ 2152 h 78"/>
                <a:gd name="T60" fmla="+- 0 6422 6295"/>
                <a:gd name="T61" fmla="*/ T60 w 131"/>
                <a:gd name="T62" fmla="+- 0 2166 2136"/>
                <a:gd name="T63" fmla="*/ 2166 h 78"/>
                <a:gd name="T64" fmla="+- 0 6426 6295"/>
                <a:gd name="T65" fmla="*/ T64 w 131"/>
                <a:gd name="T66" fmla="+- 0 2181 2136"/>
                <a:gd name="T67" fmla="*/ 2181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4" y="60"/>
                  </a:lnTo>
                  <a:lnTo>
                    <a:pt x="109" y="71"/>
                  </a:lnTo>
                  <a:lnTo>
                    <a:pt x="88" y="77"/>
                  </a:lnTo>
                  <a:lnTo>
                    <a:pt x="62" y="78"/>
                  </a:lnTo>
                  <a:lnTo>
                    <a:pt x="37" y="72"/>
                  </a:lnTo>
                  <a:lnTo>
                    <a:pt x="17" y="62"/>
                  </a:lnTo>
                  <a:lnTo>
                    <a:pt x="4" y="48"/>
                  </a:lnTo>
                  <a:lnTo>
                    <a:pt x="0" y="33"/>
                  </a:lnTo>
                  <a:lnTo>
                    <a:pt x="7" y="18"/>
                  </a:lnTo>
                  <a:lnTo>
                    <a:pt x="22" y="7"/>
                  </a:lnTo>
                  <a:lnTo>
                    <a:pt x="44" y="1"/>
                  </a:lnTo>
                  <a:lnTo>
                    <a:pt x="69" y="0"/>
                  </a:lnTo>
                  <a:lnTo>
                    <a:pt x="95" y="6"/>
                  </a:lnTo>
                  <a:lnTo>
                    <a:pt x="115" y="16"/>
                  </a:lnTo>
                  <a:lnTo>
                    <a:pt x="127" y="30"/>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55" name="Picture 5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300" y="2099"/>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55"/>
            <p:cNvSpPr>
              <a:spLocks/>
            </p:cNvSpPr>
            <p:nvPr/>
          </p:nvSpPr>
          <p:spPr bwMode="auto">
            <a:xfrm>
              <a:off x="6300" y="2099"/>
              <a:ext cx="131" cy="78"/>
            </a:xfrm>
            <a:custGeom>
              <a:avLst/>
              <a:gdLst>
                <a:gd name="T0" fmla="+- 0 6432 6301"/>
                <a:gd name="T1" fmla="*/ T0 w 131"/>
                <a:gd name="T2" fmla="+- 0 2145 2100"/>
                <a:gd name="T3" fmla="*/ 2145 h 78"/>
                <a:gd name="T4" fmla="+- 0 6425 6301"/>
                <a:gd name="T5" fmla="*/ T4 w 131"/>
                <a:gd name="T6" fmla="+- 0 2160 2100"/>
                <a:gd name="T7" fmla="*/ 2160 h 78"/>
                <a:gd name="T8" fmla="+- 0 6410 6301"/>
                <a:gd name="T9" fmla="*/ T8 w 131"/>
                <a:gd name="T10" fmla="+- 0 2171 2100"/>
                <a:gd name="T11" fmla="*/ 2171 h 78"/>
                <a:gd name="T12" fmla="+- 0 6388 6301"/>
                <a:gd name="T13" fmla="*/ T12 w 131"/>
                <a:gd name="T14" fmla="+- 0 2177 2100"/>
                <a:gd name="T15" fmla="*/ 2177 h 78"/>
                <a:gd name="T16" fmla="+- 0 6362 6301"/>
                <a:gd name="T17" fmla="*/ T16 w 131"/>
                <a:gd name="T18" fmla="+- 0 2178 2100"/>
                <a:gd name="T19" fmla="*/ 2178 h 78"/>
                <a:gd name="T20" fmla="+- 0 6337 6301"/>
                <a:gd name="T21" fmla="*/ T20 w 131"/>
                <a:gd name="T22" fmla="+- 0 2172 2100"/>
                <a:gd name="T23" fmla="*/ 2172 h 78"/>
                <a:gd name="T24" fmla="+- 0 6317 6301"/>
                <a:gd name="T25" fmla="*/ T24 w 131"/>
                <a:gd name="T26" fmla="+- 0 2162 2100"/>
                <a:gd name="T27" fmla="*/ 2162 h 78"/>
                <a:gd name="T28" fmla="+- 0 6304 6301"/>
                <a:gd name="T29" fmla="*/ T28 w 131"/>
                <a:gd name="T30" fmla="+- 0 2148 2100"/>
                <a:gd name="T31" fmla="*/ 2148 h 78"/>
                <a:gd name="T32" fmla="+- 0 6301 6301"/>
                <a:gd name="T33" fmla="*/ T32 w 131"/>
                <a:gd name="T34" fmla="+- 0 2132 2100"/>
                <a:gd name="T35" fmla="*/ 2132 h 78"/>
                <a:gd name="T36" fmla="+- 0 6307 6301"/>
                <a:gd name="T37" fmla="*/ T36 w 131"/>
                <a:gd name="T38" fmla="+- 0 2118 2100"/>
                <a:gd name="T39" fmla="*/ 2118 h 78"/>
                <a:gd name="T40" fmla="+- 0 6323 6301"/>
                <a:gd name="T41" fmla="*/ T40 w 131"/>
                <a:gd name="T42" fmla="+- 0 2107 2100"/>
                <a:gd name="T43" fmla="*/ 2107 h 78"/>
                <a:gd name="T44" fmla="+- 0 6344 6301"/>
                <a:gd name="T45" fmla="*/ T44 w 131"/>
                <a:gd name="T46" fmla="+- 0 2100 2100"/>
                <a:gd name="T47" fmla="*/ 2100 h 78"/>
                <a:gd name="T48" fmla="+- 0 6370 6301"/>
                <a:gd name="T49" fmla="*/ T48 w 131"/>
                <a:gd name="T50" fmla="+- 0 2100 2100"/>
                <a:gd name="T51" fmla="*/ 2100 h 78"/>
                <a:gd name="T52" fmla="+- 0 6395 6301"/>
                <a:gd name="T53" fmla="*/ T52 w 131"/>
                <a:gd name="T54" fmla="+- 0 2105 2100"/>
                <a:gd name="T55" fmla="*/ 2105 h 78"/>
                <a:gd name="T56" fmla="+- 0 6415 6301"/>
                <a:gd name="T57" fmla="*/ T56 w 131"/>
                <a:gd name="T58" fmla="+- 0 2116 2100"/>
                <a:gd name="T59" fmla="*/ 2116 h 78"/>
                <a:gd name="T60" fmla="+- 0 6428 6301"/>
                <a:gd name="T61" fmla="*/ T60 w 131"/>
                <a:gd name="T62" fmla="+- 0 2129 2100"/>
                <a:gd name="T63" fmla="*/ 2129 h 78"/>
                <a:gd name="T64" fmla="+- 0 6432 6301"/>
                <a:gd name="T65" fmla="*/ T64 w 131"/>
                <a:gd name="T66" fmla="+- 0 2145 2100"/>
                <a:gd name="T67" fmla="*/ 2145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4" y="60"/>
                  </a:lnTo>
                  <a:lnTo>
                    <a:pt x="109" y="71"/>
                  </a:lnTo>
                  <a:lnTo>
                    <a:pt x="87" y="77"/>
                  </a:lnTo>
                  <a:lnTo>
                    <a:pt x="61" y="78"/>
                  </a:lnTo>
                  <a:lnTo>
                    <a:pt x="36" y="72"/>
                  </a:lnTo>
                  <a:lnTo>
                    <a:pt x="16" y="62"/>
                  </a:lnTo>
                  <a:lnTo>
                    <a:pt x="3" y="48"/>
                  </a:lnTo>
                  <a:lnTo>
                    <a:pt x="0" y="32"/>
                  </a:lnTo>
                  <a:lnTo>
                    <a:pt x="6" y="18"/>
                  </a:lnTo>
                  <a:lnTo>
                    <a:pt x="22" y="7"/>
                  </a:lnTo>
                  <a:lnTo>
                    <a:pt x="43" y="0"/>
                  </a:lnTo>
                  <a:lnTo>
                    <a:pt x="69" y="0"/>
                  </a:lnTo>
                  <a:lnTo>
                    <a:pt x="94" y="5"/>
                  </a:lnTo>
                  <a:lnTo>
                    <a:pt x="114" y="16"/>
                  </a:lnTo>
                  <a:lnTo>
                    <a:pt x="127" y="29"/>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57" name="Picture 56"/>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304" y="2057"/>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57"/>
            <p:cNvSpPr>
              <a:spLocks/>
            </p:cNvSpPr>
            <p:nvPr/>
          </p:nvSpPr>
          <p:spPr bwMode="auto">
            <a:xfrm>
              <a:off x="6304" y="2057"/>
              <a:ext cx="131" cy="78"/>
            </a:xfrm>
            <a:custGeom>
              <a:avLst/>
              <a:gdLst>
                <a:gd name="T0" fmla="+- 0 6436 6305"/>
                <a:gd name="T1" fmla="*/ T0 w 131"/>
                <a:gd name="T2" fmla="+- 0 2103 2058"/>
                <a:gd name="T3" fmla="*/ 2103 h 78"/>
                <a:gd name="T4" fmla="+- 0 6429 6305"/>
                <a:gd name="T5" fmla="*/ T4 w 131"/>
                <a:gd name="T6" fmla="+- 0 2118 2058"/>
                <a:gd name="T7" fmla="*/ 2118 h 78"/>
                <a:gd name="T8" fmla="+- 0 6414 6305"/>
                <a:gd name="T9" fmla="*/ T8 w 131"/>
                <a:gd name="T10" fmla="+- 0 2129 2058"/>
                <a:gd name="T11" fmla="*/ 2129 h 78"/>
                <a:gd name="T12" fmla="+- 0 6392 6305"/>
                <a:gd name="T13" fmla="*/ T12 w 131"/>
                <a:gd name="T14" fmla="+- 0 2135 2058"/>
                <a:gd name="T15" fmla="*/ 2135 h 78"/>
                <a:gd name="T16" fmla="+- 0 6366 6305"/>
                <a:gd name="T17" fmla="*/ T16 w 131"/>
                <a:gd name="T18" fmla="+- 0 2136 2058"/>
                <a:gd name="T19" fmla="*/ 2136 h 78"/>
                <a:gd name="T20" fmla="+- 0 6341 6305"/>
                <a:gd name="T21" fmla="*/ T20 w 131"/>
                <a:gd name="T22" fmla="+- 0 2130 2058"/>
                <a:gd name="T23" fmla="*/ 2130 h 78"/>
                <a:gd name="T24" fmla="+- 0 6321 6305"/>
                <a:gd name="T25" fmla="*/ T24 w 131"/>
                <a:gd name="T26" fmla="+- 0 2120 2058"/>
                <a:gd name="T27" fmla="*/ 2120 h 78"/>
                <a:gd name="T28" fmla="+- 0 6308 6305"/>
                <a:gd name="T29" fmla="*/ T28 w 131"/>
                <a:gd name="T30" fmla="+- 0 2106 2058"/>
                <a:gd name="T31" fmla="*/ 2106 h 78"/>
                <a:gd name="T32" fmla="+- 0 6305 6305"/>
                <a:gd name="T33" fmla="*/ T32 w 131"/>
                <a:gd name="T34" fmla="+- 0 2091 2058"/>
                <a:gd name="T35" fmla="*/ 2091 h 78"/>
                <a:gd name="T36" fmla="+- 0 6311 6305"/>
                <a:gd name="T37" fmla="*/ T36 w 131"/>
                <a:gd name="T38" fmla="+- 0 2076 2058"/>
                <a:gd name="T39" fmla="*/ 2076 h 78"/>
                <a:gd name="T40" fmla="+- 0 6327 6305"/>
                <a:gd name="T41" fmla="*/ T40 w 131"/>
                <a:gd name="T42" fmla="+- 0 2065 2058"/>
                <a:gd name="T43" fmla="*/ 2065 h 78"/>
                <a:gd name="T44" fmla="+- 0 6348 6305"/>
                <a:gd name="T45" fmla="*/ T44 w 131"/>
                <a:gd name="T46" fmla="+- 0 2059 2058"/>
                <a:gd name="T47" fmla="*/ 2059 h 78"/>
                <a:gd name="T48" fmla="+- 0 6374 6305"/>
                <a:gd name="T49" fmla="*/ T48 w 131"/>
                <a:gd name="T50" fmla="+- 0 2058 2058"/>
                <a:gd name="T51" fmla="*/ 2058 h 78"/>
                <a:gd name="T52" fmla="+- 0 6399 6305"/>
                <a:gd name="T53" fmla="*/ T52 w 131"/>
                <a:gd name="T54" fmla="+- 0 2063 2058"/>
                <a:gd name="T55" fmla="*/ 2063 h 78"/>
                <a:gd name="T56" fmla="+- 0 6419 6305"/>
                <a:gd name="T57" fmla="*/ T56 w 131"/>
                <a:gd name="T58" fmla="+- 0 2074 2058"/>
                <a:gd name="T59" fmla="*/ 2074 h 78"/>
                <a:gd name="T60" fmla="+- 0 6432 6305"/>
                <a:gd name="T61" fmla="*/ T60 w 131"/>
                <a:gd name="T62" fmla="+- 0 2088 2058"/>
                <a:gd name="T63" fmla="*/ 2088 h 78"/>
                <a:gd name="T64" fmla="+- 0 6436 6305"/>
                <a:gd name="T65" fmla="*/ T64 w 131"/>
                <a:gd name="T66" fmla="+- 0 2103 2058"/>
                <a:gd name="T67" fmla="*/ 2103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4" y="60"/>
                  </a:lnTo>
                  <a:lnTo>
                    <a:pt x="109" y="71"/>
                  </a:lnTo>
                  <a:lnTo>
                    <a:pt x="87" y="77"/>
                  </a:lnTo>
                  <a:lnTo>
                    <a:pt x="61" y="78"/>
                  </a:lnTo>
                  <a:lnTo>
                    <a:pt x="36" y="72"/>
                  </a:lnTo>
                  <a:lnTo>
                    <a:pt x="16" y="62"/>
                  </a:lnTo>
                  <a:lnTo>
                    <a:pt x="3" y="48"/>
                  </a:lnTo>
                  <a:lnTo>
                    <a:pt x="0" y="33"/>
                  </a:lnTo>
                  <a:lnTo>
                    <a:pt x="6" y="18"/>
                  </a:lnTo>
                  <a:lnTo>
                    <a:pt x="22" y="7"/>
                  </a:lnTo>
                  <a:lnTo>
                    <a:pt x="43" y="1"/>
                  </a:lnTo>
                  <a:lnTo>
                    <a:pt x="69" y="0"/>
                  </a:lnTo>
                  <a:lnTo>
                    <a:pt x="94" y="5"/>
                  </a:lnTo>
                  <a:lnTo>
                    <a:pt x="114" y="16"/>
                  </a:lnTo>
                  <a:lnTo>
                    <a:pt x="127" y="30"/>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59" name="Picture 58"/>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308" y="2015"/>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59"/>
            <p:cNvSpPr>
              <a:spLocks/>
            </p:cNvSpPr>
            <p:nvPr/>
          </p:nvSpPr>
          <p:spPr bwMode="auto">
            <a:xfrm>
              <a:off x="6308" y="2016"/>
              <a:ext cx="131" cy="78"/>
            </a:xfrm>
            <a:custGeom>
              <a:avLst/>
              <a:gdLst>
                <a:gd name="T0" fmla="+- 0 6440 6309"/>
                <a:gd name="T1" fmla="*/ T0 w 131"/>
                <a:gd name="T2" fmla="+- 0 2061 2016"/>
                <a:gd name="T3" fmla="*/ 2061 h 78"/>
                <a:gd name="T4" fmla="+- 0 6433 6309"/>
                <a:gd name="T5" fmla="*/ T4 w 131"/>
                <a:gd name="T6" fmla="+- 0 2076 2016"/>
                <a:gd name="T7" fmla="*/ 2076 h 78"/>
                <a:gd name="T8" fmla="+- 0 6418 6309"/>
                <a:gd name="T9" fmla="*/ T8 w 131"/>
                <a:gd name="T10" fmla="+- 0 2087 2016"/>
                <a:gd name="T11" fmla="*/ 2087 h 78"/>
                <a:gd name="T12" fmla="+- 0 6396 6309"/>
                <a:gd name="T13" fmla="*/ T12 w 131"/>
                <a:gd name="T14" fmla="+- 0 2093 2016"/>
                <a:gd name="T15" fmla="*/ 2093 h 78"/>
                <a:gd name="T16" fmla="+- 0 6370 6309"/>
                <a:gd name="T17" fmla="*/ T16 w 131"/>
                <a:gd name="T18" fmla="+- 0 2094 2016"/>
                <a:gd name="T19" fmla="*/ 2094 h 78"/>
                <a:gd name="T20" fmla="+- 0 6345 6309"/>
                <a:gd name="T21" fmla="*/ T20 w 131"/>
                <a:gd name="T22" fmla="+- 0 2089 2016"/>
                <a:gd name="T23" fmla="*/ 2089 h 78"/>
                <a:gd name="T24" fmla="+- 0 6325 6309"/>
                <a:gd name="T25" fmla="*/ T24 w 131"/>
                <a:gd name="T26" fmla="+- 0 2078 2016"/>
                <a:gd name="T27" fmla="*/ 2078 h 78"/>
                <a:gd name="T28" fmla="+- 0 6312 6309"/>
                <a:gd name="T29" fmla="*/ T28 w 131"/>
                <a:gd name="T30" fmla="+- 0 2064 2016"/>
                <a:gd name="T31" fmla="*/ 2064 h 78"/>
                <a:gd name="T32" fmla="+- 0 6309 6309"/>
                <a:gd name="T33" fmla="*/ T32 w 131"/>
                <a:gd name="T34" fmla="+- 0 2049 2016"/>
                <a:gd name="T35" fmla="*/ 2049 h 78"/>
                <a:gd name="T36" fmla="+- 0 6315 6309"/>
                <a:gd name="T37" fmla="*/ T36 w 131"/>
                <a:gd name="T38" fmla="+- 0 2034 2016"/>
                <a:gd name="T39" fmla="*/ 2034 h 78"/>
                <a:gd name="T40" fmla="+- 0 6331 6309"/>
                <a:gd name="T41" fmla="*/ T40 w 131"/>
                <a:gd name="T42" fmla="+- 0 2023 2016"/>
                <a:gd name="T43" fmla="*/ 2023 h 78"/>
                <a:gd name="T44" fmla="+- 0 6352 6309"/>
                <a:gd name="T45" fmla="*/ T44 w 131"/>
                <a:gd name="T46" fmla="+- 0 2017 2016"/>
                <a:gd name="T47" fmla="*/ 2017 h 78"/>
                <a:gd name="T48" fmla="+- 0 6378 6309"/>
                <a:gd name="T49" fmla="*/ T48 w 131"/>
                <a:gd name="T50" fmla="+- 0 2016 2016"/>
                <a:gd name="T51" fmla="*/ 2016 h 78"/>
                <a:gd name="T52" fmla="+- 0 6403 6309"/>
                <a:gd name="T53" fmla="*/ T52 w 131"/>
                <a:gd name="T54" fmla="+- 0 2022 2016"/>
                <a:gd name="T55" fmla="*/ 2022 h 78"/>
                <a:gd name="T56" fmla="+- 0 6423 6309"/>
                <a:gd name="T57" fmla="*/ T56 w 131"/>
                <a:gd name="T58" fmla="+- 0 2032 2016"/>
                <a:gd name="T59" fmla="*/ 2032 h 78"/>
                <a:gd name="T60" fmla="+- 0 6436 6309"/>
                <a:gd name="T61" fmla="*/ T60 w 131"/>
                <a:gd name="T62" fmla="+- 0 2046 2016"/>
                <a:gd name="T63" fmla="*/ 2046 h 78"/>
                <a:gd name="T64" fmla="+- 0 6440 6309"/>
                <a:gd name="T65" fmla="*/ T64 w 131"/>
                <a:gd name="T66" fmla="+- 0 2061 2016"/>
                <a:gd name="T67" fmla="*/ 2061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4" y="60"/>
                  </a:lnTo>
                  <a:lnTo>
                    <a:pt x="109" y="71"/>
                  </a:lnTo>
                  <a:lnTo>
                    <a:pt x="87" y="77"/>
                  </a:lnTo>
                  <a:lnTo>
                    <a:pt x="61" y="78"/>
                  </a:lnTo>
                  <a:lnTo>
                    <a:pt x="36" y="73"/>
                  </a:lnTo>
                  <a:lnTo>
                    <a:pt x="16" y="62"/>
                  </a:lnTo>
                  <a:lnTo>
                    <a:pt x="3" y="48"/>
                  </a:lnTo>
                  <a:lnTo>
                    <a:pt x="0" y="33"/>
                  </a:lnTo>
                  <a:lnTo>
                    <a:pt x="6" y="18"/>
                  </a:lnTo>
                  <a:lnTo>
                    <a:pt x="22" y="7"/>
                  </a:lnTo>
                  <a:lnTo>
                    <a:pt x="43" y="1"/>
                  </a:lnTo>
                  <a:lnTo>
                    <a:pt x="69" y="0"/>
                  </a:lnTo>
                  <a:lnTo>
                    <a:pt x="94" y="6"/>
                  </a:lnTo>
                  <a:lnTo>
                    <a:pt x="114" y="16"/>
                  </a:lnTo>
                  <a:lnTo>
                    <a:pt x="127" y="30"/>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61" name="Picture 60"/>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312" y="1973"/>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61"/>
            <p:cNvSpPr>
              <a:spLocks/>
            </p:cNvSpPr>
            <p:nvPr/>
          </p:nvSpPr>
          <p:spPr bwMode="auto">
            <a:xfrm>
              <a:off x="6312" y="1974"/>
              <a:ext cx="131" cy="78"/>
            </a:xfrm>
            <a:custGeom>
              <a:avLst/>
              <a:gdLst>
                <a:gd name="T0" fmla="+- 0 6444 6313"/>
                <a:gd name="T1" fmla="*/ T0 w 131"/>
                <a:gd name="T2" fmla="+- 0 2020 1974"/>
                <a:gd name="T3" fmla="*/ 2020 h 78"/>
                <a:gd name="T4" fmla="+- 0 6437 6313"/>
                <a:gd name="T5" fmla="*/ T4 w 131"/>
                <a:gd name="T6" fmla="+- 0 2034 1974"/>
                <a:gd name="T7" fmla="*/ 2034 h 78"/>
                <a:gd name="T8" fmla="+- 0 6422 6313"/>
                <a:gd name="T9" fmla="*/ T8 w 131"/>
                <a:gd name="T10" fmla="+- 0 2045 1974"/>
                <a:gd name="T11" fmla="*/ 2045 h 78"/>
                <a:gd name="T12" fmla="+- 0 6400 6313"/>
                <a:gd name="T13" fmla="*/ T12 w 131"/>
                <a:gd name="T14" fmla="+- 0 2052 1974"/>
                <a:gd name="T15" fmla="*/ 2052 h 78"/>
                <a:gd name="T16" fmla="+- 0 6375 6313"/>
                <a:gd name="T17" fmla="*/ T16 w 131"/>
                <a:gd name="T18" fmla="+- 0 2052 1974"/>
                <a:gd name="T19" fmla="*/ 2052 h 78"/>
                <a:gd name="T20" fmla="+- 0 6349 6313"/>
                <a:gd name="T21" fmla="*/ T20 w 131"/>
                <a:gd name="T22" fmla="+- 0 2047 1974"/>
                <a:gd name="T23" fmla="*/ 2047 h 78"/>
                <a:gd name="T24" fmla="+- 0 6329 6313"/>
                <a:gd name="T25" fmla="*/ T24 w 131"/>
                <a:gd name="T26" fmla="+- 0 2036 1974"/>
                <a:gd name="T27" fmla="*/ 2036 h 78"/>
                <a:gd name="T28" fmla="+- 0 6317 6313"/>
                <a:gd name="T29" fmla="*/ T28 w 131"/>
                <a:gd name="T30" fmla="+- 0 2023 1974"/>
                <a:gd name="T31" fmla="*/ 2023 h 78"/>
                <a:gd name="T32" fmla="+- 0 6313 6313"/>
                <a:gd name="T33" fmla="*/ T32 w 131"/>
                <a:gd name="T34" fmla="+- 0 2007 1974"/>
                <a:gd name="T35" fmla="*/ 2007 h 78"/>
                <a:gd name="T36" fmla="+- 0 6319 6313"/>
                <a:gd name="T37" fmla="*/ T36 w 131"/>
                <a:gd name="T38" fmla="+- 0 1992 1974"/>
                <a:gd name="T39" fmla="*/ 1992 h 78"/>
                <a:gd name="T40" fmla="+- 0 6335 6313"/>
                <a:gd name="T41" fmla="*/ T40 w 131"/>
                <a:gd name="T42" fmla="+- 0 1981 1974"/>
                <a:gd name="T43" fmla="*/ 1981 h 78"/>
                <a:gd name="T44" fmla="+- 0 6356 6313"/>
                <a:gd name="T45" fmla="*/ T44 w 131"/>
                <a:gd name="T46" fmla="+- 0 1975 1974"/>
                <a:gd name="T47" fmla="*/ 1975 h 78"/>
                <a:gd name="T48" fmla="+- 0 6382 6313"/>
                <a:gd name="T49" fmla="*/ T48 w 131"/>
                <a:gd name="T50" fmla="+- 0 1974 1974"/>
                <a:gd name="T51" fmla="*/ 1974 h 78"/>
                <a:gd name="T52" fmla="+- 0 6407 6313"/>
                <a:gd name="T53" fmla="*/ T52 w 131"/>
                <a:gd name="T54" fmla="+- 0 1980 1974"/>
                <a:gd name="T55" fmla="*/ 1980 h 78"/>
                <a:gd name="T56" fmla="+- 0 6427 6313"/>
                <a:gd name="T57" fmla="*/ T56 w 131"/>
                <a:gd name="T58" fmla="+- 0 1990 1974"/>
                <a:gd name="T59" fmla="*/ 1990 h 78"/>
                <a:gd name="T60" fmla="+- 0 6440 6313"/>
                <a:gd name="T61" fmla="*/ T60 w 131"/>
                <a:gd name="T62" fmla="+- 0 2004 1974"/>
                <a:gd name="T63" fmla="*/ 2004 h 78"/>
                <a:gd name="T64" fmla="+- 0 6444 6313"/>
                <a:gd name="T65" fmla="*/ T64 w 131"/>
                <a:gd name="T66" fmla="+- 0 2020 1974"/>
                <a:gd name="T67" fmla="*/ 2020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6"/>
                  </a:moveTo>
                  <a:lnTo>
                    <a:pt x="124" y="60"/>
                  </a:lnTo>
                  <a:lnTo>
                    <a:pt x="109" y="71"/>
                  </a:lnTo>
                  <a:lnTo>
                    <a:pt x="87" y="78"/>
                  </a:lnTo>
                  <a:lnTo>
                    <a:pt x="62" y="78"/>
                  </a:lnTo>
                  <a:lnTo>
                    <a:pt x="36" y="73"/>
                  </a:lnTo>
                  <a:lnTo>
                    <a:pt x="16" y="62"/>
                  </a:lnTo>
                  <a:lnTo>
                    <a:pt x="4" y="49"/>
                  </a:lnTo>
                  <a:lnTo>
                    <a:pt x="0" y="33"/>
                  </a:lnTo>
                  <a:lnTo>
                    <a:pt x="6" y="18"/>
                  </a:lnTo>
                  <a:lnTo>
                    <a:pt x="22" y="7"/>
                  </a:lnTo>
                  <a:lnTo>
                    <a:pt x="43" y="1"/>
                  </a:lnTo>
                  <a:lnTo>
                    <a:pt x="69" y="0"/>
                  </a:lnTo>
                  <a:lnTo>
                    <a:pt x="94" y="6"/>
                  </a:lnTo>
                  <a:lnTo>
                    <a:pt x="114" y="16"/>
                  </a:lnTo>
                  <a:lnTo>
                    <a:pt x="127" y="30"/>
                  </a:lnTo>
                  <a:lnTo>
                    <a:pt x="131" y="46"/>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63" name="Picture 6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316" y="1932"/>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63"/>
            <p:cNvSpPr>
              <a:spLocks/>
            </p:cNvSpPr>
            <p:nvPr/>
          </p:nvSpPr>
          <p:spPr bwMode="auto">
            <a:xfrm>
              <a:off x="6316" y="1932"/>
              <a:ext cx="131" cy="78"/>
            </a:xfrm>
            <a:custGeom>
              <a:avLst/>
              <a:gdLst>
                <a:gd name="T0" fmla="+- 0 6448 6317"/>
                <a:gd name="T1" fmla="*/ T0 w 131"/>
                <a:gd name="T2" fmla="+- 0 1978 1933"/>
                <a:gd name="T3" fmla="*/ 1978 h 78"/>
                <a:gd name="T4" fmla="+- 0 6441 6317"/>
                <a:gd name="T5" fmla="*/ T4 w 131"/>
                <a:gd name="T6" fmla="+- 0 1993 1933"/>
                <a:gd name="T7" fmla="*/ 1993 h 78"/>
                <a:gd name="T8" fmla="+- 0 6426 6317"/>
                <a:gd name="T9" fmla="*/ T8 w 131"/>
                <a:gd name="T10" fmla="+- 0 2004 1933"/>
                <a:gd name="T11" fmla="*/ 2004 h 78"/>
                <a:gd name="T12" fmla="+- 0 6404 6317"/>
                <a:gd name="T13" fmla="*/ T12 w 131"/>
                <a:gd name="T14" fmla="+- 0 2010 1933"/>
                <a:gd name="T15" fmla="*/ 2010 h 78"/>
                <a:gd name="T16" fmla="+- 0 6379 6317"/>
                <a:gd name="T17" fmla="*/ T16 w 131"/>
                <a:gd name="T18" fmla="+- 0 2011 1933"/>
                <a:gd name="T19" fmla="*/ 2011 h 78"/>
                <a:gd name="T20" fmla="+- 0 6353 6317"/>
                <a:gd name="T21" fmla="*/ T20 w 131"/>
                <a:gd name="T22" fmla="+- 0 2005 1933"/>
                <a:gd name="T23" fmla="*/ 2005 h 78"/>
                <a:gd name="T24" fmla="+- 0 6333 6317"/>
                <a:gd name="T25" fmla="*/ T24 w 131"/>
                <a:gd name="T26" fmla="+- 0 1995 1933"/>
                <a:gd name="T27" fmla="*/ 1995 h 78"/>
                <a:gd name="T28" fmla="+- 0 6321 6317"/>
                <a:gd name="T29" fmla="*/ T28 w 131"/>
                <a:gd name="T30" fmla="+- 0 1981 1933"/>
                <a:gd name="T31" fmla="*/ 1981 h 78"/>
                <a:gd name="T32" fmla="+- 0 6317 6317"/>
                <a:gd name="T33" fmla="*/ T32 w 131"/>
                <a:gd name="T34" fmla="+- 0 1965 1933"/>
                <a:gd name="T35" fmla="*/ 1965 h 78"/>
                <a:gd name="T36" fmla="+- 0 6323 6317"/>
                <a:gd name="T37" fmla="*/ T36 w 131"/>
                <a:gd name="T38" fmla="+- 0 1951 1933"/>
                <a:gd name="T39" fmla="*/ 1951 h 78"/>
                <a:gd name="T40" fmla="+- 0 6339 6317"/>
                <a:gd name="T41" fmla="*/ T40 w 131"/>
                <a:gd name="T42" fmla="+- 0 1940 1933"/>
                <a:gd name="T43" fmla="*/ 1940 h 78"/>
                <a:gd name="T44" fmla="+- 0 6360 6317"/>
                <a:gd name="T45" fmla="*/ T44 w 131"/>
                <a:gd name="T46" fmla="+- 0 1933 1933"/>
                <a:gd name="T47" fmla="*/ 1933 h 78"/>
                <a:gd name="T48" fmla="+- 0 6386 6317"/>
                <a:gd name="T49" fmla="*/ T48 w 131"/>
                <a:gd name="T50" fmla="+- 0 1933 1933"/>
                <a:gd name="T51" fmla="*/ 1933 h 78"/>
                <a:gd name="T52" fmla="+- 0 6411 6317"/>
                <a:gd name="T53" fmla="*/ T52 w 131"/>
                <a:gd name="T54" fmla="+- 0 1938 1933"/>
                <a:gd name="T55" fmla="*/ 1938 h 78"/>
                <a:gd name="T56" fmla="+- 0 6431 6317"/>
                <a:gd name="T57" fmla="*/ T56 w 131"/>
                <a:gd name="T58" fmla="+- 0 1948 1933"/>
                <a:gd name="T59" fmla="*/ 1948 h 78"/>
                <a:gd name="T60" fmla="+- 0 6444 6317"/>
                <a:gd name="T61" fmla="*/ T60 w 131"/>
                <a:gd name="T62" fmla="+- 0 1962 1933"/>
                <a:gd name="T63" fmla="*/ 1962 h 78"/>
                <a:gd name="T64" fmla="+- 0 6448 6317"/>
                <a:gd name="T65" fmla="*/ T64 w 131"/>
                <a:gd name="T66" fmla="+- 0 1978 1933"/>
                <a:gd name="T67" fmla="*/ 1978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4" y="60"/>
                  </a:lnTo>
                  <a:lnTo>
                    <a:pt x="109" y="71"/>
                  </a:lnTo>
                  <a:lnTo>
                    <a:pt x="87" y="77"/>
                  </a:lnTo>
                  <a:lnTo>
                    <a:pt x="62" y="78"/>
                  </a:lnTo>
                  <a:lnTo>
                    <a:pt x="36" y="72"/>
                  </a:lnTo>
                  <a:lnTo>
                    <a:pt x="16" y="62"/>
                  </a:lnTo>
                  <a:lnTo>
                    <a:pt x="4" y="48"/>
                  </a:lnTo>
                  <a:lnTo>
                    <a:pt x="0" y="32"/>
                  </a:lnTo>
                  <a:lnTo>
                    <a:pt x="6" y="18"/>
                  </a:lnTo>
                  <a:lnTo>
                    <a:pt x="22" y="7"/>
                  </a:lnTo>
                  <a:lnTo>
                    <a:pt x="43" y="0"/>
                  </a:lnTo>
                  <a:lnTo>
                    <a:pt x="69" y="0"/>
                  </a:lnTo>
                  <a:lnTo>
                    <a:pt x="94" y="5"/>
                  </a:lnTo>
                  <a:lnTo>
                    <a:pt x="114" y="15"/>
                  </a:lnTo>
                  <a:lnTo>
                    <a:pt x="127" y="29"/>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65" name="Picture 64"/>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320" y="1890"/>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65"/>
            <p:cNvSpPr>
              <a:spLocks/>
            </p:cNvSpPr>
            <p:nvPr/>
          </p:nvSpPr>
          <p:spPr bwMode="auto">
            <a:xfrm>
              <a:off x="6320" y="1890"/>
              <a:ext cx="131" cy="78"/>
            </a:xfrm>
            <a:custGeom>
              <a:avLst/>
              <a:gdLst>
                <a:gd name="T0" fmla="+- 0 6452 6321"/>
                <a:gd name="T1" fmla="*/ T0 w 131"/>
                <a:gd name="T2" fmla="+- 0 1936 1891"/>
                <a:gd name="T3" fmla="*/ 1936 h 78"/>
                <a:gd name="T4" fmla="+- 0 6445 6321"/>
                <a:gd name="T5" fmla="*/ T4 w 131"/>
                <a:gd name="T6" fmla="+- 0 1951 1891"/>
                <a:gd name="T7" fmla="*/ 1951 h 78"/>
                <a:gd name="T8" fmla="+- 0 6430 6321"/>
                <a:gd name="T9" fmla="*/ T8 w 131"/>
                <a:gd name="T10" fmla="+- 0 1962 1891"/>
                <a:gd name="T11" fmla="*/ 1962 h 78"/>
                <a:gd name="T12" fmla="+- 0 6408 6321"/>
                <a:gd name="T13" fmla="*/ T12 w 131"/>
                <a:gd name="T14" fmla="+- 0 1968 1891"/>
                <a:gd name="T15" fmla="*/ 1968 h 78"/>
                <a:gd name="T16" fmla="+- 0 6383 6321"/>
                <a:gd name="T17" fmla="*/ T16 w 131"/>
                <a:gd name="T18" fmla="+- 0 1969 1891"/>
                <a:gd name="T19" fmla="*/ 1969 h 78"/>
                <a:gd name="T20" fmla="+- 0 6357 6321"/>
                <a:gd name="T21" fmla="*/ T20 w 131"/>
                <a:gd name="T22" fmla="+- 0 1963 1891"/>
                <a:gd name="T23" fmla="*/ 1963 h 78"/>
                <a:gd name="T24" fmla="+- 0 6337 6321"/>
                <a:gd name="T25" fmla="*/ T24 w 131"/>
                <a:gd name="T26" fmla="+- 0 1953 1891"/>
                <a:gd name="T27" fmla="*/ 1953 h 78"/>
                <a:gd name="T28" fmla="+- 0 6325 6321"/>
                <a:gd name="T29" fmla="*/ T28 w 131"/>
                <a:gd name="T30" fmla="+- 0 1939 1891"/>
                <a:gd name="T31" fmla="*/ 1939 h 78"/>
                <a:gd name="T32" fmla="+- 0 6321 6321"/>
                <a:gd name="T33" fmla="*/ T32 w 131"/>
                <a:gd name="T34" fmla="+- 0 1924 1891"/>
                <a:gd name="T35" fmla="*/ 1924 h 78"/>
                <a:gd name="T36" fmla="+- 0 6327 6321"/>
                <a:gd name="T37" fmla="*/ T36 w 131"/>
                <a:gd name="T38" fmla="+- 0 1909 1891"/>
                <a:gd name="T39" fmla="*/ 1909 h 78"/>
                <a:gd name="T40" fmla="+- 0 6343 6321"/>
                <a:gd name="T41" fmla="*/ T40 w 131"/>
                <a:gd name="T42" fmla="+- 0 1898 1891"/>
                <a:gd name="T43" fmla="*/ 1898 h 78"/>
                <a:gd name="T44" fmla="+- 0 6364 6321"/>
                <a:gd name="T45" fmla="*/ T44 w 131"/>
                <a:gd name="T46" fmla="+- 0 1891 1891"/>
                <a:gd name="T47" fmla="*/ 1891 h 78"/>
                <a:gd name="T48" fmla="+- 0 6390 6321"/>
                <a:gd name="T49" fmla="*/ T48 w 131"/>
                <a:gd name="T50" fmla="+- 0 1891 1891"/>
                <a:gd name="T51" fmla="*/ 1891 h 78"/>
                <a:gd name="T52" fmla="+- 0 6415 6321"/>
                <a:gd name="T53" fmla="*/ T52 w 131"/>
                <a:gd name="T54" fmla="+- 0 1896 1891"/>
                <a:gd name="T55" fmla="*/ 1896 h 78"/>
                <a:gd name="T56" fmla="+- 0 6435 6321"/>
                <a:gd name="T57" fmla="*/ T56 w 131"/>
                <a:gd name="T58" fmla="+- 0 1907 1891"/>
                <a:gd name="T59" fmla="*/ 1907 h 78"/>
                <a:gd name="T60" fmla="+- 0 6448 6321"/>
                <a:gd name="T61" fmla="*/ T60 w 131"/>
                <a:gd name="T62" fmla="+- 0 1920 1891"/>
                <a:gd name="T63" fmla="*/ 1920 h 78"/>
                <a:gd name="T64" fmla="+- 0 6452 6321"/>
                <a:gd name="T65" fmla="*/ T64 w 131"/>
                <a:gd name="T66" fmla="+- 0 1936 1891"/>
                <a:gd name="T67" fmla="*/ 1936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4" y="60"/>
                  </a:lnTo>
                  <a:lnTo>
                    <a:pt x="109" y="71"/>
                  </a:lnTo>
                  <a:lnTo>
                    <a:pt x="87" y="77"/>
                  </a:lnTo>
                  <a:lnTo>
                    <a:pt x="62" y="78"/>
                  </a:lnTo>
                  <a:lnTo>
                    <a:pt x="36" y="72"/>
                  </a:lnTo>
                  <a:lnTo>
                    <a:pt x="16" y="62"/>
                  </a:lnTo>
                  <a:lnTo>
                    <a:pt x="4" y="48"/>
                  </a:lnTo>
                  <a:lnTo>
                    <a:pt x="0" y="33"/>
                  </a:lnTo>
                  <a:lnTo>
                    <a:pt x="6" y="18"/>
                  </a:lnTo>
                  <a:lnTo>
                    <a:pt x="22" y="7"/>
                  </a:lnTo>
                  <a:lnTo>
                    <a:pt x="43" y="0"/>
                  </a:lnTo>
                  <a:lnTo>
                    <a:pt x="69" y="0"/>
                  </a:lnTo>
                  <a:lnTo>
                    <a:pt x="94" y="5"/>
                  </a:lnTo>
                  <a:lnTo>
                    <a:pt x="114" y="16"/>
                  </a:lnTo>
                  <a:lnTo>
                    <a:pt x="127" y="29"/>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67" name="Picture 66"/>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324" y="1848"/>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Freeform 67"/>
            <p:cNvSpPr>
              <a:spLocks/>
            </p:cNvSpPr>
            <p:nvPr/>
          </p:nvSpPr>
          <p:spPr bwMode="auto">
            <a:xfrm>
              <a:off x="6324" y="1849"/>
              <a:ext cx="131" cy="78"/>
            </a:xfrm>
            <a:custGeom>
              <a:avLst/>
              <a:gdLst>
                <a:gd name="T0" fmla="+- 0 6456 6325"/>
                <a:gd name="T1" fmla="*/ T0 w 131"/>
                <a:gd name="T2" fmla="+- 0 1894 1849"/>
                <a:gd name="T3" fmla="*/ 1894 h 78"/>
                <a:gd name="T4" fmla="+- 0 6449 6325"/>
                <a:gd name="T5" fmla="*/ T4 w 131"/>
                <a:gd name="T6" fmla="+- 0 1909 1849"/>
                <a:gd name="T7" fmla="*/ 1909 h 78"/>
                <a:gd name="T8" fmla="+- 0 6434 6325"/>
                <a:gd name="T9" fmla="*/ T8 w 131"/>
                <a:gd name="T10" fmla="+- 0 1920 1849"/>
                <a:gd name="T11" fmla="*/ 1920 h 78"/>
                <a:gd name="T12" fmla="+- 0 6412 6325"/>
                <a:gd name="T13" fmla="*/ T12 w 131"/>
                <a:gd name="T14" fmla="+- 0 1926 1849"/>
                <a:gd name="T15" fmla="*/ 1926 h 78"/>
                <a:gd name="T16" fmla="+- 0 6387 6325"/>
                <a:gd name="T17" fmla="*/ T16 w 131"/>
                <a:gd name="T18" fmla="+- 0 1927 1849"/>
                <a:gd name="T19" fmla="*/ 1927 h 78"/>
                <a:gd name="T20" fmla="+- 0 6361 6325"/>
                <a:gd name="T21" fmla="*/ T20 w 131"/>
                <a:gd name="T22" fmla="+- 0 1922 1849"/>
                <a:gd name="T23" fmla="*/ 1922 h 78"/>
                <a:gd name="T24" fmla="+- 0 6341 6325"/>
                <a:gd name="T25" fmla="*/ T24 w 131"/>
                <a:gd name="T26" fmla="+- 0 1911 1849"/>
                <a:gd name="T27" fmla="*/ 1911 h 78"/>
                <a:gd name="T28" fmla="+- 0 6329 6325"/>
                <a:gd name="T29" fmla="*/ T28 w 131"/>
                <a:gd name="T30" fmla="+- 0 1897 1849"/>
                <a:gd name="T31" fmla="*/ 1897 h 78"/>
                <a:gd name="T32" fmla="+- 0 6325 6325"/>
                <a:gd name="T33" fmla="*/ T32 w 131"/>
                <a:gd name="T34" fmla="+- 0 1882 1849"/>
                <a:gd name="T35" fmla="*/ 1882 h 78"/>
                <a:gd name="T36" fmla="+- 0 6331 6325"/>
                <a:gd name="T37" fmla="*/ T36 w 131"/>
                <a:gd name="T38" fmla="+- 0 1867 1849"/>
                <a:gd name="T39" fmla="*/ 1867 h 78"/>
                <a:gd name="T40" fmla="+- 0 6347 6325"/>
                <a:gd name="T41" fmla="*/ T40 w 131"/>
                <a:gd name="T42" fmla="+- 0 1856 1849"/>
                <a:gd name="T43" fmla="*/ 1856 h 78"/>
                <a:gd name="T44" fmla="+- 0 6368 6325"/>
                <a:gd name="T45" fmla="*/ T44 w 131"/>
                <a:gd name="T46" fmla="+- 0 1850 1849"/>
                <a:gd name="T47" fmla="*/ 1850 h 78"/>
                <a:gd name="T48" fmla="+- 0 6394 6325"/>
                <a:gd name="T49" fmla="*/ T48 w 131"/>
                <a:gd name="T50" fmla="+- 0 1849 1849"/>
                <a:gd name="T51" fmla="*/ 1849 h 78"/>
                <a:gd name="T52" fmla="+- 0 6419 6325"/>
                <a:gd name="T53" fmla="*/ T52 w 131"/>
                <a:gd name="T54" fmla="+- 0 1855 1849"/>
                <a:gd name="T55" fmla="*/ 1855 h 78"/>
                <a:gd name="T56" fmla="+- 0 6439 6325"/>
                <a:gd name="T57" fmla="*/ T56 w 131"/>
                <a:gd name="T58" fmla="+- 0 1865 1849"/>
                <a:gd name="T59" fmla="*/ 1865 h 78"/>
                <a:gd name="T60" fmla="+- 0 6452 6325"/>
                <a:gd name="T61" fmla="*/ T60 w 131"/>
                <a:gd name="T62" fmla="+- 0 1879 1849"/>
                <a:gd name="T63" fmla="*/ 1879 h 78"/>
                <a:gd name="T64" fmla="+- 0 6456 6325"/>
                <a:gd name="T65" fmla="*/ T64 w 131"/>
                <a:gd name="T66" fmla="+- 0 1894 1849"/>
                <a:gd name="T67" fmla="*/ 1894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4" y="60"/>
                  </a:lnTo>
                  <a:lnTo>
                    <a:pt x="109" y="71"/>
                  </a:lnTo>
                  <a:lnTo>
                    <a:pt x="87" y="77"/>
                  </a:lnTo>
                  <a:lnTo>
                    <a:pt x="62" y="78"/>
                  </a:lnTo>
                  <a:lnTo>
                    <a:pt x="36" y="73"/>
                  </a:lnTo>
                  <a:lnTo>
                    <a:pt x="16" y="62"/>
                  </a:lnTo>
                  <a:lnTo>
                    <a:pt x="4" y="48"/>
                  </a:lnTo>
                  <a:lnTo>
                    <a:pt x="0" y="33"/>
                  </a:lnTo>
                  <a:lnTo>
                    <a:pt x="6" y="18"/>
                  </a:lnTo>
                  <a:lnTo>
                    <a:pt x="22" y="7"/>
                  </a:lnTo>
                  <a:lnTo>
                    <a:pt x="43" y="1"/>
                  </a:lnTo>
                  <a:lnTo>
                    <a:pt x="69" y="0"/>
                  </a:lnTo>
                  <a:lnTo>
                    <a:pt x="94" y="6"/>
                  </a:lnTo>
                  <a:lnTo>
                    <a:pt x="114" y="16"/>
                  </a:lnTo>
                  <a:lnTo>
                    <a:pt x="127" y="30"/>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69" name="Picture 68"/>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6328" y="1806"/>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69"/>
            <p:cNvSpPr>
              <a:spLocks/>
            </p:cNvSpPr>
            <p:nvPr/>
          </p:nvSpPr>
          <p:spPr bwMode="auto">
            <a:xfrm>
              <a:off x="6328" y="1807"/>
              <a:ext cx="131" cy="78"/>
            </a:xfrm>
            <a:custGeom>
              <a:avLst/>
              <a:gdLst>
                <a:gd name="T0" fmla="+- 0 6460 6329"/>
                <a:gd name="T1" fmla="*/ T0 w 131"/>
                <a:gd name="T2" fmla="+- 0 1853 1807"/>
                <a:gd name="T3" fmla="*/ 1853 h 78"/>
                <a:gd name="T4" fmla="+- 0 6453 6329"/>
                <a:gd name="T5" fmla="*/ T4 w 131"/>
                <a:gd name="T6" fmla="+- 0 1867 1807"/>
                <a:gd name="T7" fmla="*/ 1867 h 78"/>
                <a:gd name="T8" fmla="+- 0 6438 6329"/>
                <a:gd name="T9" fmla="*/ T8 w 131"/>
                <a:gd name="T10" fmla="+- 0 1878 1807"/>
                <a:gd name="T11" fmla="*/ 1878 h 78"/>
                <a:gd name="T12" fmla="+- 0 6416 6329"/>
                <a:gd name="T13" fmla="*/ T12 w 131"/>
                <a:gd name="T14" fmla="+- 0 1885 1807"/>
                <a:gd name="T15" fmla="*/ 1885 h 78"/>
                <a:gd name="T16" fmla="+- 0 6391 6329"/>
                <a:gd name="T17" fmla="*/ T16 w 131"/>
                <a:gd name="T18" fmla="+- 0 1885 1807"/>
                <a:gd name="T19" fmla="*/ 1885 h 78"/>
                <a:gd name="T20" fmla="+- 0 6365 6329"/>
                <a:gd name="T21" fmla="*/ T20 w 131"/>
                <a:gd name="T22" fmla="+- 0 1880 1807"/>
                <a:gd name="T23" fmla="*/ 1880 h 78"/>
                <a:gd name="T24" fmla="+- 0 6345 6329"/>
                <a:gd name="T25" fmla="*/ T24 w 131"/>
                <a:gd name="T26" fmla="+- 0 1869 1807"/>
                <a:gd name="T27" fmla="*/ 1869 h 78"/>
                <a:gd name="T28" fmla="+- 0 6333 6329"/>
                <a:gd name="T29" fmla="*/ T28 w 131"/>
                <a:gd name="T30" fmla="+- 0 1856 1807"/>
                <a:gd name="T31" fmla="*/ 1856 h 78"/>
                <a:gd name="T32" fmla="+- 0 6329 6329"/>
                <a:gd name="T33" fmla="*/ T32 w 131"/>
                <a:gd name="T34" fmla="+- 0 1840 1807"/>
                <a:gd name="T35" fmla="*/ 1840 h 78"/>
                <a:gd name="T36" fmla="+- 0 6336 6329"/>
                <a:gd name="T37" fmla="*/ T36 w 131"/>
                <a:gd name="T38" fmla="+- 0 1825 1807"/>
                <a:gd name="T39" fmla="*/ 1825 h 78"/>
                <a:gd name="T40" fmla="+- 0 6351 6329"/>
                <a:gd name="T41" fmla="*/ T40 w 131"/>
                <a:gd name="T42" fmla="+- 0 1814 1807"/>
                <a:gd name="T43" fmla="*/ 1814 h 78"/>
                <a:gd name="T44" fmla="+- 0 6372 6329"/>
                <a:gd name="T45" fmla="*/ T44 w 131"/>
                <a:gd name="T46" fmla="+- 0 1808 1807"/>
                <a:gd name="T47" fmla="*/ 1808 h 78"/>
                <a:gd name="T48" fmla="+- 0 6398 6329"/>
                <a:gd name="T49" fmla="*/ T48 w 131"/>
                <a:gd name="T50" fmla="+- 0 1807 1807"/>
                <a:gd name="T51" fmla="*/ 1807 h 78"/>
                <a:gd name="T52" fmla="+- 0 6423 6329"/>
                <a:gd name="T53" fmla="*/ T52 w 131"/>
                <a:gd name="T54" fmla="+- 0 1813 1807"/>
                <a:gd name="T55" fmla="*/ 1813 h 78"/>
                <a:gd name="T56" fmla="+- 0 6443 6329"/>
                <a:gd name="T57" fmla="*/ T56 w 131"/>
                <a:gd name="T58" fmla="+- 0 1823 1807"/>
                <a:gd name="T59" fmla="*/ 1823 h 78"/>
                <a:gd name="T60" fmla="+- 0 6456 6329"/>
                <a:gd name="T61" fmla="*/ T60 w 131"/>
                <a:gd name="T62" fmla="+- 0 1837 1807"/>
                <a:gd name="T63" fmla="*/ 1837 h 78"/>
                <a:gd name="T64" fmla="+- 0 6460 6329"/>
                <a:gd name="T65" fmla="*/ T64 w 131"/>
                <a:gd name="T66" fmla="+- 0 1853 1807"/>
                <a:gd name="T67" fmla="*/ 1853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6"/>
                  </a:moveTo>
                  <a:lnTo>
                    <a:pt x="124" y="60"/>
                  </a:lnTo>
                  <a:lnTo>
                    <a:pt x="109" y="71"/>
                  </a:lnTo>
                  <a:lnTo>
                    <a:pt x="87" y="78"/>
                  </a:lnTo>
                  <a:lnTo>
                    <a:pt x="62" y="78"/>
                  </a:lnTo>
                  <a:lnTo>
                    <a:pt x="36" y="73"/>
                  </a:lnTo>
                  <a:lnTo>
                    <a:pt x="16" y="62"/>
                  </a:lnTo>
                  <a:lnTo>
                    <a:pt x="4" y="49"/>
                  </a:lnTo>
                  <a:lnTo>
                    <a:pt x="0" y="33"/>
                  </a:lnTo>
                  <a:lnTo>
                    <a:pt x="7" y="18"/>
                  </a:lnTo>
                  <a:lnTo>
                    <a:pt x="22" y="7"/>
                  </a:lnTo>
                  <a:lnTo>
                    <a:pt x="43" y="1"/>
                  </a:lnTo>
                  <a:lnTo>
                    <a:pt x="69" y="0"/>
                  </a:lnTo>
                  <a:lnTo>
                    <a:pt x="94" y="6"/>
                  </a:lnTo>
                  <a:lnTo>
                    <a:pt x="114" y="16"/>
                  </a:lnTo>
                  <a:lnTo>
                    <a:pt x="127" y="30"/>
                  </a:lnTo>
                  <a:lnTo>
                    <a:pt x="131" y="46"/>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71" name="Picture 70"/>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332" y="1765"/>
              <a:ext cx="1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Freeform 71"/>
            <p:cNvSpPr>
              <a:spLocks/>
            </p:cNvSpPr>
            <p:nvPr/>
          </p:nvSpPr>
          <p:spPr bwMode="auto">
            <a:xfrm>
              <a:off x="6332" y="1765"/>
              <a:ext cx="131" cy="78"/>
            </a:xfrm>
            <a:custGeom>
              <a:avLst/>
              <a:gdLst>
                <a:gd name="T0" fmla="+- 0 6464 6333"/>
                <a:gd name="T1" fmla="*/ T0 w 131"/>
                <a:gd name="T2" fmla="+- 0 1811 1766"/>
                <a:gd name="T3" fmla="*/ 1811 h 78"/>
                <a:gd name="T4" fmla="+- 0 6457 6333"/>
                <a:gd name="T5" fmla="*/ T4 w 131"/>
                <a:gd name="T6" fmla="+- 0 1826 1766"/>
                <a:gd name="T7" fmla="*/ 1826 h 78"/>
                <a:gd name="T8" fmla="+- 0 6442 6333"/>
                <a:gd name="T9" fmla="*/ T8 w 131"/>
                <a:gd name="T10" fmla="+- 0 1837 1766"/>
                <a:gd name="T11" fmla="*/ 1837 h 78"/>
                <a:gd name="T12" fmla="+- 0 6420 6333"/>
                <a:gd name="T13" fmla="*/ T12 w 131"/>
                <a:gd name="T14" fmla="+- 0 1843 1766"/>
                <a:gd name="T15" fmla="*/ 1843 h 78"/>
                <a:gd name="T16" fmla="+- 0 6395 6333"/>
                <a:gd name="T17" fmla="*/ T16 w 131"/>
                <a:gd name="T18" fmla="+- 0 1844 1766"/>
                <a:gd name="T19" fmla="*/ 1844 h 78"/>
                <a:gd name="T20" fmla="+- 0 6369 6333"/>
                <a:gd name="T21" fmla="*/ T20 w 131"/>
                <a:gd name="T22" fmla="+- 0 1838 1766"/>
                <a:gd name="T23" fmla="*/ 1838 h 78"/>
                <a:gd name="T24" fmla="+- 0 6349 6333"/>
                <a:gd name="T25" fmla="*/ T24 w 131"/>
                <a:gd name="T26" fmla="+- 0 1828 1766"/>
                <a:gd name="T27" fmla="*/ 1828 h 78"/>
                <a:gd name="T28" fmla="+- 0 6337 6333"/>
                <a:gd name="T29" fmla="*/ T28 w 131"/>
                <a:gd name="T30" fmla="+- 0 1814 1766"/>
                <a:gd name="T31" fmla="*/ 1814 h 78"/>
                <a:gd name="T32" fmla="+- 0 6333 6333"/>
                <a:gd name="T33" fmla="*/ T32 w 131"/>
                <a:gd name="T34" fmla="+- 0 1798 1766"/>
                <a:gd name="T35" fmla="*/ 1798 h 78"/>
                <a:gd name="T36" fmla="+- 0 6340 6333"/>
                <a:gd name="T37" fmla="*/ T36 w 131"/>
                <a:gd name="T38" fmla="+- 0 1784 1766"/>
                <a:gd name="T39" fmla="*/ 1784 h 78"/>
                <a:gd name="T40" fmla="+- 0 6355 6333"/>
                <a:gd name="T41" fmla="*/ T40 w 131"/>
                <a:gd name="T42" fmla="+- 0 1773 1766"/>
                <a:gd name="T43" fmla="*/ 1773 h 78"/>
                <a:gd name="T44" fmla="+- 0 6376 6333"/>
                <a:gd name="T45" fmla="*/ T44 w 131"/>
                <a:gd name="T46" fmla="+- 0 1766 1766"/>
                <a:gd name="T47" fmla="*/ 1766 h 78"/>
                <a:gd name="T48" fmla="+- 0 6402 6333"/>
                <a:gd name="T49" fmla="*/ T48 w 131"/>
                <a:gd name="T50" fmla="+- 0 1766 1766"/>
                <a:gd name="T51" fmla="*/ 1766 h 78"/>
                <a:gd name="T52" fmla="+- 0 6427 6333"/>
                <a:gd name="T53" fmla="*/ T52 w 131"/>
                <a:gd name="T54" fmla="+- 0 1771 1766"/>
                <a:gd name="T55" fmla="*/ 1771 h 78"/>
                <a:gd name="T56" fmla="+- 0 6447 6333"/>
                <a:gd name="T57" fmla="*/ T56 w 131"/>
                <a:gd name="T58" fmla="+- 0 1781 1766"/>
                <a:gd name="T59" fmla="*/ 1781 h 78"/>
                <a:gd name="T60" fmla="+- 0 6460 6333"/>
                <a:gd name="T61" fmla="*/ T60 w 131"/>
                <a:gd name="T62" fmla="+- 0 1795 1766"/>
                <a:gd name="T63" fmla="*/ 1795 h 78"/>
                <a:gd name="T64" fmla="+- 0 6464 6333"/>
                <a:gd name="T65" fmla="*/ T64 w 131"/>
                <a:gd name="T66" fmla="+- 0 1811 1766"/>
                <a:gd name="T67" fmla="*/ 1811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1" h="78">
                  <a:moveTo>
                    <a:pt x="131" y="45"/>
                  </a:moveTo>
                  <a:lnTo>
                    <a:pt x="124" y="60"/>
                  </a:lnTo>
                  <a:lnTo>
                    <a:pt x="109" y="71"/>
                  </a:lnTo>
                  <a:lnTo>
                    <a:pt x="87" y="77"/>
                  </a:lnTo>
                  <a:lnTo>
                    <a:pt x="62" y="78"/>
                  </a:lnTo>
                  <a:lnTo>
                    <a:pt x="36" y="72"/>
                  </a:lnTo>
                  <a:lnTo>
                    <a:pt x="16" y="62"/>
                  </a:lnTo>
                  <a:lnTo>
                    <a:pt x="4" y="48"/>
                  </a:lnTo>
                  <a:lnTo>
                    <a:pt x="0" y="32"/>
                  </a:lnTo>
                  <a:lnTo>
                    <a:pt x="7" y="18"/>
                  </a:lnTo>
                  <a:lnTo>
                    <a:pt x="22" y="7"/>
                  </a:lnTo>
                  <a:lnTo>
                    <a:pt x="43" y="0"/>
                  </a:lnTo>
                  <a:lnTo>
                    <a:pt x="69" y="0"/>
                  </a:lnTo>
                  <a:lnTo>
                    <a:pt x="94" y="5"/>
                  </a:lnTo>
                  <a:lnTo>
                    <a:pt x="114" y="15"/>
                  </a:lnTo>
                  <a:lnTo>
                    <a:pt x="127" y="29"/>
                  </a:lnTo>
                  <a:lnTo>
                    <a:pt x="131" y="4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73" name="Picture 72"/>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354" y="1747"/>
              <a:ext cx="95"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Freeform 73"/>
            <p:cNvSpPr>
              <a:spLocks/>
            </p:cNvSpPr>
            <p:nvPr/>
          </p:nvSpPr>
          <p:spPr bwMode="auto">
            <a:xfrm>
              <a:off x="6354" y="1747"/>
              <a:ext cx="95" cy="59"/>
            </a:xfrm>
            <a:custGeom>
              <a:avLst/>
              <a:gdLst>
                <a:gd name="T0" fmla="+- 0 6449 6354"/>
                <a:gd name="T1" fmla="*/ T0 w 95"/>
                <a:gd name="T2" fmla="+- 0 1781 1748"/>
                <a:gd name="T3" fmla="*/ 1781 h 59"/>
                <a:gd name="T4" fmla="+- 0 6444 6354"/>
                <a:gd name="T5" fmla="*/ T4 w 95"/>
                <a:gd name="T6" fmla="+- 0 1792 1748"/>
                <a:gd name="T7" fmla="*/ 1792 h 59"/>
                <a:gd name="T8" fmla="+- 0 6433 6354"/>
                <a:gd name="T9" fmla="*/ T8 w 95"/>
                <a:gd name="T10" fmla="+- 0 1801 1748"/>
                <a:gd name="T11" fmla="*/ 1801 h 59"/>
                <a:gd name="T12" fmla="+- 0 6417 6354"/>
                <a:gd name="T13" fmla="*/ T12 w 95"/>
                <a:gd name="T14" fmla="+- 0 1805 1748"/>
                <a:gd name="T15" fmla="*/ 1805 h 59"/>
                <a:gd name="T16" fmla="+- 0 6399 6354"/>
                <a:gd name="T17" fmla="*/ T16 w 95"/>
                <a:gd name="T18" fmla="+- 0 1806 1748"/>
                <a:gd name="T19" fmla="*/ 1806 h 59"/>
                <a:gd name="T20" fmla="+- 0 6380 6354"/>
                <a:gd name="T21" fmla="*/ T20 w 95"/>
                <a:gd name="T22" fmla="+- 0 1802 1748"/>
                <a:gd name="T23" fmla="*/ 1802 h 59"/>
                <a:gd name="T24" fmla="+- 0 6366 6354"/>
                <a:gd name="T25" fmla="*/ T24 w 95"/>
                <a:gd name="T26" fmla="+- 0 1794 1748"/>
                <a:gd name="T27" fmla="*/ 1794 h 59"/>
                <a:gd name="T28" fmla="+- 0 6357 6354"/>
                <a:gd name="T29" fmla="*/ T28 w 95"/>
                <a:gd name="T30" fmla="+- 0 1784 1748"/>
                <a:gd name="T31" fmla="*/ 1784 h 59"/>
                <a:gd name="T32" fmla="+- 0 6354 6354"/>
                <a:gd name="T33" fmla="*/ T32 w 95"/>
                <a:gd name="T34" fmla="+- 0 1772 1748"/>
                <a:gd name="T35" fmla="*/ 1772 h 59"/>
                <a:gd name="T36" fmla="+- 0 6359 6354"/>
                <a:gd name="T37" fmla="*/ T36 w 95"/>
                <a:gd name="T38" fmla="+- 0 1761 1748"/>
                <a:gd name="T39" fmla="*/ 1761 h 59"/>
                <a:gd name="T40" fmla="+- 0 6370 6354"/>
                <a:gd name="T41" fmla="*/ T40 w 95"/>
                <a:gd name="T42" fmla="+- 0 1753 1748"/>
                <a:gd name="T43" fmla="*/ 1753 h 59"/>
                <a:gd name="T44" fmla="+- 0 6386 6354"/>
                <a:gd name="T45" fmla="*/ T44 w 95"/>
                <a:gd name="T46" fmla="+- 0 1748 1748"/>
                <a:gd name="T47" fmla="*/ 1748 h 59"/>
                <a:gd name="T48" fmla="+- 0 6404 6354"/>
                <a:gd name="T49" fmla="*/ T48 w 95"/>
                <a:gd name="T50" fmla="+- 0 1748 1748"/>
                <a:gd name="T51" fmla="*/ 1748 h 59"/>
                <a:gd name="T52" fmla="+- 0 6423 6354"/>
                <a:gd name="T53" fmla="*/ T52 w 95"/>
                <a:gd name="T54" fmla="+- 0 1752 1748"/>
                <a:gd name="T55" fmla="*/ 1752 h 59"/>
                <a:gd name="T56" fmla="+- 0 6437 6354"/>
                <a:gd name="T57" fmla="*/ T56 w 95"/>
                <a:gd name="T58" fmla="+- 0 1759 1748"/>
                <a:gd name="T59" fmla="*/ 1759 h 59"/>
                <a:gd name="T60" fmla="+- 0 6446 6354"/>
                <a:gd name="T61" fmla="*/ T60 w 95"/>
                <a:gd name="T62" fmla="+- 0 1770 1748"/>
                <a:gd name="T63" fmla="*/ 1770 h 59"/>
                <a:gd name="T64" fmla="+- 0 6449 6354"/>
                <a:gd name="T65" fmla="*/ T64 w 95"/>
                <a:gd name="T66" fmla="+- 0 1781 1748"/>
                <a:gd name="T67" fmla="*/ 1781 h 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5" h="59">
                  <a:moveTo>
                    <a:pt x="95" y="33"/>
                  </a:moveTo>
                  <a:lnTo>
                    <a:pt x="90" y="44"/>
                  </a:lnTo>
                  <a:lnTo>
                    <a:pt x="79" y="53"/>
                  </a:lnTo>
                  <a:lnTo>
                    <a:pt x="63" y="57"/>
                  </a:lnTo>
                  <a:lnTo>
                    <a:pt x="45" y="58"/>
                  </a:lnTo>
                  <a:lnTo>
                    <a:pt x="26" y="54"/>
                  </a:lnTo>
                  <a:lnTo>
                    <a:pt x="12" y="46"/>
                  </a:lnTo>
                  <a:lnTo>
                    <a:pt x="3" y="36"/>
                  </a:lnTo>
                  <a:lnTo>
                    <a:pt x="0" y="24"/>
                  </a:lnTo>
                  <a:lnTo>
                    <a:pt x="5" y="13"/>
                  </a:lnTo>
                  <a:lnTo>
                    <a:pt x="16" y="5"/>
                  </a:lnTo>
                  <a:lnTo>
                    <a:pt x="32" y="0"/>
                  </a:lnTo>
                  <a:lnTo>
                    <a:pt x="50" y="0"/>
                  </a:lnTo>
                  <a:lnTo>
                    <a:pt x="69" y="4"/>
                  </a:lnTo>
                  <a:lnTo>
                    <a:pt x="83" y="11"/>
                  </a:lnTo>
                  <a:lnTo>
                    <a:pt x="92" y="22"/>
                  </a:lnTo>
                  <a:lnTo>
                    <a:pt x="95" y="33"/>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75" name="Picture 74"/>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111" y="1304"/>
              <a:ext cx="34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75"/>
            <p:cNvSpPr>
              <a:spLocks/>
            </p:cNvSpPr>
            <p:nvPr/>
          </p:nvSpPr>
          <p:spPr bwMode="auto">
            <a:xfrm>
              <a:off x="6111" y="1304"/>
              <a:ext cx="340" cy="470"/>
            </a:xfrm>
            <a:custGeom>
              <a:avLst/>
              <a:gdLst>
                <a:gd name="T0" fmla="+- 0 6112 6112"/>
                <a:gd name="T1" fmla="*/ T0 w 340"/>
                <a:gd name="T2" fmla="+- 0 1467 1304"/>
                <a:gd name="T3" fmla="*/ 1467 h 470"/>
                <a:gd name="T4" fmla="+- 0 6190 6112"/>
                <a:gd name="T5" fmla="*/ T4 w 340"/>
                <a:gd name="T6" fmla="+- 0 1538 1304"/>
                <a:gd name="T7" fmla="*/ 1538 h 470"/>
                <a:gd name="T8" fmla="+- 0 6240 6112"/>
                <a:gd name="T9" fmla="*/ T8 w 340"/>
                <a:gd name="T10" fmla="+- 0 1595 1304"/>
                <a:gd name="T11" fmla="*/ 1595 h 470"/>
                <a:gd name="T12" fmla="+- 0 6293 6112"/>
                <a:gd name="T13" fmla="*/ T12 w 340"/>
                <a:gd name="T14" fmla="+- 0 1672 1304"/>
                <a:gd name="T15" fmla="*/ 1672 h 470"/>
                <a:gd name="T16" fmla="+- 0 6348 6112"/>
                <a:gd name="T17" fmla="*/ T16 w 340"/>
                <a:gd name="T18" fmla="+- 0 1774 1304"/>
                <a:gd name="T19" fmla="*/ 1774 h 470"/>
                <a:gd name="T20" fmla="+- 0 6451 6112"/>
                <a:gd name="T21" fmla="*/ T20 w 340"/>
                <a:gd name="T22" fmla="+- 0 1759 1304"/>
                <a:gd name="T23" fmla="*/ 1759 h 470"/>
                <a:gd name="T24" fmla="+- 0 6245 6112"/>
                <a:gd name="T25" fmla="*/ T24 w 340"/>
                <a:gd name="T26" fmla="+- 0 1304 1304"/>
                <a:gd name="T27" fmla="*/ 1304 h 470"/>
                <a:gd name="T28" fmla="+- 0 6112 6112"/>
                <a:gd name="T29" fmla="*/ T28 w 340"/>
                <a:gd name="T30" fmla="+- 0 1467 1304"/>
                <a:gd name="T31" fmla="*/ 1467 h 47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40" h="470">
                  <a:moveTo>
                    <a:pt x="0" y="163"/>
                  </a:moveTo>
                  <a:lnTo>
                    <a:pt x="78" y="234"/>
                  </a:lnTo>
                  <a:lnTo>
                    <a:pt x="128" y="291"/>
                  </a:lnTo>
                  <a:lnTo>
                    <a:pt x="181" y="368"/>
                  </a:lnTo>
                  <a:lnTo>
                    <a:pt x="236" y="470"/>
                  </a:lnTo>
                  <a:lnTo>
                    <a:pt x="339" y="455"/>
                  </a:lnTo>
                  <a:lnTo>
                    <a:pt x="133" y="0"/>
                  </a:lnTo>
                  <a:lnTo>
                    <a:pt x="0" y="163"/>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77" name="Picture 76"/>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6647" y="1834"/>
              <a:ext cx="1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643" y="1831"/>
              <a:ext cx="208"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6718" y="1892"/>
              <a:ext cx="9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6214" y="1246"/>
              <a:ext cx="470"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80"/>
            <p:cNvSpPr>
              <a:spLocks/>
            </p:cNvSpPr>
            <p:nvPr/>
          </p:nvSpPr>
          <p:spPr bwMode="auto">
            <a:xfrm>
              <a:off x="6214" y="1246"/>
              <a:ext cx="470" cy="877"/>
            </a:xfrm>
            <a:custGeom>
              <a:avLst/>
              <a:gdLst>
                <a:gd name="T0" fmla="+- 0 6470 6215"/>
                <a:gd name="T1" fmla="*/ T0 w 470"/>
                <a:gd name="T2" fmla="+- 0 1687 1247"/>
                <a:gd name="T3" fmla="*/ 1687 h 877"/>
                <a:gd name="T4" fmla="+- 0 6259 6215"/>
                <a:gd name="T5" fmla="*/ T4 w 470"/>
                <a:gd name="T6" fmla="+- 0 1247 1247"/>
                <a:gd name="T7" fmla="*/ 1247 h 877"/>
                <a:gd name="T8" fmla="+- 0 6249 6215"/>
                <a:gd name="T9" fmla="*/ T8 w 470"/>
                <a:gd name="T10" fmla="+- 0 1262 1247"/>
                <a:gd name="T11" fmla="*/ 1262 h 877"/>
                <a:gd name="T12" fmla="+- 0 6238 6215"/>
                <a:gd name="T13" fmla="*/ T12 w 470"/>
                <a:gd name="T14" fmla="+- 0 1276 1247"/>
                <a:gd name="T15" fmla="*/ 1276 h 877"/>
                <a:gd name="T16" fmla="+- 0 6227 6215"/>
                <a:gd name="T17" fmla="*/ T16 w 470"/>
                <a:gd name="T18" fmla="+- 0 1290 1247"/>
                <a:gd name="T19" fmla="*/ 1290 h 877"/>
                <a:gd name="T20" fmla="+- 0 6215 6215"/>
                <a:gd name="T21" fmla="*/ T20 w 470"/>
                <a:gd name="T22" fmla="+- 0 1303 1247"/>
                <a:gd name="T23" fmla="*/ 1303 h 877"/>
                <a:gd name="T24" fmla="+- 0 6253 6215"/>
                <a:gd name="T25" fmla="*/ T24 w 470"/>
                <a:gd name="T26" fmla="+- 0 1371 1247"/>
                <a:gd name="T27" fmla="*/ 1371 h 877"/>
                <a:gd name="T28" fmla="+- 0 6289 6215"/>
                <a:gd name="T29" fmla="*/ T28 w 470"/>
                <a:gd name="T30" fmla="+- 0 1441 1247"/>
                <a:gd name="T31" fmla="*/ 1441 h 877"/>
                <a:gd name="T32" fmla="+- 0 6322 6215"/>
                <a:gd name="T33" fmla="*/ T32 w 470"/>
                <a:gd name="T34" fmla="+- 0 1515 1247"/>
                <a:gd name="T35" fmla="*/ 1515 h 877"/>
                <a:gd name="T36" fmla="+- 0 6353 6215"/>
                <a:gd name="T37" fmla="*/ T36 w 470"/>
                <a:gd name="T38" fmla="+- 0 1593 1247"/>
                <a:gd name="T39" fmla="*/ 1593 h 877"/>
                <a:gd name="T40" fmla="+- 0 6381 6215"/>
                <a:gd name="T41" fmla="*/ T40 w 470"/>
                <a:gd name="T42" fmla="+- 0 1673 1247"/>
                <a:gd name="T43" fmla="*/ 1673 h 877"/>
                <a:gd name="T44" fmla="+- 0 6406 6215"/>
                <a:gd name="T45" fmla="*/ T44 w 470"/>
                <a:gd name="T46" fmla="+- 0 1755 1247"/>
                <a:gd name="T47" fmla="*/ 1755 h 877"/>
                <a:gd name="T48" fmla="+- 0 6565 6215"/>
                <a:gd name="T49" fmla="*/ T48 w 470"/>
                <a:gd name="T50" fmla="+- 0 1866 1247"/>
                <a:gd name="T51" fmla="*/ 1866 h 877"/>
                <a:gd name="T52" fmla="+- 0 6565 6215"/>
                <a:gd name="T53" fmla="*/ T52 w 470"/>
                <a:gd name="T54" fmla="+- 0 2035 1247"/>
                <a:gd name="T55" fmla="*/ 2035 h 877"/>
                <a:gd name="T56" fmla="+- 0 6566 6215"/>
                <a:gd name="T57" fmla="*/ T56 w 470"/>
                <a:gd name="T58" fmla="+- 0 2052 1247"/>
                <a:gd name="T59" fmla="*/ 2052 h 877"/>
                <a:gd name="T60" fmla="+- 0 6606 6215"/>
                <a:gd name="T61" fmla="*/ T60 w 470"/>
                <a:gd name="T62" fmla="+- 0 2116 1247"/>
                <a:gd name="T63" fmla="*/ 2116 h 877"/>
                <a:gd name="T64" fmla="+- 0 6627 6215"/>
                <a:gd name="T65" fmla="*/ T64 w 470"/>
                <a:gd name="T66" fmla="+- 0 2123 1247"/>
                <a:gd name="T67" fmla="*/ 2123 h 877"/>
                <a:gd name="T68" fmla="+- 0 6649 6215"/>
                <a:gd name="T69" fmla="*/ T68 w 470"/>
                <a:gd name="T70" fmla="+- 0 2120 1247"/>
                <a:gd name="T71" fmla="*/ 2120 h 877"/>
                <a:gd name="T72" fmla="+- 0 6662 6215"/>
                <a:gd name="T73" fmla="*/ T72 w 470"/>
                <a:gd name="T74" fmla="+- 0 2112 1247"/>
                <a:gd name="T75" fmla="*/ 2112 h 877"/>
                <a:gd name="T76" fmla="+- 0 6673 6215"/>
                <a:gd name="T77" fmla="*/ T76 w 470"/>
                <a:gd name="T78" fmla="+- 0 2100 1247"/>
                <a:gd name="T79" fmla="*/ 2100 h 877"/>
                <a:gd name="T80" fmla="+- 0 6679 6215"/>
                <a:gd name="T81" fmla="*/ T80 w 470"/>
                <a:gd name="T82" fmla="+- 0 2084 1247"/>
                <a:gd name="T83" fmla="*/ 2084 h 877"/>
                <a:gd name="T84" fmla="+- 0 6682 6215"/>
                <a:gd name="T85" fmla="*/ T84 w 470"/>
                <a:gd name="T86" fmla="+- 0 2066 1247"/>
                <a:gd name="T87" fmla="*/ 2066 h 877"/>
                <a:gd name="T88" fmla="+- 0 6682 6215"/>
                <a:gd name="T89" fmla="*/ T88 w 470"/>
                <a:gd name="T90" fmla="+- 0 2066 1247"/>
                <a:gd name="T91" fmla="*/ 2066 h 877"/>
                <a:gd name="T92" fmla="+- 0 6685 6215"/>
                <a:gd name="T93" fmla="*/ T92 w 470"/>
                <a:gd name="T94" fmla="+- 0 1868 1247"/>
                <a:gd name="T95" fmla="*/ 1868 h 877"/>
                <a:gd name="T96" fmla="+- 0 6470 6215"/>
                <a:gd name="T97" fmla="*/ T96 w 470"/>
                <a:gd name="T98" fmla="+- 0 1687 1247"/>
                <a:gd name="T99" fmla="*/ 1687 h 8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70" h="877">
                  <a:moveTo>
                    <a:pt x="255" y="440"/>
                  </a:moveTo>
                  <a:lnTo>
                    <a:pt x="44" y="0"/>
                  </a:lnTo>
                  <a:lnTo>
                    <a:pt x="34" y="15"/>
                  </a:lnTo>
                  <a:lnTo>
                    <a:pt x="23" y="29"/>
                  </a:lnTo>
                  <a:lnTo>
                    <a:pt x="12" y="43"/>
                  </a:lnTo>
                  <a:lnTo>
                    <a:pt x="0" y="56"/>
                  </a:lnTo>
                  <a:lnTo>
                    <a:pt x="38" y="124"/>
                  </a:lnTo>
                  <a:lnTo>
                    <a:pt x="74" y="194"/>
                  </a:lnTo>
                  <a:lnTo>
                    <a:pt x="107" y="268"/>
                  </a:lnTo>
                  <a:lnTo>
                    <a:pt x="138" y="346"/>
                  </a:lnTo>
                  <a:lnTo>
                    <a:pt x="166" y="426"/>
                  </a:lnTo>
                  <a:lnTo>
                    <a:pt x="191" y="508"/>
                  </a:lnTo>
                  <a:lnTo>
                    <a:pt x="350" y="619"/>
                  </a:lnTo>
                  <a:lnTo>
                    <a:pt x="350" y="788"/>
                  </a:lnTo>
                  <a:lnTo>
                    <a:pt x="351" y="805"/>
                  </a:lnTo>
                  <a:lnTo>
                    <a:pt x="391" y="869"/>
                  </a:lnTo>
                  <a:lnTo>
                    <a:pt x="412" y="876"/>
                  </a:lnTo>
                  <a:lnTo>
                    <a:pt x="434" y="873"/>
                  </a:lnTo>
                  <a:lnTo>
                    <a:pt x="447" y="865"/>
                  </a:lnTo>
                  <a:lnTo>
                    <a:pt x="458" y="853"/>
                  </a:lnTo>
                  <a:lnTo>
                    <a:pt x="464" y="837"/>
                  </a:lnTo>
                  <a:lnTo>
                    <a:pt x="467" y="819"/>
                  </a:lnTo>
                  <a:lnTo>
                    <a:pt x="470" y="621"/>
                  </a:lnTo>
                  <a:lnTo>
                    <a:pt x="255" y="440"/>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82" name="Picture 81"/>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6592" y="2015"/>
              <a:ext cx="6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Freeform 82"/>
            <p:cNvSpPr>
              <a:spLocks/>
            </p:cNvSpPr>
            <p:nvPr/>
          </p:nvSpPr>
          <p:spPr bwMode="auto">
            <a:xfrm>
              <a:off x="6592" y="2016"/>
              <a:ext cx="63" cy="79"/>
            </a:xfrm>
            <a:custGeom>
              <a:avLst/>
              <a:gdLst>
                <a:gd name="T0" fmla="+- 0 6653 6592"/>
                <a:gd name="T1" fmla="*/ T0 w 63"/>
                <a:gd name="T2" fmla="+- 0 2048 2017"/>
                <a:gd name="T3" fmla="*/ 2048 h 79"/>
                <a:gd name="T4" fmla="+- 0 6655 6592"/>
                <a:gd name="T5" fmla="*/ T4 w 63"/>
                <a:gd name="T6" fmla="+- 0 2064 2017"/>
                <a:gd name="T7" fmla="*/ 2064 h 79"/>
                <a:gd name="T8" fmla="+- 0 6652 6592"/>
                <a:gd name="T9" fmla="*/ T8 w 63"/>
                <a:gd name="T10" fmla="+- 0 2078 2017"/>
                <a:gd name="T11" fmla="*/ 2078 h 79"/>
                <a:gd name="T12" fmla="+- 0 6645 6592"/>
                <a:gd name="T13" fmla="*/ T12 w 63"/>
                <a:gd name="T14" fmla="+- 0 2089 2017"/>
                <a:gd name="T15" fmla="*/ 2089 h 79"/>
                <a:gd name="T16" fmla="+- 0 6634 6592"/>
                <a:gd name="T17" fmla="*/ T16 w 63"/>
                <a:gd name="T18" fmla="+- 0 2095 2017"/>
                <a:gd name="T19" fmla="*/ 2095 h 79"/>
                <a:gd name="T20" fmla="+- 0 6621 6592"/>
                <a:gd name="T21" fmla="*/ T20 w 63"/>
                <a:gd name="T22" fmla="+- 0 2095 2017"/>
                <a:gd name="T23" fmla="*/ 2095 h 79"/>
                <a:gd name="T24" fmla="+- 0 6610 6592"/>
                <a:gd name="T25" fmla="*/ T24 w 63"/>
                <a:gd name="T26" fmla="+- 0 2089 2017"/>
                <a:gd name="T27" fmla="*/ 2089 h 79"/>
                <a:gd name="T28" fmla="+- 0 6600 6592"/>
                <a:gd name="T29" fmla="*/ T28 w 63"/>
                <a:gd name="T30" fmla="+- 0 2078 2017"/>
                <a:gd name="T31" fmla="*/ 2078 h 79"/>
                <a:gd name="T32" fmla="+- 0 6594 6592"/>
                <a:gd name="T33" fmla="*/ T32 w 63"/>
                <a:gd name="T34" fmla="+- 0 2063 2017"/>
                <a:gd name="T35" fmla="*/ 2063 h 79"/>
                <a:gd name="T36" fmla="+- 0 6592 6592"/>
                <a:gd name="T37" fmla="*/ T36 w 63"/>
                <a:gd name="T38" fmla="+- 0 2048 2017"/>
                <a:gd name="T39" fmla="*/ 2048 h 79"/>
                <a:gd name="T40" fmla="+- 0 6596 6592"/>
                <a:gd name="T41" fmla="*/ T40 w 63"/>
                <a:gd name="T42" fmla="+- 0 2034 2017"/>
                <a:gd name="T43" fmla="*/ 2034 h 79"/>
                <a:gd name="T44" fmla="+- 0 6603 6592"/>
                <a:gd name="T45" fmla="*/ T44 w 63"/>
                <a:gd name="T46" fmla="+- 0 2023 2017"/>
                <a:gd name="T47" fmla="*/ 2023 h 79"/>
                <a:gd name="T48" fmla="+- 0 6614 6592"/>
                <a:gd name="T49" fmla="*/ T48 w 63"/>
                <a:gd name="T50" fmla="+- 0 2017 2017"/>
                <a:gd name="T51" fmla="*/ 2017 h 79"/>
                <a:gd name="T52" fmla="+- 0 6626 6592"/>
                <a:gd name="T53" fmla="*/ T52 w 63"/>
                <a:gd name="T54" fmla="+- 0 2017 2017"/>
                <a:gd name="T55" fmla="*/ 2017 h 79"/>
                <a:gd name="T56" fmla="+- 0 6638 6592"/>
                <a:gd name="T57" fmla="*/ T56 w 63"/>
                <a:gd name="T58" fmla="+- 0 2023 2017"/>
                <a:gd name="T59" fmla="*/ 2023 h 79"/>
                <a:gd name="T60" fmla="+- 0 6647 6592"/>
                <a:gd name="T61" fmla="*/ T60 w 63"/>
                <a:gd name="T62" fmla="+- 0 2033 2017"/>
                <a:gd name="T63" fmla="*/ 2033 h 79"/>
                <a:gd name="T64" fmla="+- 0 6653 6592"/>
                <a:gd name="T65" fmla="*/ T64 w 63"/>
                <a:gd name="T66" fmla="+- 0 2048 2017"/>
                <a:gd name="T67" fmla="*/ 2048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3" h="79">
                  <a:moveTo>
                    <a:pt x="61" y="31"/>
                  </a:moveTo>
                  <a:lnTo>
                    <a:pt x="63" y="47"/>
                  </a:lnTo>
                  <a:lnTo>
                    <a:pt x="60" y="61"/>
                  </a:lnTo>
                  <a:lnTo>
                    <a:pt x="53" y="72"/>
                  </a:lnTo>
                  <a:lnTo>
                    <a:pt x="42" y="78"/>
                  </a:lnTo>
                  <a:lnTo>
                    <a:pt x="29" y="78"/>
                  </a:lnTo>
                  <a:lnTo>
                    <a:pt x="18" y="72"/>
                  </a:lnTo>
                  <a:lnTo>
                    <a:pt x="8" y="61"/>
                  </a:lnTo>
                  <a:lnTo>
                    <a:pt x="2" y="46"/>
                  </a:lnTo>
                  <a:lnTo>
                    <a:pt x="0" y="31"/>
                  </a:lnTo>
                  <a:lnTo>
                    <a:pt x="4" y="17"/>
                  </a:lnTo>
                  <a:lnTo>
                    <a:pt x="11" y="6"/>
                  </a:lnTo>
                  <a:lnTo>
                    <a:pt x="22" y="0"/>
                  </a:lnTo>
                  <a:lnTo>
                    <a:pt x="34" y="0"/>
                  </a:lnTo>
                  <a:lnTo>
                    <a:pt x="46" y="6"/>
                  </a:lnTo>
                  <a:lnTo>
                    <a:pt x="55" y="16"/>
                  </a:lnTo>
                  <a:lnTo>
                    <a:pt x="61" y="31"/>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84" name="Picture 83"/>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6714" y="1901"/>
              <a:ext cx="10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4"/>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6639" y="2633"/>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Freeform 85"/>
            <p:cNvSpPr>
              <a:spLocks/>
            </p:cNvSpPr>
            <p:nvPr/>
          </p:nvSpPr>
          <p:spPr bwMode="auto">
            <a:xfrm>
              <a:off x="6639" y="2633"/>
              <a:ext cx="192" cy="221"/>
            </a:xfrm>
            <a:custGeom>
              <a:avLst/>
              <a:gdLst>
                <a:gd name="T0" fmla="+- 0 6770 6640"/>
                <a:gd name="T1" fmla="*/ T0 w 192"/>
                <a:gd name="T2" fmla="+- 0 2633 2633"/>
                <a:gd name="T3" fmla="*/ 2633 h 221"/>
                <a:gd name="T4" fmla="+- 0 6640 6640"/>
                <a:gd name="T5" fmla="*/ T4 w 192"/>
                <a:gd name="T6" fmla="+- 0 2657 2633"/>
                <a:gd name="T7" fmla="*/ 2657 h 221"/>
                <a:gd name="T8" fmla="+- 0 6650 6640"/>
                <a:gd name="T9" fmla="*/ T8 w 192"/>
                <a:gd name="T10" fmla="+- 0 2661 2633"/>
                <a:gd name="T11" fmla="*/ 2661 h 221"/>
                <a:gd name="T12" fmla="+- 0 6658 6640"/>
                <a:gd name="T13" fmla="*/ T12 w 192"/>
                <a:gd name="T14" fmla="+- 0 2669 2633"/>
                <a:gd name="T15" fmla="*/ 2669 h 221"/>
                <a:gd name="T16" fmla="+- 0 6664 6640"/>
                <a:gd name="T17" fmla="*/ T16 w 192"/>
                <a:gd name="T18" fmla="+- 0 2678 2633"/>
                <a:gd name="T19" fmla="*/ 2678 h 221"/>
                <a:gd name="T20" fmla="+- 0 6680 6640"/>
                <a:gd name="T21" fmla="*/ T20 w 192"/>
                <a:gd name="T22" fmla="+- 0 2696 2633"/>
                <a:gd name="T23" fmla="*/ 2696 h 221"/>
                <a:gd name="T24" fmla="+- 0 6691 6640"/>
                <a:gd name="T25" fmla="*/ T24 w 192"/>
                <a:gd name="T26" fmla="+- 0 2718 2633"/>
                <a:gd name="T27" fmla="*/ 2718 h 221"/>
                <a:gd name="T28" fmla="+- 0 6696 6640"/>
                <a:gd name="T29" fmla="*/ T28 w 192"/>
                <a:gd name="T30" fmla="+- 0 2745 2633"/>
                <a:gd name="T31" fmla="*/ 2745 h 221"/>
                <a:gd name="T32" fmla="+- 0 6696 6640"/>
                <a:gd name="T33" fmla="*/ T32 w 192"/>
                <a:gd name="T34" fmla="+- 0 2773 2633"/>
                <a:gd name="T35" fmla="*/ 2773 h 221"/>
                <a:gd name="T36" fmla="+- 0 6692 6640"/>
                <a:gd name="T37" fmla="*/ T36 w 192"/>
                <a:gd name="T38" fmla="+- 0 2793 2633"/>
                <a:gd name="T39" fmla="*/ 2793 h 221"/>
                <a:gd name="T40" fmla="+- 0 6686 6640"/>
                <a:gd name="T41" fmla="*/ T40 w 192"/>
                <a:gd name="T42" fmla="+- 0 2811 2633"/>
                <a:gd name="T43" fmla="*/ 2811 h 221"/>
                <a:gd name="T44" fmla="+- 0 6677 6640"/>
                <a:gd name="T45" fmla="*/ T44 w 192"/>
                <a:gd name="T46" fmla="+- 0 2827 2633"/>
                <a:gd name="T47" fmla="*/ 2827 h 221"/>
                <a:gd name="T48" fmla="+- 0 6666 6640"/>
                <a:gd name="T49" fmla="*/ T48 w 192"/>
                <a:gd name="T50" fmla="+- 0 2840 2633"/>
                <a:gd name="T51" fmla="*/ 2840 h 221"/>
                <a:gd name="T52" fmla="+- 0 6665 6640"/>
                <a:gd name="T53" fmla="*/ T52 w 192"/>
                <a:gd name="T54" fmla="+- 0 2854 2633"/>
                <a:gd name="T55" fmla="*/ 2854 h 221"/>
                <a:gd name="T56" fmla="+- 0 6758 6640"/>
                <a:gd name="T57" fmla="*/ T56 w 192"/>
                <a:gd name="T58" fmla="+- 0 2827 2633"/>
                <a:gd name="T59" fmla="*/ 2827 h 221"/>
                <a:gd name="T60" fmla="+- 0 6823 6640"/>
                <a:gd name="T61" fmla="*/ T60 w 192"/>
                <a:gd name="T62" fmla="+- 0 2771 2633"/>
                <a:gd name="T63" fmla="*/ 2771 h 221"/>
                <a:gd name="T64" fmla="+- 0 6831 6640"/>
                <a:gd name="T65" fmla="*/ T64 w 192"/>
                <a:gd name="T66" fmla="+- 0 2740 2633"/>
                <a:gd name="T67" fmla="*/ 2740 h 221"/>
                <a:gd name="T68" fmla="+- 0 6829 6640"/>
                <a:gd name="T69" fmla="*/ T68 w 192"/>
                <a:gd name="T70" fmla="+- 0 2702 2633"/>
                <a:gd name="T71" fmla="*/ 2702 h 221"/>
                <a:gd name="T72" fmla="+- 0 6818 6640"/>
                <a:gd name="T73" fmla="*/ T72 w 192"/>
                <a:gd name="T74" fmla="+- 0 2670 2633"/>
                <a:gd name="T75" fmla="*/ 2670 h 221"/>
                <a:gd name="T76" fmla="+- 0 6797 6640"/>
                <a:gd name="T77" fmla="*/ T76 w 192"/>
                <a:gd name="T78" fmla="+- 0 2646 2633"/>
                <a:gd name="T79" fmla="*/ 2646 h 221"/>
                <a:gd name="T80" fmla="+- 0 6770 6640"/>
                <a:gd name="T81" fmla="*/ T80 w 192"/>
                <a:gd name="T82" fmla="+- 0 2633 2633"/>
                <a:gd name="T83" fmla="*/ 2633 h 2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92" h="221">
                  <a:moveTo>
                    <a:pt x="130" y="0"/>
                  </a:moveTo>
                  <a:lnTo>
                    <a:pt x="0" y="24"/>
                  </a:lnTo>
                  <a:lnTo>
                    <a:pt x="10" y="28"/>
                  </a:lnTo>
                  <a:lnTo>
                    <a:pt x="18" y="36"/>
                  </a:lnTo>
                  <a:lnTo>
                    <a:pt x="24" y="45"/>
                  </a:lnTo>
                  <a:lnTo>
                    <a:pt x="40" y="63"/>
                  </a:lnTo>
                  <a:lnTo>
                    <a:pt x="51" y="85"/>
                  </a:lnTo>
                  <a:lnTo>
                    <a:pt x="56" y="112"/>
                  </a:lnTo>
                  <a:lnTo>
                    <a:pt x="56" y="140"/>
                  </a:lnTo>
                  <a:lnTo>
                    <a:pt x="52" y="160"/>
                  </a:lnTo>
                  <a:lnTo>
                    <a:pt x="46" y="178"/>
                  </a:lnTo>
                  <a:lnTo>
                    <a:pt x="37" y="194"/>
                  </a:lnTo>
                  <a:lnTo>
                    <a:pt x="26" y="207"/>
                  </a:lnTo>
                  <a:lnTo>
                    <a:pt x="25" y="221"/>
                  </a:lnTo>
                  <a:lnTo>
                    <a:pt x="118" y="194"/>
                  </a:lnTo>
                  <a:lnTo>
                    <a:pt x="183" y="138"/>
                  </a:lnTo>
                  <a:lnTo>
                    <a:pt x="191" y="107"/>
                  </a:lnTo>
                  <a:lnTo>
                    <a:pt x="189" y="69"/>
                  </a:lnTo>
                  <a:lnTo>
                    <a:pt x="178" y="37"/>
                  </a:lnTo>
                  <a:lnTo>
                    <a:pt x="157" y="13"/>
                  </a:lnTo>
                  <a:lnTo>
                    <a:pt x="130" y="0"/>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87" name="Picture 86"/>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6664" y="2678"/>
              <a:ext cx="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reeform 87"/>
            <p:cNvSpPr>
              <a:spLocks/>
            </p:cNvSpPr>
            <p:nvPr/>
          </p:nvSpPr>
          <p:spPr bwMode="auto">
            <a:xfrm>
              <a:off x="6664" y="2678"/>
              <a:ext cx="33" cy="163"/>
            </a:xfrm>
            <a:custGeom>
              <a:avLst/>
              <a:gdLst>
                <a:gd name="T0" fmla="+- 0 6664 6664"/>
                <a:gd name="T1" fmla="*/ T0 w 33"/>
                <a:gd name="T2" fmla="+- 0 2678 2678"/>
                <a:gd name="T3" fmla="*/ 2678 h 163"/>
                <a:gd name="T4" fmla="+- 0 6671 6664"/>
                <a:gd name="T5" fmla="*/ T4 w 33"/>
                <a:gd name="T6" fmla="+- 0 2691 2678"/>
                <a:gd name="T7" fmla="*/ 2691 h 163"/>
                <a:gd name="T8" fmla="+- 0 6675 6664"/>
                <a:gd name="T9" fmla="*/ T8 w 33"/>
                <a:gd name="T10" fmla="+- 0 2706 2678"/>
                <a:gd name="T11" fmla="*/ 2706 h 163"/>
                <a:gd name="T12" fmla="+- 0 6677 6664"/>
                <a:gd name="T13" fmla="*/ T12 w 33"/>
                <a:gd name="T14" fmla="+- 0 2722 2678"/>
                <a:gd name="T15" fmla="*/ 2722 h 163"/>
                <a:gd name="T16" fmla="+- 0 6677 6664"/>
                <a:gd name="T17" fmla="*/ T16 w 33"/>
                <a:gd name="T18" fmla="+- 0 2740 2678"/>
                <a:gd name="T19" fmla="*/ 2740 h 163"/>
                <a:gd name="T20" fmla="+- 0 6676 6664"/>
                <a:gd name="T21" fmla="*/ T20 w 33"/>
                <a:gd name="T22" fmla="+- 0 2744 2678"/>
                <a:gd name="T23" fmla="*/ 2744 h 163"/>
                <a:gd name="T24" fmla="+- 0 6675 6664"/>
                <a:gd name="T25" fmla="*/ T24 w 33"/>
                <a:gd name="T26" fmla="+- 0 2749 2678"/>
                <a:gd name="T27" fmla="*/ 2749 h 163"/>
                <a:gd name="T28" fmla="+- 0 6674 6664"/>
                <a:gd name="T29" fmla="*/ T28 w 33"/>
                <a:gd name="T30" fmla="+- 0 2754 2678"/>
                <a:gd name="T31" fmla="*/ 2754 h 163"/>
                <a:gd name="T32" fmla="+- 0 6666 6664"/>
                <a:gd name="T33" fmla="*/ T32 w 33"/>
                <a:gd name="T34" fmla="+- 0 2840 2678"/>
                <a:gd name="T35" fmla="*/ 2840 h 163"/>
                <a:gd name="T36" fmla="+- 0 6696 6664"/>
                <a:gd name="T37" fmla="*/ T36 w 33"/>
                <a:gd name="T38" fmla="+- 0 2773 2678"/>
                <a:gd name="T39" fmla="*/ 2773 h 163"/>
                <a:gd name="T40" fmla="+- 0 6696 6664"/>
                <a:gd name="T41" fmla="*/ T40 w 33"/>
                <a:gd name="T42" fmla="+- 0 2745 2678"/>
                <a:gd name="T43" fmla="*/ 2745 h 163"/>
                <a:gd name="T44" fmla="+- 0 6691 6664"/>
                <a:gd name="T45" fmla="*/ T44 w 33"/>
                <a:gd name="T46" fmla="+- 0 2718 2678"/>
                <a:gd name="T47" fmla="*/ 2718 h 163"/>
                <a:gd name="T48" fmla="+- 0 6680 6664"/>
                <a:gd name="T49" fmla="*/ T48 w 33"/>
                <a:gd name="T50" fmla="+- 0 2696 2678"/>
                <a:gd name="T51" fmla="*/ 2696 h 163"/>
                <a:gd name="T52" fmla="+- 0 6664 6664"/>
                <a:gd name="T53" fmla="*/ T52 w 33"/>
                <a:gd name="T54" fmla="+- 0 2678 2678"/>
                <a:gd name="T55" fmla="*/ 2678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3" h="163">
                  <a:moveTo>
                    <a:pt x="0" y="0"/>
                  </a:moveTo>
                  <a:lnTo>
                    <a:pt x="7" y="13"/>
                  </a:lnTo>
                  <a:lnTo>
                    <a:pt x="11" y="28"/>
                  </a:lnTo>
                  <a:lnTo>
                    <a:pt x="13" y="44"/>
                  </a:lnTo>
                  <a:lnTo>
                    <a:pt x="13" y="62"/>
                  </a:lnTo>
                  <a:lnTo>
                    <a:pt x="12" y="66"/>
                  </a:lnTo>
                  <a:lnTo>
                    <a:pt x="11" y="71"/>
                  </a:lnTo>
                  <a:lnTo>
                    <a:pt x="10" y="76"/>
                  </a:lnTo>
                  <a:lnTo>
                    <a:pt x="2" y="162"/>
                  </a:lnTo>
                  <a:lnTo>
                    <a:pt x="32" y="95"/>
                  </a:lnTo>
                  <a:lnTo>
                    <a:pt x="32" y="67"/>
                  </a:lnTo>
                  <a:lnTo>
                    <a:pt x="27" y="40"/>
                  </a:lnTo>
                  <a:lnTo>
                    <a:pt x="16" y="18"/>
                  </a:lnTo>
                  <a:lnTo>
                    <a:pt x="0" y="0"/>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89" name="Picture 88"/>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537" y="2703"/>
              <a:ext cx="6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89"/>
            <p:cNvSpPr>
              <a:spLocks/>
            </p:cNvSpPr>
            <p:nvPr/>
          </p:nvSpPr>
          <p:spPr bwMode="auto">
            <a:xfrm>
              <a:off x="6537" y="2703"/>
              <a:ext cx="66" cy="86"/>
            </a:xfrm>
            <a:custGeom>
              <a:avLst/>
              <a:gdLst>
                <a:gd name="T0" fmla="+- 0 6603 6538"/>
                <a:gd name="T1" fmla="*/ T0 w 66"/>
                <a:gd name="T2" fmla="+- 0 2745 2703"/>
                <a:gd name="T3" fmla="*/ 2745 h 86"/>
                <a:gd name="T4" fmla="+- 0 6601 6538"/>
                <a:gd name="T5" fmla="*/ T4 w 66"/>
                <a:gd name="T6" fmla="+- 0 2762 2703"/>
                <a:gd name="T7" fmla="*/ 2762 h 86"/>
                <a:gd name="T8" fmla="+- 0 6594 6538"/>
                <a:gd name="T9" fmla="*/ T8 w 66"/>
                <a:gd name="T10" fmla="+- 0 2775 2703"/>
                <a:gd name="T11" fmla="*/ 2775 h 86"/>
                <a:gd name="T12" fmla="+- 0 6584 6538"/>
                <a:gd name="T13" fmla="*/ T12 w 66"/>
                <a:gd name="T14" fmla="+- 0 2785 2703"/>
                <a:gd name="T15" fmla="*/ 2785 h 86"/>
                <a:gd name="T16" fmla="+- 0 6571 6538"/>
                <a:gd name="T17" fmla="*/ T16 w 66"/>
                <a:gd name="T18" fmla="+- 0 2788 2703"/>
                <a:gd name="T19" fmla="*/ 2788 h 86"/>
                <a:gd name="T20" fmla="+- 0 6559 6538"/>
                <a:gd name="T21" fmla="*/ T20 w 66"/>
                <a:gd name="T22" fmla="+- 0 2785 2703"/>
                <a:gd name="T23" fmla="*/ 2785 h 86"/>
                <a:gd name="T24" fmla="+- 0 6548 6538"/>
                <a:gd name="T25" fmla="*/ T24 w 66"/>
                <a:gd name="T26" fmla="+- 0 2776 2703"/>
                <a:gd name="T27" fmla="*/ 2776 h 86"/>
                <a:gd name="T28" fmla="+- 0 6541 6538"/>
                <a:gd name="T29" fmla="*/ T28 w 66"/>
                <a:gd name="T30" fmla="+- 0 2763 2703"/>
                <a:gd name="T31" fmla="*/ 2763 h 86"/>
                <a:gd name="T32" fmla="+- 0 6538 6538"/>
                <a:gd name="T33" fmla="*/ T32 w 66"/>
                <a:gd name="T34" fmla="+- 0 2746 2703"/>
                <a:gd name="T35" fmla="*/ 2746 h 86"/>
                <a:gd name="T36" fmla="+- 0 6540 6538"/>
                <a:gd name="T37" fmla="*/ T36 w 66"/>
                <a:gd name="T38" fmla="+- 0 2730 2703"/>
                <a:gd name="T39" fmla="*/ 2730 h 86"/>
                <a:gd name="T40" fmla="+- 0 6547 6538"/>
                <a:gd name="T41" fmla="*/ T40 w 66"/>
                <a:gd name="T42" fmla="+- 0 2716 2703"/>
                <a:gd name="T43" fmla="*/ 2716 h 86"/>
                <a:gd name="T44" fmla="+- 0 6557 6538"/>
                <a:gd name="T45" fmla="*/ T44 w 66"/>
                <a:gd name="T46" fmla="+- 0 2707 2703"/>
                <a:gd name="T47" fmla="*/ 2707 h 86"/>
                <a:gd name="T48" fmla="+- 0 6570 6538"/>
                <a:gd name="T49" fmla="*/ T48 w 66"/>
                <a:gd name="T50" fmla="+- 0 2703 2703"/>
                <a:gd name="T51" fmla="*/ 2703 h 86"/>
                <a:gd name="T52" fmla="+- 0 6582 6538"/>
                <a:gd name="T53" fmla="*/ T52 w 66"/>
                <a:gd name="T54" fmla="+- 0 2706 2703"/>
                <a:gd name="T55" fmla="*/ 2706 h 86"/>
                <a:gd name="T56" fmla="+- 0 6593 6538"/>
                <a:gd name="T57" fmla="*/ T56 w 66"/>
                <a:gd name="T58" fmla="+- 0 2715 2703"/>
                <a:gd name="T59" fmla="*/ 2715 h 86"/>
                <a:gd name="T60" fmla="+- 0 6600 6538"/>
                <a:gd name="T61" fmla="*/ T60 w 66"/>
                <a:gd name="T62" fmla="+- 0 2728 2703"/>
                <a:gd name="T63" fmla="*/ 2728 h 86"/>
                <a:gd name="T64" fmla="+- 0 6603 6538"/>
                <a:gd name="T65" fmla="*/ T64 w 66"/>
                <a:gd name="T66" fmla="+- 0 2745 2703"/>
                <a:gd name="T67" fmla="*/ 2745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6" h="86">
                  <a:moveTo>
                    <a:pt x="65" y="42"/>
                  </a:moveTo>
                  <a:lnTo>
                    <a:pt x="63" y="59"/>
                  </a:lnTo>
                  <a:lnTo>
                    <a:pt x="56" y="72"/>
                  </a:lnTo>
                  <a:lnTo>
                    <a:pt x="46" y="82"/>
                  </a:lnTo>
                  <a:lnTo>
                    <a:pt x="33" y="85"/>
                  </a:lnTo>
                  <a:lnTo>
                    <a:pt x="21" y="82"/>
                  </a:lnTo>
                  <a:lnTo>
                    <a:pt x="10" y="73"/>
                  </a:lnTo>
                  <a:lnTo>
                    <a:pt x="3" y="60"/>
                  </a:lnTo>
                  <a:lnTo>
                    <a:pt x="0" y="43"/>
                  </a:lnTo>
                  <a:lnTo>
                    <a:pt x="2" y="27"/>
                  </a:lnTo>
                  <a:lnTo>
                    <a:pt x="9" y="13"/>
                  </a:lnTo>
                  <a:lnTo>
                    <a:pt x="19" y="4"/>
                  </a:lnTo>
                  <a:lnTo>
                    <a:pt x="32" y="0"/>
                  </a:lnTo>
                  <a:lnTo>
                    <a:pt x="44" y="3"/>
                  </a:lnTo>
                  <a:lnTo>
                    <a:pt x="55" y="12"/>
                  </a:lnTo>
                  <a:lnTo>
                    <a:pt x="62" y="25"/>
                  </a:lnTo>
                  <a:lnTo>
                    <a:pt x="65" y="42"/>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91" name="Picture 90"/>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183" y="1052"/>
              <a:ext cx="817"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eeform 91"/>
            <p:cNvSpPr>
              <a:spLocks/>
            </p:cNvSpPr>
            <p:nvPr/>
          </p:nvSpPr>
          <p:spPr bwMode="auto">
            <a:xfrm>
              <a:off x="6183" y="1052"/>
              <a:ext cx="817" cy="847"/>
            </a:xfrm>
            <a:custGeom>
              <a:avLst/>
              <a:gdLst>
                <a:gd name="T0" fmla="+- 0 6847 6183"/>
                <a:gd name="T1" fmla="*/ T0 w 817"/>
                <a:gd name="T2" fmla="+- 0 1855 1053"/>
                <a:gd name="T3" fmla="*/ 1855 h 847"/>
                <a:gd name="T4" fmla="+- 0 7000 6183"/>
                <a:gd name="T5" fmla="*/ T4 w 817"/>
                <a:gd name="T6" fmla="+- 0 1628 1053"/>
                <a:gd name="T7" fmla="*/ 1628 h 847"/>
                <a:gd name="T8" fmla="+- 0 6976 6183"/>
                <a:gd name="T9" fmla="*/ T8 w 817"/>
                <a:gd name="T10" fmla="+- 0 1546 1053"/>
                <a:gd name="T11" fmla="*/ 1546 h 847"/>
                <a:gd name="T12" fmla="+- 0 6949 6183"/>
                <a:gd name="T13" fmla="*/ T12 w 817"/>
                <a:gd name="T14" fmla="+- 0 1467 1053"/>
                <a:gd name="T15" fmla="*/ 1467 h 847"/>
                <a:gd name="T16" fmla="+- 0 6920 6183"/>
                <a:gd name="T17" fmla="*/ T16 w 817"/>
                <a:gd name="T18" fmla="+- 0 1390 1053"/>
                <a:gd name="T19" fmla="*/ 1390 h 847"/>
                <a:gd name="T20" fmla="+- 0 6888 6183"/>
                <a:gd name="T21" fmla="*/ T20 w 817"/>
                <a:gd name="T22" fmla="+- 0 1316 1053"/>
                <a:gd name="T23" fmla="*/ 1316 h 847"/>
                <a:gd name="T24" fmla="+- 0 6854 6183"/>
                <a:gd name="T25" fmla="*/ T24 w 817"/>
                <a:gd name="T26" fmla="+- 0 1245 1053"/>
                <a:gd name="T27" fmla="*/ 1245 h 847"/>
                <a:gd name="T28" fmla="+- 0 6817 6183"/>
                <a:gd name="T29" fmla="*/ T28 w 817"/>
                <a:gd name="T30" fmla="+- 0 1178 1053"/>
                <a:gd name="T31" fmla="*/ 1178 h 847"/>
                <a:gd name="T32" fmla="+- 0 6779 6183"/>
                <a:gd name="T33" fmla="*/ T32 w 817"/>
                <a:gd name="T34" fmla="+- 0 1113 1053"/>
                <a:gd name="T35" fmla="*/ 1113 h 847"/>
                <a:gd name="T36" fmla="+- 0 6738 6183"/>
                <a:gd name="T37" fmla="*/ T36 w 817"/>
                <a:gd name="T38" fmla="+- 0 1053 1053"/>
                <a:gd name="T39" fmla="*/ 1053 h 847"/>
                <a:gd name="T40" fmla="+- 0 6183 6183"/>
                <a:gd name="T41" fmla="*/ T40 w 817"/>
                <a:gd name="T42" fmla="+- 0 1151 1053"/>
                <a:gd name="T43" fmla="*/ 1151 h 847"/>
                <a:gd name="T44" fmla="+- 0 6224 6183"/>
                <a:gd name="T45" fmla="*/ T44 w 817"/>
                <a:gd name="T46" fmla="+- 0 1210 1053"/>
                <a:gd name="T47" fmla="*/ 1210 h 847"/>
                <a:gd name="T48" fmla="+- 0 6264 6183"/>
                <a:gd name="T49" fmla="*/ T48 w 817"/>
                <a:gd name="T50" fmla="+- 0 1273 1053"/>
                <a:gd name="T51" fmla="*/ 1273 h 847"/>
                <a:gd name="T52" fmla="+- 0 6302 6183"/>
                <a:gd name="T53" fmla="*/ T52 w 817"/>
                <a:gd name="T54" fmla="+- 0 1339 1053"/>
                <a:gd name="T55" fmla="*/ 1339 h 847"/>
                <a:gd name="T56" fmla="+- 0 6337 6183"/>
                <a:gd name="T57" fmla="*/ T56 w 817"/>
                <a:gd name="T58" fmla="+- 0 1409 1053"/>
                <a:gd name="T59" fmla="*/ 1409 h 847"/>
                <a:gd name="T60" fmla="+- 0 6370 6183"/>
                <a:gd name="T61" fmla="*/ T60 w 817"/>
                <a:gd name="T62" fmla="+- 0 1482 1053"/>
                <a:gd name="T63" fmla="*/ 1482 h 847"/>
                <a:gd name="T64" fmla="+- 0 6400 6183"/>
                <a:gd name="T65" fmla="*/ T64 w 817"/>
                <a:gd name="T66" fmla="+- 0 1557 1053"/>
                <a:gd name="T67" fmla="*/ 1557 h 847"/>
                <a:gd name="T68" fmla="+- 0 6428 6183"/>
                <a:gd name="T69" fmla="*/ T68 w 817"/>
                <a:gd name="T70" fmla="+- 0 1636 1053"/>
                <a:gd name="T71" fmla="*/ 1636 h 847"/>
                <a:gd name="T72" fmla="+- 0 6453 6183"/>
                <a:gd name="T73" fmla="*/ T72 w 817"/>
                <a:gd name="T74" fmla="+- 0 1717 1053"/>
                <a:gd name="T75" fmla="*/ 1717 h 847"/>
                <a:gd name="T76" fmla="+- 0 6515 6183"/>
                <a:gd name="T77" fmla="*/ T76 w 817"/>
                <a:gd name="T78" fmla="+- 0 1766 1053"/>
                <a:gd name="T79" fmla="*/ 1766 h 847"/>
                <a:gd name="T80" fmla="+- 0 6592 6183"/>
                <a:gd name="T81" fmla="*/ T80 w 817"/>
                <a:gd name="T82" fmla="+- 0 1826 1053"/>
                <a:gd name="T83" fmla="*/ 1826 h 847"/>
                <a:gd name="T84" fmla="+- 0 6657 6183"/>
                <a:gd name="T85" fmla="*/ T84 w 817"/>
                <a:gd name="T86" fmla="+- 0 1877 1053"/>
                <a:gd name="T87" fmla="*/ 1877 h 847"/>
                <a:gd name="T88" fmla="+- 0 6685 6183"/>
                <a:gd name="T89" fmla="*/ T88 w 817"/>
                <a:gd name="T90" fmla="+- 0 1899 1053"/>
                <a:gd name="T91" fmla="*/ 1899 h 8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817" h="847">
                  <a:moveTo>
                    <a:pt x="664" y="802"/>
                  </a:moveTo>
                  <a:lnTo>
                    <a:pt x="817" y="575"/>
                  </a:lnTo>
                  <a:lnTo>
                    <a:pt x="793" y="493"/>
                  </a:lnTo>
                  <a:lnTo>
                    <a:pt x="766" y="414"/>
                  </a:lnTo>
                  <a:lnTo>
                    <a:pt x="737" y="337"/>
                  </a:lnTo>
                  <a:lnTo>
                    <a:pt x="705" y="263"/>
                  </a:lnTo>
                  <a:lnTo>
                    <a:pt x="671" y="192"/>
                  </a:lnTo>
                  <a:lnTo>
                    <a:pt x="634" y="125"/>
                  </a:lnTo>
                  <a:lnTo>
                    <a:pt x="596" y="60"/>
                  </a:lnTo>
                  <a:lnTo>
                    <a:pt x="555" y="0"/>
                  </a:lnTo>
                  <a:lnTo>
                    <a:pt x="0" y="98"/>
                  </a:lnTo>
                  <a:lnTo>
                    <a:pt x="41" y="157"/>
                  </a:lnTo>
                  <a:lnTo>
                    <a:pt x="81" y="220"/>
                  </a:lnTo>
                  <a:lnTo>
                    <a:pt x="119" y="286"/>
                  </a:lnTo>
                  <a:lnTo>
                    <a:pt x="154" y="356"/>
                  </a:lnTo>
                  <a:lnTo>
                    <a:pt x="187" y="429"/>
                  </a:lnTo>
                  <a:lnTo>
                    <a:pt x="217" y="504"/>
                  </a:lnTo>
                  <a:lnTo>
                    <a:pt x="245" y="583"/>
                  </a:lnTo>
                  <a:lnTo>
                    <a:pt x="270" y="664"/>
                  </a:lnTo>
                  <a:lnTo>
                    <a:pt x="332" y="713"/>
                  </a:lnTo>
                  <a:lnTo>
                    <a:pt x="409" y="773"/>
                  </a:lnTo>
                  <a:lnTo>
                    <a:pt x="474" y="824"/>
                  </a:lnTo>
                  <a:lnTo>
                    <a:pt x="502" y="846"/>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93" name="Picture 92"/>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7514" y="845"/>
              <a:ext cx="432"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7868" y="1602"/>
              <a:ext cx="324"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7146" y="975"/>
              <a:ext cx="1093"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915" y="529"/>
              <a:ext cx="2207" cy="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96"/>
            <p:cNvSpPr>
              <a:spLocks/>
            </p:cNvSpPr>
            <p:nvPr/>
          </p:nvSpPr>
          <p:spPr bwMode="auto">
            <a:xfrm>
              <a:off x="6422" y="3060"/>
              <a:ext cx="619" cy="279"/>
            </a:xfrm>
            <a:custGeom>
              <a:avLst/>
              <a:gdLst>
                <a:gd name="T0" fmla="+- 0 7041 6422"/>
                <a:gd name="T1" fmla="*/ T0 w 619"/>
                <a:gd name="T2" fmla="+- 0 3129 3061"/>
                <a:gd name="T3" fmla="*/ 3129 h 279"/>
                <a:gd name="T4" fmla="+- 0 6956 6422"/>
                <a:gd name="T5" fmla="*/ T4 w 619"/>
                <a:gd name="T6" fmla="+- 0 3061 3061"/>
                <a:gd name="T7" fmla="*/ 3061 h 279"/>
                <a:gd name="T8" fmla="+- 0 6422 6422"/>
                <a:gd name="T9" fmla="*/ T8 w 619"/>
                <a:gd name="T10" fmla="+- 0 3265 3061"/>
                <a:gd name="T11" fmla="*/ 3265 h 279"/>
                <a:gd name="T12" fmla="+- 0 6494 6422"/>
                <a:gd name="T13" fmla="*/ T12 w 619"/>
                <a:gd name="T14" fmla="+- 0 3339 3061"/>
                <a:gd name="T15" fmla="*/ 3339 h 279"/>
                <a:gd name="T16" fmla="+- 0 7005 6422"/>
                <a:gd name="T17" fmla="*/ T16 w 619"/>
                <a:gd name="T18" fmla="+- 0 3156 3061"/>
                <a:gd name="T19" fmla="*/ 3156 h 279"/>
                <a:gd name="T20" fmla="+- 0 7041 6422"/>
                <a:gd name="T21" fmla="*/ T20 w 619"/>
                <a:gd name="T22" fmla="+- 0 3129 3061"/>
                <a:gd name="T23" fmla="*/ 3129 h 279"/>
              </a:gdLst>
              <a:ahLst/>
              <a:cxnLst>
                <a:cxn ang="0">
                  <a:pos x="T1" y="T3"/>
                </a:cxn>
                <a:cxn ang="0">
                  <a:pos x="T5" y="T7"/>
                </a:cxn>
                <a:cxn ang="0">
                  <a:pos x="T9" y="T11"/>
                </a:cxn>
                <a:cxn ang="0">
                  <a:pos x="T13" y="T15"/>
                </a:cxn>
                <a:cxn ang="0">
                  <a:pos x="T17" y="T19"/>
                </a:cxn>
                <a:cxn ang="0">
                  <a:pos x="T21" y="T23"/>
                </a:cxn>
              </a:cxnLst>
              <a:rect l="0" t="0" r="r" b="b"/>
              <a:pathLst>
                <a:path w="619" h="279">
                  <a:moveTo>
                    <a:pt x="619" y="68"/>
                  </a:moveTo>
                  <a:lnTo>
                    <a:pt x="534" y="0"/>
                  </a:lnTo>
                  <a:lnTo>
                    <a:pt x="0" y="204"/>
                  </a:lnTo>
                  <a:lnTo>
                    <a:pt x="72" y="278"/>
                  </a:lnTo>
                  <a:lnTo>
                    <a:pt x="583" y="95"/>
                  </a:lnTo>
                  <a:lnTo>
                    <a:pt x="619" y="68"/>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98" name="Picture 97"/>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6404" y="3129"/>
              <a:ext cx="636"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Freeform 98"/>
            <p:cNvSpPr>
              <a:spLocks/>
            </p:cNvSpPr>
            <p:nvPr/>
          </p:nvSpPr>
          <p:spPr bwMode="auto">
            <a:xfrm>
              <a:off x="6404" y="3129"/>
              <a:ext cx="636" cy="359"/>
            </a:xfrm>
            <a:custGeom>
              <a:avLst/>
              <a:gdLst>
                <a:gd name="T0" fmla="+- 0 6910 6405"/>
                <a:gd name="T1" fmla="*/ T0 w 636"/>
                <a:gd name="T2" fmla="+- 0 3297 3129"/>
                <a:gd name="T3" fmla="*/ 3297 h 359"/>
                <a:gd name="T4" fmla="+- 0 6946 6405"/>
                <a:gd name="T5" fmla="*/ T4 w 636"/>
                <a:gd name="T6" fmla="+- 0 3259 3129"/>
                <a:gd name="T7" fmla="*/ 3259 h 359"/>
                <a:gd name="T8" fmla="+- 0 6979 6405"/>
                <a:gd name="T9" fmla="*/ T8 w 636"/>
                <a:gd name="T10" fmla="+- 0 3218 3129"/>
                <a:gd name="T11" fmla="*/ 3218 h 359"/>
                <a:gd name="T12" fmla="+- 0 7011 6405"/>
                <a:gd name="T13" fmla="*/ T12 w 636"/>
                <a:gd name="T14" fmla="+- 0 3175 3129"/>
                <a:gd name="T15" fmla="*/ 3175 h 359"/>
                <a:gd name="T16" fmla="+- 0 7041 6405"/>
                <a:gd name="T17" fmla="*/ T16 w 636"/>
                <a:gd name="T18" fmla="+- 0 3129 3129"/>
                <a:gd name="T19" fmla="*/ 3129 h 359"/>
                <a:gd name="T20" fmla="+- 0 6455 6405"/>
                <a:gd name="T21" fmla="*/ T20 w 636"/>
                <a:gd name="T22" fmla="+- 0 3339 3129"/>
                <a:gd name="T23" fmla="*/ 3339 h 359"/>
                <a:gd name="T24" fmla="+- 0 6405 6405"/>
                <a:gd name="T25" fmla="*/ T24 w 636"/>
                <a:gd name="T26" fmla="+- 0 3488 3129"/>
                <a:gd name="T27" fmla="*/ 3488 h 359"/>
                <a:gd name="T28" fmla="+- 0 6910 6405"/>
                <a:gd name="T29" fmla="*/ T28 w 636"/>
                <a:gd name="T30" fmla="+- 0 3297 3129"/>
                <a:gd name="T31" fmla="*/ 3297 h 35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36" h="359">
                  <a:moveTo>
                    <a:pt x="505" y="168"/>
                  </a:moveTo>
                  <a:lnTo>
                    <a:pt x="541" y="130"/>
                  </a:lnTo>
                  <a:lnTo>
                    <a:pt x="574" y="89"/>
                  </a:lnTo>
                  <a:lnTo>
                    <a:pt x="606" y="46"/>
                  </a:lnTo>
                  <a:lnTo>
                    <a:pt x="636" y="0"/>
                  </a:lnTo>
                  <a:lnTo>
                    <a:pt x="50" y="210"/>
                  </a:lnTo>
                  <a:lnTo>
                    <a:pt x="0" y="359"/>
                  </a:lnTo>
                  <a:lnTo>
                    <a:pt x="505" y="168"/>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00" name="Picture 99"/>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6338" y="3265"/>
              <a:ext cx="15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6334" y="3261"/>
              <a:ext cx="1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Freeform 101"/>
            <p:cNvSpPr>
              <a:spLocks/>
            </p:cNvSpPr>
            <p:nvPr/>
          </p:nvSpPr>
          <p:spPr bwMode="auto">
            <a:xfrm>
              <a:off x="7146" y="1499"/>
              <a:ext cx="428" cy="536"/>
            </a:xfrm>
            <a:custGeom>
              <a:avLst/>
              <a:gdLst>
                <a:gd name="T0" fmla="+- 0 7233 7146"/>
                <a:gd name="T1" fmla="*/ T0 w 428"/>
                <a:gd name="T2" fmla="+- 0 2035 1500"/>
                <a:gd name="T3" fmla="*/ 2035 h 536"/>
                <a:gd name="T4" fmla="+- 0 7249 7146"/>
                <a:gd name="T5" fmla="*/ T4 w 428"/>
                <a:gd name="T6" fmla="+- 0 1978 1500"/>
                <a:gd name="T7" fmla="*/ 1978 h 536"/>
                <a:gd name="T8" fmla="+- 0 7255 7146"/>
                <a:gd name="T9" fmla="*/ T8 w 428"/>
                <a:gd name="T10" fmla="+- 0 1911 1500"/>
                <a:gd name="T11" fmla="*/ 1911 h 536"/>
                <a:gd name="T12" fmla="+- 0 7250 7146"/>
                <a:gd name="T13" fmla="*/ T12 w 428"/>
                <a:gd name="T14" fmla="+- 0 1839 1500"/>
                <a:gd name="T15" fmla="*/ 1839 h 536"/>
                <a:gd name="T16" fmla="+- 0 7233 7146"/>
                <a:gd name="T17" fmla="*/ T16 w 428"/>
                <a:gd name="T18" fmla="+- 0 1763 1500"/>
                <a:gd name="T19" fmla="*/ 1763 h 536"/>
                <a:gd name="T20" fmla="+- 0 7196 7146"/>
                <a:gd name="T21" fmla="*/ T20 w 428"/>
                <a:gd name="T22" fmla="+- 0 1670 1500"/>
                <a:gd name="T23" fmla="*/ 1670 h 536"/>
                <a:gd name="T24" fmla="+- 0 7146 7146"/>
                <a:gd name="T25" fmla="*/ T24 w 428"/>
                <a:gd name="T26" fmla="+- 0 1595 1500"/>
                <a:gd name="T27" fmla="*/ 1595 h 536"/>
                <a:gd name="T28" fmla="+- 0 7488 7146"/>
                <a:gd name="T29" fmla="*/ T28 w 428"/>
                <a:gd name="T30" fmla="+- 0 1500 1500"/>
                <a:gd name="T31" fmla="*/ 1500 h 536"/>
                <a:gd name="T32" fmla="+- 0 7536 7146"/>
                <a:gd name="T33" fmla="*/ T32 w 428"/>
                <a:gd name="T34" fmla="+- 0 1576 1500"/>
                <a:gd name="T35" fmla="*/ 1576 h 536"/>
                <a:gd name="T36" fmla="+- 0 7574 7146"/>
                <a:gd name="T37" fmla="*/ T36 w 428"/>
                <a:gd name="T38" fmla="+- 0 1667 1500"/>
                <a:gd name="T39" fmla="*/ 1667 h 536"/>
                <a:gd name="T40" fmla="+- 0 7574 7146"/>
                <a:gd name="T41" fmla="*/ T40 w 428"/>
                <a:gd name="T42" fmla="+- 0 1724 1500"/>
                <a:gd name="T43" fmla="*/ 1724 h 536"/>
                <a:gd name="T44" fmla="+- 0 7567 7146"/>
                <a:gd name="T45" fmla="*/ T44 w 428"/>
                <a:gd name="T46" fmla="+- 0 1827 1500"/>
                <a:gd name="T47" fmla="*/ 1827 h 536"/>
                <a:gd name="T48" fmla="+- 0 7558 7146"/>
                <a:gd name="T49" fmla="*/ T48 w 428"/>
                <a:gd name="T50" fmla="+- 0 1925 1500"/>
                <a:gd name="T51" fmla="*/ 1925 h 536"/>
                <a:gd name="T52" fmla="+- 0 7554 7146"/>
                <a:gd name="T53" fmla="*/ T52 w 428"/>
                <a:gd name="T54" fmla="+- 0 1969 1500"/>
                <a:gd name="T55" fmla="*/ 1969 h 5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28" h="536">
                  <a:moveTo>
                    <a:pt x="87" y="535"/>
                  </a:moveTo>
                  <a:lnTo>
                    <a:pt x="103" y="478"/>
                  </a:lnTo>
                  <a:lnTo>
                    <a:pt x="109" y="411"/>
                  </a:lnTo>
                  <a:lnTo>
                    <a:pt x="104" y="339"/>
                  </a:lnTo>
                  <a:lnTo>
                    <a:pt x="87" y="263"/>
                  </a:lnTo>
                  <a:lnTo>
                    <a:pt x="50" y="170"/>
                  </a:lnTo>
                  <a:lnTo>
                    <a:pt x="0" y="95"/>
                  </a:lnTo>
                  <a:lnTo>
                    <a:pt x="342" y="0"/>
                  </a:lnTo>
                  <a:lnTo>
                    <a:pt x="390" y="76"/>
                  </a:lnTo>
                  <a:lnTo>
                    <a:pt x="428" y="167"/>
                  </a:lnTo>
                  <a:lnTo>
                    <a:pt x="428" y="224"/>
                  </a:lnTo>
                  <a:lnTo>
                    <a:pt x="421" y="327"/>
                  </a:lnTo>
                  <a:lnTo>
                    <a:pt x="412" y="425"/>
                  </a:lnTo>
                  <a:lnTo>
                    <a:pt x="408" y="469"/>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03" name="Freeform 102"/>
            <p:cNvSpPr>
              <a:spLocks/>
            </p:cNvSpPr>
            <p:nvPr/>
          </p:nvSpPr>
          <p:spPr bwMode="auto">
            <a:xfrm>
              <a:off x="6962" y="1056"/>
              <a:ext cx="160" cy="180"/>
            </a:xfrm>
            <a:custGeom>
              <a:avLst/>
              <a:gdLst>
                <a:gd name="T0" fmla="+- 0 7091 6962"/>
                <a:gd name="T1" fmla="*/ T0 w 160"/>
                <a:gd name="T2" fmla="+- 0 1092 1056"/>
                <a:gd name="T3" fmla="*/ 1092 h 180"/>
                <a:gd name="T4" fmla="+- 0 7069 6962"/>
                <a:gd name="T5" fmla="*/ T4 w 160"/>
                <a:gd name="T6" fmla="+- 0 1074 1056"/>
                <a:gd name="T7" fmla="*/ 1074 h 180"/>
                <a:gd name="T8" fmla="+- 0 7045 6962"/>
                <a:gd name="T9" fmla="*/ T8 w 160"/>
                <a:gd name="T10" fmla="+- 0 1062 1056"/>
                <a:gd name="T11" fmla="*/ 1062 h 180"/>
                <a:gd name="T12" fmla="+- 0 7019 6962"/>
                <a:gd name="T13" fmla="*/ T12 w 160"/>
                <a:gd name="T14" fmla="+- 0 1056 1056"/>
                <a:gd name="T15" fmla="*/ 1056 h 180"/>
                <a:gd name="T16" fmla="+- 0 6994 6962"/>
                <a:gd name="T17" fmla="*/ T16 w 160"/>
                <a:gd name="T18" fmla="+- 0 1058 1056"/>
                <a:gd name="T19" fmla="*/ 1058 h 180"/>
                <a:gd name="T20" fmla="+- 0 6962 6962"/>
                <a:gd name="T21" fmla="*/ T20 w 160"/>
                <a:gd name="T22" fmla="+- 0 1128 1056"/>
                <a:gd name="T23" fmla="*/ 1128 h 180"/>
                <a:gd name="T24" fmla="+- 0 6970 6962"/>
                <a:gd name="T25" fmla="*/ T24 w 160"/>
                <a:gd name="T26" fmla="+- 0 1165 1056"/>
                <a:gd name="T27" fmla="*/ 1165 h 180"/>
                <a:gd name="T28" fmla="+- 0 6992 6962"/>
                <a:gd name="T29" fmla="*/ T28 w 160"/>
                <a:gd name="T30" fmla="+- 0 1200 1056"/>
                <a:gd name="T31" fmla="*/ 1200 h 180"/>
                <a:gd name="T32" fmla="+- 0 7014 6962"/>
                <a:gd name="T33" fmla="*/ T32 w 160"/>
                <a:gd name="T34" fmla="+- 0 1218 1056"/>
                <a:gd name="T35" fmla="*/ 1218 h 180"/>
                <a:gd name="T36" fmla="+- 0 7039 6962"/>
                <a:gd name="T37" fmla="*/ T36 w 160"/>
                <a:gd name="T38" fmla="+- 0 1230 1056"/>
                <a:gd name="T39" fmla="*/ 1230 h 180"/>
                <a:gd name="T40" fmla="+- 0 7064 6962"/>
                <a:gd name="T41" fmla="*/ T40 w 160"/>
                <a:gd name="T42" fmla="+- 0 1236 1056"/>
                <a:gd name="T43" fmla="*/ 1236 h 180"/>
                <a:gd name="T44" fmla="+- 0 7090 6962"/>
                <a:gd name="T45" fmla="*/ T44 w 160"/>
                <a:gd name="T46" fmla="+- 0 1234 1056"/>
                <a:gd name="T47" fmla="*/ 1234 h 180"/>
                <a:gd name="T48" fmla="+- 0 7122 6962"/>
                <a:gd name="T49" fmla="*/ T48 w 160"/>
                <a:gd name="T50" fmla="+- 0 1164 1056"/>
                <a:gd name="T51" fmla="*/ 1164 h 180"/>
                <a:gd name="T52" fmla="+- 0 7113 6962"/>
                <a:gd name="T53" fmla="*/ T52 w 160"/>
                <a:gd name="T54" fmla="+- 0 1127 1056"/>
                <a:gd name="T55" fmla="*/ 1127 h 180"/>
                <a:gd name="T56" fmla="+- 0 7091 6962"/>
                <a:gd name="T57" fmla="*/ T56 w 160"/>
                <a:gd name="T58" fmla="+- 0 1092 1056"/>
                <a:gd name="T59" fmla="*/ 1092 h 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60" h="180">
                  <a:moveTo>
                    <a:pt x="129" y="36"/>
                  </a:moveTo>
                  <a:lnTo>
                    <a:pt x="107" y="18"/>
                  </a:lnTo>
                  <a:lnTo>
                    <a:pt x="83" y="6"/>
                  </a:lnTo>
                  <a:lnTo>
                    <a:pt x="57" y="0"/>
                  </a:lnTo>
                  <a:lnTo>
                    <a:pt x="32" y="2"/>
                  </a:lnTo>
                  <a:lnTo>
                    <a:pt x="0" y="72"/>
                  </a:lnTo>
                  <a:lnTo>
                    <a:pt x="8" y="109"/>
                  </a:lnTo>
                  <a:lnTo>
                    <a:pt x="30" y="144"/>
                  </a:lnTo>
                  <a:lnTo>
                    <a:pt x="52" y="162"/>
                  </a:lnTo>
                  <a:lnTo>
                    <a:pt x="77" y="174"/>
                  </a:lnTo>
                  <a:lnTo>
                    <a:pt x="102" y="180"/>
                  </a:lnTo>
                  <a:lnTo>
                    <a:pt x="128" y="178"/>
                  </a:lnTo>
                  <a:lnTo>
                    <a:pt x="160" y="108"/>
                  </a:lnTo>
                  <a:lnTo>
                    <a:pt x="151" y="71"/>
                  </a:lnTo>
                  <a:lnTo>
                    <a:pt x="129" y="36"/>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04" name="Picture 103"/>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6977" y="1040"/>
              <a:ext cx="1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6108" y="3334"/>
              <a:ext cx="1029"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5821" y="2930"/>
              <a:ext cx="1319"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106"/>
            <p:cNvSpPr>
              <a:spLocks/>
            </p:cNvSpPr>
            <p:nvPr/>
          </p:nvSpPr>
          <p:spPr bwMode="auto">
            <a:xfrm>
              <a:off x="6315" y="3020"/>
              <a:ext cx="209" cy="333"/>
            </a:xfrm>
            <a:custGeom>
              <a:avLst/>
              <a:gdLst>
                <a:gd name="T0" fmla="+- 0 6316 6316"/>
                <a:gd name="T1" fmla="*/ T0 w 209"/>
                <a:gd name="T2" fmla="+- 0 3353 3021"/>
                <a:gd name="T3" fmla="*/ 3353 h 333"/>
                <a:gd name="T4" fmla="+- 0 6379 6316"/>
                <a:gd name="T5" fmla="*/ T4 w 209"/>
                <a:gd name="T6" fmla="+- 0 3233 3021"/>
                <a:gd name="T7" fmla="*/ 3233 h 333"/>
                <a:gd name="T8" fmla="+- 0 6524 6316"/>
                <a:gd name="T9" fmla="*/ T8 w 209"/>
                <a:gd name="T10" fmla="+- 0 3021 3021"/>
                <a:gd name="T11" fmla="*/ 3021 h 333"/>
              </a:gdLst>
              <a:ahLst/>
              <a:cxnLst>
                <a:cxn ang="0">
                  <a:pos x="T1" y="T3"/>
                </a:cxn>
                <a:cxn ang="0">
                  <a:pos x="T5" y="T7"/>
                </a:cxn>
                <a:cxn ang="0">
                  <a:pos x="T9" y="T11"/>
                </a:cxn>
              </a:cxnLst>
              <a:rect l="0" t="0" r="r" b="b"/>
              <a:pathLst>
                <a:path w="209" h="333">
                  <a:moveTo>
                    <a:pt x="0" y="332"/>
                  </a:moveTo>
                  <a:lnTo>
                    <a:pt x="63" y="212"/>
                  </a:lnTo>
                  <a:lnTo>
                    <a:pt x="208" y="0"/>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08" name="Freeform 107"/>
            <p:cNvSpPr>
              <a:spLocks/>
            </p:cNvSpPr>
            <p:nvPr/>
          </p:nvSpPr>
          <p:spPr bwMode="auto">
            <a:xfrm>
              <a:off x="6993" y="1041"/>
              <a:ext cx="162" cy="193"/>
            </a:xfrm>
            <a:custGeom>
              <a:avLst/>
              <a:gdLst>
                <a:gd name="T0" fmla="+- 0 7125 6994"/>
                <a:gd name="T1" fmla="*/ T0 w 162"/>
                <a:gd name="T2" fmla="+- 0 1077 1042"/>
                <a:gd name="T3" fmla="*/ 1077 h 193"/>
                <a:gd name="T4" fmla="+- 0 7094 6994"/>
                <a:gd name="T5" fmla="*/ T4 w 162"/>
                <a:gd name="T6" fmla="+- 0 1053 1042"/>
                <a:gd name="T7" fmla="*/ 1053 h 193"/>
                <a:gd name="T8" fmla="+- 0 7060 6994"/>
                <a:gd name="T9" fmla="*/ T8 w 162"/>
                <a:gd name="T10" fmla="+- 0 1042 1042"/>
                <a:gd name="T11" fmla="*/ 1042 h 193"/>
                <a:gd name="T12" fmla="+- 0 7025 6994"/>
                <a:gd name="T13" fmla="*/ T12 w 162"/>
                <a:gd name="T14" fmla="+- 0 1043 1042"/>
                <a:gd name="T15" fmla="*/ 1043 h 193"/>
                <a:gd name="T16" fmla="+- 0 6994 6994"/>
                <a:gd name="T17" fmla="*/ T16 w 162"/>
                <a:gd name="T18" fmla="+- 0 1058 1042"/>
                <a:gd name="T19" fmla="*/ 1058 h 193"/>
                <a:gd name="T20" fmla="+- 0 7019 6994"/>
                <a:gd name="T21" fmla="*/ T20 w 162"/>
                <a:gd name="T22" fmla="+- 0 1056 1042"/>
                <a:gd name="T23" fmla="*/ 1056 h 193"/>
                <a:gd name="T24" fmla="+- 0 7045 6994"/>
                <a:gd name="T25" fmla="*/ T24 w 162"/>
                <a:gd name="T26" fmla="+- 0 1062 1042"/>
                <a:gd name="T27" fmla="*/ 1062 h 193"/>
                <a:gd name="T28" fmla="+- 0 7069 6994"/>
                <a:gd name="T29" fmla="*/ T28 w 162"/>
                <a:gd name="T30" fmla="+- 0 1074 1042"/>
                <a:gd name="T31" fmla="*/ 1074 h 193"/>
                <a:gd name="T32" fmla="+- 0 7091 6994"/>
                <a:gd name="T33" fmla="*/ T32 w 162"/>
                <a:gd name="T34" fmla="+- 0 1092 1042"/>
                <a:gd name="T35" fmla="*/ 1092 h 193"/>
                <a:gd name="T36" fmla="+- 0 7113 6994"/>
                <a:gd name="T37" fmla="*/ T36 w 162"/>
                <a:gd name="T38" fmla="+- 0 1127 1042"/>
                <a:gd name="T39" fmla="*/ 1127 h 193"/>
                <a:gd name="T40" fmla="+- 0 7122 6994"/>
                <a:gd name="T41" fmla="*/ T40 w 162"/>
                <a:gd name="T42" fmla="+- 0 1164 1042"/>
                <a:gd name="T43" fmla="*/ 1164 h 193"/>
                <a:gd name="T44" fmla="+- 0 7115 6994"/>
                <a:gd name="T45" fmla="*/ T44 w 162"/>
                <a:gd name="T46" fmla="+- 0 1200 1042"/>
                <a:gd name="T47" fmla="*/ 1200 h 193"/>
                <a:gd name="T48" fmla="+- 0 7095 6994"/>
                <a:gd name="T49" fmla="*/ T48 w 162"/>
                <a:gd name="T50" fmla="+- 0 1230 1042"/>
                <a:gd name="T51" fmla="*/ 1230 h 193"/>
                <a:gd name="T52" fmla="+- 0 7093 6994"/>
                <a:gd name="T53" fmla="*/ T52 w 162"/>
                <a:gd name="T54" fmla="+- 0 1231 1042"/>
                <a:gd name="T55" fmla="*/ 1231 h 193"/>
                <a:gd name="T56" fmla="+- 0 7091 6994"/>
                <a:gd name="T57" fmla="*/ T56 w 162"/>
                <a:gd name="T58" fmla="+- 0 1233 1042"/>
                <a:gd name="T59" fmla="*/ 1233 h 193"/>
                <a:gd name="T60" fmla="+- 0 7090 6994"/>
                <a:gd name="T61" fmla="*/ T60 w 162"/>
                <a:gd name="T62" fmla="+- 0 1234 1042"/>
                <a:gd name="T63" fmla="*/ 1234 h 193"/>
                <a:gd name="T64" fmla="+- 0 7100 6994"/>
                <a:gd name="T65" fmla="*/ T64 w 162"/>
                <a:gd name="T66" fmla="+- 0 1231 1042"/>
                <a:gd name="T67" fmla="*/ 1231 h 193"/>
                <a:gd name="T68" fmla="+- 0 7149 6994"/>
                <a:gd name="T69" fmla="*/ T68 w 162"/>
                <a:gd name="T70" fmla="+- 0 1184 1042"/>
                <a:gd name="T71" fmla="*/ 1184 h 193"/>
                <a:gd name="T72" fmla="+- 0 7155 6994"/>
                <a:gd name="T73" fmla="*/ T72 w 162"/>
                <a:gd name="T74" fmla="+- 0 1149 1042"/>
                <a:gd name="T75" fmla="*/ 1149 h 193"/>
                <a:gd name="T76" fmla="+- 0 7147 6994"/>
                <a:gd name="T77" fmla="*/ T76 w 162"/>
                <a:gd name="T78" fmla="+- 0 1111 1042"/>
                <a:gd name="T79" fmla="*/ 1111 h 193"/>
                <a:gd name="T80" fmla="+- 0 7125 6994"/>
                <a:gd name="T81" fmla="*/ T80 w 162"/>
                <a:gd name="T82" fmla="+- 0 1077 1042"/>
                <a:gd name="T83" fmla="*/ 1077 h 1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62" h="193">
                  <a:moveTo>
                    <a:pt x="131" y="35"/>
                  </a:moveTo>
                  <a:lnTo>
                    <a:pt x="100" y="11"/>
                  </a:lnTo>
                  <a:lnTo>
                    <a:pt x="66" y="0"/>
                  </a:lnTo>
                  <a:lnTo>
                    <a:pt x="31" y="1"/>
                  </a:lnTo>
                  <a:lnTo>
                    <a:pt x="0" y="16"/>
                  </a:lnTo>
                  <a:lnTo>
                    <a:pt x="25" y="14"/>
                  </a:lnTo>
                  <a:lnTo>
                    <a:pt x="51" y="20"/>
                  </a:lnTo>
                  <a:lnTo>
                    <a:pt x="75" y="32"/>
                  </a:lnTo>
                  <a:lnTo>
                    <a:pt x="97" y="50"/>
                  </a:lnTo>
                  <a:lnTo>
                    <a:pt x="119" y="85"/>
                  </a:lnTo>
                  <a:lnTo>
                    <a:pt x="128" y="122"/>
                  </a:lnTo>
                  <a:lnTo>
                    <a:pt x="121" y="158"/>
                  </a:lnTo>
                  <a:lnTo>
                    <a:pt x="101" y="188"/>
                  </a:lnTo>
                  <a:lnTo>
                    <a:pt x="99" y="189"/>
                  </a:lnTo>
                  <a:lnTo>
                    <a:pt x="97" y="191"/>
                  </a:lnTo>
                  <a:lnTo>
                    <a:pt x="96" y="192"/>
                  </a:lnTo>
                  <a:lnTo>
                    <a:pt x="106" y="189"/>
                  </a:lnTo>
                  <a:lnTo>
                    <a:pt x="155" y="142"/>
                  </a:lnTo>
                  <a:lnTo>
                    <a:pt x="161" y="107"/>
                  </a:lnTo>
                  <a:lnTo>
                    <a:pt x="153" y="69"/>
                  </a:lnTo>
                  <a:lnTo>
                    <a:pt x="131" y="3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09" name="Picture 108"/>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7223" y="1624"/>
              <a:ext cx="764"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09"/>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7678" y="1709"/>
              <a:ext cx="537"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0"/>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7328" y="1962"/>
              <a:ext cx="236"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1"/>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7015" y="1987"/>
              <a:ext cx="508"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112"/>
            <p:cNvSpPr>
              <a:spLocks/>
            </p:cNvSpPr>
            <p:nvPr/>
          </p:nvSpPr>
          <p:spPr bwMode="auto">
            <a:xfrm>
              <a:off x="7015" y="1990"/>
              <a:ext cx="508" cy="392"/>
            </a:xfrm>
            <a:custGeom>
              <a:avLst/>
              <a:gdLst>
                <a:gd name="T0" fmla="+- 0 7515 7016"/>
                <a:gd name="T1" fmla="*/ T0 w 508"/>
                <a:gd name="T2" fmla="+- 0 2103 1991"/>
                <a:gd name="T3" fmla="*/ 2103 h 392"/>
                <a:gd name="T4" fmla="+- 0 7491 7016"/>
                <a:gd name="T5" fmla="*/ T4 w 508"/>
                <a:gd name="T6" fmla="+- 0 2050 1991"/>
                <a:gd name="T7" fmla="*/ 2050 h 392"/>
                <a:gd name="T8" fmla="+- 0 7457 7016"/>
                <a:gd name="T9" fmla="*/ T8 w 508"/>
                <a:gd name="T10" fmla="+- 0 2012 1991"/>
                <a:gd name="T11" fmla="*/ 2012 h 392"/>
                <a:gd name="T12" fmla="+- 0 7416 7016"/>
                <a:gd name="T13" fmla="*/ T12 w 508"/>
                <a:gd name="T14" fmla="+- 0 1991 1991"/>
                <a:gd name="T15" fmla="*/ 1991 h 392"/>
                <a:gd name="T16" fmla="+- 0 7375 7016"/>
                <a:gd name="T17" fmla="*/ T16 w 508"/>
                <a:gd name="T18" fmla="+- 0 1991 1991"/>
                <a:gd name="T19" fmla="*/ 1991 h 392"/>
                <a:gd name="T20" fmla="+- 0 7316 7016"/>
                <a:gd name="T21" fmla="*/ T20 w 508"/>
                <a:gd name="T22" fmla="+- 0 2008 1991"/>
                <a:gd name="T23" fmla="*/ 2008 h 392"/>
                <a:gd name="T24" fmla="+- 0 7193 7016"/>
                <a:gd name="T25" fmla="*/ T24 w 508"/>
                <a:gd name="T26" fmla="+- 0 2045 1991"/>
                <a:gd name="T27" fmla="*/ 2045 h 392"/>
                <a:gd name="T28" fmla="+- 0 7071 7016"/>
                <a:gd name="T29" fmla="*/ T28 w 508"/>
                <a:gd name="T30" fmla="+- 0 2081 1991"/>
                <a:gd name="T31" fmla="*/ 2081 h 392"/>
                <a:gd name="T32" fmla="+- 0 7016 7016"/>
                <a:gd name="T33" fmla="*/ T32 w 508"/>
                <a:gd name="T34" fmla="+- 0 2098 1991"/>
                <a:gd name="T35" fmla="*/ 2098 h 392"/>
                <a:gd name="T36" fmla="+- 0 7103 7016"/>
                <a:gd name="T37" fmla="*/ T36 w 508"/>
                <a:gd name="T38" fmla="+- 0 2382 1991"/>
                <a:gd name="T39" fmla="*/ 2382 h 392"/>
                <a:gd name="T40" fmla="+- 0 7462 7016"/>
                <a:gd name="T41" fmla="*/ T40 w 508"/>
                <a:gd name="T42" fmla="+- 0 2272 1991"/>
                <a:gd name="T43" fmla="*/ 2272 h 392"/>
                <a:gd name="T44" fmla="+- 0 7462 7016"/>
                <a:gd name="T45" fmla="*/ T44 w 508"/>
                <a:gd name="T46" fmla="+- 0 2271 1991"/>
                <a:gd name="T47" fmla="*/ 2271 h 392"/>
                <a:gd name="T48" fmla="+- 0 7495 7016"/>
                <a:gd name="T49" fmla="*/ T48 w 508"/>
                <a:gd name="T50" fmla="+- 0 2247 1991"/>
                <a:gd name="T51" fmla="*/ 2247 h 392"/>
                <a:gd name="T52" fmla="+- 0 7516 7016"/>
                <a:gd name="T53" fmla="*/ T52 w 508"/>
                <a:gd name="T54" fmla="+- 0 2208 1991"/>
                <a:gd name="T55" fmla="*/ 2208 h 392"/>
                <a:gd name="T56" fmla="+- 0 7523 7016"/>
                <a:gd name="T57" fmla="*/ T56 w 508"/>
                <a:gd name="T58" fmla="+- 0 2158 1991"/>
                <a:gd name="T59" fmla="*/ 2158 h 392"/>
                <a:gd name="T60" fmla="+- 0 7515 7016"/>
                <a:gd name="T61" fmla="*/ T60 w 508"/>
                <a:gd name="T62" fmla="+- 0 2103 1991"/>
                <a:gd name="T63" fmla="*/ 2103 h 3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08" h="392">
                  <a:moveTo>
                    <a:pt x="499" y="112"/>
                  </a:moveTo>
                  <a:lnTo>
                    <a:pt x="475" y="59"/>
                  </a:lnTo>
                  <a:lnTo>
                    <a:pt x="441" y="21"/>
                  </a:lnTo>
                  <a:lnTo>
                    <a:pt x="400" y="0"/>
                  </a:lnTo>
                  <a:lnTo>
                    <a:pt x="359" y="0"/>
                  </a:lnTo>
                  <a:lnTo>
                    <a:pt x="300" y="17"/>
                  </a:lnTo>
                  <a:lnTo>
                    <a:pt x="177" y="54"/>
                  </a:lnTo>
                  <a:lnTo>
                    <a:pt x="55" y="90"/>
                  </a:lnTo>
                  <a:lnTo>
                    <a:pt x="0" y="107"/>
                  </a:lnTo>
                  <a:lnTo>
                    <a:pt x="87" y="391"/>
                  </a:lnTo>
                  <a:lnTo>
                    <a:pt x="446" y="281"/>
                  </a:lnTo>
                  <a:lnTo>
                    <a:pt x="446" y="280"/>
                  </a:lnTo>
                  <a:lnTo>
                    <a:pt x="479" y="256"/>
                  </a:lnTo>
                  <a:lnTo>
                    <a:pt x="500" y="217"/>
                  </a:lnTo>
                  <a:lnTo>
                    <a:pt x="507" y="167"/>
                  </a:lnTo>
                  <a:lnTo>
                    <a:pt x="499" y="112"/>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14" name="Picture 113"/>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7007" y="1001"/>
              <a:ext cx="56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4"/>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6767" y="2031"/>
              <a:ext cx="45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115"/>
            <p:cNvSpPr>
              <a:spLocks/>
            </p:cNvSpPr>
            <p:nvPr/>
          </p:nvSpPr>
          <p:spPr bwMode="auto">
            <a:xfrm>
              <a:off x="6767" y="2035"/>
              <a:ext cx="454" cy="499"/>
            </a:xfrm>
            <a:custGeom>
              <a:avLst/>
              <a:gdLst>
                <a:gd name="T0" fmla="+- 0 7121 6768"/>
                <a:gd name="T1" fmla="*/ T0 w 454"/>
                <a:gd name="T2" fmla="+- 0 2482 2035"/>
                <a:gd name="T3" fmla="*/ 2482 h 499"/>
                <a:gd name="T4" fmla="+- 0 7147 6768"/>
                <a:gd name="T5" fmla="*/ T4 w 454"/>
                <a:gd name="T6" fmla="+- 0 2461 2035"/>
                <a:gd name="T7" fmla="*/ 2461 h 499"/>
                <a:gd name="T8" fmla="+- 0 7189 6768"/>
                <a:gd name="T9" fmla="*/ T8 w 454"/>
                <a:gd name="T10" fmla="+- 0 2407 2035"/>
                <a:gd name="T11" fmla="*/ 2407 h 499"/>
                <a:gd name="T12" fmla="+- 0 7221 6768"/>
                <a:gd name="T13" fmla="*/ T12 w 454"/>
                <a:gd name="T14" fmla="+- 0 2323 2035"/>
                <a:gd name="T15" fmla="*/ 2323 h 499"/>
                <a:gd name="T16" fmla="+- 0 7217 6768"/>
                <a:gd name="T17" fmla="*/ T16 w 454"/>
                <a:gd name="T18" fmla="+- 0 2211 2035"/>
                <a:gd name="T19" fmla="*/ 2211 h 499"/>
                <a:gd name="T20" fmla="+- 0 7181 6768"/>
                <a:gd name="T21" fmla="*/ T20 w 454"/>
                <a:gd name="T22" fmla="+- 0 2128 2035"/>
                <a:gd name="T23" fmla="*/ 2128 h 499"/>
                <a:gd name="T24" fmla="+- 0 7125 6768"/>
                <a:gd name="T25" fmla="*/ T24 w 454"/>
                <a:gd name="T26" fmla="+- 0 2067 2035"/>
                <a:gd name="T27" fmla="*/ 2067 h 499"/>
                <a:gd name="T28" fmla="+- 0 7058 6768"/>
                <a:gd name="T29" fmla="*/ T28 w 454"/>
                <a:gd name="T30" fmla="+- 0 2035 2035"/>
                <a:gd name="T31" fmla="*/ 2035 h 499"/>
                <a:gd name="T32" fmla="+- 0 6989 6768"/>
                <a:gd name="T33" fmla="*/ T32 w 454"/>
                <a:gd name="T34" fmla="+- 0 2037 2035"/>
                <a:gd name="T35" fmla="*/ 2037 h 499"/>
                <a:gd name="T36" fmla="+- 0 6768 6768"/>
                <a:gd name="T37" fmla="*/ T36 w 454"/>
                <a:gd name="T38" fmla="+- 0 2091 2035"/>
                <a:gd name="T39" fmla="*/ 2091 h 499"/>
                <a:gd name="T40" fmla="+- 0 6978 6768"/>
                <a:gd name="T41" fmla="*/ T40 w 454"/>
                <a:gd name="T42" fmla="+- 0 2534 2035"/>
                <a:gd name="T43" fmla="*/ 2534 h 499"/>
                <a:gd name="T44" fmla="+- 0 7121 6768"/>
                <a:gd name="T45" fmla="*/ T44 w 454"/>
                <a:gd name="T46" fmla="+- 0 2482 2035"/>
                <a:gd name="T47" fmla="*/ 2482 h 4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54" h="499">
                  <a:moveTo>
                    <a:pt x="353" y="447"/>
                  </a:moveTo>
                  <a:lnTo>
                    <a:pt x="379" y="426"/>
                  </a:lnTo>
                  <a:lnTo>
                    <a:pt x="421" y="372"/>
                  </a:lnTo>
                  <a:lnTo>
                    <a:pt x="453" y="288"/>
                  </a:lnTo>
                  <a:lnTo>
                    <a:pt x="449" y="176"/>
                  </a:lnTo>
                  <a:lnTo>
                    <a:pt x="413" y="93"/>
                  </a:lnTo>
                  <a:lnTo>
                    <a:pt x="357" y="32"/>
                  </a:lnTo>
                  <a:lnTo>
                    <a:pt x="290" y="0"/>
                  </a:lnTo>
                  <a:lnTo>
                    <a:pt x="221" y="2"/>
                  </a:lnTo>
                  <a:lnTo>
                    <a:pt x="0" y="56"/>
                  </a:lnTo>
                  <a:lnTo>
                    <a:pt x="210" y="499"/>
                  </a:lnTo>
                  <a:lnTo>
                    <a:pt x="353" y="447"/>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17" name="Picture 116"/>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6680" y="2090"/>
              <a:ext cx="351"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Freeform 117"/>
            <p:cNvSpPr>
              <a:spLocks/>
            </p:cNvSpPr>
            <p:nvPr/>
          </p:nvSpPr>
          <p:spPr bwMode="auto">
            <a:xfrm>
              <a:off x="6680" y="2094"/>
              <a:ext cx="351" cy="448"/>
            </a:xfrm>
            <a:custGeom>
              <a:avLst/>
              <a:gdLst>
                <a:gd name="T0" fmla="+- 0 6694 6681"/>
                <a:gd name="T1" fmla="*/ T0 w 351"/>
                <a:gd name="T2" fmla="+- 0 2366 2094"/>
                <a:gd name="T3" fmla="*/ 2366 h 448"/>
                <a:gd name="T4" fmla="+- 0 6681 6681"/>
                <a:gd name="T5" fmla="*/ T4 w 351"/>
                <a:gd name="T6" fmla="+- 0 2276 2094"/>
                <a:gd name="T7" fmla="*/ 2276 h 448"/>
                <a:gd name="T8" fmla="+- 0 6695 6681"/>
                <a:gd name="T9" fmla="*/ T8 w 351"/>
                <a:gd name="T10" fmla="+- 0 2195 2094"/>
                <a:gd name="T11" fmla="*/ 2195 h 448"/>
                <a:gd name="T12" fmla="+- 0 6732 6681"/>
                <a:gd name="T13" fmla="*/ T12 w 351"/>
                <a:gd name="T14" fmla="+- 0 2132 2094"/>
                <a:gd name="T15" fmla="*/ 2132 h 448"/>
                <a:gd name="T16" fmla="+- 0 6790 6681"/>
                <a:gd name="T17" fmla="*/ T16 w 351"/>
                <a:gd name="T18" fmla="+- 0 2095 2094"/>
                <a:gd name="T19" fmla="*/ 2095 h 448"/>
                <a:gd name="T20" fmla="+- 0 6859 6681"/>
                <a:gd name="T21" fmla="*/ T20 w 351"/>
                <a:gd name="T22" fmla="+- 0 2094 2094"/>
                <a:gd name="T23" fmla="*/ 2094 h 448"/>
                <a:gd name="T24" fmla="+- 0 6924 6681"/>
                <a:gd name="T25" fmla="*/ T24 w 351"/>
                <a:gd name="T26" fmla="+- 0 2127 2094"/>
                <a:gd name="T27" fmla="*/ 2127 h 448"/>
                <a:gd name="T28" fmla="+- 0 6980 6681"/>
                <a:gd name="T29" fmla="*/ T28 w 351"/>
                <a:gd name="T30" fmla="+- 0 2187 2094"/>
                <a:gd name="T31" fmla="*/ 2187 h 448"/>
                <a:gd name="T32" fmla="+- 0 7018 6681"/>
                <a:gd name="T33" fmla="*/ T32 w 351"/>
                <a:gd name="T34" fmla="+- 0 2270 2094"/>
                <a:gd name="T35" fmla="*/ 2270 h 448"/>
                <a:gd name="T36" fmla="+- 0 7031 6681"/>
                <a:gd name="T37" fmla="*/ T36 w 351"/>
                <a:gd name="T38" fmla="+- 0 2360 2094"/>
                <a:gd name="T39" fmla="*/ 2360 h 448"/>
                <a:gd name="T40" fmla="+- 0 7017 6681"/>
                <a:gd name="T41" fmla="*/ T40 w 351"/>
                <a:gd name="T42" fmla="+- 0 2441 2094"/>
                <a:gd name="T43" fmla="*/ 2441 h 448"/>
                <a:gd name="T44" fmla="+- 0 6980 6681"/>
                <a:gd name="T45" fmla="*/ T44 w 351"/>
                <a:gd name="T46" fmla="+- 0 2504 2094"/>
                <a:gd name="T47" fmla="*/ 2504 h 448"/>
                <a:gd name="T48" fmla="+- 0 6922 6681"/>
                <a:gd name="T49" fmla="*/ T48 w 351"/>
                <a:gd name="T50" fmla="+- 0 2541 2094"/>
                <a:gd name="T51" fmla="*/ 2541 h 448"/>
                <a:gd name="T52" fmla="+- 0 6854 6681"/>
                <a:gd name="T53" fmla="*/ T52 w 351"/>
                <a:gd name="T54" fmla="+- 0 2542 2094"/>
                <a:gd name="T55" fmla="*/ 2542 h 448"/>
                <a:gd name="T56" fmla="+- 0 6788 6681"/>
                <a:gd name="T57" fmla="*/ T56 w 351"/>
                <a:gd name="T58" fmla="+- 0 2509 2094"/>
                <a:gd name="T59" fmla="*/ 2509 h 448"/>
                <a:gd name="T60" fmla="+- 0 6732 6681"/>
                <a:gd name="T61" fmla="*/ T60 w 351"/>
                <a:gd name="T62" fmla="+- 0 2449 2094"/>
                <a:gd name="T63" fmla="*/ 2449 h 448"/>
                <a:gd name="T64" fmla="+- 0 6694 6681"/>
                <a:gd name="T65" fmla="*/ T64 w 351"/>
                <a:gd name="T66" fmla="+- 0 2366 2094"/>
                <a:gd name="T67" fmla="*/ 2366 h 4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51" h="448">
                  <a:moveTo>
                    <a:pt x="13" y="272"/>
                  </a:moveTo>
                  <a:lnTo>
                    <a:pt x="0" y="182"/>
                  </a:lnTo>
                  <a:lnTo>
                    <a:pt x="14" y="101"/>
                  </a:lnTo>
                  <a:lnTo>
                    <a:pt x="51" y="38"/>
                  </a:lnTo>
                  <a:lnTo>
                    <a:pt x="109" y="1"/>
                  </a:lnTo>
                  <a:lnTo>
                    <a:pt x="178" y="0"/>
                  </a:lnTo>
                  <a:lnTo>
                    <a:pt x="243" y="33"/>
                  </a:lnTo>
                  <a:lnTo>
                    <a:pt x="299" y="93"/>
                  </a:lnTo>
                  <a:lnTo>
                    <a:pt x="337" y="176"/>
                  </a:lnTo>
                  <a:lnTo>
                    <a:pt x="350" y="266"/>
                  </a:lnTo>
                  <a:lnTo>
                    <a:pt x="336" y="347"/>
                  </a:lnTo>
                  <a:lnTo>
                    <a:pt x="299" y="410"/>
                  </a:lnTo>
                  <a:lnTo>
                    <a:pt x="241" y="447"/>
                  </a:lnTo>
                  <a:lnTo>
                    <a:pt x="173" y="448"/>
                  </a:lnTo>
                  <a:lnTo>
                    <a:pt x="107" y="415"/>
                  </a:lnTo>
                  <a:lnTo>
                    <a:pt x="51" y="355"/>
                  </a:lnTo>
                  <a:lnTo>
                    <a:pt x="13" y="272"/>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19" name="Picture 118"/>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6575" y="2091"/>
              <a:ext cx="406"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7223" y="1560"/>
              <a:ext cx="664"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Freeform 120"/>
            <p:cNvSpPr>
              <a:spLocks/>
            </p:cNvSpPr>
            <p:nvPr/>
          </p:nvSpPr>
          <p:spPr bwMode="auto">
            <a:xfrm>
              <a:off x="7223" y="1560"/>
              <a:ext cx="664" cy="735"/>
            </a:xfrm>
            <a:custGeom>
              <a:avLst/>
              <a:gdLst>
                <a:gd name="T0" fmla="+- 0 7224 7224"/>
                <a:gd name="T1" fmla="*/ T0 w 664"/>
                <a:gd name="T2" fmla="+- 0 1625 1561"/>
                <a:gd name="T3" fmla="*/ 1625 h 735"/>
                <a:gd name="T4" fmla="+- 0 7307 7224"/>
                <a:gd name="T5" fmla="*/ T4 w 664"/>
                <a:gd name="T6" fmla="+- 0 1714 1561"/>
                <a:gd name="T7" fmla="*/ 1714 h 735"/>
                <a:gd name="T8" fmla="+- 0 7372 7224"/>
                <a:gd name="T9" fmla="*/ T8 w 664"/>
                <a:gd name="T10" fmla="+- 0 1778 1561"/>
                <a:gd name="T11" fmla="*/ 1778 h 735"/>
                <a:gd name="T12" fmla="+- 0 7448 7224"/>
                <a:gd name="T13" fmla="*/ T12 w 664"/>
                <a:gd name="T14" fmla="+- 0 1846 1561"/>
                <a:gd name="T15" fmla="*/ 1846 h 735"/>
                <a:gd name="T16" fmla="+- 0 7530 7224"/>
                <a:gd name="T17" fmla="*/ T16 w 664"/>
                <a:gd name="T18" fmla="+- 0 1911 1561"/>
                <a:gd name="T19" fmla="*/ 1911 h 735"/>
                <a:gd name="T20" fmla="+- 0 7562 7224"/>
                <a:gd name="T21" fmla="*/ T20 w 664"/>
                <a:gd name="T22" fmla="+- 0 1935 1561"/>
                <a:gd name="T23" fmla="*/ 1935 h 735"/>
                <a:gd name="T24" fmla="+- 0 7592 7224"/>
                <a:gd name="T25" fmla="*/ T24 w 664"/>
                <a:gd name="T26" fmla="+- 0 1968 1561"/>
                <a:gd name="T27" fmla="*/ 1968 h 735"/>
                <a:gd name="T28" fmla="+- 0 7617 7224"/>
                <a:gd name="T29" fmla="*/ T28 w 664"/>
                <a:gd name="T30" fmla="+- 0 2008 1561"/>
                <a:gd name="T31" fmla="*/ 2008 h 735"/>
                <a:gd name="T32" fmla="+- 0 7637 7224"/>
                <a:gd name="T33" fmla="*/ T32 w 664"/>
                <a:gd name="T34" fmla="+- 0 2053 1561"/>
                <a:gd name="T35" fmla="*/ 2053 h 735"/>
                <a:gd name="T36" fmla="+- 0 7652 7224"/>
                <a:gd name="T37" fmla="*/ T36 w 664"/>
                <a:gd name="T38" fmla="+- 0 2134 1561"/>
                <a:gd name="T39" fmla="*/ 2134 h 735"/>
                <a:gd name="T40" fmla="+- 0 7645 7224"/>
                <a:gd name="T41" fmla="*/ T40 w 664"/>
                <a:gd name="T42" fmla="+- 0 2206 1561"/>
                <a:gd name="T43" fmla="*/ 2206 h 735"/>
                <a:gd name="T44" fmla="+- 0 7617 7224"/>
                <a:gd name="T45" fmla="*/ T44 w 664"/>
                <a:gd name="T46" fmla="+- 0 2263 1561"/>
                <a:gd name="T47" fmla="*/ 2263 h 735"/>
                <a:gd name="T48" fmla="+- 0 7571 7224"/>
                <a:gd name="T49" fmla="*/ T48 w 664"/>
                <a:gd name="T50" fmla="+- 0 2295 1561"/>
                <a:gd name="T51" fmla="*/ 2295 h 735"/>
                <a:gd name="T52" fmla="+- 0 7803 7224"/>
                <a:gd name="T53" fmla="*/ T52 w 664"/>
                <a:gd name="T54" fmla="+- 0 2226 1561"/>
                <a:gd name="T55" fmla="*/ 2226 h 735"/>
                <a:gd name="T56" fmla="+- 0 7850 7224"/>
                <a:gd name="T57" fmla="*/ T56 w 664"/>
                <a:gd name="T58" fmla="+- 0 2195 1561"/>
                <a:gd name="T59" fmla="*/ 2195 h 735"/>
                <a:gd name="T60" fmla="+- 0 7879 7224"/>
                <a:gd name="T61" fmla="*/ T60 w 664"/>
                <a:gd name="T62" fmla="+- 0 2139 1561"/>
                <a:gd name="T63" fmla="*/ 2139 h 735"/>
                <a:gd name="T64" fmla="+- 0 7888 7224"/>
                <a:gd name="T65" fmla="*/ T64 w 664"/>
                <a:gd name="T66" fmla="+- 0 2066 1561"/>
                <a:gd name="T67" fmla="*/ 2066 h 735"/>
                <a:gd name="T68" fmla="+- 0 7874 7224"/>
                <a:gd name="T69" fmla="*/ T68 w 664"/>
                <a:gd name="T70" fmla="+- 0 1986 1561"/>
                <a:gd name="T71" fmla="*/ 1986 h 735"/>
                <a:gd name="T72" fmla="+- 0 7852 7224"/>
                <a:gd name="T73" fmla="*/ T72 w 664"/>
                <a:gd name="T74" fmla="+- 0 1934 1561"/>
                <a:gd name="T75" fmla="*/ 1934 h 735"/>
                <a:gd name="T76" fmla="+- 0 7823 7224"/>
                <a:gd name="T77" fmla="*/ T76 w 664"/>
                <a:gd name="T78" fmla="+- 0 1890 1561"/>
                <a:gd name="T79" fmla="*/ 1890 h 735"/>
                <a:gd name="T80" fmla="+- 0 7787 7224"/>
                <a:gd name="T81" fmla="*/ T80 w 664"/>
                <a:gd name="T82" fmla="+- 0 1854 1561"/>
                <a:gd name="T83" fmla="*/ 1854 h 735"/>
                <a:gd name="T84" fmla="+- 0 7749 7224"/>
                <a:gd name="T85" fmla="*/ T84 w 664"/>
                <a:gd name="T86" fmla="+- 0 1827 1561"/>
                <a:gd name="T87" fmla="*/ 1827 h 735"/>
                <a:gd name="T88" fmla="+- 0 7662 7224"/>
                <a:gd name="T89" fmla="*/ T88 w 664"/>
                <a:gd name="T90" fmla="+- 0 1759 1561"/>
                <a:gd name="T91" fmla="*/ 1759 h 735"/>
                <a:gd name="T92" fmla="+- 0 7587 7224"/>
                <a:gd name="T93" fmla="*/ T92 w 664"/>
                <a:gd name="T94" fmla="+- 0 1694 1561"/>
                <a:gd name="T95" fmla="*/ 1694 h 735"/>
                <a:gd name="T96" fmla="+- 0 7527 7224"/>
                <a:gd name="T97" fmla="*/ T96 w 664"/>
                <a:gd name="T98" fmla="+- 0 1636 1561"/>
                <a:gd name="T99" fmla="*/ 1636 h 735"/>
                <a:gd name="T100" fmla="+- 0 7482 7224"/>
                <a:gd name="T101" fmla="*/ T100 w 664"/>
                <a:gd name="T102" fmla="+- 0 1590 1561"/>
                <a:gd name="T103" fmla="*/ 1590 h 735"/>
                <a:gd name="T104" fmla="+- 0 7453 7224"/>
                <a:gd name="T105" fmla="*/ T104 w 664"/>
                <a:gd name="T106" fmla="+- 0 1561 1561"/>
                <a:gd name="T107" fmla="*/ 1561 h 735"/>
                <a:gd name="T108" fmla="+- 0 7392 7224"/>
                <a:gd name="T109" fmla="*/ T108 w 664"/>
                <a:gd name="T110" fmla="+- 0 1578 1561"/>
                <a:gd name="T111" fmla="*/ 1578 h 735"/>
                <a:gd name="T112" fmla="+- 0 7325 7224"/>
                <a:gd name="T113" fmla="*/ T112 w 664"/>
                <a:gd name="T114" fmla="+- 0 1596 1561"/>
                <a:gd name="T115" fmla="*/ 1596 h 735"/>
                <a:gd name="T116" fmla="+- 0 7265 7224"/>
                <a:gd name="T117" fmla="*/ T116 w 664"/>
                <a:gd name="T118" fmla="+- 0 1613 1561"/>
                <a:gd name="T119" fmla="*/ 1613 h 735"/>
                <a:gd name="T120" fmla="+- 0 7224 7224"/>
                <a:gd name="T121" fmla="*/ T120 w 664"/>
                <a:gd name="T122" fmla="+- 0 1625 1561"/>
                <a:gd name="T123" fmla="*/ 1625 h 7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64" h="735">
                  <a:moveTo>
                    <a:pt x="0" y="64"/>
                  </a:moveTo>
                  <a:lnTo>
                    <a:pt x="83" y="153"/>
                  </a:lnTo>
                  <a:lnTo>
                    <a:pt x="148" y="217"/>
                  </a:lnTo>
                  <a:lnTo>
                    <a:pt x="224" y="285"/>
                  </a:lnTo>
                  <a:lnTo>
                    <a:pt x="306" y="350"/>
                  </a:lnTo>
                  <a:lnTo>
                    <a:pt x="338" y="374"/>
                  </a:lnTo>
                  <a:lnTo>
                    <a:pt x="368" y="407"/>
                  </a:lnTo>
                  <a:lnTo>
                    <a:pt x="393" y="447"/>
                  </a:lnTo>
                  <a:lnTo>
                    <a:pt x="413" y="492"/>
                  </a:lnTo>
                  <a:lnTo>
                    <a:pt x="428" y="573"/>
                  </a:lnTo>
                  <a:lnTo>
                    <a:pt x="421" y="645"/>
                  </a:lnTo>
                  <a:lnTo>
                    <a:pt x="393" y="702"/>
                  </a:lnTo>
                  <a:lnTo>
                    <a:pt x="347" y="734"/>
                  </a:lnTo>
                  <a:lnTo>
                    <a:pt x="579" y="665"/>
                  </a:lnTo>
                  <a:lnTo>
                    <a:pt x="626" y="634"/>
                  </a:lnTo>
                  <a:lnTo>
                    <a:pt x="655" y="578"/>
                  </a:lnTo>
                  <a:lnTo>
                    <a:pt x="664" y="505"/>
                  </a:lnTo>
                  <a:lnTo>
                    <a:pt x="650" y="425"/>
                  </a:lnTo>
                  <a:lnTo>
                    <a:pt x="628" y="373"/>
                  </a:lnTo>
                  <a:lnTo>
                    <a:pt x="599" y="329"/>
                  </a:lnTo>
                  <a:lnTo>
                    <a:pt x="563" y="293"/>
                  </a:lnTo>
                  <a:lnTo>
                    <a:pt x="525" y="266"/>
                  </a:lnTo>
                  <a:lnTo>
                    <a:pt x="438" y="198"/>
                  </a:lnTo>
                  <a:lnTo>
                    <a:pt x="363" y="133"/>
                  </a:lnTo>
                  <a:lnTo>
                    <a:pt x="303" y="75"/>
                  </a:lnTo>
                  <a:lnTo>
                    <a:pt x="258" y="29"/>
                  </a:lnTo>
                  <a:lnTo>
                    <a:pt x="229" y="0"/>
                  </a:lnTo>
                  <a:lnTo>
                    <a:pt x="168" y="17"/>
                  </a:lnTo>
                  <a:lnTo>
                    <a:pt x="101" y="35"/>
                  </a:lnTo>
                  <a:lnTo>
                    <a:pt x="41" y="52"/>
                  </a:lnTo>
                  <a:lnTo>
                    <a:pt x="0" y="64"/>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22" name="Picture 121"/>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7096" y="2356"/>
              <a:ext cx="1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Freeform 122"/>
            <p:cNvSpPr>
              <a:spLocks/>
            </p:cNvSpPr>
            <p:nvPr/>
          </p:nvSpPr>
          <p:spPr bwMode="auto">
            <a:xfrm>
              <a:off x="6575" y="2091"/>
              <a:ext cx="356" cy="511"/>
            </a:xfrm>
            <a:custGeom>
              <a:avLst/>
              <a:gdLst>
                <a:gd name="T0" fmla="+- 0 6886 6576"/>
                <a:gd name="T1" fmla="*/ T0 w 356"/>
                <a:gd name="T2" fmla="+- 0 2459 2092"/>
                <a:gd name="T3" fmla="*/ 2459 h 511"/>
                <a:gd name="T4" fmla="+- 0 6908 6576"/>
                <a:gd name="T5" fmla="*/ T4 w 356"/>
                <a:gd name="T6" fmla="+- 0 2369 2092"/>
                <a:gd name="T7" fmla="*/ 2369 h 511"/>
                <a:gd name="T8" fmla="+- 0 6919 6576"/>
                <a:gd name="T9" fmla="*/ T8 w 356"/>
                <a:gd name="T10" fmla="+- 0 2328 2092"/>
                <a:gd name="T11" fmla="*/ 2328 h 511"/>
                <a:gd name="T12" fmla="+- 0 6928 6576"/>
                <a:gd name="T13" fmla="*/ T12 w 356"/>
                <a:gd name="T14" fmla="+- 0 2286 2092"/>
                <a:gd name="T15" fmla="*/ 2286 h 511"/>
                <a:gd name="T16" fmla="+- 0 6930 6576"/>
                <a:gd name="T17" fmla="*/ T16 w 356"/>
                <a:gd name="T18" fmla="+- 0 2249 2092"/>
                <a:gd name="T19" fmla="*/ 2249 h 511"/>
                <a:gd name="T20" fmla="+- 0 6916 6576"/>
                <a:gd name="T21" fmla="*/ T20 w 356"/>
                <a:gd name="T22" fmla="+- 0 2186 2092"/>
                <a:gd name="T23" fmla="*/ 2186 h 511"/>
                <a:gd name="T24" fmla="+- 0 6882 6576"/>
                <a:gd name="T25" fmla="*/ T24 w 356"/>
                <a:gd name="T26" fmla="+- 0 2136 2092"/>
                <a:gd name="T27" fmla="*/ 2136 h 511"/>
                <a:gd name="T28" fmla="+- 0 6832 6576"/>
                <a:gd name="T29" fmla="*/ T28 w 356"/>
                <a:gd name="T30" fmla="+- 0 2103 2092"/>
                <a:gd name="T31" fmla="*/ 2103 h 511"/>
                <a:gd name="T32" fmla="+- 0 6770 6576"/>
                <a:gd name="T33" fmla="*/ T32 w 356"/>
                <a:gd name="T34" fmla="+- 0 2092 2092"/>
                <a:gd name="T35" fmla="*/ 2092 h 511"/>
                <a:gd name="T36" fmla="+- 0 6767 6576"/>
                <a:gd name="T37" fmla="*/ T36 w 356"/>
                <a:gd name="T38" fmla="+- 0 2092 2092"/>
                <a:gd name="T39" fmla="*/ 2092 h 511"/>
                <a:gd name="T40" fmla="+- 0 6763 6576"/>
                <a:gd name="T41" fmla="*/ T40 w 356"/>
                <a:gd name="T42" fmla="+- 0 2093 2092"/>
                <a:gd name="T43" fmla="*/ 2093 h 511"/>
                <a:gd name="T44" fmla="+- 0 6759 6576"/>
                <a:gd name="T45" fmla="*/ T44 w 356"/>
                <a:gd name="T46" fmla="+- 0 2093 2092"/>
                <a:gd name="T47" fmla="*/ 2093 h 511"/>
                <a:gd name="T48" fmla="+- 0 6576 6576"/>
                <a:gd name="T49" fmla="*/ T48 w 356"/>
                <a:gd name="T50" fmla="+- 0 2147 2092"/>
                <a:gd name="T51" fmla="*/ 2147 h 511"/>
                <a:gd name="T52" fmla="+- 0 6750 6576"/>
                <a:gd name="T53" fmla="*/ T52 w 356"/>
                <a:gd name="T54" fmla="+- 0 2602 2092"/>
                <a:gd name="T55" fmla="*/ 2602 h 511"/>
                <a:gd name="T56" fmla="+- 0 6794 6576"/>
                <a:gd name="T57" fmla="*/ T56 w 356"/>
                <a:gd name="T58" fmla="+- 0 2574 2092"/>
                <a:gd name="T59" fmla="*/ 2574 h 511"/>
                <a:gd name="T60" fmla="+- 0 6838 6576"/>
                <a:gd name="T61" fmla="*/ T60 w 356"/>
                <a:gd name="T62" fmla="+- 0 2548 2092"/>
                <a:gd name="T63" fmla="*/ 2548 h 511"/>
                <a:gd name="T64" fmla="+- 0 6883 6576"/>
                <a:gd name="T65" fmla="*/ T64 w 356"/>
                <a:gd name="T66" fmla="+- 0 2527 2092"/>
                <a:gd name="T67" fmla="*/ 2527 h 511"/>
                <a:gd name="T68" fmla="+- 0 6931 6576"/>
                <a:gd name="T69" fmla="*/ T68 w 356"/>
                <a:gd name="T70" fmla="+- 0 2512 2092"/>
                <a:gd name="T71" fmla="*/ 2512 h 511"/>
                <a:gd name="T72" fmla="+- 0 6911 6576"/>
                <a:gd name="T73" fmla="*/ T72 w 356"/>
                <a:gd name="T74" fmla="+- 0 2507 2092"/>
                <a:gd name="T75" fmla="*/ 2507 h 511"/>
                <a:gd name="T76" fmla="+- 0 6897 6576"/>
                <a:gd name="T77" fmla="*/ T76 w 356"/>
                <a:gd name="T78" fmla="+- 0 2497 2092"/>
                <a:gd name="T79" fmla="*/ 2497 h 511"/>
                <a:gd name="T80" fmla="+- 0 6888 6576"/>
                <a:gd name="T81" fmla="*/ T80 w 356"/>
                <a:gd name="T82" fmla="+- 0 2480 2092"/>
                <a:gd name="T83" fmla="*/ 2480 h 511"/>
                <a:gd name="T84" fmla="+- 0 6886 6576"/>
                <a:gd name="T85" fmla="*/ T84 w 356"/>
                <a:gd name="T86" fmla="+- 0 2459 2092"/>
                <a:gd name="T87" fmla="*/ 2459 h 5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356" h="511">
                  <a:moveTo>
                    <a:pt x="310" y="367"/>
                  </a:moveTo>
                  <a:lnTo>
                    <a:pt x="332" y="277"/>
                  </a:lnTo>
                  <a:lnTo>
                    <a:pt x="343" y="236"/>
                  </a:lnTo>
                  <a:lnTo>
                    <a:pt x="352" y="194"/>
                  </a:lnTo>
                  <a:lnTo>
                    <a:pt x="354" y="157"/>
                  </a:lnTo>
                  <a:lnTo>
                    <a:pt x="340" y="94"/>
                  </a:lnTo>
                  <a:lnTo>
                    <a:pt x="306" y="44"/>
                  </a:lnTo>
                  <a:lnTo>
                    <a:pt x="256" y="11"/>
                  </a:lnTo>
                  <a:lnTo>
                    <a:pt x="194" y="0"/>
                  </a:lnTo>
                  <a:lnTo>
                    <a:pt x="191" y="0"/>
                  </a:lnTo>
                  <a:lnTo>
                    <a:pt x="187" y="1"/>
                  </a:lnTo>
                  <a:lnTo>
                    <a:pt x="183" y="1"/>
                  </a:lnTo>
                  <a:lnTo>
                    <a:pt x="0" y="55"/>
                  </a:lnTo>
                  <a:lnTo>
                    <a:pt x="174" y="510"/>
                  </a:lnTo>
                  <a:lnTo>
                    <a:pt x="218" y="482"/>
                  </a:lnTo>
                  <a:lnTo>
                    <a:pt x="262" y="456"/>
                  </a:lnTo>
                  <a:lnTo>
                    <a:pt x="307" y="435"/>
                  </a:lnTo>
                  <a:lnTo>
                    <a:pt x="355" y="420"/>
                  </a:lnTo>
                  <a:lnTo>
                    <a:pt x="335" y="415"/>
                  </a:lnTo>
                  <a:lnTo>
                    <a:pt x="321" y="405"/>
                  </a:lnTo>
                  <a:lnTo>
                    <a:pt x="312" y="388"/>
                  </a:lnTo>
                  <a:lnTo>
                    <a:pt x="310" y="367"/>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24" name="Picture 123"/>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6750" y="2490"/>
              <a:ext cx="25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24"/>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6746" y="2486"/>
              <a:ext cx="26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125"/>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6460" y="2140"/>
              <a:ext cx="386"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Freeform 126"/>
            <p:cNvSpPr>
              <a:spLocks/>
            </p:cNvSpPr>
            <p:nvPr/>
          </p:nvSpPr>
          <p:spPr bwMode="auto">
            <a:xfrm>
              <a:off x="6460" y="2141"/>
              <a:ext cx="386" cy="535"/>
            </a:xfrm>
            <a:custGeom>
              <a:avLst/>
              <a:gdLst>
                <a:gd name="T0" fmla="+- 0 6824 6461"/>
                <a:gd name="T1" fmla="*/ T0 w 386"/>
                <a:gd name="T2" fmla="+- 0 2540 2141"/>
                <a:gd name="T3" fmla="*/ 2540 h 535"/>
                <a:gd name="T4" fmla="+- 0 6814 6461"/>
                <a:gd name="T5" fmla="*/ T4 w 386"/>
                <a:gd name="T6" fmla="+- 0 2549 2141"/>
                <a:gd name="T7" fmla="*/ 2549 h 535"/>
                <a:gd name="T8" fmla="+- 0 6803 6461"/>
                <a:gd name="T9" fmla="*/ T8 w 386"/>
                <a:gd name="T10" fmla="+- 0 2556 2141"/>
                <a:gd name="T11" fmla="*/ 2556 h 535"/>
                <a:gd name="T12" fmla="+- 0 6791 6461"/>
                <a:gd name="T13" fmla="*/ T12 w 386"/>
                <a:gd name="T14" fmla="+- 0 2561 2141"/>
                <a:gd name="T15" fmla="*/ 2561 h 535"/>
                <a:gd name="T16" fmla="+- 0 6778 6461"/>
                <a:gd name="T17" fmla="*/ T16 w 386"/>
                <a:gd name="T18" fmla="+- 0 2562 2141"/>
                <a:gd name="T19" fmla="*/ 2562 h 535"/>
                <a:gd name="T20" fmla="+- 0 6757 6461"/>
                <a:gd name="T21" fmla="*/ T20 w 386"/>
                <a:gd name="T22" fmla="+- 0 2558 2141"/>
                <a:gd name="T23" fmla="*/ 2558 h 535"/>
                <a:gd name="T24" fmla="+- 0 6741 6461"/>
                <a:gd name="T25" fmla="*/ T24 w 386"/>
                <a:gd name="T26" fmla="+- 0 2547 2141"/>
                <a:gd name="T27" fmla="*/ 2547 h 535"/>
                <a:gd name="T28" fmla="+- 0 6731 6461"/>
                <a:gd name="T29" fmla="*/ T28 w 386"/>
                <a:gd name="T30" fmla="+- 0 2530 2141"/>
                <a:gd name="T31" fmla="*/ 2530 h 535"/>
                <a:gd name="T32" fmla="+- 0 6729 6461"/>
                <a:gd name="T33" fmla="*/ T32 w 386"/>
                <a:gd name="T34" fmla="+- 0 2508 2141"/>
                <a:gd name="T35" fmla="*/ 2508 h 535"/>
                <a:gd name="T36" fmla="+- 0 6730 6461"/>
                <a:gd name="T37" fmla="*/ T36 w 386"/>
                <a:gd name="T38" fmla="+- 0 2498 2141"/>
                <a:gd name="T39" fmla="*/ 2498 h 535"/>
                <a:gd name="T40" fmla="+- 0 6733 6461"/>
                <a:gd name="T41" fmla="*/ T40 w 386"/>
                <a:gd name="T42" fmla="+- 0 2486 2141"/>
                <a:gd name="T43" fmla="*/ 2486 h 535"/>
                <a:gd name="T44" fmla="+- 0 6736 6461"/>
                <a:gd name="T45" fmla="*/ T44 w 386"/>
                <a:gd name="T46" fmla="+- 0 2472 2141"/>
                <a:gd name="T47" fmla="*/ 2472 h 535"/>
                <a:gd name="T48" fmla="+- 0 6740 6461"/>
                <a:gd name="T49" fmla="*/ T48 w 386"/>
                <a:gd name="T50" fmla="+- 0 2456 2141"/>
                <a:gd name="T51" fmla="*/ 2456 h 535"/>
                <a:gd name="T52" fmla="+- 0 6751 6461"/>
                <a:gd name="T53" fmla="*/ T52 w 386"/>
                <a:gd name="T54" fmla="+- 0 2418 2141"/>
                <a:gd name="T55" fmla="*/ 2418 h 535"/>
                <a:gd name="T56" fmla="+- 0 6762 6461"/>
                <a:gd name="T57" fmla="*/ T56 w 386"/>
                <a:gd name="T58" fmla="+- 0 2377 2141"/>
                <a:gd name="T59" fmla="*/ 2377 h 535"/>
                <a:gd name="T60" fmla="+- 0 6770 6461"/>
                <a:gd name="T61" fmla="*/ T60 w 386"/>
                <a:gd name="T62" fmla="+- 0 2335 2141"/>
                <a:gd name="T63" fmla="*/ 2335 h 535"/>
                <a:gd name="T64" fmla="+- 0 6773 6461"/>
                <a:gd name="T65" fmla="*/ T64 w 386"/>
                <a:gd name="T66" fmla="+- 0 2298 2141"/>
                <a:gd name="T67" fmla="*/ 2298 h 535"/>
                <a:gd name="T68" fmla="+- 0 6759 6461"/>
                <a:gd name="T69" fmla="*/ T68 w 386"/>
                <a:gd name="T70" fmla="+- 0 2235 2141"/>
                <a:gd name="T71" fmla="*/ 2235 h 535"/>
                <a:gd name="T72" fmla="+- 0 6725 6461"/>
                <a:gd name="T73" fmla="*/ T72 w 386"/>
                <a:gd name="T74" fmla="+- 0 2185 2141"/>
                <a:gd name="T75" fmla="*/ 2185 h 535"/>
                <a:gd name="T76" fmla="+- 0 6675 6461"/>
                <a:gd name="T77" fmla="*/ T76 w 386"/>
                <a:gd name="T78" fmla="+- 0 2152 2141"/>
                <a:gd name="T79" fmla="*/ 2152 h 535"/>
                <a:gd name="T80" fmla="+- 0 6613 6461"/>
                <a:gd name="T81" fmla="*/ T80 w 386"/>
                <a:gd name="T82" fmla="+- 0 2141 2141"/>
                <a:gd name="T83" fmla="*/ 2141 h 535"/>
                <a:gd name="T84" fmla="+- 0 6563 6461"/>
                <a:gd name="T85" fmla="*/ T84 w 386"/>
                <a:gd name="T86" fmla="+- 0 2151 2141"/>
                <a:gd name="T87" fmla="*/ 2151 h 535"/>
                <a:gd name="T88" fmla="+- 0 6519 6461"/>
                <a:gd name="T89" fmla="*/ T88 w 386"/>
                <a:gd name="T90" fmla="+- 0 2175 2141"/>
                <a:gd name="T91" fmla="*/ 2175 h 535"/>
                <a:gd name="T92" fmla="+- 0 6484 6461"/>
                <a:gd name="T93" fmla="*/ T92 w 386"/>
                <a:gd name="T94" fmla="+- 0 2210 2141"/>
                <a:gd name="T95" fmla="*/ 2210 h 535"/>
                <a:gd name="T96" fmla="+- 0 6461 6461"/>
                <a:gd name="T97" fmla="*/ T96 w 386"/>
                <a:gd name="T98" fmla="+- 0 2255 2141"/>
                <a:gd name="T99" fmla="*/ 2255 h 535"/>
                <a:gd name="T100" fmla="+- 0 6474 6461"/>
                <a:gd name="T101" fmla="*/ T100 w 386"/>
                <a:gd name="T102" fmla="+- 0 2267 2141"/>
                <a:gd name="T103" fmla="*/ 2267 h 535"/>
                <a:gd name="T104" fmla="+- 0 6483 6461"/>
                <a:gd name="T105" fmla="*/ T104 w 386"/>
                <a:gd name="T106" fmla="+- 0 2261 2141"/>
                <a:gd name="T107" fmla="*/ 2261 h 535"/>
                <a:gd name="T108" fmla="+- 0 6493 6461"/>
                <a:gd name="T109" fmla="*/ T108 w 386"/>
                <a:gd name="T110" fmla="+- 0 2257 2141"/>
                <a:gd name="T111" fmla="*/ 2257 h 535"/>
                <a:gd name="T112" fmla="+- 0 6504 6461"/>
                <a:gd name="T113" fmla="*/ T112 w 386"/>
                <a:gd name="T114" fmla="+- 0 2253 2141"/>
                <a:gd name="T115" fmla="*/ 2253 h 535"/>
                <a:gd name="T116" fmla="+- 0 6516 6461"/>
                <a:gd name="T117" fmla="*/ T116 w 386"/>
                <a:gd name="T118" fmla="+- 0 2252 2141"/>
                <a:gd name="T119" fmla="*/ 2252 h 535"/>
                <a:gd name="T120" fmla="+- 0 6544 6461"/>
                <a:gd name="T121" fmla="*/ T120 w 386"/>
                <a:gd name="T122" fmla="+- 0 2257 2141"/>
                <a:gd name="T123" fmla="*/ 2257 h 535"/>
                <a:gd name="T124" fmla="+- 0 6567 6461"/>
                <a:gd name="T125" fmla="*/ T124 w 386"/>
                <a:gd name="T126" fmla="+- 0 2272 2141"/>
                <a:gd name="T127" fmla="*/ 2272 h 535"/>
                <a:gd name="T128" fmla="+- 0 6582 6461"/>
                <a:gd name="T129" fmla="*/ T128 w 386"/>
                <a:gd name="T130" fmla="+- 0 2295 2141"/>
                <a:gd name="T131" fmla="*/ 2295 h 535"/>
                <a:gd name="T132" fmla="+- 0 6588 6461"/>
                <a:gd name="T133" fmla="*/ T132 w 386"/>
                <a:gd name="T134" fmla="+- 0 2323 2141"/>
                <a:gd name="T135" fmla="*/ 2323 h 535"/>
                <a:gd name="T136" fmla="+- 0 6588 6461"/>
                <a:gd name="T137" fmla="*/ T136 w 386"/>
                <a:gd name="T138" fmla="+- 0 2327 2141"/>
                <a:gd name="T139" fmla="*/ 2327 h 535"/>
                <a:gd name="T140" fmla="+- 0 6587 6461"/>
                <a:gd name="T141" fmla="*/ T140 w 386"/>
                <a:gd name="T142" fmla="+- 0 2331 2141"/>
                <a:gd name="T143" fmla="*/ 2331 h 535"/>
                <a:gd name="T144" fmla="+- 0 6587 6461"/>
                <a:gd name="T145" fmla="*/ T144 w 386"/>
                <a:gd name="T146" fmla="+- 0 2335 2141"/>
                <a:gd name="T147" fmla="*/ 2335 h 535"/>
                <a:gd name="T148" fmla="+- 0 6580 6461"/>
                <a:gd name="T149" fmla="*/ T148 w 386"/>
                <a:gd name="T150" fmla="+- 0 2370 2141"/>
                <a:gd name="T151" fmla="*/ 2370 h 535"/>
                <a:gd name="T152" fmla="+- 0 6569 6461"/>
                <a:gd name="T153" fmla="*/ T152 w 386"/>
                <a:gd name="T154" fmla="+- 0 2413 2141"/>
                <a:gd name="T155" fmla="*/ 2413 h 535"/>
                <a:gd name="T156" fmla="+- 0 6559 6461"/>
                <a:gd name="T157" fmla="*/ T156 w 386"/>
                <a:gd name="T158" fmla="+- 0 2462 2141"/>
                <a:gd name="T159" fmla="*/ 2462 h 535"/>
                <a:gd name="T160" fmla="+- 0 6568 6461"/>
                <a:gd name="T161" fmla="*/ T160 w 386"/>
                <a:gd name="T162" fmla="+- 0 2582 2141"/>
                <a:gd name="T163" fmla="*/ 2582 h 535"/>
                <a:gd name="T164" fmla="+- 0 6602 6461"/>
                <a:gd name="T165" fmla="*/ T164 w 386"/>
                <a:gd name="T166" fmla="+- 0 2632 2141"/>
                <a:gd name="T167" fmla="*/ 2632 h 535"/>
                <a:gd name="T168" fmla="+- 0 6653 6461"/>
                <a:gd name="T169" fmla="*/ T168 w 386"/>
                <a:gd name="T170" fmla="+- 0 2665 2141"/>
                <a:gd name="T171" fmla="*/ 2665 h 535"/>
                <a:gd name="T172" fmla="+- 0 6715 6461"/>
                <a:gd name="T173" fmla="*/ T172 w 386"/>
                <a:gd name="T174" fmla="+- 0 2676 2141"/>
                <a:gd name="T175" fmla="*/ 2676 h 535"/>
                <a:gd name="T176" fmla="+- 0 6765 6461"/>
                <a:gd name="T177" fmla="*/ T176 w 386"/>
                <a:gd name="T178" fmla="+- 0 2665 2141"/>
                <a:gd name="T179" fmla="*/ 2665 h 535"/>
                <a:gd name="T180" fmla="+- 0 6805 6461"/>
                <a:gd name="T181" fmla="*/ T180 w 386"/>
                <a:gd name="T182" fmla="+- 0 2638 2141"/>
                <a:gd name="T183" fmla="*/ 2638 h 535"/>
                <a:gd name="T184" fmla="+- 0 6833 6461"/>
                <a:gd name="T185" fmla="*/ T184 w 386"/>
                <a:gd name="T186" fmla="+- 0 2597 2141"/>
                <a:gd name="T187" fmla="*/ 2597 h 535"/>
                <a:gd name="T188" fmla="+- 0 6846 6461"/>
                <a:gd name="T189" fmla="*/ T188 w 386"/>
                <a:gd name="T190" fmla="+- 0 2544 2141"/>
                <a:gd name="T191" fmla="*/ 2544 h 535"/>
                <a:gd name="T192" fmla="+- 0 6824 6461"/>
                <a:gd name="T193" fmla="*/ T192 w 386"/>
                <a:gd name="T194" fmla="+- 0 2540 2141"/>
                <a:gd name="T195" fmla="*/ 2540 h 5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386" h="535">
                  <a:moveTo>
                    <a:pt x="363" y="399"/>
                  </a:moveTo>
                  <a:lnTo>
                    <a:pt x="353" y="408"/>
                  </a:lnTo>
                  <a:lnTo>
                    <a:pt x="342" y="415"/>
                  </a:lnTo>
                  <a:lnTo>
                    <a:pt x="330" y="420"/>
                  </a:lnTo>
                  <a:lnTo>
                    <a:pt x="317" y="421"/>
                  </a:lnTo>
                  <a:lnTo>
                    <a:pt x="296" y="417"/>
                  </a:lnTo>
                  <a:lnTo>
                    <a:pt x="280" y="406"/>
                  </a:lnTo>
                  <a:lnTo>
                    <a:pt x="270" y="389"/>
                  </a:lnTo>
                  <a:lnTo>
                    <a:pt x="268" y="367"/>
                  </a:lnTo>
                  <a:lnTo>
                    <a:pt x="269" y="357"/>
                  </a:lnTo>
                  <a:lnTo>
                    <a:pt x="272" y="345"/>
                  </a:lnTo>
                  <a:lnTo>
                    <a:pt x="275" y="331"/>
                  </a:lnTo>
                  <a:lnTo>
                    <a:pt x="279" y="315"/>
                  </a:lnTo>
                  <a:lnTo>
                    <a:pt x="290" y="277"/>
                  </a:lnTo>
                  <a:lnTo>
                    <a:pt x="301" y="236"/>
                  </a:lnTo>
                  <a:lnTo>
                    <a:pt x="309" y="194"/>
                  </a:lnTo>
                  <a:lnTo>
                    <a:pt x="312" y="157"/>
                  </a:lnTo>
                  <a:lnTo>
                    <a:pt x="298" y="94"/>
                  </a:lnTo>
                  <a:lnTo>
                    <a:pt x="264" y="44"/>
                  </a:lnTo>
                  <a:lnTo>
                    <a:pt x="214" y="11"/>
                  </a:lnTo>
                  <a:lnTo>
                    <a:pt x="152" y="0"/>
                  </a:lnTo>
                  <a:lnTo>
                    <a:pt x="102" y="10"/>
                  </a:lnTo>
                  <a:lnTo>
                    <a:pt x="58" y="34"/>
                  </a:lnTo>
                  <a:lnTo>
                    <a:pt x="23" y="69"/>
                  </a:lnTo>
                  <a:lnTo>
                    <a:pt x="0" y="114"/>
                  </a:lnTo>
                  <a:lnTo>
                    <a:pt x="13" y="126"/>
                  </a:lnTo>
                  <a:lnTo>
                    <a:pt x="22" y="120"/>
                  </a:lnTo>
                  <a:lnTo>
                    <a:pt x="32" y="116"/>
                  </a:lnTo>
                  <a:lnTo>
                    <a:pt x="43" y="112"/>
                  </a:lnTo>
                  <a:lnTo>
                    <a:pt x="55" y="111"/>
                  </a:lnTo>
                  <a:lnTo>
                    <a:pt x="83" y="116"/>
                  </a:lnTo>
                  <a:lnTo>
                    <a:pt x="106" y="131"/>
                  </a:lnTo>
                  <a:lnTo>
                    <a:pt x="121" y="154"/>
                  </a:lnTo>
                  <a:lnTo>
                    <a:pt x="127" y="182"/>
                  </a:lnTo>
                  <a:lnTo>
                    <a:pt x="127" y="186"/>
                  </a:lnTo>
                  <a:lnTo>
                    <a:pt x="126" y="190"/>
                  </a:lnTo>
                  <a:lnTo>
                    <a:pt x="126" y="194"/>
                  </a:lnTo>
                  <a:lnTo>
                    <a:pt x="119" y="229"/>
                  </a:lnTo>
                  <a:lnTo>
                    <a:pt x="108" y="272"/>
                  </a:lnTo>
                  <a:lnTo>
                    <a:pt x="98" y="321"/>
                  </a:lnTo>
                  <a:lnTo>
                    <a:pt x="107" y="441"/>
                  </a:lnTo>
                  <a:lnTo>
                    <a:pt x="141" y="491"/>
                  </a:lnTo>
                  <a:lnTo>
                    <a:pt x="192" y="524"/>
                  </a:lnTo>
                  <a:lnTo>
                    <a:pt x="254" y="535"/>
                  </a:lnTo>
                  <a:lnTo>
                    <a:pt x="304" y="524"/>
                  </a:lnTo>
                  <a:lnTo>
                    <a:pt x="344" y="497"/>
                  </a:lnTo>
                  <a:lnTo>
                    <a:pt x="372" y="456"/>
                  </a:lnTo>
                  <a:lnTo>
                    <a:pt x="385" y="403"/>
                  </a:lnTo>
                  <a:lnTo>
                    <a:pt x="363" y="399"/>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28" name="Picture 127"/>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6824" y="2488"/>
              <a:ext cx="17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Freeform 128"/>
            <p:cNvSpPr>
              <a:spLocks/>
            </p:cNvSpPr>
            <p:nvPr/>
          </p:nvSpPr>
          <p:spPr bwMode="auto">
            <a:xfrm>
              <a:off x="6824" y="2488"/>
              <a:ext cx="179" cy="66"/>
            </a:xfrm>
            <a:custGeom>
              <a:avLst/>
              <a:gdLst>
                <a:gd name="T0" fmla="+- 0 6977 6824"/>
                <a:gd name="T1" fmla="*/ T0 w 179"/>
                <a:gd name="T2" fmla="+- 0 2488 2488"/>
                <a:gd name="T3" fmla="*/ 2488 h 66"/>
                <a:gd name="T4" fmla="+- 0 6824 6824"/>
                <a:gd name="T5" fmla="*/ T4 w 179"/>
                <a:gd name="T6" fmla="+- 0 2538 2488"/>
                <a:gd name="T7" fmla="*/ 2538 h 66"/>
                <a:gd name="T8" fmla="+- 0 6845 6824"/>
                <a:gd name="T9" fmla="*/ T8 w 179"/>
                <a:gd name="T10" fmla="+- 0 2553 2488"/>
                <a:gd name="T11" fmla="*/ 2553 h 66"/>
                <a:gd name="T12" fmla="+- 0 7003 6824"/>
                <a:gd name="T13" fmla="*/ T12 w 179"/>
                <a:gd name="T14" fmla="+- 0 2500 2488"/>
                <a:gd name="T15" fmla="*/ 2500 h 66"/>
                <a:gd name="T16" fmla="+- 0 6977 6824"/>
                <a:gd name="T17" fmla="*/ T16 w 179"/>
                <a:gd name="T18" fmla="+- 0 2488 2488"/>
                <a:gd name="T19" fmla="*/ 2488 h 66"/>
              </a:gdLst>
              <a:ahLst/>
              <a:cxnLst>
                <a:cxn ang="0">
                  <a:pos x="T1" y="T3"/>
                </a:cxn>
                <a:cxn ang="0">
                  <a:pos x="T5" y="T7"/>
                </a:cxn>
                <a:cxn ang="0">
                  <a:pos x="T9" y="T11"/>
                </a:cxn>
                <a:cxn ang="0">
                  <a:pos x="T13" y="T15"/>
                </a:cxn>
                <a:cxn ang="0">
                  <a:pos x="T17" y="T19"/>
                </a:cxn>
              </a:cxnLst>
              <a:rect l="0" t="0" r="r" b="b"/>
              <a:pathLst>
                <a:path w="179" h="66">
                  <a:moveTo>
                    <a:pt x="153" y="0"/>
                  </a:moveTo>
                  <a:lnTo>
                    <a:pt x="0" y="50"/>
                  </a:lnTo>
                  <a:lnTo>
                    <a:pt x="21" y="65"/>
                  </a:lnTo>
                  <a:lnTo>
                    <a:pt x="179" y="12"/>
                  </a:lnTo>
                  <a:lnTo>
                    <a:pt x="153" y="0"/>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30" name="Picture 129"/>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6618" y="2357"/>
              <a:ext cx="6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30"/>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7687" y="2032"/>
              <a:ext cx="12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Freeform 131"/>
            <p:cNvSpPr>
              <a:spLocks/>
            </p:cNvSpPr>
            <p:nvPr/>
          </p:nvSpPr>
          <p:spPr bwMode="auto">
            <a:xfrm>
              <a:off x="7146" y="1499"/>
              <a:ext cx="392" cy="536"/>
            </a:xfrm>
            <a:custGeom>
              <a:avLst/>
              <a:gdLst>
                <a:gd name="T0" fmla="+- 0 7538 7146"/>
                <a:gd name="T1" fmla="*/ T0 w 392"/>
                <a:gd name="T2" fmla="+- 0 1577 1500"/>
                <a:gd name="T3" fmla="*/ 1577 h 536"/>
                <a:gd name="T4" fmla="+- 0 7526 7146"/>
                <a:gd name="T5" fmla="*/ T4 w 392"/>
                <a:gd name="T6" fmla="+- 0 1556 1500"/>
                <a:gd name="T7" fmla="*/ 1556 h 536"/>
                <a:gd name="T8" fmla="+- 0 7514 7146"/>
                <a:gd name="T9" fmla="*/ T8 w 392"/>
                <a:gd name="T10" fmla="+- 0 1536 1500"/>
                <a:gd name="T11" fmla="*/ 1536 h 536"/>
                <a:gd name="T12" fmla="+- 0 7501 7146"/>
                <a:gd name="T13" fmla="*/ T12 w 392"/>
                <a:gd name="T14" fmla="+- 0 1517 1500"/>
                <a:gd name="T15" fmla="*/ 1517 h 536"/>
                <a:gd name="T16" fmla="+- 0 7488 7146"/>
                <a:gd name="T17" fmla="*/ T16 w 392"/>
                <a:gd name="T18" fmla="+- 0 1500 1500"/>
                <a:gd name="T19" fmla="*/ 1500 h 536"/>
                <a:gd name="T20" fmla="+- 0 7146 7146"/>
                <a:gd name="T21" fmla="*/ T20 w 392"/>
                <a:gd name="T22" fmla="+- 0 1595 1500"/>
                <a:gd name="T23" fmla="*/ 1595 h 536"/>
                <a:gd name="T24" fmla="+- 0 7172 7146"/>
                <a:gd name="T25" fmla="*/ T24 w 392"/>
                <a:gd name="T26" fmla="+- 0 1630 1500"/>
                <a:gd name="T27" fmla="*/ 1630 h 536"/>
                <a:gd name="T28" fmla="+- 0 7196 7146"/>
                <a:gd name="T29" fmla="*/ T28 w 392"/>
                <a:gd name="T30" fmla="+- 0 1670 1500"/>
                <a:gd name="T31" fmla="*/ 1670 h 536"/>
                <a:gd name="T32" fmla="+- 0 7216 7146"/>
                <a:gd name="T33" fmla="*/ T32 w 392"/>
                <a:gd name="T34" fmla="+- 0 1715 1500"/>
                <a:gd name="T35" fmla="*/ 1715 h 536"/>
                <a:gd name="T36" fmla="+- 0 7233 7146"/>
                <a:gd name="T37" fmla="*/ T36 w 392"/>
                <a:gd name="T38" fmla="+- 0 1763 1500"/>
                <a:gd name="T39" fmla="*/ 1763 h 536"/>
                <a:gd name="T40" fmla="+- 0 7250 7146"/>
                <a:gd name="T41" fmla="*/ T40 w 392"/>
                <a:gd name="T42" fmla="+- 0 1839 1500"/>
                <a:gd name="T43" fmla="*/ 1839 h 536"/>
                <a:gd name="T44" fmla="+- 0 7255 7146"/>
                <a:gd name="T45" fmla="*/ T44 w 392"/>
                <a:gd name="T46" fmla="+- 0 1911 1500"/>
                <a:gd name="T47" fmla="*/ 1911 h 536"/>
                <a:gd name="T48" fmla="+- 0 7249 7146"/>
                <a:gd name="T49" fmla="*/ T48 w 392"/>
                <a:gd name="T50" fmla="+- 0 1978 1500"/>
                <a:gd name="T51" fmla="*/ 1978 h 536"/>
                <a:gd name="T52" fmla="+- 0 7233 7146"/>
                <a:gd name="T53" fmla="*/ T52 w 392"/>
                <a:gd name="T54" fmla="+- 0 2035 1500"/>
                <a:gd name="T55" fmla="*/ 2035 h 5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92" h="536">
                  <a:moveTo>
                    <a:pt x="392" y="77"/>
                  </a:moveTo>
                  <a:lnTo>
                    <a:pt x="380" y="56"/>
                  </a:lnTo>
                  <a:lnTo>
                    <a:pt x="368" y="36"/>
                  </a:lnTo>
                  <a:lnTo>
                    <a:pt x="355" y="17"/>
                  </a:lnTo>
                  <a:lnTo>
                    <a:pt x="342" y="0"/>
                  </a:lnTo>
                  <a:lnTo>
                    <a:pt x="0" y="95"/>
                  </a:lnTo>
                  <a:lnTo>
                    <a:pt x="26" y="130"/>
                  </a:lnTo>
                  <a:lnTo>
                    <a:pt x="50" y="170"/>
                  </a:lnTo>
                  <a:lnTo>
                    <a:pt x="70" y="215"/>
                  </a:lnTo>
                  <a:lnTo>
                    <a:pt x="87" y="263"/>
                  </a:lnTo>
                  <a:lnTo>
                    <a:pt x="104" y="339"/>
                  </a:lnTo>
                  <a:lnTo>
                    <a:pt x="109" y="411"/>
                  </a:lnTo>
                  <a:lnTo>
                    <a:pt x="103" y="478"/>
                  </a:lnTo>
                  <a:lnTo>
                    <a:pt x="87" y="535"/>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3" name="Freeform 132"/>
            <p:cNvSpPr>
              <a:spLocks/>
            </p:cNvSpPr>
            <p:nvPr/>
          </p:nvSpPr>
          <p:spPr bwMode="auto">
            <a:xfrm>
              <a:off x="7223" y="1624"/>
              <a:ext cx="429" cy="676"/>
            </a:xfrm>
            <a:custGeom>
              <a:avLst/>
              <a:gdLst>
                <a:gd name="T0" fmla="+- 0 7300 7224"/>
                <a:gd name="T1" fmla="*/ T0 w 429"/>
                <a:gd name="T2" fmla="+- 0 2011 1625"/>
                <a:gd name="T3" fmla="*/ 2011 h 676"/>
                <a:gd name="T4" fmla="+- 0 7305 7224"/>
                <a:gd name="T5" fmla="*/ T4 w 429"/>
                <a:gd name="T6" fmla="+- 0 1983 1625"/>
                <a:gd name="T7" fmla="*/ 1983 h 676"/>
                <a:gd name="T8" fmla="+- 0 7309 7224"/>
                <a:gd name="T9" fmla="*/ T8 w 429"/>
                <a:gd name="T10" fmla="+- 0 1954 1625"/>
                <a:gd name="T11" fmla="*/ 1954 h 676"/>
                <a:gd name="T12" fmla="+- 0 7313 7224"/>
                <a:gd name="T13" fmla="*/ T12 w 429"/>
                <a:gd name="T14" fmla="+- 0 1927 1625"/>
                <a:gd name="T15" fmla="*/ 1927 h 676"/>
                <a:gd name="T16" fmla="+- 0 7315 7224"/>
                <a:gd name="T17" fmla="*/ T16 w 429"/>
                <a:gd name="T18" fmla="+- 0 1903 1625"/>
                <a:gd name="T19" fmla="*/ 1903 h 676"/>
                <a:gd name="T20" fmla="+- 0 7313 7224"/>
                <a:gd name="T21" fmla="*/ T20 w 429"/>
                <a:gd name="T22" fmla="+- 0 1869 1625"/>
                <a:gd name="T23" fmla="*/ 1869 h 676"/>
                <a:gd name="T24" fmla="+- 0 7309 7224"/>
                <a:gd name="T25" fmla="*/ T24 w 429"/>
                <a:gd name="T26" fmla="+- 0 1838 1625"/>
                <a:gd name="T27" fmla="*/ 1838 h 676"/>
                <a:gd name="T28" fmla="+- 0 7292 7224"/>
                <a:gd name="T29" fmla="*/ T28 w 429"/>
                <a:gd name="T30" fmla="+- 0 1770 1625"/>
                <a:gd name="T31" fmla="*/ 1770 h 676"/>
                <a:gd name="T32" fmla="+- 0 7263 7224"/>
                <a:gd name="T33" fmla="*/ T32 w 429"/>
                <a:gd name="T34" fmla="+- 0 1693 1625"/>
                <a:gd name="T35" fmla="*/ 1693 h 676"/>
                <a:gd name="T36" fmla="+- 0 7224 7224"/>
                <a:gd name="T37" fmla="*/ T36 w 429"/>
                <a:gd name="T38" fmla="+- 0 1625 1625"/>
                <a:gd name="T39" fmla="*/ 1625 h 676"/>
                <a:gd name="T40" fmla="+- 0 7251 7224"/>
                <a:gd name="T41" fmla="*/ T40 w 429"/>
                <a:gd name="T42" fmla="+- 0 1654 1625"/>
                <a:gd name="T43" fmla="*/ 1654 h 676"/>
                <a:gd name="T44" fmla="+- 0 7297 7224"/>
                <a:gd name="T45" fmla="*/ T44 w 429"/>
                <a:gd name="T46" fmla="+- 0 1700 1625"/>
                <a:gd name="T47" fmla="*/ 1700 h 676"/>
                <a:gd name="T48" fmla="+- 0 7355 7224"/>
                <a:gd name="T49" fmla="*/ T48 w 429"/>
                <a:gd name="T50" fmla="+- 0 1757 1625"/>
                <a:gd name="T51" fmla="*/ 1757 h 676"/>
                <a:gd name="T52" fmla="+- 0 7421 7224"/>
                <a:gd name="T53" fmla="*/ T52 w 429"/>
                <a:gd name="T54" fmla="+- 0 1818 1625"/>
                <a:gd name="T55" fmla="*/ 1818 h 676"/>
                <a:gd name="T56" fmla="+- 0 7486 7224"/>
                <a:gd name="T57" fmla="*/ T56 w 429"/>
                <a:gd name="T58" fmla="+- 0 1875 1625"/>
                <a:gd name="T59" fmla="*/ 1875 h 676"/>
                <a:gd name="T60" fmla="+- 0 7547 7224"/>
                <a:gd name="T61" fmla="*/ T60 w 429"/>
                <a:gd name="T62" fmla="+- 0 1922 1625"/>
                <a:gd name="T63" fmla="*/ 1922 h 676"/>
                <a:gd name="T64" fmla="+- 0 7574 7224"/>
                <a:gd name="T65" fmla="*/ T64 w 429"/>
                <a:gd name="T66" fmla="+- 0 1946 1625"/>
                <a:gd name="T67" fmla="*/ 1946 h 676"/>
                <a:gd name="T68" fmla="+- 0 7599 7224"/>
                <a:gd name="T69" fmla="*/ T68 w 429"/>
                <a:gd name="T70" fmla="+- 0 1977 1625"/>
                <a:gd name="T71" fmla="*/ 1977 h 676"/>
                <a:gd name="T72" fmla="+- 0 7620 7224"/>
                <a:gd name="T73" fmla="*/ T72 w 429"/>
                <a:gd name="T74" fmla="+- 0 2013 1625"/>
                <a:gd name="T75" fmla="*/ 2013 h 676"/>
                <a:gd name="T76" fmla="+- 0 7637 7224"/>
                <a:gd name="T77" fmla="*/ T76 w 429"/>
                <a:gd name="T78" fmla="+- 0 2053 1625"/>
                <a:gd name="T79" fmla="*/ 2053 h 676"/>
                <a:gd name="T80" fmla="+- 0 7652 7224"/>
                <a:gd name="T81" fmla="*/ T80 w 429"/>
                <a:gd name="T82" fmla="+- 0 2134 1625"/>
                <a:gd name="T83" fmla="*/ 2134 h 676"/>
                <a:gd name="T84" fmla="+- 0 7645 7224"/>
                <a:gd name="T85" fmla="*/ T84 w 429"/>
                <a:gd name="T86" fmla="+- 0 2206 1625"/>
                <a:gd name="T87" fmla="*/ 2206 h 676"/>
                <a:gd name="T88" fmla="+- 0 7617 7224"/>
                <a:gd name="T89" fmla="*/ T88 w 429"/>
                <a:gd name="T90" fmla="+- 0 2263 1625"/>
                <a:gd name="T91" fmla="*/ 2263 h 676"/>
                <a:gd name="T92" fmla="+- 0 7571 7224"/>
                <a:gd name="T93" fmla="*/ T92 w 429"/>
                <a:gd name="T94" fmla="+- 0 2295 1625"/>
                <a:gd name="T95" fmla="*/ 2295 h 676"/>
                <a:gd name="T96" fmla="+- 0 7543 7224"/>
                <a:gd name="T97" fmla="*/ T96 w 429"/>
                <a:gd name="T98" fmla="+- 0 2300 1625"/>
                <a:gd name="T99" fmla="*/ 2300 h 676"/>
                <a:gd name="T100" fmla="+- 0 7515 7224"/>
                <a:gd name="T101" fmla="*/ T100 w 429"/>
                <a:gd name="T102" fmla="+- 0 2297 1625"/>
                <a:gd name="T103" fmla="*/ 2297 h 676"/>
                <a:gd name="T104" fmla="+- 0 7488 7224"/>
                <a:gd name="T105" fmla="*/ T104 w 429"/>
                <a:gd name="T106" fmla="+- 0 2287 1625"/>
                <a:gd name="T107" fmla="*/ 2287 h 676"/>
                <a:gd name="T108" fmla="+- 0 7461 7224"/>
                <a:gd name="T109" fmla="*/ T108 w 429"/>
                <a:gd name="T110" fmla="+- 0 2270 1625"/>
                <a:gd name="T111" fmla="*/ 2270 h 6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429" h="676">
                  <a:moveTo>
                    <a:pt x="76" y="386"/>
                  </a:moveTo>
                  <a:lnTo>
                    <a:pt x="81" y="358"/>
                  </a:lnTo>
                  <a:lnTo>
                    <a:pt x="85" y="329"/>
                  </a:lnTo>
                  <a:lnTo>
                    <a:pt x="89" y="302"/>
                  </a:lnTo>
                  <a:lnTo>
                    <a:pt x="91" y="278"/>
                  </a:lnTo>
                  <a:lnTo>
                    <a:pt x="89" y="244"/>
                  </a:lnTo>
                  <a:lnTo>
                    <a:pt x="85" y="213"/>
                  </a:lnTo>
                  <a:lnTo>
                    <a:pt x="68" y="145"/>
                  </a:lnTo>
                  <a:lnTo>
                    <a:pt x="39" y="68"/>
                  </a:lnTo>
                  <a:lnTo>
                    <a:pt x="0" y="0"/>
                  </a:lnTo>
                  <a:lnTo>
                    <a:pt x="27" y="29"/>
                  </a:lnTo>
                  <a:lnTo>
                    <a:pt x="73" y="75"/>
                  </a:lnTo>
                  <a:lnTo>
                    <a:pt x="131" y="132"/>
                  </a:lnTo>
                  <a:lnTo>
                    <a:pt x="197" y="193"/>
                  </a:lnTo>
                  <a:lnTo>
                    <a:pt x="262" y="250"/>
                  </a:lnTo>
                  <a:lnTo>
                    <a:pt x="323" y="297"/>
                  </a:lnTo>
                  <a:lnTo>
                    <a:pt x="350" y="321"/>
                  </a:lnTo>
                  <a:lnTo>
                    <a:pt x="375" y="352"/>
                  </a:lnTo>
                  <a:lnTo>
                    <a:pt x="396" y="388"/>
                  </a:lnTo>
                  <a:lnTo>
                    <a:pt x="413" y="428"/>
                  </a:lnTo>
                  <a:lnTo>
                    <a:pt x="428" y="509"/>
                  </a:lnTo>
                  <a:lnTo>
                    <a:pt x="421" y="581"/>
                  </a:lnTo>
                  <a:lnTo>
                    <a:pt x="393" y="638"/>
                  </a:lnTo>
                  <a:lnTo>
                    <a:pt x="347" y="670"/>
                  </a:lnTo>
                  <a:lnTo>
                    <a:pt x="319" y="675"/>
                  </a:lnTo>
                  <a:lnTo>
                    <a:pt x="291" y="672"/>
                  </a:lnTo>
                  <a:lnTo>
                    <a:pt x="264" y="662"/>
                  </a:lnTo>
                  <a:lnTo>
                    <a:pt x="237" y="645"/>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34" name="Picture 133"/>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7512" y="989"/>
              <a:ext cx="16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Freeform 134"/>
            <p:cNvSpPr>
              <a:spLocks/>
            </p:cNvSpPr>
            <p:nvPr/>
          </p:nvSpPr>
          <p:spPr bwMode="auto">
            <a:xfrm>
              <a:off x="5496" y="2409"/>
              <a:ext cx="1644" cy="1116"/>
            </a:xfrm>
            <a:custGeom>
              <a:avLst/>
              <a:gdLst>
                <a:gd name="T0" fmla="+- 0 5496 5496"/>
                <a:gd name="T1" fmla="*/ T0 w 1644"/>
                <a:gd name="T2" fmla="+- 0 2416 2409"/>
                <a:gd name="T3" fmla="*/ 2416 h 1116"/>
                <a:gd name="T4" fmla="+- 0 5539 5496"/>
                <a:gd name="T5" fmla="*/ T4 w 1644"/>
                <a:gd name="T6" fmla="+- 0 2486 2409"/>
                <a:gd name="T7" fmla="*/ 2486 h 1116"/>
                <a:gd name="T8" fmla="+- 0 5587 5496"/>
                <a:gd name="T9" fmla="*/ T8 w 1644"/>
                <a:gd name="T10" fmla="+- 0 2547 2409"/>
                <a:gd name="T11" fmla="*/ 2547 h 1116"/>
                <a:gd name="T12" fmla="+- 0 5637 5496"/>
                <a:gd name="T13" fmla="*/ T12 w 1644"/>
                <a:gd name="T14" fmla="+- 0 2596 2409"/>
                <a:gd name="T15" fmla="*/ 2596 h 1116"/>
                <a:gd name="T16" fmla="+- 0 5690 5496"/>
                <a:gd name="T17" fmla="*/ T16 w 1644"/>
                <a:gd name="T18" fmla="+- 0 2634 2409"/>
                <a:gd name="T19" fmla="*/ 2634 h 1116"/>
                <a:gd name="T20" fmla="+- 0 5689 5496"/>
                <a:gd name="T21" fmla="*/ T20 w 1644"/>
                <a:gd name="T22" fmla="+- 0 2634 2409"/>
                <a:gd name="T23" fmla="*/ 2634 h 1116"/>
                <a:gd name="T24" fmla="+- 0 5824 5496"/>
                <a:gd name="T25" fmla="*/ T24 w 1644"/>
                <a:gd name="T26" fmla="+- 0 2942 2409"/>
                <a:gd name="T27" fmla="*/ 2942 h 1116"/>
                <a:gd name="T28" fmla="+- 0 6407 5496"/>
                <a:gd name="T29" fmla="*/ T28 w 1644"/>
                <a:gd name="T30" fmla="+- 0 3516 2409"/>
                <a:gd name="T31" fmla="*/ 3516 h 1116"/>
                <a:gd name="T32" fmla="+- 0 6416 5496"/>
                <a:gd name="T33" fmla="*/ T32 w 1644"/>
                <a:gd name="T34" fmla="+- 0 3525 2409"/>
                <a:gd name="T35" fmla="*/ 3525 h 1116"/>
                <a:gd name="T36" fmla="+- 0 6423 5496"/>
                <a:gd name="T37" fmla="*/ T36 w 1644"/>
                <a:gd name="T38" fmla="+- 0 3525 2409"/>
                <a:gd name="T39" fmla="*/ 3525 h 1116"/>
                <a:gd name="T40" fmla="+- 0 6436 5496"/>
                <a:gd name="T41" fmla="*/ T40 w 1644"/>
                <a:gd name="T42" fmla="+- 0 3521 2409"/>
                <a:gd name="T43" fmla="*/ 3521 h 1116"/>
                <a:gd name="T44" fmla="+- 0 6910 5496"/>
                <a:gd name="T45" fmla="*/ T44 w 1644"/>
                <a:gd name="T46" fmla="+- 0 3334 2409"/>
                <a:gd name="T47" fmla="*/ 3334 h 1116"/>
                <a:gd name="T48" fmla="+- 0 7050 5496"/>
                <a:gd name="T49" fmla="*/ T48 w 1644"/>
                <a:gd name="T50" fmla="+- 0 3418 2409"/>
                <a:gd name="T51" fmla="*/ 3418 h 1116"/>
                <a:gd name="T52" fmla="+- 0 7140 5496"/>
                <a:gd name="T53" fmla="*/ T52 w 1644"/>
                <a:gd name="T54" fmla="+- 0 3358 2409"/>
                <a:gd name="T55" fmla="*/ 3358 h 1116"/>
                <a:gd name="T56" fmla="+- 0 6959 5496"/>
                <a:gd name="T57" fmla="*/ T56 w 1644"/>
                <a:gd name="T58" fmla="+- 0 3247 2409"/>
                <a:gd name="T59" fmla="*/ 3247 h 1116"/>
                <a:gd name="T60" fmla="+- 0 6427 5496"/>
                <a:gd name="T61" fmla="*/ T60 w 1644"/>
                <a:gd name="T62" fmla="+- 0 3463 2409"/>
                <a:gd name="T63" fmla="*/ 3463 h 1116"/>
                <a:gd name="T64" fmla="+- 0 5884 5496"/>
                <a:gd name="T65" fmla="*/ T64 w 1644"/>
                <a:gd name="T66" fmla="+- 0 2926 2409"/>
                <a:gd name="T67" fmla="*/ 2926 h 1116"/>
                <a:gd name="T68" fmla="+- 0 5748 5496"/>
                <a:gd name="T69" fmla="*/ T68 w 1644"/>
                <a:gd name="T70" fmla="+- 0 2590 2409"/>
                <a:gd name="T71" fmla="*/ 2590 h 1116"/>
                <a:gd name="T72" fmla="+- 0 5702 5496"/>
                <a:gd name="T73" fmla="*/ T72 w 1644"/>
                <a:gd name="T74" fmla="+- 0 2558 2409"/>
                <a:gd name="T75" fmla="*/ 2558 h 1116"/>
                <a:gd name="T76" fmla="+- 0 5659 5496"/>
                <a:gd name="T77" fmla="*/ T76 w 1644"/>
                <a:gd name="T78" fmla="+- 0 2517 2409"/>
                <a:gd name="T79" fmla="*/ 2517 h 1116"/>
                <a:gd name="T80" fmla="+- 0 5617 5496"/>
                <a:gd name="T81" fmla="*/ T80 w 1644"/>
                <a:gd name="T82" fmla="+- 0 2467 2409"/>
                <a:gd name="T83" fmla="*/ 2467 h 1116"/>
                <a:gd name="T84" fmla="+- 0 5579 5496"/>
                <a:gd name="T85" fmla="*/ T84 w 1644"/>
                <a:gd name="T86" fmla="+- 0 2409 2409"/>
                <a:gd name="T87" fmla="*/ 2409 h 11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644" h="1116">
                  <a:moveTo>
                    <a:pt x="0" y="7"/>
                  </a:moveTo>
                  <a:lnTo>
                    <a:pt x="43" y="77"/>
                  </a:lnTo>
                  <a:lnTo>
                    <a:pt x="91" y="138"/>
                  </a:lnTo>
                  <a:lnTo>
                    <a:pt x="141" y="187"/>
                  </a:lnTo>
                  <a:lnTo>
                    <a:pt x="194" y="225"/>
                  </a:lnTo>
                  <a:lnTo>
                    <a:pt x="193" y="225"/>
                  </a:lnTo>
                  <a:lnTo>
                    <a:pt x="328" y="533"/>
                  </a:lnTo>
                  <a:lnTo>
                    <a:pt x="911" y="1107"/>
                  </a:lnTo>
                  <a:lnTo>
                    <a:pt x="920" y="1116"/>
                  </a:lnTo>
                  <a:lnTo>
                    <a:pt x="927" y="1116"/>
                  </a:lnTo>
                  <a:lnTo>
                    <a:pt x="940" y="1112"/>
                  </a:lnTo>
                  <a:lnTo>
                    <a:pt x="1414" y="925"/>
                  </a:lnTo>
                  <a:lnTo>
                    <a:pt x="1554" y="1009"/>
                  </a:lnTo>
                  <a:lnTo>
                    <a:pt x="1644" y="949"/>
                  </a:lnTo>
                  <a:lnTo>
                    <a:pt x="1463" y="838"/>
                  </a:lnTo>
                  <a:lnTo>
                    <a:pt x="931" y="1054"/>
                  </a:lnTo>
                  <a:lnTo>
                    <a:pt x="388" y="517"/>
                  </a:lnTo>
                  <a:lnTo>
                    <a:pt x="252" y="181"/>
                  </a:lnTo>
                  <a:lnTo>
                    <a:pt x="206" y="149"/>
                  </a:lnTo>
                  <a:lnTo>
                    <a:pt x="163" y="108"/>
                  </a:lnTo>
                  <a:lnTo>
                    <a:pt x="121" y="58"/>
                  </a:lnTo>
                  <a:lnTo>
                    <a:pt x="83" y="0"/>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6" name="Freeform 135"/>
            <p:cNvSpPr>
              <a:spLocks/>
            </p:cNvSpPr>
            <p:nvPr/>
          </p:nvSpPr>
          <p:spPr bwMode="auto">
            <a:xfrm>
              <a:off x="5388" y="1620"/>
              <a:ext cx="220" cy="402"/>
            </a:xfrm>
            <a:custGeom>
              <a:avLst/>
              <a:gdLst>
                <a:gd name="T0" fmla="+- 0 5456 5388"/>
                <a:gd name="T1" fmla="*/ T0 w 220"/>
                <a:gd name="T2" fmla="+- 0 1987 1621"/>
                <a:gd name="T3" fmla="*/ 1987 h 402"/>
                <a:gd name="T4" fmla="+- 0 5458 5388"/>
                <a:gd name="T5" fmla="*/ T4 w 220"/>
                <a:gd name="T6" fmla="+- 0 1901 1621"/>
                <a:gd name="T7" fmla="*/ 1901 h 402"/>
                <a:gd name="T8" fmla="+- 0 5470 5388"/>
                <a:gd name="T9" fmla="*/ T8 w 220"/>
                <a:gd name="T10" fmla="+- 0 1823 1621"/>
                <a:gd name="T11" fmla="*/ 1823 h 402"/>
                <a:gd name="T12" fmla="+- 0 5492 5388"/>
                <a:gd name="T13" fmla="*/ T12 w 220"/>
                <a:gd name="T14" fmla="+- 0 1754 1621"/>
                <a:gd name="T15" fmla="*/ 1754 h 402"/>
                <a:gd name="T16" fmla="+- 0 5522 5388"/>
                <a:gd name="T17" fmla="*/ T16 w 220"/>
                <a:gd name="T18" fmla="+- 0 1696 1621"/>
                <a:gd name="T19" fmla="*/ 1696 h 402"/>
                <a:gd name="T20" fmla="+- 0 5607 5388"/>
                <a:gd name="T21" fmla="*/ T20 w 220"/>
                <a:gd name="T22" fmla="+- 0 1621 1621"/>
                <a:gd name="T23" fmla="*/ 1621 h 402"/>
                <a:gd name="T24" fmla="+- 0 5594 5388"/>
                <a:gd name="T25" fmla="*/ T24 w 220"/>
                <a:gd name="T26" fmla="+- 0 1621 1621"/>
                <a:gd name="T27" fmla="*/ 1621 h 402"/>
                <a:gd name="T28" fmla="+- 0 5512 5388"/>
                <a:gd name="T29" fmla="*/ T28 w 220"/>
                <a:gd name="T30" fmla="+- 0 1653 1621"/>
                <a:gd name="T31" fmla="*/ 1653 h 402"/>
                <a:gd name="T32" fmla="+- 0 5465 5388"/>
                <a:gd name="T33" fmla="*/ T32 w 220"/>
                <a:gd name="T34" fmla="+- 0 1699 1621"/>
                <a:gd name="T35" fmla="*/ 1699 h 402"/>
                <a:gd name="T36" fmla="+- 0 5429 5388"/>
                <a:gd name="T37" fmla="*/ T36 w 220"/>
                <a:gd name="T38" fmla="+- 0 1762 1621"/>
                <a:gd name="T39" fmla="*/ 1762 h 402"/>
                <a:gd name="T40" fmla="+- 0 5404 5388"/>
                <a:gd name="T41" fmla="*/ T40 w 220"/>
                <a:gd name="T42" fmla="+- 0 1838 1621"/>
                <a:gd name="T43" fmla="*/ 1838 h 402"/>
                <a:gd name="T44" fmla="+- 0 5390 5388"/>
                <a:gd name="T45" fmla="*/ T44 w 220"/>
                <a:gd name="T46" fmla="+- 0 1926 1621"/>
                <a:gd name="T47" fmla="*/ 1926 h 402"/>
                <a:gd name="T48" fmla="+- 0 5388 5388"/>
                <a:gd name="T49" fmla="*/ T48 w 220"/>
                <a:gd name="T50" fmla="+- 0 2023 1621"/>
                <a:gd name="T51" fmla="*/ 2023 h 4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0" h="402">
                  <a:moveTo>
                    <a:pt x="68" y="366"/>
                  </a:moveTo>
                  <a:lnTo>
                    <a:pt x="70" y="280"/>
                  </a:lnTo>
                  <a:lnTo>
                    <a:pt x="82" y="202"/>
                  </a:lnTo>
                  <a:lnTo>
                    <a:pt x="104" y="133"/>
                  </a:lnTo>
                  <a:lnTo>
                    <a:pt x="134" y="75"/>
                  </a:lnTo>
                  <a:lnTo>
                    <a:pt x="219" y="0"/>
                  </a:lnTo>
                  <a:lnTo>
                    <a:pt x="206" y="0"/>
                  </a:lnTo>
                  <a:lnTo>
                    <a:pt x="124" y="32"/>
                  </a:lnTo>
                  <a:lnTo>
                    <a:pt x="77" y="78"/>
                  </a:lnTo>
                  <a:lnTo>
                    <a:pt x="41" y="141"/>
                  </a:lnTo>
                  <a:lnTo>
                    <a:pt x="16" y="217"/>
                  </a:lnTo>
                  <a:lnTo>
                    <a:pt x="2" y="305"/>
                  </a:lnTo>
                  <a:lnTo>
                    <a:pt x="0" y="402"/>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7" name="Freeform 136"/>
            <p:cNvSpPr>
              <a:spLocks/>
            </p:cNvSpPr>
            <p:nvPr/>
          </p:nvSpPr>
          <p:spPr bwMode="auto">
            <a:xfrm>
              <a:off x="5006" y="2445"/>
              <a:ext cx="2133" cy="1202"/>
            </a:xfrm>
            <a:custGeom>
              <a:avLst/>
              <a:gdLst>
                <a:gd name="T0" fmla="+- 0 5006 5006"/>
                <a:gd name="T1" fmla="*/ T0 w 2133"/>
                <a:gd name="T2" fmla="+- 0 2445 2445"/>
                <a:gd name="T3" fmla="*/ 2445 h 1202"/>
                <a:gd name="T4" fmla="+- 0 5033 5006"/>
                <a:gd name="T5" fmla="*/ T4 w 2133"/>
                <a:gd name="T6" fmla="+- 0 2535 2445"/>
                <a:gd name="T7" fmla="*/ 2535 h 1202"/>
                <a:gd name="T8" fmla="+- 0 5063 5006"/>
                <a:gd name="T9" fmla="*/ T8 w 2133"/>
                <a:gd name="T10" fmla="+- 0 2622 2445"/>
                <a:gd name="T11" fmla="*/ 2622 h 1202"/>
                <a:gd name="T12" fmla="+- 0 5095 5006"/>
                <a:gd name="T13" fmla="*/ T12 w 2133"/>
                <a:gd name="T14" fmla="+- 0 2707 2445"/>
                <a:gd name="T15" fmla="*/ 2707 h 1202"/>
                <a:gd name="T16" fmla="+- 0 5130 5006"/>
                <a:gd name="T17" fmla="*/ T16 w 2133"/>
                <a:gd name="T18" fmla="+- 0 2789 2445"/>
                <a:gd name="T19" fmla="*/ 2789 h 1202"/>
                <a:gd name="T20" fmla="+- 0 5167 5006"/>
                <a:gd name="T21" fmla="*/ T20 w 2133"/>
                <a:gd name="T22" fmla="+- 0 2868 2445"/>
                <a:gd name="T23" fmla="*/ 2868 h 1202"/>
                <a:gd name="T24" fmla="+- 0 5206 5006"/>
                <a:gd name="T25" fmla="*/ T24 w 2133"/>
                <a:gd name="T26" fmla="+- 0 2944 2445"/>
                <a:gd name="T27" fmla="*/ 2944 h 1202"/>
                <a:gd name="T28" fmla="+- 0 5248 5006"/>
                <a:gd name="T29" fmla="*/ T28 w 2133"/>
                <a:gd name="T30" fmla="+- 0 3016 2445"/>
                <a:gd name="T31" fmla="*/ 3016 h 1202"/>
                <a:gd name="T32" fmla="+- 0 5291 5006"/>
                <a:gd name="T33" fmla="*/ T32 w 2133"/>
                <a:gd name="T34" fmla="+- 0 3085 2445"/>
                <a:gd name="T35" fmla="*/ 3085 h 1202"/>
                <a:gd name="T36" fmla="+- 0 5336 5006"/>
                <a:gd name="T37" fmla="*/ T36 w 2133"/>
                <a:gd name="T38" fmla="+- 0 3151 2445"/>
                <a:gd name="T39" fmla="*/ 3151 h 1202"/>
                <a:gd name="T40" fmla="+- 0 5383 5006"/>
                <a:gd name="T41" fmla="*/ T40 w 2133"/>
                <a:gd name="T42" fmla="+- 0 3213 2445"/>
                <a:gd name="T43" fmla="*/ 3213 h 1202"/>
                <a:gd name="T44" fmla="+- 0 5431 5006"/>
                <a:gd name="T45" fmla="*/ T44 w 2133"/>
                <a:gd name="T46" fmla="+- 0 3271 2445"/>
                <a:gd name="T47" fmla="*/ 3271 h 1202"/>
                <a:gd name="T48" fmla="+- 0 5481 5006"/>
                <a:gd name="T49" fmla="*/ T48 w 2133"/>
                <a:gd name="T50" fmla="+- 0 3325 2445"/>
                <a:gd name="T51" fmla="*/ 3325 h 1202"/>
                <a:gd name="T52" fmla="+- 0 5531 5006"/>
                <a:gd name="T53" fmla="*/ T52 w 2133"/>
                <a:gd name="T54" fmla="+- 0 3374 2445"/>
                <a:gd name="T55" fmla="*/ 3374 h 1202"/>
                <a:gd name="T56" fmla="+- 0 5583 5006"/>
                <a:gd name="T57" fmla="*/ T56 w 2133"/>
                <a:gd name="T58" fmla="+- 0 3420 2445"/>
                <a:gd name="T59" fmla="*/ 3420 h 1202"/>
                <a:gd name="T60" fmla="+- 0 5636 5006"/>
                <a:gd name="T61" fmla="*/ T60 w 2133"/>
                <a:gd name="T62" fmla="+- 0 3461 2445"/>
                <a:gd name="T63" fmla="*/ 3461 h 1202"/>
                <a:gd name="T64" fmla="+- 0 5689 5006"/>
                <a:gd name="T65" fmla="*/ T64 w 2133"/>
                <a:gd name="T66" fmla="+- 0 3497 2445"/>
                <a:gd name="T67" fmla="*/ 3497 h 1202"/>
                <a:gd name="T68" fmla="+- 0 5743 5006"/>
                <a:gd name="T69" fmla="*/ T68 w 2133"/>
                <a:gd name="T70" fmla="+- 0 3528 2445"/>
                <a:gd name="T71" fmla="*/ 3528 h 1202"/>
                <a:gd name="T72" fmla="+- 0 5797 5006"/>
                <a:gd name="T73" fmla="*/ T72 w 2133"/>
                <a:gd name="T74" fmla="+- 0 3555 2445"/>
                <a:gd name="T75" fmla="*/ 3555 h 1202"/>
                <a:gd name="T76" fmla="+- 0 5906 5006"/>
                <a:gd name="T77" fmla="*/ T76 w 2133"/>
                <a:gd name="T78" fmla="+- 0 3592 2445"/>
                <a:gd name="T79" fmla="*/ 3592 h 1202"/>
                <a:gd name="T80" fmla="+- 0 5960 5006"/>
                <a:gd name="T81" fmla="*/ T80 w 2133"/>
                <a:gd name="T82" fmla="+- 0 3603 2445"/>
                <a:gd name="T83" fmla="*/ 3603 h 1202"/>
                <a:gd name="T84" fmla="+- 0 5960 5006"/>
                <a:gd name="T85" fmla="*/ T84 w 2133"/>
                <a:gd name="T86" fmla="+- 0 3604 2445"/>
                <a:gd name="T87" fmla="*/ 3604 h 1202"/>
                <a:gd name="T88" fmla="+- 0 5984 5006"/>
                <a:gd name="T89" fmla="*/ T88 w 2133"/>
                <a:gd name="T90" fmla="+- 0 3609 2445"/>
                <a:gd name="T91" fmla="*/ 3609 h 1202"/>
                <a:gd name="T92" fmla="+- 0 6019 5006"/>
                <a:gd name="T93" fmla="*/ T92 w 2133"/>
                <a:gd name="T94" fmla="+- 0 3613 2445"/>
                <a:gd name="T95" fmla="*/ 3613 h 1202"/>
                <a:gd name="T96" fmla="+- 0 6061 5006"/>
                <a:gd name="T97" fmla="*/ T96 w 2133"/>
                <a:gd name="T98" fmla="+- 0 3618 2445"/>
                <a:gd name="T99" fmla="*/ 3618 h 1202"/>
                <a:gd name="T100" fmla="+- 0 6108 5006"/>
                <a:gd name="T101" fmla="*/ T100 w 2133"/>
                <a:gd name="T102" fmla="+- 0 3623 2445"/>
                <a:gd name="T103" fmla="*/ 3623 h 1202"/>
                <a:gd name="T104" fmla="+- 0 6207 5006"/>
                <a:gd name="T105" fmla="*/ T104 w 2133"/>
                <a:gd name="T106" fmla="+- 0 3637 2445"/>
                <a:gd name="T107" fmla="*/ 3637 h 1202"/>
                <a:gd name="T108" fmla="+- 0 6304 5006"/>
                <a:gd name="T109" fmla="*/ T108 w 2133"/>
                <a:gd name="T110" fmla="+- 0 3644 2445"/>
                <a:gd name="T111" fmla="*/ 3644 h 1202"/>
                <a:gd name="T112" fmla="+- 0 6397 5006"/>
                <a:gd name="T113" fmla="*/ T112 w 2133"/>
                <a:gd name="T114" fmla="+- 0 3646 2445"/>
                <a:gd name="T115" fmla="*/ 3646 h 1202"/>
                <a:gd name="T116" fmla="+- 0 6481 5006"/>
                <a:gd name="T117" fmla="*/ T116 w 2133"/>
                <a:gd name="T118" fmla="+- 0 3645 2445"/>
                <a:gd name="T119" fmla="*/ 3645 h 1202"/>
                <a:gd name="T120" fmla="+- 0 6552 5006"/>
                <a:gd name="T121" fmla="*/ T120 w 2133"/>
                <a:gd name="T122" fmla="+- 0 3641 2445"/>
                <a:gd name="T123" fmla="*/ 3641 h 1202"/>
                <a:gd name="T124" fmla="+- 0 6643 5006"/>
                <a:gd name="T125" fmla="*/ T124 w 2133"/>
                <a:gd name="T126" fmla="+- 0 3631 2445"/>
                <a:gd name="T127" fmla="*/ 3631 h 1202"/>
                <a:gd name="T128" fmla="+- 0 6711 5006"/>
                <a:gd name="T129" fmla="*/ T128 w 2133"/>
                <a:gd name="T130" fmla="+- 0 3619 2445"/>
                <a:gd name="T131" fmla="*/ 3619 h 1202"/>
                <a:gd name="T132" fmla="+- 0 6822 5006"/>
                <a:gd name="T133" fmla="*/ T132 w 2133"/>
                <a:gd name="T134" fmla="+- 0 3587 2445"/>
                <a:gd name="T135" fmla="*/ 3587 h 1202"/>
                <a:gd name="T136" fmla="+- 0 6894 5006"/>
                <a:gd name="T137" fmla="*/ T136 w 2133"/>
                <a:gd name="T138" fmla="+- 0 3556 2445"/>
                <a:gd name="T139" fmla="*/ 3556 h 1202"/>
                <a:gd name="T140" fmla="+- 0 6959 5006"/>
                <a:gd name="T141" fmla="*/ T140 w 2133"/>
                <a:gd name="T142" fmla="+- 0 3519 2445"/>
                <a:gd name="T143" fmla="*/ 3519 h 1202"/>
                <a:gd name="T144" fmla="+- 0 7020 5006"/>
                <a:gd name="T145" fmla="*/ T144 w 2133"/>
                <a:gd name="T146" fmla="+- 0 3474 2445"/>
                <a:gd name="T147" fmla="*/ 3474 h 1202"/>
                <a:gd name="T148" fmla="+- 0 7079 5006"/>
                <a:gd name="T149" fmla="*/ T148 w 2133"/>
                <a:gd name="T150" fmla="+- 0 3421 2445"/>
                <a:gd name="T151" fmla="*/ 3421 h 1202"/>
                <a:gd name="T152" fmla="+- 0 7139 5006"/>
                <a:gd name="T153" fmla="*/ T152 w 2133"/>
                <a:gd name="T154" fmla="+- 0 3360 2445"/>
                <a:gd name="T155" fmla="*/ 3360 h 12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2133" h="1202">
                  <a:moveTo>
                    <a:pt x="0" y="0"/>
                  </a:moveTo>
                  <a:lnTo>
                    <a:pt x="27" y="90"/>
                  </a:lnTo>
                  <a:lnTo>
                    <a:pt x="57" y="177"/>
                  </a:lnTo>
                  <a:lnTo>
                    <a:pt x="89" y="262"/>
                  </a:lnTo>
                  <a:lnTo>
                    <a:pt x="124" y="344"/>
                  </a:lnTo>
                  <a:lnTo>
                    <a:pt x="161" y="423"/>
                  </a:lnTo>
                  <a:lnTo>
                    <a:pt x="200" y="499"/>
                  </a:lnTo>
                  <a:lnTo>
                    <a:pt x="242" y="571"/>
                  </a:lnTo>
                  <a:lnTo>
                    <a:pt x="285" y="640"/>
                  </a:lnTo>
                  <a:lnTo>
                    <a:pt x="330" y="706"/>
                  </a:lnTo>
                  <a:lnTo>
                    <a:pt x="377" y="768"/>
                  </a:lnTo>
                  <a:lnTo>
                    <a:pt x="425" y="826"/>
                  </a:lnTo>
                  <a:lnTo>
                    <a:pt x="475" y="880"/>
                  </a:lnTo>
                  <a:lnTo>
                    <a:pt x="525" y="929"/>
                  </a:lnTo>
                  <a:lnTo>
                    <a:pt x="577" y="975"/>
                  </a:lnTo>
                  <a:lnTo>
                    <a:pt x="630" y="1016"/>
                  </a:lnTo>
                  <a:lnTo>
                    <a:pt x="683" y="1052"/>
                  </a:lnTo>
                  <a:lnTo>
                    <a:pt x="737" y="1083"/>
                  </a:lnTo>
                  <a:lnTo>
                    <a:pt x="791" y="1110"/>
                  </a:lnTo>
                  <a:lnTo>
                    <a:pt x="900" y="1147"/>
                  </a:lnTo>
                  <a:lnTo>
                    <a:pt x="954" y="1158"/>
                  </a:lnTo>
                  <a:lnTo>
                    <a:pt x="954" y="1159"/>
                  </a:lnTo>
                  <a:lnTo>
                    <a:pt x="978" y="1164"/>
                  </a:lnTo>
                  <a:lnTo>
                    <a:pt x="1013" y="1168"/>
                  </a:lnTo>
                  <a:lnTo>
                    <a:pt x="1055" y="1173"/>
                  </a:lnTo>
                  <a:lnTo>
                    <a:pt x="1102" y="1178"/>
                  </a:lnTo>
                  <a:lnTo>
                    <a:pt x="1201" y="1192"/>
                  </a:lnTo>
                  <a:lnTo>
                    <a:pt x="1298" y="1199"/>
                  </a:lnTo>
                  <a:lnTo>
                    <a:pt x="1391" y="1201"/>
                  </a:lnTo>
                  <a:lnTo>
                    <a:pt x="1475" y="1200"/>
                  </a:lnTo>
                  <a:lnTo>
                    <a:pt x="1546" y="1196"/>
                  </a:lnTo>
                  <a:lnTo>
                    <a:pt x="1637" y="1186"/>
                  </a:lnTo>
                  <a:lnTo>
                    <a:pt x="1705" y="1174"/>
                  </a:lnTo>
                  <a:lnTo>
                    <a:pt x="1816" y="1142"/>
                  </a:lnTo>
                  <a:lnTo>
                    <a:pt x="1888" y="1111"/>
                  </a:lnTo>
                  <a:lnTo>
                    <a:pt x="1953" y="1074"/>
                  </a:lnTo>
                  <a:lnTo>
                    <a:pt x="2014" y="1029"/>
                  </a:lnTo>
                  <a:lnTo>
                    <a:pt x="2073" y="976"/>
                  </a:lnTo>
                  <a:lnTo>
                    <a:pt x="2133" y="915"/>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8" name="Freeform 137"/>
            <p:cNvSpPr>
              <a:spLocks/>
            </p:cNvSpPr>
            <p:nvPr/>
          </p:nvSpPr>
          <p:spPr bwMode="auto">
            <a:xfrm>
              <a:off x="4915" y="529"/>
              <a:ext cx="2085" cy="1730"/>
            </a:xfrm>
            <a:custGeom>
              <a:avLst/>
              <a:gdLst>
                <a:gd name="T0" fmla="+- 0 6999 4915"/>
                <a:gd name="T1" fmla="*/ T0 w 2085"/>
                <a:gd name="T2" fmla="+- 0 918 530"/>
                <a:gd name="T3" fmla="*/ 918 h 1730"/>
                <a:gd name="T4" fmla="+- 0 6938 4915"/>
                <a:gd name="T5" fmla="*/ T4 w 2085"/>
                <a:gd name="T6" fmla="+- 0 859 530"/>
                <a:gd name="T7" fmla="*/ 859 h 1730"/>
                <a:gd name="T8" fmla="+- 0 6875 4915"/>
                <a:gd name="T9" fmla="*/ T8 w 2085"/>
                <a:gd name="T10" fmla="+- 0 804 530"/>
                <a:gd name="T11" fmla="*/ 804 h 1730"/>
                <a:gd name="T12" fmla="+- 0 6810 4915"/>
                <a:gd name="T13" fmla="*/ T12 w 2085"/>
                <a:gd name="T14" fmla="+- 0 754 530"/>
                <a:gd name="T15" fmla="*/ 754 h 1730"/>
                <a:gd name="T16" fmla="+- 0 6743 4915"/>
                <a:gd name="T17" fmla="*/ T16 w 2085"/>
                <a:gd name="T18" fmla="+- 0 708 530"/>
                <a:gd name="T19" fmla="*/ 708 h 1730"/>
                <a:gd name="T20" fmla="+- 0 6675 4915"/>
                <a:gd name="T21" fmla="*/ T20 w 2085"/>
                <a:gd name="T22" fmla="+- 0 668 530"/>
                <a:gd name="T23" fmla="*/ 668 h 1730"/>
                <a:gd name="T24" fmla="+- 0 6605 4915"/>
                <a:gd name="T25" fmla="*/ T24 w 2085"/>
                <a:gd name="T26" fmla="+- 0 632 530"/>
                <a:gd name="T27" fmla="*/ 632 h 1730"/>
                <a:gd name="T28" fmla="+- 0 6535 4915"/>
                <a:gd name="T29" fmla="*/ T28 w 2085"/>
                <a:gd name="T30" fmla="+- 0 601 530"/>
                <a:gd name="T31" fmla="*/ 601 h 1730"/>
                <a:gd name="T32" fmla="+- 0 6463 4915"/>
                <a:gd name="T33" fmla="*/ T32 w 2085"/>
                <a:gd name="T34" fmla="+- 0 576 530"/>
                <a:gd name="T35" fmla="*/ 576 h 1730"/>
                <a:gd name="T36" fmla="+- 0 6391 4915"/>
                <a:gd name="T37" fmla="*/ T36 w 2085"/>
                <a:gd name="T38" fmla="+- 0 556 530"/>
                <a:gd name="T39" fmla="*/ 556 h 1730"/>
                <a:gd name="T40" fmla="+- 0 6318 4915"/>
                <a:gd name="T41" fmla="*/ T40 w 2085"/>
                <a:gd name="T42" fmla="+- 0 542 530"/>
                <a:gd name="T43" fmla="*/ 542 h 1730"/>
                <a:gd name="T44" fmla="+- 0 6245 4915"/>
                <a:gd name="T45" fmla="*/ T44 w 2085"/>
                <a:gd name="T46" fmla="+- 0 533 530"/>
                <a:gd name="T47" fmla="*/ 533 h 1730"/>
                <a:gd name="T48" fmla="+- 0 6171 4915"/>
                <a:gd name="T49" fmla="*/ T48 w 2085"/>
                <a:gd name="T50" fmla="+- 0 530 530"/>
                <a:gd name="T51" fmla="*/ 530 h 1730"/>
                <a:gd name="T52" fmla="+- 0 6098 4915"/>
                <a:gd name="T53" fmla="*/ T52 w 2085"/>
                <a:gd name="T54" fmla="+- 0 533 530"/>
                <a:gd name="T55" fmla="*/ 533 h 1730"/>
                <a:gd name="T56" fmla="+- 0 6024 4915"/>
                <a:gd name="T57" fmla="*/ T56 w 2085"/>
                <a:gd name="T58" fmla="+- 0 542 530"/>
                <a:gd name="T59" fmla="*/ 542 h 1730"/>
                <a:gd name="T60" fmla="+- 0 5951 4915"/>
                <a:gd name="T61" fmla="*/ T60 w 2085"/>
                <a:gd name="T62" fmla="+- 0 558 530"/>
                <a:gd name="T63" fmla="*/ 558 h 1730"/>
                <a:gd name="T64" fmla="+- 0 5877 4915"/>
                <a:gd name="T65" fmla="*/ T64 w 2085"/>
                <a:gd name="T66" fmla="+- 0 581 530"/>
                <a:gd name="T67" fmla="*/ 581 h 1730"/>
                <a:gd name="T68" fmla="+- 0 5806 4915"/>
                <a:gd name="T69" fmla="*/ T68 w 2085"/>
                <a:gd name="T70" fmla="+- 0 610 530"/>
                <a:gd name="T71" fmla="*/ 610 h 1730"/>
                <a:gd name="T72" fmla="+- 0 5802 4915"/>
                <a:gd name="T73" fmla="*/ T72 w 2085"/>
                <a:gd name="T74" fmla="+- 0 610 530"/>
                <a:gd name="T75" fmla="*/ 610 h 1730"/>
                <a:gd name="T76" fmla="+- 0 5708 4915"/>
                <a:gd name="T77" fmla="*/ T76 w 2085"/>
                <a:gd name="T78" fmla="+- 0 651 530"/>
                <a:gd name="T79" fmla="*/ 651 h 1730"/>
                <a:gd name="T80" fmla="+- 0 5650 4915"/>
                <a:gd name="T81" fmla="*/ T80 w 2085"/>
                <a:gd name="T82" fmla="+- 0 678 530"/>
                <a:gd name="T83" fmla="*/ 678 h 1730"/>
                <a:gd name="T84" fmla="+- 0 5584 4915"/>
                <a:gd name="T85" fmla="*/ T84 w 2085"/>
                <a:gd name="T86" fmla="+- 0 709 530"/>
                <a:gd name="T87" fmla="*/ 709 h 1730"/>
                <a:gd name="T88" fmla="+- 0 5515 4915"/>
                <a:gd name="T89" fmla="*/ T88 w 2085"/>
                <a:gd name="T90" fmla="+- 0 741 530"/>
                <a:gd name="T91" fmla="*/ 741 h 1730"/>
                <a:gd name="T92" fmla="+- 0 5452 4915"/>
                <a:gd name="T93" fmla="*/ T92 w 2085"/>
                <a:gd name="T94" fmla="+- 0 772 530"/>
                <a:gd name="T95" fmla="*/ 772 h 1730"/>
                <a:gd name="T96" fmla="+- 0 5394 4915"/>
                <a:gd name="T97" fmla="*/ T96 w 2085"/>
                <a:gd name="T98" fmla="+- 0 800 530"/>
                <a:gd name="T99" fmla="*/ 800 h 1730"/>
                <a:gd name="T100" fmla="+- 0 5306 4915"/>
                <a:gd name="T101" fmla="*/ T100 w 2085"/>
                <a:gd name="T102" fmla="+- 0 848 530"/>
                <a:gd name="T103" fmla="*/ 848 h 1730"/>
                <a:gd name="T104" fmla="+- 0 5305 4915"/>
                <a:gd name="T105" fmla="*/ T104 w 2085"/>
                <a:gd name="T106" fmla="+- 0 848 530"/>
                <a:gd name="T107" fmla="*/ 848 h 1730"/>
                <a:gd name="T108" fmla="+- 0 5258 4915"/>
                <a:gd name="T109" fmla="*/ T108 w 2085"/>
                <a:gd name="T110" fmla="+- 0 880 530"/>
                <a:gd name="T111" fmla="*/ 880 h 1730"/>
                <a:gd name="T112" fmla="+- 0 5171 4915"/>
                <a:gd name="T113" fmla="*/ T112 w 2085"/>
                <a:gd name="T114" fmla="+- 0 960 530"/>
                <a:gd name="T115" fmla="*/ 960 h 1730"/>
                <a:gd name="T116" fmla="+- 0 5131 4915"/>
                <a:gd name="T117" fmla="*/ T116 w 2085"/>
                <a:gd name="T118" fmla="+- 0 1007 530"/>
                <a:gd name="T119" fmla="*/ 1007 h 1730"/>
                <a:gd name="T120" fmla="+- 0 5095 4915"/>
                <a:gd name="T121" fmla="*/ T120 w 2085"/>
                <a:gd name="T122" fmla="+- 0 1060 530"/>
                <a:gd name="T123" fmla="*/ 1060 h 1730"/>
                <a:gd name="T124" fmla="+- 0 5062 4915"/>
                <a:gd name="T125" fmla="*/ T124 w 2085"/>
                <a:gd name="T126" fmla="+- 0 1117 530"/>
                <a:gd name="T127" fmla="*/ 1117 h 1730"/>
                <a:gd name="T128" fmla="+- 0 5032 4915"/>
                <a:gd name="T129" fmla="*/ T128 w 2085"/>
                <a:gd name="T130" fmla="+- 0 1178 530"/>
                <a:gd name="T131" fmla="*/ 1178 h 1730"/>
                <a:gd name="T132" fmla="+- 0 5006 4915"/>
                <a:gd name="T133" fmla="*/ T132 w 2085"/>
                <a:gd name="T134" fmla="+- 0 1243 530"/>
                <a:gd name="T135" fmla="*/ 1243 h 1730"/>
                <a:gd name="T136" fmla="+- 0 4982 4915"/>
                <a:gd name="T137" fmla="*/ T136 w 2085"/>
                <a:gd name="T138" fmla="+- 0 1313 530"/>
                <a:gd name="T139" fmla="*/ 1313 h 1730"/>
                <a:gd name="T140" fmla="+- 0 4962 4915"/>
                <a:gd name="T141" fmla="*/ T140 w 2085"/>
                <a:gd name="T142" fmla="+- 0 1386 530"/>
                <a:gd name="T143" fmla="*/ 1386 h 1730"/>
                <a:gd name="T144" fmla="+- 0 4946 4915"/>
                <a:gd name="T145" fmla="*/ T144 w 2085"/>
                <a:gd name="T146" fmla="+- 0 1462 530"/>
                <a:gd name="T147" fmla="*/ 1462 h 1730"/>
                <a:gd name="T148" fmla="+- 0 4933 4915"/>
                <a:gd name="T149" fmla="*/ T148 w 2085"/>
                <a:gd name="T150" fmla="+- 0 1541 530"/>
                <a:gd name="T151" fmla="*/ 1541 h 1730"/>
                <a:gd name="T152" fmla="+- 0 4923 4915"/>
                <a:gd name="T153" fmla="*/ T152 w 2085"/>
                <a:gd name="T154" fmla="+- 0 1623 530"/>
                <a:gd name="T155" fmla="*/ 1623 h 1730"/>
                <a:gd name="T156" fmla="+- 0 4917 4915"/>
                <a:gd name="T157" fmla="*/ T156 w 2085"/>
                <a:gd name="T158" fmla="+- 0 1708 530"/>
                <a:gd name="T159" fmla="*/ 1708 h 1730"/>
                <a:gd name="T160" fmla="+- 0 4915 4915"/>
                <a:gd name="T161" fmla="*/ T160 w 2085"/>
                <a:gd name="T162" fmla="+- 0 1796 530"/>
                <a:gd name="T163" fmla="*/ 1796 h 1730"/>
                <a:gd name="T164" fmla="+- 0 4917 4915"/>
                <a:gd name="T165" fmla="*/ T164 w 2085"/>
                <a:gd name="T166" fmla="+- 0 1885 530"/>
                <a:gd name="T167" fmla="*/ 1885 h 1730"/>
                <a:gd name="T168" fmla="+- 0 4922 4915"/>
                <a:gd name="T169" fmla="*/ T168 w 2085"/>
                <a:gd name="T170" fmla="+- 0 1976 530"/>
                <a:gd name="T171" fmla="*/ 1976 h 1730"/>
                <a:gd name="T172" fmla="+- 0 4931 4915"/>
                <a:gd name="T173" fmla="*/ T172 w 2085"/>
                <a:gd name="T174" fmla="+- 0 2069 530"/>
                <a:gd name="T175" fmla="*/ 2069 h 1730"/>
                <a:gd name="T176" fmla="+- 0 4944 4915"/>
                <a:gd name="T177" fmla="*/ T176 w 2085"/>
                <a:gd name="T178" fmla="+- 0 2164 530"/>
                <a:gd name="T179" fmla="*/ 2164 h 1730"/>
                <a:gd name="T180" fmla="+- 0 4962 4915"/>
                <a:gd name="T181" fmla="*/ T180 w 2085"/>
                <a:gd name="T182" fmla="+- 0 2259 530"/>
                <a:gd name="T183" fmla="*/ 2259 h 17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2085" h="1730">
                  <a:moveTo>
                    <a:pt x="2084" y="388"/>
                  </a:moveTo>
                  <a:lnTo>
                    <a:pt x="2023" y="329"/>
                  </a:lnTo>
                  <a:lnTo>
                    <a:pt x="1960" y="274"/>
                  </a:lnTo>
                  <a:lnTo>
                    <a:pt x="1895" y="224"/>
                  </a:lnTo>
                  <a:lnTo>
                    <a:pt x="1828" y="178"/>
                  </a:lnTo>
                  <a:lnTo>
                    <a:pt x="1760" y="138"/>
                  </a:lnTo>
                  <a:lnTo>
                    <a:pt x="1690" y="102"/>
                  </a:lnTo>
                  <a:lnTo>
                    <a:pt x="1620" y="71"/>
                  </a:lnTo>
                  <a:lnTo>
                    <a:pt x="1548" y="46"/>
                  </a:lnTo>
                  <a:lnTo>
                    <a:pt x="1476" y="26"/>
                  </a:lnTo>
                  <a:lnTo>
                    <a:pt x="1403" y="12"/>
                  </a:lnTo>
                  <a:lnTo>
                    <a:pt x="1330" y="3"/>
                  </a:lnTo>
                  <a:lnTo>
                    <a:pt x="1256" y="0"/>
                  </a:lnTo>
                  <a:lnTo>
                    <a:pt x="1183" y="3"/>
                  </a:lnTo>
                  <a:lnTo>
                    <a:pt x="1109" y="12"/>
                  </a:lnTo>
                  <a:lnTo>
                    <a:pt x="1036" y="28"/>
                  </a:lnTo>
                  <a:lnTo>
                    <a:pt x="962" y="51"/>
                  </a:lnTo>
                  <a:lnTo>
                    <a:pt x="891" y="80"/>
                  </a:lnTo>
                  <a:lnTo>
                    <a:pt x="887" y="80"/>
                  </a:lnTo>
                  <a:lnTo>
                    <a:pt x="793" y="121"/>
                  </a:lnTo>
                  <a:lnTo>
                    <a:pt x="735" y="148"/>
                  </a:lnTo>
                  <a:lnTo>
                    <a:pt x="669" y="179"/>
                  </a:lnTo>
                  <a:lnTo>
                    <a:pt x="600" y="211"/>
                  </a:lnTo>
                  <a:lnTo>
                    <a:pt x="537" y="242"/>
                  </a:lnTo>
                  <a:lnTo>
                    <a:pt x="479" y="270"/>
                  </a:lnTo>
                  <a:lnTo>
                    <a:pt x="391" y="318"/>
                  </a:lnTo>
                  <a:lnTo>
                    <a:pt x="390" y="318"/>
                  </a:lnTo>
                  <a:lnTo>
                    <a:pt x="343" y="350"/>
                  </a:lnTo>
                  <a:lnTo>
                    <a:pt x="256" y="430"/>
                  </a:lnTo>
                  <a:lnTo>
                    <a:pt x="216" y="477"/>
                  </a:lnTo>
                  <a:lnTo>
                    <a:pt x="180" y="530"/>
                  </a:lnTo>
                  <a:lnTo>
                    <a:pt x="147" y="587"/>
                  </a:lnTo>
                  <a:lnTo>
                    <a:pt x="117" y="648"/>
                  </a:lnTo>
                  <a:lnTo>
                    <a:pt x="91" y="713"/>
                  </a:lnTo>
                  <a:lnTo>
                    <a:pt x="67" y="783"/>
                  </a:lnTo>
                  <a:lnTo>
                    <a:pt x="47" y="856"/>
                  </a:lnTo>
                  <a:lnTo>
                    <a:pt x="31" y="932"/>
                  </a:lnTo>
                  <a:lnTo>
                    <a:pt x="18" y="1011"/>
                  </a:lnTo>
                  <a:lnTo>
                    <a:pt x="8" y="1093"/>
                  </a:lnTo>
                  <a:lnTo>
                    <a:pt x="2" y="1178"/>
                  </a:lnTo>
                  <a:lnTo>
                    <a:pt x="0" y="1266"/>
                  </a:lnTo>
                  <a:lnTo>
                    <a:pt x="2" y="1355"/>
                  </a:lnTo>
                  <a:lnTo>
                    <a:pt x="7" y="1446"/>
                  </a:lnTo>
                  <a:lnTo>
                    <a:pt x="16" y="1539"/>
                  </a:lnTo>
                  <a:lnTo>
                    <a:pt x="29" y="1634"/>
                  </a:lnTo>
                  <a:lnTo>
                    <a:pt x="47" y="1729"/>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9" name="Freeform 138"/>
            <p:cNvSpPr>
              <a:spLocks/>
            </p:cNvSpPr>
            <p:nvPr/>
          </p:nvSpPr>
          <p:spPr bwMode="auto">
            <a:xfrm>
              <a:off x="5607" y="1620"/>
              <a:ext cx="276" cy="189"/>
            </a:xfrm>
            <a:custGeom>
              <a:avLst/>
              <a:gdLst>
                <a:gd name="T0" fmla="+- 0 5607 5607"/>
                <a:gd name="T1" fmla="*/ T0 w 276"/>
                <a:gd name="T2" fmla="+- 0 1621 1621"/>
                <a:gd name="T3" fmla="*/ 1621 h 189"/>
                <a:gd name="T4" fmla="+- 0 5713 5607"/>
                <a:gd name="T5" fmla="*/ T4 w 276"/>
                <a:gd name="T6" fmla="+- 0 1643 1621"/>
                <a:gd name="T7" fmla="*/ 1643 h 189"/>
                <a:gd name="T8" fmla="+- 0 5800 5607"/>
                <a:gd name="T9" fmla="*/ T8 w 276"/>
                <a:gd name="T10" fmla="+- 0 1709 1621"/>
                <a:gd name="T11" fmla="*/ 1709 h 189"/>
                <a:gd name="T12" fmla="+- 0 5860 5607"/>
                <a:gd name="T13" fmla="*/ T12 w 276"/>
                <a:gd name="T14" fmla="+- 0 1777 1621"/>
                <a:gd name="T15" fmla="*/ 1777 h 189"/>
                <a:gd name="T16" fmla="+- 0 5883 5607"/>
                <a:gd name="T17" fmla="*/ T16 w 276"/>
                <a:gd name="T18" fmla="+- 0 1809 1621"/>
                <a:gd name="T19" fmla="*/ 1809 h 189"/>
              </a:gdLst>
              <a:ahLst/>
              <a:cxnLst>
                <a:cxn ang="0">
                  <a:pos x="T1" y="T3"/>
                </a:cxn>
                <a:cxn ang="0">
                  <a:pos x="T5" y="T7"/>
                </a:cxn>
                <a:cxn ang="0">
                  <a:pos x="T9" y="T11"/>
                </a:cxn>
                <a:cxn ang="0">
                  <a:pos x="T13" y="T15"/>
                </a:cxn>
                <a:cxn ang="0">
                  <a:pos x="T17" y="T19"/>
                </a:cxn>
              </a:cxnLst>
              <a:rect l="0" t="0" r="r" b="b"/>
              <a:pathLst>
                <a:path w="276" h="189">
                  <a:moveTo>
                    <a:pt x="0" y="0"/>
                  </a:moveTo>
                  <a:lnTo>
                    <a:pt x="106" y="22"/>
                  </a:lnTo>
                  <a:lnTo>
                    <a:pt x="193" y="88"/>
                  </a:lnTo>
                  <a:lnTo>
                    <a:pt x="253" y="156"/>
                  </a:lnTo>
                  <a:lnTo>
                    <a:pt x="276" y="188"/>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40" name="Picture 139"/>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7240" y="1623"/>
              <a:ext cx="430"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40"/>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4422" y="307"/>
              <a:ext cx="4770" cy="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852"/>
            <p:cNvSpPr>
              <a:spLocks/>
            </p:cNvSpPr>
            <p:nvPr/>
          </p:nvSpPr>
          <p:spPr bwMode="auto">
            <a:xfrm>
              <a:off x="7553" y="3512"/>
              <a:ext cx="80" cy="96"/>
            </a:xfrm>
            <a:custGeom>
              <a:avLst/>
              <a:gdLst>
                <a:gd name="T0" fmla="+- 0 7597 7553"/>
                <a:gd name="T1" fmla="*/ T0 w 80"/>
                <a:gd name="T2" fmla="+- 0 3608 3513"/>
                <a:gd name="T3" fmla="*/ 3608 h 96"/>
                <a:gd name="T4" fmla="+- 0 7553 7553"/>
                <a:gd name="T5" fmla="*/ T4 w 80"/>
                <a:gd name="T6" fmla="+- 0 3608 3513"/>
                <a:gd name="T7" fmla="*/ 3608 h 96"/>
                <a:gd name="T8" fmla="+- 0 7553 7553"/>
                <a:gd name="T9" fmla="*/ T8 w 80"/>
                <a:gd name="T10" fmla="+- 0 3513 3513"/>
                <a:gd name="T11" fmla="*/ 3513 h 96"/>
                <a:gd name="T12" fmla="+- 0 7617 7553"/>
                <a:gd name="T13" fmla="*/ T12 w 80"/>
                <a:gd name="T14" fmla="+- 0 3513 3513"/>
                <a:gd name="T15" fmla="*/ 3513 h 96"/>
                <a:gd name="T16" fmla="+- 0 7628 7553"/>
                <a:gd name="T17" fmla="*/ T16 w 80"/>
                <a:gd name="T18" fmla="+- 0 3520 3513"/>
                <a:gd name="T19" fmla="*/ 3520 h 96"/>
                <a:gd name="T20" fmla="+- 0 7628 7553"/>
                <a:gd name="T21" fmla="*/ T20 w 80"/>
                <a:gd name="T22" fmla="+- 0 3526 3513"/>
                <a:gd name="T23" fmla="*/ 3526 h 96"/>
                <a:gd name="T24" fmla="+- 0 7570 7553"/>
                <a:gd name="T25" fmla="*/ T24 w 80"/>
                <a:gd name="T26" fmla="+- 0 3526 3513"/>
                <a:gd name="T27" fmla="*/ 3526 h 96"/>
                <a:gd name="T28" fmla="+- 0 7570 7553"/>
                <a:gd name="T29" fmla="*/ T28 w 80"/>
                <a:gd name="T30" fmla="+- 0 3553 3513"/>
                <a:gd name="T31" fmla="*/ 3553 h 96"/>
                <a:gd name="T32" fmla="+- 0 7624 7553"/>
                <a:gd name="T33" fmla="*/ T32 w 80"/>
                <a:gd name="T34" fmla="+- 0 3553 3513"/>
                <a:gd name="T35" fmla="*/ 3553 h 96"/>
                <a:gd name="T36" fmla="+- 0 7624 7553"/>
                <a:gd name="T37" fmla="*/ T36 w 80"/>
                <a:gd name="T38" fmla="+- 0 3553 3513"/>
                <a:gd name="T39" fmla="*/ 3553 h 96"/>
                <a:gd name="T40" fmla="+- 0 7615 7553"/>
                <a:gd name="T41" fmla="*/ T40 w 80"/>
                <a:gd name="T42" fmla="+- 0 3557 3513"/>
                <a:gd name="T43" fmla="*/ 3557 h 96"/>
                <a:gd name="T44" fmla="+- 0 7615 7553"/>
                <a:gd name="T45" fmla="*/ T44 w 80"/>
                <a:gd name="T46" fmla="+- 0 3557 3513"/>
                <a:gd name="T47" fmla="*/ 3557 h 96"/>
                <a:gd name="T48" fmla="+- 0 7626 7553"/>
                <a:gd name="T49" fmla="*/ T48 w 80"/>
                <a:gd name="T50" fmla="+- 0 3560 3513"/>
                <a:gd name="T51" fmla="*/ 3560 h 96"/>
                <a:gd name="T52" fmla="+- 0 7630 7553"/>
                <a:gd name="T53" fmla="*/ T52 w 80"/>
                <a:gd name="T54" fmla="+- 0 3565 3513"/>
                <a:gd name="T55" fmla="*/ 3565 h 96"/>
                <a:gd name="T56" fmla="+- 0 7570 7553"/>
                <a:gd name="T57" fmla="*/ T56 w 80"/>
                <a:gd name="T58" fmla="+- 0 3565 3513"/>
                <a:gd name="T59" fmla="*/ 3565 h 96"/>
                <a:gd name="T60" fmla="+- 0 7570 7553"/>
                <a:gd name="T61" fmla="*/ T60 w 80"/>
                <a:gd name="T62" fmla="+- 0 3595 3513"/>
                <a:gd name="T63" fmla="*/ 3595 h 96"/>
                <a:gd name="T64" fmla="+- 0 7629 7553"/>
                <a:gd name="T65" fmla="*/ T64 w 80"/>
                <a:gd name="T66" fmla="+- 0 3595 3513"/>
                <a:gd name="T67" fmla="*/ 3595 h 96"/>
                <a:gd name="T68" fmla="+- 0 7624 7553"/>
                <a:gd name="T69" fmla="*/ T68 w 80"/>
                <a:gd name="T70" fmla="+- 0 3601 3513"/>
                <a:gd name="T71" fmla="*/ 3601 h 96"/>
                <a:gd name="T72" fmla="+- 0 7613 7553"/>
                <a:gd name="T73" fmla="*/ T72 w 80"/>
                <a:gd name="T74" fmla="+- 0 3606 3513"/>
                <a:gd name="T75" fmla="*/ 3606 h 96"/>
                <a:gd name="T76" fmla="+- 0 7597 7553"/>
                <a:gd name="T77" fmla="*/ T76 w 80"/>
                <a:gd name="T78" fmla="+- 0 3608 3513"/>
                <a:gd name="T79" fmla="*/ 3608 h 96"/>
                <a:gd name="T80" fmla="+- 0 7624 7553"/>
                <a:gd name="T81" fmla="*/ T80 w 80"/>
                <a:gd name="T82" fmla="+- 0 3553 3513"/>
                <a:gd name="T83" fmla="*/ 3553 h 96"/>
                <a:gd name="T84" fmla="+- 0 7606 7553"/>
                <a:gd name="T85" fmla="*/ T84 w 80"/>
                <a:gd name="T86" fmla="+- 0 3553 3513"/>
                <a:gd name="T87" fmla="*/ 3553 h 96"/>
                <a:gd name="T88" fmla="+- 0 7612 7553"/>
                <a:gd name="T89" fmla="*/ T88 w 80"/>
                <a:gd name="T90" fmla="+- 0 3548 3513"/>
                <a:gd name="T91" fmla="*/ 3548 h 96"/>
                <a:gd name="T92" fmla="+- 0 7612 7553"/>
                <a:gd name="T93" fmla="*/ T92 w 80"/>
                <a:gd name="T94" fmla="+- 0 3530 3513"/>
                <a:gd name="T95" fmla="*/ 3530 h 96"/>
                <a:gd name="T96" fmla="+- 0 7607 7553"/>
                <a:gd name="T97" fmla="*/ T96 w 80"/>
                <a:gd name="T98" fmla="+- 0 3526 3513"/>
                <a:gd name="T99" fmla="*/ 3526 h 96"/>
                <a:gd name="T100" fmla="+- 0 7628 7553"/>
                <a:gd name="T101" fmla="*/ T100 w 80"/>
                <a:gd name="T102" fmla="+- 0 3526 3513"/>
                <a:gd name="T103" fmla="*/ 3526 h 96"/>
                <a:gd name="T104" fmla="+- 0 7628 7553"/>
                <a:gd name="T105" fmla="*/ T104 w 80"/>
                <a:gd name="T106" fmla="+- 0 3546 3513"/>
                <a:gd name="T107" fmla="*/ 3546 h 96"/>
                <a:gd name="T108" fmla="+- 0 7624 7553"/>
                <a:gd name="T109" fmla="*/ T108 w 80"/>
                <a:gd name="T110" fmla="+- 0 3553 3513"/>
                <a:gd name="T111" fmla="*/ 3553 h 96"/>
                <a:gd name="T112" fmla="+- 0 7629 7553"/>
                <a:gd name="T113" fmla="*/ T112 w 80"/>
                <a:gd name="T114" fmla="+- 0 3595 3513"/>
                <a:gd name="T115" fmla="*/ 3595 h 96"/>
                <a:gd name="T116" fmla="+- 0 7610 7553"/>
                <a:gd name="T117" fmla="*/ T116 w 80"/>
                <a:gd name="T118" fmla="+- 0 3595 3513"/>
                <a:gd name="T119" fmla="*/ 3595 h 96"/>
                <a:gd name="T120" fmla="+- 0 7616 7553"/>
                <a:gd name="T121" fmla="*/ T120 w 80"/>
                <a:gd name="T122" fmla="+- 0 3589 3513"/>
                <a:gd name="T123" fmla="*/ 3589 h 96"/>
                <a:gd name="T124" fmla="+- 0 7616 7553"/>
                <a:gd name="T125" fmla="*/ T124 w 80"/>
                <a:gd name="T126" fmla="+- 0 3570 3513"/>
                <a:gd name="T127" fmla="*/ 3570 h 96"/>
                <a:gd name="T128" fmla="+- 0 7610 7553"/>
                <a:gd name="T129" fmla="*/ T128 w 80"/>
                <a:gd name="T130" fmla="+- 0 3565 3513"/>
                <a:gd name="T131" fmla="*/ 3565 h 96"/>
                <a:gd name="T132" fmla="+- 0 7630 7553"/>
                <a:gd name="T133" fmla="*/ T132 w 80"/>
                <a:gd name="T134" fmla="+- 0 3565 3513"/>
                <a:gd name="T135" fmla="*/ 3565 h 96"/>
                <a:gd name="T136" fmla="+- 0 7633 7553"/>
                <a:gd name="T137" fmla="*/ T136 w 80"/>
                <a:gd name="T138" fmla="+- 0 3569 3513"/>
                <a:gd name="T139" fmla="*/ 3569 h 96"/>
                <a:gd name="T140" fmla="+- 0 7633 7553"/>
                <a:gd name="T141" fmla="*/ T140 w 80"/>
                <a:gd name="T142" fmla="+- 0 3582 3513"/>
                <a:gd name="T143" fmla="*/ 3582 h 96"/>
                <a:gd name="T144" fmla="+- 0 7631 7553"/>
                <a:gd name="T145" fmla="*/ T144 w 80"/>
                <a:gd name="T146" fmla="+- 0 3592 3513"/>
                <a:gd name="T147" fmla="*/ 3592 h 96"/>
                <a:gd name="T148" fmla="+- 0 7629 7553"/>
                <a:gd name="T149" fmla="*/ T148 w 80"/>
                <a:gd name="T150" fmla="+- 0 3595 3513"/>
                <a:gd name="T151" fmla="*/ 3595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80" h="96">
                  <a:moveTo>
                    <a:pt x="44" y="95"/>
                  </a:moveTo>
                  <a:lnTo>
                    <a:pt x="0" y="95"/>
                  </a:lnTo>
                  <a:lnTo>
                    <a:pt x="0" y="0"/>
                  </a:lnTo>
                  <a:lnTo>
                    <a:pt x="64" y="0"/>
                  </a:lnTo>
                  <a:lnTo>
                    <a:pt x="75" y="7"/>
                  </a:lnTo>
                  <a:lnTo>
                    <a:pt x="75" y="13"/>
                  </a:lnTo>
                  <a:lnTo>
                    <a:pt x="17" y="13"/>
                  </a:lnTo>
                  <a:lnTo>
                    <a:pt x="17" y="40"/>
                  </a:lnTo>
                  <a:lnTo>
                    <a:pt x="71" y="40"/>
                  </a:lnTo>
                  <a:lnTo>
                    <a:pt x="62" y="44"/>
                  </a:lnTo>
                  <a:lnTo>
                    <a:pt x="73" y="47"/>
                  </a:lnTo>
                  <a:lnTo>
                    <a:pt x="77" y="52"/>
                  </a:lnTo>
                  <a:lnTo>
                    <a:pt x="17" y="52"/>
                  </a:lnTo>
                  <a:lnTo>
                    <a:pt x="17" y="82"/>
                  </a:lnTo>
                  <a:lnTo>
                    <a:pt x="76" y="82"/>
                  </a:lnTo>
                  <a:lnTo>
                    <a:pt x="71" y="88"/>
                  </a:lnTo>
                  <a:lnTo>
                    <a:pt x="60" y="93"/>
                  </a:lnTo>
                  <a:lnTo>
                    <a:pt x="44" y="95"/>
                  </a:lnTo>
                  <a:close/>
                  <a:moveTo>
                    <a:pt x="71" y="40"/>
                  </a:moveTo>
                  <a:lnTo>
                    <a:pt x="53" y="40"/>
                  </a:lnTo>
                  <a:lnTo>
                    <a:pt x="59" y="35"/>
                  </a:lnTo>
                  <a:lnTo>
                    <a:pt x="59" y="17"/>
                  </a:lnTo>
                  <a:lnTo>
                    <a:pt x="54" y="13"/>
                  </a:lnTo>
                  <a:lnTo>
                    <a:pt x="75" y="13"/>
                  </a:lnTo>
                  <a:lnTo>
                    <a:pt x="75" y="33"/>
                  </a:lnTo>
                  <a:lnTo>
                    <a:pt x="71" y="40"/>
                  </a:lnTo>
                  <a:close/>
                  <a:moveTo>
                    <a:pt x="76" y="82"/>
                  </a:moveTo>
                  <a:lnTo>
                    <a:pt x="57" y="82"/>
                  </a:lnTo>
                  <a:lnTo>
                    <a:pt x="63" y="76"/>
                  </a:lnTo>
                  <a:lnTo>
                    <a:pt x="63" y="57"/>
                  </a:lnTo>
                  <a:lnTo>
                    <a:pt x="57" y="52"/>
                  </a:lnTo>
                  <a:lnTo>
                    <a:pt x="77" y="52"/>
                  </a:lnTo>
                  <a:lnTo>
                    <a:pt x="80" y="56"/>
                  </a:lnTo>
                  <a:lnTo>
                    <a:pt x="80" y="69"/>
                  </a:lnTo>
                  <a:lnTo>
                    <a:pt x="78" y="79"/>
                  </a:lnTo>
                  <a:lnTo>
                    <a:pt x="76" y="8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3" name="AutoShape 853"/>
            <p:cNvSpPr>
              <a:spLocks/>
            </p:cNvSpPr>
            <p:nvPr/>
          </p:nvSpPr>
          <p:spPr bwMode="auto">
            <a:xfrm>
              <a:off x="7645" y="3537"/>
              <a:ext cx="41" cy="72"/>
            </a:xfrm>
            <a:custGeom>
              <a:avLst/>
              <a:gdLst>
                <a:gd name="T0" fmla="+- 0 7669 7646"/>
                <a:gd name="T1" fmla="*/ T0 w 41"/>
                <a:gd name="T2" fmla="+- 0 3552 3537"/>
                <a:gd name="T3" fmla="*/ 3552 h 72"/>
                <a:gd name="T4" fmla="+- 0 7660 7646"/>
                <a:gd name="T5" fmla="*/ T4 w 41"/>
                <a:gd name="T6" fmla="+- 0 3552 3537"/>
                <a:gd name="T7" fmla="*/ 3552 h 72"/>
                <a:gd name="T8" fmla="+- 0 7662 7646"/>
                <a:gd name="T9" fmla="*/ T8 w 41"/>
                <a:gd name="T10" fmla="+- 0 3545 3537"/>
                <a:gd name="T11" fmla="*/ 3545 h 72"/>
                <a:gd name="T12" fmla="+- 0 7671 7646"/>
                <a:gd name="T13" fmla="*/ T12 w 41"/>
                <a:gd name="T14" fmla="+- 0 3537 3537"/>
                <a:gd name="T15" fmla="*/ 3537 h 72"/>
                <a:gd name="T16" fmla="+- 0 7684 7646"/>
                <a:gd name="T17" fmla="*/ T16 w 41"/>
                <a:gd name="T18" fmla="+- 0 3537 3537"/>
                <a:gd name="T19" fmla="*/ 3537 h 72"/>
                <a:gd name="T20" fmla="+- 0 7685 7646"/>
                <a:gd name="T21" fmla="*/ T20 w 41"/>
                <a:gd name="T22" fmla="+- 0 3537 3537"/>
                <a:gd name="T23" fmla="*/ 3537 h 72"/>
                <a:gd name="T24" fmla="+- 0 7687 7646"/>
                <a:gd name="T25" fmla="*/ T24 w 41"/>
                <a:gd name="T26" fmla="+- 0 3538 3537"/>
                <a:gd name="T27" fmla="*/ 3538 h 72"/>
                <a:gd name="T28" fmla="+- 0 7687 7646"/>
                <a:gd name="T29" fmla="*/ T28 w 41"/>
                <a:gd name="T30" fmla="+- 0 3552 3537"/>
                <a:gd name="T31" fmla="*/ 3552 h 72"/>
                <a:gd name="T32" fmla="+- 0 7669 7646"/>
                <a:gd name="T33" fmla="*/ T32 w 41"/>
                <a:gd name="T34" fmla="+- 0 3552 3537"/>
                <a:gd name="T35" fmla="*/ 3552 h 72"/>
                <a:gd name="T36" fmla="+- 0 7669 7646"/>
                <a:gd name="T37" fmla="*/ T36 w 41"/>
                <a:gd name="T38" fmla="+- 0 3552 3537"/>
                <a:gd name="T39" fmla="*/ 3552 h 72"/>
                <a:gd name="T40" fmla="+- 0 7661 7646"/>
                <a:gd name="T41" fmla="*/ T40 w 41"/>
                <a:gd name="T42" fmla="+- 0 3608 3537"/>
                <a:gd name="T43" fmla="*/ 3608 h 72"/>
                <a:gd name="T44" fmla="+- 0 7646 7646"/>
                <a:gd name="T45" fmla="*/ T44 w 41"/>
                <a:gd name="T46" fmla="+- 0 3608 3537"/>
                <a:gd name="T47" fmla="*/ 3608 h 72"/>
                <a:gd name="T48" fmla="+- 0 7646 7646"/>
                <a:gd name="T49" fmla="*/ T48 w 41"/>
                <a:gd name="T50" fmla="+- 0 3539 3537"/>
                <a:gd name="T51" fmla="*/ 3539 h 72"/>
                <a:gd name="T52" fmla="+- 0 7660 7646"/>
                <a:gd name="T53" fmla="*/ T52 w 41"/>
                <a:gd name="T54" fmla="+- 0 3539 3537"/>
                <a:gd name="T55" fmla="*/ 3539 h 72"/>
                <a:gd name="T56" fmla="+- 0 7660 7646"/>
                <a:gd name="T57" fmla="*/ T56 w 41"/>
                <a:gd name="T58" fmla="+- 0 3552 3537"/>
                <a:gd name="T59" fmla="*/ 3552 h 72"/>
                <a:gd name="T60" fmla="+- 0 7669 7646"/>
                <a:gd name="T61" fmla="*/ T60 w 41"/>
                <a:gd name="T62" fmla="+- 0 3552 3537"/>
                <a:gd name="T63" fmla="*/ 3552 h 72"/>
                <a:gd name="T64" fmla="+- 0 7661 7646"/>
                <a:gd name="T65" fmla="*/ T64 w 41"/>
                <a:gd name="T66" fmla="+- 0 3560 3537"/>
                <a:gd name="T67" fmla="*/ 3560 h 72"/>
                <a:gd name="T68" fmla="+- 0 7661 7646"/>
                <a:gd name="T69" fmla="*/ T68 w 41"/>
                <a:gd name="T70" fmla="+- 0 3608 3537"/>
                <a:gd name="T71" fmla="*/ 3608 h 72"/>
                <a:gd name="T72" fmla="+- 0 7687 7646"/>
                <a:gd name="T73" fmla="*/ T72 w 41"/>
                <a:gd name="T74" fmla="+- 0 3552 3537"/>
                <a:gd name="T75" fmla="*/ 3552 h 72"/>
                <a:gd name="T76" fmla="+- 0 7684 7646"/>
                <a:gd name="T77" fmla="*/ T76 w 41"/>
                <a:gd name="T78" fmla="+- 0 3552 3537"/>
                <a:gd name="T79" fmla="*/ 3552 h 72"/>
                <a:gd name="T80" fmla="+- 0 7682 7646"/>
                <a:gd name="T81" fmla="*/ T80 w 41"/>
                <a:gd name="T82" fmla="+- 0 3552 3537"/>
                <a:gd name="T83" fmla="*/ 3552 h 72"/>
                <a:gd name="T84" fmla="+- 0 7687 7646"/>
                <a:gd name="T85" fmla="*/ T84 w 41"/>
                <a:gd name="T86" fmla="+- 0 3552 3537"/>
                <a:gd name="T87" fmla="*/ 3552 h 72"/>
                <a:gd name="T88" fmla="+- 0 7687 7646"/>
                <a:gd name="T89" fmla="*/ T88 w 41"/>
                <a:gd name="T90" fmla="+- 0 3552 3537"/>
                <a:gd name="T91" fmla="*/ 355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1" h="72">
                  <a:moveTo>
                    <a:pt x="23" y="15"/>
                  </a:moveTo>
                  <a:lnTo>
                    <a:pt x="14" y="15"/>
                  </a:lnTo>
                  <a:lnTo>
                    <a:pt x="16" y="8"/>
                  </a:lnTo>
                  <a:lnTo>
                    <a:pt x="25" y="0"/>
                  </a:lnTo>
                  <a:lnTo>
                    <a:pt x="38" y="0"/>
                  </a:lnTo>
                  <a:lnTo>
                    <a:pt x="39" y="0"/>
                  </a:lnTo>
                  <a:lnTo>
                    <a:pt x="41" y="1"/>
                  </a:lnTo>
                  <a:lnTo>
                    <a:pt x="41" y="15"/>
                  </a:lnTo>
                  <a:lnTo>
                    <a:pt x="23" y="15"/>
                  </a:lnTo>
                  <a:close/>
                  <a:moveTo>
                    <a:pt x="15" y="71"/>
                  </a:moveTo>
                  <a:lnTo>
                    <a:pt x="0" y="71"/>
                  </a:lnTo>
                  <a:lnTo>
                    <a:pt x="0" y="2"/>
                  </a:lnTo>
                  <a:lnTo>
                    <a:pt x="14" y="2"/>
                  </a:lnTo>
                  <a:lnTo>
                    <a:pt x="14" y="15"/>
                  </a:lnTo>
                  <a:lnTo>
                    <a:pt x="23" y="15"/>
                  </a:lnTo>
                  <a:lnTo>
                    <a:pt x="15" y="23"/>
                  </a:lnTo>
                  <a:lnTo>
                    <a:pt x="15" y="71"/>
                  </a:lnTo>
                  <a:close/>
                  <a:moveTo>
                    <a:pt x="41" y="15"/>
                  </a:moveTo>
                  <a:lnTo>
                    <a:pt x="38" y="15"/>
                  </a:lnTo>
                  <a:lnTo>
                    <a:pt x="36" y="15"/>
                  </a:lnTo>
                  <a:lnTo>
                    <a:pt x="41"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4" name="AutoShape 854"/>
            <p:cNvSpPr>
              <a:spLocks/>
            </p:cNvSpPr>
            <p:nvPr/>
          </p:nvSpPr>
          <p:spPr bwMode="auto">
            <a:xfrm>
              <a:off x="7689" y="3537"/>
              <a:ext cx="70" cy="74"/>
            </a:xfrm>
            <a:custGeom>
              <a:avLst/>
              <a:gdLst>
                <a:gd name="T0" fmla="+- 0 7707 7689"/>
                <a:gd name="T1" fmla="*/ T0 w 70"/>
                <a:gd name="T2" fmla="+- 0 3560 3537"/>
                <a:gd name="T3" fmla="*/ 3560 h 74"/>
                <a:gd name="T4" fmla="+- 0 7692 7689"/>
                <a:gd name="T5" fmla="*/ T4 w 70"/>
                <a:gd name="T6" fmla="+- 0 3560 3537"/>
                <a:gd name="T7" fmla="*/ 3560 h 74"/>
                <a:gd name="T8" fmla="+- 0 7693 7689"/>
                <a:gd name="T9" fmla="*/ T8 w 70"/>
                <a:gd name="T10" fmla="+- 0 3542 3537"/>
                <a:gd name="T11" fmla="*/ 3542 h 74"/>
                <a:gd name="T12" fmla="+- 0 7708 7689"/>
                <a:gd name="T13" fmla="*/ T12 w 70"/>
                <a:gd name="T14" fmla="+- 0 3537 3537"/>
                <a:gd name="T15" fmla="*/ 3537 h 74"/>
                <a:gd name="T16" fmla="+- 0 7737 7689"/>
                <a:gd name="T17" fmla="*/ T16 w 70"/>
                <a:gd name="T18" fmla="+- 0 3537 3537"/>
                <a:gd name="T19" fmla="*/ 3537 h 74"/>
                <a:gd name="T20" fmla="+- 0 7751 7689"/>
                <a:gd name="T21" fmla="*/ T20 w 70"/>
                <a:gd name="T22" fmla="+- 0 3543 3537"/>
                <a:gd name="T23" fmla="*/ 3543 h 74"/>
                <a:gd name="T24" fmla="+- 0 7751 7689"/>
                <a:gd name="T25" fmla="*/ T24 w 70"/>
                <a:gd name="T26" fmla="+- 0 3549 3537"/>
                <a:gd name="T27" fmla="*/ 3549 h 74"/>
                <a:gd name="T28" fmla="+- 0 7714 7689"/>
                <a:gd name="T29" fmla="*/ T28 w 70"/>
                <a:gd name="T30" fmla="+- 0 3549 3537"/>
                <a:gd name="T31" fmla="*/ 3549 h 74"/>
                <a:gd name="T32" fmla="+- 0 7708 7689"/>
                <a:gd name="T33" fmla="*/ T32 w 70"/>
                <a:gd name="T34" fmla="+- 0 3553 3537"/>
                <a:gd name="T35" fmla="*/ 3553 h 74"/>
                <a:gd name="T36" fmla="+- 0 7707 7689"/>
                <a:gd name="T37" fmla="*/ T36 w 70"/>
                <a:gd name="T38" fmla="+- 0 3560 3537"/>
                <a:gd name="T39" fmla="*/ 3560 h 74"/>
                <a:gd name="T40" fmla="+- 0 7751 7689"/>
                <a:gd name="T41" fmla="*/ T40 w 70"/>
                <a:gd name="T42" fmla="+- 0 3568 3537"/>
                <a:gd name="T43" fmla="*/ 3568 h 74"/>
                <a:gd name="T44" fmla="+- 0 7737 7689"/>
                <a:gd name="T45" fmla="*/ T44 w 70"/>
                <a:gd name="T46" fmla="+- 0 3568 3537"/>
                <a:gd name="T47" fmla="*/ 3568 h 74"/>
                <a:gd name="T48" fmla="+- 0 7737 7689"/>
                <a:gd name="T49" fmla="*/ T48 w 70"/>
                <a:gd name="T50" fmla="+- 0 3551 3537"/>
                <a:gd name="T51" fmla="*/ 3551 h 74"/>
                <a:gd name="T52" fmla="+- 0 7729 7689"/>
                <a:gd name="T53" fmla="*/ T52 w 70"/>
                <a:gd name="T54" fmla="+- 0 3549 3537"/>
                <a:gd name="T55" fmla="*/ 3549 h 74"/>
                <a:gd name="T56" fmla="+- 0 7751 7689"/>
                <a:gd name="T57" fmla="*/ T56 w 70"/>
                <a:gd name="T58" fmla="+- 0 3549 3537"/>
                <a:gd name="T59" fmla="*/ 3549 h 74"/>
                <a:gd name="T60" fmla="+- 0 7751 7689"/>
                <a:gd name="T61" fmla="*/ T60 w 70"/>
                <a:gd name="T62" fmla="+- 0 3568 3537"/>
                <a:gd name="T63" fmla="*/ 3568 h 74"/>
                <a:gd name="T64" fmla="+- 0 7721 7689"/>
                <a:gd name="T65" fmla="*/ T64 w 70"/>
                <a:gd name="T66" fmla="+- 0 3610 3537"/>
                <a:gd name="T67" fmla="*/ 3610 h 74"/>
                <a:gd name="T68" fmla="+- 0 7701 7689"/>
                <a:gd name="T69" fmla="*/ T68 w 70"/>
                <a:gd name="T70" fmla="+- 0 3610 3537"/>
                <a:gd name="T71" fmla="*/ 3610 h 74"/>
                <a:gd name="T72" fmla="+- 0 7689 7689"/>
                <a:gd name="T73" fmla="*/ T72 w 70"/>
                <a:gd name="T74" fmla="+- 0 3604 3537"/>
                <a:gd name="T75" fmla="*/ 3604 h 74"/>
                <a:gd name="T76" fmla="+- 0 7689 7689"/>
                <a:gd name="T77" fmla="*/ T76 w 70"/>
                <a:gd name="T78" fmla="+- 0 3573 3537"/>
                <a:gd name="T79" fmla="*/ 3573 h 74"/>
                <a:gd name="T80" fmla="+- 0 7703 7689"/>
                <a:gd name="T81" fmla="*/ T80 w 70"/>
                <a:gd name="T82" fmla="+- 0 3570 3537"/>
                <a:gd name="T83" fmla="*/ 3570 h 74"/>
                <a:gd name="T84" fmla="+- 0 7716 7689"/>
                <a:gd name="T85" fmla="*/ T84 w 70"/>
                <a:gd name="T86" fmla="+- 0 3568 3537"/>
                <a:gd name="T87" fmla="*/ 3568 h 74"/>
                <a:gd name="T88" fmla="+- 0 7727 7689"/>
                <a:gd name="T89" fmla="*/ T88 w 70"/>
                <a:gd name="T90" fmla="+- 0 3566 3537"/>
                <a:gd name="T91" fmla="*/ 3566 h 74"/>
                <a:gd name="T92" fmla="+- 0 7737 7689"/>
                <a:gd name="T93" fmla="*/ T92 w 70"/>
                <a:gd name="T94" fmla="+- 0 3568 3537"/>
                <a:gd name="T95" fmla="*/ 3568 h 74"/>
                <a:gd name="T96" fmla="+- 0 7751 7689"/>
                <a:gd name="T97" fmla="*/ T96 w 70"/>
                <a:gd name="T98" fmla="+- 0 3568 3537"/>
                <a:gd name="T99" fmla="*/ 3568 h 74"/>
                <a:gd name="T100" fmla="+- 0 7751 7689"/>
                <a:gd name="T101" fmla="*/ T100 w 70"/>
                <a:gd name="T102" fmla="+- 0 3574 3537"/>
                <a:gd name="T103" fmla="*/ 3574 h 74"/>
                <a:gd name="T104" fmla="+- 0 7736 7689"/>
                <a:gd name="T105" fmla="*/ T104 w 70"/>
                <a:gd name="T106" fmla="+- 0 3574 3537"/>
                <a:gd name="T107" fmla="*/ 3574 h 74"/>
                <a:gd name="T108" fmla="+- 0 7731 7689"/>
                <a:gd name="T109" fmla="*/ T108 w 70"/>
                <a:gd name="T110" fmla="+- 0 3577 3537"/>
                <a:gd name="T111" fmla="*/ 3577 h 74"/>
                <a:gd name="T112" fmla="+- 0 7724 7689"/>
                <a:gd name="T113" fmla="*/ T112 w 70"/>
                <a:gd name="T114" fmla="+- 0 3577 3537"/>
                <a:gd name="T115" fmla="*/ 3577 h 74"/>
                <a:gd name="T116" fmla="+- 0 7717 7689"/>
                <a:gd name="T117" fmla="*/ T116 w 70"/>
                <a:gd name="T118" fmla="+- 0 3578 3537"/>
                <a:gd name="T119" fmla="*/ 3578 h 74"/>
                <a:gd name="T120" fmla="+- 0 7711 7689"/>
                <a:gd name="T121" fmla="*/ T120 w 70"/>
                <a:gd name="T122" fmla="+- 0 3579 3537"/>
                <a:gd name="T123" fmla="*/ 3579 h 74"/>
                <a:gd name="T124" fmla="+- 0 7705 7689"/>
                <a:gd name="T125" fmla="*/ T124 w 70"/>
                <a:gd name="T126" fmla="+- 0 3581 3537"/>
                <a:gd name="T127" fmla="*/ 3581 h 74"/>
                <a:gd name="T128" fmla="+- 0 7705 7689"/>
                <a:gd name="T129" fmla="*/ T128 w 70"/>
                <a:gd name="T130" fmla="+- 0 3596 3537"/>
                <a:gd name="T131" fmla="*/ 3596 h 74"/>
                <a:gd name="T132" fmla="+- 0 7713 7689"/>
                <a:gd name="T133" fmla="*/ T132 w 70"/>
                <a:gd name="T134" fmla="+- 0 3598 3537"/>
                <a:gd name="T135" fmla="*/ 3598 h 74"/>
                <a:gd name="T136" fmla="+- 0 7759 7689"/>
                <a:gd name="T137" fmla="*/ T136 w 70"/>
                <a:gd name="T138" fmla="+- 0 3598 3537"/>
                <a:gd name="T139" fmla="*/ 3598 h 74"/>
                <a:gd name="T140" fmla="+- 0 7759 7689"/>
                <a:gd name="T141" fmla="*/ T140 w 70"/>
                <a:gd name="T142" fmla="+- 0 3602 3537"/>
                <a:gd name="T143" fmla="*/ 3602 h 74"/>
                <a:gd name="T144" fmla="+- 0 7737 7689"/>
                <a:gd name="T145" fmla="*/ T144 w 70"/>
                <a:gd name="T146" fmla="+- 0 3602 3537"/>
                <a:gd name="T147" fmla="*/ 3602 h 74"/>
                <a:gd name="T148" fmla="+- 0 7731 7689"/>
                <a:gd name="T149" fmla="*/ T148 w 70"/>
                <a:gd name="T150" fmla="+- 0 3608 3537"/>
                <a:gd name="T151" fmla="*/ 3608 h 74"/>
                <a:gd name="T152" fmla="+- 0 7721 7689"/>
                <a:gd name="T153" fmla="*/ T152 w 70"/>
                <a:gd name="T154" fmla="+- 0 3610 3537"/>
                <a:gd name="T155" fmla="*/ 3610 h 74"/>
                <a:gd name="T156" fmla="+- 0 7752 7689"/>
                <a:gd name="T157" fmla="*/ T156 w 70"/>
                <a:gd name="T158" fmla="+- 0 3598 3537"/>
                <a:gd name="T159" fmla="*/ 3598 h 74"/>
                <a:gd name="T160" fmla="+- 0 7725 7689"/>
                <a:gd name="T161" fmla="*/ T160 w 70"/>
                <a:gd name="T162" fmla="+- 0 3598 3537"/>
                <a:gd name="T163" fmla="*/ 3598 h 74"/>
                <a:gd name="T164" fmla="+- 0 7736 7689"/>
                <a:gd name="T165" fmla="*/ T164 w 70"/>
                <a:gd name="T166" fmla="+- 0 3595 3537"/>
                <a:gd name="T167" fmla="*/ 3595 h 74"/>
                <a:gd name="T168" fmla="+- 0 7736 7689"/>
                <a:gd name="T169" fmla="*/ T168 w 70"/>
                <a:gd name="T170" fmla="+- 0 3574 3537"/>
                <a:gd name="T171" fmla="*/ 3574 h 74"/>
                <a:gd name="T172" fmla="+- 0 7751 7689"/>
                <a:gd name="T173" fmla="*/ T172 w 70"/>
                <a:gd name="T174" fmla="+- 0 3574 3537"/>
                <a:gd name="T175" fmla="*/ 3574 h 74"/>
                <a:gd name="T176" fmla="+- 0 7751 7689"/>
                <a:gd name="T177" fmla="*/ T176 w 70"/>
                <a:gd name="T178" fmla="+- 0 3597 3537"/>
                <a:gd name="T179" fmla="*/ 3597 h 74"/>
                <a:gd name="T180" fmla="+- 0 7752 7689"/>
                <a:gd name="T181" fmla="*/ T180 w 70"/>
                <a:gd name="T182" fmla="+- 0 3598 3537"/>
                <a:gd name="T183" fmla="*/ 3598 h 74"/>
                <a:gd name="T184" fmla="+- 0 7731 7689"/>
                <a:gd name="T185" fmla="*/ T184 w 70"/>
                <a:gd name="T186" fmla="+- 0 3577 3537"/>
                <a:gd name="T187" fmla="*/ 3577 h 74"/>
                <a:gd name="T188" fmla="+- 0 7724 7689"/>
                <a:gd name="T189" fmla="*/ T188 w 70"/>
                <a:gd name="T190" fmla="+- 0 3577 3537"/>
                <a:gd name="T191" fmla="*/ 3577 h 74"/>
                <a:gd name="T192" fmla="+- 0 7731 7689"/>
                <a:gd name="T193" fmla="*/ T192 w 70"/>
                <a:gd name="T194" fmla="+- 0 3577 3537"/>
                <a:gd name="T195" fmla="*/ 3577 h 74"/>
                <a:gd name="T196" fmla="+- 0 7731 7689"/>
                <a:gd name="T197" fmla="*/ T196 w 70"/>
                <a:gd name="T198" fmla="+- 0 3577 3537"/>
                <a:gd name="T199" fmla="*/ 3577 h 74"/>
                <a:gd name="T200" fmla="+- 0 7759 7689"/>
                <a:gd name="T201" fmla="*/ T200 w 70"/>
                <a:gd name="T202" fmla="+- 0 3598 3537"/>
                <a:gd name="T203" fmla="*/ 3598 h 74"/>
                <a:gd name="T204" fmla="+- 0 7757 7689"/>
                <a:gd name="T205" fmla="*/ T204 w 70"/>
                <a:gd name="T206" fmla="+- 0 3598 3537"/>
                <a:gd name="T207" fmla="*/ 3598 h 74"/>
                <a:gd name="T208" fmla="+- 0 7759 7689"/>
                <a:gd name="T209" fmla="*/ T208 w 70"/>
                <a:gd name="T210" fmla="+- 0 3598 3537"/>
                <a:gd name="T211" fmla="*/ 3598 h 74"/>
                <a:gd name="T212" fmla="+- 0 7759 7689"/>
                <a:gd name="T213" fmla="*/ T212 w 70"/>
                <a:gd name="T214" fmla="+- 0 3598 3537"/>
                <a:gd name="T215" fmla="*/ 3598 h 74"/>
                <a:gd name="T216" fmla="+- 0 7752 7689"/>
                <a:gd name="T217" fmla="*/ T216 w 70"/>
                <a:gd name="T218" fmla="+- 0 3610 3537"/>
                <a:gd name="T219" fmla="*/ 3610 h 74"/>
                <a:gd name="T220" fmla="+- 0 7743 7689"/>
                <a:gd name="T221" fmla="*/ T220 w 70"/>
                <a:gd name="T222" fmla="+- 0 3610 3537"/>
                <a:gd name="T223" fmla="*/ 3610 h 74"/>
                <a:gd name="T224" fmla="+- 0 7738 7689"/>
                <a:gd name="T225" fmla="*/ T224 w 70"/>
                <a:gd name="T226" fmla="+- 0 3608 3537"/>
                <a:gd name="T227" fmla="*/ 3608 h 74"/>
                <a:gd name="T228" fmla="+- 0 7737 7689"/>
                <a:gd name="T229" fmla="*/ T228 w 70"/>
                <a:gd name="T230" fmla="+- 0 3602 3537"/>
                <a:gd name="T231" fmla="*/ 3602 h 74"/>
                <a:gd name="T232" fmla="+- 0 7759 7689"/>
                <a:gd name="T233" fmla="*/ T232 w 70"/>
                <a:gd name="T234" fmla="+- 0 3602 3537"/>
                <a:gd name="T235" fmla="*/ 3602 h 74"/>
                <a:gd name="T236" fmla="+- 0 7759 7689"/>
                <a:gd name="T237" fmla="*/ T236 w 70"/>
                <a:gd name="T238" fmla="+- 0 3609 3537"/>
                <a:gd name="T239" fmla="*/ 3609 h 74"/>
                <a:gd name="T240" fmla="+- 0 7756 7689"/>
                <a:gd name="T241" fmla="*/ T240 w 70"/>
                <a:gd name="T242" fmla="+- 0 3609 3537"/>
                <a:gd name="T243" fmla="*/ 3609 h 74"/>
                <a:gd name="T244" fmla="+- 0 7752 7689"/>
                <a:gd name="T245" fmla="*/ T244 w 70"/>
                <a:gd name="T246" fmla="+- 0 3610 3537"/>
                <a:gd name="T247" fmla="*/ 361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70" h="74">
                  <a:moveTo>
                    <a:pt x="18" y="23"/>
                  </a:moveTo>
                  <a:lnTo>
                    <a:pt x="3" y="23"/>
                  </a:lnTo>
                  <a:lnTo>
                    <a:pt x="4" y="5"/>
                  </a:lnTo>
                  <a:lnTo>
                    <a:pt x="19" y="0"/>
                  </a:lnTo>
                  <a:lnTo>
                    <a:pt x="48" y="0"/>
                  </a:lnTo>
                  <a:lnTo>
                    <a:pt x="62" y="6"/>
                  </a:lnTo>
                  <a:lnTo>
                    <a:pt x="62" y="12"/>
                  </a:lnTo>
                  <a:lnTo>
                    <a:pt x="25" y="12"/>
                  </a:lnTo>
                  <a:lnTo>
                    <a:pt x="19" y="16"/>
                  </a:lnTo>
                  <a:lnTo>
                    <a:pt x="18" y="23"/>
                  </a:lnTo>
                  <a:close/>
                  <a:moveTo>
                    <a:pt x="62" y="31"/>
                  </a:moveTo>
                  <a:lnTo>
                    <a:pt x="48" y="31"/>
                  </a:lnTo>
                  <a:lnTo>
                    <a:pt x="48" y="14"/>
                  </a:lnTo>
                  <a:lnTo>
                    <a:pt x="40" y="12"/>
                  </a:lnTo>
                  <a:lnTo>
                    <a:pt x="62" y="12"/>
                  </a:lnTo>
                  <a:lnTo>
                    <a:pt x="62" y="31"/>
                  </a:lnTo>
                  <a:close/>
                  <a:moveTo>
                    <a:pt x="32" y="73"/>
                  </a:moveTo>
                  <a:lnTo>
                    <a:pt x="12" y="73"/>
                  </a:lnTo>
                  <a:lnTo>
                    <a:pt x="0" y="67"/>
                  </a:lnTo>
                  <a:lnTo>
                    <a:pt x="0" y="36"/>
                  </a:lnTo>
                  <a:lnTo>
                    <a:pt x="14" y="33"/>
                  </a:lnTo>
                  <a:lnTo>
                    <a:pt x="27" y="31"/>
                  </a:lnTo>
                  <a:lnTo>
                    <a:pt x="38" y="29"/>
                  </a:lnTo>
                  <a:lnTo>
                    <a:pt x="48" y="31"/>
                  </a:lnTo>
                  <a:lnTo>
                    <a:pt x="62" y="31"/>
                  </a:lnTo>
                  <a:lnTo>
                    <a:pt x="62" y="37"/>
                  </a:lnTo>
                  <a:lnTo>
                    <a:pt x="47" y="37"/>
                  </a:lnTo>
                  <a:lnTo>
                    <a:pt x="42" y="40"/>
                  </a:lnTo>
                  <a:lnTo>
                    <a:pt x="35" y="40"/>
                  </a:lnTo>
                  <a:lnTo>
                    <a:pt x="28" y="41"/>
                  </a:lnTo>
                  <a:lnTo>
                    <a:pt x="22" y="42"/>
                  </a:lnTo>
                  <a:lnTo>
                    <a:pt x="16" y="44"/>
                  </a:lnTo>
                  <a:lnTo>
                    <a:pt x="16" y="59"/>
                  </a:lnTo>
                  <a:lnTo>
                    <a:pt x="24" y="61"/>
                  </a:lnTo>
                  <a:lnTo>
                    <a:pt x="70" y="61"/>
                  </a:lnTo>
                  <a:lnTo>
                    <a:pt x="70" y="65"/>
                  </a:lnTo>
                  <a:lnTo>
                    <a:pt x="48" y="65"/>
                  </a:lnTo>
                  <a:lnTo>
                    <a:pt x="42" y="71"/>
                  </a:lnTo>
                  <a:lnTo>
                    <a:pt x="32" y="73"/>
                  </a:lnTo>
                  <a:close/>
                  <a:moveTo>
                    <a:pt x="63" y="61"/>
                  </a:moveTo>
                  <a:lnTo>
                    <a:pt x="36" y="61"/>
                  </a:lnTo>
                  <a:lnTo>
                    <a:pt x="47" y="58"/>
                  </a:lnTo>
                  <a:lnTo>
                    <a:pt x="47" y="37"/>
                  </a:lnTo>
                  <a:lnTo>
                    <a:pt x="62" y="37"/>
                  </a:lnTo>
                  <a:lnTo>
                    <a:pt x="62" y="60"/>
                  </a:lnTo>
                  <a:lnTo>
                    <a:pt x="63" y="61"/>
                  </a:lnTo>
                  <a:close/>
                  <a:moveTo>
                    <a:pt x="42" y="40"/>
                  </a:moveTo>
                  <a:lnTo>
                    <a:pt x="35" y="40"/>
                  </a:lnTo>
                  <a:lnTo>
                    <a:pt x="42" y="40"/>
                  </a:lnTo>
                  <a:close/>
                  <a:moveTo>
                    <a:pt x="70" y="61"/>
                  </a:moveTo>
                  <a:lnTo>
                    <a:pt x="68" y="61"/>
                  </a:lnTo>
                  <a:lnTo>
                    <a:pt x="70" y="61"/>
                  </a:lnTo>
                  <a:close/>
                  <a:moveTo>
                    <a:pt x="63" y="73"/>
                  </a:moveTo>
                  <a:lnTo>
                    <a:pt x="54" y="73"/>
                  </a:lnTo>
                  <a:lnTo>
                    <a:pt x="49" y="71"/>
                  </a:lnTo>
                  <a:lnTo>
                    <a:pt x="48" y="65"/>
                  </a:lnTo>
                  <a:lnTo>
                    <a:pt x="70" y="65"/>
                  </a:lnTo>
                  <a:lnTo>
                    <a:pt x="70" y="72"/>
                  </a:lnTo>
                  <a:lnTo>
                    <a:pt x="67" y="72"/>
                  </a:lnTo>
                  <a:lnTo>
                    <a:pt x="63" y="7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5" name="AutoShape 855"/>
            <p:cNvSpPr>
              <a:spLocks/>
            </p:cNvSpPr>
            <p:nvPr/>
          </p:nvSpPr>
          <p:spPr bwMode="auto">
            <a:xfrm>
              <a:off x="7768" y="3512"/>
              <a:ext cx="65" cy="96"/>
            </a:xfrm>
            <a:custGeom>
              <a:avLst/>
              <a:gdLst>
                <a:gd name="T0" fmla="+- 0 7783 7768"/>
                <a:gd name="T1" fmla="*/ T0 w 65"/>
                <a:gd name="T2" fmla="+- 0 3608 3513"/>
                <a:gd name="T3" fmla="*/ 3608 h 96"/>
                <a:gd name="T4" fmla="+- 0 7768 7768"/>
                <a:gd name="T5" fmla="*/ T4 w 65"/>
                <a:gd name="T6" fmla="+- 0 3608 3513"/>
                <a:gd name="T7" fmla="*/ 3608 h 96"/>
                <a:gd name="T8" fmla="+- 0 7768 7768"/>
                <a:gd name="T9" fmla="*/ T8 w 65"/>
                <a:gd name="T10" fmla="+- 0 3513 3513"/>
                <a:gd name="T11" fmla="*/ 3513 h 96"/>
                <a:gd name="T12" fmla="+- 0 7783 7768"/>
                <a:gd name="T13" fmla="*/ T12 w 65"/>
                <a:gd name="T14" fmla="+- 0 3513 3513"/>
                <a:gd name="T15" fmla="*/ 3513 h 96"/>
                <a:gd name="T16" fmla="+- 0 7783 7768"/>
                <a:gd name="T17" fmla="*/ T16 w 65"/>
                <a:gd name="T18" fmla="+- 0 3567 3513"/>
                <a:gd name="T19" fmla="*/ 3567 h 96"/>
                <a:gd name="T20" fmla="+- 0 7805 7768"/>
                <a:gd name="T21" fmla="*/ T20 w 65"/>
                <a:gd name="T22" fmla="+- 0 3567 3513"/>
                <a:gd name="T23" fmla="*/ 3567 h 96"/>
                <a:gd name="T24" fmla="+- 0 7810 7768"/>
                <a:gd name="T25" fmla="*/ T24 w 65"/>
                <a:gd name="T26" fmla="+- 0 3575 3513"/>
                <a:gd name="T27" fmla="*/ 3575 h 96"/>
                <a:gd name="T28" fmla="+- 0 7793 7768"/>
                <a:gd name="T29" fmla="*/ T28 w 65"/>
                <a:gd name="T30" fmla="+- 0 3575 3513"/>
                <a:gd name="T31" fmla="*/ 3575 h 96"/>
                <a:gd name="T32" fmla="+- 0 7783 7768"/>
                <a:gd name="T33" fmla="*/ T32 w 65"/>
                <a:gd name="T34" fmla="+- 0 3584 3513"/>
                <a:gd name="T35" fmla="*/ 3584 h 96"/>
                <a:gd name="T36" fmla="+- 0 7783 7768"/>
                <a:gd name="T37" fmla="*/ T36 w 65"/>
                <a:gd name="T38" fmla="+- 0 3608 3513"/>
                <a:gd name="T39" fmla="*/ 3608 h 96"/>
                <a:gd name="T40" fmla="+- 0 7805 7768"/>
                <a:gd name="T41" fmla="*/ T40 w 65"/>
                <a:gd name="T42" fmla="+- 0 3567 3513"/>
                <a:gd name="T43" fmla="*/ 3567 h 96"/>
                <a:gd name="T44" fmla="+- 0 7783 7768"/>
                <a:gd name="T45" fmla="*/ T44 w 65"/>
                <a:gd name="T46" fmla="+- 0 3567 3513"/>
                <a:gd name="T47" fmla="*/ 3567 h 96"/>
                <a:gd name="T48" fmla="+- 0 7811 7768"/>
                <a:gd name="T49" fmla="*/ T48 w 65"/>
                <a:gd name="T50" fmla="+- 0 3539 3513"/>
                <a:gd name="T51" fmla="*/ 3539 h 96"/>
                <a:gd name="T52" fmla="+- 0 7830 7768"/>
                <a:gd name="T53" fmla="*/ T52 w 65"/>
                <a:gd name="T54" fmla="+- 0 3539 3513"/>
                <a:gd name="T55" fmla="*/ 3539 h 96"/>
                <a:gd name="T56" fmla="+- 0 7803 7768"/>
                <a:gd name="T57" fmla="*/ T56 w 65"/>
                <a:gd name="T58" fmla="+- 0 3565 3513"/>
                <a:gd name="T59" fmla="*/ 3565 h 96"/>
                <a:gd name="T60" fmla="+- 0 7805 7768"/>
                <a:gd name="T61" fmla="*/ T60 w 65"/>
                <a:gd name="T62" fmla="+- 0 3567 3513"/>
                <a:gd name="T63" fmla="*/ 3567 h 96"/>
                <a:gd name="T64" fmla="+- 0 7832 7768"/>
                <a:gd name="T65" fmla="*/ T64 w 65"/>
                <a:gd name="T66" fmla="+- 0 3608 3513"/>
                <a:gd name="T67" fmla="*/ 3608 h 96"/>
                <a:gd name="T68" fmla="+- 0 7814 7768"/>
                <a:gd name="T69" fmla="*/ T68 w 65"/>
                <a:gd name="T70" fmla="+- 0 3608 3513"/>
                <a:gd name="T71" fmla="*/ 3608 h 96"/>
                <a:gd name="T72" fmla="+- 0 7793 7768"/>
                <a:gd name="T73" fmla="*/ T72 w 65"/>
                <a:gd name="T74" fmla="+- 0 3575 3513"/>
                <a:gd name="T75" fmla="*/ 3575 h 96"/>
                <a:gd name="T76" fmla="+- 0 7810 7768"/>
                <a:gd name="T77" fmla="*/ T76 w 65"/>
                <a:gd name="T78" fmla="+- 0 3575 3513"/>
                <a:gd name="T79" fmla="*/ 3575 h 96"/>
                <a:gd name="T80" fmla="+- 0 7832 7768"/>
                <a:gd name="T81" fmla="*/ T80 w 65"/>
                <a:gd name="T82" fmla="+- 0 3608 3513"/>
                <a:gd name="T83" fmla="*/ 3608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5" h="96">
                  <a:moveTo>
                    <a:pt x="15" y="95"/>
                  </a:moveTo>
                  <a:lnTo>
                    <a:pt x="0" y="95"/>
                  </a:lnTo>
                  <a:lnTo>
                    <a:pt x="0" y="0"/>
                  </a:lnTo>
                  <a:lnTo>
                    <a:pt x="15" y="0"/>
                  </a:lnTo>
                  <a:lnTo>
                    <a:pt x="15" y="54"/>
                  </a:lnTo>
                  <a:lnTo>
                    <a:pt x="37" y="54"/>
                  </a:lnTo>
                  <a:lnTo>
                    <a:pt x="42" y="62"/>
                  </a:lnTo>
                  <a:lnTo>
                    <a:pt x="25" y="62"/>
                  </a:lnTo>
                  <a:lnTo>
                    <a:pt x="15" y="71"/>
                  </a:lnTo>
                  <a:lnTo>
                    <a:pt x="15" y="95"/>
                  </a:lnTo>
                  <a:close/>
                  <a:moveTo>
                    <a:pt x="37" y="54"/>
                  </a:moveTo>
                  <a:lnTo>
                    <a:pt x="15" y="54"/>
                  </a:lnTo>
                  <a:lnTo>
                    <a:pt x="43" y="26"/>
                  </a:lnTo>
                  <a:lnTo>
                    <a:pt x="62" y="26"/>
                  </a:lnTo>
                  <a:lnTo>
                    <a:pt x="35" y="52"/>
                  </a:lnTo>
                  <a:lnTo>
                    <a:pt x="37" y="54"/>
                  </a:lnTo>
                  <a:close/>
                  <a:moveTo>
                    <a:pt x="64" y="95"/>
                  </a:moveTo>
                  <a:lnTo>
                    <a:pt x="46" y="95"/>
                  </a:lnTo>
                  <a:lnTo>
                    <a:pt x="25" y="62"/>
                  </a:lnTo>
                  <a:lnTo>
                    <a:pt x="42" y="62"/>
                  </a:lnTo>
                  <a:lnTo>
                    <a:pt x="64" y="9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6" name="AutoShape 856"/>
            <p:cNvSpPr>
              <a:spLocks/>
            </p:cNvSpPr>
            <p:nvPr/>
          </p:nvSpPr>
          <p:spPr bwMode="auto">
            <a:xfrm>
              <a:off x="7836" y="3537"/>
              <a:ext cx="67" cy="74"/>
            </a:xfrm>
            <a:custGeom>
              <a:avLst/>
              <a:gdLst>
                <a:gd name="T0" fmla="+- 0 7886 7837"/>
                <a:gd name="T1" fmla="*/ T0 w 67"/>
                <a:gd name="T2" fmla="+- 0 3610 3537"/>
                <a:gd name="T3" fmla="*/ 3610 h 74"/>
                <a:gd name="T4" fmla="+- 0 7870 7837"/>
                <a:gd name="T5" fmla="*/ T4 w 67"/>
                <a:gd name="T6" fmla="+- 0 3610 3537"/>
                <a:gd name="T7" fmla="*/ 3610 h 74"/>
                <a:gd name="T8" fmla="+- 0 7856 7837"/>
                <a:gd name="T9" fmla="*/ T8 w 67"/>
                <a:gd name="T10" fmla="+- 0 3608 3537"/>
                <a:gd name="T11" fmla="*/ 3608 h 74"/>
                <a:gd name="T12" fmla="+- 0 7845 7837"/>
                <a:gd name="T13" fmla="*/ T12 w 67"/>
                <a:gd name="T14" fmla="+- 0 3600 3537"/>
                <a:gd name="T15" fmla="*/ 3600 h 74"/>
                <a:gd name="T16" fmla="+- 0 7839 7837"/>
                <a:gd name="T17" fmla="*/ T16 w 67"/>
                <a:gd name="T18" fmla="+- 0 3589 3537"/>
                <a:gd name="T19" fmla="*/ 3589 h 74"/>
                <a:gd name="T20" fmla="+- 0 7837 7837"/>
                <a:gd name="T21" fmla="*/ T20 w 67"/>
                <a:gd name="T22" fmla="+- 0 3574 3537"/>
                <a:gd name="T23" fmla="*/ 3574 h 74"/>
                <a:gd name="T24" fmla="+- 0 7839 7837"/>
                <a:gd name="T25" fmla="*/ T24 w 67"/>
                <a:gd name="T26" fmla="+- 0 3560 3537"/>
                <a:gd name="T27" fmla="*/ 3560 h 74"/>
                <a:gd name="T28" fmla="+- 0 7846 7837"/>
                <a:gd name="T29" fmla="*/ T28 w 67"/>
                <a:gd name="T30" fmla="+- 0 3548 3537"/>
                <a:gd name="T31" fmla="*/ 3548 h 74"/>
                <a:gd name="T32" fmla="+- 0 7856 7837"/>
                <a:gd name="T33" fmla="*/ T32 w 67"/>
                <a:gd name="T34" fmla="+- 0 3540 3537"/>
                <a:gd name="T35" fmla="*/ 3540 h 74"/>
                <a:gd name="T36" fmla="+- 0 7870 7837"/>
                <a:gd name="T37" fmla="*/ T36 w 67"/>
                <a:gd name="T38" fmla="+- 0 3537 3537"/>
                <a:gd name="T39" fmla="*/ 3537 h 74"/>
                <a:gd name="T40" fmla="+- 0 7885 7837"/>
                <a:gd name="T41" fmla="*/ T40 w 67"/>
                <a:gd name="T42" fmla="+- 0 3541 3537"/>
                <a:gd name="T43" fmla="*/ 3541 h 74"/>
                <a:gd name="T44" fmla="+- 0 7895 7837"/>
                <a:gd name="T45" fmla="*/ T44 w 67"/>
                <a:gd name="T46" fmla="+- 0 3549 3537"/>
                <a:gd name="T47" fmla="*/ 3549 h 74"/>
                <a:gd name="T48" fmla="+- 0 7859 7837"/>
                <a:gd name="T49" fmla="*/ T48 w 67"/>
                <a:gd name="T50" fmla="+- 0 3549 3537"/>
                <a:gd name="T51" fmla="*/ 3549 h 74"/>
                <a:gd name="T52" fmla="+- 0 7852 7837"/>
                <a:gd name="T53" fmla="*/ T52 w 67"/>
                <a:gd name="T54" fmla="+- 0 3557 3537"/>
                <a:gd name="T55" fmla="*/ 3557 h 74"/>
                <a:gd name="T56" fmla="+- 0 7852 7837"/>
                <a:gd name="T57" fmla="*/ T56 w 67"/>
                <a:gd name="T58" fmla="+- 0 3568 3537"/>
                <a:gd name="T59" fmla="*/ 3568 h 74"/>
                <a:gd name="T60" fmla="+- 0 7902 7837"/>
                <a:gd name="T61" fmla="*/ T60 w 67"/>
                <a:gd name="T62" fmla="+- 0 3568 3537"/>
                <a:gd name="T63" fmla="*/ 3568 h 74"/>
                <a:gd name="T64" fmla="+- 0 7903 7837"/>
                <a:gd name="T65" fmla="*/ T64 w 67"/>
                <a:gd name="T66" fmla="+- 0 3578 3537"/>
                <a:gd name="T67" fmla="*/ 3578 h 74"/>
                <a:gd name="T68" fmla="+- 0 7852 7837"/>
                <a:gd name="T69" fmla="*/ T68 w 67"/>
                <a:gd name="T70" fmla="+- 0 3578 3537"/>
                <a:gd name="T71" fmla="*/ 3578 h 74"/>
                <a:gd name="T72" fmla="+- 0 7852 7837"/>
                <a:gd name="T73" fmla="*/ T72 w 67"/>
                <a:gd name="T74" fmla="+- 0 3589 3537"/>
                <a:gd name="T75" fmla="*/ 3589 h 74"/>
                <a:gd name="T76" fmla="+- 0 7858 7837"/>
                <a:gd name="T77" fmla="*/ T76 w 67"/>
                <a:gd name="T78" fmla="+- 0 3598 3537"/>
                <a:gd name="T79" fmla="*/ 3598 h 74"/>
                <a:gd name="T80" fmla="+- 0 7899 7837"/>
                <a:gd name="T81" fmla="*/ T80 w 67"/>
                <a:gd name="T82" fmla="+- 0 3598 3537"/>
                <a:gd name="T83" fmla="*/ 3598 h 74"/>
                <a:gd name="T84" fmla="+- 0 7899 7837"/>
                <a:gd name="T85" fmla="*/ T84 w 67"/>
                <a:gd name="T86" fmla="+- 0 3602 3537"/>
                <a:gd name="T87" fmla="*/ 3602 h 74"/>
                <a:gd name="T88" fmla="+- 0 7886 7837"/>
                <a:gd name="T89" fmla="*/ T88 w 67"/>
                <a:gd name="T90" fmla="+- 0 3610 3537"/>
                <a:gd name="T91" fmla="*/ 3610 h 74"/>
                <a:gd name="T92" fmla="+- 0 7902 7837"/>
                <a:gd name="T93" fmla="*/ T92 w 67"/>
                <a:gd name="T94" fmla="+- 0 3568 3537"/>
                <a:gd name="T95" fmla="*/ 3568 h 74"/>
                <a:gd name="T96" fmla="+- 0 7888 7837"/>
                <a:gd name="T97" fmla="*/ T96 w 67"/>
                <a:gd name="T98" fmla="+- 0 3568 3537"/>
                <a:gd name="T99" fmla="*/ 3568 h 74"/>
                <a:gd name="T100" fmla="+- 0 7887 7837"/>
                <a:gd name="T101" fmla="*/ T100 w 67"/>
                <a:gd name="T102" fmla="+- 0 3558 3537"/>
                <a:gd name="T103" fmla="*/ 3558 h 74"/>
                <a:gd name="T104" fmla="+- 0 7880 7837"/>
                <a:gd name="T105" fmla="*/ T104 w 67"/>
                <a:gd name="T106" fmla="+- 0 3549 3537"/>
                <a:gd name="T107" fmla="*/ 3549 h 74"/>
                <a:gd name="T108" fmla="+- 0 7895 7837"/>
                <a:gd name="T109" fmla="*/ T108 w 67"/>
                <a:gd name="T110" fmla="+- 0 3549 3537"/>
                <a:gd name="T111" fmla="*/ 3549 h 74"/>
                <a:gd name="T112" fmla="+- 0 7896 7837"/>
                <a:gd name="T113" fmla="*/ T112 w 67"/>
                <a:gd name="T114" fmla="+- 0 3550 3537"/>
                <a:gd name="T115" fmla="*/ 3550 h 74"/>
                <a:gd name="T116" fmla="+- 0 7902 7837"/>
                <a:gd name="T117" fmla="*/ T116 w 67"/>
                <a:gd name="T118" fmla="+- 0 3563 3537"/>
                <a:gd name="T119" fmla="*/ 3563 h 74"/>
                <a:gd name="T120" fmla="+- 0 7902 7837"/>
                <a:gd name="T121" fmla="*/ T120 w 67"/>
                <a:gd name="T122" fmla="+- 0 3568 3537"/>
                <a:gd name="T123" fmla="*/ 3568 h 74"/>
                <a:gd name="T124" fmla="+- 0 7899 7837"/>
                <a:gd name="T125" fmla="*/ T124 w 67"/>
                <a:gd name="T126" fmla="+- 0 3598 3537"/>
                <a:gd name="T127" fmla="*/ 3598 h 74"/>
                <a:gd name="T128" fmla="+- 0 7879 7837"/>
                <a:gd name="T129" fmla="*/ T128 w 67"/>
                <a:gd name="T130" fmla="+- 0 3598 3537"/>
                <a:gd name="T131" fmla="*/ 3598 h 74"/>
                <a:gd name="T132" fmla="+- 0 7885 7837"/>
                <a:gd name="T133" fmla="*/ T132 w 67"/>
                <a:gd name="T134" fmla="+- 0 3594 3537"/>
                <a:gd name="T135" fmla="*/ 3594 h 74"/>
                <a:gd name="T136" fmla="+- 0 7887 7837"/>
                <a:gd name="T137" fmla="*/ T136 w 67"/>
                <a:gd name="T138" fmla="+- 0 3587 3537"/>
                <a:gd name="T139" fmla="*/ 3587 h 74"/>
                <a:gd name="T140" fmla="+- 0 7902 7837"/>
                <a:gd name="T141" fmla="*/ T140 w 67"/>
                <a:gd name="T142" fmla="+- 0 3587 3537"/>
                <a:gd name="T143" fmla="*/ 3587 h 74"/>
                <a:gd name="T144" fmla="+- 0 7899 7837"/>
                <a:gd name="T145" fmla="*/ T144 w 67"/>
                <a:gd name="T146" fmla="+- 0 3598 3537"/>
                <a:gd name="T147" fmla="*/ 3598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67" h="74">
                  <a:moveTo>
                    <a:pt x="49" y="73"/>
                  </a:moveTo>
                  <a:lnTo>
                    <a:pt x="33" y="73"/>
                  </a:lnTo>
                  <a:lnTo>
                    <a:pt x="19" y="71"/>
                  </a:lnTo>
                  <a:lnTo>
                    <a:pt x="8" y="63"/>
                  </a:lnTo>
                  <a:lnTo>
                    <a:pt x="2" y="52"/>
                  </a:lnTo>
                  <a:lnTo>
                    <a:pt x="0" y="37"/>
                  </a:lnTo>
                  <a:lnTo>
                    <a:pt x="2" y="23"/>
                  </a:lnTo>
                  <a:lnTo>
                    <a:pt x="9" y="11"/>
                  </a:lnTo>
                  <a:lnTo>
                    <a:pt x="19" y="3"/>
                  </a:lnTo>
                  <a:lnTo>
                    <a:pt x="33" y="0"/>
                  </a:lnTo>
                  <a:lnTo>
                    <a:pt x="48" y="4"/>
                  </a:lnTo>
                  <a:lnTo>
                    <a:pt x="58" y="12"/>
                  </a:lnTo>
                  <a:lnTo>
                    <a:pt x="22" y="12"/>
                  </a:lnTo>
                  <a:lnTo>
                    <a:pt x="15" y="20"/>
                  </a:lnTo>
                  <a:lnTo>
                    <a:pt x="15" y="31"/>
                  </a:lnTo>
                  <a:lnTo>
                    <a:pt x="65" y="31"/>
                  </a:lnTo>
                  <a:lnTo>
                    <a:pt x="66" y="41"/>
                  </a:lnTo>
                  <a:lnTo>
                    <a:pt x="15" y="41"/>
                  </a:lnTo>
                  <a:lnTo>
                    <a:pt x="15" y="52"/>
                  </a:lnTo>
                  <a:lnTo>
                    <a:pt x="21" y="61"/>
                  </a:lnTo>
                  <a:lnTo>
                    <a:pt x="62" y="61"/>
                  </a:lnTo>
                  <a:lnTo>
                    <a:pt x="62" y="65"/>
                  </a:lnTo>
                  <a:lnTo>
                    <a:pt x="49" y="73"/>
                  </a:lnTo>
                  <a:close/>
                  <a:moveTo>
                    <a:pt x="65" y="31"/>
                  </a:moveTo>
                  <a:lnTo>
                    <a:pt x="51" y="31"/>
                  </a:lnTo>
                  <a:lnTo>
                    <a:pt x="50" y="21"/>
                  </a:lnTo>
                  <a:lnTo>
                    <a:pt x="43" y="12"/>
                  </a:lnTo>
                  <a:lnTo>
                    <a:pt x="58" y="12"/>
                  </a:lnTo>
                  <a:lnTo>
                    <a:pt x="59" y="13"/>
                  </a:lnTo>
                  <a:lnTo>
                    <a:pt x="65" y="26"/>
                  </a:lnTo>
                  <a:lnTo>
                    <a:pt x="65" y="31"/>
                  </a:lnTo>
                  <a:close/>
                  <a:moveTo>
                    <a:pt x="62" y="61"/>
                  </a:moveTo>
                  <a:lnTo>
                    <a:pt x="42" y="61"/>
                  </a:lnTo>
                  <a:lnTo>
                    <a:pt x="48" y="57"/>
                  </a:lnTo>
                  <a:lnTo>
                    <a:pt x="50" y="50"/>
                  </a:lnTo>
                  <a:lnTo>
                    <a:pt x="65" y="50"/>
                  </a:lnTo>
                  <a:lnTo>
                    <a:pt x="62" y="6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7" name="AutoShape 857"/>
            <p:cNvSpPr>
              <a:spLocks/>
            </p:cNvSpPr>
            <p:nvPr/>
          </p:nvSpPr>
          <p:spPr bwMode="auto">
            <a:xfrm>
              <a:off x="7948" y="3512"/>
              <a:ext cx="69" cy="98"/>
            </a:xfrm>
            <a:custGeom>
              <a:avLst/>
              <a:gdLst>
                <a:gd name="T0" fmla="+- 0 8017 7949"/>
                <a:gd name="T1" fmla="*/ T0 w 69"/>
                <a:gd name="T2" fmla="+- 0 3548 3513"/>
                <a:gd name="T3" fmla="*/ 3548 h 98"/>
                <a:gd name="T4" fmla="+- 0 8002 7949"/>
                <a:gd name="T5" fmla="*/ T4 w 69"/>
                <a:gd name="T6" fmla="+- 0 3548 3513"/>
                <a:gd name="T7" fmla="*/ 3548 h 98"/>
                <a:gd name="T8" fmla="+- 0 8002 7949"/>
                <a:gd name="T9" fmla="*/ T8 w 69"/>
                <a:gd name="T10" fmla="+- 0 3513 3513"/>
                <a:gd name="T11" fmla="*/ 3513 h 98"/>
                <a:gd name="T12" fmla="+- 0 8017 7949"/>
                <a:gd name="T13" fmla="*/ T12 w 69"/>
                <a:gd name="T14" fmla="+- 0 3513 3513"/>
                <a:gd name="T15" fmla="*/ 3513 h 98"/>
                <a:gd name="T16" fmla="+- 0 8017 7949"/>
                <a:gd name="T17" fmla="*/ T16 w 69"/>
                <a:gd name="T18" fmla="+- 0 3548 3513"/>
                <a:gd name="T19" fmla="*/ 3548 h 98"/>
                <a:gd name="T20" fmla="+- 0 7990 7949"/>
                <a:gd name="T21" fmla="*/ T20 w 69"/>
                <a:gd name="T22" fmla="+- 0 3610 3513"/>
                <a:gd name="T23" fmla="*/ 3610 h 98"/>
                <a:gd name="T24" fmla="+- 0 7981 7949"/>
                <a:gd name="T25" fmla="*/ T24 w 69"/>
                <a:gd name="T26" fmla="+- 0 3610 3513"/>
                <a:gd name="T27" fmla="*/ 3610 h 98"/>
                <a:gd name="T28" fmla="+- 0 7967 7949"/>
                <a:gd name="T29" fmla="*/ T28 w 69"/>
                <a:gd name="T30" fmla="+- 0 3607 3513"/>
                <a:gd name="T31" fmla="*/ 3607 h 98"/>
                <a:gd name="T32" fmla="+- 0 7957 7949"/>
                <a:gd name="T33" fmla="*/ T32 w 69"/>
                <a:gd name="T34" fmla="+- 0 3600 3513"/>
                <a:gd name="T35" fmla="*/ 3600 h 98"/>
                <a:gd name="T36" fmla="+- 0 7951 7949"/>
                <a:gd name="T37" fmla="*/ T36 w 69"/>
                <a:gd name="T38" fmla="+- 0 3588 3513"/>
                <a:gd name="T39" fmla="*/ 3588 h 98"/>
                <a:gd name="T40" fmla="+- 0 7949 7949"/>
                <a:gd name="T41" fmla="*/ T40 w 69"/>
                <a:gd name="T42" fmla="+- 0 3573 3513"/>
                <a:gd name="T43" fmla="*/ 3573 h 98"/>
                <a:gd name="T44" fmla="+- 0 7951 7949"/>
                <a:gd name="T45" fmla="*/ T44 w 69"/>
                <a:gd name="T46" fmla="+- 0 3557 3513"/>
                <a:gd name="T47" fmla="*/ 3557 h 98"/>
                <a:gd name="T48" fmla="+- 0 7958 7949"/>
                <a:gd name="T49" fmla="*/ T48 w 69"/>
                <a:gd name="T50" fmla="+- 0 3546 3513"/>
                <a:gd name="T51" fmla="*/ 3546 h 98"/>
                <a:gd name="T52" fmla="+- 0 7967 7949"/>
                <a:gd name="T53" fmla="*/ T52 w 69"/>
                <a:gd name="T54" fmla="+- 0 3539 3513"/>
                <a:gd name="T55" fmla="*/ 3539 h 98"/>
                <a:gd name="T56" fmla="+- 0 7979 7949"/>
                <a:gd name="T57" fmla="*/ T56 w 69"/>
                <a:gd name="T58" fmla="+- 0 3537 3513"/>
                <a:gd name="T59" fmla="*/ 3537 h 98"/>
                <a:gd name="T60" fmla="+- 0 7987 7949"/>
                <a:gd name="T61" fmla="*/ T60 w 69"/>
                <a:gd name="T62" fmla="+- 0 3537 3513"/>
                <a:gd name="T63" fmla="*/ 3537 h 98"/>
                <a:gd name="T64" fmla="+- 0 7997 7949"/>
                <a:gd name="T65" fmla="*/ T64 w 69"/>
                <a:gd name="T66" fmla="+- 0 3540 3513"/>
                <a:gd name="T67" fmla="*/ 3540 h 98"/>
                <a:gd name="T68" fmla="+- 0 8002 7949"/>
                <a:gd name="T69" fmla="*/ T68 w 69"/>
                <a:gd name="T70" fmla="+- 0 3548 3513"/>
                <a:gd name="T71" fmla="*/ 3548 h 98"/>
                <a:gd name="T72" fmla="+- 0 8017 7949"/>
                <a:gd name="T73" fmla="*/ T72 w 69"/>
                <a:gd name="T74" fmla="+- 0 3548 3513"/>
                <a:gd name="T75" fmla="*/ 3548 h 98"/>
                <a:gd name="T76" fmla="+- 0 8017 7949"/>
                <a:gd name="T77" fmla="*/ T76 w 69"/>
                <a:gd name="T78" fmla="+- 0 3549 3513"/>
                <a:gd name="T79" fmla="*/ 3549 h 98"/>
                <a:gd name="T80" fmla="+- 0 7969 7949"/>
                <a:gd name="T81" fmla="*/ T80 w 69"/>
                <a:gd name="T82" fmla="+- 0 3549 3513"/>
                <a:gd name="T83" fmla="*/ 3549 h 98"/>
                <a:gd name="T84" fmla="+- 0 7964 7949"/>
                <a:gd name="T85" fmla="*/ T84 w 69"/>
                <a:gd name="T86" fmla="+- 0 3562 3513"/>
                <a:gd name="T87" fmla="*/ 3562 h 98"/>
                <a:gd name="T88" fmla="+- 0 7964 7949"/>
                <a:gd name="T89" fmla="*/ T88 w 69"/>
                <a:gd name="T90" fmla="+- 0 3586 3513"/>
                <a:gd name="T91" fmla="*/ 3586 h 98"/>
                <a:gd name="T92" fmla="+- 0 7970 7949"/>
                <a:gd name="T93" fmla="*/ T92 w 69"/>
                <a:gd name="T94" fmla="+- 0 3598 3513"/>
                <a:gd name="T95" fmla="*/ 3598 h 98"/>
                <a:gd name="T96" fmla="+- 0 8017 7949"/>
                <a:gd name="T97" fmla="*/ T96 w 69"/>
                <a:gd name="T98" fmla="+- 0 3598 3513"/>
                <a:gd name="T99" fmla="*/ 3598 h 98"/>
                <a:gd name="T100" fmla="+- 0 8017 7949"/>
                <a:gd name="T101" fmla="*/ T100 w 69"/>
                <a:gd name="T102" fmla="+- 0 3599 3513"/>
                <a:gd name="T103" fmla="*/ 3599 h 98"/>
                <a:gd name="T104" fmla="+- 0 8003 7949"/>
                <a:gd name="T105" fmla="*/ T104 w 69"/>
                <a:gd name="T106" fmla="+- 0 3599 3513"/>
                <a:gd name="T107" fmla="*/ 3599 h 98"/>
                <a:gd name="T108" fmla="+- 0 7998 7949"/>
                <a:gd name="T109" fmla="*/ T108 w 69"/>
                <a:gd name="T110" fmla="+- 0 3607 3513"/>
                <a:gd name="T111" fmla="*/ 3607 h 98"/>
                <a:gd name="T112" fmla="+- 0 7990 7949"/>
                <a:gd name="T113" fmla="*/ T112 w 69"/>
                <a:gd name="T114" fmla="+- 0 3610 3513"/>
                <a:gd name="T115" fmla="*/ 3610 h 98"/>
                <a:gd name="T116" fmla="+- 0 8017 7949"/>
                <a:gd name="T117" fmla="*/ T116 w 69"/>
                <a:gd name="T118" fmla="+- 0 3598 3513"/>
                <a:gd name="T119" fmla="*/ 3598 h 98"/>
                <a:gd name="T120" fmla="+- 0 7997 7949"/>
                <a:gd name="T121" fmla="*/ T120 w 69"/>
                <a:gd name="T122" fmla="+- 0 3598 3513"/>
                <a:gd name="T123" fmla="*/ 3598 h 98"/>
                <a:gd name="T124" fmla="+- 0 8003 7949"/>
                <a:gd name="T125" fmla="*/ T124 w 69"/>
                <a:gd name="T126" fmla="+- 0 3586 3513"/>
                <a:gd name="T127" fmla="*/ 3586 h 98"/>
                <a:gd name="T128" fmla="+- 0 8003 7949"/>
                <a:gd name="T129" fmla="*/ T128 w 69"/>
                <a:gd name="T130" fmla="+- 0 3558 3513"/>
                <a:gd name="T131" fmla="*/ 3558 h 98"/>
                <a:gd name="T132" fmla="+- 0 7995 7949"/>
                <a:gd name="T133" fmla="*/ T132 w 69"/>
                <a:gd name="T134" fmla="+- 0 3549 3513"/>
                <a:gd name="T135" fmla="*/ 3549 h 98"/>
                <a:gd name="T136" fmla="+- 0 8017 7949"/>
                <a:gd name="T137" fmla="*/ T136 w 69"/>
                <a:gd name="T138" fmla="+- 0 3549 3513"/>
                <a:gd name="T139" fmla="*/ 3549 h 98"/>
                <a:gd name="T140" fmla="+- 0 8017 7949"/>
                <a:gd name="T141" fmla="*/ T140 w 69"/>
                <a:gd name="T142" fmla="+- 0 3598 3513"/>
                <a:gd name="T143" fmla="*/ 3598 h 98"/>
                <a:gd name="T144" fmla="+- 0 8017 7949"/>
                <a:gd name="T145" fmla="*/ T144 w 69"/>
                <a:gd name="T146" fmla="+- 0 3608 3513"/>
                <a:gd name="T147" fmla="*/ 3608 h 98"/>
                <a:gd name="T148" fmla="+- 0 8003 7949"/>
                <a:gd name="T149" fmla="*/ T148 w 69"/>
                <a:gd name="T150" fmla="+- 0 3608 3513"/>
                <a:gd name="T151" fmla="*/ 3608 h 98"/>
                <a:gd name="T152" fmla="+- 0 8003 7949"/>
                <a:gd name="T153" fmla="*/ T152 w 69"/>
                <a:gd name="T154" fmla="+- 0 3599 3513"/>
                <a:gd name="T155" fmla="*/ 3599 h 98"/>
                <a:gd name="T156" fmla="+- 0 8017 7949"/>
                <a:gd name="T157" fmla="*/ T156 w 69"/>
                <a:gd name="T158" fmla="+- 0 3599 3513"/>
                <a:gd name="T159" fmla="*/ 3599 h 98"/>
                <a:gd name="T160" fmla="+- 0 8017 7949"/>
                <a:gd name="T161" fmla="*/ T160 w 69"/>
                <a:gd name="T162" fmla="+- 0 3608 3513"/>
                <a:gd name="T163" fmla="*/ 3608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69" h="98">
                  <a:moveTo>
                    <a:pt x="68" y="35"/>
                  </a:moveTo>
                  <a:lnTo>
                    <a:pt x="53" y="35"/>
                  </a:lnTo>
                  <a:lnTo>
                    <a:pt x="53" y="0"/>
                  </a:lnTo>
                  <a:lnTo>
                    <a:pt x="68" y="0"/>
                  </a:lnTo>
                  <a:lnTo>
                    <a:pt x="68" y="35"/>
                  </a:lnTo>
                  <a:close/>
                  <a:moveTo>
                    <a:pt x="41" y="97"/>
                  </a:moveTo>
                  <a:lnTo>
                    <a:pt x="32" y="97"/>
                  </a:lnTo>
                  <a:lnTo>
                    <a:pt x="18" y="94"/>
                  </a:lnTo>
                  <a:lnTo>
                    <a:pt x="8" y="87"/>
                  </a:lnTo>
                  <a:lnTo>
                    <a:pt x="2" y="75"/>
                  </a:lnTo>
                  <a:lnTo>
                    <a:pt x="0" y="60"/>
                  </a:lnTo>
                  <a:lnTo>
                    <a:pt x="2" y="44"/>
                  </a:lnTo>
                  <a:lnTo>
                    <a:pt x="9" y="33"/>
                  </a:lnTo>
                  <a:lnTo>
                    <a:pt x="18" y="26"/>
                  </a:lnTo>
                  <a:lnTo>
                    <a:pt x="30" y="24"/>
                  </a:lnTo>
                  <a:lnTo>
                    <a:pt x="38" y="24"/>
                  </a:lnTo>
                  <a:lnTo>
                    <a:pt x="48" y="27"/>
                  </a:lnTo>
                  <a:lnTo>
                    <a:pt x="53" y="35"/>
                  </a:lnTo>
                  <a:lnTo>
                    <a:pt x="68" y="35"/>
                  </a:lnTo>
                  <a:lnTo>
                    <a:pt x="68" y="36"/>
                  </a:lnTo>
                  <a:lnTo>
                    <a:pt x="20" y="36"/>
                  </a:lnTo>
                  <a:lnTo>
                    <a:pt x="15" y="49"/>
                  </a:lnTo>
                  <a:lnTo>
                    <a:pt x="15" y="73"/>
                  </a:lnTo>
                  <a:lnTo>
                    <a:pt x="21" y="85"/>
                  </a:lnTo>
                  <a:lnTo>
                    <a:pt x="68" y="85"/>
                  </a:lnTo>
                  <a:lnTo>
                    <a:pt x="68" y="86"/>
                  </a:lnTo>
                  <a:lnTo>
                    <a:pt x="54" y="86"/>
                  </a:lnTo>
                  <a:lnTo>
                    <a:pt x="49" y="94"/>
                  </a:lnTo>
                  <a:lnTo>
                    <a:pt x="41" y="97"/>
                  </a:lnTo>
                  <a:close/>
                  <a:moveTo>
                    <a:pt x="68" y="85"/>
                  </a:moveTo>
                  <a:lnTo>
                    <a:pt x="48" y="85"/>
                  </a:lnTo>
                  <a:lnTo>
                    <a:pt x="54" y="73"/>
                  </a:lnTo>
                  <a:lnTo>
                    <a:pt x="54" y="45"/>
                  </a:lnTo>
                  <a:lnTo>
                    <a:pt x="46" y="36"/>
                  </a:lnTo>
                  <a:lnTo>
                    <a:pt x="68" y="36"/>
                  </a:lnTo>
                  <a:lnTo>
                    <a:pt x="68" y="85"/>
                  </a:lnTo>
                  <a:close/>
                  <a:moveTo>
                    <a:pt x="68" y="95"/>
                  </a:moveTo>
                  <a:lnTo>
                    <a:pt x="54" y="95"/>
                  </a:lnTo>
                  <a:lnTo>
                    <a:pt x="54" y="86"/>
                  </a:lnTo>
                  <a:lnTo>
                    <a:pt x="68" y="86"/>
                  </a:lnTo>
                  <a:lnTo>
                    <a:pt x="68" y="9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8" name="AutoShape 858"/>
            <p:cNvSpPr>
              <a:spLocks/>
            </p:cNvSpPr>
            <p:nvPr/>
          </p:nvSpPr>
          <p:spPr bwMode="auto">
            <a:xfrm>
              <a:off x="8033" y="3537"/>
              <a:ext cx="41" cy="72"/>
            </a:xfrm>
            <a:custGeom>
              <a:avLst/>
              <a:gdLst>
                <a:gd name="T0" fmla="+- 0 8057 8034"/>
                <a:gd name="T1" fmla="*/ T0 w 41"/>
                <a:gd name="T2" fmla="+- 0 3552 3537"/>
                <a:gd name="T3" fmla="*/ 3552 h 72"/>
                <a:gd name="T4" fmla="+- 0 8049 8034"/>
                <a:gd name="T5" fmla="*/ T4 w 41"/>
                <a:gd name="T6" fmla="+- 0 3552 3537"/>
                <a:gd name="T7" fmla="*/ 3552 h 72"/>
                <a:gd name="T8" fmla="+- 0 8050 8034"/>
                <a:gd name="T9" fmla="*/ T8 w 41"/>
                <a:gd name="T10" fmla="+- 0 3545 3537"/>
                <a:gd name="T11" fmla="*/ 3545 h 72"/>
                <a:gd name="T12" fmla="+- 0 8059 8034"/>
                <a:gd name="T13" fmla="*/ T12 w 41"/>
                <a:gd name="T14" fmla="+- 0 3537 3537"/>
                <a:gd name="T15" fmla="*/ 3537 h 72"/>
                <a:gd name="T16" fmla="+- 0 8072 8034"/>
                <a:gd name="T17" fmla="*/ T16 w 41"/>
                <a:gd name="T18" fmla="+- 0 3537 3537"/>
                <a:gd name="T19" fmla="*/ 3537 h 72"/>
                <a:gd name="T20" fmla="+- 0 8073 8034"/>
                <a:gd name="T21" fmla="*/ T20 w 41"/>
                <a:gd name="T22" fmla="+- 0 3537 3537"/>
                <a:gd name="T23" fmla="*/ 3537 h 72"/>
                <a:gd name="T24" fmla="+- 0 8075 8034"/>
                <a:gd name="T25" fmla="*/ T24 w 41"/>
                <a:gd name="T26" fmla="+- 0 3538 3537"/>
                <a:gd name="T27" fmla="*/ 3538 h 72"/>
                <a:gd name="T28" fmla="+- 0 8075 8034"/>
                <a:gd name="T29" fmla="*/ T28 w 41"/>
                <a:gd name="T30" fmla="+- 0 3552 3537"/>
                <a:gd name="T31" fmla="*/ 3552 h 72"/>
                <a:gd name="T32" fmla="+- 0 8058 8034"/>
                <a:gd name="T33" fmla="*/ T32 w 41"/>
                <a:gd name="T34" fmla="+- 0 3552 3537"/>
                <a:gd name="T35" fmla="*/ 3552 h 72"/>
                <a:gd name="T36" fmla="+- 0 8057 8034"/>
                <a:gd name="T37" fmla="*/ T36 w 41"/>
                <a:gd name="T38" fmla="+- 0 3552 3537"/>
                <a:gd name="T39" fmla="*/ 3552 h 72"/>
                <a:gd name="T40" fmla="+- 0 8049 8034"/>
                <a:gd name="T41" fmla="*/ T40 w 41"/>
                <a:gd name="T42" fmla="+- 0 3608 3537"/>
                <a:gd name="T43" fmla="*/ 3608 h 72"/>
                <a:gd name="T44" fmla="+- 0 8034 8034"/>
                <a:gd name="T45" fmla="*/ T44 w 41"/>
                <a:gd name="T46" fmla="+- 0 3608 3537"/>
                <a:gd name="T47" fmla="*/ 3608 h 72"/>
                <a:gd name="T48" fmla="+- 0 8034 8034"/>
                <a:gd name="T49" fmla="*/ T48 w 41"/>
                <a:gd name="T50" fmla="+- 0 3539 3537"/>
                <a:gd name="T51" fmla="*/ 3539 h 72"/>
                <a:gd name="T52" fmla="+- 0 8048 8034"/>
                <a:gd name="T53" fmla="*/ T52 w 41"/>
                <a:gd name="T54" fmla="+- 0 3539 3537"/>
                <a:gd name="T55" fmla="*/ 3539 h 72"/>
                <a:gd name="T56" fmla="+- 0 8048 8034"/>
                <a:gd name="T57" fmla="*/ T56 w 41"/>
                <a:gd name="T58" fmla="+- 0 3552 3537"/>
                <a:gd name="T59" fmla="*/ 3552 h 72"/>
                <a:gd name="T60" fmla="+- 0 8057 8034"/>
                <a:gd name="T61" fmla="*/ T60 w 41"/>
                <a:gd name="T62" fmla="+- 0 3552 3537"/>
                <a:gd name="T63" fmla="*/ 3552 h 72"/>
                <a:gd name="T64" fmla="+- 0 8049 8034"/>
                <a:gd name="T65" fmla="*/ T64 w 41"/>
                <a:gd name="T66" fmla="+- 0 3560 3537"/>
                <a:gd name="T67" fmla="*/ 3560 h 72"/>
                <a:gd name="T68" fmla="+- 0 8049 8034"/>
                <a:gd name="T69" fmla="*/ T68 w 41"/>
                <a:gd name="T70" fmla="+- 0 3608 3537"/>
                <a:gd name="T71" fmla="*/ 3608 h 72"/>
                <a:gd name="T72" fmla="+- 0 8075 8034"/>
                <a:gd name="T73" fmla="*/ T72 w 41"/>
                <a:gd name="T74" fmla="+- 0 3552 3537"/>
                <a:gd name="T75" fmla="*/ 3552 h 72"/>
                <a:gd name="T76" fmla="+- 0 8072 8034"/>
                <a:gd name="T77" fmla="*/ T76 w 41"/>
                <a:gd name="T78" fmla="+- 0 3552 3537"/>
                <a:gd name="T79" fmla="*/ 3552 h 72"/>
                <a:gd name="T80" fmla="+- 0 8070 8034"/>
                <a:gd name="T81" fmla="*/ T80 w 41"/>
                <a:gd name="T82" fmla="+- 0 3552 3537"/>
                <a:gd name="T83" fmla="*/ 3552 h 72"/>
                <a:gd name="T84" fmla="+- 0 8075 8034"/>
                <a:gd name="T85" fmla="*/ T84 w 41"/>
                <a:gd name="T86" fmla="+- 0 3552 3537"/>
                <a:gd name="T87" fmla="*/ 3552 h 72"/>
                <a:gd name="T88" fmla="+- 0 8075 8034"/>
                <a:gd name="T89" fmla="*/ T88 w 41"/>
                <a:gd name="T90" fmla="+- 0 3552 3537"/>
                <a:gd name="T91" fmla="*/ 355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1" h="72">
                  <a:moveTo>
                    <a:pt x="23" y="15"/>
                  </a:moveTo>
                  <a:lnTo>
                    <a:pt x="15" y="15"/>
                  </a:lnTo>
                  <a:lnTo>
                    <a:pt x="16" y="8"/>
                  </a:lnTo>
                  <a:lnTo>
                    <a:pt x="25" y="0"/>
                  </a:lnTo>
                  <a:lnTo>
                    <a:pt x="38" y="0"/>
                  </a:lnTo>
                  <a:lnTo>
                    <a:pt x="39" y="0"/>
                  </a:lnTo>
                  <a:lnTo>
                    <a:pt x="41" y="1"/>
                  </a:lnTo>
                  <a:lnTo>
                    <a:pt x="41" y="15"/>
                  </a:lnTo>
                  <a:lnTo>
                    <a:pt x="24" y="15"/>
                  </a:lnTo>
                  <a:lnTo>
                    <a:pt x="23" y="15"/>
                  </a:lnTo>
                  <a:close/>
                  <a:moveTo>
                    <a:pt x="15" y="71"/>
                  </a:moveTo>
                  <a:lnTo>
                    <a:pt x="0" y="71"/>
                  </a:lnTo>
                  <a:lnTo>
                    <a:pt x="0" y="2"/>
                  </a:lnTo>
                  <a:lnTo>
                    <a:pt x="14" y="2"/>
                  </a:lnTo>
                  <a:lnTo>
                    <a:pt x="14" y="15"/>
                  </a:lnTo>
                  <a:lnTo>
                    <a:pt x="23" y="15"/>
                  </a:lnTo>
                  <a:lnTo>
                    <a:pt x="15" y="23"/>
                  </a:lnTo>
                  <a:lnTo>
                    <a:pt x="15" y="71"/>
                  </a:lnTo>
                  <a:close/>
                  <a:moveTo>
                    <a:pt x="41" y="15"/>
                  </a:moveTo>
                  <a:lnTo>
                    <a:pt x="38" y="15"/>
                  </a:lnTo>
                  <a:lnTo>
                    <a:pt x="36" y="15"/>
                  </a:lnTo>
                  <a:lnTo>
                    <a:pt x="41"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9" name="AutoShape 859"/>
            <p:cNvSpPr>
              <a:spLocks/>
            </p:cNvSpPr>
            <p:nvPr/>
          </p:nvSpPr>
          <p:spPr bwMode="auto">
            <a:xfrm>
              <a:off x="8081" y="3539"/>
              <a:ext cx="61" cy="72"/>
            </a:xfrm>
            <a:custGeom>
              <a:avLst/>
              <a:gdLst>
                <a:gd name="T0" fmla="+- 0 8115 8081"/>
                <a:gd name="T1" fmla="*/ T0 w 61"/>
                <a:gd name="T2" fmla="+- 0 3610 3539"/>
                <a:gd name="T3" fmla="*/ 3610 h 72"/>
                <a:gd name="T4" fmla="+- 0 8089 8081"/>
                <a:gd name="T5" fmla="*/ T4 w 61"/>
                <a:gd name="T6" fmla="+- 0 3610 3539"/>
                <a:gd name="T7" fmla="*/ 3610 h 72"/>
                <a:gd name="T8" fmla="+- 0 8081 8081"/>
                <a:gd name="T9" fmla="*/ T8 w 61"/>
                <a:gd name="T10" fmla="+- 0 3601 3539"/>
                <a:gd name="T11" fmla="*/ 3601 h 72"/>
                <a:gd name="T12" fmla="+- 0 8081 8081"/>
                <a:gd name="T13" fmla="*/ T12 w 61"/>
                <a:gd name="T14" fmla="+- 0 3539 3539"/>
                <a:gd name="T15" fmla="*/ 3539 h 72"/>
                <a:gd name="T16" fmla="+- 0 8096 8081"/>
                <a:gd name="T17" fmla="*/ T16 w 61"/>
                <a:gd name="T18" fmla="+- 0 3539 3539"/>
                <a:gd name="T19" fmla="*/ 3539 h 72"/>
                <a:gd name="T20" fmla="+- 0 8096 8081"/>
                <a:gd name="T21" fmla="*/ T20 w 61"/>
                <a:gd name="T22" fmla="+- 0 3594 3539"/>
                <a:gd name="T23" fmla="*/ 3594 h 72"/>
                <a:gd name="T24" fmla="+- 0 8101 8081"/>
                <a:gd name="T25" fmla="*/ T24 w 61"/>
                <a:gd name="T26" fmla="+- 0 3598 3539"/>
                <a:gd name="T27" fmla="*/ 3598 h 72"/>
                <a:gd name="T28" fmla="+- 0 8142 8081"/>
                <a:gd name="T29" fmla="*/ T28 w 61"/>
                <a:gd name="T30" fmla="+- 0 3598 3539"/>
                <a:gd name="T31" fmla="*/ 3598 h 72"/>
                <a:gd name="T32" fmla="+- 0 8142 8081"/>
                <a:gd name="T33" fmla="*/ T32 w 61"/>
                <a:gd name="T34" fmla="+- 0 3599 3539"/>
                <a:gd name="T35" fmla="*/ 3599 h 72"/>
                <a:gd name="T36" fmla="+- 0 8127 8081"/>
                <a:gd name="T37" fmla="*/ T36 w 61"/>
                <a:gd name="T38" fmla="+- 0 3599 3539"/>
                <a:gd name="T39" fmla="*/ 3599 h 72"/>
                <a:gd name="T40" fmla="+- 0 8123 8081"/>
                <a:gd name="T41" fmla="*/ T40 w 61"/>
                <a:gd name="T42" fmla="+- 0 3606 3539"/>
                <a:gd name="T43" fmla="*/ 3606 h 72"/>
                <a:gd name="T44" fmla="+- 0 8115 8081"/>
                <a:gd name="T45" fmla="*/ T44 w 61"/>
                <a:gd name="T46" fmla="+- 0 3610 3539"/>
                <a:gd name="T47" fmla="*/ 3610 h 72"/>
                <a:gd name="T48" fmla="+- 0 8142 8081"/>
                <a:gd name="T49" fmla="*/ T48 w 61"/>
                <a:gd name="T50" fmla="+- 0 3598 3539"/>
                <a:gd name="T51" fmla="*/ 3598 h 72"/>
                <a:gd name="T52" fmla="+- 0 8123 8081"/>
                <a:gd name="T53" fmla="*/ T52 w 61"/>
                <a:gd name="T54" fmla="+- 0 3598 3539"/>
                <a:gd name="T55" fmla="*/ 3598 h 72"/>
                <a:gd name="T56" fmla="+- 0 8127 8081"/>
                <a:gd name="T57" fmla="*/ T56 w 61"/>
                <a:gd name="T58" fmla="+- 0 3590 3539"/>
                <a:gd name="T59" fmla="*/ 3590 h 72"/>
                <a:gd name="T60" fmla="+- 0 8127 8081"/>
                <a:gd name="T61" fmla="*/ T60 w 61"/>
                <a:gd name="T62" fmla="+- 0 3539 3539"/>
                <a:gd name="T63" fmla="*/ 3539 h 72"/>
                <a:gd name="T64" fmla="+- 0 8142 8081"/>
                <a:gd name="T65" fmla="*/ T64 w 61"/>
                <a:gd name="T66" fmla="+- 0 3539 3539"/>
                <a:gd name="T67" fmla="*/ 3539 h 72"/>
                <a:gd name="T68" fmla="+- 0 8142 8081"/>
                <a:gd name="T69" fmla="*/ T68 w 61"/>
                <a:gd name="T70" fmla="+- 0 3598 3539"/>
                <a:gd name="T71" fmla="*/ 3598 h 72"/>
                <a:gd name="T72" fmla="+- 0 8142 8081"/>
                <a:gd name="T73" fmla="*/ T72 w 61"/>
                <a:gd name="T74" fmla="+- 0 3608 3539"/>
                <a:gd name="T75" fmla="*/ 3608 h 72"/>
                <a:gd name="T76" fmla="+- 0 8127 8081"/>
                <a:gd name="T77" fmla="*/ T76 w 61"/>
                <a:gd name="T78" fmla="+- 0 3608 3539"/>
                <a:gd name="T79" fmla="*/ 3608 h 72"/>
                <a:gd name="T80" fmla="+- 0 8127 8081"/>
                <a:gd name="T81" fmla="*/ T80 w 61"/>
                <a:gd name="T82" fmla="+- 0 3599 3539"/>
                <a:gd name="T83" fmla="*/ 3599 h 72"/>
                <a:gd name="T84" fmla="+- 0 8142 8081"/>
                <a:gd name="T85" fmla="*/ T84 w 61"/>
                <a:gd name="T86" fmla="+- 0 3599 3539"/>
                <a:gd name="T87" fmla="*/ 3599 h 72"/>
                <a:gd name="T88" fmla="+- 0 8142 8081"/>
                <a:gd name="T89" fmla="*/ T88 w 61"/>
                <a:gd name="T90" fmla="+- 0 3608 3539"/>
                <a:gd name="T91" fmla="*/ 360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72">
                  <a:moveTo>
                    <a:pt x="34" y="71"/>
                  </a:moveTo>
                  <a:lnTo>
                    <a:pt x="8" y="71"/>
                  </a:lnTo>
                  <a:lnTo>
                    <a:pt x="0" y="62"/>
                  </a:lnTo>
                  <a:lnTo>
                    <a:pt x="0" y="0"/>
                  </a:lnTo>
                  <a:lnTo>
                    <a:pt x="15" y="0"/>
                  </a:lnTo>
                  <a:lnTo>
                    <a:pt x="15" y="55"/>
                  </a:lnTo>
                  <a:lnTo>
                    <a:pt x="20" y="59"/>
                  </a:lnTo>
                  <a:lnTo>
                    <a:pt x="61" y="59"/>
                  </a:lnTo>
                  <a:lnTo>
                    <a:pt x="61" y="60"/>
                  </a:lnTo>
                  <a:lnTo>
                    <a:pt x="46" y="60"/>
                  </a:lnTo>
                  <a:lnTo>
                    <a:pt x="42" y="67"/>
                  </a:lnTo>
                  <a:lnTo>
                    <a:pt x="34" y="71"/>
                  </a:lnTo>
                  <a:close/>
                  <a:moveTo>
                    <a:pt x="61" y="59"/>
                  </a:moveTo>
                  <a:lnTo>
                    <a:pt x="42" y="59"/>
                  </a:lnTo>
                  <a:lnTo>
                    <a:pt x="46" y="51"/>
                  </a:lnTo>
                  <a:lnTo>
                    <a:pt x="46" y="0"/>
                  </a:lnTo>
                  <a:lnTo>
                    <a:pt x="61" y="0"/>
                  </a:lnTo>
                  <a:lnTo>
                    <a:pt x="61" y="59"/>
                  </a:lnTo>
                  <a:close/>
                  <a:moveTo>
                    <a:pt x="61" y="69"/>
                  </a:moveTo>
                  <a:lnTo>
                    <a:pt x="46" y="69"/>
                  </a:lnTo>
                  <a:lnTo>
                    <a:pt x="46" y="60"/>
                  </a:lnTo>
                  <a:lnTo>
                    <a:pt x="61" y="60"/>
                  </a:lnTo>
                  <a:lnTo>
                    <a:pt x="61" y="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0" name="AutoShape 860"/>
            <p:cNvSpPr>
              <a:spLocks/>
            </p:cNvSpPr>
            <p:nvPr/>
          </p:nvSpPr>
          <p:spPr bwMode="auto">
            <a:xfrm>
              <a:off x="8158" y="3537"/>
              <a:ext cx="101" cy="72"/>
            </a:xfrm>
            <a:custGeom>
              <a:avLst/>
              <a:gdLst>
                <a:gd name="T0" fmla="+- 0 8214 8158"/>
                <a:gd name="T1" fmla="*/ T0 w 101"/>
                <a:gd name="T2" fmla="+- 0 3549 3537"/>
                <a:gd name="T3" fmla="*/ 3549 h 72"/>
                <a:gd name="T4" fmla="+- 0 8173 8158"/>
                <a:gd name="T5" fmla="*/ T4 w 101"/>
                <a:gd name="T6" fmla="+- 0 3549 3537"/>
                <a:gd name="T7" fmla="*/ 3549 h 72"/>
                <a:gd name="T8" fmla="+- 0 8178 8158"/>
                <a:gd name="T9" fmla="*/ T8 w 101"/>
                <a:gd name="T10" fmla="+- 0 3542 3537"/>
                <a:gd name="T11" fmla="*/ 3542 h 72"/>
                <a:gd name="T12" fmla="+- 0 8184 8158"/>
                <a:gd name="T13" fmla="*/ T12 w 101"/>
                <a:gd name="T14" fmla="+- 0 3537 3537"/>
                <a:gd name="T15" fmla="*/ 3537 h 72"/>
                <a:gd name="T16" fmla="+- 0 8203 8158"/>
                <a:gd name="T17" fmla="*/ T16 w 101"/>
                <a:gd name="T18" fmla="+- 0 3537 3537"/>
                <a:gd name="T19" fmla="*/ 3537 h 72"/>
                <a:gd name="T20" fmla="+- 0 8211 8158"/>
                <a:gd name="T21" fmla="*/ T20 w 101"/>
                <a:gd name="T22" fmla="+- 0 3541 3537"/>
                <a:gd name="T23" fmla="*/ 3541 h 72"/>
                <a:gd name="T24" fmla="+- 0 8214 8158"/>
                <a:gd name="T25" fmla="*/ T24 w 101"/>
                <a:gd name="T26" fmla="+- 0 3549 3537"/>
                <a:gd name="T27" fmla="*/ 3549 h 72"/>
                <a:gd name="T28" fmla="+- 0 8259 8158"/>
                <a:gd name="T29" fmla="*/ T28 w 101"/>
                <a:gd name="T30" fmla="+- 0 3549 3537"/>
                <a:gd name="T31" fmla="*/ 3549 h 72"/>
                <a:gd name="T32" fmla="+- 0 8214 8158"/>
                <a:gd name="T33" fmla="*/ T32 w 101"/>
                <a:gd name="T34" fmla="+- 0 3549 3537"/>
                <a:gd name="T35" fmla="*/ 3549 h 72"/>
                <a:gd name="T36" fmla="+- 0 8219 8158"/>
                <a:gd name="T37" fmla="*/ T36 w 101"/>
                <a:gd name="T38" fmla="+- 0 3542 3537"/>
                <a:gd name="T39" fmla="*/ 3542 h 72"/>
                <a:gd name="T40" fmla="+- 0 8226 8158"/>
                <a:gd name="T41" fmla="*/ T40 w 101"/>
                <a:gd name="T42" fmla="+- 0 3537 3537"/>
                <a:gd name="T43" fmla="*/ 3537 h 72"/>
                <a:gd name="T44" fmla="+- 0 8250 8158"/>
                <a:gd name="T45" fmla="*/ T44 w 101"/>
                <a:gd name="T46" fmla="+- 0 3537 3537"/>
                <a:gd name="T47" fmla="*/ 3537 h 72"/>
                <a:gd name="T48" fmla="+- 0 8259 8158"/>
                <a:gd name="T49" fmla="*/ T48 w 101"/>
                <a:gd name="T50" fmla="+- 0 3544 3537"/>
                <a:gd name="T51" fmla="*/ 3544 h 72"/>
                <a:gd name="T52" fmla="+- 0 8259 8158"/>
                <a:gd name="T53" fmla="*/ T52 w 101"/>
                <a:gd name="T54" fmla="+- 0 3549 3537"/>
                <a:gd name="T55" fmla="*/ 3549 h 72"/>
                <a:gd name="T56" fmla="+- 0 8174 8158"/>
                <a:gd name="T57" fmla="*/ T56 w 101"/>
                <a:gd name="T58" fmla="+- 0 3608 3537"/>
                <a:gd name="T59" fmla="*/ 3608 h 72"/>
                <a:gd name="T60" fmla="+- 0 8158 8158"/>
                <a:gd name="T61" fmla="*/ T60 w 101"/>
                <a:gd name="T62" fmla="+- 0 3608 3537"/>
                <a:gd name="T63" fmla="*/ 3608 h 72"/>
                <a:gd name="T64" fmla="+- 0 8158 8158"/>
                <a:gd name="T65" fmla="*/ T64 w 101"/>
                <a:gd name="T66" fmla="+- 0 3539 3537"/>
                <a:gd name="T67" fmla="*/ 3539 h 72"/>
                <a:gd name="T68" fmla="+- 0 8173 8158"/>
                <a:gd name="T69" fmla="*/ T68 w 101"/>
                <a:gd name="T70" fmla="+- 0 3539 3537"/>
                <a:gd name="T71" fmla="*/ 3539 h 72"/>
                <a:gd name="T72" fmla="+- 0 8173 8158"/>
                <a:gd name="T73" fmla="*/ T72 w 101"/>
                <a:gd name="T74" fmla="+- 0 3549 3537"/>
                <a:gd name="T75" fmla="*/ 3549 h 72"/>
                <a:gd name="T76" fmla="+- 0 8259 8158"/>
                <a:gd name="T77" fmla="*/ T76 w 101"/>
                <a:gd name="T78" fmla="+- 0 3549 3537"/>
                <a:gd name="T79" fmla="*/ 3549 h 72"/>
                <a:gd name="T80" fmla="+- 0 8259 8158"/>
                <a:gd name="T81" fmla="*/ T80 w 101"/>
                <a:gd name="T82" fmla="+- 0 3549 3537"/>
                <a:gd name="T83" fmla="*/ 3549 h 72"/>
                <a:gd name="T84" fmla="+- 0 8181 8158"/>
                <a:gd name="T85" fmla="*/ T84 w 101"/>
                <a:gd name="T86" fmla="+- 0 3549 3537"/>
                <a:gd name="T87" fmla="*/ 3549 h 72"/>
                <a:gd name="T88" fmla="+- 0 8174 8158"/>
                <a:gd name="T89" fmla="*/ T88 w 101"/>
                <a:gd name="T90" fmla="+- 0 3556 3537"/>
                <a:gd name="T91" fmla="*/ 3556 h 72"/>
                <a:gd name="T92" fmla="+- 0 8174 8158"/>
                <a:gd name="T93" fmla="*/ T92 w 101"/>
                <a:gd name="T94" fmla="+- 0 3608 3537"/>
                <a:gd name="T95" fmla="*/ 3608 h 72"/>
                <a:gd name="T96" fmla="+- 0 8216 8158"/>
                <a:gd name="T97" fmla="*/ T96 w 101"/>
                <a:gd name="T98" fmla="+- 0 3608 3537"/>
                <a:gd name="T99" fmla="*/ 3608 h 72"/>
                <a:gd name="T100" fmla="+- 0 8201 8158"/>
                <a:gd name="T101" fmla="*/ T100 w 101"/>
                <a:gd name="T102" fmla="+- 0 3608 3537"/>
                <a:gd name="T103" fmla="*/ 3608 h 72"/>
                <a:gd name="T104" fmla="+- 0 8201 8158"/>
                <a:gd name="T105" fmla="*/ T104 w 101"/>
                <a:gd name="T106" fmla="+- 0 3554 3537"/>
                <a:gd name="T107" fmla="*/ 3554 h 72"/>
                <a:gd name="T108" fmla="+- 0 8198 8158"/>
                <a:gd name="T109" fmla="*/ T108 w 101"/>
                <a:gd name="T110" fmla="+- 0 3549 3537"/>
                <a:gd name="T111" fmla="*/ 3549 h 72"/>
                <a:gd name="T112" fmla="+- 0 8221 8158"/>
                <a:gd name="T113" fmla="*/ T112 w 101"/>
                <a:gd name="T114" fmla="+- 0 3549 3537"/>
                <a:gd name="T115" fmla="*/ 3549 h 72"/>
                <a:gd name="T116" fmla="+- 0 8216 8158"/>
                <a:gd name="T117" fmla="*/ T116 w 101"/>
                <a:gd name="T118" fmla="+- 0 3556 3537"/>
                <a:gd name="T119" fmla="*/ 3556 h 72"/>
                <a:gd name="T120" fmla="+- 0 8216 8158"/>
                <a:gd name="T121" fmla="*/ T120 w 101"/>
                <a:gd name="T122" fmla="+- 0 3608 3537"/>
                <a:gd name="T123" fmla="*/ 3608 h 72"/>
                <a:gd name="T124" fmla="+- 0 8259 8158"/>
                <a:gd name="T125" fmla="*/ T124 w 101"/>
                <a:gd name="T126" fmla="+- 0 3608 3537"/>
                <a:gd name="T127" fmla="*/ 3608 h 72"/>
                <a:gd name="T128" fmla="+- 0 8244 8158"/>
                <a:gd name="T129" fmla="*/ T128 w 101"/>
                <a:gd name="T130" fmla="+- 0 3608 3537"/>
                <a:gd name="T131" fmla="*/ 3608 h 72"/>
                <a:gd name="T132" fmla="+- 0 8244 8158"/>
                <a:gd name="T133" fmla="*/ T132 w 101"/>
                <a:gd name="T134" fmla="+- 0 3556 3537"/>
                <a:gd name="T135" fmla="*/ 3556 h 72"/>
                <a:gd name="T136" fmla="+- 0 8243 8158"/>
                <a:gd name="T137" fmla="*/ T136 w 101"/>
                <a:gd name="T138" fmla="+- 0 3549 3537"/>
                <a:gd name="T139" fmla="*/ 3549 h 72"/>
                <a:gd name="T140" fmla="+- 0 8259 8158"/>
                <a:gd name="T141" fmla="*/ T140 w 101"/>
                <a:gd name="T142" fmla="+- 0 3549 3537"/>
                <a:gd name="T143" fmla="*/ 3549 h 72"/>
                <a:gd name="T144" fmla="+- 0 8259 8158"/>
                <a:gd name="T145" fmla="*/ T144 w 101"/>
                <a:gd name="T146" fmla="+- 0 3608 3537"/>
                <a:gd name="T147" fmla="*/ 360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01" h="72">
                  <a:moveTo>
                    <a:pt x="56" y="12"/>
                  </a:moveTo>
                  <a:lnTo>
                    <a:pt x="15" y="12"/>
                  </a:lnTo>
                  <a:lnTo>
                    <a:pt x="20" y="5"/>
                  </a:lnTo>
                  <a:lnTo>
                    <a:pt x="26" y="0"/>
                  </a:lnTo>
                  <a:lnTo>
                    <a:pt x="45" y="0"/>
                  </a:lnTo>
                  <a:lnTo>
                    <a:pt x="53" y="4"/>
                  </a:lnTo>
                  <a:lnTo>
                    <a:pt x="56" y="12"/>
                  </a:lnTo>
                  <a:close/>
                  <a:moveTo>
                    <a:pt x="101" y="12"/>
                  </a:moveTo>
                  <a:lnTo>
                    <a:pt x="56" y="12"/>
                  </a:lnTo>
                  <a:lnTo>
                    <a:pt x="61" y="5"/>
                  </a:lnTo>
                  <a:lnTo>
                    <a:pt x="68" y="0"/>
                  </a:lnTo>
                  <a:lnTo>
                    <a:pt x="92" y="0"/>
                  </a:lnTo>
                  <a:lnTo>
                    <a:pt x="101" y="7"/>
                  </a:lnTo>
                  <a:lnTo>
                    <a:pt x="101" y="12"/>
                  </a:lnTo>
                  <a:close/>
                  <a:moveTo>
                    <a:pt x="16" y="71"/>
                  </a:moveTo>
                  <a:lnTo>
                    <a:pt x="0" y="71"/>
                  </a:lnTo>
                  <a:lnTo>
                    <a:pt x="0" y="2"/>
                  </a:lnTo>
                  <a:lnTo>
                    <a:pt x="15" y="2"/>
                  </a:lnTo>
                  <a:lnTo>
                    <a:pt x="15" y="12"/>
                  </a:lnTo>
                  <a:lnTo>
                    <a:pt x="101" y="12"/>
                  </a:lnTo>
                  <a:lnTo>
                    <a:pt x="23" y="12"/>
                  </a:lnTo>
                  <a:lnTo>
                    <a:pt x="16" y="19"/>
                  </a:lnTo>
                  <a:lnTo>
                    <a:pt x="16" y="71"/>
                  </a:lnTo>
                  <a:close/>
                  <a:moveTo>
                    <a:pt x="58" y="71"/>
                  </a:moveTo>
                  <a:lnTo>
                    <a:pt x="43" y="71"/>
                  </a:lnTo>
                  <a:lnTo>
                    <a:pt x="43" y="17"/>
                  </a:lnTo>
                  <a:lnTo>
                    <a:pt x="40" y="12"/>
                  </a:lnTo>
                  <a:lnTo>
                    <a:pt x="63" y="12"/>
                  </a:lnTo>
                  <a:lnTo>
                    <a:pt x="58" y="19"/>
                  </a:lnTo>
                  <a:lnTo>
                    <a:pt x="58" y="71"/>
                  </a:lnTo>
                  <a:close/>
                  <a:moveTo>
                    <a:pt x="101" y="71"/>
                  </a:moveTo>
                  <a:lnTo>
                    <a:pt x="86" y="71"/>
                  </a:lnTo>
                  <a:lnTo>
                    <a:pt x="86" y="19"/>
                  </a:lnTo>
                  <a:lnTo>
                    <a:pt x="85" y="12"/>
                  </a:lnTo>
                  <a:lnTo>
                    <a:pt x="101" y="12"/>
                  </a:lnTo>
                  <a:lnTo>
                    <a:pt x="101" y="7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1" name="AutoShape 861"/>
            <p:cNvSpPr>
              <a:spLocks/>
            </p:cNvSpPr>
            <p:nvPr/>
          </p:nvSpPr>
          <p:spPr bwMode="auto">
            <a:xfrm>
              <a:off x="4411" y="2374"/>
              <a:ext cx="92" cy="96"/>
            </a:xfrm>
            <a:custGeom>
              <a:avLst/>
              <a:gdLst>
                <a:gd name="T0" fmla="+- 0 4429 4411"/>
                <a:gd name="T1" fmla="*/ T0 w 92"/>
                <a:gd name="T2" fmla="+- 0 2471 2375"/>
                <a:gd name="T3" fmla="*/ 2471 h 96"/>
                <a:gd name="T4" fmla="+- 0 4411 4411"/>
                <a:gd name="T5" fmla="*/ T4 w 92"/>
                <a:gd name="T6" fmla="+- 0 2471 2375"/>
                <a:gd name="T7" fmla="*/ 2471 h 96"/>
                <a:gd name="T8" fmla="+- 0 4448 4411"/>
                <a:gd name="T9" fmla="*/ T8 w 92"/>
                <a:gd name="T10" fmla="+- 0 2375 2375"/>
                <a:gd name="T11" fmla="*/ 2375 h 96"/>
                <a:gd name="T12" fmla="+- 0 4466 4411"/>
                <a:gd name="T13" fmla="*/ T12 w 92"/>
                <a:gd name="T14" fmla="+- 0 2375 2375"/>
                <a:gd name="T15" fmla="*/ 2375 h 96"/>
                <a:gd name="T16" fmla="+- 0 4472 4411"/>
                <a:gd name="T17" fmla="*/ T16 w 92"/>
                <a:gd name="T18" fmla="+- 0 2391 2375"/>
                <a:gd name="T19" fmla="*/ 2391 h 96"/>
                <a:gd name="T20" fmla="+- 0 4457 4411"/>
                <a:gd name="T21" fmla="*/ T20 w 92"/>
                <a:gd name="T22" fmla="+- 0 2391 2375"/>
                <a:gd name="T23" fmla="*/ 2391 h 96"/>
                <a:gd name="T24" fmla="+- 0 4442 4411"/>
                <a:gd name="T25" fmla="*/ T24 w 92"/>
                <a:gd name="T26" fmla="+- 0 2433 2375"/>
                <a:gd name="T27" fmla="*/ 2433 h 96"/>
                <a:gd name="T28" fmla="+- 0 4488 4411"/>
                <a:gd name="T29" fmla="*/ T28 w 92"/>
                <a:gd name="T30" fmla="+- 0 2433 2375"/>
                <a:gd name="T31" fmla="*/ 2433 h 96"/>
                <a:gd name="T32" fmla="+- 0 4493 4411"/>
                <a:gd name="T33" fmla="*/ T32 w 92"/>
                <a:gd name="T34" fmla="+- 0 2445 2375"/>
                <a:gd name="T35" fmla="*/ 2445 h 96"/>
                <a:gd name="T36" fmla="+- 0 4438 4411"/>
                <a:gd name="T37" fmla="*/ T36 w 92"/>
                <a:gd name="T38" fmla="+- 0 2445 2375"/>
                <a:gd name="T39" fmla="*/ 2445 h 96"/>
                <a:gd name="T40" fmla="+- 0 4429 4411"/>
                <a:gd name="T41" fmla="*/ T40 w 92"/>
                <a:gd name="T42" fmla="+- 0 2471 2375"/>
                <a:gd name="T43" fmla="*/ 2471 h 96"/>
                <a:gd name="T44" fmla="+- 0 4488 4411"/>
                <a:gd name="T45" fmla="*/ T44 w 92"/>
                <a:gd name="T46" fmla="+- 0 2433 2375"/>
                <a:gd name="T47" fmla="*/ 2433 h 96"/>
                <a:gd name="T48" fmla="+- 0 4472 4411"/>
                <a:gd name="T49" fmla="*/ T48 w 92"/>
                <a:gd name="T50" fmla="+- 0 2433 2375"/>
                <a:gd name="T51" fmla="*/ 2433 h 96"/>
                <a:gd name="T52" fmla="+- 0 4457 4411"/>
                <a:gd name="T53" fmla="*/ T52 w 92"/>
                <a:gd name="T54" fmla="+- 0 2391 2375"/>
                <a:gd name="T55" fmla="*/ 2391 h 96"/>
                <a:gd name="T56" fmla="+- 0 4472 4411"/>
                <a:gd name="T57" fmla="*/ T56 w 92"/>
                <a:gd name="T58" fmla="+- 0 2391 2375"/>
                <a:gd name="T59" fmla="*/ 2391 h 96"/>
                <a:gd name="T60" fmla="+- 0 4488 4411"/>
                <a:gd name="T61" fmla="*/ T60 w 92"/>
                <a:gd name="T62" fmla="+- 0 2433 2375"/>
                <a:gd name="T63" fmla="*/ 2433 h 96"/>
                <a:gd name="T64" fmla="+- 0 4503 4411"/>
                <a:gd name="T65" fmla="*/ T64 w 92"/>
                <a:gd name="T66" fmla="+- 0 2471 2375"/>
                <a:gd name="T67" fmla="*/ 2471 h 96"/>
                <a:gd name="T68" fmla="+- 0 4485 4411"/>
                <a:gd name="T69" fmla="*/ T68 w 92"/>
                <a:gd name="T70" fmla="+- 0 2471 2375"/>
                <a:gd name="T71" fmla="*/ 2471 h 96"/>
                <a:gd name="T72" fmla="+- 0 4476 4411"/>
                <a:gd name="T73" fmla="*/ T72 w 92"/>
                <a:gd name="T74" fmla="+- 0 2445 2375"/>
                <a:gd name="T75" fmla="*/ 2445 h 96"/>
                <a:gd name="T76" fmla="+- 0 4493 4411"/>
                <a:gd name="T77" fmla="*/ T76 w 92"/>
                <a:gd name="T78" fmla="+- 0 2445 2375"/>
                <a:gd name="T79" fmla="*/ 2445 h 96"/>
                <a:gd name="T80" fmla="+- 0 4503 4411"/>
                <a:gd name="T81" fmla="*/ T80 w 92"/>
                <a:gd name="T82" fmla="+- 0 2471 2375"/>
                <a:gd name="T83" fmla="*/ 2471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2" h="96">
                  <a:moveTo>
                    <a:pt x="18" y="96"/>
                  </a:moveTo>
                  <a:lnTo>
                    <a:pt x="0" y="96"/>
                  </a:lnTo>
                  <a:lnTo>
                    <a:pt x="37" y="0"/>
                  </a:lnTo>
                  <a:lnTo>
                    <a:pt x="55" y="0"/>
                  </a:lnTo>
                  <a:lnTo>
                    <a:pt x="61" y="16"/>
                  </a:lnTo>
                  <a:lnTo>
                    <a:pt x="46" y="16"/>
                  </a:lnTo>
                  <a:lnTo>
                    <a:pt x="31" y="58"/>
                  </a:lnTo>
                  <a:lnTo>
                    <a:pt x="77" y="58"/>
                  </a:lnTo>
                  <a:lnTo>
                    <a:pt x="82" y="70"/>
                  </a:lnTo>
                  <a:lnTo>
                    <a:pt x="27" y="70"/>
                  </a:lnTo>
                  <a:lnTo>
                    <a:pt x="18" y="96"/>
                  </a:lnTo>
                  <a:close/>
                  <a:moveTo>
                    <a:pt x="77" y="58"/>
                  </a:moveTo>
                  <a:lnTo>
                    <a:pt x="61" y="58"/>
                  </a:lnTo>
                  <a:lnTo>
                    <a:pt x="46" y="16"/>
                  </a:lnTo>
                  <a:lnTo>
                    <a:pt x="61" y="16"/>
                  </a:lnTo>
                  <a:lnTo>
                    <a:pt x="77" y="58"/>
                  </a:lnTo>
                  <a:close/>
                  <a:moveTo>
                    <a:pt x="92" y="96"/>
                  </a:moveTo>
                  <a:lnTo>
                    <a:pt x="74" y="96"/>
                  </a:lnTo>
                  <a:lnTo>
                    <a:pt x="65" y="70"/>
                  </a:lnTo>
                  <a:lnTo>
                    <a:pt x="82" y="70"/>
                  </a:lnTo>
                  <a:lnTo>
                    <a:pt x="92" y="9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2" name="AutoShape 862"/>
            <p:cNvSpPr>
              <a:spLocks/>
            </p:cNvSpPr>
            <p:nvPr/>
          </p:nvSpPr>
          <p:spPr bwMode="auto">
            <a:xfrm>
              <a:off x="4502" y="2401"/>
              <a:ext cx="72" cy="70"/>
            </a:xfrm>
            <a:custGeom>
              <a:avLst/>
              <a:gdLst>
                <a:gd name="T0" fmla="+- 0 4520 4502"/>
                <a:gd name="T1" fmla="*/ T0 w 72"/>
                <a:gd name="T2" fmla="+- 0 2471 2401"/>
                <a:gd name="T3" fmla="*/ 2471 h 70"/>
                <a:gd name="T4" fmla="+- 0 4502 4502"/>
                <a:gd name="T5" fmla="*/ T4 w 72"/>
                <a:gd name="T6" fmla="+- 0 2471 2401"/>
                <a:gd name="T7" fmla="*/ 2471 h 70"/>
                <a:gd name="T8" fmla="+- 0 4529 4502"/>
                <a:gd name="T9" fmla="*/ T8 w 72"/>
                <a:gd name="T10" fmla="+- 0 2434 2401"/>
                <a:gd name="T11" fmla="*/ 2434 h 70"/>
                <a:gd name="T12" fmla="+- 0 4505 4502"/>
                <a:gd name="T13" fmla="*/ T12 w 72"/>
                <a:gd name="T14" fmla="+- 0 2401 2401"/>
                <a:gd name="T15" fmla="*/ 2401 h 70"/>
                <a:gd name="T16" fmla="+- 0 4523 4502"/>
                <a:gd name="T17" fmla="*/ T16 w 72"/>
                <a:gd name="T18" fmla="+- 0 2401 2401"/>
                <a:gd name="T19" fmla="*/ 2401 h 70"/>
                <a:gd name="T20" fmla="+- 0 4538 4502"/>
                <a:gd name="T21" fmla="*/ T20 w 72"/>
                <a:gd name="T22" fmla="+- 0 2423 2401"/>
                <a:gd name="T23" fmla="*/ 2423 h 70"/>
                <a:gd name="T24" fmla="+- 0 4555 4502"/>
                <a:gd name="T25" fmla="*/ T24 w 72"/>
                <a:gd name="T26" fmla="+- 0 2423 2401"/>
                <a:gd name="T27" fmla="*/ 2423 h 70"/>
                <a:gd name="T28" fmla="+- 0 4547 4502"/>
                <a:gd name="T29" fmla="*/ T28 w 72"/>
                <a:gd name="T30" fmla="+- 0 2433 2401"/>
                <a:gd name="T31" fmla="*/ 2433 h 70"/>
                <a:gd name="T32" fmla="+- 0 4555 4502"/>
                <a:gd name="T33" fmla="*/ T32 w 72"/>
                <a:gd name="T34" fmla="+- 0 2445 2401"/>
                <a:gd name="T35" fmla="*/ 2445 h 70"/>
                <a:gd name="T36" fmla="+- 0 4538 4502"/>
                <a:gd name="T37" fmla="*/ T36 w 72"/>
                <a:gd name="T38" fmla="+- 0 2445 2401"/>
                <a:gd name="T39" fmla="*/ 2445 h 70"/>
                <a:gd name="T40" fmla="+- 0 4520 4502"/>
                <a:gd name="T41" fmla="*/ T40 w 72"/>
                <a:gd name="T42" fmla="+- 0 2471 2401"/>
                <a:gd name="T43" fmla="*/ 2471 h 70"/>
                <a:gd name="T44" fmla="+- 0 4555 4502"/>
                <a:gd name="T45" fmla="*/ T44 w 72"/>
                <a:gd name="T46" fmla="+- 0 2423 2401"/>
                <a:gd name="T47" fmla="*/ 2423 h 70"/>
                <a:gd name="T48" fmla="+- 0 4538 4502"/>
                <a:gd name="T49" fmla="*/ T48 w 72"/>
                <a:gd name="T50" fmla="+- 0 2423 2401"/>
                <a:gd name="T51" fmla="*/ 2423 h 70"/>
                <a:gd name="T52" fmla="+- 0 4553 4502"/>
                <a:gd name="T53" fmla="*/ T52 w 72"/>
                <a:gd name="T54" fmla="+- 0 2401 2401"/>
                <a:gd name="T55" fmla="*/ 2401 h 70"/>
                <a:gd name="T56" fmla="+- 0 4571 4502"/>
                <a:gd name="T57" fmla="*/ T56 w 72"/>
                <a:gd name="T58" fmla="+- 0 2401 2401"/>
                <a:gd name="T59" fmla="*/ 2401 h 70"/>
                <a:gd name="T60" fmla="+- 0 4555 4502"/>
                <a:gd name="T61" fmla="*/ T60 w 72"/>
                <a:gd name="T62" fmla="+- 0 2423 2401"/>
                <a:gd name="T63" fmla="*/ 2423 h 70"/>
                <a:gd name="T64" fmla="+- 0 4573 4502"/>
                <a:gd name="T65" fmla="*/ T64 w 72"/>
                <a:gd name="T66" fmla="+- 0 2471 2401"/>
                <a:gd name="T67" fmla="*/ 2471 h 70"/>
                <a:gd name="T68" fmla="+- 0 4555 4502"/>
                <a:gd name="T69" fmla="*/ T68 w 72"/>
                <a:gd name="T70" fmla="+- 0 2471 2401"/>
                <a:gd name="T71" fmla="*/ 2471 h 70"/>
                <a:gd name="T72" fmla="+- 0 4538 4502"/>
                <a:gd name="T73" fmla="*/ T72 w 72"/>
                <a:gd name="T74" fmla="+- 0 2445 2401"/>
                <a:gd name="T75" fmla="*/ 2445 h 70"/>
                <a:gd name="T76" fmla="+- 0 4555 4502"/>
                <a:gd name="T77" fmla="*/ T76 w 72"/>
                <a:gd name="T78" fmla="+- 0 2445 2401"/>
                <a:gd name="T79" fmla="*/ 2445 h 70"/>
                <a:gd name="T80" fmla="+- 0 4573 4502"/>
                <a:gd name="T81" fmla="*/ T80 w 72"/>
                <a:gd name="T82" fmla="+- 0 2471 2401"/>
                <a:gd name="T83" fmla="*/ 2471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2" h="70">
                  <a:moveTo>
                    <a:pt x="18" y="70"/>
                  </a:moveTo>
                  <a:lnTo>
                    <a:pt x="0" y="70"/>
                  </a:lnTo>
                  <a:lnTo>
                    <a:pt x="27" y="33"/>
                  </a:lnTo>
                  <a:lnTo>
                    <a:pt x="3" y="0"/>
                  </a:lnTo>
                  <a:lnTo>
                    <a:pt x="21" y="0"/>
                  </a:lnTo>
                  <a:lnTo>
                    <a:pt x="36" y="22"/>
                  </a:lnTo>
                  <a:lnTo>
                    <a:pt x="53" y="22"/>
                  </a:lnTo>
                  <a:lnTo>
                    <a:pt x="45" y="32"/>
                  </a:lnTo>
                  <a:lnTo>
                    <a:pt x="53" y="44"/>
                  </a:lnTo>
                  <a:lnTo>
                    <a:pt x="36" y="44"/>
                  </a:lnTo>
                  <a:lnTo>
                    <a:pt x="18" y="70"/>
                  </a:lnTo>
                  <a:close/>
                  <a:moveTo>
                    <a:pt x="53" y="22"/>
                  </a:moveTo>
                  <a:lnTo>
                    <a:pt x="36" y="22"/>
                  </a:lnTo>
                  <a:lnTo>
                    <a:pt x="51" y="0"/>
                  </a:lnTo>
                  <a:lnTo>
                    <a:pt x="69" y="0"/>
                  </a:lnTo>
                  <a:lnTo>
                    <a:pt x="53" y="22"/>
                  </a:lnTo>
                  <a:close/>
                  <a:moveTo>
                    <a:pt x="71" y="70"/>
                  </a:moveTo>
                  <a:lnTo>
                    <a:pt x="53" y="70"/>
                  </a:lnTo>
                  <a:lnTo>
                    <a:pt x="36" y="44"/>
                  </a:lnTo>
                  <a:lnTo>
                    <a:pt x="53" y="44"/>
                  </a:lnTo>
                  <a:lnTo>
                    <a:pt x="71" y="7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3" name="Rectangle 152"/>
            <p:cNvSpPr>
              <a:spLocks noChangeArrowheads="1"/>
            </p:cNvSpPr>
            <p:nvPr/>
          </p:nvSpPr>
          <p:spPr bwMode="auto">
            <a:xfrm>
              <a:off x="4582" y="2374"/>
              <a:ext cx="16" cy="96"/>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54" name="AutoShape 864"/>
            <p:cNvSpPr>
              <a:spLocks/>
            </p:cNvSpPr>
            <p:nvPr/>
          </p:nvSpPr>
          <p:spPr bwMode="auto">
            <a:xfrm>
              <a:off x="4611" y="2399"/>
              <a:ext cx="67" cy="74"/>
            </a:xfrm>
            <a:custGeom>
              <a:avLst/>
              <a:gdLst>
                <a:gd name="T0" fmla="+- 0 4660 4611"/>
                <a:gd name="T1" fmla="*/ T0 w 67"/>
                <a:gd name="T2" fmla="+- 0 2473 2399"/>
                <a:gd name="T3" fmla="*/ 2473 h 74"/>
                <a:gd name="T4" fmla="+- 0 4645 4611"/>
                <a:gd name="T5" fmla="*/ T4 w 67"/>
                <a:gd name="T6" fmla="+- 0 2473 2399"/>
                <a:gd name="T7" fmla="*/ 2473 h 74"/>
                <a:gd name="T8" fmla="+- 0 4631 4611"/>
                <a:gd name="T9" fmla="*/ T8 w 67"/>
                <a:gd name="T10" fmla="+- 0 2470 2399"/>
                <a:gd name="T11" fmla="*/ 2470 h 74"/>
                <a:gd name="T12" fmla="+- 0 4620 4611"/>
                <a:gd name="T13" fmla="*/ T12 w 67"/>
                <a:gd name="T14" fmla="+- 0 2462 2399"/>
                <a:gd name="T15" fmla="*/ 2462 h 74"/>
                <a:gd name="T16" fmla="+- 0 4613 4611"/>
                <a:gd name="T17" fmla="*/ T16 w 67"/>
                <a:gd name="T18" fmla="+- 0 2451 2399"/>
                <a:gd name="T19" fmla="*/ 2451 h 74"/>
                <a:gd name="T20" fmla="+- 0 4611 4611"/>
                <a:gd name="T21" fmla="*/ T20 w 67"/>
                <a:gd name="T22" fmla="+- 0 2436 2399"/>
                <a:gd name="T23" fmla="*/ 2436 h 74"/>
                <a:gd name="T24" fmla="+- 0 4613 4611"/>
                <a:gd name="T25" fmla="*/ T24 w 67"/>
                <a:gd name="T26" fmla="+- 0 2422 2399"/>
                <a:gd name="T27" fmla="*/ 2422 h 74"/>
                <a:gd name="T28" fmla="+- 0 4620 4611"/>
                <a:gd name="T29" fmla="*/ T28 w 67"/>
                <a:gd name="T30" fmla="+- 0 2410 2399"/>
                <a:gd name="T31" fmla="*/ 2410 h 74"/>
                <a:gd name="T32" fmla="+- 0 4631 4611"/>
                <a:gd name="T33" fmla="*/ T32 w 67"/>
                <a:gd name="T34" fmla="+- 0 2402 2399"/>
                <a:gd name="T35" fmla="*/ 2402 h 74"/>
                <a:gd name="T36" fmla="+- 0 4645 4611"/>
                <a:gd name="T37" fmla="*/ T36 w 67"/>
                <a:gd name="T38" fmla="+- 0 2399 2399"/>
                <a:gd name="T39" fmla="*/ 2399 h 74"/>
                <a:gd name="T40" fmla="+- 0 4659 4611"/>
                <a:gd name="T41" fmla="*/ T40 w 67"/>
                <a:gd name="T42" fmla="+- 0 2403 2399"/>
                <a:gd name="T43" fmla="*/ 2403 h 74"/>
                <a:gd name="T44" fmla="+- 0 4670 4611"/>
                <a:gd name="T45" fmla="*/ T44 w 67"/>
                <a:gd name="T46" fmla="+- 0 2412 2399"/>
                <a:gd name="T47" fmla="*/ 2412 h 74"/>
                <a:gd name="T48" fmla="+- 0 4634 4611"/>
                <a:gd name="T49" fmla="*/ T48 w 67"/>
                <a:gd name="T50" fmla="+- 0 2412 2399"/>
                <a:gd name="T51" fmla="*/ 2412 h 74"/>
                <a:gd name="T52" fmla="+- 0 4627 4611"/>
                <a:gd name="T53" fmla="*/ T52 w 67"/>
                <a:gd name="T54" fmla="+- 0 2420 2399"/>
                <a:gd name="T55" fmla="*/ 2420 h 74"/>
                <a:gd name="T56" fmla="+- 0 4626 4611"/>
                <a:gd name="T57" fmla="*/ T56 w 67"/>
                <a:gd name="T58" fmla="+- 0 2430 2399"/>
                <a:gd name="T59" fmla="*/ 2430 h 74"/>
                <a:gd name="T60" fmla="+- 0 4677 4611"/>
                <a:gd name="T61" fmla="*/ T60 w 67"/>
                <a:gd name="T62" fmla="+- 0 2430 2399"/>
                <a:gd name="T63" fmla="*/ 2430 h 74"/>
                <a:gd name="T64" fmla="+- 0 4677 4611"/>
                <a:gd name="T65" fmla="*/ T64 w 67"/>
                <a:gd name="T66" fmla="+- 0 2440 2399"/>
                <a:gd name="T67" fmla="*/ 2440 h 74"/>
                <a:gd name="T68" fmla="+- 0 4626 4611"/>
                <a:gd name="T69" fmla="*/ T68 w 67"/>
                <a:gd name="T70" fmla="+- 0 2440 2399"/>
                <a:gd name="T71" fmla="*/ 2440 h 74"/>
                <a:gd name="T72" fmla="+- 0 4626 4611"/>
                <a:gd name="T73" fmla="*/ T72 w 67"/>
                <a:gd name="T74" fmla="+- 0 2451 2399"/>
                <a:gd name="T75" fmla="*/ 2451 h 74"/>
                <a:gd name="T76" fmla="+- 0 4632 4611"/>
                <a:gd name="T77" fmla="*/ T76 w 67"/>
                <a:gd name="T78" fmla="+- 0 2461 2399"/>
                <a:gd name="T79" fmla="*/ 2461 h 74"/>
                <a:gd name="T80" fmla="+- 0 4674 4611"/>
                <a:gd name="T81" fmla="*/ T80 w 67"/>
                <a:gd name="T82" fmla="+- 0 2461 2399"/>
                <a:gd name="T83" fmla="*/ 2461 h 74"/>
                <a:gd name="T84" fmla="+- 0 4673 4611"/>
                <a:gd name="T85" fmla="*/ T84 w 67"/>
                <a:gd name="T86" fmla="+- 0 2464 2399"/>
                <a:gd name="T87" fmla="*/ 2464 h 74"/>
                <a:gd name="T88" fmla="+- 0 4660 4611"/>
                <a:gd name="T89" fmla="*/ T88 w 67"/>
                <a:gd name="T90" fmla="+- 0 2473 2399"/>
                <a:gd name="T91" fmla="*/ 2473 h 74"/>
                <a:gd name="T92" fmla="+- 0 4677 4611"/>
                <a:gd name="T93" fmla="*/ T92 w 67"/>
                <a:gd name="T94" fmla="+- 0 2430 2399"/>
                <a:gd name="T95" fmla="*/ 2430 h 74"/>
                <a:gd name="T96" fmla="+- 0 4662 4611"/>
                <a:gd name="T97" fmla="*/ T96 w 67"/>
                <a:gd name="T98" fmla="+- 0 2430 2399"/>
                <a:gd name="T99" fmla="*/ 2430 h 74"/>
                <a:gd name="T100" fmla="+- 0 4662 4611"/>
                <a:gd name="T101" fmla="*/ T100 w 67"/>
                <a:gd name="T102" fmla="+- 0 2420 2399"/>
                <a:gd name="T103" fmla="*/ 2420 h 74"/>
                <a:gd name="T104" fmla="+- 0 4655 4611"/>
                <a:gd name="T105" fmla="*/ T104 w 67"/>
                <a:gd name="T106" fmla="+- 0 2412 2399"/>
                <a:gd name="T107" fmla="*/ 2412 h 74"/>
                <a:gd name="T108" fmla="+- 0 4670 4611"/>
                <a:gd name="T109" fmla="*/ T108 w 67"/>
                <a:gd name="T110" fmla="+- 0 2412 2399"/>
                <a:gd name="T111" fmla="*/ 2412 h 74"/>
                <a:gd name="T112" fmla="+- 0 4670 4611"/>
                <a:gd name="T113" fmla="*/ T112 w 67"/>
                <a:gd name="T114" fmla="+- 0 2412 2399"/>
                <a:gd name="T115" fmla="*/ 2412 h 74"/>
                <a:gd name="T116" fmla="+- 0 4676 4611"/>
                <a:gd name="T117" fmla="*/ T116 w 67"/>
                <a:gd name="T118" fmla="+- 0 2425 2399"/>
                <a:gd name="T119" fmla="*/ 2425 h 74"/>
                <a:gd name="T120" fmla="+- 0 4677 4611"/>
                <a:gd name="T121" fmla="*/ T120 w 67"/>
                <a:gd name="T122" fmla="+- 0 2430 2399"/>
                <a:gd name="T123" fmla="*/ 2430 h 74"/>
                <a:gd name="T124" fmla="+- 0 4674 4611"/>
                <a:gd name="T125" fmla="*/ T124 w 67"/>
                <a:gd name="T126" fmla="+- 0 2461 2399"/>
                <a:gd name="T127" fmla="*/ 2461 h 74"/>
                <a:gd name="T128" fmla="+- 0 4654 4611"/>
                <a:gd name="T129" fmla="*/ T128 w 67"/>
                <a:gd name="T130" fmla="+- 0 2461 2399"/>
                <a:gd name="T131" fmla="*/ 2461 h 74"/>
                <a:gd name="T132" fmla="+- 0 4659 4611"/>
                <a:gd name="T133" fmla="*/ T132 w 67"/>
                <a:gd name="T134" fmla="+- 0 2457 2399"/>
                <a:gd name="T135" fmla="*/ 2457 h 74"/>
                <a:gd name="T136" fmla="+- 0 4662 4611"/>
                <a:gd name="T137" fmla="*/ T136 w 67"/>
                <a:gd name="T138" fmla="+- 0 2449 2399"/>
                <a:gd name="T139" fmla="*/ 2449 h 74"/>
                <a:gd name="T140" fmla="+- 0 4676 4611"/>
                <a:gd name="T141" fmla="*/ T140 w 67"/>
                <a:gd name="T142" fmla="+- 0 2449 2399"/>
                <a:gd name="T143" fmla="*/ 2449 h 74"/>
                <a:gd name="T144" fmla="+- 0 4674 4611"/>
                <a:gd name="T145" fmla="*/ T144 w 67"/>
                <a:gd name="T146" fmla="+- 0 2461 2399"/>
                <a:gd name="T147" fmla="*/ 2461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67" h="74">
                  <a:moveTo>
                    <a:pt x="49" y="74"/>
                  </a:moveTo>
                  <a:lnTo>
                    <a:pt x="34" y="74"/>
                  </a:lnTo>
                  <a:lnTo>
                    <a:pt x="20" y="71"/>
                  </a:lnTo>
                  <a:lnTo>
                    <a:pt x="9" y="63"/>
                  </a:lnTo>
                  <a:lnTo>
                    <a:pt x="2" y="52"/>
                  </a:lnTo>
                  <a:lnTo>
                    <a:pt x="0" y="37"/>
                  </a:lnTo>
                  <a:lnTo>
                    <a:pt x="2" y="23"/>
                  </a:lnTo>
                  <a:lnTo>
                    <a:pt x="9" y="11"/>
                  </a:lnTo>
                  <a:lnTo>
                    <a:pt x="20" y="3"/>
                  </a:lnTo>
                  <a:lnTo>
                    <a:pt x="34" y="0"/>
                  </a:lnTo>
                  <a:lnTo>
                    <a:pt x="48" y="4"/>
                  </a:lnTo>
                  <a:lnTo>
                    <a:pt x="59" y="13"/>
                  </a:lnTo>
                  <a:lnTo>
                    <a:pt x="23" y="13"/>
                  </a:lnTo>
                  <a:lnTo>
                    <a:pt x="16" y="21"/>
                  </a:lnTo>
                  <a:lnTo>
                    <a:pt x="15" y="31"/>
                  </a:lnTo>
                  <a:lnTo>
                    <a:pt x="66" y="31"/>
                  </a:lnTo>
                  <a:lnTo>
                    <a:pt x="66" y="41"/>
                  </a:lnTo>
                  <a:lnTo>
                    <a:pt x="15" y="41"/>
                  </a:lnTo>
                  <a:lnTo>
                    <a:pt x="15" y="52"/>
                  </a:lnTo>
                  <a:lnTo>
                    <a:pt x="21" y="62"/>
                  </a:lnTo>
                  <a:lnTo>
                    <a:pt x="63" y="62"/>
                  </a:lnTo>
                  <a:lnTo>
                    <a:pt x="62" y="65"/>
                  </a:lnTo>
                  <a:lnTo>
                    <a:pt x="49" y="74"/>
                  </a:lnTo>
                  <a:close/>
                  <a:moveTo>
                    <a:pt x="66" y="31"/>
                  </a:moveTo>
                  <a:lnTo>
                    <a:pt x="51" y="31"/>
                  </a:lnTo>
                  <a:lnTo>
                    <a:pt x="51" y="21"/>
                  </a:lnTo>
                  <a:lnTo>
                    <a:pt x="44" y="13"/>
                  </a:lnTo>
                  <a:lnTo>
                    <a:pt x="59" y="13"/>
                  </a:lnTo>
                  <a:lnTo>
                    <a:pt x="65" y="26"/>
                  </a:lnTo>
                  <a:lnTo>
                    <a:pt x="66" y="31"/>
                  </a:lnTo>
                  <a:close/>
                  <a:moveTo>
                    <a:pt x="63" y="62"/>
                  </a:moveTo>
                  <a:lnTo>
                    <a:pt x="43" y="62"/>
                  </a:lnTo>
                  <a:lnTo>
                    <a:pt x="48" y="58"/>
                  </a:lnTo>
                  <a:lnTo>
                    <a:pt x="51" y="50"/>
                  </a:lnTo>
                  <a:lnTo>
                    <a:pt x="65" y="50"/>
                  </a:lnTo>
                  <a:lnTo>
                    <a:pt x="63" y="6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155" name="Picture 154"/>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6863" y="1030"/>
              <a:ext cx="288"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155"/>
            <p:cNvSpPr>
              <a:spLocks/>
            </p:cNvSpPr>
            <p:nvPr/>
          </p:nvSpPr>
          <p:spPr bwMode="auto">
            <a:xfrm>
              <a:off x="6863" y="1030"/>
              <a:ext cx="288" cy="476"/>
            </a:xfrm>
            <a:custGeom>
              <a:avLst/>
              <a:gdLst>
                <a:gd name="T0" fmla="+- 0 7127 6863"/>
                <a:gd name="T1" fmla="*/ T0 w 288"/>
                <a:gd name="T2" fmla="+- 0 1506 1031"/>
                <a:gd name="T3" fmla="*/ 1506 h 476"/>
                <a:gd name="T4" fmla="+- 0 7150 6863"/>
                <a:gd name="T5" fmla="*/ T4 w 288"/>
                <a:gd name="T6" fmla="+- 0 1497 1031"/>
                <a:gd name="T7" fmla="*/ 1497 h 476"/>
                <a:gd name="T8" fmla="+- 0 6925 6863"/>
                <a:gd name="T9" fmla="*/ T8 w 288"/>
                <a:gd name="T10" fmla="+- 0 1031 1031"/>
                <a:gd name="T11" fmla="*/ 1031 h 476"/>
                <a:gd name="T12" fmla="+- 0 6863 6863"/>
                <a:gd name="T13" fmla="*/ T12 w 288"/>
                <a:gd name="T14" fmla="+- 0 1129 1031"/>
                <a:gd name="T15" fmla="*/ 1129 h 476"/>
                <a:gd name="T16" fmla="+- 0 7020 6863"/>
                <a:gd name="T17" fmla="*/ T16 w 288"/>
                <a:gd name="T18" fmla="+- 0 1457 1031"/>
                <a:gd name="T19" fmla="*/ 1457 h 476"/>
                <a:gd name="T20" fmla="+- 0 7047 6863"/>
                <a:gd name="T21" fmla="*/ T20 w 288"/>
                <a:gd name="T22" fmla="+- 0 1461 1031"/>
                <a:gd name="T23" fmla="*/ 1461 h 476"/>
                <a:gd name="T24" fmla="+- 0 7075 6863"/>
                <a:gd name="T25" fmla="*/ T24 w 288"/>
                <a:gd name="T26" fmla="+- 0 1471 1031"/>
                <a:gd name="T27" fmla="*/ 1471 h 476"/>
                <a:gd name="T28" fmla="+- 0 7101 6863"/>
                <a:gd name="T29" fmla="*/ T28 w 288"/>
                <a:gd name="T30" fmla="+- 0 1486 1031"/>
                <a:gd name="T31" fmla="*/ 1486 h 476"/>
                <a:gd name="T32" fmla="+- 0 7127 6863"/>
                <a:gd name="T33" fmla="*/ T32 w 288"/>
                <a:gd name="T34" fmla="+- 0 1506 1031"/>
                <a:gd name="T35" fmla="*/ 1506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88" h="476">
                  <a:moveTo>
                    <a:pt x="264" y="475"/>
                  </a:moveTo>
                  <a:lnTo>
                    <a:pt x="287" y="466"/>
                  </a:lnTo>
                  <a:lnTo>
                    <a:pt x="62" y="0"/>
                  </a:lnTo>
                  <a:lnTo>
                    <a:pt x="0" y="98"/>
                  </a:lnTo>
                  <a:lnTo>
                    <a:pt x="157" y="426"/>
                  </a:lnTo>
                  <a:lnTo>
                    <a:pt x="184" y="430"/>
                  </a:lnTo>
                  <a:lnTo>
                    <a:pt x="212" y="440"/>
                  </a:lnTo>
                  <a:lnTo>
                    <a:pt x="238" y="455"/>
                  </a:lnTo>
                  <a:lnTo>
                    <a:pt x="264" y="475"/>
                  </a:lnTo>
                </a:path>
              </a:pathLst>
            </a:custGeom>
            <a:noFill/>
            <a:ln w="494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57" name="Picture 156"/>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6301" y="1036"/>
              <a:ext cx="843"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Freeform 157"/>
            <p:cNvSpPr>
              <a:spLocks/>
            </p:cNvSpPr>
            <p:nvPr/>
          </p:nvSpPr>
          <p:spPr bwMode="auto">
            <a:xfrm>
              <a:off x="6301" y="1080"/>
              <a:ext cx="736" cy="525"/>
            </a:xfrm>
            <a:custGeom>
              <a:avLst/>
              <a:gdLst>
                <a:gd name="T0" fmla="+- 0 6824 6301"/>
                <a:gd name="T1" fmla="*/ T0 w 736"/>
                <a:gd name="T2" fmla="+- 0 1081 1081"/>
                <a:gd name="T3" fmla="*/ 1081 h 525"/>
                <a:gd name="T4" fmla="+- 0 6301 6301"/>
                <a:gd name="T5" fmla="*/ T4 w 736"/>
                <a:gd name="T6" fmla="+- 0 1221 1081"/>
                <a:gd name="T7" fmla="*/ 1221 h 525"/>
                <a:gd name="T8" fmla="+- 0 6466 6301"/>
                <a:gd name="T9" fmla="*/ T8 w 736"/>
                <a:gd name="T10" fmla="+- 0 1601 1081"/>
                <a:gd name="T11" fmla="*/ 1601 h 525"/>
                <a:gd name="T12" fmla="+- 0 6465 6301"/>
                <a:gd name="T13" fmla="*/ T12 w 736"/>
                <a:gd name="T14" fmla="+- 0 1606 1081"/>
                <a:gd name="T15" fmla="*/ 1606 h 525"/>
                <a:gd name="T16" fmla="+- 0 7036 6301"/>
                <a:gd name="T17" fmla="*/ T16 w 736"/>
                <a:gd name="T18" fmla="+- 0 1438 1081"/>
                <a:gd name="T19" fmla="*/ 1438 h 525"/>
                <a:gd name="T20" fmla="+- 0 6999 6301"/>
                <a:gd name="T21" fmla="*/ T20 w 736"/>
                <a:gd name="T22" fmla="+- 0 1361 1081"/>
                <a:gd name="T23" fmla="*/ 1361 h 525"/>
                <a:gd name="T24" fmla="+- 0 6959 6301"/>
                <a:gd name="T25" fmla="*/ T24 w 736"/>
                <a:gd name="T26" fmla="+- 0 1286 1081"/>
                <a:gd name="T27" fmla="*/ 1286 h 525"/>
                <a:gd name="T28" fmla="+- 0 6916 6301"/>
                <a:gd name="T29" fmla="*/ T28 w 736"/>
                <a:gd name="T30" fmla="+- 0 1214 1081"/>
                <a:gd name="T31" fmla="*/ 1214 h 525"/>
                <a:gd name="T32" fmla="+- 0 6871 6301"/>
                <a:gd name="T33" fmla="*/ T32 w 736"/>
                <a:gd name="T34" fmla="+- 0 1146 1081"/>
                <a:gd name="T35" fmla="*/ 1146 h 525"/>
                <a:gd name="T36" fmla="+- 0 6824 6301"/>
                <a:gd name="T37" fmla="*/ T36 w 736"/>
                <a:gd name="T38" fmla="+- 0 1081 1081"/>
                <a:gd name="T39" fmla="*/ 1081 h 5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36" h="525">
                  <a:moveTo>
                    <a:pt x="523" y="0"/>
                  </a:moveTo>
                  <a:lnTo>
                    <a:pt x="0" y="140"/>
                  </a:lnTo>
                  <a:lnTo>
                    <a:pt x="165" y="520"/>
                  </a:lnTo>
                  <a:lnTo>
                    <a:pt x="164" y="525"/>
                  </a:lnTo>
                  <a:lnTo>
                    <a:pt x="735" y="357"/>
                  </a:lnTo>
                  <a:lnTo>
                    <a:pt x="698" y="280"/>
                  </a:lnTo>
                  <a:lnTo>
                    <a:pt x="658" y="205"/>
                  </a:lnTo>
                  <a:lnTo>
                    <a:pt x="615" y="133"/>
                  </a:lnTo>
                  <a:lnTo>
                    <a:pt x="570" y="65"/>
                  </a:lnTo>
                  <a:lnTo>
                    <a:pt x="523" y="0"/>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59" name="Picture 158"/>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6453" y="1366"/>
              <a:ext cx="585"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159"/>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6796" y="1285"/>
              <a:ext cx="11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Freeform 160"/>
            <p:cNvSpPr>
              <a:spLocks/>
            </p:cNvSpPr>
            <p:nvPr/>
          </p:nvSpPr>
          <p:spPr bwMode="auto">
            <a:xfrm>
              <a:off x="6453" y="1438"/>
              <a:ext cx="585" cy="273"/>
            </a:xfrm>
            <a:custGeom>
              <a:avLst/>
              <a:gdLst>
                <a:gd name="T0" fmla="+- 0 6465 6453"/>
                <a:gd name="T1" fmla="*/ T0 w 585"/>
                <a:gd name="T2" fmla="+- 0 1606 1438"/>
                <a:gd name="T3" fmla="*/ 1606 h 273"/>
                <a:gd name="T4" fmla="+- 0 6453 6453"/>
                <a:gd name="T5" fmla="*/ T4 w 585"/>
                <a:gd name="T6" fmla="+- 0 1711 1438"/>
                <a:gd name="T7" fmla="*/ 1711 h 273"/>
                <a:gd name="T8" fmla="+- 0 6994 6453"/>
                <a:gd name="T9" fmla="*/ T8 w 585"/>
                <a:gd name="T10" fmla="+- 0 1552 1438"/>
                <a:gd name="T11" fmla="*/ 1552 h 273"/>
                <a:gd name="T12" fmla="+- 0 7038 6453"/>
                <a:gd name="T13" fmla="*/ T12 w 585"/>
                <a:gd name="T14" fmla="+- 0 1441 1438"/>
                <a:gd name="T15" fmla="*/ 1441 h 273"/>
                <a:gd name="T16" fmla="+- 0 7037 6453"/>
                <a:gd name="T17" fmla="*/ T16 w 585"/>
                <a:gd name="T18" fmla="+- 0 1440 1438"/>
                <a:gd name="T19" fmla="*/ 1440 h 273"/>
                <a:gd name="T20" fmla="+- 0 7037 6453"/>
                <a:gd name="T21" fmla="*/ T20 w 585"/>
                <a:gd name="T22" fmla="+- 0 1439 1438"/>
                <a:gd name="T23" fmla="*/ 1439 h 273"/>
                <a:gd name="T24" fmla="+- 0 7036 6453"/>
                <a:gd name="T25" fmla="*/ T24 w 585"/>
                <a:gd name="T26" fmla="+- 0 1438 1438"/>
                <a:gd name="T27" fmla="*/ 1438 h 273"/>
                <a:gd name="T28" fmla="+- 0 6465 6453"/>
                <a:gd name="T29" fmla="*/ T28 w 585"/>
                <a:gd name="T30" fmla="+- 0 1606 1438"/>
                <a:gd name="T31" fmla="*/ 1606 h 27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85" h="273">
                  <a:moveTo>
                    <a:pt x="12" y="168"/>
                  </a:moveTo>
                  <a:lnTo>
                    <a:pt x="0" y="273"/>
                  </a:lnTo>
                  <a:lnTo>
                    <a:pt x="541" y="114"/>
                  </a:lnTo>
                  <a:lnTo>
                    <a:pt x="585" y="3"/>
                  </a:lnTo>
                  <a:lnTo>
                    <a:pt x="584" y="2"/>
                  </a:lnTo>
                  <a:lnTo>
                    <a:pt x="584" y="1"/>
                  </a:lnTo>
                  <a:lnTo>
                    <a:pt x="583" y="0"/>
                  </a:lnTo>
                  <a:lnTo>
                    <a:pt x="12" y="168"/>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62" name="Picture 161"/>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6252" y="1220"/>
              <a:ext cx="23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Freeform 162"/>
            <p:cNvSpPr>
              <a:spLocks/>
            </p:cNvSpPr>
            <p:nvPr/>
          </p:nvSpPr>
          <p:spPr bwMode="auto">
            <a:xfrm>
              <a:off x="6252" y="1220"/>
              <a:ext cx="235" cy="491"/>
            </a:xfrm>
            <a:custGeom>
              <a:avLst/>
              <a:gdLst>
                <a:gd name="T0" fmla="+- 0 6301 6252"/>
                <a:gd name="T1" fmla="*/ T0 w 235"/>
                <a:gd name="T2" fmla="+- 0 1221 1221"/>
                <a:gd name="T3" fmla="*/ 1221 h 491"/>
                <a:gd name="T4" fmla="+- 0 6343 6252"/>
                <a:gd name="T5" fmla="*/ T4 w 235"/>
                <a:gd name="T6" fmla="+- 0 1290 1221"/>
                <a:gd name="T7" fmla="*/ 1290 h 491"/>
                <a:gd name="T8" fmla="+- 0 6383 6252"/>
                <a:gd name="T9" fmla="*/ T8 w 235"/>
                <a:gd name="T10" fmla="+- 0 1363 1221"/>
                <a:gd name="T11" fmla="*/ 1363 h 491"/>
                <a:gd name="T12" fmla="+- 0 6420 6252"/>
                <a:gd name="T13" fmla="*/ T12 w 235"/>
                <a:gd name="T14" fmla="+- 0 1440 1221"/>
                <a:gd name="T15" fmla="*/ 1440 h 491"/>
                <a:gd name="T16" fmla="+- 0 6454 6252"/>
                <a:gd name="T17" fmla="*/ T16 w 235"/>
                <a:gd name="T18" fmla="+- 0 1520 1221"/>
                <a:gd name="T19" fmla="*/ 1520 h 491"/>
                <a:gd name="T20" fmla="+- 0 6486 6252"/>
                <a:gd name="T21" fmla="*/ T20 w 235"/>
                <a:gd name="T22" fmla="+- 0 1604 1221"/>
                <a:gd name="T23" fmla="*/ 1604 h 491"/>
                <a:gd name="T24" fmla="+- 0 6483 6252"/>
                <a:gd name="T25" fmla="*/ T24 w 235"/>
                <a:gd name="T26" fmla="+- 0 1621 1221"/>
                <a:gd name="T27" fmla="*/ 1621 h 491"/>
                <a:gd name="T28" fmla="+- 0 6475 6252"/>
                <a:gd name="T29" fmla="*/ T28 w 235"/>
                <a:gd name="T30" fmla="+- 0 1652 1221"/>
                <a:gd name="T31" fmla="*/ 1652 h 491"/>
                <a:gd name="T32" fmla="+- 0 6464 6252"/>
                <a:gd name="T33" fmla="*/ T32 w 235"/>
                <a:gd name="T34" fmla="+- 0 1686 1221"/>
                <a:gd name="T35" fmla="*/ 1686 h 491"/>
                <a:gd name="T36" fmla="+- 0 6453 6252"/>
                <a:gd name="T37" fmla="*/ T36 w 235"/>
                <a:gd name="T38" fmla="+- 0 1711 1221"/>
                <a:gd name="T39" fmla="*/ 1711 h 491"/>
                <a:gd name="T40" fmla="+- 0 6425 6252"/>
                <a:gd name="T41" fmla="*/ T40 w 235"/>
                <a:gd name="T42" fmla="+- 0 1630 1221"/>
                <a:gd name="T43" fmla="*/ 1630 h 491"/>
                <a:gd name="T44" fmla="+- 0 6394 6252"/>
                <a:gd name="T45" fmla="*/ T44 w 235"/>
                <a:gd name="T46" fmla="+- 0 1552 1221"/>
                <a:gd name="T47" fmla="*/ 1552 h 491"/>
                <a:gd name="T48" fmla="+- 0 6361 6252"/>
                <a:gd name="T49" fmla="*/ T48 w 235"/>
                <a:gd name="T50" fmla="+- 0 1476 1221"/>
                <a:gd name="T51" fmla="*/ 1476 h 491"/>
                <a:gd name="T52" fmla="+- 0 6326 6252"/>
                <a:gd name="T53" fmla="*/ T52 w 235"/>
                <a:gd name="T54" fmla="+- 0 1403 1221"/>
                <a:gd name="T55" fmla="*/ 1403 h 491"/>
                <a:gd name="T56" fmla="+- 0 6290 6252"/>
                <a:gd name="T57" fmla="*/ T56 w 235"/>
                <a:gd name="T58" fmla="+- 0 1333 1221"/>
                <a:gd name="T59" fmla="*/ 1333 h 491"/>
                <a:gd name="T60" fmla="+- 0 6252 6252"/>
                <a:gd name="T61" fmla="*/ T60 w 235"/>
                <a:gd name="T62" fmla="+- 0 1266 1221"/>
                <a:gd name="T63" fmla="*/ 1266 h 491"/>
                <a:gd name="T64" fmla="+- 0 6301 6252"/>
                <a:gd name="T65" fmla="*/ T64 w 235"/>
                <a:gd name="T66" fmla="+- 0 1221 1221"/>
                <a:gd name="T67" fmla="*/ 1221 h 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5" h="491">
                  <a:moveTo>
                    <a:pt x="49" y="0"/>
                  </a:moveTo>
                  <a:lnTo>
                    <a:pt x="91" y="69"/>
                  </a:lnTo>
                  <a:lnTo>
                    <a:pt x="131" y="142"/>
                  </a:lnTo>
                  <a:lnTo>
                    <a:pt x="168" y="219"/>
                  </a:lnTo>
                  <a:lnTo>
                    <a:pt x="202" y="299"/>
                  </a:lnTo>
                  <a:lnTo>
                    <a:pt x="234" y="383"/>
                  </a:lnTo>
                  <a:lnTo>
                    <a:pt x="231" y="400"/>
                  </a:lnTo>
                  <a:lnTo>
                    <a:pt x="223" y="431"/>
                  </a:lnTo>
                  <a:lnTo>
                    <a:pt x="212" y="465"/>
                  </a:lnTo>
                  <a:lnTo>
                    <a:pt x="201" y="490"/>
                  </a:lnTo>
                  <a:lnTo>
                    <a:pt x="173" y="409"/>
                  </a:lnTo>
                  <a:lnTo>
                    <a:pt x="142" y="331"/>
                  </a:lnTo>
                  <a:lnTo>
                    <a:pt x="109" y="255"/>
                  </a:lnTo>
                  <a:lnTo>
                    <a:pt x="74" y="182"/>
                  </a:lnTo>
                  <a:lnTo>
                    <a:pt x="38" y="112"/>
                  </a:lnTo>
                  <a:lnTo>
                    <a:pt x="0" y="45"/>
                  </a:lnTo>
                  <a:lnTo>
                    <a:pt x="49" y="0"/>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64" name="Picture 163"/>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6032" y="2647"/>
              <a:ext cx="3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164"/>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5946" y="2593"/>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165"/>
            <p:cNvPicPr>
              <a:picLocks noChangeAspect="1" noChangeArrowheads="1"/>
            </p:cNvPicPr>
            <p:nvPr/>
          </p:nvPicPr>
          <p:blipFill>
            <a:blip r:embed="rId87" cstate="print">
              <a:extLst>
                <a:ext uri="{28A0092B-C50C-407E-A947-70E740481C1C}">
                  <a14:useLocalDpi xmlns:a14="http://schemas.microsoft.com/office/drawing/2010/main" val="0"/>
                </a:ext>
              </a:extLst>
            </a:blip>
            <a:srcRect/>
            <a:stretch>
              <a:fillRect/>
            </a:stretch>
          </p:blipFill>
          <p:spPr bwMode="auto">
            <a:xfrm>
              <a:off x="6216" y="1693"/>
              <a:ext cx="3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166"/>
            <p:cNvPicPr>
              <a:picLocks noChangeAspect="1" noChangeArrowheads="1"/>
            </p:cNvPicPr>
            <p:nvPr/>
          </p:nvPicPr>
          <p:blipFill>
            <a:blip r:embed="rId88" cstate="print">
              <a:extLst>
                <a:ext uri="{28A0092B-C50C-407E-A947-70E740481C1C}">
                  <a14:useLocalDpi xmlns:a14="http://schemas.microsoft.com/office/drawing/2010/main" val="0"/>
                </a:ext>
              </a:extLst>
            </a:blip>
            <a:srcRect/>
            <a:stretch>
              <a:fillRect/>
            </a:stretch>
          </p:blipFill>
          <p:spPr bwMode="auto">
            <a:xfrm>
              <a:off x="6131" y="1640"/>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67"/>
            <p:cNvPicPr>
              <a:picLocks noChangeAspect="1" noChangeArrowheads="1"/>
            </p:cNvPicPr>
            <p:nvPr/>
          </p:nvPicPr>
          <p:blipFill>
            <a:blip r:embed="rId89" cstate="print">
              <a:extLst>
                <a:ext uri="{28A0092B-C50C-407E-A947-70E740481C1C}">
                  <a14:useLocalDpi xmlns:a14="http://schemas.microsoft.com/office/drawing/2010/main" val="0"/>
                </a:ext>
              </a:extLst>
            </a:blip>
            <a:srcRect/>
            <a:stretch>
              <a:fillRect/>
            </a:stretch>
          </p:blipFill>
          <p:spPr bwMode="auto">
            <a:xfrm>
              <a:off x="5612" y="1773"/>
              <a:ext cx="3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168"/>
            <p:cNvPicPr>
              <a:picLocks noChangeAspect="1" noChangeArrowheads="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5527" y="1719"/>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0" name="Line 880"/>
            <p:cNvCxnSpPr>
              <a:cxnSpLocks noChangeShapeType="1"/>
            </p:cNvCxnSpPr>
            <p:nvPr/>
          </p:nvCxnSpPr>
          <p:spPr bwMode="auto">
            <a:xfrm>
              <a:off x="6759" y="2005"/>
              <a:ext cx="0" cy="1499"/>
            </a:xfrm>
            <a:prstGeom prst="line">
              <a:avLst/>
            </a:prstGeom>
            <a:noFill/>
            <a:ln w="4260">
              <a:solidFill>
                <a:srgbClr val="231F20"/>
              </a:solidFill>
              <a:prstDash val="solid"/>
              <a:round/>
              <a:headEnd/>
              <a:tailEnd/>
            </a:ln>
            <a:extLst>
              <a:ext uri="{909E8E84-426E-40DD-AFC4-6F175D3DCCD1}">
                <a14:hiddenFill xmlns:a14="http://schemas.microsoft.com/office/drawing/2010/main">
                  <a:noFill/>
                </a14:hiddenFill>
              </a:ext>
            </a:extLst>
          </p:spPr>
        </p:cxnSp>
        <p:pic>
          <p:nvPicPr>
            <p:cNvPr id="171" name="Picture 170"/>
            <p:cNvPicPr>
              <a:picLocks noChangeAspect="1" noChangeArrowheads="1"/>
            </p:cNvPicPr>
            <p:nvPr/>
          </p:nvPicPr>
          <p:blipFill>
            <a:blip r:embed="rId91" cstate="print">
              <a:extLst>
                <a:ext uri="{28A0092B-C50C-407E-A947-70E740481C1C}">
                  <a14:useLocalDpi xmlns:a14="http://schemas.microsoft.com/office/drawing/2010/main" val="0"/>
                </a:ext>
              </a:extLst>
            </a:blip>
            <a:srcRect/>
            <a:stretch>
              <a:fillRect/>
            </a:stretch>
          </p:blipFill>
          <p:spPr bwMode="auto">
            <a:xfrm>
              <a:off x="5038" y="1227"/>
              <a:ext cx="1243"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171"/>
            <p:cNvPicPr>
              <a:picLocks noChangeAspect="1" noChangeArrowheads="1"/>
            </p:cNvPicPr>
            <p:nvPr/>
          </p:nvPicPr>
          <p:blipFill>
            <a:blip r:embed="rId92" cstate="print">
              <a:extLst>
                <a:ext uri="{28A0092B-C50C-407E-A947-70E740481C1C}">
                  <a14:useLocalDpi xmlns:a14="http://schemas.microsoft.com/office/drawing/2010/main" val="0"/>
                </a:ext>
              </a:extLst>
            </a:blip>
            <a:srcRect/>
            <a:stretch>
              <a:fillRect/>
            </a:stretch>
          </p:blipFill>
          <p:spPr bwMode="auto">
            <a:xfrm>
              <a:off x="6613" y="918"/>
              <a:ext cx="3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Picture 172"/>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6237" y="1121"/>
              <a:ext cx="43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73"/>
            <p:cNvSpPr>
              <a:spLocks/>
            </p:cNvSpPr>
            <p:nvPr/>
          </p:nvSpPr>
          <p:spPr bwMode="auto">
            <a:xfrm>
              <a:off x="5882" y="918"/>
              <a:ext cx="1117" cy="891"/>
            </a:xfrm>
            <a:custGeom>
              <a:avLst/>
              <a:gdLst>
                <a:gd name="T0" fmla="+- 0 6999 5883"/>
                <a:gd name="T1" fmla="*/ T0 w 1117"/>
                <a:gd name="T2" fmla="+- 0 918 918"/>
                <a:gd name="T3" fmla="*/ 918 h 891"/>
                <a:gd name="T4" fmla="+- 0 6860 5883"/>
                <a:gd name="T5" fmla="*/ T4 w 1117"/>
                <a:gd name="T6" fmla="+- 0 940 918"/>
                <a:gd name="T7" fmla="*/ 940 h 891"/>
                <a:gd name="T8" fmla="+- 0 6765 5883"/>
                <a:gd name="T9" fmla="*/ T8 w 1117"/>
                <a:gd name="T10" fmla="+- 0 1080 918"/>
                <a:gd name="T11" fmla="*/ 1080 h 891"/>
                <a:gd name="T12" fmla="+- 0 6242 5883"/>
                <a:gd name="T13" fmla="*/ T12 w 1117"/>
                <a:gd name="T14" fmla="+- 0 1223 918"/>
                <a:gd name="T15" fmla="*/ 1223 h 891"/>
                <a:gd name="T16" fmla="+- 0 5883 5883"/>
                <a:gd name="T17" fmla="*/ T16 w 1117"/>
                <a:gd name="T18" fmla="+- 0 1809 918"/>
                <a:gd name="T19" fmla="*/ 1809 h 891"/>
                <a:gd name="T20" fmla="+- 0 5949 5883"/>
                <a:gd name="T21" fmla="*/ T20 w 1117"/>
                <a:gd name="T22" fmla="+- 0 1809 918"/>
                <a:gd name="T23" fmla="*/ 1809 h 891"/>
                <a:gd name="T24" fmla="+- 0 6282 5883"/>
                <a:gd name="T25" fmla="*/ T24 w 1117"/>
                <a:gd name="T26" fmla="+- 0 1277 918"/>
                <a:gd name="T27" fmla="*/ 1277 h 891"/>
                <a:gd name="T28" fmla="+- 0 6860 5883"/>
                <a:gd name="T29" fmla="*/ T28 w 1117"/>
                <a:gd name="T30" fmla="+- 0 1128 918"/>
                <a:gd name="T31" fmla="*/ 1128 h 891"/>
                <a:gd name="T32" fmla="+- 0 6999 5883"/>
                <a:gd name="T33" fmla="*/ T32 w 1117"/>
                <a:gd name="T34" fmla="+- 0 918 918"/>
                <a:gd name="T35" fmla="*/ 918 h 8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117" h="891">
                  <a:moveTo>
                    <a:pt x="1116" y="0"/>
                  </a:moveTo>
                  <a:lnTo>
                    <a:pt x="977" y="22"/>
                  </a:lnTo>
                  <a:lnTo>
                    <a:pt x="882" y="162"/>
                  </a:lnTo>
                  <a:lnTo>
                    <a:pt x="359" y="305"/>
                  </a:lnTo>
                  <a:lnTo>
                    <a:pt x="0" y="891"/>
                  </a:lnTo>
                  <a:lnTo>
                    <a:pt x="66" y="891"/>
                  </a:lnTo>
                  <a:lnTo>
                    <a:pt x="399" y="359"/>
                  </a:lnTo>
                  <a:lnTo>
                    <a:pt x="977" y="210"/>
                  </a:lnTo>
                  <a:lnTo>
                    <a:pt x="1116" y="0"/>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75" name="Picture 174"/>
            <p:cNvPicPr>
              <a:picLocks noChangeAspect="1" noChangeArrowheads="1"/>
            </p:cNvPicPr>
            <p:nvPr/>
          </p:nvPicPr>
          <p:blipFill>
            <a:blip r:embed="rId94" cstate="print">
              <a:extLst>
                <a:ext uri="{28A0092B-C50C-407E-A947-70E740481C1C}">
                  <a14:useLocalDpi xmlns:a14="http://schemas.microsoft.com/office/drawing/2010/main" val="0"/>
                </a:ext>
              </a:extLst>
            </a:blip>
            <a:srcRect/>
            <a:stretch>
              <a:fillRect/>
            </a:stretch>
          </p:blipFill>
          <p:spPr bwMode="auto">
            <a:xfrm>
              <a:off x="5289" y="2072"/>
              <a:ext cx="161"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Freeform 175"/>
            <p:cNvSpPr>
              <a:spLocks/>
            </p:cNvSpPr>
            <p:nvPr/>
          </p:nvSpPr>
          <p:spPr bwMode="auto">
            <a:xfrm>
              <a:off x="5568" y="1929"/>
              <a:ext cx="228" cy="470"/>
            </a:xfrm>
            <a:custGeom>
              <a:avLst/>
              <a:gdLst>
                <a:gd name="T0" fmla="+- 0 5712 5568"/>
                <a:gd name="T1" fmla="*/ T0 w 228"/>
                <a:gd name="T2" fmla="+- 0 2399 1929"/>
                <a:gd name="T3" fmla="*/ 2399 h 470"/>
                <a:gd name="T4" fmla="+- 0 5760 5568"/>
                <a:gd name="T5" fmla="*/ T4 w 228"/>
                <a:gd name="T6" fmla="+- 0 2364 1929"/>
                <a:gd name="T7" fmla="*/ 2364 h 470"/>
                <a:gd name="T8" fmla="+- 0 5789 5568"/>
                <a:gd name="T9" fmla="*/ T8 w 228"/>
                <a:gd name="T10" fmla="+- 0 2300 1929"/>
                <a:gd name="T11" fmla="*/ 2300 h 470"/>
                <a:gd name="T12" fmla="+- 0 5796 5568"/>
                <a:gd name="T13" fmla="*/ T12 w 228"/>
                <a:gd name="T14" fmla="+- 0 2216 1929"/>
                <a:gd name="T15" fmla="*/ 2216 h 470"/>
                <a:gd name="T16" fmla="+- 0 5779 5568"/>
                <a:gd name="T17" fmla="*/ T16 w 228"/>
                <a:gd name="T18" fmla="+- 0 2122 1929"/>
                <a:gd name="T19" fmla="*/ 2122 h 470"/>
                <a:gd name="T20" fmla="+- 0 5740 5568"/>
                <a:gd name="T21" fmla="*/ T20 w 228"/>
                <a:gd name="T22" fmla="+- 0 2034 1929"/>
                <a:gd name="T23" fmla="*/ 2034 h 470"/>
                <a:gd name="T24" fmla="+- 0 5687 5568"/>
                <a:gd name="T25" fmla="*/ T24 w 228"/>
                <a:gd name="T26" fmla="+- 0 1968 1929"/>
                <a:gd name="T27" fmla="*/ 1968 h 470"/>
                <a:gd name="T28" fmla="+- 0 5628 5568"/>
                <a:gd name="T29" fmla="*/ T28 w 228"/>
                <a:gd name="T30" fmla="+- 0 1931 1929"/>
                <a:gd name="T31" fmla="*/ 1931 h 470"/>
                <a:gd name="T32" fmla="+- 0 5568 5568"/>
                <a:gd name="T33" fmla="*/ T32 w 228"/>
                <a:gd name="T34" fmla="+- 0 1929 1929"/>
                <a:gd name="T35" fmla="*/ 1929 h 4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28" h="470">
                  <a:moveTo>
                    <a:pt x="144" y="470"/>
                  </a:moveTo>
                  <a:lnTo>
                    <a:pt x="192" y="435"/>
                  </a:lnTo>
                  <a:lnTo>
                    <a:pt x="221" y="371"/>
                  </a:lnTo>
                  <a:lnTo>
                    <a:pt x="228" y="287"/>
                  </a:lnTo>
                  <a:lnTo>
                    <a:pt x="211" y="193"/>
                  </a:lnTo>
                  <a:lnTo>
                    <a:pt x="172" y="105"/>
                  </a:lnTo>
                  <a:lnTo>
                    <a:pt x="119" y="39"/>
                  </a:lnTo>
                  <a:lnTo>
                    <a:pt x="60" y="2"/>
                  </a:lnTo>
                  <a:lnTo>
                    <a:pt x="0" y="0"/>
                  </a:lnTo>
                </a:path>
              </a:pathLst>
            </a:custGeom>
            <a:noFill/>
            <a:ln w="497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77" name="Freeform 176"/>
            <p:cNvSpPr>
              <a:spLocks/>
            </p:cNvSpPr>
            <p:nvPr/>
          </p:nvSpPr>
          <p:spPr bwMode="auto">
            <a:xfrm>
              <a:off x="5038" y="1844"/>
              <a:ext cx="1026" cy="600"/>
            </a:xfrm>
            <a:custGeom>
              <a:avLst/>
              <a:gdLst>
                <a:gd name="T0" fmla="+- 0 6047 5039"/>
                <a:gd name="T1" fmla="*/ T0 w 1026"/>
                <a:gd name="T2" fmla="+- 0 2036 1844"/>
                <a:gd name="T3" fmla="*/ 2036 h 600"/>
                <a:gd name="T4" fmla="+- 0 6008 5039"/>
                <a:gd name="T5" fmla="*/ T4 w 1026"/>
                <a:gd name="T6" fmla="+- 0 1948 1844"/>
                <a:gd name="T7" fmla="*/ 1948 h 600"/>
                <a:gd name="T8" fmla="+- 0 5955 5039"/>
                <a:gd name="T9" fmla="*/ T8 w 1026"/>
                <a:gd name="T10" fmla="+- 0 1883 1844"/>
                <a:gd name="T11" fmla="*/ 1883 h 600"/>
                <a:gd name="T12" fmla="+- 0 5896 5039"/>
                <a:gd name="T13" fmla="*/ T12 w 1026"/>
                <a:gd name="T14" fmla="+- 0 1846 1844"/>
                <a:gd name="T15" fmla="*/ 1846 h 600"/>
                <a:gd name="T16" fmla="+- 0 5836 5039"/>
                <a:gd name="T17" fmla="*/ T16 w 1026"/>
                <a:gd name="T18" fmla="+- 0 1844 1844"/>
                <a:gd name="T19" fmla="*/ 1844 h 600"/>
                <a:gd name="T20" fmla="+- 0 5776 5039"/>
                <a:gd name="T21" fmla="*/ T20 w 1026"/>
                <a:gd name="T22" fmla="+- 0 1863 1844"/>
                <a:gd name="T23" fmla="*/ 1863 h 600"/>
                <a:gd name="T24" fmla="+- 0 5702 5039"/>
                <a:gd name="T25" fmla="*/ T24 w 1026"/>
                <a:gd name="T26" fmla="+- 0 1887 1844"/>
                <a:gd name="T27" fmla="*/ 1887 h 600"/>
                <a:gd name="T28" fmla="+- 0 5628 5039"/>
                <a:gd name="T29" fmla="*/ T28 w 1026"/>
                <a:gd name="T30" fmla="+- 0 1911 1844"/>
                <a:gd name="T31" fmla="*/ 1911 h 600"/>
                <a:gd name="T32" fmla="+- 0 5568 5039"/>
                <a:gd name="T33" fmla="*/ T32 w 1026"/>
                <a:gd name="T34" fmla="+- 0 1929 1844"/>
                <a:gd name="T35" fmla="*/ 1929 h 600"/>
                <a:gd name="T36" fmla="+- 0 5476 5039"/>
                <a:gd name="T37" fmla="*/ T36 w 1026"/>
                <a:gd name="T38" fmla="+- 0 1977 1844"/>
                <a:gd name="T39" fmla="*/ 1977 h 600"/>
                <a:gd name="T40" fmla="+- 0 5387 5039"/>
                <a:gd name="T41" fmla="*/ T40 w 1026"/>
                <a:gd name="T42" fmla="+- 0 2025 1844"/>
                <a:gd name="T43" fmla="*/ 2025 h 600"/>
                <a:gd name="T44" fmla="+- 0 5289 5039"/>
                <a:gd name="T45" fmla="*/ T44 w 1026"/>
                <a:gd name="T46" fmla="+- 0 2077 1844"/>
                <a:gd name="T47" fmla="*/ 2077 h 600"/>
                <a:gd name="T48" fmla="+- 0 5196 5039"/>
                <a:gd name="T49" fmla="*/ T48 w 1026"/>
                <a:gd name="T50" fmla="+- 0 2127 1844"/>
                <a:gd name="T51" fmla="*/ 2127 h 600"/>
                <a:gd name="T52" fmla="+- 0 5121 5039"/>
                <a:gd name="T53" fmla="*/ T52 w 1026"/>
                <a:gd name="T54" fmla="+- 0 2167 1844"/>
                <a:gd name="T55" fmla="*/ 2167 h 600"/>
                <a:gd name="T56" fmla="+- 0 5056 5039"/>
                <a:gd name="T57" fmla="*/ T56 w 1026"/>
                <a:gd name="T58" fmla="+- 0 2208 1844"/>
                <a:gd name="T59" fmla="*/ 2208 h 600"/>
                <a:gd name="T60" fmla="+- 0 5039 5039"/>
                <a:gd name="T61" fmla="*/ T60 w 1026"/>
                <a:gd name="T62" fmla="+- 0 2285 1844"/>
                <a:gd name="T63" fmla="*/ 2285 h 600"/>
                <a:gd name="T64" fmla="+- 0 5047 5039"/>
                <a:gd name="T65" fmla="*/ T64 w 1026"/>
                <a:gd name="T66" fmla="+- 0 2334 1844"/>
                <a:gd name="T67" fmla="*/ 2334 h 600"/>
                <a:gd name="T68" fmla="+- 0 5064 5039"/>
                <a:gd name="T69" fmla="*/ T68 w 1026"/>
                <a:gd name="T70" fmla="+- 0 2379 1844"/>
                <a:gd name="T71" fmla="*/ 2379 h 600"/>
                <a:gd name="T72" fmla="+- 0 5088 5039"/>
                <a:gd name="T73" fmla="*/ T72 w 1026"/>
                <a:gd name="T74" fmla="+- 0 2414 1844"/>
                <a:gd name="T75" fmla="*/ 2414 h 600"/>
                <a:gd name="T76" fmla="+- 0 5115 5039"/>
                <a:gd name="T77" fmla="*/ T76 w 1026"/>
                <a:gd name="T78" fmla="+- 0 2437 1844"/>
                <a:gd name="T79" fmla="*/ 2437 h 600"/>
                <a:gd name="T80" fmla="+- 0 5143 5039"/>
                <a:gd name="T81" fmla="*/ T80 w 1026"/>
                <a:gd name="T82" fmla="+- 0 2444 1844"/>
                <a:gd name="T83" fmla="*/ 2444 h 600"/>
                <a:gd name="T84" fmla="+- 0 5143 5039"/>
                <a:gd name="T85" fmla="*/ T84 w 1026"/>
                <a:gd name="T86" fmla="+- 0 2444 1844"/>
                <a:gd name="T87" fmla="*/ 2444 h 600"/>
                <a:gd name="T88" fmla="+- 0 5143 5039"/>
                <a:gd name="T89" fmla="*/ T88 w 1026"/>
                <a:gd name="T90" fmla="+- 0 2444 1844"/>
                <a:gd name="T91" fmla="*/ 2444 h 600"/>
                <a:gd name="T92" fmla="+- 0 5144 5039"/>
                <a:gd name="T93" fmla="*/ T92 w 1026"/>
                <a:gd name="T94" fmla="+- 0 2444 1844"/>
                <a:gd name="T95" fmla="*/ 2444 h 600"/>
                <a:gd name="T96" fmla="+- 0 5183 5039"/>
                <a:gd name="T97" fmla="*/ T96 w 1026"/>
                <a:gd name="T98" fmla="+- 0 2441 1844"/>
                <a:gd name="T99" fmla="*/ 2441 h 600"/>
                <a:gd name="T100" fmla="+- 0 5266 5039"/>
                <a:gd name="T101" fmla="*/ T100 w 1026"/>
                <a:gd name="T102" fmla="+- 0 2434 1844"/>
                <a:gd name="T103" fmla="*/ 2434 h 600"/>
                <a:gd name="T104" fmla="+- 0 5375 5039"/>
                <a:gd name="T105" fmla="*/ T104 w 1026"/>
                <a:gd name="T106" fmla="+- 0 2426 1844"/>
                <a:gd name="T107" fmla="*/ 2426 h 600"/>
                <a:gd name="T108" fmla="+- 0 5492 5039"/>
                <a:gd name="T109" fmla="*/ T108 w 1026"/>
                <a:gd name="T110" fmla="+- 0 2417 1844"/>
                <a:gd name="T111" fmla="*/ 2417 h 600"/>
                <a:gd name="T112" fmla="+- 0 5599 5039"/>
                <a:gd name="T113" fmla="*/ T112 w 1026"/>
                <a:gd name="T114" fmla="+- 0 2409 1844"/>
                <a:gd name="T115" fmla="*/ 2409 h 600"/>
                <a:gd name="T116" fmla="+- 0 5678 5039"/>
                <a:gd name="T117" fmla="*/ T116 w 1026"/>
                <a:gd name="T118" fmla="+- 0 2402 1844"/>
                <a:gd name="T119" fmla="*/ 2402 h 600"/>
                <a:gd name="T120" fmla="+- 0 5772 5039"/>
                <a:gd name="T121" fmla="*/ T120 w 1026"/>
                <a:gd name="T122" fmla="+- 0 2380 1844"/>
                <a:gd name="T123" fmla="*/ 2380 h 600"/>
                <a:gd name="T124" fmla="+- 0 5846 5039"/>
                <a:gd name="T125" fmla="*/ T124 w 1026"/>
                <a:gd name="T126" fmla="+- 0 2356 1844"/>
                <a:gd name="T127" fmla="*/ 2356 h 600"/>
                <a:gd name="T128" fmla="+- 0 5920 5039"/>
                <a:gd name="T129" fmla="*/ T128 w 1026"/>
                <a:gd name="T130" fmla="+- 0 2332 1844"/>
                <a:gd name="T131" fmla="*/ 2332 h 600"/>
                <a:gd name="T132" fmla="+- 0 5980 5039"/>
                <a:gd name="T133" fmla="*/ T132 w 1026"/>
                <a:gd name="T134" fmla="+- 0 2314 1844"/>
                <a:gd name="T135" fmla="*/ 2314 h 600"/>
                <a:gd name="T136" fmla="+- 0 6028 5039"/>
                <a:gd name="T137" fmla="*/ T136 w 1026"/>
                <a:gd name="T138" fmla="+- 0 2279 1844"/>
                <a:gd name="T139" fmla="*/ 2279 h 600"/>
                <a:gd name="T140" fmla="+- 0 6057 5039"/>
                <a:gd name="T141" fmla="*/ T140 w 1026"/>
                <a:gd name="T142" fmla="+- 0 2215 1844"/>
                <a:gd name="T143" fmla="*/ 2215 h 600"/>
                <a:gd name="T144" fmla="+- 0 6064 5039"/>
                <a:gd name="T145" fmla="*/ T144 w 1026"/>
                <a:gd name="T146" fmla="+- 0 2131 1844"/>
                <a:gd name="T147" fmla="*/ 2131 h 600"/>
                <a:gd name="T148" fmla="+- 0 6047 5039"/>
                <a:gd name="T149" fmla="*/ T148 w 1026"/>
                <a:gd name="T150" fmla="+- 0 2036 1844"/>
                <a:gd name="T151" fmla="*/ 2036 h 6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026" h="600">
                  <a:moveTo>
                    <a:pt x="1008" y="192"/>
                  </a:moveTo>
                  <a:lnTo>
                    <a:pt x="969" y="104"/>
                  </a:lnTo>
                  <a:lnTo>
                    <a:pt x="916" y="39"/>
                  </a:lnTo>
                  <a:lnTo>
                    <a:pt x="857" y="2"/>
                  </a:lnTo>
                  <a:lnTo>
                    <a:pt x="797" y="0"/>
                  </a:lnTo>
                  <a:lnTo>
                    <a:pt x="737" y="19"/>
                  </a:lnTo>
                  <a:lnTo>
                    <a:pt x="663" y="43"/>
                  </a:lnTo>
                  <a:lnTo>
                    <a:pt x="589" y="67"/>
                  </a:lnTo>
                  <a:lnTo>
                    <a:pt x="529" y="85"/>
                  </a:lnTo>
                  <a:lnTo>
                    <a:pt x="437" y="133"/>
                  </a:lnTo>
                  <a:lnTo>
                    <a:pt x="348" y="181"/>
                  </a:lnTo>
                  <a:lnTo>
                    <a:pt x="250" y="233"/>
                  </a:lnTo>
                  <a:lnTo>
                    <a:pt x="157" y="283"/>
                  </a:lnTo>
                  <a:lnTo>
                    <a:pt x="82" y="323"/>
                  </a:lnTo>
                  <a:lnTo>
                    <a:pt x="17" y="364"/>
                  </a:lnTo>
                  <a:lnTo>
                    <a:pt x="0" y="441"/>
                  </a:lnTo>
                  <a:lnTo>
                    <a:pt x="8" y="490"/>
                  </a:lnTo>
                  <a:lnTo>
                    <a:pt x="25" y="535"/>
                  </a:lnTo>
                  <a:lnTo>
                    <a:pt x="49" y="570"/>
                  </a:lnTo>
                  <a:lnTo>
                    <a:pt x="76" y="593"/>
                  </a:lnTo>
                  <a:lnTo>
                    <a:pt x="104" y="600"/>
                  </a:lnTo>
                  <a:lnTo>
                    <a:pt x="105" y="600"/>
                  </a:lnTo>
                  <a:lnTo>
                    <a:pt x="144" y="597"/>
                  </a:lnTo>
                  <a:lnTo>
                    <a:pt x="227" y="590"/>
                  </a:lnTo>
                  <a:lnTo>
                    <a:pt x="336" y="582"/>
                  </a:lnTo>
                  <a:lnTo>
                    <a:pt x="453" y="573"/>
                  </a:lnTo>
                  <a:lnTo>
                    <a:pt x="560" y="565"/>
                  </a:lnTo>
                  <a:lnTo>
                    <a:pt x="639" y="558"/>
                  </a:lnTo>
                  <a:lnTo>
                    <a:pt x="733" y="536"/>
                  </a:lnTo>
                  <a:lnTo>
                    <a:pt x="807" y="512"/>
                  </a:lnTo>
                  <a:lnTo>
                    <a:pt x="881" y="488"/>
                  </a:lnTo>
                  <a:lnTo>
                    <a:pt x="941" y="470"/>
                  </a:lnTo>
                  <a:lnTo>
                    <a:pt x="989" y="435"/>
                  </a:lnTo>
                  <a:lnTo>
                    <a:pt x="1018" y="371"/>
                  </a:lnTo>
                  <a:lnTo>
                    <a:pt x="1025" y="287"/>
                  </a:lnTo>
                  <a:lnTo>
                    <a:pt x="1008" y="192"/>
                  </a:lnTo>
                </a:path>
              </a:pathLst>
            </a:custGeom>
            <a:noFill/>
            <a:ln w="497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78" name="Picture 177"/>
            <p:cNvPicPr>
              <a:picLocks noChangeAspect="1" noChangeArrowheads="1"/>
            </p:cNvPicPr>
            <p:nvPr/>
          </p:nvPicPr>
          <p:blipFill>
            <a:blip r:embed="rId95" cstate="print">
              <a:extLst>
                <a:ext uri="{28A0092B-C50C-407E-A947-70E740481C1C}">
                  <a14:useLocalDpi xmlns:a14="http://schemas.microsoft.com/office/drawing/2010/main" val="0"/>
                </a:ext>
              </a:extLst>
            </a:blip>
            <a:srcRect/>
            <a:stretch>
              <a:fillRect/>
            </a:stretch>
          </p:blipFill>
          <p:spPr bwMode="auto">
            <a:xfrm>
              <a:off x="4893" y="2222"/>
              <a:ext cx="26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Picture 178"/>
            <p:cNvPicPr>
              <a:picLocks noChangeAspect="1" noChangeArrowheads="1"/>
            </p:cNvPicPr>
            <p:nvPr/>
          </p:nvPicPr>
          <p:blipFill>
            <a:blip r:embed="rId96" cstate="print">
              <a:extLst>
                <a:ext uri="{28A0092B-C50C-407E-A947-70E740481C1C}">
                  <a14:useLocalDpi xmlns:a14="http://schemas.microsoft.com/office/drawing/2010/main" val="0"/>
                </a:ext>
              </a:extLst>
            </a:blip>
            <a:srcRect/>
            <a:stretch>
              <a:fillRect/>
            </a:stretch>
          </p:blipFill>
          <p:spPr bwMode="auto">
            <a:xfrm>
              <a:off x="4711" y="2220"/>
              <a:ext cx="45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Picture 179"/>
            <p:cNvPicPr>
              <a:picLocks noChangeAspect="1" noChangeArrowheads="1"/>
            </p:cNvPicPr>
            <p:nvPr/>
          </p:nvPicPr>
          <p:blipFill>
            <a:blip r:embed="rId97" cstate="print">
              <a:extLst>
                <a:ext uri="{28A0092B-C50C-407E-A947-70E740481C1C}">
                  <a14:useLocalDpi xmlns:a14="http://schemas.microsoft.com/office/drawing/2010/main" val="0"/>
                </a:ext>
              </a:extLst>
            </a:blip>
            <a:srcRect/>
            <a:stretch>
              <a:fillRect/>
            </a:stretch>
          </p:blipFill>
          <p:spPr bwMode="auto">
            <a:xfrm>
              <a:off x="5748" y="2461"/>
              <a:ext cx="1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 name="Freeform 180"/>
            <p:cNvSpPr>
              <a:spLocks/>
            </p:cNvSpPr>
            <p:nvPr/>
          </p:nvSpPr>
          <p:spPr bwMode="auto">
            <a:xfrm>
              <a:off x="4325" y="166"/>
              <a:ext cx="4973" cy="3610"/>
            </a:xfrm>
            <a:custGeom>
              <a:avLst/>
              <a:gdLst>
                <a:gd name="T0" fmla="+- 0 4613 4325"/>
                <a:gd name="T1" fmla="*/ T0 w 4973"/>
                <a:gd name="T2" fmla="+- 0 167 167"/>
                <a:gd name="T3" fmla="*/ 167 h 3610"/>
                <a:gd name="T4" fmla="+- 0 4447 4325"/>
                <a:gd name="T5" fmla="*/ T4 w 4973"/>
                <a:gd name="T6" fmla="+- 0 171 167"/>
                <a:gd name="T7" fmla="*/ 171 h 3610"/>
                <a:gd name="T8" fmla="+- 0 4361 4325"/>
                <a:gd name="T9" fmla="*/ T8 w 4973"/>
                <a:gd name="T10" fmla="+- 0 203 167"/>
                <a:gd name="T11" fmla="*/ 203 h 3610"/>
                <a:gd name="T12" fmla="+- 0 4330 4325"/>
                <a:gd name="T13" fmla="*/ T12 w 4973"/>
                <a:gd name="T14" fmla="+- 0 288 167"/>
                <a:gd name="T15" fmla="*/ 288 h 3610"/>
                <a:gd name="T16" fmla="+- 0 4325 4325"/>
                <a:gd name="T17" fmla="*/ T16 w 4973"/>
                <a:gd name="T18" fmla="+- 0 455 167"/>
                <a:gd name="T19" fmla="*/ 455 h 3610"/>
                <a:gd name="T20" fmla="+- 0 4325 4325"/>
                <a:gd name="T21" fmla="*/ T20 w 4973"/>
                <a:gd name="T22" fmla="+- 0 3488 167"/>
                <a:gd name="T23" fmla="*/ 3488 h 3610"/>
                <a:gd name="T24" fmla="+- 0 4330 4325"/>
                <a:gd name="T25" fmla="*/ T24 w 4973"/>
                <a:gd name="T26" fmla="+- 0 3655 167"/>
                <a:gd name="T27" fmla="*/ 3655 h 3610"/>
                <a:gd name="T28" fmla="+- 0 4361 4325"/>
                <a:gd name="T29" fmla="*/ T28 w 4973"/>
                <a:gd name="T30" fmla="+- 0 3740 167"/>
                <a:gd name="T31" fmla="*/ 3740 h 3610"/>
                <a:gd name="T32" fmla="+- 0 4447 4325"/>
                <a:gd name="T33" fmla="*/ T32 w 4973"/>
                <a:gd name="T34" fmla="+- 0 3772 167"/>
                <a:gd name="T35" fmla="*/ 3772 h 3610"/>
                <a:gd name="T36" fmla="+- 0 4613 4325"/>
                <a:gd name="T37" fmla="*/ T36 w 4973"/>
                <a:gd name="T38" fmla="+- 0 3776 167"/>
                <a:gd name="T39" fmla="*/ 3776 h 3610"/>
                <a:gd name="T40" fmla="+- 0 9009 4325"/>
                <a:gd name="T41" fmla="*/ T40 w 4973"/>
                <a:gd name="T42" fmla="+- 0 3776 167"/>
                <a:gd name="T43" fmla="*/ 3776 h 3610"/>
                <a:gd name="T44" fmla="+- 0 9176 4325"/>
                <a:gd name="T45" fmla="*/ T44 w 4973"/>
                <a:gd name="T46" fmla="+- 0 3772 167"/>
                <a:gd name="T47" fmla="*/ 3772 h 3610"/>
                <a:gd name="T48" fmla="+- 0 9261 4325"/>
                <a:gd name="T49" fmla="*/ T48 w 4973"/>
                <a:gd name="T50" fmla="+- 0 3740 167"/>
                <a:gd name="T51" fmla="*/ 3740 h 3610"/>
                <a:gd name="T52" fmla="+- 0 9293 4325"/>
                <a:gd name="T53" fmla="*/ T52 w 4973"/>
                <a:gd name="T54" fmla="+- 0 3655 167"/>
                <a:gd name="T55" fmla="*/ 3655 h 3610"/>
                <a:gd name="T56" fmla="+- 0 9297 4325"/>
                <a:gd name="T57" fmla="*/ T56 w 4973"/>
                <a:gd name="T58" fmla="+- 0 3488 167"/>
                <a:gd name="T59" fmla="*/ 3488 h 3610"/>
                <a:gd name="T60" fmla="+- 0 9297 4325"/>
                <a:gd name="T61" fmla="*/ T60 w 4973"/>
                <a:gd name="T62" fmla="+- 0 455 167"/>
                <a:gd name="T63" fmla="*/ 455 h 3610"/>
                <a:gd name="T64" fmla="+- 0 9293 4325"/>
                <a:gd name="T65" fmla="*/ T64 w 4973"/>
                <a:gd name="T66" fmla="+- 0 288 167"/>
                <a:gd name="T67" fmla="*/ 288 h 3610"/>
                <a:gd name="T68" fmla="+- 0 9261 4325"/>
                <a:gd name="T69" fmla="*/ T68 w 4973"/>
                <a:gd name="T70" fmla="+- 0 203 167"/>
                <a:gd name="T71" fmla="*/ 203 h 3610"/>
                <a:gd name="T72" fmla="+- 0 9176 4325"/>
                <a:gd name="T73" fmla="*/ T72 w 4973"/>
                <a:gd name="T74" fmla="+- 0 171 167"/>
                <a:gd name="T75" fmla="*/ 171 h 3610"/>
                <a:gd name="T76" fmla="+- 0 9009 4325"/>
                <a:gd name="T77" fmla="*/ T76 w 4973"/>
                <a:gd name="T78" fmla="+- 0 167 167"/>
                <a:gd name="T79" fmla="*/ 167 h 3610"/>
                <a:gd name="T80" fmla="+- 0 4613 4325"/>
                <a:gd name="T81" fmla="*/ T80 w 4973"/>
                <a:gd name="T82" fmla="+- 0 167 167"/>
                <a:gd name="T83" fmla="*/ 167 h 36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973" h="3610">
                  <a:moveTo>
                    <a:pt x="288" y="0"/>
                  </a:moveTo>
                  <a:lnTo>
                    <a:pt x="122" y="4"/>
                  </a:lnTo>
                  <a:lnTo>
                    <a:pt x="36" y="36"/>
                  </a:lnTo>
                  <a:lnTo>
                    <a:pt x="5" y="121"/>
                  </a:lnTo>
                  <a:lnTo>
                    <a:pt x="0" y="288"/>
                  </a:lnTo>
                  <a:lnTo>
                    <a:pt x="0" y="3321"/>
                  </a:lnTo>
                  <a:lnTo>
                    <a:pt x="5" y="3488"/>
                  </a:lnTo>
                  <a:lnTo>
                    <a:pt x="36" y="3573"/>
                  </a:lnTo>
                  <a:lnTo>
                    <a:pt x="122" y="3605"/>
                  </a:lnTo>
                  <a:lnTo>
                    <a:pt x="288" y="3609"/>
                  </a:lnTo>
                  <a:lnTo>
                    <a:pt x="4684" y="3609"/>
                  </a:lnTo>
                  <a:lnTo>
                    <a:pt x="4851" y="3605"/>
                  </a:lnTo>
                  <a:lnTo>
                    <a:pt x="4936" y="3573"/>
                  </a:lnTo>
                  <a:lnTo>
                    <a:pt x="4968" y="3488"/>
                  </a:lnTo>
                  <a:lnTo>
                    <a:pt x="4972" y="3321"/>
                  </a:lnTo>
                  <a:lnTo>
                    <a:pt x="4972" y="288"/>
                  </a:lnTo>
                  <a:lnTo>
                    <a:pt x="4968" y="121"/>
                  </a:lnTo>
                  <a:lnTo>
                    <a:pt x="4936" y="36"/>
                  </a:lnTo>
                  <a:lnTo>
                    <a:pt x="4851" y="4"/>
                  </a:lnTo>
                  <a:lnTo>
                    <a:pt x="4684"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183" name="TextBox 182"/>
          <p:cNvSpPr txBox="1"/>
          <p:nvPr/>
        </p:nvSpPr>
        <p:spPr>
          <a:xfrm>
            <a:off x="2363611" y="5773912"/>
            <a:ext cx="2553956" cy="369332"/>
          </a:xfrm>
          <a:prstGeom prst="rect">
            <a:avLst/>
          </a:prstGeom>
          <a:noFill/>
        </p:spPr>
        <p:txBody>
          <a:bodyPr wrap="square" rtlCol="0">
            <a:spAutoFit/>
          </a:bodyPr>
          <a:lstStyle/>
          <a:p>
            <a:r>
              <a:rPr lang="en-US" dirty="0">
                <a:solidFill>
                  <a:srgbClr val="2D97E5"/>
                </a:solidFill>
              </a:rPr>
              <a:t>S-cam type </a:t>
            </a:r>
            <a:endParaRPr lang="en-CA" dirty="0">
              <a:solidFill>
                <a:srgbClr val="2D97E5"/>
              </a:solidFill>
            </a:endParaRPr>
          </a:p>
        </p:txBody>
      </p:sp>
      <p:sp>
        <p:nvSpPr>
          <p:cNvPr id="184" name="TextBox 183"/>
          <p:cNvSpPr txBox="1"/>
          <p:nvPr/>
        </p:nvSpPr>
        <p:spPr>
          <a:xfrm>
            <a:off x="8108026" y="5773912"/>
            <a:ext cx="2394448" cy="369332"/>
          </a:xfrm>
          <a:prstGeom prst="rect">
            <a:avLst/>
          </a:prstGeom>
          <a:noFill/>
        </p:spPr>
        <p:txBody>
          <a:bodyPr wrap="square" rtlCol="0">
            <a:spAutoFit/>
          </a:bodyPr>
          <a:lstStyle/>
          <a:p>
            <a:r>
              <a:rPr lang="en-US" dirty="0">
                <a:solidFill>
                  <a:srgbClr val="2D97E5"/>
                </a:solidFill>
              </a:rPr>
              <a:t>Air disc brakes  </a:t>
            </a:r>
            <a:endParaRPr lang="en-CA" dirty="0">
              <a:solidFill>
                <a:srgbClr val="2D97E5"/>
              </a:solidFill>
            </a:endParaRPr>
          </a:p>
        </p:txBody>
      </p:sp>
      <p:pic>
        <p:nvPicPr>
          <p:cNvPr id="185" name="Picture 184"/>
          <p:cNvPicPr>
            <a:picLocks noChangeAspect="1"/>
          </p:cNvPicPr>
          <p:nvPr/>
        </p:nvPicPr>
        <p:blipFill>
          <a:blip r:embed="rId98"/>
          <a:stretch>
            <a:fillRect/>
          </a:stretch>
        </p:blipFill>
        <p:spPr>
          <a:xfrm>
            <a:off x="6318599" y="1810801"/>
            <a:ext cx="5468665" cy="3271360"/>
          </a:xfrm>
          <a:prstGeom prst="rect">
            <a:avLst/>
          </a:prstGeom>
        </p:spPr>
      </p:pic>
    </p:spTree>
    <p:extLst>
      <p:ext uri="{BB962C8B-B14F-4D97-AF65-F5344CB8AC3E}">
        <p14:creationId xmlns:p14="http://schemas.microsoft.com/office/powerpoint/2010/main" val="3692957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Compressor</a:t>
            </a:r>
            <a:endParaRPr lang="en-CA" sz="4000" dirty="0"/>
          </a:p>
        </p:txBody>
      </p:sp>
      <p:grpSp>
        <p:nvGrpSpPr>
          <p:cNvPr id="4" name="Group 3"/>
          <p:cNvGrpSpPr>
            <a:grpSpLocks/>
          </p:cNvGrpSpPr>
          <p:nvPr/>
        </p:nvGrpSpPr>
        <p:grpSpPr bwMode="auto">
          <a:xfrm>
            <a:off x="608188" y="1095004"/>
            <a:ext cx="4782256" cy="5219332"/>
            <a:chOff x="4145" y="168"/>
            <a:chExt cx="3818" cy="4694"/>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5" y="3442"/>
              <a:ext cx="428" cy="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8" y="2951"/>
              <a:ext cx="39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2" y="1767"/>
              <a:ext cx="2791" cy="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2" y="1514"/>
              <a:ext cx="23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7" y="1839"/>
              <a:ext cx="30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7" y="1760"/>
              <a:ext cx="177"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2" y="953"/>
              <a:ext cx="1164" cy="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12" y="1293"/>
              <a:ext cx="1326"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58" y="2783"/>
              <a:ext cx="334"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85" y="403"/>
              <a:ext cx="25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54" y="168"/>
              <a:ext cx="2609" cy="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5" y="1869"/>
              <a:ext cx="487"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61" y="1791"/>
              <a:ext cx="1375"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79" y="182"/>
              <a:ext cx="2284"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18"/>
            <p:cNvSpPr>
              <a:spLocks/>
            </p:cNvSpPr>
            <p:nvPr/>
          </p:nvSpPr>
          <p:spPr bwMode="auto">
            <a:xfrm>
              <a:off x="5386" y="1763"/>
              <a:ext cx="2" cy="2"/>
            </a:xfrm>
            <a:custGeom>
              <a:avLst/>
              <a:gdLst>
                <a:gd name="T0" fmla="+- 0 5387 5387"/>
                <a:gd name="T1" fmla="*/ T0 w 1"/>
                <a:gd name="T2" fmla="+- 0 1765 1764"/>
                <a:gd name="T3" fmla="*/ 1765 h 2"/>
                <a:gd name="T4" fmla="+- 0 5387 5387"/>
                <a:gd name="T5" fmla="*/ T4 w 1"/>
                <a:gd name="T6" fmla="+- 0 1765 1764"/>
                <a:gd name="T7" fmla="*/ 1765 h 2"/>
                <a:gd name="T8" fmla="+- 0 5387 5387"/>
                <a:gd name="T9" fmla="*/ T8 w 1"/>
                <a:gd name="T10" fmla="+- 0 1765 1764"/>
                <a:gd name="T11" fmla="*/ 1765 h 2"/>
                <a:gd name="T12" fmla="+- 0 5387 5387"/>
                <a:gd name="T13" fmla="*/ T12 w 1"/>
                <a:gd name="T14" fmla="+- 0 1765 1764"/>
                <a:gd name="T15" fmla="*/ 1765 h 2"/>
                <a:gd name="T16" fmla="+- 0 5387 5387"/>
                <a:gd name="T17" fmla="*/ T16 w 1"/>
                <a:gd name="T18" fmla="+- 0 1764 1764"/>
                <a:gd name="T19" fmla="*/ 1764 h 2"/>
                <a:gd name="T20" fmla="+- 0 5387 5387"/>
                <a:gd name="T21" fmla="*/ T20 w 1"/>
                <a:gd name="T22" fmla="+- 0 1764 1764"/>
                <a:gd name="T23" fmla="*/ 1764 h 2"/>
                <a:gd name="T24" fmla="+- 0 5387 5387"/>
                <a:gd name="T25" fmla="*/ T24 w 1"/>
                <a:gd name="T26" fmla="+- 0 1764 1764"/>
                <a:gd name="T27" fmla="*/ 1764 h 2"/>
                <a:gd name="T28" fmla="+- 0 5387 5387"/>
                <a:gd name="T29" fmla="*/ T28 w 1"/>
                <a:gd name="T30" fmla="+- 0 1765 1764"/>
                <a:gd name="T31" fmla="*/ 1765 h 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 h="2">
                  <a:moveTo>
                    <a:pt x="0" y="1"/>
                  </a:moveTo>
                  <a:lnTo>
                    <a:pt x="0" y="1"/>
                  </a:lnTo>
                  <a:lnTo>
                    <a:pt x="0" y="0"/>
                  </a:lnTo>
                  <a:lnTo>
                    <a:pt x="0" y="1"/>
                  </a:lnTo>
                </a:path>
              </a:pathLst>
            </a:custGeom>
            <a:noFill/>
            <a:ln w="194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0"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87" y="1613"/>
              <a:ext cx="39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20"/>
            <p:cNvSpPr>
              <a:spLocks/>
            </p:cNvSpPr>
            <p:nvPr/>
          </p:nvSpPr>
          <p:spPr bwMode="auto">
            <a:xfrm>
              <a:off x="5088" y="3122"/>
              <a:ext cx="7" cy="9"/>
            </a:xfrm>
            <a:custGeom>
              <a:avLst/>
              <a:gdLst>
                <a:gd name="T0" fmla="+- 0 5088 5088"/>
                <a:gd name="T1" fmla="*/ T0 w 7"/>
                <a:gd name="T2" fmla="+- 0 3130 3123"/>
                <a:gd name="T3" fmla="*/ 3130 h 9"/>
                <a:gd name="T4" fmla="+- 0 5088 5088"/>
                <a:gd name="T5" fmla="*/ T4 w 7"/>
                <a:gd name="T6" fmla="+- 0 3131 3123"/>
                <a:gd name="T7" fmla="*/ 3131 h 9"/>
                <a:gd name="T8" fmla="+- 0 5095 5088"/>
                <a:gd name="T9" fmla="*/ T8 w 7"/>
                <a:gd name="T10" fmla="+- 0 3123 3123"/>
                <a:gd name="T11" fmla="*/ 3123 h 9"/>
                <a:gd name="T12" fmla="+- 0 5088 5088"/>
                <a:gd name="T13" fmla="*/ T12 w 7"/>
                <a:gd name="T14" fmla="+- 0 3130 3123"/>
                <a:gd name="T15" fmla="*/ 3130 h 9"/>
              </a:gdLst>
              <a:ahLst/>
              <a:cxnLst>
                <a:cxn ang="0">
                  <a:pos x="T1" y="T3"/>
                </a:cxn>
                <a:cxn ang="0">
                  <a:pos x="T5" y="T7"/>
                </a:cxn>
                <a:cxn ang="0">
                  <a:pos x="T9" y="T11"/>
                </a:cxn>
                <a:cxn ang="0">
                  <a:pos x="T13" y="T15"/>
                </a:cxn>
              </a:cxnLst>
              <a:rect l="0" t="0" r="r" b="b"/>
              <a:pathLst>
                <a:path w="7" h="9">
                  <a:moveTo>
                    <a:pt x="0" y="7"/>
                  </a:moveTo>
                  <a:lnTo>
                    <a:pt x="0" y="8"/>
                  </a:lnTo>
                  <a:lnTo>
                    <a:pt x="7" y="0"/>
                  </a:lnTo>
                  <a:lnTo>
                    <a:pt x="0" y="7"/>
                  </a:lnTo>
                </a:path>
              </a:pathLst>
            </a:custGeom>
            <a:noFill/>
            <a:ln w="228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2" name="Freeform 21"/>
            <p:cNvSpPr>
              <a:spLocks/>
            </p:cNvSpPr>
            <p:nvPr/>
          </p:nvSpPr>
          <p:spPr bwMode="auto">
            <a:xfrm>
              <a:off x="6814" y="1541"/>
              <a:ext cx="3" cy="33"/>
            </a:xfrm>
            <a:custGeom>
              <a:avLst/>
              <a:gdLst>
                <a:gd name="T0" fmla="+- 0 6816 6814"/>
                <a:gd name="T1" fmla="*/ T0 w 3"/>
                <a:gd name="T2" fmla="+- 0 1558 1541"/>
                <a:gd name="T3" fmla="*/ 1558 h 33"/>
                <a:gd name="T4" fmla="+- 0 6816 6814"/>
                <a:gd name="T5" fmla="*/ T4 w 3"/>
                <a:gd name="T6" fmla="+- 0 1552 1541"/>
                <a:gd name="T7" fmla="*/ 1552 h 33"/>
                <a:gd name="T8" fmla="+- 0 6816 6814"/>
                <a:gd name="T9" fmla="*/ T8 w 3"/>
                <a:gd name="T10" fmla="+- 0 1546 1541"/>
                <a:gd name="T11" fmla="*/ 1546 h 33"/>
                <a:gd name="T12" fmla="+- 0 6814 6814"/>
                <a:gd name="T13" fmla="*/ T12 w 3"/>
                <a:gd name="T14" fmla="+- 0 1541 1541"/>
                <a:gd name="T15" fmla="*/ 1541 h 33"/>
                <a:gd name="T16" fmla="+- 0 6814 6814"/>
                <a:gd name="T17" fmla="*/ T16 w 3"/>
                <a:gd name="T18" fmla="+- 0 1574 1541"/>
                <a:gd name="T19" fmla="*/ 1574 h 33"/>
                <a:gd name="T20" fmla="+- 0 6816 6814"/>
                <a:gd name="T21" fmla="*/ T20 w 3"/>
                <a:gd name="T22" fmla="+- 0 1569 1541"/>
                <a:gd name="T23" fmla="*/ 1569 h 33"/>
                <a:gd name="T24" fmla="+- 0 6816 6814"/>
                <a:gd name="T25" fmla="*/ T24 w 3"/>
                <a:gd name="T26" fmla="+- 0 1563 1541"/>
                <a:gd name="T27" fmla="*/ 1563 h 33"/>
                <a:gd name="T28" fmla="+- 0 6816 6814"/>
                <a:gd name="T29" fmla="*/ T28 w 3"/>
                <a:gd name="T30" fmla="+- 0 1558 1541"/>
                <a:gd name="T31" fmla="*/ 1558 h 3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 h="33">
                  <a:moveTo>
                    <a:pt x="2" y="17"/>
                  </a:moveTo>
                  <a:lnTo>
                    <a:pt x="2" y="11"/>
                  </a:lnTo>
                  <a:lnTo>
                    <a:pt x="2" y="5"/>
                  </a:lnTo>
                  <a:lnTo>
                    <a:pt x="0" y="0"/>
                  </a:lnTo>
                  <a:lnTo>
                    <a:pt x="0" y="33"/>
                  </a:lnTo>
                  <a:lnTo>
                    <a:pt x="2" y="28"/>
                  </a:lnTo>
                  <a:lnTo>
                    <a:pt x="2" y="22"/>
                  </a:lnTo>
                  <a:lnTo>
                    <a:pt x="2" y="17"/>
                  </a:lnTo>
                </a:path>
              </a:pathLst>
            </a:custGeom>
            <a:noFill/>
            <a:ln w="206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3" name="Freeform 22"/>
            <p:cNvSpPr>
              <a:spLocks/>
            </p:cNvSpPr>
            <p:nvPr/>
          </p:nvSpPr>
          <p:spPr bwMode="auto">
            <a:xfrm>
              <a:off x="6007" y="3780"/>
              <a:ext cx="13" cy="10"/>
            </a:xfrm>
            <a:custGeom>
              <a:avLst/>
              <a:gdLst>
                <a:gd name="T0" fmla="+- 0 6020 6007"/>
                <a:gd name="T1" fmla="*/ T0 w 13"/>
                <a:gd name="T2" fmla="+- 0 3791 3781"/>
                <a:gd name="T3" fmla="*/ 3791 h 10"/>
                <a:gd name="T4" fmla="+- 0 6016 6007"/>
                <a:gd name="T5" fmla="*/ T4 w 13"/>
                <a:gd name="T6" fmla="+- 0 3787 3781"/>
                <a:gd name="T7" fmla="*/ 3787 h 10"/>
                <a:gd name="T8" fmla="+- 0 6011 6007"/>
                <a:gd name="T9" fmla="*/ T8 w 13"/>
                <a:gd name="T10" fmla="+- 0 3784 3781"/>
                <a:gd name="T11" fmla="*/ 3784 h 10"/>
                <a:gd name="T12" fmla="+- 0 6007 6007"/>
                <a:gd name="T13" fmla="*/ T12 w 13"/>
                <a:gd name="T14" fmla="+- 0 3781 3781"/>
                <a:gd name="T15" fmla="*/ 3781 h 10"/>
                <a:gd name="T16" fmla="+- 0 6011 6007"/>
                <a:gd name="T17" fmla="*/ T16 w 13"/>
                <a:gd name="T18" fmla="+- 0 3784 3781"/>
                <a:gd name="T19" fmla="*/ 3784 h 10"/>
                <a:gd name="T20" fmla="+- 0 6015 6007"/>
                <a:gd name="T21" fmla="*/ T20 w 13"/>
                <a:gd name="T22" fmla="+- 0 3787 3781"/>
                <a:gd name="T23" fmla="*/ 3787 h 10"/>
                <a:gd name="T24" fmla="+- 0 6020 6007"/>
                <a:gd name="T25" fmla="*/ T24 w 13"/>
                <a:gd name="T26" fmla="+- 0 3791 3781"/>
                <a:gd name="T27" fmla="*/ 3791 h 10"/>
              </a:gdLst>
              <a:ahLst/>
              <a:cxnLst>
                <a:cxn ang="0">
                  <a:pos x="T1" y="T3"/>
                </a:cxn>
                <a:cxn ang="0">
                  <a:pos x="T5" y="T7"/>
                </a:cxn>
                <a:cxn ang="0">
                  <a:pos x="T9" y="T11"/>
                </a:cxn>
                <a:cxn ang="0">
                  <a:pos x="T13" y="T15"/>
                </a:cxn>
                <a:cxn ang="0">
                  <a:pos x="T17" y="T19"/>
                </a:cxn>
                <a:cxn ang="0">
                  <a:pos x="T21" y="T23"/>
                </a:cxn>
                <a:cxn ang="0">
                  <a:pos x="T25" y="T27"/>
                </a:cxn>
              </a:cxnLst>
              <a:rect l="0" t="0" r="r" b="b"/>
              <a:pathLst>
                <a:path w="13" h="10">
                  <a:moveTo>
                    <a:pt x="13" y="10"/>
                  </a:moveTo>
                  <a:lnTo>
                    <a:pt x="9" y="6"/>
                  </a:lnTo>
                  <a:lnTo>
                    <a:pt x="4" y="3"/>
                  </a:lnTo>
                  <a:lnTo>
                    <a:pt x="0" y="0"/>
                  </a:lnTo>
                  <a:lnTo>
                    <a:pt x="4" y="3"/>
                  </a:lnTo>
                  <a:lnTo>
                    <a:pt x="8" y="6"/>
                  </a:lnTo>
                  <a:lnTo>
                    <a:pt x="13" y="10"/>
                  </a:lnTo>
                </a:path>
              </a:pathLst>
            </a:custGeom>
            <a:noFill/>
            <a:ln w="22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4" name="Freeform 23"/>
            <p:cNvSpPr>
              <a:spLocks/>
            </p:cNvSpPr>
            <p:nvPr/>
          </p:nvSpPr>
          <p:spPr bwMode="auto">
            <a:xfrm>
              <a:off x="6098" y="3838"/>
              <a:ext cx="10" cy="5"/>
            </a:xfrm>
            <a:custGeom>
              <a:avLst/>
              <a:gdLst>
                <a:gd name="T0" fmla="+- 0 6098 6098"/>
                <a:gd name="T1" fmla="*/ T0 w 10"/>
                <a:gd name="T2" fmla="+- 0 3838 3838"/>
                <a:gd name="T3" fmla="*/ 3838 h 5"/>
                <a:gd name="T4" fmla="+- 0 6101 6098"/>
                <a:gd name="T5" fmla="*/ T4 w 10"/>
                <a:gd name="T6" fmla="+- 0 3840 3838"/>
                <a:gd name="T7" fmla="*/ 3840 h 5"/>
                <a:gd name="T8" fmla="+- 0 6104 6098"/>
                <a:gd name="T9" fmla="*/ T8 w 10"/>
                <a:gd name="T10" fmla="+- 0 3841 3838"/>
                <a:gd name="T11" fmla="*/ 3841 h 5"/>
                <a:gd name="T12" fmla="+- 0 6107 6098"/>
                <a:gd name="T13" fmla="*/ T12 w 10"/>
                <a:gd name="T14" fmla="+- 0 3843 3838"/>
                <a:gd name="T15" fmla="*/ 3843 h 5"/>
                <a:gd name="T16" fmla="+- 0 6107 6098"/>
                <a:gd name="T17" fmla="*/ T16 w 10"/>
                <a:gd name="T18" fmla="+- 0 3838 3838"/>
                <a:gd name="T19" fmla="*/ 3838 h 5"/>
                <a:gd name="T20" fmla="+- 0 6104 6098"/>
                <a:gd name="T21" fmla="*/ T20 w 10"/>
                <a:gd name="T22" fmla="+- 0 3839 3838"/>
                <a:gd name="T23" fmla="*/ 3839 h 5"/>
                <a:gd name="T24" fmla="+- 0 6101 6098"/>
                <a:gd name="T25" fmla="*/ T24 w 10"/>
                <a:gd name="T26" fmla="+- 0 3839 3838"/>
                <a:gd name="T27" fmla="*/ 3839 h 5"/>
                <a:gd name="T28" fmla="+- 0 6098 6098"/>
                <a:gd name="T29" fmla="*/ T28 w 10"/>
                <a:gd name="T30" fmla="+- 0 3838 3838"/>
                <a:gd name="T31" fmla="*/ 3838 h 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 h="5">
                  <a:moveTo>
                    <a:pt x="0" y="0"/>
                  </a:moveTo>
                  <a:lnTo>
                    <a:pt x="3" y="2"/>
                  </a:lnTo>
                  <a:lnTo>
                    <a:pt x="6" y="3"/>
                  </a:lnTo>
                  <a:lnTo>
                    <a:pt x="9" y="5"/>
                  </a:lnTo>
                  <a:lnTo>
                    <a:pt x="9" y="0"/>
                  </a:lnTo>
                  <a:lnTo>
                    <a:pt x="6" y="1"/>
                  </a:lnTo>
                  <a:lnTo>
                    <a:pt x="3" y="1"/>
                  </a:lnTo>
                  <a:lnTo>
                    <a:pt x="0" y="0"/>
                  </a:lnTo>
                </a:path>
              </a:pathLst>
            </a:custGeom>
            <a:noFill/>
            <a:ln w="22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5" name="Picture 2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67" y="2829"/>
              <a:ext cx="670"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62" y="2745"/>
              <a:ext cx="1342"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26"/>
            <p:cNvSpPr>
              <a:spLocks/>
            </p:cNvSpPr>
            <p:nvPr/>
          </p:nvSpPr>
          <p:spPr bwMode="auto">
            <a:xfrm>
              <a:off x="7656" y="1865"/>
              <a:ext cx="39" cy="85"/>
            </a:xfrm>
            <a:custGeom>
              <a:avLst/>
              <a:gdLst>
                <a:gd name="T0" fmla="+- 0 7657 7657"/>
                <a:gd name="T1" fmla="*/ T0 w 39"/>
                <a:gd name="T2" fmla="+- 0 1893 1865"/>
                <a:gd name="T3" fmla="*/ 1893 h 85"/>
                <a:gd name="T4" fmla="+- 0 7678 7657"/>
                <a:gd name="T5" fmla="*/ T4 w 39"/>
                <a:gd name="T6" fmla="+- 0 1904 1865"/>
                <a:gd name="T7" fmla="*/ 1904 h 85"/>
                <a:gd name="T8" fmla="+- 0 7689 7657"/>
                <a:gd name="T9" fmla="*/ T8 w 39"/>
                <a:gd name="T10" fmla="+- 0 1913 1865"/>
                <a:gd name="T11" fmla="*/ 1913 h 85"/>
                <a:gd name="T12" fmla="+- 0 7693 7657"/>
                <a:gd name="T13" fmla="*/ T12 w 39"/>
                <a:gd name="T14" fmla="+- 0 1927 1865"/>
                <a:gd name="T15" fmla="*/ 1927 h 85"/>
                <a:gd name="T16" fmla="+- 0 7695 7657"/>
                <a:gd name="T17" fmla="*/ T16 w 39"/>
                <a:gd name="T18" fmla="+- 0 1949 1865"/>
                <a:gd name="T19" fmla="*/ 1949 h 85"/>
                <a:gd name="T20" fmla="+- 0 7696 7657"/>
                <a:gd name="T21" fmla="*/ T20 w 39"/>
                <a:gd name="T22" fmla="+- 0 1949 1865"/>
                <a:gd name="T23" fmla="*/ 1949 h 85"/>
                <a:gd name="T24" fmla="+- 0 7695 7657"/>
                <a:gd name="T25" fmla="*/ T24 w 39"/>
                <a:gd name="T26" fmla="+- 0 1942 1865"/>
                <a:gd name="T27" fmla="*/ 1942 h 85"/>
                <a:gd name="T28" fmla="+- 0 7695 7657"/>
                <a:gd name="T29" fmla="*/ T28 w 39"/>
                <a:gd name="T30" fmla="+- 0 1935 1865"/>
                <a:gd name="T31" fmla="*/ 1935 h 85"/>
                <a:gd name="T32" fmla="+- 0 7694 7657"/>
                <a:gd name="T33" fmla="*/ T32 w 39"/>
                <a:gd name="T34" fmla="+- 0 1929 1865"/>
                <a:gd name="T35" fmla="*/ 1929 h 85"/>
                <a:gd name="T36" fmla="+- 0 7691 7657"/>
                <a:gd name="T37" fmla="*/ T36 w 39"/>
                <a:gd name="T38" fmla="+- 0 1913 1865"/>
                <a:gd name="T39" fmla="*/ 1913 h 85"/>
                <a:gd name="T40" fmla="+- 0 7686 7657"/>
                <a:gd name="T41" fmla="*/ T40 w 39"/>
                <a:gd name="T42" fmla="+- 0 1897 1865"/>
                <a:gd name="T43" fmla="*/ 1897 h 85"/>
                <a:gd name="T44" fmla="+- 0 7677 7657"/>
                <a:gd name="T45" fmla="*/ T44 w 39"/>
                <a:gd name="T46" fmla="+- 0 1881 1865"/>
                <a:gd name="T47" fmla="*/ 1881 h 85"/>
                <a:gd name="T48" fmla="+- 0 7668 7657"/>
                <a:gd name="T49" fmla="*/ T48 w 39"/>
                <a:gd name="T50" fmla="+- 0 1865 1865"/>
                <a:gd name="T51" fmla="*/ 1865 h 85"/>
                <a:gd name="T52" fmla="+- 0 7670 7657"/>
                <a:gd name="T53" fmla="*/ T52 w 39"/>
                <a:gd name="T54" fmla="+- 0 1872 1865"/>
                <a:gd name="T55" fmla="*/ 1872 h 85"/>
                <a:gd name="T56" fmla="+- 0 7670 7657"/>
                <a:gd name="T57" fmla="*/ T56 w 39"/>
                <a:gd name="T58" fmla="+- 0 1884 1865"/>
                <a:gd name="T59" fmla="*/ 1884 h 85"/>
                <a:gd name="T60" fmla="+- 0 7657 7657"/>
                <a:gd name="T61" fmla="*/ T60 w 39"/>
                <a:gd name="T62" fmla="+- 0 1893 1865"/>
                <a:gd name="T63" fmla="*/ 1893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9" h="85">
                  <a:moveTo>
                    <a:pt x="0" y="28"/>
                  </a:moveTo>
                  <a:lnTo>
                    <a:pt x="21" y="39"/>
                  </a:lnTo>
                  <a:lnTo>
                    <a:pt x="32" y="48"/>
                  </a:lnTo>
                  <a:lnTo>
                    <a:pt x="36" y="62"/>
                  </a:lnTo>
                  <a:lnTo>
                    <a:pt x="38" y="84"/>
                  </a:lnTo>
                  <a:lnTo>
                    <a:pt x="39" y="84"/>
                  </a:lnTo>
                  <a:lnTo>
                    <a:pt x="38" y="77"/>
                  </a:lnTo>
                  <a:lnTo>
                    <a:pt x="38" y="70"/>
                  </a:lnTo>
                  <a:lnTo>
                    <a:pt x="37" y="64"/>
                  </a:lnTo>
                  <a:lnTo>
                    <a:pt x="34" y="48"/>
                  </a:lnTo>
                  <a:lnTo>
                    <a:pt x="29" y="32"/>
                  </a:lnTo>
                  <a:lnTo>
                    <a:pt x="20" y="16"/>
                  </a:lnTo>
                  <a:lnTo>
                    <a:pt x="11" y="0"/>
                  </a:lnTo>
                  <a:lnTo>
                    <a:pt x="13" y="7"/>
                  </a:lnTo>
                  <a:lnTo>
                    <a:pt x="13" y="19"/>
                  </a:lnTo>
                  <a:lnTo>
                    <a:pt x="0" y="28"/>
                  </a:lnTo>
                </a:path>
              </a:pathLst>
            </a:custGeom>
            <a:noFill/>
            <a:ln w="20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8" name="Freeform 27"/>
            <p:cNvSpPr>
              <a:spLocks/>
            </p:cNvSpPr>
            <p:nvPr/>
          </p:nvSpPr>
          <p:spPr bwMode="auto">
            <a:xfrm>
              <a:off x="7668" y="1999"/>
              <a:ext cx="32" cy="135"/>
            </a:xfrm>
            <a:custGeom>
              <a:avLst/>
              <a:gdLst>
                <a:gd name="T0" fmla="+- 0 7698 7668"/>
                <a:gd name="T1" fmla="*/ T0 w 32"/>
                <a:gd name="T2" fmla="+- 0 1999 1999"/>
                <a:gd name="T3" fmla="*/ 1999 h 135"/>
                <a:gd name="T4" fmla="+- 0 7698 7668"/>
                <a:gd name="T5" fmla="*/ T4 w 32"/>
                <a:gd name="T6" fmla="+- 0 1999 1999"/>
                <a:gd name="T7" fmla="*/ 1999 h 135"/>
                <a:gd name="T8" fmla="+- 0 7697 7668"/>
                <a:gd name="T9" fmla="*/ T8 w 32"/>
                <a:gd name="T10" fmla="+- 0 2013 1999"/>
                <a:gd name="T11" fmla="*/ 2013 h 135"/>
                <a:gd name="T12" fmla="+- 0 7693 7668"/>
                <a:gd name="T13" fmla="*/ T12 w 32"/>
                <a:gd name="T14" fmla="+- 0 2035 1999"/>
                <a:gd name="T15" fmla="*/ 2035 h 135"/>
                <a:gd name="T16" fmla="+- 0 7684 7668"/>
                <a:gd name="T17" fmla="*/ T16 w 32"/>
                <a:gd name="T18" fmla="+- 0 2059 1999"/>
                <a:gd name="T19" fmla="*/ 2059 h 135"/>
                <a:gd name="T20" fmla="+- 0 7668 7668"/>
                <a:gd name="T21" fmla="*/ T20 w 32"/>
                <a:gd name="T22" fmla="+- 0 2081 1999"/>
                <a:gd name="T23" fmla="*/ 2081 h 135"/>
                <a:gd name="T24" fmla="+- 0 7682 7668"/>
                <a:gd name="T25" fmla="*/ T24 w 32"/>
                <a:gd name="T26" fmla="+- 0 2099 1999"/>
                <a:gd name="T27" fmla="*/ 2099 h 135"/>
                <a:gd name="T28" fmla="+- 0 7688 7668"/>
                <a:gd name="T29" fmla="*/ T28 w 32"/>
                <a:gd name="T30" fmla="+- 0 2111 1999"/>
                <a:gd name="T31" fmla="*/ 2111 h 135"/>
                <a:gd name="T32" fmla="+- 0 7686 7668"/>
                <a:gd name="T33" fmla="*/ T32 w 32"/>
                <a:gd name="T34" fmla="+- 0 2121 1999"/>
                <a:gd name="T35" fmla="*/ 2121 h 135"/>
                <a:gd name="T36" fmla="+- 0 7679 7668"/>
                <a:gd name="T37" fmla="*/ T36 w 32"/>
                <a:gd name="T38" fmla="+- 0 2134 1999"/>
                <a:gd name="T39" fmla="*/ 2134 h 135"/>
                <a:gd name="T40" fmla="+- 0 7679 7668"/>
                <a:gd name="T41" fmla="*/ T40 w 32"/>
                <a:gd name="T42" fmla="+- 0 2134 1999"/>
                <a:gd name="T43" fmla="*/ 2134 h 135"/>
                <a:gd name="T44" fmla="+- 0 7699 7668"/>
                <a:gd name="T45" fmla="*/ T44 w 32"/>
                <a:gd name="T46" fmla="+- 0 2069 1999"/>
                <a:gd name="T47" fmla="*/ 2069 h 135"/>
                <a:gd name="T48" fmla="+- 0 7700 7668"/>
                <a:gd name="T49" fmla="*/ T48 w 32"/>
                <a:gd name="T50" fmla="+- 0 2035 1999"/>
                <a:gd name="T51" fmla="*/ 2035 h 135"/>
                <a:gd name="T52" fmla="+- 0 7698 7668"/>
                <a:gd name="T53" fmla="*/ T52 w 32"/>
                <a:gd name="T54" fmla="+- 0 1999 1999"/>
                <a:gd name="T55" fmla="*/ 1999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2" h="135">
                  <a:moveTo>
                    <a:pt x="30" y="0"/>
                  </a:moveTo>
                  <a:lnTo>
                    <a:pt x="30" y="0"/>
                  </a:lnTo>
                  <a:lnTo>
                    <a:pt x="29" y="14"/>
                  </a:lnTo>
                  <a:lnTo>
                    <a:pt x="25" y="36"/>
                  </a:lnTo>
                  <a:lnTo>
                    <a:pt x="16" y="60"/>
                  </a:lnTo>
                  <a:lnTo>
                    <a:pt x="0" y="82"/>
                  </a:lnTo>
                  <a:lnTo>
                    <a:pt x="14" y="100"/>
                  </a:lnTo>
                  <a:lnTo>
                    <a:pt x="20" y="112"/>
                  </a:lnTo>
                  <a:lnTo>
                    <a:pt x="18" y="122"/>
                  </a:lnTo>
                  <a:lnTo>
                    <a:pt x="11" y="135"/>
                  </a:lnTo>
                  <a:lnTo>
                    <a:pt x="31" y="70"/>
                  </a:lnTo>
                  <a:lnTo>
                    <a:pt x="32" y="36"/>
                  </a:lnTo>
                  <a:lnTo>
                    <a:pt x="30" y="0"/>
                  </a:lnTo>
                </a:path>
              </a:pathLst>
            </a:custGeom>
            <a:noFill/>
            <a:ln w="20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29" name="Picture 2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78" y="1791"/>
              <a:ext cx="78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68" y="2474"/>
              <a:ext cx="339"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47" y="2740"/>
              <a:ext cx="106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387" y="1771"/>
              <a:ext cx="159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94" y="1646"/>
              <a:ext cx="20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771" y="1571"/>
              <a:ext cx="20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837" y="356"/>
              <a:ext cx="58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320" y="802"/>
              <a:ext cx="77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Line 1000"/>
            <p:cNvCxnSpPr>
              <a:cxnSpLocks noChangeShapeType="1"/>
            </p:cNvCxnSpPr>
            <p:nvPr/>
          </p:nvCxnSpPr>
          <p:spPr bwMode="auto">
            <a:xfrm>
              <a:off x="4641" y="984"/>
              <a:ext cx="1591" cy="1061"/>
            </a:xfrm>
            <a:prstGeom prst="line">
              <a:avLst/>
            </a:prstGeom>
            <a:noFill/>
            <a:ln w="3110">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38" name="Line 1001"/>
            <p:cNvCxnSpPr>
              <a:cxnSpLocks noChangeShapeType="1"/>
            </p:cNvCxnSpPr>
            <p:nvPr/>
          </p:nvCxnSpPr>
          <p:spPr bwMode="auto">
            <a:xfrm>
              <a:off x="5220" y="524"/>
              <a:ext cx="816" cy="541"/>
            </a:xfrm>
            <a:prstGeom prst="line">
              <a:avLst/>
            </a:prstGeom>
            <a:noFill/>
            <a:ln w="3110">
              <a:solidFill>
                <a:srgbClr val="231F20"/>
              </a:solidFill>
              <a:prstDash val="solid"/>
              <a:round/>
              <a:headEnd/>
              <a:tailEnd/>
            </a:ln>
            <a:extLst>
              <a:ext uri="{909E8E84-426E-40DD-AFC4-6F175D3DCCD1}">
                <a14:hiddenFill xmlns:a14="http://schemas.microsoft.com/office/drawing/2010/main">
                  <a:noFill/>
                </a14:hiddenFill>
              </a:ext>
            </a:extLst>
          </p:spPr>
        </p:cxnSp>
        <p:sp>
          <p:nvSpPr>
            <p:cNvPr id="39" name="Freeform 38"/>
            <p:cNvSpPr>
              <a:spLocks/>
            </p:cNvSpPr>
            <p:nvPr/>
          </p:nvSpPr>
          <p:spPr bwMode="auto">
            <a:xfrm>
              <a:off x="4145" y="168"/>
              <a:ext cx="3818" cy="4693"/>
            </a:xfrm>
            <a:custGeom>
              <a:avLst/>
              <a:gdLst>
                <a:gd name="T0" fmla="+- 0 4433 4145"/>
                <a:gd name="T1" fmla="*/ T0 w 3818"/>
                <a:gd name="T2" fmla="+- 0 169 169"/>
                <a:gd name="T3" fmla="*/ 169 h 4693"/>
                <a:gd name="T4" fmla="+- 0 4267 4145"/>
                <a:gd name="T5" fmla="*/ T4 w 3818"/>
                <a:gd name="T6" fmla="+- 0 173 169"/>
                <a:gd name="T7" fmla="*/ 173 h 4693"/>
                <a:gd name="T8" fmla="+- 0 4181 4145"/>
                <a:gd name="T9" fmla="*/ T8 w 3818"/>
                <a:gd name="T10" fmla="+- 0 205 169"/>
                <a:gd name="T11" fmla="*/ 205 h 4693"/>
                <a:gd name="T12" fmla="+- 0 4150 4145"/>
                <a:gd name="T13" fmla="*/ T12 w 3818"/>
                <a:gd name="T14" fmla="+- 0 290 169"/>
                <a:gd name="T15" fmla="*/ 290 h 4693"/>
                <a:gd name="T16" fmla="+- 0 4145 4145"/>
                <a:gd name="T17" fmla="*/ T16 w 3818"/>
                <a:gd name="T18" fmla="+- 0 457 169"/>
                <a:gd name="T19" fmla="*/ 457 h 4693"/>
                <a:gd name="T20" fmla="+- 0 4145 4145"/>
                <a:gd name="T21" fmla="*/ T20 w 3818"/>
                <a:gd name="T22" fmla="+- 0 4574 169"/>
                <a:gd name="T23" fmla="*/ 4574 h 4693"/>
                <a:gd name="T24" fmla="+- 0 4150 4145"/>
                <a:gd name="T25" fmla="*/ T24 w 3818"/>
                <a:gd name="T26" fmla="+- 0 4740 169"/>
                <a:gd name="T27" fmla="*/ 4740 h 4693"/>
                <a:gd name="T28" fmla="+- 0 4181 4145"/>
                <a:gd name="T29" fmla="*/ T28 w 3818"/>
                <a:gd name="T30" fmla="+- 0 4826 169"/>
                <a:gd name="T31" fmla="*/ 4826 h 4693"/>
                <a:gd name="T32" fmla="+- 0 4267 4145"/>
                <a:gd name="T33" fmla="*/ T32 w 3818"/>
                <a:gd name="T34" fmla="+- 0 4857 169"/>
                <a:gd name="T35" fmla="*/ 4857 h 4693"/>
                <a:gd name="T36" fmla="+- 0 4433 4145"/>
                <a:gd name="T37" fmla="*/ T36 w 3818"/>
                <a:gd name="T38" fmla="+- 0 4862 169"/>
                <a:gd name="T39" fmla="*/ 4862 h 4693"/>
                <a:gd name="T40" fmla="+- 0 7675 4145"/>
                <a:gd name="T41" fmla="*/ T40 w 3818"/>
                <a:gd name="T42" fmla="+- 0 4862 169"/>
                <a:gd name="T43" fmla="*/ 4862 h 4693"/>
                <a:gd name="T44" fmla="+- 0 7841 4145"/>
                <a:gd name="T45" fmla="*/ T44 w 3818"/>
                <a:gd name="T46" fmla="+- 0 4857 169"/>
                <a:gd name="T47" fmla="*/ 4857 h 4693"/>
                <a:gd name="T48" fmla="+- 0 7927 4145"/>
                <a:gd name="T49" fmla="*/ T48 w 3818"/>
                <a:gd name="T50" fmla="+- 0 4826 169"/>
                <a:gd name="T51" fmla="*/ 4826 h 4693"/>
                <a:gd name="T52" fmla="+- 0 7958 4145"/>
                <a:gd name="T53" fmla="*/ T52 w 3818"/>
                <a:gd name="T54" fmla="+- 0 4740 169"/>
                <a:gd name="T55" fmla="*/ 4740 h 4693"/>
                <a:gd name="T56" fmla="+- 0 7963 4145"/>
                <a:gd name="T57" fmla="*/ T56 w 3818"/>
                <a:gd name="T58" fmla="+- 0 4574 169"/>
                <a:gd name="T59" fmla="*/ 4574 h 4693"/>
                <a:gd name="T60" fmla="+- 0 7963 4145"/>
                <a:gd name="T61" fmla="*/ T60 w 3818"/>
                <a:gd name="T62" fmla="+- 0 457 169"/>
                <a:gd name="T63" fmla="*/ 457 h 4693"/>
                <a:gd name="T64" fmla="+- 0 7958 4145"/>
                <a:gd name="T65" fmla="*/ T64 w 3818"/>
                <a:gd name="T66" fmla="+- 0 290 169"/>
                <a:gd name="T67" fmla="*/ 290 h 4693"/>
                <a:gd name="T68" fmla="+- 0 7927 4145"/>
                <a:gd name="T69" fmla="*/ T68 w 3818"/>
                <a:gd name="T70" fmla="+- 0 205 169"/>
                <a:gd name="T71" fmla="*/ 205 h 4693"/>
                <a:gd name="T72" fmla="+- 0 7841 4145"/>
                <a:gd name="T73" fmla="*/ T72 w 3818"/>
                <a:gd name="T74" fmla="+- 0 173 169"/>
                <a:gd name="T75" fmla="*/ 173 h 4693"/>
                <a:gd name="T76" fmla="+- 0 7675 4145"/>
                <a:gd name="T77" fmla="*/ T76 w 3818"/>
                <a:gd name="T78" fmla="+- 0 169 169"/>
                <a:gd name="T79" fmla="*/ 169 h 4693"/>
                <a:gd name="T80" fmla="+- 0 4433 4145"/>
                <a:gd name="T81" fmla="*/ T80 w 3818"/>
                <a:gd name="T82" fmla="+- 0 169 169"/>
                <a:gd name="T83" fmla="*/ 169 h 46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818" h="4693">
                  <a:moveTo>
                    <a:pt x="288" y="0"/>
                  </a:moveTo>
                  <a:lnTo>
                    <a:pt x="122" y="4"/>
                  </a:lnTo>
                  <a:lnTo>
                    <a:pt x="36" y="36"/>
                  </a:lnTo>
                  <a:lnTo>
                    <a:pt x="5" y="121"/>
                  </a:lnTo>
                  <a:lnTo>
                    <a:pt x="0" y="288"/>
                  </a:lnTo>
                  <a:lnTo>
                    <a:pt x="0" y="4405"/>
                  </a:lnTo>
                  <a:lnTo>
                    <a:pt x="5" y="4571"/>
                  </a:lnTo>
                  <a:lnTo>
                    <a:pt x="36" y="4657"/>
                  </a:lnTo>
                  <a:lnTo>
                    <a:pt x="122" y="4688"/>
                  </a:lnTo>
                  <a:lnTo>
                    <a:pt x="288" y="4693"/>
                  </a:lnTo>
                  <a:lnTo>
                    <a:pt x="3530" y="4693"/>
                  </a:lnTo>
                  <a:lnTo>
                    <a:pt x="3696" y="4688"/>
                  </a:lnTo>
                  <a:lnTo>
                    <a:pt x="3782" y="4657"/>
                  </a:lnTo>
                  <a:lnTo>
                    <a:pt x="3813" y="4571"/>
                  </a:lnTo>
                  <a:lnTo>
                    <a:pt x="3818" y="4405"/>
                  </a:lnTo>
                  <a:lnTo>
                    <a:pt x="3818" y="288"/>
                  </a:lnTo>
                  <a:lnTo>
                    <a:pt x="3813" y="121"/>
                  </a:lnTo>
                  <a:lnTo>
                    <a:pt x="3782" y="36"/>
                  </a:lnTo>
                  <a:lnTo>
                    <a:pt x="3696" y="4"/>
                  </a:lnTo>
                  <a:lnTo>
                    <a:pt x="3530"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
        <p:nvSpPr>
          <p:cNvPr id="3" name="TextBox 2"/>
          <p:cNvSpPr txBox="1"/>
          <p:nvPr/>
        </p:nvSpPr>
        <p:spPr>
          <a:xfrm>
            <a:off x="5892719" y="1110571"/>
            <a:ext cx="5334000" cy="5078313"/>
          </a:xfrm>
          <a:prstGeom prst="rect">
            <a:avLst/>
          </a:prstGeom>
          <a:noFill/>
        </p:spPr>
        <p:txBody>
          <a:bodyPr wrap="square" rtlCol="0">
            <a:spAutoFit/>
          </a:bodyPr>
          <a:lstStyle/>
          <a:p>
            <a:r>
              <a:rPr lang="en-US" dirty="0"/>
              <a:t>An air brake system requires a way to compress air and store it in reservoirs (tanks) so that it’s available for instant use.</a:t>
            </a:r>
          </a:p>
          <a:p>
            <a:endParaRPr lang="en-US" dirty="0"/>
          </a:p>
          <a:p>
            <a:r>
              <a:rPr lang="en-US" dirty="0" smtClean="0"/>
              <a:t>The compressor takes air </a:t>
            </a:r>
            <a:r>
              <a:rPr lang="en-US" dirty="0"/>
              <a:t>from the atmosphere and compresses (pressurizes) </a:t>
            </a:r>
            <a:r>
              <a:rPr lang="en-US" dirty="0" smtClean="0"/>
              <a:t>it and pumps it </a:t>
            </a:r>
            <a:r>
              <a:rPr lang="en-US" dirty="0"/>
              <a:t>through an air line to a supply </a:t>
            </a:r>
            <a:r>
              <a:rPr lang="en-US" dirty="0" smtClean="0"/>
              <a:t>reservoir.</a:t>
            </a:r>
          </a:p>
          <a:p>
            <a:endParaRPr lang="en-US" dirty="0"/>
          </a:p>
          <a:p>
            <a:r>
              <a:rPr lang="en-US" dirty="0" smtClean="0"/>
              <a:t>As long as the engine is running, the compressor is producing air</a:t>
            </a:r>
          </a:p>
          <a:p>
            <a:endParaRPr lang="en-US" dirty="0" smtClean="0"/>
          </a:p>
          <a:p>
            <a:r>
              <a:rPr lang="en-US" dirty="0"/>
              <a:t>The air that leaves the compressor is </a:t>
            </a:r>
            <a:r>
              <a:rPr lang="en-US" dirty="0" smtClean="0"/>
              <a:t>hot (over 204° C or 400</a:t>
            </a:r>
            <a:r>
              <a:rPr lang="en-US" dirty="0"/>
              <a:t>° </a:t>
            </a:r>
            <a:r>
              <a:rPr lang="en-US" dirty="0" smtClean="0"/>
              <a:t>F) and will form condensation when it reaches the cold reservoirs.</a:t>
            </a:r>
            <a:endParaRPr lang="en-US" dirty="0"/>
          </a:p>
          <a:p>
            <a:endParaRPr lang="en-US" dirty="0"/>
          </a:p>
          <a:p>
            <a:endParaRPr lang="en-CA" dirty="0"/>
          </a:p>
        </p:txBody>
      </p:sp>
    </p:spTree>
    <p:extLst>
      <p:ext uri="{BB962C8B-B14F-4D97-AF65-F5344CB8AC3E}">
        <p14:creationId xmlns:p14="http://schemas.microsoft.com/office/powerpoint/2010/main" val="1710797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a:t>
            </a:r>
            <a:r>
              <a:rPr lang="en-US" sz="4000" dirty="0" smtClean="0"/>
              <a:t>ompressor needs a clean air supply</a:t>
            </a:r>
            <a:endParaRPr lang="en-CA" sz="4000" dirty="0"/>
          </a:p>
        </p:txBody>
      </p:sp>
      <p:sp>
        <p:nvSpPr>
          <p:cNvPr id="3" name="Text Placeholder 2"/>
          <p:cNvSpPr>
            <a:spLocks noGrp="1"/>
          </p:cNvSpPr>
          <p:nvPr>
            <p:ph type="body" sz="quarter" idx="10"/>
          </p:nvPr>
        </p:nvSpPr>
        <p:spPr>
          <a:xfrm>
            <a:off x="833967" y="1774295"/>
            <a:ext cx="9838266" cy="3437467"/>
          </a:xfrm>
        </p:spPr>
        <p:txBody>
          <a:bodyPr/>
          <a:lstStyle/>
          <a:p>
            <a:r>
              <a:rPr lang="en-US" sz="2000" dirty="0"/>
              <a:t>The compressor </a:t>
            </a:r>
            <a:r>
              <a:rPr lang="en-US" sz="2000" dirty="0" smtClean="0"/>
              <a:t>needs </a:t>
            </a:r>
            <a:r>
              <a:rPr lang="en-US" sz="2000" dirty="0"/>
              <a:t>a supply of clean air to work properly. </a:t>
            </a:r>
            <a:endParaRPr lang="en-US" sz="2000" dirty="0" smtClean="0"/>
          </a:p>
          <a:p>
            <a:r>
              <a:rPr lang="en-US" sz="2000" dirty="0" smtClean="0"/>
              <a:t>The </a:t>
            </a:r>
            <a:r>
              <a:rPr lang="en-US" sz="2000" dirty="0"/>
              <a:t>air from the atmosphere supplies both the truck engine and the </a:t>
            </a:r>
            <a:r>
              <a:rPr lang="en-US" sz="2000" dirty="0" smtClean="0"/>
              <a:t>compressor.</a:t>
            </a:r>
            <a:endParaRPr lang="en-US" sz="2000" dirty="0"/>
          </a:p>
          <a:p>
            <a:r>
              <a:rPr lang="en-US" sz="2000" dirty="0" smtClean="0"/>
              <a:t>A </a:t>
            </a:r>
            <a:r>
              <a:rPr lang="en-US" sz="2000" dirty="0"/>
              <a:t>piston-type compressor operates on a similar principle to that of the intake and compression strokes of a typical car engine.</a:t>
            </a:r>
          </a:p>
          <a:p>
            <a:endParaRPr lang="en-CA" dirty="0"/>
          </a:p>
        </p:txBody>
      </p:sp>
    </p:spTree>
    <p:extLst>
      <p:ext uri="{BB962C8B-B14F-4D97-AF65-F5344CB8AC3E}">
        <p14:creationId xmlns:p14="http://schemas.microsoft.com/office/powerpoint/2010/main" val="158668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1"/>
            <a:ext cx="10744200" cy="948266"/>
          </a:xfrm>
        </p:spPr>
        <p:txBody>
          <a:bodyPr>
            <a:normAutofit/>
          </a:bodyPr>
          <a:lstStyle/>
          <a:p>
            <a:r>
              <a:rPr lang="en-US" sz="4000" dirty="0" smtClean="0">
                <a:solidFill>
                  <a:srgbClr val="5FB743"/>
                </a:solidFill>
              </a:rPr>
              <a:t>Course overview </a:t>
            </a:r>
            <a:endParaRPr lang="en-CA" sz="4000" dirty="0">
              <a:solidFill>
                <a:srgbClr val="5FB743"/>
              </a:solidFill>
            </a:endParaRPr>
          </a:p>
        </p:txBody>
      </p:sp>
      <p:sp>
        <p:nvSpPr>
          <p:cNvPr id="3" name="Rectangle 2"/>
          <p:cNvSpPr/>
          <p:nvPr/>
        </p:nvSpPr>
        <p:spPr>
          <a:xfrm>
            <a:off x="820390" y="1736288"/>
            <a:ext cx="7886700" cy="4478149"/>
          </a:xfrm>
          <a:prstGeom prst="rect">
            <a:avLst/>
          </a:prstGeom>
        </p:spPr>
        <p:txBody>
          <a:bodyPr wrap="square">
            <a:spAutoFit/>
          </a:bodyPr>
          <a:lstStyle/>
          <a:p>
            <a:pPr marL="457200" indent="-457200">
              <a:spcBef>
                <a:spcPts val="1000"/>
              </a:spcBef>
              <a:spcAft>
                <a:spcPts val="800"/>
              </a:spcAft>
              <a:buClr>
                <a:srgbClr val="F57A01"/>
              </a:buClr>
              <a:buFont typeface="Arial" panose="020B0604020202020204" pitchFamily="34" charset="0"/>
              <a:buChar char="•"/>
            </a:pPr>
            <a:r>
              <a:rPr lang="en-US" sz="2000" dirty="0" smtClean="0">
                <a:latin typeface="Verdana" panose="020B0604030504040204" pitchFamily="34" charset="0"/>
              </a:rPr>
              <a:t>Understand the importance of air brake inspections</a:t>
            </a:r>
          </a:p>
          <a:p>
            <a:pPr marL="457200" indent="-457200">
              <a:spcBef>
                <a:spcPts val="1000"/>
              </a:spcBef>
              <a:spcAft>
                <a:spcPts val="800"/>
              </a:spcAft>
              <a:buClr>
                <a:srgbClr val="F57A01"/>
              </a:buClr>
              <a:buFont typeface="Arial" panose="020B0604020202020204" pitchFamily="34" charset="0"/>
              <a:buChar char="•"/>
            </a:pPr>
            <a:r>
              <a:rPr lang="en-US" sz="2000" dirty="0" smtClean="0">
                <a:latin typeface="Verdana" panose="020B0604030504040204" pitchFamily="34" charset="0"/>
              </a:rPr>
              <a:t>Basics of how air brakes systems work</a:t>
            </a:r>
          </a:p>
          <a:p>
            <a:pPr marL="457200" indent="-457200">
              <a:spcBef>
                <a:spcPts val="1000"/>
              </a:spcBef>
              <a:spcAft>
                <a:spcPts val="800"/>
              </a:spcAft>
              <a:buClr>
                <a:srgbClr val="F57A01"/>
              </a:buClr>
              <a:buFont typeface="Arial" panose="020B0604020202020204" pitchFamily="34" charset="0"/>
              <a:buChar char="•"/>
            </a:pPr>
            <a:r>
              <a:rPr lang="en-US" sz="2000" dirty="0" smtClean="0">
                <a:latin typeface="Verdana" panose="020B0604030504040204" pitchFamily="34" charset="0"/>
              </a:rPr>
              <a:t>Components of a single unit air system</a:t>
            </a:r>
          </a:p>
          <a:p>
            <a:pPr marL="457200" indent="-457200">
              <a:spcBef>
                <a:spcPts val="1000"/>
              </a:spcBef>
              <a:spcAft>
                <a:spcPts val="800"/>
              </a:spcAft>
              <a:buClr>
                <a:srgbClr val="F57A01"/>
              </a:buClr>
              <a:buFont typeface="Arial" panose="020B0604020202020204" pitchFamily="34" charset="0"/>
              <a:buChar char="•"/>
            </a:pPr>
            <a:r>
              <a:rPr lang="en-US" sz="2000" dirty="0" smtClean="0">
                <a:latin typeface="Verdana" panose="020B0604030504040204" pitchFamily="34" charset="0"/>
              </a:rPr>
              <a:t>Air brake pre-trip and enroute inspections</a:t>
            </a:r>
          </a:p>
          <a:p>
            <a:pPr marL="457200" indent="-457200">
              <a:spcBef>
                <a:spcPts val="1000"/>
              </a:spcBef>
              <a:spcAft>
                <a:spcPts val="800"/>
              </a:spcAft>
              <a:buClr>
                <a:srgbClr val="F57A01"/>
              </a:buClr>
              <a:buFont typeface="Arial" panose="020B0604020202020204" pitchFamily="34" charset="0"/>
              <a:buChar char="•"/>
            </a:pPr>
            <a:r>
              <a:rPr lang="en-US" sz="2000" dirty="0" smtClean="0">
                <a:latin typeface="Verdana" panose="020B0604030504040204" pitchFamily="34" charset="0"/>
              </a:rPr>
              <a:t>How to identify major and minor defects in the air system</a:t>
            </a:r>
          </a:p>
          <a:p>
            <a:pPr marL="457200" indent="-457200">
              <a:spcBef>
                <a:spcPts val="1000"/>
              </a:spcBef>
              <a:spcAft>
                <a:spcPts val="800"/>
              </a:spcAft>
              <a:buClr>
                <a:srgbClr val="F57A01"/>
              </a:buClr>
              <a:buFont typeface="Arial" panose="020B0604020202020204" pitchFamily="34" charset="0"/>
              <a:buChar char="•"/>
            </a:pPr>
            <a:r>
              <a:rPr lang="en-US" sz="2000" dirty="0" smtClean="0">
                <a:latin typeface="Verdana" panose="020B0604030504040204" pitchFamily="34" charset="0"/>
              </a:rPr>
              <a:t>How to check and adjust air brake pushrod travel</a:t>
            </a:r>
            <a:endParaRPr lang="en-US" sz="2000" dirty="0">
              <a:latin typeface="Verdana" panose="020B0604030504040204" pitchFamily="34" charset="0"/>
            </a:endParaRPr>
          </a:p>
          <a:p>
            <a:pPr marL="457200" indent="-457200">
              <a:spcBef>
                <a:spcPts val="1000"/>
              </a:spcBef>
              <a:spcAft>
                <a:spcPts val="800"/>
              </a:spcAft>
              <a:buClr>
                <a:srgbClr val="F57A01"/>
              </a:buClr>
              <a:buFont typeface="Arial" panose="020B0604020202020204" pitchFamily="34" charset="0"/>
              <a:buChar char="•"/>
            </a:pPr>
            <a:endParaRPr lang="en-US" sz="2000" dirty="0">
              <a:latin typeface="Verdana" panose="020B0604030504040204" pitchFamily="34" charset="0"/>
            </a:endParaRPr>
          </a:p>
          <a:p>
            <a:pPr marL="457200" indent="-457200">
              <a:spcBef>
                <a:spcPts val="1000"/>
              </a:spcBef>
              <a:spcAft>
                <a:spcPts val="800"/>
              </a:spcAft>
              <a:buClr>
                <a:srgbClr val="F57A01"/>
              </a:buClr>
              <a:buFont typeface="Arial" panose="020B0604020202020204" pitchFamily="34" charset="0"/>
              <a:buChar char="•"/>
            </a:pPr>
            <a:endParaRPr lang="en-US" sz="2000" dirty="0">
              <a:latin typeface="Verdana" panose="020B0604030504040204" pitchFamily="34" charset="0"/>
            </a:endParaRPr>
          </a:p>
        </p:txBody>
      </p:sp>
    </p:spTree>
    <p:extLst>
      <p:ext uri="{BB962C8B-B14F-4D97-AF65-F5344CB8AC3E}">
        <p14:creationId xmlns:p14="http://schemas.microsoft.com/office/powerpoint/2010/main" val="1643259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are compressors cooled?</a:t>
            </a:r>
            <a:endParaRPr lang="en-CA" sz="4000" dirty="0"/>
          </a:p>
        </p:txBody>
      </p:sp>
      <p:sp>
        <p:nvSpPr>
          <p:cNvPr id="4" name="Text Placeholder 2"/>
          <p:cNvSpPr txBox="1">
            <a:spLocks/>
          </p:cNvSpPr>
          <p:nvPr/>
        </p:nvSpPr>
        <p:spPr>
          <a:xfrm>
            <a:off x="380999" y="2418927"/>
            <a:ext cx="11489268" cy="4269740"/>
          </a:xfrm>
          <a:prstGeom prst="rect">
            <a:avLst/>
          </a:prstGeom>
        </p:spPr>
        <p:txBody>
          <a:bodyPr/>
          <a:lstStyle>
            <a:lvl1pPr marL="457200" indent="-457200" algn="l" defTabSz="914400" rtl="0" eaLnBrk="1" latinLnBrk="0" hangingPunct="1">
              <a:lnSpc>
                <a:spcPct val="100000"/>
              </a:lnSpc>
              <a:spcBef>
                <a:spcPts val="1000"/>
              </a:spcBef>
              <a:spcAft>
                <a:spcPts val="600"/>
              </a:spcAft>
              <a:buClr>
                <a:srgbClr val="F57A01"/>
              </a:buClr>
              <a:buFont typeface="Arial" panose="020B0604020202020204" pitchFamily="34" charset="0"/>
              <a:buChar char="•"/>
              <a:defRPr sz="2800" kern="1200">
                <a:solidFill>
                  <a:schemeClr val="tx1">
                    <a:lumMod val="50000"/>
                  </a:schemeClr>
                </a:solidFill>
                <a:latin typeface="+mj-lt"/>
                <a:ea typeface="+mn-ea"/>
                <a:cs typeface="+mn-cs"/>
              </a:defRPr>
            </a:lvl1pPr>
            <a:lvl2pPr marL="461963" indent="-233363" algn="l" defTabSz="914400" rtl="0" eaLnBrk="1" latinLnBrk="0" hangingPunct="1">
              <a:lnSpc>
                <a:spcPct val="100000"/>
              </a:lnSpc>
              <a:spcBef>
                <a:spcPts val="500"/>
              </a:spcBef>
              <a:buClr>
                <a:srgbClr val="F57A01"/>
              </a:buClr>
              <a:buFont typeface="Courier New" panose="02070309020205020404" pitchFamily="49" charset="0"/>
              <a:buChar char="o"/>
              <a:defRPr sz="2800" kern="1200">
                <a:solidFill>
                  <a:schemeClr val="tx1">
                    <a:lumMod val="50000"/>
                  </a:schemeClr>
                </a:solidFill>
                <a:latin typeface="+mj-lt"/>
                <a:ea typeface="+mn-ea"/>
                <a:cs typeface="+mn-cs"/>
              </a:defRPr>
            </a:lvl2pPr>
            <a:lvl3pPr marL="685800" indent="-171450" algn="l" defTabSz="914400" rtl="0" eaLnBrk="1" latinLnBrk="0" hangingPunct="1">
              <a:lnSpc>
                <a:spcPct val="100000"/>
              </a:lnSpc>
              <a:spcBef>
                <a:spcPts val="500"/>
              </a:spcBef>
              <a:buClr>
                <a:srgbClr val="F57A01"/>
              </a:buClr>
              <a:buFont typeface="Courier New" panose="02070309020205020404" pitchFamily="49" charset="0"/>
              <a:buChar char="o"/>
              <a:defRPr sz="2000" kern="1200">
                <a:solidFill>
                  <a:schemeClr val="tx1">
                    <a:lumMod val="50000"/>
                  </a:schemeClr>
                </a:solidFill>
                <a:latin typeface="+mj-lt"/>
                <a:ea typeface="+mn-ea"/>
                <a:cs typeface="+mn-cs"/>
              </a:defRPr>
            </a:lvl3pPr>
            <a:lvl4pPr marL="914400" indent="-228600" algn="l" defTabSz="914400" rtl="0" eaLnBrk="1" latinLnBrk="0" hangingPunct="1">
              <a:lnSpc>
                <a:spcPct val="100000"/>
              </a:lnSpc>
              <a:spcBef>
                <a:spcPts val="500"/>
              </a:spcBef>
              <a:buClr>
                <a:srgbClr val="F57A01"/>
              </a:buClr>
              <a:buFont typeface="Arial" panose="020B0604020202020204" pitchFamily="34" charset="0"/>
              <a:buChar char="•"/>
              <a:defRPr sz="1800" kern="1200">
                <a:solidFill>
                  <a:schemeClr val="tx1">
                    <a:lumMod val="50000"/>
                  </a:schemeClr>
                </a:solidFill>
                <a:latin typeface="+mj-lt"/>
                <a:ea typeface="+mn-ea"/>
                <a:cs typeface="+mn-cs"/>
              </a:defRPr>
            </a:lvl4pPr>
            <a:lvl5pPr marL="1143000" indent="-228600" algn="l" defTabSz="914400" rtl="0" eaLnBrk="1" latinLnBrk="0" hangingPunct="1">
              <a:lnSpc>
                <a:spcPct val="100000"/>
              </a:lnSpc>
              <a:spcBef>
                <a:spcPts val="500"/>
              </a:spcBef>
              <a:buClr>
                <a:srgbClr val="F57A01"/>
              </a:buClr>
              <a:buFont typeface="Arial" panose="020B0604020202020204" pitchFamily="34" charset="0"/>
              <a:buChar char="•"/>
              <a:defRPr sz="18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3200" i="1" dirty="0"/>
          </a:p>
        </p:txBody>
      </p:sp>
      <p:sp>
        <p:nvSpPr>
          <p:cNvPr id="5" name="Rectangle 4"/>
          <p:cNvSpPr/>
          <p:nvPr/>
        </p:nvSpPr>
        <p:spPr>
          <a:xfrm>
            <a:off x="476628" y="1459767"/>
            <a:ext cx="10552944" cy="4237057"/>
          </a:xfrm>
          <a:prstGeom prst="rect">
            <a:avLst/>
          </a:prstGeom>
        </p:spPr>
        <p:txBody>
          <a:bodyPr wrap="square">
            <a:spAutoFit/>
          </a:bodyPr>
          <a:lstStyle/>
          <a:p>
            <a:r>
              <a:rPr lang="en-CA" sz="2000" dirty="0"/>
              <a:t>To prevent the compressor from overheating, two types of cooling systems are used: </a:t>
            </a:r>
          </a:p>
          <a:p>
            <a:endParaRPr lang="en-CA" dirty="0"/>
          </a:p>
          <a:p>
            <a:pPr marL="457200" indent="-457200" defTabSz="914400">
              <a:spcBef>
                <a:spcPts val="1000"/>
              </a:spcBef>
              <a:spcAft>
                <a:spcPts val="600"/>
              </a:spcAft>
              <a:buClr>
                <a:srgbClr val="F57A01"/>
              </a:buClr>
              <a:buFont typeface="Arial" panose="020B0604020202020204" pitchFamily="34" charset="0"/>
              <a:buChar char="•"/>
            </a:pPr>
            <a:r>
              <a:rPr lang="en-CA" sz="2000" dirty="0">
                <a:solidFill>
                  <a:schemeClr val="tx1">
                    <a:lumMod val="50000"/>
                  </a:schemeClr>
                </a:solidFill>
                <a:latin typeface="+mj-lt"/>
              </a:rPr>
              <a:t>The most common method on heavy trucks is to circulate engine coolant through the </a:t>
            </a:r>
            <a:r>
              <a:rPr lang="en-CA" sz="2000" dirty="0" smtClean="0">
                <a:solidFill>
                  <a:schemeClr val="tx1">
                    <a:lumMod val="50000"/>
                  </a:schemeClr>
                </a:solidFill>
                <a:latin typeface="+mj-lt"/>
              </a:rPr>
              <a:t>compressor</a:t>
            </a:r>
            <a:r>
              <a:rPr lang="en-CA" sz="2000" dirty="0">
                <a:solidFill>
                  <a:schemeClr val="tx1">
                    <a:lumMod val="50000"/>
                  </a:schemeClr>
                </a:solidFill>
                <a:latin typeface="+mj-lt"/>
              </a:rPr>
              <a:t>.</a:t>
            </a:r>
            <a:r>
              <a:rPr lang="en-CA" sz="2000" dirty="0" smtClean="0">
                <a:solidFill>
                  <a:schemeClr val="tx1">
                    <a:lumMod val="50000"/>
                  </a:schemeClr>
                </a:solidFill>
                <a:latin typeface="+mj-lt"/>
              </a:rPr>
              <a:t> </a:t>
            </a:r>
            <a:endParaRPr lang="en-CA" sz="2000" dirty="0">
              <a:solidFill>
                <a:schemeClr val="tx1">
                  <a:lumMod val="50000"/>
                </a:schemeClr>
              </a:solidFill>
              <a:latin typeface="+mj-lt"/>
            </a:endParaRPr>
          </a:p>
          <a:p>
            <a:pPr marL="457200" indent="-457200" defTabSz="914400">
              <a:spcBef>
                <a:spcPts val="1000"/>
              </a:spcBef>
              <a:spcAft>
                <a:spcPts val="600"/>
              </a:spcAft>
              <a:buClr>
                <a:srgbClr val="F57A01"/>
              </a:buClr>
              <a:buFont typeface="Arial" panose="020B0604020202020204" pitchFamily="34" charset="0"/>
              <a:buChar char="•"/>
            </a:pPr>
            <a:r>
              <a:rPr lang="en-CA" sz="2000" dirty="0">
                <a:solidFill>
                  <a:schemeClr val="tx1">
                    <a:lumMod val="50000"/>
                  </a:schemeClr>
                </a:solidFill>
                <a:latin typeface="+mj-lt"/>
              </a:rPr>
              <a:t>Oil lubricates the moving parts of the compressor, similar to oil lubricating the moving parts of a car’s engine. </a:t>
            </a:r>
          </a:p>
          <a:p>
            <a:pPr marL="457200" indent="-457200" defTabSz="914400">
              <a:spcBef>
                <a:spcPts val="1000"/>
              </a:spcBef>
              <a:spcAft>
                <a:spcPts val="600"/>
              </a:spcAft>
              <a:buClr>
                <a:srgbClr val="F57A01"/>
              </a:buClr>
              <a:buFont typeface="Arial" panose="020B0604020202020204" pitchFamily="34" charset="0"/>
              <a:buChar char="•"/>
            </a:pPr>
            <a:r>
              <a:rPr lang="en-CA" sz="2000" dirty="0">
                <a:solidFill>
                  <a:schemeClr val="tx1">
                    <a:lumMod val="50000"/>
                  </a:schemeClr>
                </a:solidFill>
                <a:latin typeface="+mj-lt"/>
              </a:rPr>
              <a:t>Oil helps to cool the </a:t>
            </a:r>
            <a:r>
              <a:rPr lang="en-CA" sz="2000" dirty="0" smtClean="0">
                <a:solidFill>
                  <a:schemeClr val="tx1">
                    <a:lumMod val="50000"/>
                  </a:schemeClr>
                </a:solidFill>
                <a:latin typeface="+mj-lt"/>
              </a:rPr>
              <a:t>compressor </a:t>
            </a:r>
            <a:r>
              <a:rPr lang="en-CA" sz="2000" dirty="0">
                <a:solidFill>
                  <a:schemeClr val="tx1">
                    <a:lumMod val="50000"/>
                  </a:schemeClr>
                </a:solidFill>
                <a:latin typeface="+mj-lt"/>
              </a:rPr>
              <a:t>and is usually </a:t>
            </a:r>
            <a:r>
              <a:rPr lang="en-CA" sz="2000" dirty="0" smtClean="0">
                <a:solidFill>
                  <a:schemeClr val="tx1">
                    <a:lumMod val="50000"/>
                  </a:schemeClr>
                </a:solidFill>
                <a:latin typeface="+mj-lt"/>
              </a:rPr>
              <a:t>supplied by the </a:t>
            </a:r>
            <a:r>
              <a:rPr lang="en-CA" sz="2000" dirty="0">
                <a:solidFill>
                  <a:schemeClr val="tx1">
                    <a:lumMod val="50000"/>
                  </a:schemeClr>
                </a:solidFill>
                <a:latin typeface="+mj-lt"/>
              </a:rPr>
              <a:t>same oil as the </a:t>
            </a:r>
            <a:r>
              <a:rPr lang="en-CA" sz="2000" dirty="0" smtClean="0">
                <a:solidFill>
                  <a:schemeClr val="tx1">
                    <a:lumMod val="50000"/>
                  </a:schemeClr>
                </a:solidFill>
                <a:latin typeface="+mj-lt"/>
              </a:rPr>
              <a:t>engine.</a:t>
            </a:r>
            <a:endParaRPr lang="en-CA" sz="2000" dirty="0">
              <a:solidFill>
                <a:schemeClr val="tx1">
                  <a:lumMod val="50000"/>
                </a:schemeClr>
              </a:solidFill>
              <a:latin typeface="+mj-lt"/>
            </a:endParaRPr>
          </a:p>
          <a:p>
            <a:pPr marL="457200" indent="-457200" defTabSz="914400">
              <a:spcBef>
                <a:spcPts val="1000"/>
              </a:spcBef>
              <a:spcAft>
                <a:spcPts val="600"/>
              </a:spcAft>
              <a:buClr>
                <a:srgbClr val="F57A01"/>
              </a:buClr>
              <a:buFont typeface="Arial" panose="020B0604020202020204" pitchFamily="34" charset="0"/>
              <a:buChar char="•"/>
            </a:pPr>
            <a:r>
              <a:rPr lang="en-CA" sz="2000" dirty="0">
                <a:solidFill>
                  <a:schemeClr val="tx1">
                    <a:lumMod val="50000"/>
                  </a:schemeClr>
                </a:solidFill>
                <a:latin typeface="+mj-lt"/>
              </a:rPr>
              <a:t>It’s important to ensure there is sufficient oil supply.</a:t>
            </a:r>
          </a:p>
          <a:p>
            <a:endParaRPr lang="en-CA" dirty="0"/>
          </a:p>
        </p:txBody>
      </p:sp>
    </p:spTree>
    <p:extLst>
      <p:ext uri="{BB962C8B-B14F-4D97-AF65-F5344CB8AC3E}">
        <p14:creationId xmlns:p14="http://schemas.microsoft.com/office/powerpoint/2010/main" val="3875316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Governor</a:t>
            </a:r>
            <a:endParaRPr lang="en-CA" sz="4000" dirty="0"/>
          </a:p>
        </p:txBody>
      </p:sp>
      <p:sp>
        <p:nvSpPr>
          <p:cNvPr id="3" name="Text Placeholder 2"/>
          <p:cNvSpPr>
            <a:spLocks noGrp="1"/>
          </p:cNvSpPr>
          <p:nvPr>
            <p:ph type="body" sz="quarter" idx="10"/>
          </p:nvPr>
        </p:nvSpPr>
        <p:spPr>
          <a:xfrm>
            <a:off x="914400" y="1752600"/>
            <a:ext cx="10363200" cy="3022600"/>
          </a:xfrm>
        </p:spPr>
        <p:txBody>
          <a:bodyPr/>
          <a:lstStyle/>
          <a:p>
            <a:pPr marL="0" indent="0">
              <a:buNone/>
            </a:pPr>
            <a:r>
              <a:rPr lang="en-US" sz="2000" dirty="0"/>
              <a:t>Once </a:t>
            </a:r>
            <a:r>
              <a:rPr lang="en-US" sz="2000" dirty="0" smtClean="0"/>
              <a:t>the desired </a:t>
            </a:r>
            <a:r>
              <a:rPr lang="en-US" sz="2000" dirty="0"/>
              <a:t>air pressure has been reached, there needs to be a way to stop compressing air. This is the job of the </a:t>
            </a:r>
            <a:r>
              <a:rPr lang="en-US" sz="2000" b="1" dirty="0"/>
              <a:t>governor</a:t>
            </a:r>
            <a:r>
              <a:rPr lang="en-US" sz="2000" dirty="0"/>
              <a:t>. </a:t>
            </a:r>
          </a:p>
          <a:p>
            <a:pPr marL="0" indent="0">
              <a:buNone/>
            </a:pPr>
            <a:r>
              <a:rPr lang="en-US" sz="2000" dirty="0"/>
              <a:t>When enough pressure has been built up, the governor causes the compressor to go into </a:t>
            </a:r>
            <a:r>
              <a:rPr lang="en-US" sz="2000" dirty="0" smtClean="0"/>
              <a:t>the </a:t>
            </a:r>
            <a:r>
              <a:rPr lang="en-US" sz="2000" dirty="0"/>
              <a:t>“unloading” stage. </a:t>
            </a:r>
          </a:p>
          <a:p>
            <a:pPr marL="0" indent="0">
              <a:buNone/>
            </a:pPr>
            <a:r>
              <a:rPr lang="en-US" sz="2000" dirty="0"/>
              <a:t>If the air pressure in the tanks drops below a certain level (such as after a series of brake applications), there needs to be a way to start compressing air again.</a:t>
            </a:r>
          </a:p>
        </p:txBody>
      </p:sp>
    </p:spTree>
    <p:extLst>
      <p:ext uri="{BB962C8B-B14F-4D97-AF65-F5344CB8AC3E}">
        <p14:creationId xmlns:p14="http://schemas.microsoft.com/office/powerpoint/2010/main" val="243408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25" y="419087"/>
            <a:ext cx="10744200" cy="466437"/>
          </a:xfrm>
        </p:spPr>
        <p:txBody>
          <a:bodyPr>
            <a:noAutofit/>
          </a:bodyPr>
          <a:lstStyle/>
          <a:p>
            <a:r>
              <a:rPr lang="en-US" sz="4000" dirty="0"/>
              <a:t>Governor cont.</a:t>
            </a:r>
            <a:endParaRPr lang="en-CA" sz="4000" dirty="0"/>
          </a:p>
        </p:txBody>
      </p:sp>
      <p:sp>
        <p:nvSpPr>
          <p:cNvPr id="3" name="Text Placeholder 2"/>
          <p:cNvSpPr>
            <a:spLocks noGrp="1"/>
          </p:cNvSpPr>
          <p:nvPr>
            <p:ph type="body" sz="quarter" idx="10"/>
          </p:nvPr>
        </p:nvSpPr>
        <p:spPr>
          <a:xfrm>
            <a:off x="866274" y="1429619"/>
            <a:ext cx="10363200" cy="4727222"/>
          </a:xfrm>
        </p:spPr>
        <p:txBody>
          <a:bodyPr/>
          <a:lstStyle/>
          <a:p>
            <a:r>
              <a:rPr lang="en-US" sz="2000" dirty="0"/>
              <a:t>Governors are usually set to unload the compressor (stop the compressor from pumping air to the reservoirs) when the air pressure reaches </a:t>
            </a:r>
            <a:r>
              <a:rPr lang="en-US" sz="2000" dirty="0" smtClean="0"/>
              <a:t>between 105 and 135 psi </a:t>
            </a:r>
            <a:r>
              <a:rPr lang="en-US" sz="2000" dirty="0"/>
              <a:t>(724 and 931 </a:t>
            </a:r>
            <a:r>
              <a:rPr lang="en-US" sz="2000" dirty="0" err="1"/>
              <a:t>kPa</a:t>
            </a:r>
            <a:r>
              <a:rPr lang="en-US" sz="2000" dirty="0"/>
              <a:t>).</a:t>
            </a:r>
          </a:p>
          <a:p>
            <a:r>
              <a:rPr lang="en-US" sz="2000" dirty="0"/>
              <a:t>The range between minimum and maximum pressure should be approximately 20 psi (138 </a:t>
            </a:r>
            <a:r>
              <a:rPr lang="en-US" sz="2000" dirty="0" err="1"/>
              <a:t>kPa</a:t>
            </a:r>
            <a:r>
              <a:rPr lang="en-US" sz="2000" dirty="0"/>
              <a:t>).</a:t>
            </a:r>
          </a:p>
          <a:p>
            <a:r>
              <a:rPr lang="en-US" sz="2000" dirty="0" smtClean="0"/>
              <a:t>The governor must restart the compressor anytime the air pressure drops below 80 to 85 psi (552 to 586 </a:t>
            </a:r>
            <a:r>
              <a:rPr lang="en-US" sz="2000" dirty="0" err="1" smtClean="0"/>
              <a:t>kPa</a:t>
            </a:r>
            <a:r>
              <a:rPr lang="en-US" sz="2000" dirty="0" smtClean="0"/>
              <a:t>).</a:t>
            </a:r>
          </a:p>
          <a:p>
            <a:pPr marL="0" indent="0">
              <a:buNone/>
            </a:pPr>
            <a:r>
              <a:rPr lang="en-US" sz="2000" dirty="0" smtClean="0"/>
              <a:t>For </a:t>
            </a:r>
            <a:r>
              <a:rPr lang="en-US" sz="2000" dirty="0"/>
              <a:t>example, if the maximum air pressure was 125 psi, the governor would restart the compressor if air pressure in the reservoirs dropped to 105 psi. Applying the brakes several times would likely cause the air pressure to drop to this level.  </a:t>
            </a:r>
          </a:p>
          <a:p>
            <a:endParaRPr lang="en-CA" dirty="0"/>
          </a:p>
        </p:txBody>
      </p:sp>
    </p:spTree>
    <p:extLst>
      <p:ext uri="{BB962C8B-B14F-4D97-AF65-F5344CB8AC3E}">
        <p14:creationId xmlns:p14="http://schemas.microsoft.com/office/powerpoint/2010/main" val="624725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reservoirs </a:t>
            </a:r>
            <a:endParaRPr lang="en-CA" sz="4000" dirty="0"/>
          </a:p>
        </p:txBody>
      </p:sp>
      <p:sp>
        <p:nvSpPr>
          <p:cNvPr id="3" name="Text Placeholder 2"/>
          <p:cNvSpPr>
            <a:spLocks noGrp="1"/>
          </p:cNvSpPr>
          <p:nvPr>
            <p:ph type="body" sz="quarter" idx="10"/>
          </p:nvPr>
        </p:nvSpPr>
        <p:spPr>
          <a:xfrm>
            <a:off x="762000" y="1275216"/>
            <a:ext cx="10363200" cy="821267"/>
          </a:xfrm>
        </p:spPr>
        <p:txBody>
          <a:bodyPr/>
          <a:lstStyle/>
          <a:p>
            <a:pPr marL="0" indent="0">
              <a:buNone/>
            </a:pPr>
            <a:r>
              <a:rPr lang="en-US" sz="2000" dirty="0" smtClean="0"/>
              <a:t>Reservoirs are steel </a:t>
            </a:r>
            <a:r>
              <a:rPr lang="en-US" sz="2000" dirty="0"/>
              <a:t>or aluminum tanks </a:t>
            </a:r>
            <a:r>
              <a:rPr lang="en-US" sz="2000" dirty="0" smtClean="0"/>
              <a:t>used </a:t>
            </a:r>
            <a:r>
              <a:rPr lang="en-US" sz="2000" dirty="0"/>
              <a:t>to store the compressed air </a:t>
            </a:r>
            <a:r>
              <a:rPr lang="en-US" sz="2000" dirty="0" smtClean="0"/>
              <a:t>produced by </a:t>
            </a:r>
            <a:r>
              <a:rPr lang="en-US" sz="2000" dirty="0"/>
              <a:t>the compressor.</a:t>
            </a:r>
          </a:p>
          <a:p>
            <a:endParaRPr lang="en-CA" sz="2000" dirty="0"/>
          </a:p>
        </p:txBody>
      </p:sp>
      <p:sp>
        <p:nvSpPr>
          <p:cNvPr id="5" name="TextBox 4"/>
          <p:cNvSpPr txBox="1"/>
          <p:nvPr/>
        </p:nvSpPr>
        <p:spPr>
          <a:xfrm>
            <a:off x="809176" y="2219472"/>
            <a:ext cx="5177163" cy="3170099"/>
          </a:xfrm>
          <a:prstGeom prst="rect">
            <a:avLst/>
          </a:prstGeom>
          <a:noFill/>
        </p:spPr>
        <p:txBody>
          <a:bodyPr wrap="square" rtlCol="0">
            <a:spAutoFit/>
          </a:bodyPr>
          <a:lstStyle/>
          <a:p>
            <a:r>
              <a:rPr lang="en-US" sz="2000" dirty="0"/>
              <a:t>A</a:t>
            </a:r>
            <a:r>
              <a:rPr lang="en-US" sz="2000" b="1" dirty="0"/>
              <a:t> safety valve </a:t>
            </a:r>
            <a:r>
              <a:rPr lang="en-US" sz="2000" dirty="0"/>
              <a:t>on the first reservoir protects the reservoirs from being </a:t>
            </a:r>
            <a:r>
              <a:rPr lang="en-US" sz="2000" dirty="0" smtClean="0"/>
              <a:t>over-pressurized </a:t>
            </a:r>
            <a:r>
              <a:rPr lang="en-US" sz="2000" dirty="0"/>
              <a:t>and bursting if the governor fails to unload the compressor. </a:t>
            </a:r>
            <a:endParaRPr lang="en-US" sz="2000" dirty="0" smtClean="0"/>
          </a:p>
          <a:p>
            <a:endParaRPr lang="en-US" sz="2000" dirty="0" smtClean="0"/>
          </a:p>
          <a:p>
            <a:r>
              <a:rPr lang="en-US" sz="2000" dirty="0"/>
              <a:t>Safety valves are normally set to vent the excess pressure at approximately 150 psi (1,034 kPa).</a:t>
            </a:r>
          </a:p>
          <a:p>
            <a:endParaRPr lang="en-US" sz="2000" dirty="0"/>
          </a:p>
        </p:txBody>
      </p:sp>
      <p:grpSp>
        <p:nvGrpSpPr>
          <p:cNvPr id="6" name="Group 8999"/>
          <p:cNvGrpSpPr>
            <a:grpSpLocks/>
          </p:cNvGrpSpPr>
          <p:nvPr/>
        </p:nvGrpSpPr>
        <p:grpSpPr bwMode="auto">
          <a:xfrm>
            <a:off x="6651798" y="2096483"/>
            <a:ext cx="3897490" cy="3302000"/>
            <a:chOff x="4525" y="307"/>
            <a:chExt cx="2823" cy="2081"/>
          </a:xfrm>
        </p:grpSpPr>
        <p:pic>
          <p:nvPicPr>
            <p:cNvPr id="7" name="Picture 1336"/>
            <p:cNvPicPr>
              <a:picLocks noChangeAspect="1" noChangeArrowheads="1"/>
            </p:cNvPicPr>
            <p:nvPr/>
          </p:nvPicPr>
          <p:blipFill>
            <a:blip r:embed="rId3" cstate="print"/>
            <a:srcRect/>
            <a:stretch>
              <a:fillRect/>
            </a:stretch>
          </p:blipFill>
          <p:spPr bwMode="auto">
            <a:xfrm>
              <a:off x="5586" y="1992"/>
              <a:ext cx="664" cy="396"/>
            </a:xfrm>
            <a:prstGeom prst="rect">
              <a:avLst/>
            </a:prstGeom>
            <a:noFill/>
          </p:spPr>
        </p:pic>
        <p:pic>
          <p:nvPicPr>
            <p:cNvPr id="8" name="Picture 1337"/>
            <p:cNvPicPr>
              <a:picLocks noChangeAspect="1" noChangeArrowheads="1"/>
            </p:cNvPicPr>
            <p:nvPr/>
          </p:nvPicPr>
          <p:blipFill>
            <a:blip r:embed="rId4" cstate="print"/>
            <a:srcRect/>
            <a:stretch>
              <a:fillRect/>
            </a:stretch>
          </p:blipFill>
          <p:spPr bwMode="auto">
            <a:xfrm>
              <a:off x="4865" y="1456"/>
              <a:ext cx="2151" cy="578"/>
            </a:xfrm>
            <a:prstGeom prst="rect">
              <a:avLst/>
            </a:prstGeom>
            <a:noFill/>
          </p:spPr>
        </p:pic>
        <p:pic>
          <p:nvPicPr>
            <p:cNvPr id="9" name="Picture 1338"/>
            <p:cNvPicPr>
              <a:picLocks noChangeAspect="1" noChangeArrowheads="1"/>
            </p:cNvPicPr>
            <p:nvPr/>
          </p:nvPicPr>
          <p:blipFill>
            <a:blip r:embed="rId5" cstate="print"/>
            <a:srcRect/>
            <a:stretch>
              <a:fillRect/>
            </a:stretch>
          </p:blipFill>
          <p:spPr bwMode="auto">
            <a:xfrm>
              <a:off x="5877" y="674"/>
              <a:ext cx="95" cy="50"/>
            </a:xfrm>
            <a:prstGeom prst="rect">
              <a:avLst/>
            </a:prstGeom>
            <a:noFill/>
          </p:spPr>
        </p:pic>
        <p:pic>
          <p:nvPicPr>
            <p:cNvPr id="10" name="Picture 1339"/>
            <p:cNvPicPr>
              <a:picLocks noChangeAspect="1" noChangeArrowheads="1"/>
            </p:cNvPicPr>
            <p:nvPr/>
          </p:nvPicPr>
          <p:blipFill>
            <a:blip r:embed="rId6" cstate="print"/>
            <a:srcRect/>
            <a:stretch>
              <a:fillRect/>
            </a:stretch>
          </p:blipFill>
          <p:spPr bwMode="auto">
            <a:xfrm>
              <a:off x="5921" y="538"/>
              <a:ext cx="141" cy="148"/>
            </a:xfrm>
            <a:prstGeom prst="rect">
              <a:avLst/>
            </a:prstGeom>
            <a:noFill/>
          </p:spPr>
        </p:pic>
        <p:pic>
          <p:nvPicPr>
            <p:cNvPr id="11" name="Picture 1340"/>
            <p:cNvPicPr>
              <a:picLocks noChangeAspect="1" noChangeArrowheads="1"/>
            </p:cNvPicPr>
            <p:nvPr/>
          </p:nvPicPr>
          <p:blipFill>
            <a:blip r:embed="rId7" cstate="print"/>
            <a:srcRect/>
            <a:stretch>
              <a:fillRect/>
            </a:stretch>
          </p:blipFill>
          <p:spPr bwMode="auto">
            <a:xfrm>
              <a:off x="4525" y="529"/>
              <a:ext cx="2823" cy="1333"/>
            </a:xfrm>
            <a:prstGeom prst="rect">
              <a:avLst/>
            </a:prstGeom>
            <a:noFill/>
          </p:spPr>
        </p:pic>
        <p:sp>
          <p:nvSpPr>
            <p:cNvPr id="12" name="AutoShape 1341"/>
            <p:cNvSpPr>
              <a:spLocks/>
            </p:cNvSpPr>
            <p:nvPr/>
          </p:nvSpPr>
          <p:spPr bwMode="auto">
            <a:xfrm>
              <a:off x="4579" y="323"/>
              <a:ext cx="118" cy="139"/>
            </a:xfrm>
            <a:custGeom>
              <a:avLst/>
              <a:gdLst>
                <a:gd name="T0" fmla="*/ 24 w 118"/>
                <a:gd name="T1" fmla="*/ 462 h 139"/>
                <a:gd name="T2" fmla="*/ 0 w 118"/>
                <a:gd name="T3" fmla="*/ 462 h 139"/>
                <a:gd name="T4" fmla="*/ 0 w 118"/>
                <a:gd name="T5" fmla="*/ 323 h 139"/>
                <a:gd name="T6" fmla="*/ 66 w 118"/>
                <a:gd name="T7" fmla="*/ 323 h 139"/>
                <a:gd name="T8" fmla="*/ 86 w 118"/>
                <a:gd name="T9" fmla="*/ 326 h 139"/>
                <a:gd name="T10" fmla="*/ 100 w 118"/>
                <a:gd name="T11" fmla="*/ 333 h 139"/>
                <a:gd name="T12" fmla="*/ 108 w 118"/>
                <a:gd name="T13" fmla="*/ 343 h 139"/>
                <a:gd name="T14" fmla="*/ 24 w 118"/>
                <a:gd name="T15" fmla="*/ 343 h 139"/>
                <a:gd name="T16" fmla="*/ 24 w 118"/>
                <a:gd name="T17" fmla="*/ 386 h 139"/>
                <a:gd name="T18" fmla="*/ 103 w 118"/>
                <a:gd name="T19" fmla="*/ 386 h 139"/>
                <a:gd name="T20" fmla="*/ 102 w 118"/>
                <a:gd name="T21" fmla="*/ 387 h 139"/>
                <a:gd name="T22" fmla="*/ 94 w 118"/>
                <a:gd name="T23" fmla="*/ 393 h 139"/>
                <a:gd name="T24" fmla="*/ 89 w 118"/>
                <a:gd name="T25" fmla="*/ 396 h 139"/>
                <a:gd name="T26" fmla="*/ 89 w 118"/>
                <a:gd name="T27" fmla="*/ 396 h 139"/>
                <a:gd name="T28" fmla="*/ 97 w 118"/>
                <a:gd name="T29" fmla="*/ 397 h 139"/>
                <a:gd name="T30" fmla="*/ 110 w 118"/>
                <a:gd name="T31" fmla="*/ 403 h 139"/>
                <a:gd name="T32" fmla="*/ 110 w 118"/>
                <a:gd name="T33" fmla="*/ 405 h 139"/>
                <a:gd name="T34" fmla="*/ 24 w 118"/>
                <a:gd name="T35" fmla="*/ 405 h 139"/>
                <a:gd name="T36" fmla="*/ 24 w 118"/>
                <a:gd name="T37" fmla="*/ 462 h 139"/>
                <a:gd name="T38" fmla="*/ 103 w 118"/>
                <a:gd name="T39" fmla="*/ 386 h 139"/>
                <a:gd name="T40" fmla="*/ 79 w 118"/>
                <a:gd name="T41" fmla="*/ 386 h 139"/>
                <a:gd name="T42" fmla="*/ 88 w 118"/>
                <a:gd name="T43" fmla="*/ 379 h 139"/>
                <a:gd name="T44" fmla="*/ 88 w 118"/>
                <a:gd name="T45" fmla="*/ 346 h 139"/>
                <a:gd name="T46" fmla="*/ 76 w 118"/>
                <a:gd name="T47" fmla="*/ 343 h 139"/>
                <a:gd name="T48" fmla="*/ 108 w 118"/>
                <a:gd name="T49" fmla="*/ 343 h 139"/>
                <a:gd name="T50" fmla="*/ 109 w 118"/>
                <a:gd name="T51" fmla="*/ 345 h 139"/>
                <a:gd name="T52" fmla="*/ 112 w 118"/>
                <a:gd name="T53" fmla="*/ 361 h 139"/>
                <a:gd name="T54" fmla="*/ 109 w 118"/>
                <a:gd name="T55" fmla="*/ 377 h 139"/>
                <a:gd name="T56" fmla="*/ 103 w 118"/>
                <a:gd name="T57" fmla="*/ 386 h 139"/>
                <a:gd name="T58" fmla="*/ 117 w 118"/>
                <a:gd name="T59" fmla="*/ 462 h 139"/>
                <a:gd name="T60" fmla="*/ 91 w 118"/>
                <a:gd name="T61" fmla="*/ 462 h 139"/>
                <a:gd name="T62" fmla="*/ 87 w 118"/>
                <a:gd name="T63" fmla="*/ 456 h 139"/>
                <a:gd name="T64" fmla="*/ 87 w 118"/>
                <a:gd name="T65" fmla="*/ 441 h 139"/>
                <a:gd name="T66" fmla="*/ 86 w 118"/>
                <a:gd name="T67" fmla="*/ 425 h 139"/>
                <a:gd name="T68" fmla="*/ 82 w 118"/>
                <a:gd name="T69" fmla="*/ 414 h 139"/>
                <a:gd name="T70" fmla="*/ 73 w 118"/>
                <a:gd name="T71" fmla="*/ 407 h 139"/>
                <a:gd name="T72" fmla="*/ 60 w 118"/>
                <a:gd name="T73" fmla="*/ 405 h 139"/>
                <a:gd name="T74" fmla="*/ 110 w 118"/>
                <a:gd name="T75" fmla="*/ 405 h 139"/>
                <a:gd name="T76" fmla="*/ 110 w 118"/>
                <a:gd name="T77" fmla="*/ 441 h 139"/>
                <a:gd name="T78" fmla="*/ 112 w 118"/>
                <a:gd name="T79" fmla="*/ 456 h 139"/>
                <a:gd name="T80" fmla="*/ 117 w 118"/>
                <a:gd name="T81" fmla="*/ 462 h 1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8" h="139">
                  <a:moveTo>
                    <a:pt x="24" y="139"/>
                  </a:moveTo>
                  <a:lnTo>
                    <a:pt x="0" y="139"/>
                  </a:lnTo>
                  <a:lnTo>
                    <a:pt x="0" y="0"/>
                  </a:lnTo>
                  <a:lnTo>
                    <a:pt x="66" y="0"/>
                  </a:lnTo>
                  <a:lnTo>
                    <a:pt x="86" y="3"/>
                  </a:lnTo>
                  <a:lnTo>
                    <a:pt x="100" y="10"/>
                  </a:lnTo>
                  <a:lnTo>
                    <a:pt x="108" y="20"/>
                  </a:lnTo>
                  <a:lnTo>
                    <a:pt x="24" y="20"/>
                  </a:lnTo>
                  <a:lnTo>
                    <a:pt x="24" y="63"/>
                  </a:lnTo>
                  <a:lnTo>
                    <a:pt x="103" y="63"/>
                  </a:lnTo>
                  <a:lnTo>
                    <a:pt x="102" y="64"/>
                  </a:lnTo>
                  <a:lnTo>
                    <a:pt x="94" y="70"/>
                  </a:lnTo>
                  <a:lnTo>
                    <a:pt x="89" y="73"/>
                  </a:lnTo>
                  <a:lnTo>
                    <a:pt x="97" y="74"/>
                  </a:lnTo>
                  <a:lnTo>
                    <a:pt x="110" y="80"/>
                  </a:lnTo>
                  <a:lnTo>
                    <a:pt x="110" y="82"/>
                  </a:lnTo>
                  <a:lnTo>
                    <a:pt x="24" y="82"/>
                  </a:lnTo>
                  <a:lnTo>
                    <a:pt x="24" y="139"/>
                  </a:lnTo>
                  <a:close/>
                  <a:moveTo>
                    <a:pt x="103" y="63"/>
                  </a:moveTo>
                  <a:lnTo>
                    <a:pt x="79" y="63"/>
                  </a:lnTo>
                  <a:lnTo>
                    <a:pt x="88" y="56"/>
                  </a:lnTo>
                  <a:lnTo>
                    <a:pt x="88" y="23"/>
                  </a:lnTo>
                  <a:lnTo>
                    <a:pt x="76" y="20"/>
                  </a:lnTo>
                  <a:lnTo>
                    <a:pt x="108" y="20"/>
                  </a:lnTo>
                  <a:lnTo>
                    <a:pt x="109" y="22"/>
                  </a:lnTo>
                  <a:lnTo>
                    <a:pt x="112" y="38"/>
                  </a:lnTo>
                  <a:lnTo>
                    <a:pt x="109" y="54"/>
                  </a:lnTo>
                  <a:lnTo>
                    <a:pt x="103" y="63"/>
                  </a:lnTo>
                  <a:close/>
                  <a:moveTo>
                    <a:pt x="117" y="139"/>
                  </a:moveTo>
                  <a:lnTo>
                    <a:pt x="91" y="139"/>
                  </a:lnTo>
                  <a:lnTo>
                    <a:pt x="87" y="133"/>
                  </a:lnTo>
                  <a:lnTo>
                    <a:pt x="87" y="118"/>
                  </a:lnTo>
                  <a:lnTo>
                    <a:pt x="86" y="102"/>
                  </a:lnTo>
                  <a:lnTo>
                    <a:pt x="82" y="91"/>
                  </a:lnTo>
                  <a:lnTo>
                    <a:pt x="73" y="84"/>
                  </a:lnTo>
                  <a:lnTo>
                    <a:pt x="60" y="82"/>
                  </a:lnTo>
                  <a:lnTo>
                    <a:pt x="110" y="82"/>
                  </a:lnTo>
                  <a:lnTo>
                    <a:pt x="110" y="118"/>
                  </a:lnTo>
                  <a:lnTo>
                    <a:pt x="112" y="133"/>
                  </a:lnTo>
                  <a:lnTo>
                    <a:pt x="117"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AutoShape 1342"/>
            <p:cNvSpPr>
              <a:spLocks/>
            </p:cNvSpPr>
            <p:nvPr/>
          </p:nvSpPr>
          <p:spPr bwMode="auto">
            <a:xfrm>
              <a:off x="4708"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69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4 w 97"/>
                <a:gd name="T47" fmla="*/ 462 h 106"/>
                <a:gd name="T48" fmla="*/ 49 w 97"/>
                <a:gd name="T49" fmla="*/ 465 h 106"/>
                <a:gd name="T50" fmla="*/ 95 w 97"/>
                <a:gd name="T51" fmla="*/ 403 h 106"/>
                <a:gd name="T52" fmla="*/ 73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69"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4" y="103"/>
                  </a:lnTo>
                  <a:lnTo>
                    <a:pt x="49" y="106"/>
                  </a:lnTo>
                  <a:close/>
                  <a:moveTo>
                    <a:pt x="95" y="44"/>
                  </a:moveTo>
                  <a:lnTo>
                    <a:pt x="73"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AutoShape 1343"/>
            <p:cNvSpPr>
              <a:spLocks/>
            </p:cNvSpPr>
            <p:nvPr/>
          </p:nvSpPr>
          <p:spPr bwMode="auto">
            <a:xfrm>
              <a:off x="4816" y="358"/>
              <a:ext cx="90" cy="106"/>
            </a:xfrm>
            <a:custGeom>
              <a:avLst/>
              <a:gdLst>
                <a:gd name="T0" fmla="*/ 85 w 90"/>
                <a:gd name="T1" fmla="*/ 447 h 106"/>
                <a:gd name="T2" fmla="*/ 53 w 90"/>
                <a:gd name="T3" fmla="*/ 447 h 106"/>
                <a:gd name="T4" fmla="*/ 68 w 90"/>
                <a:gd name="T5" fmla="*/ 445 h 106"/>
                <a:gd name="T6" fmla="*/ 67 w 90"/>
                <a:gd name="T7" fmla="*/ 422 h 106"/>
                <a:gd name="T8" fmla="*/ 51 w 90"/>
                <a:gd name="T9" fmla="*/ 421 h 106"/>
                <a:gd name="T10" fmla="*/ 35 w 90"/>
                <a:gd name="T11" fmla="*/ 417 h 106"/>
                <a:gd name="T12" fmla="*/ 23 w 90"/>
                <a:gd name="T13" fmla="*/ 414 h 106"/>
                <a:gd name="T14" fmla="*/ 12 w 90"/>
                <a:gd name="T15" fmla="*/ 409 h 106"/>
                <a:gd name="T16" fmla="*/ 5 w 90"/>
                <a:gd name="T17" fmla="*/ 400 h 106"/>
                <a:gd name="T18" fmla="*/ 2 w 90"/>
                <a:gd name="T19" fmla="*/ 387 h 106"/>
                <a:gd name="T20" fmla="*/ 6 w 90"/>
                <a:gd name="T21" fmla="*/ 374 h 106"/>
                <a:gd name="T22" fmla="*/ 16 w 90"/>
                <a:gd name="T23" fmla="*/ 365 h 106"/>
                <a:gd name="T24" fmla="*/ 30 w 90"/>
                <a:gd name="T25" fmla="*/ 360 h 106"/>
                <a:gd name="T26" fmla="*/ 44 w 90"/>
                <a:gd name="T27" fmla="*/ 359 h 106"/>
                <a:gd name="T28" fmla="*/ 59 w 90"/>
                <a:gd name="T29" fmla="*/ 360 h 106"/>
                <a:gd name="T30" fmla="*/ 72 w 90"/>
                <a:gd name="T31" fmla="*/ 366 h 106"/>
                <a:gd name="T32" fmla="*/ 81 w 90"/>
                <a:gd name="T33" fmla="*/ 375 h 106"/>
                <a:gd name="T34" fmla="*/ 82 w 90"/>
                <a:gd name="T35" fmla="*/ 376 h 106"/>
                <a:gd name="T36" fmla="*/ 36 w 90"/>
                <a:gd name="T37" fmla="*/ 376 h 106"/>
                <a:gd name="T38" fmla="*/ 24 w 90"/>
                <a:gd name="T39" fmla="*/ 378 h 106"/>
                <a:gd name="T40" fmla="*/ 24 w 90"/>
                <a:gd name="T41" fmla="*/ 397 h 106"/>
                <a:gd name="T42" fmla="*/ 41 w 90"/>
                <a:gd name="T43" fmla="*/ 399 h 106"/>
                <a:gd name="T44" fmla="*/ 57 w 90"/>
                <a:gd name="T45" fmla="*/ 403 h 106"/>
                <a:gd name="T46" fmla="*/ 69 w 90"/>
                <a:gd name="T47" fmla="*/ 406 h 106"/>
                <a:gd name="T48" fmla="*/ 79 w 90"/>
                <a:gd name="T49" fmla="*/ 411 h 106"/>
                <a:gd name="T50" fmla="*/ 87 w 90"/>
                <a:gd name="T51" fmla="*/ 419 h 106"/>
                <a:gd name="T52" fmla="*/ 90 w 90"/>
                <a:gd name="T53" fmla="*/ 432 h 106"/>
                <a:gd name="T54" fmla="*/ 85 w 90"/>
                <a:gd name="T55" fmla="*/ 447 h 106"/>
                <a:gd name="T56" fmla="*/ 86 w 90"/>
                <a:gd name="T57" fmla="*/ 390 h 106"/>
                <a:gd name="T58" fmla="*/ 63 w 90"/>
                <a:gd name="T59" fmla="*/ 390 h 106"/>
                <a:gd name="T60" fmla="*/ 61 w 90"/>
                <a:gd name="T61" fmla="*/ 379 h 106"/>
                <a:gd name="T62" fmla="*/ 52 w 90"/>
                <a:gd name="T63" fmla="*/ 376 h 106"/>
                <a:gd name="T64" fmla="*/ 82 w 90"/>
                <a:gd name="T65" fmla="*/ 376 h 106"/>
                <a:gd name="T66" fmla="*/ 86 w 90"/>
                <a:gd name="T67" fmla="*/ 390 h 106"/>
                <a:gd name="T68" fmla="*/ 45 w 90"/>
                <a:gd name="T69" fmla="*/ 465 h 106"/>
                <a:gd name="T70" fmla="*/ 27 w 90"/>
                <a:gd name="T71" fmla="*/ 462 h 106"/>
                <a:gd name="T72" fmla="*/ 13 w 90"/>
                <a:gd name="T73" fmla="*/ 456 h 106"/>
                <a:gd name="T74" fmla="*/ 4 w 90"/>
                <a:gd name="T75" fmla="*/ 445 h 106"/>
                <a:gd name="T76" fmla="*/ 0 w 90"/>
                <a:gd name="T77" fmla="*/ 430 h 106"/>
                <a:gd name="T78" fmla="*/ 22 w 90"/>
                <a:gd name="T79" fmla="*/ 430 h 106"/>
                <a:gd name="T80" fmla="*/ 23 w 90"/>
                <a:gd name="T81" fmla="*/ 442 h 106"/>
                <a:gd name="T82" fmla="*/ 33 w 90"/>
                <a:gd name="T83" fmla="*/ 447 h 106"/>
                <a:gd name="T84" fmla="*/ 85 w 90"/>
                <a:gd name="T85" fmla="*/ 447 h 106"/>
                <a:gd name="T86" fmla="*/ 75 w 90"/>
                <a:gd name="T87" fmla="*/ 457 h 106"/>
                <a:gd name="T88" fmla="*/ 60 w 90"/>
                <a:gd name="T89" fmla="*/ 463 h 106"/>
                <a:gd name="T90" fmla="*/ 45 w 90"/>
                <a:gd name="T91" fmla="*/ 465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06">
                  <a:moveTo>
                    <a:pt x="85" y="88"/>
                  </a:moveTo>
                  <a:lnTo>
                    <a:pt x="53" y="88"/>
                  </a:lnTo>
                  <a:lnTo>
                    <a:pt x="68" y="86"/>
                  </a:lnTo>
                  <a:lnTo>
                    <a:pt x="67" y="63"/>
                  </a:lnTo>
                  <a:lnTo>
                    <a:pt x="51" y="62"/>
                  </a:lnTo>
                  <a:lnTo>
                    <a:pt x="35" y="58"/>
                  </a:lnTo>
                  <a:lnTo>
                    <a:pt x="23" y="55"/>
                  </a:lnTo>
                  <a:lnTo>
                    <a:pt x="12" y="50"/>
                  </a:lnTo>
                  <a:lnTo>
                    <a:pt x="5" y="41"/>
                  </a:lnTo>
                  <a:lnTo>
                    <a:pt x="2" y="28"/>
                  </a:lnTo>
                  <a:lnTo>
                    <a:pt x="6" y="15"/>
                  </a:lnTo>
                  <a:lnTo>
                    <a:pt x="16" y="6"/>
                  </a:lnTo>
                  <a:lnTo>
                    <a:pt x="30" y="1"/>
                  </a:lnTo>
                  <a:lnTo>
                    <a:pt x="44" y="0"/>
                  </a:lnTo>
                  <a:lnTo>
                    <a:pt x="59" y="1"/>
                  </a:lnTo>
                  <a:lnTo>
                    <a:pt x="72" y="7"/>
                  </a:lnTo>
                  <a:lnTo>
                    <a:pt x="81" y="16"/>
                  </a:lnTo>
                  <a:lnTo>
                    <a:pt x="82" y="17"/>
                  </a:lnTo>
                  <a:lnTo>
                    <a:pt x="36" y="17"/>
                  </a:lnTo>
                  <a:lnTo>
                    <a:pt x="24" y="19"/>
                  </a:lnTo>
                  <a:lnTo>
                    <a:pt x="24" y="38"/>
                  </a:lnTo>
                  <a:lnTo>
                    <a:pt x="41" y="40"/>
                  </a:lnTo>
                  <a:lnTo>
                    <a:pt x="57" y="44"/>
                  </a:lnTo>
                  <a:lnTo>
                    <a:pt x="69" y="47"/>
                  </a:lnTo>
                  <a:lnTo>
                    <a:pt x="79" y="52"/>
                  </a:lnTo>
                  <a:lnTo>
                    <a:pt x="87" y="60"/>
                  </a:lnTo>
                  <a:lnTo>
                    <a:pt x="90" y="73"/>
                  </a:lnTo>
                  <a:lnTo>
                    <a:pt x="85" y="88"/>
                  </a:lnTo>
                  <a:close/>
                  <a:moveTo>
                    <a:pt x="86" y="31"/>
                  </a:moveTo>
                  <a:lnTo>
                    <a:pt x="63" y="31"/>
                  </a:lnTo>
                  <a:lnTo>
                    <a:pt x="61" y="20"/>
                  </a:lnTo>
                  <a:lnTo>
                    <a:pt x="52" y="17"/>
                  </a:lnTo>
                  <a:lnTo>
                    <a:pt x="82" y="17"/>
                  </a:lnTo>
                  <a:lnTo>
                    <a:pt x="86" y="31"/>
                  </a:lnTo>
                  <a:close/>
                  <a:moveTo>
                    <a:pt x="45" y="106"/>
                  </a:moveTo>
                  <a:lnTo>
                    <a:pt x="27" y="103"/>
                  </a:lnTo>
                  <a:lnTo>
                    <a:pt x="13" y="97"/>
                  </a:lnTo>
                  <a:lnTo>
                    <a:pt x="4" y="86"/>
                  </a:lnTo>
                  <a:lnTo>
                    <a:pt x="0" y="71"/>
                  </a:lnTo>
                  <a:lnTo>
                    <a:pt x="22" y="71"/>
                  </a:lnTo>
                  <a:lnTo>
                    <a:pt x="23" y="83"/>
                  </a:lnTo>
                  <a:lnTo>
                    <a:pt x="33" y="88"/>
                  </a:lnTo>
                  <a:lnTo>
                    <a:pt x="85" y="88"/>
                  </a:lnTo>
                  <a:lnTo>
                    <a:pt x="75" y="98"/>
                  </a:lnTo>
                  <a:lnTo>
                    <a:pt x="60" y="104"/>
                  </a:lnTo>
                  <a:lnTo>
                    <a:pt x="45" y="10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AutoShape 1344"/>
            <p:cNvSpPr>
              <a:spLocks/>
            </p:cNvSpPr>
            <p:nvPr/>
          </p:nvSpPr>
          <p:spPr bwMode="auto">
            <a:xfrm>
              <a:off x="4917"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70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5 w 97"/>
                <a:gd name="T47" fmla="*/ 462 h 106"/>
                <a:gd name="T48" fmla="*/ 49 w 97"/>
                <a:gd name="T49" fmla="*/ 465 h 106"/>
                <a:gd name="T50" fmla="*/ 95 w 97"/>
                <a:gd name="T51" fmla="*/ 403 h 106"/>
                <a:gd name="T52" fmla="*/ 74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70"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5" y="103"/>
                  </a:lnTo>
                  <a:lnTo>
                    <a:pt x="49" y="106"/>
                  </a:lnTo>
                  <a:close/>
                  <a:moveTo>
                    <a:pt x="95" y="44"/>
                  </a:moveTo>
                  <a:lnTo>
                    <a:pt x="74"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AutoShape 1345"/>
            <p:cNvSpPr>
              <a:spLocks/>
            </p:cNvSpPr>
            <p:nvPr/>
          </p:nvSpPr>
          <p:spPr bwMode="auto">
            <a:xfrm>
              <a:off x="5030" y="358"/>
              <a:ext cx="59" cy="104"/>
            </a:xfrm>
            <a:custGeom>
              <a:avLst/>
              <a:gdLst>
                <a:gd name="T0" fmla="*/ 44 w 59"/>
                <a:gd name="T1" fmla="*/ 381 h 104"/>
                <a:gd name="T2" fmla="*/ 21 w 59"/>
                <a:gd name="T3" fmla="*/ 381 h 104"/>
                <a:gd name="T4" fmla="*/ 23 w 59"/>
                <a:gd name="T5" fmla="*/ 370 h 104"/>
                <a:gd name="T6" fmla="*/ 37 w 59"/>
                <a:gd name="T7" fmla="*/ 359 h 104"/>
                <a:gd name="T8" fmla="*/ 55 w 59"/>
                <a:gd name="T9" fmla="*/ 359 h 104"/>
                <a:gd name="T10" fmla="*/ 57 w 59"/>
                <a:gd name="T11" fmla="*/ 359 h 104"/>
                <a:gd name="T12" fmla="*/ 59 w 59"/>
                <a:gd name="T13" fmla="*/ 359 h 104"/>
                <a:gd name="T14" fmla="*/ 59 w 59"/>
                <a:gd name="T15" fmla="*/ 380 h 104"/>
                <a:gd name="T16" fmla="*/ 49 w 59"/>
                <a:gd name="T17" fmla="*/ 380 h 104"/>
                <a:gd name="T18" fmla="*/ 44 w 59"/>
                <a:gd name="T19" fmla="*/ 381 h 104"/>
                <a:gd name="T20" fmla="*/ 22 w 59"/>
                <a:gd name="T21" fmla="*/ 462 h 104"/>
                <a:gd name="T22" fmla="*/ 0 w 59"/>
                <a:gd name="T23" fmla="*/ 462 h 104"/>
                <a:gd name="T24" fmla="*/ 0 w 59"/>
                <a:gd name="T25" fmla="*/ 361 h 104"/>
                <a:gd name="T26" fmla="*/ 20 w 59"/>
                <a:gd name="T27" fmla="*/ 361 h 104"/>
                <a:gd name="T28" fmla="*/ 20 w 59"/>
                <a:gd name="T29" fmla="*/ 381 h 104"/>
                <a:gd name="T30" fmla="*/ 44 w 59"/>
                <a:gd name="T31" fmla="*/ 381 h 104"/>
                <a:gd name="T32" fmla="*/ 38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5 w 59"/>
                <a:gd name="T45" fmla="*/ 380 h 104"/>
                <a:gd name="T46" fmla="*/ 52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3" y="11"/>
                  </a:lnTo>
                  <a:lnTo>
                    <a:pt x="37" y="0"/>
                  </a:lnTo>
                  <a:lnTo>
                    <a:pt x="55" y="0"/>
                  </a:lnTo>
                  <a:lnTo>
                    <a:pt x="57" y="0"/>
                  </a:lnTo>
                  <a:lnTo>
                    <a:pt x="59" y="0"/>
                  </a:lnTo>
                  <a:lnTo>
                    <a:pt x="59" y="21"/>
                  </a:lnTo>
                  <a:lnTo>
                    <a:pt x="49" y="21"/>
                  </a:lnTo>
                  <a:lnTo>
                    <a:pt x="44" y="22"/>
                  </a:lnTo>
                  <a:close/>
                  <a:moveTo>
                    <a:pt x="22" y="103"/>
                  </a:moveTo>
                  <a:lnTo>
                    <a:pt x="0" y="103"/>
                  </a:lnTo>
                  <a:lnTo>
                    <a:pt x="0" y="2"/>
                  </a:lnTo>
                  <a:lnTo>
                    <a:pt x="20" y="2"/>
                  </a:lnTo>
                  <a:lnTo>
                    <a:pt x="20" y="22"/>
                  </a:lnTo>
                  <a:lnTo>
                    <a:pt x="44" y="22"/>
                  </a:lnTo>
                  <a:lnTo>
                    <a:pt x="38" y="23"/>
                  </a:lnTo>
                  <a:lnTo>
                    <a:pt x="30" y="30"/>
                  </a:lnTo>
                  <a:lnTo>
                    <a:pt x="24" y="40"/>
                  </a:lnTo>
                  <a:lnTo>
                    <a:pt x="22" y="55"/>
                  </a:lnTo>
                  <a:lnTo>
                    <a:pt x="22" y="103"/>
                  </a:lnTo>
                  <a:close/>
                  <a:moveTo>
                    <a:pt x="59" y="22"/>
                  </a:moveTo>
                  <a:lnTo>
                    <a:pt x="55" y="21"/>
                  </a:lnTo>
                  <a:lnTo>
                    <a:pt x="52"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AutoShape 1346"/>
            <p:cNvSpPr>
              <a:spLocks/>
            </p:cNvSpPr>
            <p:nvPr/>
          </p:nvSpPr>
          <p:spPr bwMode="auto">
            <a:xfrm>
              <a:off x="5089" y="361"/>
              <a:ext cx="98" cy="101"/>
            </a:xfrm>
            <a:custGeom>
              <a:avLst/>
              <a:gdLst>
                <a:gd name="T0" fmla="*/ 62 w 98"/>
                <a:gd name="T1" fmla="*/ 462 h 101"/>
                <a:gd name="T2" fmla="*/ 37 w 98"/>
                <a:gd name="T3" fmla="*/ 462 h 101"/>
                <a:gd name="T4" fmla="*/ 0 w 98"/>
                <a:gd name="T5" fmla="*/ 361 h 101"/>
                <a:gd name="T6" fmla="*/ 24 w 98"/>
                <a:gd name="T7" fmla="*/ 361 h 101"/>
                <a:gd name="T8" fmla="*/ 50 w 98"/>
                <a:gd name="T9" fmla="*/ 439 h 101"/>
                <a:gd name="T10" fmla="*/ 70 w 98"/>
                <a:gd name="T11" fmla="*/ 439 h 101"/>
                <a:gd name="T12" fmla="*/ 62 w 98"/>
                <a:gd name="T13" fmla="*/ 462 h 101"/>
                <a:gd name="T14" fmla="*/ 70 w 98"/>
                <a:gd name="T15" fmla="*/ 439 h 101"/>
                <a:gd name="T16" fmla="*/ 50 w 98"/>
                <a:gd name="T17" fmla="*/ 439 h 101"/>
                <a:gd name="T18" fmla="*/ 75 w 98"/>
                <a:gd name="T19" fmla="*/ 361 h 101"/>
                <a:gd name="T20" fmla="*/ 98 w 98"/>
                <a:gd name="T21" fmla="*/ 361 h 101"/>
                <a:gd name="T22" fmla="*/ 70 w 98"/>
                <a:gd name="T23" fmla="*/ 439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01">
                  <a:moveTo>
                    <a:pt x="62" y="101"/>
                  </a:moveTo>
                  <a:lnTo>
                    <a:pt x="37" y="101"/>
                  </a:lnTo>
                  <a:lnTo>
                    <a:pt x="0" y="0"/>
                  </a:lnTo>
                  <a:lnTo>
                    <a:pt x="24" y="0"/>
                  </a:lnTo>
                  <a:lnTo>
                    <a:pt x="50" y="78"/>
                  </a:lnTo>
                  <a:lnTo>
                    <a:pt x="70" y="78"/>
                  </a:lnTo>
                  <a:lnTo>
                    <a:pt x="62" y="101"/>
                  </a:lnTo>
                  <a:close/>
                  <a:moveTo>
                    <a:pt x="70" y="78"/>
                  </a:moveTo>
                  <a:lnTo>
                    <a:pt x="50" y="78"/>
                  </a:lnTo>
                  <a:lnTo>
                    <a:pt x="75" y="0"/>
                  </a:lnTo>
                  <a:lnTo>
                    <a:pt x="98" y="0"/>
                  </a:lnTo>
                  <a:lnTo>
                    <a:pt x="70" y="7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AutoShape 1347"/>
            <p:cNvSpPr>
              <a:spLocks/>
            </p:cNvSpPr>
            <p:nvPr/>
          </p:nvSpPr>
          <p:spPr bwMode="auto">
            <a:xfrm>
              <a:off x="5195" y="358"/>
              <a:ext cx="102" cy="106"/>
            </a:xfrm>
            <a:custGeom>
              <a:avLst/>
              <a:gdLst>
                <a:gd name="T0" fmla="*/ 51 w 102"/>
                <a:gd name="T1" fmla="*/ 465 h 106"/>
                <a:gd name="T2" fmla="*/ 30 w 102"/>
                <a:gd name="T3" fmla="*/ 461 h 106"/>
                <a:gd name="T4" fmla="*/ 14 w 102"/>
                <a:gd name="T5" fmla="*/ 450 h 106"/>
                <a:gd name="T6" fmla="*/ 4 w 102"/>
                <a:gd name="T7" fmla="*/ 433 h 106"/>
                <a:gd name="T8" fmla="*/ 0 w 102"/>
                <a:gd name="T9" fmla="*/ 411 h 106"/>
                <a:gd name="T10" fmla="*/ 4 w 102"/>
                <a:gd name="T11" fmla="*/ 390 h 106"/>
                <a:gd name="T12" fmla="*/ 14 w 102"/>
                <a:gd name="T13" fmla="*/ 374 h 106"/>
                <a:gd name="T14" fmla="*/ 30 w 102"/>
                <a:gd name="T15" fmla="*/ 363 h 106"/>
                <a:gd name="T16" fmla="*/ 51 w 102"/>
                <a:gd name="T17" fmla="*/ 359 h 106"/>
                <a:gd name="T18" fmla="*/ 73 w 102"/>
                <a:gd name="T19" fmla="*/ 363 h 106"/>
                <a:gd name="T20" fmla="*/ 89 w 102"/>
                <a:gd name="T21" fmla="*/ 374 h 106"/>
                <a:gd name="T22" fmla="*/ 90 w 102"/>
                <a:gd name="T23" fmla="*/ 376 h 106"/>
                <a:gd name="T24" fmla="*/ 51 w 102"/>
                <a:gd name="T25" fmla="*/ 376 h 106"/>
                <a:gd name="T26" fmla="*/ 38 w 102"/>
                <a:gd name="T27" fmla="*/ 379 h 106"/>
                <a:gd name="T28" fmla="*/ 29 w 102"/>
                <a:gd name="T29" fmla="*/ 387 h 106"/>
                <a:gd name="T30" fmla="*/ 24 w 102"/>
                <a:gd name="T31" fmla="*/ 399 h 106"/>
                <a:gd name="T32" fmla="*/ 22 w 102"/>
                <a:gd name="T33" fmla="*/ 411 h 106"/>
                <a:gd name="T34" fmla="*/ 24 w 102"/>
                <a:gd name="T35" fmla="*/ 424 h 106"/>
                <a:gd name="T36" fmla="*/ 29 w 102"/>
                <a:gd name="T37" fmla="*/ 436 h 106"/>
                <a:gd name="T38" fmla="*/ 38 w 102"/>
                <a:gd name="T39" fmla="*/ 444 h 106"/>
                <a:gd name="T40" fmla="*/ 51 w 102"/>
                <a:gd name="T41" fmla="*/ 447 h 106"/>
                <a:gd name="T42" fmla="*/ 90 w 102"/>
                <a:gd name="T43" fmla="*/ 447 h 106"/>
                <a:gd name="T44" fmla="*/ 89 w 102"/>
                <a:gd name="T45" fmla="*/ 450 h 106"/>
                <a:gd name="T46" fmla="*/ 73 w 102"/>
                <a:gd name="T47" fmla="*/ 461 h 106"/>
                <a:gd name="T48" fmla="*/ 51 w 102"/>
                <a:gd name="T49" fmla="*/ 465 h 106"/>
                <a:gd name="T50" fmla="*/ 90 w 102"/>
                <a:gd name="T51" fmla="*/ 447 h 106"/>
                <a:gd name="T52" fmla="*/ 51 w 102"/>
                <a:gd name="T53" fmla="*/ 447 h 106"/>
                <a:gd name="T54" fmla="*/ 64 w 102"/>
                <a:gd name="T55" fmla="*/ 444 h 106"/>
                <a:gd name="T56" fmla="*/ 73 w 102"/>
                <a:gd name="T57" fmla="*/ 436 h 106"/>
                <a:gd name="T58" fmla="*/ 78 w 102"/>
                <a:gd name="T59" fmla="*/ 424 h 106"/>
                <a:gd name="T60" fmla="*/ 80 w 102"/>
                <a:gd name="T61" fmla="*/ 411 h 106"/>
                <a:gd name="T62" fmla="*/ 78 w 102"/>
                <a:gd name="T63" fmla="*/ 399 h 106"/>
                <a:gd name="T64" fmla="*/ 73 w 102"/>
                <a:gd name="T65" fmla="*/ 387 h 106"/>
                <a:gd name="T66" fmla="*/ 64 w 102"/>
                <a:gd name="T67" fmla="*/ 379 h 106"/>
                <a:gd name="T68" fmla="*/ 51 w 102"/>
                <a:gd name="T69" fmla="*/ 376 h 106"/>
                <a:gd name="T70" fmla="*/ 90 w 102"/>
                <a:gd name="T71" fmla="*/ 376 h 106"/>
                <a:gd name="T72" fmla="*/ 98 w 102"/>
                <a:gd name="T73" fmla="*/ 390 h 106"/>
                <a:gd name="T74" fmla="*/ 102 w 102"/>
                <a:gd name="T75" fmla="*/ 411 h 106"/>
                <a:gd name="T76" fmla="*/ 98 w 102"/>
                <a:gd name="T77" fmla="*/ 433 h 106"/>
                <a:gd name="T78" fmla="*/ 90 w 102"/>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 h="106">
                  <a:moveTo>
                    <a:pt x="51" y="106"/>
                  </a:moveTo>
                  <a:lnTo>
                    <a:pt x="30" y="102"/>
                  </a:lnTo>
                  <a:lnTo>
                    <a:pt x="14" y="91"/>
                  </a:lnTo>
                  <a:lnTo>
                    <a:pt x="4" y="74"/>
                  </a:lnTo>
                  <a:lnTo>
                    <a:pt x="0" y="52"/>
                  </a:lnTo>
                  <a:lnTo>
                    <a:pt x="4" y="31"/>
                  </a:lnTo>
                  <a:lnTo>
                    <a:pt x="14" y="15"/>
                  </a:lnTo>
                  <a:lnTo>
                    <a:pt x="30" y="4"/>
                  </a:lnTo>
                  <a:lnTo>
                    <a:pt x="51" y="0"/>
                  </a:lnTo>
                  <a:lnTo>
                    <a:pt x="73" y="4"/>
                  </a:lnTo>
                  <a:lnTo>
                    <a:pt x="89" y="15"/>
                  </a:lnTo>
                  <a:lnTo>
                    <a:pt x="90" y="17"/>
                  </a:lnTo>
                  <a:lnTo>
                    <a:pt x="51" y="17"/>
                  </a:lnTo>
                  <a:lnTo>
                    <a:pt x="38" y="20"/>
                  </a:lnTo>
                  <a:lnTo>
                    <a:pt x="29" y="28"/>
                  </a:lnTo>
                  <a:lnTo>
                    <a:pt x="24" y="40"/>
                  </a:lnTo>
                  <a:lnTo>
                    <a:pt x="22" y="52"/>
                  </a:lnTo>
                  <a:lnTo>
                    <a:pt x="24" y="65"/>
                  </a:lnTo>
                  <a:lnTo>
                    <a:pt x="29" y="77"/>
                  </a:lnTo>
                  <a:lnTo>
                    <a:pt x="38" y="85"/>
                  </a:lnTo>
                  <a:lnTo>
                    <a:pt x="51" y="88"/>
                  </a:lnTo>
                  <a:lnTo>
                    <a:pt x="90" y="88"/>
                  </a:lnTo>
                  <a:lnTo>
                    <a:pt x="89" y="91"/>
                  </a:lnTo>
                  <a:lnTo>
                    <a:pt x="73" y="102"/>
                  </a:lnTo>
                  <a:lnTo>
                    <a:pt x="51" y="106"/>
                  </a:lnTo>
                  <a:close/>
                  <a:moveTo>
                    <a:pt x="90" y="88"/>
                  </a:moveTo>
                  <a:lnTo>
                    <a:pt x="51" y="88"/>
                  </a:lnTo>
                  <a:lnTo>
                    <a:pt x="64" y="85"/>
                  </a:lnTo>
                  <a:lnTo>
                    <a:pt x="73" y="77"/>
                  </a:lnTo>
                  <a:lnTo>
                    <a:pt x="78" y="65"/>
                  </a:lnTo>
                  <a:lnTo>
                    <a:pt x="80" y="52"/>
                  </a:lnTo>
                  <a:lnTo>
                    <a:pt x="78" y="40"/>
                  </a:lnTo>
                  <a:lnTo>
                    <a:pt x="73" y="28"/>
                  </a:lnTo>
                  <a:lnTo>
                    <a:pt x="64" y="20"/>
                  </a:lnTo>
                  <a:lnTo>
                    <a:pt x="51" y="17"/>
                  </a:lnTo>
                  <a:lnTo>
                    <a:pt x="90" y="17"/>
                  </a:lnTo>
                  <a:lnTo>
                    <a:pt x="98" y="31"/>
                  </a:lnTo>
                  <a:lnTo>
                    <a:pt x="102" y="52"/>
                  </a:lnTo>
                  <a:lnTo>
                    <a:pt x="98" y="74"/>
                  </a:lnTo>
                  <a:lnTo>
                    <a:pt x="90"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AutoShape 1348"/>
            <p:cNvSpPr>
              <a:spLocks/>
            </p:cNvSpPr>
            <p:nvPr/>
          </p:nvSpPr>
          <p:spPr bwMode="auto">
            <a:xfrm>
              <a:off x="5315" y="323"/>
              <a:ext cx="23" cy="139"/>
            </a:xfrm>
            <a:custGeom>
              <a:avLst/>
              <a:gdLst>
                <a:gd name="T0" fmla="*/ 22 w 23"/>
                <a:gd name="T1" fmla="*/ 344 h 139"/>
                <a:gd name="T2" fmla="*/ 0 w 23"/>
                <a:gd name="T3" fmla="*/ 344 h 139"/>
                <a:gd name="T4" fmla="*/ 0 w 23"/>
                <a:gd name="T5" fmla="*/ 323 h 139"/>
                <a:gd name="T6" fmla="*/ 22 w 23"/>
                <a:gd name="T7" fmla="*/ 323 h 139"/>
                <a:gd name="T8" fmla="*/ 22 w 23"/>
                <a:gd name="T9" fmla="*/ 344 h 139"/>
                <a:gd name="T10" fmla="*/ 22 w 23"/>
                <a:gd name="T11" fmla="*/ 462 h 139"/>
                <a:gd name="T12" fmla="*/ 0 w 23"/>
                <a:gd name="T13" fmla="*/ 462 h 139"/>
                <a:gd name="T14" fmla="*/ 0 w 23"/>
                <a:gd name="T15" fmla="*/ 361 h 139"/>
                <a:gd name="T16" fmla="*/ 22 w 23"/>
                <a:gd name="T17" fmla="*/ 361 h 139"/>
                <a:gd name="T18" fmla="*/ 22 w 23"/>
                <a:gd name="T19" fmla="*/ 462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139">
                  <a:moveTo>
                    <a:pt x="22" y="21"/>
                  </a:moveTo>
                  <a:lnTo>
                    <a:pt x="0" y="21"/>
                  </a:lnTo>
                  <a:lnTo>
                    <a:pt x="0" y="0"/>
                  </a:lnTo>
                  <a:lnTo>
                    <a:pt x="22" y="0"/>
                  </a:lnTo>
                  <a:lnTo>
                    <a:pt x="22" y="21"/>
                  </a:lnTo>
                  <a:close/>
                  <a:moveTo>
                    <a:pt x="22" y="139"/>
                  </a:moveTo>
                  <a:lnTo>
                    <a:pt x="0" y="139"/>
                  </a:lnTo>
                  <a:lnTo>
                    <a:pt x="0" y="38"/>
                  </a:lnTo>
                  <a:lnTo>
                    <a:pt x="22" y="38"/>
                  </a:lnTo>
                  <a:lnTo>
                    <a:pt x="22"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AutoShape 1349"/>
            <p:cNvSpPr>
              <a:spLocks/>
            </p:cNvSpPr>
            <p:nvPr/>
          </p:nvSpPr>
          <p:spPr bwMode="auto">
            <a:xfrm>
              <a:off x="5362" y="358"/>
              <a:ext cx="59" cy="104"/>
            </a:xfrm>
            <a:custGeom>
              <a:avLst/>
              <a:gdLst>
                <a:gd name="T0" fmla="*/ 44 w 59"/>
                <a:gd name="T1" fmla="*/ 381 h 104"/>
                <a:gd name="T2" fmla="*/ 21 w 59"/>
                <a:gd name="T3" fmla="*/ 381 h 104"/>
                <a:gd name="T4" fmla="*/ 24 w 59"/>
                <a:gd name="T5" fmla="*/ 370 h 104"/>
                <a:gd name="T6" fmla="*/ 37 w 59"/>
                <a:gd name="T7" fmla="*/ 359 h 104"/>
                <a:gd name="T8" fmla="*/ 56 w 59"/>
                <a:gd name="T9" fmla="*/ 359 h 104"/>
                <a:gd name="T10" fmla="*/ 57 w 59"/>
                <a:gd name="T11" fmla="*/ 359 h 104"/>
                <a:gd name="T12" fmla="*/ 59 w 59"/>
                <a:gd name="T13" fmla="*/ 359 h 104"/>
                <a:gd name="T14" fmla="*/ 59 w 59"/>
                <a:gd name="T15" fmla="*/ 380 h 104"/>
                <a:gd name="T16" fmla="*/ 50 w 59"/>
                <a:gd name="T17" fmla="*/ 380 h 104"/>
                <a:gd name="T18" fmla="*/ 44 w 59"/>
                <a:gd name="T19" fmla="*/ 381 h 104"/>
                <a:gd name="T20" fmla="*/ 22 w 59"/>
                <a:gd name="T21" fmla="*/ 462 h 104"/>
                <a:gd name="T22" fmla="*/ 0 w 59"/>
                <a:gd name="T23" fmla="*/ 462 h 104"/>
                <a:gd name="T24" fmla="*/ 0 w 59"/>
                <a:gd name="T25" fmla="*/ 361 h 104"/>
                <a:gd name="T26" fmla="*/ 21 w 59"/>
                <a:gd name="T27" fmla="*/ 361 h 104"/>
                <a:gd name="T28" fmla="*/ 21 w 59"/>
                <a:gd name="T29" fmla="*/ 381 h 104"/>
                <a:gd name="T30" fmla="*/ 44 w 59"/>
                <a:gd name="T31" fmla="*/ 381 h 104"/>
                <a:gd name="T32" fmla="*/ 39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6 w 59"/>
                <a:gd name="T45" fmla="*/ 380 h 104"/>
                <a:gd name="T46" fmla="*/ 53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4" y="11"/>
                  </a:lnTo>
                  <a:lnTo>
                    <a:pt x="37" y="0"/>
                  </a:lnTo>
                  <a:lnTo>
                    <a:pt x="56" y="0"/>
                  </a:lnTo>
                  <a:lnTo>
                    <a:pt x="57" y="0"/>
                  </a:lnTo>
                  <a:lnTo>
                    <a:pt x="59" y="0"/>
                  </a:lnTo>
                  <a:lnTo>
                    <a:pt x="59" y="21"/>
                  </a:lnTo>
                  <a:lnTo>
                    <a:pt x="50" y="21"/>
                  </a:lnTo>
                  <a:lnTo>
                    <a:pt x="44" y="22"/>
                  </a:lnTo>
                  <a:close/>
                  <a:moveTo>
                    <a:pt x="22" y="103"/>
                  </a:moveTo>
                  <a:lnTo>
                    <a:pt x="0" y="103"/>
                  </a:lnTo>
                  <a:lnTo>
                    <a:pt x="0" y="2"/>
                  </a:lnTo>
                  <a:lnTo>
                    <a:pt x="21" y="2"/>
                  </a:lnTo>
                  <a:lnTo>
                    <a:pt x="21" y="22"/>
                  </a:lnTo>
                  <a:lnTo>
                    <a:pt x="44" y="22"/>
                  </a:lnTo>
                  <a:lnTo>
                    <a:pt x="39" y="23"/>
                  </a:lnTo>
                  <a:lnTo>
                    <a:pt x="30" y="30"/>
                  </a:lnTo>
                  <a:lnTo>
                    <a:pt x="24" y="40"/>
                  </a:lnTo>
                  <a:lnTo>
                    <a:pt x="22" y="55"/>
                  </a:lnTo>
                  <a:lnTo>
                    <a:pt x="22" y="103"/>
                  </a:lnTo>
                  <a:close/>
                  <a:moveTo>
                    <a:pt x="59" y="22"/>
                  </a:moveTo>
                  <a:lnTo>
                    <a:pt x="56" y="21"/>
                  </a:lnTo>
                  <a:lnTo>
                    <a:pt x="53"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AutoShape 1350"/>
            <p:cNvSpPr>
              <a:spLocks/>
            </p:cNvSpPr>
            <p:nvPr/>
          </p:nvSpPr>
          <p:spPr bwMode="auto">
            <a:xfrm>
              <a:off x="6169" y="307"/>
              <a:ext cx="68" cy="88"/>
            </a:xfrm>
            <a:custGeom>
              <a:avLst/>
              <a:gdLst>
                <a:gd name="T0" fmla="*/ 63 w 68"/>
                <a:gd name="T1" fmla="*/ 383 h 88"/>
                <a:gd name="T2" fmla="*/ 48 w 68"/>
                <a:gd name="T3" fmla="*/ 383 h 88"/>
                <a:gd name="T4" fmla="*/ 53 w 68"/>
                <a:gd name="T5" fmla="*/ 377 h 88"/>
                <a:gd name="T6" fmla="*/ 53 w 68"/>
                <a:gd name="T7" fmla="*/ 364 h 88"/>
                <a:gd name="T8" fmla="*/ 50 w 68"/>
                <a:gd name="T9" fmla="*/ 361 h 88"/>
                <a:gd name="T10" fmla="*/ 40 w 68"/>
                <a:gd name="T11" fmla="*/ 358 h 88"/>
                <a:gd name="T12" fmla="*/ 33 w 68"/>
                <a:gd name="T13" fmla="*/ 356 h 88"/>
                <a:gd name="T14" fmla="*/ 7 w 68"/>
                <a:gd name="T15" fmla="*/ 349 h 88"/>
                <a:gd name="T16" fmla="*/ 3 w 68"/>
                <a:gd name="T17" fmla="*/ 341 h 88"/>
                <a:gd name="T18" fmla="*/ 3 w 68"/>
                <a:gd name="T19" fmla="*/ 315 h 88"/>
                <a:gd name="T20" fmla="*/ 18 w 68"/>
                <a:gd name="T21" fmla="*/ 307 h 88"/>
                <a:gd name="T22" fmla="*/ 33 w 68"/>
                <a:gd name="T23" fmla="*/ 307 h 88"/>
                <a:gd name="T24" fmla="*/ 46 w 68"/>
                <a:gd name="T25" fmla="*/ 309 h 88"/>
                <a:gd name="T26" fmla="*/ 56 w 68"/>
                <a:gd name="T27" fmla="*/ 314 h 88"/>
                <a:gd name="T28" fmla="*/ 60 w 68"/>
                <a:gd name="T29" fmla="*/ 319 h 88"/>
                <a:gd name="T30" fmla="*/ 26 w 68"/>
                <a:gd name="T31" fmla="*/ 319 h 88"/>
                <a:gd name="T32" fmla="*/ 17 w 68"/>
                <a:gd name="T33" fmla="*/ 322 h 88"/>
                <a:gd name="T34" fmla="*/ 17 w 68"/>
                <a:gd name="T35" fmla="*/ 336 h 88"/>
                <a:gd name="T36" fmla="*/ 21 w 68"/>
                <a:gd name="T37" fmla="*/ 339 h 88"/>
                <a:gd name="T38" fmla="*/ 29 w 68"/>
                <a:gd name="T39" fmla="*/ 341 h 88"/>
                <a:gd name="T40" fmla="*/ 47 w 68"/>
                <a:gd name="T41" fmla="*/ 346 h 88"/>
                <a:gd name="T42" fmla="*/ 62 w 68"/>
                <a:gd name="T43" fmla="*/ 351 h 88"/>
                <a:gd name="T44" fmla="*/ 68 w 68"/>
                <a:gd name="T45" fmla="*/ 360 h 88"/>
                <a:gd name="T46" fmla="*/ 68 w 68"/>
                <a:gd name="T47" fmla="*/ 369 h 88"/>
                <a:gd name="T48" fmla="*/ 65 w 68"/>
                <a:gd name="T49" fmla="*/ 381 h 88"/>
                <a:gd name="T50" fmla="*/ 63 w 68"/>
                <a:gd name="T51" fmla="*/ 383 h 88"/>
                <a:gd name="T52" fmla="*/ 65 w 68"/>
                <a:gd name="T53" fmla="*/ 334 h 88"/>
                <a:gd name="T54" fmla="*/ 51 w 68"/>
                <a:gd name="T55" fmla="*/ 334 h 88"/>
                <a:gd name="T56" fmla="*/ 50 w 68"/>
                <a:gd name="T57" fmla="*/ 323 h 88"/>
                <a:gd name="T58" fmla="*/ 43 w 68"/>
                <a:gd name="T59" fmla="*/ 319 h 88"/>
                <a:gd name="T60" fmla="*/ 60 w 68"/>
                <a:gd name="T61" fmla="*/ 319 h 88"/>
                <a:gd name="T62" fmla="*/ 63 w 68"/>
                <a:gd name="T63" fmla="*/ 323 h 88"/>
                <a:gd name="T64" fmla="*/ 65 w 68"/>
                <a:gd name="T65" fmla="*/ 334 h 88"/>
                <a:gd name="T66" fmla="*/ 34 w 68"/>
                <a:gd name="T67" fmla="*/ 395 h 88"/>
                <a:gd name="T68" fmla="*/ 21 w 68"/>
                <a:gd name="T69" fmla="*/ 393 h 88"/>
                <a:gd name="T70" fmla="*/ 10 w 68"/>
                <a:gd name="T71" fmla="*/ 388 h 88"/>
                <a:gd name="T72" fmla="*/ 3 w 68"/>
                <a:gd name="T73" fmla="*/ 378 h 88"/>
                <a:gd name="T74" fmla="*/ 0 w 68"/>
                <a:gd name="T75" fmla="*/ 365 h 88"/>
                <a:gd name="T76" fmla="*/ 14 w 68"/>
                <a:gd name="T77" fmla="*/ 365 h 88"/>
                <a:gd name="T78" fmla="*/ 14 w 68"/>
                <a:gd name="T79" fmla="*/ 378 h 88"/>
                <a:gd name="T80" fmla="*/ 24 w 68"/>
                <a:gd name="T81" fmla="*/ 383 h 88"/>
                <a:gd name="T82" fmla="*/ 63 w 68"/>
                <a:gd name="T83" fmla="*/ 383 h 88"/>
                <a:gd name="T84" fmla="*/ 57 w 68"/>
                <a:gd name="T85" fmla="*/ 389 h 88"/>
                <a:gd name="T86" fmla="*/ 47 w 68"/>
                <a:gd name="T87" fmla="*/ 393 h 88"/>
                <a:gd name="T88" fmla="*/ 34 w 68"/>
                <a:gd name="T89" fmla="*/ 395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8" h="88">
                  <a:moveTo>
                    <a:pt x="63" y="76"/>
                  </a:moveTo>
                  <a:lnTo>
                    <a:pt x="48" y="76"/>
                  </a:lnTo>
                  <a:lnTo>
                    <a:pt x="53" y="70"/>
                  </a:lnTo>
                  <a:lnTo>
                    <a:pt x="53" y="57"/>
                  </a:lnTo>
                  <a:lnTo>
                    <a:pt x="50" y="54"/>
                  </a:lnTo>
                  <a:lnTo>
                    <a:pt x="40" y="51"/>
                  </a:lnTo>
                  <a:lnTo>
                    <a:pt x="33" y="49"/>
                  </a:lnTo>
                  <a:lnTo>
                    <a:pt x="7" y="42"/>
                  </a:lnTo>
                  <a:lnTo>
                    <a:pt x="3" y="34"/>
                  </a:lnTo>
                  <a:lnTo>
                    <a:pt x="3" y="8"/>
                  </a:lnTo>
                  <a:lnTo>
                    <a:pt x="18" y="0"/>
                  </a:lnTo>
                  <a:lnTo>
                    <a:pt x="33" y="0"/>
                  </a:lnTo>
                  <a:lnTo>
                    <a:pt x="46" y="2"/>
                  </a:lnTo>
                  <a:lnTo>
                    <a:pt x="56" y="7"/>
                  </a:lnTo>
                  <a:lnTo>
                    <a:pt x="60" y="12"/>
                  </a:lnTo>
                  <a:lnTo>
                    <a:pt x="26" y="12"/>
                  </a:lnTo>
                  <a:lnTo>
                    <a:pt x="17" y="15"/>
                  </a:lnTo>
                  <a:lnTo>
                    <a:pt x="17" y="29"/>
                  </a:lnTo>
                  <a:lnTo>
                    <a:pt x="21" y="32"/>
                  </a:lnTo>
                  <a:lnTo>
                    <a:pt x="29" y="34"/>
                  </a:lnTo>
                  <a:lnTo>
                    <a:pt x="47" y="39"/>
                  </a:lnTo>
                  <a:lnTo>
                    <a:pt x="62" y="44"/>
                  </a:lnTo>
                  <a:lnTo>
                    <a:pt x="68" y="53"/>
                  </a:lnTo>
                  <a:lnTo>
                    <a:pt x="68" y="62"/>
                  </a:lnTo>
                  <a:lnTo>
                    <a:pt x="65" y="74"/>
                  </a:lnTo>
                  <a:lnTo>
                    <a:pt x="63" y="76"/>
                  </a:lnTo>
                  <a:close/>
                  <a:moveTo>
                    <a:pt x="65" y="27"/>
                  </a:moveTo>
                  <a:lnTo>
                    <a:pt x="51" y="27"/>
                  </a:lnTo>
                  <a:lnTo>
                    <a:pt x="50" y="16"/>
                  </a:lnTo>
                  <a:lnTo>
                    <a:pt x="43" y="12"/>
                  </a:lnTo>
                  <a:lnTo>
                    <a:pt x="60" y="12"/>
                  </a:lnTo>
                  <a:lnTo>
                    <a:pt x="63" y="16"/>
                  </a:lnTo>
                  <a:lnTo>
                    <a:pt x="65" y="27"/>
                  </a:lnTo>
                  <a:close/>
                  <a:moveTo>
                    <a:pt x="34" y="88"/>
                  </a:moveTo>
                  <a:lnTo>
                    <a:pt x="21" y="86"/>
                  </a:lnTo>
                  <a:lnTo>
                    <a:pt x="10" y="81"/>
                  </a:lnTo>
                  <a:lnTo>
                    <a:pt x="3" y="71"/>
                  </a:lnTo>
                  <a:lnTo>
                    <a:pt x="0" y="58"/>
                  </a:lnTo>
                  <a:lnTo>
                    <a:pt x="14" y="58"/>
                  </a:lnTo>
                  <a:lnTo>
                    <a:pt x="14" y="71"/>
                  </a:lnTo>
                  <a:lnTo>
                    <a:pt x="24" y="76"/>
                  </a:lnTo>
                  <a:lnTo>
                    <a:pt x="63" y="76"/>
                  </a:lnTo>
                  <a:lnTo>
                    <a:pt x="57" y="82"/>
                  </a:lnTo>
                  <a:lnTo>
                    <a:pt x="47" y="86"/>
                  </a:lnTo>
                  <a:lnTo>
                    <a:pt x="34"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AutoShape 1351"/>
            <p:cNvSpPr>
              <a:spLocks/>
            </p:cNvSpPr>
            <p:nvPr/>
          </p:nvSpPr>
          <p:spPr bwMode="auto">
            <a:xfrm>
              <a:off x="6245" y="330"/>
              <a:ext cx="61" cy="64"/>
            </a:xfrm>
            <a:custGeom>
              <a:avLst/>
              <a:gdLst>
                <a:gd name="T0" fmla="*/ 16 w 61"/>
                <a:gd name="T1" fmla="*/ 351 h 64"/>
                <a:gd name="T2" fmla="*/ 2 w 61"/>
                <a:gd name="T3" fmla="*/ 351 h 64"/>
                <a:gd name="T4" fmla="*/ 3 w 61"/>
                <a:gd name="T5" fmla="*/ 335 h 64"/>
                <a:gd name="T6" fmla="*/ 17 w 61"/>
                <a:gd name="T7" fmla="*/ 331 h 64"/>
                <a:gd name="T8" fmla="*/ 42 w 61"/>
                <a:gd name="T9" fmla="*/ 331 h 64"/>
                <a:gd name="T10" fmla="*/ 54 w 61"/>
                <a:gd name="T11" fmla="*/ 336 h 64"/>
                <a:gd name="T12" fmla="*/ 54 w 61"/>
                <a:gd name="T13" fmla="*/ 341 h 64"/>
                <a:gd name="T14" fmla="*/ 22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2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7" y="0"/>
                  </a:lnTo>
                  <a:lnTo>
                    <a:pt x="42" y="0"/>
                  </a:lnTo>
                  <a:lnTo>
                    <a:pt x="54" y="5"/>
                  </a:lnTo>
                  <a:lnTo>
                    <a:pt x="54" y="10"/>
                  </a:lnTo>
                  <a:lnTo>
                    <a:pt x="22"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2"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AutoShape 1352"/>
            <p:cNvSpPr>
              <a:spLocks/>
            </p:cNvSpPr>
            <p:nvPr/>
          </p:nvSpPr>
          <p:spPr bwMode="auto">
            <a:xfrm>
              <a:off x="6307" y="309"/>
              <a:ext cx="36" cy="84"/>
            </a:xfrm>
            <a:custGeom>
              <a:avLst/>
              <a:gdLst>
                <a:gd name="T0" fmla="*/ 24 w 36"/>
                <a:gd name="T1" fmla="*/ 332 h 84"/>
                <a:gd name="T2" fmla="*/ 10 w 36"/>
                <a:gd name="T3" fmla="*/ 332 h 84"/>
                <a:gd name="T4" fmla="*/ 10 w 36"/>
                <a:gd name="T5" fmla="*/ 312 h 84"/>
                <a:gd name="T6" fmla="*/ 18 w 36"/>
                <a:gd name="T7" fmla="*/ 309 h 84"/>
                <a:gd name="T8" fmla="*/ 31 w 36"/>
                <a:gd name="T9" fmla="*/ 309 h 84"/>
                <a:gd name="T10" fmla="*/ 34 w 36"/>
                <a:gd name="T11" fmla="*/ 310 h 84"/>
                <a:gd name="T12" fmla="*/ 36 w 36"/>
                <a:gd name="T13" fmla="*/ 310 h 84"/>
                <a:gd name="T14" fmla="*/ 36 w 36"/>
                <a:gd name="T15" fmla="*/ 320 h 84"/>
                <a:gd name="T16" fmla="*/ 27 w 36"/>
                <a:gd name="T17" fmla="*/ 320 h 84"/>
                <a:gd name="T18" fmla="*/ 24 w 36"/>
                <a:gd name="T19" fmla="*/ 321 h 84"/>
                <a:gd name="T20" fmla="*/ 24 w 36"/>
                <a:gd name="T21" fmla="*/ 332 h 84"/>
                <a:gd name="T22" fmla="*/ 36 w 36"/>
                <a:gd name="T23" fmla="*/ 321 h 84"/>
                <a:gd name="T24" fmla="*/ 35 w 36"/>
                <a:gd name="T25" fmla="*/ 320 h 84"/>
                <a:gd name="T26" fmla="*/ 33 w 36"/>
                <a:gd name="T27" fmla="*/ 320 h 84"/>
                <a:gd name="T28" fmla="*/ 36 w 36"/>
                <a:gd name="T29" fmla="*/ 320 h 84"/>
                <a:gd name="T30" fmla="*/ 36 w 36"/>
                <a:gd name="T31" fmla="*/ 321 h 84"/>
                <a:gd name="T32" fmla="*/ 35 w 36"/>
                <a:gd name="T33" fmla="*/ 342 h 84"/>
                <a:gd name="T34" fmla="*/ 0 w 36"/>
                <a:gd name="T35" fmla="*/ 342 h 84"/>
                <a:gd name="T36" fmla="*/ 0 w 36"/>
                <a:gd name="T37" fmla="*/ 332 h 84"/>
                <a:gd name="T38" fmla="*/ 35 w 36"/>
                <a:gd name="T39" fmla="*/ 332 h 84"/>
                <a:gd name="T40" fmla="*/ 35 w 36"/>
                <a:gd name="T41" fmla="*/ 342 h 84"/>
                <a:gd name="T42" fmla="*/ 24 w 36"/>
                <a:gd name="T43" fmla="*/ 393 h 84"/>
                <a:gd name="T44" fmla="*/ 10 w 36"/>
                <a:gd name="T45" fmla="*/ 393 h 84"/>
                <a:gd name="T46" fmla="*/ 10 w 36"/>
                <a:gd name="T47" fmla="*/ 342 h 84"/>
                <a:gd name="T48" fmla="*/ 24 w 36"/>
                <a:gd name="T49" fmla="*/ 342 h 84"/>
                <a:gd name="T50" fmla="*/ 24 w 36"/>
                <a:gd name="T51" fmla="*/ 393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84">
                  <a:moveTo>
                    <a:pt x="24" y="23"/>
                  </a:moveTo>
                  <a:lnTo>
                    <a:pt x="10" y="23"/>
                  </a:lnTo>
                  <a:lnTo>
                    <a:pt x="10" y="3"/>
                  </a:lnTo>
                  <a:lnTo>
                    <a:pt x="18" y="0"/>
                  </a:lnTo>
                  <a:lnTo>
                    <a:pt x="31" y="0"/>
                  </a:lnTo>
                  <a:lnTo>
                    <a:pt x="34" y="1"/>
                  </a:lnTo>
                  <a:lnTo>
                    <a:pt x="36" y="1"/>
                  </a:lnTo>
                  <a:lnTo>
                    <a:pt x="36" y="11"/>
                  </a:lnTo>
                  <a:lnTo>
                    <a:pt x="27" y="11"/>
                  </a:lnTo>
                  <a:lnTo>
                    <a:pt x="24" y="12"/>
                  </a:lnTo>
                  <a:lnTo>
                    <a:pt x="24" y="23"/>
                  </a:lnTo>
                  <a:close/>
                  <a:moveTo>
                    <a:pt x="36" y="12"/>
                  </a:moveTo>
                  <a:lnTo>
                    <a:pt x="35" y="11"/>
                  </a:lnTo>
                  <a:lnTo>
                    <a:pt x="33" y="11"/>
                  </a:lnTo>
                  <a:lnTo>
                    <a:pt x="36" y="11"/>
                  </a:lnTo>
                  <a:lnTo>
                    <a:pt x="36" y="12"/>
                  </a:lnTo>
                  <a:close/>
                  <a:moveTo>
                    <a:pt x="35" y="33"/>
                  </a:moveTo>
                  <a:lnTo>
                    <a:pt x="0" y="33"/>
                  </a:lnTo>
                  <a:lnTo>
                    <a:pt x="0" y="23"/>
                  </a:lnTo>
                  <a:lnTo>
                    <a:pt x="35" y="23"/>
                  </a:lnTo>
                  <a:lnTo>
                    <a:pt x="35" y="33"/>
                  </a:lnTo>
                  <a:close/>
                  <a:moveTo>
                    <a:pt x="24" y="84"/>
                  </a:moveTo>
                  <a:lnTo>
                    <a:pt x="10" y="84"/>
                  </a:lnTo>
                  <a:lnTo>
                    <a:pt x="10" y="33"/>
                  </a:lnTo>
                  <a:lnTo>
                    <a:pt x="24" y="33"/>
                  </a:lnTo>
                  <a:lnTo>
                    <a:pt x="24" y="8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AutoShape 1353"/>
            <p:cNvSpPr>
              <a:spLocks/>
            </p:cNvSpPr>
            <p:nvPr/>
          </p:nvSpPr>
          <p:spPr bwMode="auto">
            <a:xfrm>
              <a:off x="6347"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9 w 58"/>
                <a:gd name="T39" fmla="*/ 384 h 64"/>
                <a:gd name="T40" fmla="*/ 55 w 58"/>
                <a:gd name="T41" fmla="*/ 384 h 64"/>
                <a:gd name="T42" fmla="*/ 54 w 58"/>
                <a:gd name="T43" fmla="*/ 387 h 64"/>
                <a:gd name="T44" fmla="*/ 43 w 58"/>
                <a:gd name="T45" fmla="*/ 394 h 64"/>
                <a:gd name="T46" fmla="*/ 57 w 58"/>
                <a:gd name="T47" fmla="*/ 357 h 64"/>
                <a:gd name="T48" fmla="*/ 45 w 58"/>
                <a:gd name="T49" fmla="*/ 357 h 64"/>
                <a:gd name="T50" fmla="*/ 44 w 58"/>
                <a:gd name="T51" fmla="*/ 349 h 64"/>
                <a:gd name="T52" fmla="*/ 38 w 58"/>
                <a:gd name="T53" fmla="*/ 341 h 64"/>
                <a:gd name="T54" fmla="*/ 51 w 58"/>
                <a:gd name="T55" fmla="*/ 341 h 64"/>
                <a:gd name="T56" fmla="*/ 52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9" y="53"/>
                  </a:lnTo>
                  <a:lnTo>
                    <a:pt x="55" y="53"/>
                  </a:lnTo>
                  <a:lnTo>
                    <a:pt x="54" y="56"/>
                  </a:lnTo>
                  <a:lnTo>
                    <a:pt x="43" y="63"/>
                  </a:lnTo>
                  <a:close/>
                  <a:moveTo>
                    <a:pt x="57" y="26"/>
                  </a:moveTo>
                  <a:lnTo>
                    <a:pt x="45" y="26"/>
                  </a:lnTo>
                  <a:lnTo>
                    <a:pt x="44" y="18"/>
                  </a:lnTo>
                  <a:lnTo>
                    <a:pt x="38" y="10"/>
                  </a:lnTo>
                  <a:lnTo>
                    <a:pt x="51" y="10"/>
                  </a:lnTo>
                  <a:lnTo>
                    <a:pt x="52"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AutoShape 1354"/>
            <p:cNvSpPr>
              <a:spLocks/>
            </p:cNvSpPr>
            <p:nvPr/>
          </p:nvSpPr>
          <p:spPr bwMode="auto">
            <a:xfrm>
              <a:off x="6408" y="314"/>
              <a:ext cx="36" cy="79"/>
            </a:xfrm>
            <a:custGeom>
              <a:avLst/>
              <a:gdLst>
                <a:gd name="T0" fmla="*/ 23 w 36"/>
                <a:gd name="T1" fmla="*/ 332 h 79"/>
                <a:gd name="T2" fmla="*/ 10 w 36"/>
                <a:gd name="T3" fmla="*/ 332 h 79"/>
                <a:gd name="T4" fmla="*/ 10 w 36"/>
                <a:gd name="T5" fmla="*/ 314 h 79"/>
                <a:gd name="T6" fmla="*/ 23 w 36"/>
                <a:gd name="T7" fmla="*/ 314 h 79"/>
                <a:gd name="T8" fmla="*/ 23 w 36"/>
                <a:gd name="T9" fmla="*/ 332 h 79"/>
                <a:gd name="T10" fmla="*/ 35 w 36"/>
                <a:gd name="T11" fmla="*/ 342 h 79"/>
                <a:gd name="T12" fmla="*/ 0 w 36"/>
                <a:gd name="T13" fmla="*/ 342 h 79"/>
                <a:gd name="T14" fmla="*/ 0 w 36"/>
                <a:gd name="T15" fmla="*/ 332 h 79"/>
                <a:gd name="T16" fmla="*/ 35 w 36"/>
                <a:gd name="T17" fmla="*/ 332 h 79"/>
                <a:gd name="T18" fmla="*/ 35 w 36"/>
                <a:gd name="T19" fmla="*/ 342 h 79"/>
                <a:gd name="T20" fmla="*/ 30 w 36"/>
                <a:gd name="T21" fmla="*/ 393 h 79"/>
                <a:gd name="T22" fmla="*/ 13 w 36"/>
                <a:gd name="T23" fmla="*/ 393 h 79"/>
                <a:gd name="T24" fmla="*/ 10 w 36"/>
                <a:gd name="T25" fmla="*/ 388 h 79"/>
                <a:gd name="T26" fmla="*/ 10 w 36"/>
                <a:gd name="T27" fmla="*/ 383 h 79"/>
                <a:gd name="T28" fmla="*/ 10 w 36"/>
                <a:gd name="T29" fmla="*/ 342 h 79"/>
                <a:gd name="T30" fmla="*/ 23 w 36"/>
                <a:gd name="T31" fmla="*/ 342 h 79"/>
                <a:gd name="T32" fmla="*/ 23 w 36"/>
                <a:gd name="T33" fmla="*/ 380 h 79"/>
                <a:gd name="T34" fmla="*/ 24 w 36"/>
                <a:gd name="T35" fmla="*/ 383 h 79"/>
                <a:gd name="T36" fmla="*/ 35 w 36"/>
                <a:gd name="T37" fmla="*/ 383 h 79"/>
                <a:gd name="T38" fmla="*/ 35 w 36"/>
                <a:gd name="T39" fmla="*/ 393 h 79"/>
                <a:gd name="T40" fmla="*/ 32 w 36"/>
                <a:gd name="T41" fmla="*/ 393 h 79"/>
                <a:gd name="T42" fmla="*/ 30 w 36"/>
                <a:gd name="T43" fmla="*/ 393 h 79"/>
                <a:gd name="T44" fmla="*/ 35 w 36"/>
                <a:gd name="T45" fmla="*/ 383 h 79"/>
                <a:gd name="T46" fmla="*/ 33 w 36"/>
                <a:gd name="T47" fmla="*/ 383 h 79"/>
                <a:gd name="T48" fmla="*/ 35 w 36"/>
                <a:gd name="T49" fmla="*/ 382 h 79"/>
                <a:gd name="T50" fmla="*/ 35 w 36"/>
                <a:gd name="T51" fmla="*/ 383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79">
                  <a:moveTo>
                    <a:pt x="23" y="18"/>
                  </a:moveTo>
                  <a:lnTo>
                    <a:pt x="10" y="18"/>
                  </a:lnTo>
                  <a:lnTo>
                    <a:pt x="10" y="0"/>
                  </a:lnTo>
                  <a:lnTo>
                    <a:pt x="23" y="0"/>
                  </a:lnTo>
                  <a:lnTo>
                    <a:pt x="23" y="18"/>
                  </a:lnTo>
                  <a:close/>
                  <a:moveTo>
                    <a:pt x="35" y="28"/>
                  </a:moveTo>
                  <a:lnTo>
                    <a:pt x="0" y="28"/>
                  </a:lnTo>
                  <a:lnTo>
                    <a:pt x="0" y="18"/>
                  </a:lnTo>
                  <a:lnTo>
                    <a:pt x="35" y="18"/>
                  </a:lnTo>
                  <a:lnTo>
                    <a:pt x="35" y="28"/>
                  </a:lnTo>
                  <a:close/>
                  <a:moveTo>
                    <a:pt x="30" y="79"/>
                  </a:moveTo>
                  <a:lnTo>
                    <a:pt x="13" y="79"/>
                  </a:lnTo>
                  <a:lnTo>
                    <a:pt x="10" y="74"/>
                  </a:lnTo>
                  <a:lnTo>
                    <a:pt x="10" y="69"/>
                  </a:lnTo>
                  <a:lnTo>
                    <a:pt x="10" y="28"/>
                  </a:lnTo>
                  <a:lnTo>
                    <a:pt x="23" y="28"/>
                  </a:lnTo>
                  <a:lnTo>
                    <a:pt x="23" y="66"/>
                  </a:lnTo>
                  <a:lnTo>
                    <a:pt x="24" y="69"/>
                  </a:lnTo>
                  <a:lnTo>
                    <a:pt x="35" y="69"/>
                  </a:lnTo>
                  <a:lnTo>
                    <a:pt x="35" y="79"/>
                  </a:lnTo>
                  <a:lnTo>
                    <a:pt x="32" y="79"/>
                  </a:lnTo>
                  <a:lnTo>
                    <a:pt x="30" y="79"/>
                  </a:lnTo>
                  <a:close/>
                  <a:moveTo>
                    <a:pt x="35" y="69"/>
                  </a:moveTo>
                  <a:lnTo>
                    <a:pt x="33" y="69"/>
                  </a:lnTo>
                  <a:lnTo>
                    <a:pt x="35" y="68"/>
                  </a:lnTo>
                  <a:lnTo>
                    <a:pt x="35" y="6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AutoShape 1355"/>
            <p:cNvSpPr>
              <a:spLocks/>
            </p:cNvSpPr>
            <p:nvPr/>
          </p:nvSpPr>
          <p:spPr bwMode="auto">
            <a:xfrm>
              <a:off x="6447" y="332"/>
              <a:ext cx="60" cy="85"/>
            </a:xfrm>
            <a:custGeom>
              <a:avLst/>
              <a:gdLst>
                <a:gd name="T0" fmla="*/ 33 w 60"/>
                <a:gd name="T1" fmla="*/ 406 h 85"/>
                <a:gd name="T2" fmla="*/ 18 w 60"/>
                <a:gd name="T3" fmla="*/ 406 h 85"/>
                <a:gd name="T4" fmla="*/ 20 w 60"/>
                <a:gd name="T5" fmla="*/ 402 h 85"/>
                <a:gd name="T6" fmla="*/ 22 w 60"/>
                <a:gd name="T7" fmla="*/ 397 h 85"/>
                <a:gd name="T8" fmla="*/ 23 w 60"/>
                <a:gd name="T9" fmla="*/ 392 h 85"/>
                <a:gd name="T10" fmla="*/ 0 w 60"/>
                <a:gd name="T11" fmla="*/ 332 h 85"/>
                <a:gd name="T12" fmla="*/ 15 w 60"/>
                <a:gd name="T13" fmla="*/ 332 h 85"/>
                <a:gd name="T14" fmla="*/ 30 w 60"/>
                <a:gd name="T15" fmla="*/ 377 h 85"/>
                <a:gd name="T16" fmla="*/ 43 w 60"/>
                <a:gd name="T17" fmla="*/ 377 h 85"/>
                <a:gd name="T18" fmla="*/ 36 w 60"/>
                <a:gd name="T19" fmla="*/ 396 h 85"/>
                <a:gd name="T20" fmla="*/ 33 w 60"/>
                <a:gd name="T21" fmla="*/ 406 h 85"/>
                <a:gd name="T22" fmla="*/ 43 w 60"/>
                <a:gd name="T23" fmla="*/ 377 h 85"/>
                <a:gd name="T24" fmla="*/ 31 w 60"/>
                <a:gd name="T25" fmla="*/ 377 h 85"/>
                <a:gd name="T26" fmla="*/ 46 w 60"/>
                <a:gd name="T27" fmla="*/ 332 h 85"/>
                <a:gd name="T28" fmla="*/ 60 w 60"/>
                <a:gd name="T29" fmla="*/ 332 h 85"/>
                <a:gd name="T30" fmla="*/ 43 w 60"/>
                <a:gd name="T31" fmla="*/ 377 h 85"/>
                <a:gd name="T32" fmla="*/ 29 w 60"/>
                <a:gd name="T33" fmla="*/ 417 h 85"/>
                <a:gd name="T34" fmla="*/ 12 w 60"/>
                <a:gd name="T35" fmla="*/ 417 h 85"/>
                <a:gd name="T36" fmla="*/ 9 w 60"/>
                <a:gd name="T37" fmla="*/ 416 h 85"/>
                <a:gd name="T38" fmla="*/ 6 w 60"/>
                <a:gd name="T39" fmla="*/ 416 h 85"/>
                <a:gd name="T40" fmla="*/ 6 w 60"/>
                <a:gd name="T41" fmla="*/ 405 h 85"/>
                <a:gd name="T42" fmla="*/ 8 w 60"/>
                <a:gd name="T43" fmla="*/ 405 h 85"/>
                <a:gd name="T44" fmla="*/ 10 w 60"/>
                <a:gd name="T45" fmla="*/ 406 h 85"/>
                <a:gd name="T46" fmla="*/ 33 w 60"/>
                <a:gd name="T47" fmla="*/ 406 h 85"/>
                <a:gd name="T48" fmla="*/ 32 w 60"/>
                <a:gd name="T49" fmla="*/ 407 h 85"/>
                <a:gd name="T50" fmla="*/ 29 w 60"/>
                <a:gd name="T51" fmla="*/ 417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85">
                  <a:moveTo>
                    <a:pt x="33" y="74"/>
                  </a:moveTo>
                  <a:lnTo>
                    <a:pt x="18" y="74"/>
                  </a:lnTo>
                  <a:lnTo>
                    <a:pt x="20" y="70"/>
                  </a:lnTo>
                  <a:lnTo>
                    <a:pt x="22" y="65"/>
                  </a:lnTo>
                  <a:lnTo>
                    <a:pt x="23" y="60"/>
                  </a:lnTo>
                  <a:lnTo>
                    <a:pt x="0" y="0"/>
                  </a:lnTo>
                  <a:lnTo>
                    <a:pt x="15" y="0"/>
                  </a:lnTo>
                  <a:lnTo>
                    <a:pt x="30" y="45"/>
                  </a:lnTo>
                  <a:lnTo>
                    <a:pt x="43" y="45"/>
                  </a:lnTo>
                  <a:lnTo>
                    <a:pt x="36" y="64"/>
                  </a:lnTo>
                  <a:lnTo>
                    <a:pt x="33" y="74"/>
                  </a:lnTo>
                  <a:close/>
                  <a:moveTo>
                    <a:pt x="43" y="45"/>
                  </a:moveTo>
                  <a:lnTo>
                    <a:pt x="31" y="45"/>
                  </a:lnTo>
                  <a:lnTo>
                    <a:pt x="46" y="0"/>
                  </a:lnTo>
                  <a:lnTo>
                    <a:pt x="60" y="0"/>
                  </a:lnTo>
                  <a:lnTo>
                    <a:pt x="43" y="45"/>
                  </a:lnTo>
                  <a:close/>
                  <a:moveTo>
                    <a:pt x="29" y="85"/>
                  </a:moveTo>
                  <a:lnTo>
                    <a:pt x="12" y="85"/>
                  </a:lnTo>
                  <a:lnTo>
                    <a:pt x="9" y="84"/>
                  </a:lnTo>
                  <a:lnTo>
                    <a:pt x="6" y="84"/>
                  </a:lnTo>
                  <a:lnTo>
                    <a:pt x="6" y="73"/>
                  </a:lnTo>
                  <a:lnTo>
                    <a:pt x="8" y="73"/>
                  </a:lnTo>
                  <a:lnTo>
                    <a:pt x="10" y="74"/>
                  </a:lnTo>
                  <a:lnTo>
                    <a:pt x="33" y="74"/>
                  </a:lnTo>
                  <a:lnTo>
                    <a:pt x="32" y="75"/>
                  </a:lnTo>
                  <a:lnTo>
                    <a:pt x="29" y="8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AutoShape 1356"/>
            <p:cNvSpPr>
              <a:spLocks/>
            </p:cNvSpPr>
            <p:nvPr/>
          </p:nvSpPr>
          <p:spPr bwMode="auto">
            <a:xfrm>
              <a:off x="6540" y="332"/>
              <a:ext cx="59" cy="61"/>
            </a:xfrm>
            <a:custGeom>
              <a:avLst/>
              <a:gdLst>
                <a:gd name="T0" fmla="*/ 37 w 59"/>
                <a:gd name="T1" fmla="*/ 393 h 61"/>
                <a:gd name="T2" fmla="*/ 22 w 59"/>
                <a:gd name="T3" fmla="*/ 393 h 61"/>
                <a:gd name="T4" fmla="*/ 0 w 59"/>
                <a:gd name="T5" fmla="*/ 332 h 61"/>
                <a:gd name="T6" fmla="*/ 14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8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4" y="0"/>
                  </a:lnTo>
                  <a:lnTo>
                    <a:pt x="30" y="47"/>
                  </a:lnTo>
                  <a:lnTo>
                    <a:pt x="42" y="47"/>
                  </a:lnTo>
                  <a:lnTo>
                    <a:pt x="37" y="61"/>
                  </a:lnTo>
                  <a:close/>
                  <a:moveTo>
                    <a:pt x="42" y="47"/>
                  </a:moveTo>
                  <a:lnTo>
                    <a:pt x="30" y="47"/>
                  </a:lnTo>
                  <a:lnTo>
                    <a:pt x="45" y="0"/>
                  </a:lnTo>
                  <a:lnTo>
                    <a:pt x="58"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AutoShape 1357"/>
            <p:cNvSpPr>
              <a:spLocks/>
            </p:cNvSpPr>
            <p:nvPr/>
          </p:nvSpPr>
          <p:spPr bwMode="auto">
            <a:xfrm>
              <a:off x="6604" y="330"/>
              <a:ext cx="61" cy="64"/>
            </a:xfrm>
            <a:custGeom>
              <a:avLst/>
              <a:gdLst>
                <a:gd name="T0" fmla="*/ 16 w 61"/>
                <a:gd name="T1" fmla="*/ 351 h 64"/>
                <a:gd name="T2" fmla="*/ 2 w 61"/>
                <a:gd name="T3" fmla="*/ 351 h 64"/>
                <a:gd name="T4" fmla="*/ 3 w 61"/>
                <a:gd name="T5" fmla="*/ 335 h 64"/>
                <a:gd name="T6" fmla="*/ 16 w 61"/>
                <a:gd name="T7" fmla="*/ 331 h 64"/>
                <a:gd name="T8" fmla="*/ 42 w 61"/>
                <a:gd name="T9" fmla="*/ 331 h 64"/>
                <a:gd name="T10" fmla="*/ 54 w 61"/>
                <a:gd name="T11" fmla="*/ 336 h 64"/>
                <a:gd name="T12" fmla="*/ 54 w 61"/>
                <a:gd name="T13" fmla="*/ 341 h 64"/>
                <a:gd name="T14" fmla="*/ 21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1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6" y="0"/>
                  </a:lnTo>
                  <a:lnTo>
                    <a:pt x="42" y="0"/>
                  </a:lnTo>
                  <a:lnTo>
                    <a:pt x="54" y="5"/>
                  </a:lnTo>
                  <a:lnTo>
                    <a:pt x="54" y="10"/>
                  </a:lnTo>
                  <a:lnTo>
                    <a:pt x="21"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1"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Rectangle 1358"/>
            <p:cNvSpPr>
              <a:spLocks noChangeArrowheads="1"/>
            </p:cNvSpPr>
            <p:nvPr/>
          </p:nvSpPr>
          <p:spPr bwMode="auto">
            <a:xfrm>
              <a:off x="6672" y="309"/>
              <a:ext cx="14" cy="84"/>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AutoShape 1359"/>
            <p:cNvSpPr>
              <a:spLocks/>
            </p:cNvSpPr>
            <p:nvPr/>
          </p:nvSpPr>
          <p:spPr bwMode="auto">
            <a:xfrm>
              <a:off x="6694" y="332"/>
              <a:ext cx="59" cy="61"/>
            </a:xfrm>
            <a:custGeom>
              <a:avLst/>
              <a:gdLst>
                <a:gd name="T0" fmla="*/ 37 w 59"/>
                <a:gd name="T1" fmla="*/ 393 h 61"/>
                <a:gd name="T2" fmla="*/ 22 w 59"/>
                <a:gd name="T3" fmla="*/ 393 h 61"/>
                <a:gd name="T4" fmla="*/ 0 w 59"/>
                <a:gd name="T5" fmla="*/ 332 h 61"/>
                <a:gd name="T6" fmla="*/ 15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9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5" y="0"/>
                  </a:lnTo>
                  <a:lnTo>
                    <a:pt x="30" y="47"/>
                  </a:lnTo>
                  <a:lnTo>
                    <a:pt x="42" y="47"/>
                  </a:lnTo>
                  <a:lnTo>
                    <a:pt x="37" y="61"/>
                  </a:lnTo>
                  <a:close/>
                  <a:moveTo>
                    <a:pt x="42" y="47"/>
                  </a:moveTo>
                  <a:lnTo>
                    <a:pt x="30" y="47"/>
                  </a:lnTo>
                  <a:lnTo>
                    <a:pt x="45" y="0"/>
                  </a:lnTo>
                  <a:lnTo>
                    <a:pt x="59"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AutoShape 1360"/>
            <p:cNvSpPr>
              <a:spLocks/>
            </p:cNvSpPr>
            <p:nvPr/>
          </p:nvSpPr>
          <p:spPr bwMode="auto">
            <a:xfrm>
              <a:off x="6758"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8 w 58"/>
                <a:gd name="T39" fmla="*/ 384 h 64"/>
                <a:gd name="T40" fmla="*/ 55 w 58"/>
                <a:gd name="T41" fmla="*/ 384 h 64"/>
                <a:gd name="T42" fmla="*/ 54 w 58"/>
                <a:gd name="T43" fmla="*/ 387 h 64"/>
                <a:gd name="T44" fmla="*/ 43 w 58"/>
                <a:gd name="T45" fmla="*/ 394 h 64"/>
                <a:gd name="T46" fmla="*/ 57 w 58"/>
                <a:gd name="T47" fmla="*/ 357 h 64"/>
                <a:gd name="T48" fmla="*/ 44 w 58"/>
                <a:gd name="T49" fmla="*/ 357 h 64"/>
                <a:gd name="T50" fmla="*/ 44 w 58"/>
                <a:gd name="T51" fmla="*/ 349 h 64"/>
                <a:gd name="T52" fmla="*/ 38 w 58"/>
                <a:gd name="T53" fmla="*/ 341 h 64"/>
                <a:gd name="T54" fmla="*/ 51 w 58"/>
                <a:gd name="T55" fmla="*/ 341 h 64"/>
                <a:gd name="T56" fmla="*/ 51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8" y="53"/>
                  </a:lnTo>
                  <a:lnTo>
                    <a:pt x="55" y="53"/>
                  </a:lnTo>
                  <a:lnTo>
                    <a:pt x="54" y="56"/>
                  </a:lnTo>
                  <a:lnTo>
                    <a:pt x="43" y="63"/>
                  </a:lnTo>
                  <a:close/>
                  <a:moveTo>
                    <a:pt x="57" y="26"/>
                  </a:moveTo>
                  <a:lnTo>
                    <a:pt x="44" y="26"/>
                  </a:lnTo>
                  <a:lnTo>
                    <a:pt x="44" y="18"/>
                  </a:lnTo>
                  <a:lnTo>
                    <a:pt x="38" y="10"/>
                  </a:lnTo>
                  <a:lnTo>
                    <a:pt x="51" y="10"/>
                  </a:lnTo>
                  <a:lnTo>
                    <a:pt x="51"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AutoShape 1361"/>
            <p:cNvSpPr>
              <a:spLocks/>
            </p:cNvSpPr>
            <p:nvPr/>
          </p:nvSpPr>
          <p:spPr bwMode="auto">
            <a:xfrm>
              <a:off x="6351" y="2101"/>
              <a:ext cx="72" cy="84"/>
            </a:xfrm>
            <a:custGeom>
              <a:avLst/>
              <a:gdLst>
                <a:gd name="T0" fmla="*/ 35 w 72"/>
                <a:gd name="T1" fmla="*/ 2184 h 84"/>
                <a:gd name="T2" fmla="*/ 0 w 72"/>
                <a:gd name="T3" fmla="*/ 2184 h 84"/>
                <a:gd name="T4" fmla="*/ 0 w 72"/>
                <a:gd name="T5" fmla="*/ 2101 h 84"/>
                <a:gd name="T6" fmla="*/ 35 w 72"/>
                <a:gd name="T7" fmla="*/ 2101 h 84"/>
                <a:gd name="T8" fmla="*/ 51 w 72"/>
                <a:gd name="T9" fmla="*/ 2104 h 84"/>
                <a:gd name="T10" fmla="*/ 62 w 72"/>
                <a:gd name="T11" fmla="*/ 2113 h 84"/>
                <a:gd name="T12" fmla="*/ 15 w 72"/>
                <a:gd name="T13" fmla="*/ 2113 h 84"/>
                <a:gd name="T14" fmla="*/ 15 w 72"/>
                <a:gd name="T15" fmla="*/ 2172 h 84"/>
                <a:gd name="T16" fmla="*/ 62 w 72"/>
                <a:gd name="T17" fmla="*/ 2172 h 84"/>
                <a:gd name="T18" fmla="*/ 51 w 72"/>
                <a:gd name="T19" fmla="*/ 2181 h 84"/>
                <a:gd name="T20" fmla="*/ 35 w 72"/>
                <a:gd name="T21" fmla="*/ 2184 h 84"/>
                <a:gd name="T22" fmla="*/ 62 w 72"/>
                <a:gd name="T23" fmla="*/ 2172 h 84"/>
                <a:gd name="T24" fmla="*/ 29 w 72"/>
                <a:gd name="T25" fmla="*/ 2172 h 84"/>
                <a:gd name="T26" fmla="*/ 43 w 72"/>
                <a:gd name="T27" fmla="*/ 2170 h 84"/>
                <a:gd name="T28" fmla="*/ 52 w 72"/>
                <a:gd name="T29" fmla="*/ 2164 h 84"/>
                <a:gd name="T30" fmla="*/ 56 w 72"/>
                <a:gd name="T31" fmla="*/ 2154 h 84"/>
                <a:gd name="T32" fmla="*/ 57 w 72"/>
                <a:gd name="T33" fmla="*/ 2143 h 84"/>
                <a:gd name="T34" fmla="*/ 56 w 72"/>
                <a:gd name="T35" fmla="*/ 2131 h 84"/>
                <a:gd name="T36" fmla="*/ 52 w 72"/>
                <a:gd name="T37" fmla="*/ 2122 h 84"/>
                <a:gd name="T38" fmla="*/ 43 w 72"/>
                <a:gd name="T39" fmla="*/ 2115 h 84"/>
                <a:gd name="T40" fmla="*/ 29 w 72"/>
                <a:gd name="T41" fmla="*/ 2113 h 84"/>
                <a:gd name="T42" fmla="*/ 62 w 72"/>
                <a:gd name="T43" fmla="*/ 2113 h 84"/>
                <a:gd name="T44" fmla="*/ 63 w 72"/>
                <a:gd name="T45" fmla="*/ 2113 h 84"/>
                <a:gd name="T46" fmla="*/ 69 w 72"/>
                <a:gd name="T47" fmla="*/ 2127 h 84"/>
                <a:gd name="T48" fmla="*/ 72 w 72"/>
                <a:gd name="T49" fmla="*/ 2143 h 84"/>
                <a:gd name="T50" fmla="*/ 69 w 72"/>
                <a:gd name="T51" fmla="*/ 2159 h 84"/>
                <a:gd name="T52" fmla="*/ 63 w 72"/>
                <a:gd name="T53" fmla="*/ 2172 h 84"/>
                <a:gd name="T54" fmla="*/ 62 w 72"/>
                <a:gd name="T55" fmla="*/ 217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84">
                  <a:moveTo>
                    <a:pt x="35" y="83"/>
                  </a:moveTo>
                  <a:lnTo>
                    <a:pt x="0" y="83"/>
                  </a:lnTo>
                  <a:lnTo>
                    <a:pt x="0" y="0"/>
                  </a:lnTo>
                  <a:lnTo>
                    <a:pt x="35" y="0"/>
                  </a:lnTo>
                  <a:lnTo>
                    <a:pt x="51" y="3"/>
                  </a:lnTo>
                  <a:lnTo>
                    <a:pt x="62" y="12"/>
                  </a:lnTo>
                  <a:lnTo>
                    <a:pt x="15" y="12"/>
                  </a:lnTo>
                  <a:lnTo>
                    <a:pt x="15" y="71"/>
                  </a:lnTo>
                  <a:lnTo>
                    <a:pt x="62" y="71"/>
                  </a:lnTo>
                  <a:lnTo>
                    <a:pt x="51" y="80"/>
                  </a:lnTo>
                  <a:lnTo>
                    <a:pt x="35" y="83"/>
                  </a:lnTo>
                  <a:close/>
                  <a:moveTo>
                    <a:pt x="62" y="71"/>
                  </a:moveTo>
                  <a:lnTo>
                    <a:pt x="29" y="71"/>
                  </a:lnTo>
                  <a:lnTo>
                    <a:pt x="43" y="69"/>
                  </a:lnTo>
                  <a:lnTo>
                    <a:pt x="52" y="63"/>
                  </a:lnTo>
                  <a:lnTo>
                    <a:pt x="56" y="53"/>
                  </a:lnTo>
                  <a:lnTo>
                    <a:pt x="57" y="42"/>
                  </a:lnTo>
                  <a:lnTo>
                    <a:pt x="56" y="30"/>
                  </a:lnTo>
                  <a:lnTo>
                    <a:pt x="52" y="21"/>
                  </a:lnTo>
                  <a:lnTo>
                    <a:pt x="43" y="14"/>
                  </a:lnTo>
                  <a:lnTo>
                    <a:pt x="29" y="12"/>
                  </a:lnTo>
                  <a:lnTo>
                    <a:pt x="62" y="12"/>
                  </a:lnTo>
                  <a:lnTo>
                    <a:pt x="63" y="12"/>
                  </a:lnTo>
                  <a:lnTo>
                    <a:pt x="69" y="26"/>
                  </a:lnTo>
                  <a:lnTo>
                    <a:pt x="72" y="42"/>
                  </a:lnTo>
                  <a:lnTo>
                    <a:pt x="69" y="58"/>
                  </a:lnTo>
                  <a:lnTo>
                    <a:pt x="63" y="71"/>
                  </a:lnTo>
                  <a:lnTo>
                    <a:pt x="62" y="71"/>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AutoShape 1362"/>
            <p:cNvSpPr>
              <a:spLocks/>
            </p:cNvSpPr>
            <p:nvPr/>
          </p:nvSpPr>
          <p:spPr bwMode="auto">
            <a:xfrm>
              <a:off x="6433" y="2122"/>
              <a:ext cx="36" cy="62"/>
            </a:xfrm>
            <a:custGeom>
              <a:avLst/>
              <a:gdLst>
                <a:gd name="T0" fmla="*/ 20 w 36"/>
                <a:gd name="T1" fmla="*/ 2136 h 62"/>
                <a:gd name="T2" fmla="*/ 12 w 36"/>
                <a:gd name="T3" fmla="*/ 2136 h 62"/>
                <a:gd name="T4" fmla="*/ 14 w 36"/>
                <a:gd name="T5" fmla="*/ 2129 h 62"/>
                <a:gd name="T6" fmla="*/ 22 w 36"/>
                <a:gd name="T7" fmla="*/ 2122 h 62"/>
                <a:gd name="T8" fmla="*/ 33 w 36"/>
                <a:gd name="T9" fmla="*/ 2122 h 62"/>
                <a:gd name="T10" fmla="*/ 34 w 36"/>
                <a:gd name="T11" fmla="*/ 2123 h 62"/>
                <a:gd name="T12" fmla="*/ 35 w 36"/>
                <a:gd name="T13" fmla="*/ 2123 h 62"/>
                <a:gd name="T14" fmla="*/ 35 w 36"/>
                <a:gd name="T15" fmla="*/ 2135 h 62"/>
                <a:gd name="T16" fmla="*/ 20 w 36"/>
                <a:gd name="T17" fmla="*/ 2135 h 62"/>
                <a:gd name="T18" fmla="*/ 20 w 36"/>
                <a:gd name="T19" fmla="*/ 2136 h 62"/>
                <a:gd name="T20" fmla="*/ 13 w 36"/>
                <a:gd name="T21" fmla="*/ 2184 h 62"/>
                <a:gd name="T22" fmla="*/ 0 w 36"/>
                <a:gd name="T23" fmla="*/ 2184 h 62"/>
                <a:gd name="T24" fmla="*/ 0 w 36"/>
                <a:gd name="T25" fmla="*/ 2124 h 62"/>
                <a:gd name="T26" fmla="*/ 12 w 36"/>
                <a:gd name="T27" fmla="*/ 2124 h 62"/>
                <a:gd name="T28" fmla="*/ 12 w 36"/>
                <a:gd name="T29" fmla="*/ 2136 h 62"/>
                <a:gd name="T30" fmla="*/ 20 w 36"/>
                <a:gd name="T31" fmla="*/ 2136 h 62"/>
                <a:gd name="T32" fmla="*/ 13 w 36"/>
                <a:gd name="T33" fmla="*/ 2142 h 62"/>
                <a:gd name="T34" fmla="*/ 13 w 36"/>
                <a:gd name="T35" fmla="*/ 2184 h 62"/>
                <a:gd name="T36" fmla="*/ 35 w 36"/>
                <a:gd name="T37" fmla="*/ 2136 h 62"/>
                <a:gd name="T38" fmla="*/ 33 w 36"/>
                <a:gd name="T39" fmla="*/ 2135 h 62"/>
                <a:gd name="T40" fmla="*/ 31 w 36"/>
                <a:gd name="T41" fmla="*/ 2135 h 62"/>
                <a:gd name="T42" fmla="*/ 35 w 36"/>
                <a:gd name="T43" fmla="*/ 2135 h 62"/>
                <a:gd name="T44" fmla="*/ 35 w 36"/>
                <a:gd name="T45" fmla="*/ 2136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62">
                  <a:moveTo>
                    <a:pt x="20" y="14"/>
                  </a:moveTo>
                  <a:lnTo>
                    <a:pt x="12" y="14"/>
                  </a:lnTo>
                  <a:lnTo>
                    <a:pt x="14" y="7"/>
                  </a:lnTo>
                  <a:lnTo>
                    <a:pt x="22" y="0"/>
                  </a:lnTo>
                  <a:lnTo>
                    <a:pt x="33" y="0"/>
                  </a:lnTo>
                  <a:lnTo>
                    <a:pt x="34" y="1"/>
                  </a:lnTo>
                  <a:lnTo>
                    <a:pt x="35" y="1"/>
                  </a:lnTo>
                  <a:lnTo>
                    <a:pt x="35" y="13"/>
                  </a:lnTo>
                  <a:lnTo>
                    <a:pt x="20" y="13"/>
                  </a:lnTo>
                  <a:lnTo>
                    <a:pt x="20" y="14"/>
                  </a:lnTo>
                  <a:close/>
                  <a:moveTo>
                    <a:pt x="13" y="62"/>
                  </a:moveTo>
                  <a:lnTo>
                    <a:pt x="0" y="62"/>
                  </a:lnTo>
                  <a:lnTo>
                    <a:pt x="0" y="2"/>
                  </a:lnTo>
                  <a:lnTo>
                    <a:pt x="12" y="2"/>
                  </a:lnTo>
                  <a:lnTo>
                    <a:pt x="12" y="14"/>
                  </a:lnTo>
                  <a:lnTo>
                    <a:pt x="20" y="14"/>
                  </a:lnTo>
                  <a:lnTo>
                    <a:pt x="13" y="20"/>
                  </a:lnTo>
                  <a:lnTo>
                    <a:pt x="13" y="62"/>
                  </a:lnTo>
                  <a:close/>
                  <a:moveTo>
                    <a:pt x="35" y="14"/>
                  </a:moveTo>
                  <a:lnTo>
                    <a:pt x="33" y="13"/>
                  </a:lnTo>
                  <a:lnTo>
                    <a:pt x="31" y="13"/>
                  </a:lnTo>
                  <a:lnTo>
                    <a:pt x="35" y="13"/>
                  </a:lnTo>
                  <a:lnTo>
                    <a:pt x="35" y="1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AutoShape 1363"/>
            <p:cNvSpPr>
              <a:spLocks/>
            </p:cNvSpPr>
            <p:nvPr/>
          </p:nvSpPr>
          <p:spPr bwMode="auto">
            <a:xfrm>
              <a:off x="6471" y="2122"/>
              <a:ext cx="61" cy="64"/>
            </a:xfrm>
            <a:custGeom>
              <a:avLst/>
              <a:gdLst>
                <a:gd name="T0" fmla="*/ 15 w 61"/>
                <a:gd name="T1" fmla="*/ 2142 h 64"/>
                <a:gd name="T2" fmla="*/ 2 w 61"/>
                <a:gd name="T3" fmla="*/ 2142 h 64"/>
                <a:gd name="T4" fmla="*/ 3 w 61"/>
                <a:gd name="T5" fmla="*/ 2127 h 64"/>
                <a:gd name="T6" fmla="*/ 16 w 61"/>
                <a:gd name="T7" fmla="*/ 2122 h 64"/>
                <a:gd name="T8" fmla="*/ 41 w 61"/>
                <a:gd name="T9" fmla="*/ 2122 h 64"/>
                <a:gd name="T10" fmla="*/ 53 w 61"/>
                <a:gd name="T11" fmla="*/ 2127 h 64"/>
                <a:gd name="T12" fmla="*/ 53 w 61"/>
                <a:gd name="T13" fmla="*/ 2133 h 64"/>
                <a:gd name="T14" fmla="*/ 21 w 61"/>
                <a:gd name="T15" fmla="*/ 2133 h 64"/>
                <a:gd name="T16" fmla="*/ 16 w 61"/>
                <a:gd name="T17" fmla="*/ 2136 h 64"/>
                <a:gd name="T18" fmla="*/ 15 w 61"/>
                <a:gd name="T19" fmla="*/ 2142 h 64"/>
                <a:gd name="T20" fmla="*/ 53 w 61"/>
                <a:gd name="T21" fmla="*/ 2149 h 64"/>
                <a:gd name="T22" fmla="*/ 41 w 61"/>
                <a:gd name="T23" fmla="*/ 2149 h 64"/>
                <a:gd name="T24" fmla="*/ 41 w 61"/>
                <a:gd name="T25" fmla="*/ 2134 h 64"/>
                <a:gd name="T26" fmla="*/ 34 w 61"/>
                <a:gd name="T27" fmla="*/ 2133 h 64"/>
                <a:gd name="T28" fmla="*/ 53 w 61"/>
                <a:gd name="T29" fmla="*/ 2133 h 64"/>
                <a:gd name="T30" fmla="*/ 53 w 61"/>
                <a:gd name="T31" fmla="*/ 2149 h 64"/>
                <a:gd name="T32" fmla="*/ 27 w 61"/>
                <a:gd name="T33" fmla="*/ 2186 h 64"/>
                <a:gd name="T34" fmla="*/ 9 w 61"/>
                <a:gd name="T35" fmla="*/ 2186 h 64"/>
                <a:gd name="T36" fmla="*/ 0 w 61"/>
                <a:gd name="T37" fmla="*/ 2180 h 64"/>
                <a:gd name="T38" fmla="*/ 0 w 61"/>
                <a:gd name="T39" fmla="*/ 2153 h 64"/>
                <a:gd name="T40" fmla="*/ 12 w 61"/>
                <a:gd name="T41" fmla="*/ 2151 h 64"/>
                <a:gd name="T42" fmla="*/ 23 w 61"/>
                <a:gd name="T43" fmla="*/ 2150 h 64"/>
                <a:gd name="T44" fmla="*/ 32 w 61"/>
                <a:gd name="T45" fmla="*/ 2148 h 64"/>
                <a:gd name="T46" fmla="*/ 41 w 61"/>
                <a:gd name="T47" fmla="*/ 2149 h 64"/>
                <a:gd name="T48" fmla="*/ 53 w 61"/>
                <a:gd name="T49" fmla="*/ 2149 h 64"/>
                <a:gd name="T50" fmla="*/ 53 w 61"/>
                <a:gd name="T51" fmla="*/ 2154 h 64"/>
                <a:gd name="T52" fmla="*/ 40 w 61"/>
                <a:gd name="T53" fmla="*/ 2154 h 64"/>
                <a:gd name="T54" fmla="*/ 36 w 61"/>
                <a:gd name="T55" fmla="*/ 2157 h 64"/>
                <a:gd name="T56" fmla="*/ 30 w 61"/>
                <a:gd name="T57" fmla="*/ 2157 h 64"/>
                <a:gd name="T58" fmla="*/ 24 w 61"/>
                <a:gd name="T59" fmla="*/ 2158 h 64"/>
                <a:gd name="T60" fmla="*/ 18 w 61"/>
                <a:gd name="T61" fmla="*/ 2159 h 64"/>
                <a:gd name="T62" fmla="*/ 13 w 61"/>
                <a:gd name="T63" fmla="*/ 2161 h 64"/>
                <a:gd name="T64" fmla="*/ 13 w 61"/>
                <a:gd name="T65" fmla="*/ 2174 h 64"/>
                <a:gd name="T66" fmla="*/ 20 w 61"/>
                <a:gd name="T67" fmla="*/ 2175 h 64"/>
                <a:gd name="T68" fmla="*/ 60 w 61"/>
                <a:gd name="T69" fmla="*/ 2175 h 64"/>
                <a:gd name="T70" fmla="*/ 60 w 61"/>
                <a:gd name="T71" fmla="*/ 2179 h 64"/>
                <a:gd name="T72" fmla="*/ 41 w 61"/>
                <a:gd name="T73" fmla="*/ 2179 h 64"/>
                <a:gd name="T74" fmla="*/ 36 w 61"/>
                <a:gd name="T75" fmla="*/ 2184 h 64"/>
                <a:gd name="T76" fmla="*/ 27 w 61"/>
                <a:gd name="T77" fmla="*/ 2186 h 64"/>
                <a:gd name="T78" fmla="*/ 54 w 61"/>
                <a:gd name="T79" fmla="*/ 2175 h 64"/>
                <a:gd name="T80" fmla="*/ 31 w 61"/>
                <a:gd name="T81" fmla="*/ 2175 h 64"/>
                <a:gd name="T82" fmla="*/ 40 w 61"/>
                <a:gd name="T83" fmla="*/ 2172 h 64"/>
                <a:gd name="T84" fmla="*/ 40 w 61"/>
                <a:gd name="T85" fmla="*/ 2154 h 64"/>
                <a:gd name="T86" fmla="*/ 53 w 61"/>
                <a:gd name="T87" fmla="*/ 2154 h 64"/>
                <a:gd name="T88" fmla="*/ 53 w 61"/>
                <a:gd name="T89" fmla="*/ 2174 h 64"/>
                <a:gd name="T90" fmla="*/ 54 w 61"/>
                <a:gd name="T91" fmla="*/ 2175 h 64"/>
                <a:gd name="T92" fmla="*/ 36 w 61"/>
                <a:gd name="T93" fmla="*/ 2157 h 64"/>
                <a:gd name="T94" fmla="*/ 30 w 61"/>
                <a:gd name="T95" fmla="*/ 2157 h 64"/>
                <a:gd name="T96" fmla="*/ 36 w 61"/>
                <a:gd name="T97" fmla="*/ 2157 h 64"/>
                <a:gd name="T98" fmla="*/ 36 w 61"/>
                <a:gd name="T99" fmla="*/ 2157 h 64"/>
                <a:gd name="T100" fmla="*/ 60 w 61"/>
                <a:gd name="T101" fmla="*/ 2175 h 64"/>
                <a:gd name="T102" fmla="*/ 58 w 61"/>
                <a:gd name="T103" fmla="*/ 2175 h 64"/>
                <a:gd name="T104" fmla="*/ 60 w 61"/>
                <a:gd name="T105" fmla="*/ 2175 h 64"/>
                <a:gd name="T106" fmla="*/ 60 w 61"/>
                <a:gd name="T107" fmla="*/ 2175 h 64"/>
                <a:gd name="T108" fmla="*/ 54 w 61"/>
                <a:gd name="T109" fmla="*/ 2186 h 64"/>
                <a:gd name="T110" fmla="*/ 46 w 61"/>
                <a:gd name="T111" fmla="*/ 2186 h 64"/>
                <a:gd name="T112" fmla="*/ 42 w 61"/>
                <a:gd name="T113" fmla="*/ 2184 h 64"/>
                <a:gd name="T114" fmla="*/ 41 w 61"/>
                <a:gd name="T115" fmla="*/ 2179 h 64"/>
                <a:gd name="T116" fmla="*/ 60 w 61"/>
                <a:gd name="T117" fmla="*/ 2179 h 64"/>
                <a:gd name="T118" fmla="*/ 60 w 61"/>
                <a:gd name="T119" fmla="*/ 2184 h 64"/>
                <a:gd name="T120" fmla="*/ 58 w 61"/>
                <a:gd name="T121" fmla="*/ 2185 h 64"/>
                <a:gd name="T122" fmla="*/ 54 w 61"/>
                <a:gd name="T123" fmla="*/ 2186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5" y="20"/>
                  </a:moveTo>
                  <a:lnTo>
                    <a:pt x="2" y="20"/>
                  </a:lnTo>
                  <a:lnTo>
                    <a:pt x="3" y="5"/>
                  </a:lnTo>
                  <a:lnTo>
                    <a:pt x="16" y="0"/>
                  </a:lnTo>
                  <a:lnTo>
                    <a:pt x="41" y="0"/>
                  </a:lnTo>
                  <a:lnTo>
                    <a:pt x="53" y="5"/>
                  </a:lnTo>
                  <a:lnTo>
                    <a:pt x="53" y="11"/>
                  </a:lnTo>
                  <a:lnTo>
                    <a:pt x="21" y="11"/>
                  </a:lnTo>
                  <a:lnTo>
                    <a:pt x="16" y="14"/>
                  </a:lnTo>
                  <a:lnTo>
                    <a:pt x="15" y="20"/>
                  </a:lnTo>
                  <a:close/>
                  <a:moveTo>
                    <a:pt x="53" y="27"/>
                  </a:moveTo>
                  <a:lnTo>
                    <a:pt x="41" y="27"/>
                  </a:lnTo>
                  <a:lnTo>
                    <a:pt x="41" y="12"/>
                  </a:lnTo>
                  <a:lnTo>
                    <a:pt x="34" y="11"/>
                  </a:lnTo>
                  <a:lnTo>
                    <a:pt x="53" y="11"/>
                  </a:lnTo>
                  <a:lnTo>
                    <a:pt x="53" y="27"/>
                  </a:lnTo>
                  <a:close/>
                  <a:moveTo>
                    <a:pt x="27" y="64"/>
                  </a:moveTo>
                  <a:lnTo>
                    <a:pt x="9" y="64"/>
                  </a:lnTo>
                  <a:lnTo>
                    <a:pt x="0" y="58"/>
                  </a:lnTo>
                  <a:lnTo>
                    <a:pt x="0" y="31"/>
                  </a:lnTo>
                  <a:lnTo>
                    <a:pt x="12" y="29"/>
                  </a:lnTo>
                  <a:lnTo>
                    <a:pt x="23" y="28"/>
                  </a:lnTo>
                  <a:lnTo>
                    <a:pt x="32" y="26"/>
                  </a:lnTo>
                  <a:lnTo>
                    <a:pt x="41" y="27"/>
                  </a:lnTo>
                  <a:lnTo>
                    <a:pt x="53" y="27"/>
                  </a:lnTo>
                  <a:lnTo>
                    <a:pt x="53" y="32"/>
                  </a:lnTo>
                  <a:lnTo>
                    <a:pt x="40" y="32"/>
                  </a:lnTo>
                  <a:lnTo>
                    <a:pt x="36" y="35"/>
                  </a:lnTo>
                  <a:lnTo>
                    <a:pt x="30" y="35"/>
                  </a:lnTo>
                  <a:lnTo>
                    <a:pt x="24" y="36"/>
                  </a:lnTo>
                  <a:lnTo>
                    <a:pt x="18" y="37"/>
                  </a:lnTo>
                  <a:lnTo>
                    <a:pt x="13" y="39"/>
                  </a:lnTo>
                  <a:lnTo>
                    <a:pt x="13" y="52"/>
                  </a:lnTo>
                  <a:lnTo>
                    <a:pt x="20" y="53"/>
                  </a:lnTo>
                  <a:lnTo>
                    <a:pt x="60" y="53"/>
                  </a:lnTo>
                  <a:lnTo>
                    <a:pt x="60" y="57"/>
                  </a:lnTo>
                  <a:lnTo>
                    <a:pt x="41" y="57"/>
                  </a:lnTo>
                  <a:lnTo>
                    <a:pt x="36" y="62"/>
                  </a:lnTo>
                  <a:lnTo>
                    <a:pt x="27" y="64"/>
                  </a:lnTo>
                  <a:close/>
                  <a:moveTo>
                    <a:pt x="54" y="53"/>
                  </a:moveTo>
                  <a:lnTo>
                    <a:pt x="31" y="53"/>
                  </a:lnTo>
                  <a:lnTo>
                    <a:pt x="40" y="50"/>
                  </a:lnTo>
                  <a:lnTo>
                    <a:pt x="40" y="32"/>
                  </a:lnTo>
                  <a:lnTo>
                    <a:pt x="53" y="32"/>
                  </a:lnTo>
                  <a:lnTo>
                    <a:pt x="53" y="52"/>
                  </a:lnTo>
                  <a:lnTo>
                    <a:pt x="54" y="53"/>
                  </a:lnTo>
                  <a:close/>
                  <a:moveTo>
                    <a:pt x="36" y="35"/>
                  </a:moveTo>
                  <a:lnTo>
                    <a:pt x="30" y="35"/>
                  </a:lnTo>
                  <a:lnTo>
                    <a:pt x="36" y="35"/>
                  </a:lnTo>
                  <a:close/>
                  <a:moveTo>
                    <a:pt x="60" y="53"/>
                  </a:moveTo>
                  <a:lnTo>
                    <a:pt x="58" y="53"/>
                  </a:lnTo>
                  <a:lnTo>
                    <a:pt x="60" y="53"/>
                  </a:lnTo>
                  <a:close/>
                  <a:moveTo>
                    <a:pt x="54" y="64"/>
                  </a:moveTo>
                  <a:lnTo>
                    <a:pt x="46" y="64"/>
                  </a:lnTo>
                  <a:lnTo>
                    <a:pt x="42" y="62"/>
                  </a:lnTo>
                  <a:lnTo>
                    <a:pt x="41" y="57"/>
                  </a:lnTo>
                  <a:lnTo>
                    <a:pt x="60" y="57"/>
                  </a:lnTo>
                  <a:lnTo>
                    <a:pt x="60" y="62"/>
                  </a:lnTo>
                  <a:lnTo>
                    <a:pt x="58" y="63"/>
                  </a:lnTo>
                  <a:lnTo>
                    <a:pt x="54" y="6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AutoShape 1364"/>
            <p:cNvSpPr>
              <a:spLocks/>
            </p:cNvSpPr>
            <p:nvPr/>
          </p:nvSpPr>
          <p:spPr bwMode="auto">
            <a:xfrm>
              <a:off x="6540" y="2101"/>
              <a:ext cx="14" cy="84"/>
            </a:xfrm>
            <a:custGeom>
              <a:avLst/>
              <a:gdLst>
                <a:gd name="T0" fmla="*/ 13 w 14"/>
                <a:gd name="T1" fmla="*/ 2114 h 84"/>
                <a:gd name="T2" fmla="*/ 0 w 14"/>
                <a:gd name="T3" fmla="*/ 2114 h 84"/>
                <a:gd name="T4" fmla="*/ 0 w 14"/>
                <a:gd name="T5" fmla="*/ 2101 h 84"/>
                <a:gd name="T6" fmla="*/ 13 w 14"/>
                <a:gd name="T7" fmla="*/ 2101 h 84"/>
                <a:gd name="T8" fmla="*/ 13 w 14"/>
                <a:gd name="T9" fmla="*/ 2114 h 84"/>
                <a:gd name="T10" fmla="*/ 13 w 14"/>
                <a:gd name="T11" fmla="*/ 2184 h 84"/>
                <a:gd name="T12" fmla="*/ 0 w 14"/>
                <a:gd name="T13" fmla="*/ 2184 h 84"/>
                <a:gd name="T14" fmla="*/ 0 w 14"/>
                <a:gd name="T15" fmla="*/ 2124 h 84"/>
                <a:gd name="T16" fmla="*/ 13 w 14"/>
                <a:gd name="T17" fmla="*/ 2124 h 84"/>
                <a:gd name="T18" fmla="*/ 13 w 14"/>
                <a:gd name="T19" fmla="*/ 2184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84">
                  <a:moveTo>
                    <a:pt x="13" y="13"/>
                  </a:moveTo>
                  <a:lnTo>
                    <a:pt x="0" y="13"/>
                  </a:lnTo>
                  <a:lnTo>
                    <a:pt x="0" y="0"/>
                  </a:lnTo>
                  <a:lnTo>
                    <a:pt x="13" y="0"/>
                  </a:lnTo>
                  <a:lnTo>
                    <a:pt x="13" y="13"/>
                  </a:lnTo>
                  <a:close/>
                  <a:moveTo>
                    <a:pt x="13" y="83"/>
                  </a:moveTo>
                  <a:lnTo>
                    <a:pt x="0" y="83"/>
                  </a:lnTo>
                  <a:lnTo>
                    <a:pt x="0" y="23"/>
                  </a:lnTo>
                  <a:lnTo>
                    <a:pt x="13" y="23"/>
                  </a:lnTo>
                  <a:lnTo>
                    <a:pt x="13"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AutoShape 1365"/>
            <p:cNvSpPr>
              <a:spLocks/>
            </p:cNvSpPr>
            <p:nvPr/>
          </p:nvSpPr>
          <p:spPr bwMode="auto">
            <a:xfrm>
              <a:off x="6567" y="2122"/>
              <a:ext cx="53" cy="62"/>
            </a:xfrm>
            <a:custGeom>
              <a:avLst/>
              <a:gdLst>
                <a:gd name="T0" fmla="*/ 19 w 53"/>
                <a:gd name="T1" fmla="*/ 2133 h 62"/>
                <a:gd name="T2" fmla="*/ 13 w 53"/>
                <a:gd name="T3" fmla="*/ 2133 h 62"/>
                <a:gd name="T4" fmla="*/ 17 w 53"/>
                <a:gd name="T5" fmla="*/ 2126 h 62"/>
                <a:gd name="T6" fmla="*/ 23 w 53"/>
                <a:gd name="T7" fmla="*/ 2122 h 62"/>
                <a:gd name="T8" fmla="*/ 44 w 53"/>
                <a:gd name="T9" fmla="*/ 2122 h 62"/>
                <a:gd name="T10" fmla="*/ 53 w 53"/>
                <a:gd name="T11" fmla="*/ 2129 h 62"/>
                <a:gd name="T12" fmla="*/ 53 w 53"/>
                <a:gd name="T13" fmla="*/ 2133 h 62"/>
                <a:gd name="T14" fmla="*/ 19 w 53"/>
                <a:gd name="T15" fmla="*/ 2133 h 62"/>
                <a:gd name="T16" fmla="*/ 19 w 53"/>
                <a:gd name="T17" fmla="*/ 2133 h 62"/>
                <a:gd name="T18" fmla="*/ 13 w 53"/>
                <a:gd name="T19" fmla="*/ 2184 h 62"/>
                <a:gd name="T20" fmla="*/ 0 w 53"/>
                <a:gd name="T21" fmla="*/ 2184 h 62"/>
                <a:gd name="T22" fmla="*/ 0 w 53"/>
                <a:gd name="T23" fmla="*/ 2124 h 62"/>
                <a:gd name="T24" fmla="*/ 12 w 53"/>
                <a:gd name="T25" fmla="*/ 2124 h 62"/>
                <a:gd name="T26" fmla="*/ 12 w 53"/>
                <a:gd name="T27" fmla="*/ 2133 h 62"/>
                <a:gd name="T28" fmla="*/ 13 w 53"/>
                <a:gd name="T29" fmla="*/ 2133 h 62"/>
                <a:gd name="T30" fmla="*/ 19 w 53"/>
                <a:gd name="T31" fmla="*/ 2133 h 62"/>
                <a:gd name="T32" fmla="*/ 13 w 53"/>
                <a:gd name="T33" fmla="*/ 2140 h 62"/>
                <a:gd name="T34" fmla="*/ 13 w 53"/>
                <a:gd name="T35" fmla="*/ 2184 h 62"/>
                <a:gd name="T36" fmla="*/ 53 w 53"/>
                <a:gd name="T37" fmla="*/ 2184 h 62"/>
                <a:gd name="T38" fmla="*/ 39 w 53"/>
                <a:gd name="T39" fmla="*/ 2184 h 62"/>
                <a:gd name="T40" fmla="*/ 39 w 53"/>
                <a:gd name="T41" fmla="*/ 2140 h 62"/>
                <a:gd name="T42" fmla="*/ 39 w 53"/>
                <a:gd name="T43" fmla="*/ 2137 h 62"/>
                <a:gd name="T44" fmla="*/ 35 w 53"/>
                <a:gd name="T45" fmla="*/ 2133 h 62"/>
                <a:gd name="T46" fmla="*/ 53 w 53"/>
                <a:gd name="T47" fmla="*/ 2133 h 62"/>
                <a:gd name="T48" fmla="*/ 53 w 53"/>
                <a:gd name="T49" fmla="*/ 2184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62">
                  <a:moveTo>
                    <a:pt x="19" y="11"/>
                  </a:moveTo>
                  <a:lnTo>
                    <a:pt x="13" y="11"/>
                  </a:lnTo>
                  <a:lnTo>
                    <a:pt x="17" y="4"/>
                  </a:lnTo>
                  <a:lnTo>
                    <a:pt x="23" y="0"/>
                  </a:lnTo>
                  <a:lnTo>
                    <a:pt x="44" y="0"/>
                  </a:lnTo>
                  <a:lnTo>
                    <a:pt x="53" y="7"/>
                  </a:lnTo>
                  <a:lnTo>
                    <a:pt x="53" y="11"/>
                  </a:lnTo>
                  <a:lnTo>
                    <a:pt x="19" y="11"/>
                  </a:lnTo>
                  <a:close/>
                  <a:moveTo>
                    <a:pt x="13" y="62"/>
                  </a:moveTo>
                  <a:lnTo>
                    <a:pt x="0" y="62"/>
                  </a:lnTo>
                  <a:lnTo>
                    <a:pt x="0" y="2"/>
                  </a:lnTo>
                  <a:lnTo>
                    <a:pt x="12" y="2"/>
                  </a:lnTo>
                  <a:lnTo>
                    <a:pt x="12" y="11"/>
                  </a:lnTo>
                  <a:lnTo>
                    <a:pt x="13" y="11"/>
                  </a:lnTo>
                  <a:lnTo>
                    <a:pt x="19" y="11"/>
                  </a:lnTo>
                  <a:lnTo>
                    <a:pt x="13" y="18"/>
                  </a:lnTo>
                  <a:lnTo>
                    <a:pt x="13" y="62"/>
                  </a:lnTo>
                  <a:close/>
                  <a:moveTo>
                    <a:pt x="53" y="62"/>
                  </a:moveTo>
                  <a:lnTo>
                    <a:pt x="39" y="62"/>
                  </a:lnTo>
                  <a:lnTo>
                    <a:pt x="39" y="18"/>
                  </a:lnTo>
                  <a:lnTo>
                    <a:pt x="39" y="15"/>
                  </a:lnTo>
                  <a:lnTo>
                    <a:pt x="35" y="11"/>
                  </a:lnTo>
                  <a:lnTo>
                    <a:pt x="53" y="11"/>
                  </a:lnTo>
                  <a:lnTo>
                    <a:pt x="53" y="6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AutoShape 1366"/>
            <p:cNvSpPr>
              <a:spLocks/>
            </p:cNvSpPr>
            <p:nvPr/>
          </p:nvSpPr>
          <p:spPr bwMode="auto">
            <a:xfrm>
              <a:off x="6664"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AutoShape 1367"/>
            <p:cNvSpPr>
              <a:spLocks/>
            </p:cNvSpPr>
            <p:nvPr/>
          </p:nvSpPr>
          <p:spPr bwMode="auto">
            <a:xfrm>
              <a:off x="6729" y="2122"/>
              <a:ext cx="61" cy="64"/>
            </a:xfrm>
            <a:custGeom>
              <a:avLst/>
              <a:gdLst>
                <a:gd name="T0" fmla="*/ 31 w 61"/>
                <a:gd name="T1" fmla="*/ 2186 h 64"/>
                <a:gd name="T2" fmla="*/ 18 w 61"/>
                <a:gd name="T3" fmla="*/ 2184 h 64"/>
                <a:gd name="T4" fmla="*/ 8 w 61"/>
                <a:gd name="T5" fmla="*/ 2177 h 64"/>
                <a:gd name="T6" fmla="*/ 2 w 61"/>
                <a:gd name="T7" fmla="*/ 2167 h 64"/>
                <a:gd name="T8" fmla="*/ 0 w 61"/>
                <a:gd name="T9" fmla="*/ 2154 h 64"/>
                <a:gd name="T10" fmla="*/ 2 w 61"/>
                <a:gd name="T11" fmla="*/ 2141 h 64"/>
                <a:gd name="T12" fmla="*/ 8 w 61"/>
                <a:gd name="T13" fmla="*/ 2131 h 64"/>
                <a:gd name="T14" fmla="*/ 18 w 61"/>
                <a:gd name="T15" fmla="*/ 2125 h 64"/>
                <a:gd name="T16" fmla="*/ 31 w 61"/>
                <a:gd name="T17" fmla="*/ 2122 h 64"/>
                <a:gd name="T18" fmla="*/ 44 w 61"/>
                <a:gd name="T19" fmla="*/ 2125 h 64"/>
                <a:gd name="T20" fmla="*/ 53 w 61"/>
                <a:gd name="T21" fmla="*/ 2131 h 64"/>
                <a:gd name="T22" fmla="*/ 54 w 61"/>
                <a:gd name="T23" fmla="*/ 2133 h 64"/>
                <a:gd name="T24" fmla="*/ 19 w 61"/>
                <a:gd name="T25" fmla="*/ 2133 h 64"/>
                <a:gd name="T26" fmla="*/ 14 w 61"/>
                <a:gd name="T27" fmla="*/ 2144 h 64"/>
                <a:gd name="T28" fmla="*/ 14 w 61"/>
                <a:gd name="T29" fmla="*/ 2165 h 64"/>
                <a:gd name="T30" fmla="*/ 19 w 61"/>
                <a:gd name="T31" fmla="*/ 2175 h 64"/>
                <a:gd name="T32" fmla="*/ 54 w 61"/>
                <a:gd name="T33" fmla="*/ 2175 h 64"/>
                <a:gd name="T34" fmla="*/ 53 w 61"/>
                <a:gd name="T35" fmla="*/ 2177 h 64"/>
                <a:gd name="T36" fmla="*/ 44 w 61"/>
                <a:gd name="T37" fmla="*/ 2184 h 64"/>
                <a:gd name="T38" fmla="*/ 31 w 61"/>
                <a:gd name="T39" fmla="*/ 2186 h 64"/>
                <a:gd name="T40" fmla="*/ 54 w 61"/>
                <a:gd name="T41" fmla="*/ 2175 h 64"/>
                <a:gd name="T42" fmla="*/ 43 w 61"/>
                <a:gd name="T43" fmla="*/ 2175 h 64"/>
                <a:gd name="T44" fmla="*/ 48 w 61"/>
                <a:gd name="T45" fmla="*/ 2165 h 64"/>
                <a:gd name="T46" fmla="*/ 48 w 61"/>
                <a:gd name="T47" fmla="*/ 2144 h 64"/>
                <a:gd name="T48" fmla="*/ 43 w 61"/>
                <a:gd name="T49" fmla="*/ 2133 h 64"/>
                <a:gd name="T50" fmla="*/ 54 w 61"/>
                <a:gd name="T51" fmla="*/ 2133 h 64"/>
                <a:gd name="T52" fmla="*/ 59 w 61"/>
                <a:gd name="T53" fmla="*/ 2141 h 64"/>
                <a:gd name="T54" fmla="*/ 61 w 61"/>
                <a:gd name="T55" fmla="*/ 2154 h 64"/>
                <a:gd name="T56" fmla="*/ 59 w 61"/>
                <a:gd name="T57" fmla="*/ 2167 h 64"/>
                <a:gd name="T58" fmla="*/ 54 w 61"/>
                <a:gd name="T59" fmla="*/ 2175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 h="64">
                  <a:moveTo>
                    <a:pt x="31" y="64"/>
                  </a:moveTo>
                  <a:lnTo>
                    <a:pt x="18" y="62"/>
                  </a:lnTo>
                  <a:lnTo>
                    <a:pt x="8" y="55"/>
                  </a:lnTo>
                  <a:lnTo>
                    <a:pt x="2" y="45"/>
                  </a:lnTo>
                  <a:lnTo>
                    <a:pt x="0" y="32"/>
                  </a:lnTo>
                  <a:lnTo>
                    <a:pt x="2" y="19"/>
                  </a:lnTo>
                  <a:lnTo>
                    <a:pt x="8" y="9"/>
                  </a:lnTo>
                  <a:lnTo>
                    <a:pt x="18" y="3"/>
                  </a:lnTo>
                  <a:lnTo>
                    <a:pt x="31" y="0"/>
                  </a:lnTo>
                  <a:lnTo>
                    <a:pt x="44" y="3"/>
                  </a:lnTo>
                  <a:lnTo>
                    <a:pt x="53" y="9"/>
                  </a:lnTo>
                  <a:lnTo>
                    <a:pt x="54" y="11"/>
                  </a:lnTo>
                  <a:lnTo>
                    <a:pt x="19" y="11"/>
                  </a:lnTo>
                  <a:lnTo>
                    <a:pt x="14" y="22"/>
                  </a:lnTo>
                  <a:lnTo>
                    <a:pt x="14" y="43"/>
                  </a:lnTo>
                  <a:lnTo>
                    <a:pt x="19" y="53"/>
                  </a:lnTo>
                  <a:lnTo>
                    <a:pt x="54" y="53"/>
                  </a:lnTo>
                  <a:lnTo>
                    <a:pt x="53" y="55"/>
                  </a:lnTo>
                  <a:lnTo>
                    <a:pt x="44" y="62"/>
                  </a:lnTo>
                  <a:lnTo>
                    <a:pt x="31" y="64"/>
                  </a:lnTo>
                  <a:close/>
                  <a:moveTo>
                    <a:pt x="54" y="53"/>
                  </a:moveTo>
                  <a:lnTo>
                    <a:pt x="43" y="53"/>
                  </a:lnTo>
                  <a:lnTo>
                    <a:pt x="48" y="43"/>
                  </a:lnTo>
                  <a:lnTo>
                    <a:pt x="48" y="22"/>
                  </a:lnTo>
                  <a:lnTo>
                    <a:pt x="43" y="11"/>
                  </a:lnTo>
                  <a:lnTo>
                    <a:pt x="54" y="11"/>
                  </a:lnTo>
                  <a:lnTo>
                    <a:pt x="59" y="19"/>
                  </a:lnTo>
                  <a:lnTo>
                    <a:pt x="61" y="32"/>
                  </a:lnTo>
                  <a:lnTo>
                    <a:pt x="59" y="45"/>
                  </a:lnTo>
                  <a:lnTo>
                    <a:pt x="54"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AutoShape 1368"/>
            <p:cNvSpPr>
              <a:spLocks/>
            </p:cNvSpPr>
            <p:nvPr/>
          </p:nvSpPr>
          <p:spPr bwMode="auto">
            <a:xfrm>
              <a:off x="6798"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AutoShape 1369"/>
            <p:cNvSpPr>
              <a:spLocks/>
            </p:cNvSpPr>
            <p:nvPr/>
          </p:nvSpPr>
          <p:spPr bwMode="auto">
            <a:xfrm>
              <a:off x="6866" y="2101"/>
              <a:ext cx="56" cy="84"/>
            </a:xfrm>
            <a:custGeom>
              <a:avLst/>
              <a:gdLst>
                <a:gd name="T0" fmla="*/ 14 w 56"/>
                <a:gd name="T1" fmla="*/ 2184 h 84"/>
                <a:gd name="T2" fmla="*/ 0 w 56"/>
                <a:gd name="T3" fmla="*/ 2184 h 84"/>
                <a:gd name="T4" fmla="*/ 0 w 56"/>
                <a:gd name="T5" fmla="*/ 2101 h 84"/>
                <a:gd name="T6" fmla="*/ 14 w 56"/>
                <a:gd name="T7" fmla="*/ 2101 h 84"/>
                <a:gd name="T8" fmla="*/ 14 w 56"/>
                <a:gd name="T9" fmla="*/ 2148 h 84"/>
                <a:gd name="T10" fmla="*/ 33 w 56"/>
                <a:gd name="T11" fmla="*/ 2148 h 84"/>
                <a:gd name="T12" fmla="*/ 37 w 56"/>
                <a:gd name="T13" fmla="*/ 2155 h 84"/>
                <a:gd name="T14" fmla="*/ 22 w 56"/>
                <a:gd name="T15" fmla="*/ 2155 h 84"/>
                <a:gd name="T16" fmla="*/ 14 w 56"/>
                <a:gd name="T17" fmla="*/ 2163 h 84"/>
                <a:gd name="T18" fmla="*/ 14 w 56"/>
                <a:gd name="T19" fmla="*/ 2184 h 84"/>
                <a:gd name="T20" fmla="*/ 33 w 56"/>
                <a:gd name="T21" fmla="*/ 2148 h 84"/>
                <a:gd name="T22" fmla="*/ 14 w 56"/>
                <a:gd name="T23" fmla="*/ 2148 h 84"/>
                <a:gd name="T24" fmla="*/ 38 w 56"/>
                <a:gd name="T25" fmla="*/ 2124 h 84"/>
                <a:gd name="T26" fmla="*/ 54 w 56"/>
                <a:gd name="T27" fmla="*/ 2124 h 84"/>
                <a:gd name="T28" fmla="*/ 31 w 56"/>
                <a:gd name="T29" fmla="*/ 2146 h 84"/>
                <a:gd name="T30" fmla="*/ 33 w 56"/>
                <a:gd name="T31" fmla="*/ 2148 h 84"/>
                <a:gd name="T32" fmla="*/ 56 w 56"/>
                <a:gd name="T33" fmla="*/ 2184 h 84"/>
                <a:gd name="T34" fmla="*/ 40 w 56"/>
                <a:gd name="T35" fmla="*/ 2184 h 84"/>
                <a:gd name="T36" fmla="*/ 22 w 56"/>
                <a:gd name="T37" fmla="*/ 2155 h 84"/>
                <a:gd name="T38" fmla="*/ 37 w 56"/>
                <a:gd name="T39" fmla="*/ 2155 h 84"/>
                <a:gd name="T40" fmla="*/ 56 w 56"/>
                <a:gd name="T41" fmla="*/ 21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84">
                  <a:moveTo>
                    <a:pt x="14" y="83"/>
                  </a:moveTo>
                  <a:lnTo>
                    <a:pt x="0" y="83"/>
                  </a:lnTo>
                  <a:lnTo>
                    <a:pt x="0" y="0"/>
                  </a:lnTo>
                  <a:lnTo>
                    <a:pt x="14" y="0"/>
                  </a:lnTo>
                  <a:lnTo>
                    <a:pt x="14" y="47"/>
                  </a:lnTo>
                  <a:lnTo>
                    <a:pt x="33" y="47"/>
                  </a:lnTo>
                  <a:lnTo>
                    <a:pt x="37" y="54"/>
                  </a:lnTo>
                  <a:lnTo>
                    <a:pt x="22" y="54"/>
                  </a:lnTo>
                  <a:lnTo>
                    <a:pt x="14" y="62"/>
                  </a:lnTo>
                  <a:lnTo>
                    <a:pt x="14" y="83"/>
                  </a:lnTo>
                  <a:close/>
                  <a:moveTo>
                    <a:pt x="33" y="47"/>
                  </a:moveTo>
                  <a:lnTo>
                    <a:pt x="14" y="47"/>
                  </a:lnTo>
                  <a:lnTo>
                    <a:pt x="38" y="23"/>
                  </a:lnTo>
                  <a:lnTo>
                    <a:pt x="54" y="23"/>
                  </a:lnTo>
                  <a:lnTo>
                    <a:pt x="31" y="45"/>
                  </a:lnTo>
                  <a:lnTo>
                    <a:pt x="33" y="47"/>
                  </a:lnTo>
                  <a:close/>
                  <a:moveTo>
                    <a:pt x="56" y="83"/>
                  </a:moveTo>
                  <a:lnTo>
                    <a:pt x="40" y="83"/>
                  </a:lnTo>
                  <a:lnTo>
                    <a:pt x="22" y="54"/>
                  </a:lnTo>
                  <a:lnTo>
                    <a:pt x="37" y="54"/>
                  </a:lnTo>
                  <a:lnTo>
                    <a:pt x="56"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Line 1370"/>
            <p:cNvSpPr>
              <a:spLocks noChangeShapeType="1"/>
            </p:cNvSpPr>
            <p:nvPr/>
          </p:nvSpPr>
          <p:spPr bwMode="auto">
            <a:xfrm>
              <a:off x="6021" y="2024"/>
              <a:ext cx="296" cy="79"/>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Line 1371"/>
            <p:cNvSpPr>
              <a:spLocks noChangeShapeType="1"/>
            </p:cNvSpPr>
            <p:nvPr/>
          </p:nvSpPr>
          <p:spPr bwMode="auto">
            <a:xfrm>
              <a:off x="6086" y="480"/>
              <a:ext cx="136" cy="0"/>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3469101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reservoirs cont.</a:t>
            </a:r>
            <a:endParaRPr lang="en-CA" sz="4000" dirty="0"/>
          </a:p>
        </p:txBody>
      </p:sp>
      <p:sp>
        <p:nvSpPr>
          <p:cNvPr id="3" name="Text Placeholder 2"/>
          <p:cNvSpPr>
            <a:spLocks noGrp="1"/>
          </p:cNvSpPr>
          <p:nvPr>
            <p:ph type="body" sz="quarter" idx="10"/>
          </p:nvPr>
        </p:nvSpPr>
        <p:spPr>
          <a:xfrm>
            <a:off x="893135" y="2336800"/>
            <a:ext cx="5714866" cy="3993662"/>
          </a:xfrm>
        </p:spPr>
        <p:txBody>
          <a:bodyPr/>
          <a:lstStyle/>
          <a:p>
            <a:pPr marL="0" indent="0">
              <a:buNone/>
            </a:pPr>
            <a:r>
              <a:rPr lang="en-US" sz="2000" dirty="0" smtClean="0"/>
              <a:t>To </a:t>
            </a:r>
            <a:r>
              <a:rPr lang="en-US" sz="2000" dirty="0"/>
              <a:t>prevent sludge from contaminating the air valves in the system, </a:t>
            </a:r>
            <a:r>
              <a:rPr lang="en-US" sz="2000" b="1" dirty="0"/>
              <a:t>drain valves </a:t>
            </a:r>
            <a:r>
              <a:rPr lang="en-US" sz="2000" dirty="0" smtClean="0"/>
              <a:t>(</a:t>
            </a:r>
            <a:r>
              <a:rPr lang="en-US" sz="2000" b="1" dirty="0" smtClean="0"/>
              <a:t>drain </a:t>
            </a:r>
            <a:r>
              <a:rPr lang="en-US" sz="2000" b="1" dirty="0"/>
              <a:t>cocks</a:t>
            </a:r>
            <a:r>
              <a:rPr lang="en-US" sz="2000" dirty="0"/>
              <a:t>) are installed in all reservoirs. </a:t>
            </a:r>
            <a:endParaRPr lang="en-US" sz="2000" dirty="0" smtClean="0"/>
          </a:p>
          <a:p>
            <a:pPr marL="0" indent="0">
              <a:buNone/>
            </a:pPr>
            <a:r>
              <a:rPr lang="en-US" sz="2000" dirty="0" smtClean="0"/>
              <a:t>The wet (or supply) tank should be drained first.</a:t>
            </a:r>
          </a:p>
          <a:p>
            <a:pPr marL="0" indent="0">
              <a:buNone/>
            </a:pPr>
            <a:r>
              <a:rPr lang="en-US" sz="2000" dirty="0"/>
              <a:t>M</a:t>
            </a:r>
            <a:r>
              <a:rPr lang="en-US" sz="2000" dirty="0" smtClean="0"/>
              <a:t>ost </a:t>
            </a:r>
            <a:r>
              <a:rPr lang="en-US" sz="2000" dirty="0"/>
              <a:t>manufacturers recommend that you drain reservoirs daily</a:t>
            </a:r>
            <a:r>
              <a:rPr lang="en-US" sz="2000" dirty="0" smtClean="0"/>
              <a:t>.</a:t>
            </a:r>
          </a:p>
          <a:p>
            <a:pPr marL="0" indent="0">
              <a:buNone/>
            </a:pPr>
            <a:r>
              <a:rPr lang="en-US" sz="2000" dirty="0"/>
              <a:t>When draining reservoirs, </a:t>
            </a:r>
            <a:r>
              <a:rPr lang="en-US" sz="2000" dirty="0" smtClean="0"/>
              <a:t>allow </a:t>
            </a:r>
            <a:r>
              <a:rPr lang="en-US" sz="2000" dirty="0"/>
              <a:t>time for the air to completely drain.</a:t>
            </a:r>
          </a:p>
          <a:p>
            <a:pPr marL="0" indent="0">
              <a:buNone/>
            </a:pPr>
            <a:endParaRPr lang="en-US" sz="2000" dirty="0"/>
          </a:p>
          <a:p>
            <a:pPr marL="0" indent="0">
              <a:buNone/>
            </a:pPr>
            <a:endParaRPr lang="en-US" sz="2000" dirty="0"/>
          </a:p>
          <a:p>
            <a:endParaRPr lang="en-CA" dirty="0"/>
          </a:p>
        </p:txBody>
      </p:sp>
      <p:grpSp>
        <p:nvGrpSpPr>
          <p:cNvPr id="4" name="Group 8999"/>
          <p:cNvGrpSpPr>
            <a:grpSpLocks/>
          </p:cNvGrpSpPr>
          <p:nvPr/>
        </p:nvGrpSpPr>
        <p:grpSpPr bwMode="auto">
          <a:xfrm>
            <a:off x="7227710" y="2673498"/>
            <a:ext cx="3897490" cy="3302000"/>
            <a:chOff x="4525" y="307"/>
            <a:chExt cx="2823" cy="2081"/>
          </a:xfrm>
        </p:grpSpPr>
        <p:pic>
          <p:nvPicPr>
            <p:cNvPr id="5" name="Picture 1336"/>
            <p:cNvPicPr>
              <a:picLocks noChangeAspect="1" noChangeArrowheads="1"/>
            </p:cNvPicPr>
            <p:nvPr/>
          </p:nvPicPr>
          <p:blipFill>
            <a:blip r:embed="rId3" cstate="print"/>
            <a:srcRect/>
            <a:stretch>
              <a:fillRect/>
            </a:stretch>
          </p:blipFill>
          <p:spPr bwMode="auto">
            <a:xfrm>
              <a:off x="5586" y="1992"/>
              <a:ext cx="664" cy="396"/>
            </a:xfrm>
            <a:prstGeom prst="rect">
              <a:avLst/>
            </a:prstGeom>
            <a:noFill/>
          </p:spPr>
        </p:pic>
        <p:pic>
          <p:nvPicPr>
            <p:cNvPr id="6" name="Picture 1337"/>
            <p:cNvPicPr>
              <a:picLocks noChangeAspect="1" noChangeArrowheads="1"/>
            </p:cNvPicPr>
            <p:nvPr/>
          </p:nvPicPr>
          <p:blipFill>
            <a:blip r:embed="rId4" cstate="print"/>
            <a:srcRect/>
            <a:stretch>
              <a:fillRect/>
            </a:stretch>
          </p:blipFill>
          <p:spPr bwMode="auto">
            <a:xfrm>
              <a:off x="4865" y="1456"/>
              <a:ext cx="2151" cy="578"/>
            </a:xfrm>
            <a:prstGeom prst="rect">
              <a:avLst/>
            </a:prstGeom>
            <a:noFill/>
          </p:spPr>
        </p:pic>
        <p:pic>
          <p:nvPicPr>
            <p:cNvPr id="7" name="Picture 1338"/>
            <p:cNvPicPr>
              <a:picLocks noChangeAspect="1" noChangeArrowheads="1"/>
            </p:cNvPicPr>
            <p:nvPr/>
          </p:nvPicPr>
          <p:blipFill>
            <a:blip r:embed="rId5" cstate="print"/>
            <a:srcRect/>
            <a:stretch>
              <a:fillRect/>
            </a:stretch>
          </p:blipFill>
          <p:spPr bwMode="auto">
            <a:xfrm>
              <a:off x="5877" y="674"/>
              <a:ext cx="95" cy="50"/>
            </a:xfrm>
            <a:prstGeom prst="rect">
              <a:avLst/>
            </a:prstGeom>
            <a:noFill/>
          </p:spPr>
        </p:pic>
        <p:pic>
          <p:nvPicPr>
            <p:cNvPr id="8" name="Picture 1339"/>
            <p:cNvPicPr>
              <a:picLocks noChangeAspect="1" noChangeArrowheads="1"/>
            </p:cNvPicPr>
            <p:nvPr/>
          </p:nvPicPr>
          <p:blipFill>
            <a:blip r:embed="rId6" cstate="print"/>
            <a:srcRect/>
            <a:stretch>
              <a:fillRect/>
            </a:stretch>
          </p:blipFill>
          <p:spPr bwMode="auto">
            <a:xfrm>
              <a:off x="5921" y="538"/>
              <a:ext cx="141" cy="148"/>
            </a:xfrm>
            <a:prstGeom prst="rect">
              <a:avLst/>
            </a:prstGeom>
            <a:noFill/>
          </p:spPr>
        </p:pic>
        <p:pic>
          <p:nvPicPr>
            <p:cNvPr id="9" name="Picture 1340"/>
            <p:cNvPicPr>
              <a:picLocks noChangeAspect="1" noChangeArrowheads="1"/>
            </p:cNvPicPr>
            <p:nvPr/>
          </p:nvPicPr>
          <p:blipFill>
            <a:blip r:embed="rId7" cstate="print"/>
            <a:srcRect/>
            <a:stretch>
              <a:fillRect/>
            </a:stretch>
          </p:blipFill>
          <p:spPr bwMode="auto">
            <a:xfrm>
              <a:off x="4525" y="529"/>
              <a:ext cx="2823" cy="1333"/>
            </a:xfrm>
            <a:prstGeom prst="rect">
              <a:avLst/>
            </a:prstGeom>
            <a:noFill/>
          </p:spPr>
        </p:pic>
        <p:sp>
          <p:nvSpPr>
            <p:cNvPr id="10" name="AutoShape 1341"/>
            <p:cNvSpPr>
              <a:spLocks/>
            </p:cNvSpPr>
            <p:nvPr/>
          </p:nvSpPr>
          <p:spPr bwMode="auto">
            <a:xfrm>
              <a:off x="4579" y="323"/>
              <a:ext cx="118" cy="139"/>
            </a:xfrm>
            <a:custGeom>
              <a:avLst/>
              <a:gdLst>
                <a:gd name="T0" fmla="*/ 24 w 118"/>
                <a:gd name="T1" fmla="*/ 462 h 139"/>
                <a:gd name="T2" fmla="*/ 0 w 118"/>
                <a:gd name="T3" fmla="*/ 462 h 139"/>
                <a:gd name="T4" fmla="*/ 0 w 118"/>
                <a:gd name="T5" fmla="*/ 323 h 139"/>
                <a:gd name="T6" fmla="*/ 66 w 118"/>
                <a:gd name="T7" fmla="*/ 323 h 139"/>
                <a:gd name="T8" fmla="*/ 86 w 118"/>
                <a:gd name="T9" fmla="*/ 326 h 139"/>
                <a:gd name="T10" fmla="*/ 100 w 118"/>
                <a:gd name="T11" fmla="*/ 333 h 139"/>
                <a:gd name="T12" fmla="*/ 108 w 118"/>
                <a:gd name="T13" fmla="*/ 343 h 139"/>
                <a:gd name="T14" fmla="*/ 24 w 118"/>
                <a:gd name="T15" fmla="*/ 343 h 139"/>
                <a:gd name="T16" fmla="*/ 24 w 118"/>
                <a:gd name="T17" fmla="*/ 386 h 139"/>
                <a:gd name="T18" fmla="*/ 103 w 118"/>
                <a:gd name="T19" fmla="*/ 386 h 139"/>
                <a:gd name="T20" fmla="*/ 102 w 118"/>
                <a:gd name="T21" fmla="*/ 387 h 139"/>
                <a:gd name="T22" fmla="*/ 94 w 118"/>
                <a:gd name="T23" fmla="*/ 393 h 139"/>
                <a:gd name="T24" fmla="*/ 89 w 118"/>
                <a:gd name="T25" fmla="*/ 396 h 139"/>
                <a:gd name="T26" fmla="*/ 89 w 118"/>
                <a:gd name="T27" fmla="*/ 396 h 139"/>
                <a:gd name="T28" fmla="*/ 97 w 118"/>
                <a:gd name="T29" fmla="*/ 397 h 139"/>
                <a:gd name="T30" fmla="*/ 110 w 118"/>
                <a:gd name="T31" fmla="*/ 403 h 139"/>
                <a:gd name="T32" fmla="*/ 110 w 118"/>
                <a:gd name="T33" fmla="*/ 405 h 139"/>
                <a:gd name="T34" fmla="*/ 24 w 118"/>
                <a:gd name="T35" fmla="*/ 405 h 139"/>
                <a:gd name="T36" fmla="*/ 24 w 118"/>
                <a:gd name="T37" fmla="*/ 462 h 139"/>
                <a:gd name="T38" fmla="*/ 103 w 118"/>
                <a:gd name="T39" fmla="*/ 386 h 139"/>
                <a:gd name="T40" fmla="*/ 79 w 118"/>
                <a:gd name="T41" fmla="*/ 386 h 139"/>
                <a:gd name="T42" fmla="*/ 88 w 118"/>
                <a:gd name="T43" fmla="*/ 379 h 139"/>
                <a:gd name="T44" fmla="*/ 88 w 118"/>
                <a:gd name="T45" fmla="*/ 346 h 139"/>
                <a:gd name="T46" fmla="*/ 76 w 118"/>
                <a:gd name="T47" fmla="*/ 343 h 139"/>
                <a:gd name="T48" fmla="*/ 108 w 118"/>
                <a:gd name="T49" fmla="*/ 343 h 139"/>
                <a:gd name="T50" fmla="*/ 109 w 118"/>
                <a:gd name="T51" fmla="*/ 345 h 139"/>
                <a:gd name="T52" fmla="*/ 112 w 118"/>
                <a:gd name="T53" fmla="*/ 361 h 139"/>
                <a:gd name="T54" fmla="*/ 109 w 118"/>
                <a:gd name="T55" fmla="*/ 377 h 139"/>
                <a:gd name="T56" fmla="*/ 103 w 118"/>
                <a:gd name="T57" fmla="*/ 386 h 139"/>
                <a:gd name="T58" fmla="*/ 117 w 118"/>
                <a:gd name="T59" fmla="*/ 462 h 139"/>
                <a:gd name="T60" fmla="*/ 91 w 118"/>
                <a:gd name="T61" fmla="*/ 462 h 139"/>
                <a:gd name="T62" fmla="*/ 87 w 118"/>
                <a:gd name="T63" fmla="*/ 456 h 139"/>
                <a:gd name="T64" fmla="*/ 87 w 118"/>
                <a:gd name="T65" fmla="*/ 441 h 139"/>
                <a:gd name="T66" fmla="*/ 86 w 118"/>
                <a:gd name="T67" fmla="*/ 425 h 139"/>
                <a:gd name="T68" fmla="*/ 82 w 118"/>
                <a:gd name="T69" fmla="*/ 414 h 139"/>
                <a:gd name="T70" fmla="*/ 73 w 118"/>
                <a:gd name="T71" fmla="*/ 407 h 139"/>
                <a:gd name="T72" fmla="*/ 60 w 118"/>
                <a:gd name="T73" fmla="*/ 405 h 139"/>
                <a:gd name="T74" fmla="*/ 110 w 118"/>
                <a:gd name="T75" fmla="*/ 405 h 139"/>
                <a:gd name="T76" fmla="*/ 110 w 118"/>
                <a:gd name="T77" fmla="*/ 441 h 139"/>
                <a:gd name="T78" fmla="*/ 112 w 118"/>
                <a:gd name="T79" fmla="*/ 456 h 139"/>
                <a:gd name="T80" fmla="*/ 117 w 118"/>
                <a:gd name="T81" fmla="*/ 462 h 1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8" h="139">
                  <a:moveTo>
                    <a:pt x="24" y="139"/>
                  </a:moveTo>
                  <a:lnTo>
                    <a:pt x="0" y="139"/>
                  </a:lnTo>
                  <a:lnTo>
                    <a:pt x="0" y="0"/>
                  </a:lnTo>
                  <a:lnTo>
                    <a:pt x="66" y="0"/>
                  </a:lnTo>
                  <a:lnTo>
                    <a:pt x="86" y="3"/>
                  </a:lnTo>
                  <a:lnTo>
                    <a:pt x="100" y="10"/>
                  </a:lnTo>
                  <a:lnTo>
                    <a:pt x="108" y="20"/>
                  </a:lnTo>
                  <a:lnTo>
                    <a:pt x="24" y="20"/>
                  </a:lnTo>
                  <a:lnTo>
                    <a:pt x="24" y="63"/>
                  </a:lnTo>
                  <a:lnTo>
                    <a:pt x="103" y="63"/>
                  </a:lnTo>
                  <a:lnTo>
                    <a:pt x="102" y="64"/>
                  </a:lnTo>
                  <a:lnTo>
                    <a:pt x="94" y="70"/>
                  </a:lnTo>
                  <a:lnTo>
                    <a:pt x="89" y="73"/>
                  </a:lnTo>
                  <a:lnTo>
                    <a:pt x="97" y="74"/>
                  </a:lnTo>
                  <a:lnTo>
                    <a:pt x="110" y="80"/>
                  </a:lnTo>
                  <a:lnTo>
                    <a:pt x="110" y="82"/>
                  </a:lnTo>
                  <a:lnTo>
                    <a:pt x="24" y="82"/>
                  </a:lnTo>
                  <a:lnTo>
                    <a:pt x="24" y="139"/>
                  </a:lnTo>
                  <a:close/>
                  <a:moveTo>
                    <a:pt x="103" y="63"/>
                  </a:moveTo>
                  <a:lnTo>
                    <a:pt x="79" y="63"/>
                  </a:lnTo>
                  <a:lnTo>
                    <a:pt x="88" y="56"/>
                  </a:lnTo>
                  <a:lnTo>
                    <a:pt x="88" y="23"/>
                  </a:lnTo>
                  <a:lnTo>
                    <a:pt x="76" y="20"/>
                  </a:lnTo>
                  <a:lnTo>
                    <a:pt x="108" y="20"/>
                  </a:lnTo>
                  <a:lnTo>
                    <a:pt x="109" y="22"/>
                  </a:lnTo>
                  <a:lnTo>
                    <a:pt x="112" y="38"/>
                  </a:lnTo>
                  <a:lnTo>
                    <a:pt x="109" y="54"/>
                  </a:lnTo>
                  <a:lnTo>
                    <a:pt x="103" y="63"/>
                  </a:lnTo>
                  <a:close/>
                  <a:moveTo>
                    <a:pt x="117" y="139"/>
                  </a:moveTo>
                  <a:lnTo>
                    <a:pt x="91" y="139"/>
                  </a:lnTo>
                  <a:lnTo>
                    <a:pt x="87" y="133"/>
                  </a:lnTo>
                  <a:lnTo>
                    <a:pt x="87" y="118"/>
                  </a:lnTo>
                  <a:lnTo>
                    <a:pt x="86" y="102"/>
                  </a:lnTo>
                  <a:lnTo>
                    <a:pt x="82" y="91"/>
                  </a:lnTo>
                  <a:lnTo>
                    <a:pt x="73" y="84"/>
                  </a:lnTo>
                  <a:lnTo>
                    <a:pt x="60" y="82"/>
                  </a:lnTo>
                  <a:lnTo>
                    <a:pt x="110" y="82"/>
                  </a:lnTo>
                  <a:lnTo>
                    <a:pt x="110" y="118"/>
                  </a:lnTo>
                  <a:lnTo>
                    <a:pt x="112" y="133"/>
                  </a:lnTo>
                  <a:lnTo>
                    <a:pt x="117"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AutoShape 1342"/>
            <p:cNvSpPr>
              <a:spLocks/>
            </p:cNvSpPr>
            <p:nvPr/>
          </p:nvSpPr>
          <p:spPr bwMode="auto">
            <a:xfrm>
              <a:off x="4708"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69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4 w 97"/>
                <a:gd name="T47" fmla="*/ 462 h 106"/>
                <a:gd name="T48" fmla="*/ 49 w 97"/>
                <a:gd name="T49" fmla="*/ 465 h 106"/>
                <a:gd name="T50" fmla="*/ 95 w 97"/>
                <a:gd name="T51" fmla="*/ 403 h 106"/>
                <a:gd name="T52" fmla="*/ 73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69"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4" y="103"/>
                  </a:lnTo>
                  <a:lnTo>
                    <a:pt x="49" y="106"/>
                  </a:lnTo>
                  <a:close/>
                  <a:moveTo>
                    <a:pt x="95" y="44"/>
                  </a:moveTo>
                  <a:lnTo>
                    <a:pt x="73"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AutoShape 1343"/>
            <p:cNvSpPr>
              <a:spLocks/>
            </p:cNvSpPr>
            <p:nvPr/>
          </p:nvSpPr>
          <p:spPr bwMode="auto">
            <a:xfrm>
              <a:off x="4816" y="358"/>
              <a:ext cx="90" cy="106"/>
            </a:xfrm>
            <a:custGeom>
              <a:avLst/>
              <a:gdLst>
                <a:gd name="T0" fmla="*/ 85 w 90"/>
                <a:gd name="T1" fmla="*/ 447 h 106"/>
                <a:gd name="T2" fmla="*/ 53 w 90"/>
                <a:gd name="T3" fmla="*/ 447 h 106"/>
                <a:gd name="T4" fmla="*/ 68 w 90"/>
                <a:gd name="T5" fmla="*/ 445 h 106"/>
                <a:gd name="T6" fmla="*/ 67 w 90"/>
                <a:gd name="T7" fmla="*/ 422 h 106"/>
                <a:gd name="T8" fmla="*/ 51 w 90"/>
                <a:gd name="T9" fmla="*/ 421 h 106"/>
                <a:gd name="T10" fmla="*/ 35 w 90"/>
                <a:gd name="T11" fmla="*/ 417 h 106"/>
                <a:gd name="T12" fmla="*/ 23 w 90"/>
                <a:gd name="T13" fmla="*/ 414 h 106"/>
                <a:gd name="T14" fmla="*/ 12 w 90"/>
                <a:gd name="T15" fmla="*/ 409 h 106"/>
                <a:gd name="T16" fmla="*/ 5 w 90"/>
                <a:gd name="T17" fmla="*/ 400 h 106"/>
                <a:gd name="T18" fmla="*/ 2 w 90"/>
                <a:gd name="T19" fmla="*/ 387 h 106"/>
                <a:gd name="T20" fmla="*/ 6 w 90"/>
                <a:gd name="T21" fmla="*/ 374 h 106"/>
                <a:gd name="T22" fmla="*/ 16 w 90"/>
                <a:gd name="T23" fmla="*/ 365 h 106"/>
                <a:gd name="T24" fmla="*/ 30 w 90"/>
                <a:gd name="T25" fmla="*/ 360 h 106"/>
                <a:gd name="T26" fmla="*/ 44 w 90"/>
                <a:gd name="T27" fmla="*/ 359 h 106"/>
                <a:gd name="T28" fmla="*/ 59 w 90"/>
                <a:gd name="T29" fmla="*/ 360 h 106"/>
                <a:gd name="T30" fmla="*/ 72 w 90"/>
                <a:gd name="T31" fmla="*/ 366 h 106"/>
                <a:gd name="T32" fmla="*/ 81 w 90"/>
                <a:gd name="T33" fmla="*/ 375 h 106"/>
                <a:gd name="T34" fmla="*/ 82 w 90"/>
                <a:gd name="T35" fmla="*/ 376 h 106"/>
                <a:gd name="T36" fmla="*/ 36 w 90"/>
                <a:gd name="T37" fmla="*/ 376 h 106"/>
                <a:gd name="T38" fmla="*/ 24 w 90"/>
                <a:gd name="T39" fmla="*/ 378 h 106"/>
                <a:gd name="T40" fmla="*/ 24 w 90"/>
                <a:gd name="T41" fmla="*/ 397 h 106"/>
                <a:gd name="T42" fmla="*/ 41 w 90"/>
                <a:gd name="T43" fmla="*/ 399 h 106"/>
                <a:gd name="T44" fmla="*/ 57 w 90"/>
                <a:gd name="T45" fmla="*/ 403 h 106"/>
                <a:gd name="T46" fmla="*/ 69 w 90"/>
                <a:gd name="T47" fmla="*/ 406 h 106"/>
                <a:gd name="T48" fmla="*/ 79 w 90"/>
                <a:gd name="T49" fmla="*/ 411 h 106"/>
                <a:gd name="T50" fmla="*/ 87 w 90"/>
                <a:gd name="T51" fmla="*/ 419 h 106"/>
                <a:gd name="T52" fmla="*/ 90 w 90"/>
                <a:gd name="T53" fmla="*/ 432 h 106"/>
                <a:gd name="T54" fmla="*/ 85 w 90"/>
                <a:gd name="T55" fmla="*/ 447 h 106"/>
                <a:gd name="T56" fmla="*/ 86 w 90"/>
                <a:gd name="T57" fmla="*/ 390 h 106"/>
                <a:gd name="T58" fmla="*/ 63 w 90"/>
                <a:gd name="T59" fmla="*/ 390 h 106"/>
                <a:gd name="T60" fmla="*/ 61 w 90"/>
                <a:gd name="T61" fmla="*/ 379 h 106"/>
                <a:gd name="T62" fmla="*/ 52 w 90"/>
                <a:gd name="T63" fmla="*/ 376 h 106"/>
                <a:gd name="T64" fmla="*/ 82 w 90"/>
                <a:gd name="T65" fmla="*/ 376 h 106"/>
                <a:gd name="T66" fmla="*/ 86 w 90"/>
                <a:gd name="T67" fmla="*/ 390 h 106"/>
                <a:gd name="T68" fmla="*/ 45 w 90"/>
                <a:gd name="T69" fmla="*/ 465 h 106"/>
                <a:gd name="T70" fmla="*/ 27 w 90"/>
                <a:gd name="T71" fmla="*/ 462 h 106"/>
                <a:gd name="T72" fmla="*/ 13 w 90"/>
                <a:gd name="T73" fmla="*/ 456 h 106"/>
                <a:gd name="T74" fmla="*/ 4 w 90"/>
                <a:gd name="T75" fmla="*/ 445 h 106"/>
                <a:gd name="T76" fmla="*/ 0 w 90"/>
                <a:gd name="T77" fmla="*/ 430 h 106"/>
                <a:gd name="T78" fmla="*/ 22 w 90"/>
                <a:gd name="T79" fmla="*/ 430 h 106"/>
                <a:gd name="T80" fmla="*/ 23 w 90"/>
                <a:gd name="T81" fmla="*/ 442 h 106"/>
                <a:gd name="T82" fmla="*/ 33 w 90"/>
                <a:gd name="T83" fmla="*/ 447 h 106"/>
                <a:gd name="T84" fmla="*/ 85 w 90"/>
                <a:gd name="T85" fmla="*/ 447 h 106"/>
                <a:gd name="T86" fmla="*/ 75 w 90"/>
                <a:gd name="T87" fmla="*/ 457 h 106"/>
                <a:gd name="T88" fmla="*/ 60 w 90"/>
                <a:gd name="T89" fmla="*/ 463 h 106"/>
                <a:gd name="T90" fmla="*/ 45 w 90"/>
                <a:gd name="T91" fmla="*/ 465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06">
                  <a:moveTo>
                    <a:pt x="85" y="88"/>
                  </a:moveTo>
                  <a:lnTo>
                    <a:pt x="53" y="88"/>
                  </a:lnTo>
                  <a:lnTo>
                    <a:pt x="68" y="86"/>
                  </a:lnTo>
                  <a:lnTo>
                    <a:pt x="67" y="63"/>
                  </a:lnTo>
                  <a:lnTo>
                    <a:pt x="51" y="62"/>
                  </a:lnTo>
                  <a:lnTo>
                    <a:pt x="35" y="58"/>
                  </a:lnTo>
                  <a:lnTo>
                    <a:pt x="23" y="55"/>
                  </a:lnTo>
                  <a:lnTo>
                    <a:pt x="12" y="50"/>
                  </a:lnTo>
                  <a:lnTo>
                    <a:pt x="5" y="41"/>
                  </a:lnTo>
                  <a:lnTo>
                    <a:pt x="2" y="28"/>
                  </a:lnTo>
                  <a:lnTo>
                    <a:pt x="6" y="15"/>
                  </a:lnTo>
                  <a:lnTo>
                    <a:pt x="16" y="6"/>
                  </a:lnTo>
                  <a:lnTo>
                    <a:pt x="30" y="1"/>
                  </a:lnTo>
                  <a:lnTo>
                    <a:pt x="44" y="0"/>
                  </a:lnTo>
                  <a:lnTo>
                    <a:pt x="59" y="1"/>
                  </a:lnTo>
                  <a:lnTo>
                    <a:pt x="72" y="7"/>
                  </a:lnTo>
                  <a:lnTo>
                    <a:pt x="81" y="16"/>
                  </a:lnTo>
                  <a:lnTo>
                    <a:pt x="82" y="17"/>
                  </a:lnTo>
                  <a:lnTo>
                    <a:pt x="36" y="17"/>
                  </a:lnTo>
                  <a:lnTo>
                    <a:pt x="24" y="19"/>
                  </a:lnTo>
                  <a:lnTo>
                    <a:pt x="24" y="38"/>
                  </a:lnTo>
                  <a:lnTo>
                    <a:pt x="41" y="40"/>
                  </a:lnTo>
                  <a:lnTo>
                    <a:pt x="57" y="44"/>
                  </a:lnTo>
                  <a:lnTo>
                    <a:pt x="69" y="47"/>
                  </a:lnTo>
                  <a:lnTo>
                    <a:pt x="79" y="52"/>
                  </a:lnTo>
                  <a:lnTo>
                    <a:pt x="87" y="60"/>
                  </a:lnTo>
                  <a:lnTo>
                    <a:pt x="90" y="73"/>
                  </a:lnTo>
                  <a:lnTo>
                    <a:pt x="85" y="88"/>
                  </a:lnTo>
                  <a:close/>
                  <a:moveTo>
                    <a:pt x="86" y="31"/>
                  </a:moveTo>
                  <a:lnTo>
                    <a:pt x="63" y="31"/>
                  </a:lnTo>
                  <a:lnTo>
                    <a:pt x="61" y="20"/>
                  </a:lnTo>
                  <a:lnTo>
                    <a:pt x="52" y="17"/>
                  </a:lnTo>
                  <a:lnTo>
                    <a:pt x="82" y="17"/>
                  </a:lnTo>
                  <a:lnTo>
                    <a:pt x="86" y="31"/>
                  </a:lnTo>
                  <a:close/>
                  <a:moveTo>
                    <a:pt x="45" y="106"/>
                  </a:moveTo>
                  <a:lnTo>
                    <a:pt x="27" y="103"/>
                  </a:lnTo>
                  <a:lnTo>
                    <a:pt x="13" y="97"/>
                  </a:lnTo>
                  <a:lnTo>
                    <a:pt x="4" y="86"/>
                  </a:lnTo>
                  <a:lnTo>
                    <a:pt x="0" y="71"/>
                  </a:lnTo>
                  <a:lnTo>
                    <a:pt x="22" y="71"/>
                  </a:lnTo>
                  <a:lnTo>
                    <a:pt x="23" y="83"/>
                  </a:lnTo>
                  <a:lnTo>
                    <a:pt x="33" y="88"/>
                  </a:lnTo>
                  <a:lnTo>
                    <a:pt x="85" y="88"/>
                  </a:lnTo>
                  <a:lnTo>
                    <a:pt x="75" y="98"/>
                  </a:lnTo>
                  <a:lnTo>
                    <a:pt x="60" y="104"/>
                  </a:lnTo>
                  <a:lnTo>
                    <a:pt x="45" y="10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AutoShape 1344"/>
            <p:cNvSpPr>
              <a:spLocks/>
            </p:cNvSpPr>
            <p:nvPr/>
          </p:nvSpPr>
          <p:spPr bwMode="auto">
            <a:xfrm>
              <a:off x="4917"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70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5 w 97"/>
                <a:gd name="T47" fmla="*/ 462 h 106"/>
                <a:gd name="T48" fmla="*/ 49 w 97"/>
                <a:gd name="T49" fmla="*/ 465 h 106"/>
                <a:gd name="T50" fmla="*/ 95 w 97"/>
                <a:gd name="T51" fmla="*/ 403 h 106"/>
                <a:gd name="T52" fmla="*/ 74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70"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5" y="103"/>
                  </a:lnTo>
                  <a:lnTo>
                    <a:pt x="49" y="106"/>
                  </a:lnTo>
                  <a:close/>
                  <a:moveTo>
                    <a:pt x="95" y="44"/>
                  </a:moveTo>
                  <a:lnTo>
                    <a:pt x="74"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AutoShape 1345"/>
            <p:cNvSpPr>
              <a:spLocks/>
            </p:cNvSpPr>
            <p:nvPr/>
          </p:nvSpPr>
          <p:spPr bwMode="auto">
            <a:xfrm>
              <a:off x="5030" y="358"/>
              <a:ext cx="59" cy="104"/>
            </a:xfrm>
            <a:custGeom>
              <a:avLst/>
              <a:gdLst>
                <a:gd name="T0" fmla="*/ 44 w 59"/>
                <a:gd name="T1" fmla="*/ 381 h 104"/>
                <a:gd name="T2" fmla="*/ 21 w 59"/>
                <a:gd name="T3" fmla="*/ 381 h 104"/>
                <a:gd name="T4" fmla="*/ 23 w 59"/>
                <a:gd name="T5" fmla="*/ 370 h 104"/>
                <a:gd name="T6" fmla="*/ 37 w 59"/>
                <a:gd name="T7" fmla="*/ 359 h 104"/>
                <a:gd name="T8" fmla="*/ 55 w 59"/>
                <a:gd name="T9" fmla="*/ 359 h 104"/>
                <a:gd name="T10" fmla="*/ 57 w 59"/>
                <a:gd name="T11" fmla="*/ 359 h 104"/>
                <a:gd name="T12" fmla="*/ 59 w 59"/>
                <a:gd name="T13" fmla="*/ 359 h 104"/>
                <a:gd name="T14" fmla="*/ 59 w 59"/>
                <a:gd name="T15" fmla="*/ 380 h 104"/>
                <a:gd name="T16" fmla="*/ 49 w 59"/>
                <a:gd name="T17" fmla="*/ 380 h 104"/>
                <a:gd name="T18" fmla="*/ 44 w 59"/>
                <a:gd name="T19" fmla="*/ 381 h 104"/>
                <a:gd name="T20" fmla="*/ 22 w 59"/>
                <a:gd name="T21" fmla="*/ 462 h 104"/>
                <a:gd name="T22" fmla="*/ 0 w 59"/>
                <a:gd name="T23" fmla="*/ 462 h 104"/>
                <a:gd name="T24" fmla="*/ 0 w 59"/>
                <a:gd name="T25" fmla="*/ 361 h 104"/>
                <a:gd name="T26" fmla="*/ 20 w 59"/>
                <a:gd name="T27" fmla="*/ 361 h 104"/>
                <a:gd name="T28" fmla="*/ 20 w 59"/>
                <a:gd name="T29" fmla="*/ 381 h 104"/>
                <a:gd name="T30" fmla="*/ 44 w 59"/>
                <a:gd name="T31" fmla="*/ 381 h 104"/>
                <a:gd name="T32" fmla="*/ 38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5 w 59"/>
                <a:gd name="T45" fmla="*/ 380 h 104"/>
                <a:gd name="T46" fmla="*/ 52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3" y="11"/>
                  </a:lnTo>
                  <a:lnTo>
                    <a:pt x="37" y="0"/>
                  </a:lnTo>
                  <a:lnTo>
                    <a:pt x="55" y="0"/>
                  </a:lnTo>
                  <a:lnTo>
                    <a:pt x="57" y="0"/>
                  </a:lnTo>
                  <a:lnTo>
                    <a:pt x="59" y="0"/>
                  </a:lnTo>
                  <a:lnTo>
                    <a:pt x="59" y="21"/>
                  </a:lnTo>
                  <a:lnTo>
                    <a:pt x="49" y="21"/>
                  </a:lnTo>
                  <a:lnTo>
                    <a:pt x="44" y="22"/>
                  </a:lnTo>
                  <a:close/>
                  <a:moveTo>
                    <a:pt x="22" y="103"/>
                  </a:moveTo>
                  <a:lnTo>
                    <a:pt x="0" y="103"/>
                  </a:lnTo>
                  <a:lnTo>
                    <a:pt x="0" y="2"/>
                  </a:lnTo>
                  <a:lnTo>
                    <a:pt x="20" y="2"/>
                  </a:lnTo>
                  <a:lnTo>
                    <a:pt x="20" y="22"/>
                  </a:lnTo>
                  <a:lnTo>
                    <a:pt x="44" y="22"/>
                  </a:lnTo>
                  <a:lnTo>
                    <a:pt x="38" y="23"/>
                  </a:lnTo>
                  <a:lnTo>
                    <a:pt x="30" y="30"/>
                  </a:lnTo>
                  <a:lnTo>
                    <a:pt x="24" y="40"/>
                  </a:lnTo>
                  <a:lnTo>
                    <a:pt x="22" y="55"/>
                  </a:lnTo>
                  <a:lnTo>
                    <a:pt x="22" y="103"/>
                  </a:lnTo>
                  <a:close/>
                  <a:moveTo>
                    <a:pt x="59" y="22"/>
                  </a:moveTo>
                  <a:lnTo>
                    <a:pt x="55" y="21"/>
                  </a:lnTo>
                  <a:lnTo>
                    <a:pt x="52"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AutoShape 1346"/>
            <p:cNvSpPr>
              <a:spLocks/>
            </p:cNvSpPr>
            <p:nvPr/>
          </p:nvSpPr>
          <p:spPr bwMode="auto">
            <a:xfrm>
              <a:off x="5089" y="361"/>
              <a:ext cx="98" cy="101"/>
            </a:xfrm>
            <a:custGeom>
              <a:avLst/>
              <a:gdLst>
                <a:gd name="T0" fmla="*/ 62 w 98"/>
                <a:gd name="T1" fmla="*/ 462 h 101"/>
                <a:gd name="T2" fmla="*/ 37 w 98"/>
                <a:gd name="T3" fmla="*/ 462 h 101"/>
                <a:gd name="T4" fmla="*/ 0 w 98"/>
                <a:gd name="T5" fmla="*/ 361 h 101"/>
                <a:gd name="T6" fmla="*/ 24 w 98"/>
                <a:gd name="T7" fmla="*/ 361 h 101"/>
                <a:gd name="T8" fmla="*/ 50 w 98"/>
                <a:gd name="T9" fmla="*/ 439 h 101"/>
                <a:gd name="T10" fmla="*/ 70 w 98"/>
                <a:gd name="T11" fmla="*/ 439 h 101"/>
                <a:gd name="T12" fmla="*/ 62 w 98"/>
                <a:gd name="T13" fmla="*/ 462 h 101"/>
                <a:gd name="T14" fmla="*/ 70 w 98"/>
                <a:gd name="T15" fmla="*/ 439 h 101"/>
                <a:gd name="T16" fmla="*/ 50 w 98"/>
                <a:gd name="T17" fmla="*/ 439 h 101"/>
                <a:gd name="T18" fmla="*/ 75 w 98"/>
                <a:gd name="T19" fmla="*/ 361 h 101"/>
                <a:gd name="T20" fmla="*/ 98 w 98"/>
                <a:gd name="T21" fmla="*/ 361 h 101"/>
                <a:gd name="T22" fmla="*/ 70 w 98"/>
                <a:gd name="T23" fmla="*/ 439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01">
                  <a:moveTo>
                    <a:pt x="62" y="101"/>
                  </a:moveTo>
                  <a:lnTo>
                    <a:pt x="37" y="101"/>
                  </a:lnTo>
                  <a:lnTo>
                    <a:pt x="0" y="0"/>
                  </a:lnTo>
                  <a:lnTo>
                    <a:pt x="24" y="0"/>
                  </a:lnTo>
                  <a:lnTo>
                    <a:pt x="50" y="78"/>
                  </a:lnTo>
                  <a:lnTo>
                    <a:pt x="70" y="78"/>
                  </a:lnTo>
                  <a:lnTo>
                    <a:pt x="62" y="101"/>
                  </a:lnTo>
                  <a:close/>
                  <a:moveTo>
                    <a:pt x="70" y="78"/>
                  </a:moveTo>
                  <a:lnTo>
                    <a:pt x="50" y="78"/>
                  </a:lnTo>
                  <a:lnTo>
                    <a:pt x="75" y="0"/>
                  </a:lnTo>
                  <a:lnTo>
                    <a:pt x="98" y="0"/>
                  </a:lnTo>
                  <a:lnTo>
                    <a:pt x="70" y="7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AutoShape 1347"/>
            <p:cNvSpPr>
              <a:spLocks/>
            </p:cNvSpPr>
            <p:nvPr/>
          </p:nvSpPr>
          <p:spPr bwMode="auto">
            <a:xfrm>
              <a:off x="5195" y="358"/>
              <a:ext cx="102" cy="106"/>
            </a:xfrm>
            <a:custGeom>
              <a:avLst/>
              <a:gdLst>
                <a:gd name="T0" fmla="*/ 51 w 102"/>
                <a:gd name="T1" fmla="*/ 465 h 106"/>
                <a:gd name="T2" fmla="*/ 30 w 102"/>
                <a:gd name="T3" fmla="*/ 461 h 106"/>
                <a:gd name="T4" fmla="*/ 14 w 102"/>
                <a:gd name="T5" fmla="*/ 450 h 106"/>
                <a:gd name="T6" fmla="*/ 4 w 102"/>
                <a:gd name="T7" fmla="*/ 433 h 106"/>
                <a:gd name="T8" fmla="*/ 0 w 102"/>
                <a:gd name="T9" fmla="*/ 411 h 106"/>
                <a:gd name="T10" fmla="*/ 4 w 102"/>
                <a:gd name="T11" fmla="*/ 390 h 106"/>
                <a:gd name="T12" fmla="*/ 14 w 102"/>
                <a:gd name="T13" fmla="*/ 374 h 106"/>
                <a:gd name="T14" fmla="*/ 30 w 102"/>
                <a:gd name="T15" fmla="*/ 363 h 106"/>
                <a:gd name="T16" fmla="*/ 51 w 102"/>
                <a:gd name="T17" fmla="*/ 359 h 106"/>
                <a:gd name="T18" fmla="*/ 73 w 102"/>
                <a:gd name="T19" fmla="*/ 363 h 106"/>
                <a:gd name="T20" fmla="*/ 89 w 102"/>
                <a:gd name="T21" fmla="*/ 374 h 106"/>
                <a:gd name="T22" fmla="*/ 90 w 102"/>
                <a:gd name="T23" fmla="*/ 376 h 106"/>
                <a:gd name="T24" fmla="*/ 51 w 102"/>
                <a:gd name="T25" fmla="*/ 376 h 106"/>
                <a:gd name="T26" fmla="*/ 38 w 102"/>
                <a:gd name="T27" fmla="*/ 379 h 106"/>
                <a:gd name="T28" fmla="*/ 29 w 102"/>
                <a:gd name="T29" fmla="*/ 387 h 106"/>
                <a:gd name="T30" fmla="*/ 24 w 102"/>
                <a:gd name="T31" fmla="*/ 399 h 106"/>
                <a:gd name="T32" fmla="*/ 22 w 102"/>
                <a:gd name="T33" fmla="*/ 411 h 106"/>
                <a:gd name="T34" fmla="*/ 24 w 102"/>
                <a:gd name="T35" fmla="*/ 424 h 106"/>
                <a:gd name="T36" fmla="*/ 29 w 102"/>
                <a:gd name="T37" fmla="*/ 436 h 106"/>
                <a:gd name="T38" fmla="*/ 38 w 102"/>
                <a:gd name="T39" fmla="*/ 444 h 106"/>
                <a:gd name="T40" fmla="*/ 51 w 102"/>
                <a:gd name="T41" fmla="*/ 447 h 106"/>
                <a:gd name="T42" fmla="*/ 90 w 102"/>
                <a:gd name="T43" fmla="*/ 447 h 106"/>
                <a:gd name="T44" fmla="*/ 89 w 102"/>
                <a:gd name="T45" fmla="*/ 450 h 106"/>
                <a:gd name="T46" fmla="*/ 73 w 102"/>
                <a:gd name="T47" fmla="*/ 461 h 106"/>
                <a:gd name="T48" fmla="*/ 51 w 102"/>
                <a:gd name="T49" fmla="*/ 465 h 106"/>
                <a:gd name="T50" fmla="*/ 90 w 102"/>
                <a:gd name="T51" fmla="*/ 447 h 106"/>
                <a:gd name="T52" fmla="*/ 51 w 102"/>
                <a:gd name="T53" fmla="*/ 447 h 106"/>
                <a:gd name="T54" fmla="*/ 64 w 102"/>
                <a:gd name="T55" fmla="*/ 444 h 106"/>
                <a:gd name="T56" fmla="*/ 73 w 102"/>
                <a:gd name="T57" fmla="*/ 436 h 106"/>
                <a:gd name="T58" fmla="*/ 78 w 102"/>
                <a:gd name="T59" fmla="*/ 424 h 106"/>
                <a:gd name="T60" fmla="*/ 80 w 102"/>
                <a:gd name="T61" fmla="*/ 411 h 106"/>
                <a:gd name="T62" fmla="*/ 78 w 102"/>
                <a:gd name="T63" fmla="*/ 399 h 106"/>
                <a:gd name="T64" fmla="*/ 73 w 102"/>
                <a:gd name="T65" fmla="*/ 387 h 106"/>
                <a:gd name="T66" fmla="*/ 64 w 102"/>
                <a:gd name="T67" fmla="*/ 379 h 106"/>
                <a:gd name="T68" fmla="*/ 51 w 102"/>
                <a:gd name="T69" fmla="*/ 376 h 106"/>
                <a:gd name="T70" fmla="*/ 90 w 102"/>
                <a:gd name="T71" fmla="*/ 376 h 106"/>
                <a:gd name="T72" fmla="*/ 98 w 102"/>
                <a:gd name="T73" fmla="*/ 390 h 106"/>
                <a:gd name="T74" fmla="*/ 102 w 102"/>
                <a:gd name="T75" fmla="*/ 411 h 106"/>
                <a:gd name="T76" fmla="*/ 98 w 102"/>
                <a:gd name="T77" fmla="*/ 433 h 106"/>
                <a:gd name="T78" fmla="*/ 90 w 102"/>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 h="106">
                  <a:moveTo>
                    <a:pt x="51" y="106"/>
                  </a:moveTo>
                  <a:lnTo>
                    <a:pt x="30" y="102"/>
                  </a:lnTo>
                  <a:lnTo>
                    <a:pt x="14" y="91"/>
                  </a:lnTo>
                  <a:lnTo>
                    <a:pt x="4" y="74"/>
                  </a:lnTo>
                  <a:lnTo>
                    <a:pt x="0" y="52"/>
                  </a:lnTo>
                  <a:lnTo>
                    <a:pt x="4" y="31"/>
                  </a:lnTo>
                  <a:lnTo>
                    <a:pt x="14" y="15"/>
                  </a:lnTo>
                  <a:lnTo>
                    <a:pt x="30" y="4"/>
                  </a:lnTo>
                  <a:lnTo>
                    <a:pt x="51" y="0"/>
                  </a:lnTo>
                  <a:lnTo>
                    <a:pt x="73" y="4"/>
                  </a:lnTo>
                  <a:lnTo>
                    <a:pt x="89" y="15"/>
                  </a:lnTo>
                  <a:lnTo>
                    <a:pt x="90" y="17"/>
                  </a:lnTo>
                  <a:lnTo>
                    <a:pt x="51" y="17"/>
                  </a:lnTo>
                  <a:lnTo>
                    <a:pt x="38" y="20"/>
                  </a:lnTo>
                  <a:lnTo>
                    <a:pt x="29" y="28"/>
                  </a:lnTo>
                  <a:lnTo>
                    <a:pt x="24" y="40"/>
                  </a:lnTo>
                  <a:lnTo>
                    <a:pt x="22" y="52"/>
                  </a:lnTo>
                  <a:lnTo>
                    <a:pt x="24" y="65"/>
                  </a:lnTo>
                  <a:lnTo>
                    <a:pt x="29" y="77"/>
                  </a:lnTo>
                  <a:lnTo>
                    <a:pt x="38" y="85"/>
                  </a:lnTo>
                  <a:lnTo>
                    <a:pt x="51" y="88"/>
                  </a:lnTo>
                  <a:lnTo>
                    <a:pt x="90" y="88"/>
                  </a:lnTo>
                  <a:lnTo>
                    <a:pt x="89" y="91"/>
                  </a:lnTo>
                  <a:lnTo>
                    <a:pt x="73" y="102"/>
                  </a:lnTo>
                  <a:lnTo>
                    <a:pt x="51" y="106"/>
                  </a:lnTo>
                  <a:close/>
                  <a:moveTo>
                    <a:pt x="90" y="88"/>
                  </a:moveTo>
                  <a:lnTo>
                    <a:pt x="51" y="88"/>
                  </a:lnTo>
                  <a:lnTo>
                    <a:pt x="64" y="85"/>
                  </a:lnTo>
                  <a:lnTo>
                    <a:pt x="73" y="77"/>
                  </a:lnTo>
                  <a:lnTo>
                    <a:pt x="78" y="65"/>
                  </a:lnTo>
                  <a:lnTo>
                    <a:pt x="80" y="52"/>
                  </a:lnTo>
                  <a:lnTo>
                    <a:pt x="78" y="40"/>
                  </a:lnTo>
                  <a:lnTo>
                    <a:pt x="73" y="28"/>
                  </a:lnTo>
                  <a:lnTo>
                    <a:pt x="64" y="20"/>
                  </a:lnTo>
                  <a:lnTo>
                    <a:pt x="51" y="17"/>
                  </a:lnTo>
                  <a:lnTo>
                    <a:pt x="90" y="17"/>
                  </a:lnTo>
                  <a:lnTo>
                    <a:pt x="98" y="31"/>
                  </a:lnTo>
                  <a:lnTo>
                    <a:pt x="102" y="52"/>
                  </a:lnTo>
                  <a:lnTo>
                    <a:pt x="98" y="74"/>
                  </a:lnTo>
                  <a:lnTo>
                    <a:pt x="90"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AutoShape 1348"/>
            <p:cNvSpPr>
              <a:spLocks/>
            </p:cNvSpPr>
            <p:nvPr/>
          </p:nvSpPr>
          <p:spPr bwMode="auto">
            <a:xfrm>
              <a:off x="5315" y="323"/>
              <a:ext cx="23" cy="139"/>
            </a:xfrm>
            <a:custGeom>
              <a:avLst/>
              <a:gdLst>
                <a:gd name="T0" fmla="*/ 22 w 23"/>
                <a:gd name="T1" fmla="*/ 344 h 139"/>
                <a:gd name="T2" fmla="*/ 0 w 23"/>
                <a:gd name="T3" fmla="*/ 344 h 139"/>
                <a:gd name="T4" fmla="*/ 0 w 23"/>
                <a:gd name="T5" fmla="*/ 323 h 139"/>
                <a:gd name="T6" fmla="*/ 22 w 23"/>
                <a:gd name="T7" fmla="*/ 323 h 139"/>
                <a:gd name="T8" fmla="*/ 22 w 23"/>
                <a:gd name="T9" fmla="*/ 344 h 139"/>
                <a:gd name="T10" fmla="*/ 22 w 23"/>
                <a:gd name="T11" fmla="*/ 462 h 139"/>
                <a:gd name="T12" fmla="*/ 0 w 23"/>
                <a:gd name="T13" fmla="*/ 462 h 139"/>
                <a:gd name="T14" fmla="*/ 0 w 23"/>
                <a:gd name="T15" fmla="*/ 361 h 139"/>
                <a:gd name="T16" fmla="*/ 22 w 23"/>
                <a:gd name="T17" fmla="*/ 361 h 139"/>
                <a:gd name="T18" fmla="*/ 22 w 23"/>
                <a:gd name="T19" fmla="*/ 462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139">
                  <a:moveTo>
                    <a:pt x="22" y="21"/>
                  </a:moveTo>
                  <a:lnTo>
                    <a:pt x="0" y="21"/>
                  </a:lnTo>
                  <a:lnTo>
                    <a:pt x="0" y="0"/>
                  </a:lnTo>
                  <a:lnTo>
                    <a:pt x="22" y="0"/>
                  </a:lnTo>
                  <a:lnTo>
                    <a:pt x="22" y="21"/>
                  </a:lnTo>
                  <a:close/>
                  <a:moveTo>
                    <a:pt x="22" y="139"/>
                  </a:moveTo>
                  <a:lnTo>
                    <a:pt x="0" y="139"/>
                  </a:lnTo>
                  <a:lnTo>
                    <a:pt x="0" y="38"/>
                  </a:lnTo>
                  <a:lnTo>
                    <a:pt x="22" y="38"/>
                  </a:lnTo>
                  <a:lnTo>
                    <a:pt x="22"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AutoShape 1349"/>
            <p:cNvSpPr>
              <a:spLocks/>
            </p:cNvSpPr>
            <p:nvPr/>
          </p:nvSpPr>
          <p:spPr bwMode="auto">
            <a:xfrm>
              <a:off x="5362" y="358"/>
              <a:ext cx="59" cy="104"/>
            </a:xfrm>
            <a:custGeom>
              <a:avLst/>
              <a:gdLst>
                <a:gd name="T0" fmla="*/ 44 w 59"/>
                <a:gd name="T1" fmla="*/ 381 h 104"/>
                <a:gd name="T2" fmla="*/ 21 w 59"/>
                <a:gd name="T3" fmla="*/ 381 h 104"/>
                <a:gd name="T4" fmla="*/ 24 w 59"/>
                <a:gd name="T5" fmla="*/ 370 h 104"/>
                <a:gd name="T6" fmla="*/ 37 w 59"/>
                <a:gd name="T7" fmla="*/ 359 h 104"/>
                <a:gd name="T8" fmla="*/ 56 w 59"/>
                <a:gd name="T9" fmla="*/ 359 h 104"/>
                <a:gd name="T10" fmla="*/ 57 w 59"/>
                <a:gd name="T11" fmla="*/ 359 h 104"/>
                <a:gd name="T12" fmla="*/ 59 w 59"/>
                <a:gd name="T13" fmla="*/ 359 h 104"/>
                <a:gd name="T14" fmla="*/ 59 w 59"/>
                <a:gd name="T15" fmla="*/ 380 h 104"/>
                <a:gd name="T16" fmla="*/ 50 w 59"/>
                <a:gd name="T17" fmla="*/ 380 h 104"/>
                <a:gd name="T18" fmla="*/ 44 w 59"/>
                <a:gd name="T19" fmla="*/ 381 h 104"/>
                <a:gd name="T20" fmla="*/ 22 w 59"/>
                <a:gd name="T21" fmla="*/ 462 h 104"/>
                <a:gd name="T22" fmla="*/ 0 w 59"/>
                <a:gd name="T23" fmla="*/ 462 h 104"/>
                <a:gd name="T24" fmla="*/ 0 w 59"/>
                <a:gd name="T25" fmla="*/ 361 h 104"/>
                <a:gd name="T26" fmla="*/ 21 w 59"/>
                <a:gd name="T27" fmla="*/ 361 h 104"/>
                <a:gd name="T28" fmla="*/ 21 w 59"/>
                <a:gd name="T29" fmla="*/ 381 h 104"/>
                <a:gd name="T30" fmla="*/ 44 w 59"/>
                <a:gd name="T31" fmla="*/ 381 h 104"/>
                <a:gd name="T32" fmla="*/ 39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6 w 59"/>
                <a:gd name="T45" fmla="*/ 380 h 104"/>
                <a:gd name="T46" fmla="*/ 53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4" y="11"/>
                  </a:lnTo>
                  <a:lnTo>
                    <a:pt x="37" y="0"/>
                  </a:lnTo>
                  <a:lnTo>
                    <a:pt x="56" y="0"/>
                  </a:lnTo>
                  <a:lnTo>
                    <a:pt x="57" y="0"/>
                  </a:lnTo>
                  <a:lnTo>
                    <a:pt x="59" y="0"/>
                  </a:lnTo>
                  <a:lnTo>
                    <a:pt x="59" y="21"/>
                  </a:lnTo>
                  <a:lnTo>
                    <a:pt x="50" y="21"/>
                  </a:lnTo>
                  <a:lnTo>
                    <a:pt x="44" y="22"/>
                  </a:lnTo>
                  <a:close/>
                  <a:moveTo>
                    <a:pt x="22" y="103"/>
                  </a:moveTo>
                  <a:lnTo>
                    <a:pt x="0" y="103"/>
                  </a:lnTo>
                  <a:lnTo>
                    <a:pt x="0" y="2"/>
                  </a:lnTo>
                  <a:lnTo>
                    <a:pt x="21" y="2"/>
                  </a:lnTo>
                  <a:lnTo>
                    <a:pt x="21" y="22"/>
                  </a:lnTo>
                  <a:lnTo>
                    <a:pt x="44" y="22"/>
                  </a:lnTo>
                  <a:lnTo>
                    <a:pt x="39" y="23"/>
                  </a:lnTo>
                  <a:lnTo>
                    <a:pt x="30" y="30"/>
                  </a:lnTo>
                  <a:lnTo>
                    <a:pt x="24" y="40"/>
                  </a:lnTo>
                  <a:lnTo>
                    <a:pt x="22" y="55"/>
                  </a:lnTo>
                  <a:lnTo>
                    <a:pt x="22" y="103"/>
                  </a:lnTo>
                  <a:close/>
                  <a:moveTo>
                    <a:pt x="59" y="22"/>
                  </a:moveTo>
                  <a:lnTo>
                    <a:pt x="56" y="21"/>
                  </a:lnTo>
                  <a:lnTo>
                    <a:pt x="53"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AutoShape 1350"/>
            <p:cNvSpPr>
              <a:spLocks/>
            </p:cNvSpPr>
            <p:nvPr/>
          </p:nvSpPr>
          <p:spPr bwMode="auto">
            <a:xfrm>
              <a:off x="6169" y="307"/>
              <a:ext cx="68" cy="88"/>
            </a:xfrm>
            <a:custGeom>
              <a:avLst/>
              <a:gdLst>
                <a:gd name="T0" fmla="*/ 63 w 68"/>
                <a:gd name="T1" fmla="*/ 383 h 88"/>
                <a:gd name="T2" fmla="*/ 48 w 68"/>
                <a:gd name="T3" fmla="*/ 383 h 88"/>
                <a:gd name="T4" fmla="*/ 53 w 68"/>
                <a:gd name="T5" fmla="*/ 377 h 88"/>
                <a:gd name="T6" fmla="*/ 53 w 68"/>
                <a:gd name="T7" fmla="*/ 364 h 88"/>
                <a:gd name="T8" fmla="*/ 50 w 68"/>
                <a:gd name="T9" fmla="*/ 361 h 88"/>
                <a:gd name="T10" fmla="*/ 40 w 68"/>
                <a:gd name="T11" fmla="*/ 358 h 88"/>
                <a:gd name="T12" fmla="*/ 33 w 68"/>
                <a:gd name="T13" fmla="*/ 356 h 88"/>
                <a:gd name="T14" fmla="*/ 7 w 68"/>
                <a:gd name="T15" fmla="*/ 349 h 88"/>
                <a:gd name="T16" fmla="*/ 3 w 68"/>
                <a:gd name="T17" fmla="*/ 341 h 88"/>
                <a:gd name="T18" fmla="*/ 3 w 68"/>
                <a:gd name="T19" fmla="*/ 315 h 88"/>
                <a:gd name="T20" fmla="*/ 18 w 68"/>
                <a:gd name="T21" fmla="*/ 307 h 88"/>
                <a:gd name="T22" fmla="*/ 33 w 68"/>
                <a:gd name="T23" fmla="*/ 307 h 88"/>
                <a:gd name="T24" fmla="*/ 46 w 68"/>
                <a:gd name="T25" fmla="*/ 309 h 88"/>
                <a:gd name="T26" fmla="*/ 56 w 68"/>
                <a:gd name="T27" fmla="*/ 314 h 88"/>
                <a:gd name="T28" fmla="*/ 60 w 68"/>
                <a:gd name="T29" fmla="*/ 319 h 88"/>
                <a:gd name="T30" fmla="*/ 26 w 68"/>
                <a:gd name="T31" fmla="*/ 319 h 88"/>
                <a:gd name="T32" fmla="*/ 17 w 68"/>
                <a:gd name="T33" fmla="*/ 322 h 88"/>
                <a:gd name="T34" fmla="*/ 17 w 68"/>
                <a:gd name="T35" fmla="*/ 336 h 88"/>
                <a:gd name="T36" fmla="*/ 21 w 68"/>
                <a:gd name="T37" fmla="*/ 339 h 88"/>
                <a:gd name="T38" fmla="*/ 29 w 68"/>
                <a:gd name="T39" fmla="*/ 341 h 88"/>
                <a:gd name="T40" fmla="*/ 47 w 68"/>
                <a:gd name="T41" fmla="*/ 346 h 88"/>
                <a:gd name="T42" fmla="*/ 62 w 68"/>
                <a:gd name="T43" fmla="*/ 351 h 88"/>
                <a:gd name="T44" fmla="*/ 68 w 68"/>
                <a:gd name="T45" fmla="*/ 360 h 88"/>
                <a:gd name="T46" fmla="*/ 68 w 68"/>
                <a:gd name="T47" fmla="*/ 369 h 88"/>
                <a:gd name="T48" fmla="*/ 65 w 68"/>
                <a:gd name="T49" fmla="*/ 381 h 88"/>
                <a:gd name="T50" fmla="*/ 63 w 68"/>
                <a:gd name="T51" fmla="*/ 383 h 88"/>
                <a:gd name="T52" fmla="*/ 65 w 68"/>
                <a:gd name="T53" fmla="*/ 334 h 88"/>
                <a:gd name="T54" fmla="*/ 51 w 68"/>
                <a:gd name="T55" fmla="*/ 334 h 88"/>
                <a:gd name="T56" fmla="*/ 50 w 68"/>
                <a:gd name="T57" fmla="*/ 323 h 88"/>
                <a:gd name="T58" fmla="*/ 43 w 68"/>
                <a:gd name="T59" fmla="*/ 319 h 88"/>
                <a:gd name="T60" fmla="*/ 60 w 68"/>
                <a:gd name="T61" fmla="*/ 319 h 88"/>
                <a:gd name="T62" fmla="*/ 63 w 68"/>
                <a:gd name="T63" fmla="*/ 323 h 88"/>
                <a:gd name="T64" fmla="*/ 65 w 68"/>
                <a:gd name="T65" fmla="*/ 334 h 88"/>
                <a:gd name="T66" fmla="*/ 34 w 68"/>
                <a:gd name="T67" fmla="*/ 395 h 88"/>
                <a:gd name="T68" fmla="*/ 21 w 68"/>
                <a:gd name="T69" fmla="*/ 393 h 88"/>
                <a:gd name="T70" fmla="*/ 10 w 68"/>
                <a:gd name="T71" fmla="*/ 388 h 88"/>
                <a:gd name="T72" fmla="*/ 3 w 68"/>
                <a:gd name="T73" fmla="*/ 378 h 88"/>
                <a:gd name="T74" fmla="*/ 0 w 68"/>
                <a:gd name="T75" fmla="*/ 365 h 88"/>
                <a:gd name="T76" fmla="*/ 14 w 68"/>
                <a:gd name="T77" fmla="*/ 365 h 88"/>
                <a:gd name="T78" fmla="*/ 14 w 68"/>
                <a:gd name="T79" fmla="*/ 378 h 88"/>
                <a:gd name="T80" fmla="*/ 24 w 68"/>
                <a:gd name="T81" fmla="*/ 383 h 88"/>
                <a:gd name="T82" fmla="*/ 63 w 68"/>
                <a:gd name="T83" fmla="*/ 383 h 88"/>
                <a:gd name="T84" fmla="*/ 57 w 68"/>
                <a:gd name="T85" fmla="*/ 389 h 88"/>
                <a:gd name="T86" fmla="*/ 47 w 68"/>
                <a:gd name="T87" fmla="*/ 393 h 88"/>
                <a:gd name="T88" fmla="*/ 34 w 68"/>
                <a:gd name="T89" fmla="*/ 395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8" h="88">
                  <a:moveTo>
                    <a:pt x="63" y="76"/>
                  </a:moveTo>
                  <a:lnTo>
                    <a:pt x="48" y="76"/>
                  </a:lnTo>
                  <a:lnTo>
                    <a:pt x="53" y="70"/>
                  </a:lnTo>
                  <a:lnTo>
                    <a:pt x="53" y="57"/>
                  </a:lnTo>
                  <a:lnTo>
                    <a:pt x="50" y="54"/>
                  </a:lnTo>
                  <a:lnTo>
                    <a:pt x="40" y="51"/>
                  </a:lnTo>
                  <a:lnTo>
                    <a:pt x="33" y="49"/>
                  </a:lnTo>
                  <a:lnTo>
                    <a:pt x="7" y="42"/>
                  </a:lnTo>
                  <a:lnTo>
                    <a:pt x="3" y="34"/>
                  </a:lnTo>
                  <a:lnTo>
                    <a:pt x="3" y="8"/>
                  </a:lnTo>
                  <a:lnTo>
                    <a:pt x="18" y="0"/>
                  </a:lnTo>
                  <a:lnTo>
                    <a:pt x="33" y="0"/>
                  </a:lnTo>
                  <a:lnTo>
                    <a:pt x="46" y="2"/>
                  </a:lnTo>
                  <a:lnTo>
                    <a:pt x="56" y="7"/>
                  </a:lnTo>
                  <a:lnTo>
                    <a:pt x="60" y="12"/>
                  </a:lnTo>
                  <a:lnTo>
                    <a:pt x="26" y="12"/>
                  </a:lnTo>
                  <a:lnTo>
                    <a:pt x="17" y="15"/>
                  </a:lnTo>
                  <a:lnTo>
                    <a:pt x="17" y="29"/>
                  </a:lnTo>
                  <a:lnTo>
                    <a:pt x="21" y="32"/>
                  </a:lnTo>
                  <a:lnTo>
                    <a:pt x="29" y="34"/>
                  </a:lnTo>
                  <a:lnTo>
                    <a:pt x="47" y="39"/>
                  </a:lnTo>
                  <a:lnTo>
                    <a:pt x="62" y="44"/>
                  </a:lnTo>
                  <a:lnTo>
                    <a:pt x="68" y="53"/>
                  </a:lnTo>
                  <a:lnTo>
                    <a:pt x="68" y="62"/>
                  </a:lnTo>
                  <a:lnTo>
                    <a:pt x="65" y="74"/>
                  </a:lnTo>
                  <a:lnTo>
                    <a:pt x="63" y="76"/>
                  </a:lnTo>
                  <a:close/>
                  <a:moveTo>
                    <a:pt x="65" y="27"/>
                  </a:moveTo>
                  <a:lnTo>
                    <a:pt x="51" y="27"/>
                  </a:lnTo>
                  <a:lnTo>
                    <a:pt x="50" y="16"/>
                  </a:lnTo>
                  <a:lnTo>
                    <a:pt x="43" y="12"/>
                  </a:lnTo>
                  <a:lnTo>
                    <a:pt x="60" y="12"/>
                  </a:lnTo>
                  <a:lnTo>
                    <a:pt x="63" y="16"/>
                  </a:lnTo>
                  <a:lnTo>
                    <a:pt x="65" y="27"/>
                  </a:lnTo>
                  <a:close/>
                  <a:moveTo>
                    <a:pt x="34" y="88"/>
                  </a:moveTo>
                  <a:lnTo>
                    <a:pt x="21" y="86"/>
                  </a:lnTo>
                  <a:lnTo>
                    <a:pt x="10" y="81"/>
                  </a:lnTo>
                  <a:lnTo>
                    <a:pt x="3" y="71"/>
                  </a:lnTo>
                  <a:lnTo>
                    <a:pt x="0" y="58"/>
                  </a:lnTo>
                  <a:lnTo>
                    <a:pt x="14" y="58"/>
                  </a:lnTo>
                  <a:lnTo>
                    <a:pt x="14" y="71"/>
                  </a:lnTo>
                  <a:lnTo>
                    <a:pt x="24" y="76"/>
                  </a:lnTo>
                  <a:lnTo>
                    <a:pt x="63" y="76"/>
                  </a:lnTo>
                  <a:lnTo>
                    <a:pt x="57" y="82"/>
                  </a:lnTo>
                  <a:lnTo>
                    <a:pt x="47" y="86"/>
                  </a:lnTo>
                  <a:lnTo>
                    <a:pt x="34"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AutoShape 1351"/>
            <p:cNvSpPr>
              <a:spLocks/>
            </p:cNvSpPr>
            <p:nvPr/>
          </p:nvSpPr>
          <p:spPr bwMode="auto">
            <a:xfrm>
              <a:off x="6245" y="330"/>
              <a:ext cx="61" cy="64"/>
            </a:xfrm>
            <a:custGeom>
              <a:avLst/>
              <a:gdLst>
                <a:gd name="T0" fmla="*/ 16 w 61"/>
                <a:gd name="T1" fmla="*/ 351 h 64"/>
                <a:gd name="T2" fmla="*/ 2 w 61"/>
                <a:gd name="T3" fmla="*/ 351 h 64"/>
                <a:gd name="T4" fmla="*/ 3 w 61"/>
                <a:gd name="T5" fmla="*/ 335 h 64"/>
                <a:gd name="T6" fmla="*/ 17 w 61"/>
                <a:gd name="T7" fmla="*/ 331 h 64"/>
                <a:gd name="T8" fmla="*/ 42 w 61"/>
                <a:gd name="T9" fmla="*/ 331 h 64"/>
                <a:gd name="T10" fmla="*/ 54 w 61"/>
                <a:gd name="T11" fmla="*/ 336 h 64"/>
                <a:gd name="T12" fmla="*/ 54 w 61"/>
                <a:gd name="T13" fmla="*/ 341 h 64"/>
                <a:gd name="T14" fmla="*/ 22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2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7" y="0"/>
                  </a:lnTo>
                  <a:lnTo>
                    <a:pt x="42" y="0"/>
                  </a:lnTo>
                  <a:lnTo>
                    <a:pt x="54" y="5"/>
                  </a:lnTo>
                  <a:lnTo>
                    <a:pt x="54" y="10"/>
                  </a:lnTo>
                  <a:lnTo>
                    <a:pt x="22"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2"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AutoShape 1352"/>
            <p:cNvSpPr>
              <a:spLocks/>
            </p:cNvSpPr>
            <p:nvPr/>
          </p:nvSpPr>
          <p:spPr bwMode="auto">
            <a:xfrm>
              <a:off x="6307" y="309"/>
              <a:ext cx="36" cy="84"/>
            </a:xfrm>
            <a:custGeom>
              <a:avLst/>
              <a:gdLst>
                <a:gd name="T0" fmla="*/ 24 w 36"/>
                <a:gd name="T1" fmla="*/ 332 h 84"/>
                <a:gd name="T2" fmla="*/ 10 w 36"/>
                <a:gd name="T3" fmla="*/ 332 h 84"/>
                <a:gd name="T4" fmla="*/ 10 w 36"/>
                <a:gd name="T5" fmla="*/ 312 h 84"/>
                <a:gd name="T6" fmla="*/ 18 w 36"/>
                <a:gd name="T7" fmla="*/ 309 h 84"/>
                <a:gd name="T8" fmla="*/ 31 w 36"/>
                <a:gd name="T9" fmla="*/ 309 h 84"/>
                <a:gd name="T10" fmla="*/ 34 w 36"/>
                <a:gd name="T11" fmla="*/ 310 h 84"/>
                <a:gd name="T12" fmla="*/ 36 w 36"/>
                <a:gd name="T13" fmla="*/ 310 h 84"/>
                <a:gd name="T14" fmla="*/ 36 w 36"/>
                <a:gd name="T15" fmla="*/ 320 h 84"/>
                <a:gd name="T16" fmla="*/ 27 w 36"/>
                <a:gd name="T17" fmla="*/ 320 h 84"/>
                <a:gd name="T18" fmla="*/ 24 w 36"/>
                <a:gd name="T19" fmla="*/ 321 h 84"/>
                <a:gd name="T20" fmla="*/ 24 w 36"/>
                <a:gd name="T21" fmla="*/ 332 h 84"/>
                <a:gd name="T22" fmla="*/ 36 w 36"/>
                <a:gd name="T23" fmla="*/ 321 h 84"/>
                <a:gd name="T24" fmla="*/ 35 w 36"/>
                <a:gd name="T25" fmla="*/ 320 h 84"/>
                <a:gd name="T26" fmla="*/ 33 w 36"/>
                <a:gd name="T27" fmla="*/ 320 h 84"/>
                <a:gd name="T28" fmla="*/ 36 w 36"/>
                <a:gd name="T29" fmla="*/ 320 h 84"/>
                <a:gd name="T30" fmla="*/ 36 w 36"/>
                <a:gd name="T31" fmla="*/ 321 h 84"/>
                <a:gd name="T32" fmla="*/ 35 w 36"/>
                <a:gd name="T33" fmla="*/ 342 h 84"/>
                <a:gd name="T34" fmla="*/ 0 w 36"/>
                <a:gd name="T35" fmla="*/ 342 h 84"/>
                <a:gd name="T36" fmla="*/ 0 w 36"/>
                <a:gd name="T37" fmla="*/ 332 h 84"/>
                <a:gd name="T38" fmla="*/ 35 w 36"/>
                <a:gd name="T39" fmla="*/ 332 h 84"/>
                <a:gd name="T40" fmla="*/ 35 w 36"/>
                <a:gd name="T41" fmla="*/ 342 h 84"/>
                <a:gd name="T42" fmla="*/ 24 w 36"/>
                <a:gd name="T43" fmla="*/ 393 h 84"/>
                <a:gd name="T44" fmla="*/ 10 w 36"/>
                <a:gd name="T45" fmla="*/ 393 h 84"/>
                <a:gd name="T46" fmla="*/ 10 w 36"/>
                <a:gd name="T47" fmla="*/ 342 h 84"/>
                <a:gd name="T48" fmla="*/ 24 w 36"/>
                <a:gd name="T49" fmla="*/ 342 h 84"/>
                <a:gd name="T50" fmla="*/ 24 w 36"/>
                <a:gd name="T51" fmla="*/ 393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84">
                  <a:moveTo>
                    <a:pt x="24" y="23"/>
                  </a:moveTo>
                  <a:lnTo>
                    <a:pt x="10" y="23"/>
                  </a:lnTo>
                  <a:lnTo>
                    <a:pt x="10" y="3"/>
                  </a:lnTo>
                  <a:lnTo>
                    <a:pt x="18" y="0"/>
                  </a:lnTo>
                  <a:lnTo>
                    <a:pt x="31" y="0"/>
                  </a:lnTo>
                  <a:lnTo>
                    <a:pt x="34" y="1"/>
                  </a:lnTo>
                  <a:lnTo>
                    <a:pt x="36" y="1"/>
                  </a:lnTo>
                  <a:lnTo>
                    <a:pt x="36" y="11"/>
                  </a:lnTo>
                  <a:lnTo>
                    <a:pt x="27" y="11"/>
                  </a:lnTo>
                  <a:lnTo>
                    <a:pt x="24" y="12"/>
                  </a:lnTo>
                  <a:lnTo>
                    <a:pt x="24" y="23"/>
                  </a:lnTo>
                  <a:close/>
                  <a:moveTo>
                    <a:pt x="36" y="12"/>
                  </a:moveTo>
                  <a:lnTo>
                    <a:pt x="35" y="11"/>
                  </a:lnTo>
                  <a:lnTo>
                    <a:pt x="33" y="11"/>
                  </a:lnTo>
                  <a:lnTo>
                    <a:pt x="36" y="11"/>
                  </a:lnTo>
                  <a:lnTo>
                    <a:pt x="36" y="12"/>
                  </a:lnTo>
                  <a:close/>
                  <a:moveTo>
                    <a:pt x="35" y="33"/>
                  </a:moveTo>
                  <a:lnTo>
                    <a:pt x="0" y="33"/>
                  </a:lnTo>
                  <a:lnTo>
                    <a:pt x="0" y="23"/>
                  </a:lnTo>
                  <a:lnTo>
                    <a:pt x="35" y="23"/>
                  </a:lnTo>
                  <a:lnTo>
                    <a:pt x="35" y="33"/>
                  </a:lnTo>
                  <a:close/>
                  <a:moveTo>
                    <a:pt x="24" y="84"/>
                  </a:moveTo>
                  <a:lnTo>
                    <a:pt x="10" y="84"/>
                  </a:lnTo>
                  <a:lnTo>
                    <a:pt x="10" y="33"/>
                  </a:lnTo>
                  <a:lnTo>
                    <a:pt x="24" y="33"/>
                  </a:lnTo>
                  <a:lnTo>
                    <a:pt x="24" y="8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AutoShape 1353"/>
            <p:cNvSpPr>
              <a:spLocks/>
            </p:cNvSpPr>
            <p:nvPr/>
          </p:nvSpPr>
          <p:spPr bwMode="auto">
            <a:xfrm>
              <a:off x="6347"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9 w 58"/>
                <a:gd name="T39" fmla="*/ 384 h 64"/>
                <a:gd name="T40" fmla="*/ 55 w 58"/>
                <a:gd name="T41" fmla="*/ 384 h 64"/>
                <a:gd name="T42" fmla="*/ 54 w 58"/>
                <a:gd name="T43" fmla="*/ 387 h 64"/>
                <a:gd name="T44" fmla="*/ 43 w 58"/>
                <a:gd name="T45" fmla="*/ 394 h 64"/>
                <a:gd name="T46" fmla="*/ 57 w 58"/>
                <a:gd name="T47" fmla="*/ 357 h 64"/>
                <a:gd name="T48" fmla="*/ 45 w 58"/>
                <a:gd name="T49" fmla="*/ 357 h 64"/>
                <a:gd name="T50" fmla="*/ 44 w 58"/>
                <a:gd name="T51" fmla="*/ 349 h 64"/>
                <a:gd name="T52" fmla="*/ 38 w 58"/>
                <a:gd name="T53" fmla="*/ 341 h 64"/>
                <a:gd name="T54" fmla="*/ 51 w 58"/>
                <a:gd name="T55" fmla="*/ 341 h 64"/>
                <a:gd name="T56" fmla="*/ 52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9" y="53"/>
                  </a:lnTo>
                  <a:lnTo>
                    <a:pt x="55" y="53"/>
                  </a:lnTo>
                  <a:lnTo>
                    <a:pt x="54" y="56"/>
                  </a:lnTo>
                  <a:lnTo>
                    <a:pt x="43" y="63"/>
                  </a:lnTo>
                  <a:close/>
                  <a:moveTo>
                    <a:pt x="57" y="26"/>
                  </a:moveTo>
                  <a:lnTo>
                    <a:pt x="45" y="26"/>
                  </a:lnTo>
                  <a:lnTo>
                    <a:pt x="44" y="18"/>
                  </a:lnTo>
                  <a:lnTo>
                    <a:pt x="38" y="10"/>
                  </a:lnTo>
                  <a:lnTo>
                    <a:pt x="51" y="10"/>
                  </a:lnTo>
                  <a:lnTo>
                    <a:pt x="52"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AutoShape 1354"/>
            <p:cNvSpPr>
              <a:spLocks/>
            </p:cNvSpPr>
            <p:nvPr/>
          </p:nvSpPr>
          <p:spPr bwMode="auto">
            <a:xfrm>
              <a:off x="6408" y="314"/>
              <a:ext cx="36" cy="79"/>
            </a:xfrm>
            <a:custGeom>
              <a:avLst/>
              <a:gdLst>
                <a:gd name="T0" fmla="*/ 23 w 36"/>
                <a:gd name="T1" fmla="*/ 332 h 79"/>
                <a:gd name="T2" fmla="*/ 10 w 36"/>
                <a:gd name="T3" fmla="*/ 332 h 79"/>
                <a:gd name="T4" fmla="*/ 10 w 36"/>
                <a:gd name="T5" fmla="*/ 314 h 79"/>
                <a:gd name="T6" fmla="*/ 23 w 36"/>
                <a:gd name="T7" fmla="*/ 314 h 79"/>
                <a:gd name="T8" fmla="*/ 23 w 36"/>
                <a:gd name="T9" fmla="*/ 332 h 79"/>
                <a:gd name="T10" fmla="*/ 35 w 36"/>
                <a:gd name="T11" fmla="*/ 342 h 79"/>
                <a:gd name="T12" fmla="*/ 0 w 36"/>
                <a:gd name="T13" fmla="*/ 342 h 79"/>
                <a:gd name="T14" fmla="*/ 0 w 36"/>
                <a:gd name="T15" fmla="*/ 332 h 79"/>
                <a:gd name="T16" fmla="*/ 35 w 36"/>
                <a:gd name="T17" fmla="*/ 332 h 79"/>
                <a:gd name="T18" fmla="*/ 35 w 36"/>
                <a:gd name="T19" fmla="*/ 342 h 79"/>
                <a:gd name="T20" fmla="*/ 30 w 36"/>
                <a:gd name="T21" fmla="*/ 393 h 79"/>
                <a:gd name="T22" fmla="*/ 13 w 36"/>
                <a:gd name="T23" fmla="*/ 393 h 79"/>
                <a:gd name="T24" fmla="*/ 10 w 36"/>
                <a:gd name="T25" fmla="*/ 388 h 79"/>
                <a:gd name="T26" fmla="*/ 10 w 36"/>
                <a:gd name="T27" fmla="*/ 383 h 79"/>
                <a:gd name="T28" fmla="*/ 10 w 36"/>
                <a:gd name="T29" fmla="*/ 342 h 79"/>
                <a:gd name="T30" fmla="*/ 23 w 36"/>
                <a:gd name="T31" fmla="*/ 342 h 79"/>
                <a:gd name="T32" fmla="*/ 23 w 36"/>
                <a:gd name="T33" fmla="*/ 380 h 79"/>
                <a:gd name="T34" fmla="*/ 24 w 36"/>
                <a:gd name="T35" fmla="*/ 383 h 79"/>
                <a:gd name="T36" fmla="*/ 35 w 36"/>
                <a:gd name="T37" fmla="*/ 383 h 79"/>
                <a:gd name="T38" fmla="*/ 35 w 36"/>
                <a:gd name="T39" fmla="*/ 393 h 79"/>
                <a:gd name="T40" fmla="*/ 32 w 36"/>
                <a:gd name="T41" fmla="*/ 393 h 79"/>
                <a:gd name="T42" fmla="*/ 30 w 36"/>
                <a:gd name="T43" fmla="*/ 393 h 79"/>
                <a:gd name="T44" fmla="*/ 35 w 36"/>
                <a:gd name="T45" fmla="*/ 383 h 79"/>
                <a:gd name="T46" fmla="*/ 33 w 36"/>
                <a:gd name="T47" fmla="*/ 383 h 79"/>
                <a:gd name="T48" fmla="*/ 35 w 36"/>
                <a:gd name="T49" fmla="*/ 382 h 79"/>
                <a:gd name="T50" fmla="*/ 35 w 36"/>
                <a:gd name="T51" fmla="*/ 383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79">
                  <a:moveTo>
                    <a:pt x="23" y="18"/>
                  </a:moveTo>
                  <a:lnTo>
                    <a:pt x="10" y="18"/>
                  </a:lnTo>
                  <a:lnTo>
                    <a:pt x="10" y="0"/>
                  </a:lnTo>
                  <a:lnTo>
                    <a:pt x="23" y="0"/>
                  </a:lnTo>
                  <a:lnTo>
                    <a:pt x="23" y="18"/>
                  </a:lnTo>
                  <a:close/>
                  <a:moveTo>
                    <a:pt x="35" y="28"/>
                  </a:moveTo>
                  <a:lnTo>
                    <a:pt x="0" y="28"/>
                  </a:lnTo>
                  <a:lnTo>
                    <a:pt x="0" y="18"/>
                  </a:lnTo>
                  <a:lnTo>
                    <a:pt x="35" y="18"/>
                  </a:lnTo>
                  <a:lnTo>
                    <a:pt x="35" y="28"/>
                  </a:lnTo>
                  <a:close/>
                  <a:moveTo>
                    <a:pt x="30" y="79"/>
                  </a:moveTo>
                  <a:lnTo>
                    <a:pt x="13" y="79"/>
                  </a:lnTo>
                  <a:lnTo>
                    <a:pt x="10" y="74"/>
                  </a:lnTo>
                  <a:lnTo>
                    <a:pt x="10" y="69"/>
                  </a:lnTo>
                  <a:lnTo>
                    <a:pt x="10" y="28"/>
                  </a:lnTo>
                  <a:lnTo>
                    <a:pt x="23" y="28"/>
                  </a:lnTo>
                  <a:lnTo>
                    <a:pt x="23" y="66"/>
                  </a:lnTo>
                  <a:lnTo>
                    <a:pt x="24" y="69"/>
                  </a:lnTo>
                  <a:lnTo>
                    <a:pt x="35" y="69"/>
                  </a:lnTo>
                  <a:lnTo>
                    <a:pt x="35" y="79"/>
                  </a:lnTo>
                  <a:lnTo>
                    <a:pt x="32" y="79"/>
                  </a:lnTo>
                  <a:lnTo>
                    <a:pt x="30" y="79"/>
                  </a:lnTo>
                  <a:close/>
                  <a:moveTo>
                    <a:pt x="35" y="69"/>
                  </a:moveTo>
                  <a:lnTo>
                    <a:pt x="33" y="69"/>
                  </a:lnTo>
                  <a:lnTo>
                    <a:pt x="35" y="68"/>
                  </a:lnTo>
                  <a:lnTo>
                    <a:pt x="35" y="6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AutoShape 1355"/>
            <p:cNvSpPr>
              <a:spLocks/>
            </p:cNvSpPr>
            <p:nvPr/>
          </p:nvSpPr>
          <p:spPr bwMode="auto">
            <a:xfrm>
              <a:off x="6447" y="332"/>
              <a:ext cx="60" cy="85"/>
            </a:xfrm>
            <a:custGeom>
              <a:avLst/>
              <a:gdLst>
                <a:gd name="T0" fmla="*/ 33 w 60"/>
                <a:gd name="T1" fmla="*/ 406 h 85"/>
                <a:gd name="T2" fmla="*/ 18 w 60"/>
                <a:gd name="T3" fmla="*/ 406 h 85"/>
                <a:gd name="T4" fmla="*/ 20 w 60"/>
                <a:gd name="T5" fmla="*/ 402 h 85"/>
                <a:gd name="T6" fmla="*/ 22 w 60"/>
                <a:gd name="T7" fmla="*/ 397 h 85"/>
                <a:gd name="T8" fmla="*/ 23 w 60"/>
                <a:gd name="T9" fmla="*/ 392 h 85"/>
                <a:gd name="T10" fmla="*/ 0 w 60"/>
                <a:gd name="T11" fmla="*/ 332 h 85"/>
                <a:gd name="T12" fmla="*/ 15 w 60"/>
                <a:gd name="T13" fmla="*/ 332 h 85"/>
                <a:gd name="T14" fmla="*/ 30 w 60"/>
                <a:gd name="T15" fmla="*/ 377 h 85"/>
                <a:gd name="T16" fmla="*/ 43 w 60"/>
                <a:gd name="T17" fmla="*/ 377 h 85"/>
                <a:gd name="T18" fmla="*/ 36 w 60"/>
                <a:gd name="T19" fmla="*/ 396 h 85"/>
                <a:gd name="T20" fmla="*/ 33 w 60"/>
                <a:gd name="T21" fmla="*/ 406 h 85"/>
                <a:gd name="T22" fmla="*/ 43 w 60"/>
                <a:gd name="T23" fmla="*/ 377 h 85"/>
                <a:gd name="T24" fmla="*/ 31 w 60"/>
                <a:gd name="T25" fmla="*/ 377 h 85"/>
                <a:gd name="T26" fmla="*/ 46 w 60"/>
                <a:gd name="T27" fmla="*/ 332 h 85"/>
                <a:gd name="T28" fmla="*/ 60 w 60"/>
                <a:gd name="T29" fmla="*/ 332 h 85"/>
                <a:gd name="T30" fmla="*/ 43 w 60"/>
                <a:gd name="T31" fmla="*/ 377 h 85"/>
                <a:gd name="T32" fmla="*/ 29 w 60"/>
                <a:gd name="T33" fmla="*/ 417 h 85"/>
                <a:gd name="T34" fmla="*/ 12 w 60"/>
                <a:gd name="T35" fmla="*/ 417 h 85"/>
                <a:gd name="T36" fmla="*/ 9 w 60"/>
                <a:gd name="T37" fmla="*/ 416 h 85"/>
                <a:gd name="T38" fmla="*/ 6 w 60"/>
                <a:gd name="T39" fmla="*/ 416 h 85"/>
                <a:gd name="T40" fmla="*/ 6 w 60"/>
                <a:gd name="T41" fmla="*/ 405 h 85"/>
                <a:gd name="T42" fmla="*/ 8 w 60"/>
                <a:gd name="T43" fmla="*/ 405 h 85"/>
                <a:gd name="T44" fmla="*/ 10 w 60"/>
                <a:gd name="T45" fmla="*/ 406 h 85"/>
                <a:gd name="T46" fmla="*/ 33 w 60"/>
                <a:gd name="T47" fmla="*/ 406 h 85"/>
                <a:gd name="T48" fmla="*/ 32 w 60"/>
                <a:gd name="T49" fmla="*/ 407 h 85"/>
                <a:gd name="T50" fmla="*/ 29 w 60"/>
                <a:gd name="T51" fmla="*/ 417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85">
                  <a:moveTo>
                    <a:pt x="33" y="74"/>
                  </a:moveTo>
                  <a:lnTo>
                    <a:pt x="18" y="74"/>
                  </a:lnTo>
                  <a:lnTo>
                    <a:pt x="20" y="70"/>
                  </a:lnTo>
                  <a:lnTo>
                    <a:pt x="22" y="65"/>
                  </a:lnTo>
                  <a:lnTo>
                    <a:pt x="23" y="60"/>
                  </a:lnTo>
                  <a:lnTo>
                    <a:pt x="0" y="0"/>
                  </a:lnTo>
                  <a:lnTo>
                    <a:pt x="15" y="0"/>
                  </a:lnTo>
                  <a:lnTo>
                    <a:pt x="30" y="45"/>
                  </a:lnTo>
                  <a:lnTo>
                    <a:pt x="43" y="45"/>
                  </a:lnTo>
                  <a:lnTo>
                    <a:pt x="36" y="64"/>
                  </a:lnTo>
                  <a:lnTo>
                    <a:pt x="33" y="74"/>
                  </a:lnTo>
                  <a:close/>
                  <a:moveTo>
                    <a:pt x="43" y="45"/>
                  </a:moveTo>
                  <a:lnTo>
                    <a:pt x="31" y="45"/>
                  </a:lnTo>
                  <a:lnTo>
                    <a:pt x="46" y="0"/>
                  </a:lnTo>
                  <a:lnTo>
                    <a:pt x="60" y="0"/>
                  </a:lnTo>
                  <a:lnTo>
                    <a:pt x="43" y="45"/>
                  </a:lnTo>
                  <a:close/>
                  <a:moveTo>
                    <a:pt x="29" y="85"/>
                  </a:moveTo>
                  <a:lnTo>
                    <a:pt x="12" y="85"/>
                  </a:lnTo>
                  <a:lnTo>
                    <a:pt x="9" y="84"/>
                  </a:lnTo>
                  <a:lnTo>
                    <a:pt x="6" y="84"/>
                  </a:lnTo>
                  <a:lnTo>
                    <a:pt x="6" y="73"/>
                  </a:lnTo>
                  <a:lnTo>
                    <a:pt x="8" y="73"/>
                  </a:lnTo>
                  <a:lnTo>
                    <a:pt x="10" y="74"/>
                  </a:lnTo>
                  <a:lnTo>
                    <a:pt x="33" y="74"/>
                  </a:lnTo>
                  <a:lnTo>
                    <a:pt x="32" y="75"/>
                  </a:lnTo>
                  <a:lnTo>
                    <a:pt x="29" y="8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AutoShape 1356"/>
            <p:cNvSpPr>
              <a:spLocks/>
            </p:cNvSpPr>
            <p:nvPr/>
          </p:nvSpPr>
          <p:spPr bwMode="auto">
            <a:xfrm>
              <a:off x="6540" y="332"/>
              <a:ext cx="59" cy="61"/>
            </a:xfrm>
            <a:custGeom>
              <a:avLst/>
              <a:gdLst>
                <a:gd name="T0" fmla="*/ 37 w 59"/>
                <a:gd name="T1" fmla="*/ 393 h 61"/>
                <a:gd name="T2" fmla="*/ 22 w 59"/>
                <a:gd name="T3" fmla="*/ 393 h 61"/>
                <a:gd name="T4" fmla="*/ 0 w 59"/>
                <a:gd name="T5" fmla="*/ 332 h 61"/>
                <a:gd name="T6" fmla="*/ 14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8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4" y="0"/>
                  </a:lnTo>
                  <a:lnTo>
                    <a:pt x="30" y="47"/>
                  </a:lnTo>
                  <a:lnTo>
                    <a:pt x="42" y="47"/>
                  </a:lnTo>
                  <a:lnTo>
                    <a:pt x="37" y="61"/>
                  </a:lnTo>
                  <a:close/>
                  <a:moveTo>
                    <a:pt x="42" y="47"/>
                  </a:moveTo>
                  <a:lnTo>
                    <a:pt x="30" y="47"/>
                  </a:lnTo>
                  <a:lnTo>
                    <a:pt x="45" y="0"/>
                  </a:lnTo>
                  <a:lnTo>
                    <a:pt x="58"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AutoShape 1357"/>
            <p:cNvSpPr>
              <a:spLocks/>
            </p:cNvSpPr>
            <p:nvPr/>
          </p:nvSpPr>
          <p:spPr bwMode="auto">
            <a:xfrm>
              <a:off x="6604" y="330"/>
              <a:ext cx="61" cy="64"/>
            </a:xfrm>
            <a:custGeom>
              <a:avLst/>
              <a:gdLst>
                <a:gd name="T0" fmla="*/ 16 w 61"/>
                <a:gd name="T1" fmla="*/ 351 h 64"/>
                <a:gd name="T2" fmla="*/ 2 w 61"/>
                <a:gd name="T3" fmla="*/ 351 h 64"/>
                <a:gd name="T4" fmla="*/ 3 w 61"/>
                <a:gd name="T5" fmla="*/ 335 h 64"/>
                <a:gd name="T6" fmla="*/ 16 w 61"/>
                <a:gd name="T7" fmla="*/ 331 h 64"/>
                <a:gd name="T8" fmla="*/ 42 w 61"/>
                <a:gd name="T9" fmla="*/ 331 h 64"/>
                <a:gd name="T10" fmla="*/ 54 w 61"/>
                <a:gd name="T11" fmla="*/ 336 h 64"/>
                <a:gd name="T12" fmla="*/ 54 w 61"/>
                <a:gd name="T13" fmla="*/ 341 h 64"/>
                <a:gd name="T14" fmla="*/ 21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1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6" y="0"/>
                  </a:lnTo>
                  <a:lnTo>
                    <a:pt x="42" y="0"/>
                  </a:lnTo>
                  <a:lnTo>
                    <a:pt x="54" y="5"/>
                  </a:lnTo>
                  <a:lnTo>
                    <a:pt x="54" y="10"/>
                  </a:lnTo>
                  <a:lnTo>
                    <a:pt x="21"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1"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Rectangle 1358"/>
            <p:cNvSpPr>
              <a:spLocks noChangeArrowheads="1"/>
            </p:cNvSpPr>
            <p:nvPr/>
          </p:nvSpPr>
          <p:spPr bwMode="auto">
            <a:xfrm>
              <a:off x="6672" y="309"/>
              <a:ext cx="14" cy="84"/>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AutoShape 1359"/>
            <p:cNvSpPr>
              <a:spLocks/>
            </p:cNvSpPr>
            <p:nvPr/>
          </p:nvSpPr>
          <p:spPr bwMode="auto">
            <a:xfrm>
              <a:off x="6694" y="332"/>
              <a:ext cx="59" cy="61"/>
            </a:xfrm>
            <a:custGeom>
              <a:avLst/>
              <a:gdLst>
                <a:gd name="T0" fmla="*/ 37 w 59"/>
                <a:gd name="T1" fmla="*/ 393 h 61"/>
                <a:gd name="T2" fmla="*/ 22 w 59"/>
                <a:gd name="T3" fmla="*/ 393 h 61"/>
                <a:gd name="T4" fmla="*/ 0 w 59"/>
                <a:gd name="T5" fmla="*/ 332 h 61"/>
                <a:gd name="T6" fmla="*/ 15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9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5" y="0"/>
                  </a:lnTo>
                  <a:lnTo>
                    <a:pt x="30" y="47"/>
                  </a:lnTo>
                  <a:lnTo>
                    <a:pt x="42" y="47"/>
                  </a:lnTo>
                  <a:lnTo>
                    <a:pt x="37" y="61"/>
                  </a:lnTo>
                  <a:close/>
                  <a:moveTo>
                    <a:pt x="42" y="47"/>
                  </a:moveTo>
                  <a:lnTo>
                    <a:pt x="30" y="47"/>
                  </a:lnTo>
                  <a:lnTo>
                    <a:pt x="45" y="0"/>
                  </a:lnTo>
                  <a:lnTo>
                    <a:pt x="59"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AutoShape 1360"/>
            <p:cNvSpPr>
              <a:spLocks/>
            </p:cNvSpPr>
            <p:nvPr/>
          </p:nvSpPr>
          <p:spPr bwMode="auto">
            <a:xfrm>
              <a:off x="6758"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8 w 58"/>
                <a:gd name="T39" fmla="*/ 384 h 64"/>
                <a:gd name="T40" fmla="*/ 55 w 58"/>
                <a:gd name="T41" fmla="*/ 384 h 64"/>
                <a:gd name="T42" fmla="*/ 54 w 58"/>
                <a:gd name="T43" fmla="*/ 387 h 64"/>
                <a:gd name="T44" fmla="*/ 43 w 58"/>
                <a:gd name="T45" fmla="*/ 394 h 64"/>
                <a:gd name="T46" fmla="*/ 57 w 58"/>
                <a:gd name="T47" fmla="*/ 357 h 64"/>
                <a:gd name="T48" fmla="*/ 44 w 58"/>
                <a:gd name="T49" fmla="*/ 357 h 64"/>
                <a:gd name="T50" fmla="*/ 44 w 58"/>
                <a:gd name="T51" fmla="*/ 349 h 64"/>
                <a:gd name="T52" fmla="*/ 38 w 58"/>
                <a:gd name="T53" fmla="*/ 341 h 64"/>
                <a:gd name="T54" fmla="*/ 51 w 58"/>
                <a:gd name="T55" fmla="*/ 341 h 64"/>
                <a:gd name="T56" fmla="*/ 51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8" y="53"/>
                  </a:lnTo>
                  <a:lnTo>
                    <a:pt x="55" y="53"/>
                  </a:lnTo>
                  <a:lnTo>
                    <a:pt x="54" y="56"/>
                  </a:lnTo>
                  <a:lnTo>
                    <a:pt x="43" y="63"/>
                  </a:lnTo>
                  <a:close/>
                  <a:moveTo>
                    <a:pt x="57" y="26"/>
                  </a:moveTo>
                  <a:lnTo>
                    <a:pt x="44" y="26"/>
                  </a:lnTo>
                  <a:lnTo>
                    <a:pt x="44" y="18"/>
                  </a:lnTo>
                  <a:lnTo>
                    <a:pt x="38" y="10"/>
                  </a:lnTo>
                  <a:lnTo>
                    <a:pt x="51" y="10"/>
                  </a:lnTo>
                  <a:lnTo>
                    <a:pt x="51"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AutoShape 1361"/>
            <p:cNvSpPr>
              <a:spLocks/>
            </p:cNvSpPr>
            <p:nvPr/>
          </p:nvSpPr>
          <p:spPr bwMode="auto">
            <a:xfrm>
              <a:off x="6351" y="2101"/>
              <a:ext cx="72" cy="84"/>
            </a:xfrm>
            <a:custGeom>
              <a:avLst/>
              <a:gdLst>
                <a:gd name="T0" fmla="*/ 35 w 72"/>
                <a:gd name="T1" fmla="*/ 2184 h 84"/>
                <a:gd name="T2" fmla="*/ 0 w 72"/>
                <a:gd name="T3" fmla="*/ 2184 h 84"/>
                <a:gd name="T4" fmla="*/ 0 w 72"/>
                <a:gd name="T5" fmla="*/ 2101 h 84"/>
                <a:gd name="T6" fmla="*/ 35 w 72"/>
                <a:gd name="T7" fmla="*/ 2101 h 84"/>
                <a:gd name="T8" fmla="*/ 51 w 72"/>
                <a:gd name="T9" fmla="*/ 2104 h 84"/>
                <a:gd name="T10" fmla="*/ 62 w 72"/>
                <a:gd name="T11" fmla="*/ 2113 h 84"/>
                <a:gd name="T12" fmla="*/ 15 w 72"/>
                <a:gd name="T13" fmla="*/ 2113 h 84"/>
                <a:gd name="T14" fmla="*/ 15 w 72"/>
                <a:gd name="T15" fmla="*/ 2172 h 84"/>
                <a:gd name="T16" fmla="*/ 62 w 72"/>
                <a:gd name="T17" fmla="*/ 2172 h 84"/>
                <a:gd name="T18" fmla="*/ 51 w 72"/>
                <a:gd name="T19" fmla="*/ 2181 h 84"/>
                <a:gd name="T20" fmla="*/ 35 w 72"/>
                <a:gd name="T21" fmla="*/ 2184 h 84"/>
                <a:gd name="T22" fmla="*/ 62 w 72"/>
                <a:gd name="T23" fmla="*/ 2172 h 84"/>
                <a:gd name="T24" fmla="*/ 29 w 72"/>
                <a:gd name="T25" fmla="*/ 2172 h 84"/>
                <a:gd name="T26" fmla="*/ 43 w 72"/>
                <a:gd name="T27" fmla="*/ 2170 h 84"/>
                <a:gd name="T28" fmla="*/ 52 w 72"/>
                <a:gd name="T29" fmla="*/ 2164 h 84"/>
                <a:gd name="T30" fmla="*/ 56 w 72"/>
                <a:gd name="T31" fmla="*/ 2154 h 84"/>
                <a:gd name="T32" fmla="*/ 57 w 72"/>
                <a:gd name="T33" fmla="*/ 2143 h 84"/>
                <a:gd name="T34" fmla="*/ 56 w 72"/>
                <a:gd name="T35" fmla="*/ 2131 h 84"/>
                <a:gd name="T36" fmla="*/ 52 w 72"/>
                <a:gd name="T37" fmla="*/ 2122 h 84"/>
                <a:gd name="T38" fmla="*/ 43 w 72"/>
                <a:gd name="T39" fmla="*/ 2115 h 84"/>
                <a:gd name="T40" fmla="*/ 29 w 72"/>
                <a:gd name="T41" fmla="*/ 2113 h 84"/>
                <a:gd name="T42" fmla="*/ 62 w 72"/>
                <a:gd name="T43" fmla="*/ 2113 h 84"/>
                <a:gd name="T44" fmla="*/ 63 w 72"/>
                <a:gd name="T45" fmla="*/ 2113 h 84"/>
                <a:gd name="T46" fmla="*/ 69 w 72"/>
                <a:gd name="T47" fmla="*/ 2127 h 84"/>
                <a:gd name="T48" fmla="*/ 72 w 72"/>
                <a:gd name="T49" fmla="*/ 2143 h 84"/>
                <a:gd name="T50" fmla="*/ 69 w 72"/>
                <a:gd name="T51" fmla="*/ 2159 h 84"/>
                <a:gd name="T52" fmla="*/ 63 w 72"/>
                <a:gd name="T53" fmla="*/ 2172 h 84"/>
                <a:gd name="T54" fmla="*/ 62 w 72"/>
                <a:gd name="T55" fmla="*/ 217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84">
                  <a:moveTo>
                    <a:pt x="35" y="83"/>
                  </a:moveTo>
                  <a:lnTo>
                    <a:pt x="0" y="83"/>
                  </a:lnTo>
                  <a:lnTo>
                    <a:pt x="0" y="0"/>
                  </a:lnTo>
                  <a:lnTo>
                    <a:pt x="35" y="0"/>
                  </a:lnTo>
                  <a:lnTo>
                    <a:pt x="51" y="3"/>
                  </a:lnTo>
                  <a:lnTo>
                    <a:pt x="62" y="12"/>
                  </a:lnTo>
                  <a:lnTo>
                    <a:pt x="15" y="12"/>
                  </a:lnTo>
                  <a:lnTo>
                    <a:pt x="15" y="71"/>
                  </a:lnTo>
                  <a:lnTo>
                    <a:pt x="62" y="71"/>
                  </a:lnTo>
                  <a:lnTo>
                    <a:pt x="51" y="80"/>
                  </a:lnTo>
                  <a:lnTo>
                    <a:pt x="35" y="83"/>
                  </a:lnTo>
                  <a:close/>
                  <a:moveTo>
                    <a:pt x="62" y="71"/>
                  </a:moveTo>
                  <a:lnTo>
                    <a:pt x="29" y="71"/>
                  </a:lnTo>
                  <a:lnTo>
                    <a:pt x="43" y="69"/>
                  </a:lnTo>
                  <a:lnTo>
                    <a:pt x="52" y="63"/>
                  </a:lnTo>
                  <a:lnTo>
                    <a:pt x="56" y="53"/>
                  </a:lnTo>
                  <a:lnTo>
                    <a:pt x="57" y="42"/>
                  </a:lnTo>
                  <a:lnTo>
                    <a:pt x="56" y="30"/>
                  </a:lnTo>
                  <a:lnTo>
                    <a:pt x="52" y="21"/>
                  </a:lnTo>
                  <a:lnTo>
                    <a:pt x="43" y="14"/>
                  </a:lnTo>
                  <a:lnTo>
                    <a:pt x="29" y="12"/>
                  </a:lnTo>
                  <a:lnTo>
                    <a:pt x="62" y="12"/>
                  </a:lnTo>
                  <a:lnTo>
                    <a:pt x="63" y="12"/>
                  </a:lnTo>
                  <a:lnTo>
                    <a:pt x="69" y="26"/>
                  </a:lnTo>
                  <a:lnTo>
                    <a:pt x="72" y="42"/>
                  </a:lnTo>
                  <a:lnTo>
                    <a:pt x="69" y="58"/>
                  </a:lnTo>
                  <a:lnTo>
                    <a:pt x="63" y="71"/>
                  </a:lnTo>
                  <a:lnTo>
                    <a:pt x="62" y="71"/>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AutoShape 1362"/>
            <p:cNvSpPr>
              <a:spLocks/>
            </p:cNvSpPr>
            <p:nvPr/>
          </p:nvSpPr>
          <p:spPr bwMode="auto">
            <a:xfrm>
              <a:off x="6433" y="2122"/>
              <a:ext cx="36" cy="62"/>
            </a:xfrm>
            <a:custGeom>
              <a:avLst/>
              <a:gdLst>
                <a:gd name="T0" fmla="*/ 20 w 36"/>
                <a:gd name="T1" fmla="*/ 2136 h 62"/>
                <a:gd name="T2" fmla="*/ 12 w 36"/>
                <a:gd name="T3" fmla="*/ 2136 h 62"/>
                <a:gd name="T4" fmla="*/ 14 w 36"/>
                <a:gd name="T5" fmla="*/ 2129 h 62"/>
                <a:gd name="T6" fmla="*/ 22 w 36"/>
                <a:gd name="T7" fmla="*/ 2122 h 62"/>
                <a:gd name="T8" fmla="*/ 33 w 36"/>
                <a:gd name="T9" fmla="*/ 2122 h 62"/>
                <a:gd name="T10" fmla="*/ 34 w 36"/>
                <a:gd name="T11" fmla="*/ 2123 h 62"/>
                <a:gd name="T12" fmla="*/ 35 w 36"/>
                <a:gd name="T13" fmla="*/ 2123 h 62"/>
                <a:gd name="T14" fmla="*/ 35 w 36"/>
                <a:gd name="T15" fmla="*/ 2135 h 62"/>
                <a:gd name="T16" fmla="*/ 20 w 36"/>
                <a:gd name="T17" fmla="*/ 2135 h 62"/>
                <a:gd name="T18" fmla="*/ 20 w 36"/>
                <a:gd name="T19" fmla="*/ 2136 h 62"/>
                <a:gd name="T20" fmla="*/ 13 w 36"/>
                <a:gd name="T21" fmla="*/ 2184 h 62"/>
                <a:gd name="T22" fmla="*/ 0 w 36"/>
                <a:gd name="T23" fmla="*/ 2184 h 62"/>
                <a:gd name="T24" fmla="*/ 0 w 36"/>
                <a:gd name="T25" fmla="*/ 2124 h 62"/>
                <a:gd name="T26" fmla="*/ 12 w 36"/>
                <a:gd name="T27" fmla="*/ 2124 h 62"/>
                <a:gd name="T28" fmla="*/ 12 w 36"/>
                <a:gd name="T29" fmla="*/ 2136 h 62"/>
                <a:gd name="T30" fmla="*/ 20 w 36"/>
                <a:gd name="T31" fmla="*/ 2136 h 62"/>
                <a:gd name="T32" fmla="*/ 13 w 36"/>
                <a:gd name="T33" fmla="*/ 2142 h 62"/>
                <a:gd name="T34" fmla="*/ 13 w 36"/>
                <a:gd name="T35" fmla="*/ 2184 h 62"/>
                <a:gd name="T36" fmla="*/ 35 w 36"/>
                <a:gd name="T37" fmla="*/ 2136 h 62"/>
                <a:gd name="T38" fmla="*/ 33 w 36"/>
                <a:gd name="T39" fmla="*/ 2135 h 62"/>
                <a:gd name="T40" fmla="*/ 31 w 36"/>
                <a:gd name="T41" fmla="*/ 2135 h 62"/>
                <a:gd name="T42" fmla="*/ 35 w 36"/>
                <a:gd name="T43" fmla="*/ 2135 h 62"/>
                <a:gd name="T44" fmla="*/ 35 w 36"/>
                <a:gd name="T45" fmla="*/ 2136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62">
                  <a:moveTo>
                    <a:pt x="20" y="14"/>
                  </a:moveTo>
                  <a:lnTo>
                    <a:pt x="12" y="14"/>
                  </a:lnTo>
                  <a:lnTo>
                    <a:pt x="14" y="7"/>
                  </a:lnTo>
                  <a:lnTo>
                    <a:pt x="22" y="0"/>
                  </a:lnTo>
                  <a:lnTo>
                    <a:pt x="33" y="0"/>
                  </a:lnTo>
                  <a:lnTo>
                    <a:pt x="34" y="1"/>
                  </a:lnTo>
                  <a:lnTo>
                    <a:pt x="35" y="1"/>
                  </a:lnTo>
                  <a:lnTo>
                    <a:pt x="35" y="13"/>
                  </a:lnTo>
                  <a:lnTo>
                    <a:pt x="20" y="13"/>
                  </a:lnTo>
                  <a:lnTo>
                    <a:pt x="20" y="14"/>
                  </a:lnTo>
                  <a:close/>
                  <a:moveTo>
                    <a:pt x="13" y="62"/>
                  </a:moveTo>
                  <a:lnTo>
                    <a:pt x="0" y="62"/>
                  </a:lnTo>
                  <a:lnTo>
                    <a:pt x="0" y="2"/>
                  </a:lnTo>
                  <a:lnTo>
                    <a:pt x="12" y="2"/>
                  </a:lnTo>
                  <a:lnTo>
                    <a:pt x="12" y="14"/>
                  </a:lnTo>
                  <a:lnTo>
                    <a:pt x="20" y="14"/>
                  </a:lnTo>
                  <a:lnTo>
                    <a:pt x="13" y="20"/>
                  </a:lnTo>
                  <a:lnTo>
                    <a:pt x="13" y="62"/>
                  </a:lnTo>
                  <a:close/>
                  <a:moveTo>
                    <a:pt x="35" y="14"/>
                  </a:moveTo>
                  <a:lnTo>
                    <a:pt x="33" y="13"/>
                  </a:lnTo>
                  <a:lnTo>
                    <a:pt x="31" y="13"/>
                  </a:lnTo>
                  <a:lnTo>
                    <a:pt x="35" y="13"/>
                  </a:lnTo>
                  <a:lnTo>
                    <a:pt x="35" y="1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AutoShape 1363"/>
            <p:cNvSpPr>
              <a:spLocks/>
            </p:cNvSpPr>
            <p:nvPr/>
          </p:nvSpPr>
          <p:spPr bwMode="auto">
            <a:xfrm>
              <a:off x="6471" y="2122"/>
              <a:ext cx="61" cy="64"/>
            </a:xfrm>
            <a:custGeom>
              <a:avLst/>
              <a:gdLst>
                <a:gd name="T0" fmla="*/ 15 w 61"/>
                <a:gd name="T1" fmla="*/ 2142 h 64"/>
                <a:gd name="T2" fmla="*/ 2 w 61"/>
                <a:gd name="T3" fmla="*/ 2142 h 64"/>
                <a:gd name="T4" fmla="*/ 3 w 61"/>
                <a:gd name="T5" fmla="*/ 2127 h 64"/>
                <a:gd name="T6" fmla="*/ 16 w 61"/>
                <a:gd name="T7" fmla="*/ 2122 h 64"/>
                <a:gd name="T8" fmla="*/ 41 w 61"/>
                <a:gd name="T9" fmla="*/ 2122 h 64"/>
                <a:gd name="T10" fmla="*/ 53 w 61"/>
                <a:gd name="T11" fmla="*/ 2127 h 64"/>
                <a:gd name="T12" fmla="*/ 53 w 61"/>
                <a:gd name="T13" fmla="*/ 2133 h 64"/>
                <a:gd name="T14" fmla="*/ 21 w 61"/>
                <a:gd name="T15" fmla="*/ 2133 h 64"/>
                <a:gd name="T16" fmla="*/ 16 w 61"/>
                <a:gd name="T17" fmla="*/ 2136 h 64"/>
                <a:gd name="T18" fmla="*/ 15 w 61"/>
                <a:gd name="T19" fmla="*/ 2142 h 64"/>
                <a:gd name="T20" fmla="*/ 53 w 61"/>
                <a:gd name="T21" fmla="*/ 2149 h 64"/>
                <a:gd name="T22" fmla="*/ 41 w 61"/>
                <a:gd name="T23" fmla="*/ 2149 h 64"/>
                <a:gd name="T24" fmla="*/ 41 w 61"/>
                <a:gd name="T25" fmla="*/ 2134 h 64"/>
                <a:gd name="T26" fmla="*/ 34 w 61"/>
                <a:gd name="T27" fmla="*/ 2133 h 64"/>
                <a:gd name="T28" fmla="*/ 53 w 61"/>
                <a:gd name="T29" fmla="*/ 2133 h 64"/>
                <a:gd name="T30" fmla="*/ 53 w 61"/>
                <a:gd name="T31" fmla="*/ 2149 h 64"/>
                <a:gd name="T32" fmla="*/ 27 w 61"/>
                <a:gd name="T33" fmla="*/ 2186 h 64"/>
                <a:gd name="T34" fmla="*/ 9 w 61"/>
                <a:gd name="T35" fmla="*/ 2186 h 64"/>
                <a:gd name="T36" fmla="*/ 0 w 61"/>
                <a:gd name="T37" fmla="*/ 2180 h 64"/>
                <a:gd name="T38" fmla="*/ 0 w 61"/>
                <a:gd name="T39" fmla="*/ 2153 h 64"/>
                <a:gd name="T40" fmla="*/ 12 w 61"/>
                <a:gd name="T41" fmla="*/ 2151 h 64"/>
                <a:gd name="T42" fmla="*/ 23 w 61"/>
                <a:gd name="T43" fmla="*/ 2150 h 64"/>
                <a:gd name="T44" fmla="*/ 32 w 61"/>
                <a:gd name="T45" fmla="*/ 2148 h 64"/>
                <a:gd name="T46" fmla="*/ 41 w 61"/>
                <a:gd name="T47" fmla="*/ 2149 h 64"/>
                <a:gd name="T48" fmla="*/ 53 w 61"/>
                <a:gd name="T49" fmla="*/ 2149 h 64"/>
                <a:gd name="T50" fmla="*/ 53 w 61"/>
                <a:gd name="T51" fmla="*/ 2154 h 64"/>
                <a:gd name="T52" fmla="*/ 40 w 61"/>
                <a:gd name="T53" fmla="*/ 2154 h 64"/>
                <a:gd name="T54" fmla="*/ 36 w 61"/>
                <a:gd name="T55" fmla="*/ 2157 h 64"/>
                <a:gd name="T56" fmla="*/ 30 w 61"/>
                <a:gd name="T57" fmla="*/ 2157 h 64"/>
                <a:gd name="T58" fmla="*/ 24 w 61"/>
                <a:gd name="T59" fmla="*/ 2158 h 64"/>
                <a:gd name="T60" fmla="*/ 18 w 61"/>
                <a:gd name="T61" fmla="*/ 2159 h 64"/>
                <a:gd name="T62" fmla="*/ 13 w 61"/>
                <a:gd name="T63" fmla="*/ 2161 h 64"/>
                <a:gd name="T64" fmla="*/ 13 w 61"/>
                <a:gd name="T65" fmla="*/ 2174 h 64"/>
                <a:gd name="T66" fmla="*/ 20 w 61"/>
                <a:gd name="T67" fmla="*/ 2175 h 64"/>
                <a:gd name="T68" fmla="*/ 60 w 61"/>
                <a:gd name="T69" fmla="*/ 2175 h 64"/>
                <a:gd name="T70" fmla="*/ 60 w 61"/>
                <a:gd name="T71" fmla="*/ 2179 h 64"/>
                <a:gd name="T72" fmla="*/ 41 w 61"/>
                <a:gd name="T73" fmla="*/ 2179 h 64"/>
                <a:gd name="T74" fmla="*/ 36 w 61"/>
                <a:gd name="T75" fmla="*/ 2184 h 64"/>
                <a:gd name="T76" fmla="*/ 27 w 61"/>
                <a:gd name="T77" fmla="*/ 2186 h 64"/>
                <a:gd name="T78" fmla="*/ 54 w 61"/>
                <a:gd name="T79" fmla="*/ 2175 h 64"/>
                <a:gd name="T80" fmla="*/ 31 w 61"/>
                <a:gd name="T81" fmla="*/ 2175 h 64"/>
                <a:gd name="T82" fmla="*/ 40 w 61"/>
                <a:gd name="T83" fmla="*/ 2172 h 64"/>
                <a:gd name="T84" fmla="*/ 40 w 61"/>
                <a:gd name="T85" fmla="*/ 2154 h 64"/>
                <a:gd name="T86" fmla="*/ 53 w 61"/>
                <a:gd name="T87" fmla="*/ 2154 h 64"/>
                <a:gd name="T88" fmla="*/ 53 w 61"/>
                <a:gd name="T89" fmla="*/ 2174 h 64"/>
                <a:gd name="T90" fmla="*/ 54 w 61"/>
                <a:gd name="T91" fmla="*/ 2175 h 64"/>
                <a:gd name="T92" fmla="*/ 36 w 61"/>
                <a:gd name="T93" fmla="*/ 2157 h 64"/>
                <a:gd name="T94" fmla="*/ 30 w 61"/>
                <a:gd name="T95" fmla="*/ 2157 h 64"/>
                <a:gd name="T96" fmla="*/ 36 w 61"/>
                <a:gd name="T97" fmla="*/ 2157 h 64"/>
                <a:gd name="T98" fmla="*/ 36 w 61"/>
                <a:gd name="T99" fmla="*/ 2157 h 64"/>
                <a:gd name="T100" fmla="*/ 60 w 61"/>
                <a:gd name="T101" fmla="*/ 2175 h 64"/>
                <a:gd name="T102" fmla="*/ 58 w 61"/>
                <a:gd name="T103" fmla="*/ 2175 h 64"/>
                <a:gd name="T104" fmla="*/ 60 w 61"/>
                <a:gd name="T105" fmla="*/ 2175 h 64"/>
                <a:gd name="T106" fmla="*/ 60 w 61"/>
                <a:gd name="T107" fmla="*/ 2175 h 64"/>
                <a:gd name="T108" fmla="*/ 54 w 61"/>
                <a:gd name="T109" fmla="*/ 2186 h 64"/>
                <a:gd name="T110" fmla="*/ 46 w 61"/>
                <a:gd name="T111" fmla="*/ 2186 h 64"/>
                <a:gd name="T112" fmla="*/ 42 w 61"/>
                <a:gd name="T113" fmla="*/ 2184 h 64"/>
                <a:gd name="T114" fmla="*/ 41 w 61"/>
                <a:gd name="T115" fmla="*/ 2179 h 64"/>
                <a:gd name="T116" fmla="*/ 60 w 61"/>
                <a:gd name="T117" fmla="*/ 2179 h 64"/>
                <a:gd name="T118" fmla="*/ 60 w 61"/>
                <a:gd name="T119" fmla="*/ 2184 h 64"/>
                <a:gd name="T120" fmla="*/ 58 w 61"/>
                <a:gd name="T121" fmla="*/ 2185 h 64"/>
                <a:gd name="T122" fmla="*/ 54 w 61"/>
                <a:gd name="T123" fmla="*/ 2186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5" y="20"/>
                  </a:moveTo>
                  <a:lnTo>
                    <a:pt x="2" y="20"/>
                  </a:lnTo>
                  <a:lnTo>
                    <a:pt x="3" y="5"/>
                  </a:lnTo>
                  <a:lnTo>
                    <a:pt x="16" y="0"/>
                  </a:lnTo>
                  <a:lnTo>
                    <a:pt x="41" y="0"/>
                  </a:lnTo>
                  <a:lnTo>
                    <a:pt x="53" y="5"/>
                  </a:lnTo>
                  <a:lnTo>
                    <a:pt x="53" y="11"/>
                  </a:lnTo>
                  <a:lnTo>
                    <a:pt x="21" y="11"/>
                  </a:lnTo>
                  <a:lnTo>
                    <a:pt x="16" y="14"/>
                  </a:lnTo>
                  <a:lnTo>
                    <a:pt x="15" y="20"/>
                  </a:lnTo>
                  <a:close/>
                  <a:moveTo>
                    <a:pt x="53" y="27"/>
                  </a:moveTo>
                  <a:lnTo>
                    <a:pt x="41" y="27"/>
                  </a:lnTo>
                  <a:lnTo>
                    <a:pt x="41" y="12"/>
                  </a:lnTo>
                  <a:lnTo>
                    <a:pt x="34" y="11"/>
                  </a:lnTo>
                  <a:lnTo>
                    <a:pt x="53" y="11"/>
                  </a:lnTo>
                  <a:lnTo>
                    <a:pt x="53" y="27"/>
                  </a:lnTo>
                  <a:close/>
                  <a:moveTo>
                    <a:pt x="27" y="64"/>
                  </a:moveTo>
                  <a:lnTo>
                    <a:pt x="9" y="64"/>
                  </a:lnTo>
                  <a:lnTo>
                    <a:pt x="0" y="58"/>
                  </a:lnTo>
                  <a:lnTo>
                    <a:pt x="0" y="31"/>
                  </a:lnTo>
                  <a:lnTo>
                    <a:pt x="12" y="29"/>
                  </a:lnTo>
                  <a:lnTo>
                    <a:pt x="23" y="28"/>
                  </a:lnTo>
                  <a:lnTo>
                    <a:pt x="32" y="26"/>
                  </a:lnTo>
                  <a:lnTo>
                    <a:pt x="41" y="27"/>
                  </a:lnTo>
                  <a:lnTo>
                    <a:pt x="53" y="27"/>
                  </a:lnTo>
                  <a:lnTo>
                    <a:pt x="53" y="32"/>
                  </a:lnTo>
                  <a:lnTo>
                    <a:pt x="40" y="32"/>
                  </a:lnTo>
                  <a:lnTo>
                    <a:pt x="36" y="35"/>
                  </a:lnTo>
                  <a:lnTo>
                    <a:pt x="30" y="35"/>
                  </a:lnTo>
                  <a:lnTo>
                    <a:pt x="24" y="36"/>
                  </a:lnTo>
                  <a:lnTo>
                    <a:pt x="18" y="37"/>
                  </a:lnTo>
                  <a:lnTo>
                    <a:pt x="13" y="39"/>
                  </a:lnTo>
                  <a:lnTo>
                    <a:pt x="13" y="52"/>
                  </a:lnTo>
                  <a:lnTo>
                    <a:pt x="20" y="53"/>
                  </a:lnTo>
                  <a:lnTo>
                    <a:pt x="60" y="53"/>
                  </a:lnTo>
                  <a:lnTo>
                    <a:pt x="60" y="57"/>
                  </a:lnTo>
                  <a:lnTo>
                    <a:pt x="41" y="57"/>
                  </a:lnTo>
                  <a:lnTo>
                    <a:pt x="36" y="62"/>
                  </a:lnTo>
                  <a:lnTo>
                    <a:pt x="27" y="64"/>
                  </a:lnTo>
                  <a:close/>
                  <a:moveTo>
                    <a:pt x="54" y="53"/>
                  </a:moveTo>
                  <a:lnTo>
                    <a:pt x="31" y="53"/>
                  </a:lnTo>
                  <a:lnTo>
                    <a:pt x="40" y="50"/>
                  </a:lnTo>
                  <a:lnTo>
                    <a:pt x="40" y="32"/>
                  </a:lnTo>
                  <a:lnTo>
                    <a:pt x="53" y="32"/>
                  </a:lnTo>
                  <a:lnTo>
                    <a:pt x="53" y="52"/>
                  </a:lnTo>
                  <a:lnTo>
                    <a:pt x="54" y="53"/>
                  </a:lnTo>
                  <a:close/>
                  <a:moveTo>
                    <a:pt x="36" y="35"/>
                  </a:moveTo>
                  <a:lnTo>
                    <a:pt x="30" y="35"/>
                  </a:lnTo>
                  <a:lnTo>
                    <a:pt x="36" y="35"/>
                  </a:lnTo>
                  <a:close/>
                  <a:moveTo>
                    <a:pt x="60" y="53"/>
                  </a:moveTo>
                  <a:lnTo>
                    <a:pt x="58" y="53"/>
                  </a:lnTo>
                  <a:lnTo>
                    <a:pt x="60" y="53"/>
                  </a:lnTo>
                  <a:close/>
                  <a:moveTo>
                    <a:pt x="54" y="64"/>
                  </a:moveTo>
                  <a:lnTo>
                    <a:pt x="46" y="64"/>
                  </a:lnTo>
                  <a:lnTo>
                    <a:pt x="42" y="62"/>
                  </a:lnTo>
                  <a:lnTo>
                    <a:pt x="41" y="57"/>
                  </a:lnTo>
                  <a:lnTo>
                    <a:pt x="60" y="57"/>
                  </a:lnTo>
                  <a:lnTo>
                    <a:pt x="60" y="62"/>
                  </a:lnTo>
                  <a:lnTo>
                    <a:pt x="58" y="63"/>
                  </a:lnTo>
                  <a:lnTo>
                    <a:pt x="54" y="6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AutoShape 1364"/>
            <p:cNvSpPr>
              <a:spLocks/>
            </p:cNvSpPr>
            <p:nvPr/>
          </p:nvSpPr>
          <p:spPr bwMode="auto">
            <a:xfrm>
              <a:off x="6540" y="2101"/>
              <a:ext cx="14" cy="84"/>
            </a:xfrm>
            <a:custGeom>
              <a:avLst/>
              <a:gdLst>
                <a:gd name="T0" fmla="*/ 13 w 14"/>
                <a:gd name="T1" fmla="*/ 2114 h 84"/>
                <a:gd name="T2" fmla="*/ 0 w 14"/>
                <a:gd name="T3" fmla="*/ 2114 h 84"/>
                <a:gd name="T4" fmla="*/ 0 w 14"/>
                <a:gd name="T5" fmla="*/ 2101 h 84"/>
                <a:gd name="T6" fmla="*/ 13 w 14"/>
                <a:gd name="T7" fmla="*/ 2101 h 84"/>
                <a:gd name="T8" fmla="*/ 13 w 14"/>
                <a:gd name="T9" fmla="*/ 2114 h 84"/>
                <a:gd name="T10" fmla="*/ 13 w 14"/>
                <a:gd name="T11" fmla="*/ 2184 h 84"/>
                <a:gd name="T12" fmla="*/ 0 w 14"/>
                <a:gd name="T13" fmla="*/ 2184 h 84"/>
                <a:gd name="T14" fmla="*/ 0 w 14"/>
                <a:gd name="T15" fmla="*/ 2124 h 84"/>
                <a:gd name="T16" fmla="*/ 13 w 14"/>
                <a:gd name="T17" fmla="*/ 2124 h 84"/>
                <a:gd name="T18" fmla="*/ 13 w 14"/>
                <a:gd name="T19" fmla="*/ 2184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84">
                  <a:moveTo>
                    <a:pt x="13" y="13"/>
                  </a:moveTo>
                  <a:lnTo>
                    <a:pt x="0" y="13"/>
                  </a:lnTo>
                  <a:lnTo>
                    <a:pt x="0" y="0"/>
                  </a:lnTo>
                  <a:lnTo>
                    <a:pt x="13" y="0"/>
                  </a:lnTo>
                  <a:lnTo>
                    <a:pt x="13" y="13"/>
                  </a:lnTo>
                  <a:close/>
                  <a:moveTo>
                    <a:pt x="13" y="83"/>
                  </a:moveTo>
                  <a:lnTo>
                    <a:pt x="0" y="83"/>
                  </a:lnTo>
                  <a:lnTo>
                    <a:pt x="0" y="23"/>
                  </a:lnTo>
                  <a:lnTo>
                    <a:pt x="13" y="23"/>
                  </a:lnTo>
                  <a:lnTo>
                    <a:pt x="13"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AutoShape 1365"/>
            <p:cNvSpPr>
              <a:spLocks/>
            </p:cNvSpPr>
            <p:nvPr/>
          </p:nvSpPr>
          <p:spPr bwMode="auto">
            <a:xfrm>
              <a:off x="6567" y="2122"/>
              <a:ext cx="53" cy="62"/>
            </a:xfrm>
            <a:custGeom>
              <a:avLst/>
              <a:gdLst>
                <a:gd name="T0" fmla="*/ 19 w 53"/>
                <a:gd name="T1" fmla="*/ 2133 h 62"/>
                <a:gd name="T2" fmla="*/ 13 w 53"/>
                <a:gd name="T3" fmla="*/ 2133 h 62"/>
                <a:gd name="T4" fmla="*/ 17 w 53"/>
                <a:gd name="T5" fmla="*/ 2126 h 62"/>
                <a:gd name="T6" fmla="*/ 23 w 53"/>
                <a:gd name="T7" fmla="*/ 2122 h 62"/>
                <a:gd name="T8" fmla="*/ 44 w 53"/>
                <a:gd name="T9" fmla="*/ 2122 h 62"/>
                <a:gd name="T10" fmla="*/ 53 w 53"/>
                <a:gd name="T11" fmla="*/ 2129 h 62"/>
                <a:gd name="T12" fmla="*/ 53 w 53"/>
                <a:gd name="T13" fmla="*/ 2133 h 62"/>
                <a:gd name="T14" fmla="*/ 19 w 53"/>
                <a:gd name="T15" fmla="*/ 2133 h 62"/>
                <a:gd name="T16" fmla="*/ 19 w 53"/>
                <a:gd name="T17" fmla="*/ 2133 h 62"/>
                <a:gd name="T18" fmla="*/ 13 w 53"/>
                <a:gd name="T19" fmla="*/ 2184 h 62"/>
                <a:gd name="T20" fmla="*/ 0 w 53"/>
                <a:gd name="T21" fmla="*/ 2184 h 62"/>
                <a:gd name="T22" fmla="*/ 0 w 53"/>
                <a:gd name="T23" fmla="*/ 2124 h 62"/>
                <a:gd name="T24" fmla="*/ 12 w 53"/>
                <a:gd name="T25" fmla="*/ 2124 h 62"/>
                <a:gd name="T26" fmla="*/ 12 w 53"/>
                <a:gd name="T27" fmla="*/ 2133 h 62"/>
                <a:gd name="T28" fmla="*/ 13 w 53"/>
                <a:gd name="T29" fmla="*/ 2133 h 62"/>
                <a:gd name="T30" fmla="*/ 19 w 53"/>
                <a:gd name="T31" fmla="*/ 2133 h 62"/>
                <a:gd name="T32" fmla="*/ 13 w 53"/>
                <a:gd name="T33" fmla="*/ 2140 h 62"/>
                <a:gd name="T34" fmla="*/ 13 w 53"/>
                <a:gd name="T35" fmla="*/ 2184 h 62"/>
                <a:gd name="T36" fmla="*/ 53 w 53"/>
                <a:gd name="T37" fmla="*/ 2184 h 62"/>
                <a:gd name="T38" fmla="*/ 39 w 53"/>
                <a:gd name="T39" fmla="*/ 2184 h 62"/>
                <a:gd name="T40" fmla="*/ 39 w 53"/>
                <a:gd name="T41" fmla="*/ 2140 h 62"/>
                <a:gd name="T42" fmla="*/ 39 w 53"/>
                <a:gd name="T43" fmla="*/ 2137 h 62"/>
                <a:gd name="T44" fmla="*/ 35 w 53"/>
                <a:gd name="T45" fmla="*/ 2133 h 62"/>
                <a:gd name="T46" fmla="*/ 53 w 53"/>
                <a:gd name="T47" fmla="*/ 2133 h 62"/>
                <a:gd name="T48" fmla="*/ 53 w 53"/>
                <a:gd name="T49" fmla="*/ 2184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62">
                  <a:moveTo>
                    <a:pt x="19" y="11"/>
                  </a:moveTo>
                  <a:lnTo>
                    <a:pt x="13" y="11"/>
                  </a:lnTo>
                  <a:lnTo>
                    <a:pt x="17" y="4"/>
                  </a:lnTo>
                  <a:lnTo>
                    <a:pt x="23" y="0"/>
                  </a:lnTo>
                  <a:lnTo>
                    <a:pt x="44" y="0"/>
                  </a:lnTo>
                  <a:lnTo>
                    <a:pt x="53" y="7"/>
                  </a:lnTo>
                  <a:lnTo>
                    <a:pt x="53" y="11"/>
                  </a:lnTo>
                  <a:lnTo>
                    <a:pt x="19" y="11"/>
                  </a:lnTo>
                  <a:close/>
                  <a:moveTo>
                    <a:pt x="13" y="62"/>
                  </a:moveTo>
                  <a:lnTo>
                    <a:pt x="0" y="62"/>
                  </a:lnTo>
                  <a:lnTo>
                    <a:pt x="0" y="2"/>
                  </a:lnTo>
                  <a:lnTo>
                    <a:pt x="12" y="2"/>
                  </a:lnTo>
                  <a:lnTo>
                    <a:pt x="12" y="11"/>
                  </a:lnTo>
                  <a:lnTo>
                    <a:pt x="13" y="11"/>
                  </a:lnTo>
                  <a:lnTo>
                    <a:pt x="19" y="11"/>
                  </a:lnTo>
                  <a:lnTo>
                    <a:pt x="13" y="18"/>
                  </a:lnTo>
                  <a:lnTo>
                    <a:pt x="13" y="62"/>
                  </a:lnTo>
                  <a:close/>
                  <a:moveTo>
                    <a:pt x="53" y="62"/>
                  </a:moveTo>
                  <a:lnTo>
                    <a:pt x="39" y="62"/>
                  </a:lnTo>
                  <a:lnTo>
                    <a:pt x="39" y="18"/>
                  </a:lnTo>
                  <a:lnTo>
                    <a:pt x="39" y="15"/>
                  </a:lnTo>
                  <a:lnTo>
                    <a:pt x="35" y="11"/>
                  </a:lnTo>
                  <a:lnTo>
                    <a:pt x="53" y="11"/>
                  </a:lnTo>
                  <a:lnTo>
                    <a:pt x="53" y="6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AutoShape 1366"/>
            <p:cNvSpPr>
              <a:spLocks/>
            </p:cNvSpPr>
            <p:nvPr/>
          </p:nvSpPr>
          <p:spPr bwMode="auto">
            <a:xfrm>
              <a:off x="6664"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AutoShape 1367"/>
            <p:cNvSpPr>
              <a:spLocks/>
            </p:cNvSpPr>
            <p:nvPr/>
          </p:nvSpPr>
          <p:spPr bwMode="auto">
            <a:xfrm>
              <a:off x="6729" y="2122"/>
              <a:ext cx="61" cy="64"/>
            </a:xfrm>
            <a:custGeom>
              <a:avLst/>
              <a:gdLst>
                <a:gd name="T0" fmla="*/ 31 w 61"/>
                <a:gd name="T1" fmla="*/ 2186 h 64"/>
                <a:gd name="T2" fmla="*/ 18 w 61"/>
                <a:gd name="T3" fmla="*/ 2184 h 64"/>
                <a:gd name="T4" fmla="*/ 8 w 61"/>
                <a:gd name="T5" fmla="*/ 2177 h 64"/>
                <a:gd name="T6" fmla="*/ 2 w 61"/>
                <a:gd name="T7" fmla="*/ 2167 h 64"/>
                <a:gd name="T8" fmla="*/ 0 w 61"/>
                <a:gd name="T9" fmla="*/ 2154 h 64"/>
                <a:gd name="T10" fmla="*/ 2 w 61"/>
                <a:gd name="T11" fmla="*/ 2141 h 64"/>
                <a:gd name="T12" fmla="*/ 8 w 61"/>
                <a:gd name="T13" fmla="*/ 2131 h 64"/>
                <a:gd name="T14" fmla="*/ 18 w 61"/>
                <a:gd name="T15" fmla="*/ 2125 h 64"/>
                <a:gd name="T16" fmla="*/ 31 w 61"/>
                <a:gd name="T17" fmla="*/ 2122 h 64"/>
                <a:gd name="T18" fmla="*/ 44 w 61"/>
                <a:gd name="T19" fmla="*/ 2125 h 64"/>
                <a:gd name="T20" fmla="*/ 53 w 61"/>
                <a:gd name="T21" fmla="*/ 2131 h 64"/>
                <a:gd name="T22" fmla="*/ 54 w 61"/>
                <a:gd name="T23" fmla="*/ 2133 h 64"/>
                <a:gd name="T24" fmla="*/ 19 w 61"/>
                <a:gd name="T25" fmla="*/ 2133 h 64"/>
                <a:gd name="T26" fmla="*/ 14 w 61"/>
                <a:gd name="T27" fmla="*/ 2144 h 64"/>
                <a:gd name="T28" fmla="*/ 14 w 61"/>
                <a:gd name="T29" fmla="*/ 2165 h 64"/>
                <a:gd name="T30" fmla="*/ 19 w 61"/>
                <a:gd name="T31" fmla="*/ 2175 h 64"/>
                <a:gd name="T32" fmla="*/ 54 w 61"/>
                <a:gd name="T33" fmla="*/ 2175 h 64"/>
                <a:gd name="T34" fmla="*/ 53 w 61"/>
                <a:gd name="T35" fmla="*/ 2177 h 64"/>
                <a:gd name="T36" fmla="*/ 44 w 61"/>
                <a:gd name="T37" fmla="*/ 2184 h 64"/>
                <a:gd name="T38" fmla="*/ 31 w 61"/>
                <a:gd name="T39" fmla="*/ 2186 h 64"/>
                <a:gd name="T40" fmla="*/ 54 w 61"/>
                <a:gd name="T41" fmla="*/ 2175 h 64"/>
                <a:gd name="T42" fmla="*/ 43 w 61"/>
                <a:gd name="T43" fmla="*/ 2175 h 64"/>
                <a:gd name="T44" fmla="*/ 48 w 61"/>
                <a:gd name="T45" fmla="*/ 2165 h 64"/>
                <a:gd name="T46" fmla="*/ 48 w 61"/>
                <a:gd name="T47" fmla="*/ 2144 h 64"/>
                <a:gd name="T48" fmla="*/ 43 w 61"/>
                <a:gd name="T49" fmla="*/ 2133 h 64"/>
                <a:gd name="T50" fmla="*/ 54 w 61"/>
                <a:gd name="T51" fmla="*/ 2133 h 64"/>
                <a:gd name="T52" fmla="*/ 59 w 61"/>
                <a:gd name="T53" fmla="*/ 2141 h 64"/>
                <a:gd name="T54" fmla="*/ 61 w 61"/>
                <a:gd name="T55" fmla="*/ 2154 h 64"/>
                <a:gd name="T56" fmla="*/ 59 w 61"/>
                <a:gd name="T57" fmla="*/ 2167 h 64"/>
                <a:gd name="T58" fmla="*/ 54 w 61"/>
                <a:gd name="T59" fmla="*/ 2175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 h="64">
                  <a:moveTo>
                    <a:pt x="31" y="64"/>
                  </a:moveTo>
                  <a:lnTo>
                    <a:pt x="18" y="62"/>
                  </a:lnTo>
                  <a:lnTo>
                    <a:pt x="8" y="55"/>
                  </a:lnTo>
                  <a:lnTo>
                    <a:pt x="2" y="45"/>
                  </a:lnTo>
                  <a:lnTo>
                    <a:pt x="0" y="32"/>
                  </a:lnTo>
                  <a:lnTo>
                    <a:pt x="2" y="19"/>
                  </a:lnTo>
                  <a:lnTo>
                    <a:pt x="8" y="9"/>
                  </a:lnTo>
                  <a:lnTo>
                    <a:pt x="18" y="3"/>
                  </a:lnTo>
                  <a:lnTo>
                    <a:pt x="31" y="0"/>
                  </a:lnTo>
                  <a:lnTo>
                    <a:pt x="44" y="3"/>
                  </a:lnTo>
                  <a:lnTo>
                    <a:pt x="53" y="9"/>
                  </a:lnTo>
                  <a:lnTo>
                    <a:pt x="54" y="11"/>
                  </a:lnTo>
                  <a:lnTo>
                    <a:pt x="19" y="11"/>
                  </a:lnTo>
                  <a:lnTo>
                    <a:pt x="14" y="22"/>
                  </a:lnTo>
                  <a:lnTo>
                    <a:pt x="14" y="43"/>
                  </a:lnTo>
                  <a:lnTo>
                    <a:pt x="19" y="53"/>
                  </a:lnTo>
                  <a:lnTo>
                    <a:pt x="54" y="53"/>
                  </a:lnTo>
                  <a:lnTo>
                    <a:pt x="53" y="55"/>
                  </a:lnTo>
                  <a:lnTo>
                    <a:pt x="44" y="62"/>
                  </a:lnTo>
                  <a:lnTo>
                    <a:pt x="31" y="64"/>
                  </a:lnTo>
                  <a:close/>
                  <a:moveTo>
                    <a:pt x="54" y="53"/>
                  </a:moveTo>
                  <a:lnTo>
                    <a:pt x="43" y="53"/>
                  </a:lnTo>
                  <a:lnTo>
                    <a:pt x="48" y="43"/>
                  </a:lnTo>
                  <a:lnTo>
                    <a:pt x="48" y="22"/>
                  </a:lnTo>
                  <a:lnTo>
                    <a:pt x="43" y="11"/>
                  </a:lnTo>
                  <a:lnTo>
                    <a:pt x="54" y="11"/>
                  </a:lnTo>
                  <a:lnTo>
                    <a:pt x="59" y="19"/>
                  </a:lnTo>
                  <a:lnTo>
                    <a:pt x="61" y="32"/>
                  </a:lnTo>
                  <a:lnTo>
                    <a:pt x="59" y="45"/>
                  </a:lnTo>
                  <a:lnTo>
                    <a:pt x="54"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AutoShape 1368"/>
            <p:cNvSpPr>
              <a:spLocks/>
            </p:cNvSpPr>
            <p:nvPr/>
          </p:nvSpPr>
          <p:spPr bwMode="auto">
            <a:xfrm>
              <a:off x="6798"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AutoShape 1369"/>
            <p:cNvSpPr>
              <a:spLocks/>
            </p:cNvSpPr>
            <p:nvPr/>
          </p:nvSpPr>
          <p:spPr bwMode="auto">
            <a:xfrm>
              <a:off x="6866" y="2101"/>
              <a:ext cx="56" cy="84"/>
            </a:xfrm>
            <a:custGeom>
              <a:avLst/>
              <a:gdLst>
                <a:gd name="T0" fmla="*/ 14 w 56"/>
                <a:gd name="T1" fmla="*/ 2184 h 84"/>
                <a:gd name="T2" fmla="*/ 0 w 56"/>
                <a:gd name="T3" fmla="*/ 2184 h 84"/>
                <a:gd name="T4" fmla="*/ 0 w 56"/>
                <a:gd name="T5" fmla="*/ 2101 h 84"/>
                <a:gd name="T6" fmla="*/ 14 w 56"/>
                <a:gd name="T7" fmla="*/ 2101 h 84"/>
                <a:gd name="T8" fmla="*/ 14 w 56"/>
                <a:gd name="T9" fmla="*/ 2148 h 84"/>
                <a:gd name="T10" fmla="*/ 33 w 56"/>
                <a:gd name="T11" fmla="*/ 2148 h 84"/>
                <a:gd name="T12" fmla="*/ 37 w 56"/>
                <a:gd name="T13" fmla="*/ 2155 h 84"/>
                <a:gd name="T14" fmla="*/ 22 w 56"/>
                <a:gd name="T15" fmla="*/ 2155 h 84"/>
                <a:gd name="T16" fmla="*/ 14 w 56"/>
                <a:gd name="T17" fmla="*/ 2163 h 84"/>
                <a:gd name="T18" fmla="*/ 14 w 56"/>
                <a:gd name="T19" fmla="*/ 2184 h 84"/>
                <a:gd name="T20" fmla="*/ 33 w 56"/>
                <a:gd name="T21" fmla="*/ 2148 h 84"/>
                <a:gd name="T22" fmla="*/ 14 w 56"/>
                <a:gd name="T23" fmla="*/ 2148 h 84"/>
                <a:gd name="T24" fmla="*/ 38 w 56"/>
                <a:gd name="T25" fmla="*/ 2124 h 84"/>
                <a:gd name="T26" fmla="*/ 54 w 56"/>
                <a:gd name="T27" fmla="*/ 2124 h 84"/>
                <a:gd name="T28" fmla="*/ 31 w 56"/>
                <a:gd name="T29" fmla="*/ 2146 h 84"/>
                <a:gd name="T30" fmla="*/ 33 w 56"/>
                <a:gd name="T31" fmla="*/ 2148 h 84"/>
                <a:gd name="T32" fmla="*/ 56 w 56"/>
                <a:gd name="T33" fmla="*/ 2184 h 84"/>
                <a:gd name="T34" fmla="*/ 40 w 56"/>
                <a:gd name="T35" fmla="*/ 2184 h 84"/>
                <a:gd name="T36" fmla="*/ 22 w 56"/>
                <a:gd name="T37" fmla="*/ 2155 h 84"/>
                <a:gd name="T38" fmla="*/ 37 w 56"/>
                <a:gd name="T39" fmla="*/ 2155 h 84"/>
                <a:gd name="T40" fmla="*/ 56 w 56"/>
                <a:gd name="T41" fmla="*/ 21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84">
                  <a:moveTo>
                    <a:pt x="14" y="83"/>
                  </a:moveTo>
                  <a:lnTo>
                    <a:pt x="0" y="83"/>
                  </a:lnTo>
                  <a:lnTo>
                    <a:pt x="0" y="0"/>
                  </a:lnTo>
                  <a:lnTo>
                    <a:pt x="14" y="0"/>
                  </a:lnTo>
                  <a:lnTo>
                    <a:pt x="14" y="47"/>
                  </a:lnTo>
                  <a:lnTo>
                    <a:pt x="33" y="47"/>
                  </a:lnTo>
                  <a:lnTo>
                    <a:pt x="37" y="54"/>
                  </a:lnTo>
                  <a:lnTo>
                    <a:pt x="22" y="54"/>
                  </a:lnTo>
                  <a:lnTo>
                    <a:pt x="14" y="62"/>
                  </a:lnTo>
                  <a:lnTo>
                    <a:pt x="14" y="83"/>
                  </a:lnTo>
                  <a:close/>
                  <a:moveTo>
                    <a:pt x="33" y="47"/>
                  </a:moveTo>
                  <a:lnTo>
                    <a:pt x="14" y="47"/>
                  </a:lnTo>
                  <a:lnTo>
                    <a:pt x="38" y="23"/>
                  </a:lnTo>
                  <a:lnTo>
                    <a:pt x="54" y="23"/>
                  </a:lnTo>
                  <a:lnTo>
                    <a:pt x="31" y="45"/>
                  </a:lnTo>
                  <a:lnTo>
                    <a:pt x="33" y="47"/>
                  </a:lnTo>
                  <a:close/>
                  <a:moveTo>
                    <a:pt x="56" y="83"/>
                  </a:moveTo>
                  <a:lnTo>
                    <a:pt x="40" y="83"/>
                  </a:lnTo>
                  <a:lnTo>
                    <a:pt x="22" y="54"/>
                  </a:lnTo>
                  <a:lnTo>
                    <a:pt x="37" y="54"/>
                  </a:lnTo>
                  <a:lnTo>
                    <a:pt x="56"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Line 1370"/>
            <p:cNvSpPr>
              <a:spLocks noChangeShapeType="1"/>
            </p:cNvSpPr>
            <p:nvPr/>
          </p:nvSpPr>
          <p:spPr bwMode="auto">
            <a:xfrm>
              <a:off x="6021" y="2024"/>
              <a:ext cx="296" cy="79"/>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Line 1371"/>
            <p:cNvSpPr>
              <a:spLocks noChangeShapeType="1"/>
            </p:cNvSpPr>
            <p:nvPr/>
          </p:nvSpPr>
          <p:spPr bwMode="auto">
            <a:xfrm>
              <a:off x="6086" y="480"/>
              <a:ext cx="136" cy="0"/>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41" name="Rectangle 40"/>
          <p:cNvSpPr/>
          <p:nvPr/>
        </p:nvSpPr>
        <p:spPr>
          <a:xfrm>
            <a:off x="893135" y="1465079"/>
            <a:ext cx="10232065" cy="984885"/>
          </a:xfrm>
          <a:prstGeom prst="rect">
            <a:avLst/>
          </a:prstGeom>
        </p:spPr>
        <p:txBody>
          <a:bodyPr wrap="square">
            <a:spAutoFit/>
          </a:bodyPr>
          <a:lstStyle/>
          <a:p>
            <a:r>
              <a:rPr lang="en-US" sz="2000" dirty="0" smtClean="0"/>
              <a:t>Sludge will </a:t>
            </a:r>
            <a:r>
              <a:rPr lang="en-US" sz="2000" dirty="0"/>
              <a:t>make its way to the reservoirs</a:t>
            </a:r>
            <a:r>
              <a:rPr lang="en-US" sz="2000" dirty="0" smtClean="0"/>
              <a:t>. It is a combination of water and oil from the compressor caused when hot air meets the cold tanks. </a:t>
            </a:r>
            <a:endParaRPr lang="en-US" sz="2000" dirty="0"/>
          </a:p>
          <a:p>
            <a:r>
              <a:rPr lang="en-US" dirty="0" smtClean="0"/>
              <a:t> </a:t>
            </a:r>
            <a:endParaRPr lang="en-CA" dirty="0"/>
          </a:p>
        </p:txBody>
      </p:sp>
    </p:spTree>
    <p:extLst>
      <p:ext uri="{BB962C8B-B14F-4D97-AF65-F5344CB8AC3E}">
        <p14:creationId xmlns:p14="http://schemas.microsoft.com/office/powerpoint/2010/main" val="3429109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Foot valve</a:t>
            </a:r>
            <a:endParaRPr lang="en-CA" sz="4000" dirty="0"/>
          </a:p>
        </p:txBody>
      </p:sp>
      <p:grpSp>
        <p:nvGrpSpPr>
          <p:cNvPr id="4" name="Group 8949"/>
          <p:cNvGrpSpPr>
            <a:grpSpLocks/>
          </p:cNvGrpSpPr>
          <p:nvPr/>
        </p:nvGrpSpPr>
        <p:grpSpPr bwMode="auto">
          <a:xfrm>
            <a:off x="1264353" y="1332090"/>
            <a:ext cx="3635025" cy="2928034"/>
            <a:chOff x="4320" y="165"/>
            <a:chExt cx="2351" cy="2283"/>
          </a:xfrm>
        </p:grpSpPr>
        <p:pic>
          <p:nvPicPr>
            <p:cNvPr id="5" name="Picture 1376"/>
            <p:cNvPicPr>
              <a:picLocks noChangeAspect="1" noChangeArrowheads="1"/>
            </p:cNvPicPr>
            <p:nvPr/>
          </p:nvPicPr>
          <p:blipFill>
            <a:blip r:embed="rId3" cstate="print"/>
            <a:srcRect/>
            <a:stretch>
              <a:fillRect/>
            </a:stretch>
          </p:blipFill>
          <p:spPr bwMode="auto">
            <a:xfrm>
              <a:off x="4484" y="1601"/>
              <a:ext cx="574" cy="102"/>
            </a:xfrm>
            <a:prstGeom prst="rect">
              <a:avLst/>
            </a:prstGeom>
            <a:noFill/>
          </p:spPr>
        </p:pic>
        <p:sp>
          <p:nvSpPr>
            <p:cNvPr id="6" name="Freeform 1377"/>
            <p:cNvSpPr>
              <a:spLocks/>
            </p:cNvSpPr>
            <p:nvPr/>
          </p:nvSpPr>
          <p:spPr bwMode="auto">
            <a:xfrm>
              <a:off x="4484" y="1601"/>
              <a:ext cx="574" cy="102"/>
            </a:xfrm>
            <a:custGeom>
              <a:avLst/>
              <a:gdLst>
                <a:gd name="T0" fmla="*/ 0 w 574"/>
                <a:gd name="T1" fmla="*/ 1703 h 102"/>
                <a:gd name="T2" fmla="*/ 574 w 574"/>
                <a:gd name="T3" fmla="*/ 1703 h 102"/>
                <a:gd name="T4" fmla="*/ 574 w 574"/>
                <a:gd name="T5" fmla="*/ 1602 h 102"/>
                <a:gd name="T6" fmla="*/ 0 w 574"/>
                <a:gd name="T7" fmla="*/ 1602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4" h="102">
                  <a:moveTo>
                    <a:pt x="0" y="101"/>
                  </a:moveTo>
                  <a:lnTo>
                    <a:pt x="574" y="101"/>
                  </a:lnTo>
                  <a:lnTo>
                    <a:pt x="574" y="0"/>
                  </a:lnTo>
                  <a:lnTo>
                    <a:pt x="0" y="0"/>
                  </a:lnTo>
                </a:path>
              </a:pathLst>
            </a:custGeom>
            <a:noFill/>
            <a:ln w="815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 name="Picture 1378"/>
            <p:cNvPicPr>
              <a:picLocks noChangeAspect="1" noChangeArrowheads="1"/>
            </p:cNvPicPr>
            <p:nvPr/>
          </p:nvPicPr>
          <p:blipFill>
            <a:blip r:embed="rId4" cstate="print"/>
            <a:srcRect/>
            <a:stretch>
              <a:fillRect/>
            </a:stretch>
          </p:blipFill>
          <p:spPr bwMode="auto">
            <a:xfrm>
              <a:off x="5290" y="1307"/>
              <a:ext cx="107" cy="159"/>
            </a:xfrm>
            <a:prstGeom prst="rect">
              <a:avLst/>
            </a:prstGeom>
            <a:noFill/>
          </p:spPr>
        </p:pic>
        <p:pic>
          <p:nvPicPr>
            <p:cNvPr id="8" name="Picture 1379"/>
            <p:cNvPicPr>
              <a:picLocks noChangeAspect="1" noChangeArrowheads="1"/>
            </p:cNvPicPr>
            <p:nvPr/>
          </p:nvPicPr>
          <p:blipFill>
            <a:blip r:embed="rId5" cstate="print"/>
            <a:srcRect/>
            <a:stretch>
              <a:fillRect/>
            </a:stretch>
          </p:blipFill>
          <p:spPr bwMode="auto">
            <a:xfrm>
              <a:off x="4834" y="872"/>
              <a:ext cx="821" cy="623"/>
            </a:xfrm>
            <a:prstGeom prst="rect">
              <a:avLst/>
            </a:prstGeom>
            <a:noFill/>
          </p:spPr>
        </p:pic>
        <p:sp>
          <p:nvSpPr>
            <p:cNvPr id="9" name="Freeform 1380"/>
            <p:cNvSpPr>
              <a:spLocks/>
            </p:cNvSpPr>
            <p:nvPr/>
          </p:nvSpPr>
          <p:spPr bwMode="auto">
            <a:xfrm>
              <a:off x="4834" y="872"/>
              <a:ext cx="821" cy="623"/>
            </a:xfrm>
            <a:custGeom>
              <a:avLst/>
              <a:gdLst>
                <a:gd name="T0" fmla="*/ 39 w 821"/>
                <a:gd name="T1" fmla="*/ 873 h 623"/>
                <a:gd name="T2" fmla="*/ 821 w 821"/>
                <a:gd name="T3" fmla="*/ 1425 h 623"/>
                <a:gd name="T4" fmla="*/ 756 w 821"/>
                <a:gd name="T5" fmla="*/ 1495 h 623"/>
                <a:gd name="T6" fmla="*/ 611 w 821"/>
                <a:gd name="T7" fmla="*/ 1427 h 623"/>
                <a:gd name="T8" fmla="*/ 0 w 821"/>
                <a:gd name="T9" fmla="*/ 926 h 623"/>
                <a:gd name="T10" fmla="*/ 39 w 821"/>
                <a:gd name="T11" fmla="*/ 873 h 6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1" h="623">
                  <a:moveTo>
                    <a:pt x="39" y="0"/>
                  </a:moveTo>
                  <a:lnTo>
                    <a:pt x="821" y="552"/>
                  </a:lnTo>
                  <a:lnTo>
                    <a:pt x="756" y="622"/>
                  </a:lnTo>
                  <a:lnTo>
                    <a:pt x="611" y="554"/>
                  </a:lnTo>
                  <a:lnTo>
                    <a:pt x="0" y="53"/>
                  </a:lnTo>
                  <a:lnTo>
                    <a:pt x="39" y="0"/>
                  </a:lnTo>
                </a:path>
              </a:pathLst>
            </a:custGeom>
            <a:noFill/>
            <a:ln w="814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 name="Picture 1381"/>
            <p:cNvPicPr>
              <a:picLocks noChangeAspect="1" noChangeArrowheads="1"/>
            </p:cNvPicPr>
            <p:nvPr/>
          </p:nvPicPr>
          <p:blipFill>
            <a:blip r:embed="rId6" cstate="print"/>
            <a:srcRect/>
            <a:stretch>
              <a:fillRect/>
            </a:stretch>
          </p:blipFill>
          <p:spPr bwMode="auto">
            <a:xfrm>
              <a:off x="4968" y="1530"/>
              <a:ext cx="157" cy="261"/>
            </a:xfrm>
            <a:prstGeom prst="rect">
              <a:avLst/>
            </a:prstGeom>
            <a:noFill/>
          </p:spPr>
        </p:pic>
        <p:sp>
          <p:nvSpPr>
            <p:cNvPr id="11" name="Rectangle 1382"/>
            <p:cNvSpPr>
              <a:spLocks noChangeArrowheads="1"/>
            </p:cNvSpPr>
            <p:nvPr/>
          </p:nvSpPr>
          <p:spPr bwMode="auto">
            <a:xfrm>
              <a:off x="4968" y="1530"/>
              <a:ext cx="157" cy="261"/>
            </a:xfrm>
            <a:prstGeom prst="rect">
              <a:avLst/>
            </a:prstGeom>
            <a:noFill/>
            <a:ln w="814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 name="Picture 1383"/>
            <p:cNvPicPr>
              <a:picLocks noChangeAspect="1" noChangeArrowheads="1"/>
            </p:cNvPicPr>
            <p:nvPr/>
          </p:nvPicPr>
          <p:blipFill>
            <a:blip r:embed="rId7" cstate="print"/>
            <a:srcRect/>
            <a:stretch>
              <a:fillRect/>
            </a:stretch>
          </p:blipFill>
          <p:spPr bwMode="auto">
            <a:xfrm>
              <a:off x="5712" y="1617"/>
              <a:ext cx="750" cy="102"/>
            </a:xfrm>
            <a:prstGeom prst="rect">
              <a:avLst/>
            </a:prstGeom>
            <a:noFill/>
          </p:spPr>
        </p:pic>
        <p:sp>
          <p:nvSpPr>
            <p:cNvPr id="13" name="Freeform 1384"/>
            <p:cNvSpPr>
              <a:spLocks/>
            </p:cNvSpPr>
            <p:nvPr/>
          </p:nvSpPr>
          <p:spPr bwMode="auto">
            <a:xfrm>
              <a:off x="5712" y="1617"/>
              <a:ext cx="750" cy="102"/>
            </a:xfrm>
            <a:custGeom>
              <a:avLst/>
              <a:gdLst>
                <a:gd name="T0" fmla="*/ 749 w 750"/>
                <a:gd name="T1" fmla="*/ 1618 h 102"/>
                <a:gd name="T2" fmla="*/ 0 w 750"/>
                <a:gd name="T3" fmla="*/ 1618 h 102"/>
                <a:gd name="T4" fmla="*/ 0 w 750"/>
                <a:gd name="T5" fmla="*/ 1720 h 102"/>
                <a:gd name="T6" fmla="*/ 749 w 750"/>
                <a:gd name="T7" fmla="*/ 172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0" h="102">
                  <a:moveTo>
                    <a:pt x="749" y="0"/>
                  </a:moveTo>
                  <a:lnTo>
                    <a:pt x="0" y="0"/>
                  </a:lnTo>
                  <a:lnTo>
                    <a:pt x="0" y="102"/>
                  </a:lnTo>
                  <a:lnTo>
                    <a:pt x="749" y="102"/>
                  </a:lnTo>
                </a:path>
              </a:pathLst>
            </a:custGeom>
            <a:noFill/>
            <a:ln w="815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 name="Picture 1385"/>
            <p:cNvPicPr>
              <a:picLocks noChangeAspect="1" noChangeArrowheads="1"/>
            </p:cNvPicPr>
            <p:nvPr/>
          </p:nvPicPr>
          <p:blipFill>
            <a:blip r:embed="rId8" cstate="print"/>
            <a:srcRect/>
            <a:stretch>
              <a:fillRect/>
            </a:stretch>
          </p:blipFill>
          <p:spPr bwMode="auto">
            <a:xfrm>
              <a:off x="5515" y="1530"/>
              <a:ext cx="191" cy="261"/>
            </a:xfrm>
            <a:prstGeom prst="rect">
              <a:avLst/>
            </a:prstGeom>
            <a:noFill/>
          </p:spPr>
        </p:pic>
        <p:sp>
          <p:nvSpPr>
            <p:cNvPr id="15" name="Rectangle 1386"/>
            <p:cNvSpPr>
              <a:spLocks noChangeArrowheads="1"/>
            </p:cNvSpPr>
            <p:nvPr/>
          </p:nvSpPr>
          <p:spPr bwMode="auto">
            <a:xfrm>
              <a:off x="5515" y="1530"/>
              <a:ext cx="191" cy="261"/>
            </a:xfrm>
            <a:prstGeom prst="rect">
              <a:avLst/>
            </a:prstGeom>
            <a:noFill/>
            <a:ln w="814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Line 1387"/>
            <p:cNvSpPr>
              <a:spLocks noChangeShapeType="1"/>
            </p:cNvSpPr>
            <p:nvPr/>
          </p:nvSpPr>
          <p:spPr bwMode="auto">
            <a:xfrm>
              <a:off x="5698" y="2089"/>
              <a:ext cx="764" cy="0"/>
            </a:xfrm>
            <a:prstGeom prst="line">
              <a:avLst/>
            </a:prstGeom>
            <a:noFill/>
            <a:ln w="64563">
              <a:solidFill>
                <a:srgbClr val="0095D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1388"/>
            <p:cNvSpPr>
              <a:spLocks/>
            </p:cNvSpPr>
            <p:nvPr/>
          </p:nvSpPr>
          <p:spPr bwMode="auto">
            <a:xfrm>
              <a:off x="5697" y="2038"/>
              <a:ext cx="765" cy="102"/>
            </a:xfrm>
            <a:custGeom>
              <a:avLst/>
              <a:gdLst>
                <a:gd name="T0" fmla="*/ 764 w 765"/>
                <a:gd name="T1" fmla="*/ 2038 h 102"/>
                <a:gd name="T2" fmla="*/ 0 w 765"/>
                <a:gd name="T3" fmla="*/ 2038 h 102"/>
                <a:gd name="T4" fmla="*/ 0 w 765"/>
                <a:gd name="T5" fmla="*/ 2140 h 102"/>
                <a:gd name="T6" fmla="*/ 764 w 765"/>
                <a:gd name="T7" fmla="*/ 214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5" h="102">
                  <a:moveTo>
                    <a:pt x="764" y="0"/>
                  </a:moveTo>
                  <a:lnTo>
                    <a:pt x="0" y="0"/>
                  </a:lnTo>
                  <a:lnTo>
                    <a:pt x="0" y="102"/>
                  </a:lnTo>
                  <a:lnTo>
                    <a:pt x="764" y="102"/>
                  </a:lnTo>
                </a:path>
              </a:pathLst>
            </a:custGeom>
            <a:noFill/>
            <a:ln w="815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 name="Picture 1389"/>
            <p:cNvPicPr>
              <a:picLocks noChangeAspect="1" noChangeArrowheads="1"/>
            </p:cNvPicPr>
            <p:nvPr/>
          </p:nvPicPr>
          <p:blipFill>
            <a:blip r:embed="rId9" cstate="print"/>
            <a:srcRect/>
            <a:stretch>
              <a:fillRect/>
            </a:stretch>
          </p:blipFill>
          <p:spPr bwMode="auto">
            <a:xfrm>
              <a:off x="5240" y="2261"/>
              <a:ext cx="185" cy="49"/>
            </a:xfrm>
            <a:prstGeom prst="rect">
              <a:avLst/>
            </a:prstGeom>
            <a:noFill/>
          </p:spPr>
        </p:pic>
        <p:sp>
          <p:nvSpPr>
            <p:cNvPr id="19" name="Rectangle 1390"/>
            <p:cNvSpPr>
              <a:spLocks noChangeArrowheads="1"/>
            </p:cNvSpPr>
            <p:nvPr/>
          </p:nvSpPr>
          <p:spPr bwMode="auto">
            <a:xfrm>
              <a:off x="5240" y="2261"/>
              <a:ext cx="185" cy="49"/>
            </a:xfrm>
            <a:prstGeom prst="rect">
              <a:avLst/>
            </a:prstGeom>
            <a:noFill/>
            <a:ln w="815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 name="Picture 1391"/>
            <p:cNvPicPr>
              <a:picLocks noChangeAspect="1" noChangeArrowheads="1"/>
            </p:cNvPicPr>
            <p:nvPr/>
          </p:nvPicPr>
          <p:blipFill>
            <a:blip r:embed="rId10" cstate="print"/>
            <a:srcRect/>
            <a:stretch>
              <a:fillRect/>
            </a:stretch>
          </p:blipFill>
          <p:spPr bwMode="auto">
            <a:xfrm>
              <a:off x="5219" y="2304"/>
              <a:ext cx="226" cy="38"/>
            </a:xfrm>
            <a:prstGeom prst="rect">
              <a:avLst/>
            </a:prstGeom>
            <a:noFill/>
          </p:spPr>
        </p:pic>
        <p:sp>
          <p:nvSpPr>
            <p:cNvPr id="21" name="Rectangle 1392"/>
            <p:cNvSpPr>
              <a:spLocks noChangeArrowheads="1"/>
            </p:cNvSpPr>
            <p:nvPr/>
          </p:nvSpPr>
          <p:spPr bwMode="auto">
            <a:xfrm>
              <a:off x="5219" y="2304"/>
              <a:ext cx="226" cy="38"/>
            </a:xfrm>
            <a:prstGeom prst="rect">
              <a:avLst/>
            </a:prstGeom>
            <a:noFill/>
            <a:ln w="815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 name="Picture 1393"/>
            <p:cNvPicPr>
              <a:picLocks noChangeAspect="1" noChangeArrowheads="1"/>
            </p:cNvPicPr>
            <p:nvPr/>
          </p:nvPicPr>
          <p:blipFill>
            <a:blip r:embed="rId11" cstate="print"/>
            <a:srcRect/>
            <a:stretch>
              <a:fillRect/>
            </a:stretch>
          </p:blipFill>
          <p:spPr bwMode="auto">
            <a:xfrm>
              <a:off x="5515" y="1956"/>
              <a:ext cx="191" cy="261"/>
            </a:xfrm>
            <a:prstGeom prst="rect">
              <a:avLst/>
            </a:prstGeom>
            <a:noFill/>
          </p:spPr>
        </p:pic>
        <p:sp>
          <p:nvSpPr>
            <p:cNvPr id="23" name="Rectangle 1394"/>
            <p:cNvSpPr>
              <a:spLocks noChangeArrowheads="1"/>
            </p:cNvSpPr>
            <p:nvPr/>
          </p:nvSpPr>
          <p:spPr bwMode="auto">
            <a:xfrm>
              <a:off x="5515" y="1956"/>
              <a:ext cx="191" cy="261"/>
            </a:xfrm>
            <a:prstGeom prst="rect">
              <a:avLst/>
            </a:prstGeom>
            <a:noFill/>
            <a:ln w="814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 name="Picture 1395"/>
            <p:cNvPicPr>
              <a:picLocks noChangeAspect="1" noChangeArrowheads="1"/>
            </p:cNvPicPr>
            <p:nvPr/>
          </p:nvPicPr>
          <p:blipFill>
            <a:blip r:embed="rId12" cstate="print"/>
            <a:srcRect/>
            <a:stretch>
              <a:fillRect/>
            </a:stretch>
          </p:blipFill>
          <p:spPr bwMode="auto">
            <a:xfrm>
              <a:off x="4968" y="1956"/>
              <a:ext cx="157" cy="261"/>
            </a:xfrm>
            <a:prstGeom prst="rect">
              <a:avLst/>
            </a:prstGeom>
            <a:noFill/>
          </p:spPr>
        </p:pic>
        <p:sp>
          <p:nvSpPr>
            <p:cNvPr id="25" name="Rectangle 1396"/>
            <p:cNvSpPr>
              <a:spLocks noChangeArrowheads="1"/>
            </p:cNvSpPr>
            <p:nvPr/>
          </p:nvSpPr>
          <p:spPr bwMode="auto">
            <a:xfrm>
              <a:off x="4968" y="1956"/>
              <a:ext cx="157" cy="261"/>
            </a:xfrm>
            <a:prstGeom prst="rect">
              <a:avLst/>
            </a:prstGeom>
            <a:noFill/>
            <a:ln w="814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 name="Picture 1397"/>
            <p:cNvPicPr>
              <a:picLocks noChangeAspect="1" noChangeArrowheads="1"/>
            </p:cNvPicPr>
            <p:nvPr/>
          </p:nvPicPr>
          <p:blipFill>
            <a:blip r:embed="rId13" cstate="print"/>
            <a:srcRect/>
            <a:stretch>
              <a:fillRect/>
            </a:stretch>
          </p:blipFill>
          <p:spPr bwMode="auto">
            <a:xfrm>
              <a:off x="5059" y="1460"/>
              <a:ext cx="547" cy="800"/>
            </a:xfrm>
            <a:prstGeom prst="rect">
              <a:avLst/>
            </a:prstGeom>
            <a:noFill/>
          </p:spPr>
        </p:pic>
        <p:sp>
          <p:nvSpPr>
            <p:cNvPr id="27" name="Rectangle 1398"/>
            <p:cNvSpPr>
              <a:spLocks noChangeArrowheads="1"/>
            </p:cNvSpPr>
            <p:nvPr/>
          </p:nvSpPr>
          <p:spPr bwMode="auto">
            <a:xfrm>
              <a:off x="5059" y="1460"/>
              <a:ext cx="547" cy="800"/>
            </a:xfrm>
            <a:prstGeom prst="rect">
              <a:avLst/>
            </a:prstGeom>
            <a:noFill/>
            <a:ln w="814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1399"/>
            <p:cNvSpPr>
              <a:spLocks/>
            </p:cNvSpPr>
            <p:nvPr/>
          </p:nvSpPr>
          <p:spPr bwMode="auto">
            <a:xfrm>
              <a:off x="5428" y="1392"/>
              <a:ext cx="177" cy="69"/>
            </a:xfrm>
            <a:custGeom>
              <a:avLst/>
              <a:gdLst>
                <a:gd name="T0" fmla="*/ 177 w 177"/>
                <a:gd name="T1" fmla="*/ 1461 h 69"/>
                <a:gd name="T2" fmla="*/ 0 w 177"/>
                <a:gd name="T3" fmla="*/ 1461 h 69"/>
                <a:gd name="T4" fmla="*/ 10 w 177"/>
                <a:gd name="T5" fmla="*/ 1434 h 69"/>
                <a:gd name="T6" fmla="*/ 30 w 177"/>
                <a:gd name="T7" fmla="*/ 1412 h 69"/>
                <a:gd name="T8" fmla="*/ 57 w 177"/>
                <a:gd name="T9" fmla="*/ 1398 h 69"/>
                <a:gd name="T10" fmla="*/ 88 w 177"/>
                <a:gd name="T11" fmla="*/ 1392 h 69"/>
                <a:gd name="T12" fmla="*/ 120 w 177"/>
                <a:gd name="T13" fmla="*/ 1398 h 69"/>
                <a:gd name="T14" fmla="*/ 147 w 177"/>
                <a:gd name="T15" fmla="*/ 1412 h 69"/>
                <a:gd name="T16" fmla="*/ 167 w 177"/>
                <a:gd name="T17" fmla="*/ 1434 h 69"/>
                <a:gd name="T18" fmla="*/ 177 w 177"/>
                <a:gd name="T19" fmla="*/ 146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69">
                  <a:moveTo>
                    <a:pt x="177" y="69"/>
                  </a:moveTo>
                  <a:lnTo>
                    <a:pt x="0" y="69"/>
                  </a:lnTo>
                  <a:lnTo>
                    <a:pt x="10" y="42"/>
                  </a:lnTo>
                  <a:lnTo>
                    <a:pt x="30" y="20"/>
                  </a:lnTo>
                  <a:lnTo>
                    <a:pt x="57" y="6"/>
                  </a:lnTo>
                  <a:lnTo>
                    <a:pt x="88" y="0"/>
                  </a:lnTo>
                  <a:lnTo>
                    <a:pt x="120" y="6"/>
                  </a:lnTo>
                  <a:lnTo>
                    <a:pt x="147" y="20"/>
                  </a:lnTo>
                  <a:lnTo>
                    <a:pt x="167" y="42"/>
                  </a:lnTo>
                  <a:lnTo>
                    <a:pt x="177" y="6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1400"/>
            <p:cNvSpPr>
              <a:spLocks/>
            </p:cNvSpPr>
            <p:nvPr/>
          </p:nvSpPr>
          <p:spPr bwMode="auto">
            <a:xfrm>
              <a:off x="5428" y="1392"/>
              <a:ext cx="177" cy="69"/>
            </a:xfrm>
            <a:custGeom>
              <a:avLst/>
              <a:gdLst>
                <a:gd name="T0" fmla="*/ 88 w 177"/>
                <a:gd name="T1" fmla="*/ 1392 h 69"/>
                <a:gd name="T2" fmla="*/ 57 w 177"/>
                <a:gd name="T3" fmla="*/ 1398 h 69"/>
                <a:gd name="T4" fmla="*/ 30 w 177"/>
                <a:gd name="T5" fmla="*/ 1412 h 69"/>
                <a:gd name="T6" fmla="*/ 10 w 177"/>
                <a:gd name="T7" fmla="*/ 1434 h 69"/>
                <a:gd name="T8" fmla="*/ 0 w 177"/>
                <a:gd name="T9" fmla="*/ 1461 h 69"/>
                <a:gd name="T10" fmla="*/ 177 w 177"/>
                <a:gd name="T11" fmla="*/ 1461 h 69"/>
                <a:gd name="T12" fmla="*/ 167 w 177"/>
                <a:gd name="T13" fmla="*/ 1434 h 69"/>
                <a:gd name="T14" fmla="*/ 147 w 177"/>
                <a:gd name="T15" fmla="*/ 1412 h 69"/>
                <a:gd name="T16" fmla="*/ 120 w 177"/>
                <a:gd name="T17" fmla="*/ 1398 h 69"/>
                <a:gd name="T18" fmla="*/ 88 w 177"/>
                <a:gd name="T19" fmla="*/ 1392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69">
                  <a:moveTo>
                    <a:pt x="88" y="0"/>
                  </a:moveTo>
                  <a:lnTo>
                    <a:pt x="57" y="6"/>
                  </a:lnTo>
                  <a:lnTo>
                    <a:pt x="30" y="20"/>
                  </a:lnTo>
                  <a:lnTo>
                    <a:pt x="10" y="42"/>
                  </a:lnTo>
                  <a:lnTo>
                    <a:pt x="0" y="69"/>
                  </a:lnTo>
                  <a:lnTo>
                    <a:pt x="177" y="69"/>
                  </a:lnTo>
                  <a:lnTo>
                    <a:pt x="167" y="42"/>
                  </a:lnTo>
                  <a:lnTo>
                    <a:pt x="147" y="20"/>
                  </a:lnTo>
                  <a:lnTo>
                    <a:pt x="120" y="6"/>
                  </a:lnTo>
                  <a:lnTo>
                    <a:pt x="88" y="0"/>
                  </a:lnTo>
                </a:path>
              </a:pathLst>
            </a:custGeom>
            <a:noFill/>
            <a:ln w="81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1401"/>
            <p:cNvSpPr>
              <a:spLocks/>
            </p:cNvSpPr>
            <p:nvPr/>
          </p:nvSpPr>
          <p:spPr bwMode="auto">
            <a:xfrm>
              <a:off x="4861" y="656"/>
              <a:ext cx="1031" cy="752"/>
            </a:xfrm>
            <a:custGeom>
              <a:avLst/>
              <a:gdLst>
                <a:gd name="T0" fmla="*/ 1000 w 1031"/>
                <a:gd name="T1" fmla="*/ 1408 h 752"/>
                <a:gd name="T2" fmla="*/ 624 w 1031"/>
                <a:gd name="T3" fmla="*/ 1189 h 752"/>
                <a:gd name="T4" fmla="*/ 319 w 1031"/>
                <a:gd name="T5" fmla="*/ 1033 h 752"/>
                <a:gd name="T6" fmla="*/ 9 w 1031"/>
                <a:gd name="T7" fmla="*/ 746 h 752"/>
                <a:gd name="T8" fmla="*/ 0 w 1031"/>
                <a:gd name="T9" fmla="*/ 672 h 752"/>
                <a:gd name="T10" fmla="*/ 20 w 1031"/>
                <a:gd name="T11" fmla="*/ 658 h 752"/>
                <a:gd name="T12" fmla="*/ 66 w 1031"/>
                <a:gd name="T13" fmla="*/ 656 h 752"/>
                <a:gd name="T14" fmla="*/ 1024 w 1031"/>
                <a:gd name="T15" fmla="*/ 1342 h 752"/>
                <a:gd name="T16" fmla="*/ 1031 w 1031"/>
                <a:gd name="T17" fmla="*/ 1375 h 752"/>
                <a:gd name="T18" fmla="*/ 1000 w 1031"/>
                <a:gd name="T19" fmla="*/ 1408 h 7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1" h="752">
                  <a:moveTo>
                    <a:pt x="1000" y="752"/>
                  </a:moveTo>
                  <a:lnTo>
                    <a:pt x="624" y="533"/>
                  </a:lnTo>
                  <a:lnTo>
                    <a:pt x="319" y="377"/>
                  </a:lnTo>
                  <a:lnTo>
                    <a:pt x="9" y="90"/>
                  </a:lnTo>
                  <a:lnTo>
                    <a:pt x="0" y="16"/>
                  </a:lnTo>
                  <a:lnTo>
                    <a:pt x="20" y="2"/>
                  </a:lnTo>
                  <a:lnTo>
                    <a:pt x="66" y="0"/>
                  </a:lnTo>
                  <a:lnTo>
                    <a:pt x="1024" y="686"/>
                  </a:lnTo>
                  <a:lnTo>
                    <a:pt x="1031" y="719"/>
                  </a:lnTo>
                  <a:lnTo>
                    <a:pt x="1000" y="752"/>
                  </a:lnTo>
                  <a:close/>
                </a:path>
              </a:pathLst>
            </a:custGeom>
            <a:solidFill>
              <a:srgbClr val="46070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 name="Picture 1402"/>
            <p:cNvPicPr>
              <a:picLocks noChangeAspect="1" noChangeArrowheads="1"/>
            </p:cNvPicPr>
            <p:nvPr/>
          </p:nvPicPr>
          <p:blipFill>
            <a:blip r:embed="rId14" cstate="print"/>
            <a:srcRect/>
            <a:stretch>
              <a:fillRect/>
            </a:stretch>
          </p:blipFill>
          <p:spPr bwMode="auto">
            <a:xfrm>
              <a:off x="4890" y="648"/>
              <a:ext cx="1007" cy="711"/>
            </a:xfrm>
            <a:prstGeom prst="rect">
              <a:avLst/>
            </a:prstGeom>
            <a:noFill/>
          </p:spPr>
        </p:pic>
        <p:sp>
          <p:nvSpPr>
            <p:cNvPr id="32" name="Freeform 1403"/>
            <p:cNvSpPr>
              <a:spLocks/>
            </p:cNvSpPr>
            <p:nvPr/>
          </p:nvSpPr>
          <p:spPr bwMode="auto">
            <a:xfrm>
              <a:off x="4890" y="647"/>
              <a:ext cx="1007" cy="713"/>
            </a:xfrm>
            <a:custGeom>
              <a:avLst/>
              <a:gdLst>
                <a:gd name="T0" fmla="*/ 31 w 1007"/>
                <a:gd name="T1" fmla="*/ 650 h 713"/>
                <a:gd name="T2" fmla="*/ 25 w 1007"/>
                <a:gd name="T3" fmla="*/ 659 h 713"/>
                <a:gd name="T4" fmla="*/ 26 w 1007"/>
                <a:gd name="T5" fmla="*/ 682 h 713"/>
                <a:gd name="T6" fmla="*/ 51 w 1007"/>
                <a:gd name="T7" fmla="*/ 725 h 713"/>
                <a:gd name="T8" fmla="*/ 113 w 1007"/>
                <a:gd name="T9" fmla="*/ 792 h 713"/>
                <a:gd name="T10" fmla="*/ 196 w 1007"/>
                <a:gd name="T11" fmla="*/ 868 h 713"/>
                <a:gd name="T12" fmla="*/ 259 w 1007"/>
                <a:gd name="T13" fmla="*/ 923 h 713"/>
                <a:gd name="T14" fmla="*/ 312 w 1007"/>
                <a:gd name="T15" fmla="*/ 961 h 713"/>
                <a:gd name="T16" fmla="*/ 367 w 1007"/>
                <a:gd name="T17" fmla="*/ 991 h 713"/>
                <a:gd name="T18" fmla="*/ 435 w 1007"/>
                <a:gd name="T19" fmla="*/ 1018 h 713"/>
                <a:gd name="T20" fmla="*/ 495 w 1007"/>
                <a:gd name="T21" fmla="*/ 1046 h 713"/>
                <a:gd name="T22" fmla="*/ 561 w 1007"/>
                <a:gd name="T23" fmla="*/ 1083 h 713"/>
                <a:gd name="T24" fmla="*/ 626 w 1007"/>
                <a:gd name="T25" fmla="*/ 1124 h 713"/>
                <a:gd name="T26" fmla="*/ 688 w 1007"/>
                <a:gd name="T27" fmla="*/ 1163 h 713"/>
                <a:gd name="T28" fmla="*/ 754 w 1007"/>
                <a:gd name="T29" fmla="*/ 1207 h 713"/>
                <a:gd name="T30" fmla="*/ 832 w 1007"/>
                <a:gd name="T31" fmla="*/ 1259 h 713"/>
                <a:gd name="T32" fmla="*/ 908 w 1007"/>
                <a:gd name="T33" fmla="*/ 1307 h 713"/>
                <a:gd name="T34" fmla="*/ 971 w 1007"/>
                <a:gd name="T35" fmla="*/ 1336 h 713"/>
                <a:gd name="T36" fmla="*/ 1007 w 1007"/>
                <a:gd name="T37" fmla="*/ 1335 h 713"/>
                <a:gd name="T38" fmla="*/ 1007 w 1007"/>
                <a:gd name="T39" fmla="*/ 1345 h 713"/>
                <a:gd name="T40" fmla="*/ 1002 w 1007"/>
                <a:gd name="T41" fmla="*/ 1353 h 713"/>
                <a:gd name="T42" fmla="*/ 992 w 1007"/>
                <a:gd name="T43" fmla="*/ 1359 h 713"/>
                <a:gd name="T44" fmla="*/ 975 w 1007"/>
                <a:gd name="T45" fmla="*/ 1359 h 713"/>
                <a:gd name="T46" fmla="*/ 953 w 1007"/>
                <a:gd name="T47" fmla="*/ 1353 h 713"/>
                <a:gd name="T48" fmla="*/ 908 w 1007"/>
                <a:gd name="T49" fmla="*/ 1331 h 713"/>
                <a:gd name="T50" fmla="*/ 829 w 1007"/>
                <a:gd name="T51" fmla="*/ 1283 h 713"/>
                <a:gd name="T52" fmla="*/ 703 w 1007"/>
                <a:gd name="T53" fmla="*/ 1199 h 713"/>
                <a:gd name="T54" fmla="*/ 591 w 1007"/>
                <a:gd name="T55" fmla="*/ 1125 h 713"/>
                <a:gd name="T56" fmla="*/ 507 w 1007"/>
                <a:gd name="T57" fmla="*/ 1077 h 713"/>
                <a:gd name="T58" fmla="*/ 444 w 1007"/>
                <a:gd name="T59" fmla="*/ 1047 h 713"/>
                <a:gd name="T60" fmla="*/ 395 w 1007"/>
                <a:gd name="T61" fmla="*/ 1028 h 713"/>
                <a:gd name="T62" fmla="*/ 348 w 1007"/>
                <a:gd name="T63" fmla="*/ 1008 h 713"/>
                <a:gd name="T64" fmla="*/ 237 w 1007"/>
                <a:gd name="T65" fmla="*/ 936 h 713"/>
                <a:gd name="T66" fmla="*/ 168 w 1007"/>
                <a:gd name="T67" fmla="*/ 878 h 713"/>
                <a:gd name="T68" fmla="*/ 86 w 1007"/>
                <a:gd name="T69" fmla="*/ 799 h 713"/>
                <a:gd name="T70" fmla="*/ 27 w 1007"/>
                <a:gd name="T71" fmla="*/ 732 h 713"/>
                <a:gd name="T72" fmla="*/ 0 w 1007"/>
                <a:gd name="T73" fmla="*/ 663 h 713"/>
                <a:gd name="T74" fmla="*/ 6 w 1007"/>
                <a:gd name="T75" fmla="*/ 653 h 713"/>
                <a:gd name="T76" fmla="*/ 15 w 1007"/>
                <a:gd name="T77" fmla="*/ 647 h 713"/>
                <a:gd name="T78" fmla="*/ 12 w 1007"/>
                <a:gd name="T79" fmla="*/ 648 h 713"/>
                <a:gd name="T80" fmla="*/ 31 w 1007"/>
                <a:gd name="T81" fmla="*/ 650 h 7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7" h="713">
                  <a:moveTo>
                    <a:pt x="31" y="3"/>
                  </a:moveTo>
                  <a:lnTo>
                    <a:pt x="25" y="12"/>
                  </a:lnTo>
                  <a:lnTo>
                    <a:pt x="26" y="35"/>
                  </a:lnTo>
                  <a:lnTo>
                    <a:pt x="51" y="78"/>
                  </a:lnTo>
                  <a:lnTo>
                    <a:pt x="113" y="145"/>
                  </a:lnTo>
                  <a:lnTo>
                    <a:pt x="196" y="221"/>
                  </a:lnTo>
                  <a:lnTo>
                    <a:pt x="259" y="276"/>
                  </a:lnTo>
                  <a:lnTo>
                    <a:pt x="312" y="314"/>
                  </a:lnTo>
                  <a:lnTo>
                    <a:pt x="367" y="344"/>
                  </a:lnTo>
                  <a:lnTo>
                    <a:pt x="435" y="371"/>
                  </a:lnTo>
                  <a:lnTo>
                    <a:pt x="495" y="399"/>
                  </a:lnTo>
                  <a:lnTo>
                    <a:pt x="561" y="436"/>
                  </a:lnTo>
                  <a:lnTo>
                    <a:pt x="626" y="477"/>
                  </a:lnTo>
                  <a:lnTo>
                    <a:pt x="688" y="516"/>
                  </a:lnTo>
                  <a:lnTo>
                    <a:pt x="754" y="560"/>
                  </a:lnTo>
                  <a:lnTo>
                    <a:pt x="832" y="612"/>
                  </a:lnTo>
                  <a:lnTo>
                    <a:pt x="908" y="660"/>
                  </a:lnTo>
                  <a:lnTo>
                    <a:pt x="971" y="689"/>
                  </a:lnTo>
                  <a:lnTo>
                    <a:pt x="1007" y="688"/>
                  </a:lnTo>
                  <a:lnTo>
                    <a:pt x="1007" y="698"/>
                  </a:lnTo>
                  <a:lnTo>
                    <a:pt x="1002" y="706"/>
                  </a:lnTo>
                  <a:lnTo>
                    <a:pt x="992" y="712"/>
                  </a:lnTo>
                  <a:lnTo>
                    <a:pt x="975" y="712"/>
                  </a:lnTo>
                  <a:lnTo>
                    <a:pt x="953" y="706"/>
                  </a:lnTo>
                  <a:lnTo>
                    <a:pt x="908" y="684"/>
                  </a:lnTo>
                  <a:lnTo>
                    <a:pt x="829" y="636"/>
                  </a:lnTo>
                  <a:lnTo>
                    <a:pt x="703" y="552"/>
                  </a:lnTo>
                  <a:lnTo>
                    <a:pt x="591" y="478"/>
                  </a:lnTo>
                  <a:lnTo>
                    <a:pt x="507" y="430"/>
                  </a:lnTo>
                  <a:lnTo>
                    <a:pt x="444" y="400"/>
                  </a:lnTo>
                  <a:lnTo>
                    <a:pt x="395" y="381"/>
                  </a:lnTo>
                  <a:lnTo>
                    <a:pt x="348" y="361"/>
                  </a:lnTo>
                  <a:lnTo>
                    <a:pt x="237" y="289"/>
                  </a:lnTo>
                  <a:lnTo>
                    <a:pt x="168" y="231"/>
                  </a:lnTo>
                  <a:lnTo>
                    <a:pt x="86" y="152"/>
                  </a:lnTo>
                  <a:lnTo>
                    <a:pt x="27" y="85"/>
                  </a:lnTo>
                  <a:lnTo>
                    <a:pt x="0" y="16"/>
                  </a:lnTo>
                  <a:lnTo>
                    <a:pt x="6" y="6"/>
                  </a:lnTo>
                  <a:lnTo>
                    <a:pt x="15" y="0"/>
                  </a:lnTo>
                  <a:lnTo>
                    <a:pt x="12" y="1"/>
                  </a:lnTo>
                  <a:lnTo>
                    <a:pt x="31" y="3"/>
                  </a:lnTo>
                </a:path>
              </a:pathLst>
            </a:custGeom>
            <a:noFill/>
            <a:ln w="611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AutoShape 1404"/>
            <p:cNvSpPr>
              <a:spLocks/>
            </p:cNvSpPr>
            <p:nvPr/>
          </p:nvSpPr>
          <p:spPr bwMode="auto">
            <a:xfrm>
              <a:off x="4819" y="654"/>
              <a:ext cx="1078" cy="822"/>
            </a:xfrm>
            <a:custGeom>
              <a:avLst/>
              <a:gdLst>
                <a:gd name="T0" fmla="*/ 80 w 1078"/>
                <a:gd name="T1" fmla="*/ 859 h 822"/>
                <a:gd name="T2" fmla="*/ 74 w 1078"/>
                <a:gd name="T3" fmla="*/ 848 h 822"/>
                <a:gd name="T4" fmla="*/ 49 w 1078"/>
                <a:gd name="T5" fmla="*/ 823 h 822"/>
                <a:gd name="T6" fmla="*/ 48 w 1078"/>
                <a:gd name="T7" fmla="*/ 804 h 822"/>
                <a:gd name="T8" fmla="*/ 27 w 1078"/>
                <a:gd name="T9" fmla="*/ 791 h 822"/>
                <a:gd name="T10" fmla="*/ 5 w 1078"/>
                <a:gd name="T11" fmla="*/ 747 h 822"/>
                <a:gd name="T12" fmla="*/ 7 w 1078"/>
                <a:gd name="T13" fmla="*/ 701 h 822"/>
                <a:gd name="T14" fmla="*/ 72 w 1078"/>
                <a:gd name="T15" fmla="*/ 654 h 822"/>
                <a:gd name="T16" fmla="*/ 55 w 1078"/>
                <a:gd name="T17" fmla="*/ 701 h 822"/>
                <a:gd name="T18" fmla="*/ 209 w 1078"/>
                <a:gd name="T19" fmla="*/ 880 h 822"/>
                <a:gd name="T20" fmla="*/ 115 w 1078"/>
                <a:gd name="T21" fmla="*/ 884 h 822"/>
                <a:gd name="T22" fmla="*/ 168 w 1078"/>
                <a:gd name="T23" fmla="*/ 945 h 822"/>
                <a:gd name="T24" fmla="*/ 139 w 1078"/>
                <a:gd name="T25" fmla="*/ 917 h 822"/>
                <a:gd name="T26" fmla="*/ 131 w 1078"/>
                <a:gd name="T27" fmla="*/ 885 h 822"/>
                <a:gd name="T28" fmla="*/ 272 w 1078"/>
                <a:gd name="T29" fmla="*/ 933 h 822"/>
                <a:gd name="T30" fmla="*/ 213 w 1078"/>
                <a:gd name="T31" fmla="*/ 977 h 822"/>
                <a:gd name="T32" fmla="*/ 177 w 1078"/>
                <a:gd name="T33" fmla="*/ 952 h 822"/>
                <a:gd name="T34" fmla="*/ 184 w 1078"/>
                <a:gd name="T35" fmla="*/ 933 h 822"/>
                <a:gd name="T36" fmla="*/ 315 w 1078"/>
                <a:gd name="T37" fmla="*/ 968 h 822"/>
                <a:gd name="T38" fmla="*/ 258 w 1078"/>
                <a:gd name="T39" fmla="*/ 1015 h 822"/>
                <a:gd name="T40" fmla="*/ 226 w 1078"/>
                <a:gd name="T41" fmla="*/ 988 h 822"/>
                <a:gd name="T42" fmla="*/ 315 w 1078"/>
                <a:gd name="T43" fmla="*/ 968 h 822"/>
                <a:gd name="T44" fmla="*/ 275 w 1078"/>
                <a:gd name="T45" fmla="*/ 1007 h 822"/>
                <a:gd name="T46" fmla="*/ 301 w 1078"/>
                <a:gd name="T47" fmla="*/ 1045 h 822"/>
                <a:gd name="T48" fmla="*/ 272 w 1078"/>
                <a:gd name="T49" fmla="*/ 1019 h 822"/>
                <a:gd name="T50" fmla="*/ 370 w 1078"/>
                <a:gd name="T51" fmla="*/ 1007 h 822"/>
                <a:gd name="T52" fmla="*/ 324 w 1078"/>
                <a:gd name="T53" fmla="*/ 1040 h 822"/>
                <a:gd name="T54" fmla="*/ 369 w 1078"/>
                <a:gd name="T55" fmla="*/ 1085 h 822"/>
                <a:gd name="T56" fmla="*/ 334 w 1078"/>
                <a:gd name="T57" fmla="*/ 1064 h 822"/>
                <a:gd name="T58" fmla="*/ 328 w 1078"/>
                <a:gd name="T59" fmla="*/ 1042 h 822"/>
                <a:gd name="T60" fmla="*/ 473 w 1078"/>
                <a:gd name="T61" fmla="*/ 1056 h 822"/>
                <a:gd name="T62" fmla="*/ 383 w 1078"/>
                <a:gd name="T63" fmla="*/ 1077 h 822"/>
                <a:gd name="T64" fmla="*/ 412 w 1078"/>
                <a:gd name="T65" fmla="*/ 1109 h 822"/>
                <a:gd name="T66" fmla="*/ 383 w 1078"/>
                <a:gd name="T67" fmla="*/ 1077 h 822"/>
                <a:gd name="T68" fmla="*/ 582 w 1078"/>
                <a:gd name="T69" fmla="*/ 1104 h 822"/>
                <a:gd name="T70" fmla="*/ 424 w 1078"/>
                <a:gd name="T71" fmla="*/ 1107 h 822"/>
                <a:gd name="T72" fmla="*/ 753 w 1078"/>
                <a:gd name="T73" fmla="*/ 1352 h 822"/>
                <a:gd name="T74" fmla="*/ 719 w 1078"/>
                <a:gd name="T75" fmla="*/ 1322 h 822"/>
                <a:gd name="T76" fmla="*/ 711 w 1078"/>
                <a:gd name="T77" fmla="*/ 1298 h 822"/>
                <a:gd name="T78" fmla="*/ 702 w 1078"/>
                <a:gd name="T79" fmla="*/ 1261 h 822"/>
                <a:gd name="T80" fmla="*/ 648 w 1078"/>
                <a:gd name="T81" fmla="*/ 1216 h 822"/>
                <a:gd name="T82" fmla="*/ 558 w 1078"/>
                <a:gd name="T83" fmla="*/ 1150 h 822"/>
                <a:gd name="T84" fmla="*/ 449 w 1078"/>
                <a:gd name="T85" fmla="*/ 1104 h 822"/>
                <a:gd name="T86" fmla="*/ 655 w 1078"/>
                <a:gd name="T87" fmla="*/ 1151 h 822"/>
                <a:gd name="T88" fmla="*/ 943 w 1078"/>
                <a:gd name="T89" fmla="*/ 1345 h 822"/>
                <a:gd name="T90" fmla="*/ 768 w 1078"/>
                <a:gd name="T91" fmla="*/ 1356 h 822"/>
                <a:gd name="T92" fmla="*/ 814 w 1078"/>
                <a:gd name="T93" fmla="*/ 1396 h 822"/>
                <a:gd name="T94" fmla="*/ 786 w 1078"/>
                <a:gd name="T95" fmla="*/ 1348 h 822"/>
                <a:gd name="T96" fmla="*/ 963 w 1078"/>
                <a:gd name="T97" fmla="*/ 1357 h 822"/>
                <a:gd name="T98" fmla="*/ 1054 w 1078"/>
                <a:gd name="T99" fmla="*/ 1383 h 822"/>
                <a:gd name="T100" fmla="*/ 836 w 1078"/>
                <a:gd name="T101" fmla="*/ 1389 h 822"/>
                <a:gd name="T102" fmla="*/ 822 w 1078"/>
                <a:gd name="T103" fmla="*/ 1398 h 822"/>
                <a:gd name="T104" fmla="*/ 1062 w 1078"/>
                <a:gd name="T105" fmla="*/ 1381 h 822"/>
                <a:gd name="T106" fmla="*/ 1077 w 1078"/>
                <a:gd name="T107" fmla="*/ 1364 h 822"/>
                <a:gd name="T108" fmla="*/ 1070 w 1078"/>
                <a:gd name="T109" fmla="*/ 1383 h 822"/>
                <a:gd name="T110" fmla="*/ 853 w 1078"/>
                <a:gd name="T111" fmla="*/ 1424 h 822"/>
                <a:gd name="T112" fmla="*/ 835 w 1078"/>
                <a:gd name="T113" fmla="*/ 1410 h 822"/>
                <a:gd name="T114" fmla="*/ 1066 w 1078"/>
                <a:gd name="T115" fmla="*/ 1389 h 822"/>
                <a:gd name="T116" fmla="*/ 890 w 1078"/>
                <a:gd name="T117" fmla="*/ 1426 h 822"/>
                <a:gd name="T118" fmla="*/ 959 w 1078"/>
                <a:gd name="T119" fmla="*/ 1473 h 822"/>
                <a:gd name="T120" fmla="*/ 903 w 1078"/>
                <a:gd name="T121" fmla="*/ 1451 h 822"/>
                <a:gd name="T122" fmla="*/ 1038 w 1078"/>
                <a:gd name="T123" fmla="*/ 1426 h 822"/>
                <a:gd name="T124" fmla="*/ 1001 w 1078"/>
                <a:gd name="T125" fmla="*/ 1474 h 8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78" h="822">
                  <a:moveTo>
                    <a:pt x="105" y="234"/>
                  </a:moveTo>
                  <a:lnTo>
                    <a:pt x="95" y="221"/>
                  </a:lnTo>
                  <a:lnTo>
                    <a:pt x="80" y="205"/>
                  </a:lnTo>
                  <a:lnTo>
                    <a:pt x="81" y="200"/>
                  </a:lnTo>
                  <a:lnTo>
                    <a:pt x="83" y="198"/>
                  </a:lnTo>
                  <a:lnTo>
                    <a:pt x="74" y="194"/>
                  </a:lnTo>
                  <a:lnTo>
                    <a:pt x="69" y="193"/>
                  </a:lnTo>
                  <a:lnTo>
                    <a:pt x="67" y="189"/>
                  </a:lnTo>
                  <a:lnTo>
                    <a:pt x="49" y="169"/>
                  </a:lnTo>
                  <a:lnTo>
                    <a:pt x="51" y="158"/>
                  </a:lnTo>
                  <a:lnTo>
                    <a:pt x="55" y="151"/>
                  </a:lnTo>
                  <a:lnTo>
                    <a:pt x="48" y="150"/>
                  </a:lnTo>
                  <a:lnTo>
                    <a:pt x="34" y="143"/>
                  </a:lnTo>
                  <a:lnTo>
                    <a:pt x="30" y="141"/>
                  </a:lnTo>
                  <a:lnTo>
                    <a:pt x="27" y="137"/>
                  </a:lnTo>
                  <a:lnTo>
                    <a:pt x="22" y="128"/>
                  </a:lnTo>
                  <a:lnTo>
                    <a:pt x="14" y="114"/>
                  </a:lnTo>
                  <a:lnTo>
                    <a:pt x="5" y="93"/>
                  </a:lnTo>
                  <a:lnTo>
                    <a:pt x="0" y="72"/>
                  </a:lnTo>
                  <a:lnTo>
                    <a:pt x="2" y="56"/>
                  </a:lnTo>
                  <a:lnTo>
                    <a:pt x="7" y="47"/>
                  </a:lnTo>
                  <a:lnTo>
                    <a:pt x="10" y="43"/>
                  </a:lnTo>
                  <a:lnTo>
                    <a:pt x="55" y="4"/>
                  </a:lnTo>
                  <a:lnTo>
                    <a:pt x="72" y="0"/>
                  </a:lnTo>
                  <a:lnTo>
                    <a:pt x="54" y="15"/>
                  </a:lnTo>
                  <a:lnTo>
                    <a:pt x="52" y="21"/>
                  </a:lnTo>
                  <a:lnTo>
                    <a:pt x="55" y="47"/>
                  </a:lnTo>
                  <a:lnTo>
                    <a:pt x="76" y="88"/>
                  </a:lnTo>
                  <a:lnTo>
                    <a:pt x="125" y="147"/>
                  </a:lnTo>
                  <a:lnTo>
                    <a:pt x="209" y="226"/>
                  </a:lnTo>
                  <a:lnTo>
                    <a:pt x="212" y="229"/>
                  </a:lnTo>
                  <a:lnTo>
                    <a:pt x="129" y="229"/>
                  </a:lnTo>
                  <a:lnTo>
                    <a:pt x="115" y="230"/>
                  </a:lnTo>
                  <a:lnTo>
                    <a:pt x="110" y="232"/>
                  </a:lnTo>
                  <a:lnTo>
                    <a:pt x="105" y="234"/>
                  </a:lnTo>
                  <a:close/>
                  <a:moveTo>
                    <a:pt x="168" y="291"/>
                  </a:moveTo>
                  <a:lnTo>
                    <a:pt x="164" y="286"/>
                  </a:lnTo>
                  <a:lnTo>
                    <a:pt x="154" y="279"/>
                  </a:lnTo>
                  <a:lnTo>
                    <a:pt x="139" y="263"/>
                  </a:lnTo>
                  <a:lnTo>
                    <a:pt x="139" y="248"/>
                  </a:lnTo>
                  <a:lnTo>
                    <a:pt x="142" y="242"/>
                  </a:lnTo>
                  <a:lnTo>
                    <a:pt x="131" y="231"/>
                  </a:lnTo>
                  <a:lnTo>
                    <a:pt x="129" y="229"/>
                  </a:lnTo>
                  <a:lnTo>
                    <a:pt x="212" y="229"/>
                  </a:lnTo>
                  <a:lnTo>
                    <a:pt x="272" y="279"/>
                  </a:lnTo>
                  <a:lnTo>
                    <a:pt x="184" y="279"/>
                  </a:lnTo>
                  <a:lnTo>
                    <a:pt x="168" y="291"/>
                  </a:lnTo>
                  <a:close/>
                  <a:moveTo>
                    <a:pt x="213" y="323"/>
                  </a:moveTo>
                  <a:lnTo>
                    <a:pt x="206" y="321"/>
                  </a:lnTo>
                  <a:lnTo>
                    <a:pt x="198" y="315"/>
                  </a:lnTo>
                  <a:lnTo>
                    <a:pt x="177" y="298"/>
                  </a:lnTo>
                  <a:lnTo>
                    <a:pt x="180" y="292"/>
                  </a:lnTo>
                  <a:lnTo>
                    <a:pt x="182" y="285"/>
                  </a:lnTo>
                  <a:lnTo>
                    <a:pt x="184" y="279"/>
                  </a:lnTo>
                  <a:lnTo>
                    <a:pt x="272" y="279"/>
                  </a:lnTo>
                  <a:lnTo>
                    <a:pt x="292" y="296"/>
                  </a:lnTo>
                  <a:lnTo>
                    <a:pt x="315" y="314"/>
                  </a:lnTo>
                  <a:lnTo>
                    <a:pt x="229" y="314"/>
                  </a:lnTo>
                  <a:lnTo>
                    <a:pt x="213" y="323"/>
                  </a:lnTo>
                  <a:close/>
                  <a:moveTo>
                    <a:pt x="258" y="361"/>
                  </a:moveTo>
                  <a:lnTo>
                    <a:pt x="255" y="358"/>
                  </a:lnTo>
                  <a:lnTo>
                    <a:pt x="240" y="349"/>
                  </a:lnTo>
                  <a:lnTo>
                    <a:pt x="226" y="334"/>
                  </a:lnTo>
                  <a:lnTo>
                    <a:pt x="234" y="317"/>
                  </a:lnTo>
                  <a:lnTo>
                    <a:pt x="229" y="314"/>
                  </a:lnTo>
                  <a:lnTo>
                    <a:pt x="315" y="314"/>
                  </a:lnTo>
                  <a:lnTo>
                    <a:pt x="358" y="346"/>
                  </a:lnTo>
                  <a:lnTo>
                    <a:pt x="370" y="353"/>
                  </a:lnTo>
                  <a:lnTo>
                    <a:pt x="275" y="353"/>
                  </a:lnTo>
                  <a:lnTo>
                    <a:pt x="258" y="361"/>
                  </a:lnTo>
                  <a:close/>
                  <a:moveTo>
                    <a:pt x="309" y="393"/>
                  </a:moveTo>
                  <a:lnTo>
                    <a:pt x="301" y="391"/>
                  </a:lnTo>
                  <a:lnTo>
                    <a:pt x="290" y="384"/>
                  </a:lnTo>
                  <a:lnTo>
                    <a:pt x="272" y="370"/>
                  </a:lnTo>
                  <a:lnTo>
                    <a:pt x="272" y="365"/>
                  </a:lnTo>
                  <a:lnTo>
                    <a:pt x="276" y="359"/>
                  </a:lnTo>
                  <a:lnTo>
                    <a:pt x="275" y="353"/>
                  </a:lnTo>
                  <a:lnTo>
                    <a:pt x="370" y="353"/>
                  </a:lnTo>
                  <a:lnTo>
                    <a:pt x="415" y="380"/>
                  </a:lnTo>
                  <a:lnTo>
                    <a:pt x="430" y="386"/>
                  </a:lnTo>
                  <a:lnTo>
                    <a:pt x="324" y="386"/>
                  </a:lnTo>
                  <a:lnTo>
                    <a:pt x="320" y="387"/>
                  </a:lnTo>
                  <a:lnTo>
                    <a:pt x="309" y="393"/>
                  </a:lnTo>
                  <a:close/>
                  <a:moveTo>
                    <a:pt x="369" y="431"/>
                  </a:moveTo>
                  <a:lnTo>
                    <a:pt x="364" y="429"/>
                  </a:lnTo>
                  <a:lnTo>
                    <a:pt x="349" y="421"/>
                  </a:lnTo>
                  <a:lnTo>
                    <a:pt x="334" y="410"/>
                  </a:lnTo>
                  <a:lnTo>
                    <a:pt x="337" y="400"/>
                  </a:lnTo>
                  <a:lnTo>
                    <a:pt x="338" y="395"/>
                  </a:lnTo>
                  <a:lnTo>
                    <a:pt x="328" y="388"/>
                  </a:lnTo>
                  <a:lnTo>
                    <a:pt x="324" y="386"/>
                  </a:lnTo>
                  <a:lnTo>
                    <a:pt x="430" y="386"/>
                  </a:lnTo>
                  <a:lnTo>
                    <a:pt x="473" y="402"/>
                  </a:lnTo>
                  <a:lnTo>
                    <a:pt x="515" y="418"/>
                  </a:lnTo>
                  <a:lnTo>
                    <a:pt x="527" y="423"/>
                  </a:lnTo>
                  <a:lnTo>
                    <a:pt x="383" y="423"/>
                  </a:lnTo>
                  <a:lnTo>
                    <a:pt x="379" y="425"/>
                  </a:lnTo>
                  <a:lnTo>
                    <a:pt x="369" y="431"/>
                  </a:lnTo>
                  <a:close/>
                  <a:moveTo>
                    <a:pt x="412" y="455"/>
                  </a:moveTo>
                  <a:lnTo>
                    <a:pt x="396" y="447"/>
                  </a:lnTo>
                  <a:lnTo>
                    <a:pt x="380" y="436"/>
                  </a:lnTo>
                  <a:lnTo>
                    <a:pt x="383" y="423"/>
                  </a:lnTo>
                  <a:lnTo>
                    <a:pt x="527" y="423"/>
                  </a:lnTo>
                  <a:lnTo>
                    <a:pt x="567" y="442"/>
                  </a:lnTo>
                  <a:lnTo>
                    <a:pt x="582" y="450"/>
                  </a:lnTo>
                  <a:lnTo>
                    <a:pt x="449" y="450"/>
                  </a:lnTo>
                  <a:lnTo>
                    <a:pt x="439" y="452"/>
                  </a:lnTo>
                  <a:lnTo>
                    <a:pt x="424" y="453"/>
                  </a:lnTo>
                  <a:lnTo>
                    <a:pt x="412" y="455"/>
                  </a:lnTo>
                  <a:close/>
                  <a:moveTo>
                    <a:pt x="762" y="703"/>
                  </a:moveTo>
                  <a:lnTo>
                    <a:pt x="753" y="698"/>
                  </a:lnTo>
                  <a:lnTo>
                    <a:pt x="743" y="689"/>
                  </a:lnTo>
                  <a:lnTo>
                    <a:pt x="729" y="678"/>
                  </a:lnTo>
                  <a:lnTo>
                    <a:pt x="719" y="668"/>
                  </a:lnTo>
                  <a:lnTo>
                    <a:pt x="714" y="659"/>
                  </a:lnTo>
                  <a:lnTo>
                    <a:pt x="712" y="651"/>
                  </a:lnTo>
                  <a:lnTo>
                    <a:pt x="711" y="644"/>
                  </a:lnTo>
                  <a:lnTo>
                    <a:pt x="709" y="634"/>
                  </a:lnTo>
                  <a:lnTo>
                    <a:pt x="706" y="620"/>
                  </a:lnTo>
                  <a:lnTo>
                    <a:pt x="702" y="607"/>
                  </a:lnTo>
                  <a:lnTo>
                    <a:pt x="698" y="596"/>
                  </a:lnTo>
                  <a:lnTo>
                    <a:pt x="658" y="568"/>
                  </a:lnTo>
                  <a:lnTo>
                    <a:pt x="648" y="562"/>
                  </a:lnTo>
                  <a:lnTo>
                    <a:pt x="622" y="546"/>
                  </a:lnTo>
                  <a:lnTo>
                    <a:pt x="621" y="542"/>
                  </a:lnTo>
                  <a:lnTo>
                    <a:pt x="558" y="496"/>
                  </a:lnTo>
                  <a:lnTo>
                    <a:pt x="506" y="468"/>
                  </a:lnTo>
                  <a:lnTo>
                    <a:pt x="467" y="453"/>
                  </a:lnTo>
                  <a:lnTo>
                    <a:pt x="449" y="450"/>
                  </a:lnTo>
                  <a:lnTo>
                    <a:pt x="582" y="450"/>
                  </a:lnTo>
                  <a:lnTo>
                    <a:pt x="618" y="470"/>
                  </a:lnTo>
                  <a:lnTo>
                    <a:pt x="655" y="497"/>
                  </a:lnTo>
                  <a:lnTo>
                    <a:pt x="844" y="627"/>
                  </a:lnTo>
                  <a:lnTo>
                    <a:pt x="916" y="675"/>
                  </a:lnTo>
                  <a:lnTo>
                    <a:pt x="943" y="691"/>
                  </a:lnTo>
                  <a:lnTo>
                    <a:pt x="782" y="691"/>
                  </a:lnTo>
                  <a:lnTo>
                    <a:pt x="775" y="696"/>
                  </a:lnTo>
                  <a:lnTo>
                    <a:pt x="768" y="702"/>
                  </a:lnTo>
                  <a:lnTo>
                    <a:pt x="762" y="703"/>
                  </a:lnTo>
                  <a:close/>
                  <a:moveTo>
                    <a:pt x="822" y="744"/>
                  </a:moveTo>
                  <a:lnTo>
                    <a:pt x="814" y="742"/>
                  </a:lnTo>
                  <a:lnTo>
                    <a:pt x="793" y="727"/>
                  </a:lnTo>
                  <a:lnTo>
                    <a:pt x="777" y="715"/>
                  </a:lnTo>
                  <a:lnTo>
                    <a:pt x="786" y="694"/>
                  </a:lnTo>
                  <a:lnTo>
                    <a:pt x="782" y="691"/>
                  </a:lnTo>
                  <a:lnTo>
                    <a:pt x="943" y="691"/>
                  </a:lnTo>
                  <a:lnTo>
                    <a:pt x="963" y="703"/>
                  </a:lnTo>
                  <a:lnTo>
                    <a:pt x="1001" y="720"/>
                  </a:lnTo>
                  <a:lnTo>
                    <a:pt x="1031" y="728"/>
                  </a:lnTo>
                  <a:lnTo>
                    <a:pt x="1054" y="729"/>
                  </a:lnTo>
                  <a:lnTo>
                    <a:pt x="1070" y="729"/>
                  </a:lnTo>
                  <a:lnTo>
                    <a:pt x="1066" y="735"/>
                  </a:lnTo>
                  <a:lnTo>
                    <a:pt x="836" y="735"/>
                  </a:lnTo>
                  <a:lnTo>
                    <a:pt x="830" y="738"/>
                  </a:lnTo>
                  <a:lnTo>
                    <a:pt x="826" y="741"/>
                  </a:lnTo>
                  <a:lnTo>
                    <a:pt x="822" y="744"/>
                  </a:lnTo>
                  <a:close/>
                  <a:moveTo>
                    <a:pt x="1070" y="729"/>
                  </a:moveTo>
                  <a:lnTo>
                    <a:pt x="1054" y="729"/>
                  </a:lnTo>
                  <a:lnTo>
                    <a:pt x="1062" y="727"/>
                  </a:lnTo>
                  <a:lnTo>
                    <a:pt x="1075" y="716"/>
                  </a:lnTo>
                  <a:lnTo>
                    <a:pt x="1073" y="703"/>
                  </a:lnTo>
                  <a:lnTo>
                    <a:pt x="1077" y="710"/>
                  </a:lnTo>
                  <a:lnTo>
                    <a:pt x="1077" y="716"/>
                  </a:lnTo>
                  <a:lnTo>
                    <a:pt x="1072" y="726"/>
                  </a:lnTo>
                  <a:lnTo>
                    <a:pt x="1070" y="729"/>
                  </a:lnTo>
                  <a:close/>
                  <a:moveTo>
                    <a:pt x="878" y="783"/>
                  </a:moveTo>
                  <a:lnTo>
                    <a:pt x="869" y="780"/>
                  </a:lnTo>
                  <a:lnTo>
                    <a:pt x="853" y="770"/>
                  </a:lnTo>
                  <a:lnTo>
                    <a:pt x="844" y="764"/>
                  </a:lnTo>
                  <a:lnTo>
                    <a:pt x="839" y="760"/>
                  </a:lnTo>
                  <a:lnTo>
                    <a:pt x="835" y="756"/>
                  </a:lnTo>
                  <a:lnTo>
                    <a:pt x="828" y="750"/>
                  </a:lnTo>
                  <a:lnTo>
                    <a:pt x="836" y="735"/>
                  </a:lnTo>
                  <a:lnTo>
                    <a:pt x="1066" y="735"/>
                  </a:lnTo>
                  <a:lnTo>
                    <a:pt x="1061" y="743"/>
                  </a:lnTo>
                  <a:lnTo>
                    <a:pt x="1038" y="772"/>
                  </a:lnTo>
                  <a:lnTo>
                    <a:pt x="890" y="772"/>
                  </a:lnTo>
                  <a:lnTo>
                    <a:pt x="878" y="783"/>
                  </a:lnTo>
                  <a:close/>
                  <a:moveTo>
                    <a:pt x="977" y="822"/>
                  </a:moveTo>
                  <a:lnTo>
                    <a:pt x="959" y="819"/>
                  </a:lnTo>
                  <a:lnTo>
                    <a:pt x="936" y="811"/>
                  </a:lnTo>
                  <a:lnTo>
                    <a:pt x="914" y="802"/>
                  </a:lnTo>
                  <a:lnTo>
                    <a:pt x="903" y="797"/>
                  </a:lnTo>
                  <a:lnTo>
                    <a:pt x="896" y="792"/>
                  </a:lnTo>
                  <a:lnTo>
                    <a:pt x="890" y="772"/>
                  </a:lnTo>
                  <a:lnTo>
                    <a:pt x="1038" y="772"/>
                  </a:lnTo>
                  <a:lnTo>
                    <a:pt x="1027" y="786"/>
                  </a:lnTo>
                  <a:lnTo>
                    <a:pt x="1019" y="795"/>
                  </a:lnTo>
                  <a:lnTo>
                    <a:pt x="1001" y="820"/>
                  </a:lnTo>
                  <a:lnTo>
                    <a:pt x="993" y="821"/>
                  </a:lnTo>
                  <a:lnTo>
                    <a:pt x="977" y="822"/>
                  </a:lnTo>
                  <a:close/>
                </a:path>
              </a:pathLst>
            </a:custGeom>
            <a:solidFill>
              <a:srgbClr val="61430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1405"/>
            <p:cNvSpPr>
              <a:spLocks/>
            </p:cNvSpPr>
            <p:nvPr/>
          </p:nvSpPr>
          <p:spPr bwMode="auto">
            <a:xfrm>
              <a:off x="4819" y="654"/>
              <a:ext cx="1078" cy="822"/>
            </a:xfrm>
            <a:custGeom>
              <a:avLst/>
              <a:gdLst>
                <a:gd name="T0" fmla="*/ 1001 w 1078"/>
                <a:gd name="T1" fmla="*/ 1474 h 822"/>
                <a:gd name="T2" fmla="*/ 890 w 1078"/>
                <a:gd name="T3" fmla="*/ 1426 h 822"/>
                <a:gd name="T4" fmla="*/ 836 w 1078"/>
                <a:gd name="T5" fmla="*/ 1389 h 822"/>
                <a:gd name="T6" fmla="*/ 822 w 1078"/>
                <a:gd name="T7" fmla="*/ 1398 h 822"/>
                <a:gd name="T8" fmla="*/ 785 w 1078"/>
                <a:gd name="T9" fmla="*/ 1375 h 822"/>
                <a:gd name="T10" fmla="*/ 782 w 1078"/>
                <a:gd name="T11" fmla="*/ 1345 h 822"/>
                <a:gd name="T12" fmla="*/ 762 w 1078"/>
                <a:gd name="T13" fmla="*/ 1357 h 822"/>
                <a:gd name="T14" fmla="*/ 709 w 1078"/>
                <a:gd name="T15" fmla="*/ 1288 h 822"/>
                <a:gd name="T16" fmla="*/ 621 w 1078"/>
                <a:gd name="T17" fmla="*/ 1196 h 822"/>
                <a:gd name="T18" fmla="*/ 467 w 1078"/>
                <a:gd name="T19" fmla="*/ 1107 h 822"/>
                <a:gd name="T20" fmla="*/ 424 w 1078"/>
                <a:gd name="T21" fmla="*/ 1107 h 822"/>
                <a:gd name="T22" fmla="*/ 396 w 1078"/>
                <a:gd name="T23" fmla="*/ 1101 h 822"/>
                <a:gd name="T24" fmla="*/ 383 w 1078"/>
                <a:gd name="T25" fmla="*/ 1077 h 822"/>
                <a:gd name="T26" fmla="*/ 369 w 1078"/>
                <a:gd name="T27" fmla="*/ 1085 h 822"/>
                <a:gd name="T28" fmla="*/ 341 w 1078"/>
                <a:gd name="T29" fmla="*/ 1069 h 822"/>
                <a:gd name="T30" fmla="*/ 338 w 1078"/>
                <a:gd name="T31" fmla="*/ 1049 h 822"/>
                <a:gd name="T32" fmla="*/ 320 w 1078"/>
                <a:gd name="T33" fmla="*/ 1041 h 822"/>
                <a:gd name="T34" fmla="*/ 301 w 1078"/>
                <a:gd name="T35" fmla="*/ 1045 h 822"/>
                <a:gd name="T36" fmla="*/ 272 w 1078"/>
                <a:gd name="T37" fmla="*/ 1024 h 822"/>
                <a:gd name="T38" fmla="*/ 276 w 1078"/>
                <a:gd name="T39" fmla="*/ 1013 h 822"/>
                <a:gd name="T40" fmla="*/ 258 w 1078"/>
                <a:gd name="T41" fmla="*/ 1015 h 822"/>
                <a:gd name="T42" fmla="*/ 233 w 1078"/>
                <a:gd name="T43" fmla="*/ 996 h 822"/>
                <a:gd name="T44" fmla="*/ 229 w 1078"/>
                <a:gd name="T45" fmla="*/ 968 h 822"/>
                <a:gd name="T46" fmla="*/ 213 w 1078"/>
                <a:gd name="T47" fmla="*/ 977 h 822"/>
                <a:gd name="T48" fmla="*/ 198 w 1078"/>
                <a:gd name="T49" fmla="*/ 969 h 822"/>
                <a:gd name="T50" fmla="*/ 177 w 1078"/>
                <a:gd name="T51" fmla="*/ 952 h 822"/>
                <a:gd name="T52" fmla="*/ 182 w 1078"/>
                <a:gd name="T53" fmla="*/ 939 h 822"/>
                <a:gd name="T54" fmla="*/ 164 w 1078"/>
                <a:gd name="T55" fmla="*/ 940 h 822"/>
                <a:gd name="T56" fmla="*/ 139 w 1078"/>
                <a:gd name="T57" fmla="*/ 917 h 822"/>
                <a:gd name="T58" fmla="*/ 131 w 1078"/>
                <a:gd name="T59" fmla="*/ 885 h 822"/>
                <a:gd name="T60" fmla="*/ 110 w 1078"/>
                <a:gd name="T61" fmla="*/ 886 h 822"/>
                <a:gd name="T62" fmla="*/ 87 w 1078"/>
                <a:gd name="T63" fmla="*/ 867 h 822"/>
                <a:gd name="T64" fmla="*/ 83 w 1078"/>
                <a:gd name="T65" fmla="*/ 852 h 822"/>
                <a:gd name="T66" fmla="*/ 69 w 1078"/>
                <a:gd name="T67" fmla="*/ 847 h 822"/>
                <a:gd name="T68" fmla="*/ 49 w 1078"/>
                <a:gd name="T69" fmla="*/ 823 h 822"/>
                <a:gd name="T70" fmla="*/ 48 w 1078"/>
                <a:gd name="T71" fmla="*/ 804 h 822"/>
                <a:gd name="T72" fmla="*/ 2 w 1078"/>
                <a:gd name="T73" fmla="*/ 710 h 822"/>
                <a:gd name="T74" fmla="*/ 55 w 1078"/>
                <a:gd name="T75" fmla="*/ 658 h 822"/>
                <a:gd name="T76" fmla="*/ 52 w 1078"/>
                <a:gd name="T77" fmla="*/ 675 h 822"/>
                <a:gd name="T78" fmla="*/ 209 w 1078"/>
                <a:gd name="T79" fmla="*/ 880 h 822"/>
                <a:gd name="T80" fmla="*/ 415 w 1078"/>
                <a:gd name="T81" fmla="*/ 1034 h 822"/>
                <a:gd name="T82" fmla="*/ 567 w 1078"/>
                <a:gd name="T83" fmla="*/ 1096 h 822"/>
                <a:gd name="T84" fmla="*/ 694 w 1078"/>
                <a:gd name="T85" fmla="*/ 1177 h 822"/>
                <a:gd name="T86" fmla="*/ 916 w 1078"/>
                <a:gd name="T87" fmla="*/ 1329 h 822"/>
                <a:gd name="T88" fmla="*/ 1062 w 1078"/>
                <a:gd name="T89" fmla="*/ 1381 h 822"/>
                <a:gd name="T90" fmla="*/ 1077 w 1078"/>
                <a:gd name="T91" fmla="*/ 1364 h 822"/>
                <a:gd name="T92" fmla="*/ 1061 w 1078"/>
                <a:gd name="T93" fmla="*/ 1397 h 8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78" h="822">
                  <a:moveTo>
                    <a:pt x="1061" y="743"/>
                  </a:moveTo>
                  <a:lnTo>
                    <a:pt x="1019" y="795"/>
                  </a:lnTo>
                  <a:lnTo>
                    <a:pt x="1001" y="820"/>
                  </a:lnTo>
                  <a:lnTo>
                    <a:pt x="993" y="821"/>
                  </a:lnTo>
                  <a:lnTo>
                    <a:pt x="914" y="802"/>
                  </a:lnTo>
                  <a:lnTo>
                    <a:pt x="890" y="772"/>
                  </a:lnTo>
                  <a:lnTo>
                    <a:pt x="878" y="783"/>
                  </a:lnTo>
                  <a:lnTo>
                    <a:pt x="828" y="750"/>
                  </a:lnTo>
                  <a:lnTo>
                    <a:pt x="836" y="735"/>
                  </a:lnTo>
                  <a:lnTo>
                    <a:pt x="830" y="738"/>
                  </a:lnTo>
                  <a:lnTo>
                    <a:pt x="826" y="741"/>
                  </a:lnTo>
                  <a:lnTo>
                    <a:pt x="822" y="744"/>
                  </a:lnTo>
                  <a:lnTo>
                    <a:pt x="814" y="742"/>
                  </a:lnTo>
                  <a:lnTo>
                    <a:pt x="793" y="727"/>
                  </a:lnTo>
                  <a:lnTo>
                    <a:pt x="785" y="721"/>
                  </a:lnTo>
                  <a:lnTo>
                    <a:pt x="777" y="715"/>
                  </a:lnTo>
                  <a:lnTo>
                    <a:pt x="786" y="694"/>
                  </a:lnTo>
                  <a:lnTo>
                    <a:pt x="782" y="691"/>
                  </a:lnTo>
                  <a:lnTo>
                    <a:pt x="775" y="696"/>
                  </a:lnTo>
                  <a:lnTo>
                    <a:pt x="768" y="702"/>
                  </a:lnTo>
                  <a:lnTo>
                    <a:pt x="762" y="703"/>
                  </a:lnTo>
                  <a:lnTo>
                    <a:pt x="714" y="659"/>
                  </a:lnTo>
                  <a:lnTo>
                    <a:pt x="711" y="644"/>
                  </a:lnTo>
                  <a:lnTo>
                    <a:pt x="709" y="634"/>
                  </a:lnTo>
                  <a:lnTo>
                    <a:pt x="673" y="578"/>
                  </a:lnTo>
                  <a:lnTo>
                    <a:pt x="622" y="546"/>
                  </a:lnTo>
                  <a:lnTo>
                    <a:pt x="621" y="542"/>
                  </a:lnTo>
                  <a:lnTo>
                    <a:pt x="558" y="496"/>
                  </a:lnTo>
                  <a:lnTo>
                    <a:pt x="506" y="468"/>
                  </a:lnTo>
                  <a:lnTo>
                    <a:pt x="467" y="453"/>
                  </a:lnTo>
                  <a:lnTo>
                    <a:pt x="449" y="450"/>
                  </a:lnTo>
                  <a:lnTo>
                    <a:pt x="439" y="452"/>
                  </a:lnTo>
                  <a:lnTo>
                    <a:pt x="424" y="453"/>
                  </a:lnTo>
                  <a:lnTo>
                    <a:pt x="418" y="454"/>
                  </a:lnTo>
                  <a:lnTo>
                    <a:pt x="412" y="455"/>
                  </a:lnTo>
                  <a:lnTo>
                    <a:pt x="396" y="447"/>
                  </a:lnTo>
                  <a:lnTo>
                    <a:pt x="388" y="441"/>
                  </a:lnTo>
                  <a:lnTo>
                    <a:pt x="380" y="436"/>
                  </a:lnTo>
                  <a:lnTo>
                    <a:pt x="383" y="423"/>
                  </a:lnTo>
                  <a:lnTo>
                    <a:pt x="379" y="425"/>
                  </a:lnTo>
                  <a:lnTo>
                    <a:pt x="374" y="428"/>
                  </a:lnTo>
                  <a:lnTo>
                    <a:pt x="369" y="431"/>
                  </a:lnTo>
                  <a:lnTo>
                    <a:pt x="364" y="429"/>
                  </a:lnTo>
                  <a:lnTo>
                    <a:pt x="349" y="421"/>
                  </a:lnTo>
                  <a:lnTo>
                    <a:pt x="341" y="415"/>
                  </a:lnTo>
                  <a:lnTo>
                    <a:pt x="334" y="410"/>
                  </a:lnTo>
                  <a:lnTo>
                    <a:pt x="337" y="400"/>
                  </a:lnTo>
                  <a:lnTo>
                    <a:pt x="338" y="395"/>
                  </a:lnTo>
                  <a:lnTo>
                    <a:pt x="328" y="388"/>
                  </a:lnTo>
                  <a:lnTo>
                    <a:pt x="324" y="386"/>
                  </a:lnTo>
                  <a:lnTo>
                    <a:pt x="320" y="387"/>
                  </a:lnTo>
                  <a:lnTo>
                    <a:pt x="315" y="390"/>
                  </a:lnTo>
                  <a:lnTo>
                    <a:pt x="309" y="393"/>
                  </a:lnTo>
                  <a:lnTo>
                    <a:pt x="301" y="391"/>
                  </a:lnTo>
                  <a:lnTo>
                    <a:pt x="290" y="384"/>
                  </a:lnTo>
                  <a:lnTo>
                    <a:pt x="281" y="377"/>
                  </a:lnTo>
                  <a:lnTo>
                    <a:pt x="272" y="370"/>
                  </a:lnTo>
                  <a:lnTo>
                    <a:pt x="272" y="365"/>
                  </a:lnTo>
                  <a:lnTo>
                    <a:pt x="274" y="362"/>
                  </a:lnTo>
                  <a:lnTo>
                    <a:pt x="276" y="359"/>
                  </a:lnTo>
                  <a:lnTo>
                    <a:pt x="275" y="353"/>
                  </a:lnTo>
                  <a:lnTo>
                    <a:pt x="266" y="357"/>
                  </a:lnTo>
                  <a:lnTo>
                    <a:pt x="258" y="361"/>
                  </a:lnTo>
                  <a:lnTo>
                    <a:pt x="255" y="358"/>
                  </a:lnTo>
                  <a:lnTo>
                    <a:pt x="240" y="349"/>
                  </a:lnTo>
                  <a:lnTo>
                    <a:pt x="233" y="342"/>
                  </a:lnTo>
                  <a:lnTo>
                    <a:pt x="226" y="334"/>
                  </a:lnTo>
                  <a:lnTo>
                    <a:pt x="234" y="317"/>
                  </a:lnTo>
                  <a:lnTo>
                    <a:pt x="229" y="314"/>
                  </a:lnTo>
                  <a:lnTo>
                    <a:pt x="222" y="317"/>
                  </a:lnTo>
                  <a:lnTo>
                    <a:pt x="217" y="320"/>
                  </a:lnTo>
                  <a:lnTo>
                    <a:pt x="213" y="323"/>
                  </a:lnTo>
                  <a:lnTo>
                    <a:pt x="206" y="321"/>
                  </a:lnTo>
                  <a:lnTo>
                    <a:pt x="202" y="318"/>
                  </a:lnTo>
                  <a:lnTo>
                    <a:pt x="198" y="315"/>
                  </a:lnTo>
                  <a:lnTo>
                    <a:pt x="191" y="310"/>
                  </a:lnTo>
                  <a:lnTo>
                    <a:pt x="184" y="304"/>
                  </a:lnTo>
                  <a:lnTo>
                    <a:pt x="177" y="298"/>
                  </a:lnTo>
                  <a:lnTo>
                    <a:pt x="180" y="292"/>
                  </a:lnTo>
                  <a:lnTo>
                    <a:pt x="181" y="288"/>
                  </a:lnTo>
                  <a:lnTo>
                    <a:pt x="182" y="285"/>
                  </a:lnTo>
                  <a:lnTo>
                    <a:pt x="184" y="279"/>
                  </a:lnTo>
                  <a:lnTo>
                    <a:pt x="168" y="291"/>
                  </a:lnTo>
                  <a:lnTo>
                    <a:pt x="164" y="286"/>
                  </a:lnTo>
                  <a:lnTo>
                    <a:pt x="154" y="279"/>
                  </a:lnTo>
                  <a:lnTo>
                    <a:pt x="146" y="271"/>
                  </a:lnTo>
                  <a:lnTo>
                    <a:pt x="139" y="263"/>
                  </a:lnTo>
                  <a:lnTo>
                    <a:pt x="139" y="248"/>
                  </a:lnTo>
                  <a:lnTo>
                    <a:pt x="142" y="242"/>
                  </a:lnTo>
                  <a:lnTo>
                    <a:pt x="131" y="231"/>
                  </a:lnTo>
                  <a:lnTo>
                    <a:pt x="129" y="229"/>
                  </a:lnTo>
                  <a:lnTo>
                    <a:pt x="115" y="230"/>
                  </a:lnTo>
                  <a:lnTo>
                    <a:pt x="110" y="232"/>
                  </a:lnTo>
                  <a:lnTo>
                    <a:pt x="105" y="234"/>
                  </a:lnTo>
                  <a:lnTo>
                    <a:pt x="95" y="221"/>
                  </a:lnTo>
                  <a:lnTo>
                    <a:pt x="87" y="213"/>
                  </a:lnTo>
                  <a:lnTo>
                    <a:pt x="80" y="205"/>
                  </a:lnTo>
                  <a:lnTo>
                    <a:pt x="81" y="200"/>
                  </a:lnTo>
                  <a:lnTo>
                    <a:pt x="83" y="198"/>
                  </a:lnTo>
                  <a:lnTo>
                    <a:pt x="74" y="194"/>
                  </a:lnTo>
                  <a:lnTo>
                    <a:pt x="72" y="194"/>
                  </a:lnTo>
                  <a:lnTo>
                    <a:pt x="69" y="193"/>
                  </a:lnTo>
                  <a:lnTo>
                    <a:pt x="67" y="189"/>
                  </a:lnTo>
                  <a:lnTo>
                    <a:pt x="58" y="179"/>
                  </a:lnTo>
                  <a:lnTo>
                    <a:pt x="49" y="169"/>
                  </a:lnTo>
                  <a:lnTo>
                    <a:pt x="51" y="158"/>
                  </a:lnTo>
                  <a:lnTo>
                    <a:pt x="55" y="151"/>
                  </a:lnTo>
                  <a:lnTo>
                    <a:pt x="48" y="150"/>
                  </a:lnTo>
                  <a:lnTo>
                    <a:pt x="5" y="93"/>
                  </a:lnTo>
                  <a:lnTo>
                    <a:pt x="0" y="72"/>
                  </a:lnTo>
                  <a:lnTo>
                    <a:pt x="2" y="56"/>
                  </a:lnTo>
                  <a:lnTo>
                    <a:pt x="7" y="47"/>
                  </a:lnTo>
                  <a:lnTo>
                    <a:pt x="10" y="43"/>
                  </a:lnTo>
                  <a:lnTo>
                    <a:pt x="55" y="4"/>
                  </a:lnTo>
                  <a:lnTo>
                    <a:pt x="72" y="0"/>
                  </a:lnTo>
                  <a:lnTo>
                    <a:pt x="54" y="15"/>
                  </a:lnTo>
                  <a:lnTo>
                    <a:pt x="52" y="21"/>
                  </a:lnTo>
                  <a:lnTo>
                    <a:pt x="76" y="88"/>
                  </a:lnTo>
                  <a:lnTo>
                    <a:pt x="125" y="147"/>
                  </a:lnTo>
                  <a:lnTo>
                    <a:pt x="209" y="226"/>
                  </a:lnTo>
                  <a:lnTo>
                    <a:pt x="292" y="296"/>
                  </a:lnTo>
                  <a:lnTo>
                    <a:pt x="358" y="346"/>
                  </a:lnTo>
                  <a:lnTo>
                    <a:pt x="415" y="380"/>
                  </a:lnTo>
                  <a:lnTo>
                    <a:pt x="473" y="402"/>
                  </a:lnTo>
                  <a:lnTo>
                    <a:pt x="515" y="418"/>
                  </a:lnTo>
                  <a:lnTo>
                    <a:pt x="567" y="442"/>
                  </a:lnTo>
                  <a:lnTo>
                    <a:pt x="618" y="470"/>
                  </a:lnTo>
                  <a:lnTo>
                    <a:pt x="655" y="497"/>
                  </a:lnTo>
                  <a:lnTo>
                    <a:pt x="694" y="523"/>
                  </a:lnTo>
                  <a:lnTo>
                    <a:pt x="763" y="571"/>
                  </a:lnTo>
                  <a:lnTo>
                    <a:pt x="844" y="627"/>
                  </a:lnTo>
                  <a:lnTo>
                    <a:pt x="916" y="675"/>
                  </a:lnTo>
                  <a:lnTo>
                    <a:pt x="1001" y="720"/>
                  </a:lnTo>
                  <a:lnTo>
                    <a:pt x="1054" y="729"/>
                  </a:lnTo>
                  <a:lnTo>
                    <a:pt x="1062" y="727"/>
                  </a:lnTo>
                  <a:lnTo>
                    <a:pt x="1075" y="716"/>
                  </a:lnTo>
                  <a:lnTo>
                    <a:pt x="1073" y="703"/>
                  </a:lnTo>
                  <a:lnTo>
                    <a:pt x="1077" y="710"/>
                  </a:lnTo>
                  <a:lnTo>
                    <a:pt x="1077" y="716"/>
                  </a:lnTo>
                  <a:lnTo>
                    <a:pt x="1072" y="726"/>
                  </a:lnTo>
                  <a:lnTo>
                    <a:pt x="1061" y="743"/>
                  </a:lnTo>
                </a:path>
              </a:pathLst>
            </a:custGeom>
            <a:noFill/>
            <a:ln w="651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5" name="Picture 1406"/>
            <p:cNvPicPr>
              <a:picLocks noChangeAspect="1" noChangeArrowheads="1"/>
            </p:cNvPicPr>
            <p:nvPr/>
          </p:nvPicPr>
          <p:blipFill>
            <a:blip r:embed="rId15" cstate="print"/>
            <a:srcRect/>
            <a:stretch>
              <a:fillRect/>
            </a:stretch>
          </p:blipFill>
          <p:spPr bwMode="auto">
            <a:xfrm>
              <a:off x="6056" y="274"/>
              <a:ext cx="370" cy="361"/>
            </a:xfrm>
            <a:prstGeom prst="rect">
              <a:avLst/>
            </a:prstGeom>
            <a:noFill/>
          </p:spPr>
        </p:pic>
        <p:pic>
          <p:nvPicPr>
            <p:cNvPr id="36" name="Picture 1407"/>
            <p:cNvPicPr>
              <a:picLocks noChangeAspect="1" noChangeArrowheads="1"/>
            </p:cNvPicPr>
            <p:nvPr/>
          </p:nvPicPr>
          <p:blipFill>
            <a:blip r:embed="rId16" cstate="print"/>
            <a:srcRect/>
            <a:stretch>
              <a:fillRect/>
            </a:stretch>
          </p:blipFill>
          <p:spPr bwMode="auto">
            <a:xfrm>
              <a:off x="4912" y="522"/>
              <a:ext cx="1266" cy="819"/>
            </a:xfrm>
            <a:prstGeom prst="rect">
              <a:avLst/>
            </a:prstGeom>
            <a:noFill/>
          </p:spPr>
        </p:pic>
        <p:pic>
          <p:nvPicPr>
            <p:cNvPr id="37" name="Picture 1408"/>
            <p:cNvPicPr>
              <a:picLocks noChangeAspect="1" noChangeArrowheads="1"/>
            </p:cNvPicPr>
            <p:nvPr/>
          </p:nvPicPr>
          <p:blipFill>
            <a:blip r:embed="rId17" cstate="print"/>
            <a:srcRect/>
            <a:stretch>
              <a:fillRect/>
            </a:stretch>
          </p:blipFill>
          <p:spPr bwMode="auto">
            <a:xfrm>
              <a:off x="5929" y="568"/>
              <a:ext cx="304" cy="326"/>
            </a:xfrm>
            <a:prstGeom prst="rect">
              <a:avLst/>
            </a:prstGeom>
            <a:noFill/>
          </p:spPr>
        </p:pic>
        <p:sp>
          <p:nvSpPr>
            <p:cNvPr id="38" name="Freeform 1409"/>
            <p:cNvSpPr>
              <a:spLocks/>
            </p:cNvSpPr>
            <p:nvPr/>
          </p:nvSpPr>
          <p:spPr bwMode="auto">
            <a:xfrm>
              <a:off x="5929" y="567"/>
              <a:ext cx="304" cy="327"/>
            </a:xfrm>
            <a:custGeom>
              <a:avLst/>
              <a:gdLst>
                <a:gd name="T0" fmla="*/ 244 w 304"/>
                <a:gd name="T1" fmla="*/ 894 h 327"/>
                <a:gd name="T2" fmla="*/ 184 w 304"/>
                <a:gd name="T3" fmla="*/ 847 h 327"/>
                <a:gd name="T4" fmla="*/ 166 w 304"/>
                <a:gd name="T5" fmla="*/ 830 h 327"/>
                <a:gd name="T6" fmla="*/ 143 w 304"/>
                <a:gd name="T7" fmla="*/ 808 h 327"/>
                <a:gd name="T8" fmla="*/ 120 w 304"/>
                <a:gd name="T9" fmla="*/ 786 h 327"/>
                <a:gd name="T10" fmla="*/ 100 w 304"/>
                <a:gd name="T11" fmla="*/ 766 h 327"/>
                <a:gd name="T12" fmla="*/ 81 w 304"/>
                <a:gd name="T13" fmla="*/ 748 h 327"/>
                <a:gd name="T14" fmla="*/ 61 w 304"/>
                <a:gd name="T15" fmla="*/ 728 h 327"/>
                <a:gd name="T16" fmla="*/ 41 w 304"/>
                <a:gd name="T17" fmla="*/ 709 h 327"/>
                <a:gd name="T18" fmla="*/ 20 w 304"/>
                <a:gd name="T19" fmla="*/ 693 h 327"/>
                <a:gd name="T20" fmla="*/ 5 w 304"/>
                <a:gd name="T21" fmla="*/ 677 h 327"/>
                <a:gd name="T22" fmla="*/ 0 w 304"/>
                <a:gd name="T23" fmla="*/ 663 h 327"/>
                <a:gd name="T24" fmla="*/ 1 w 304"/>
                <a:gd name="T25" fmla="*/ 651 h 327"/>
                <a:gd name="T26" fmla="*/ 3 w 304"/>
                <a:gd name="T27" fmla="*/ 641 h 327"/>
                <a:gd name="T28" fmla="*/ 10 w 304"/>
                <a:gd name="T29" fmla="*/ 628 h 327"/>
                <a:gd name="T30" fmla="*/ 22 w 304"/>
                <a:gd name="T31" fmla="*/ 606 h 327"/>
                <a:gd name="T32" fmla="*/ 35 w 304"/>
                <a:gd name="T33" fmla="*/ 584 h 327"/>
                <a:gd name="T34" fmla="*/ 44 w 304"/>
                <a:gd name="T35" fmla="*/ 569 h 327"/>
                <a:gd name="T36" fmla="*/ 87 w 304"/>
                <a:gd name="T37" fmla="*/ 615 h 327"/>
                <a:gd name="T38" fmla="*/ 93 w 304"/>
                <a:gd name="T39" fmla="*/ 624 h 327"/>
                <a:gd name="T40" fmla="*/ 103 w 304"/>
                <a:gd name="T41" fmla="*/ 632 h 327"/>
                <a:gd name="T42" fmla="*/ 119 w 304"/>
                <a:gd name="T43" fmla="*/ 645 h 327"/>
                <a:gd name="T44" fmla="*/ 144 w 304"/>
                <a:gd name="T45" fmla="*/ 666 h 327"/>
                <a:gd name="T46" fmla="*/ 170 w 304"/>
                <a:gd name="T47" fmla="*/ 689 h 327"/>
                <a:gd name="T48" fmla="*/ 194 w 304"/>
                <a:gd name="T49" fmla="*/ 712 h 327"/>
                <a:gd name="T50" fmla="*/ 210 w 304"/>
                <a:gd name="T51" fmla="*/ 729 h 327"/>
                <a:gd name="T52" fmla="*/ 222 w 304"/>
                <a:gd name="T53" fmla="*/ 741 h 327"/>
                <a:gd name="T54" fmla="*/ 235 w 304"/>
                <a:gd name="T55" fmla="*/ 753 h 327"/>
                <a:gd name="T56" fmla="*/ 253 w 304"/>
                <a:gd name="T57" fmla="*/ 769 h 327"/>
                <a:gd name="T58" fmla="*/ 269 w 304"/>
                <a:gd name="T59" fmla="*/ 782 h 327"/>
                <a:gd name="T60" fmla="*/ 282 w 304"/>
                <a:gd name="T61" fmla="*/ 796 h 327"/>
                <a:gd name="T62" fmla="*/ 294 w 304"/>
                <a:gd name="T63" fmla="*/ 810 h 327"/>
                <a:gd name="T64" fmla="*/ 302 w 304"/>
                <a:gd name="T65" fmla="*/ 824 h 327"/>
                <a:gd name="T66" fmla="*/ 303 w 304"/>
                <a:gd name="T67" fmla="*/ 848 h 327"/>
                <a:gd name="T68" fmla="*/ 291 w 304"/>
                <a:gd name="T69" fmla="*/ 873 h 327"/>
                <a:gd name="T70" fmla="*/ 270 w 304"/>
                <a:gd name="T71" fmla="*/ 892 h 327"/>
                <a:gd name="T72" fmla="*/ 244 w 304"/>
                <a:gd name="T73" fmla="*/ 894 h 3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4" h="327">
                  <a:moveTo>
                    <a:pt x="244" y="326"/>
                  </a:moveTo>
                  <a:lnTo>
                    <a:pt x="184" y="279"/>
                  </a:lnTo>
                  <a:lnTo>
                    <a:pt x="166" y="262"/>
                  </a:lnTo>
                  <a:lnTo>
                    <a:pt x="143" y="240"/>
                  </a:lnTo>
                  <a:lnTo>
                    <a:pt x="120" y="218"/>
                  </a:lnTo>
                  <a:lnTo>
                    <a:pt x="100" y="198"/>
                  </a:lnTo>
                  <a:lnTo>
                    <a:pt x="81" y="180"/>
                  </a:lnTo>
                  <a:lnTo>
                    <a:pt x="61" y="160"/>
                  </a:lnTo>
                  <a:lnTo>
                    <a:pt x="41" y="141"/>
                  </a:lnTo>
                  <a:lnTo>
                    <a:pt x="20" y="125"/>
                  </a:lnTo>
                  <a:lnTo>
                    <a:pt x="5" y="109"/>
                  </a:lnTo>
                  <a:lnTo>
                    <a:pt x="0" y="95"/>
                  </a:lnTo>
                  <a:lnTo>
                    <a:pt x="1" y="83"/>
                  </a:lnTo>
                  <a:lnTo>
                    <a:pt x="3" y="73"/>
                  </a:lnTo>
                  <a:lnTo>
                    <a:pt x="10" y="60"/>
                  </a:lnTo>
                  <a:lnTo>
                    <a:pt x="22" y="38"/>
                  </a:lnTo>
                  <a:lnTo>
                    <a:pt x="35" y="16"/>
                  </a:lnTo>
                  <a:lnTo>
                    <a:pt x="44" y="1"/>
                  </a:lnTo>
                  <a:lnTo>
                    <a:pt x="87" y="47"/>
                  </a:lnTo>
                  <a:lnTo>
                    <a:pt x="93" y="56"/>
                  </a:lnTo>
                  <a:lnTo>
                    <a:pt x="103" y="64"/>
                  </a:lnTo>
                  <a:lnTo>
                    <a:pt x="119" y="77"/>
                  </a:lnTo>
                  <a:lnTo>
                    <a:pt x="144" y="98"/>
                  </a:lnTo>
                  <a:lnTo>
                    <a:pt x="170" y="121"/>
                  </a:lnTo>
                  <a:lnTo>
                    <a:pt x="194" y="144"/>
                  </a:lnTo>
                  <a:lnTo>
                    <a:pt x="210" y="161"/>
                  </a:lnTo>
                  <a:lnTo>
                    <a:pt x="222" y="173"/>
                  </a:lnTo>
                  <a:lnTo>
                    <a:pt x="235" y="185"/>
                  </a:lnTo>
                  <a:lnTo>
                    <a:pt x="253" y="201"/>
                  </a:lnTo>
                  <a:lnTo>
                    <a:pt x="269" y="214"/>
                  </a:lnTo>
                  <a:lnTo>
                    <a:pt x="282" y="228"/>
                  </a:lnTo>
                  <a:lnTo>
                    <a:pt x="294" y="242"/>
                  </a:lnTo>
                  <a:lnTo>
                    <a:pt x="302" y="256"/>
                  </a:lnTo>
                  <a:lnTo>
                    <a:pt x="303" y="280"/>
                  </a:lnTo>
                  <a:lnTo>
                    <a:pt x="291" y="305"/>
                  </a:lnTo>
                  <a:lnTo>
                    <a:pt x="270" y="324"/>
                  </a:lnTo>
                  <a:lnTo>
                    <a:pt x="244" y="326"/>
                  </a:lnTo>
                </a:path>
              </a:pathLst>
            </a:custGeom>
            <a:noFill/>
            <a:ln w="651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9" name="Picture 1410"/>
            <p:cNvPicPr>
              <a:picLocks noChangeAspect="1" noChangeArrowheads="1"/>
            </p:cNvPicPr>
            <p:nvPr/>
          </p:nvPicPr>
          <p:blipFill>
            <a:blip r:embed="rId18" cstate="print"/>
            <a:srcRect/>
            <a:stretch>
              <a:fillRect/>
            </a:stretch>
          </p:blipFill>
          <p:spPr bwMode="auto">
            <a:xfrm>
              <a:off x="4976" y="628"/>
              <a:ext cx="146" cy="52"/>
            </a:xfrm>
            <a:prstGeom prst="rect">
              <a:avLst/>
            </a:prstGeom>
            <a:noFill/>
          </p:spPr>
        </p:pic>
        <p:pic>
          <p:nvPicPr>
            <p:cNvPr id="40" name="Picture 1411"/>
            <p:cNvPicPr>
              <a:picLocks noChangeAspect="1" noChangeArrowheads="1"/>
            </p:cNvPicPr>
            <p:nvPr/>
          </p:nvPicPr>
          <p:blipFill>
            <a:blip r:embed="rId19" cstate="print"/>
            <a:srcRect/>
            <a:stretch>
              <a:fillRect/>
            </a:stretch>
          </p:blipFill>
          <p:spPr bwMode="auto">
            <a:xfrm>
              <a:off x="5837" y="1165"/>
              <a:ext cx="95" cy="143"/>
            </a:xfrm>
            <a:prstGeom prst="rect">
              <a:avLst/>
            </a:prstGeom>
            <a:noFill/>
          </p:spPr>
        </p:pic>
        <p:sp>
          <p:nvSpPr>
            <p:cNvPr id="41" name="Line 1412"/>
            <p:cNvSpPr>
              <a:spLocks noChangeShapeType="1"/>
            </p:cNvSpPr>
            <p:nvPr/>
          </p:nvSpPr>
          <p:spPr bwMode="auto">
            <a:xfrm>
              <a:off x="5075" y="1482"/>
              <a:ext cx="0" cy="760"/>
            </a:xfrm>
            <a:prstGeom prst="line">
              <a:avLst/>
            </a:prstGeom>
            <a:noFill/>
            <a:ln w="6107">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1413"/>
            <p:cNvSpPr>
              <a:spLocks/>
            </p:cNvSpPr>
            <p:nvPr/>
          </p:nvSpPr>
          <p:spPr bwMode="auto">
            <a:xfrm>
              <a:off x="4325" y="170"/>
              <a:ext cx="2341" cy="2273"/>
            </a:xfrm>
            <a:custGeom>
              <a:avLst/>
              <a:gdLst>
                <a:gd name="T0" fmla="*/ 288 w 2341"/>
                <a:gd name="T1" fmla="*/ 170 h 2273"/>
                <a:gd name="T2" fmla="*/ 122 w 2341"/>
                <a:gd name="T3" fmla="*/ 175 h 2273"/>
                <a:gd name="T4" fmla="*/ 36 w 2341"/>
                <a:gd name="T5" fmla="*/ 206 h 2273"/>
                <a:gd name="T6" fmla="*/ 5 w 2341"/>
                <a:gd name="T7" fmla="*/ 292 h 2273"/>
                <a:gd name="T8" fmla="*/ 0 w 2341"/>
                <a:gd name="T9" fmla="*/ 458 h 2273"/>
                <a:gd name="T10" fmla="*/ 0 w 2341"/>
                <a:gd name="T11" fmla="*/ 2155 h 2273"/>
                <a:gd name="T12" fmla="*/ 5 w 2341"/>
                <a:gd name="T13" fmla="*/ 2321 h 2273"/>
                <a:gd name="T14" fmla="*/ 36 w 2341"/>
                <a:gd name="T15" fmla="*/ 2407 h 2273"/>
                <a:gd name="T16" fmla="*/ 122 w 2341"/>
                <a:gd name="T17" fmla="*/ 2438 h 2273"/>
                <a:gd name="T18" fmla="*/ 288 w 2341"/>
                <a:gd name="T19" fmla="*/ 2443 h 2273"/>
                <a:gd name="T20" fmla="*/ 2053 w 2341"/>
                <a:gd name="T21" fmla="*/ 2443 h 2273"/>
                <a:gd name="T22" fmla="*/ 2219 w 2341"/>
                <a:gd name="T23" fmla="*/ 2438 h 2273"/>
                <a:gd name="T24" fmla="*/ 2305 w 2341"/>
                <a:gd name="T25" fmla="*/ 2407 h 2273"/>
                <a:gd name="T26" fmla="*/ 2336 w 2341"/>
                <a:gd name="T27" fmla="*/ 2321 h 2273"/>
                <a:gd name="T28" fmla="*/ 2341 w 2341"/>
                <a:gd name="T29" fmla="*/ 2155 h 2273"/>
                <a:gd name="T30" fmla="*/ 2341 w 2341"/>
                <a:gd name="T31" fmla="*/ 458 h 2273"/>
                <a:gd name="T32" fmla="*/ 2336 w 2341"/>
                <a:gd name="T33" fmla="*/ 292 h 2273"/>
                <a:gd name="T34" fmla="*/ 2305 w 2341"/>
                <a:gd name="T35" fmla="*/ 206 h 2273"/>
                <a:gd name="T36" fmla="*/ 2219 w 2341"/>
                <a:gd name="T37" fmla="*/ 175 h 2273"/>
                <a:gd name="T38" fmla="*/ 2053 w 2341"/>
                <a:gd name="T39" fmla="*/ 170 h 2273"/>
                <a:gd name="T40" fmla="*/ 288 w 2341"/>
                <a:gd name="T41" fmla="*/ 170 h 2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41" h="2273">
                  <a:moveTo>
                    <a:pt x="288" y="0"/>
                  </a:moveTo>
                  <a:lnTo>
                    <a:pt x="122" y="5"/>
                  </a:lnTo>
                  <a:lnTo>
                    <a:pt x="36" y="36"/>
                  </a:lnTo>
                  <a:lnTo>
                    <a:pt x="5" y="122"/>
                  </a:lnTo>
                  <a:lnTo>
                    <a:pt x="0" y="288"/>
                  </a:lnTo>
                  <a:lnTo>
                    <a:pt x="0" y="1985"/>
                  </a:lnTo>
                  <a:lnTo>
                    <a:pt x="5" y="2151"/>
                  </a:lnTo>
                  <a:lnTo>
                    <a:pt x="36" y="2237"/>
                  </a:lnTo>
                  <a:lnTo>
                    <a:pt x="122" y="2268"/>
                  </a:lnTo>
                  <a:lnTo>
                    <a:pt x="288" y="2273"/>
                  </a:lnTo>
                  <a:lnTo>
                    <a:pt x="2053" y="2273"/>
                  </a:lnTo>
                  <a:lnTo>
                    <a:pt x="2219" y="2268"/>
                  </a:lnTo>
                  <a:lnTo>
                    <a:pt x="2305" y="2237"/>
                  </a:lnTo>
                  <a:lnTo>
                    <a:pt x="2336" y="2151"/>
                  </a:lnTo>
                  <a:lnTo>
                    <a:pt x="2341" y="1985"/>
                  </a:lnTo>
                  <a:lnTo>
                    <a:pt x="2341" y="288"/>
                  </a:lnTo>
                  <a:lnTo>
                    <a:pt x="2336" y="122"/>
                  </a:lnTo>
                  <a:lnTo>
                    <a:pt x="2305" y="36"/>
                  </a:lnTo>
                  <a:lnTo>
                    <a:pt x="2219" y="5"/>
                  </a:lnTo>
                  <a:lnTo>
                    <a:pt x="2053"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43" name="TextBox 42"/>
          <p:cNvSpPr txBox="1"/>
          <p:nvPr/>
        </p:nvSpPr>
        <p:spPr>
          <a:xfrm>
            <a:off x="5275095" y="1321374"/>
            <a:ext cx="5057625" cy="2585323"/>
          </a:xfrm>
          <a:prstGeom prst="rect">
            <a:avLst/>
          </a:prstGeom>
          <a:noFill/>
        </p:spPr>
        <p:txBody>
          <a:bodyPr wrap="square" rtlCol="0">
            <a:spAutoFit/>
          </a:bodyPr>
          <a:lstStyle/>
          <a:p>
            <a:r>
              <a:rPr lang="en-US" dirty="0"/>
              <a:t>Pressing on the brake pedal (called the foot valve </a:t>
            </a:r>
            <a:r>
              <a:rPr lang="en-US" dirty="0" smtClean="0"/>
              <a:t>or treadle</a:t>
            </a:r>
            <a:r>
              <a:rPr lang="en-US" dirty="0"/>
              <a:t>) applies the air brakes, just like stepping on the brake pedal applies the brakes in a car. </a:t>
            </a:r>
          </a:p>
          <a:p>
            <a:endParaRPr lang="en-US" dirty="0"/>
          </a:p>
          <a:p>
            <a:r>
              <a:rPr lang="en-US" dirty="0"/>
              <a:t>Releasing the foot valve allows the application air to be exhausted through the assembly’s exhaust ports to the atmosphere.</a:t>
            </a:r>
          </a:p>
        </p:txBody>
      </p:sp>
      <p:sp>
        <p:nvSpPr>
          <p:cNvPr id="44" name="TextBox 43"/>
          <p:cNvSpPr txBox="1"/>
          <p:nvPr/>
        </p:nvSpPr>
        <p:spPr>
          <a:xfrm>
            <a:off x="1137697" y="4542316"/>
            <a:ext cx="10433414" cy="646331"/>
          </a:xfrm>
          <a:prstGeom prst="rect">
            <a:avLst/>
          </a:prstGeom>
          <a:noFill/>
        </p:spPr>
        <p:txBody>
          <a:bodyPr wrap="square" rtlCol="0">
            <a:spAutoFit/>
          </a:bodyPr>
          <a:lstStyle/>
          <a:p>
            <a:r>
              <a:rPr lang="en-US" dirty="0"/>
              <a:t>Simply put, it is a foot-controlled pressure regulator. It’s the device that allows you to select </a:t>
            </a:r>
            <a:r>
              <a:rPr lang="en-US" dirty="0" smtClean="0"/>
              <a:t>any </a:t>
            </a:r>
            <a:r>
              <a:rPr lang="en-US" dirty="0"/>
              <a:t>pressure needed to make a gentle, or a very rapid stop.</a:t>
            </a:r>
          </a:p>
        </p:txBody>
      </p:sp>
    </p:spTree>
    <p:extLst>
      <p:ext uri="{BB962C8B-B14F-4D97-AF65-F5344CB8AC3E}">
        <p14:creationId xmlns:p14="http://schemas.microsoft.com/office/powerpoint/2010/main" val="1071570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Foot valve cont.</a:t>
            </a:r>
            <a:endParaRPr lang="en-CA" sz="4000" dirty="0"/>
          </a:p>
        </p:txBody>
      </p:sp>
      <p:sp>
        <p:nvSpPr>
          <p:cNvPr id="3" name="Text Placeholder 2"/>
          <p:cNvSpPr>
            <a:spLocks noGrp="1"/>
          </p:cNvSpPr>
          <p:nvPr>
            <p:ph type="body" sz="quarter" idx="10"/>
          </p:nvPr>
        </p:nvSpPr>
        <p:spPr>
          <a:xfrm>
            <a:off x="794900" y="1512664"/>
            <a:ext cx="10363200" cy="1115728"/>
          </a:xfrm>
        </p:spPr>
        <p:txBody>
          <a:bodyPr/>
          <a:lstStyle/>
          <a:p>
            <a:pPr marL="0" indent="0">
              <a:buNone/>
            </a:pPr>
            <a:r>
              <a:rPr lang="en-US" sz="2000" dirty="0"/>
              <a:t>A unique feature of a foot control valve is the ability to maintain the application pressure that you’ve chosen, even if there </a:t>
            </a:r>
            <a:r>
              <a:rPr lang="en-US" sz="2000" dirty="0" smtClean="0"/>
              <a:t>is a </a:t>
            </a:r>
            <a:r>
              <a:rPr lang="en-US" sz="2000" dirty="0"/>
              <a:t>small </a:t>
            </a:r>
            <a:r>
              <a:rPr lang="en-US" sz="2000" dirty="0" smtClean="0"/>
              <a:t>leak </a:t>
            </a:r>
            <a:r>
              <a:rPr lang="en-US" sz="2000" dirty="0"/>
              <a:t>downstream from the foot valve. </a:t>
            </a:r>
          </a:p>
          <a:p>
            <a:endParaRPr lang="en-CA" dirty="0"/>
          </a:p>
        </p:txBody>
      </p:sp>
      <p:grpSp>
        <p:nvGrpSpPr>
          <p:cNvPr id="5" name="Group 8674"/>
          <p:cNvGrpSpPr>
            <a:grpSpLocks/>
          </p:cNvGrpSpPr>
          <p:nvPr/>
        </p:nvGrpSpPr>
        <p:grpSpPr bwMode="auto">
          <a:xfrm>
            <a:off x="2286350" y="2733574"/>
            <a:ext cx="6933499" cy="3681513"/>
            <a:chOff x="4140" y="144"/>
            <a:chExt cx="6495" cy="3790"/>
          </a:xfrm>
        </p:grpSpPr>
        <p:sp>
          <p:nvSpPr>
            <p:cNvPr id="6" name="AutoShape 1418"/>
            <p:cNvSpPr>
              <a:spLocks/>
            </p:cNvSpPr>
            <p:nvPr/>
          </p:nvSpPr>
          <p:spPr bwMode="auto">
            <a:xfrm>
              <a:off x="9065" y="1234"/>
              <a:ext cx="146" cy="566"/>
            </a:xfrm>
            <a:custGeom>
              <a:avLst/>
              <a:gdLst>
                <a:gd name="T0" fmla="*/ 114 w 146"/>
                <a:gd name="T1" fmla="*/ 1486 h 566"/>
                <a:gd name="T2" fmla="*/ 27 w 146"/>
                <a:gd name="T3" fmla="*/ 1486 h 566"/>
                <a:gd name="T4" fmla="*/ 27 w 146"/>
                <a:gd name="T5" fmla="*/ 1310 h 566"/>
                <a:gd name="T6" fmla="*/ 108 w 146"/>
                <a:gd name="T7" fmla="*/ 1258 h 566"/>
                <a:gd name="T8" fmla="*/ 115 w 146"/>
                <a:gd name="T9" fmla="*/ 1238 h 566"/>
                <a:gd name="T10" fmla="*/ 135 w 146"/>
                <a:gd name="T11" fmla="*/ 1235 h 566"/>
                <a:gd name="T12" fmla="*/ 133 w 146"/>
                <a:gd name="T13" fmla="*/ 1237 h 566"/>
                <a:gd name="T14" fmla="*/ 133 w 146"/>
                <a:gd name="T15" fmla="*/ 1248 h 566"/>
                <a:gd name="T16" fmla="*/ 134 w 146"/>
                <a:gd name="T17" fmla="*/ 1253 h 566"/>
                <a:gd name="T18" fmla="*/ 136 w 146"/>
                <a:gd name="T19" fmla="*/ 1258 h 566"/>
                <a:gd name="T20" fmla="*/ 140 w 146"/>
                <a:gd name="T21" fmla="*/ 1268 h 566"/>
                <a:gd name="T22" fmla="*/ 145 w 146"/>
                <a:gd name="T23" fmla="*/ 1288 h 566"/>
                <a:gd name="T24" fmla="*/ 145 w 146"/>
                <a:gd name="T25" fmla="*/ 1297 h 566"/>
                <a:gd name="T26" fmla="*/ 128 w 146"/>
                <a:gd name="T27" fmla="*/ 1304 h 566"/>
                <a:gd name="T28" fmla="*/ 117 w 146"/>
                <a:gd name="T29" fmla="*/ 1316 h 566"/>
                <a:gd name="T30" fmla="*/ 113 w 146"/>
                <a:gd name="T31" fmla="*/ 1334 h 566"/>
                <a:gd name="T32" fmla="*/ 114 w 146"/>
                <a:gd name="T33" fmla="*/ 1486 h 566"/>
                <a:gd name="T34" fmla="*/ 0 w 146"/>
                <a:gd name="T35" fmla="*/ 1543 h 566"/>
                <a:gd name="T36" fmla="*/ 0 w 146"/>
                <a:gd name="T37" fmla="*/ 1486 h 566"/>
                <a:gd name="T38" fmla="*/ 26 w 146"/>
                <a:gd name="T39" fmla="*/ 1486 h 566"/>
                <a:gd name="T40" fmla="*/ 27 w 146"/>
                <a:gd name="T41" fmla="*/ 1486 h 566"/>
                <a:gd name="T42" fmla="*/ 114 w 146"/>
                <a:gd name="T43" fmla="*/ 1486 h 566"/>
                <a:gd name="T44" fmla="*/ 114 w 146"/>
                <a:gd name="T45" fmla="*/ 1542 h 566"/>
                <a:gd name="T46" fmla="*/ 28 w 146"/>
                <a:gd name="T47" fmla="*/ 1542 h 566"/>
                <a:gd name="T48" fmla="*/ 0 w 146"/>
                <a:gd name="T49" fmla="*/ 1543 h 566"/>
                <a:gd name="T50" fmla="*/ 126 w 146"/>
                <a:gd name="T51" fmla="*/ 1800 h 566"/>
                <a:gd name="T52" fmla="*/ 115 w 146"/>
                <a:gd name="T53" fmla="*/ 1794 h 566"/>
                <a:gd name="T54" fmla="*/ 115 w 146"/>
                <a:gd name="T55" fmla="*/ 1775 h 566"/>
                <a:gd name="T56" fmla="*/ 28 w 146"/>
                <a:gd name="T57" fmla="*/ 1723 h 566"/>
                <a:gd name="T58" fmla="*/ 28 w 146"/>
                <a:gd name="T59" fmla="*/ 1542 h 566"/>
                <a:gd name="T60" fmla="*/ 114 w 146"/>
                <a:gd name="T61" fmla="*/ 1542 h 566"/>
                <a:gd name="T62" fmla="*/ 115 w 146"/>
                <a:gd name="T63" fmla="*/ 1697 h 566"/>
                <a:gd name="T64" fmla="*/ 117 w 146"/>
                <a:gd name="T65" fmla="*/ 1713 h 566"/>
                <a:gd name="T66" fmla="*/ 133 w 146"/>
                <a:gd name="T67" fmla="*/ 1722 h 566"/>
                <a:gd name="T68" fmla="*/ 144 w 146"/>
                <a:gd name="T69" fmla="*/ 1736 h 566"/>
                <a:gd name="T70" fmla="*/ 145 w 146"/>
                <a:gd name="T71" fmla="*/ 1745 h 566"/>
                <a:gd name="T72" fmla="*/ 131 w 146"/>
                <a:gd name="T73" fmla="*/ 1768 h 566"/>
                <a:gd name="T74" fmla="*/ 137 w 146"/>
                <a:gd name="T75" fmla="*/ 1796 h 566"/>
                <a:gd name="T76" fmla="*/ 126 w 146"/>
                <a:gd name="T77" fmla="*/ 1800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6" h="566">
                  <a:moveTo>
                    <a:pt x="114" y="251"/>
                  </a:moveTo>
                  <a:lnTo>
                    <a:pt x="27" y="251"/>
                  </a:lnTo>
                  <a:lnTo>
                    <a:pt x="27" y="75"/>
                  </a:lnTo>
                  <a:lnTo>
                    <a:pt x="108" y="23"/>
                  </a:lnTo>
                  <a:lnTo>
                    <a:pt x="115" y="3"/>
                  </a:lnTo>
                  <a:lnTo>
                    <a:pt x="135" y="0"/>
                  </a:lnTo>
                  <a:lnTo>
                    <a:pt x="133" y="2"/>
                  </a:lnTo>
                  <a:lnTo>
                    <a:pt x="133" y="13"/>
                  </a:lnTo>
                  <a:lnTo>
                    <a:pt x="134" y="18"/>
                  </a:lnTo>
                  <a:lnTo>
                    <a:pt x="136" y="23"/>
                  </a:lnTo>
                  <a:lnTo>
                    <a:pt x="140" y="33"/>
                  </a:lnTo>
                  <a:lnTo>
                    <a:pt x="145" y="53"/>
                  </a:lnTo>
                  <a:lnTo>
                    <a:pt x="145" y="62"/>
                  </a:lnTo>
                  <a:lnTo>
                    <a:pt x="128" y="69"/>
                  </a:lnTo>
                  <a:lnTo>
                    <a:pt x="117" y="81"/>
                  </a:lnTo>
                  <a:lnTo>
                    <a:pt x="113" y="99"/>
                  </a:lnTo>
                  <a:lnTo>
                    <a:pt x="114" y="251"/>
                  </a:lnTo>
                  <a:close/>
                  <a:moveTo>
                    <a:pt x="0" y="308"/>
                  </a:moveTo>
                  <a:lnTo>
                    <a:pt x="0" y="251"/>
                  </a:lnTo>
                  <a:lnTo>
                    <a:pt x="26" y="251"/>
                  </a:lnTo>
                  <a:lnTo>
                    <a:pt x="27" y="251"/>
                  </a:lnTo>
                  <a:lnTo>
                    <a:pt x="114" y="251"/>
                  </a:lnTo>
                  <a:lnTo>
                    <a:pt x="114" y="307"/>
                  </a:lnTo>
                  <a:lnTo>
                    <a:pt x="28" y="307"/>
                  </a:lnTo>
                  <a:lnTo>
                    <a:pt x="0" y="308"/>
                  </a:lnTo>
                  <a:close/>
                  <a:moveTo>
                    <a:pt x="126" y="565"/>
                  </a:moveTo>
                  <a:lnTo>
                    <a:pt x="115" y="559"/>
                  </a:lnTo>
                  <a:lnTo>
                    <a:pt x="115" y="540"/>
                  </a:lnTo>
                  <a:lnTo>
                    <a:pt x="28" y="488"/>
                  </a:lnTo>
                  <a:lnTo>
                    <a:pt x="28" y="307"/>
                  </a:lnTo>
                  <a:lnTo>
                    <a:pt x="114" y="307"/>
                  </a:lnTo>
                  <a:lnTo>
                    <a:pt x="115" y="462"/>
                  </a:lnTo>
                  <a:lnTo>
                    <a:pt x="117" y="478"/>
                  </a:lnTo>
                  <a:lnTo>
                    <a:pt x="133" y="487"/>
                  </a:lnTo>
                  <a:lnTo>
                    <a:pt x="144" y="501"/>
                  </a:lnTo>
                  <a:lnTo>
                    <a:pt x="145" y="510"/>
                  </a:lnTo>
                  <a:lnTo>
                    <a:pt x="131" y="533"/>
                  </a:lnTo>
                  <a:lnTo>
                    <a:pt x="137" y="561"/>
                  </a:lnTo>
                  <a:lnTo>
                    <a:pt x="126" y="565"/>
                  </a:lnTo>
                  <a:close/>
                </a:path>
              </a:pathLst>
            </a:custGeom>
            <a:solidFill>
              <a:srgbClr val="44C8F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 name="Line 1419"/>
            <p:cNvSpPr>
              <a:spLocks noChangeShapeType="1"/>
            </p:cNvSpPr>
            <p:nvPr/>
          </p:nvSpPr>
          <p:spPr bwMode="auto">
            <a:xfrm>
              <a:off x="9195" y="1221"/>
              <a:ext cx="0" cy="585"/>
            </a:xfrm>
            <a:prstGeom prst="line">
              <a:avLst/>
            </a:prstGeom>
            <a:noFill/>
            <a:ln w="29018">
              <a:solidFill>
                <a:srgbClr val="515154"/>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 name="Picture 1420"/>
            <p:cNvPicPr>
              <a:picLocks noChangeAspect="1" noChangeArrowheads="1"/>
            </p:cNvPicPr>
            <p:nvPr/>
          </p:nvPicPr>
          <p:blipFill>
            <a:blip r:embed="rId3" cstate="print"/>
            <a:srcRect/>
            <a:stretch>
              <a:fillRect/>
            </a:stretch>
          </p:blipFill>
          <p:spPr bwMode="auto">
            <a:xfrm>
              <a:off x="8877" y="1349"/>
              <a:ext cx="147" cy="94"/>
            </a:xfrm>
            <a:prstGeom prst="rect">
              <a:avLst/>
            </a:prstGeom>
            <a:noFill/>
          </p:spPr>
        </p:pic>
        <p:pic>
          <p:nvPicPr>
            <p:cNvPr id="9" name="Picture 1421"/>
            <p:cNvPicPr>
              <a:picLocks noChangeAspect="1" noChangeArrowheads="1"/>
            </p:cNvPicPr>
            <p:nvPr/>
          </p:nvPicPr>
          <p:blipFill>
            <a:blip r:embed="rId4" cstate="print"/>
            <a:srcRect/>
            <a:stretch>
              <a:fillRect/>
            </a:stretch>
          </p:blipFill>
          <p:spPr bwMode="auto">
            <a:xfrm>
              <a:off x="8872" y="1344"/>
              <a:ext cx="157" cy="103"/>
            </a:xfrm>
            <a:prstGeom prst="rect">
              <a:avLst/>
            </a:prstGeom>
            <a:noFill/>
          </p:spPr>
        </p:pic>
        <p:pic>
          <p:nvPicPr>
            <p:cNvPr id="10" name="Picture 1422"/>
            <p:cNvPicPr>
              <a:picLocks noChangeAspect="1" noChangeArrowheads="1"/>
            </p:cNvPicPr>
            <p:nvPr/>
          </p:nvPicPr>
          <p:blipFill>
            <a:blip r:embed="rId5" cstate="print"/>
            <a:srcRect/>
            <a:stretch>
              <a:fillRect/>
            </a:stretch>
          </p:blipFill>
          <p:spPr bwMode="auto">
            <a:xfrm>
              <a:off x="9583" y="1817"/>
              <a:ext cx="155" cy="276"/>
            </a:xfrm>
            <a:prstGeom prst="rect">
              <a:avLst/>
            </a:prstGeom>
            <a:noFill/>
          </p:spPr>
        </p:pic>
        <p:pic>
          <p:nvPicPr>
            <p:cNvPr id="11" name="Picture 1423"/>
            <p:cNvPicPr>
              <a:picLocks noChangeAspect="1" noChangeArrowheads="1"/>
            </p:cNvPicPr>
            <p:nvPr/>
          </p:nvPicPr>
          <p:blipFill>
            <a:blip r:embed="rId6" cstate="print"/>
            <a:srcRect/>
            <a:stretch>
              <a:fillRect/>
            </a:stretch>
          </p:blipFill>
          <p:spPr bwMode="auto">
            <a:xfrm>
              <a:off x="9578" y="1812"/>
              <a:ext cx="165" cy="285"/>
            </a:xfrm>
            <a:prstGeom prst="rect">
              <a:avLst/>
            </a:prstGeom>
            <a:noFill/>
          </p:spPr>
        </p:pic>
        <p:pic>
          <p:nvPicPr>
            <p:cNvPr id="12" name="Picture 1424"/>
            <p:cNvPicPr>
              <a:picLocks noChangeAspect="1" noChangeArrowheads="1"/>
            </p:cNvPicPr>
            <p:nvPr/>
          </p:nvPicPr>
          <p:blipFill>
            <a:blip r:embed="rId7" cstate="print"/>
            <a:srcRect/>
            <a:stretch>
              <a:fillRect/>
            </a:stretch>
          </p:blipFill>
          <p:spPr bwMode="auto">
            <a:xfrm>
              <a:off x="9576" y="1468"/>
              <a:ext cx="183" cy="292"/>
            </a:xfrm>
            <a:prstGeom prst="rect">
              <a:avLst/>
            </a:prstGeom>
            <a:noFill/>
          </p:spPr>
        </p:pic>
        <p:pic>
          <p:nvPicPr>
            <p:cNvPr id="13" name="Picture 1425"/>
            <p:cNvPicPr>
              <a:picLocks noChangeAspect="1" noChangeArrowheads="1"/>
            </p:cNvPicPr>
            <p:nvPr/>
          </p:nvPicPr>
          <p:blipFill>
            <a:blip r:embed="rId8" cstate="print"/>
            <a:srcRect/>
            <a:stretch>
              <a:fillRect/>
            </a:stretch>
          </p:blipFill>
          <p:spPr bwMode="auto">
            <a:xfrm>
              <a:off x="9572" y="1463"/>
              <a:ext cx="193" cy="302"/>
            </a:xfrm>
            <a:prstGeom prst="rect">
              <a:avLst/>
            </a:prstGeom>
            <a:noFill/>
          </p:spPr>
        </p:pic>
        <p:pic>
          <p:nvPicPr>
            <p:cNvPr id="14" name="Picture 1426"/>
            <p:cNvPicPr>
              <a:picLocks noChangeAspect="1" noChangeArrowheads="1"/>
            </p:cNvPicPr>
            <p:nvPr/>
          </p:nvPicPr>
          <p:blipFill>
            <a:blip r:embed="rId9" cstate="print"/>
            <a:srcRect/>
            <a:stretch>
              <a:fillRect/>
            </a:stretch>
          </p:blipFill>
          <p:spPr bwMode="auto">
            <a:xfrm>
              <a:off x="9095" y="1916"/>
              <a:ext cx="271" cy="880"/>
            </a:xfrm>
            <a:prstGeom prst="rect">
              <a:avLst/>
            </a:prstGeom>
            <a:noFill/>
          </p:spPr>
        </p:pic>
        <p:sp>
          <p:nvSpPr>
            <p:cNvPr id="15" name="Freeform 1427"/>
            <p:cNvSpPr>
              <a:spLocks/>
            </p:cNvSpPr>
            <p:nvPr/>
          </p:nvSpPr>
          <p:spPr bwMode="auto">
            <a:xfrm>
              <a:off x="9095" y="1916"/>
              <a:ext cx="271" cy="880"/>
            </a:xfrm>
            <a:custGeom>
              <a:avLst/>
              <a:gdLst>
                <a:gd name="T0" fmla="*/ 79 w 271"/>
                <a:gd name="T1" fmla="*/ 2366 h 880"/>
                <a:gd name="T2" fmla="*/ 85 w 271"/>
                <a:gd name="T3" fmla="*/ 2289 h 880"/>
                <a:gd name="T4" fmla="*/ 102 w 271"/>
                <a:gd name="T5" fmla="*/ 2215 h 880"/>
                <a:gd name="T6" fmla="*/ 131 w 271"/>
                <a:gd name="T7" fmla="*/ 2147 h 880"/>
                <a:gd name="T8" fmla="*/ 169 w 271"/>
                <a:gd name="T9" fmla="*/ 2084 h 880"/>
                <a:gd name="T10" fmla="*/ 216 w 271"/>
                <a:gd name="T11" fmla="*/ 2028 h 880"/>
                <a:gd name="T12" fmla="*/ 271 w 271"/>
                <a:gd name="T13" fmla="*/ 1979 h 880"/>
                <a:gd name="T14" fmla="*/ 224 w 271"/>
                <a:gd name="T15" fmla="*/ 1917 h 880"/>
                <a:gd name="T16" fmla="*/ 169 w 271"/>
                <a:gd name="T17" fmla="*/ 1964 h 880"/>
                <a:gd name="T18" fmla="*/ 120 w 271"/>
                <a:gd name="T19" fmla="*/ 2019 h 880"/>
                <a:gd name="T20" fmla="*/ 79 w 271"/>
                <a:gd name="T21" fmla="*/ 2079 h 880"/>
                <a:gd name="T22" fmla="*/ 46 w 271"/>
                <a:gd name="T23" fmla="*/ 2145 h 880"/>
                <a:gd name="T24" fmla="*/ 21 w 271"/>
                <a:gd name="T25" fmla="*/ 2215 h 880"/>
                <a:gd name="T26" fmla="*/ 6 w 271"/>
                <a:gd name="T27" fmla="*/ 2289 h 880"/>
                <a:gd name="T28" fmla="*/ 0 w 271"/>
                <a:gd name="T29" fmla="*/ 2366 h 880"/>
                <a:gd name="T30" fmla="*/ 7 w 271"/>
                <a:gd name="T31" fmla="*/ 2451 h 880"/>
                <a:gd name="T32" fmla="*/ 25 w 271"/>
                <a:gd name="T33" fmla="*/ 2531 h 880"/>
                <a:gd name="T34" fmla="*/ 54 w 271"/>
                <a:gd name="T35" fmla="*/ 2607 h 880"/>
                <a:gd name="T36" fmla="*/ 94 w 271"/>
                <a:gd name="T37" fmla="*/ 2677 h 880"/>
                <a:gd name="T38" fmla="*/ 142 w 271"/>
                <a:gd name="T39" fmla="*/ 2740 h 880"/>
                <a:gd name="T40" fmla="*/ 199 w 271"/>
                <a:gd name="T41" fmla="*/ 2796 h 880"/>
                <a:gd name="T42" fmla="*/ 250 w 271"/>
                <a:gd name="T43" fmla="*/ 2736 h 880"/>
                <a:gd name="T44" fmla="*/ 192 w 271"/>
                <a:gd name="T45" fmla="*/ 2678 h 880"/>
                <a:gd name="T46" fmla="*/ 144 w 271"/>
                <a:gd name="T47" fmla="*/ 2610 h 880"/>
                <a:gd name="T48" fmla="*/ 109 w 271"/>
                <a:gd name="T49" fmla="*/ 2535 h 880"/>
                <a:gd name="T50" fmla="*/ 86 w 271"/>
                <a:gd name="T51" fmla="*/ 2453 h 880"/>
                <a:gd name="T52" fmla="*/ 79 w 271"/>
                <a:gd name="T53" fmla="*/ 2366 h 8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1" h="880">
                  <a:moveTo>
                    <a:pt x="79" y="449"/>
                  </a:moveTo>
                  <a:lnTo>
                    <a:pt x="85" y="372"/>
                  </a:lnTo>
                  <a:lnTo>
                    <a:pt x="102" y="298"/>
                  </a:lnTo>
                  <a:lnTo>
                    <a:pt x="131" y="230"/>
                  </a:lnTo>
                  <a:lnTo>
                    <a:pt x="169" y="167"/>
                  </a:lnTo>
                  <a:lnTo>
                    <a:pt x="216" y="111"/>
                  </a:lnTo>
                  <a:lnTo>
                    <a:pt x="271" y="62"/>
                  </a:lnTo>
                  <a:lnTo>
                    <a:pt x="224" y="0"/>
                  </a:lnTo>
                  <a:lnTo>
                    <a:pt x="169" y="47"/>
                  </a:lnTo>
                  <a:lnTo>
                    <a:pt x="120" y="102"/>
                  </a:lnTo>
                  <a:lnTo>
                    <a:pt x="79" y="162"/>
                  </a:lnTo>
                  <a:lnTo>
                    <a:pt x="46" y="228"/>
                  </a:lnTo>
                  <a:lnTo>
                    <a:pt x="21" y="298"/>
                  </a:lnTo>
                  <a:lnTo>
                    <a:pt x="6" y="372"/>
                  </a:lnTo>
                  <a:lnTo>
                    <a:pt x="0" y="449"/>
                  </a:lnTo>
                  <a:lnTo>
                    <a:pt x="7" y="534"/>
                  </a:lnTo>
                  <a:lnTo>
                    <a:pt x="25" y="614"/>
                  </a:lnTo>
                  <a:lnTo>
                    <a:pt x="54" y="690"/>
                  </a:lnTo>
                  <a:lnTo>
                    <a:pt x="94" y="760"/>
                  </a:lnTo>
                  <a:lnTo>
                    <a:pt x="142" y="823"/>
                  </a:lnTo>
                  <a:lnTo>
                    <a:pt x="199" y="879"/>
                  </a:lnTo>
                  <a:lnTo>
                    <a:pt x="250" y="819"/>
                  </a:lnTo>
                  <a:lnTo>
                    <a:pt x="192" y="761"/>
                  </a:lnTo>
                  <a:lnTo>
                    <a:pt x="144" y="693"/>
                  </a:lnTo>
                  <a:lnTo>
                    <a:pt x="109" y="618"/>
                  </a:lnTo>
                  <a:lnTo>
                    <a:pt x="86" y="536"/>
                  </a:lnTo>
                  <a:lnTo>
                    <a:pt x="79" y="449"/>
                  </a:lnTo>
                  <a:close/>
                </a:path>
              </a:pathLst>
            </a:custGeom>
            <a:noFill/>
            <a:ln w="61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 name="Picture 1428"/>
            <p:cNvPicPr>
              <a:picLocks noChangeAspect="1" noChangeArrowheads="1"/>
            </p:cNvPicPr>
            <p:nvPr/>
          </p:nvPicPr>
          <p:blipFill>
            <a:blip r:embed="rId10" cstate="print"/>
            <a:srcRect/>
            <a:stretch>
              <a:fillRect/>
            </a:stretch>
          </p:blipFill>
          <p:spPr bwMode="auto">
            <a:xfrm>
              <a:off x="9174" y="1911"/>
              <a:ext cx="414" cy="921"/>
            </a:xfrm>
            <a:prstGeom prst="rect">
              <a:avLst/>
            </a:prstGeom>
            <a:noFill/>
          </p:spPr>
        </p:pic>
        <p:sp>
          <p:nvSpPr>
            <p:cNvPr id="17" name="Freeform 1429"/>
            <p:cNvSpPr>
              <a:spLocks/>
            </p:cNvSpPr>
            <p:nvPr/>
          </p:nvSpPr>
          <p:spPr bwMode="auto">
            <a:xfrm>
              <a:off x="9174" y="1908"/>
              <a:ext cx="414" cy="924"/>
            </a:xfrm>
            <a:custGeom>
              <a:avLst/>
              <a:gdLst>
                <a:gd name="T0" fmla="*/ 358 w 414"/>
                <a:gd name="T1" fmla="*/ 2704 h 924"/>
                <a:gd name="T2" fmla="*/ 343 w 414"/>
                <a:gd name="T3" fmla="*/ 2697 h 924"/>
                <a:gd name="T4" fmla="*/ 340 w 414"/>
                <a:gd name="T5" fmla="*/ 2696 h 924"/>
                <a:gd name="T6" fmla="*/ 194 w 414"/>
                <a:gd name="T7" fmla="*/ 2579 h 924"/>
                <a:gd name="T8" fmla="*/ 141 w 414"/>
                <a:gd name="T9" fmla="*/ 2472 h 924"/>
                <a:gd name="T10" fmla="*/ 126 w 414"/>
                <a:gd name="T11" fmla="*/ 2348 h 924"/>
                <a:gd name="T12" fmla="*/ 172 w 414"/>
                <a:gd name="T13" fmla="*/ 2197 h 924"/>
                <a:gd name="T14" fmla="*/ 276 w 414"/>
                <a:gd name="T15" fmla="*/ 2081 h 924"/>
                <a:gd name="T16" fmla="*/ 350 w 414"/>
                <a:gd name="T17" fmla="*/ 2032 h 924"/>
                <a:gd name="T18" fmla="*/ 353 w 414"/>
                <a:gd name="T19" fmla="*/ 2017 h 924"/>
                <a:gd name="T20" fmla="*/ 359 w 414"/>
                <a:gd name="T21" fmla="*/ 1994 h 924"/>
                <a:gd name="T22" fmla="*/ 349 w 414"/>
                <a:gd name="T23" fmla="*/ 1985 h 924"/>
                <a:gd name="T24" fmla="*/ 334 w 414"/>
                <a:gd name="T25" fmla="*/ 1950 h 924"/>
                <a:gd name="T26" fmla="*/ 344 w 414"/>
                <a:gd name="T27" fmla="*/ 1933 h 924"/>
                <a:gd name="T28" fmla="*/ 338 w 414"/>
                <a:gd name="T29" fmla="*/ 1920 h 924"/>
                <a:gd name="T30" fmla="*/ 324 w 414"/>
                <a:gd name="T31" fmla="*/ 1910 h 924"/>
                <a:gd name="T32" fmla="*/ 235 w 414"/>
                <a:gd name="T33" fmla="*/ 1950 h 924"/>
                <a:gd name="T34" fmla="*/ 117 w 414"/>
                <a:gd name="T35" fmla="*/ 2050 h 924"/>
                <a:gd name="T36" fmla="*/ 35 w 414"/>
                <a:gd name="T37" fmla="*/ 2183 h 924"/>
                <a:gd name="T38" fmla="*/ 0 w 414"/>
                <a:gd name="T39" fmla="*/ 2342 h 924"/>
                <a:gd name="T40" fmla="*/ 15 w 414"/>
                <a:gd name="T41" fmla="*/ 2490 h 924"/>
                <a:gd name="T42" fmla="*/ 72 w 414"/>
                <a:gd name="T43" fmla="*/ 2622 h 924"/>
                <a:gd name="T44" fmla="*/ 163 w 414"/>
                <a:gd name="T45" fmla="*/ 2730 h 924"/>
                <a:gd name="T46" fmla="*/ 282 w 414"/>
                <a:gd name="T47" fmla="*/ 2808 h 924"/>
                <a:gd name="T48" fmla="*/ 294 w 414"/>
                <a:gd name="T49" fmla="*/ 2814 h 924"/>
                <a:gd name="T50" fmla="*/ 308 w 414"/>
                <a:gd name="T51" fmla="*/ 2819 h 924"/>
                <a:gd name="T52" fmla="*/ 322 w 414"/>
                <a:gd name="T53" fmla="*/ 2824 h 924"/>
                <a:gd name="T54" fmla="*/ 342 w 414"/>
                <a:gd name="T55" fmla="*/ 2832 h 924"/>
                <a:gd name="T56" fmla="*/ 378 w 414"/>
                <a:gd name="T57" fmla="*/ 2825 h 924"/>
                <a:gd name="T58" fmla="*/ 410 w 414"/>
                <a:gd name="T59" fmla="*/ 2790 h 924"/>
                <a:gd name="T60" fmla="*/ 410 w 414"/>
                <a:gd name="T61" fmla="*/ 2745 h 924"/>
                <a:gd name="T62" fmla="*/ 385 w 414"/>
                <a:gd name="T63" fmla="*/ 2714 h 9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4" h="924">
                  <a:moveTo>
                    <a:pt x="366" y="798"/>
                  </a:moveTo>
                  <a:lnTo>
                    <a:pt x="358" y="796"/>
                  </a:lnTo>
                  <a:lnTo>
                    <a:pt x="350" y="792"/>
                  </a:lnTo>
                  <a:lnTo>
                    <a:pt x="343" y="789"/>
                  </a:lnTo>
                  <a:lnTo>
                    <a:pt x="342" y="789"/>
                  </a:lnTo>
                  <a:lnTo>
                    <a:pt x="340" y="788"/>
                  </a:lnTo>
                  <a:lnTo>
                    <a:pt x="259" y="739"/>
                  </a:lnTo>
                  <a:lnTo>
                    <a:pt x="194" y="671"/>
                  </a:lnTo>
                  <a:lnTo>
                    <a:pt x="163" y="620"/>
                  </a:lnTo>
                  <a:lnTo>
                    <a:pt x="141" y="564"/>
                  </a:lnTo>
                  <a:lnTo>
                    <a:pt x="128" y="503"/>
                  </a:lnTo>
                  <a:lnTo>
                    <a:pt x="126" y="440"/>
                  </a:lnTo>
                  <a:lnTo>
                    <a:pt x="140" y="360"/>
                  </a:lnTo>
                  <a:lnTo>
                    <a:pt x="172" y="289"/>
                  </a:lnTo>
                  <a:lnTo>
                    <a:pt x="218" y="226"/>
                  </a:lnTo>
                  <a:lnTo>
                    <a:pt x="276" y="173"/>
                  </a:lnTo>
                  <a:lnTo>
                    <a:pt x="341" y="129"/>
                  </a:lnTo>
                  <a:lnTo>
                    <a:pt x="350" y="124"/>
                  </a:lnTo>
                  <a:lnTo>
                    <a:pt x="352" y="116"/>
                  </a:lnTo>
                  <a:lnTo>
                    <a:pt x="353" y="109"/>
                  </a:lnTo>
                  <a:lnTo>
                    <a:pt x="355" y="100"/>
                  </a:lnTo>
                  <a:lnTo>
                    <a:pt x="359" y="86"/>
                  </a:lnTo>
                  <a:lnTo>
                    <a:pt x="352" y="80"/>
                  </a:lnTo>
                  <a:lnTo>
                    <a:pt x="349" y="77"/>
                  </a:lnTo>
                  <a:lnTo>
                    <a:pt x="355" y="59"/>
                  </a:lnTo>
                  <a:lnTo>
                    <a:pt x="334" y="42"/>
                  </a:lnTo>
                  <a:lnTo>
                    <a:pt x="339" y="33"/>
                  </a:lnTo>
                  <a:lnTo>
                    <a:pt x="344" y="25"/>
                  </a:lnTo>
                  <a:lnTo>
                    <a:pt x="343" y="20"/>
                  </a:lnTo>
                  <a:lnTo>
                    <a:pt x="338" y="12"/>
                  </a:lnTo>
                  <a:lnTo>
                    <a:pt x="331" y="0"/>
                  </a:lnTo>
                  <a:lnTo>
                    <a:pt x="324" y="2"/>
                  </a:lnTo>
                  <a:lnTo>
                    <a:pt x="305" y="8"/>
                  </a:lnTo>
                  <a:lnTo>
                    <a:pt x="235" y="42"/>
                  </a:lnTo>
                  <a:lnTo>
                    <a:pt x="172" y="88"/>
                  </a:lnTo>
                  <a:lnTo>
                    <a:pt x="117" y="142"/>
                  </a:lnTo>
                  <a:lnTo>
                    <a:pt x="71" y="205"/>
                  </a:lnTo>
                  <a:lnTo>
                    <a:pt x="35" y="275"/>
                  </a:lnTo>
                  <a:lnTo>
                    <a:pt x="11" y="352"/>
                  </a:lnTo>
                  <a:lnTo>
                    <a:pt x="0" y="434"/>
                  </a:lnTo>
                  <a:lnTo>
                    <a:pt x="2" y="509"/>
                  </a:lnTo>
                  <a:lnTo>
                    <a:pt x="15" y="582"/>
                  </a:lnTo>
                  <a:lnTo>
                    <a:pt x="39" y="650"/>
                  </a:lnTo>
                  <a:lnTo>
                    <a:pt x="72" y="714"/>
                  </a:lnTo>
                  <a:lnTo>
                    <a:pt x="113" y="771"/>
                  </a:lnTo>
                  <a:lnTo>
                    <a:pt x="163" y="822"/>
                  </a:lnTo>
                  <a:lnTo>
                    <a:pt x="219" y="866"/>
                  </a:lnTo>
                  <a:lnTo>
                    <a:pt x="282" y="900"/>
                  </a:lnTo>
                  <a:lnTo>
                    <a:pt x="288" y="904"/>
                  </a:lnTo>
                  <a:lnTo>
                    <a:pt x="294" y="906"/>
                  </a:lnTo>
                  <a:lnTo>
                    <a:pt x="300" y="908"/>
                  </a:lnTo>
                  <a:lnTo>
                    <a:pt x="308" y="911"/>
                  </a:lnTo>
                  <a:lnTo>
                    <a:pt x="315" y="914"/>
                  </a:lnTo>
                  <a:lnTo>
                    <a:pt x="322" y="916"/>
                  </a:lnTo>
                  <a:lnTo>
                    <a:pt x="332" y="921"/>
                  </a:lnTo>
                  <a:lnTo>
                    <a:pt x="342" y="924"/>
                  </a:lnTo>
                  <a:lnTo>
                    <a:pt x="353" y="923"/>
                  </a:lnTo>
                  <a:lnTo>
                    <a:pt x="378" y="917"/>
                  </a:lnTo>
                  <a:lnTo>
                    <a:pt x="397" y="903"/>
                  </a:lnTo>
                  <a:lnTo>
                    <a:pt x="410" y="882"/>
                  </a:lnTo>
                  <a:lnTo>
                    <a:pt x="414" y="858"/>
                  </a:lnTo>
                  <a:lnTo>
                    <a:pt x="410" y="837"/>
                  </a:lnTo>
                  <a:lnTo>
                    <a:pt x="400" y="820"/>
                  </a:lnTo>
                  <a:lnTo>
                    <a:pt x="385" y="806"/>
                  </a:lnTo>
                  <a:lnTo>
                    <a:pt x="366" y="798"/>
                  </a:lnTo>
                  <a:close/>
                </a:path>
              </a:pathLst>
            </a:custGeom>
            <a:noFill/>
            <a:ln w="612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1430"/>
            <p:cNvSpPr>
              <a:spLocks/>
            </p:cNvSpPr>
            <p:nvPr/>
          </p:nvSpPr>
          <p:spPr bwMode="auto">
            <a:xfrm>
              <a:off x="9508" y="1916"/>
              <a:ext cx="78" cy="78"/>
            </a:xfrm>
            <a:custGeom>
              <a:avLst/>
              <a:gdLst>
                <a:gd name="T0" fmla="*/ 36 w 78"/>
                <a:gd name="T1" fmla="*/ 1995 h 78"/>
                <a:gd name="T2" fmla="*/ 22 w 78"/>
                <a:gd name="T3" fmla="*/ 1991 h 78"/>
                <a:gd name="T4" fmla="*/ 10 w 78"/>
                <a:gd name="T5" fmla="*/ 1982 h 78"/>
                <a:gd name="T6" fmla="*/ 2 w 78"/>
                <a:gd name="T7" fmla="*/ 1969 h 78"/>
                <a:gd name="T8" fmla="*/ 0 w 78"/>
                <a:gd name="T9" fmla="*/ 1954 h 78"/>
                <a:gd name="T10" fmla="*/ 4 w 78"/>
                <a:gd name="T11" fmla="*/ 1939 h 78"/>
                <a:gd name="T12" fmla="*/ 12 w 78"/>
                <a:gd name="T13" fmla="*/ 1927 h 78"/>
                <a:gd name="T14" fmla="*/ 25 w 78"/>
                <a:gd name="T15" fmla="*/ 1919 h 78"/>
                <a:gd name="T16" fmla="*/ 41 w 78"/>
                <a:gd name="T17" fmla="*/ 1917 h 78"/>
                <a:gd name="T18" fmla="*/ 56 w 78"/>
                <a:gd name="T19" fmla="*/ 1921 h 78"/>
                <a:gd name="T20" fmla="*/ 67 w 78"/>
                <a:gd name="T21" fmla="*/ 1930 h 78"/>
                <a:gd name="T22" fmla="*/ 75 w 78"/>
                <a:gd name="T23" fmla="*/ 1943 h 78"/>
                <a:gd name="T24" fmla="*/ 77 w 78"/>
                <a:gd name="T25" fmla="*/ 1958 h 78"/>
                <a:gd name="T26" fmla="*/ 73 w 78"/>
                <a:gd name="T27" fmla="*/ 1973 h 78"/>
                <a:gd name="T28" fmla="*/ 65 w 78"/>
                <a:gd name="T29" fmla="*/ 1985 h 78"/>
                <a:gd name="T30" fmla="*/ 52 w 78"/>
                <a:gd name="T31" fmla="*/ 1992 h 78"/>
                <a:gd name="T32" fmla="*/ 36 w 78"/>
                <a:gd name="T33" fmla="*/ 1995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6" y="78"/>
                  </a:moveTo>
                  <a:lnTo>
                    <a:pt x="22" y="74"/>
                  </a:lnTo>
                  <a:lnTo>
                    <a:pt x="10" y="65"/>
                  </a:lnTo>
                  <a:lnTo>
                    <a:pt x="2" y="52"/>
                  </a:lnTo>
                  <a:lnTo>
                    <a:pt x="0" y="37"/>
                  </a:lnTo>
                  <a:lnTo>
                    <a:pt x="4" y="22"/>
                  </a:lnTo>
                  <a:lnTo>
                    <a:pt x="12" y="10"/>
                  </a:lnTo>
                  <a:lnTo>
                    <a:pt x="25" y="2"/>
                  </a:lnTo>
                  <a:lnTo>
                    <a:pt x="41" y="0"/>
                  </a:lnTo>
                  <a:lnTo>
                    <a:pt x="56" y="4"/>
                  </a:lnTo>
                  <a:lnTo>
                    <a:pt x="67" y="13"/>
                  </a:lnTo>
                  <a:lnTo>
                    <a:pt x="75" y="26"/>
                  </a:lnTo>
                  <a:lnTo>
                    <a:pt x="77" y="41"/>
                  </a:lnTo>
                  <a:lnTo>
                    <a:pt x="73" y="56"/>
                  </a:lnTo>
                  <a:lnTo>
                    <a:pt x="65" y="68"/>
                  </a:lnTo>
                  <a:lnTo>
                    <a:pt x="52" y="75"/>
                  </a:lnTo>
                  <a:lnTo>
                    <a:pt x="36" y="78"/>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1431"/>
            <p:cNvSpPr>
              <a:spLocks/>
            </p:cNvSpPr>
            <p:nvPr/>
          </p:nvSpPr>
          <p:spPr bwMode="auto">
            <a:xfrm>
              <a:off x="9508" y="1916"/>
              <a:ext cx="78" cy="78"/>
            </a:xfrm>
            <a:custGeom>
              <a:avLst/>
              <a:gdLst>
                <a:gd name="T0" fmla="*/ 0 w 78"/>
                <a:gd name="T1" fmla="*/ 1954 h 78"/>
                <a:gd name="T2" fmla="*/ 4 w 78"/>
                <a:gd name="T3" fmla="*/ 1939 h 78"/>
                <a:gd name="T4" fmla="*/ 12 w 78"/>
                <a:gd name="T5" fmla="*/ 1927 h 78"/>
                <a:gd name="T6" fmla="*/ 25 w 78"/>
                <a:gd name="T7" fmla="*/ 1919 h 78"/>
                <a:gd name="T8" fmla="*/ 41 w 78"/>
                <a:gd name="T9" fmla="*/ 1917 h 78"/>
                <a:gd name="T10" fmla="*/ 56 w 78"/>
                <a:gd name="T11" fmla="*/ 1921 h 78"/>
                <a:gd name="T12" fmla="*/ 67 w 78"/>
                <a:gd name="T13" fmla="*/ 1930 h 78"/>
                <a:gd name="T14" fmla="*/ 75 w 78"/>
                <a:gd name="T15" fmla="*/ 1943 h 78"/>
                <a:gd name="T16" fmla="*/ 77 w 78"/>
                <a:gd name="T17" fmla="*/ 1958 h 78"/>
                <a:gd name="T18" fmla="*/ 73 w 78"/>
                <a:gd name="T19" fmla="*/ 1973 h 78"/>
                <a:gd name="T20" fmla="*/ 65 w 78"/>
                <a:gd name="T21" fmla="*/ 1985 h 78"/>
                <a:gd name="T22" fmla="*/ 52 w 78"/>
                <a:gd name="T23" fmla="*/ 1992 h 78"/>
                <a:gd name="T24" fmla="*/ 36 w 78"/>
                <a:gd name="T25" fmla="*/ 1995 h 78"/>
                <a:gd name="T26" fmla="*/ 22 w 78"/>
                <a:gd name="T27" fmla="*/ 1991 h 78"/>
                <a:gd name="T28" fmla="*/ 10 w 78"/>
                <a:gd name="T29" fmla="*/ 1982 h 78"/>
                <a:gd name="T30" fmla="*/ 2 w 78"/>
                <a:gd name="T31" fmla="*/ 1969 h 78"/>
                <a:gd name="T32" fmla="*/ 0 w 78"/>
                <a:gd name="T33" fmla="*/ 195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0" y="37"/>
                  </a:moveTo>
                  <a:lnTo>
                    <a:pt x="4" y="22"/>
                  </a:lnTo>
                  <a:lnTo>
                    <a:pt x="12" y="10"/>
                  </a:lnTo>
                  <a:lnTo>
                    <a:pt x="25" y="2"/>
                  </a:lnTo>
                  <a:lnTo>
                    <a:pt x="41" y="0"/>
                  </a:lnTo>
                  <a:lnTo>
                    <a:pt x="56" y="4"/>
                  </a:lnTo>
                  <a:lnTo>
                    <a:pt x="67" y="13"/>
                  </a:lnTo>
                  <a:lnTo>
                    <a:pt x="75" y="26"/>
                  </a:lnTo>
                  <a:lnTo>
                    <a:pt x="77" y="41"/>
                  </a:lnTo>
                  <a:lnTo>
                    <a:pt x="73" y="56"/>
                  </a:lnTo>
                  <a:lnTo>
                    <a:pt x="65" y="68"/>
                  </a:lnTo>
                  <a:lnTo>
                    <a:pt x="52" y="75"/>
                  </a:lnTo>
                  <a:lnTo>
                    <a:pt x="36" y="78"/>
                  </a:lnTo>
                  <a:lnTo>
                    <a:pt x="22" y="74"/>
                  </a:lnTo>
                  <a:lnTo>
                    <a:pt x="10" y="65"/>
                  </a:lnTo>
                  <a:lnTo>
                    <a:pt x="2" y="52"/>
                  </a:lnTo>
                  <a:lnTo>
                    <a:pt x="0" y="37"/>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1432"/>
            <p:cNvSpPr>
              <a:spLocks/>
            </p:cNvSpPr>
            <p:nvPr/>
          </p:nvSpPr>
          <p:spPr bwMode="auto">
            <a:xfrm>
              <a:off x="9478" y="2725"/>
              <a:ext cx="78" cy="78"/>
            </a:xfrm>
            <a:custGeom>
              <a:avLst/>
              <a:gdLst>
                <a:gd name="T0" fmla="*/ 39 w 78"/>
                <a:gd name="T1" fmla="*/ 2804 h 78"/>
                <a:gd name="T2" fmla="*/ 24 w 78"/>
                <a:gd name="T3" fmla="*/ 2801 h 78"/>
                <a:gd name="T4" fmla="*/ 12 w 78"/>
                <a:gd name="T5" fmla="*/ 2793 h 78"/>
                <a:gd name="T6" fmla="*/ 3 w 78"/>
                <a:gd name="T7" fmla="*/ 2781 h 78"/>
                <a:gd name="T8" fmla="*/ 0 w 78"/>
                <a:gd name="T9" fmla="*/ 2766 h 78"/>
                <a:gd name="T10" fmla="*/ 3 w 78"/>
                <a:gd name="T11" fmla="*/ 2750 h 78"/>
                <a:gd name="T12" fmla="*/ 11 w 78"/>
                <a:gd name="T13" fmla="*/ 2738 h 78"/>
                <a:gd name="T14" fmla="*/ 23 w 78"/>
                <a:gd name="T15" fmla="*/ 2729 h 78"/>
                <a:gd name="T16" fmla="*/ 38 w 78"/>
                <a:gd name="T17" fmla="*/ 2726 h 78"/>
                <a:gd name="T18" fmla="*/ 53 w 78"/>
                <a:gd name="T19" fmla="*/ 2729 h 78"/>
                <a:gd name="T20" fmla="*/ 66 w 78"/>
                <a:gd name="T21" fmla="*/ 2737 h 78"/>
                <a:gd name="T22" fmla="*/ 74 w 78"/>
                <a:gd name="T23" fmla="*/ 2749 h 78"/>
                <a:gd name="T24" fmla="*/ 77 w 78"/>
                <a:gd name="T25" fmla="*/ 2764 h 78"/>
                <a:gd name="T26" fmla="*/ 75 w 78"/>
                <a:gd name="T27" fmla="*/ 2779 h 78"/>
                <a:gd name="T28" fmla="*/ 67 w 78"/>
                <a:gd name="T29" fmla="*/ 2792 h 78"/>
                <a:gd name="T30" fmla="*/ 54 w 78"/>
                <a:gd name="T31" fmla="*/ 2800 h 78"/>
                <a:gd name="T32" fmla="*/ 39 w 78"/>
                <a:gd name="T33" fmla="*/ 280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9" y="78"/>
                  </a:moveTo>
                  <a:lnTo>
                    <a:pt x="24" y="75"/>
                  </a:lnTo>
                  <a:lnTo>
                    <a:pt x="12" y="67"/>
                  </a:lnTo>
                  <a:lnTo>
                    <a:pt x="3" y="55"/>
                  </a:lnTo>
                  <a:lnTo>
                    <a:pt x="0" y="40"/>
                  </a:lnTo>
                  <a:lnTo>
                    <a:pt x="3" y="24"/>
                  </a:lnTo>
                  <a:lnTo>
                    <a:pt x="11" y="12"/>
                  </a:lnTo>
                  <a:lnTo>
                    <a:pt x="23" y="3"/>
                  </a:lnTo>
                  <a:lnTo>
                    <a:pt x="38" y="0"/>
                  </a:lnTo>
                  <a:lnTo>
                    <a:pt x="53" y="3"/>
                  </a:lnTo>
                  <a:lnTo>
                    <a:pt x="66" y="11"/>
                  </a:lnTo>
                  <a:lnTo>
                    <a:pt x="74" y="23"/>
                  </a:lnTo>
                  <a:lnTo>
                    <a:pt x="77" y="38"/>
                  </a:lnTo>
                  <a:lnTo>
                    <a:pt x="75" y="53"/>
                  </a:lnTo>
                  <a:lnTo>
                    <a:pt x="67" y="66"/>
                  </a:lnTo>
                  <a:lnTo>
                    <a:pt x="54" y="74"/>
                  </a:lnTo>
                  <a:lnTo>
                    <a:pt x="39" y="78"/>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1433"/>
            <p:cNvSpPr>
              <a:spLocks/>
            </p:cNvSpPr>
            <p:nvPr/>
          </p:nvSpPr>
          <p:spPr bwMode="auto">
            <a:xfrm>
              <a:off x="9478" y="2725"/>
              <a:ext cx="78" cy="78"/>
            </a:xfrm>
            <a:custGeom>
              <a:avLst/>
              <a:gdLst>
                <a:gd name="T0" fmla="*/ 0 w 78"/>
                <a:gd name="T1" fmla="*/ 2766 h 78"/>
                <a:gd name="T2" fmla="*/ 3 w 78"/>
                <a:gd name="T3" fmla="*/ 2750 h 78"/>
                <a:gd name="T4" fmla="*/ 11 w 78"/>
                <a:gd name="T5" fmla="*/ 2738 h 78"/>
                <a:gd name="T6" fmla="*/ 23 w 78"/>
                <a:gd name="T7" fmla="*/ 2729 h 78"/>
                <a:gd name="T8" fmla="*/ 38 w 78"/>
                <a:gd name="T9" fmla="*/ 2726 h 78"/>
                <a:gd name="T10" fmla="*/ 53 w 78"/>
                <a:gd name="T11" fmla="*/ 2729 h 78"/>
                <a:gd name="T12" fmla="*/ 66 w 78"/>
                <a:gd name="T13" fmla="*/ 2737 h 78"/>
                <a:gd name="T14" fmla="*/ 74 w 78"/>
                <a:gd name="T15" fmla="*/ 2749 h 78"/>
                <a:gd name="T16" fmla="*/ 77 w 78"/>
                <a:gd name="T17" fmla="*/ 2764 h 78"/>
                <a:gd name="T18" fmla="*/ 75 w 78"/>
                <a:gd name="T19" fmla="*/ 2779 h 78"/>
                <a:gd name="T20" fmla="*/ 67 w 78"/>
                <a:gd name="T21" fmla="*/ 2792 h 78"/>
                <a:gd name="T22" fmla="*/ 54 w 78"/>
                <a:gd name="T23" fmla="*/ 2800 h 78"/>
                <a:gd name="T24" fmla="*/ 39 w 78"/>
                <a:gd name="T25" fmla="*/ 2804 h 78"/>
                <a:gd name="T26" fmla="*/ 24 w 78"/>
                <a:gd name="T27" fmla="*/ 2801 h 78"/>
                <a:gd name="T28" fmla="*/ 12 w 78"/>
                <a:gd name="T29" fmla="*/ 2793 h 78"/>
                <a:gd name="T30" fmla="*/ 3 w 78"/>
                <a:gd name="T31" fmla="*/ 2781 h 78"/>
                <a:gd name="T32" fmla="*/ 0 w 78"/>
                <a:gd name="T33" fmla="*/ 2766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0" y="40"/>
                  </a:moveTo>
                  <a:lnTo>
                    <a:pt x="3" y="24"/>
                  </a:lnTo>
                  <a:lnTo>
                    <a:pt x="11" y="12"/>
                  </a:lnTo>
                  <a:lnTo>
                    <a:pt x="23" y="3"/>
                  </a:lnTo>
                  <a:lnTo>
                    <a:pt x="38" y="0"/>
                  </a:lnTo>
                  <a:lnTo>
                    <a:pt x="53" y="3"/>
                  </a:lnTo>
                  <a:lnTo>
                    <a:pt x="66" y="11"/>
                  </a:lnTo>
                  <a:lnTo>
                    <a:pt x="74" y="23"/>
                  </a:lnTo>
                  <a:lnTo>
                    <a:pt x="77" y="38"/>
                  </a:lnTo>
                  <a:lnTo>
                    <a:pt x="75" y="53"/>
                  </a:lnTo>
                  <a:lnTo>
                    <a:pt x="67" y="66"/>
                  </a:lnTo>
                  <a:lnTo>
                    <a:pt x="54" y="74"/>
                  </a:lnTo>
                  <a:lnTo>
                    <a:pt x="39" y="78"/>
                  </a:lnTo>
                  <a:lnTo>
                    <a:pt x="24" y="75"/>
                  </a:lnTo>
                  <a:lnTo>
                    <a:pt x="12" y="67"/>
                  </a:lnTo>
                  <a:lnTo>
                    <a:pt x="3" y="55"/>
                  </a:lnTo>
                  <a:lnTo>
                    <a:pt x="0" y="40"/>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 name="Picture 1434"/>
            <p:cNvPicPr>
              <a:picLocks noChangeAspect="1" noChangeArrowheads="1"/>
            </p:cNvPicPr>
            <p:nvPr/>
          </p:nvPicPr>
          <p:blipFill>
            <a:blip r:embed="rId11" cstate="print"/>
            <a:srcRect/>
            <a:stretch>
              <a:fillRect/>
            </a:stretch>
          </p:blipFill>
          <p:spPr bwMode="auto">
            <a:xfrm>
              <a:off x="9734" y="1910"/>
              <a:ext cx="413" cy="921"/>
            </a:xfrm>
            <a:prstGeom prst="rect">
              <a:avLst/>
            </a:prstGeom>
            <a:noFill/>
          </p:spPr>
        </p:pic>
        <p:sp>
          <p:nvSpPr>
            <p:cNvPr id="23" name="Freeform 1435"/>
            <p:cNvSpPr>
              <a:spLocks/>
            </p:cNvSpPr>
            <p:nvPr/>
          </p:nvSpPr>
          <p:spPr bwMode="auto">
            <a:xfrm>
              <a:off x="9734" y="1907"/>
              <a:ext cx="413" cy="924"/>
            </a:xfrm>
            <a:custGeom>
              <a:avLst/>
              <a:gdLst>
                <a:gd name="T0" fmla="*/ 73 w 413"/>
                <a:gd name="T1" fmla="*/ 2696 h 924"/>
                <a:gd name="T2" fmla="*/ 116 w 413"/>
                <a:gd name="T3" fmla="*/ 2673 h 924"/>
                <a:gd name="T4" fmla="*/ 189 w 413"/>
                <a:gd name="T5" fmla="*/ 2614 h 924"/>
                <a:gd name="T6" fmla="*/ 250 w 413"/>
                <a:gd name="T7" fmla="*/ 2526 h 924"/>
                <a:gd name="T8" fmla="*/ 284 w 413"/>
                <a:gd name="T9" fmla="*/ 2410 h 924"/>
                <a:gd name="T10" fmla="*/ 272 w 413"/>
                <a:gd name="T11" fmla="*/ 2267 h 924"/>
                <a:gd name="T12" fmla="*/ 193 w 413"/>
                <a:gd name="T13" fmla="*/ 2133 h 924"/>
                <a:gd name="T14" fmla="*/ 69 w 413"/>
                <a:gd name="T15" fmla="*/ 2037 h 924"/>
                <a:gd name="T16" fmla="*/ 59 w 413"/>
                <a:gd name="T17" fmla="*/ 2023 h 924"/>
                <a:gd name="T18" fmla="*/ 56 w 413"/>
                <a:gd name="T19" fmla="*/ 2008 h 924"/>
                <a:gd name="T20" fmla="*/ 58 w 413"/>
                <a:gd name="T21" fmla="*/ 1988 h 924"/>
                <a:gd name="T22" fmla="*/ 55 w 413"/>
                <a:gd name="T23" fmla="*/ 1966 h 924"/>
                <a:gd name="T24" fmla="*/ 71 w 413"/>
                <a:gd name="T25" fmla="*/ 1941 h 924"/>
                <a:gd name="T26" fmla="*/ 68 w 413"/>
                <a:gd name="T27" fmla="*/ 1927 h 924"/>
                <a:gd name="T28" fmla="*/ 79 w 413"/>
                <a:gd name="T29" fmla="*/ 1908 h 924"/>
                <a:gd name="T30" fmla="*/ 105 w 413"/>
                <a:gd name="T31" fmla="*/ 1915 h 924"/>
                <a:gd name="T32" fmla="*/ 238 w 413"/>
                <a:gd name="T33" fmla="*/ 1994 h 924"/>
                <a:gd name="T34" fmla="*/ 340 w 413"/>
                <a:gd name="T35" fmla="*/ 2111 h 924"/>
                <a:gd name="T36" fmla="*/ 400 w 413"/>
                <a:gd name="T37" fmla="*/ 2258 h 924"/>
                <a:gd name="T38" fmla="*/ 410 w 413"/>
                <a:gd name="T39" fmla="*/ 2415 h 924"/>
                <a:gd name="T40" fmla="*/ 374 w 413"/>
                <a:gd name="T41" fmla="*/ 2556 h 924"/>
                <a:gd name="T42" fmla="*/ 300 w 413"/>
                <a:gd name="T43" fmla="*/ 2678 h 924"/>
                <a:gd name="T44" fmla="*/ 195 w 413"/>
                <a:gd name="T45" fmla="*/ 2772 h 924"/>
                <a:gd name="T46" fmla="*/ 126 w 413"/>
                <a:gd name="T47" fmla="*/ 2811 h 924"/>
                <a:gd name="T48" fmla="*/ 114 w 413"/>
                <a:gd name="T49" fmla="*/ 2815 h 924"/>
                <a:gd name="T50" fmla="*/ 99 w 413"/>
                <a:gd name="T51" fmla="*/ 2821 h 924"/>
                <a:gd name="T52" fmla="*/ 83 w 413"/>
                <a:gd name="T53" fmla="*/ 2828 h 924"/>
                <a:gd name="T54" fmla="*/ 61 w 413"/>
                <a:gd name="T55" fmla="*/ 2831 h 924"/>
                <a:gd name="T56" fmla="*/ 17 w 413"/>
                <a:gd name="T57" fmla="*/ 2811 h 924"/>
                <a:gd name="T58" fmla="*/ 0 w 413"/>
                <a:gd name="T59" fmla="*/ 2765 h 924"/>
                <a:gd name="T60" fmla="*/ 14 w 413"/>
                <a:gd name="T61" fmla="*/ 2727 h 924"/>
                <a:gd name="T62" fmla="*/ 48 w 413"/>
                <a:gd name="T63" fmla="*/ 2706 h 9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924">
                  <a:moveTo>
                    <a:pt x="48" y="798"/>
                  </a:moveTo>
                  <a:lnTo>
                    <a:pt x="73" y="788"/>
                  </a:lnTo>
                  <a:lnTo>
                    <a:pt x="74" y="787"/>
                  </a:lnTo>
                  <a:lnTo>
                    <a:pt x="116" y="765"/>
                  </a:lnTo>
                  <a:lnTo>
                    <a:pt x="154" y="738"/>
                  </a:lnTo>
                  <a:lnTo>
                    <a:pt x="189" y="706"/>
                  </a:lnTo>
                  <a:lnTo>
                    <a:pt x="219" y="670"/>
                  </a:lnTo>
                  <a:lnTo>
                    <a:pt x="250" y="618"/>
                  </a:lnTo>
                  <a:lnTo>
                    <a:pt x="272" y="562"/>
                  </a:lnTo>
                  <a:lnTo>
                    <a:pt x="284" y="502"/>
                  </a:lnTo>
                  <a:lnTo>
                    <a:pt x="286" y="439"/>
                  </a:lnTo>
                  <a:lnTo>
                    <a:pt x="272" y="359"/>
                  </a:lnTo>
                  <a:lnTo>
                    <a:pt x="239" y="287"/>
                  </a:lnTo>
                  <a:lnTo>
                    <a:pt x="193" y="225"/>
                  </a:lnTo>
                  <a:lnTo>
                    <a:pt x="135" y="172"/>
                  </a:lnTo>
                  <a:lnTo>
                    <a:pt x="69" y="129"/>
                  </a:lnTo>
                  <a:lnTo>
                    <a:pt x="61" y="124"/>
                  </a:lnTo>
                  <a:lnTo>
                    <a:pt x="59" y="115"/>
                  </a:lnTo>
                  <a:lnTo>
                    <a:pt x="57" y="109"/>
                  </a:lnTo>
                  <a:lnTo>
                    <a:pt x="56" y="100"/>
                  </a:lnTo>
                  <a:lnTo>
                    <a:pt x="51" y="85"/>
                  </a:lnTo>
                  <a:lnTo>
                    <a:pt x="58" y="80"/>
                  </a:lnTo>
                  <a:lnTo>
                    <a:pt x="61" y="77"/>
                  </a:lnTo>
                  <a:lnTo>
                    <a:pt x="55" y="58"/>
                  </a:lnTo>
                  <a:lnTo>
                    <a:pt x="76" y="41"/>
                  </a:lnTo>
                  <a:lnTo>
                    <a:pt x="71" y="33"/>
                  </a:lnTo>
                  <a:lnTo>
                    <a:pt x="66" y="24"/>
                  </a:lnTo>
                  <a:lnTo>
                    <a:pt x="68" y="19"/>
                  </a:lnTo>
                  <a:lnTo>
                    <a:pt x="72" y="11"/>
                  </a:lnTo>
                  <a:lnTo>
                    <a:pt x="79" y="0"/>
                  </a:lnTo>
                  <a:lnTo>
                    <a:pt x="86" y="2"/>
                  </a:lnTo>
                  <a:lnTo>
                    <a:pt x="105" y="7"/>
                  </a:lnTo>
                  <a:lnTo>
                    <a:pt x="175" y="41"/>
                  </a:lnTo>
                  <a:lnTo>
                    <a:pt x="238" y="86"/>
                  </a:lnTo>
                  <a:lnTo>
                    <a:pt x="294" y="141"/>
                  </a:lnTo>
                  <a:lnTo>
                    <a:pt x="340" y="203"/>
                  </a:lnTo>
                  <a:lnTo>
                    <a:pt x="376" y="273"/>
                  </a:lnTo>
                  <a:lnTo>
                    <a:pt x="400" y="350"/>
                  </a:lnTo>
                  <a:lnTo>
                    <a:pt x="412" y="431"/>
                  </a:lnTo>
                  <a:lnTo>
                    <a:pt x="410" y="507"/>
                  </a:lnTo>
                  <a:lnTo>
                    <a:pt x="398" y="579"/>
                  </a:lnTo>
                  <a:lnTo>
                    <a:pt x="374" y="648"/>
                  </a:lnTo>
                  <a:lnTo>
                    <a:pt x="342" y="712"/>
                  </a:lnTo>
                  <a:lnTo>
                    <a:pt x="300" y="770"/>
                  </a:lnTo>
                  <a:lnTo>
                    <a:pt x="251" y="821"/>
                  </a:lnTo>
                  <a:lnTo>
                    <a:pt x="195" y="864"/>
                  </a:lnTo>
                  <a:lnTo>
                    <a:pt x="132" y="899"/>
                  </a:lnTo>
                  <a:lnTo>
                    <a:pt x="126" y="903"/>
                  </a:lnTo>
                  <a:lnTo>
                    <a:pt x="120" y="905"/>
                  </a:lnTo>
                  <a:lnTo>
                    <a:pt x="114" y="907"/>
                  </a:lnTo>
                  <a:lnTo>
                    <a:pt x="107" y="910"/>
                  </a:lnTo>
                  <a:lnTo>
                    <a:pt x="99" y="913"/>
                  </a:lnTo>
                  <a:lnTo>
                    <a:pt x="92" y="916"/>
                  </a:lnTo>
                  <a:lnTo>
                    <a:pt x="83" y="920"/>
                  </a:lnTo>
                  <a:lnTo>
                    <a:pt x="72" y="923"/>
                  </a:lnTo>
                  <a:lnTo>
                    <a:pt x="61" y="923"/>
                  </a:lnTo>
                  <a:lnTo>
                    <a:pt x="37" y="917"/>
                  </a:lnTo>
                  <a:lnTo>
                    <a:pt x="17" y="903"/>
                  </a:lnTo>
                  <a:lnTo>
                    <a:pt x="4" y="882"/>
                  </a:lnTo>
                  <a:lnTo>
                    <a:pt x="0" y="857"/>
                  </a:lnTo>
                  <a:lnTo>
                    <a:pt x="4" y="837"/>
                  </a:lnTo>
                  <a:lnTo>
                    <a:pt x="14" y="819"/>
                  </a:lnTo>
                  <a:lnTo>
                    <a:pt x="29" y="806"/>
                  </a:lnTo>
                  <a:lnTo>
                    <a:pt x="48" y="798"/>
                  </a:lnTo>
                  <a:close/>
                </a:path>
              </a:pathLst>
            </a:custGeom>
            <a:noFill/>
            <a:ln w="612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Freeform 1436"/>
            <p:cNvSpPr>
              <a:spLocks/>
            </p:cNvSpPr>
            <p:nvPr/>
          </p:nvSpPr>
          <p:spPr bwMode="auto">
            <a:xfrm>
              <a:off x="9732" y="1916"/>
              <a:ext cx="78" cy="78"/>
            </a:xfrm>
            <a:custGeom>
              <a:avLst/>
              <a:gdLst>
                <a:gd name="T0" fmla="*/ 41 w 78"/>
                <a:gd name="T1" fmla="*/ 1994 h 78"/>
                <a:gd name="T2" fmla="*/ 26 w 78"/>
                <a:gd name="T3" fmla="*/ 1992 h 78"/>
                <a:gd name="T4" fmla="*/ 13 w 78"/>
                <a:gd name="T5" fmla="*/ 1984 h 78"/>
                <a:gd name="T6" fmla="*/ 4 w 78"/>
                <a:gd name="T7" fmla="*/ 1973 h 78"/>
                <a:gd name="T8" fmla="*/ 0 w 78"/>
                <a:gd name="T9" fmla="*/ 1958 h 78"/>
                <a:gd name="T10" fmla="*/ 2 w 78"/>
                <a:gd name="T11" fmla="*/ 1942 h 78"/>
                <a:gd name="T12" fmla="*/ 10 w 78"/>
                <a:gd name="T13" fmla="*/ 1929 h 78"/>
                <a:gd name="T14" fmla="*/ 22 w 78"/>
                <a:gd name="T15" fmla="*/ 1920 h 78"/>
                <a:gd name="T16" fmla="*/ 36 w 78"/>
                <a:gd name="T17" fmla="*/ 1917 h 78"/>
                <a:gd name="T18" fmla="*/ 52 w 78"/>
                <a:gd name="T19" fmla="*/ 1919 h 78"/>
                <a:gd name="T20" fmla="*/ 65 w 78"/>
                <a:gd name="T21" fmla="*/ 1926 h 78"/>
                <a:gd name="T22" fmla="*/ 74 w 78"/>
                <a:gd name="T23" fmla="*/ 1938 h 78"/>
                <a:gd name="T24" fmla="*/ 77 w 78"/>
                <a:gd name="T25" fmla="*/ 1953 h 78"/>
                <a:gd name="T26" fmla="*/ 75 w 78"/>
                <a:gd name="T27" fmla="*/ 1968 h 78"/>
                <a:gd name="T28" fmla="*/ 68 w 78"/>
                <a:gd name="T29" fmla="*/ 1981 h 78"/>
                <a:gd name="T30" fmla="*/ 56 w 78"/>
                <a:gd name="T31" fmla="*/ 1990 h 78"/>
                <a:gd name="T32" fmla="*/ 41 w 78"/>
                <a:gd name="T33" fmla="*/ 199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41" y="77"/>
                  </a:moveTo>
                  <a:lnTo>
                    <a:pt x="26" y="75"/>
                  </a:lnTo>
                  <a:lnTo>
                    <a:pt x="13" y="67"/>
                  </a:lnTo>
                  <a:lnTo>
                    <a:pt x="4" y="56"/>
                  </a:lnTo>
                  <a:lnTo>
                    <a:pt x="0" y="41"/>
                  </a:lnTo>
                  <a:lnTo>
                    <a:pt x="2" y="25"/>
                  </a:lnTo>
                  <a:lnTo>
                    <a:pt x="10" y="12"/>
                  </a:lnTo>
                  <a:lnTo>
                    <a:pt x="22" y="3"/>
                  </a:lnTo>
                  <a:lnTo>
                    <a:pt x="36" y="0"/>
                  </a:lnTo>
                  <a:lnTo>
                    <a:pt x="52" y="2"/>
                  </a:lnTo>
                  <a:lnTo>
                    <a:pt x="65" y="9"/>
                  </a:lnTo>
                  <a:lnTo>
                    <a:pt x="74" y="21"/>
                  </a:lnTo>
                  <a:lnTo>
                    <a:pt x="77" y="36"/>
                  </a:lnTo>
                  <a:lnTo>
                    <a:pt x="75" y="51"/>
                  </a:lnTo>
                  <a:lnTo>
                    <a:pt x="68" y="64"/>
                  </a:lnTo>
                  <a:lnTo>
                    <a:pt x="56" y="73"/>
                  </a:lnTo>
                  <a:lnTo>
                    <a:pt x="41" y="77"/>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Freeform 1437"/>
            <p:cNvSpPr>
              <a:spLocks/>
            </p:cNvSpPr>
            <p:nvPr/>
          </p:nvSpPr>
          <p:spPr bwMode="auto">
            <a:xfrm>
              <a:off x="9732" y="1916"/>
              <a:ext cx="78" cy="78"/>
            </a:xfrm>
            <a:custGeom>
              <a:avLst/>
              <a:gdLst>
                <a:gd name="T0" fmla="*/ 77 w 78"/>
                <a:gd name="T1" fmla="*/ 1953 h 78"/>
                <a:gd name="T2" fmla="*/ 74 w 78"/>
                <a:gd name="T3" fmla="*/ 1938 h 78"/>
                <a:gd name="T4" fmla="*/ 65 w 78"/>
                <a:gd name="T5" fmla="*/ 1926 h 78"/>
                <a:gd name="T6" fmla="*/ 52 w 78"/>
                <a:gd name="T7" fmla="*/ 1919 h 78"/>
                <a:gd name="T8" fmla="*/ 36 w 78"/>
                <a:gd name="T9" fmla="*/ 1917 h 78"/>
                <a:gd name="T10" fmla="*/ 22 w 78"/>
                <a:gd name="T11" fmla="*/ 1920 h 78"/>
                <a:gd name="T12" fmla="*/ 10 w 78"/>
                <a:gd name="T13" fmla="*/ 1929 h 78"/>
                <a:gd name="T14" fmla="*/ 2 w 78"/>
                <a:gd name="T15" fmla="*/ 1942 h 78"/>
                <a:gd name="T16" fmla="*/ 0 w 78"/>
                <a:gd name="T17" fmla="*/ 1958 h 78"/>
                <a:gd name="T18" fmla="*/ 4 w 78"/>
                <a:gd name="T19" fmla="*/ 1973 h 78"/>
                <a:gd name="T20" fmla="*/ 13 w 78"/>
                <a:gd name="T21" fmla="*/ 1984 h 78"/>
                <a:gd name="T22" fmla="*/ 26 w 78"/>
                <a:gd name="T23" fmla="*/ 1992 h 78"/>
                <a:gd name="T24" fmla="*/ 41 w 78"/>
                <a:gd name="T25" fmla="*/ 1994 h 78"/>
                <a:gd name="T26" fmla="*/ 56 w 78"/>
                <a:gd name="T27" fmla="*/ 1990 h 78"/>
                <a:gd name="T28" fmla="*/ 68 w 78"/>
                <a:gd name="T29" fmla="*/ 1981 h 78"/>
                <a:gd name="T30" fmla="*/ 75 w 78"/>
                <a:gd name="T31" fmla="*/ 1968 h 78"/>
                <a:gd name="T32" fmla="*/ 77 w 78"/>
                <a:gd name="T33" fmla="*/ 1953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77" y="36"/>
                  </a:moveTo>
                  <a:lnTo>
                    <a:pt x="74" y="21"/>
                  </a:lnTo>
                  <a:lnTo>
                    <a:pt x="65" y="9"/>
                  </a:lnTo>
                  <a:lnTo>
                    <a:pt x="52" y="2"/>
                  </a:lnTo>
                  <a:lnTo>
                    <a:pt x="36" y="0"/>
                  </a:lnTo>
                  <a:lnTo>
                    <a:pt x="22" y="3"/>
                  </a:lnTo>
                  <a:lnTo>
                    <a:pt x="10" y="12"/>
                  </a:lnTo>
                  <a:lnTo>
                    <a:pt x="2" y="25"/>
                  </a:lnTo>
                  <a:lnTo>
                    <a:pt x="0" y="41"/>
                  </a:lnTo>
                  <a:lnTo>
                    <a:pt x="4" y="56"/>
                  </a:lnTo>
                  <a:lnTo>
                    <a:pt x="13" y="67"/>
                  </a:lnTo>
                  <a:lnTo>
                    <a:pt x="26" y="75"/>
                  </a:lnTo>
                  <a:lnTo>
                    <a:pt x="41" y="77"/>
                  </a:lnTo>
                  <a:lnTo>
                    <a:pt x="56" y="73"/>
                  </a:lnTo>
                  <a:lnTo>
                    <a:pt x="68" y="64"/>
                  </a:lnTo>
                  <a:lnTo>
                    <a:pt x="75" y="51"/>
                  </a:lnTo>
                  <a:lnTo>
                    <a:pt x="77" y="36"/>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Freeform 1438"/>
            <p:cNvSpPr>
              <a:spLocks/>
            </p:cNvSpPr>
            <p:nvPr/>
          </p:nvSpPr>
          <p:spPr bwMode="auto">
            <a:xfrm>
              <a:off x="9766" y="2725"/>
              <a:ext cx="78" cy="78"/>
            </a:xfrm>
            <a:custGeom>
              <a:avLst/>
              <a:gdLst>
                <a:gd name="T0" fmla="*/ 39 w 78"/>
                <a:gd name="T1" fmla="*/ 2803 h 78"/>
                <a:gd name="T2" fmla="*/ 24 w 78"/>
                <a:gd name="T3" fmla="*/ 2800 h 78"/>
                <a:gd name="T4" fmla="*/ 11 w 78"/>
                <a:gd name="T5" fmla="*/ 2791 h 78"/>
                <a:gd name="T6" fmla="*/ 3 w 78"/>
                <a:gd name="T7" fmla="*/ 2779 h 78"/>
                <a:gd name="T8" fmla="*/ 0 w 78"/>
                <a:gd name="T9" fmla="*/ 2764 h 78"/>
                <a:gd name="T10" fmla="*/ 4 w 78"/>
                <a:gd name="T11" fmla="*/ 2749 h 78"/>
                <a:gd name="T12" fmla="*/ 12 w 78"/>
                <a:gd name="T13" fmla="*/ 2736 h 78"/>
                <a:gd name="T14" fmla="*/ 25 w 78"/>
                <a:gd name="T15" fmla="*/ 2728 h 78"/>
                <a:gd name="T16" fmla="*/ 40 w 78"/>
                <a:gd name="T17" fmla="*/ 2725 h 78"/>
                <a:gd name="T18" fmla="*/ 55 w 78"/>
                <a:gd name="T19" fmla="*/ 2729 h 78"/>
                <a:gd name="T20" fmla="*/ 67 w 78"/>
                <a:gd name="T21" fmla="*/ 2737 h 78"/>
                <a:gd name="T22" fmla="*/ 75 w 78"/>
                <a:gd name="T23" fmla="*/ 2750 h 78"/>
                <a:gd name="T24" fmla="*/ 78 w 78"/>
                <a:gd name="T25" fmla="*/ 2765 h 78"/>
                <a:gd name="T26" fmla="*/ 75 w 78"/>
                <a:gd name="T27" fmla="*/ 2780 h 78"/>
                <a:gd name="T28" fmla="*/ 66 w 78"/>
                <a:gd name="T29" fmla="*/ 2792 h 78"/>
                <a:gd name="T30" fmla="*/ 54 w 78"/>
                <a:gd name="T31" fmla="*/ 2800 h 78"/>
                <a:gd name="T32" fmla="*/ 39 w 78"/>
                <a:gd name="T33" fmla="*/ 2803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9" y="78"/>
                  </a:moveTo>
                  <a:lnTo>
                    <a:pt x="24" y="75"/>
                  </a:lnTo>
                  <a:lnTo>
                    <a:pt x="11" y="66"/>
                  </a:lnTo>
                  <a:lnTo>
                    <a:pt x="3" y="54"/>
                  </a:lnTo>
                  <a:lnTo>
                    <a:pt x="0" y="39"/>
                  </a:lnTo>
                  <a:lnTo>
                    <a:pt x="4" y="24"/>
                  </a:lnTo>
                  <a:lnTo>
                    <a:pt x="12" y="11"/>
                  </a:lnTo>
                  <a:lnTo>
                    <a:pt x="25" y="3"/>
                  </a:lnTo>
                  <a:lnTo>
                    <a:pt x="40" y="0"/>
                  </a:lnTo>
                  <a:lnTo>
                    <a:pt x="55" y="4"/>
                  </a:lnTo>
                  <a:lnTo>
                    <a:pt x="67" y="12"/>
                  </a:lnTo>
                  <a:lnTo>
                    <a:pt x="75" y="25"/>
                  </a:lnTo>
                  <a:lnTo>
                    <a:pt x="78" y="40"/>
                  </a:lnTo>
                  <a:lnTo>
                    <a:pt x="75" y="55"/>
                  </a:lnTo>
                  <a:lnTo>
                    <a:pt x="66" y="67"/>
                  </a:lnTo>
                  <a:lnTo>
                    <a:pt x="54" y="75"/>
                  </a:lnTo>
                  <a:lnTo>
                    <a:pt x="39" y="78"/>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Freeform 1439"/>
            <p:cNvSpPr>
              <a:spLocks/>
            </p:cNvSpPr>
            <p:nvPr/>
          </p:nvSpPr>
          <p:spPr bwMode="auto">
            <a:xfrm>
              <a:off x="9766" y="2725"/>
              <a:ext cx="78" cy="78"/>
            </a:xfrm>
            <a:custGeom>
              <a:avLst/>
              <a:gdLst>
                <a:gd name="T0" fmla="*/ 78 w 78"/>
                <a:gd name="T1" fmla="*/ 2765 h 78"/>
                <a:gd name="T2" fmla="*/ 75 w 78"/>
                <a:gd name="T3" fmla="*/ 2750 h 78"/>
                <a:gd name="T4" fmla="*/ 67 w 78"/>
                <a:gd name="T5" fmla="*/ 2737 h 78"/>
                <a:gd name="T6" fmla="*/ 55 w 78"/>
                <a:gd name="T7" fmla="*/ 2729 h 78"/>
                <a:gd name="T8" fmla="*/ 40 w 78"/>
                <a:gd name="T9" fmla="*/ 2725 h 78"/>
                <a:gd name="T10" fmla="*/ 25 w 78"/>
                <a:gd name="T11" fmla="*/ 2728 h 78"/>
                <a:gd name="T12" fmla="*/ 12 w 78"/>
                <a:gd name="T13" fmla="*/ 2736 h 78"/>
                <a:gd name="T14" fmla="*/ 4 w 78"/>
                <a:gd name="T15" fmla="*/ 2749 h 78"/>
                <a:gd name="T16" fmla="*/ 0 w 78"/>
                <a:gd name="T17" fmla="*/ 2764 h 78"/>
                <a:gd name="T18" fmla="*/ 3 w 78"/>
                <a:gd name="T19" fmla="*/ 2779 h 78"/>
                <a:gd name="T20" fmla="*/ 11 w 78"/>
                <a:gd name="T21" fmla="*/ 2791 h 78"/>
                <a:gd name="T22" fmla="*/ 24 w 78"/>
                <a:gd name="T23" fmla="*/ 2800 h 78"/>
                <a:gd name="T24" fmla="*/ 39 w 78"/>
                <a:gd name="T25" fmla="*/ 2803 h 78"/>
                <a:gd name="T26" fmla="*/ 54 w 78"/>
                <a:gd name="T27" fmla="*/ 2800 h 78"/>
                <a:gd name="T28" fmla="*/ 66 w 78"/>
                <a:gd name="T29" fmla="*/ 2792 h 78"/>
                <a:gd name="T30" fmla="*/ 75 w 78"/>
                <a:gd name="T31" fmla="*/ 2780 h 78"/>
                <a:gd name="T32" fmla="*/ 78 w 78"/>
                <a:gd name="T33" fmla="*/ 2765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78" y="40"/>
                  </a:moveTo>
                  <a:lnTo>
                    <a:pt x="75" y="25"/>
                  </a:lnTo>
                  <a:lnTo>
                    <a:pt x="67" y="12"/>
                  </a:lnTo>
                  <a:lnTo>
                    <a:pt x="55" y="4"/>
                  </a:lnTo>
                  <a:lnTo>
                    <a:pt x="40" y="0"/>
                  </a:lnTo>
                  <a:lnTo>
                    <a:pt x="25" y="3"/>
                  </a:lnTo>
                  <a:lnTo>
                    <a:pt x="12" y="11"/>
                  </a:lnTo>
                  <a:lnTo>
                    <a:pt x="4" y="24"/>
                  </a:lnTo>
                  <a:lnTo>
                    <a:pt x="0" y="39"/>
                  </a:lnTo>
                  <a:lnTo>
                    <a:pt x="3" y="54"/>
                  </a:lnTo>
                  <a:lnTo>
                    <a:pt x="11" y="66"/>
                  </a:lnTo>
                  <a:lnTo>
                    <a:pt x="24" y="75"/>
                  </a:lnTo>
                  <a:lnTo>
                    <a:pt x="39" y="78"/>
                  </a:lnTo>
                  <a:lnTo>
                    <a:pt x="54" y="75"/>
                  </a:lnTo>
                  <a:lnTo>
                    <a:pt x="66" y="67"/>
                  </a:lnTo>
                  <a:lnTo>
                    <a:pt x="75" y="55"/>
                  </a:lnTo>
                  <a:lnTo>
                    <a:pt x="78" y="40"/>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 name="Picture 1440"/>
            <p:cNvPicPr>
              <a:picLocks noChangeAspect="1" noChangeArrowheads="1"/>
            </p:cNvPicPr>
            <p:nvPr/>
          </p:nvPicPr>
          <p:blipFill>
            <a:blip r:embed="rId12" cstate="print"/>
            <a:srcRect/>
            <a:stretch>
              <a:fillRect/>
            </a:stretch>
          </p:blipFill>
          <p:spPr bwMode="auto">
            <a:xfrm>
              <a:off x="9954" y="1916"/>
              <a:ext cx="271" cy="880"/>
            </a:xfrm>
            <a:prstGeom prst="rect">
              <a:avLst/>
            </a:prstGeom>
            <a:noFill/>
          </p:spPr>
        </p:pic>
        <p:sp>
          <p:nvSpPr>
            <p:cNvPr id="29" name="Freeform 1441"/>
            <p:cNvSpPr>
              <a:spLocks/>
            </p:cNvSpPr>
            <p:nvPr/>
          </p:nvSpPr>
          <p:spPr bwMode="auto">
            <a:xfrm>
              <a:off x="9954" y="1916"/>
              <a:ext cx="271" cy="880"/>
            </a:xfrm>
            <a:custGeom>
              <a:avLst/>
              <a:gdLst>
                <a:gd name="T0" fmla="*/ 193 w 271"/>
                <a:gd name="T1" fmla="*/ 2366 h 880"/>
                <a:gd name="T2" fmla="*/ 187 w 271"/>
                <a:gd name="T3" fmla="*/ 2289 h 880"/>
                <a:gd name="T4" fmla="*/ 169 w 271"/>
                <a:gd name="T5" fmla="*/ 2215 h 880"/>
                <a:gd name="T6" fmla="*/ 140 w 271"/>
                <a:gd name="T7" fmla="*/ 2147 h 880"/>
                <a:gd name="T8" fmla="*/ 102 w 271"/>
                <a:gd name="T9" fmla="*/ 2084 h 880"/>
                <a:gd name="T10" fmla="*/ 55 w 271"/>
                <a:gd name="T11" fmla="*/ 2028 h 880"/>
                <a:gd name="T12" fmla="*/ 0 w 271"/>
                <a:gd name="T13" fmla="*/ 1979 h 880"/>
                <a:gd name="T14" fmla="*/ 48 w 271"/>
                <a:gd name="T15" fmla="*/ 1917 h 880"/>
                <a:gd name="T16" fmla="*/ 103 w 271"/>
                <a:gd name="T17" fmla="*/ 1964 h 880"/>
                <a:gd name="T18" fmla="*/ 151 w 271"/>
                <a:gd name="T19" fmla="*/ 2019 h 880"/>
                <a:gd name="T20" fmla="*/ 193 w 271"/>
                <a:gd name="T21" fmla="*/ 2079 h 880"/>
                <a:gd name="T22" fmla="*/ 226 w 271"/>
                <a:gd name="T23" fmla="*/ 2145 h 880"/>
                <a:gd name="T24" fmla="*/ 250 w 271"/>
                <a:gd name="T25" fmla="*/ 2215 h 880"/>
                <a:gd name="T26" fmla="*/ 266 w 271"/>
                <a:gd name="T27" fmla="*/ 2289 h 880"/>
                <a:gd name="T28" fmla="*/ 271 w 271"/>
                <a:gd name="T29" fmla="*/ 2366 h 880"/>
                <a:gd name="T30" fmla="*/ 265 w 271"/>
                <a:gd name="T31" fmla="*/ 2451 h 880"/>
                <a:gd name="T32" fmla="*/ 247 w 271"/>
                <a:gd name="T33" fmla="*/ 2531 h 880"/>
                <a:gd name="T34" fmla="*/ 217 w 271"/>
                <a:gd name="T35" fmla="*/ 2607 h 880"/>
                <a:gd name="T36" fmla="*/ 178 w 271"/>
                <a:gd name="T37" fmla="*/ 2677 h 880"/>
                <a:gd name="T38" fmla="*/ 129 w 271"/>
                <a:gd name="T39" fmla="*/ 2740 h 880"/>
                <a:gd name="T40" fmla="*/ 72 w 271"/>
                <a:gd name="T41" fmla="*/ 2796 h 880"/>
                <a:gd name="T42" fmla="*/ 22 w 271"/>
                <a:gd name="T43" fmla="*/ 2736 h 880"/>
                <a:gd name="T44" fmla="*/ 80 w 271"/>
                <a:gd name="T45" fmla="*/ 2678 h 880"/>
                <a:gd name="T46" fmla="*/ 127 w 271"/>
                <a:gd name="T47" fmla="*/ 2610 h 880"/>
                <a:gd name="T48" fmla="*/ 163 w 271"/>
                <a:gd name="T49" fmla="*/ 2535 h 880"/>
                <a:gd name="T50" fmla="*/ 185 w 271"/>
                <a:gd name="T51" fmla="*/ 2453 h 880"/>
                <a:gd name="T52" fmla="*/ 193 w 271"/>
                <a:gd name="T53" fmla="*/ 2366 h 8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1" h="880">
                  <a:moveTo>
                    <a:pt x="193" y="449"/>
                  </a:moveTo>
                  <a:lnTo>
                    <a:pt x="187" y="372"/>
                  </a:lnTo>
                  <a:lnTo>
                    <a:pt x="169" y="298"/>
                  </a:lnTo>
                  <a:lnTo>
                    <a:pt x="140" y="230"/>
                  </a:lnTo>
                  <a:lnTo>
                    <a:pt x="102" y="167"/>
                  </a:lnTo>
                  <a:lnTo>
                    <a:pt x="55" y="111"/>
                  </a:lnTo>
                  <a:lnTo>
                    <a:pt x="0" y="62"/>
                  </a:lnTo>
                  <a:lnTo>
                    <a:pt x="48" y="0"/>
                  </a:lnTo>
                  <a:lnTo>
                    <a:pt x="103" y="47"/>
                  </a:lnTo>
                  <a:lnTo>
                    <a:pt x="151" y="102"/>
                  </a:lnTo>
                  <a:lnTo>
                    <a:pt x="193" y="162"/>
                  </a:lnTo>
                  <a:lnTo>
                    <a:pt x="226" y="228"/>
                  </a:lnTo>
                  <a:lnTo>
                    <a:pt x="250" y="298"/>
                  </a:lnTo>
                  <a:lnTo>
                    <a:pt x="266" y="372"/>
                  </a:lnTo>
                  <a:lnTo>
                    <a:pt x="271" y="449"/>
                  </a:lnTo>
                  <a:lnTo>
                    <a:pt x="265" y="534"/>
                  </a:lnTo>
                  <a:lnTo>
                    <a:pt x="247" y="614"/>
                  </a:lnTo>
                  <a:lnTo>
                    <a:pt x="217" y="690"/>
                  </a:lnTo>
                  <a:lnTo>
                    <a:pt x="178" y="760"/>
                  </a:lnTo>
                  <a:lnTo>
                    <a:pt x="129" y="823"/>
                  </a:lnTo>
                  <a:lnTo>
                    <a:pt x="72" y="879"/>
                  </a:lnTo>
                  <a:lnTo>
                    <a:pt x="22" y="819"/>
                  </a:lnTo>
                  <a:lnTo>
                    <a:pt x="80" y="761"/>
                  </a:lnTo>
                  <a:lnTo>
                    <a:pt x="127" y="693"/>
                  </a:lnTo>
                  <a:lnTo>
                    <a:pt x="163" y="618"/>
                  </a:lnTo>
                  <a:lnTo>
                    <a:pt x="185" y="536"/>
                  </a:lnTo>
                  <a:lnTo>
                    <a:pt x="193" y="449"/>
                  </a:lnTo>
                  <a:close/>
                </a:path>
              </a:pathLst>
            </a:custGeom>
            <a:noFill/>
            <a:ln w="61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 name="Picture 1442"/>
            <p:cNvPicPr>
              <a:picLocks noChangeAspect="1" noChangeArrowheads="1"/>
            </p:cNvPicPr>
            <p:nvPr/>
          </p:nvPicPr>
          <p:blipFill>
            <a:blip r:embed="rId13" cstate="print"/>
            <a:srcRect/>
            <a:stretch>
              <a:fillRect/>
            </a:stretch>
          </p:blipFill>
          <p:spPr bwMode="auto">
            <a:xfrm>
              <a:off x="9018" y="1723"/>
              <a:ext cx="1285" cy="1287"/>
            </a:xfrm>
            <a:prstGeom prst="rect">
              <a:avLst/>
            </a:prstGeom>
            <a:noFill/>
          </p:spPr>
        </p:pic>
        <p:sp>
          <p:nvSpPr>
            <p:cNvPr id="31" name="Freeform 1443"/>
            <p:cNvSpPr>
              <a:spLocks/>
            </p:cNvSpPr>
            <p:nvPr/>
          </p:nvSpPr>
          <p:spPr bwMode="auto">
            <a:xfrm>
              <a:off x="9097" y="1802"/>
              <a:ext cx="1125" cy="1128"/>
            </a:xfrm>
            <a:custGeom>
              <a:avLst/>
              <a:gdLst>
                <a:gd name="T0" fmla="*/ 562 w 1125"/>
                <a:gd name="T1" fmla="*/ 2930 h 1128"/>
                <a:gd name="T2" fmla="*/ 486 w 1125"/>
                <a:gd name="T3" fmla="*/ 2925 h 1128"/>
                <a:gd name="T4" fmla="*/ 413 w 1125"/>
                <a:gd name="T5" fmla="*/ 2910 h 1128"/>
                <a:gd name="T6" fmla="*/ 343 w 1125"/>
                <a:gd name="T7" fmla="*/ 2886 h 1128"/>
                <a:gd name="T8" fmla="*/ 278 w 1125"/>
                <a:gd name="T9" fmla="*/ 2853 h 1128"/>
                <a:gd name="T10" fmla="*/ 219 w 1125"/>
                <a:gd name="T11" fmla="*/ 2813 h 1128"/>
                <a:gd name="T12" fmla="*/ 165 w 1125"/>
                <a:gd name="T13" fmla="*/ 2765 h 1128"/>
                <a:gd name="T14" fmla="*/ 117 w 1125"/>
                <a:gd name="T15" fmla="*/ 2711 h 1128"/>
                <a:gd name="T16" fmla="*/ 77 w 1125"/>
                <a:gd name="T17" fmla="*/ 2651 h 1128"/>
                <a:gd name="T18" fmla="*/ 44 w 1125"/>
                <a:gd name="T19" fmla="*/ 2586 h 1128"/>
                <a:gd name="T20" fmla="*/ 20 w 1125"/>
                <a:gd name="T21" fmla="*/ 2516 h 1128"/>
                <a:gd name="T22" fmla="*/ 5 w 1125"/>
                <a:gd name="T23" fmla="*/ 2443 h 1128"/>
                <a:gd name="T24" fmla="*/ 0 w 1125"/>
                <a:gd name="T25" fmla="*/ 2366 h 1128"/>
                <a:gd name="T26" fmla="*/ 5 w 1125"/>
                <a:gd name="T27" fmla="*/ 2290 h 1128"/>
                <a:gd name="T28" fmla="*/ 20 w 1125"/>
                <a:gd name="T29" fmla="*/ 2217 h 1128"/>
                <a:gd name="T30" fmla="*/ 44 w 1125"/>
                <a:gd name="T31" fmla="*/ 2147 h 1128"/>
                <a:gd name="T32" fmla="*/ 77 w 1125"/>
                <a:gd name="T33" fmla="*/ 2082 h 1128"/>
                <a:gd name="T34" fmla="*/ 117 w 1125"/>
                <a:gd name="T35" fmla="*/ 2022 h 1128"/>
                <a:gd name="T36" fmla="*/ 165 w 1125"/>
                <a:gd name="T37" fmla="*/ 1968 h 1128"/>
                <a:gd name="T38" fmla="*/ 219 w 1125"/>
                <a:gd name="T39" fmla="*/ 1920 h 1128"/>
                <a:gd name="T40" fmla="*/ 278 w 1125"/>
                <a:gd name="T41" fmla="*/ 1880 h 1128"/>
                <a:gd name="T42" fmla="*/ 343 w 1125"/>
                <a:gd name="T43" fmla="*/ 1847 h 1128"/>
                <a:gd name="T44" fmla="*/ 413 w 1125"/>
                <a:gd name="T45" fmla="*/ 1823 h 1128"/>
                <a:gd name="T46" fmla="*/ 486 w 1125"/>
                <a:gd name="T47" fmla="*/ 1808 h 1128"/>
                <a:gd name="T48" fmla="*/ 562 w 1125"/>
                <a:gd name="T49" fmla="*/ 1803 h 1128"/>
                <a:gd name="T50" fmla="*/ 639 w 1125"/>
                <a:gd name="T51" fmla="*/ 1808 h 1128"/>
                <a:gd name="T52" fmla="*/ 712 w 1125"/>
                <a:gd name="T53" fmla="*/ 1823 h 1128"/>
                <a:gd name="T54" fmla="*/ 781 w 1125"/>
                <a:gd name="T55" fmla="*/ 1847 h 1128"/>
                <a:gd name="T56" fmla="*/ 846 w 1125"/>
                <a:gd name="T57" fmla="*/ 1880 h 1128"/>
                <a:gd name="T58" fmla="*/ 906 w 1125"/>
                <a:gd name="T59" fmla="*/ 1920 h 1128"/>
                <a:gd name="T60" fmla="*/ 960 w 1125"/>
                <a:gd name="T61" fmla="*/ 1968 h 1128"/>
                <a:gd name="T62" fmla="*/ 1007 w 1125"/>
                <a:gd name="T63" fmla="*/ 2022 h 1128"/>
                <a:gd name="T64" fmla="*/ 1048 w 1125"/>
                <a:gd name="T65" fmla="*/ 2082 h 1128"/>
                <a:gd name="T66" fmla="*/ 1080 w 1125"/>
                <a:gd name="T67" fmla="*/ 2147 h 1128"/>
                <a:gd name="T68" fmla="*/ 1104 w 1125"/>
                <a:gd name="T69" fmla="*/ 2217 h 1128"/>
                <a:gd name="T70" fmla="*/ 1119 w 1125"/>
                <a:gd name="T71" fmla="*/ 2290 h 1128"/>
                <a:gd name="T72" fmla="*/ 1125 w 1125"/>
                <a:gd name="T73" fmla="*/ 2366 h 1128"/>
                <a:gd name="T74" fmla="*/ 1119 w 1125"/>
                <a:gd name="T75" fmla="*/ 2443 h 1128"/>
                <a:gd name="T76" fmla="*/ 1104 w 1125"/>
                <a:gd name="T77" fmla="*/ 2516 h 1128"/>
                <a:gd name="T78" fmla="*/ 1080 w 1125"/>
                <a:gd name="T79" fmla="*/ 2586 h 1128"/>
                <a:gd name="T80" fmla="*/ 1048 w 1125"/>
                <a:gd name="T81" fmla="*/ 2651 h 1128"/>
                <a:gd name="T82" fmla="*/ 1007 w 1125"/>
                <a:gd name="T83" fmla="*/ 2711 h 1128"/>
                <a:gd name="T84" fmla="*/ 960 w 1125"/>
                <a:gd name="T85" fmla="*/ 2765 h 1128"/>
                <a:gd name="T86" fmla="*/ 906 w 1125"/>
                <a:gd name="T87" fmla="*/ 2813 h 1128"/>
                <a:gd name="T88" fmla="*/ 846 w 1125"/>
                <a:gd name="T89" fmla="*/ 2853 h 1128"/>
                <a:gd name="T90" fmla="*/ 781 w 1125"/>
                <a:gd name="T91" fmla="*/ 2886 h 1128"/>
                <a:gd name="T92" fmla="*/ 712 w 1125"/>
                <a:gd name="T93" fmla="*/ 2910 h 1128"/>
                <a:gd name="T94" fmla="*/ 639 w 1125"/>
                <a:gd name="T95" fmla="*/ 2925 h 1128"/>
                <a:gd name="T96" fmla="*/ 562 w 1125"/>
                <a:gd name="T97" fmla="*/ 2930 h 1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5" h="1128">
                  <a:moveTo>
                    <a:pt x="562" y="1127"/>
                  </a:moveTo>
                  <a:lnTo>
                    <a:pt x="486" y="1122"/>
                  </a:lnTo>
                  <a:lnTo>
                    <a:pt x="413" y="1107"/>
                  </a:lnTo>
                  <a:lnTo>
                    <a:pt x="343" y="1083"/>
                  </a:lnTo>
                  <a:lnTo>
                    <a:pt x="278" y="1050"/>
                  </a:lnTo>
                  <a:lnTo>
                    <a:pt x="219" y="1010"/>
                  </a:lnTo>
                  <a:lnTo>
                    <a:pt x="165" y="962"/>
                  </a:lnTo>
                  <a:lnTo>
                    <a:pt x="117" y="908"/>
                  </a:lnTo>
                  <a:lnTo>
                    <a:pt x="77" y="848"/>
                  </a:lnTo>
                  <a:lnTo>
                    <a:pt x="44" y="783"/>
                  </a:lnTo>
                  <a:lnTo>
                    <a:pt x="20" y="713"/>
                  </a:lnTo>
                  <a:lnTo>
                    <a:pt x="5" y="640"/>
                  </a:lnTo>
                  <a:lnTo>
                    <a:pt x="0" y="563"/>
                  </a:lnTo>
                  <a:lnTo>
                    <a:pt x="5" y="487"/>
                  </a:lnTo>
                  <a:lnTo>
                    <a:pt x="20" y="414"/>
                  </a:lnTo>
                  <a:lnTo>
                    <a:pt x="44" y="344"/>
                  </a:lnTo>
                  <a:lnTo>
                    <a:pt x="77" y="279"/>
                  </a:lnTo>
                  <a:lnTo>
                    <a:pt x="117" y="219"/>
                  </a:lnTo>
                  <a:lnTo>
                    <a:pt x="165" y="165"/>
                  </a:lnTo>
                  <a:lnTo>
                    <a:pt x="219" y="117"/>
                  </a:lnTo>
                  <a:lnTo>
                    <a:pt x="278" y="77"/>
                  </a:lnTo>
                  <a:lnTo>
                    <a:pt x="343" y="44"/>
                  </a:lnTo>
                  <a:lnTo>
                    <a:pt x="413" y="20"/>
                  </a:lnTo>
                  <a:lnTo>
                    <a:pt x="486" y="5"/>
                  </a:lnTo>
                  <a:lnTo>
                    <a:pt x="562" y="0"/>
                  </a:lnTo>
                  <a:lnTo>
                    <a:pt x="639" y="5"/>
                  </a:lnTo>
                  <a:lnTo>
                    <a:pt x="712" y="20"/>
                  </a:lnTo>
                  <a:lnTo>
                    <a:pt x="781" y="44"/>
                  </a:lnTo>
                  <a:lnTo>
                    <a:pt x="846" y="77"/>
                  </a:lnTo>
                  <a:lnTo>
                    <a:pt x="906" y="117"/>
                  </a:lnTo>
                  <a:lnTo>
                    <a:pt x="960" y="165"/>
                  </a:lnTo>
                  <a:lnTo>
                    <a:pt x="1007" y="219"/>
                  </a:lnTo>
                  <a:lnTo>
                    <a:pt x="1048" y="279"/>
                  </a:lnTo>
                  <a:lnTo>
                    <a:pt x="1080" y="344"/>
                  </a:lnTo>
                  <a:lnTo>
                    <a:pt x="1104" y="414"/>
                  </a:lnTo>
                  <a:lnTo>
                    <a:pt x="1119" y="487"/>
                  </a:lnTo>
                  <a:lnTo>
                    <a:pt x="1125" y="563"/>
                  </a:lnTo>
                  <a:lnTo>
                    <a:pt x="1119" y="640"/>
                  </a:lnTo>
                  <a:lnTo>
                    <a:pt x="1104" y="713"/>
                  </a:lnTo>
                  <a:lnTo>
                    <a:pt x="1080" y="783"/>
                  </a:lnTo>
                  <a:lnTo>
                    <a:pt x="1048" y="848"/>
                  </a:lnTo>
                  <a:lnTo>
                    <a:pt x="1007" y="908"/>
                  </a:lnTo>
                  <a:lnTo>
                    <a:pt x="960" y="962"/>
                  </a:lnTo>
                  <a:lnTo>
                    <a:pt x="906" y="1010"/>
                  </a:lnTo>
                  <a:lnTo>
                    <a:pt x="846" y="1050"/>
                  </a:lnTo>
                  <a:lnTo>
                    <a:pt x="781" y="1083"/>
                  </a:lnTo>
                  <a:lnTo>
                    <a:pt x="712" y="1107"/>
                  </a:lnTo>
                  <a:lnTo>
                    <a:pt x="639" y="1122"/>
                  </a:lnTo>
                  <a:lnTo>
                    <a:pt x="562" y="1127"/>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1444"/>
            <p:cNvSpPr>
              <a:spLocks/>
            </p:cNvSpPr>
            <p:nvPr/>
          </p:nvSpPr>
          <p:spPr bwMode="auto">
            <a:xfrm>
              <a:off x="9018" y="1723"/>
              <a:ext cx="1285" cy="1287"/>
            </a:xfrm>
            <a:custGeom>
              <a:avLst/>
              <a:gdLst>
                <a:gd name="T0" fmla="*/ 642 w 1285"/>
                <a:gd name="T1" fmla="*/ 1723 h 1287"/>
                <a:gd name="T2" fmla="*/ 567 w 1285"/>
                <a:gd name="T3" fmla="*/ 1727 h 1287"/>
                <a:gd name="T4" fmla="*/ 495 w 1285"/>
                <a:gd name="T5" fmla="*/ 1740 h 1287"/>
                <a:gd name="T6" fmla="*/ 426 w 1285"/>
                <a:gd name="T7" fmla="*/ 1761 h 1287"/>
                <a:gd name="T8" fmla="*/ 360 w 1285"/>
                <a:gd name="T9" fmla="*/ 1788 h 1287"/>
                <a:gd name="T10" fmla="*/ 298 w 1285"/>
                <a:gd name="T11" fmla="*/ 1823 h 1287"/>
                <a:gd name="T12" fmla="*/ 241 w 1285"/>
                <a:gd name="T13" fmla="*/ 1864 h 1287"/>
                <a:gd name="T14" fmla="*/ 188 w 1285"/>
                <a:gd name="T15" fmla="*/ 1911 h 1287"/>
                <a:gd name="T16" fmla="*/ 141 w 1285"/>
                <a:gd name="T17" fmla="*/ 1964 h 1287"/>
                <a:gd name="T18" fmla="*/ 100 w 1285"/>
                <a:gd name="T19" fmla="*/ 2022 h 1287"/>
                <a:gd name="T20" fmla="*/ 65 w 1285"/>
                <a:gd name="T21" fmla="*/ 2083 h 1287"/>
                <a:gd name="T22" fmla="*/ 38 w 1285"/>
                <a:gd name="T23" fmla="*/ 2149 h 1287"/>
                <a:gd name="T24" fmla="*/ 17 w 1285"/>
                <a:gd name="T25" fmla="*/ 2219 h 1287"/>
                <a:gd name="T26" fmla="*/ 4 w 1285"/>
                <a:gd name="T27" fmla="*/ 2291 h 1287"/>
                <a:gd name="T28" fmla="*/ 0 w 1285"/>
                <a:gd name="T29" fmla="*/ 2366 h 1287"/>
                <a:gd name="T30" fmla="*/ 4 w 1285"/>
                <a:gd name="T31" fmla="*/ 2441 h 1287"/>
                <a:gd name="T32" fmla="*/ 17 w 1285"/>
                <a:gd name="T33" fmla="*/ 2514 h 1287"/>
                <a:gd name="T34" fmla="*/ 38 w 1285"/>
                <a:gd name="T35" fmla="*/ 2583 h 1287"/>
                <a:gd name="T36" fmla="*/ 65 w 1285"/>
                <a:gd name="T37" fmla="*/ 2649 h 1287"/>
                <a:gd name="T38" fmla="*/ 100 w 1285"/>
                <a:gd name="T39" fmla="*/ 2711 h 1287"/>
                <a:gd name="T40" fmla="*/ 141 w 1285"/>
                <a:gd name="T41" fmla="*/ 2769 h 1287"/>
                <a:gd name="T42" fmla="*/ 188 w 1285"/>
                <a:gd name="T43" fmla="*/ 2821 h 1287"/>
                <a:gd name="T44" fmla="*/ 241 w 1285"/>
                <a:gd name="T45" fmla="*/ 2869 h 1287"/>
                <a:gd name="T46" fmla="*/ 298 w 1285"/>
                <a:gd name="T47" fmla="*/ 2910 h 1287"/>
                <a:gd name="T48" fmla="*/ 360 w 1285"/>
                <a:gd name="T49" fmla="*/ 2944 h 1287"/>
                <a:gd name="T50" fmla="*/ 426 w 1285"/>
                <a:gd name="T51" fmla="*/ 2972 h 1287"/>
                <a:gd name="T52" fmla="*/ 495 w 1285"/>
                <a:gd name="T53" fmla="*/ 2993 h 1287"/>
                <a:gd name="T54" fmla="*/ 567 w 1285"/>
                <a:gd name="T55" fmla="*/ 3006 h 1287"/>
                <a:gd name="T56" fmla="*/ 642 w 1285"/>
                <a:gd name="T57" fmla="*/ 3010 h 1287"/>
                <a:gd name="T58" fmla="*/ 717 w 1285"/>
                <a:gd name="T59" fmla="*/ 3006 h 1287"/>
                <a:gd name="T60" fmla="*/ 789 w 1285"/>
                <a:gd name="T61" fmla="*/ 2993 h 1287"/>
                <a:gd name="T62" fmla="*/ 859 w 1285"/>
                <a:gd name="T63" fmla="*/ 2972 h 1287"/>
                <a:gd name="T64" fmla="*/ 925 w 1285"/>
                <a:gd name="T65" fmla="*/ 2944 h 1287"/>
                <a:gd name="T66" fmla="*/ 986 w 1285"/>
                <a:gd name="T67" fmla="*/ 2910 h 1287"/>
                <a:gd name="T68" fmla="*/ 1044 w 1285"/>
                <a:gd name="T69" fmla="*/ 2869 h 1287"/>
                <a:gd name="T70" fmla="*/ 1096 w 1285"/>
                <a:gd name="T71" fmla="*/ 2821 h 1287"/>
                <a:gd name="T72" fmla="*/ 1143 w 1285"/>
                <a:gd name="T73" fmla="*/ 2769 h 1287"/>
                <a:gd name="T74" fmla="*/ 1184 w 1285"/>
                <a:gd name="T75" fmla="*/ 2711 h 1287"/>
                <a:gd name="T76" fmla="*/ 1219 w 1285"/>
                <a:gd name="T77" fmla="*/ 2649 h 1287"/>
                <a:gd name="T78" fmla="*/ 1247 w 1285"/>
                <a:gd name="T79" fmla="*/ 2583 h 1287"/>
                <a:gd name="T80" fmla="*/ 1267 w 1285"/>
                <a:gd name="T81" fmla="*/ 2514 h 1287"/>
                <a:gd name="T82" fmla="*/ 1280 w 1285"/>
                <a:gd name="T83" fmla="*/ 2441 h 1287"/>
                <a:gd name="T84" fmla="*/ 1284 w 1285"/>
                <a:gd name="T85" fmla="*/ 2366 h 1287"/>
                <a:gd name="T86" fmla="*/ 1280 w 1285"/>
                <a:gd name="T87" fmla="*/ 2291 h 1287"/>
                <a:gd name="T88" fmla="*/ 1267 w 1285"/>
                <a:gd name="T89" fmla="*/ 2219 h 1287"/>
                <a:gd name="T90" fmla="*/ 1247 w 1285"/>
                <a:gd name="T91" fmla="*/ 2149 h 1287"/>
                <a:gd name="T92" fmla="*/ 1219 w 1285"/>
                <a:gd name="T93" fmla="*/ 2083 h 1287"/>
                <a:gd name="T94" fmla="*/ 1184 w 1285"/>
                <a:gd name="T95" fmla="*/ 2022 h 1287"/>
                <a:gd name="T96" fmla="*/ 1143 w 1285"/>
                <a:gd name="T97" fmla="*/ 1964 h 1287"/>
                <a:gd name="T98" fmla="*/ 1096 w 1285"/>
                <a:gd name="T99" fmla="*/ 1911 h 1287"/>
                <a:gd name="T100" fmla="*/ 1044 w 1285"/>
                <a:gd name="T101" fmla="*/ 1864 h 1287"/>
                <a:gd name="T102" fmla="*/ 986 w 1285"/>
                <a:gd name="T103" fmla="*/ 1823 h 1287"/>
                <a:gd name="T104" fmla="*/ 925 w 1285"/>
                <a:gd name="T105" fmla="*/ 1788 h 1287"/>
                <a:gd name="T106" fmla="*/ 859 w 1285"/>
                <a:gd name="T107" fmla="*/ 1761 h 1287"/>
                <a:gd name="T108" fmla="*/ 789 w 1285"/>
                <a:gd name="T109" fmla="*/ 1740 h 1287"/>
                <a:gd name="T110" fmla="*/ 717 w 1285"/>
                <a:gd name="T111" fmla="*/ 1727 h 1287"/>
                <a:gd name="T112" fmla="*/ 642 w 1285"/>
                <a:gd name="T113" fmla="*/ 1723 h 1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85" h="1287">
                  <a:moveTo>
                    <a:pt x="642" y="0"/>
                  </a:moveTo>
                  <a:lnTo>
                    <a:pt x="567" y="4"/>
                  </a:lnTo>
                  <a:lnTo>
                    <a:pt x="495" y="17"/>
                  </a:lnTo>
                  <a:lnTo>
                    <a:pt x="426" y="38"/>
                  </a:lnTo>
                  <a:lnTo>
                    <a:pt x="360" y="65"/>
                  </a:lnTo>
                  <a:lnTo>
                    <a:pt x="298" y="100"/>
                  </a:lnTo>
                  <a:lnTo>
                    <a:pt x="241" y="141"/>
                  </a:lnTo>
                  <a:lnTo>
                    <a:pt x="188" y="188"/>
                  </a:lnTo>
                  <a:lnTo>
                    <a:pt x="141" y="241"/>
                  </a:lnTo>
                  <a:lnTo>
                    <a:pt x="100" y="299"/>
                  </a:lnTo>
                  <a:lnTo>
                    <a:pt x="65" y="360"/>
                  </a:lnTo>
                  <a:lnTo>
                    <a:pt x="38" y="426"/>
                  </a:lnTo>
                  <a:lnTo>
                    <a:pt x="17" y="496"/>
                  </a:lnTo>
                  <a:lnTo>
                    <a:pt x="4" y="568"/>
                  </a:lnTo>
                  <a:lnTo>
                    <a:pt x="0" y="643"/>
                  </a:lnTo>
                  <a:lnTo>
                    <a:pt x="4" y="718"/>
                  </a:lnTo>
                  <a:lnTo>
                    <a:pt x="17" y="791"/>
                  </a:lnTo>
                  <a:lnTo>
                    <a:pt x="38" y="860"/>
                  </a:lnTo>
                  <a:lnTo>
                    <a:pt x="65" y="926"/>
                  </a:lnTo>
                  <a:lnTo>
                    <a:pt x="100" y="988"/>
                  </a:lnTo>
                  <a:lnTo>
                    <a:pt x="141" y="1046"/>
                  </a:lnTo>
                  <a:lnTo>
                    <a:pt x="188" y="1098"/>
                  </a:lnTo>
                  <a:lnTo>
                    <a:pt x="241" y="1146"/>
                  </a:lnTo>
                  <a:lnTo>
                    <a:pt x="298" y="1187"/>
                  </a:lnTo>
                  <a:lnTo>
                    <a:pt x="360" y="1221"/>
                  </a:lnTo>
                  <a:lnTo>
                    <a:pt x="426" y="1249"/>
                  </a:lnTo>
                  <a:lnTo>
                    <a:pt x="495" y="1270"/>
                  </a:lnTo>
                  <a:lnTo>
                    <a:pt x="567" y="1283"/>
                  </a:lnTo>
                  <a:lnTo>
                    <a:pt x="642" y="1287"/>
                  </a:lnTo>
                  <a:lnTo>
                    <a:pt x="717" y="1283"/>
                  </a:lnTo>
                  <a:lnTo>
                    <a:pt x="789" y="1270"/>
                  </a:lnTo>
                  <a:lnTo>
                    <a:pt x="859" y="1249"/>
                  </a:lnTo>
                  <a:lnTo>
                    <a:pt x="925" y="1221"/>
                  </a:lnTo>
                  <a:lnTo>
                    <a:pt x="986" y="1187"/>
                  </a:lnTo>
                  <a:lnTo>
                    <a:pt x="1044" y="1146"/>
                  </a:lnTo>
                  <a:lnTo>
                    <a:pt x="1096" y="1098"/>
                  </a:lnTo>
                  <a:lnTo>
                    <a:pt x="1143" y="1046"/>
                  </a:lnTo>
                  <a:lnTo>
                    <a:pt x="1184" y="988"/>
                  </a:lnTo>
                  <a:lnTo>
                    <a:pt x="1219" y="926"/>
                  </a:lnTo>
                  <a:lnTo>
                    <a:pt x="1247" y="860"/>
                  </a:lnTo>
                  <a:lnTo>
                    <a:pt x="1267" y="791"/>
                  </a:lnTo>
                  <a:lnTo>
                    <a:pt x="1280" y="718"/>
                  </a:lnTo>
                  <a:lnTo>
                    <a:pt x="1284" y="643"/>
                  </a:lnTo>
                  <a:lnTo>
                    <a:pt x="1280" y="568"/>
                  </a:lnTo>
                  <a:lnTo>
                    <a:pt x="1267" y="496"/>
                  </a:lnTo>
                  <a:lnTo>
                    <a:pt x="1247" y="426"/>
                  </a:lnTo>
                  <a:lnTo>
                    <a:pt x="1219" y="360"/>
                  </a:lnTo>
                  <a:lnTo>
                    <a:pt x="1184" y="299"/>
                  </a:lnTo>
                  <a:lnTo>
                    <a:pt x="1143" y="241"/>
                  </a:lnTo>
                  <a:lnTo>
                    <a:pt x="1096" y="188"/>
                  </a:lnTo>
                  <a:lnTo>
                    <a:pt x="1044" y="141"/>
                  </a:lnTo>
                  <a:lnTo>
                    <a:pt x="986" y="100"/>
                  </a:lnTo>
                  <a:lnTo>
                    <a:pt x="925" y="65"/>
                  </a:lnTo>
                  <a:lnTo>
                    <a:pt x="859" y="38"/>
                  </a:lnTo>
                  <a:lnTo>
                    <a:pt x="789" y="17"/>
                  </a:lnTo>
                  <a:lnTo>
                    <a:pt x="717" y="4"/>
                  </a:lnTo>
                  <a:lnTo>
                    <a:pt x="642" y="0"/>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3" name="Picture 1445"/>
            <p:cNvPicPr>
              <a:picLocks noChangeAspect="1" noChangeArrowheads="1"/>
            </p:cNvPicPr>
            <p:nvPr/>
          </p:nvPicPr>
          <p:blipFill>
            <a:blip r:embed="rId14" cstate="print"/>
            <a:srcRect/>
            <a:stretch>
              <a:fillRect/>
            </a:stretch>
          </p:blipFill>
          <p:spPr bwMode="auto">
            <a:xfrm>
              <a:off x="9617" y="1915"/>
              <a:ext cx="82" cy="83"/>
            </a:xfrm>
            <a:prstGeom prst="rect">
              <a:avLst/>
            </a:prstGeom>
            <a:noFill/>
          </p:spPr>
        </p:pic>
        <p:sp>
          <p:nvSpPr>
            <p:cNvPr id="34" name="Freeform 1446"/>
            <p:cNvSpPr>
              <a:spLocks/>
            </p:cNvSpPr>
            <p:nvPr/>
          </p:nvSpPr>
          <p:spPr bwMode="auto">
            <a:xfrm>
              <a:off x="9617" y="1915"/>
              <a:ext cx="82" cy="83"/>
            </a:xfrm>
            <a:custGeom>
              <a:avLst/>
              <a:gdLst>
                <a:gd name="T0" fmla="*/ 6 w 82"/>
                <a:gd name="T1" fmla="*/ 1980 h 83"/>
                <a:gd name="T2" fmla="*/ 0 w 82"/>
                <a:gd name="T3" fmla="*/ 1965 h 83"/>
                <a:gd name="T4" fmla="*/ 0 w 82"/>
                <a:gd name="T5" fmla="*/ 1949 h 83"/>
                <a:gd name="T6" fmla="*/ 6 w 82"/>
                <a:gd name="T7" fmla="*/ 1934 h 83"/>
                <a:gd name="T8" fmla="*/ 18 w 82"/>
                <a:gd name="T9" fmla="*/ 1922 h 83"/>
                <a:gd name="T10" fmla="*/ 33 w 82"/>
                <a:gd name="T11" fmla="*/ 1916 h 83"/>
                <a:gd name="T12" fmla="*/ 49 w 82"/>
                <a:gd name="T13" fmla="*/ 1916 h 83"/>
                <a:gd name="T14" fmla="*/ 64 w 82"/>
                <a:gd name="T15" fmla="*/ 1922 h 83"/>
                <a:gd name="T16" fmla="*/ 76 w 82"/>
                <a:gd name="T17" fmla="*/ 1934 h 83"/>
                <a:gd name="T18" fmla="*/ 82 w 82"/>
                <a:gd name="T19" fmla="*/ 1949 h 83"/>
                <a:gd name="T20" fmla="*/ 82 w 82"/>
                <a:gd name="T21" fmla="*/ 1965 h 83"/>
                <a:gd name="T22" fmla="*/ 76 w 82"/>
                <a:gd name="T23" fmla="*/ 1980 h 83"/>
                <a:gd name="T24" fmla="*/ 64 w 82"/>
                <a:gd name="T25" fmla="*/ 1992 h 83"/>
                <a:gd name="T26" fmla="*/ 49 w 82"/>
                <a:gd name="T27" fmla="*/ 1998 h 83"/>
                <a:gd name="T28" fmla="*/ 33 w 82"/>
                <a:gd name="T29" fmla="*/ 1998 h 83"/>
                <a:gd name="T30" fmla="*/ 18 w 82"/>
                <a:gd name="T31" fmla="*/ 1992 h 83"/>
                <a:gd name="T32" fmla="*/ 6 w 82"/>
                <a:gd name="T33" fmla="*/ 198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83">
                  <a:moveTo>
                    <a:pt x="6" y="64"/>
                  </a:moveTo>
                  <a:lnTo>
                    <a:pt x="0" y="49"/>
                  </a:lnTo>
                  <a:lnTo>
                    <a:pt x="0" y="33"/>
                  </a:lnTo>
                  <a:lnTo>
                    <a:pt x="6" y="18"/>
                  </a:lnTo>
                  <a:lnTo>
                    <a:pt x="18" y="6"/>
                  </a:lnTo>
                  <a:lnTo>
                    <a:pt x="33" y="0"/>
                  </a:lnTo>
                  <a:lnTo>
                    <a:pt x="49" y="0"/>
                  </a:lnTo>
                  <a:lnTo>
                    <a:pt x="64" y="6"/>
                  </a:lnTo>
                  <a:lnTo>
                    <a:pt x="76" y="18"/>
                  </a:lnTo>
                  <a:lnTo>
                    <a:pt x="82" y="33"/>
                  </a:lnTo>
                  <a:lnTo>
                    <a:pt x="82" y="49"/>
                  </a:lnTo>
                  <a:lnTo>
                    <a:pt x="76" y="64"/>
                  </a:lnTo>
                  <a:lnTo>
                    <a:pt x="64" y="76"/>
                  </a:lnTo>
                  <a:lnTo>
                    <a:pt x="49" y="82"/>
                  </a:lnTo>
                  <a:lnTo>
                    <a:pt x="33" y="82"/>
                  </a:lnTo>
                  <a:lnTo>
                    <a:pt x="18" y="76"/>
                  </a:lnTo>
                  <a:lnTo>
                    <a:pt x="6" y="64"/>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5" name="Picture 1447"/>
            <p:cNvPicPr>
              <a:picLocks noChangeAspect="1" noChangeArrowheads="1"/>
            </p:cNvPicPr>
            <p:nvPr/>
          </p:nvPicPr>
          <p:blipFill>
            <a:blip r:embed="rId15" cstate="print"/>
            <a:srcRect/>
            <a:stretch>
              <a:fillRect/>
            </a:stretch>
          </p:blipFill>
          <p:spPr bwMode="auto">
            <a:xfrm>
              <a:off x="9597" y="1475"/>
              <a:ext cx="144" cy="82"/>
            </a:xfrm>
            <a:prstGeom prst="rect">
              <a:avLst/>
            </a:prstGeom>
            <a:noFill/>
          </p:spPr>
        </p:pic>
        <p:sp>
          <p:nvSpPr>
            <p:cNvPr id="36" name="Freeform 1448"/>
            <p:cNvSpPr>
              <a:spLocks/>
            </p:cNvSpPr>
            <p:nvPr/>
          </p:nvSpPr>
          <p:spPr bwMode="auto">
            <a:xfrm>
              <a:off x="9597" y="1475"/>
              <a:ext cx="144" cy="82"/>
            </a:xfrm>
            <a:custGeom>
              <a:avLst/>
              <a:gdLst>
                <a:gd name="T0" fmla="*/ 0 w 144"/>
                <a:gd name="T1" fmla="*/ 1557 h 82"/>
                <a:gd name="T2" fmla="*/ 113 w 144"/>
                <a:gd name="T3" fmla="*/ 1557 h 82"/>
                <a:gd name="T4" fmla="*/ 125 w 144"/>
                <a:gd name="T5" fmla="*/ 1555 h 82"/>
                <a:gd name="T6" fmla="*/ 135 w 144"/>
                <a:gd name="T7" fmla="*/ 1548 h 82"/>
                <a:gd name="T8" fmla="*/ 142 w 144"/>
                <a:gd name="T9" fmla="*/ 1538 h 82"/>
                <a:gd name="T10" fmla="*/ 144 w 144"/>
                <a:gd name="T11" fmla="*/ 1527 h 82"/>
                <a:gd name="T12" fmla="*/ 144 w 144"/>
                <a:gd name="T13" fmla="*/ 1506 h 82"/>
                <a:gd name="T14" fmla="*/ 142 w 144"/>
                <a:gd name="T15" fmla="*/ 1494 h 82"/>
                <a:gd name="T16" fmla="*/ 135 w 144"/>
                <a:gd name="T17" fmla="*/ 1485 h 82"/>
                <a:gd name="T18" fmla="*/ 125 w 144"/>
                <a:gd name="T19" fmla="*/ 1478 h 82"/>
                <a:gd name="T20" fmla="*/ 113 w 144"/>
                <a:gd name="T21" fmla="*/ 1476 h 82"/>
                <a:gd name="T22" fmla="*/ 0 w 144"/>
                <a:gd name="T23" fmla="*/ 1476 h 82"/>
                <a:gd name="T24" fmla="*/ 0 w 144"/>
                <a:gd name="T25" fmla="*/ 1557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82">
                  <a:moveTo>
                    <a:pt x="0" y="81"/>
                  </a:moveTo>
                  <a:lnTo>
                    <a:pt x="113" y="81"/>
                  </a:lnTo>
                  <a:lnTo>
                    <a:pt x="125" y="79"/>
                  </a:lnTo>
                  <a:lnTo>
                    <a:pt x="135" y="72"/>
                  </a:lnTo>
                  <a:lnTo>
                    <a:pt x="142" y="62"/>
                  </a:lnTo>
                  <a:lnTo>
                    <a:pt x="144" y="51"/>
                  </a:lnTo>
                  <a:lnTo>
                    <a:pt x="144" y="30"/>
                  </a:lnTo>
                  <a:lnTo>
                    <a:pt x="142" y="18"/>
                  </a:lnTo>
                  <a:lnTo>
                    <a:pt x="135" y="9"/>
                  </a:lnTo>
                  <a:lnTo>
                    <a:pt x="125" y="2"/>
                  </a:lnTo>
                  <a:lnTo>
                    <a:pt x="113" y="0"/>
                  </a:lnTo>
                  <a:lnTo>
                    <a:pt x="0" y="0"/>
                  </a:lnTo>
                  <a:lnTo>
                    <a:pt x="0" y="81"/>
                  </a:lnTo>
                  <a:close/>
                </a:path>
              </a:pathLst>
            </a:custGeom>
            <a:noFill/>
            <a:ln w="613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7" name="Picture 1449"/>
            <p:cNvPicPr>
              <a:picLocks noChangeAspect="1" noChangeArrowheads="1"/>
            </p:cNvPicPr>
            <p:nvPr/>
          </p:nvPicPr>
          <p:blipFill>
            <a:blip r:embed="rId16" cstate="print"/>
            <a:srcRect/>
            <a:stretch>
              <a:fillRect/>
            </a:stretch>
          </p:blipFill>
          <p:spPr bwMode="auto">
            <a:xfrm>
              <a:off x="9664" y="1492"/>
              <a:ext cx="43" cy="43"/>
            </a:xfrm>
            <a:prstGeom prst="rect">
              <a:avLst/>
            </a:prstGeom>
            <a:noFill/>
          </p:spPr>
        </p:pic>
        <p:sp>
          <p:nvSpPr>
            <p:cNvPr id="38" name="Freeform 1450"/>
            <p:cNvSpPr>
              <a:spLocks/>
            </p:cNvSpPr>
            <p:nvPr/>
          </p:nvSpPr>
          <p:spPr bwMode="auto">
            <a:xfrm>
              <a:off x="9664" y="1492"/>
              <a:ext cx="43" cy="43"/>
            </a:xfrm>
            <a:custGeom>
              <a:avLst/>
              <a:gdLst>
                <a:gd name="T0" fmla="*/ 21 w 43"/>
                <a:gd name="T1" fmla="*/ 1535 h 43"/>
                <a:gd name="T2" fmla="*/ 10 w 43"/>
                <a:gd name="T3" fmla="*/ 1535 h 43"/>
                <a:gd name="T4" fmla="*/ 0 w 43"/>
                <a:gd name="T5" fmla="*/ 1525 h 43"/>
                <a:gd name="T6" fmla="*/ 0 w 43"/>
                <a:gd name="T7" fmla="*/ 1513 h 43"/>
                <a:gd name="T8" fmla="*/ 0 w 43"/>
                <a:gd name="T9" fmla="*/ 1502 h 43"/>
                <a:gd name="T10" fmla="*/ 10 w 43"/>
                <a:gd name="T11" fmla="*/ 1492 h 43"/>
                <a:gd name="T12" fmla="*/ 21 w 43"/>
                <a:gd name="T13" fmla="*/ 1492 h 43"/>
                <a:gd name="T14" fmla="*/ 33 w 43"/>
                <a:gd name="T15" fmla="*/ 1492 h 43"/>
                <a:gd name="T16" fmla="*/ 43 w 43"/>
                <a:gd name="T17" fmla="*/ 1502 h 43"/>
                <a:gd name="T18" fmla="*/ 43 w 43"/>
                <a:gd name="T19" fmla="*/ 1513 h 43"/>
                <a:gd name="T20" fmla="*/ 43 w 43"/>
                <a:gd name="T21" fmla="*/ 1525 h 43"/>
                <a:gd name="T22" fmla="*/ 33 w 43"/>
                <a:gd name="T23" fmla="*/ 1535 h 43"/>
                <a:gd name="T24" fmla="*/ 21 w 43"/>
                <a:gd name="T25" fmla="*/ 153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43">
                  <a:moveTo>
                    <a:pt x="21" y="43"/>
                  </a:moveTo>
                  <a:lnTo>
                    <a:pt x="10" y="43"/>
                  </a:lnTo>
                  <a:lnTo>
                    <a:pt x="0" y="33"/>
                  </a:lnTo>
                  <a:lnTo>
                    <a:pt x="0" y="21"/>
                  </a:lnTo>
                  <a:lnTo>
                    <a:pt x="0" y="10"/>
                  </a:lnTo>
                  <a:lnTo>
                    <a:pt x="10" y="0"/>
                  </a:lnTo>
                  <a:lnTo>
                    <a:pt x="21" y="0"/>
                  </a:lnTo>
                  <a:lnTo>
                    <a:pt x="33" y="0"/>
                  </a:lnTo>
                  <a:lnTo>
                    <a:pt x="43" y="10"/>
                  </a:lnTo>
                  <a:lnTo>
                    <a:pt x="43" y="21"/>
                  </a:lnTo>
                  <a:lnTo>
                    <a:pt x="43" y="33"/>
                  </a:lnTo>
                  <a:lnTo>
                    <a:pt x="33" y="43"/>
                  </a:lnTo>
                  <a:lnTo>
                    <a:pt x="21" y="43"/>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9" name="Picture 1451"/>
            <p:cNvPicPr>
              <a:picLocks noChangeAspect="1" noChangeArrowheads="1"/>
            </p:cNvPicPr>
            <p:nvPr/>
          </p:nvPicPr>
          <p:blipFill>
            <a:blip r:embed="rId17" cstate="print"/>
            <a:srcRect/>
            <a:stretch>
              <a:fillRect/>
            </a:stretch>
          </p:blipFill>
          <p:spPr bwMode="auto">
            <a:xfrm>
              <a:off x="9218" y="1491"/>
              <a:ext cx="360" cy="46"/>
            </a:xfrm>
            <a:prstGeom prst="rect">
              <a:avLst/>
            </a:prstGeom>
            <a:noFill/>
          </p:spPr>
        </p:pic>
        <p:sp>
          <p:nvSpPr>
            <p:cNvPr id="40" name="Rectangle 1452"/>
            <p:cNvSpPr>
              <a:spLocks noChangeArrowheads="1"/>
            </p:cNvSpPr>
            <p:nvPr/>
          </p:nvSpPr>
          <p:spPr bwMode="auto">
            <a:xfrm>
              <a:off x="9218" y="1491"/>
              <a:ext cx="360" cy="46"/>
            </a:xfrm>
            <a:prstGeom prst="rect">
              <a:avLst/>
            </a:prstGeom>
            <a:noFill/>
            <a:ln w="613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Line 1453"/>
            <p:cNvSpPr>
              <a:spLocks noChangeShapeType="1"/>
            </p:cNvSpPr>
            <p:nvPr/>
          </p:nvSpPr>
          <p:spPr bwMode="auto">
            <a:xfrm>
              <a:off x="9561" y="1494"/>
              <a:ext cx="0" cy="42"/>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Line 1454"/>
            <p:cNvSpPr>
              <a:spLocks noChangeShapeType="1"/>
            </p:cNvSpPr>
            <p:nvPr/>
          </p:nvSpPr>
          <p:spPr bwMode="auto">
            <a:xfrm>
              <a:off x="9549" y="1494"/>
              <a:ext cx="0" cy="42"/>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Line 1455"/>
            <p:cNvSpPr>
              <a:spLocks noChangeShapeType="1"/>
            </p:cNvSpPr>
            <p:nvPr/>
          </p:nvSpPr>
          <p:spPr bwMode="auto">
            <a:xfrm>
              <a:off x="9537" y="1494"/>
              <a:ext cx="0" cy="42"/>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Line 1456"/>
            <p:cNvSpPr>
              <a:spLocks noChangeShapeType="1"/>
            </p:cNvSpPr>
            <p:nvPr/>
          </p:nvSpPr>
          <p:spPr bwMode="auto">
            <a:xfrm>
              <a:off x="9525" y="1494"/>
              <a:ext cx="0" cy="42"/>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5" name="Picture 1457"/>
            <p:cNvPicPr>
              <a:picLocks noChangeAspect="1" noChangeArrowheads="1"/>
            </p:cNvPicPr>
            <p:nvPr/>
          </p:nvPicPr>
          <p:blipFill>
            <a:blip r:embed="rId18" cstate="print"/>
            <a:srcRect/>
            <a:stretch>
              <a:fillRect/>
            </a:stretch>
          </p:blipFill>
          <p:spPr bwMode="auto">
            <a:xfrm>
              <a:off x="9577" y="1486"/>
              <a:ext cx="21" cy="31"/>
            </a:xfrm>
            <a:prstGeom prst="rect">
              <a:avLst/>
            </a:prstGeom>
            <a:noFill/>
          </p:spPr>
        </p:pic>
        <p:sp>
          <p:nvSpPr>
            <p:cNvPr id="46" name="Rectangle 1458"/>
            <p:cNvSpPr>
              <a:spLocks noChangeArrowheads="1"/>
            </p:cNvSpPr>
            <p:nvPr/>
          </p:nvSpPr>
          <p:spPr bwMode="auto">
            <a:xfrm>
              <a:off x="9577" y="1486"/>
              <a:ext cx="21" cy="31"/>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7" name="Picture 1459"/>
            <p:cNvPicPr>
              <a:picLocks noChangeAspect="1" noChangeArrowheads="1"/>
            </p:cNvPicPr>
            <p:nvPr/>
          </p:nvPicPr>
          <p:blipFill>
            <a:blip r:embed="rId18" cstate="print"/>
            <a:srcRect/>
            <a:stretch>
              <a:fillRect/>
            </a:stretch>
          </p:blipFill>
          <p:spPr bwMode="auto">
            <a:xfrm>
              <a:off x="9577" y="1517"/>
              <a:ext cx="21" cy="30"/>
            </a:xfrm>
            <a:prstGeom prst="rect">
              <a:avLst/>
            </a:prstGeom>
            <a:noFill/>
          </p:spPr>
        </p:pic>
        <p:sp>
          <p:nvSpPr>
            <p:cNvPr id="48" name="Rectangle 1460"/>
            <p:cNvSpPr>
              <a:spLocks noChangeArrowheads="1"/>
            </p:cNvSpPr>
            <p:nvPr/>
          </p:nvSpPr>
          <p:spPr bwMode="auto">
            <a:xfrm>
              <a:off x="9577" y="1517"/>
              <a:ext cx="21" cy="30"/>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AutoShape 1461"/>
            <p:cNvSpPr>
              <a:spLocks/>
            </p:cNvSpPr>
            <p:nvPr/>
          </p:nvSpPr>
          <p:spPr bwMode="auto">
            <a:xfrm>
              <a:off x="9161" y="1791"/>
              <a:ext cx="74" cy="27"/>
            </a:xfrm>
            <a:custGeom>
              <a:avLst/>
              <a:gdLst>
                <a:gd name="T0" fmla="*/ 68 w 74"/>
                <a:gd name="T1" fmla="*/ 1818 h 27"/>
                <a:gd name="T2" fmla="*/ 5 w 74"/>
                <a:gd name="T3" fmla="*/ 1818 h 27"/>
                <a:gd name="T4" fmla="*/ 0 w 74"/>
                <a:gd name="T5" fmla="*/ 1792 h 27"/>
                <a:gd name="T6" fmla="*/ 7 w 74"/>
                <a:gd name="T7" fmla="*/ 1792 h 27"/>
                <a:gd name="T8" fmla="*/ 10 w 74"/>
                <a:gd name="T9" fmla="*/ 1807 h 27"/>
                <a:gd name="T10" fmla="*/ 11 w 74"/>
                <a:gd name="T11" fmla="*/ 1811 h 27"/>
                <a:gd name="T12" fmla="*/ 70 w 74"/>
                <a:gd name="T13" fmla="*/ 1811 h 27"/>
                <a:gd name="T14" fmla="*/ 68 w 74"/>
                <a:gd name="T15" fmla="*/ 1818 h 27"/>
                <a:gd name="T16" fmla="*/ 70 w 74"/>
                <a:gd name="T17" fmla="*/ 1811 h 27"/>
                <a:gd name="T18" fmla="*/ 63 w 74"/>
                <a:gd name="T19" fmla="*/ 1811 h 27"/>
                <a:gd name="T20" fmla="*/ 66 w 74"/>
                <a:gd name="T21" fmla="*/ 1792 h 27"/>
                <a:gd name="T22" fmla="*/ 74 w 74"/>
                <a:gd name="T23" fmla="*/ 1792 h 27"/>
                <a:gd name="T24" fmla="*/ 70 w 74"/>
                <a:gd name="T25" fmla="*/ 1811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27">
                  <a:moveTo>
                    <a:pt x="68" y="26"/>
                  </a:moveTo>
                  <a:lnTo>
                    <a:pt x="5" y="26"/>
                  </a:lnTo>
                  <a:lnTo>
                    <a:pt x="0" y="0"/>
                  </a:lnTo>
                  <a:lnTo>
                    <a:pt x="7" y="0"/>
                  </a:lnTo>
                  <a:lnTo>
                    <a:pt x="10" y="15"/>
                  </a:lnTo>
                  <a:lnTo>
                    <a:pt x="11" y="19"/>
                  </a:lnTo>
                  <a:lnTo>
                    <a:pt x="70" y="19"/>
                  </a:lnTo>
                  <a:lnTo>
                    <a:pt x="68" y="26"/>
                  </a:lnTo>
                  <a:close/>
                  <a:moveTo>
                    <a:pt x="70" y="19"/>
                  </a:moveTo>
                  <a:lnTo>
                    <a:pt x="63" y="19"/>
                  </a:lnTo>
                  <a:lnTo>
                    <a:pt x="66" y="0"/>
                  </a:lnTo>
                  <a:lnTo>
                    <a:pt x="74" y="0"/>
                  </a:lnTo>
                  <a:lnTo>
                    <a:pt x="70" y="19"/>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Freeform 1462"/>
            <p:cNvSpPr>
              <a:spLocks/>
            </p:cNvSpPr>
            <p:nvPr/>
          </p:nvSpPr>
          <p:spPr bwMode="auto">
            <a:xfrm>
              <a:off x="9161" y="1791"/>
              <a:ext cx="74" cy="27"/>
            </a:xfrm>
            <a:custGeom>
              <a:avLst/>
              <a:gdLst>
                <a:gd name="T0" fmla="*/ 63 w 74"/>
                <a:gd name="T1" fmla="*/ 1811 h 27"/>
                <a:gd name="T2" fmla="*/ 11 w 74"/>
                <a:gd name="T3" fmla="*/ 1811 h 27"/>
                <a:gd name="T4" fmla="*/ 10 w 74"/>
                <a:gd name="T5" fmla="*/ 1807 h 27"/>
                <a:gd name="T6" fmla="*/ 8 w 74"/>
                <a:gd name="T7" fmla="*/ 1797 h 27"/>
                <a:gd name="T8" fmla="*/ 7 w 74"/>
                <a:gd name="T9" fmla="*/ 1792 h 27"/>
                <a:gd name="T10" fmla="*/ 0 w 74"/>
                <a:gd name="T11" fmla="*/ 1792 h 27"/>
                <a:gd name="T12" fmla="*/ 5 w 74"/>
                <a:gd name="T13" fmla="*/ 1815 h 27"/>
                <a:gd name="T14" fmla="*/ 5 w 74"/>
                <a:gd name="T15" fmla="*/ 1818 h 27"/>
                <a:gd name="T16" fmla="*/ 68 w 74"/>
                <a:gd name="T17" fmla="*/ 1818 h 27"/>
                <a:gd name="T18" fmla="*/ 74 w 74"/>
                <a:gd name="T19" fmla="*/ 1792 h 27"/>
                <a:gd name="T20" fmla="*/ 66 w 74"/>
                <a:gd name="T21" fmla="*/ 1792 h 27"/>
                <a:gd name="T22" fmla="*/ 65 w 74"/>
                <a:gd name="T23" fmla="*/ 1797 h 27"/>
                <a:gd name="T24" fmla="*/ 63 w 74"/>
                <a:gd name="T25" fmla="*/ 1807 h 27"/>
                <a:gd name="T26" fmla="*/ 63 w 74"/>
                <a:gd name="T27" fmla="*/ 1811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27">
                  <a:moveTo>
                    <a:pt x="63" y="19"/>
                  </a:moveTo>
                  <a:lnTo>
                    <a:pt x="11" y="19"/>
                  </a:lnTo>
                  <a:lnTo>
                    <a:pt x="10" y="15"/>
                  </a:lnTo>
                  <a:lnTo>
                    <a:pt x="8" y="5"/>
                  </a:lnTo>
                  <a:lnTo>
                    <a:pt x="7" y="0"/>
                  </a:lnTo>
                  <a:lnTo>
                    <a:pt x="0" y="0"/>
                  </a:lnTo>
                  <a:lnTo>
                    <a:pt x="5" y="23"/>
                  </a:lnTo>
                  <a:lnTo>
                    <a:pt x="5" y="26"/>
                  </a:lnTo>
                  <a:lnTo>
                    <a:pt x="68" y="26"/>
                  </a:lnTo>
                  <a:lnTo>
                    <a:pt x="74" y="0"/>
                  </a:lnTo>
                  <a:lnTo>
                    <a:pt x="66" y="0"/>
                  </a:lnTo>
                  <a:lnTo>
                    <a:pt x="65" y="5"/>
                  </a:lnTo>
                  <a:lnTo>
                    <a:pt x="63" y="15"/>
                  </a:lnTo>
                  <a:lnTo>
                    <a:pt x="63" y="19"/>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AutoShape 1463"/>
            <p:cNvSpPr>
              <a:spLocks/>
            </p:cNvSpPr>
            <p:nvPr/>
          </p:nvSpPr>
          <p:spPr bwMode="auto">
            <a:xfrm>
              <a:off x="9161" y="1209"/>
              <a:ext cx="74" cy="27"/>
            </a:xfrm>
            <a:custGeom>
              <a:avLst/>
              <a:gdLst>
                <a:gd name="T0" fmla="*/ 7 w 74"/>
                <a:gd name="T1" fmla="*/ 1236 h 27"/>
                <a:gd name="T2" fmla="*/ 0 w 74"/>
                <a:gd name="T3" fmla="*/ 1236 h 27"/>
                <a:gd name="T4" fmla="*/ 5 w 74"/>
                <a:gd name="T5" fmla="*/ 1210 h 27"/>
                <a:gd name="T6" fmla="*/ 68 w 74"/>
                <a:gd name="T7" fmla="*/ 1210 h 27"/>
                <a:gd name="T8" fmla="*/ 70 w 74"/>
                <a:gd name="T9" fmla="*/ 1217 h 27"/>
                <a:gd name="T10" fmla="*/ 11 w 74"/>
                <a:gd name="T11" fmla="*/ 1217 h 27"/>
                <a:gd name="T12" fmla="*/ 7 w 74"/>
                <a:gd name="T13" fmla="*/ 1236 h 27"/>
                <a:gd name="T14" fmla="*/ 74 w 74"/>
                <a:gd name="T15" fmla="*/ 1236 h 27"/>
                <a:gd name="T16" fmla="*/ 66 w 74"/>
                <a:gd name="T17" fmla="*/ 1236 h 27"/>
                <a:gd name="T18" fmla="*/ 63 w 74"/>
                <a:gd name="T19" fmla="*/ 1217 h 27"/>
                <a:gd name="T20" fmla="*/ 70 w 74"/>
                <a:gd name="T21" fmla="*/ 1217 h 27"/>
                <a:gd name="T22" fmla="*/ 74 w 74"/>
                <a:gd name="T23" fmla="*/ 123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 h="27">
                  <a:moveTo>
                    <a:pt x="7" y="26"/>
                  </a:moveTo>
                  <a:lnTo>
                    <a:pt x="0" y="26"/>
                  </a:lnTo>
                  <a:lnTo>
                    <a:pt x="5" y="0"/>
                  </a:lnTo>
                  <a:lnTo>
                    <a:pt x="68" y="0"/>
                  </a:lnTo>
                  <a:lnTo>
                    <a:pt x="70" y="7"/>
                  </a:lnTo>
                  <a:lnTo>
                    <a:pt x="11" y="7"/>
                  </a:lnTo>
                  <a:lnTo>
                    <a:pt x="7" y="26"/>
                  </a:lnTo>
                  <a:close/>
                  <a:moveTo>
                    <a:pt x="74" y="26"/>
                  </a:moveTo>
                  <a:lnTo>
                    <a:pt x="66" y="26"/>
                  </a:lnTo>
                  <a:lnTo>
                    <a:pt x="63" y="7"/>
                  </a:lnTo>
                  <a:lnTo>
                    <a:pt x="70" y="7"/>
                  </a:lnTo>
                  <a:lnTo>
                    <a:pt x="74" y="2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Freeform 1464"/>
            <p:cNvSpPr>
              <a:spLocks/>
            </p:cNvSpPr>
            <p:nvPr/>
          </p:nvSpPr>
          <p:spPr bwMode="auto">
            <a:xfrm>
              <a:off x="9161" y="1209"/>
              <a:ext cx="74" cy="27"/>
            </a:xfrm>
            <a:custGeom>
              <a:avLst/>
              <a:gdLst>
                <a:gd name="T0" fmla="*/ 63 w 74"/>
                <a:gd name="T1" fmla="*/ 1217 h 27"/>
                <a:gd name="T2" fmla="*/ 11 w 74"/>
                <a:gd name="T3" fmla="*/ 1217 h 27"/>
                <a:gd name="T4" fmla="*/ 10 w 74"/>
                <a:gd name="T5" fmla="*/ 1220 h 27"/>
                <a:gd name="T6" fmla="*/ 8 w 74"/>
                <a:gd name="T7" fmla="*/ 1231 h 27"/>
                <a:gd name="T8" fmla="*/ 7 w 74"/>
                <a:gd name="T9" fmla="*/ 1236 h 27"/>
                <a:gd name="T10" fmla="*/ 0 w 74"/>
                <a:gd name="T11" fmla="*/ 1236 h 27"/>
                <a:gd name="T12" fmla="*/ 5 w 74"/>
                <a:gd name="T13" fmla="*/ 1213 h 27"/>
                <a:gd name="T14" fmla="*/ 5 w 74"/>
                <a:gd name="T15" fmla="*/ 1210 h 27"/>
                <a:gd name="T16" fmla="*/ 68 w 74"/>
                <a:gd name="T17" fmla="*/ 1210 h 27"/>
                <a:gd name="T18" fmla="*/ 74 w 74"/>
                <a:gd name="T19" fmla="*/ 1236 h 27"/>
                <a:gd name="T20" fmla="*/ 66 w 74"/>
                <a:gd name="T21" fmla="*/ 1236 h 27"/>
                <a:gd name="T22" fmla="*/ 65 w 74"/>
                <a:gd name="T23" fmla="*/ 1231 h 27"/>
                <a:gd name="T24" fmla="*/ 63 w 74"/>
                <a:gd name="T25" fmla="*/ 1220 h 27"/>
                <a:gd name="T26" fmla="*/ 63 w 74"/>
                <a:gd name="T27" fmla="*/ 1217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27">
                  <a:moveTo>
                    <a:pt x="63" y="7"/>
                  </a:moveTo>
                  <a:lnTo>
                    <a:pt x="11" y="7"/>
                  </a:lnTo>
                  <a:lnTo>
                    <a:pt x="10" y="10"/>
                  </a:lnTo>
                  <a:lnTo>
                    <a:pt x="8" y="21"/>
                  </a:lnTo>
                  <a:lnTo>
                    <a:pt x="7" y="26"/>
                  </a:lnTo>
                  <a:lnTo>
                    <a:pt x="0" y="26"/>
                  </a:lnTo>
                  <a:lnTo>
                    <a:pt x="5" y="3"/>
                  </a:lnTo>
                  <a:lnTo>
                    <a:pt x="5" y="0"/>
                  </a:lnTo>
                  <a:lnTo>
                    <a:pt x="68" y="0"/>
                  </a:lnTo>
                  <a:lnTo>
                    <a:pt x="74" y="26"/>
                  </a:lnTo>
                  <a:lnTo>
                    <a:pt x="66" y="26"/>
                  </a:lnTo>
                  <a:lnTo>
                    <a:pt x="65" y="21"/>
                  </a:lnTo>
                  <a:lnTo>
                    <a:pt x="63" y="10"/>
                  </a:lnTo>
                  <a:lnTo>
                    <a:pt x="63" y="7"/>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Freeform 1465"/>
            <p:cNvSpPr>
              <a:spLocks/>
            </p:cNvSpPr>
            <p:nvPr/>
          </p:nvSpPr>
          <p:spPr bwMode="auto">
            <a:xfrm>
              <a:off x="9061" y="1541"/>
              <a:ext cx="131" cy="266"/>
            </a:xfrm>
            <a:custGeom>
              <a:avLst/>
              <a:gdLst>
                <a:gd name="T0" fmla="*/ 131 w 131"/>
                <a:gd name="T1" fmla="*/ 1807 h 266"/>
                <a:gd name="T2" fmla="*/ 113 w 131"/>
                <a:gd name="T3" fmla="*/ 1807 h 266"/>
                <a:gd name="T4" fmla="*/ 110 w 131"/>
                <a:gd name="T5" fmla="*/ 1779 h 266"/>
                <a:gd name="T6" fmla="*/ 23 w 131"/>
                <a:gd name="T7" fmla="*/ 1730 h 266"/>
                <a:gd name="T8" fmla="*/ 23 w 131"/>
                <a:gd name="T9" fmla="*/ 1559 h 266"/>
                <a:gd name="T10" fmla="*/ 0 w 131"/>
                <a:gd name="T11" fmla="*/ 1559 h 266"/>
                <a:gd name="T12" fmla="*/ 0 w 131"/>
                <a:gd name="T13" fmla="*/ 1541 h 266"/>
                <a:gd name="T14" fmla="*/ 40 w 131"/>
                <a:gd name="T15" fmla="*/ 1541 h 266"/>
                <a:gd name="T16" fmla="*/ 40 w 131"/>
                <a:gd name="T17" fmla="*/ 1719 h 266"/>
                <a:gd name="T18" fmla="*/ 127 w 131"/>
                <a:gd name="T19" fmla="*/ 1768 h 266"/>
                <a:gd name="T20" fmla="*/ 131 w 131"/>
                <a:gd name="T21" fmla="*/ 180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266">
                  <a:moveTo>
                    <a:pt x="131" y="266"/>
                  </a:moveTo>
                  <a:lnTo>
                    <a:pt x="113" y="266"/>
                  </a:lnTo>
                  <a:lnTo>
                    <a:pt x="110" y="238"/>
                  </a:lnTo>
                  <a:lnTo>
                    <a:pt x="23" y="189"/>
                  </a:lnTo>
                  <a:lnTo>
                    <a:pt x="23" y="18"/>
                  </a:lnTo>
                  <a:lnTo>
                    <a:pt x="0" y="18"/>
                  </a:lnTo>
                  <a:lnTo>
                    <a:pt x="0" y="0"/>
                  </a:lnTo>
                  <a:lnTo>
                    <a:pt x="40" y="0"/>
                  </a:lnTo>
                  <a:lnTo>
                    <a:pt x="40" y="178"/>
                  </a:lnTo>
                  <a:lnTo>
                    <a:pt x="127" y="227"/>
                  </a:lnTo>
                  <a:lnTo>
                    <a:pt x="131" y="26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4" name="Freeform 1466"/>
            <p:cNvSpPr>
              <a:spLocks/>
            </p:cNvSpPr>
            <p:nvPr/>
          </p:nvSpPr>
          <p:spPr bwMode="auto">
            <a:xfrm>
              <a:off x="9061" y="1541"/>
              <a:ext cx="131" cy="266"/>
            </a:xfrm>
            <a:custGeom>
              <a:avLst/>
              <a:gdLst>
                <a:gd name="T0" fmla="*/ 0 w 131"/>
                <a:gd name="T1" fmla="*/ 1559 h 266"/>
                <a:gd name="T2" fmla="*/ 23 w 131"/>
                <a:gd name="T3" fmla="*/ 1559 h 266"/>
                <a:gd name="T4" fmla="*/ 23 w 131"/>
                <a:gd name="T5" fmla="*/ 1730 h 266"/>
                <a:gd name="T6" fmla="*/ 69 w 131"/>
                <a:gd name="T7" fmla="*/ 1756 h 266"/>
                <a:gd name="T8" fmla="*/ 94 w 131"/>
                <a:gd name="T9" fmla="*/ 1770 h 266"/>
                <a:gd name="T10" fmla="*/ 105 w 131"/>
                <a:gd name="T11" fmla="*/ 1776 h 266"/>
                <a:gd name="T12" fmla="*/ 110 w 131"/>
                <a:gd name="T13" fmla="*/ 1779 h 266"/>
                <a:gd name="T14" fmla="*/ 111 w 131"/>
                <a:gd name="T15" fmla="*/ 1786 h 266"/>
                <a:gd name="T16" fmla="*/ 113 w 131"/>
                <a:gd name="T17" fmla="*/ 1807 h 266"/>
                <a:gd name="T18" fmla="*/ 131 w 131"/>
                <a:gd name="T19" fmla="*/ 1807 h 266"/>
                <a:gd name="T20" fmla="*/ 127 w 131"/>
                <a:gd name="T21" fmla="*/ 1768 h 266"/>
                <a:gd name="T22" fmla="*/ 81 w 131"/>
                <a:gd name="T23" fmla="*/ 1742 h 266"/>
                <a:gd name="T24" fmla="*/ 57 w 131"/>
                <a:gd name="T25" fmla="*/ 1729 h 266"/>
                <a:gd name="T26" fmla="*/ 46 w 131"/>
                <a:gd name="T27" fmla="*/ 1722 h 266"/>
                <a:gd name="T28" fmla="*/ 40 w 131"/>
                <a:gd name="T29" fmla="*/ 1719 h 266"/>
                <a:gd name="T30" fmla="*/ 40 w 131"/>
                <a:gd name="T31" fmla="*/ 1541 h 266"/>
                <a:gd name="T32" fmla="*/ 0 w 131"/>
                <a:gd name="T33" fmla="*/ 1541 h 266"/>
                <a:gd name="T34" fmla="*/ 0 w 131"/>
                <a:gd name="T35" fmla="*/ 1559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266">
                  <a:moveTo>
                    <a:pt x="0" y="18"/>
                  </a:moveTo>
                  <a:lnTo>
                    <a:pt x="23" y="18"/>
                  </a:lnTo>
                  <a:lnTo>
                    <a:pt x="23" y="189"/>
                  </a:lnTo>
                  <a:lnTo>
                    <a:pt x="69" y="215"/>
                  </a:lnTo>
                  <a:lnTo>
                    <a:pt x="94" y="229"/>
                  </a:lnTo>
                  <a:lnTo>
                    <a:pt x="105" y="235"/>
                  </a:lnTo>
                  <a:lnTo>
                    <a:pt x="110" y="238"/>
                  </a:lnTo>
                  <a:lnTo>
                    <a:pt x="111" y="245"/>
                  </a:lnTo>
                  <a:lnTo>
                    <a:pt x="113" y="266"/>
                  </a:lnTo>
                  <a:lnTo>
                    <a:pt x="131" y="266"/>
                  </a:lnTo>
                  <a:lnTo>
                    <a:pt x="127" y="227"/>
                  </a:lnTo>
                  <a:lnTo>
                    <a:pt x="81" y="201"/>
                  </a:lnTo>
                  <a:lnTo>
                    <a:pt x="57" y="188"/>
                  </a:lnTo>
                  <a:lnTo>
                    <a:pt x="46" y="181"/>
                  </a:lnTo>
                  <a:lnTo>
                    <a:pt x="40" y="178"/>
                  </a:lnTo>
                  <a:lnTo>
                    <a:pt x="40" y="0"/>
                  </a:lnTo>
                  <a:lnTo>
                    <a:pt x="0" y="0"/>
                  </a:lnTo>
                  <a:lnTo>
                    <a:pt x="0" y="18"/>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5" name="Freeform 1467"/>
            <p:cNvSpPr>
              <a:spLocks/>
            </p:cNvSpPr>
            <p:nvPr/>
          </p:nvSpPr>
          <p:spPr bwMode="auto">
            <a:xfrm>
              <a:off x="9205" y="1545"/>
              <a:ext cx="146" cy="261"/>
            </a:xfrm>
            <a:custGeom>
              <a:avLst/>
              <a:gdLst>
                <a:gd name="T0" fmla="*/ 17 w 146"/>
                <a:gd name="T1" fmla="*/ 1807 h 261"/>
                <a:gd name="T2" fmla="*/ 0 w 146"/>
                <a:gd name="T3" fmla="*/ 1807 h 261"/>
                <a:gd name="T4" fmla="*/ 4 w 146"/>
                <a:gd name="T5" fmla="*/ 1767 h 261"/>
                <a:gd name="T6" fmla="*/ 127 w 146"/>
                <a:gd name="T7" fmla="*/ 1691 h 261"/>
                <a:gd name="T8" fmla="*/ 127 w 146"/>
                <a:gd name="T9" fmla="*/ 1546 h 261"/>
                <a:gd name="T10" fmla="*/ 145 w 146"/>
                <a:gd name="T11" fmla="*/ 1546 h 261"/>
                <a:gd name="T12" fmla="*/ 145 w 146"/>
                <a:gd name="T13" fmla="*/ 1701 h 261"/>
                <a:gd name="T14" fmla="*/ 21 w 146"/>
                <a:gd name="T15" fmla="*/ 1777 h 261"/>
                <a:gd name="T16" fmla="*/ 20 w 146"/>
                <a:gd name="T17" fmla="*/ 1784 h 261"/>
                <a:gd name="T18" fmla="*/ 17 w 146"/>
                <a:gd name="T19" fmla="*/ 1807 h 2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261">
                  <a:moveTo>
                    <a:pt x="17" y="261"/>
                  </a:moveTo>
                  <a:lnTo>
                    <a:pt x="0" y="261"/>
                  </a:lnTo>
                  <a:lnTo>
                    <a:pt x="4" y="221"/>
                  </a:lnTo>
                  <a:lnTo>
                    <a:pt x="127" y="145"/>
                  </a:lnTo>
                  <a:lnTo>
                    <a:pt x="127" y="0"/>
                  </a:lnTo>
                  <a:lnTo>
                    <a:pt x="145" y="0"/>
                  </a:lnTo>
                  <a:lnTo>
                    <a:pt x="145" y="155"/>
                  </a:lnTo>
                  <a:lnTo>
                    <a:pt x="21" y="231"/>
                  </a:lnTo>
                  <a:lnTo>
                    <a:pt x="20" y="238"/>
                  </a:lnTo>
                  <a:lnTo>
                    <a:pt x="17" y="26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Freeform 1468"/>
            <p:cNvSpPr>
              <a:spLocks/>
            </p:cNvSpPr>
            <p:nvPr/>
          </p:nvSpPr>
          <p:spPr bwMode="auto">
            <a:xfrm>
              <a:off x="9205" y="1545"/>
              <a:ext cx="146" cy="261"/>
            </a:xfrm>
            <a:custGeom>
              <a:avLst/>
              <a:gdLst>
                <a:gd name="T0" fmla="*/ 17 w 146"/>
                <a:gd name="T1" fmla="*/ 1807 h 261"/>
                <a:gd name="T2" fmla="*/ 20 w 146"/>
                <a:gd name="T3" fmla="*/ 1784 h 261"/>
                <a:gd name="T4" fmla="*/ 21 w 146"/>
                <a:gd name="T5" fmla="*/ 1777 h 261"/>
                <a:gd name="T6" fmla="*/ 43 w 146"/>
                <a:gd name="T7" fmla="*/ 1764 h 261"/>
                <a:gd name="T8" fmla="*/ 85 w 146"/>
                <a:gd name="T9" fmla="*/ 1738 h 261"/>
                <a:gd name="T10" fmla="*/ 127 w 146"/>
                <a:gd name="T11" fmla="*/ 1712 h 261"/>
                <a:gd name="T12" fmla="*/ 145 w 146"/>
                <a:gd name="T13" fmla="*/ 1701 h 261"/>
                <a:gd name="T14" fmla="*/ 145 w 146"/>
                <a:gd name="T15" fmla="*/ 1546 h 261"/>
                <a:gd name="T16" fmla="*/ 127 w 146"/>
                <a:gd name="T17" fmla="*/ 1546 h 261"/>
                <a:gd name="T18" fmla="*/ 127 w 146"/>
                <a:gd name="T19" fmla="*/ 1691 h 261"/>
                <a:gd name="T20" fmla="*/ 105 w 146"/>
                <a:gd name="T21" fmla="*/ 1705 h 261"/>
                <a:gd name="T22" fmla="*/ 63 w 146"/>
                <a:gd name="T23" fmla="*/ 1731 h 261"/>
                <a:gd name="T24" fmla="*/ 22 w 146"/>
                <a:gd name="T25" fmla="*/ 1756 h 261"/>
                <a:gd name="T26" fmla="*/ 4 w 146"/>
                <a:gd name="T27" fmla="*/ 1767 h 261"/>
                <a:gd name="T28" fmla="*/ 0 w 146"/>
                <a:gd name="T29" fmla="*/ 1807 h 261"/>
                <a:gd name="T30" fmla="*/ 17 w 146"/>
                <a:gd name="T31" fmla="*/ 1807 h 2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261">
                  <a:moveTo>
                    <a:pt x="17" y="261"/>
                  </a:moveTo>
                  <a:lnTo>
                    <a:pt x="20" y="238"/>
                  </a:lnTo>
                  <a:lnTo>
                    <a:pt x="21" y="231"/>
                  </a:lnTo>
                  <a:lnTo>
                    <a:pt x="43" y="218"/>
                  </a:lnTo>
                  <a:lnTo>
                    <a:pt x="85" y="192"/>
                  </a:lnTo>
                  <a:lnTo>
                    <a:pt x="127" y="166"/>
                  </a:lnTo>
                  <a:lnTo>
                    <a:pt x="145" y="155"/>
                  </a:lnTo>
                  <a:lnTo>
                    <a:pt x="145" y="0"/>
                  </a:lnTo>
                  <a:lnTo>
                    <a:pt x="127" y="0"/>
                  </a:lnTo>
                  <a:lnTo>
                    <a:pt x="127" y="145"/>
                  </a:lnTo>
                  <a:lnTo>
                    <a:pt x="105" y="159"/>
                  </a:lnTo>
                  <a:lnTo>
                    <a:pt x="63" y="185"/>
                  </a:lnTo>
                  <a:lnTo>
                    <a:pt x="22" y="210"/>
                  </a:lnTo>
                  <a:lnTo>
                    <a:pt x="4" y="221"/>
                  </a:lnTo>
                  <a:lnTo>
                    <a:pt x="0" y="261"/>
                  </a:lnTo>
                  <a:lnTo>
                    <a:pt x="17" y="261"/>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 name="Freeform 1469"/>
            <p:cNvSpPr>
              <a:spLocks/>
            </p:cNvSpPr>
            <p:nvPr/>
          </p:nvSpPr>
          <p:spPr bwMode="auto">
            <a:xfrm>
              <a:off x="9205" y="1220"/>
              <a:ext cx="146" cy="261"/>
            </a:xfrm>
            <a:custGeom>
              <a:avLst/>
              <a:gdLst>
                <a:gd name="T0" fmla="*/ 145 w 146"/>
                <a:gd name="T1" fmla="*/ 1482 h 261"/>
                <a:gd name="T2" fmla="*/ 127 w 146"/>
                <a:gd name="T3" fmla="*/ 1482 h 261"/>
                <a:gd name="T4" fmla="*/ 127 w 146"/>
                <a:gd name="T5" fmla="*/ 1337 h 261"/>
                <a:gd name="T6" fmla="*/ 4 w 146"/>
                <a:gd name="T7" fmla="*/ 1261 h 261"/>
                <a:gd name="T8" fmla="*/ 0 w 146"/>
                <a:gd name="T9" fmla="*/ 1221 h 261"/>
                <a:gd name="T10" fmla="*/ 17 w 146"/>
                <a:gd name="T11" fmla="*/ 1221 h 261"/>
                <a:gd name="T12" fmla="*/ 20 w 146"/>
                <a:gd name="T13" fmla="*/ 1244 h 261"/>
                <a:gd name="T14" fmla="*/ 21 w 146"/>
                <a:gd name="T15" fmla="*/ 1250 h 261"/>
                <a:gd name="T16" fmla="*/ 145 w 146"/>
                <a:gd name="T17" fmla="*/ 1327 h 261"/>
                <a:gd name="T18" fmla="*/ 145 w 146"/>
                <a:gd name="T19" fmla="*/ 1482 h 2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261">
                  <a:moveTo>
                    <a:pt x="145" y="261"/>
                  </a:moveTo>
                  <a:lnTo>
                    <a:pt x="127" y="261"/>
                  </a:lnTo>
                  <a:lnTo>
                    <a:pt x="127" y="116"/>
                  </a:lnTo>
                  <a:lnTo>
                    <a:pt x="4" y="40"/>
                  </a:lnTo>
                  <a:lnTo>
                    <a:pt x="0" y="0"/>
                  </a:lnTo>
                  <a:lnTo>
                    <a:pt x="17" y="0"/>
                  </a:lnTo>
                  <a:lnTo>
                    <a:pt x="20" y="23"/>
                  </a:lnTo>
                  <a:lnTo>
                    <a:pt x="21" y="29"/>
                  </a:lnTo>
                  <a:lnTo>
                    <a:pt x="145" y="106"/>
                  </a:lnTo>
                  <a:lnTo>
                    <a:pt x="145" y="26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 name="Freeform 1470"/>
            <p:cNvSpPr>
              <a:spLocks/>
            </p:cNvSpPr>
            <p:nvPr/>
          </p:nvSpPr>
          <p:spPr bwMode="auto">
            <a:xfrm>
              <a:off x="9205" y="1220"/>
              <a:ext cx="146" cy="261"/>
            </a:xfrm>
            <a:custGeom>
              <a:avLst/>
              <a:gdLst>
                <a:gd name="T0" fmla="*/ 17 w 146"/>
                <a:gd name="T1" fmla="*/ 1221 h 261"/>
                <a:gd name="T2" fmla="*/ 20 w 146"/>
                <a:gd name="T3" fmla="*/ 1244 h 261"/>
                <a:gd name="T4" fmla="*/ 21 w 146"/>
                <a:gd name="T5" fmla="*/ 1250 h 261"/>
                <a:gd name="T6" fmla="*/ 43 w 146"/>
                <a:gd name="T7" fmla="*/ 1264 h 261"/>
                <a:gd name="T8" fmla="*/ 85 w 146"/>
                <a:gd name="T9" fmla="*/ 1290 h 261"/>
                <a:gd name="T10" fmla="*/ 127 w 146"/>
                <a:gd name="T11" fmla="*/ 1315 h 261"/>
                <a:gd name="T12" fmla="*/ 145 w 146"/>
                <a:gd name="T13" fmla="*/ 1327 h 261"/>
                <a:gd name="T14" fmla="*/ 145 w 146"/>
                <a:gd name="T15" fmla="*/ 1482 h 261"/>
                <a:gd name="T16" fmla="*/ 127 w 146"/>
                <a:gd name="T17" fmla="*/ 1482 h 261"/>
                <a:gd name="T18" fmla="*/ 127 w 146"/>
                <a:gd name="T19" fmla="*/ 1337 h 261"/>
                <a:gd name="T20" fmla="*/ 105 w 146"/>
                <a:gd name="T21" fmla="*/ 1323 h 261"/>
                <a:gd name="T22" fmla="*/ 63 w 146"/>
                <a:gd name="T23" fmla="*/ 1297 h 261"/>
                <a:gd name="T24" fmla="*/ 22 w 146"/>
                <a:gd name="T25" fmla="*/ 1272 h 261"/>
                <a:gd name="T26" fmla="*/ 4 w 146"/>
                <a:gd name="T27" fmla="*/ 1261 h 261"/>
                <a:gd name="T28" fmla="*/ 0 w 146"/>
                <a:gd name="T29" fmla="*/ 1221 h 261"/>
                <a:gd name="T30" fmla="*/ 17 w 146"/>
                <a:gd name="T31" fmla="*/ 1221 h 2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261">
                  <a:moveTo>
                    <a:pt x="17" y="0"/>
                  </a:moveTo>
                  <a:lnTo>
                    <a:pt x="20" y="23"/>
                  </a:lnTo>
                  <a:lnTo>
                    <a:pt x="21" y="29"/>
                  </a:lnTo>
                  <a:lnTo>
                    <a:pt x="43" y="43"/>
                  </a:lnTo>
                  <a:lnTo>
                    <a:pt x="85" y="69"/>
                  </a:lnTo>
                  <a:lnTo>
                    <a:pt x="127" y="94"/>
                  </a:lnTo>
                  <a:lnTo>
                    <a:pt x="145" y="106"/>
                  </a:lnTo>
                  <a:lnTo>
                    <a:pt x="145" y="261"/>
                  </a:lnTo>
                  <a:lnTo>
                    <a:pt x="127" y="261"/>
                  </a:lnTo>
                  <a:lnTo>
                    <a:pt x="127" y="116"/>
                  </a:lnTo>
                  <a:lnTo>
                    <a:pt x="105" y="102"/>
                  </a:lnTo>
                  <a:lnTo>
                    <a:pt x="63" y="76"/>
                  </a:lnTo>
                  <a:lnTo>
                    <a:pt x="22" y="51"/>
                  </a:lnTo>
                  <a:lnTo>
                    <a:pt x="4" y="40"/>
                  </a:lnTo>
                  <a:lnTo>
                    <a:pt x="0" y="0"/>
                  </a:lnTo>
                  <a:lnTo>
                    <a:pt x="17" y="0"/>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 name="Freeform 1471"/>
            <p:cNvSpPr>
              <a:spLocks/>
            </p:cNvSpPr>
            <p:nvPr/>
          </p:nvSpPr>
          <p:spPr bwMode="auto">
            <a:xfrm>
              <a:off x="9217" y="1557"/>
              <a:ext cx="29" cy="29"/>
            </a:xfrm>
            <a:custGeom>
              <a:avLst/>
              <a:gdLst>
                <a:gd name="T0" fmla="*/ 22 w 29"/>
                <a:gd name="T1" fmla="*/ 1586 h 29"/>
                <a:gd name="T2" fmla="*/ 7 w 29"/>
                <a:gd name="T3" fmla="*/ 1586 h 29"/>
                <a:gd name="T4" fmla="*/ 0 w 29"/>
                <a:gd name="T5" fmla="*/ 1580 h 29"/>
                <a:gd name="T6" fmla="*/ 0 w 29"/>
                <a:gd name="T7" fmla="*/ 1564 h 29"/>
                <a:gd name="T8" fmla="*/ 7 w 29"/>
                <a:gd name="T9" fmla="*/ 1558 h 29"/>
                <a:gd name="T10" fmla="*/ 22 w 29"/>
                <a:gd name="T11" fmla="*/ 1558 h 29"/>
                <a:gd name="T12" fmla="*/ 29 w 29"/>
                <a:gd name="T13" fmla="*/ 1564 h 29"/>
                <a:gd name="T14" fmla="*/ 29 w 29"/>
                <a:gd name="T15" fmla="*/ 1580 h 29"/>
                <a:gd name="T16" fmla="*/ 22 w 29"/>
                <a:gd name="T17" fmla="*/ 158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8"/>
                  </a:moveTo>
                  <a:lnTo>
                    <a:pt x="7" y="28"/>
                  </a:lnTo>
                  <a:lnTo>
                    <a:pt x="0" y="22"/>
                  </a:lnTo>
                  <a:lnTo>
                    <a:pt x="0" y="6"/>
                  </a:lnTo>
                  <a:lnTo>
                    <a:pt x="7" y="0"/>
                  </a:lnTo>
                  <a:lnTo>
                    <a:pt x="22" y="0"/>
                  </a:lnTo>
                  <a:lnTo>
                    <a:pt x="29" y="6"/>
                  </a:lnTo>
                  <a:lnTo>
                    <a:pt x="29" y="22"/>
                  </a:lnTo>
                  <a:lnTo>
                    <a:pt x="22"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0" name="Freeform 1472"/>
            <p:cNvSpPr>
              <a:spLocks/>
            </p:cNvSpPr>
            <p:nvPr/>
          </p:nvSpPr>
          <p:spPr bwMode="auto">
            <a:xfrm>
              <a:off x="9243" y="1588"/>
              <a:ext cx="29" cy="29"/>
            </a:xfrm>
            <a:custGeom>
              <a:avLst/>
              <a:gdLst>
                <a:gd name="T0" fmla="*/ 22 w 29"/>
                <a:gd name="T1" fmla="*/ 1617 h 29"/>
                <a:gd name="T2" fmla="*/ 7 w 29"/>
                <a:gd name="T3" fmla="*/ 1617 h 29"/>
                <a:gd name="T4" fmla="*/ 0 w 29"/>
                <a:gd name="T5" fmla="*/ 1610 h 29"/>
                <a:gd name="T6" fmla="*/ 0 w 29"/>
                <a:gd name="T7" fmla="*/ 1595 h 29"/>
                <a:gd name="T8" fmla="*/ 7 w 29"/>
                <a:gd name="T9" fmla="*/ 1588 h 29"/>
                <a:gd name="T10" fmla="*/ 22 w 29"/>
                <a:gd name="T11" fmla="*/ 1588 h 29"/>
                <a:gd name="T12" fmla="*/ 29 w 29"/>
                <a:gd name="T13" fmla="*/ 1595 h 29"/>
                <a:gd name="T14" fmla="*/ 29 w 29"/>
                <a:gd name="T15" fmla="*/ 1610 h 29"/>
                <a:gd name="T16" fmla="*/ 22 w 29"/>
                <a:gd name="T17" fmla="*/ 161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9"/>
                  </a:moveTo>
                  <a:lnTo>
                    <a:pt x="7" y="29"/>
                  </a:lnTo>
                  <a:lnTo>
                    <a:pt x="0" y="22"/>
                  </a:lnTo>
                  <a:lnTo>
                    <a:pt x="0" y="7"/>
                  </a:lnTo>
                  <a:lnTo>
                    <a:pt x="7" y="0"/>
                  </a:lnTo>
                  <a:lnTo>
                    <a:pt x="22" y="0"/>
                  </a:lnTo>
                  <a:lnTo>
                    <a:pt x="29" y="7"/>
                  </a:lnTo>
                  <a:lnTo>
                    <a:pt x="29" y="22"/>
                  </a:lnTo>
                  <a:lnTo>
                    <a:pt x="22"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1" name="Freeform 1473"/>
            <p:cNvSpPr>
              <a:spLocks/>
            </p:cNvSpPr>
            <p:nvPr/>
          </p:nvSpPr>
          <p:spPr bwMode="auto">
            <a:xfrm>
              <a:off x="9269" y="1619"/>
              <a:ext cx="29" cy="29"/>
            </a:xfrm>
            <a:custGeom>
              <a:avLst/>
              <a:gdLst>
                <a:gd name="T0" fmla="*/ 22 w 29"/>
                <a:gd name="T1" fmla="*/ 1648 h 29"/>
                <a:gd name="T2" fmla="*/ 7 w 29"/>
                <a:gd name="T3" fmla="*/ 1648 h 29"/>
                <a:gd name="T4" fmla="*/ 0 w 29"/>
                <a:gd name="T5" fmla="*/ 1641 h 29"/>
                <a:gd name="T6" fmla="*/ 0 w 29"/>
                <a:gd name="T7" fmla="*/ 1626 h 29"/>
                <a:gd name="T8" fmla="*/ 7 w 29"/>
                <a:gd name="T9" fmla="*/ 1619 h 29"/>
                <a:gd name="T10" fmla="*/ 22 w 29"/>
                <a:gd name="T11" fmla="*/ 1619 h 29"/>
                <a:gd name="T12" fmla="*/ 29 w 29"/>
                <a:gd name="T13" fmla="*/ 1626 h 29"/>
                <a:gd name="T14" fmla="*/ 29 w 29"/>
                <a:gd name="T15" fmla="*/ 1641 h 29"/>
                <a:gd name="T16" fmla="*/ 22 w 29"/>
                <a:gd name="T17" fmla="*/ 164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9"/>
                  </a:moveTo>
                  <a:lnTo>
                    <a:pt x="7" y="29"/>
                  </a:lnTo>
                  <a:lnTo>
                    <a:pt x="0" y="22"/>
                  </a:lnTo>
                  <a:lnTo>
                    <a:pt x="0" y="7"/>
                  </a:lnTo>
                  <a:lnTo>
                    <a:pt x="7" y="0"/>
                  </a:lnTo>
                  <a:lnTo>
                    <a:pt x="22" y="0"/>
                  </a:lnTo>
                  <a:lnTo>
                    <a:pt x="29" y="7"/>
                  </a:lnTo>
                  <a:lnTo>
                    <a:pt x="29" y="22"/>
                  </a:lnTo>
                  <a:lnTo>
                    <a:pt x="22"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2" name="Freeform 1474"/>
            <p:cNvSpPr>
              <a:spLocks/>
            </p:cNvSpPr>
            <p:nvPr/>
          </p:nvSpPr>
          <p:spPr bwMode="auto">
            <a:xfrm>
              <a:off x="9295" y="1649"/>
              <a:ext cx="29" cy="29"/>
            </a:xfrm>
            <a:custGeom>
              <a:avLst/>
              <a:gdLst>
                <a:gd name="T0" fmla="*/ 22 w 29"/>
                <a:gd name="T1" fmla="*/ 1678 h 29"/>
                <a:gd name="T2" fmla="*/ 7 w 29"/>
                <a:gd name="T3" fmla="*/ 1678 h 29"/>
                <a:gd name="T4" fmla="*/ 0 w 29"/>
                <a:gd name="T5" fmla="*/ 1672 h 29"/>
                <a:gd name="T6" fmla="*/ 0 w 29"/>
                <a:gd name="T7" fmla="*/ 1656 h 29"/>
                <a:gd name="T8" fmla="*/ 7 w 29"/>
                <a:gd name="T9" fmla="*/ 1650 h 29"/>
                <a:gd name="T10" fmla="*/ 22 w 29"/>
                <a:gd name="T11" fmla="*/ 1650 h 29"/>
                <a:gd name="T12" fmla="*/ 29 w 29"/>
                <a:gd name="T13" fmla="*/ 1656 h 29"/>
                <a:gd name="T14" fmla="*/ 29 w 29"/>
                <a:gd name="T15" fmla="*/ 1672 h 29"/>
                <a:gd name="T16" fmla="*/ 22 w 29"/>
                <a:gd name="T17" fmla="*/ 167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8"/>
                  </a:moveTo>
                  <a:lnTo>
                    <a:pt x="7" y="28"/>
                  </a:lnTo>
                  <a:lnTo>
                    <a:pt x="0" y="22"/>
                  </a:lnTo>
                  <a:lnTo>
                    <a:pt x="0" y="6"/>
                  </a:lnTo>
                  <a:lnTo>
                    <a:pt x="7" y="0"/>
                  </a:lnTo>
                  <a:lnTo>
                    <a:pt x="22" y="0"/>
                  </a:lnTo>
                  <a:lnTo>
                    <a:pt x="29" y="6"/>
                  </a:lnTo>
                  <a:lnTo>
                    <a:pt x="29" y="22"/>
                  </a:lnTo>
                  <a:lnTo>
                    <a:pt x="22"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3" name="Freeform 1475"/>
            <p:cNvSpPr>
              <a:spLocks/>
            </p:cNvSpPr>
            <p:nvPr/>
          </p:nvSpPr>
          <p:spPr bwMode="auto">
            <a:xfrm>
              <a:off x="9061" y="1220"/>
              <a:ext cx="131" cy="266"/>
            </a:xfrm>
            <a:custGeom>
              <a:avLst/>
              <a:gdLst>
                <a:gd name="T0" fmla="*/ 40 w 131"/>
                <a:gd name="T1" fmla="*/ 1486 h 266"/>
                <a:gd name="T2" fmla="*/ 0 w 131"/>
                <a:gd name="T3" fmla="*/ 1486 h 266"/>
                <a:gd name="T4" fmla="*/ 0 w 131"/>
                <a:gd name="T5" fmla="*/ 1468 h 266"/>
                <a:gd name="T6" fmla="*/ 23 w 131"/>
                <a:gd name="T7" fmla="*/ 1468 h 266"/>
                <a:gd name="T8" fmla="*/ 23 w 131"/>
                <a:gd name="T9" fmla="*/ 1298 h 266"/>
                <a:gd name="T10" fmla="*/ 110 w 131"/>
                <a:gd name="T11" fmla="*/ 1249 h 266"/>
                <a:gd name="T12" fmla="*/ 111 w 131"/>
                <a:gd name="T13" fmla="*/ 1242 h 266"/>
                <a:gd name="T14" fmla="*/ 113 w 131"/>
                <a:gd name="T15" fmla="*/ 1221 h 266"/>
                <a:gd name="T16" fmla="*/ 131 w 131"/>
                <a:gd name="T17" fmla="*/ 1221 h 266"/>
                <a:gd name="T18" fmla="*/ 127 w 131"/>
                <a:gd name="T19" fmla="*/ 1260 h 266"/>
                <a:gd name="T20" fmla="*/ 40 w 131"/>
                <a:gd name="T21" fmla="*/ 1308 h 266"/>
                <a:gd name="T22" fmla="*/ 40 w 131"/>
                <a:gd name="T23" fmla="*/ 1486 h 2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 h="266">
                  <a:moveTo>
                    <a:pt x="40" y="265"/>
                  </a:moveTo>
                  <a:lnTo>
                    <a:pt x="0" y="265"/>
                  </a:lnTo>
                  <a:lnTo>
                    <a:pt x="0" y="247"/>
                  </a:lnTo>
                  <a:lnTo>
                    <a:pt x="23" y="247"/>
                  </a:lnTo>
                  <a:lnTo>
                    <a:pt x="23" y="77"/>
                  </a:lnTo>
                  <a:lnTo>
                    <a:pt x="110" y="28"/>
                  </a:lnTo>
                  <a:lnTo>
                    <a:pt x="111" y="21"/>
                  </a:lnTo>
                  <a:lnTo>
                    <a:pt x="113" y="0"/>
                  </a:lnTo>
                  <a:lnTo>
                    <a:pt x="131" y="0"/>
                  </a:lnTo>
                  <a:lnTo>
                    <a:pt x="127" y="39"/>
                  </a:lnTo>
                  <a:lnTo>
                    <a:pt x="40" y="87"/>
                  </a:lnTo>
                  <a:lnTo>
                    <a:pt x="40" y="265"/>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4" name="Freeform 1476"/>
            <p:cNvSpPr>
              <a:spLocks/>
            </p:cNvSpPr>
            <p:nvPr/>
          </p:nvSpPr>
          <p:spPr bwMode="auto">
            <a:xfrm>
              <a:off x="9061" y="1220"/>
              <a:ext cx="131" cy="266"/>
            </a:xfrm>
            <a:custGeom>
              <a:avLst/>
              <a:gdLst>
                <a:gd name="T0" fmla="*/ 0 w 131"/>
                <a:gd name="T1" fmla="*/ 1468 h 266"/>
                <a:gd name="T2" fmla="*/ 23 w 131"/>
                <a:gd name="T3" fmla="*/ 1468 h 266"/>
                <a:gd name="T4" fmla="*/ 23 w 131"/>
                <a:gd name="T5" fmla="*/ 1298 h 266"/>
                <a:gd name="T6" fmla="*/ 69 w 131"/>
                <a:gd name="T7" fmla="*/ 1272 h 266"/>
                <a:gd name="T8" fmla="*/ 94 w 131"/>
                <a:gd name="T9" fmla="*/ 1258 h 266"/>
                <a:gd name="T10" fmla="*/ 105 w 131"/>
                <a:gd name="T11" fmla="*/ 1252 h 266"/>
                <a:gd name="T12" fmla="*/ 110 w 131"/>
                <a:gd name="T13" fmla="*/ 1249 h 266"/>
                <a:gd name="T14" fmla="*/ 111 w 131"/>
                <a:gd name="T15" fmla="*/ 1242 h 266"/>
                <a:gd name="T16" fmla="*/ 113 w 131"/>
                <a:gd name="T17" fmla="*/ 1221 h 266"/>
                <a:gd name="T18" fmla="*/ 131 w 131"/>
                <a:gd name="T19" fmla="*/ 1221 h 266"/>
                <a:gd name="T20" fmla="*/ 127 w 131"/>
                <a:gd name="T21" fmla="*/ 1260 h 266"/>
                <a:gd name="T22" fmla="*/ 81 w 131"/>
                <a:gd name="T23" fmla="*/ 1285 h 266"/>
                <a:gd name="T24" fmla="*/ 57 w 131"/>
                <a:gd name="T25" fmla="*/ 1299 h 266"/>
                <a:gd name="T26" fmla="*/ 46 w 131"/>
                <a:gd name="T27" fmla="*/ 1305 h 266"/>
                <a:gd name="T28" fmla="*/ 40 w 131"/>
                <a:gd name="T29" fmla="*/ 1308 h 266"/>
                <a:gd name="T30" fmla="*/ 40 w 131"/>
                <a:gd name="T31" fmla="*/ 1486 h 266"/>
                <a:gd name="T32" fmla="*/ 0 w 131"/>
                <a:gd name="T33" fmla="*/ 1486 h 266"/>
                <a:gd name="T34" fmla="*/ 0 w 131"/>
                <a:gd name="T35" fmla="*/ 1468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266">
                  <a:moveTo>
                    <a:pt x="0" y="247"/>
                  </a:moveTo>
                  <a:lnTo>
                    <a:pt x="23" y="247"/>
                  </a:lnTo>
                  <a:lnTo>
                    <a:pt x="23" y="77"/>
                  </a:lnTo>
                  <a:lnTo>
                    <a:pt x="69" y="51"/>
                  </a:lnTo>
                  <a:lnTo>
                    <a:pt x="94" y="37"/>
                  </a:lnTo>
                  <a:lnTo>
                    <a:pt x="105" y="31"/>
                  </a:lnTo>
                  <a:lnTo>
                    <a:pt x="110" y="28"/>
                  </a:lnTo>
                  <a:lnTo>
                    <a:pt x="111" y="21"/>
                  </a:lnTo>
                  <a:lnTo>
                    <a:pt x="113" y="0"/>
                  </a:lnTo>
                  <a:lnTo>
                    <a:pt x="131" y="0"/>
                  </a:lnTo>
                  <a:lnTo>
                    <a:pt x="127" y="39"/>
                  </a:lnTo>
                  <a:lnTo>
                    <a:pt x="81" y="64"/>
                  </a:lnTo>
                  <a:lnTo>
                    <a:pt x="57" y="78"/>
                  </a:lnTo>
                  <a:lnTo>
                    <a:pt x="46" y="84"/>
                  </a:lnTo>
                  <a:lnTo>
                    <a:pt x="40" y="87"/>
                  </a:lnTo>
                  <a:lnTo>
                    <a:pt x="40" y="265"/>
                  </a:lnTo>
                  <a:lnTo>
                    <a:pt x="0" y="265"/>
                  </a:lnTo>
                  <a:lnTo>
                    <a:pt x="0" y="247"/>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5" name="Freeform 1477"/>
            <p:cNvSpPr>
              <a:spLocks/>
            </p:cNvSpPr>
            <p:nvPr/>
          </p:nvSpPr>
          <p:spPr bwMode="auto">
            <a:xfrm>
              <a:off x="9217" y="1441"/>
              <a:ext cx="29" cy="29"/>
            </a:xfrm>
            <a:custGeom>
              <a:avLst/>
              <a:gdLst>
                <a:gd name="T0" fmla="*/ 22 w 29"/>
                <a:gd name="T1" fmla="*/ 1470 h 29"/>
                <a:gd name="T2" fmla="*/ 7 w 29"/>
                <a:gd name="T3" fmla="*/ 1470 h 29"/>
                <a:gd name="T4" fmla="*/ 0 w 29"/>
                <a:gd name="T5" fmla="*/ 1464 h 29"/>
                <a:gd name="T6" fmla="*/ 0 w 29"/>
                <a:gd name="T7" fmla="*/ 1448 h 29"/>
                <a:gd name="T8" fmla="*/ 7 w 29"/>
                <a:gd name="T9" fmla="*/ 1441 h 29"/>
                <a:gd name="T10" fmla="*/ 22 w 29"/>
                <a:gd name="T11" fmla="*/ 1441 h 29"/>
                <a:gd name="T12" fmla="*/ 29 w 29"/>
                <a:gd name="T13" fmla="*/ 1448 h 29"/>
                <a:gd name="T14" fmla="*/ 29 w 29"/>
                <a:gd name="T15" fmla="*/ 1464 h 29"/>
                <a:gd name="T16" fmla="*/ 22 w 29"/>
                <a:gd name="T17" fmla="*/ 147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9"/>
                  </a:moveTo>
                  <a:lnTo>
                    <a:pt x="7" y="29"/>
                  </a:lnTo>
                  <a:lnTo>
                    <a:pt x="0" y="23"/>
                  </a:lnTo>
                  <a:lnTo>
                    <a:pt x="0" y="7"/>
                  </a:lnTo>
                  <a:lnTo>
                    <a:pt x="7" y="0"/>
                  </a:lnTo>
                  <a:lnTo>
                    <a:pt x="22" y="0"/>
                  </a:lnTo>
                  <a:lnTo>
                    <a:pt x="29" y="7"/>
                  </a:lnTo>
                  <a:lnTo>
                    <a:pt x="29" y="23"/>
                  </a:lnTo>
                  <a:lnTo>
                    <a:pt x="22"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6" name="Freeform 1478"/>
            <p:cNvSpPr>
              <a:spLocks/>
            </p:cNvSpPr>
            <p:nvPr/>
          </p:nvSpPr>
          <p:spPr bwMode="auto">
            <a:xfrm>
              <a:off x="9243" y="1410"/>
              <a:ext cx="29" cy="29"/>
            </a:xfrm>
            <a:custGeom>
              <a:avLst/>
              <a:gdLst>
                <a:gd name="T0" fmla="*/ 22 w 29"/>
                <a:gd name="T1" fmla="*/ 1439 h 29"/>
                <a:gd name="T2" fmla="*/ 7 w 29"/>
                <a:gd name="T3" fmla="*/ 1439 h 29"/>
                <a:gd name="T4" fmla="*/ 0 w 29"/>
                <a:gd name="T5" fmla="*/ 1433 h 29"/>
                <a:gd name="T6" fmla="*/ 0 w 29"/>
                <a:gd name="T7" fmla="*/ 1417 h 29"/>
                <a:gd name="T8" fmla="*/ 7 w 29"/>
                <a:gd name="T9" fmla="*/ 1411 h 29"/>
                <a:gd name="T10" fmla="*/ 22 w 29"/>
                <a:gd name="T11" fmla="*/ 1411 h 29"/>
                <a:gd name="T12" fmla="*/ 29 w 29"/>
                <a:gd name="T13" fmla="*/ 1417 h 29"/>
                <a:gd name="T14" fmla="*/ 29 w 29"/>
                <a:gd name="T15" fmla="*/ 1433 h 29"/>
                <a:gd name="T16" fmla="*/ 22 w 29"/>
                <a:gd name="T17" fmla="*/ 143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8"/>
                  </a:moveTo>
                  <a:lnTo>
                    <a:pt x="7" y="28"/>
                  </a:lnTo>
                  <a:lnTo>
                    <a:pt x="0" y="22"/>
                  </a:lnTo>
                  <a:lnTo>
                    <a:pt x="0" y="6"/>
                  </a:lnTo>
                  <a:lnTo>
                    <a:pt x="7" y="0"/>
                  </a:lnTo>
                  <a:lnTo>
                    <a:pt x="22" y="0"/>
                  </a:lnTo>
                  <a:lnTo>
                    <a:pt x="29" y="6"/>
                  </a:lnTo>
                  <a:lnTo>
                    <a:pt x="29" y="22"/>
                  </a:lnTo>
                  <a:lnTo>
                    <a:pt x="22"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1479"/>
            <p:cNvSpPr>
              <a:spLocks/>
            </p:cNvSpPr>
            <p:nvPr/>
          </p:nvSpPr>
          <p:spPr bwMode="auto">
            <a:xfrm>
              <a:off x="9269" y="1379"/>
              <a:ext cx="29" cy="29"/>
            </a:xfrm>
            <a:custGeom>
              <a:avLst/>
              <a:gdLst>
                <a:gd name="T0" fmla="*/ 22 w 29"/>
                <a:gd name="T1" fmla="*/ 1408 h 29"/>
                <a:gd name="T2" fmla="*/ 7 w 29"/>
                <a:gd name="T3" fmla="*/ 1408 h 29"/>
                <a:gd name="T4" fmla="*/ 0 w 29"/>
                <a:gd name="T5" fmla="*/ 1402 h 29"/>
                <a:gd name="T6" fmla="*/ 0 w 29"/>
                <a:gd name="T7" fmla="*/ 1386 h 29"/>
                <a:gd name="T8" fmla="*/ 7 w 29"/>
                <a:gd name="T9" fmla="*/ 1380 h 29"/>
                <a:gd name="T10" fmla="*/ 22 w 29"/>
                <a:gd name="T11" fmla="*/ 1380 h 29"/>
                <a:gd name="T12" fmla="*/ 29 w 29"/>
                <a:gd name="T13" fmla="*/ 1386 h 29"/>
                <a:gd name="T14" fmla="*/ 29 w 29"/>
                <a:gd name="T15" fmla="*/ 1402 h 29"/>
                <a:gd name="T16" fmla="*/ 22 w 29"/>
                <a:gd name="T17" fmla="*/ 140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8"/>
                  </a:moveTo>
                  <a:lnTo>
                    <a:pt x="7" y="28"/>
                  </a:lnTo>
                  <a:lnTo>
                    <a:pt x="0" y="22"/>
                  </a:lnTo>
                  <a:lnTo>
                    <a:pt x="0" y="6"/>
                  </a:lnTo>
                  <a:lnTo>
                    <a:pt x="7" y="0"/>
                  </a:lnTo>
                  <a:lnTo>
                    <a:pt x="22" y="0"/>
                  </a:lnTo>
                  <a:lnTo>
                    <a:pt x="29" y="6"/>
                  </a:lnTo>
                  <a:lnTo>
                    <a:pt x="29" y="22"/>
                  </a:lnTo>
                  <a:lnTo>
                    <a:pt x="22"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Freeform 1480"/>
            <p:cNvSpPr>
              <a:spLocks/>
            </p:cNvSpPr>
            <p:nvPr/>
          </p:nvSpPr>
          <p:spPr bwMode="auto">
            <a:xfrm>
              <a:off x="9295" y="1349"/>
              <a:ext cx="29" cy="29"/>
            </a:xfrm>
            <a:custGeom>
              <a:avLst/>
              <a:gdLst>
                <a:gd name="T0" fmla="*/ 22 w 29"/>
                <a:gd name="T1" fmla="*/ 1378 h 29"/>
                <a:gd name="T2" fmla="*/ 7 w 29"/>
                <a:gd name="T3" fmla="*/ 1378 h 29"/>
                <a:gd name="T4" fmla="*/ 0 w 29"/>
                <a:gd name="T5" fmla="*/ 1371 h 29"/>
                <a:gd name="T6" fmla="*/ 0 w 29"/>
                <a:gd name="T7" fmla="*/ 1355 h 29"/>
                <a:gd name="T8" fmla="*/ 7 w 29"/>
                <a:gd name="T9" fmla="*/ 1349 h 29"/>
                <a:gd name="T10" fmla="*/ 22 w 29"/>
                <a:gd name="T11" fmla="*/ 1349 h 29"/>
                <a:gd name="T12" fmla="*/ 29 w 29"/>
                <a:gd name="T13" fmla="*/ 1355 h 29"/>
                <a:gd name="T14" fmla="*/ 29 w 29"/>
                <a:gd name="T15" fmla="*/ 1371 h 29"/>
                <a:gd name="T16" fmla="*/ 22 w 29"/>
                <a:gd name="T17" fmla="*/ 137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9"/>
                  </a:moveTo>
                  <a:lnTo>
                    <a:pt x="7" y="29"/>
                  </a:lnTo>
                  <a:lnTo>
                    <a:pt x="0" y="22"/>
                  </a:lnTo>
                  <a:lnTo>
                    <a:pt x="0" y="6"/>
                  </a:lnTo>
                  <a:lnTo>
                    <a:pt x="7" y="0"/>
                  </a:lnTo>
                  <a:lnTo>
                    <a:pt x="22" y="0"/>
                  </a:lnTo>
                  <a:lnTo>
                    <a:pt x="29" y="6"/>
                  </a:lnTo>
                  <a:lnTo>
                    <a:pt x="29" y="22"/>
                  </a:lnTo>
                  <a:lnTo>
                    <a:pt x="22"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9" name="Picture 1481"/>
            <p:cNvPicPr>
              <a:picLocks noChangeAspect="1" noChangeArrowheads="1"/>
            </p:cNvPicPr>
            <p:nvPr/>
          </p:nvPicPr>
          <p:blipFill>
            <a:blip r:embed="rId19" cstate="print"/>
            <a:srcRect/>
            <a:stretch>
              <a:fillRect/>
            </a:stretch>
          </p:blipFill>
          <p:spPr bwMode="auto">
            <a:xfrm>
              <a:off x="9188" y="1323"/>
              <a:ext cx="29" cy="377"/>
            </a:xfrm>
            <a:prstGeom prst="rect">
              <a:avLst/>
            </a:prstGeom>
            <a:noFill/>
          </p:spPr>
        </p:pic>
        <p:sp>
          <p:nvSpPr>
            <p:cNvPr id="70" name="Freeform 1482"/>
            <p:cNvSpPr>
              <a:spLocks/>
            </p:cNvSpPr>
            <p:nvPr/>
          </p:nvSpPr>
          <p:spPr bwMode="auto">
            <a:xfrm>
              <a:off x="9188" y="1323"/>
              <a:ext cx="29" cy="377"/>
            </a:xfrm>
            <a:custGeom>
              <a:avLst/>
              <a:gdLst>
                <a:gd name="T0" fmla="*/ 18 w 29"/>
                <a:gd name="T1" fmla="*/ 1701 h 377"/>
                <a:gd name="T2" fmla="*/ 0 w 29"/>
                <a:gd name="T3" fmla="*/ 1701 h 377"/>
                <a:gd name="T4" fmla="*/ 0 w 29"/>
                <a:gd name="T5" fmla="*/ 1324 h 377"/>
                <a:gd name="T6" fmla="*/ 18 w 29"/>
                <a:gd name="T7" fmla="*/ 1324 h 377"/>
                <a:gd name="T8" fmla="*/ 24 w 29"/>
                <a:gd name="T9" fmla="*/ 1324 h 377"/>
                <a:gd name="T10" fmla="*/ 29 w 29"/>
                <a:gd name="T11" fmla="*/ 1331 h 377"/>
                <a:gd name="T12" fmla="*/ 29 w 29"/>
                <a:gd name="T13" fmla="*/ 1338 h 377"/>
                <a:gd name="T14" fmla="*/ 29 w 29"/>
                <a:gd name="T15" fmla="*/ 1686 h 377"/>
                <a:gd name="T16" fmla="*/ 29 w 29"/>
                <a:gd name="T17" fmla="*/ 1694 h 377"/>
                <a:gd name="T18" fmla="*/ 24 w 29"/>
                <a:gd name="T19" fmla="*/ 1701 h 377"/>
                <a:gd name="T20" fmla="*/ 18 w 29"/>
                <a:gd name="T21" fmla="*/ 1701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77">
                  <a:moveTo>
                    <a:pt x="18" y="377"/>
                  </a:moveTo>
                  <a:lnTo>
                    <a:pt x="0" y="377"/>
                  </a:lnTo>
                  <a:lnTo>
                    <a:pt x="0" y="0"/>
                  </a:lnTo>
                  <a:lnTo>
                    <a:pt x="18" y="0"/>
                  </a:lnTo>
                  <a:lnTo>
                    <a:pt x="24" y="0"/>
                  </a:lnTo>
                  <a:lnTo>
                    <a:pt x="29" y="7"/>
                  </a:lnTo>
                  <a:lnTo>
                    <a:pt x="29" y="14"/>
                  </a:lnTo>
                  <a:lnTo>
                    <a:pt x="29" y="362"/>
                  </a:lnTo>
                  <a:lnTo>
                    <a:pt x="29" y="370"/>
                  </a:lnTo>
                  <a:lnTo>
                    <a:pt x="24" y="377"/>
                  </a:lnTo>
                  <a:lnTo>
                    <a:pt x="18" y="377"/>
                  </a:lnTo>
                </a:path>
              </a:pathLst>
            </a:custGeom>
            <a:noFill/>
            <a:ln w="612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AutoShape 1483"/>
            <p:cNvSpPr>
              <a:spLocks/>
            </p:cNvSpPr>
            <p:nvPr/>
          </p:nvSpPr>
          <p:spPr bwMode="auto">
            <a:xfrm>
              <a:off x="5254" y="1647"/>
              <a:ext cx="116" cy="450"/>
            </a:xfrm>
            <a:custGeom>
              <a:avLst/>
              <a:gdLst>
                <a:gd name="T0" fmla="*/ 15 w 116"/>
                <a:gd name="T1" fmla="*/ 2097 h 450"/>
                <a:gd name="T2" fmla="*/ 7 w 116"/>
                <a:gd name="T3" fmla="*/ 2094 h 450"/>
                <a:gd name="T4" fmla="*/ 11 w 116"/>
                <a:gd name="T5" fmla="*/ 2072 h 450"/>
                <a:gd name="T6" fmla="*/ 0 w 116"/>
                <a:gd name="T7" fmla="*/ 2053 h 450"/>
                <a:gd name="T8" fmla="*/ 1 w 116"/>
                <a:gd name="T9" fmla="*/ 2046 h 450"/>
                <a:gd name="T10" fmla="*/ 10 w 116"/>
                <a:gd name="T11" fmla="*/ 2035 h 450"/>
                <a:gd name="T12" fmla="*/ 22 w 116"/>
                <a:gd name="T13" fmla="*/ 2028 h 450"/>
                <a:gd name="T14" fmla="*/ 24 w 116"/>
                <a:gd name="T15" fmla="*/ 2015 h 450"/>
                <a:gd name="T16" fmla="*/ 25 w 116"/>
                <a:gd name="T17" fmla="*/ 1727 h 450"/>
                <a:gd name="T18" fmla="*/ 22 w 116"/>
                <a:gd name="T19" fmla="*/ 1713 h 450"/>
                <a:gd name="T20" fmla="*/ 14 w 116"/>
                <a:gd name="T21" fmla="*/ 1703 h 450"/>
                <a:gd name="T22" fmla="*/ 0 w 116"/>
                <a:gd name="T23" fmla="*/ 1697 h 450"/>
                <a:gd name="T24" fmla="*/ 0 w 116"/>
                <a:gd name="T25" fmla="*/ 1690 h 450"/>
                <a:gd name="T26" fmla="*/ 4 w 116"/>
                <a:gd name="T27" fmla="*/ 1675 h 450"/>
                <a:gd name="T28" fmla="*/ 7 w 116"/>
                <a:gd name="T29" fmla="*/ 1667 h 450"/>
                <a:gd name="T30" fmla="*/ 9 w 116"/>
                <a:gd name="T31" fmla="*/ 1663 h 450"/>
                <a:gd name="T32" fmla="*/ 10 w 116"/>
                <a:gd name="T33" fmla="*/ 1658 h 450"/>
                <a:gd name="T34" fmla="*/ 10 w 116"/>
                <a:gd name="T35" fmla="*/ 1649 h 450"/>
                <a:gd name="T36" fmla="*/ 8 w 116"/>
                <a:gd name="T37" fmla="*/ 1648 h 450"/>
                <a:gd name="T38" fmla="*/ 24 w 116"/>
                <a:gd name="T39" fmla="*/ 1651 h 450"/>
                <a:gd name="T40" fmla="*/ 29 w 116"/>
                <a:gd name="T41" fmla="*/ 1666 h 450"/>
                <a:gd name="T42" fmla="*/ 94 w 116"/>
                <a:gd name="T43" fmla="*/ 1708 h 450"/>
                <a:gd name="T44" fmla="*/ 94 w 116"/>
                <a:gd name="T45" fmla="*/ 1848 h 450"/>
                <a:gd name="T46" fmla="*/ 115 w 116"/>
                <a:gd name="T47" fmla="*/ 1848 h 450"/>
                <a:gd name="T48" fmla="*/ 115 w 116"/>
                <a:gd name="T49" fmla="*/ 1892 h 450"/>
                <a:gd name="T50" fmla="*/ 93 w 116"/>
                <a:gd name="T51" fmla="*/ 1892 h 450"/>
                <a:gd name="T52" fmla="*/ 93 w 116"/>
                <a:gd name="T53" fmla="*/ 2036 h 450"/>
                <a:gd name="T54" fmla="*/ 24 w 116"/>
                <a:gd name="T55" fmla="*/ 2077 h 450"/>
                <a:gd name="T56" fmla="*/ 24 w 116"/>
                <a:gd name="T57" fmla="*/ 2093 h 450"/>
                <a:gd name="T58" fmla="*/ 15 w 116"/>
                <a:gd name="T59" fmla="*/ 2097 h 450"/>
                <a:gd name="T60" fmla="*/ 115 w 116"/>
                <a:gd name="T61" fmla="*/ 1848 h 450"/>
                <a:gd name="T62" fmla="*/ 94 w 116"/>
                <a:gd name="T63" fmla="*/ 1848 h 450"/>
                <a:gd name="T64" fmla="*/ 94 w 116"/>
                <a:gd name="T65" fmla="*/ 1847 h 450"/>
                <a:gd name="T66" fmla="*/ 115 w 116"/>
                <a:gd name="T67" fmla="*/ 1847 h 450"/>
                <a:gd name="T68" fmla="*/ 115 w 116"/>
                <a:gd name="T69" fmla="*/ 1848 h 450"/>
                <a:gd name="T70" fmla="*/ 115 w 116"/>
                <a:gd name="T71" fmla="*/ 1893 h 450"/>
                <a:gd name="T72" fmla="*/ 93 w 116"/>
                <a:gd name="T73" fmla="*/ 1892 h 450"/>
                <a:gd name="T74" fmla="*/ 115 w 116"/>
                <a:gd name="T75" fmla="*/ 1892 h 450"/>
                <a:gd name="T76" fmla="*/ 115 w 116"/>
                <a:gd name="T77" fmla="*/ 1893 h 4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6" h="450">
                  <a:moveTo>
                    <a:pt x="15" y="449"/>
                  </a:moveTo>
                  <a:lnTo>
                    <a:pt x="7" y="446"/>
                  </a:lnTo>
                  <a:lnTo>
                    <a:pt x="11" y="424"/>
                  </a:lnTo>
                  <a:lnTo>
                    <a:pt x="0" y="405"/>
                  </a:lnTo>
                  <a:lnTo>
                    <a:pt x="1" y="398"/>
                  </a:lnTo>
                  <a:lnTo>
                    <a:pt x="10" y="387"/>
                  </a:lnTo>
                  <a:lnTo>
                    <a:pt x="22" y="380"/>
                  </a:lnTo>
                  <a:lnTo>
                    <a:pt x="24" y="367"/>
                  </a:lnTo>
                  <a:lnTo>
                    <a:pt x="25" y="79"/>
                  </a:lnTo>
                  <a:lnTo>
                    <a:pt x="22" y="65"/>
                  </a:lnTo>
                  <a:lnTo>
                    <a:pt x="14" y="55"/>
                  </a:lnTo>
                  <a:lnTo>
                    <a:pt x="0" y="49"/>
                  </a:lnTo>
                  <a:lnTo>
                    <a:pt x="0" y="42"/>
                  </a:lnTo>
                  <a:lnTo>
                    <a:pt x="4" y="27"/>
                  </a:lnTo>
                  <a:lnTo>
                    <a:pt x="7" y="19"/>
                  </a:lnTo>
                  <a:lnTo>
                    <a:pt x="9" y="15"/>
                  </a:lnTo>
                  <a:lnTo>
                    <a:pt x="10" y="10"/>
                  </a:lnTo>
                  <a:lnTo>
                    <a:pt x="10" y="1"/>
                  </a:lnTo>
                  <a:lnTo>
                    <a:pt x="8" y="0"/>
                  </a:lnTo>
                  <a:lnTo>
                    <a:pt x="24" y="3"/>
                  </a:lnTo>
                  <a:lnTo>
                    <a:pt x="29" y="18"/>
                  </a:lnTo>
                  <a:lnTo>
                    <a:pt x="94" y="60"/>
                  </a:lnTo>
                  <a:lnTo>
                    <a:pt x="94" y="200"/>
                  </a:lnTo>
                  <a:lnTo>
                    <a:pt x="115" y="200"/>
                  </a:lnTo>
                  <a:lnTo>
                    <a:pt x="115" y="244"/>
                  </a:lnTo>
                  <a:lnTo>
                    <a:pt x="93" y="244"/>
                  </a:lnTo>
                  <a:lnTo>
                    <a:pt x="93" y="388"/>
                  </a:lnTo>
                  <a:lnTo>
                    <a:pt x="24" y="429"/>
                  </a:lnTo>
                  <a:lnTo>
                    <a:pt x="24" y="445"/>
                  </a:lnTo>
                  <a:lnTo>
                    <a:pt x="15" y="449"/>
                  </a:lnTo>
                  <a:close/>
                  <a:moveTo>
                    <a:pt x="115" y="200"/>
                  </a:moveTo>
                  <a:lnTo>
                    <a:pt x="94" y="200"/>
                  </a:lnTo>
                  <a:lnTo>
                    <a:pt x="94" y="199"/>
                  </a:lnTo>
                  <a:lnTo>
                    <a:pt x="115" y="199"/>
                  </a:lnTo>
                  <a:lnTo>
                    <a:pt x="115" y="200"/>
                  </a:lnTo>
                  <a:close/>
                  <a:moveTo>
                    <a:pt x="115" y="245"/>
                  </a:moveTo>
                  <a:lnTo>
                    <a:pt x="93" y="244"/>
                  </a:lnTo>
                  <a:lnTo>
                    <a:pt x="115" y="244"/>
                  </a:lnTo>
                  <a:lnTo>
                    <a:pt x="115" y="245"/>
                  </a:lnTo>
                  <a:close/>
                </a:path>
              </a:pathLst>
            </a:custGeom>
            <a:solidFill>
              <a:srgbClr val="44C8F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1484"/>
            <p:cNvSpPr>
              <a:spLocks/>
            </p:cNvSpPr>
            <p:nvPr/>
          </p:nvSpPr>
          <p:spPr bwMode="auto">
            <a:xfrm>
              <a:off x="5254" y="1647"/>
              <a:ext cx="116" cy="450"/>
            </a:xfrm>
            <a:custGeom>
              <a:avLst/>
              <a:gdLst>
                <a:gd name="T0" fmla="*/ 0 w 116"/>
                <a:gd name="T1" fmla="*/ 2053 h 450"/>
                <a:gd name="T2" fmla="*/ 1 w 116"/>
                <a:gd name="T3" fmla="*/ 2046 h 450"/>
                <a:gd name="T4" fmla="*/ 5 w 116"/>
                <a:gd name="T5" fmla="*/ 2041 h 450"/>
                <a:gd name="T6" fmla="*/ 10 w 116"/>
                <a:gd name="T7" fmla="*/ 2035 h 450"/>
                <a:gd name="T8" fmla="*/ 22 w 116"/>
                <a:gd name="T9" fmla="*/ 2028 h 450"/>
                <a:gd name="T10" fmla="*/ 24 w 116"/>
                <a:gd name="T11" fmla="*/ 2015 h 450"/>
                <a:gd name="T12" fmla="*/ 25 w 116"/>
                <a:gd name="T13" fmla="*/ 1727 h 450"/>
                <a:gd name="T14" fmla="*/ 22 w 116"/>
                <a:gd name="T15" fmla="*/ 1713 h 450"/>
                <a:gd name="T16" fmla="*/ 14 w 116"/>
                <a:gd name="T17" fmla="*/ 1703 h 450"/>
                <a:gd name="T18" fmla="*/ 7 w 116"/>
                <a:gd name="T19" fmla="*/ 1700 h 450"/>
                <a:gd name="T20" fmla="*/ 0 w 116"/>
                <a:gd name="T21" fmla="*/ 1697 h 450"/>
                <a:gd name="T22" fmla="*/ 0 w 116"/>
                <a:gd name="T23" fmla="*/ 1690 h 450"/>
                <a:gd name="T24" fmla="*/ 4 w 116"/>
                <a:gd name="T25" fmla="*/ 1675 h 450"/>
                <a:gd name="T26" fmla="*/ 7 w 116"/>
                <a:gd name="T27" fmla="*/ 1667 h 450"/>
                <a:gd name="T28" fmla="*/ 9 w 116"/>
                <a:gd name="T29" fmla="*/ 1663 h 450"/>
                <a:gd name="T30" fmla="*/ 10 w 116"/>
                <a:gd name="T31" fmla="*/ 1658 h 450"/>
                <a:gd name="T32" fmla="*/ 10 w 116"/>
                <a:gd name="T33" fmla="*/ 1649 h 450"/>
                <a:gd name="T34" fmla="*/ 8 w 116"/>
                <a:gd name="T35" fmla="*/ 1648 h 450"/>
                <a:gd name="T36" fmla="*/ 24 w 116"/>
                <a:gd name="T37" fmla="*/ 1651 h 450"/>
                <a:gd name="T38" fmla="*/ 29 w 116"/>
                <a:gd name="T39" fmla="*/ 1666 h 450"/>
                <a:gd name="T40" fmla="*/ 94 w 116"/>
                <a:gd name="T41" fmla="*/ 1708 h 450"/>
                <a:gd name="T42" fmla="*/ 94 w 116"/>
                <a:gd name="T43" fmla="*/ 1848 h 450"/>
                <a:gd name="T44" fmla="*/ 94 w 116"/>
                <a:gd name="T45" fmla="*/ 1847 h 450"/>
                <a:gd name="T46" fmla="*/ 115 w 116"/>
                <a:gd name="T47" fmla="*/ 1847 h 450"/>
                <a:gd name="T48" fmla="*/ 115 w 116"/>
                <a:gd name="T49" fmla="*/ 1893 h 450"/>
                <a:gd name="T50" fmla="*/ 93 w 116"/>
                <a:gd name="T51" fmla="*/ 1892 h 450"/>
                <a:gd name="T52" fmla="*/ 93 w 116"/>
                <a:gd name="T53" fmla="*/ 2036 h 450"/>
                <a:gd name="T54" fmla="*/ 24 w 116"/>
                <a:gd name="T55" fmla="*/ 2077 h 450"/>
                <a:gd name="T56" fmla="*/ 24 w 116"/>
                <a:gd name="T57" fmla="*/ 2093 h 450"/>
                <a:gd name="T58" fmla="*/ 15 w 116"/>
                <a:gd name="T59" fmla="*/ 2097 h 450"/>
                <a:gd name="T60" fmla="*/ 11 w 116"/>
                <a:gd name="T61" fmla="*/ 2096 h 450"/>
                <a:gd name="T62" fmla="*/ 7 w 116"/>
                <a:gd name="T63" fmla="*/ 2094 h 450"/>
                <a:gd name="T64" fmla="*/ 11 w 116"/>
                <a:gd name="T65" fmla="*/ 2072 h 450"/>
                <a:gd name="T66" fmla="*/ 0 w 116"/>
                <a:gd name="T67" fmla="*/ 2053 h 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6" h="450">
                  <a:moveTo>
                    <a:pt x="0" y="405"/>
                  </a:moveTo>
                  <a:lnTo>
                    <a:pt x="1" y="398"/>
                  </a:lnTo>
                  <a:lnTo>
                    <a:pt x="5" y="393"/>
                  </a:lnTo>
                  <a:lnTo>
                    <a:pt x="10" y="387"/>
                  </a:lnTo>
                  <a:lnTo>
                    <a:pt x="22" y="380"/>
                  </a:lnTo>
                  <a:lnTo>
                    <a:pt x="24" y="367"/>
                  </a:lnTo>
                  <a:lnTo>
                    <a:pt x="25" y="79"/>
                  </a:lnTo>
                  <a:lnTo>
                    <a:pt x="22" y="65"/>
                  </a:lnTo>
                  <a:lnTo>
                    <a:pt x="14" y="55"/>
                  </a:lnTo>
                  <a:lnTo>
                    <a:pt x="7" y="52"/>
                  </a:lnTo>
                  <a:lnTo>
                    <a:pt x="0" y="49"/>
                  </a:lnTo>
                  <a:lnTo>
                    <a:pt x="0" y="42"/>
                  </a:lnTo>
                  <a:lnTo>
                    <a:pt x="4" y="27"/>
                  </a:lnTo>
                  <a:lnTo>
                    <a:pt x="7" y="19"/>
                  </a:lnTo>
                  <a:lnTo>
                    <a:pt x="9" y="15"/>
                  </a:lnTo>
                  <a:lnTo>
                    <a:pt x="10" y="10"/>
                  </a:lnTo>
                  <a:lnTo>
                    <a:pt x="10" y="1"/>
                  </a:lnTo>
                  <a:lnTo>
                    <a:pt x="8" y="0"/>
                  </a:lnTo>
                  <a:lnTo>
                    <a:pt x="24" y="3"/>
                  </a:lnTo>
                  <a:lnTo>
                    <a:pt x="29" y="18"/>
                  </a:lnTo>
                  <a:lnTo>
                    <a:pt x="94" y="60"/>
                  </a:lnTo>
                  <a:lnTo>
                    <a:pt x="94" y="200"/>
                  </a:lnTo>
                  <a:lnTo>
                    <a:pt x="94" y="199"/>
                  </a:lnTo>
                  <a:lnTo>
                    <a:pt x="115" y="199"/>
                  </a:lnTo>
                  <a:lnTo>
                    <a:pt x="115" y="245"/>
                  </a:lnTo>
                  <a:lnTo>
                    <a:pt x="93" y="244"/>
                  </a:lnTo>
                  <a:lnTo>
                    <a:pt x="93" y="388"/>
                  </a:lnTo>
                  <a:lnTo>
                    <a:pt x="24" y="429"/>
                  </a:lnTo>
                  <a:lnTo>
                    <a:pt x="24" y="445"/>
                  </a:lnTo>
                  <a:lnTo>
                    <a:pt x="15" y="449"/>
                  </a:lnTo>
                  <a:lnTo>
                    <a:pt x="11" y="448"/>
                  </a:lnTo>
                  <a:lnTo>
                    <a:pt x="7" y="446"/>
                  </a:lnTo>
                  <a:lnTo>
                    <a:pt x="11" y="424"/>
                  </a:lnTo>
                  <a:lnTo>
                    <a:pt x="0" y="405"/>
                  </a:lnTo>
                  <a:close/>
                </a:path>
              </a:pathLst>
            </a:custGeom>
            <a:noFill/>
            <a:ln w="61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Line 1485"/>
            <p:cNvSpPr>
              <a:spLocks noChangeShapeType="1"/>
            </p:cNvSpPr>
            <p:nvPr/>
          </p:nvSpPr>
          <p:spPr bwMode="auto">
            <a:xfrm>
              <a:off x="5268" y="1637"/>
              <a:ext cx="0" cy="465"/>
            </a:xfrm>
            <a:prstGeom prst="line">
              <a:avLst/>
            </a:prstGeom>
            <a:noFill/>
            <a:ln w="23069">
              <a:solidFill>
                <a:srgbClr val="51515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1486"/>
            <p:cNvSpPr>
              <a:spLocks/>
            </p:cNvSpPr>
            <p:nvPr/>
          </p:nvSpPr>
          <p:spPr bwMode="auto">
            <a:xfrm>
              <a:off x="5347" y="1013"/>
              <a:ext cx="767" cy="882"/>
            </a:xfrm>
            <a:custGeom>
              <a:avLst/>
              <a:gdLst>
                <a:gd name="T0" fmla="*/ 238 w 767"/>
                <a:gd name="T1" fmla="*/ 1894 h 882"/>
                <a:gd name="T2" fmla="*/ 0 w 767"/>
                <a:gd name="T3" fmla="*/ 1894 h 882"/>
                <a:gd name="T4" fmla="*/ 0 w 767"/>
                <a:gd name="T5" fmla="*/ 1844 h 882"/>
                <a:gd name="T6" fmla="*/ 238 w 767"/>
                <a:gd name="T7" fmla="*/ 1844 h 882"/>
                <a:gd name="T8" fmla="*/ 268 w 767"/>
                <a:gd name="T9" fmla="*/ 1838 h 882"/>
                <a:gd name="T10" fmla="*/ 292 w 767"/>
                <a:gd name="T11" fmla="*/ 1822 h 882"/>
                <a:gd name="T12" fmla="*/ 308 w 767"/>
                <a:gd name="T13" fmla="*/ 1797 h 882"/>
                <a:gd name="T14" fmla="*/ 314 w 767"/>
                <a:gd name="T15" fmla="*/ 1767 h 882"/>
                <a:gd name="T16" fmla="*/ 314 w 767"/>
                <a:gd name="T17" fmla="*/ 1140 h 882"/>
                <a:gd name="T18" fmla="*/ 324 w 767"/>
                <a:gd name="T19" fmla="*/ 1091 h 882"/>
                <a:gd name="T20" fmla="*/ 352 w 767"/>
                <a:gd name="T21" fmla="*/ 1051 h 882"/>
                <a:gd name="T22" fmla="*/ 392 w 767"/>
                <a:gd name="T23" fmla="*/ 1023 h 882"/>
                <a:gd name="T24" fmla="*/ 441 w 767"/>
                <a:gd name="T25" fmla="*/ 1013 h 882"/>
                <a:gd name="T26" fmla="*/ 766 w 767"/>
                <a:gd name="T27" fmla="*/ 1013 h 882"/>
                <a:gd name="T28" fmla="*/ 766 w 767"/>
                <a:gd name="T29" fmla="*/ 1064 h 882"/>
                <a:gd name="T30" fmla="*/ 441 w 767"/>
                <a:gd name="T31" fmla="*/ 1064 h 882"/>
                <a:gd name="T32" fmla="*/ 411 w 767"/>
                <a:gd name="T33" fmla="*/ 1070 h 882"/>
                <a:gd name="T34" fmla="*/ 387 w 767"/>
                <a:gd name="T35" fmla="*/ 1086 h 882"/>
                <a:gd name="T36" fmla="*/ 371 w 767"/>
                <a:gd name="T37" fmla="*/ 1111 h 882"/>
                <a:gd name="T38" fmla="*/ 365 w 767"/>
                <a:gd name="T39" fmla="*/ 1140 h 882"/>
                <a:gd name="T40" fmla="*/ 365 w 767"/>
                <a:gd name="T41" fmla="*/ 1767 h 882"/>
                <a:gd name="T42" fmla="*/ 355 w 767"/>
                <a:gd name="T43" fmla="*/ 1817 h 882"/>
                <a:gd name="T44" fmla="*/ 327 w 767"/>
                <a:gd name="T45" fmla="*/ 1857 h 882"/>
                <a:gd name="T46" fmla="*/ 287 w 767"/>
                <a:gd name="T47" fmla="*/ 1884 h 882"/>
                <a:gd name="T48" fmla="*/ 238 w 767"/>
                <a:gd name="T49" fmla="*/ 1894 h 8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67" h="882">
                  <a:moveTo>
                    <a:pt x="238" y="881"/>
                  </a:moveTo>
                  <a:lnTo>
                    <a:pt x="0" y="881"/>
                  </a:lnTo>
                  <a:lnTo>
                    <a:pt x="0" y="831"/>
                  </a:lnTo>
                  <a:lnTo>
                    <a:pt x="238" y="831"/>
                  </a:lnTo>
                  <a:lnTo>
                    <a:pt x="268" y="825"/>
                  </a:lnTo>
                  <a:lnTo>
                    <a:pt x="292" y="809"/>
                  </a:lnTo>
                  <a:lnTo>
                    <a:pt x="308" y="784"/>
                  </a:lnTo>
                  <a:lnTo>
                    <a:pt x="314" y="754"/>
                  </a:lnTo>
                  <a:lnTo>
                    <a:pt x="314" y="127"/>
                  </a:lnTo>
                  <a:lnTo>
                    <a:pt x="324" y="78"/>
                  </a:lnTo>
                  <a:lnTo>
                    <a:pt x="352" y="38"/>
                  </a:lnTo>
                  <a:lnTo>
                    <a:pt x="392" y="10"/>
                  </a:lnTo>
                  <a:lnTo>
                    <a:pt x="441" y="0"/>
                  </a:lnTo>
                  <a:lnTo>
                    <a:pt x="766" y="0"/>
                  </a:lnTo>
                  <a:lnTo>
                    <a:pt x="766" y="51"/>
                  </a:lnTo>
                  <a:lnTo>
                    <a:pt x="441" y="51"/>
                  </a:lnTo>
                  <a:lnTo>
                    <a:pt x="411" y="57"/>
                  </a:lnTo>
                  <a:lnTo>
                    <a:pt x="387" y="73"/>
                  </a:lnTo>
                  <a:lnTo>
                    <a:pt x="371" y="98"/>
                  </a:lnTo>
                  <a:lnTo>
                    <a:pt x="365" y="127"/>
                  </a:lnTo>
                  <a:lnTo>
                    <a:pt x="365" y="754"/>
                  </a:lnTo>
                  <a:lnTo>
                    <a:pt x="355" y="804"/>
                  </a:lnTo>
                  <a:lnTo>
                    <a:pt x="327" y="844"/>
                  </a:lnTo>
                  <a:lnTo>
                    <a:pt x="287" y="871"/>
                  </a:lnTo>
                  <a:lnTo>
                    <a:pt x="238" y="881"/>
                  </a:lnTo>
                  <a:close/>
                </a:path>
              </a:pathLst>
            </a:custGeom>
            <a:solidFill>
              <a:srgbClr val="44C8F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5" name="Freeform 1487"/>
            <p:cNvSpPr>
              <a:spLocks/>
            </p:cNvSpPr>
            <p:nvPr/>
          </p:nvSpPr>
          <p:spPr bwMode="auto">
            <a:xfrm>
              <a:off x="5347" y="1013"/>
              <a:ext cx="767" cy="882"/>
            </a:xfrm>
            <a:custGeom>
              <a:avLst/>
              <a:gdLst>
                <a:gd name="T0" fmla="*/ 0 w 767"/>
                <a:gd name="T1" fmla="*/ 1844 h 882"/>
                <a:gd name="T2" fmla="*/ 238 w 767"/>
                <a:gd name="T3" fmla="*/ 1844 h 882"/>
                <a:gd name="T4" fmla="*/ 268 w 767"/>
                <a:gd name="T5" fmla="*/ 1838 h 882"/>
                <a:gd name="T6" fmla="*/ 292 w 767"/>
                <a:gd name="T7" fmla="*/ 1822 h 882"/>
                <a:gd name="T8" fmla="*/ 308 w 767"/>
                <a:gd name="T9" fmla="*/ 1797 h 882"/>
                <a:gd name="T10" fmla="*/ 314 w 767"/>
                <a:gd name="T11" fmla="*/ 1767 h 882"/>
                <a:gd name="T12" fmla="*/ 314 w 767"/>
                <a:gd name="T13" fmla="*/ 1140 h 882"/>
                <a:gd name="T14" fmla="*/ 324 w 767"/>
                <a:gd name="T15" fmla="*/ 1091 h 882"/>
                <a:gd name="T16" fmla="*/ 352 w 767"/>
                <a:gd name="T17" fmla="*/ 1051 h 882"/>
                <a:gd name="T18" fmla="*/ 392 w 767"/>
                <a:gd name="T19" fmla="*/ 1023 h 882"/>
                <a:gd name="T20" fmla="*/ 441 w 767"/>
                <a:gd name="T21" fmla="*/ 1013 h 882"/>
                <a:gd name="T22" fmla="*/ 766 w 767"/>
                <a:gd name="T23" fmla="*/ 1013 h 882"/>
                <a:gd name="T24" fmla="*/ 766 w 767"/>
                <a:gd name="T25" fmla="*/ 1064 h 882"/>
                <a:gd name="T26" fmla="*/ 441 w 767"/>
                <a:gd name="T27" fmla="*/ 1064 h 882"/>
                <a:gd name="T28" fmla="*/ 411 w 767"/>
                <a:gd name="T29" fmla="*/ 1070 h 882"/>
                <a:gd name="T30" fmla="*/ 387 w 767"/>
                <a:gd name="T31" fmla="*/ 1086 h 882"/>
                <a:gd name="T32" fmla="*/ 371 w 767"/>
                <a:gd name="T33" fmla="*/ 1111 h 882"/>
                <a:gd name="T34" fmla="*/ 365 w 767"/>
                <a:gd name="T35" fmla="*/ 1140 h 882"/>
                <a:gd name="T36" fmla="*/ 365 w 767"/>
                <a:gd name="T37" fmla="*/ 1767 h 882"/>
                <a:gd name="T38" fmla="*/ 355 w 767"/>
                <a:gd name="T39" fmla="*/ 1817 h 882"/>
                <a:gd name="T40" fmla="*/ 327 w 767"/>
                <a:gd name="T41" fmla="*/ 1857 h 882"/>
                <a:gd name="T42" fmla="*/ 287 w 767"/>
                <a:gd name="T43" fmla="*/ 1884 h 882"/>
                <a:gd name="T44" fmla="*/ 238 w 767"/>
                <a:gd name="T45" fmla="*/ 1894 h 882"/>
                <a:gd name="T46" fmla="*/ 0 w 767"/>
                <a:gd name="T47" fmla="*/ 1894 h 8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67" h="882">
                  <a:moveTo>
                    <a:pt x="0" y="831"/>
                  </a:moveTo>
                  <a:lnTo>
                    <a:pt x="238" y="831"/>
                  </a:lnTo>
                  <a:lnTo>
                    <a:pt x="268" y="825"/>
                  </a:lnTo>
                  <a:lnTo>
                    <a:pt x="292" y="809"/>
                  </a:lnTo>
                  <a:lnTo>
                    <a:pt x="308" y="784"/>
                  </a:lnTo>
                  <a:lnTo>
                    <a:pt x="314" y="754"/>
                  </a:lnTo>
                  <a:lnTo>
                    <a:pt x="314" y="127"/>
                  </a:lnTo>
                  <a:lnTo>
                    <a:pt x="324" y="78"/>
                  </a:lnTo>
                  <a:lnTo>
                    <a:pt x="352" y="38"/>
                  </a:lnTo>
                  <a:lnTo>
                    <a:pt x="392" y="10"/>
                  </a:lnTo>
                  <a:lnTo>
                    <a:pt x="441" y="0"/>
                  </a:lnTo>
                  <a:lnTo>
                    <a:pt x="766" y="0"/>
                  </a:lnTo>
                  <a:lnTo>
                    <a:pt x="766" y="51"/>
                  </a:lnTo>
                  <a:lnTo>
                    <a:pt x="441" y="51"/>
                  </a:lnTo>
                  <a:lnTo>
                    <a:pt x="411" y="57"/>
                  </a:lnTo>
                  <a:lnTo>
                    <a:pt x="387" y="73"/>
                  </a:lnTo>
                  <a:lnTo>
                    <a:pt x="371" y="98"/>
                  </a:lnTo>
                  <a:lnTo>
                    <a:pt x="365" y="127"/>
                  </a:lnTo>
                  <a:lnTo>
                    <a:pt x="365" y="754"/>
                  </a:lnTo>
                  <a:lnTo>
                    <a:pt x="355" y="804"/>
                  </a:lnTo>
                  <a:lnTo>
                    <a:pt x="327" y="844"/>
                  </a:lnTo>
                  <a:lnTo>
                    <a:pt x="287" y="871"/>
                  </a:lnTo>
                  <a:lnTo>
                    <a:pt x="238" y="881"/>
                  </a:lnTo>
                  <a:lnTo>
                    <a:pt x="0" y="881"/>
                  </a:lnTo>
                </a:path>
              </a:pathLst>
            </a:custGeom>
            <a:noFill/>
            <a:ln w="612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6" name="Picture 1488"/>
            <p:cNvPicPr>
              <a:picLocks noChangeAspect="1" noChangeArrowheads="1"/>
            </p:cNvPicPr>
            <p:nvPr/>
          </p:nvPicPr>
          <p:blipFill>
            <a:blip r:embed="rId20" cstate="print"/>
            <a:srcRect/>
            <a:stretch>
              <a:fillRect/>
            </a:stretch>
          </p:blipFill>
          <p:spPr bwMode="auto">
            <a:xfrm>
              <a:off x="5145" y="2176"/>
              <a:ext cx="216" cy="701"/>
            </a:xfrm>
            <a:prstGeom prst="rect">
              <a:avLst/>
            </a:prstGeom>
            <a:noFill/>
          </p:spPr>
        </p:pic>
        <p:sp>
          <p:nvSpPr>
            <p:cNvPr id="77" name="Freeform 1489"/>
            <p:cNvSpPr>
              <a:spLocks/>
            </p:cNvSpPr>
            <p:nvPr/>
          </p:nvSpPr>
          <p:spPr bwMode="auto">
            <a:xfrm>
              <a:off x="5145" y="2176"/>
              <a:ext cx="216" cy="701"/>
            </a:xfrm>
            <a:custGeom>
              <a:avLst/>
              <a:gdLst>
                <a:gd name="T0" fmla="*/ 153 w 216"/>
                <a:gd name="T1" fmla="*/ 2534 h 701"/>
                <a:gd name="T2" fmla="*/ 146 w 216"/>
                <a:gd name="T3" fmla="*/ 2461 h 701"/>
                <a:gd name="T4" fmla="*/ 126 w 216"/>
                <a:gd name="T5" fmla="*/ 2392 h 701"/>
                <a:gd name="T6" fmla="*/ 94 w 216"/>
                <a:gd name="T7" fmla="*/ 2329 h 701"/>
                <a:gd name="T8" fmla="*/ 51 w 216"/>
                <a:gd name="T9" fmla="*/ 2273 h 701"/>
                <a:gd name="T10" fmla="*/ 0 w 216"/>
                <a:gd name="T11" fmla="*/ 2226 h 701"/>
                <a:gd name="T12" fmla="*/ 37 w 216"/>
                <a:gd name="T13" fmla="*/ 2176 h 701"/>
                <a:gd name="T14" fmla="*/ 97 w 216"/>
                <a:gd name="T15" fmla="*/ 2231 h 701"/>
                <a:gd name="T16" fmla="*/ 147 w 216"/>
                <a:gd name="T17" fmla="*/ 2296 h 701"/>
                <a:gd name="T18" fmla="*/ 184 w 216"/>
                <a:gd name="T19" fmla="*/ 2369 h 701"/>
                <a:gd name="T20" fmla="*/ 207 w 216"/>
                <a:gd name="T21" fmla="*/ 2449 h 701"/>
                <a:gd name="T22" fmla="*/ 215 w 216"/>
                <a:gd name="T23" fmla="*/ 2534 h 701"/>
                <a:gd name="T24" fmla="*/ 208 w 216"/>
                <a:gd name="T25" fmla="*/ 2615 h 701"/>
                <a:gd name="T26" fmla="*/ 187 w 216"/>
                <a:gd name="T27" fmla="*/ 2690 h 701"/>
                <a:gd name="T28" fmla="*/ 154 w 216"/>
                <a:gd name="T29" fmla="*/ 2760 h 701"/>
                <a:gd name="T30" fmla="*/ 111 w 216"/>
                <a:gd name="T31" fmla="*/ 2822 h 701"/>
                <a:gd name="T32" fmla="*/ 57 w 216"/>
                <a:gd name="T33" fmla="*/ 2876 h 701"/>
                <a:gd name="T34" fmla="*/ 17 w 216"/>
                <a:gd name="T35" fmla="*/ 2829 h 701"/>
                <a:gd name="T36" fmla="*/ 73 w 216"/>
                <a:gd name="T37" fmla="*/ 2769 h 701"/>
                <a:gd name="T38" fmla="*/ 116 w 216"/>
                <a:gd name="T39" fmla="*/ 2699 h 701"/>
                <a:gd name="T40" fmla="*/ 143 w 216"/>
                <a:gd name="T41" fmla="*/ 2620 h 701"/>
                <a:gd name="T42" fmla="*/ 153 w 216"/>
                <a:gd name="T43" fmla="*/ 2534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 h="701">
                  <a:moveTo>
                    <a:pt x="153" y="358"/>
                  </a:moveTo>
                  <a:lnTo>
                    <a:pt x="146" y="285"/>
                  </a:lnTo>
                  <a:lnTo>
                    <a:pt x="126" y="216"/>
                  </a:lnTo>
                  <a:lnTo>
                    <a:pt x="94" y="153"/>
                  </a:lnTo>
                  <a:lnTo>
                    <a:pt x="51" y="97"/>
                  </a:lnTo>
                  <a:lnTo>
                    <a:pt x="0" y="50"/>
                  </a:lnTo>
                  <a:lnTo>
                    <a:pt x="37" y="0"/>
                  </a:lnTo>
                  <a:lnTo>
                    <a:pt x="97" y="55"/>
                  </a:lnTo>
                  <a:lnTo>
                    <a:pt x="147" y="120"/>
                  </a:lnTo>
                  <a:lnTo>
                    <a:pt x="184" y="193"/>
                  </a:lnTo>
                  <a:lnTo>
                    <a:pt x="207" y="273"/>
                  </a:lnTo>
                  <a:lnTo>
                    <a:pt x="215" y="358"/>
                  </a:lnTo>
                  <a:lnTo>
                    <a:pt x="208" y="439"/>
                  </a:lnTo>
                  <a:lnTo>
                    <a:pt x="187" y="514"/>
                  </a:lnTo>
                  <a:lnTo>
                    <a:pt x="154" y="584"/>
                  </a:lnTo>
                  <a:lnTo>
                    <a:pt x="111" y="646"/>
                  </a:lnTo>
                  <a:lnTo>
                    <a:pt x="57" y="700"/>
                  </a:lnTo>
                  <a:lnTo>
                    <a:pt x="17" y="653"/>
                  </a:lnTo>
                  <a:lnTo>
                    <a:pt x="73" y="593"/>
                  </a:lnTo>
                  <a:lnTo>
                    <a:pt x="116" y="523"/>
                  </a:lnTo>
                  <a:lnTo>
                    <a:pt x="143" y="444"/>
                  </a:lnTo>
                  <a:lnTo>
                    <a:pt x="153" y="358"/>
                  </a:lnTo>
                  <a:close/>
                </a:path>
              </a:pathLst>
            </a:custGeom>
            <a:noFill/>
            <a:ln w="61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8" name="Picture 1490"/>
            <p:cNvPicPr>
              <a:picLocks noChangeAspect="1" noChangeArrowheads="1"/>
            </p:cNvPicPr>
            <p:nvPr/>
          </p:nvPicPr>
          <p:blipFill>
            <a:blip r:embed="rId21" cstate="print"/>
            <a:srcRect/>
            <a:stretch>
              <a:fillRect/>
            </a:stretch>
          </p:blipFill>
          <p:spPr bwMode="auto">
            <a:xfrm>
              <a:off x="4842" y="2095"/>
              <a:ext cx="138" cy="225"/>
            </a:xfrm>
            <a:prstGeom prst="rect">
              <a:avLst/>
            </a:prstGeom>
            <a:noFill/>
          </p:spPr>
        </p:pic>
        <p:pic>
          <p:nvPicPr>
            <p:cNvPr id="79" name="Picture 1491"/>
            <p:cNvPicPr>
              <a:picLocks noChangeAspect="1" noChangeArrowheads="1"/>
            </p:cNvPicPr>
            <p:nvPr/>
          </p:nvPicPr>
          <p:blipFill>
            <a:blip r:embed="rId22" cstate="print"/>
            <a:srcRect/>
            <a:stretch>
              <a:fillRect/>
            </a:stretch>
          </p:blipFill>
          <p:spPr bwMode="auto">
            <a:xfrm>
              <a:off x="4837" y="2089"/>
              <a:ext cx="147" cy="235"/>
            </a:xfrm>
            <a:prstGeom prst="rect">
              <a:avLst/>
            </a:prstGeom>
            <a:noFill/>
          </p:spPr>
        </p:pic>
        <p:pic>
          <p:nvPicPr>
            <p:cNvPr id="80" name="Picture 1492"/>
            <p:cNvPicPr>
              <a:picLocks noChangeAspect="1" noChangeArrowheads="1"/>
            </p:cNvPicPr>
            <p:nvPr/>
          </p:nvPicPr>
          <p:blipFill>
            <a:blip r:embed="rId23" cstate="print"/>
            <a:srcRect/>
            <a:stretch>
              <a:fillRect/>
            </a:stretch>
          </p:blipFill>
          <p:spPr bwMode="auto">
            <a:xfrm>
              <a:off x="4820" y="1824"/>
              <a:ext cx="142" cy="228"/>
            </a:xfrm>
            <a:prstGeom prst="rect">
              <a:avLst/>
            </a:prstGeom>
            <a:noFill/>
          </p:spPr>
        </p:pic>
        <p:pic>
          <p:nvPicPr>
            <p:cNvPr id="81" name="Picture 1493"/>
            <p:cNvPicPr>
              <a:picLocks noChangeAspect="1" noChangeArrowheads="1"/>
            </p:cNvPicPr>
            <p:nvPr/>
          </p:nvPicPr>
          <p:blipFill>
            <a:blip r:embed="rId24" cstate="print"/>
            <a:srcRect/>
            <a:stretch>
              <a:fillRect/>
            </a:stretch>
          </p:blipFill>
          <p:spPr bwMode="auto">
            <a:xfrm>
              <a:off x="4816" y="1819"/>
              <a:ext cx="152" cy="238"/>
            </a:xfrm>
            <a:prstGeom prst="rect">
              <a:avLst/>
            </a:prstGeom>
            <a:noFill/>
          </p:spPr>
        </p:pic>
        <p:pic>
          <p:nvPicPr>
            <p:cNvPr id="82" name="Picture 1494"/>
            <p:cNvPicPr>
              <a:picLocks noChangeAspect="1" noChangeArrowheads="1"/>
            </p:cNvPicPr>
            <p:nvPr/>
          </p:nvPicPr>
          <p:blipFill>
            <a:blip r:embed="rId25" cstate="print"/>
            <a:srcRect/>
            <a:stretch>
              <a:fillRect/>
            </a:stretch>
          </p:blipFill>
          <p:spPr bwMode="auto">
            <a:xfrm>
              <a:off x="4966" y="2172"/>
              <a:ext cx="332" cy="733"/>
            </a:xfrm>
            <a:prstGeom prst="rect">
              <a:avLst/>
            </a:prstGeom>
            <a:noFill/>
          </p:spPr>
        </p:pic>
        <p:sp>
          <p:nvSpPr>
            <p:cNvPr id="83" name="Freeform 1495"/>
            <p:cNvSpPr>
              <a:spLocks/>
            </p:cNvSpPr>
            <p:nvPr/>
          </p:nvSpPr>
          <p:spPr bwMode="auto">
            <a:xfrm>
              <a:off x="4966" y="2170"/>
              <a:ext cx="333" cy="736"/>
            </a:xfrm>
            <a:custGeom>
              <a:avLst/>
              <a:gdLst>
                <a:gd name="T0" fmla="*/ 38 w 333"/>
                <a:gd name="T1" fmla="*/ 2806 h 736"/>
                <a:gd name="T2" fmla="*/ 45 w 333"/>
                <a:gd name="T3" fmla="*/ 2803 h 736"/>
                <a:gd name="T4" fmla="*/ 51 w 333"/>
                <a:gd name="T5" fmla="*/ 2801 h 736"/>
                <a:gd name="T6" fmla="*/ 57 w 333"/>
                <a:gd name="T7" fmla="*/ 2798 h 736"/>
                <a:gd name="T8" fmla="*/ 58 w 333"/>
                <a:gd name="T9" fmla="*/ 2798 h 736"/>
                <a:gd name="T10" fmla="*/ 59 w 333"/>
                <a:gd name="T11" fmla="*/ 2798 h 736"/>
                <a:gd name="T12" fmla="*/ 124 w 333"/>
                <a:gd name="T13" fmla="*/ 2759 h 736"/>
                <a:gd name="T14" fmla="*/ 176 w 333"/>
                <a:gd name="T15" fmla="*/ 2705 h 736"/>
                <a:gd name="T16" fmla="*/ 201 w 333"/>
                <a:gd name="T17" fmla="*/ 2665 h 736"/>
                <a:gd name="T18" fmla="*/ 219 w 333"/>
                <a:gd name="T19" fmla="*/ 2620 h 736"/>
                <a:gd name="T20" fmla="*/ 229 w 333"/>
                <a:gd name="T21" fmla="*/ 2572 h 736"/>
                <a:gd name="T22" fmla="*/ 232 w 333"/>
                <a:gd name="T23" fmla="*/ 2522 h 736"/>
                <a:gd name="T24" fmla="*/ 216 w 333"/>
                <a:gd name="T25" fmla="*/ 2443 h 736"/>
                <a:gd name="T26" fmla="*/ 179 w 333"/>
                <a:gd name="T27" fmla="*/ 2375 h 736"/>
                <a:gd name="T28" fmla="*/ 126 w 333"/>
                <a:gd name="T29" fmla="*/ 2318 h 736"/>
                <a:gd name="T30" fmla="*/ 62 w 333"/>
                <a:gd name="T31" fmla="*/ 2273 h 736"/>
                <a:gd name="T32" fmla="*/ 55 w 333"/>
                <a:gd name="T33" fmla="*/ 2269 h 736"/>
                <a:gd name="T34" fmla="*/ 53 w 333"/>
                <a:gd name="T35" fmla="*/ 2262 h 736"/>
                <a:gd name="T36" fmla="*/ 52 w 333"/>
                <a:gd name="T37" fmla="*/ 2257 h 736"/>
                <a:gd name="T38" fmla="*/ 51 w 333"/>
                <a:gd name="T39" fmla="*/ 2250 h 736"/>
                <a:gd name="T40" fmla="*/ 48 w 333"/>
                <a:gd name="T41" fmla="*/ 2238 h 736"/>
                <a:gd name="T42" fmla="*/ 53 w 333"/>
                <a:gd name="T43" fmla="*/ 2234 h 736"/>
                <a:gd name="T44" fmla="*/ 56 w 333"/>
                <a:gd name="T45" fmla="*/ 2232 h 736"/>
                <a:gd name="T46" fmla="*/ 51 w 333"/>
                <a:gd name="T47" fmla="*/ 2217 h 736"/>
                <a:gd name="T48" fmla="*/ 68 w 333"/>
                <a:gd name="T49" fmla="*/ 2203 h 736"/>
                <a:gd name="T50" fmla="*/ 64 w 333"/>
                <a:gd name="T51" fmla="*/ 2197 h 736"/>
                <a:gd name="T52" fmla="*/ 60 w 333"/>
                <a:gd name="T53" fmla="*/ 2190 h 736"/>
                <a:gd name="T54" fmla="*/ 61 w 333"/>
                <a:gd name="T55" fmla="*/ 2186 h 736"/>
                <a:gd name="T56" fmla="*/ 65 w 333"/>
                <a:gd name="T57" fmla="*/ 2180 h 736"/>
                <a:gd name="T58" fmla="*/ 71 w 333"/>
                <a:gd name="T59" fmla="*/ 2170 h 736"/>
                <a:gd name="T60" fmla="*/ 76 w 333"/>
                <a:gd name="T61" fmla="*/ 2172 h 736"/>
                <a:gd name="T62" fmla="*/ 91 w 333"/>
                <a:gd name="T63" fmla="*/ 2176 h 736"/>
                <a:gd name="T64" fmla="*/ 155 w 333"/>
                <a:gd name="T65" fmla="*/ 2210 h 736"/>
                <a:gd name="T66" fmla="*/ 212 w 333"/>
                <a:gd name="T67" fmla="*/ 2255 h 736"/>
                <a:gd name="T68" fmla="*/ 259 w 333"/>
                <a:gd name="T69" fmla="*/ 2309 h 736"/>
                <a:gd name="T70" fmla="*/ 296 w 333"/>
                <a:gd name="T71" fmla="*/ 2372 h 736"/>
                <a:gd name="T72" fmla="*/ 321 w 333"/>
                <a:gd name="T73" fmla="*/ 2442 h 736"/>
                <a:gd name="T74" fmla="*/ 332 w 333"/>
                <a:gd name="T75" fmla="*/ 2517 h 736"/>
                <a:gd name="T76" fmla="*/ 327 w 333"/>
                <a:gd name="T77" fmla="*/ 2597 h 736"/>
                <a:gd name="T78" fmla="*/ 307 w 333"/>
                <a:gd name="T79" fmla="*/ 2672 h 736"/>
                <a:gd name="T80" fmla="*/ 273 w 333"/>
                <a:gd name="T81" fmla="*/ 2740 h 736"/>
                <a:gd name="T82" fmla="*/ 227 w 333"/>
                <a:gd name="T83" fmla="*/ 2799 h 736"/>
                <a:gd name="T84" fmla="*/ 170 w 333"/>
                <a:gd name="T85" fmla="*/ 2849 h 736"/>
                <a:gd name="T86" fmla="*/ 104 w 333"/>
                <a:gd name="T87" fmla="*/ 2887 h 736"/>
                <a:gd name="T88" fmla="*/ 100 w 333"/>
                <a:gd name="T89" fmla="*/ 2890 h 736"/>
                <a:gd name="T90" fmla="*/ 95 w 333"/>
                <a:gd name="T91" fmla="*/ 2892 h 736"/>
                <a:gd name="T92" fmla="*/ 90 w 333"/>
                <a:gd name="T93" fmla="*/ 2893 h 736"/>
                <a:gd name="T94" fmla="*/ 84 w 333"/>
                <a:gd name="T95" fmla="*/ 2895 h 736"/>
                <a:gd name="T96" fmla="*/ 78 w 333"/>
                <a:gd name="T97" fmla="*/ 2898 h 736"/>
                <a:gd name="T98" fmla="*/ 72 w 333"/>
                <a:gd name="T99" fmla="*/ 2900 h 736"/>
                <a:gd name="T100" fmla="*/ 65 w 333"/>
                <a:gd name="T101" fmla="*/ 2903 h 736"/>
                <a:gd name="T102" fmla="*/ 57 w 333"/>
                <a:gd name="T103" fmla="*/ 2905 h 736"/>
                <a:gd name="T104" fmla="*/ 48 w 333"/>
                <a:gd name="T105" fmla="*/ 2905 h 736"/>
                <a:gd name="T106" fmla="*/ 28 w 333"/>
                <a:gd name="T107" fmla="*/ 2900 h 736"/>
                <a:gd name="T108" fmla="*/ 13 w 333"/>
                <a:gd name="T109" fmla="*/ 2889 h 736"/>
                <a:gd name="T110" fmla="*/ 3 w 333"/>
                <a:gd name="T111" fmla="*/ 2872 h 736"/>
                <a:gd name="T112" fmla="*/ 0 w 333"/>
                <a:gd name="T113" fmla="*/ 2852 h 736"/>
                <a:gd name="T114" fmla="*/ 3 w 333"/>
                <a:gd name="T115" fmla="*/ 2836 h 736"/>
                <a:gd name="T116" fmla="*/ 11 w 333"/>
                <a:gd name="T117" fmla="*/ 2822 h 736"/>
                <a:gd name="T118" fmla="*/ 23 w 333"/>
                <a:gd name="T119" fmla="*/ 2812 h 736"/>
                <a:gd name="T120" fmla="*/ 38 w 333"/>
                <a:gd name="T121" fmla="*/ 2806 h 7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3" h="736">
                  <a:moveTo>
                    <a:pt x="38" y="636"/>
                  </a:moveTo>
                  <a:lnTo>
                    <a:pt x="45" y="633"/>
                  </a:lnTo>
                  <a:lnTo>
                    <a:pt x="51" y="631"/>
                  </a:lnTo>
                  <a:lnTo>
                    <a:pt x="57" y="628"/>
                  </a:lnTo>
                  <a:lnTo>
                    <a:pt x="58" y="628"/>
                  </a:lnTo>
                  <a:lnTo>
                    <a:pt x="59" y="628"/>
                  </a:lnTo>
                  <a:lnTo>
                    <a:pt x="124" y="589"/>
                  </a:lnTo>
                  <a:lnTo>
                    <a:pt x="176" y="535"/>
                  </a:lnTo>
                  <a:lnTo>
                    <a:pt x="201" y="495"/>
                  </a:lnTo>
                  <a:lnTo>
                    <a:pt x="219" y="450"/>
                  </a:lnTo>
                  <a:lnTo>
                    <a:pt x="229" y="402"/>
                  </a:lnTo>
                  <a:lnTo>
                    <a:pt x="232" y="352"/>
                  </a:lnTo>
                  <a:lnTo>
                    <a:pt x="216" y="273"/>
                  </a:lnTo>
                  <a:lnTo>
                    <a:pt x="179" y="205"/>
                  </a:lnTo>
                  <a:lnTo>
                    <a:pt x="126" y="148"/>
                  </a:lnTo>
                  <a:lnTo>
                    <a:pt x="62" y="103"/>
                  </a:lnTo>
                  <a:lnTo>
                    <a:pt x="55" y="99"/>
                  </a:lnTo>
                  <a:lnTo>
                    <a:pt x="53" y="92"/>
                  </a:lnTo>
                  <a:lnTo>
                    <a:pt x="52" y="87"/>
                  </a:lnTo>
                  <a:lnTo>
                    <a:pt x="51" y="80"/>
                  </a:lnTo>
                  <a:lnTo>
                    <a:pt x="48" y="68"/>
                  </a:lnTo>
                  <a:lnTo>
                    <a:pt x="53" y="64"/>
                  </a:lnTo>
                  <a:lnTo>
                    <a:pt x="56" y="62"/>
                  </a:lnTo>
                  <a:lnTo>
                    <a:pt x="51" y="47"/>
                  </a:lnTo>
                  <a:lnTo>
                    <a:pt x="68" y="33"/>
                  </a:lnTo>
                  <a:lnTo>
                    <a:pt x="64" y="27"/>
                  </a:lnTo>
                  <a:lnTo>
                    <a:pt x="60" y="20"/>
                  </a:lnTo>
                  <a:lnTo>
                    <a:pt x="61" y="16"/>
                  </a:lnTo>
                  <a:lnTo>
                    <a:pt x="65" y="10"/>
                  </a:lnTo>
                  <a:lnTo>
                    <a:pt x="71" y="0"/>
                  </a:lnTo>
                  <a:lnTo>
                    <a:pt x="76" y="2"/>
                  </a:lnTo>
                  <a:lnTo>
                    <a:pt x="91" y="6"/>
                  </a:lnTo>
                  <a:lnTo>
                    <a:pt x="155" y="40"/>
                  </a:lnTo>
                  <a:lnTo>
                    <a:pt x="212" y="85"/>
                  </a:lnTo>
                  <a:lnTo>
                    <a:pt x="259" y="139"/>
                  </a:lnTo>
                  <a:lnTo>
                    <a:pt x="296" y="202"/>
                  </a:lnTo>
                  <a:lnTo>
                    <a:pt x="321" y="272"/>
                  </a:lnTo>
                  <a:lnTo>
                    <a:pt x="332" y="347"/>
                  </a:lnTo>
                  <a:lnTo>
                    <a:pt x="327" y="427"/>
                  </a:lnTo>
                  <a:lnTo>
                    <a:pt x="307" y="502"/>
                  </a:lnTo>
                  <a:lnTo>
                    <a:pt x="273" y="570"/>
                  </a:lnTo>
                  <a:lnTo>
                    <a:pt x="227" y="629"/>
                  </a:lnTo>
                  <a:lnTo>
                    <a:pt x="170" y="679"/>
                  </a:lnTo>
                  <a:lnTo>
                    <a:pt x="104" y="717"/>
                  </a:lnTo>
                  <a:lnTo>
                    <a:pt x="100" y="720"/>
                  </a:lnTo>
                  <a:lnTo>
                    <a:pt x="95" y="722"/>
                  </a:lnTo>
                  <a:lnTo>
                    <a:pt x="90" y="723"/>
                  </a:lnTo>
                  <a:lnTo>
                    <a:pt x="84" y="725"/>
                  </a:lnTo>
                  <a:lnTo>
                    <a:pt x="78" y="728"/>
                  </a:lnTo>
                  <a:lnTo>
                    <a:pt x="72" y="730"/>
                  </a:lnTo>
                  <a:lnTo>
                    <a:pt x="65" y="733"/>
                  </a:lnTo>
                  <a:lnTo>
                    <a:pt x="57" y="735"/>
                  </a:lnTo>
                  <a:lnTo>
                    <a:pt x="48" y="735"/>
                  </a:lnTo>
                  <a:lnTo>
                    <a:pt x="28" y="730"/>
                  </a:lnTo>
                  <a:lnTo>
                    <a:pt x="13" y="719"/>
                  </a:lnTo>
                  <a:lnTo>
                    <a:pt x="3" y="702"/>
                  </a:lnTo>
                  <a:lnTo>
                    <a:pt x="0" y="682"/>
                  </a:lnTo>
                  <a:lnTo>
                    <a:pt x="3" y="666"/>
                  </a:lnTo>
                  <a:lnTo>
                    <a:pt x="11" y="652"/>
                  </a:lnTo>
                  <a:lnTo>
                    <a:pt x="23" y="642"/>
                  </a:lnTo>
                  <a:lnTo>
                    <a:pt x="38" y="636"/>
                  </a:lnTo>
                  <a:close/>
                </a:path>
              </a:pathLst>
            </a:custGeom>
            <a:noFill/>
            <a:ln w="612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4" name="Freeform 1496"/>
            <p:cNvSpPr>
              <a:spLocks/>
            </p:cNvSpPr>
            <p:nvPr/>
          </p:nvSpPr>
          <p:spPr bwMode="auto">
            <a:xfrm>
              <a:off x="4972" y="2176"/>
              <a:ext cx="62" cy="62"/>
            </a:xfrm>
            <a:custGeom>
              <a:avLst/>
              <a:gdLst>
                <a:gd name="T0" fmla="*/ 32 w 62"/>
                <a:gd name="T1" fmla="*/ 2239 h 62"/>
                <a:gd name="T2" fmla="*/ 20 w 62"/>
                <a:gd name="T3" fmla="*/ 2237 h 62"/>
                <a:gd name="T4" fmla="*/ 10 w 62"/>
                <a:gd name="T5" fmla="*/ 2231 h 62"/>
                <a:gd name="T6" fmla="*/ 3 w 62"/>
                <a:gd name="T7" fmla="*/ 2221 h 62"/>
                <a:gd name="T8" fmla="*/ 0 w 62"/>
                <a:gd name="T9" fmla="*/ 2209 h 62"/>
                <a:gd name="T10" fmla="*/ 2 w 62"/>
                <a:gd name="T11" fmla="*/ 2197 h 62"/>
                <a:gd name="T12" fmla="*/ 8 w 62"/>
                <a:gd name="T13" fmla="*/ 2187 h 62"/>
                <a:gd name="T14" fmla="*/ 17 w 62"/>
                <a:gd name="T15" fmla="*/ 2180 h 62"/>
                <a:gd name="T16" fmla="*/ 29 w 62"/>
                <a:gd name="T17" fmla="*/ 2177 h 62"/>
                <a:gd name="T18" fmla="*/ 41 w 62"/>
                <a:gd name="T19" fmla="*/ 2179 h 62"/>
                <a:gd name="T20" fmla="*/ 51 w 62"/>
                <a:gd name="T21" fmla="*/ 2185 h 62"/>
                <a:gd name="T22" fmla="*/ 59 w 62"/>
                <a:gd name="T23" fmla="*/ 2195 h 62"/>
                <a:gd name="T24" fmla="*/ 61 w 62"/>
                <a:gd name="T25" fmla="*/ 2207 h 62"/>
                <a:gd name="T26" fmla="*/ 60 w 62"/>
                <a:gd name="T27" fmla="*/ 2219 h 62"/>
                <a:gd name="T28" fmla="*/ 53 w 62"/>
                <a:gd name="T29" fmla="*/ 2229 h 62"/>
                <a:gd name="T30" fmla="*/ 44 w 62"/>
                <a:gd name="T31" fmla="*/ 2236 h 62"/>
                <a:gd name="T32" fmla="*/ 32 w 62"/>
                <a:gd name="T33" fmla="*/ 223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32" y="62"/>
                  </a:moveTo>
                  <a:lnTo>
                    <a:pt x="20" y="60"/>
                  </a:lnTo>
                  <a:lnTo>
                    <a:pt x="10" y="54"/>
                  </a:lnTo>
                  <a:lnTo>
                    <a:pt x="3" y="44"/>
                  </a:lnTo>
                  <a:lnTo>
                    <a:pt x="0" y="32"/>
                  </a:lnTo>
                  <a:lnTo>
                    <a:pt x="2" y="20"/>
                  </a:lnTo>
                  <a:lnTo>
                    <a:pt x="8" y="10"/>
                  </a:lnTo>
                  <a:lnTo>
                    <a:pt x="17" y="3"/>
                  </a:lnTo>
                  <a:lnTo>
                    <a:pt x="29" y="0"/>
                  </a:lnTo>
                  <a:lnTo>
                    <a:pt x="41" y="2"/>
                  </a:lnTo>
                  <a:lnTo>
                    <a:pt x="51" y="8"/>
                  </a:lnTo>
                  <a:lnTo>
                    <a:pt x="59" y="18"/>
                  </a:lnTo>
                  <a:lnTo>
                    <a:pt x="61" y="30"/>
                  </a:lnTo>
                  <a:lnTo>
                    <a:pt x="60" y="42"/>
                  </a:lnTo>
                  <a:lnTo>
                    <a:pt x="53" y="52"/>
                  </a:lnTo>
                  <a:lnTo>
                    <a:pt x="44" y="59"/>
                  </a:lnTo>
                  <a:lnTo>
                    <a:pt x="32" y="6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5" name="Freeform 1497"/>
            <p:cNvSpPr>
              <a:spLocks/>
            </p:cNvSpPr>
            <p:nvPr/>
          </p:nvSpPr>
          <p:spPr bwMode="auto">
            <a:xfrm>
              <a:off x="4972" y="2176"/>
              <a:ext cx="62" cy="62"/>
            </a:xfrm>
            <a:custGeom>
              <a:avLst/>
              <a:gdLst>
                <a:gd name="T0" fmla="*/ 61 w 62"/>
                <a:gd name="T1" fmla="*/ 2207 h 62"/>
                <a:gd name="T2" fmla="*/ 59 w 62"/>
                <a:gd name="T3" fmla="*/ 2195 h 62"/>
                <a:gd name="T4" fmla="*/ 51 w 62"/>
                <a:gd name="T5" fmla="*/ 2185 h 62"/>
                <a:gd name="T6" fmla="*/ 41 w 62"/>
                <a:gd name="T7" fmla="*/ 2179 h 62"/>
                <a:gd name="T8" fmla="*/ 29 w 62"/>
                <a:gd name="T9" fmla="*/ 2177 h 62"/>
                <a:gd name="T10" fmla="*/ 17 w 62"/>
                <a:gd name="T11" fmla="*/ 2180 h 62"/>
                <a:gd name="T12" fmla="*/ 8 w 62"/>
                <a:gd name="T13" fmla="*/ 2187 h 62"/>
                <a:gd name="T14" fmla="*/ 2 w 62"/>
                <a:gd name="T15" fmla="*/ 2197 h 62"/>
                <a:gd name="T16" fmla="*/ 0 w 62"/>
                <a:gd name="T17" fmla="*/ 2209 h 62"/>
                <a:gd name="T18" fmla="*/ 3 w 62"/>
                <a:gd name="T19" fmla="*/ 2221 h 62"/>
                <a:gd name="T20" fmla="*/ 10 w 62"/>
                <a:gd name="T21" fmla="*/ 2231 h 62"/>
                <a:gd name="T22" fmla="*/ 20 w 62"/>
                <a:gd name="T23" fmla="*/ 2237 h 62"/>
                <a:gd name="T24" fmla="*/ 32 w 62"/>
                <a:gd name="T25" fmla="*/ 2239 h 62"/>
                <a:gd name="T26" fmla="*/ 44 w 62"/>
                <a:gd name="T27" fmla="*/ 2236 h 62"/>
                <a:gd name="T28" fmla="*/ 53 w 62"/>
                <a:gd name="T29" fmla="*/ 2229 h 62"/>
                <a:gd name="T30" fmla="*/ 60 w 62"/>
                <a:gd name="T31" fmla="*/ 2219 h 62"/>
                <a:gd name="T32" fmla="*/ 61 w 62"/>
                <a:gd name="T33" fmla="*/ 2207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61" y="30"/>
                  </a:moveTo>
                  <a:lnTo>
                    <a:pt x="59" y="18"/>
                  </a:lnTo>
                  <a:lnTo>
                    <a:pt x="51" y="8"/>
                  </a:lnTo>
                  <a:lnTo>
                    <a:pt x="41" y="2"/>
                  </a:lnTo>
                  <a:lnTo>
                    <a:pt x="29" y="0"/>
                  </a:lnTo>
                  <a:lnTo>
                    <a:pt x="17" y="3"/>
                  </a:lnTo>
                  <a:lnTo>
                    <a:pt x="8" y="10"/>
                  </a:lnTo>
                  <a:lnTo>
                    <a:pt x="2" y="20"/>
                  </a:lnTo>
                  <a:lnTo>
                    <a:pt x="0" y="32"/>
                  </a:lnTo>
                  <a:lnTo>
                    <a:pt x="3" y="44"/>
                  </a:lnTo>
                  <a:lnTo>
                    <a:pt x="10" y="54"/>
                  </a:lnTo>
                  <a:lnTo>
                    <a:pt x="20" y="60"/>
                  </a:lnTo>
                  <a:lnTo>
                    <a:pt x="32" y="62"/>
                  </a:lnTo>
                  <a:lnTo>
                    <a:pt x="44" y="59"/>
                  </a:lnTo>
                  <a:lnTo>
                    <a:pt x="53" y="52"/>
                  </a:lnTo>
                  <a:lnTo>
                    <a:pt x="60" y="42"/>
                  </a:lnTo>
                  <a:lnTo>
                    <a:pt x="61" y="30"/>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6" name="Freeform 1498"/>
            <p:cNvSpPr>
              <a:spLocks/>
            </p:cNvSpPr>
            <p:nvPr/>
          </p:nvSpPr>
          <p:spPr bwMode="auto">
            <a:xfrm>
              <a:off x="4991" y="2821"/>
              <a:ext cx="62" cy="62"/>
            </a:xfrm>
            <a:custGeom>
              <a:avLst/>
              <a:gdLst>
                <a:gd name="T0" fmla="*/ 30 w 62"/>
                <a:gd name="T1" fmla="*/ 2883 h 62"/>
                <a:gd name="T2" fmla="*/ 18 w 62"/>
                <a:gd name="T3" fmla="*/ 2881 h 62"/>
                <a:gd name="T4" fmla="*/ 8 w 62"/>
                <a:gd name="T5" fmla="*/ 2874 h 62"/>
                <a:gd name="T6" fmla="*/ 2 w 62"/>
                <a:gd name="T7" fmla="*/ 2864 h 62"/>
                <a:gd name="T8" fmla="*/ 0 w 62"/>
                <a:gd name="T9" fmla="*/ 2851 h 62"/>
                <a:gd name="T10" fmla="*/ 3 w 62"/>
                <a:gd name="T11" fmla="*/ 2839 h 62"/>
                <a:gd name="T12" fmla="*/ 9 w 62"/>
                <a:gd name="T13" fmla="*/ 2830 h 62"/>
                <a:gd name="T14" fmla="*/ 19 w 62"/>
                <a:gd name="T15" fmla="*/ 2823 h 62"/>
                <a:gd name="T16" fmla="*/ 32 w 62"/>
                <a:gd name="T17" fmla="*/ 2821 h 62"/>
                <a:gd name="T18" fmla="*/ 44 w 62"/>
                <a:gd name="T19" fmla="*/ 2824 h 62"/>
                <a:gd name="T20" fmla="*/ 53 w 62"/>
                <a:gd name="T21" fmla="*/ 2831 h 62"/>
                <a:gd name="T22" fmla="*/ 60 w 62"/>
                <a:gd name="T23" fmla="*/ 2841 h 62"/>
                <a:gd name="T24" fmla="*/ 62 w 62"/>
                <a:gd name="T25" fmla="*/ 2853 h 62"/>
                <a:gd name="T26" fmla="*/ 59 w 62"/>
                <a:gd name="T27" fmla="*/ 2865 h 62"/>
                <a:gd name="T28" fmla="*/ 52 w 62"/>
                <a:gd name="T29" fmla="*/ 2875 h 62"/>
                <a:gd name="T30" fmla="*/ 42 w 62"/>
                <a:gd name="T31" fmla="*/ 2881 h 62"/>
                <a:gd name="T32" fmla="*/ 30 w 62"/>
                <a:gd name="T33" fmla="*/ 2883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30" y="62"/>
                  </a:moveTo>
                  <a:lnTo>
                    <a:pt x="18" y="60"/>
                  </a:lnTo>
                  <a:lnTo>
                    <a:pt x="8" y="53"/>
                  </a:lnTo>
                  <a:lnTo>
                    <a:pt x="2" y="43"/>
                  </a:lnTo>
                  <a:lnTo>
                    <a:pt x="0" y="30"/>
                  </a:lnTo>
                  <a:lnTo>
                    <a:pt x="3" y="18"/>
                  </a:lnTo>
                  <a:lnTo>
                    <a:pt x="9" y="9"/>
                  </a:lnTo>
                  <a:lnTo>
                    <a:pt x="19" y="2"/>
                  </a:lnTo>
                  <a:lnTo>
                    <a:pt x="32" y="0"/>
                  </a:lnTo>
                  <a:lnTo>
                    <a:pt x="44" y="3"/>
                  </a:lnTo>
                  <a:lnTo>
                    <a:pt x="53" y="10"/>
                  </a:lnTo>
                  <a:lnTo>
                    <a:pt x="60" y="20"/>
                  </a:lnTo>
                  <a:lnTo>
                    <a:pt x="62" y="32"/>
                  </a:lnTo>
                  <a:lnTo>
                    <a:pt x="59" y="44"/>
                  </a:lnTo>
                  <a:lnTo>
                    <a:pt x="52" y="54"/>
                  </a:lnTo>
                  <a:lnTo>
                    <a:pt x="42" y="60"/>
                  </a:lnTo>
                  <a:lnTo>
                    <a:pt x="30" y="62"/>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7" name="Freeform 1499"/>
            <p:cNvSpPr>
              <a:spLocks/>
            </p:cNvSpPr>
            <p:nvPr/>
          </p:nvSpPr>
          <p:spPr bwMode="auto">
            <a:xfrm>
              <a:off x="4991" y="2821"/>
              <a:ext cx="62" cy="62"/>
            </a:xfrm>
            <a:custGeom>
              <a:avLst/>
              <a:gdLst>
                <a:gd name="T0" fmla="*/ 62 w 62"/>
                <a:gd name="T1" fmla="*/ 2853 h 62"/>
                <a:gd name="T2" fmla="*/ 60 w 62"/>
                <a:gd name="T3" fmla="*/ 2841 h 62"/>
                <a:gd name="T4" fmla="*/ 53 w 62"/>
                <a:gd name="T5" fmla="*/ 2831 h 62"/>
                <a:gd name="T6" fmla="*/ 44 w 62"/>
                <a:gd name="T7" fmla="*/ 2824 h 62"/>
                <a:gd name="T8" fmla="*/ 32 w 62"/>
                <a:gd name="T9" fmla="*/ 2821 h 62"/>
                <a:gd name="T10" fmla="*/ 19 w 62"/>
                <a:gd name="T11" fmla="*/ 2823 h 62"/>
                <a:gd name="T12" fmla="*/ 9 w 62"/>
                <a:gd name="T13" fmla="*/ 2830 h 62"/>
                <a:gd name="T14" fmla="*/ 3 w 62"/>
                <a:gd name="T15" fmla="*/ 2839 h 62"/>
                <a:gd name="T16" fmla="*/ 0 w 62"/>
                <a:gd name="T17" fmla="*/ 2851 h 62"/>
                <a:gd name="T18" fmla="*/ 2 w 62"/>
                <a:gd name="T19" fmla="*/ 2864 h 62"/>
                <a:gd name="T20" fmla="*/ 8 w 62"/>
                <a:gd name="T21" fmla="*/ 2874 h 62"/>
                <a:gd name="T22" fmla="*/ 18 w 62"/>
                <a:gd name="T23" fmla="*/ 2881 h 62"/>
                <a:gd name="T24" fmla="*/ 30 w 62"/>
                <a:gd name="T25" fmla="*/ 2883 h 62"/>
                <a:gd name="T26" fmla="*/ 42 w 62"/>
                <a:gd name="T27" fmla="*/ 2881 h 62"/>
                <a:gd name="T28" fmla="*/ 52 w 62"/>
                <a:gd name="T29" fmla="*/ 2875 h 62"/>
                <a:gd name="T30" fmla="*/ 59 w 62"/>
                <a:gd name="T31" fmla="*/ 2865 h 62"/>
                <a:gd name="T32" fmla="*/ 62 w 62"/>
                <a:gd name="T33" fmla="*/ 2853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62" y="32"/>
                  </a:moveTo>
                  <a:lnTo>
                    <a:pt x="60" y="20"/>
                  </a:lnTo>
                  <a:lnTo>
                    <a:pt x="53" y="10"/>
                  </a:lnTo>
                  <a:lnTo>
                    <a:pt x="44" y="3"/>
                  </a:lnTo>
                  <a:lnTo>
                    <a:pt x="32" y="0"/>
                  </a:lnTo>
                  <a:lnTo>
                    <a:pt x="19" y="2"/>
                  </a:lnTo>
                  <a:lnTo>
                    <a:pt x="9" y="9"/>
                  </a:lnTo>
                  <a:lnTo>
                    <a:pt x="3" y="18"/>
                  </a:lnTo>
                  <a:lnTo>
                    <a:pt x="0" y="30"/>
                  </a:lnTo>
                  <a:lnTo>
                    <a:pt x="2" y="43"/>
                  </a:lnTo>
                  <a:lnTo>
                    <a:pt x="8" y="53"/>
                  </a:lnTo>
                  <a:lnTo>
                    <a:pt x="18" y="60"/>
                  </a:lnTo>
                  <a:lnTo>
                    <a:pt x="30" y="62"/>
                  </a:lnTo>
                  <a:lnTo>
                    <a:pt x="42" y="60"/>
                  </a:lnTo>
                  <a:lnTo>
                    <a:pt x="52" y="54"/>
                  </a:lnTo>
                  <a:lnTo>
                    <a:pt x="59" y="44"/>
                  </a:lnTo>
                  <a:lnTo>
                    <a:pt x="62" y="32"/>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8" name="Picture 1500"/>
            <p:cNvPicPr>
              <a:picLocks noChangeAspect="1" noChangeArrowheads="1"/>
            </p:cNvPicPr>
            <p:nvPr/>
          </p:nvPicPr>
          <p:blipFill>
            <a:blip r:embed="rId26" cstate="print"/>
            <a:srcRect/>
            <a:stretch>
              <a:fillRect/>
            </a:stretch>
          </p:blipFill>
          <p:spPr bwMode="auto">
            <a:xfrm>
              <a:off x="4523" y="2173"/>
              <a:ext cx="335" cy="733"/>
            </a:xfrm>
            <a:prstGeom prst="rect">
              <a:avLst/>
            </a:prstGeom>
            <a:noFill/>
          </p:spPr>
        </p:pic>
        <p:sp>
          <p:nvSpPr>
            <p:cNvPr id="89" name="Freeform 1501"/>
            <p:cNvSpPr>
              <a:spLocks/>
            </p:cNvSpPr>
            <p:nvPr/>
          </p:nvSpPr>
          <p:spPr bwMode="auto">
            <a:xfrm>
              <a:off x="4523" y="2171"/>
              <a:ext cx="335" cy="736"/>
            </a:xfrm>
            <a:custGeom>
              <a:avLst/>
              <a:gdLst>
                <a:gd name="T0" fmla="*/ 295 w 335"/>
                <a:gd name="T1" fmla="*/ 2806 h 736"/>
                <a:gd name="T2" fmla="*/ 274 w 335"/>
                <a:gd name="T3" fmla="*/ 2798 h 736"/>
                <a:gd name="T4" fmla="*/ 274 w 335"/>
                <a:gd name="T5" fmla="*/ 2798 h 736"/>
                <a:gd name="T6" fmla="*/ 240 w 335"/>
                <a:gd name="T7" fmla="*/ 2781 h 736"/>
                <a:gd name="T8" fmla="*/ 209 w 335"/>
                <a:gd name="T9" fmla="*/ 2760 h 736"/>
                <a:gd name="T10" fmla="*/ 181 w 335"/>
                <a:gd name="T11" fmla="*/ 2735 h 736"/>
                <a:gd name="T12" fmla="*/ 157 w 335"/>
                <a:gd name="T13" fmla="*/ 2707 h 736"/>
                <a:gd name="T14" fmla="*/ 131 w 335"/>
                <a:gd name="T15" fmla="*/ 2666 h 736"/>
                <a:gd name="T16" fmla="*/ 113 w 335"/>
                <a:gd name="T17" fmla="*/ 2622 h 736"/>
                <a:gd name="T18" fmla="*/ 102 w 335"/>
                <a:gd name="T19" fmla="*/ 2574 h 736"/>
                <a:gd name="T20" fmla="*/ 100 w 335"/>
                <a:gd name="T21" fmla="*/ 2524 h 736"/>
                <a:gd name="T22" fmla="*/ 115 w 335"/>
                <a:gd name="T23" fmla="*/ 2445 h 736"/>
                <a:gd name="T24" fmla="*/ 152 w 335"/>
                <a:gd name="T25" fmla="*/ 2377 h 736"/>
                <a:gd name="T26" fmla="*/ 204 w 335"/>
                <a:gd name="T27" fmla="*/ 2320 h 736"/>
                <a:gd name="T28" fmla="*/ 268 w 335"/>
                <a:gd name="T29" fmla="*/ 2274 h 736"/>
                <a:gd name="T30" fmla="*/ 275 w 335"/>
                <a:gd name="T31" fmla="*/ 2270 h 736"/>
                <a:gd name="T32" fmla="*/ 276 w 335"/>
                <a:gd name="T33" fmla="*/ 2263 h 736"/>
                <a:gd name="T34" fmla="*/ 277 w 335"/>
                <a:gd name="T35" fmla="*/ 2258 h 736"/>
                <a:gd name="T36" fmla="*/ 278 w 335"/>
                <a:gd name="T37" fmla="*/ 2251 h 736"/>
                <a:gd name="T38" fmla="*/ 282 w 335"/>
                <a:gd name="T39" fmla="*/ 2239 h 736"/>
                <a:gd name="T40" fmla="*/ 276 w 335"/>
                <a:gd name="T41" fmla="*/ 2235 h 736"/>
                <a:gd name="T42" fmla="*/ 274 w 335"/>
                <a:gd name="T43" fmla="*/ 2232 h 736"/>
                <a:gd name="T44" fmla="*/ 278 w 335"/>
                <a:gd name="T45" fmla="*/ 2217 h 736"/>
                <a:gd name="T46" fmla="*/ 262 w 335"/>
                <a:gd name="T47" fmla="*/ 2204 h 736"/>
                <a:gd name="T48" fmla="*/ 265 w 335"/>
                <a:gd name="T49" fmla="*/ 2197 h 736"/>
                <a:gd name="T50" fmla="*/ 269 w 335"/>
                <a:gd name="T51" fmla="*/ 2191 h 736"/>
                <a:gd name="T52" fmla="*/ 268 w 335"/>
                <a:gd name="T53" fmla="*/ 2187 h 736"/>
                <a:gd name="T54" fmla="*/ 264 w 335"/>
                <a:gd name="T55" fmla="*/ 2180 h 736"/>
                <a:gd name="T56" fmla="*/ 258 w 335"/>
                <a:gd name="T57" fmla="*/ 2171 h 736"/>
                <a:gd name="T58" fmla="*/ 253 w 335"/>
                <a:gd name="T59" fmla="*/ 2173 h 736"/>
                <a:gd name="T60" fmla="*/ 238 w 335"/>
                <a:gd name="T61" fmla="*/ 2177 h 736"/>
                <a:gd name="T62" fmla="*/ 174 w 335"/>
                <a:gd name="T63" fmla="*/ 2211 h 736"/>
                <a:gd name="T64" fmla="*/ 118 w 335"/>
                <a:gd name="T65" fmla="*/ 2256 h 736"/>
                <a:gd name="T66" fmla="*/ 71 w 335"/>
                <a:gd name="T67" fmla="*/ 2311 h 736"/>
                <a:gd name="T68" fmla="*/ 34 w 335"/>
                <a:gd name="T69" fmla="*/ 2374 h 736"/>
                <a:gd name="T70" fmla="*/ 10 w 335"/>
                <a:gd name="T71" fmla="*/ 2444 h 736"/>
                <a:gd name="T72" fmla="*/ 0 w 335"/>
                <a:gd name="T73" fmla="*/ 2520 h 736"/>
                <a:gd name="T74" fmla="*/ 5 w 335"/>
                <a:gd name="T75" fmla="*/ 2599 h 736"/>
                <a:gd name="T76" fmla="*/ 25 w 335"/>
                <a:gd name="T77" fmla="*/ 2674 h 736"/>
                <a:gd name="T78" fmla="*/ 59 w 335"/>
                <a:gd name="T79" fmla="*/ 2742 h 736"/>
                <a:gd name="T80" fmla="*/ 106 w 335"/>
                <a:gd name="T81" fmla="*/ 2801 h 736"/>
                <a:gd name="T82" fmla="*/ 163 w 335"/>
                <a:gd name="T83" fmla="*/ 2851 h 736"/>
                <a:gd name="T84" fmla="*/ 229 w 335"/>
                <a:gd name="T85" fmla="*/ 2888 h 736"/>
                <a:gd name="T86" fmla="*/ 234 w 335"/>
                <a:gd name="T87" fmla="*/ 2891 h 736"/>
                <a:gd name="T88" fmla="*/ 239 w 335"/>
                <a:gd name="T89" fmla="*/ 2893 h 736"/>
                <a:gd name="T90" fmla="*/ 244 w 335"/>
                <a:gd name="T91" fmla="*/ 2894 h 736"/>
                <a:gd name="T92" fmla="*/ 250 w 335"/>
                <a:gd name="T93" fmla="*/ 2896 h 736"/>
                <a:gd name="T94" fmla="*/ 255 w 335"/>
                <a:gd name="T95" fmla="*/ 2899 h 736"/>
                <a:gd name="T96" fmla="*/ 261 w 335"/>
                <a:gd name="T97" fmla="*/ 2901 h 736"/>
                <a:gd name="T98" fmla="*/ 269 w 335"/>
                <a:gd name="T99" fmla="*/ 2904 h 736"/>
                <a:gd name="T100" fmla="*/ 277 w 335"/>
                <a:gd name="T101" fmla="*/ 2906 h 736"/>
                <a:gd name="T102" fmla="*/ 286 w 335"/>
                <a:gd name="T103" fmla="*/ 2906 h 736"/>
                <a:gd name="T104" fmla="*/ 306 w 335"/>
                <a:gd name="T105" fmla="*/ 2901 h 736"/>
                <a:gd name="T106" fmla="*/ 321 w 335"/>
                <a:gd name="T107" fmla="*/ 2889 h 736"/>
                <a:gd name="T108" fmla="*/ 331 w 335"/>
                <a:gd name="T109" fmla="*/ 2873 h 736"/>
                <a:gd name="T110" fmla="*/ 334 w 335"/>
                <a:gd name="T111" fmla="*/ 2853 h 736"/>
                <a:gd name="T112" fmla="*/ 330 w 335"/>
                <a:gd name="T113" fmla="*/ 2836 h 736"/>
                <a:gd name="T114" fmla="*/ 322 w 335"/>
                <a:gd name="T115" fmla="*/ 2823 h 736"/>
                <a:gd name="T116" fmla="*/ 310 w 335"/>
                <a:gd name="T117" fmla="*/ 2812 h 736"/>
                <a:gd name="T118" fmla="*/ 295 w 335"/>
                <a:gd name="T119" fmla="*/ 2806 h 7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5" h="736">
                  <a:moveTo>
                    <a:pt x="295" y="635"/>
                  </a:moveTo>
                  <a:lnTo>
                    <a:pt x="274" y="627"/>
                  </a:lnTo>
                  <a:lnTo>
                    <a:pt x="240" y="610"/>
                  </a:lnTo>
                  <a:lnTo>
                    <a:pt x="209" y="589"/>
                  </a:lnTo>
                  <a:lnTo>
                    <a:pt x="181" y="564"/>
                  </a:lnTo>
                  <a:lnTo>
                    <a:pt x="157" y="536"/>
                  </a:lnTo>
                  <a:lnTo>
                    <a:pt x="131" y="495"/>
                  </a:lnTo>
                  <a:lnTo>
                    <a:pt x="113" y="451"/>
                  </a:lnTo>
                  <a:lnTo>
                    <a:pt x="102" y="403"/>
                  </a:lnTo>
                  <a:lnTo>
                    <a:pt x="100" y="353"/>
                  </a:lnTo>
                  <a:lnTo>
                    <a:pt x="115" y="274"/>
                  </a:lnTo>
                  <a:lnTo>
                    <a:pt x="152" y="206"/>
                  </a:lnTo>
                  <a:lnTo>
                    <a:pt x="204" y="149"/>
                  </a:lnTo>
                  <a:lnTo>
                    <a:pt x="268" y="103"/>
                  </a:lnTo>
                  <a:lnTo>
                    <a:pt x="275" y="99"/>
                  </a:lnTo>
                  <a:lnTo>
                    <a:pt x="276" y="92"/>
                  </a:lnTo>
                  <a:lnTo>
                    <a:pt x="277" y="87"/>
                  </a:lnTo>
                  <a:lnTo>
                    <a:pt x="278" y="80"/>
                  </a:lnTo>
                  <a:lnTo>
                    <a:pt x="282" y="68"/>
                  </a:lnTo>
                  <a:lnTo>
                    <a:pt x="276" y="64"/>
                  </a:lnTo>
                  <a:lnTo>
                    <a:pt x="274" y="61"/>
                  </a:lnTo>
                  <a:lnTo>
                    <a:pt x="278" y="46"/>
                  </a:lnTo>
                  <a:lnTo>
                    <a:pt x="262" y="33"/>
                  </a:lnTo>
                  <a:lnTo>
                    <a:pt x="265" y="26"/>
                  </a:lnTo>
                  <a:lnTo>
                    <a:pt x="269" y="20"/>
                  </a:lnTo>
                  <a:lnTo>
                    <a:pt x="268" y="16"/>
                  </a:lnTo>
                  <a:lnTo>
                    <a:pt x="264" y="9"/>
                  </a:lnTo>
                  <a:lnTo>
                    <a:pt x="258" y="0"/>
                  </a:lnTo>
                  <a:lnTo>
                    <a:pt x="253" y="2"/>
                  </a:lnTo>
                  <a:lnTo>
                    <a:pt x="238" y="6"/>
                  </a:lnTo>
                  <a:lnTo>
                    <a:pt x="174" y="40"/>
                  </a:lnTo>
                  <a:lnTo>
                    <a:pt x="118" y="85"/>
                  </a:lnTo>
                  <a:lnTo>
                    <a:pt x="71" y="140"/>
                  </a:lnTo>
                  <a:lnTo>
                    <a:pt x="34" y="203"/>
                  </a:lnTo>
                  <a:lnTo>
                    <a:pt x="10" y="273"/>
                  </a:lnTo>
                  <a:lnTo>
                    <a:pt x="0" y="349"/>
                  </a:lnTo>
                  <a:lnTo>
                    <a:pt x="5" y="428"/>
                  </a:lnTo>
                  <a:lnTo>
                    <a:pt x="25" y="503"/>
                  </a:lnTo>
                  <a:lnTo>
                    <a:pt x="59" y="571"/>
                  </a:lnTo>
                  <a:lnTo>
                    <a:pt x="106" y="630"/>
                  </a:lnTo>
                  <a:lnTo>
                    <a:pt x="163" y="680"/>
                  </a:lnTo>
                  <a:lnTo>
                    <a:pt x="229" y="717"/>
                  </a:lnTo>
                  <a:lnTo>
                    <a:pt x="234" y="720"/>
                  </a:lnTo>
                  <a:lnTo>
                    <a:pt x="239" y="722"/>
                  </a:lnTo>
                  <a:lnTo>
                    <a:pt x="244" y="723"/>
                  </a:lnTo>
                  <a:lnTo>
                    <a:pt x="250" y="725"/>
                  </a:lnTo>
                  <a:lnTo>
                    <a:pt x="255" y="728"/>
                  </a:lnTo>
                  <a:lnTo>
                    <a:pt x="261" y="730"/>
                  </a:lnTo>
                  <a:lnTo>
                    <a:pt x="269" y="733"/>
                  </a:lnTo>
                  <a:lnTo>
                    <a:pt x="277" y="735"/>
                  </a:lnTo>
                  <a:lnTo>
                    <a:pt x="286" y="735"/>
                  </a:lnTo>
                  <a:lnTo>
                    <a:pt x="306" y="730"/>
                  </a:lnTo>
                  <a:lnTo>
                    <a:pt x="321" y="718"/>
                  </a:lnTo>
                  <a:lnTo>
                    <a:pt x="331" y="702"/>
                  </a:lnTo>
                  <a:lnTo>
                    <a:pt x="334" y="682"/>
                  </a:lnTo>
                  <a:lnTo>
                    <a:pt x="330" y="665"/>
                  </a:lnTo>
                  <a:lnTo>
                    <a:pt x="322" y="652"/>
                  </a:lnTo>
                  <a:lnTo>
                    <a:pt x="310" y="641"/>
                  </a:lnTo>
                  <a:lnTo>
                    <a:pt x="295" y="635"/>
                  </a:lnTo>
                  <a:close/>
                </a:path>
              </a:pathLst>
            </a:custGeom>
            <a:noFill/>
            <a:ln w="612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0" name="Freeform 1502"/>
            <p:cNvSpPr>
              <a:spLocks/>
            </p:cNvSpPr>
            <p:nvPr/>
          </p:nvSpPr>
          <p:spPr bwMode="auto">
            <a:xfrm>
              <a:off x="4785" y="2177"/>
              <a:ext cx="62" cy="62"/>
            </a:xfrm>
            <a:custGeom>
              <a:avLst/>
              <a:gdLst>
                <a:gd name="T0" fmla="*/ 29 w 62"/>
                <a:gd name="T1" fmla="*/ 2240 h 62"/>
                <a:gd name="T2" fmla="*/ 18 w 62"/>
                <a:gd name="T3" fmla="*/ 2237 h 62"/>
                <a:gd name="T4" fmla="*/ 8 w 62"/>
                <a:gd name="T5" fmla="*/ 2230 h 62"/>
                <a:gd name="T6" fmla="*/ 2 w 62"/>
                <a:gd name="T7" fmla="*/ 2220 h 62"/>
                <a:gd name="T8" fmla="*/ 0 w 62"/>
                <a:gd name="T9" fmla="*/ 2207 h 62"/>
                <a:gd name="T10" fmla="*/ 3 w 62"/>
                <a:gd name="T11" fmla="*/ 2195 h 62"/>
                <a:gd name="T12" fmla="*/ 10 w 62"/>
                <a:gd name="T13" fmla="*/ 2186 h 62"/>
                <a:gd name="T14" fmla="*/ 20 w 62"/>
                <a:gd name="T15" fmla="*/ 2180 h 62"/>
                <a:gd name="T16" fmla="*/ 32 w 62"/>
                <a:gd name="T17" fmla="*/ 2178 h 62"/>
                <a:gd name="T18" fmla="*/ 44 w 62"/>
                <a:gd name="T19" fmla="*/ 2181 h 62"/>
                <a:gd name="T20" fmla="*/ 53 w 62"/>
                <a:gd name="T21" fmla="*/ 2188 h 62"/>
                <a:gd name="T22" fmla="*/ 60 w 62"/>
                <a:gd name="T23" fmla="*/ 2198 h 62"/>
                <a:gd name="T24" fmla="*/ 62 w 62"/>
                <a:gd name="T25" fmla="*/ 2210 h 62"/>
                <a:gd name="T26" fmla="*/ 59 w 62"/>
                <a:gd name="T27" fmla="*/ 2222 h 62"/>
                <a:gd name="T28" fmla="*/ 52 w 62"/>
                <a:gd name="T29" fmla="*/ 2231 h 62"/>
                <a:gd name="T30" fmla="*/ 42 w 62"/>
                <a:gd name="T31" fmla="*/ 2238 h 62"/>
                <a:gd name="T32" fmla="*/ 29 w 62"/>
                <a:gd name="T33" fmla="*/ 224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29" y="62"/>
                  </a:moveTo>
                  <a:lnTo>
                    <a:pt x="18" y="59"/>
                  </a:lnTo>
                  <a:lnTo>
                    <a:pt x="8" y="52"/>
                  </a:lnTo>
                  <a:lnTo>
                    <a:pt x="2" y="42"/>
                  </a:lnTo>
                  <a:lnTo>
                    <a:pt x="0" y="29"/>
                  </a:lnTo>
                  <a:lnTo>
                    <a:pt x="3" y="17"/>
                  </a:lnTo>
                  <a:lnTo>
                    <a:pt x="10" y="8"/>
                  </a:lnTo>
                  <a:lnTo>
                    <a:pt x="20" y="2"/>
                  </a:lnTo>
                  <a:lnTo>
                    <a:pt x="32" y="0"/>
                  </a:lnTo>
                  <a:lnTo>
                    <a:pt x="44" y="3"/>
                  </a:lnTo>
                  <a:lnTo>
                    <a:pt x="53" y="10"/>
                  </a:lnTo>
                  <a:lnTo>
                    <a:pt x="60" y="20"/>
                  </a:lnTo>
                  <a:lnTo>
                    <a:pt x="62" y="32"/>
                  </a:lnTo>
                  <a:lnTo>
                    <a:pt x="59" y="44"/>
                  </a:lnTo>
                  <a:lnTo>
                    <a:pt x="52" y="53"/>
                  </a:lnTo>
                  <a:lnTo>
                    <a:pt x="42" y="60"/>
                  </a:lnTo>
                  <a:lnTo>
                    <a:pt x="29" y="6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1" name="Freeform 1503"/>
            <p:cNvSpPr>
              <a:spLocks/>
            </p:cNvSpPr>
            <p:nvPr/>
          </p:nvSpPr>
          <p:spPr bwMode="auto">
            <a:xfrm>
              <a:off x="4785" y="2177"/>
              <a:ext cx="62" cy="62"/>
            </a:xfrm>
            <a:custGeom>
              <a:avLst/>
              <a:gdLst>
                <a:gd name="T0" fmla="*/ 0 w 62"/>
                <a:gd name="T1" fmla="*/ 2207 h 62"/>
                <a:gd name="T2" fmla="*/ 3 w 62"/>
                <a:gd name="T3" fmla="*/ 2195 h 62"/>
                <a:gd name="T4" fmla="*/ 10 w 62"/>
                <a:gd name="T5" fmla="*/ 2186 h 62"/>
                <a:gd name="T6" fmla="*/ 20 w 62"/>
                <a:gd name="T7" fmla="*/ 2180 h 62"/>
                <a:gd name="T8" fmla="*/ 32 w 62"/>
                <a:gd name="T9" fmla="*/ 2178 h 62"/>
                <a:gd name="T10" fmla="*/ 44 w 62"/>
                <a:gd name="T11" fmla="*/ 2181 h 62"/>
                <a:gd name="T12" fmla="*/ 53 w 62"/>
                <a:gd name="T13" fmla="*/ 2188 h 62"/>
                <a:gd name="T14" fmla="*/ 60 w 62"/>
                <a:gd name="T15" fmla="*/ 2198 h 62"/>
                <a:gd name="T16" fmla="*/ 62 w 62"/>
                <a:gd name="T17" fmla="*/ 2210 h 62"/>
                <a:gd name="T18" fmla="*/ 59 w 62"/>
                <a:gd name="T19" fmla="*/ 2222 h 62"/>
                <a:gd name="T20" fmla="*/ 52 w 62"/>
                <a:gd name="T21" fmla="*/ 2231 h 62"/>
                <a:gd name="T22" fmla="*/ 42 w 62"/>
                <a:gd name="T23" fmla="*/ 2238 h 62"/>
                <a:gd name="T24" fmla="*/ 29 w 62"/>
                <a:gd name="T25" fmla="*/ 2240 h 62"/>
                <a:gd name="T26" fmla="*/ 18 w 62"/>
                <a:gd name="T27" fmla="*/ 2237 h 62"/>
                <a:gd name="T28" fmla="*/ 8 w 62"/>
                <a:gd name="T29" fmla="*/ 2230 h 62"/>
                <a:gd name="T30" fmla="*/ 2 w 62"/>
                <a:gd name="T31" fmla="*/ 2220 h 62"/>
                <a:gd name="T32" fmla="*/ 0 w 62"/>
                <a:gd name="T33" fmla="*/ 2207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0" y="29"/>
                  </a:moveTo>
                  <a:lnTo>
                    <a:pt x="3" y="17"/>
                  </a:lnTo>
                  <a:lnTo>
                    <a:pt x="10" y="8"/>
                  </a:lnTo>
                  <a:lnTo>
                    <a:pt x="20" y="2"/>
                  </a:lnTo>
                  <a:lnTo>
                    <a:pt x="32" y="0"/>
                  </a:lnTo>
                  <a:lnTo>
                    <a:pt x="44" y="3"/>
                  </a:lnTo>
                  <a:lnTo>
                    <a:pt x="53" y="10"/>
                  </a:lnTo>
                  <a:lnTo>
                    <a:pt x="60" y="20"/>
                  </a:lnTo>
                  <a:lnTo>
                    <a:pt x="62" y="32"/>
                  </a:lnTo>
                  <a:lnTo>
                    <a:pt x="59" y="44"/>
                  </a:lnTo>
                  <a:lnTo>
                    <a:pt x="52" y="53"/>
                  </a:lnTo>
                  <a:lnTo>
                    <a:pt x="42" y="60"/>
                  </a:lnTo>
                  <a:lnTo>
                    <a:pt x="29" y="62"/>
                  </a:lnTo>
                  <a:lnTo>
                    <a:pt x="18" y="59"/>
                  </a:lnTo>
                  <a:lnTo>
                    <a:pt x="8" y="52"/>
                  </a:lnTo>
                  <a:lnTo>
                    <a:pt x="2" y="42"/>
                  </a:lnTo>
                  <a:lnTo>
                    <a:pt x="0" y="29"/>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2" name="Freeform 1504"/>
            <p:cNvSpPr>
              <a:spLocks/>
            </p:cNvSpPr>
            <p:nvPr/>
          </p:nvSpPr>
          <p:spPr bwMode="auto">
            <a:xfrm>
              <a:off x="4770" y="2821"/>
              <a:ext cx="62" cy="62"/>
            </a:xfrm>
            <a:custGeom>
              <a:avLst/>
              <a:gdLst>
                <a:gd name="T0" fmla="*/ 32 w 62"/>
                <a:gd name="T1" fmla="*/ 2884 h 62"/>
                <a:gd name="T2" fmla="*/ 20 w 62"/>
                <a:gd name="T3" fmla="*/ 2882 h 62"/>
                <a:gd name="T4" fmla="*/ 9 w 62"/>
                <a:gd name="T5" fmla="*/ 2876 h 62"/>
                <a:gd name="T6" fmla="*/ 3 w 62"/>
                <a:gd name="T7" fmla="*/ 2866 h 62"/>
                <a:gd name="T8" fmla="*/ 0 w 62"/>
                <a:gd name="T9" fmla="*/ 2854 h 62"/>
                <a:gd name="T10" fmla="*/ 2 w 62"/>
                <a:gd name="T11" fmla="*/ 2842 h 62"/>
                <a:gd name="T12" fmla="*/ 8 w 62"/>
                <a:gd name="T13" fmla="*/ 2832 h 62"/>
                <a:gd name="T14" fmla="*/ 18 w 62"/>
                <a:gd name="T15" fmla="*/ 2825 h 62"/>
                <a:gd name="T16" fmla="*/ 30 w 62"/>
                <a:gd name="T17" fmla="*/ 2822 h 62"/>
                <a:gd name="T18" fmla="*/ 42 w 62"/>
                <a:gd name="T19" fmla="*/ 2824 h 62"/>
                <a:gd name="T20" fmla="*/ 52 w 62"/>
                <a:gd name="T21" fmla="*/ 2830 h 62"/>
                <a:gd name="T22" fmla="*/ 59 w 62"/>
                <a:gd name="T23" fmla="*/ 2840 h 62"/>
                <a:gd name="T24" fmla="*/ 62 w 62"/>
                <a:gd name="T25" fmla="*/ 2852 h 62"/>
                <a:gd name="T26" fmla="*/ 60 w 62"/>
                <a:gd name="T27" fmla="*/ 2864 h 62"/>
                <a:gd name="T28" fmla="*/ 53 w 62"/>
                <a:gd name="T29" fmla="*/ 2874 h 62"/>
                <a:gd name="T30" fmla="*/ 44 w 62"/>
                <a:gd name="T31" fmla="*/ 2881 h 62"/>
                <a:gd name="T32" fmla="*/ 32 w 62"/>
                <a:gd name="T33" fmla="*/ 2884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32" y="62"/>
                  </a:moveTo>
                  <a:lnTo>
                    <a:pt x="20" y="60"/>
                  </a:lnTo>
                  <a:lnTo>
                    <a:pt x="9" y="54"/>
                  </a:lnTo>
                  <a:lnTo>
                    <a:pt x="3" y="44"/>
                  </a:lnTo>
                  <a:lnTo>
                    <a:pt x="0" y="32"/>
                  </a:lnTo>
                  <a:lnTo>
                    <a:pt x="2" y="20"/>
                  </a:lnTo>
                  <a:lnTo>
                    <a:pt x="8" y="10"/>
                  </a:lnTo>
                  <a:lnTo>
                    <a:pt x="18" y="3"/>
                  </a:lnTo>
                  <a:lnTo>
                    <a:pt x="30" y="0"/>
                  </a:lnTo>
                  <a:lnTo>
                    <a:pt x="42" y="2"/>
                  </a:lnTo>
                  <a:lnTo>
                    <a:pt x="52" y="8"/>
                  </a:lnTo>
                  <a:lnTo>
                    <a:pt x="59" y="18"/>
                  </a:lnTo>
                  <a:lnTo>
                    <a:pt x="62" y="30"/>
                  </a:lnTo>
                  <a:lnTo>
                    <a:pt x="60" y="42"/>
                  </a:lnTo>
                  <a:lnTo>
                    <a:pt x="53" y="52"/>
                  </a:lnTo>
                  <a:lnTo>
                    <a:pt x="44" y="59"/>
                  </a:lnTo>
                  <a:lnTo>
                    <a:pt x="32" y="62"/>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3" name="Freeform 1505"/>
            <p:cNvSpPr>
              <a:spLocks/>
            </p:cNvSpPr>
            <p:nvPr/>
          </p:nvSpPr>
          <p:spPr bwMode="auto">
            <a:xfrm>
              <a:off x="4770" y="2821"/>
              <a:ext cx="62" cy="62"/>
            </a:xfrm>
            <a:custGeom>
              <a:avLst/>
              <a:gdLst>
                <a:gd name="T0" fmla="*/ 0 w 62"/>
                <a:gd name="T1" fmla="*/ 2854 h 62"/>
                <a:gd name="T2" fmla="*/ 2 w 62"/>
                <a:gd name="T3" fmla="*/ 2842 h 62"/>
                <a:gd name="T4" fmla="*/ 8 w 62"/>
                <a:gd name="T5" fmla="*/ 2832 h 62"/>
                <a:gd name="T6" fmla="*/ 18 w 62"/>
                <a:gd name="T7" fmla="*/ 2825 h 62"/>
                <a:gd name="T8" fmla="*/ 30 w 62"/>
                <a:gd name="T9" fmla="*/ 2822 h 62"/>
                <a:gd name="T10" fmla="*/ 42 w 62"/>
                <a:gd name="T11" fmla="*/ 2824 h 62"/>
                <a:gd name="T12" fmla="*/ 52 w 62"/>
                <a:gd name="T13" fmla="*/ 2830 h 62"/>
                <a:gd name="T14" fmla="*/ 59 w 62"/>
                <a:gd name="T15" fmla="*/ 2840 h 62"/>
                <a:gd name="T16" fmla="*/ 62 w 62"/>
                <a:gd name="T17" fmla="*/ 2852 h 62"/>
                <a:gd name="T18" fmla="*/ 60 w 62"/>
                <a:gd name="T19" fmla="*/ 2864 h 62"/>
                <a:gd name="T20" fmla="*/ 53 w 62"/>
                <a:gd name="T21" fmla="*/ 2874 h 62"/>
                <a:gd name="T22" fmla="*/ 44 w 62"/>
                <a:gd name="T23" fmla="*/ 2881 h 62"/>
                <a:gd name="T24" fmla="*/ 32 w 62"/>
                <a:gd name="T25" fmla="*/ 2884 h 62"/>
                <a:gd name="T26" fmla="*/ 20 w 62"/>
                <a:gd name="T27" fmla="*/ 2882 h 62"/>
                <a:gd name="T28" fmla="*/ 9 w 62"/>
                <a:gd name="T29" fmla="*/ 2876 h 62"/>
                <a:gd name="T30" fmla="*/ 3 w 62"/>
                <a:gd name="T31" fmla="*/ 2866 h 62"/>
                <a:gd name="T32" fmla="*/ 0 w 62"/>
                <a:gd name="T33" fmla="*/ 2854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0" y="32"/>
                  </a:moveTo>
                  <a:lnTo>
                    <a:pt x="2" y="20"/>
                  </a:lnTo>
                  <a:lnTo>
                    <a:pt x="8" y="10"/>
                  </a:lnTo>
                  <a:lnTo>
                    <a:pt x="18" y="3"/>
                  </a:lnTo>
                  <a:lnTo>
                    <a:pt x="30" y="0"/>
                  </a:lnTo>
                  <a:lnTo>
                    <a:pt x="42" y="2"/>
                  </a:lnTo>
                  <a:lnTo>
                    <a:pt x="52" y="8"/>
                  </a:lnTo>
                  <a:lnTo>
                    <a:pt x="59" y="18"/>
                  </a:lnTo>
                  <a:lnTo>
                    <a:pt x="62" y="30"/>
                  </a:lnTo>
                  <a:lnTo>
                    <a:pt x="60" y="42"/>
                  </a:lnTo>
                  <a:lnTo>
                    <a:pt x="53" y="52"/>
                  </a:lnTo>
                  <a:lnTo>
                    <a:pt x="44" y="59"/>
                  </a:lnTo>
                  <a:lnTo>
                    <a:pt x="32" y="62"/>
                  </a:lnTo>
                  <a:lnTo>
                    <a:pt x="20" y="60"/>
                  </a:lnTo>
                  <a:lnTo>
                    <a:pt x="9" y="54"/>
                  </a:lnTo>
                  <a:lnTo>
                    <a:pt x="3" y="44"/>
                  </a:lnTo>
                  <a:lnTo>
                    <a:pt x="0" y="32"/>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4" name="Picture 1506"/>
            <p:cNvPicPr>
              <a:picLocks noChangeAspect="1" noChangeArrowheads="1"/>
            </p:cNvPicPr>
            <p:nvPr/>
          </p:nvPicPr>
          <p:blipFill>
            <a:blip r:embed="rId27" cstate="print"/>
            <a:srcRect/>
            <a:stretch>
              <a:fillRect/>
            </a:stretch>
          </p:blipFill>
          <p:spPr bwMode="auto">
            <a:xfrm>
              <a:off x="4461" y="2176"/>
              <a:ext cx="216" cy="701"/>
            </a:xfrm>
            <a:prstGeom prst="rect">
              <a:avLst/>
            </a:prstGeom>
            <a:noFill/>
          </p:spPr>
        </p:pic>
        <p:sp>
          <p:nvSpPr>
            <p:cNvPr id="95" name="Freeform 1507"/>
            <p:cNvSpPr>
              <a:spLocks/>
            </p:cNvSpPr>
            <p:nvPr/>
          </p:nvSpPr>
          <p:spPr bwMode="auto">
            <a:xfrm>
              <a:off x="4461" y="2176"/>
              <a:ext cx="216" cy="701"/>
            </a:xfrm>
            <a:custGeom>
              <a:avLst/>
              <a:gdLst>
                <a:gd name="T0" fmla="*/ 62 w 216"/>
                <a:gd name="T1" fmla="*/ 2534 h 701"/>
                <a:gd name="T2" fmla="*/ 69 w 216"/>
                <a:gd name="T3" fmla="*/ 2461 h 701"/>
                <a:gd name="T4" fmla="*/ 89 w 216"/>
                <a:gd name="T5" fmla="*/ 2392 h 701"/>
                <a:gd name="T6" fmla="*/ 121 w 216"/>
                <a:gd name="T7" fmla="*/ 2329 h 701"/>
                <a:gd name="T8" fmla="*/ 164 w 216"/>
                <a:gd name="T9" fmla="*/ 2273 h 701"/>
                <a:gd name="T10" fmla="*/ 215 w 216"/>
                <a:gd name="T11" fmla="*/ 2226 h 701"/>
                <a:gd name="T12" fmla="*/ 178 w 216"/>
                <a:gd name="T13" fmla="*/ 2176 h 701"/>
                <a:gd name="T14" fmla="*/ 118 w 216"/>
                <a:gd name="T15" fmla="*/ 2231 h 701"/>
                <a:gd name="T16" fmla="*/ 68 w 216"/>
                <a:gd name="T17" fmla="*/ 2296 h 701"/>
                <a:gd name="T18" fmla="*/ 31 w 216"/>
                <a:gd name="T19" fmla="*/ 2369 h 701"/>
                <a:gd name="T20" fmla="*/ 8 w 216"/>
                <a:gd name="T21" fmla="*/ 2449 h 701"/>
                <a:gd name="T22" fmla="*/ 0 w 216"/>
                <a:gd name="T23" fmla="*/ 2534 h 701"/>
                <a:gd name="T24" fmla="*/ 7 w 216"/>
                <a:gd name="T25" fmla="*/ 2615 h 701"/>
                <a:gd name="T26" fmla="*/ 28 w 216"/>
                <a:gd name="T27" fmla="*/ 2690 h 701"/>
                <a:gd name="T28" fmla="*/ 61 w 216"/>
                <a:gd name="T29" fmla="*/ 2760 h 701"/>
                <a:gd name="T30" fmla="*/ 104 w 216"/>
                <a:gd name="T31" fmla="*/ 2822 h 701"/>
                <a:gd name="T32" fmla="*/ 158 w 216"/>
                <a:gd name="T33" fmla="*/ 2876 h 701"/>
                <a:gd name="T34" fmla="*/ 198 w 216"/>
                <a:gd name="T35" fmla="*/ 2829 h 701"/>
                <a:gd name="T36" fmla="*/ 142 w 216"/>
                <a:gd name="T37" fmla="*/ 2769 h 701"/>
                <a:gd name="T38" fmla="*/ 99 w 216"/>
                <a:gd name="T39" fmla="*/ 2699 h 701"/>
                <a:gd name="T40" fmla="*/ 72 w 216"/>
                <a:gd name="T41" fmla="*/ 2620 h 701"/>
                <a:gd name="T42" fmla="*/ 62 w 216"/>
                <a:gd name="T43" fmla="*/ 2534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 h="701">
                  <a:moveTo>
                    <a:pt x="62" y="358"/>
                  </a:moveTo>
                  <a:lnTo>
                    <a:pt x="69" y="285"/>
                  </a:lnTo>
                  <a:lnTo>
                    <a:pt x="89" y="216"/>
                  </a:lnTo>
                  <a:lnTo>
                    <a:pt x="121" y="153"/>
                  </a:lnTo>
                  <a:lnTo>
                    <a:pt x="164" y="97"/>
                  </a:lnTo>
                  <a:lnTo>
                    <a:pt x="215" y="50"/>
                  </a:lnTo>
                  <a:lnTo>
                    <a:pt x="178" y="0"/>
                  </a:lnTo>
                  <a:lnTo>
                    <a:pt x="118" y="55"/>
                  </a:lnTo>
                  <a:lnTo>
                    <a:pt x="68" y="120"/>
                  </a:lnTo>
                  <a:lnTo>
                    <a:pt x="31" y="193"/>
                  </a:lnTo>
                  <a:lnTo>
                    <a:pt x="8" y="273"/>
                  </a:lnTo>
                  <a:lnTo>
                    <a:pt x="0" y="358"/>
                  </a:lnTo>
                  <a:lnTo>
                    <a:pt x="7" y="439"/>
                  </a:lnTo>
                  <a:lnTo>
                    <a:pt x="28" y="514"/>
                  </a:lnTo>
                  <a:lnTo>
                    <a:pt x="61" y="584"/>
                  </a:lnTo>
                  <a:lnTo>
                    <a:pt x="104" y="646"/>
                  </a:lnTo>
                  <a:lnTo>
                    <a:pt x="158" y="700"/>
                  </a:lnTo>
                  <a:lnTo>
                    <a:pt x="198" y="653"/>
                  </a:lnTo>
                  <a:lnTo>
                    <a:pt x="142" y="593"/>
                  </a:lnTo>
                  <a:lnTo>
                    <a:pt x="99" y="523"/>
                  </a:lnTo>
                  <a:lnTo>
                    <a:pt x="72" y="444"/>
                  </a:lnTo>
                  <a:lnTo>
                    <a:pt x="62" y="358"/>
                  </a:lnTo>
                  <a:close/>
                </a:path>
              </a:pathLst>
            </a:custGeom>
            <a:noFill/>
            <a:ln w="61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6" name="Picture 1508"/>
            <p:cNvPicPr>
              <a:picLocks noChangeAspect="1" noChangeArrowheads="1"/>
            </p:cNvPicPr>
            <p:nvPr/>
          </p:nvPicPr>
          <p:blipFill>
            <a:blip r:embed="rId28" cstate="print"/>
            <a:srcRect/>
            <a:stretch>
              <a:fillRect/>
            </a:stretch>
          </p:blipFill>
          <p:spPr bwMode="auto">
            <a:xfrm>
              <a:off x="4400" y="2021"/>
              <a:ext cx="1023" cy="1025"/>
            </a:xfrm>
            <a:prstGeom prst="rect">
              <a:avLst/>
            </a:prstGeom>
            <a:noFill/>
          </p:spPr>
        </p:pic>
        <p:sp>
          <p:nvSpPr>
            <p:cNvPr id="97" name="Freeform 1509"/>
            <p:cNvSpPr>
              <a:spLocks/>
            </p:cNvSpPr>
            <p:nvPr/>
          </p:nvSpPr>
          <p:spPr bwMode="auto">
            <a:xfrm>
              <a:off x="4463" y="2085"/>
              <a:ext cx="896" cy="898"/>
            </a:xfrm>
            <a:custGeom>
              <a:avLst/>
              <a:gdLst>
                <a:gd name="T0" fmla="*/ 0 w 896"/>
                <a:gd name="T1" fmla="*/ 2534 h 898"/>
                <a:gd name="T2" fmla="*/ 6 w 896"/>
                <a:gd name="T3" fmla="*/ 2461 h 898"/>
                <a:gd name="T4" fmla="*/ 23 w 896"/>
                <a:gd name="T5" fmla="*/ 2392 h 898"/>
                <a:gd name="T6" fmla="*/ 50 w 896"/>
                <a:gd name="T7" fmla="*/ 2328 h 898"/>
                <a:gd name="T8" fmla="*/ 86 w 896"/>
                <a:gd name="T9" fmla="*/ 2269 h 898"/>
                <a:gd name="T10" fmla="*/ 131 w 896"/>
                <a:gd name="T11" fmla="*/ 2217 h 898"/>
                <a:gd name="T12" fmla="*/ 183 w 896"/>
                <a:gd name="T13" fmla="*/ 2172 h 898"/>
                <a:gd name="T14" fmla="*/ 242 w 896"/>
                <a:gd name="T15" fmla="*/ 2136 h 898"/>
                <a:gd name="T16" fmla="*/ 306 w 896"/>
                <a:gd name="T17" fmla="*/ 2108 h 898"/>
                <a:gd name="T18" fmla="*/ 375 w 896"/>
                <a:gd name="T19" fmla="*/ 2091 h 898"/>
                <a:gd name="T20" fmla="*/ 447 w 896"/>
                <a:gd name="T21" fmla="*/ 2086 h 898"/>
                <a:gd name="T22" fmla="*/ 520 w 896"/>
                <a:gd name="T23" fmla="*/ 2091 h 898"/>
                <a:gd name="T24" fmla="*/ 589 w 896"/>
                <a:gd name="T25" fmla="*/ 2108 h 898"/>
                <a:gd name="T26" fmla="*/ 653 w 896"/>
                <a:gd name="T27" fmla="*/ 2136 h 898"/>
                <a:gd name="T28" fmla="*/ 712 w 896"/>
                <a:gd name="T29" fmla="*/ 2172 h 898"/>
                <a:gd name="T30" fmla="*/ 764 w 896"/>
                <a:gd name="T31" fmla="*/ 2217 h 898"/>
                <a:gd name="T32" fmla="*/ 809 w 896"/>
                <a:gd name="T33" fmla="*/ 2269 h 898"/>
                <a:gd name="T34" fmla="*/ 845 w 896"/>
                <a:gd name="T35" fmla="*/ 2328 h 898"/>
                <a:gd name="T36" fmla="*/ 872 w 896"/>
                <a:gd name="T37" fmla="*/ 2392 h 898"/>
                <a:gd name="T38" fmla="*/ 889 w 896"/>
                <a:gd name="T39" fmla="*/ 2461 h 898"/>
                <a:gd name="T40" fmla="*/ 895 w 896"/>
                <a:gd name="T41" fmla="*/ 2534 h 898"/>
                <a:gd name="T42" fmla="*/ 889 w 896"/>
                <a:gd name="T43" fmla="*/ 2607 h 898"/>
                <a:gd name="T44" fmla="*/ 872 w 896"/>
                <a:gd name="T45" fmla="*/ 2676 h 898"/>
                <a:gd name="T46" fmla="*/ 845 w 896"/>
                <a:gd name="T47" fmla="*/ 2740 h 898"/>
                <a:gd name="T48" fmla="*/ 809 w 896"/>
                <a:gd name="T49" fmla="*/ 2799 h 898"/>
                <a:gd name="T50" fmla="*/ 764 w 896"/>
                <a:gd name="T51" fmla="*/ 2851 h 898"/>
                <a:gd name="T52" fmla="*/ 712 w 896"/>
                <a:gd name="T53" fmla="*/ 2896 h 898"/>
                <a:gd name="T54" fmla="*/ 653 w 896"/>
                <a:gd name="T55" fmla="*/ 2933 h 898"/>
                <a:gd name="T56" fmla="*/ 589 w 896"/>
                <a:gd name="T57" fmla="*/ 2960 h 898"/>
                <a:gd name="T58" fmla="*/ 520 w 896"/>
                <a:gd name="T59" fmla="*/ 2977 h 898"/>
                <a:gd name="T60" fmla="*/ 447 w 896"/>
                <a:gd name="T61" fmla="*/ 2983 h 898"/>
                <a:gd name="T62" fmla="*/ 375 w 896"/>
                <a:gd name="T63" fmla="*/ 2977 h 898"/>
                <a:gd name="T64" fmla="*/ 306 w 896"/>
                <a:gd name="T65" fmla="*/ 2960 h 898"/>
                <a:gd name="T66" fmla="*/ 242 w 896"/>
                <a:gd name="T67" fmla="*/ 2933 h 898"/>
                <a:gd name="T68" fmla="*/ 183 w 896"/>
                <a:gd name="T69" fmla="*/ 2896 h 898"/>
                <a:gd name="T70" fmla="*/ 131 w 896"/>
                <a:gd name="T71" fmla="*/ 2851 h 898"/>
                <a:gd name="T72" fmla="*/ 86 w 896"/>
                <a:gd name="T73" fmla="*/ 2799 h 898"/>
                <a:gd name="T74" fmla="*/ 50 w 896"/>
                <a:gd name="T75" fmla="*/ 2740 h 898"/>
                <a:gd name="T76" fmla="*/ 23 w 896"/>
                <a:gd name="T77" fmla="*/ 2676 h 898"/>
                <a:gd name="T78" fmla="*/ 6 w 896"/>
                <a:gd name="T79" fmla="*/ 2607 h 898"/>
                <a:gd name="T80" fmla="*/ 0 w 896"/>
                <a:gd name="T81" fmla="*/ 2534 h 8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96" h="898">
                  <a:moveTo>
                    <a:pt x="0" y="448"/>
                  </a:moveTo>
                  <a:lnTo>
                    <a:pt x="6" y="375"/>
                  </a:lnTo>
                  <a:lnTo>
                    <a:pt x="23" y="306"/>
                  </a:lnTo>
                  <a:lnTo>
                    <a:pt x="50" y="242"/>
                  </a:lnTo>
                  <a:lnTo>
                    <a:pt x="86" y="183"/>
                  </a:lnTo>
                  <a:lnTo>
                    <a:pt x="131" y="131"/>
                  </a:lnTo>
                  <a:lnTo>
                    <a:pt x="183" y="86"/>
                  </a:lnTo>
                  <a:lnTo>
                    <a:pt x="242" y="50"/>
                  </a:lnTo>
                  <a:lnTo>
                    <a:pt x="306" y="22"/>
                  </a:lnTo>
                  <a:lnTo>
                    <a:pt x="375" y="5"/>
                  </a:lnTo>
                  <a:lnTo>
                    <a:pt x="447" y="0"/>
                  </a:lnTo>
                  <a:lnTo>
                    <a:pt x="520" y="5"/>
                  </a:lnTo>
                  <a:lnTo>
                    <a:pt x="589" y="22"/>
                  </a:lnTo>
                  <a:lnTo>
                    <a:pt x="653" y="50"/>
                  </a:lnTo>
                  <a:lnTo>
                    <a:pt x="712" y="86"/>
                  </a:lnTo>
                  <a:lnTo>
                    <a:pt x="764" y="131"/>
                  </a:lnTo>
                  <a:lnTo>
                    <a:pt x="809" y="183"/>
                  </a:lnTo>
                  <a:lnTo>
                    <a:pt x="845" y="242"/>
                  </a:lnTo>
                  <a:lnTo>
                    <a:pt x="872" y="306"/>
                  </a:lnTo>
                  <a:lnTo>
                    <a:pt x="889" y="375"/>
                  </a:lnTo>
                  <a:lnTo>
                    <a:pt x="895" y="448"/>
                  </a:lnTo>
                  <a:lnTo>
                    <a:pt x="889" y="521"/>
                  </a:lnTo>
                  <a:lnTo>
                    <a:pt x="872" y="590"/>
                  </a:lnTo>
                  <a:lnTo>
                    <a:pt x="845" y="654"/>
                  </a:lnTo>
                  <a:lnTo>
                    <a:pt x="809" y="713"/>
                  </a:lnTo>
                  <a:lnTo>
                    <a:pt x="764" y="765"/>
                  </a:lnTo>
                  <a:lnTo>
                    <a:pt x="712" y="810"/>
                  </a:lnTo>
                  <a:lnTo>
                    <a:pt x="653" y="847"/>
                  </a:lnTo>
                  <a:lnTo>
                    <a:pt x="589" y="874"/>
                  </a:lnTo>
                  <a:lnTo>
                    <a:pt x="520" y="891"/>
                  </a:lnTo>
                  <a:lnTo>
                    <a:pt x="447" y="897"/>
                  </a:lnTo>
                  <a:lnTo>
                    <a:pt x="375" y="891"/>
                  </a:lnTo>
                  <a:lnTo>
                    <a:pt x="306" y="874"/>
                  </a:lnTo>
                  <a:lnTo>
                    <a:pt x="242" y="847"/>
                  </a:lnTo>
                  <a:lnTo>
                    <a:pt x="183" y="810"/>
                  </a:lnTo>
                  <a:lnTo>
                    <a:pt x="131" y="765"/>
                  </a:lnTo>
                  <a:lnTo>
                    <a:pt x="86" y="713"/>
                  </a:lnTo>
                  <a:lnTo>
                    <a:pt x="50" y="654"/>
                  </a:lnTo>
                  <a:lnTo>
                    <a:pt x="23" y="590"/>
                  </a:lnTo>
                  <a:lnTo>
                    <a:pt x="6" y="521"/>
                  </a:lnTo>
                  <a:lnTo>
                    <a:pt x="0" y="448"/>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8" name="Freeform 1510"/>
            <p:cNvSpPr>
              <a:spLocks/>
            </p:cNvSpPr>
            <p:nvPr/>
          </p:nvSpPr>
          <p:spPr bwMode="auto">
            <a:xfrm>
              <a:off x="4400" y="2021"/>
              <a:ext cx="1023" cy="1025"/>
            </a:xfrm>
            <a:custGeom>
              <a:avLst/>
              <a:gdLst>
                <a:gd name="T0" fmla="*/ 0 w 1023"/>
                <a:gd name="T1" fmla="*/ 2534 h 1025"/>
                <a:gd name="T2" fmla="*/ 6 w 1023"/>
                <a:gd name="T3" fmla="*/ 2610 h 1025"/>
                <a:gd name="T4" fmla="*/ 22 w 1023"/>
                <a:gd name="T5" fmla="*/ 2682 h 1025"/>
                <a:gd name="T6" fmla="*/ 48 w 1023"/>
                <a:gd name="T7" fmla="*/ 2750 h 1025"/>
                <a:gd name="T8" fmla="*/ 83 w 1023"/>
                <a:gd name="T9" fmla="*/ 2813 h 1025"/>
                <a:gd name="T10" fmla="*/ 126 w 1023"/>
                <a:gd name="T11" fmla="*/ 2870 h 1025"/>
                <a:gd name="T12" fmla="*/ 176 w 1023"/>
                <a:gd name="T13" fmla="*/ 2921 h 1025"/>
                <a:gd name="T14" fmla="*/ 233 w 1023"/>
                <a:gd name="T15" fmla="*/ 2964 h 1025"/>
                <a:gd name="T16" fmla="*/ 296 w 1023"/>
                <a:gd name="T17" fmla="*/ 2999 h 1025"/>
                <a:gd name="T18" fmla="*/ 364 w 1023"/>
                <a:gd name="T19" fmla="*/ 3025 h 1025"/>
                <a:gd name="T20" fmla="*/ 436 w 1023"/>
                <a:gd name="T21" fmla="*/ 3041 h 1025"/>
                <a:gd name="T22" fmla="*/ 511 w 1023"/>
                <a:gd name="T23" fmla="*/ 3047 h 1025"/>
                <a:gd name="T24" fmla="*/ 587 w 1023"/>
                <a:gd name="T25" fmla="*/ 3041 h 1025"/>
                <a:gd name="T26" fmla="*/ 659 w 1023"/>
                <a:gd name="T27" fmla="*/ 3025 h 1025"/>
                <a:gd name="T28" fmla="*/ 727 w 1023"/>
                <a:gd name="T29" fmla="*/ 2999 h 1025"/>
                <a:gd name="T30" fmla="*/ 790 w 1023"/>
                <a:gd name="T31" fmla="*/ 2964 h 1025"/>
                <a:gd name="T32" fmla="*/ 847 w 1023"/>
                <a:gd name="T33" fmla="*/ 2921 h 1025"/>
                <a:gd name="T34" fmla="*/ 897 w 1023"/>
                <a:gd name="T35" fmla="*/ 2870 h 1025"/>
                <a:gd name="T36" fmla="*/ 940 w 1023"/>
                <a:gd name="T37" fmla="*/ 2813 h 1025"/>
                <a:gd name="T38" fmla="*/ 975 w 1023"/>
                <a:gd name="T39" fmla="*/ 2750 h 1025"/>
                <a:gd name="T40" fmla="*/ 1001 w 1023"/>
                <a:gd name="T41" fmla="*/ 2682 h 1025"/>
                <a:gd name="T42" fmla="*/ 1017 w 1023"/>
                <a:gd name="T43" fmla="*/ 2610 h 1025"/>
                <a:gd name="T44" fmla="*/ 1023 w 1023"/>
                <a:gd name="T45" fmla="*/ 2534 h 1025"/>
                <a:gd name="T46" fmla="*/ 1017 w 1023"/>
                <a:gd name="T47" fmla="*/ 2459 h 1025"/>
                <a:gd name="T48" fmla="*/ 1001 w 1023"/>
                <a:gd name="T49" fmla="*/ 2386 h 1025"/>
                <a:gd name="T50" fmla="*/ 975 w 1023"/>
                <a:gd name="T51" fmla="*/ 2318 h 1025"/>
                <a:gd name="T52" fmla="*/ 940 w 1023"/>
                <a:gd name="T53" fmla="*/ 2255 h 1025"/>
                <a:gd name="T54" fmla="*/ 897 w 1023"/>
                <a:gd name="T55" fmla="*/ 2198 h 1025"/>
                <a:gd name="T56" fmla="*/ 847 w 1023"/>
                <a:gd name="T57" fmla="*/ 2148 h 1025"/>
                <a:gd name="T58" fmla="*/ 790 w 1023"/>
                <a:gd name="T59" fmla="*/ 2104 h 1025"/>
                <a:gd name="T60" fmla="*/ 727 w 1023"/>
                <a:gd name="T61" fmla="*/ 2070 h 1025"/>
                <a:gd name="T62" fmla="*/ 659 w 1023"/>
                <a:gd name="T63" fmla="*/ 2044 h 1025"/>
                <a:gd name="T64" fmla="*/ 587 w 1023"/>
                <a:gd name="T65" fmla="*/ 2028 h 1025"/>
                <a:gd name="T66" fmla="*/ 511 w 1023"/>
                <a:gd name="T67" fmla="*/ 2022 h 1025"/>
                <a:gd name="T68" fmla="*/ 436 w 1023"/>
                <a:gd name="T69" fmla="*/ 2028 h 1025"/>
                <a:gd name="T70" fmla="*/ 364 w 1023"/>
                <a:gd name="T71" fmla="*/ 2044 h 1025"/>
                <a:gd name="T72" fmla="*/ 296 w 1023"/>
                <a:gd name="T73" fmla="*/ 2070 h 1025"/>
                <a:gd name="T74" fmla="*/ 233 w 1023"/>
                <a:gd name="T75" fmla="*/ 2104 h 1025"/>
                <a:gd name="T76" fmla="*/ 176 w 1023"/>
                <a:gd name="T77" fmla="*/ 2148 h 1025"/>
                <a:gd name="T78" fmla="*/ 126 w 1023"/>
                <a:gd name="T79" fmla="*/ 2198 h 1025"/>
                <a:gd name="T80" fmla="*/ 83 w 1023"/>
                <a:gd name="T81" fmla="*/ 2255 h 1025"/>
                <a:gd name="T82" fmla="*/ 48 w 1023"/>
                <a:gd name="T83" fmla="*/ 2318 h 1025"/>
                <a:gd name="T84" fmla="*/ 22 w 1023"/>
                <a:gd name="T85" fmla="*/ 2386 h 1025"/>
                <a:gd name="T86" fmla="*/ 6 w 1023"/>
                <a:gd name="T87" fmla="*/ 2459 h 1025"/>
                <a:gd name="T88" fmla="*/ 0 w 1023"/>
                <a:gd name="T89" fmla="*/ 2534 h 10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23" h="1025">
                  <a:moveTo>
                    <a:pt x="0" y="512"/>
                  </a:moveTo>
                  <a:lnTo>
                    <a:pt x="6" y="588"/>
                  </a:lnTo>
                  <a:lnTo>
                    <a:pt x="22" y="660"/>
                  </a:lnTo>
                  <a:lnTo>
                    <a:pt x="48" y="728"/>
                  </a:lnTo>
                  <a:lnTo>
                    <a:pt x="83" y="791"/>
                  </a:lnTo>
                  <a:lnTo>
                    <a:pt x="126" y="848"/>
                  </a:lnTo>
                  <a:lnTo>
                    <a:pt x="176" y="899"/>
                  </a:lnTo>
                  <a:lnTo>
                    <a:pt x="233" y="942"/>
                  </a:lnTo>
                  <a:lnTo>
                    <a:pt x="296" y="977"/>
                  </a:lnTo>
                  <a:lnTo>
                    <a:pt x="364" y="1003"/>
                  </a:lnTo>
                  <a:lnTo>
                    <a:pt x="436" y="1019"/>
                  </a:lnTo>
                  <a:lnTo>
                    <a:pt x="511" y="1025"/>
                  </a:lnTo>
                  <a:lnTo>
                    <a:pt x="587" y="1019"/>
                  </a:lnTo>
                  <a:lnTo>
                    <a:pt x="659" y="1003"/>
                  </a:lnTo>
                  <a:lnTo>
                    <a:pt x="727" y="977"/>
                  </a:lnTo>
                  <a:lnTo>
                    <a:pt x="790" y="942"/>
                  </a:lnTo>
                  <a:lnTo>
                    <a:pt x="847" y="899"/>
                  </a:lnTo>
                  <a:lnTo>
                    <a:pt x="897" y="848"/>
                  </a:lnTo>
                  <a:lnTo>
                    <a:pt x="940" y="791"/>
                  </a:lnTo>
                  <a:lnTo>
                    <a:pt x="975" y="728"/>
                  </a:lnTo>
                  <a:lnTo>
                    <a:pt x="1001" y="660"/>
                  </a:lnTo>
                  <a:lnTo>
                    <a:pt x="1017" y="588"/>
                  </a:lnTo>
                  <a:lnTo>
                    <a:pt x="1023" y="512"/>
                  </a:lnTo>
                  <a:lnTo>
                    <a:pt x="1017" y="437"/>
                  </a:lnTo>
                  <a:lnTo>
                    <a:pt x="1001" y="364"/>
                  </a:lnTo>
                  <a:lnTo>
                    <a:pt x="975" y="296"/>
                  </a:lnTo>
                  <a:lnTo>
                    <a:pt x="940" y="233"/>
                  </a:lnTo>
                  <a:lnTo>
                    <a:pt x="897" y="176"/>
                  </a:lnTo>
                  <a:lnTo>
                    <a:pt x="847" y="126"/>
                  </a:lnTo>
                  <a:lnTo>
                    <a:pt x="790" y="82"/>
                  </a:lnTo>
                  <a:lnTo>
                    <a:pt x="727" y="48"/>
                  </a:lnTo>
                  <a:lnTo>
                    <a:pt x="659" y="22"/>
                  </a:lnTo>
                  <a:lnTo>
                    <a:pt x="587" y="6"/>
                  </a:lnTo>
                  <a:lnTo>
                    <a:pt x="511" y="0"/>
                  </a:lnTo>
                  <a:lnTo>
                    <a:pt x="436" y="6"/>
                  </a:lnTo>
                  <a:lnTo>
                    <a:pt x="364" y="22"/>
                  </a:lnTo>
                  <a:lnTo>
                    <a:pt x="296" y="48"/>
                  </a:lnTo>
                  <a:lnTo>
                    <a:pt x="233" y="82"/>
                  </a:lnTo>
                  <a:lnTo>
                    <a:pt x="176" y="126"/>
                  </a:lnTo>
                  <a:lnTo>
                    <a:pt x="126" y="176"/>
                  </a:lnTo>
                  <a:lnTo>
                    <a:pt x="83" y="233"/>
                  </a:lnTo>
                  <a:lnTo>
                    <a:pt x="48" y="296"/>
                  </a:lnTo>
                  <a:lnTo>
                    <a:pt x="22" y="364"/>
                  </a:lnTo>
                  <a:lnTo>
                    <a:pt x="6" y="437"/>
                  </a:lnTo>
                  <a:lnTo>
                    <a:pt x="0" y="512"/>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9" name="Picture 1511"/>
            <p:cNvPicPr>
              <a:picLocks noChangeAspect="1" noChangeArrowheads="1"/>
            </p:cNvPicPr>
            <p:nvPr/>
          </p:nvPicPr>
          <p:blipFill>
            <a:blip r:embed="rId29" cstate="print"/>
            <a:srcRect/>
            <a:stretch>
              <a:fillRect/>
            </a:stretch>
          </p:blipFill>
          <p:spPr bwMode="auto">
            <a:xfrm>
              <a:off x="4880" y="2174"/>
              <a:ext cx="67" cy="67"/>
            </a:xfrm>
            <a:prstGeom prst="rect">
              <a:avLst/>
            </a:prstGeom>
            <a:noFill/>
          </p:spPr>
        </p:pic>
        <p:sp>
          <p:nvSpPr>
            <p:cNvPr id="100" name="Freeform 1512"/>
            <p:cNvSpPr>
              <a:spLocks/>
            </p:cNvSpPr>
            <p:nvPr/>
          </p:nvSpPr>
          <p:spPr bwMode="auto">
            <a:xfrm>
              <a:off x="4880" y="2174"/>
              <a:ext cx="67" cy="67"/>
            </a:xfrm>
            <a:custGeom>
              <a:avLst/>
              <a:gdLst>
                <a:gd name="T0" fmla="*/ 64 w 67"/>
                <a:gd name="T1" fmla="*/ 2221 h 67"/>
                <a:gd name="T2" fmla="*/ 67 w 67"/>
                <a:gd name="T3" fmla="*/ 2208 h 67"/>
                <a:gd name="T4" fmla="*/ 64 w 67"/>
                <a:gd name="T5" fmla="*/ 2195 h 67"/>
                <a:gd name="T6" fmla="*/ 57 w 67"/>
                <a:gd name="T7" fmla="*/ 2184 h 67"/>
                <a:gd name="T8" fmla="*/ 46 w 67"/>
                <a:gd name="T9" fmla="*/ 2177 h 67"/>
                <a:gd name="T10" fmla="*/ 33 w 67"/>
                <a:gd name="T11" fmla="*/ 2174 h 67"/>
                <a:gd name="T12" fmla="*/ 21 w 67"/>
                <a:gd name="T13" fmla="*/ 2177 h 67"/>
                <a:gd name="T14" fmla="*/ 10 w 67"/>
                <a:gd name="T15" fmla="*/ 2184 h 67"/>
                <a:gd name="T16" fmla="*/ 3 w 67"/>
                <a:gd name="T17" fmla="*/ 2195 h 67"/>
                <a:gd name="T18" fmla="*/ 0 w 67"/>
                <a:gd name="T19" fmla="*/ 2208 h 67"/>
                <a:gd name="T20" fmla="*/ 3 w 67"/>
                <a:gd name="T21" fmla="*/ 2220 h 67"/>
                <a:gd name="T22" fmla="*/ 10 w 67"/>
                <a:gd name="T23" fmla="*/ 2231 h 67"/>
                <a:gd name="T24" fmla="*/ 21 w 67"/>
                <a:gd name="T25" fmla="*/ 2238 h 67"/>
                <a:gd name="T26" fmla="*/ 33 w 67"/>
                <a:gd name="T27" fmla="*/ 2241 h 67"/>
                <a:gd name="T28" fmla="*/ 46 w 67"/>
                <a:gd name="T29" fmla="*/ 2239 h 67"/>
                <a:gd name="T30" fmla="*/ 57 w 67"/>
                <a:gd name="T31" fmla="*/ 2232 h 67"/>
                <a:gd name="T32" fmla="*/ 64 w 67"/>
                <a:gd name="T33" fmla="*/ 222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67">
                  <a:moveTo>
                    <a:pt x="64" y="47"/>
                  </a:moveTo>
                  <a:lnTo>
                    <a:pt x="67" y="34"/>
                  </a:lnTo>
                  <a:lnTo>
                    <a:pt x="64" y="21"/>
                  </a:lnTo>
                  <a:lnTo>
                    <a:pt x="57" y="10"/>
                  </a:lnTo>
                  <a:lnTo>
                    <a:pt x="46" y="3"/>
                  </a:lnTo>
                  <a:lnTo>
                    <a:pt x="33" y="0"/>
                  </a:lnTo>
                  <a:lnTo>
                    <a:pt x="21" y="3"/>
                  </a:lnTo>
                  <a:lnTo>
                    <a:pt x="10" y="10"/>
                  </a:lnTo>
                  <a:lnTo>
                    <a:pt x="3" y="21"/>
                  </a:lnTo>
                  <a:lnTo>
                    <a:pt x="0" y="34"/>
                  </a:lnTo>
                  <a:lnTo>
                    <a:pt x="3" y="46"/>
                  </a:lnTo>
                  <a:lnTo>
                    <a:pt x="10" y="57"/>
                  </a:lnTo>
                  <a:lnTo>
                    <a:pt x="21" y="64"/>
                  </a:lnTo>
                  <a:lnTo>
                    <a:pt x="33" y="67"/>
                  </a:lnTo>
                  <a:lnTo>
                    <a:pt x="46" y="65"/>
                  </a:lnTo>
                  <a:lnTo>
                    <a:pt x="57" y="58"/>
                  </a:lnTo>
                  <a:lnTo>
                    <a:pt x="64" y="47"/>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1" name="Picture 1513"/>
            <p:cNvPicPr>
              <a:picLocks noChangeAspect="1" noChangeArrowheads="1"/>
            </p:cNvPicPr>
            <p:nvPr/>
          </p:nvPicPr>
          <p:blipFill>
            <a:blip r:embed="rId30" cstate="print"/>
            <a:srcRect/>
            <a:stretch>
              <a:fillRect/>
            </a:stretch>
          </p:blipFill>
          <p:spPr bwMode="auto">
            <a:xfrm>
              <a:off x="5506" y="1325"/>
              <a:ext cx="94" cy="148"/>
            </a:xfrm>
            <a:prstGeom prst="rect">
              <a:avLst/>
            </a:prstGeom>
            <a:noFill/>
          </p:spPr>
        </p:pic>
        <p:pic>
          <p:nvPicPr>
            <p:cNvPr id="102" name="Picture 1514"/>
            <p:cNvPicPr>
              <a:picLocks noChangeAspect="1" noChangeArrowheads="1"/>
            </p:cNvPicPr>
            <p:nvPr/>
          </p:nvPicPr>
          <p:blipFill>
            <a:blip r:embed="rId31" cstate="print"/>
            <a:srcRect/>
            <a:stretch>
              <a:fillRect/>
            </a:stretch>
          </p:blipFill>
          <p:spPr bwMode="auto">
            <a:xfrm>
              <a:off x="5502" y="1320"/>
              <a:ext cx="103" cy="157"/>
            </a:xfrm>
            <a:prstGeom prst="rect">
              <a:avLst/>
            </a:prstGeom>
            <a:noFill/>
          </p:spPr>
        </p:pic>
        <p:sp>
          <p:nvSpPr>
            <p:cNvPr id="103" name="AutoShape 1515"/>
            <p:cNvSpPr>
              <a:spLocks/>
            </p:cNvSpPr>
            <p:nvPr/>
          </p:nvSpPr>
          <p:spPr bwMode="auto">
            <a:xfrm>
              <a:off x="6267" y="2040"/>
              <a:ext cx="1114" cy="498"/>
            </a:xfrm>
            <a:custGeom>
              <a:avLst/>
              <a:gdLst>
                <a:gd name="T0" fmla="*/ 51 w 1114"/>
                <a:gd name="T1" fmla="*/ 2418 h 498"/>
                <a:gd name="T2" fmla="*/ 0 w 1114"/>
                <a:gd name="T3" fmla="*/ 2418 h 498"/>
                <a:gd name="T4" fmla="*/ 0 w 1114"/>
                <a:gd name="T5" fmla="*/ 2167 h 498"/>
                <a:gd name="T6" fmla="*/ 10 w 1114"/>
                <a:gd name="T7" fmla="*/ 2118 h 498"/>
                <a:gd name="T8" fmla="*/ 38 w 1114"/>
                <a:gd name="T9" fmla="*/ 2077 h 498"/>
                <a:gd name="T10" fmla="*/ 78 w 1114"/>
                <a:gd name="T11" fmla="*/ 2050 h 498"/>
                <a:gd name="T12" fmla="*/ 127 w 1114"/>
                <a:gd name="T13" fmla="*/ 2040 h 498"/>
                <a:gd name="T14" fmla="*/ 987 w 1114"/>
                <a:gd name="T15" fmla="*/ 2040 h 498"/>
                <a:gd name="T16" fmla="*/ 1036 w 1114"/>
                <a:gd name="T17" fmla="*/ 2050 h 498"/>
                <a:gd name="T18" fmla="*/ 1077 w 1114"/>
                <a:gd name="T19" fmla="*/ 2077 h 498"/>
                <a:gd name="T20" fmla="*/ 1086 w 1114"/>
                <a:gd name="T21" fmla="*/ 2090 h 498"/>
                <a:gd name="T22" fmla="*/ 127 w 1114"/>
                <a:gd name="T23" fmla="*/ 2090 h 498"/>
                <a:gd name="T24" fmla="*/ 97 w 1114"/>
                <a:gd name="T25" fmla="*/ 2096 h 498"/>
                <a:gd name="T26" fmla="*/ 73 w 1114"/>
                <a:gd name="T27" fmla="*/ 2113 h 498"/>
                <a:gd name="T28" fmla="*/ 57 w 1114"/>
                <a:gd name="T29" fmla="*/ 2137 h 498"/>
                <a:gd name="T30" fmla="*/ 51 w 1114"/>
                <a:gd name="T31" fmla="*/ 2167 h 498"/>
                <a:gd name="T32" fmla="*/ 51 w 1114"/>
                <a:gd name="T33" fmla="*/ 2418 h 498"/>
                <a:gd name="T34" fmla="*/ 1114 w 1114"/>
                <a:gd name="T35" fmla="*/ 2538 h 498"/>
                <a:gd name="T36" fmla="*/ 1064 w 1114"/>
                <a:gd name="T37" fmla="*/ 2538 h 498"/>
                <a:gd name="T38" fmla="*/ 1064 w 1114"/>
                <a:gd name="T39" fmla="*/ 2167 h 498"/>
                <a:gd name="T40" fmla="*/ 1058 w 1114"/>
                <a:gd name="T41" fmla="*/ 2137 h 498"/>
                <a:gd name="T42" fmla="*/ 1041 w 1114"/>
                <a:gd name="T43" fmla="*/ 2113 h 498"/>
                <a:gd name="T44" fmla="*/ 1017 w 1114"/>
                <a:gd name="T45" fmla="*/ 2096 h 498"/>
                <a:gd name="T46" fmla="*/ 987 w 1114"/>
                <a:gd name="T47" fmla="*/ 2090 h 498"/>
                <a:gd name="T48" fmla="*/ 1086 w 1114"/>
                <a:gd name="T49" fmla="*/ 2090 h 498"/>
                <a:gd name="T50" fmla="*/ 1104 w 1114"/>
                <a:gd name="T51" fmla="*/ 2118 h 498"/>
                <a:gd name="T52" fmla="*/ 1114 w 1114"/>
                <a:gd name="T53" fmla="*/ 2167 h 498"/>
                <a:gd name="T54" fmla="*/ 1114 w 1114"/>
                <a:gd name="T55" fmla="*/ 2538 h 4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14" h="498">
                  <a:moveTo>
                    <a:pt x="51" y="378"/>
                  </a:moveTo>
                  <a:lnTo>
                    <a:pt x="0" y="378"/>
                  </a:lnTo>
                  <a:lnTo>
                    <a:pt x="0" y="127"/>
                  </a:lnTo>
                  <a:lnTo>
                    <a:pt x="10" y="78"/>
                  </a:lnTo>
                  <a:lnTo>
                    <a:pt x="38" y="37"/>
                  </a:lnTo>
                  <a:lnTo>
                    <a:pt x="78" y="10"/>
                  </a:lnTo>
                  <a:lnTo>
                    <a:pt x="127" y="0"/>
                  </a:lnTo>
                  <a:lnTo>
                    <a:pt x="987" y="0"/>
                  </a:lnTo>
                  <a:lnTo>
                    <a:pt x="1036" y="10"/>
                  </a:lnTo>
                  <a:lnTo>
                    <a:pt x="1077" y="37"/>
                  </a:lnTo>
                  <a:lnTo>
                    <a:pt x="1086" y="50"/>
                  </a:lnTo>
                  <a:lnTo>
                    <a:pt x="127" y="50"/>
                  </a:lnTo>
                  <a:lnTo>
                    <a:pt x="97" y="56"/>
                  </a:lnTo>
                  <a:lnTo>
                    <a:pt x="73" y="73"/>
                  </a:lnTo>
                  <a:lnTo>
                    <a:pt x="57" y="97"/>
                  </a:lnTo>
                  <a:lnTo>
                    <a:pt x="51" y="127"/>
                  </a:lnTo>
                  <a:lnTo>
                    <a:pt x="51" y="378"/>
                  </a:lnTo>
                  <a:close/>
                  <a:moveTo>
                    <a:pt x="1114" y="498"/>
                  </a:moveTo>
                  <a:lnTo>
                    <a:pt x="1064" y="498"/>
                  </a:lnTo>
                  <a:lnTo>
                    <a:pt x="1064" y="127"/>
                  </a:lnTo>
                  <a:lnTo>
                    <a:pt x="1058" y="97"/>
                  </a:lnTo>
                  <a:lnTo>
                    <a:pt x="1041" y="73"/>
                  </a:lnTo>
                  <a:lnTo>
                    <a:pt x="1017" y="56"/>
                  </a:lnTo>
                  <a:lnTo>
                    <a:pt x="987" y="50"/>
                  </a:lnTo>
                  <a:lnTo>
                    <a:pt x="1086" y="50"/>
                  </a:lnTo>
                  <a:lnTo>
                    <a:pt x="1104" y="78"/>
                  </a:lnTo>
                  <a:lnTo>
                    <a:pt x="1114" y="127"/>
                  </a:lnTo>
                  <a:lnTo>
                    <a:pt x="1114" y="498"/>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4" name="Freeform 1516"/>
            <p:cNvSpPr>
              <a:spLocks/>
            </p:cNvSpPr>
            <p:nvPr/>
          </p:nvSpPr>
          <p:spPr bwMode="auto">
            <a:xfrm>
              <a:off x="6267" y="2040"/>
              <a:ext cx="1114" cy="498"/>
            </a:xfrm>
            <a:custGeom>
              <a:avLst/>
              <a:gdLst>
                <a:gd name="T0" fmla="*/ 127 w 1114"/>
                <a:gd name="T1" fmla="*/ 2040 h 498"/>
                <a:gd name="T2" fmla="*/ 78 w 1114"/>
                <a:gd name="T3" fmla="*/ 2050 h 498"/>
                <a:gd name="T4" fmla="*/ 38 w 1114"/>
                <a:gd name="T5" fmla="*/ 2077 h 498"/>
                <a:gd name="T6" fmla="*/ 10 w 1114"/>
                <a:gd name="T7" fmla="*/ 2118 h 498"/>
                <a:gd name="T8" fmla="*/ 0 w 1114"/>
                <a:gd name="T9" fmla="*/ 2167 h 498"/>
                <a:gd name="T10" fmla="*/ 0 w 1114"/>
                <a:gd name="T11" fmla="*/ 2418 h 498"/>
                <a:gd name="T12" fmla="*/ 51 w 1114"/>
                <a:gd name="T13" fmla="*/ 2418 h 498"/>
                <a:gd name="T14" fmla="*/ 51 w 1114"/>
                <a:gd name="T15" fmla="*/ 2167 h 498"/>
                <a:gd name="T16" fmla="*/ 57 w 1114"/>
                <a:gd name="T17" fmla="*/ 2137 h 498"/>
                <a:gd name="T18" fmla="*/ 73 w 1114"/>
                <a:gd name="T19" fmla="*/ 2113 h 498"/>
                <a:gd name="T20" fmla="*/ 97 w 1114"/>
                <a:gd name="T21" fmla="*/ 2096 h 498"/>
                <a:gd name="T22" fmla="*/ 127 w 1114"/>
                <a:gd name="T23" fmla="*/ 2090 h 498"/>
                <a:gd name="T24" fmla="*/ 987 w 1114"/>
                <a:gd name="T25" fmla="*/ 2090 h 498"/>
                <a:gd name="T26" fmla="*/ 1017 w 1114"/>
                <a:gd name="T27" fmla="*/ 2096 h 498"/>
                <a:gd name="T28" fmla="*/ 1041 w 1114"/>
                <a:gd name="T29" fmla="*/ 2113 h 498"/>
                <a:gd name="T30" fmla="*/ 1058 w 1114"/>
                <a:gd name="T31" fmla="*/ 2137 h 498"/>
                <a:gd name="T32" fmla="*/ 1064 w 1114"/>
                <a:gd name="T33" fmla="*/ 2167 h 498"/>
                <a:gd name="T34" fmla="*/ 1064 w 1114"/>
                <a:gd name="T35" fmla="*/ 2538 h 498"/>
                <a:gd name="T36" fmla="*/ 1114 w 1114"/>
                <a:gd name="T37" fmla="*/ 2538 h 498"/>
                <a:gd name="T38" fmla="*/ 1114 w 1114"/>
                <a:gd name="T39" fmla="*/ 2167 h 498"/>
                <a:gd name="T40" fmla="*/ 1104 w 1114"/>
                <a:gd name="T41" fmla="*/ 2118 h 498"/>
                <a:gd name="T42" fmla="*/ 1077 w 1114"/>
                <a:gd name="T43" fmla="*/ 2077 h 498"/>
                <a:gd name="T44" fmla="*/ 1036 w 1114"/>
                <a:gd name="T45" fmla="*/ 2050 h 498"/>
                <a:gd name="T46" fmla="*/ 987 w 1114"/>
                <a:gd name="T47" fmla="*/ 2040 h 498"/>
                <a:gd name="T48" fmla="*/ 127 w 1114"/>
                <a:gd name="T49" fmla="*/ 2040 h 4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14" h="498">
                  <a:moveTo>
                    <a:pt x="127" y="0"/>
                  </a:moveTo>
                  <a:lnTo>
                    <a:pt x="78" y="10"/>
                  </a:lnTo>
                  <a:lnTo>
                    <a:pt x="38" y="37"/>
                  </a:lnTo>
                  <a:lnTo>
                    <a:pt x="10" y="78"/>
                  </a:lnTo>
                  <a:lnTo>
                    <a:pt x="0" y="127"/>
                  </a:lnTo>
                  <a:lnTo>
                    <a:pt x="0" y="378"/>
                  </a:lnTo>
                  <a:lnTo>
                    <a:pt x="51" y="378"/>
                  </a:lnTo>
                  <a:lnTo>
                    <a:pt x="51" y="127"/>
                  </a:lnTo>
                  <a:lnTo>
                    <a:pt x="57" y="97"/>
                  </a:lnTo>
                  <a:lnTo>
                    <a:pt x="73" y="73"/>
                  </a:lnTo>
                  <a:lnTo>
                    <a:pt x="97" y="56"/>
                  </a:lnTo>
                  <a:lnTo>
                    <a:pt x="127" y="50"/>
                  </a:lnTo>
                  <a:lnTo>
                    <a:pt x="987" y="50"/>
                  </a:lnTo>
                  <a:lnTo>
                    <a:pt x="1017" y="56"/>
                  </a:lnTo>
                  <a:lnTo>
                    <a:pt x="1041" y="73"/>
                  </a:lnTo>
                  <a:lnTo>
                    <a:pt x="1058" y="97"/>
                  </a:lnTo>
                  <a:lnTo>
                    <a:pt x="1064" y="127"/>
                  </a:lnTo>
                  <a:lnTo>
                    <a:pt x="1064" y="498"/>
                  </a:lnTo>
                  <a:lnTo>
                    <a:pt x="1114" y="498"/>
                  </a:lnTo>
                  <a:lnTo>
                    <a:pt x="1114" y="127"/>
                  </a:lnTo>
                  <a:lnTo>
                    <a:pt x="1104" y="78"/>
                  </a:lnTo>
                  <a:lnTo>
                    <a:pt x="1077" y="37"/>
                  </a:lnTo>
                  <a:lnTo>
                    <a:pt x="1036" y="10"/>
                  </a:lnTo>
                  <a:lnTo>
                    <a:pt x="987" y="0"/>
                  </a:lnTo>
                  <a:lnTo>
                    <a:pt x="127" y="0"/>
                  </a:lnTo>
                  <a:close/>
                </a:path>
              </a:pathLst>
            </a:custGeom>
            <a:noFill/>
            <a:ln w="6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5" name="Freeform 1517"/>
            <p:cNvSpPr>
              <a:spLocks/>
            </p:cNvSpPr>
            <p:nvPr/>
          </p:nvSpPr>
          <p:spPr bwMode="auto">
            <a:xfrm>
              <a:off x="6684" y="2426"/>
              <a:ext cx="497" cy="392"/>
            </a:xfrm>
            <a:custGeom>
              <a:avLst/>
              <a:gdLst>
                <a:gd name="T0" fmla="*/ 497 w 497"/>
                <a:gd name="T1" fmla="*/ 2818 h 392"/>
                <a:gd name="T2" fmla="*/ 332 w 497"/>
                <a:gd name="T3" fmla="*/ 2818 h 392"/>
                <a:gd name="T4" fmla="*/ 283 w 497"/>
                <a:gd name="T5" fmla="*/ 2808 h 392"/>
                <a:gd name="T6" fmla="*/ 243 w 497"/>
                <a:gd name="T7" fmla="*/ 2780 h 392"/>
                <a:gd name="T8" fmla="*/ 215 w 497"/>
                <a:gd name="T9" fmla="*/ 2740 h 392"/>
                <a:gd name="T10" fmla="*/ 205 w 497"/>
                <a:gd name="T11" fmla="*/ 2690 h 392"/>
                <a:gd name="T12" fmla="*/ 205 w 497"/>
                <a:gd name="T13" fmla="*/ 2554 h 392"/>
                <a:gd name="T14" fmla="*/ 199 w 497"/>
                <a:gd name="T15" fmla="*/ 2524 h 392"/>
                <a:gd name="T16" fmla="*/ 183 w 497"/>
                <a:gd name="T17" fmla="*/ 2499 h 392"/>
                <a:gd name="T18" fmla="*/ 158 w 497"/>
                <a:gd name="T19" fmla="*/ 2483 h 392"/>
                <a:gd name="T20" fmla="*/ 129 w 497"/>
                <a:gd name="T21" fmla="*/ 2477 h 392"/>
                <a:gd name="T22" fmla="*/ 0 w 497"/>
                <a:gd name="T23" fmla="*/ 2477 h 392"/>
                <a:gd name="T24" fmla="*/ 0 w 497"/>
                <a:gd name="T25" fmla="*/ 2427 h 392"/>
                <a:gd name="T26" fmla="*/ 129 w 497"/>
                <a:gd name="T27" fmla="*/ 2427 h 392"/>
                <a:gd name="T28" fmla="*/ 178 w 497"/>
                <a:gd name="T29" fmla="*/ 2437 h 392"/>
                <a:gd name="T30" fmla="*/ 218 w 497"/>
                <a:gd name="T31" fmla="*/ 2464 h 392"/>
                <a:gd name="T32" fmla="*/ 245 w 497"/>
                <a:gd name="T33" fmla="*/ 2504 h 392"/>
                <a:gd name="T34" fmla="*/ 255 w 497"/>
                <a:gd name="T35" fmla="*/ 2554 h 392"/>
                <a:gd name="T36" fmla="*/ 255 w 497"/>
                <a:gd name="T37" fmla="*/ 2690 h 392"/>
                <a:gd name="T38" fmla="*/ 261 w 497"/>
                <a:gd name="T39" fmla="*/ 2720 h 392"/>
                <a:gd name="T40" fmla="*/ 278 w 497"/>
                <a:gd name="T41" fmla="*/ 2745 h 392"/>
                <a:gd name="T42" fmla="*/ 302 w 497"/>
                <a:gd name="T43" fmla="*/ 2761 h 392"/>
                <a:gd name="T44" fmla="*/ 332 w 497"/>
                <a:gd name="T45" fmla="*/ 2767 h 392"/>
                <a:gd name="T46" fmla="*/ 497 w 497"/>
                <a:gd name="T47" fmla="*/ 2767 h 392"/>
                <a:gd name="T48" fmla="*/ 497 w 497"/>
                <a:gd name="T49" fmla="*/ 2818 h 3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7" h="392">
                  <a:moveTo>
                    <a:pt x="497" y="391"/>
                  </a:moveTo>
                  <a:lnTo>
                    <a:pt x="332" y="391"/>
                  </a:lnTo>
                  <a:lnTo>
                    <a:pt x="283" y="381"/>
                  </a:lnTo>
                  <a:lnTo>
                    <a:pt x="243" y="353"/>
                  </a:lnTo>
                  <a:lnTo>
                    <a:pt x="215" y="313"/>
                  </a:lnTo>
                  <a:lnTo>
                    <a:pt x="205" y="263"/>
                  </a:lnTo>
                  <a:lnTo>
                    <a:pt x="205" y="127"/>
                  </a:lnTo>
                  <a:lnTo>
                    <a:pt x="199" y="97"/>
                  </a:lnTo>
                  <a:lnTo>
                    <a:pt x="183" y="72"/>
                  </a:lnTo>
                  <a:lnTo>
                    <a:pt x="158" y="56"/>
                  </a:lnTo>
                  <a:lnTo>
                    <a:pt x="129" y="50"/>
                  </a:lnTo>
                  <a:lnTo>
                    <a:pt x="0" y="50"/>
                  </a:lnTo>
                  <a:lnTo>
                    <a:pt x="0" y="0"/>
                  </a:lnTo>
                  <a:lnTo>
                    <a:pt x="129" y="0"/>
                  </a:lnTo>
                  <a:lnTo>
                    <a:pt x="178" y="10"/>
                  </a:lnTo>
                  <a:lnTo>
                    <a:pt x="218" y="37"/>
                  </a:lnTo>
                  <a:lnTo>
                    <a:pt x="245" y="77"/>
                  </a:lnTo>
                  <a:lnTo>
                    <a:pt x="255" y="127"/>
                  </a:lnTo>
                  <a:lnTo>
                    <a:pt x="255" y="263"/>
                  </a:lnTo>
                  <a:lnTo>
                    <a:pt x="261" y="293"/>
                  </a:lnTo>
                  <a:lnTo>
                    <a:pt x="278" y="318"/>
                  </a:lnTo>
                  <a:lnTo>
                    <a:pt x="302" y="334"/>
                  </a:lnTo>
                  <a:lnTo>
                    <a:pt x="332" y="340"/>
                  </a:lnTo>
                  <a:lnTo>
                    <a:pt x="497" y="340"/>
                  </a:lnTo>
                  <a:lnTo>
                    <a:pt x="497" y="391"/>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6" name="Freeform 1518"/>
            <p:cNvSpPr>
              <a:spLocks/>
            </p:cNvSpPr>
            <p:nvPr/>
          </p:nvSpPr>
          <p:spPr bwMode="auto">
            <a:xfrm>
              <a:off x="6684" y="2426"/>
              <a:ext cx="497" cy="392"/>
            </a:xfrm>
            <a:custGeom>
              <a:avLst/>
              <a:gdLst>
                <a:gd name="T0" fmla="*/ 332 w 497"/>
                <a:gd name="T1" fmla="*/ 2767 h 392"/>
                <a:gd name="T2" fmla="*/ 302 w 497"/>
                <a:gd name="T3" fmla="*/ 2761 h 392"/>
                <a:gd name="T4" fmla="*/ 278 w 497"/>
                <a:gd name="T5" fmla="*/ 2745 h 392"/>
                <a:gd name="T6" fmla="*/ 261 w 497"/>
                <a:gd name="T7" fmla="*/ 2720 h 392"/>
                <a:gd name="T8" fmla="*/ 255 w 497"/>
                <a:gd name="T9" fmla="*/ 2690 h 392"/>
                <a:gd name="T10" fmla="*/ 255 w 497"/>
                <a:gd name="T11" fmla="*/ 2554 h 392"/>
                <a:gd name="T12" fmla="*/ 245 w 497"/>
                <a:gd name="T13" fmla="*/ 2504 h 392"/>
                <a:gd name="T14" fmla="*/ 218 w 497"/>
                <a:gd name="T15" fmla="*/ 2464 h 392"/>
                <a:gd name="T16" fmla="*/ 178 w 497"/>
                <a:gd name="T17" fmla="*/ 2437 h 392"/>
                <a:gd name="T18" fmla="*/ 129 w 497"/>
                <a:gd name="T19" fmla="*/ 2427 h 392"/>
                <a:gd name="T20" fmla="*/ 0 w 497"/>
                <a:gd name="T21" fmla="*/ 2427 h 392"/>
                <a:gd name="T22" fmla="*/ 0 w 497"/>
                <a:gd name="T23" fmla="*/ 2477 h 392"/>
                <a:gd name="T24" fmla="*/ 129 w 497"/>
                <a:gd name="T25" fmla="*/ 2477 h 392"/>
                <a:gd name="T26" fmla="*/ 158 w 497"/>
                <a:gd name="T27" fmla="*/ 2483 h 392"/>
                <a:gd name="T28" fmla="*/ 183 w 497"/>
                <a:gd name="T29" fmla="*/ 2499 h 392"/>
                <a:gd name="T30" fmla="*/ 199 w 497"/>
                <a:gd name="T31" fmla="*/ 2524 h 392"/>
                <a:gd name="T32" fmla="*/ 205 w 497"/>
                <a:gd name="T33" fmla="*/ 2554 h 392"/>
                <a:gd name="T34" fmla="*/ 205 w 497"/>
                <a:gd name="T35" fmla="*/ 2690 h 392"/>
                <a:gd name="T36" fmla="*/ 215 w 497"/>
                <a:gd name="T37" fmla="*/ 2740 h 392"/>
                <a:gd name="T38" fmla="*/ 243 w 497"/>
                <a:gd name="T39" fmla="*/ 2780 h 392"/>
                <a:gd name="T40" fmla="*/ 283 w 497"/>
                <a:gd name="T41" fmla="*/ 2808 h 392"/>
                <a:gd name="T42" fmla="*/ 332 w 497"/>
                <a:gd name="T43" fmla="*/ 2818 h 392"/>
                <a:gd name="T44" fmla="*/ 497 w 497"/>
                <a:gd name="T45" fmla="*/ 2818 h 392"/>
                <a:gd name="T46" fmla="*/ 497 w 497"/>
                <a:gd name="T47" fmla="*/ 2767 h 392"/>
                <a:gd name="T48" fmla="*/ 332 w 497"/>
                <a:gd name="T49" fmla="*/ 2767 h 3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7" h="392">
                  <a:moveTo>
                    <a:pt x="332" y="340"/>
                  </a:moveTo>
                  <a:lnTo>
                    <a:pt x="302" y="334"/>
                  </a:lnTo>
                  <a:lnTo>
                    <a:pt x="278" y="318"/>
                  </a:lnTo>
                  <a:lnTo>
                    <a:pt x="261" y="293"/>
                  </a:lnTo>
                  <a:lnTo>
                    <a:pt x="255" y="263"/>
                  </a:lnTo>
                  <a:lnTo>
                    <a:pt x="255" y="127"/>
                  </a:lnTo>
                  <a:lnTo>
                    <a:pt x="245" y="77"/>
                  </a:lnTo>
                  <a:lnTo>
                    <a:pt x="218" y="37"/>
                  </a:lnTo>
                  <a:lnTo>
                    <a:pt x="178" y="10"/>
                  </a:lnTo>
                  <a:lnTo>
                    <a:pt x="129" y="0"/>
                  </a:lnTo>
                  <a:lnTo>
                    <a:pt x="0" y="0"/>
                  </a:lnTo>
                  <a:lnTo>
                    <a:pt x="0" y="50"/>
                  </a:lnTo>
                  <a:lnTo>
                    <a:pt x="129" y="50"/>
                  </a:lnTo>
                  <a:lnTo>
                    <a:pt x="158" y="56"/>
                  </a:lnTo>
                  <a:lnTo>
                    <a:pt x="183" y="72"/>
                  </a:lnTo>
                  <a:lnTo>
                    <a:pt x="199" y="97"/>
                  </a:lnTo>
                  <a:lnTo>
                    <a:pt x="205" y="127"/>
                  </a:lnTo>
                  <a:lnTo>
                    <a:pt x="205" y="263"/>
                  </a:lnTo>
                  <a:lnTo>
                    <a:pt x="215" y="313"/>
                  </a:lnTo>
                  <a:lnTo>
                    <a:pt x="243" y="353"/>
                  </a:lnTo>
                  <a:lnTo>
                    <a:pt x="283" y="381"/>
                  </a:lnTo>
                  <a:lnTo>
                    <a:pt x="332" y="391"/>
                  </a:lnTo>
                  <a:lnTo>
                    <a:pt x="497" y="391"/>
                  </a:lnTo>
                  <a:lnTo>
                    <a:pt x="497" y="340"/>
                  </a:lnTo>
                  <a:lnTo>
                    <a:pt x="332" y="340"/>
                  </a:lnTo>
                  <a:close/>
                </a:path>
              </a:pathLst>
            </a:custGeom>
            <a:noFill/>
            <a:ln w="61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7" name="Picture 1519"/>
            <p:cNvPicPr>
              <a:picLocks noChangeAspect="1" noChangeArrowheads="1"/>
            </p:cNvPicPr>
            <p:nvPr/>
          </p:nvPicPr>
          <p:blipFill>
            <a:blip r:embed="rId32" cstate="print"/>
            <a:srcRect/>
            <a:stretch>
              <a:fillRect/>
            </a:stretch>
          </p:blipFill>
          <p:spPr bwMode="auto">
            <a:xfrm>
              <a:off x="7163" y="2520"/>
              <a:ext cx="1199" cy="537"/>
            </a:xfrm>
            <a:prstGeom prst="rect">
              <a:avLst/>
            </a:prstGeom>
            <a:noFill/>
          </p:spPr>
        </p:pic>
        <p:sp>
          <p:nvSpPr>
            <p:cNvPr id="108" name="Freeform 1520"/>
            <p:cNvSpPr>
              <a:spLocks/>
            </p:cNvSpPr>
            <p:nvPr/>
          </p:nvSpPr>
          <p:spPr bwMode="auto">
            <a:xfrm>
              <a:off x="7163" y="2520"/>
              <a:ext cx="1199" cy="537"/>
            </a:xfrm>
            <a:custGeom>
              <a:avLst/>
              <a:gdLst>
                <a:gd name="T0" fmla="*/ 1073 w 1199"/>
                <a:gd name="T1" fmla="*/ 2520 h 537"/>
                <a:gd name="T2" fmla="*/ 126 w 1199"/>
                <a:gd name="T3" fmla="*/ 2520 h 537"/>
                <a:gd name="T4" fmla="*/ 77 w 1199"/>
                <a:gd name="T5" fmla="*/ 2541 h 537"/>
                <a:gd name="T6" fmla="*/ 37 w 1199"/>
                <a:gd name="T7" fmla="*/ 2599 h 537"/>
                <a:gd name="T8" fmla="*/ 10 w 1199"/>
                <a:gd name="T9" fmla="*/ 2684 h 537"/>
                <a:gd name="T10" fmla="*/ 0 w 1199"/>
                <a:gd name="T11" fmla="*/ 2789 h 537"/>
                <a:gd name="T12" fmla="*/ 10 w 1199"/>
                <a:gd name="T13" fmla="*/ 2893 h 537"/>
                <a:gd name="T14" fmla="*/ 37 w 1199"/>
                <a:gd name="T15" fmla="*/ 2978 h 537"/>
                <a:gd name="T16" fmla="*/ 77 w 1199"/>
                <a:gd name="T17" fmla="*/ 3036 h 537"/>
                <a:gd name="T18" fmla="*/ 126 w 1199"/>
                <a:gd name="T19" fmla="*/ 3057 h 537"/>
                <a:gd name="T20" fmla="*/ 1073 w 1199"/>
                <a:gd name="T21" fmla="*/ 3057 h 537"/>
                <a:gd name="T22" fmla="*/ 1122 w 1199"/>
                <a:gd name="T23" fmla="*/ 3036 h 537"/>
                <a:gd name="T24" fmla="*/ 1162 w 1199"/>
                <a:gd name="T25" fmla="*/ 2978 h 537"/>
                <a:gd name="T26" fmla="*/ 1189 w 1199"/>
                <a:gd name="T27" fmla="*/ 2893 h 537"/>
                <a:gd name="T28" fmla="*/ 1199 w 1199"/>
                <a:gd name="T29" fmla="*/ 2789 h 537"/>
                <a:gd name="T30" fmla="*/ 1189 w 1199"/>
                <a:gd name="T31" fmla="*/ 2684 h 537"/>
                <a:gd name="T32" fmla="*/ 1162 w 1199"/>
                <a:gd name="T33" fmla="*/ 2599 h 537"/>
                <a:gd name="T34" fmla="*/ 1122 w 1199"/>
                <a:gd name="T35" fmla="*/ 2541 h 537"/>
                <a:gd name="T36" fmla="*/ 1073 w 1199"/>
                <a:gd name="T37" fmla="*/ 2520 h 5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9" h="537">
                  <a:moveTo>
                    <a:pt x="1073" y="0"/>
                  </a:moveTo>
                  <a:lnTo>
                    <a:pt x="126" y="0"/>
                  </a:lnTo>
                  <a:lnTo>
                    <a:pt x="77" y="21"/>
                  </a:lnTo>
                  <a:lnTo>
                    <a:pt x="37" y="79"/>
                  </a:lnTo>
                  <a:lnTo>
                    <a:pt x="10" y="164"/>
                  </a:lnTo>
                  <a:lnTo>
                    <a:pt x="0" y="269"/>
                  </a:lnTo>
                  <a:lnTo>
                    <a:pt x="10" y="373"/>
                  </a:lnTo>
                  <a:lnTo>
                    <a:pt x="37" y="458"/>
                  </a:lnTo>
                  <a:lnTo>
                    <a:pt x="77" y="516"/>
                  </a:lnTo>
                  <a:lnTo>
                    <a:pt x="126" y="537"/>
                  </a:lnTo>
                  <a:lnTo>
                    <a:pt x="1073" y="537"/>
                  </a:lnTo>
                  <a:lnTo>
                    <a:pt x="1122" y="516"/>
                  </a:lnTo>
                  <a:lnTo>
                    <a:pt x="1162" y="458"/>
                  </a:lnTo>
                  <a:lnTo>
                    <a:pt x="1189" y="373"/>
                  </a:lnTo>
                  <a:lnTo>
                    <a:pt x="1199" y="269"/>
                  </a:lnTo>
                  <a:lnTo>
                    <a:pt x="1189" y="164"/>
                  </a:lnTo>
                  <a:lnTo>
                    <a:pt x="1162" y="79"/>
                  </a:lnTo>
                  <a:lnTo>
                    <a:pt x="1122" y="21"/>
                  </a:lnTo>
                  <a:lnTo>
                    <a:pt x="1073" y="0"/>
                  </a:lnTo>
                  <a:close/>
                </a:path>
              </a:pathLst>
            </a:custGeom>
            <a:noFill/>
            <a:ln w="6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9" name="Picture 1521"/>
            <p:cNvPicPr>
              <a:picLocks noChangeAspect="1" noChangeArrowheads="1"/>
            </p:cNvPicPr>
            <p:nvPr/>
          </p:nvPicPr>
          <p:blipFill>
            <a:blip r:embed="rId33" cstate="print"/>
            <a:srcRect/>
            <a:stretch>
              <a:fillRect/>
            </a:stretch>
          </p:blipFill>
          <p:spPr bwMode="auto">
            <a:xfrm>
              <a:off x="7229" y="2546"/>
              <a:ext cx="63" cy="502"/>
            </a:xfrm>
            <a:prstGeom prst="rect">
              <a:avLst/>
            </a:prstGeom>
            <a:noFill/>
          </p:spPr>
        </p:pic>
        <p:pic>
          <p:nvPicPr>
            <p:cNvPr id="110" name="Picture 1522"/>
            <p:cNvPicPr>
              <a:picLocks noChangeAspect="1" noChangeArrowheads="1"/>
            </p:cNvPicPr>
            <p:nvPr/>
          </p:nvPicPr>
          <p:blipFill>
            <a:blip r:embed="rId34" cstate="print"/>
            <a:srcRect/>
            <a:stretch>
              <a:fillRect/>
            </a:stretch>
          </p:blipFill>
          <p:spPr bwMode="auto">
            <a:xfrm>
              <a:off x="6949" y="1900"/>
              <a:ext cx="148" cy="94"/>
            </a:xfrm>
            <a:prstGeom prst="rect">
              <a:avLst/>
            </a:prstGeom>
            <a:noFill/>
          </p:spPr>
        </p:pic>
        <p:pic>
          <p:nvPicPr>
            <p:cNvPr id="111" name="Picture 1523"/>
            <p:cNvPicPr>
              <a:picLocks noChangeAspect="1" noChangeArrowheads="1"/>
            </p:cNvPicPr>
            <p:nvPr/>
          </p:nvPicPr>
          <p:blipFill>
            <a:blip r:embed="rId4" cstate="print"/>
            <a:srcRect/>
            <a:stretch>
              <a:fillRect/>
            </a:stretch>
          </p:blipFill>
          <p:spPr bwMode="auto">
            <a:xfrm>
              <a:off x="6944" y="1896"/>
              <a:ext cx="157" cy="103"/>
            </a:xfrm>
            <a:prstGeom prst="rect">
              <a:avLst/>
            </a:prstGeom>
            <a:noFill/>
          </p:spPr>
        </p:pic>
        <p:pic>
          <p:nvPicPr>
            <p:cNvPr id="112" name="Picture 1524"/>
            <p:cNvPicPr>
              <a:picLocks noChangeAspect="1" noChangeArrowheads="1"/>
            </p:cNvPicPr>
            <p:nvPr/>
          </p:nvPicPr>
          <p:blipFill>
            <a:blip r:embed="rId35" cstate="print"/>
            <a:srcRect/>
            <a:stretch>
              <a:fillRect/>
            </a:stretch>
          </p:blipFill>
          <p:spPr bwMode="auto">
            <a:xfrm>
              <a:off x="7599" y="1891"/>
              <a:ext cx="94" cy="148"/>
            </a:xfrm>
            <a:prstGeom prst="rect">
              <a:avLst/>
            </a:prstGeom>
            <a:noFill/>
          </p:spPr>
        </p:pic>
        <p:pic>
          <p:nvPicPr>
            <p:cNvPr id="113" name="Picture 1525"/>
            <p:cNvPicPr>
              <a:picLocks noChangeAspect="1" noChangeArrowheads="1"/>
            </p:cNvPicPr>
            <p:nvPr/>
          </p:nvPicPr>
          <p:blipFill>
            <a:blip r:embed="rId36" cstate="print"/>
            <a:srcRect/>
            <a:stretch>
              <a:fillRect/>
            </a:stretch>
          </p:blipFill>
          <p:spPr bwMode="auto">
            <a:xfrm>
              <a:off x="7594" y="1886"/>
              <a:ext cx="103" cy="157"/>
            </a:xfrm>
            <a:prstGeom prst="rect">
              <a:avLst/>
            </a:prstGeom>
            <a:noFill/>
          </p:spPr>
        </p:pic>
        <p:pic>
          <p:nvPicPr>
            <p:cNvPr id="114" name="Picture 1526"/>
            <p:cNvPicPr>
              <a:picLocks noChangeAspect="1" noChangeArrowheads="1"/>
            </p:cNvPicPr>
            <p:nvPr/>
          </p:nvPicPr>
          <p:blipFill>
            <a:blip r:embed="rId37" cstate="print"/>
            <a:srcRect/>
            <a:stretch>
              <a:fillRect/>
            </a:stretch>
          </p:blipFill>
          <p:spPr bwMode="auto">
            <a:xfrm>
              <a:off x="6751" y="2569"/>
              <a:ext cx="94" cy="148"/>
            </a:xfrm>
            <a:prstGeom prst="rect">
              <a:avLst/>
            </a:prstGeom>
            <a:noFill/>
          </p:spPr>
        </p:pic>
        <p:pic>
          <p:nvPicPr>
            <p:cNvPr id="115" name="Picture 1527"/>
            <p:cNvPicPr>
              <a:picLocks noChangeAspect="1" noChangeArrowheads="1"/>
            </p:cNvPicPr>
            <p:nvPr/>
          </p:nvPicPr>
          <p:blipFill>
            <a:blip r:embed="rId38" cstate="print"/>
            <a:srcRect/>
            <a:stretch>
              <a:fillRect/>
            </a:stretch>
          </p:blipFill>
          <p:spPr bwMode="auto">
            <a:xfrm>
              <a:off x="6746" y="2564"/>
              <a:ext cx="103" cy="157"/>
            </a:xfrm>
            <a:prstGeom prst="rect">
              <a:avLst/>
            </a:prstGeom>
            <a:noFill/>
          </p:spPr>
        </p:pic>
        <p:pic>
          <p:nvPicPr>
            <p:cNvPr id="116" name="Picture 1528"/>
            <p:cNvPicPr>
              <a:picLocks noChangeAspect="1" noChangeArrowheads="1"/>
            </p:cNvPicPr>
            <p:nvPr/>
          </p:nvPicPr>
          <p:blipFill>
            <a:blip r:embed="rId39" cstate="print"/>
            <a:srcRect/>
            <a:stretch>
              <a:fillRect/>
            </a:stretch>
          </p:blipFill>
          <p:spPr bwMode="auto">
            <a:xfrm>
              <a:off x="6730" y="2237"/>
              <a:ext cx="293" cy="117"/>
            </a:xfrm>
            <a:prstGeom prst="rect">
              <a:avLst/>
            </a:prstGeom>
            <a:noFill/>
          </p:spPr>
        </p:pic>
        <p:pic>
          <p:nvPicPr>
            <p:cNvPr id="117" name="Picture 1529"/>
            <p:cNvPicPr>
              <a:picLocks noChangeAspect="1" noChangeArrowheads="1"/>
            </p:cNvPicPr>
            <p:nvPr/>
          </p:nvPicPr>
          <p:blipFill>
            <a:blip r:embed="rId40" cstate="print"/>
            <a:srcRect/>
            <a:stretch>
              <a:fillRect/>
            </a:stretch>
          </p:blipFill>
          <p:spPr bwMode="auto">
            <a:xfrm>
              <a:off x="7090" y="2240"/>
              <a:ext cx="223" cy="114"/>
            </a:xfrm>
            <a:prstGeom prst="rect">
              <a:avLst/>
            </a:prstGeom>
            <a:noFill/>
          </p:spPr>
        </p:pic>
        <p:pic>
          <p:nvPicPr>
            <p:cNvPr id="118" name="Picture 1530"/>
            <p:cNvPicPr>
              <a:picLocks noChangeAspect="1" noChangeArrowheads="1"/>
            </p:cNvPicPr>
            <p:nvPr/>
          </p:nvPicPr>
          <p:blipFill>
            <a:blip r:embed="rId41" cstate="print"/>
            <a:srcRect/>
            <a:stretch>
              <a:fillRect/>
            </a:stretch>
          </p:blipFill>
          <p:spPr bwMode="auto">
            <a:xfrm>
              <a:off x="5779" y="1773"/>
              <a:ext cx="675" cy="269"/>
            </a:xfrm>
            <a:prstGeom prst="rect">
              <a:avLst/>
            </a:prstGeom>
            <a:noFill/>
          </p:spPr>
        </p:pic>
        <p:pic>
          <p:nvPicPr>
            <p:cNvPr id="119" name="Picture 1531"/>
            <p:cNvPicPr>
              <a:picLocks noChangeAspect="1" noChangeArrowheads="1"/>
            </p:cNvPicPr>
            <p:nvPr/>
          </p:nvPicPr>
          <p:blipFill>
            <a:blip r:embed="rId42" cstate="print"/>
            <a:srcRect/>
            <a:stretch>
              <a:fillRect/>
            </a:stretch>
          </p:blipFill>
          <p:spPr bwMode="auto">
            <a:xfrm>
              <a:off x="8344" y="1938"/>
              <a:ext cx="428" cy="272"/>
            </a:xfrm>
            <a:prstGeom prst="rect">
              <a:avLst/>
            </a:prstGeom>
            <a:noFill/>
          </p:spPr>
        </p:pic>
        <p:pic>
          <p:nvPicPr>
            <p:cNvPr id="120" name="Picture 1532"/>
            <p:cNvPicPr>
              <a:picLocks noChangeAspect="1" noChangeArrowheads="1"/>
            </p:cNvPicPr>
            <p:nvPr/>
          </p:nvPicPr>
          <p:blipFill>
            <a:blip r:embed="rId43" cstate="print"/>
            <a:srcRect/>
            <a:stretch>
              <a:fillRect/>
            </a:stretch>
          </p:blipFill>
          <p:spPr bwMode="auto">
            <a:xfrm>
              <a:off x="4833" y="1839"/>
              <a:ext cx="115" cy="65"/>
            </a:xfrm>
            <a:prstGeom prst="rect">
              <a:avLst/>
            </a:prstGeom>
            <a:noFill/>
          </p:spPr>
        </p:pic>
        <p:sp>
          <p:nvSpPr>
            <p:cNvPr id="121" name="Freeform 1533"/>
            <p:cNvSpPr>
              <a:spLocks/>
            </p:cNvSpPr>
            <p:nvPr/>
          </p:nvSpPr>
          <p:spPr bwMode="auto">
            <a:xfrm>
              <a:off x="4833" y="1839"/>
              <a:ext cx="115" cy="65"/>
            </a:xfrm>
            <a:custGeom>
              <a:avLst/>
              <a:gdLst>
                <a:gd name="T0" fmla="*/ 114 w 115"/>
                <a:gd name="T1" fmla="*/ 1904 h 65"/>
                <a:gd name="T2" fmla="*/ 24 w 115"/>
                <a:gd name="T3" fmla="*/ 1904 h 65"/>
                <a:gd name="T4" fmla="*/ 11 w 115"/>
                <a:gd name="T5" fmla="*/ 1904 h 65"/>
                <a:gd name="T6" fmla="*/ 0 w 115"/>
                <a:gd name="T7" fmla="*/ 1893 h 65"/>
                <a:gd name="T8" fmla="*/ 0 w 115"/>
                <a:gd name="T9" fmla="*/ 1880 h 65"/>
                <a:gd name="T10" fmla="*/ 0 w 115"/>
                <a:gd name="T11" fmla="*/ 1864 h 65"/>
                <a:gd name="T12" fmla="*/ 0 w 115"/>
                <a:gd name="T13" fmla="*/ 1850 h 65"/>
                <a:gd name="T14" fmla="*/ 11 w 115"/>
                <a:gd name="T15" fmla="*/ 1839 h 65"/>
                <a:gd name="T16" fmla="*/ 24 w 115"/>
                <a:gd name="T17" fmla="*/ 1839 h 65"/>
                <a:gd name="T18" fmla="*/ 114 w 115"/>
                <a:gd name="T19" fmla="*/ 1839 h 65"/>
                <a:gd name="T20" fmla="*/ 114 w 115"/>
                <a:gd name="T21" fmla="*/ 190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65">
                  <a:moveTo>
                    <a:pt x="114" y="65"/>
                  </a:moveTo>
                  <a:lnTo>
                    <a:pt x="24" y="65"/>
                  </a:lnTo>
                  <a:lnTo>
                    <a:pt x="11" y="65"/>
                  </a:lnTo>
                  <a:lnTo>
                    <a:pt x="0" y="54"/>
                  </a:lnTo>
                  <a:lnTo>
                    <a:pt x="0" y="41"/>
                  </a:lnTo>
                  <a:lnTo>
                    <a:pt x="0" y="25"/>
                  </a:lnTo>
                  <a:lnTo>
                    <a:pt x="0" y="11"/>
                  </a:lnTo>
                  <a:lnTo>
                    <a:pt x="11" y="0"/>
                  </a:lnTo>
                  <a:lnTo>
                    <a:pt x="24" y="0"/>
                  </a:lnTo>
                  <a:lnTo>
                    <a:pt x="114" y="0"/>
                  </a:lnTo>
                  <a:lnTo>
                    <a:pt x="114" y="65"/>
                  </a:lnTo>
                  <a:close/>
                </a:path>
              </a:pathLst>
            </a:custGeom>
            <a:noFill/>
            <a:ln w="613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2" name="Picture 1534"/>
            <p:cNvPicPr>
              <a:picLocks noChangeAspect="1" noChangeArrowheads="1"/>
            </p:cNvPicPr>
            <p:nvPr/>
          </p:nvPicPr>
          <p:blipFill>
            <a:blip r:embed="rId44" cstate="print"/>
            <a:srcRect/>
            <a:stretch>
              <a:fillRect/>
            </a:stretch>
          </p:blipFill>
          <p:spPr bwMode="auto">
            <a:xfrm>
              <a:off x="4861" y="1852"/>
              <a:ext cx="34" cy="34"/>
            </a:xfrm>
            <a:prstGeom prst="rect">
              <a:avLst/>
            </a:prstGeom>
            <a:noFill/>
          </p:spPr>
        </p:pic>
        <p:sp>
          <p:nvSpPr>
            <p:cNvPr id="123" name="Freeform 1535"/>
            <p:cNvSpPr>
              <a:spLocks/>
            </p:cNvSpPr>
            <p:nvPr/>
          </p:nvSpPr>
          <p:spPr bwMode="auto">
            <a:xfrm>
              <a:off x="4861" y="1852"/>
              <a:ext cx="34" cy="34"/>
            </a:xfrm>
            <a:custGeom>
              <a:avLst/>
              <a:gdLst>
                <a:gd name="T0" fmla="*/ 17 w 34"/>
                <a:gd name="T1" fmla="*/ 1886 h 34"/>
                <a:gd name="T2" fmla="*/ 26 w 34"/>
                <a:gd name="T3" fmla="*/ 1886 h 34"/>
                <a:gd name="T4" fmla="*/ 34 w 34"/>
                <a:gd name="T5" fmla="*/ 1879 h 34"/>
                <a:gd name="T6" fmla="*/ 34 w 34"/>
                <a:gd name="T7" fmla="*/ 1869 h 34"/>
                <a:gd name="T8" fmla="*/ 34 w 34"/>
                <a:gd name="T9" fmla="*/ 1860 h 34"/>
                <a:gd name="T10" fmla="*/ 26 w 34"/>
                <a:gd name="T11" fmla="*/ 1853 h 34"/>
                <a:gd name="T12" fmla="*/ 17 w 34"/>
                <a:gd name="T13" fmla="*/ 1853 h 34"/>
                <a:gd name="T14" fmla="*/ 8 w 34"/>
                <a:gd name="T15" fmla="*/ 1853 h 34"/>
                <a:gd name="T16" fmla="*/ 0 w 34"/>
                <a:gd name="T17" fmla="*/ 1860 h 34"/>
                <a:gd name="T18" fmla="*/ 0 w 34"/>
                <a:gd name="T19" fmla="*/ 1869 h 34"/>
                <a:gd name="T20" fmla="*/ 0 w 34"/>
                <a:gd name="T21" fmla="*/ 1879 h 34"/>
                <a:gd name="T22" fmla="*/ 8 w 34"/>
                <a:gd name="T23" fmla="*/ 1886 h 34"/>
                <a:gd name="T24" fmla="*/ 17 w 34"/>
                <a:gd name="T25" fmla="*/ 188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34">
                  <a:moveTo>
                    <a:pt x="17" y="33"/>
                  </a:moveTo>
                  <a:lnTo>
                    <a:pt x="26" y="33"/>
                  </a:lnTo>
                  <a:lnTo>
                    <a:pt x="34" y="26"/>
                  </a:lnTo>
                  <a:lnTo>
                    <a:pt x="34" y="16"/>
                  </a:lnTo>
                  <a:lnTo>
                    <a:pt x="34" y="7"/>
                  </a:lnTo>
                  <a:lnTo>
                    <a:pt x="26" y="0"/>
                  </a:lnTo>
                  <a:lnTo>
                    <a:pt x="17" y="0"/>
                  </a:lnTo>
                  <a:lnTo>
                    <a:pt x="8" y="0"/>
                  </a:lnTo>
                  <a:lnTo>
                    <a:pt x="0" y="7"/>
                  </a:lnTo>
                  <a:lnTo>
                    <a:pt x="0" y="16"/>
                  </a:lnTo>
                  <a:lnTo>
                    <a:pt x="0" y="26"/>
                  </a:lnTo>
                  <a:lnTo>
                    <a:pt x="8" y="33"/>
                  </a:lnTo>
                  <a:lnTo>
                    <a:pt x="17" y="33"/>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4" name="Picture 1536"/>
            <p:cNvPicPr>
              <a:picLocks noChangeAspect="1" noChangeArrowheads="1"/>
            </p:cNvPicPr>
            <p:nvPr/>
          </p:nvPicPr>
          <p:blipFill>
            <a:blip r:embed="rId45" cstate="print"/>
            <a:srcRect/>
            <a:stretch>
              <a:fillRect/>
            </a:stretch>
          </p:blipFill>
          <p:spPr bwMode="auto">
            <a:xfrm>
              <a:off x="4963" y="1852"/>
              <a:ext cx="286" cy="37"/>
            </a:xfrm>
            <a:prstGeom prst="rect">
              <a:avLst/>
            </a:prstGeom>
            <a:noFill/>
          </p:spPr>
        </p:pic>
        <p:sp>
          <p:nvSpPr>
            <p:cNvPr id="125" name="Rectangle 1537"/>
            <p:cNvSpPr>
              <a:spLocks noChangeArrowheads="1"/>
            </p:cNvSpPr>
            <p:nvPr/>
          </p:nvSpPr>
          <p:spPr bwMode="auto">
            <a:xfrm>
              <a:off x="4963" y="1852"/>
              <a:ext cx="286" cy="37"/>
            </a:xfrm>
            <a:prstGeom prst="rect">
              <a:avLst/>
            </a:prstGeom>
            <a:noFill/>
            <a:ln w="613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26" name="Line 1538"/>
            <p:cNvSpPr>
              <a:spLocks noChangeShapeType="1"/>
            </p:cNvSpPr>
            <p:nvPr/>
          </p:nvSpPr>
          <p:spPr bwMode="auto">
            <a:xfrm>
              <a:off x="4977" y="1854"/>
              <a:ext cx="0" cy="33"/>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7" name="Line 1539"/>
            <p:cNvSpPr>
              <a:spLocks noChangeShapeType="1"/>
            </p:cNvSpPr>
            <p:nvPr/>
          </p:nvSpPr>
          <p:spPr bwMode="auto">
            <a:xfrm>
              <a:off x="4987" y="1854"/>
              <a:ext cx="0" cy="33"/>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8" name="Line 1540"/>
            <p:cNvSpPr>
              <a:spLocks noChangeShapeType="1"/>
            </p:cNvSpPr>
            <p:nvPr/>
          </p:nvSpPr>
          <p:spPr bwMode="auto">
            <a:xfrm>
              <a:off x="4996" y="1854"/>
              <a:ext cx="0" cy="33"/>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9" name="Line 1541"/>
            <p:cNvSpPr>
              <a:spLocks noChangeShapeType="1"/>
            </p:cNvSpPr>
            <p:nvPr/>
          </p:nvSpPr>
          <p:spPr bwMode="auto">
            <a:xfrm>
              <a:off x="5006" y="1854"/>
              <a:ext cx="0" cy="33"/>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0" name="Picture 1542"/>
            <p:cNvPicPr>
              <a:picLocks noChangeAspect="1" noChangeArrowheads="1"/>
            </p:cNvPicPr>
            <p:nvPr/>
          </p:nvPicPr>
          <p:blipFill>
            <a:blip r:embed="rId46" cstate="print"/>
            <a:srcRect/>
            <a:stretch>
              <a:fillRect/>
            </a:stretch>
          </p:blipFill>
          <p:spPr bwMode="auto">
            <a:xfrm>
              <a:off x="4948" y="1847"/>
              <a:ext cx="17" cy="25"/>
            </a:xfrm>
            <a:prstGeom prst="rect">
              <a:avLst/>
            </a:prstGeom>
            <a:noFill/>
          </p:spPr>
        </p:pic>
        <p:sp>
          <p:nvSpPr>
            <p:cNvPr id="131" name="Rectangle 1543"/>
            <p:cNvSpPr>
              <a:spLocks noChangeArrowheads="1"/>
            </p:cNvSpPr>
            <p:nvPr/>
          </p:nvSpPr>
          <p:spPr bwMode="auto">
            <a:xfrm>
              <a:off x="4948" y="1847"/>
              <a:ext cx="16" cy="25"/>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2" name="Picture 1544"/>
            <p:cNvPicPr>
              <a:picLocks noChangeAspect="1" noChangeArrowheads="1"/>
            </p:cNvPicPr>
            <p:nvPr/>
          </p:nvPicPr>
          <p:blipFill>
            <a:blip r:embed="rId47" cstate="print"/>
            <a:srcRect/>
            <a:stretch>
              <a:fillRect/>
            </a:stretch>
          </p:blipFill>
          <p:spPr bwMode="auto">
            <a:xfrm>
              <a:off x="4948" y="1872"/>
              <a:ext cx="17" cy="24"/>
            </a:xfrm>
            <a:prstGeom prst="rect">
              <a:avLst/>
            </a:prstGeom>
            <a:noFill/>
          </p:spPr>
        </p:pic>
        <p:sp>
          <p:nvSpPr>
            <p:cNvPr id="133" name="Rectangle 1545"/>
            <p:cNvSpPr>
              <a:spLocks noChangeArrowheads="1"/>
            </p:cNvSpPr>
            <p:nvPr/>
          </p:nvSpPr>
          <p:spPr bwMode="auto">
            <a:xfrm>
              <a:off x="4948" y="1872"/>
              <a:ext cx="16" cy="24"/>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34" name="AutoShape 1546"/>
            <p:cNvSpPr>
              <a:spLocks/>
            </p:cNvSpPr>
            <p:nvPr/>
          </p:nvSpPr>
          <p:spPr bwMode="auto">
            <a:xfrm>
              <a:off x="5235" y="2090"/>
              <a:ext cx="59" cy="21"/>
            </a:xfrm>
            <a:custGeom>
              <a:avLst/>
              <a:gdLst>
                <a:gd name="T0" fmla="*/ 54 w 59"/>
                <a:gd name="T1" fmla="*/ 2112 h 21"/>
                <a:gd name="T2" fmla="*/ 4 w 59"/>
                <a:gd name="T3" fmla="*/ 2112 h 21"/>
                <a:gd name="T4" fmla="*/ 0 w 59"/>
                <a:gd name="T5" fmla="*/ 2091 h 21"/>
                <a:gd name="T6" fmla="*/ 5 w 59"/>
                <a:gd name="T7" fmla="*/ 2091 h 21"/>
                <a:gd name="T8" fmla="*/ 8 w 59"/>
                <a:gd name="T9" fmla="*/ 2106 h 21"/>
                <a:gd name="T10" fmla="*/ 55 w 59"/>
                <a:gd name="T11" fmla="*/ 2106 h 21"/>
                <a:gd name="T12" fmla="*/ 54 w 59"/>
                <a:gd name="T13" fmla="*/ 2112 h 21"/>
                <a:gd name="T14" fmla="*/ 55 w 59"/>
                <a:gd name="T15" fmla="*/ 2106 h 21"/>
                <a:gd name="T16" fmla="*/ 49 w 59"/>
                <a:gd name="T17" fmla="*/ 2106 h 21"/>
                <a:gd name="T18" fmla="*/ 52 w 59"/>
                <a:gd name="T19" fmla="*/ 2091 h 21"/>
                <a:gd name="T20" fmla="*/ 58 w 59"/>
                <a:gd name="T21" fmla="*/ 2091 h 21"/>
                <a:gd name="T22" fmla="*/ 55 w 59"/>
                <a:gd name="T23" fmla="*/ 210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21">
                  <a:moveTo>
                    <a:pt x="54" y="21"/>
                  </a:moveTo>
                  <a:lnTo>
                    <a:pt x="4" y="21"/>
                  </a:lnTo>
                  <a:lnTo>
                    <a:pt x="0" y="0"/>
                  </a:lnTo>
                  <a:lnTo>
                    <a:pt x="5" y="0"/>
                  </a:lnTo>
                  <a:lnTo>
                    <a:pt x="8" y="15"/>
                  </a:lnTo>
                  <a:lnTo>
                    <a:pt x="55" y="15"/>
                  </a:lnTo>
                  <a:lnTo>
                    <a:pt x="54" y="21"/>
                  </a:lnTo>
                  <a:close/>
                  <a:moveTo>
                    <a:pt x="55" y="15"/>
                  </a:moveTo>
                  <a:lnTo>
                    <a:pt x="49" y="15"/>
                  </a:lnTo>
                  <a:lnTo>
                    <a:pt x="52" y="0"/>
                  </a:lnTo>
                  <a:lnTo>
                    <a:pt x="58" y="0"/>
                  </a:lnTo>
                  <a:lnTo>
                    <a:pt x="55" y="15"/>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5" name="Freeform 1547"/>
            <p:cNvSpPr>
              <a:spLocks/>
            </p:cNvSpPr>
            <p:nvPr/>
          </p:nvSpPr>
          <p:spPr bwMode="auto">
            <a:xfrm>
              <a:off x="5235" y="2090"/>
              <a:ext cx="59" cy="21"/>
            </a:xfrm>
            <a:custGeom>
              <a:avLst/>
              <a:gdLst>
                <a:gd name="T0" fmla="*/ 8 w 59"/>
                <a:gd name="T1" fmla="*/ 2106 h 21"/>
                <a:gd name="T2" fmla="*/ 49 w 59"/>
                <a:gd name="T3" fmla="*/ 2106 h 21"/>
                <a:gd name="T4" fmla="*/ 50 w 59"/>
                <a:gd name="T5" fmla="*/ 2103 h 21"/>
                <a:gd name="T6" fmla="*/ 51 w 59"/>
                <a:gd name="T7" fmla="*/ 2095 h 21"/>
                <a:gd name="T8" fmla="*/ 52 w 59"/>
                <a:gd name="T9" fmla="*/ 2091 h 21"/>
                <a:gd name="T10" fmla="*/ 58 w 59"/>
                <a:gd name="T11" fmla="*/ 2091 h 21"/>
                <a:gd name="T12" fmla="*/ 54 w 59"/>
                <a:gd name="T13" fmla="*/ 2109 h 21"/>
                <a:gd name="T14" fmla="*/ 54 w 59"/>
                <a:gd name="T15" fmla="*/ 2112 h 21"/>
                <a:gd name="T16" fmla="*/ 4 w 59"/>
                <a:gd name="T17" fmla="*/ 2112 h 21"/>
                <a:gd name="T18" fmla="*/ 0 w 59"/>
                <a:gd name="T19" fmla="*/ 2091 h 21"/>
                <a:gd name="T20" fmla="*/ 5 w 59"/>
                <a:gd name="T21" fmla="*/ 2091 h 21"/>
                <a:gd name="T22" fmla="*/ 6 w 59"/>
                <a:gd name="T23" fmla="*/ 2095 h 21"/>
                <a:gd name="T24" fmla="*/ 8 w 59"/>
                <a:gd name="T25" fmla="*/ 2103 h 21"/>
                <a:gd name="T26" fmla="*/ 8 w 59"/>
                <a:gd name="T27" fmla="*/ 210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21">
                  <a:moveTo>
                    <a:pt x="8" y="15"/>
                  </a:moveTo>
                  <a:lnTo>
                    <a:pt x="49" y="15"/>
                  </a:lnTo>
                  <a:lnTo>
                    <a:pt x="50" y="12"/>
                  </a:lnTo>
                  <a:lnTo>
                    <a:pt x="51" y="4"/>
                  </a:lnTo>
                  <a:lnTo>
                    <a:pt x="52" y="0"/>
                  </a:lnTo>
                  <a:lnTo>
                    <a:pt x="58" y="0"/>
                  </a:lnTo>
                  <a:lnTo>
                    <a:pt x="54" y="18"/>
                  </a:lnTo>
                  <a:lnTo>
                    <a:pt x="54" y="21"/>
                  </a:lnTo>
                  <a:lnTo>
                    <a:pt x="4" y="21"/>
                  </a:lnTo>
                  <a:lnTo>
                    <a:pt x="0" y="0"/>
                  </a:lnTo>
                  <a:lnTo>
                    <a:pt x="5" y="0"/>
                  </a:lnTo>
                  <a:lnTo>
                    <a:pt x="6" y="4"/>
                  </a:lnTo>
                  <a:lnTo>
                    <a:pt x="8" y="12"/>
                  </a:lnTo>
                  <a:lnTo>
                    <a:pt x="8" y="15"/>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6" name="AutoShape 1548"/>
            <p:cNvSpPr>
              <a:spLocks/>
            </p:cNvSpPr>
            <p:nvPr/>
          </p:nvSpPr>
          <p:spPr bwMode="auto">
            <a:xfrm>
              <a:off x="5235" y="1628"/>
              <a:ext cx="59" cy="21"/>
            </a:xfrm>
            <a:custGeom>
              <a:avLst/>
              <a:gdLst>
                <a:gd name="T0" fmla="*/ 5 w 59"/>
                <a:gd name="T1" fmla="*/ 1649 h 21"/>
                <a:gd name="T2" fmla="*/ 0 w 59"/>
                <a:gd name="T3" fmla="*/ 1649 h 21"/>
                <a:gd name="T4" fmla="*/ 4 w 59"/>
                <a:gd name="T5" fmla="*/ 1628 h 21"/>
                <a:gd name="T6" fmla="*/ 54 w 59"/>
                <a:gd name="T7" fmla="*/ 1628 h 21"/>
                <a:gd name="T8" fmla="*/ 55 w 59"/>
                <a:gd name="T9" fmla="*/ 1634 h 21"/>
                <a:gd name="T10" fmla="*/ 8 w 59"/>
                <a:gd name="T11" fmla="*/ 1634 h 21"/>
                <a:gd name="T12" fmla="*/ 5 w 59"/>
                <a:gd name="T13" fmla="*/ 1649 h 21"/>
                <a:gd name="T14" fmla="*/ 58 w 59"/>
                <a:gd name="T15" fmla="*/ 1649 h 21"/>
                <a:gd name="T16" fmla="*/ 52 w 59"/>
                <a:gd name="T17" fmla="*/ 1649 h 21"/>
                <a:gd name="T18" fmla="*/ 49 w 59"/>
                <a:gd name="T19" fmla="*/ 1634 h 21"/>
                <a:gd name="T20" fmla="*/ 55 w 59"/>
                <a:gd name="T21" fmla="*/ 1634 h 21"/>
                <a:gd name="T22" fmla="*/ 58 w 59"/>
                <a:gd name="T23" fmla="*/ 1649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21">
                  <a:moveTo>
                    <a:pt x="5" y="21"/>
                  </a:moveTo>
                  <a:lnTo>
                    <a:pt x="0" y="21"/>
                  </a:lnTo>
                  <a:lnTo>
                    <a:pt x="4" y="0"/>
                  </a:lnTo>
                  <a:lnTo>
                    <a:pt x="54" y="0"/>
                  </a:lnTo>
                  <a:lnTo>
                    <a:pt x="55" y="6"/>
                  </a:lnTo>
                  <a:lnTo>
                    <a:pt x="8" y="6"/>
                  </a:lnTo>
                  <a:lnTo>
                    <a:pt x="5" y="21"/>
                  </a:lnTo>
                  <a:close/>
                  <a:moveTo>
                    <a:pt x="58" y="21"/>
                  </a:moveTo>
                  <a:lnTo>
                    <a:pt x="52" y="21"/>
                  </a:lnTo>
                  <a:lnTo>
                    <a:pt x="49" y="6"/>
                  </a:lnTo>
                  <a:lnTo>
                    <a:pt x="55" y="6"/>
                  </a:lnTo>
                  <a:lnTo>
                    <a:pt x="58" y="2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Freeform 1549"/>
            <p:cNvSpPr>
              <a:spLocks/>
            </p:cNvSpPr>
            <p:nvPr/>
          </p:nvSpPr>
          <p:spPr bwMode="auto">
            <a:xfrm>
              <a:off x="5235" y="1628"/>
              <a:ext cx="59" cy="21"/>
            </a:xfrm>
            <a:custGeom>
              <a:avLst/>
              <a:gdLst>
                <a:gd name="T0" fmla="*/ 8 w 59"/>
                <a:gd name="T1" fmla="*/ 1634 h 21"/>
                <a:gd name="T2" fmla="*/ 49 w 59"/>
                <a:gd name="T3" fmla="*/ 1634 h 21"/>
                <a:gd name="T4" fmla="*/ 50 w 59"/>
                <a:gd name="T5" fmla="*/ 1636 h 21"/>
                <a:gd name="T6" fmla="*/ 51 w 59"/>
                <a:gd name="T7" fmla="*/ 1645 h 21"/>
                <a:gd name="T8" fmla="*/ 52 w 59"/>
                <a:gd name="T9" fmla="*/ 1649 h 21"/>
                <a:gd name="T10" fmla="*/ 58 w 59"/>
                <a:gd name="T11" fmla="*/ 1649 h 21"/>
                <a:gd name="T12" fmla="*/ 54 w 59"/>
                <a:gd name="T13" fmla="*/ 1630 h 21"/>
                <a:gd name="T14" fmla="*/ 54 w 59"/>
                <a:gd name="T15" fmla="*/ 1628 h 21"/>
                <a:gd name="T16" fmla="*/ 4 w 59"/>
                <a:gd name="T17" fmla="*/ 1628 h 21"/>
                <a:gd name="T18" fmla="*/ 0 w 59"/>
                <a:gd name="T19" fmla="*/ 1649 h 21"/>
                <a:gd name="T20" fmla="*/ 5 w 59"/>
                <a:gd name="T21" fmla="*/ 1649 h 21"/>
                <a:gd name="T22" fmla="*/ 6 w 59"/>
                <a:gd name="T23" fmla="*/ 1645 h 21"/>
                <a:gd name="T24" fmla="*/ 8 w 59"/>
                <a:gd name="T25" fmla="*/ 1636 h 21"/>
                <a:gd name="T26" fmla="*/ 8 w 59"/>
                <a:gd name="T27" fmla="*/ 163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21">
                  <a:moveTo>
                    <a:pt x="8" y="6"/>
                  </a:moveTo>
                  <a:lnTo>
                    <a:pt x="49" y="6"/>
                  </a:lnTo>
                  <a:lnTo>
                    <a:pt x="50" y="8"/>
                  </a:lnTo>
                  <a:lnTo>
                    <a:pt x="51" y="17"/>
                  </a:lnTo>
                  <a:lnTo>
                    <a:pt x="52" y="21"/>
                  </a:lnTo>
                  <a:lnTo>
                    <a:pt x="58" y="21"/>
                  </a:lnTo>
                  <a:lnTo>
                    <a:pt x="54" y="2"/>
                  </a:lnTo>
                  <a:lnTo>
                    <a:pt x="54" y="0"/>
                  </a:lnTo>
                  <a:lnTo>
                    <a:pt x="4" y="0"/>
                  </a:lnTo>
                  <a:lnTo>
                    <a:pt x="0" y="21"/>
                  </a:lnTo>
                  <a:lnTo>
                    <a:pt x="5" y="21"/>
                  </a:lnTo>
                  <a:lnTo>
                    <a:pt x="6" y="17"/>
                  </a:lnTo>
                  <a:lnTo>
                    <a:pt x="8" y="8"/>
                  </a:lnTo>
                  <a:lnTo>
                    <a:pt x="8" y="6"/>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8" name="Freeform 1550"/>
            <p:cNvSpPr>
              <a:spLocks/>
            </p:cNvSpPr>
            <p:nvPr/>
          </p:nvSpPr>
          <p:spPr bwMode="auto">
            <a:xfrm>
              <a:off x="5270" y="1891"/>
              <a:ext cx="104" cy="212"/>
            </a:xfrm>
            <a:custGeom>
              <a:avLst/>
              <a:gdLst>
                <a:gd name="T0" fmla="*/ 13 w 104"/>
                <a:gd name="T1" fmla="*/ 2103 h 212"/>
                <a:gd name="T2" fmla="*/ 0 w 104"/>
                <a:gd name="T3" fmla="*/ 2103 h 212"/>
                <a:gd name="T4" fmla="*/ 2 w 104"/>
                <a:gd name="T5" fmla="*/ 2072 h 212"/>
                <a:gd name="T6" fmla="*/ 71 w 104"/>
                <a:gd name="T7" fmla="*/ 2033 h 212"/>
                <a:gd name="T8" fmla="*/ 71 w 104"/>
                <a:gd name="T9" fmla="*/ 1892 h 212"/>
                <a:gd name="T10" fmla="*/ 103 w 104"/>
                <a:gd name="T11" fmla="*/ 1892 h 212"/>
                <a:gd name="T12" fmla="*/ 103 w 104"/>
                <a:gd name="T13" fmla="*/ 1906 h 212"/>
                <a:gd name="T14" fmla="*/ 85 w 104"/>
                <a:gd name="T15" fmla="*/ 1906 h 212"/>
                <a:gd name="T16" fmla="*/ 85 w 104"/>
                <a:gd name="T17" fmla="*/ 2041 h 212"/>
                <a:gd name="T18" fmla="*/ 16 w 104"/>
                <a:gd name="T19" fmla="*/ 2081 h 212"/>
                <a:gd name="T20" fmla="*/ 15 w 104"/>
                <a:gd name="T21" fmla="*/ 2086 h 212"/>
                <a:gd name="T22" fmla="*/ 13 w 104"/>
                <a:gd name="T23" fmla="*/ 2103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212">
                  <a:moveTo>
                    <a:pt x="13" y="211"/>
                  </a:moveTo>
                  <a:lnTo>
                    <a:pt x="0" y="211"/>
                  </a:lnTo>
                  <a:lnTo>
                    <a:pt x="2" y="180"/>
                  </a:lnTo>
                  <a:lnTo>
                    <a:pt x="71" y="141"/>
                  </a:lnTo>
                  <a:lnTo>
                    <a:pt x="71" y="0"/>
                  </a:lnTo>
                  <a:lnTo>
                    <a:pt x="103" y="0"/>
                  </a:lnTo>
                  <a:lnTo>
                    <a:pt x="103" y="14"/>
                  </a:lnTo>
                  <a:lnTo>
                    <a:pt x="85" y="14"/>
                  </a:lnTo>
                  <a:lnTo>
                    <a:pt x="85" y="149"/>
                  </a:lnTo>
                  <a:lnTo>
                    <a:pt x="16" y="189"/>
                  </a:lnTo>
                  <a:lnTo>
                    <a:pt x="15" y="194"/>
                  </a:lnTo>
                  <a:lnTo>
                    <a:pt x="13" y="21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9" name="Freeform 1551"/>
            <p:cNvSpPr>
              <a:spLocks/>
            </p:cNvSpPr>
            <p:nvPr/>
          </p:nvSpPr>
          <p:spPr bwMode="auto">
            <a:xfrm>
              <a:off x="5270" y="1891"/>
              <a:ext cx="104" cy="212"/>
            </a:xfrm>
            <a:custGeom>
              <a:avLst/>
              <a:gdLst>
                <a:gd name="T0" fmla="*/ 103 w 104"/>
                <a:gd name="T1" fmla="*/ 1906 h 212"/>
                <a:gd name="T2" fmla="*/ 85 w 104"/>
                <a:gd name="T3" fmla="*/ 1906 h 212"/>
                <a:gd name="T4" fmla="*/ 85 w 104"/>
                <a:gd name="T5" fmla="*/ 2041 h 212"/>
                <a:gd name="T6" fmla="*/ 48 w 104"/>
                <a:gd name="T7" fmla="*/ 2062 h 212"/>
                <a:gd name="T8" fmla="*/ 29 w 104"/>
                <a:gd name="T9" fmla="*/ 2073 h 212"/>
                <a:gd name="T10" fmla="*/ 20 w 104"/>
                <a:gd name="T11" fmla="*/ 2078 h 212"/>
                <a:gd name="T12" fmla="*/ 16 w 104"/>
                <a:gd name="T13" fmla="*/ 2081 h 212"/>
                <a:gd name="T14" fmla="*/ 15 w 104"/>
                <a:gd name="T15" fmla="*/ 2086 h 212"/>
                <a:gd name="T16" fmla="*/ 13 w 104"/>
                <a:gd name="T17" fmla="*/ 2103 h 212"/>
                <a:gd name="T18" fmla="*/ 0 w 104"/>
                <a:gd name="T19" fmla="*/ 2103 h 212"/>
                <a:gd name="T20" fmla="*/ 2 w 104"/>
                <a:gd name="T21" fmla="*/ 2072 h 212"/>
                <a:gd name="T22" fmla="*/ 39 w 104"/>
                <a:gd name="T23" fmla="*/ 2051 h 212"/>
                <a:gd name="T24" fmla="*/ 58 w 104"/>
                <a:gd name="T25" fmla="*/ 2041 h 212"/>
                <a:gd name="T26" fmla="*/ 67 w 104"/>
                <a:gd name="T27" fmla="*/ 2036 h 212"/>
                <a:gd name="T28" fmla="*/ 71 w 104"/>
                <a:gd name="T29" fmla="*/ 2033 h 212"/>
                <a:gd name="T30" fmla="*/ 71 w 104"/>
                <a:gd name="T31" fmla="*/ 1892 h 212"/>
                <a:gd name="T32" fmla="*/ 103 w 104"/>
                <a:gd name="T33" fmla="*/ 1892 h 212"/>
                <a:gd name="T34" fmla="*/ 103 w 104"/>
                <a:gd name="T35" fmla="*/ 1906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4" h="212">
                  <a:moveTo>
                    <a:pt x="103" y="14"/>
                  </a:moveTo>
                  <a:lnTo>
                    <a:pt x="85" y="14"/>
                  </a:lnTo>
                  <a:lnTo>
                    <a:pt x="85" y="149"/>
                  </a:lnTo>
                  <a:lnTo>
                    <a:pt x="48" y="170"/>
                  </a:lnTo>
                  <a:lnTo>
                    <a:pt x="29" y="181"/>
                  </a:lnTo>
                  <a:lnTo>
                    <a:pt x="20" y="186"/>
                  </a:lnTo>
                  <a:lnTo>
                    <a:pt x="16" y="189"/>
                  </a:lnTo>
                  <a:lnTo>
                    <a:pt x="15" y="194"/>
                  </a:lnTo>
                  <a:lnTo>
                    <a:pt x="13" y="211"/>
                  </a:lnTo>
                  <a:lnTo>
                    <a:pt x="0" y="211"/>
                  </a:lnTo>
                  <a:lnTo>
                    <a:pt x="2" y="180"/>
                  </a:lnTo>
                  <a:lnTo>
                    <a:pt x="39" y="159"/>
                  </a:lnTo>
                  <a:lnTo>
                    <a:pt x="58" y="149"/>
                  </a:lnTo>
                  <a:lnTo>
                    <a:pt x="67" y="144"/>
                  </a:lnTo>
                  <a:lnTo>
                    <a:pt x="71" y="141"/>
                  </a:lnTo>
                  <a:lnTo>
                    <a:pt x="71" y="0"/>
                  </a:lnTo>
                  <a:lnTo>
                    <a:pt x="103" y="0"/>
                  </a:lnTo>
                  <a:lnTo>
                    <a:pt x="103" y="14"/>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0" name="Freeform 1552"/>
            <p:cNvSpPr>
              <a:spLocks/>
            </p:cNvSpPr>
            <p:nvPr/>
          </p:nvSpPr>
          <p:spPr bwMode="auto">
            <a:xfrm>
              <a:off x="5143" y="1895"/>
              <a:ext cx="116" cy="208"/>
            </a:xfrm>
            <a:custGeom>
              <a:avLst/>
              <a:gdLst>
                <a:gd name="T0" fmla="*/ 115 w 116"/>
                <a:gd name="T1" fmla="*/ 2103 h 208"/>
                <a:gd name="T2" fmla="*/ 102 w 116"/>
                <a:gd name="T3" fmla="*/ 2103 h 208"/>
                <a:gd name="T4" fmla="*/ 99 w 116"/>
                <a:gd name="T5" fmla="*/ 2085 h 208"/>
                <a:gd name="T6" fmla="*/ 99 w 116"/>
                <a:gd name="T7" fmla="*/ 2079 h 208"/>
                <a:gd name="T8" fmla="*/ 0 w 116"/>
                <a:gd name="T9" fmla="*/ 2019 h 208"/>
                <a:gd name="T10" fmla="*/ 0 w 116"/>
                <a:gd name="T11" fmla="*/ 1895 h 208"/>
                <a:gd name="T12" fmla="*/ 14 w 116"/>
                <a:gd name="T13" fmla="*/ 1895 h 208"/>
                <a:gd name="T14" fmla="*/ 14 w 116"/>
                <a:gd name="T15" fmla="*/ 2011 h 208"/>
                <a:gd name="T16" fmla="*/ 112 w 116"/>
                <a:gd name="T17" fmla="*/ 2071 h 208"/>
                <a:gd name="T18" fmla="*/ 115 w 116"/>
                <a:gd name="T19" fmla="*/ 2103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208">
                  <a:moveTo>
                    <a:pt x="115" y="208"/>
                  </a:moveTo>
                  <a:lnTo>
                    <a:pt x="102" y="208"/>
                  </a:lnTo>
                  <a:lnTo>
                    <a:pt x="99" y="190"/>
                  </a:lnTo>
                  <a:lnTo>
                    <a:pt x="99" y="184"/>
                  </a:lnTo>
                  <a:lnTo>
                    <a:pt x="0" y="124"/>
                  </a:lnTo>
                  <a:lnTo>
                    <a:pt x="0" y="0"/>
                  </a:lnTo>
                  <a:lnTo>
                    <a:pt x="14" y="0"/>
                  </a:lnTo>
                  <a:lnTo>
                    <a:pt x="14" y="116"/>
                  </a:lnTo>
                  <a:lnTo>
                    <a:pt x="112" y="176"/>
                  </a:lnTo>
                  <a:lnTo>
                    <a:pt x="115" y="20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1" name="Freeform 1553"/>
            <p:cNvSpPr>
              <a:spLocks/>
            </p:cNvSpPr>
            <p:nvPr/>
          </p:nvSpPr>
          <p:spPr bwMode="auto">
            <a:xfrm>
              <a:off x="5143" y="1895"/>
              <a:ext cx="116" cy="208"/>
            </a:xfrm>
            <a:custGeom>
              <a:avLst/>
              <a:gdLst>
                <a:gd name="T0" fmla="*/ 102 w 116"/>
                <a:gd name="T1" fmla="*/ 2103 h 208"/>
                <a:gd name="T2" fmla="*/ 99 w 116"/>
                <a:gd name="T3" fmla="*/ 2085 h 208"/>
                <a:gd name="T4" fmla="*/ 99 w 116"/>
                <a:gd name="T5" fmla="*/ 2079 h 208"/>
                <a:gd name="T6" fmla="*/ 81 w 116"/>
                <a:gd name="T7" fmla="*/ 2068 h 208"/>
                <a:gd name="T8" fmla="*/ 47 w 116"/>
                <a:gd name="T9" fmla="*/ 2048 h 208"/>
                <a:gd name="T10" fmla="*/ 14 w 116"/>
                <a:gd name="T11" fmla="*/ 2028 h 208"/>
                <a:gd name="T12" fmla="*/ 0 w 116"/>
                <a:gd name="T13" fmla="*/ 2019 h 208"/>
                <a:gd name="T14" fmla="*/ 0 w 116"/>
                <a:gd name="T15" fmla="*/ 1895 h 208"/>
                <a:gd name="T16" fmla="*/ 14 w 116"/>
                <a:gd name="T17" fmla="*/ 1895 h 208"/>
                <a:gd name="T18" fmla="*/ 14 w 116"/>
                <a:gd name="T19" fmla="*/ 2011 h 208"/>
                <a:gd name="T20" fmla="*/ 32 w 116"/>
                <a:gd name="T21" fmla="*/ 2022 h 208"/>
                <a:gd name="T22" fmla="*/ 65 w 116"/>
                <a:gd name="T23" fmla="*/ 2042 h 208"/>
                <a:gd name="T24" fmla="*/ 97 w 116"/>
                <a:gd name="T25" fmla="*/ 2062 h 208"/>
                <a:gd name="T26" fmla="*/ 112 w 116"/>
                <a:gd name="T27" fmla="*/ 2071 h 208"/>
                <a:gd name="T28" fmla="*/ 115 w 116"/>
                <a:gd name="T29" fmla="*/ 2103 h 208"/>
                <a:gd name="T30" fmla="*/ 102 w 116"/>
                <a:gd name="T31" fmla="*/ 2103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08">
                  <a:moveTo>
                    <a:pt x="102" y="208"/>
                  </a:moveTo>
                  <a:lnTo>
                    <a:pt x="99" y="190"/>
                  </a:lnTo>
                  <a:lnTo>
                    <a:pt x="99" y="184"/>
                  </a:lnTo>
                  <a:lnTo>
                    <a:pt x="81" y="173"/>
                  </a:lnTo>
                  <a:lnTo>
                    <a:pt x="47" y="153"/>
                  </a:lnTo>
                  <a:lnTo>
                    <a:pt x="14" y="133"/>
                  </a:lnTo>
                  <a:lnTo>
                    <a:pt x="0" y="124"/>
                  </a:lnTo>
                  <a:lnTo>
                    <a:pt x="0" y="0"/>
                  </a:lnTo>
                  <a:lnTo>
                    <a:pt x="14" y="0"/>
                  </a:lnTo>
                  <a:lnTo>
                    <a:pt x="14" y="116"/>
                  </a:lnTo>
                  <a:lnTo>
                    <a:pt x="32" y="127"/>
                  </a:lnTo>
                  <a:lnTo>
                    <a:pt x="65" y="147"/>
                  </a:lnTo>
                  <a:lnTo>
                    <a:pt x="97" y="167"/>
                  </a:lnTo>
                  <a:lnTo>
                    <a:pt x="112" y="176"/>
                  </a:lnTo>
                  <a:lnTo>
                    <a:pt x="115" y="208"/>
                  </a:lnTo>
                  <a:lnTo>
                    <a:pt x="102" y="208"/>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2" name="Freeform 1554"/>
            <p:cNvSpPr>
              <a:spLocks/>
            </p:cNvSpPr>
            <p:nvPr/>
          </p:nvSpPr>
          <p:spPr bwMode="auto">
            <a:xfrm>
              <a:off x="5143" y="1636"/>
              <a:ext cx="116" cy="208"/>
            </a:xfrm>
            <a:custGeom>
              <a:avLst/>
              <a:gdLst>
                <a:gd name="T0" fmla="*/ 14 w 116"/>
                <a:gd name="T1" fmla="*/ 1844 h 208"/>
                <a:gd name="T2" fmla="*/ 0 w 116"/>
                <a:gd name="T3" fmla="*/ 1844 h 208"/>
                <a:gd name="T4" fmla="*/ 0 w 116"/>
                <a:gd name="T5" fmla="*/ 1721 h 208"/>
                <a:gd name="T6" fmla="*/ 99 w 116"/>
                <a:gd name="T7" fmla="*/ 1660 h 208"/>
                <a:gd name="T8" fmla="*/ 99 w 116"/>
                <a:gd name="T9" fmla="*/ 1655 h 208"/>
                <a:gd name="T10" fmla="*/ 102 w 116"/>
                <a:gd name="T11" fmla="*/ 1637 h 208"/>
                <a:gd name="T12" fmla="*/ 115 w 116"/>
                <a:gd name="T13" fmla="*/ 1637 h 208"/>
                <a:gd name="T14" fmla="*/ 112 w 116"/>
                <a:gd name="T15" fmla="*/ 1669 h 208"/>
                <a:gd name="T16" fmla="*/ 14 w 116"/>
                <a:gd name="T17" fmla="*/ 1729 h 208"/>
                <a:gd name="T18" fmla="*/ 14 w 116"/>
                <a:gd name="T19" fmla="*/ 1844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208">
                  <a:moveTo>
                    <a:pt x="14" y="207"/>
                  </a:moveTo>
                  <a:lnTo>
                    <a:pt x="0" y="207"/>
                  </a:lnTo>
                  <a:lnTo>
                    <a:pt x="0" y="84"/>
                  </a:lnTo>
                  <a:lnTo>
                    <a:pt x="99" y="23"/>
                  </a:lnTo>
                  <a:lnTo>
                    <a:pt x="99" y="18"/>
                  </a:lnTo>
                  <a:lnTo>
                    <a:pt x="102" y="0"/>
                  </a:lnTo>
                  <a:lnTo>
                    <a:pt x="115" y="0"/>
                  </a:lnTo>
                  <a:lnTo>
                    <a:pt x="112" y="32"/>
                  </a:lnTo>
                  <a:lnTo>
                    <a:pt x="14" y="92"/>
                  </a:lnTo>
                  <a:lnTo>
                    <a:pt x="14" y="207"/>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3" name="Freeform 1555"/>
            <p:cNvSpPr>
              <a:spLocks/>
            </p:cNvSpPr>
            <p:nvPr/>
          </p:nvSpPr>
          <p:spPr bwMode="auto">
            <a:xfrm>
              <a:off x="5143" y="1636"/>
              <a:ext cx="116" cy="208"/>
            </a:xfrm>
            <a:custGeom>
              <a:avLst/>
              <a:gdLst>
                <a:gd name="T0" fmla="*/ 102 w 116"/>
                <a:gd name="T1" fmla="*/ 1637 h 208"/>
                <a:gd name="T2" fmla="*/ 99 w 116"/>
                <a:gd name="T3" fmla="*/ 1655 h 208"/>
                <a:gd name="T4" fmla="*/ 99 w 116"/>
                <a:gd name="T5" fmla="*/ 1660 h 208"/>
                <a:gd name="T6" fmla="*/ 81 w 116"/>
                <a:gd name="T7" fmla="*/ 1671 h 208"/>
                <a:gd name="T8" fmla="*/ 47 w 116"/>
                <a:gd name="T9" fmla="*/ 1692 h 208"/>
                <a:gd name="T10" fmla="*/ 14 w 116"/>
                <a:gd name="T11" fmla="*/ 1712 h 208"/>
                <a:gd name="T12" fmla="*/ 0 w 116"/>
                <a:gd name="T13" fmla="*/ 1721 h 208"/>
                <a:gd name="T14" fmla="*/ 0 w 116"/>
                <a:gd name="T15" fmla="*/ 1844 h 208"/>
                <a:gd name="T16" fmla="*/ 14 w 116"/>
                <a:gd name="T17" fmla="*/ 1844 h 208"/>
                <a:gd name="T18" fmla="*/ 14 w 116"/>
                <a:gd name="T19" fmla="*/ 1729 h 208"/>
                <a:gd name="T20" fmla="*/ 32 w 116"/>
                <a:gd name="T21" fmla="*/ 1718 h 208"/>
                <a:gd name="T22" fmla="*/ 65 w 116"/>
                <a:gd name="T23" fmla="*/ 1697 h 208"/>
                <a:gd name="T24" fmla="*/ 97 w 116"/>
                <a:gd name="T25" fmla="*/ 1677 h 208"/>
                <a:gd name="T26" fmla="*/ 112 w 116"/>
                <a:gd name="T27" fmla="*/ 1669 h 208"/>
                <a:gd name="T28" fmla="*/ 115 w 116"/>
                <a:gd name="T29" fmla="*/ 1637 h 208"/>
                <a:gd name="T30" fmla="*/ 102 w 116"/>
                <a:gd name="T31" fmla="*/ 1637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08">
                  <a:moveTo>
                    <a:pt x="102" y="0"/>
                  </a:moveTo>
                  <a:lnTo>
                    <a:pt x="99" y="18"/>
                  </a:lnTo>
                  <a:lnTo>
                    <a:pt x="99" y="23"/>
                  </a:lnTo>
                  <a:lnTo>
                    <a:pt x="81" y="34"/>
                  </a:lnTo>
                  <a:lnTo>
                    <a:pt x="47" y="55"/>
                  </a:lnTo>
                  <a:lnTo>
                    <a:pt x="14" y="75"/>
                  </a:lnTo>
                  <a:lnTo>
                    <a:pt x="0" y="84"/>
                  </a:lnTo>
                  <a:lnTo>
                    <a:pt x="0" y="207"/>
                  </a:lnTo>
                  <a:lnTo>
                    <a:pt x="14" y="207"/>
                  </a:lnTo>
                  <a:lnTo>
                    <a:pt x="14" y="92"/>
                  </a:lnTo>
                  <a:lnTo>
                    <a:pt x="32" y="81"/>
                  </a:lnTo>
                  <a:lnTo>
                    <a:pt x="65" y="60"/>
                  </a:lnTo>
                  <a:lnTo>
                    <a:pt x="97" y="40"/>
                  </a:lnTo>
                  <a:lnTo>
                    <a:pt x="112" y="32"/>
                  </a:lnTo>
                  <a:lnTo>
                    <a:pt x="115" y="0"/>
                  </a:lnTo>
                  <a:lnTo>
                    <a:pt x="102" y="0"/>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4" name="Freeform 1556"/>
            <p:cNvSpPr>
              <a:spLocks/>
            </p:cNvSpPr>
            <p:nvPr/>
          </p:nvSpPr>
          <p:spPr bwMode="auto">
            <a:xfrm>
              <a:off x="5227" y="1904"/>
              <a:ext cx="23" cy="23"/>
            </a:xfrm>
            <a:custGeom>
              <a:avLst/>
              <a:gdLst>
                <a:gd name="T0" fmla="*/ 17 w 23"/>
                <a:gd name="T1" fmla="*/ 1927 h 23"/>
                <a:gd name="T2" fmla="*/ 5 w 23"/>
                <a:gd name="T3" fmla="*/ 1927 h 23"/>
                <a:gd name="T4" fmla="*/ 0 w 23"/>
                <a:gd name="T5" fmla="*/ 1922 h 23"/>
                <a:gd name="T6" fmla="*/ 0 w 23"/>
                <a:gd name="T7" fmla="*/ 1910 h 23"/>
                <a:gd name="T8" fmla="*/ 5 w 23"/>
                <a:gd name="T9" fmla="*/ 1905 h 23"/>
                <a:gd name="T10" fmla="*/ 17 w 23"/>
                <a:gd name="T11" fmla="*/ 1905 h 23"/>
                <a:gd name="T12" fmla="*/ 22 w 23"/>
                <a:gd name="T13" fmla="*/ 1910 h 23"/>
                <a:gd name="T14" fmla="*/ 22 w 23"/>
                <a:gd name="T15" fmla="*/ 1922 h 23"/>
                <a:gd name="T16" fmla="*/ 17 w 23"/>
                <a:gd name="T17" fmla="*/ 192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2"/>
                  </a:moveTo>
                  <a:lnTo>
                    <a:pt x="5" y="22"/>
                  </a:lnTo>
                  <a:lnTo>
                    <a:pt x="0" y="17"/>
                  </a:lnTo>
                  <a:lnTo>
                    <a:pt x="0" y="5"/>
                  </a:lnTo>
                  <a:lnTo>
                    <a:pt x="5" y="0"/>
                  </a:lnTo>
                  <a:lnTo>
                    <a:pt x="17" y="0"/>
                  </a:lnTo>
                  <a:lnTo>
                    <a:pt x="22" y="5"/>
                  </a:lnTo>
                  <a:lnTo>
                    <a:pt x="22" y="17"/>
                  </a:lnTo>
                  <a:lnTo>
                    <a:pt x="17" y="2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5" name="Freeform 1557"/>
            <p:cNvSpPr>
              <a:spLocks/>
            </p:cNvSpPr>
            <p:nvPr/>
          </p:nvSpPr>
          <p:spPr bwMode="auto">
            <a:xfrm>
              <a:off x="5206" y="1929"/>
              <a:ext cx="23" cy="23"/>
            </a:xfrm>
            <a:custGeom>
              <a:avLst/>
              <a:gdLst>
                <a:gd name="T0" fmla="*/ 17 w 23"/>
                <a:gd name="T1" fmla="*/ 1952 h 23"/>
                <a:gd name="T2" fmla="*/ 5 w 23"/>
                <a:gd name="T3" fmla="*/ 1952 h 23"/>
                <a:gd name="T4" fmla="*/ 0 w 23"/>
                <a:gd name="T5" fmla="*/ 1947 h 23"/>
                <a:gd name="T6" fmla="*/ 0 w 23"/>
                <a:gd name="T7" fmla="*/ 1934 h 23"/>
                <a:gd name="T8" fmla="*/ 5 w 23"/>
                <a:gd name="T9" fmla="*/ 1929 h 23"/>
                <a:gd name="T10" fmla="*/ 17 w 23"/>
                <a:gd name="T11" fmla="*/ 1929 h 23"/>
                <a:gd name="T12" fmla="*/ 22 w 23"/>
                <a:gd name="T13" fmla="*/ 1934 h 23"/>
                <a:gd name="T14" fmla="*/ 22 w 23"/>
                <a:gd name="T15" fmla="*/ 1947 h 23"/>
                <a:gd name="T16" fmla="*/ 17 w 23"/>
                <a:gd name="T17" fmla="*/ 195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3"/>
                  </a:moveTo>
                  <a:lnTo>
                    <a:pt x="5" y="23"/>
                  </a:lnTo>
                  <a:lnTo>
                    <a:pt x="0" y="18"/>
                  </a:lnTo>
                  <a:lnTo>
                    <a:pt x="0" y="5"/>
                  </a:lnTo>
                  <a:lnTo>
                    <a:pt x="5" y="0"/>
                  </a:lnTo>
                  <a:lnTo>
                    <a:pt x="17" y="0"/>
                  </a:lnTo>
                  <a:lnTo>
                    <a:pt x="22" y="5"/>
                  </a:lnTo>
                  <a:lnTo>
                    <a:pt x="22"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6" name="Freeform 1558"/>
            <p:cNvSpPr>
              <a:spLocks/>
            </p:cNvSpPr>
            <p:nvPr/>
          </p:nvSpPr>
          <p:spPr bwMode="auto">
            <a:xfrm>
              <a:off x="5186" y="1953"/>
              <a:ext cx="23" cy="23"/>
            </a:xfrm>
            <a:custGeom>
              <a:avLst/>
              <a:gdLst>
                <a:gd name="T0" fmla="*/ 18 w 23"/>
                <a:gd name="T1" fmla="*/ 1976 h 23"/>
                <a:gd name="T2" fmla="*/ 5 w 23"/>
                <a:gd name="T3" fmla="*/ 1976 h 23"/>
                <a:gd name="T4" fmla="*/ 0 w 23"/>
                <a:gd name="T5" fmla="*/ 1971 h 23"/>
                <a:gd name="T6" fmla="*/ 0 w 23"/>
                <a:gd name="T7" fmla="*/ 1959 h 23"/>
                <a:gd name="T8" fmla="*/ 5 w 23"/>
                <a:gd name="T9" fmla="*/ 1954 h 23"/>
                <a:gd name="T10" fmla="*/ 18 w 23"/>
                <a:gd name="T11" fmla="*/ 1954 h 23"/>
                <a:gd name="T12" fmla="*/ 23 w 23"/>
                <a:gd name="T13" fmla="*/ 1959 h 23"/>
                <a:gd name="T14" fmla="*/ 23 w 23"/>
                <a:gd name="T15" fmla="*/ 1971 h 23"/>
                <a:gd name="T16" fmla="*/ 18 w 23"/>
                <a:gd name="T17" fmla="*/ 1976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8" y="22"/>
                  </a:moveTo>
                  <a:lnTo>
                    <a:pt x="5" y="22"/>
                  </a:lnTo>
                  <a:lnTo>
                    <a:pt x="0" y="17"/>
                  </a:lnTo>
                  <a:lnTo>
                    <a:pt x="0" y="5"/>
                  </a:lnTo>
                  <a:lnTo>
                    <a:pt x="5" y="0"/>
                  </a:lnTo>
                  <a:lnTo>
                    <a:pt x="18" y="0"/>
                  </a:lnTo>
                  <a:lnTo>
                    <a:pt x="23" y="5"/>
                  </a:lnTo>
                  <a:lnTo>
                    <a:pt x="23" y="17"/>
                  </a:lnTo>
                  <a:lnTo>
                    <a:pt x="18" y="2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Freeform 1559"/>
            <p:cNvSpPr>
              <a:spLocks/>
            </p:cNvSpPr>
            <p:nvPr/>
          </p:nvSpPr>
          <p:spPr bwMode="auto">
            <a:xfrm>
              <a:off x="5165" y="1978"/>
              <a:ext cx="23" cy="23"/>
            </a:xfrm>
            <a:custGeom>
              <a:avLst/>
              <a:gdLst>
                <a:gd name="T0" fmla="*/ 17 w 23"/>
                <a:gd name="T1" fmla="*/ 2001 h 23"/>
                <a:gd name="T2" fmla="*/ 5 w 23"/>
                <a:gd name="T3" fmla="*/ 2001 h 23"/>
                <a:gd name="T4" fmla="*/ 0 w 23"/>
                <a:gd name="T5" fmla="*/ 1996 h 23"/>
                <a:gd name="T6" fmla="*/ 0 w 23"/>
                <a:gd name="T7" fmla="*/ 1983 h 23"/>
                <a:gd name="T8" fmla="*/ 5 w 23"/>
                <a:gd name="T9" fmla="*/ 1978 h 23"/>
                <a:gd name="T10" fmla="*/ 17 w 23"/>
                <a:gd name="T11" fmla="*/ 1978 h 23"/>
                <a:gd name="T12" fmla="*/ 22 w 23"/>
                <a:gd name="T13" fmla="*/ 1983 h 23"/>
                <a:gd name="T14" fmla="*/ 22 w 23"/>
                <a:gd name="T15" fmla="*/ 1996 h 23"/>
                <a:gd name="T16" fmla="*/ 17 w 23"/>
                <a:gd name="T17" fmla="*/ 200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3"/>
                  </a:moveTo>
                  <a:lnTo>
                    <a:pt x="5" y="23"/>
                  </a:lnTo>
                  <a:lnTo>
                    <a:pt x="0" y="18"/>
                  </a:lnTo>
                  <a:lnTo>
                    <a:pt x="0" y="5"/>
                  </a:lnTo>
                  <a:lnTo>
                    <a:pt x="5" y="0"/>
                  </a:lnTo>
                  <a:lnTo>
                    <a:pt x="17" y="0"/>
                  </a:lnTo>
                  <a:lnTo>
                    <a:pt x="22" y="5"/>
                  </a:lnTo>
                  <a:lnTo>
                    <a:pt x="22"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8" name="Freeform 1560"/>
            <p:cNvSpPr>
              <a:spLocks/>
            </p:cNvSpPr>
            <p:nvPr/>
          </p:nvSpPr>
          <p:spPr bwMode="auto">
            <a:xfrm>
              <a:off x="5270" y="1636"/>
              <a:ext cx="104" cy="212"/>
            </a:xfrm>
            <a:custGeom>
              <a:avLst/>
              <a:gdLst>
                <a:gd name="T0" fmla="*/ 103 w 104"/>
                <a:gd name="T1" fmla="*/ 1848 h 212"/>
                <a:gd name="T2" fmla="*/ 71 w 104"/>
                <a:gd name="T3" fmla="*/ 1848 h 212"/>
                <a:gd name="T4" fmla="*/ 71 w 104"/>
                <a:gd name="T5" fmla="*/ 1706 h 212"/>
                <a:gd name="T6" fmla="*/ 2 w 104"/>
                <a:gd name="T7" fmla="*/ 1668 h 212"/>
                <a:gd name="T8" fmla="*/ 0 w 104"/>
                <a:gd name="T9" fmla="*/ 1637 h 212"/>
                <a:gd name="T10" fmla="*/ 13 w 104"/>
                <a:gd name="T11" fmla="*/ 1637 h 212"/>
                <a:gd name="T12" fmla="*/ 15 w 104"/>
                <a:gd name="T13" fmla="*/ 1654 h 212"/>
                <a:gd name="T14" fmla="*/ 16 w 104"/>
                <a:gd name="T15" fmla="*/ 1659 h 212"/>
                <a:gd name="T16" fmla="*/ 85 w 104"/>
                <a:gd name="T17" fmla="*/ 1698 h 212"/>
                <a:gd name="T18" fmla="*/ 85 w 104"/>
                <a:gd name="T19" fmla="*/ 1834 h 212"/>
                <a:gd name="T20" fmla="*/ 103 w 104"/>
                <a:gd name="T21" fmla="*/ 1834 h 212"/>
                <a:gd name="T22" fmla="*/ 103 w 104"/>
                <a:gd name="T23" fmla="*/ 1848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212">
                  <a:moveTo>
                    <a:pt x="103" y="211"/>
                  </a:moveTo>
                  <a:lnTo>
                    <a:pt x="71" y="211"/>
                  </a:lnTo>
                  <a:lnTo>
                    <a:pt x="71" y="69"/>
                  </a:lnTo>
                  <a:lnTo>
                    <a:pt x="2" y="31"/>
                  </a:lnTo>
                  <a:lnTo>
                    <a:pt x="0" y="0"/>
                  </a:lnTo>
                  <a:lnTo>
                    <a:pt x="13" y="0"/>
                  </a:lnTo>
                  <a:lnTo>
                    <a:pt x="15" y="17"/>
                  </a:lnTo>
                  <a:lnTo>
                    <a:pt x="16" y="22"/>
                  </a:lnTo>
                  <a:lnTo>
                    <a:pt x="85" y="61"/>
                  </a:lnTo>
                  <a:lnTo>
                    <a:pt x="85" y="197"/>
                  </a:lnTo>
                  <a:lnTo>
                    <a:pt x="103" y="197"/>
                  </a:lnTo>
                  <a:lnTo>
                    <a:pt x="103" y="21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9" name="Freeform 1561"/>
            <p:cNvSpPr>
              <a:spLocks/>
            </p:cNvSpPr>
            <p:nvPr/>
          </p:nvSpPr>
          <p:spPr bwMode="auto">
            <a:xfrm>
              <a:off x="5270" y="1636"/>
              <a:ext cx="104" cy="212"/>
            </a:xfrm>
            <a:custGeom>
              <a:avLst/>
              <a:gdLst>
                <a:gd name="T0" fmla="*/ 103 w 104"/>
                <a:gd name="T1" fmla="*/ 1834 h 212"/>
                <a:gd name="T2" fmla="*/ 85 w 104"/>
                <a:gd name="T3" fmla="*/ 1834 h 212"/>
                <a:gd name="T4" fmla="*/ 85 w 104"/>
                <a:gd name="T5" fmla="*/ 1698 h 212"/>
                <a:gd name="T6" fmla="*/ 48 w 104"/>
                <a:gd name="T7" fmla="*/ 1677 h 212"/>
                <a:gd name="T8" fmla="*/ 29 w 104"/>
                <a:gd name="T9" fmla="*/ 1666 h 212"/>
                <a:gd name="T10" fmla="*/ 20 w 104"/>
                <a:gd name="T11" fmla="*/ 1661 h 212"/>
                <a:gd name="T12" fmla="*/ 16 w 104"/>
                <a:gd name="T13" fmla="*/ 1659 h 212"/>
                <a:gd name="T14" fmla="*/ 15 w 104"/>
                <a:gd name="T15" fmla="*/ 1654 h 212"/>
                <a:gd name="T16" fmla="*/ 13 w 104"/>
                <a:gd name="T17" fmla="*/ 1637 h 212"/>
                <a:gd name="T18" fmla="*/ 0 w 104"/>
                <a:gd name="T19" fmla="*/ 1637 h 212"/>
                <a:gd name="T20" fmla="*/ 2 w 104"/>
                <a:gd name="T21" fmla="*/ 1668 h 212"/>
                <a:gd name="T22" fmla="*/ 39 w 104"/>
                <a:gd name="T23" fmla="*/ 1688 h 212"/>
                <a:gd name="T24" fmla="*/ 58 w 104"/>
                <a:gd name="T25" fmla="*/ 1699 h 212"/>
                <a:gd name="T26" fmla="*/ 67 w 104"/>
                <a:gd name="T27" fmla="*/ 1704 h 212"/>
                <a:gd name="T28" fmla="*/ 71 w 104"/>
                <a:gd name="T29" fmla="*/ 1706 h 212"/>
                <a:gd name="T30" fmla="*/ 71 w 104"/>
                <a:gd name="T31" fmla="*/ 1848 h 212"/>
                <a:gd name="T32" fmla="*/ 103 w 104"/>
                <a:gd name="T33" fmla="*/ 1848 h 212"/>
                <a:gd name="T34" fmla="*/ 103 w 104"/>
                <a:gd name="T35" fmla="*/ 1834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4" h="212">
                  <a:moveTo>
                    <a:pt x="103" y="197"/>
                  </a:moveTo>
                  <a:lnTo>
                    <a:pt x="85" y="197"/>
                  </a:lnTo>
                  <a:lnTo>
                    <a:pt x="85" y="61"/>
                  </a:lnTo>
                  <a:lnTo>
                    <a:pt x="48" y="40"/>
                  </a:lnTo>
                  <a:lnTo>
                    <a:pt x="29" y="29"/>
                  </a:lnTo>
                  <a:lnTo>
                    <a:pt x="20" y="24"/>
                  </a:lnTo>
                  <a:lnTo>
                    <a:pt x="16" y="22"/>
                  </a:lnTo>
                  <a:lnTo>
                    <a:pt x="15" y="17"/>
                  </a:lnTo>
                  <a:lnTo>
                    <a:pt x="13" y="0"/>
                  </a:lnTo>
                  <a:lnTo>
                    <a:pt x="0" y="0"/>
                  </a:lnTo>
                  <a:lnTo>
                    <a:pt x="2" y="31"/>
                  </a:lnTo>
                  <a:lnTo>
                    <a:pt x="39" y="51"/>
                  </a:lnTo>
                  <a:lnTo>
                    <a:pt x="58" y="62"/>
                  </a:lnTo>
                  <a:lnTo>
                    <a:pt x="67" y="67"/>
                  </a:lnTo>
                  <a:lnTo>
                    <a:pt x="71" y="69"/>
                  </a:lnTo>
                  <a:lnTo>
                    <a:pt x="71" y="211"/>
                  </a:lnTo>
                  <a:lnTo>
                    <a:pt x="103" y="211"/>
                  </a:lnTo>
                  <a:lnTo>
                    <a:pt x="103" y="197"/>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0" name="Freeform 1562"/>
            <p:cNvSpPr>
              <a:spLocks/>
            </p:cNvSpPr>
            <p:nvPr/>
          </p:nvSpPr>
          <p:spPr bwMode="auto">
            <a:xfrm>
              <a:off x="5227" y="1812"/>
              <a:ext cx="23" cy="23"/>
            </a:xfrm>
            <a:custGeom>
              <a:avLst/>
              <a:gdLst>
                <a:gd name="T0" fmla="*/ 17 w 23"/>
                <a:gd name="T1" fmla="*/ 1835 h 23"/>
                <a:gd name="T2" fmla="*/ 5 w 23"/>
                <a:gd name="T3" fmla="*/ 1835 h 23"/>
                <a:gd name="T4" fmla="*/ 0 w 23"/>
                <a:gd name="T5" fmla="*/ 1830 h 23"/>
                <a:gd name="T6" fmla="*/ 0 w 23"/>
                <a:gd name="T7" fmla="*/ 1817 h 23"/>
                <a:gd name="T8" fmla="*/ 5 w 23"/>
                <a:gd name="T9" fmla="*/ 1812 h 23"/>
                <a:gd name="T10" fmla="*/ 17 w 23"/>
                <a:gd name="T11" fmla="*/ 1812 h 23"/>
                <a:gd name="T12" fmla="*/ 22 w 23"/>
                <a:gd name="T13" fmla="*/ 1817 h 23"/>
                <a:gd name="T14" fmla="*/ 22 w 23"/>
                <a:gd name="T15" fmla="*/ 1830 h 23"/>
                <a:gd name="T16" fmla="*/ 17 w 23"/>
                <a:gd name="T17" fmla="*/ 1835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3"/>
                  </a:moveTo>
                  <a:lnTo>
                    <a:pt x="5" y="23"/>
                  </a:lnTo>
                  <a:lnTo>
                    <a:pt x="0" y="18"/>
                  </a:lnTo>
                  <a:lnTo>
                    <a:pt x="0" y="5"/>
                  </a:lnTo>
                  <a:lnTo>
                    <a:pt x="5" y="0"/>
                  </a:lnTo>
                  <a:lnTo>
                    <a:pt x="17" y="0"/>
                  </a:lnTo>
                  <a:lnTo>
                    <a:pt x="22" y="5"/>
                  </a:lnTo>
                  <a:lnTo>
                    <a:pt x="22"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1" name="Freeform 1563"/>
            <p:cNvSpPr>
              <a:spLocks/>
            </p:cNvSpPr>
            <p:nvPr/>
          </p:nvSpPr>
          <p:spPr bwMode="auto">
            <a:xfrm>
              <a:off x="5206" y="1787"/>
              <a:ext cx="23" cy="23"/>
            </a:xfrm>
            <a:custGeom>
              <a:avLst/>
              <a:gdLst>
                <a:gd name="T0" fmla="*/ 17 w 23"/>
                <a:gd name="T1" fmla="*/ 1810 h 23"/>
                <a:gd name="T2" fmla="*/ 5 w 23"/>
                <a:gd name="T3" fmla="*/ 1810 h 23"/>
                <a:gd name="T4" fmla="*/ 0 w 23"/>
                <a:gd name="T5" fmla="*/ 1805 h 23"/>
                <a:gd name="T6" fmla="*/ 0 w 23"/>
                <a:gd name="T7" fmla="*/ 1793 h 23"/>
                <a:gd name="T8" fmla="*/ 5 w 23"/>
                <a:gd name="T9" fmla="*/ 1788 h 23"/>
                <a:gd name="T10" fmla="*/ 17 w 23"/>
                <a:gd name="T11" fmla="*/ 1788 h 23"/>
                <a:gd name="T12" fmla="*/ 22 w 23"/>
                <a:gd name="T13" fmla="*/ 1793 h 23"/>
                <a:gd name="T14" fmla="*/ 22 w 23"/>
                <a:gd name="T15" fmla="*/ 1805 h 23"/>
                <a:gd name="T16" fmla="*/ 17 w 23"/>
                <a:gd name="T17" fmla="*/ 181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2"/>
                  </a:moveTo>
                  <a:lnTo>
                    <a:pt x="5" y="22"/>
                  </a:lnTo>
                  <a:lnTo>
                    <a:pt x="0" y="17"/>
                  </a:lnTo>
                  <a:lnTo>
                    <a:pt x="0" y="5"/>
                  </a:lnTo>
                  <a:lnTo>
                    <a:pt x="5" y="0"/>
                  </a:lnTo>
                  <a:lnTo>
                    <a:pt x="17" y="0"/>
                  </a:lnTo>
                  <a:lnTo>
                    <a:pt x="22" y="5"/>
                  </a:lnTo>
                  <a:lnTo>
                    <a:pt x="22" y="17"/>
                  </a:lnTo>
                  <a:lnTo>
                    <a:pt x="17" y="2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2" name="Freeform 1564"/>
            <p:cNvSpPr>
              <a:spLocks/>
            </p:cNvSpPr>
            <p:nvPr/>
          </p:nvSpPr>
          <p:spPr bwMode="auto">
            <a:xfrm>
              <a:off x="5186" y="1763"/>
              <a:ext cx="23" cy="23"/>
            </a:xfrm>
            <a:custGeom>
              <a:avLst/>
              <a:gdLst>
                <a:gd name="T0" fmla="*/ 18 w 23"/>
                <a:gd name="T1" fmla="*/ 1786 h 23"/>
                <a:gd name="T2" fmla="*/ 5 w 23"/>
                <a:gd name="T3" fmla="*/ 1786 h 23"/>
                <a:gd name="T4" fmla="*/ 0 w 23"/>
                <a:gd name="T5" fmla="*/ 1781 h 23"/>
                <a:gd name="T6" fmla="*/ 0 w 23"/>
                <a:gd name="T7" fmla="*/ 1768 h 23"/>
                <a:gd name="T8" fmla="*/ 5 w 23"/>
                <a:gd name="T9" fmla="*/ 1763 h 23"/>
                <a:gd name="T10" fmla="*/ 18 w 23"/>
                <a:gd name="T11" fmla="*/ 1763 h 23"/>
                <a:gd name="T12" fmla="*/ 23 w 23"/>
                <a:gd name="T13" fmla="*/ 1768 h 23"/>
                <a:gd name="T14" fmla="*/ 23 w 23"/>
                <a:gd name="T15" fmla="*/ 1781 h 23"/>
                <a:gd name="T16" fmla="*/ 18 w 23"/>
                <a:gd name="T17" fmla="*/ 1786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8" y="23"/>
                  </a:moveTo>
                  <a:lnTo>
                    <a:pt x="5" y="23"/>
                  </a:lnTo>
                  <a:lnTo>
                    <a:pt x="0" y="18"/>
                  </a:lnTo>
                  <a:lnTo>
                    <a:pt x="0" y="5"/>
                  </a:lnTo>
                  <a:lnTo>
                    <a:pt x="5" y="0"/>
                  </a:lnTo>
                  <a:lnTo>
                    <a:pt x="18" y="0"/>
                  </a:lnTo>
                  <a:lnTo>
                    <a:pt x="23" y="5"/>
                  </a:lnTo>
                  <a:lnTo>
                    <a:pt x="23" y="18"/>
                  </a:lnTo>
                  <a:lnTo>
                    <a:pt x="18"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3" name="Freeform 1565"/>
            <p:cNvSpPr>
              <a:spLocks/>
            </p:cNvSpPr>
            <p:nvPr/>
          </p:nvSpPr>
          <p:spPr bwMode="auto">
            <a:xfrm>
              <a:off x="5165" y="1738"/>
              <a:ext cx="23" cy="23"/>
            </a:xfrm>
            <a:custGeom>
              <a:avLst/>
              <a:gdLst>
                <a:gd name="T0" fmla="*/ 17 w 23"/>
                <a:gd name="T1" fmla="*/ 1761 h 23"/>
                <a:gd name="T2" fmla="*/ 5 w 23"/>
                <a:gd name="T3" fmla="*/ 1761 h 23"/>
                <a:gd name="T4" fmla="*/ 0 w 23"/>
                <a:gd name="T5" fmla="*/ 1756 h 23"/>
                <a:gd name="T6" fmla="*/ 0 w 23"/>
                <a:gd name="T7" fmla="*/ 1744 h 23"/>
                <a:gd name="T8" fmla="*/ 5 w 23"/>
                <a:gd name="T9" fmla="*/ 1739 h 23"/>
                <a:gd name="T10" fmla="*/ 17 w 23"/>
                <a:gd name="T11" fmla="*/ 1739 h 23"/>
                <a:gd name="T12" fmla="*/ 22 w 23"/>
                <a:gd name="T13" fmla="*/ 1744 h 23"/>
                <a:gd name="T14" fmla="*/ 22 w 23"/>
                <a:gd name="T15" fmla="*/ 1756 h 23"/>
                <a:gd name="T16" fmla="*/ 17 w 23"/>
                <a:gd name="T17" fmla="*/ 176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2"/>
                  </a:moveTo>
                  <a:lnTo>
                    <a:pt x="5" y="22"/>
                  </a:lnTo>
                  <a:lnTo>
                    <a:pt x="0" y="17"/>
                  </a:lnTo>
                  <a:lnTo>
                    <a:pt x="0" y="5"/>
                  </a:lnTo>
                  <a:lnTo>
                    <a:pt x="5" y="0"/>
                  </a:lnTo>
                  <a:lnTo>
                    <a:pt x="17" y="0"/>
                  </a:lnTo>
                  <a:lnTo>
                    <a:pt x="22" y="5"/>
                  </a:lnTo>
                  <a:lnTo>
                    <a:pt x="22" y="17"/>
                  </a:lnTo>
                  <a:lnTo>
                    <a:pt x="17" y="2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4" name="Picture 1566"/>
            <p:cNvPicPr>
              <a:picLocks noChangeAspect="1" noChangeArrowheads="1"/>
            </p:cNvPicPr>
            <p:nvPr/>
          </p:nvPicPr>
          <p:blipFill>
            <a:blip r:embed="rId48" cstate="print"/>
            <a:srcRect/>
            <a:stretch>
              <a:fillRect/>
            </a:stretch>
          </p:blipFill>
          <p:spPr bwMode="auto">
            <a:xfrm>
              <a:off x="5250" y="1718"/>
              <a:ext cx="23" cy="300"/>
            </a:xfrm>
            <a:prstGeom prst="rect">
              <a:avLst/>
            </a:prstGeom>
            <a:noFill/>
          </p:spPr>
        </p:pic>
        <p:sp>
          <p:nvSpPr>
            <p:cNvPr id="155" name="Freeform 1567"/>
            <p:cNvSpPr>
              <a:spLocks/>
            </p:cNvSpPr>
            <p:nvPr/>
          </p:nvSpPr>
          <p:spPr bwMode="auto">
            <a:xfrm>
              <a:off x="5250" y="1718"/>
              <a:ext cx="23" cy="300"/>
            </a:xfrm>
            <a:custGeom>
              <a:avLst/>
              <a:gdLst>
                <a:gd name="T0" fmla="*/ 9 w 23"/>
                <a:gd name="T1" fmla="*/ 2019 h 300"/>
                <a:gd name="T2" fmla="*/ 23 w 23"/>
                <a:gd name="T3" fmla="*/ 2019 h 300"/>
                <a:gd name="T4" fmla="*/ 23 w 23"/>
                <a:gd name="T5" fmla="*/ 1719 h 300"/>
                <a:gd name="T6" fmla="*/ 9 w 23"/>
                <a:gd name="T7" fmla="*/ 1719 h 300"/>
                <a:gd name="T8" fmla="*/ 4 w 23"/>
                <a:gd name="T9" fmla="*/ 1719 h 300"/>
                <a:gd name="T10" fmla="*/ 0 w 23"/>
                <a:gd name="T11" fmla="*/ 1724 h 300"/>
                <a:gd name="T12" fmla="*/ 0 w 23"/>
                <a:gd name="T13" fmla="*/ 1730 h 300"/>
                <a:gd name="T14" fmla="*/ 0 w 23"/>
                <a:gd name="T15" fmla="*/ 2007 h 300"/>
                <a:gd name="T16" fmla="*/ 0 w 23"/>
                <a:gd name="T17" fmla="*/ 2013 h 300"/>
                <a:gd name="T18" fmla="*/ 4 w 23"/>
                <a:gd name="T19" fmla="*/ 2019 h 300"/>
                <a:gd name="T20" fmla="*/ 9 w 23"/>
                <a:gd name="T21" fmla="*/ 2019 h 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300">
                  <a:moveTo>
                    <a:pt x="9" y="300"/>
                  </a:moveTo>
                  <a:lnTo>
                    <a:pt x="23" y="300"/>
                  </a:lnTo>
                  <a:lnTo>
                    <a:pt x="23" y="0"/>
                  </a:lnTo>
                  <a:lnTo>
                    <a:pt x="9" y="0"/>
                  </a:lnTo>
                  <a:lnTo>
                    <a:pt x="4" y="0"/>
                  </a:lnTo>
                  <a:lnTo>
                    <a:pt x="0" y="5"/>
                  </a:lnTo>
                  <a:lnTo>
                    <a:pt x="0" y="11"/>
                  </a:lnTo>
                  <a:lnTo>
                    <a:pt x="0" y="288"/>
                  </a:lnTo>
                  <a:lnTo>
                    <a:pt x="0" y="294"/>
                  </a:lnTo>
                  <a:lnTo>
                    <a:pt x="4" y="300"/>
                  </a:lnTo>
                  <a:lnTo>
                    <a:pt x="9" y="300"/>
                  </a:lnTo>
                </a:path>
              </a:pathLst>
            </a:custGeom>
            <a:noFill/>
            <a:ln w="612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6" name="Freeform 1568"/>
            <p:cNvSpPr>
              <a:spLocks/>
            </p:cNvSpPr>
            <p:nvPr/>
          </p:nvSpPr>
          <p:spPr bwMode="auto">
            <a:xfrm>
              <a:off x="8071" y="2315"/>
              <a:ext cx="80" cy="31"/>
            </a:xfrm>
            <a:custGeom>
              <a:avLst/>
              <a:gdLst>
                <a:gd name="T0" fmla="*/ 80 w 80"/>
                <a:gd name="T1" fmla="*/ 2345 h 31"/>
                <a:gd name="T2" fmla="*/ 77 w 80"/>
                <a:gd name="T3" fmla="*/ 2334 h 31"/>
                <a:gd name="T4" fmla="*/ 68 w 80"/>
                <a:gd name="T5" fmla="*/ 2324 h 31"/>
                <a:gd name="T6" fmla="*/ 56 w 80"/>
                <a:gd name="T7" fmla="*/ 2318 h 31"/>
                <a:gd name="T8" fmla="*/ 40 w 80"/>
                <a:gd name="T9" fmla="*/ 2316 h 31"/>
                <a:gd name="T10" fmla="*/ 25 w 80"/>
                <a:gd name="T11" fmla="*/ 2318 h 31"/>
                <a:gd name="T12" fmla="*/ 12 w 80"/>
                <a:gd name="T13" fmla="*/ 2324 h 31"/>
                <a:gd name="T14" fmla="*/ 4 w 80"/>
                <a:gd name="T15" fmla="*/ 2334 h 31"/>
                <a:gd name="T16" fmla="*/ 0 w 80"/>
                <a:gd name="T17" fmla="*/ 2345 h 31"/>
                <a:gd name="T18" fmla="*/ 0 w 80"/>
                <a:gd name="T19" fmla="*/ 2345 h 31"/>
                <a:gd name="T20" fmla="*/ 1 w 80"/>
                <a:gd name="T21" fmla="*/ 2346 h 31"/>
                <a:gd name="T22" fmla="*/ 1 w 80"/>
                <a:gd name="T23" fmla="*/ 2346 h 31"/>
                <a:gd name="T24" fmla="*/ 80 w 80"/>
                <a:gd name="T25" fmla="*/ 2346 h 31"/>
                <a:gd name="T26" fmla="*/ 80 w 80"/>
                <a:gd name="T27" fmla="*/ 2346 h 31"/>
                <a:gd name="T28" fmla="*/ 80 w 80"/>
                <a:gd name="T29" fmla="*/ 2345 h 31"/>
                <a:gd name="T30" fmla="*/ 80 w 80"/>
                <a:gd name="T31" fmla="*/ 234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1">
                  <a:moveTo>
                    <a:pt x="80" y="29"/>
                  </a:moveTo>
                  <a:lnTo>
                    <a:pt x="77" y="18"/>
                  </a:lnTo>
                  <a:lnTo>
                    <a:pt x="68" y="8"/>
                  </a:lnTo>
                  <a:lnTo>
                    <a:pt x="56" y="2"/>
                  </a:lnTo>
                  <a:lnTo>
                    <a:pt x="40" y="0"/>
                  </a:lnTo>
                  <a:lnTo>
                    <a:pt x="25" y="2"/>
                  </a:lnTo>
                  <a:lnTo>
                    <a:pt x="12" y="8"/>
                  </a:lnTo>
                  <a:lnTo>
                    <a:pt x="4" y="18"/>
                  </a:lnTo>
                  <a:lnTo>
                    <a:pt x="0" y="29"/>
                  </a:lnTo>
                  <a:lnTo>
                    <a:pt x="1" y="30"/>
                  </a:lnTo>
                  <a:lnTo>
                    <a:pt x="80" y="30"/>
                  </a:lnTo>
                  <a:lnTo>
                    <a:pt x="80" y="29"/>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7" name="Picture 1569"/>
            <p:cNvPicPr>
              <a:picLocks noChangeAspect="1" noChangeArrowheads="1"/>
            </p:cNvPicPr>
            <p:nvPr/>
          </p:nvPicPr>
          <p:blipFill>
            <a:blip r:embed="rId49" cstate="print"/>
            <a:srcRect/>
            <a:stretch>
              <a:fillRect/>
            </a:stretch>
          </p:blipFill>
          <p:spPr bwMode="auto">
            <a:xfrm>
              <a:off x="8074" y="2345"/>
              <a:ext cx="75" cy="174"/>
            </a:xfrm>
            <a:prstGeom prst="rect">
              <a:avLst/>
            </a:prstGeom>
            <a:noFill/>
          </p:spPr>
        </p:pic>
        <p:sp>
          <p:nvSpPr>
            <p:cNvPr id="158" name="Rectangle 1570"/>
            <p:cNvSpPr>
              <a:spLocks noChangeArrowheads="1"/>
            </p:cNvSpPr>
            <p:nvPr/>
          </p:nvSpPr>
          <p:spPr bwMode="auto">
            <a:xfrm>
              <a:off x="8074" y="2345"/>
              <a:ext cx="75" cy="174"/>
            </a:xfrm>
            <a:prstGeom prst="rect">
              <a:avLst/>
            </a:prstGeom>
            <a:noFill/>
            <a:ln w="612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59" name="Freeform 1571"/>
            <p:cNvSpPr>
              <a:spLocks/>
            </p:cNvSpPr>
            <p:nvPr/>
          </p:nvSpPr>
          <p:spPr bwMode="auto">
            <a:xfrm>
              <a:off x="8095" y="2365"/>
              <a:ext cx="32" cy="32"/>
            </a:xfrm>
            <a:custGeom>
              <a:avLst/>
              <a:gdLst>
                <a:gd name="T0" fmla="*/ 0 w 32"/>
                <a:gd name="T1" fmla="*/ 2381 h 32"/>
                <a:gd name="T2" fmla="*/ 0 w 32"/>
                <a:gd name="T3" fmla="*/ 2372 h 32"/>
                <a:gd name="T4" fmla="*/ 7 w 32"/>
                <a:gd name="T5" fmla="*/ 2365 h 32"/>
                <a:gd name="T6" fmla="*/ 15 w 32"/>
                <a:gd name="T7" fmla="*/ 2365 h 32"/>
                <a:gd name="T8" fmla="*/ 24 w 32"/>
                <a:gd name="T9" fmla="*/ 2365 h 32"/>
                <a:gd name="T10" fmla="*/ 31 w 32"/>
                <a:gd name="T11" fmla="*/ 2372 h 32"/>
                <a:gd name="T12" fmla="*/ 31 w 32"/>
                <a:gd name="T13" fmla="*/ 2381 h 32"/>
                <a:gd name="T14" fmla="*/ 31 w 32"/>
                <a:gd name="T15" fmla="*/ 2389 h 32"/>
                <a:gd name="T16" fmla="*/ 24 w 32"/>
                <a:gd name="T17" fmla="*/ 2396 h 32"/>
                <a:gd name="T18" fmla="*/ 15 w 32"/>
                <a:gd name="T19" fmla="*/ 2396 h 32"/>
                <a:gd name="T20" fmla="*/ 7 w 32"/>
                <a:gd name="T21" fmla="*/ 2396 h 32"/>
                <a:gd name="T22" fmla="*/ 0 w 32"/>
                <a:gd name="T23" fmla="*/ 2389 h 32"/>
                <a:gd name="T24" fmla="*/ 0 w 32"/>
                <a:gd name="T25" fmla="*/ 238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32">
                  <a:moveTo>
                    <a:pt x="0" y="16"/>
                  </a:moveTo>
                  <a:lnTo>
                    <a:pt x="0" y="7"/>
                  </a:lnTo>
                  <a:lnTo>
                    <a:pt x="7" y="0"/>
                  </a:lnTo>
                  <a:lnTo>
                    <a:pt x="15" y="0"/>
                  </a:lnTo>
                  <a:lnTo>
                    <a:pt x="24" y="0"/>
                  </a:lnTo>
                  <a:lnTo>
                    <a:pt x="31" y="7"/>
                  </a:lnTo>
                  <a:lnTo>
                    <a:pt x="31" y="16"/>
                  </a:lnTo>
                  <a:lnTo>
                    <a:pt x="31" y="24"/>
                  </a:lnTo>
                  <a:lnTo>
                    <a:pt x="24" y="31"/>
                  </a:lnTo>
                  <a:lnTo>
                    <a:pt x="15" y="31"/>
                  </a:lnTo>
                  <a:lnTo>
                    <a:pt x="7" y="31"/>
                  </a:lnTo>
                  <a:lnTo>
                    <a:pt x="0" y="24"/>
                  </a:lnTo>
                  <a:lnTo>
                    <a:pt x="0" y="16"/>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0" name="Freeform 1572"/>
            <p:cNvSpPr>
              <a:spLocks/>
            </p:cNvSpPr>
            <p:nvPr/>
          </p:nvSpPr>
          <p:spPr bwMode="auto">
            <a:xfrm>
              <a:off x="8111" y="2277"/>
              <a:ext cx="2" cy="88"/>
            </a:xfrm>
            <a:custGeom>
              <a:avLst/>
              <a:gdLst>
                <a:gd name="T0" fmla="*/ 0 w 2"/>
                <a:gd name="T1" fmla="*/ 2365 h 88"/>
                <a:gd name="T2" fmla="*/ 0 w 2"/>
                <a:gd name="T3" fmla="*/ 2278 h 88"/>
                <a:gd name="T4" fmla="*/ 0 60000 65536"/>
                <a:gd name="T5" fmla="*/ 0 60000 65536"/>
              </a:gdLst>
              <a:ahLst/>
              <a:cxnLst>
                <a:cxn ang="T4">
                  <a:pos x="T0" y="T1"/>
                </a:cxn>
                <a:cxn ang="T5">
                  <a:pos x="T2" y="T3"/>
                </a:cxn>
              </a:cxnLst>
              <a:rect l="0" t="0" r="r" b="b"/>
              <a:pathLst>
                <a:path w="2" h="88">
                  <a:moveTo>
                    <a:pt x="0" y="87"/>
                  </a:moveTo>
                  <a:lnTo>
                    <a:pt x="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1" name="Line 1573"/>
            <p:cNvSpPr>
              <a:spLocks noChangeShapeType="1"/>
            </p:cNvSpPr>
            <p:nvPr/>
          </p:nvSpPr>
          <p:spPr bwMode="auto">
            <a:xfrm>
              <a:off x="8111" y="2365"/>
              <a:ext cx="0" cy="0"/>
            </a:xfrm>
            <a:prstGeom prst="line">
              <a:avLst/>
            </a:prstGeom>
            <a:noFill/>
            <a:ln w="612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2" name="Picture 1574"/>
            <p:cNvPicPr>
              <a:picLocks noChangeAspect="1" noChangeArrowheads="1"/>
            </p:cNvPicPr>
            <p:nvPr/>
          </p:nvPicPr>
          <p:blipFill>
            <a:blip r:embed="rId50"/>
            <a:srcRect/>
            <a:stretch>
              <a:fillRect/>
            </a:stretch>
          </p:blipFill>
          <p:spPr bwMode="auto">
            <a:xfrm>
              <a:off x="6529" y="2519"/>
              <a:ext cx="4" cy="30"/>
            </a:xfrm>
            <a:prstGeom prst="rect">
              <a:avLst/>
            </a:prstGeom>
            <a:noFill/>
          </p:spPr>
        </p:pic>
        <p:sp>
          <p:nvSpPr>
            <p:cNvPr id="163" name="Freeform 1575"/>
            <p:cNvSpPr>
              <a:spLocks/>
            </p:cNvSpPr>
            <p:nvPr/>
          </p:nvSpPr>
          <p:spPr bwMode="auto">
            <a:xfrm>
              <a:off x="6529" y="2519"/>
              <a:ext cx="4" cy="30"/>
            </a:xfrm>
            <a:custGeom>
              <a:avLst/>
              <a:gdLst>
                <a:gd name="T0" fmla="*/ 4 w 4"/>
                <a:gd name="T1" fmla="*/ 2534 h 30"/>
                <a:gd name="T2" fmla="*/ 4 w 4"/>
                <a:gd name="T3" fmla="*/ 2520 h 30"/>
                <a:gd name="T4" fmla="*/ 0 w 4"/>
                <a:gd name="T5" fmla="*/ 2550 h 30"/>
                <a:gd name="T6" fmla="*/ 2 w 4"/>
                <a:gd name="T7" fmla="*/ 2545 h 30"/>
                <a:gd name="T8" fmla="*/ 4 w 4"/>
                <a:gd name="T9" fmla="*/ 2540 h 30"/>
                <a:gd name="T10" fmla="*/ 4 w 4"/>
                <a:gd name="T11" fmla="*/ 2534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0">
                  <a:moveTo>
                    <a:pt x="4" y="14"/>
                  </a:moveTo>
                  <a:lnTo>
                    <a:pt x="4" y="0"/>
                  </a:lnTo>
                  <a:lnTo>
                    <a:pt x="0" y="30"/>
                  </a:lnTo>
                  <a:lnTo>
                    <a:pt x="2" y="25"/>
                  </a:lnTo>
                  <a:lnTo>
                    <a:pt x="4" y="20"/>
                  </a:lnTo>
                  <a:lnTo>
                    <a:pt x="4" y="14"/>
                  </a:lnTo>
                  <a:close/>
                </a:path>
              </a:pathLst>
            </a:custGeom>
            <a:noFill/>
            <a:ln w="612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4" name="Picture 1576"/>
            <p:cNvPicPr>
              <a:picLocks noChangeAspect="1" noChangeArrowheads="1"/>
            </p:cNvPicPr>
            <p:nvPr/>
          </p:nvPicPr>
          <p:blipFill>
            <a:blip r:embed="rId51" cstate="print"/>
            <a:srcRect/>
            <a:stretch>
              <a:fillRect/>
            </a:stretch>
          </p:blipFill>
          <p:spPr bwMode="auto">
            <a:xfrm>
              <a:off x="6069" y="2384"/>
              <a:ext cx="465" cy="135"/>
            </a:xfrm>
            <a:prstGeom prst="rect">
              <a:avLst/>
            </a:prstGeom>
            <a:noFill/>
          </p:spPr>
        </p:pic>
        <p:sp>
          <p:nvSpPr>
            <p:cNvPr id="165" name="Freeform 1577"/>
            <p:cNvSpPr>
              <a:spLocks/>
            </p:cNvSpPr>
            <p:nvPr/>
          </p:nvSpPr>
          <p:spPr bwMode="auto">
            <a:xfrm>
              <a:off x="6069" y="2384"/>
              <a:ext cx="465" cy="135"/>
            </a:xfrm>
            <a:custGeom>
              <a:avLst/>
              <a:gdLst>
                <a:gd name="T0" fmla="*/ 433 w 465"/>
                <a:gd name="T1" fmla="*/ 2385 h 135"/>
                <a:gd name="T2" fmla="*/ 32 w 465"/>
                <a:gd name="T3" fmla="*/ 2385 h 135"/>
                <a:gd name="T4" fmla="*/ 20 w 465"/>
                <a:gd name="T5" fmla="*/ 2387 h 135"/>
                <a:gd name="T6" fmla="*/ 9 w 465"/>
                <a:gd name="T7" fmla="*/ 2394 h 135"/>
                <a:gd name="T8" fmla="*/ 3 w 465"/>
                <a:gd name="T9" fmla="*/ 2405 h 135"/>
                <a:gd name="T10" fmla="*/ 0 w 465"/>
                <a:gd name="T11" fmla="*/ 2417 h 135"/>
                <a:gd name="T12" fmla="*/ 0 w 465"/>
                <a:gd name="T13" fmla="*/ 2520 h 135"/>
                <a:gd name="T14" fmla="*/ 465 w 465"/>
                <a:gd name="T15" fmla="*/ 2520 h 135"/>
                <a:gd name="T16" fmla="*/ 465 w 465"/>
                <a:gd name="T17" fmla="*/ 2417 h 135"/>
                <a:gd name="T18" fmla="*/ 462 w 465"/>
                <a:gd name="T19" fmla="*/ 2405 h 135"/>
                <a:gd name="T20" fmla="*/ 455 w 465"/>
                <a:gd name="T21" fmla="*/ 2394 h 135"/>
                <a:gd name="T22" fmla="*/ 445 w 465"/>
                <a:gd name="T23" fmla="*/ 2387 h 135"/>
                <a:gd name="T24" fmla="*/ 433 w 465"/>
                <a:gd name="T25" fmla="*/ 2385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5" h="135">
                  <a:moveTo>
                    <a:pt x="433" y="0"/>
                  </a:moveTo>
                  <a:lnTo>
                    <a:pt x="32" y="0"/>
                  </a:lnTo>
                  <a:lnTo>
                    <a:pt x="20" y="2"/>
                  </a:lnTo>
                  <a:lnTo>
                    <a:pt x="9" y="9"/>
                  </a:lnTo>
                  <a:lnTo>
                    <a:pt x="3" y="20"/>
                  </a:lnTo>
                  <a:lnTo>
                    <a:pt x="0" y="32"/>
                  </a:lnTo>
                  <a:lnTo>
                    <a:pt x="0" y="135"/>
                  </a:lnTo>
                  <a:lnTo>
                    <a:pt x="465" y="135"/>
                  </a:lnTo>
                  <a:lnTo>
                    <a:pt x="465" y="32"/>
                  </a:lnTo>
                  <a:lnTo>
                    <a:pt x="462" y="20"/>
                  </a:lnTo>
                  <a:lnTo>
                    <a:pt x="455" y="9"/>
                  </a:lnTo>
                  <a:lnTo>
                    <a:pt x="445" y="2"/>
                  </a:lnTo>
                  <a:lnTo>
                    <a:pt x="433" y="0"/>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6" name="Picture 1578"/>
            <p:cNvPicPr>
              <a:picLocks noChangeAspect="1" noChangeArrowheads="1"/>
            </p:cNvPicPr>
            <p:nvPr/>
          </p:nvPicPr>
          <p:blipFill>
            <a:blip r:embed="rId52" cstate="print"/>
            <a:srcRect/>
            <a:stretch>
              <a:fillRect/>
            </a:stretch>
          </p:blipFill>
          <p:spPr bwMode="auto">
            <a:xfrm>
              <a:off x="6069" y="2519"/>
              <a:ext cx="465" cy="220"/>
            </a:xfrm>
            <a:prstGeom prst="rect">
              <a:avLst/>
            </a:prstGeom>
            <a:noFill/>
          </p:spPr>
        </p:pic>
        <p:sp>
          <p:nvSpPr>
            <p:cNvPr id="167" name="Freeform 1579"/>
            <p:cNvSpPr>
              <a:spLocks/>
            </p:cNvSpPr>
            <p:nvPr/>
          </p:nvSpPr>
          <p:spPr bwMode="auto">
            <a:xfrm>
              <a:off x="6069" y="2519"/>
              <a:ext cx="465" cy="220"/>
            </a:xfrm>
            <a:custGeom>
              <a:avLst/>
              <a:gdLst>
                <a:gd name="T0" fmla="*/ 435 w 465"/>
                <a:gd name="T1" fmla="*/ 2740 h 220"/>
                <a:gd name="T2" fmla="*/ 30 w 465"/>
                <a:gd name="T3" fmla="*/ 2740 h 220"/>
                <a:gd name="T4" fmla="*/ 0 w 465"/>
                <a:gd name="T5" fmla="*/ 2520 h 220"/>
                <a:gd name="T6" fmla="*/ 465 w 465"/>
                <a:gd name="T7" fmla="*/ 2520 h 220"/>
                <a:gd name="T8" fmla="*/ 435 w 465"/>
                <a:gd name="T9" fmla="*/ 274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 h="220">
                  <a:moveTo>
                    <a:pt x="435" y="220"/>
                  </a:moveTo>
                  <a:lnTo>
                    <a:pt x="30" y="220"/>
                  </a:lnTo>
                  <a:lnTo>
                    <a:pt x="0" y="0"/>
                  </a:lnTo>
                  <a:lnTo>
                    <a:pt x="465" y="0"/>
                  </a:lnTo>
                  <a:lnTo>
                    <a:pt x="435" y="220"/>
                  </a:lnTo>
                  <a:close/>
                </a:path>
              </a:pathLst>
            </a:custGeom>
            <a:noFill/>
            <a:ln w="6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8" name="Picture 1580"/>
            <p:cNvPicPr>
              <a:picLocks noChangeAspect="1" noChangeArrowheads="1"/>
            </p:cNvPicPr>
            <p:nvPr/>
          </p:nvPicPr>
          <p:blipFill>
            <a:blip r:embed="rId53" cstate="print"/>
            <a:srcRect/>
            <a:stretch>
              <a:fillRect/>
            </a:stretch>
          </p:blipFill>
          <p:spPr bwMode="auto">
            <a:xfrm>
              <a:off x="6069" y="2720"/>
              <a:ext cx="468" cy="339"/>
            </a:xfrm>
            <a:prstGeom prst="rect">
              <a:avLst/>
            </a:prstGeom>
            <a:noFill/>
          </p:spPr>
        </p:pic>
        <p:sp>
          <p:nvSpPr>
            <p:cNvPr id="169" name="Rectangle 1581"/>
            <p:cNvSpPr>
              <a:spLocks noChangeArrowheads="1"/>
            </p:cNvSpPr>
            <p:nvPr/>
          </p:nvSpPr>
          <p:spPr bwMode="auto">
            <a:xfrm>
              <a:off x="6069" y="2720"/>
              <a:ext cx="468" cy="339"/>
            </a:xfrm>
            <a:prstGeom prst="rect">
              <a:avLst/>
            </a:prstGeom>
            <a:noFill/>
            <a:ln w="61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0" name="Picture 1582"/>
            <p:cNvPicPr>
              <a:picLocks noChangeAspect="1" noChangeArrowheads="1"/>
            </p:cNvPicPr>
            <p:nvPr/>
          </p:nvPicPr>
          <p:blipFill>
            <a:blip r:embed="rId54" cstate="print"/>
            <a:srcRect/>
            <a:stretch>
              <a:fillRect/>
            </a:stretch>
          </p:blipFill>
          <p:spPr bwMode="auto">
            <a:xfrm>
              <a:off x="6279" y="2688"/>
              <a:ext cx="52" cy="32"/>
            </a:xfrm>
            <a:prstGeom prst="rect">
              <a:avLst/>
            </a:prstGeom>
            <a:noFill/>
          </p:spPr>
        </p:pic>
        <p:sp>
          <p:nvSpPr>
            <p:cNvPr id="171" name="Rectangle 1583"/>
            <p:cNvSpPr>
              <a:spLocks noChangeArrowheads="1"/>
            </p:cNvSpPr>
            <p:nvPr/>
          </p:nvSpPr>
          <p:spPr bwMode="auto">
            <a:xfrm>
              <a:off x="6279" y="2688"/>
              <a:ext cx="52" cy="32"/>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2" name="Picture 1584"/>
            <p:cNvPicPr>
              <a:picLocks noChangeAspect="1" noChangeArrowheads="1"/>
            </p:cNvPicPr>
            <p:nvPr/>
          </p:nvPicPr>
          <p:blipFill>
            <a:blip r:embed="rId54" cstate="print"/>
            <a:srcRect/>
            <a:stretch>
              <a:fillRect/>
            </a:stretch>
          </p:blipFill>
          <p:spPr bwMode="auto">
            <a:xfrm>
              <a:off x="6128" y="2688"/>
              <a:ext cx="52" cy="32"/>
            </a:xfrm>
            <a:prstGeom prst="rect">
              <a:avLst/>
            </a:prstGeom>
            <a:noFill/>
          </p:spPr>
        </p:pic>
        <p:sp>
          <p:nvSpPr>
            <p:cNvPr id="173" name="Rectangle 1585"/>
            <p:cNvSpPr>
              <a:spLocks noChangeArrowheads="1"/>
            </p:cNvSpPr>
            <p:nvPr/>
          </p:nvSpPr>
          <p:spPr bwMode="auto">
            <a:xfrm>
              <a:off x="6128" y="2688"/>
              <a:ext cx="52" cy="32"/>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4" name="Picture 1586"/>
            <p:cNvPicPr>
              <a:picLocks noChangeAspect="1" noChangeArrowheads="1"/>
            </p:cNvPicPr>
            <p:nvPr/>
          </p:nvPicPr>
          <p:blipFill>
            <a:blip r:embed="rId54" cstate="print"/>
            <a:srcRect/>
            <a:stretch>
              <a:fillRect/>
            </a:stretch>
          </p:blipFill>
          <p:spPr bwMode="auto">
            <a:xfrm>
              <a:off x="6421" y="2688"/>
              <a:ext cx="52" cy="32"/>
            </a:xfrm>
            <a:prstGeom prst="rect">
              <a:avLst/>
            </a:prstGeom>
            <a:noFill/>
          </p:spPr>
        </p:pic>
        <p:sp>
          <p:nvSpPr>
            <p:cNvPr id="175" name="Rectangle 1587"/>
            <p:cNvSpPr>
              <a:spLocks noChangeArrowheads="1"/>
            </p:cNvSpPr>
            <p:nvPr/>
          </p:nvSpPr>
          <p:spPr bwMode="auto">
            <a:xfrm>
              <a:off x="6421" y="2688"/>
              <a:ext cx="52" cy="32"/>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6" name="Picture 1588"/>
            <p:cNvPicPr>
              <a:picLocks noChangeAspect="1" noChangeArrowheads="1"/>
            </p:cNvPicPr>
            <p:nvPr/>
          </p:nvPicPr>
          <p:blipFill>
            <a:blip r:embed="rId55" cstate="print"/>
            <a:srcRect/>
            <a:stretch>
              <a:fillRect/>
            </a:stretch>
          </p:blipFill>
          <p:spPr bwMode="auto">
            <a:xfrm>
              <a:off x="5995" y="2847"/>
              <a:ext cx="74" cy="82"/>
            </a:xfrm>
            <a:prstGeom prst="rect">
              <a:avLst/>
            </a:prstGeom>
            <a:noFill/>
          </p:spPr>
        </p:pic>
        <p:sp>
          <p:nvSpPr>
            <p:cNvPr id="177" name="Freeform 1589"/>
            <p:cNvSpPr>
              <a:spLocks/>
            </p:cNvSpPr>
            <p:nvPr/>
          </p:nvSpPr>
          <p:spPr bwMode="auto">
            <a:xfrm>
              <a:off x="5995" y="2847"/>
              <a:ext cx="74" cy="82"/>
            </a:xfrm>
            <a:custGeom>
              <a:avLst/>
              <a:gdLst>
                <a:gd name="T0" fmla="*/ 0 w 74"/>
                <a:gd name="T1" fmla="*/ 2915 h 82"/>
                <a:gd name="T2" fmla="*/ 74 w 74"/>
                <a:gd name="T3" fmla="*/ 2929 h 82"/>
                <a:gd name="T4" fmla="*/ 74 w 74"/>
                <a:gd name="T5" fmla="*/ 2848 h 82"/>
                <a:gd name="T6" fmla="*/ 0 w 74"/>
                <a:gd name="T7" fmla="*/ 2862 h 82"/>
                <a:gd name="T8" fmla="*/ 0 w 74"/>
                <a:gd name="T9" fmla="*/ 2915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2">
                  <a:moveTo>
                    <a:pt x="0" y="67"/>
                  </a:moveTo>
                  <a:lnTo>
                    <a:pt x="74" y="81"/>
                  </a:lnTo>
                  <a:lnTo>
                    <a:pt x="74" y="0"/>
                  </a:lnTo>
                  <a:lnTo>
                    <a:pt x="0" y="14"/>
                  </a:lnTo>
                  <a:lnTo>
                    <a:pt x="0" y="67"/>
                  </a:lnTo>
                  <a:close/>
                </a:path>
              </a:pathLst>
            </a:custGeom>
            <a:noFill/>
            <a:ln w="612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8" name="Picture 1590"/>
            <p:cNvPicPr>
              <a:picLocks noChangeAspect="1" noChangeArrowheads="1"/>
            </p:cNvPicPr>
            <p:nvPr/>
          </p:nvPicPr>
          <p:blipFill>
            <a:blip r:embed="rId56" cstate="print"/>
            <a:srcRect/>
            <a:stretch>
              <a:fillRect/>
            </a:stretch>
          </p:blipFill>
          <p:spPr bwMode="auto">
            <a:xfrm>
              <a:off x="5918" y="2862"/>
              <a:ext cx="77" cy="53"/>
            </a:xfrm>
            <a:prstGeom prst="rect">
              <a:avLst/>
            </a:prstGeom>
            <a:noFill/>
          </p:spPr>
        </p:pic>
        <p:sp>
          <p:nvSpPr>
            <p:cNvPr id="179" name="Rectangle 1591"/>
            <p:cNvSpPr>
              <a:spLocks noChangeArrowheads="1"/>
            </p:cNvSpPr>
            <p:nvPr/>
          </p:nvSpPr>
          <p:spPr bwMode="auto">
            <a:xfrm>
              <a:off x="5918" y="2862"/>
              <a:ext cx="77" cy="53"/>
            </a:xfrm>
            <a:prstGeom prst="rect">
              <a:avLst/>
            </a:prstGeom>
            <a:noFill/>
            <a:ln w="61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0" name="Rectangle 1592"/>
            <p:cNvSpPr>
              <a:spLocks noChangeArrowheads="1"/>
            </p:cNvSpPr>
            <p:nvPr/>
          </p:nvSpPr>
          <p:spPr bwMode="auto">
            <a:xfrm>
              <a:off x="6605" y="2262"/>
              <a:ext cx="21" cy="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1" name="Rectangle 1593"/>
            <p:cNvSpPr>
              <a:spLocks noChangeArrowheads="1"/>
            </p:cNvSpPr>
            <p:nvPr/>
          </p:nvSpPr>
          <p:spPr bwMode="auto">
            <a:xfrm>
              <a:off x="6605" y="2262"/>
              <a:ext cx="21" cy="25"/>
            </a:xfrm>
            <a:prstGeom prst="rect">
              <a:avLst/>
            </a:prstGeom>
            <a:noFill/>
            <a:ln w="612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2" name="Picture 1594"/>
            <p:cNvPicPr>
              <a:picLocks noChangeAspect="1" noChangeArrowheads="1"/>
            </p:cNvPicPr>
            <p:nvPr/>
          </p:nvPicPr>
          <p:blipFill>
            <a:blip r:embed="rId57" cstate="print"/>
            <a:srcRect/>
            <a:stretch>
              <a:fillRect/>
            </a:stretch>
          </p:blipFill>
          <p:spPr bwMode="auto">
            <a:xfrm>
              <a:off x="6565" y="2286"/>
              <a:ext cx="101" cy="264"/>
            </a:xfrm>
            <a:prstGeom prst="rect">
              <a:avLst/>
            </a:prstGeom>
            <a:noFill/>
          </p:spPr>
        </p:pic>
        <p:sp>
          <p:nvSpPr>
            <p:cNvPr id="183" name="Rectangle 1595"/>
            <p:cNvSpPr>
              <a:spLocks noChangeArrowheads="1"/>
            </p:cNvSpPr>
            <p:nvPr/>
          </p:nvSpPr>
          <p:spPr bwMode="auto">
            <a:xfrm>
              <a:off x="6565" y="2286"/>
              <a:ext cx="101" cy="264"/>
            </a:xfrm>
            <a:prstGeom prst="rect">
              <a:avLst/>
            </a:prstGeom>
            <a:noFill/>
            <a:ln w="612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4" name="Picture 1596"/>
            <p:cNvPicPr>
              <a:picLocks noChangeAspect="1" noChangeArrowheads="1"/>
            </p:cNvPicPr>
            <p:nvPr/>
          </p:nvPicPr>
          <p:blipFill>
            <a:blip r:embed="rId58" cstate="print"/>
            <a:srcRect/>
            <a:stretch>
              <a:fillRect/>
            </a:stretch>
          </p:blipFill>
          <p:spPr bwMode="auto">
            <a:xfrm>
              <a:off x="6531" y="2413"/>
              <a:ext cx="171" cy="95"/>
            </a:xfrm>
            <a:prstGeom prst="rect">
              <a:avLst/>
            </a:prstGeom>
            <a:noFill/>
          </p:spPr>
        </p:pic>
        <p:sp>
          <p:nvSpPr>
            <p:cNvPr id="185" name="Rectangle 1597"/>
            <p:cNvSpPr>
              <a:spLocks noChangeArrowheads="1"/>
            </p:cNvSpPr>
            <p:nvPr/>
          </p:nvSpPr>
          <p:spPr bwMode="auto">
            <a:xfrm>
              <a:off x="6531" y="2413"/>
              <a:ext cx="171" cy="95"/>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6" name="Picture 1598"/>
            <p:cNvPicPr>
              <a:picLocks noChangeAspect="1" noChangeArrowheads="1"/>
            </p:cNvPicPr>
            <p:nvPr/>
          </p:nvPicPr>
          <p:blipFill>
            <a:blip r:embed="rId59" cstate="print"/>
            <a:srcRect/>
            <a:stretch>
              <a:fillRect/>
            </a:stretch>
          </p:blipFill>
          <p:spPr bwMode="auto">
            <a:xfrm>
              <a:off x="7383" y="3098"/>
              <a:ext cx="30" cy="54"/>
            </a:xfrm>
            <a:prstGeom prst="rect">
              <a:avLst/>
            </a:prstGeom>
            <a:noFill/>
          </p:spPr>
        </p:pic>
        <p:pic>
          <p:nvPicPr>
            <p:cNvPr id="187" name="Picture 1599"/>
            <p:cNvPicPr>
              <a:picLocks noChangeAspect="1" noChangeArrowheads="1"/>
            </p:cNvPicPr>
            <p:nvPr/>
          </p:nvPicPr>
          <p:blipFill>
            <a:blip r:embed="rId60" cstate="print"/>
            <a:srcRect/>
            <a:stretch>
              <a:fillRect/>
            </a:stretch>
          </p:blipFill>
          <p:spPr bwMode="auto">
            <a:xfrm>
              <a:off x="6675" y="3191"/>
              <a:ext cx="634" cy="117"/>
            </a:xfrm>
            <a:prstGeom prst="rect">
              <a:avLst/>
            </a:prstGeom>
            <a:noFill/>
          </p:spPr>
        </p:pic>
        <p:sp>
          <p:nvSpPr>
            <p:cNvPr id="188" name="Freeform 1600"/>
            <p:cNvSpPr>
              <a:spLocks/>
            </p:cNvSpPr>
            <p:nvPr/>
          </p:nvSpPr>
          <p:spPr bwMode="auto">
            <a:xfrm>
              <a:off x="7383" y="3098"/>
              <a:ext cx="30" cy="54"/>
            </a:xfrm>
            <a:custGeom>
              <a:avLst/>
              <a:gdLst>
                <a:gd name="T0" fmla="*/ 16 w 30"/>
                <a:gd name="T1" fmla="*/ 3098 h 54"/>
                <a:gd name="T2" fmla="*/ 0 w 30"/>
                <a:gd name="T3" fmla="*/ 3098 h 54"/>
                <a:gd name="T4" fmla="*/ 0 w 30"/>
                <a:gd name="T5" fmla="*/ 3115 h 54"/>
                <a:gd name="T6" fmla="*/ 15 w 30"/>
                <a:gd name="T7" fmla="*/ 3115 h 54"/>
                <a:gd name="T8" fmla="*/ 15 w 30"/>
                <a:gd name="T9" fmla="*/ 3145 h 54"/>
                <a:gd name="T10" fmla="*/ 15 w 30"/>
                <a:gd name="T11" fmla="*/ 3149 h 54"/>
                <a:gd name="T12" fmla="*/ 18 w 30"/>
                <a:gd name="T13" fmla="*/ 3152 h 54"/>
                <a:gd name="T14" fmla="*/ 22 w 30"/>
                <a:gd name="T15" fmla="*/ 3152 h 54"/>
                <a:gd name="T16" fmla="*/ 26 w 30"/>
                <a:gd name="T17" fmla="*/ 3152 h 54"/>
                <a:gd name="T18" fmla="*/ 29 w 30"/>
                <a:gd name="T19" fmla="*/ 3149 h 54"/>
                <a:gd name="T20" fmla="*/ 29 w 30"/>
                <a:gd name="T21" fmla="*/ 3145 h 54"/>
                <a:gd name="T22" fmla="*/ 29 w 30"/>
                <a:gd name="T23" fmla="*/ 3111 h 54"/>
                <a:gd name="T24" fmla="*/ 29 w 30"/>
                <a:gd name="T25" fmla="*/ 3104 h 54"/>
                <a:gd name="T26" fmla="*/ 23 w 30"/>
                <a:gd name="T27" fmla="*/ 3098 h 54"/>
                <a:gd name="T28" fmla="*/ 16 w 30"/>
                <a:gd name="T29" fmla="*/ 3098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54">
                  <a:moveTo>
                    <a:pt x="16" y="0"/>
                  </a:moveTo>
                  <a:lnTo>
                    <a:pt x="0" y="0"/>
                  </a:lnTo>
                  <a:lnTo>
                    <a:pt x="0" y="17"/>
                  </a:lnTo>
                  <a:lnTo>
                    <a:pt x="15" y="17"/>
                  </a:lnTo>
                  <a:lnTo>
                    <a:pt x="15" y="47"/>
                  </a:lnTo>
                  <a:lnTo>
                    <a:pt x="15" y="51"/>
                  </a:lnTo>
                  <a:lnTo>
                    <a:pt x="18" y="54"/>
                  </a:lnTo>
                  <a:lnTo>
                    <a:pt x="22" y="54"/>
                  </a:lnTo>
                  <a:lnTo>
                    <a:pt x="26" y="54"/>
                  </a:lnTo>
                  <a:lnTo>
                    <a:pt x="29" y="51"/>
                  </a:lnTo>
                  <a:lnTo>
                    <a:pt x="29" y="47"/>
                  </a:lnTo>
                  <a:lnTo>
                    <a:pt x="29" y="13"/>
                  </a:lnTo>
                  <a:lnTo>
                    <a:pt x="29" y="6"/>
                  </a:lnTo>
                  <a:lnTo>
                    <a:pt x="23" y="0"/>
                  </a:lnTo>
                  <a:lnTo>
                    <a:pt x="16" y="0"/>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9" name="Freeform 1601"/>
            <p:cNvSpPr>
              <a:spLocks/>
            </p:cNvSpPr>
            <p:nvPr/>
          </p:nvSpPr>
          <p:spPr bwMode="auto">
            <a:xfrm>
              <a:off x="7326" y="3100"/>
              <a:ext cx="61" cy="29"/>
            </a:xfrm>
            <a:custGeom>
              <a:avLst/>
              <a:gdLst>
                <a:gd name="T0" fmla="*/ 0 w 61"/>
                <a:gd name="T1" fmla="*/ 3101 h 29"/>
                <a:gd name="T2" fmla="*/ 3 w 61"/>
                <a:gd name="T3" fmla="*/ 3112 h 29"/>
                <a:gd name="T4" fmla="*/ 9 w 61"/>
                <a:gd name="T5" fmla="*/ 3121 h 29"/>
                <a:gd name="T6" fmla="*/ 19 w 61"/>
                <a:gd name="T7" fmla="*/ 3127 h 29"/>
                <a:gd name="T8" fmla="*/ 30 w 61"/>
                <a:gd name="T9" fmla="*/ 3130 h 29"/>
                <a:gd name="T10" fmla="*/ 42 w 61"/>
                <a:gd name="T11" fmla="*/ 3127 h 29"/>
                <a:gd name="T12" fmla="*/ 51 w 61"/>
                <a:gd name="T13" fmla="*/ 3121 h 29"/>
                <a:gd name="T14" fmla="*/ 57 w 61"/>
                <a:gd name="T15" fmla="*/ 3112 h 29"/>
                <a:gd name="T16" fmla="*/ 60 w 61"/>
                <a:gd name="T17" fmla="*/ 3101 h 29"/>
                <a:gd name="T18" fmla="*/ 0 w 61"/>
                <a:gd name="T19" fmla="*/ 310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29">
                  <a:moveTo>
                    <a:pt x="0" y="0"/>
                  </a:moveTo>
                  <a:lnTo>
                    <a:pt x="3" y="11"/>
                  </a:lnTo>
                  <a:lnTo>
                    <a:pt x="9" y="20"/>
                  </a:lnTo>
                  <a:lnTo>
                    <a:pt x="19" y="26"/>
                  </a:lnTo>
                  <a:lnTo>
                    <a:pt x="30" y="29"/>
                  </a:lnTo>
                  <a:lnTo>
                    <a:pt x="42" y="26"/>
                  </a:lnTo>
                  <a:lnTo>
                    <a:pt x="51" y="20"/>
                  </a:lnTo>
                  <a:lnTo>
                    <a:pt x="57" y="11"/>
                  </a:lnTo>
                  <a:lnTo>
                    <a:pt x="60" y="0"/>
                  </a:lnTo>
                  <a:lnTo>
                    <a:pt x="0" y="0"/>
                  </a:lnTo>
                  <a:close/>
                </a:path>
              </a:pathLst>
            </a:custGeom>
            <a:noFill/>
            <a:ln w="6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0" name="Picture 1602"/>
            <p:cNvPicPr>
              <a:picLocks noChangeAspect="1" noChangeArrowheads="1"/>
            </p:cNvPicPr>
            <p:nvPr/>
          </p:nvPicPr>
          <p:blipFill>
            <a:blip r:embed="rId61" cstate="print"/>
            <a:srcRect/>
            <a:stretch>
              <a:fillRect/>
            </a:stretch>
          </p:blipFill>
          <p:spPr bwMode="auto">
            <a:xfrm>
              <a:off x="7344" y="3125"/>
              <a:ext cx="23" cy="28"/>
            </a:xfrm>
            <a:prstGeom prst="rect">
              <a:avLst/>
            </a:prstGeom>
            <a:noFill/>
          </p:spPr>
        </p:pic>
        <p:sp>
          <p:nvSpPr>
            <p:cNvPr id="191" name="Rectangle 1603"/>
            <p:cNvSpPr>
              <a:spLocks noChangeArrowheads="1"/>
            </p:cNvSpPr>
            <p:nvPr/>
          </p:nvSpPr>
          <p:spPr bwMode="auto">
            <a:xfrm>
              <a:off x="7344" y="3125"/>
              <a:ext cx="24" cy="28"/>
            </a:xfrm>
            <a:prstGeom prst="rect">
              <a:avLst/>
            </a:prstGeom>
            <a:noFill/>
            <a:ln w="612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2" name="Picture 1604"/>
            <p:cNvPicPr>
              <a:picLocks noChangeAspect="1" noChangeArrowheads="1"/>
            </p:cNvPicPr>
            <p:nvPr/>
          </p:nvPicPr>
          <p:blipFill>
            <a:blip r:embed="rId62" cstate="print"/>
            <a:srcRect/>
            <a:stretch>
              <a:fillRect/>
            </a:stretch>
          </p:blipFill>
          <p:spPr bwMode="auto">
            <a:xfrm>
              <a:off x="7326" y="3056"/>
              <a:ext cx="59" cy="43"/>
            </a:xfrm>
            <a:prstGeom prst="rect">
              <a:avLst/>
            </a:prstGeom>
            <a:noFill/>
          </p:spPr>
        </p:pic>
        <p:sp>
          <p:nvSpPr>
            <p:cNvPr id="193" name="Rectangle 1605"/>
            <p:cNvSpPr>
              <a:spLocks noChangeArrowheads="1"/>
            </p:cNvSpPr>
            <p:nvPr/>
          </p:nvSpPr>
          <p:spPr bwMode="auto">
            <a:xfrm>
              <a:off x="7326" y="3056"/>
              <a:ext cx="59" cy="43"/>
            </a:xfrm>
            <a:prstGeom prst="rect">
              <a:avLst/>
            </a:prstGeom>
            <a:noFill/>
            <a:ln w="61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4" name="Picture 1606"/>
            <p:cNvPicPr>
              <a:picLocks noChangeAspect="1" noChangeArrowheads="1"/>
            </p:cNvPicPr>
            <p:nvPr/>
          </p:nvPicPr>
          <p:blipFill>
            <a:blip r:embed="rId63" cstate="print"/>
            <a:srcRect/>
            <a:stretch>
              <a:fillRect/>
            </a:stretch>
          </p:blipFill>
          <p:spPr bwMode="auto">
            <a:xfrm>
              <a:off x="6230" y="2355"/>
              <a:ext cx="141" cy="30"/>
            </a:xfrm>
            <a:prstGeom prst="rect">
              <a:avLst/>
            </a:prstGeom>
            <a:noFill/>
          </p:spPr>
        </p:pic>
        <p:sp>
          <p:nvSpPr>
            <p:cNvPr id="195" name="Rectangle 1607"/>
            <p:cNvSpPr>
              <a:spLocks noChangeArrowheads="1"/>
            </p:cNvSpPr>
            <p:nvPr/>
          </p:nvSpPr>
          <p:spPr bwMode="auto">
            <a:xfrm>
              <a:off x="6226" y="2350"/>
              <a:ext cx="150" cy="40"/>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6" name="Picture 1608"/>
            <p:cNvPicPr>
              <a:picLocks noChangeAspect="1" noChangeArrowheads="1"/>
            </p:cNvPicPr>
            <p:nvPr/>
          </p:nvPicPr>
          <p:blipFill>
            <a:blip r:embed="rId64" cstate="print"/>
            <a:srcRect/>
            <a:stretch>
              <a:fillRect/>
            </a:stretch>
          </p:blipFill>
          <p:spPr bwMode="auto">
            <a:xfrm>
              <a:off x="6143" y="2356"/>
              <a:ext cx="44" cy="28"/>
            </a:xfrm>
            <a:prstGeom prst="rect">
              <a:avLst/>
            </a:prstGeom>
            <a:noFill/>
          </p:spPr>
        </p:pic>
        <p:sp>
          <p:nvSpPr>
            <p:cNvPr id="197" name="Rectangle 1609"/>
            <p:cNvSpPr>
              <a:spLocks noChangeArrowheads="1"/>
            </p:cNvSpPr>
            <p:nvPr/>
          </p:nvSpPr>
          <p:spPr bwMode="auto">
            <a:xfrm>
              <a:off x="6143" y="2356"/>
              <a:ext cx="44" cy="28"/>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8" name="Picture 1610"/>
            <p:cNvPicPr>
              <a:picLocks noChangeAspect="1" noChangeArrowheads="1"/>
            </p:cNvPicPr>
            <p:nvPr/>
          </p:nvPicPr>
          <p:blipFill>
            <a:blip r:embed="rId64" cstate="print"/>
            <a:srcRect/>
            <a:stretch>
              <a:fillRect/>
            </a:stretch>
          </p:blipFill>
          <p:spPr bwMode="auto">
            <a:xfrm>
              <a:off x="6419" y="2356"/>
              <a:ext cx="44" cy="28"/>
            </a:xfrm>
            <a:prstGeom prst="rect">
              <a:avLst/>
            </a:prstGeom>
            <a:noFill/>
          </p:spPr>
        </p:pic>
        <p:sp>
          <p:nvSpPr>
            <p:cNvPr id="199" name="Rectangle 1611"/>
            <p:cNvSpPr>
              <a:spLocks noChangeArrowheads="1"/>
            </p:cNvSpPr>
            <p:nvPr/>
          </p:nvSpPr>
          <p:spPr bwMode="auto">
            <a:xfrm>
              <a:off x="6419" y="2356"/>
              <a:ext cx="44" cy="28"/>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0" name="Picture 1612"/>
            <p:cNvPicPr>
              <a:picLocks noChangeAspect="1" noChangeArrowheads="1"/>
            </p:cNvPicPr>
            <p:nvPr/>
          </p:nvPicPr>
          <p:blipFill>
            <a:blip r:embed="rId65" cstate="print"/>
            <a:srcRect/>
            <a:stretch>
              <a:fillRect/>
            </a:stretch>
          </p:blipFill>
          <p:spPr bwMode="auto">
            <a:xfrm>
              <a:off x="6956" y="879"/>
              <a:ext cx="148" cy="94"/>
            </a:xfrm>
            <a:prstGeom prst="rect">
              <a:avLst/>
            </a:prstGeom>
            <a:noFill/>
          </p:spPr>
        </p:pic>
        <p:pic>
          <p:nvPicPr>
            <p:cNvPr id="201" name="Picture 1613"/>
            <p:cNvPicPr>
              <a:picLocks noChangeAspect="1" noChangeArrowheads="1"/>
            </p:cNvPicPr>
            <p:nvPr/>
          </p:nvPicPr>
          <p:blipFill>
            <a:blip r:embed="rId66" cstate="print"/>
            <a:srcRect/>
            <a:stretch>
              <a:fillRect/>
            </a:stretch>
          </p:blipFill>
          <p:spPr bwMode="auto">
            <a:xfrm>
              <a:off x="6951" y="874"/>
              <a:ext cx="157" cy="103"/>
            </a:xfrm>
            <a:prstGeom prst="rect">
              <a:avLst/>
            </a:prstGeom>
            <a:noFill/>
          </p:spPr>
        </p:pic>
        <p:pic>
          <p:nvPicPr>
            <p:cNvPr id="202" name="Picture 1614"/>
            <p:cNvPicPr>
              <a:picLocks noChangeAspect="1" noChangeArrowheads="1"/>
            </p:cNvPicPr>
            <p:nvPr/>
          </p:nvPicPr>
          <p:blipFill>
            <a:blip r:embed="rId67" cstate="print"/>
            <a:srcRect/>
            <a:stretch>
              <a:fillRect/>
            </a:stretch>
          </p:blipFill>
          <p:spPr bwMode="auto">
            <a:xfrm>
              <a:off x="6956" y="1351"/>
              <a:ext cx="148" cy="94"/>
            </a:xfrm>
            <a:prstGeom prst="rect">
              <a:avLst/>
            </a:prstGeom>
            <a:noFill/>
          </p:spPr>
        </p:pic>
        <p:pic>
          <p:nvPicPr>
            <p:cNvPr id="203" name="Picture 1615"/>
            <p:cNvPicPr>
              <a:picLocks noChangeAspect="1" noChangeArrowheads="1"/>
            </p:cNvPicPr>
            <p:nvPr/>
          </p:nvPicPr>
          <p:blipFill>
            <a:blip r:embed="rId68" cstate="print"/>
            <a:srcRect/>
            <a:stretch>
              <a:fillRect/>
            </a:stretch>
          </p:blipFill>
          <p:spPr bwMode="auto">
            <a:xfrm>
              <a:off x="6951" y="1346"/>
              <a:ext cx="157" cy="103"/>
            </a:xfrm>
            <a:prstGeom prst="rect">
              <a:avLst/>
            </a:prstGeom>
            <a:noFill/>
          </p:spPr>
        </p:pic>
        <p:pic>
          <p:nvPicPr>
            <p:cNvPr id="204" name="Picture 1616"/>
            <p:cNvPicPr>
              <a:picLocks noChangeAspect="1" noChangeArrowheads="1"/>
            </p:cNvPicPr>
            <p:nvPr/>
          </p:nvPicPr>
          <p:blipFill>
            <a:blip r:embed="rId69" cstate="print"/>
            <a:srcRect/>
            <a:stretch>
              <a:fillRect/>
            </a:stretch>
          </p:blipFill>
          <p:spPr bwMode="auto">
            <a:xfrm>
              <a:off x="6206" y="1535"/>
              <a:ext cx="292" cy="114"/>
            </a:xfrm>
            <a:prstGeom prst="rect">
              <a:avLst/>
            </a:prstGeom>
            <a:noFill/>
          </p:spPr>
        </p:pic>
        <p:pic>
          <p:nvPicPr>
            <p:cNvPr id="205" name="Picture 1617"/>
            <p:cNvPicPr>
              <a:picLocks noChangeAspect="1" noChangeArrowheads="1"/>
            </p:cNvPicPr>
            <p:nvPr/>
          </p:nvPicPr>
          <p:blipFill>
            <a:blip r:embed="rId70" cstate="print"/>
            <a:srcRect/>
            <a:stretch>
              <a:fillRect/>
            </a:stretch>
          </p:blipFill>
          <p:spPr bwMode="auto">
            <a:xfrm>
              <a:off x="6545" y="1535"/>
              <a:ext cx="352" cy="114"/>
            </a:xfrm>
            <a:prstGeom prst="rect">
              <a:avLst/>
            </a:prstGeom>
            <a:noFill/>
          </p:spPr>
        </p:pic>
        <p:pic>
          <p:nvPicPr>
            <p:cNvPr id="206" name="Picture 1618"/>
            <p:cNvPicPr>
              <a:picLocks noChangeAspect="1" noChangeArrowheads="1"/>
            </p:cNvPicPr>
            <p:nvPr/>
          </p:nvPicPr>
          <p:blipFill>
            <a:blip r:embed="rId71" cstate="print"/>
            <a:srcRect/>
            <a:stretch>
              <a:fillRect/>
            </a:stretch>
          </p:blipFill>
          <p:spPr bwMode="auto">
            <a:xfrm>
              <a:off x="7928" y="1528"/>
              <a:ext cx="463" cy="148"/>
            </a:xfrm>
            <a:prstGeom prst="rect">
              <a:avLst/>
            </a:prstGeom>
            <a:noFill/>
          </p:spPr>
        </p:pic>
        <p:pic>
          <p:nvPicPr>
            <p:cNvPr id="207" name="Picture 1619"/>
            <p:cNvPicPr>
              <a:picLocks noChangeAspect="1" noChangeArrowheads="1"/>
            </p:cNvPicPr>
            <p:nvPr/>
          </p:nvPicPr>
          <p:blipFill>
            <a:blip r:embed="rId72" cstate="print"/>
            <a:srcRect/>
            <a:stretch>
              <a:fillRect/>
            </a:stretch>
          </p:blipFill>
          <p:spPr bwMode="auto">
            <a:xfrm>
              <a:off x="8445" y="1530"/>
              <a:ext cx="223" cy="114"/>
            </a:xfrm>
            <a:prstGeom prst="rect">
              <a:avLst/>
            </a:prstGeom>
            <a:noFill/>
          </p:spPr>
        </p:pic>
        <p:sp>
          <p:nvSpPr>
            <p:cNvPr id="208" name="Freeform 1620"/>
            <p:cNvSpPr>
              <a:spLocks/>
            </p:cNvSpPr>
            <p:nvPr/>
          </p:nvSpPr>
          <p:spPr bwMode="auto">
            <a:xfrm>
              <a:off x="6433" y="1021"/>
              <a:ext cx="2648" cy="516"/>
            </a:xfrm>
            <a:custGeom>
              <a:avLst/>
              <a:gdLst>
                <a:gd name="T0" fmla="*/ 2648 w 2648"/>
                <a:gd name="T1" fmla="*/ 1537 h 516"/>
                <a:gd name="T2" fmla="*/ 2421 w 2648"/>
                <a:gd name="T3" fmla="*/ 1537 h 516"/>
                <a:gd name="T4" fmla="*/ 2372 w 2648"/>
                <a:gd name="T5" fmla="*/ 1527 h 516"/>
                <a:gd name="T6" fmla="*/ 2332 w 2648"/>
                <a:gd name="T7" fmla="*/ 1500 h 516"/>
                <a:gd name="T8" fmla="*/ 2304 w 2648"/>
                <a:gd name="T9" fmla="*/ 1460 h 516"/>
                <a:gd name="T10" fmla="*/ 2294 w 2648"/>
                <a:gd name="T11" fmla="*/ 1410 h 516"/>
                <a:gd name="T12" fmla="*/ 2294 w 2648"/>
                <a:gd name="T13" fmla="*/ 1148 h 516"/>
                <a:gd name="T14" fmla="*/ 2288 w 2648"/>
                <a:gd name="T15" fmla="*/ 1119 h 516"/>
                <a:gd name="T16" fmla="*/ 2272 w 2648"/>
                <a:gd name="T17" fmla="*/ 1094 h 516"/>
                <a:gd name="T18" fmla="*/ 2248 w 2648"/>
                <a:gd name="T19" fmla="*/ 1078 h 516"/>
                <a:gd name="T20" fmla="*/ 2218 w 2648"/>
                <a:gd name="T21" fmla="*/ 1072 h 516"/>
                <a:gd name="T22" fmla="*/ 0 w 2648"/>
                <a:gd name="T23" fmla="*/ 1072 h 516"/>
                <a:gd name="T24" fmla="*/ 0 w 2648"/>
                <a:gd name="T25" fmla="*/ 1021 h 516"/>
                <a:gd name="T26" fmla="*/ 2218 w 2648"/>
                <a:gd name="T27" fmla="*/ 1021 h 516"/>
                <a:gd name="T28" fmla="*/ 2267 w 2648"/>
                <a:gd name="T29" fmla="*/ 1031 h 516"/>
                <a:gd name="T30" fmla="*/ 2307 w 2648"/>
                <a:gd name="T31" fmla="*/ 1059 h 516"/>
                <a:gd name="T32" fmla="*/ 2335 w 2648"/>
                <a:gd name="T33" fmla="*/ 1099 h 516"/>
                <a:gd name="T34" fmla="*/ 2345 w 2648"/>
                <a:gd name="T35" fmla="*/ 1148 h 516"/>
                <a:gd name="T36" fmla="*/ 2345 w 2648"/>
                <a:gd name="T37" fmla="*/ 1410 h 516"/>
                <a:gd name="T38" fmla="*/ 2351 w 2648"/>
                <a:gd name="T39" fmla="*/ 1440 h 516"/>
                <a:gd name="T40" fmla="*/ 2367 w 2648"/>
                <a:gd name="T41" fmla="*/ 1464 h 516"/>
                <a:gd name="T42" fmla="*/ 2391 w 2648"/>
                <a:gd name="T43" fmla="*/ 1481 h 516"/>
                <a:gd name="T44" fmla="*/ 2421 w 2648"/>
                <a:gd name="T45" fmla="*/ 1487 h 516"/>
                <a:gd name="T46" fmla="*/ 2648 w 2648"/>
                <a:gd name="T47" fmla="*/ 1487 h 516"/>
                <a:gd name="T48" fmla="*/ 2648 w 2648"/>
                <a:gd name="T49" fmla="*/ 1537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48" h="516">
                  <a:moveTo>
                    <a:pt x="2648" y="516"/>
                  </a:moveTo>
                  <a:lnTo>
                    <a:pt x="2421" y="516"/>
                  </a:lnTo>
                  <a:lnTo>
                    <a:pt x="2372" y="506"/>
                  </a:lnTo>
                  <a:lnTo>
                    <a:pt x="2332" y="479"/>
                  </a:lnTo>
                  <a:lnTo>
                    <a:pt x="2304" y="439"/>
                  </a:lnTo>
                  <a:lnTo>
                    <a:pt x="2294" y="389"/>
                  </a:lnTo>
                  <a:lnTo>
                    <a:pt x="2294" y="127"/>
                  </a:lnTo>
                  <a:lnTo>
                    <a:pt x="2288" y="98"/>
                  </a:lnTo>
                  <a:lnTo>
                    <a:pt x="2272" y="73"/>
                  </a:lnTo>
                  <a:lnTo>
                    <a:pt x="2248" y="57"/>
                  </a:lnTo>
                  <a:lnTo>
                    <a:pt x="2218" y="51"/>
                  </a:lnTo>
                  <a:lnTo>
                    <a:pt x="0" y="51"/>
                  </a:lnTo>
                  <a:lnTo>
                    <a:pt x="0" y="0"/>
                  </a:lnTo>
                  <a:lnTo>
                    <a:pt x="2218" y="0"/>
                  </a:lnTo>
                  <a:lnTo>
                    <a:pt x="2267" y="10"/>
                  </a:lnTo>
                  <a:lnTo>
                    <a:pt x="2307" y="38"/>
                  </a:lnTo>
                  <a:lnTo>
                    <a:pt x="2335" y="78"/>
                  </a:lnTo>
                  <a:lnTo>
                    <a:pt x="2345" y="127"/>
                  </a:lnTo>
                  <a:lnTo>
                    <a:pt x="2345" y="389"/>
                  </a:lnTo>
                  <a:lnTo>
                    <a:pt x="2351" y="419"/>
                  </a:lnTo>
                  <a:lnTo>
                    <a:pt x="2367" y="443"/>
                  </a:lnTo>
                  <a:lnTo>
                    <a:pt x="2391" y="460"/>
                  </a:lnTo>
                  <a:lnTo>
                    <a:pt x="2421" y="466"/>
                  </a:lnTo>
                  <a:lnTo>
                    <a:pt x="2648" y="466"/>
                  </a:lnTo>
                  <a:lnTo>
                    <a:pt x="2648" y="516"/>
                  </a:lnTo>
                  <a:close/>
                </a:path>
              </a:pathLst>
            </a:custGeom>
            <a:solidFill>
              <a:srgbClr val="44C8F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9" name="Freeform 1621"/>
            <p:cNvSpPr>
              <a:spLocks/>
            </p:cNvSpPr>
            <p:nvPr/>
          </p:nvSpPr>
          <p:spPr bwMode="auto">
            <a:xfrm>
              <a:off x="6433" y="1021"/>
              <a:ext cx="2648" cy="516"/>
            </a:xfrm>
            <a:custGeom>
              <a:avLst/>
              <a:gdLst>
                <a:gd name="T0" fmla="*/ 2648 w 2648"/>
                <a:gd name="T1" fmla="*/ 1487 h 516"/>
                <a:gd name="T2" fmla="*/ 2421 w 2648"/>
                <a:gd name="T3" fmla="*/ 1487 h 516"/>
                <a:gd name="T4" fmla="*/ 2391 w 2648"/>
                <a:gd name="T5" fmla="*/ 1481 h 516"/>
                <a:gd name="T6" fmla="*/ 2367 w 2648"/>
                <a:gd name="T7" fmla="*/ 1464 h 516"/>
                <a:gd name="T8" fmla="*/ 2351 w 2648"/>
                <a:gd name="T9" fmla="*/ 1440 h 516"/>
                <a:gd name="T10" fmla="*/ 2345 w 2648"/>
                <a:gd name="T11" fmla="*/ 1410 h 516"/>
                <a:gd name="T12" fmla="*/ 2345 w 2648"/>
                <a:gd name="T13" fmla="*/ 1148 h 516"/>
                <a:gd name="T14" fmla="*/ 2335 w 2648"/>
                <a:gd name="T15" fmla="*/ 1099 h 516"/>
                <a:gd name="T16" fmla="*/ 2307 w 2648"/>
                <a:gd name="T17" fmla="*/ 1059 h 516"/>
                <a:gd name="T18" fmla="*/ 2267 w 2648"/>
                <a:gd name="T19" fmla="*/ 1031 h 516"/>
                <a:gd name="T20" fmla="*/ 2218 w 2648"/>
                <a:gd name="T21" fmla="*/ 1021 h 516"/>
                <a:gd name="T22" fmla="*/ 0 w 2648"/>
                <a:gd name="T23" fmla="*/ 1021 h 516"/>
                <a:gd name="T24" fmla="*/ 0 w 2648"/>
                <a:gd name="T25" fmla="*/ 1072 h 516"/>
                <a:gd name="T26" fmla="*/ 2218 w 2648"/>
                <a:gd name="T27" fmla="*/ 1072 h 516"/>
                <a:gd name="T28" fmla="*/ 2248 w 2648"/>
                <a:gd name="T29" fmla="*/ 1078 h 516"/>
                <a:gd name="T30" fmla="*/ 2272 w 2648"/>
                <a:gd name="T31" fmla="*/ 1094 h 516"/>
                <a:gd name="T32" fmla="*/ 2288 w 2648"/>
                <a:gd name="T33" fmla="*/ 1119 h 516"/>
                <a:gd name="T34" fmla="*/ 2294 w 2648"/>
                <a:gd name="T35" fmla="*/ 1148 h 516"/>
                <a:gd name="T36" fmla="*/ 2294 w 2648"/>
                <a:gd name="T37" fmla="*/ 1410 h 516"/>
                <a:gd name="T38" fmla="*/ 2304 w 2648"/>
                <a:gd name="T39" fmla="*/ 1460 h 516"/>
                <a:gd name="T40" fmla="*/ 2332 w 2648"/>
                <a:gd name="T41" fmla="*/ 1500 h 516"/>
                <a:gd name="T42" fmla="*/ 2372 w 2648"/>
                <a:gd name="T43" fmla="*/ 1527 h 516"/>
                <a:gd name="T44" fmla="*/ 2421 w 2648"/>
                <a:gd name="T45" fmla="*/ 1537 h 516"/>
                <a:gd name="T46" fmla="*/ 2648 w 2648"/>
                <a:gd name="T47" fmla="*/ 1537 h 5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48" h="516">
                  <a:moveTo>
                    <a:pt x="2648" y="466"/>
                  </a:moveTo>
                  <a:lnTo>
                    <a:pt x="2421" y="466"/>
                  </a:lnTo>
                  <a:lnTo>
                    <a:pt x="2391" y="460"/>
                  </a:lnTo>
                  <a:lnTo>
                    <a:pt x="2367" y="443"/>
                  </a:lnTo>
                  <a:lnTo>
                    <a:pt x="2351" y="419"/>
                  </a:lnTo>
                  <a:lnTo>
                    <a:pt x="2345" y="389"/>
                  </a:lnTo>
                  <a:lnTo>
                    <a:pt x="2345" y="127"/>
                  </a:lnTo>
                  <a:lnTo>
                    <a:pt x="2335" y="78"/>
                  </a:lnTo>
                  <a:lnTo>
                    <a:pt x="2307" y="38"/>
                  </a:lnTo>
                  <a:lnTo>
                    <a:pt x="2267" y="10"/>
                  </a:lnTo>
                  <a:lnTo>
                    <a:pt x="2218" y="0"/>
                  </a:lnTo>
                  <a:lnTo>
                    <a:pt x="0" y="0"/>
                  </a:lnTo>
                  <a:lnTo>
                    <a:pt x="0" y="51"/>
                  </a:lnTo>
                  <a:lnTo>
                    <a:pt x="2218" y="51"/>
                  </a:lnTo>
                  <a:lnTo>
                    <a:pt x="2248" y="57"/>
                  </a:lnTo>
                  <a:lnTo>
                    <a:pt x="2272" y="73"/>
                  </a:lnTo>
                  <a:lnTo>
                    <a:pt x="2288" y="98"/>
                  </a:lnTo>
                  <a:lnTo>
                    <a:pt x="2294" y="127"/>
                  </a:lnTo>
                  <a:lnTo>
                    <a:pt x="2294" y="389"/>
                  </a:lnTo>
                  <a:lnTo>
                    <a:pt x="2304" y="439"/>
                  </a:lnTo>
                  <a:lnTo>
                    <a:pt x="2332" y="479"/>
                  </a:lnTo>
                  <a:lnTo>
                    <a:pt x="2372" y="506"/>
                  </a:lnTo>
                  <a:lnTo>
                    <a:pt x="2421" y="516"/>
                  </a:lnTo>
                  <a:lnTo>
                    <a:pt x="2648" y="516"/>
                  </a:lnTo>
                </a:path>
              </a:pathLst>
            </a:custGeom>
            <a:noFill/>
            <a:ln w="6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0" name="Freeform 1622"/>
            <p:cNvSpPr>
              <a:spLocks/>
            </p:cNvSpPr>
            <p:nvPr/>
          </p:nvSpPr>
          <p:spPr bwMode="auto">
            <a:xfrm>
              <a:off x="6429" y="1229"/>
              <a:ext cx="1356" cy="1286"/>
            </a:xfrm>
            <a:custGeom>
              <a:avLst/>
              <a:gdLst>
                <a:gd name="T0" fmla="*/ 1355 w 1356"/>
                <a:gd name="T1" fmla="*/ 2515 h 1286"/>
                <a:gd name="T2" fmla="*/ 1305 w 1356"/>
                <a:gd name="T3" fmla="*/ 2515 h 1286"/>
                <a:gd name="T4" fmla="*/ 1305 w 1356"/>
                <a:gd name="T5" fmla="*/ 1356 h 1286"/>
                <a:gd name="T6" fmla="*/ 1299 w 1356"/>
                <a:gd name="T7" fmla="*/ 1326 h 1286"/>
                <a:gd name="T8" fmla="*/ 1283 w 1356"/>
                <a:gd name="T9" fmla="*/ 1302 h 1286"/>
                <a:gd name="T10" fmla="*/ 1258 w 1356"/>
                <a:gd name="T11" fmla="*/ 1285 h 1286"/>
                <a:gd name="T12" fmla="*/ 1229 w 1356"/>
                <a:gd name="T13" fmla="*/ 1279 h 1286"/>
                <a:gd name="T14" fmla="*/ 0 w 1356"/>
                <a:gd name="T15" fmla="*/ 1279 h 1286"/>
                <a:gd name="T16" fmla="*/ 0 w 1356"/>
                <a:gd name="T17" fmla="*/ 1229 h 1286"/>
                <a:gd name="T18" fmla="*/ 1229 w 1356"/>
                <a:gd name="T19" fmla="*/ 1229 h 1286"/>
                <a:gd name="T20" fmla="*/ 1278 w 1356"/>
                <a:gd name="T21" fmla="*/ 1239 h 1286"/>
                <a:gd name="T22" fmla="*/ 1318 w 1356"/>
                <a:gd name="T23" fmla="*/ 1266 h 1286"/>
                <a:gd name="T24" fmla="*/ 1345 w 1356"/>
                <a:gd name="T25" fmla="*/ 1307 h 1286"/>
                <a:gd name="T26" fmla="*/ 1355 w 1356"/>
                <a:gd name="T27" fmla="*/ 1356 h 1286"/>
                <a:gd name="T28" fmla="*/ 1355 w 1356"/>
                <a:gd name="T29" fmla="*/ 2515 h 1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6" h="1286">
                  <a:moveTo>
                    <a:pt x="1355" y="1286"/>
                  </a:moveTo>
                  <a:lnTo>
                    <a:pt x="1305" y="1286"/>
                  </a:lnTo>
                  <a:lnTo>
                    <a:pt x="1305" y="127"/>
                  </a:lnTo>
                  <a:lnTo>
                    <a:pt x="1299" y="97"/>
                  </a:lnTo>
                  <a:lnTo>
                    <a:pt x="1283" y="73"/>
                  </a:lnTo>
                  <a:lnTo>
                    <a:pt x="1258" y="56"/>
                  </a:lnTo>
                  <a:lnTo>
                    <a:pt x="1229" y="50"/>
                  </a:lnTo>
                  <a:lnTo>
                    <a:pt x="0" y="50"/>
                  </a:lnTo>
                  <a:lnTo>
                    <a:pt x="0" y="0"/>
                  </a:lnTo>
                  <a:lnTo>
                    <a:pt x="1229" y="0"/>
                  </a:lnTo>
                  <a:lnTo>
                    <a:pt x="1278" y="10"/>
                  </a:lnTo>
                  <a:lnTo>
                    <a:pt x="1318" y="37"/>
                  </a:lnTo>
                  <a:lnTo>
                    <a:pt x="1345" y="78"/>
                  </a:lnTo>
                  <a:lnTo>
                    <a:pt x="1355" y="127"/>
                  </a:lnTo>
                  <a:lnTo>
                    <a:pt x="1355" y="1286"/>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1" name="Freeform 1623"/>
            <p:cNvSpPr>
              <a:spLocks/>
            </p:cNvSpPr>
            <p:nvPr/>
          </p:nvSpPr>
          <p:spPr bwMode="auto">
            <a:xfrm>
              <a:off x="6429" y="1229"/>
              <a:ext cx="1356" cy="1286"/>
            </a:xfrm>
            <a:custGeom>
              <a:avLst/>
              <a:gdLst>
                <a:gd name="T0" fmla="*/ 1229 w 1356"/>
                <a:gd name="T1" fmla="*/ 1229 h 1286"/>
                <a:gd name="T2" fmla="*/ 0 w 1356"/>
                <a:gd name="T3" fmla="*/ 1229 h 1286"/>
                <a:gd name="T4" fmla="*/ 0 w 1356"/>
                <a:gd name="T5" fmla="*/ 1279 h 1286"/>
                <a:gd name="T6" fmla="*/ 1229 w 1356"/>
                <a:gd name="T7" fmla="*/ 1279 h 1286"/>
                <a:gd name="T8" fmla="*/ 1258 w 1356"/>
                <a:gd name="T9" fmla="*/ 1285 h 1286"/>
                <a:gd name="T10" fmla="*/ 1283 w 1356"/>
                <a:gd name="T11" fmla="*/ 1302 h 1286"/>
                <a:gd name="T12" fmla="*/ 1299 w 1356"/>
                <a:gd name="T13" fmla="*/ 1326 h 1286"/>
                <a:gd name="T14" fmla="*/ 1305 w 1356"/>
                <a:gd name="T15" fmla="*/ 1356 h 1286"/>
                <a:gd name="T16" fmla="*/ 1305 w 1356"/>
                <a:gd name="T17" fmla="*/ 2515 h 1286"/>
                <a:gd name="T18" fmla="*/ 1355 w 1356"/>
                <a:gd name="T19" fmla="*/ 2515 h 1286"/>
                <a:gd name="T20" fmla="*/ 1355 w 1356"/>
                <a:gd name="T21" fmla="*/ 1356 h 1286"/>
                <a:gd name="T22" fmla="*/ 1345 w 1356"/>
                <a:gd name="T23" fmla="*/ 1307 h 1286"/>
                <a:gd name="T24" fmla="*/ 1318 w 1356"/>
                <a:gd name="T25" fmla="*/ 1266 h 1286"/>
                <a:gd name="T26" fmla="*/ 1278 w 1356"/>
                <a:gd name="T27" fmla="*/ 1239 h 1286"/>
                <a:gd name="T28" fmla="*/ 1229 w 1356"/>
                <a:gd name="T29" fmla="*/ 1229 h 1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6" h="1286">
                  <a:moveTo>
                    <a:pt x="1229" y="0"/>
                  </a:moveTo>
                  <a:lnTo>
                    <a:pt x="0" y="0"/>
                  </a:lnTo>
                  <a:lnTo>
                    <a:pt x="0" y="50"/>
                  </a:lnTo>
                  <a:lnTo>
                    <a:pt x="1229" y="50"/>
                  </a:lnTo>
                  <a:lnTo>
                    <a:pt x="1258" y="56"/>
                  </a:lnTo>
                  <a:lnTo>
                    <a:pt x="1283" y="73"/>
                  </a:lnTo>
                  <a:lnTo>
                    <a:pt x="1299" y="97"/>
                  </a:lnTo>
                  <a:lnTo>
                    <a:pt x="1305" y="127"/>
                  </a:lnTo>
                  <a:lnTo>
                    <a:pt x="1305" y="1286"/>
                  </a:lnTo>
                  <a:lnTo>
                    <a:pt x="1355" y="1286"/>
                  </a:lnTo>
                  <a:lnTo>
                    <a:pt x="1355" y="127"/>
                  </a:lnTo>
                  <a:lnTo>
                    <a:pt x="1345" y="78"/>
                  </a:lnTo>
                  <a:lnTo>
                    <a:pt x="1318" y="37"/>
                  </a:lnTo>
                  <a:lnTo>
                    <a:pt x="1278" y="10"/>
                  </a:lnTo>
                  <a:lnTo>
                    <a:pt x="1229" y="0"/>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2" name="Freeform 1624"/>
            <p:cNvSpPr>
              <a:spLocks/>
            </p:cNvSpPr>
            <p:nvPr/>
          </p:nvSpPr>
          <p:spPr bwMode="auto">
            <a:xfrm>
              <a:off x="6231" y="871"/>
              <a:ext cx="47" cy="73"/>
            </a:xfrm>
            <a:custGeom>
              <a:avLst/>
              <a:gdLst>
                <a:gd name="T0" fmla="*/ 46 w 47"/>
                <a:gd name="T1" fmla="*/ 943 h 73"/>
                <a:gd name="T2" fmla="*/ 0 w 47"/>
                <a:gd name="T3" fmla="*/ 943 h 73"/>
                <a:gd name="T4" fmla="*/ 0 w 47"/>
                <a:gd name="T5" fmla="*/ 871 h 73"/>
                <a:gd name="T6" fmla="*/ 46 w 47"/>
                <a:gd name="T7" fmla="*/ 900 h 73"/>
                <a:gd name="T8" fmla="*/ 46 w 47"/>
                <a:gd name="T9" fmla="*/ 94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73">
                  <a:moveTo>
                    <a:pt x="46" y="72"/>
                  </a:moveTo>
                  <a:lnTo>
                    <a:pt x="0" y="72"/>
                  </a:lnTo>
                  <a:lnTo>
                    <a:pt x="0" y="0"/>
                  </a:lnTo>
                  <a:lnTo>
                    <a:pt x="46" y="29"/>
                  </a:lnTo>
                  <a:lnTo>
                    <a:pt x="46" y="7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3" name="Freeform 1625"/>
            <p:cNvSpPr>
              <a:spLocks/>
            </p:cNvSpPr>
            <p:nvPr/>
          </p:nvSpPr>
          <p:spPr bwMode="auto">
            <a:xfrm>
              <a:off x="6231" y="871"/>
              <a:ext cx="47" cy="73"/>
            </a:xfrm>
            <a:custGeom>
              <a:avLst/>
              <a:gdLst>
                <a:gd name="T0" fmla="*/ 0 w 47"/>
                <a:gd name="T1" fmla="*/ 871 h 73"/>
                <a:gd name="T2" fmla="*/ 0 w 47"/>
                <a:gd name="T3" fmla="*/ 943 h 73"/>
                <a:gd name="T4" fmla="*/ 46 w 47"/>
                <a:gd name="T5" fmla="*/ 943 h 73"/>
                <a:gd name="T6" fmla="*/ 46 w 47"/>
                <a:gd name="T7" fmla="*/ 900 h 73"/>
                <a:gd name="T8" fmla="*/ 0 w 47"/>
                <a:gd name="T9" fmla="*/ 871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73">
                  <a:moveTo>
                    <a:pt x="0" y="0"/>
                  </a:moveTo>
                  <a:lnTo>
                    <a:pt x="0" y="72"/>
                  </a:lnTo>
                  <a:lnTo>
                    <a:pt x="46" y="72"/>
                  </a:lnTo>
                  <a:lnTo>
                    <a:pt x="46" y="29"/>
                  </a:lnTo>
                  <a:lnTo>
                    <a:pt x="0" y="0"/>
                  </a:lnTo>
                </a:path>
              </a:pathLst>
            </a:custGeom>
            <a:noFill/>
            <a:ln w="612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4" name="Picture 1626"/>
            <p:cNvPicPr>
              <a:picLocks noChangeAspect="1" noChangeArrowheads="1"/>
            </p:cNvPicPr>
            <p:nvPr/>
          </p:nvPicPr>
          <p:blipFill>
            <a:blip r:embed="rId73" cstate="print"/>
            <a:srcRect/>
            <a:stretch>
              <a:fillRect/>
            </a:stretch>
          </p:blipFill>
          <p:spPr bwMode="auto">
            <a:xfrm>
              <a:off x="6003" y="653"/>
              <a:ext cx="405" cy="308"/>
            </a:xfrm>
            <a:prstGeom prst="rect">
              <a:avLst/>
            </a:prstGeom>
            <a:noFill/>
          </p:spPr>
        </p:pic>
        <p:sp>
          <p:nvSpPr>
            <p:cNvPr id="215" name="Freeform 1627"/>
            <p:cNvSpPr>
              <a:spLocks/>
            </p:cNvSpPr>
            <p:nvPr/>
          </p:nvSpPr>
          <p:spPr bwMode="auto">
            <a:xfrm>
              <a:off x="6003" y="653"/>
              <a:ext cx="405" cy="308"/>
            </a:xfrm>
            <a:custGeom>
              <a:avLst/>
              <a:gdLst>
                <a:gd name="T0" fmla="*/ 19 w 405"/>
                <a:gd name="T1" fmla="*/ 653 h 308"/>
                <a:gd name="T2" fmla="*/ 404 w 405"/>
                <a:gd name="T3" fmla="*/ 926 h 308"/>
                <a:gd name="T4" fmla="*/ 373 w 405"/>
                <a:gd name="T5" fmla="*/ 961 h 308"/>
                <a:gd name="T6" fmla="*/ 301 w 405"/>
                <a:gd name="T7" fmla="*/ 927 h 308"/>
                <a:gd name="T8" fmla="*/ 0 w 405"/>
                <a:gd name="T9" fmla="*/ 679 h 308"/>
                <a:gd name="T10" fmla="*/ 19 w 405"/>
                <a:gd name="T11" fmla="*/ 653 h 3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 h="308">
                  <a:moveTo>
                    <a:pt x="19" y="0"/>
                  </a:moveTo>
                  <a:lnTo>
                    <a:pt x="404" y="273"/>
                  </a:lnTo>
                  <a:lnTo>
                    <a:pt x="373" y="308"/>
                  </a:lnTo>
                  <a:lnTo>
                    <a:pt x="301" y="274"/>
                  </a:lnTo>
                  <a:lnTo>
                    <a:pt x="0" y="26"/>
                  </a:lnTo>
                  <a:lnTo>
                    <a:pt x="19" y="0"/>
                  </a:lnTo>
                  <a:close/>
                </a:path>
              </a:pathLst>
            </a:custGeom>
            <a:noFill/>
            <a:ln w="61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6" name="Picture 1628"/>
            <p:cNvPicPr>
              <a:picLocks noChangeAspect="1" noChangeArrowheads="1"/>
            </p:cNvPicPr>
            <p:nvPr/>
          </p:nvPicPr>
          <p:blipFill>
            <a:blip r:embed="rId74" cstate="print"/>
            <a:srcRect/>
            <a:stretch>
              <a:fillRect/>
            </a:stretch>
          </p:blipFill>
          <p:spPr bwMode="auto">
            <a:xfrm>
              <a:off x="6203" y="1339"/>
              <a:ext cx="92" cy="24"/>
            </a:xfrm>
            <a:prstGeom prst="rect">
              <a:avLst/>
            </a:prstGeom>
            <a:noFill/>
          </p:spPr>
        </p:pic>
        <p:sp>
          <p:nvSpPr>
            <p:cNvPr id="217" name="Rectangle 1629"/>
            <p:cNvSpPr>
              <a:spLocks noChangeArrowheads="1"/>
            </p:cNvSpPr>
            <p:nvPr/>
          </p:nvSpPr>
          <p:spPr bwMode="auto">
            <a:xfrm>
              <a:off x="6203" y="1339"/>
              <a:ext cx="92" cy="24"/>
            </a:xfrm>
            <a:prstGeom prst="rect">
              <a:avLst/>
            </a:prstGeom>
            <a:noFill/>
            <a:ln w="613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8" name="Picture 1630"/>
            <p:cNvPicPr>
              <a:picLocks noChangeAspect="1" noChangeArrowheads="1"/>
            </p:cNvPicPr>
            <p:nvPr/>
          </p:nvPicPr>
          <p:blipFill>
            <a:blip r:embed="rId75" cstate="print"/>
            <a:srcRect/>
            <a:stretch>
              <a:fillRect/>
            </a:stretch>
          </p:blipFill>
          <p:spPr bwMode="auto">
            <a:xfrm>
              <a:off x="6193" y="1360"/>
              <a:ext cx="112" cy="19"/>
            </a:xfrm>
            <a:prstGeom prst="rect">
              <a:avLst/>
            </a:prstGeom>
            <a:noFill/>
          </p:spPr>
        </p:pic>
        <p:sp>
          <p:nvSpPr>
            <p:cNvPr id="219" name="Rectangle 1631"/>
            <p:cNvSpPr>
              <a:spLocks noChangeArrowheads="1"/>
            </p:cNvSpPr>
            <p:nvPr/>
          </p:nvSpPr>
          <p:spPr bwMode="auto">
            <a:xfrm>
              <a:off x="6193" y="1360"/>
              <a:ext cx="112" cy="19"/>
            </a:xfrm>
            <a:prstGeom prst="rect">
              <a:avLst/>
            </a:prstGeom>
            <a:noFill/>
            <a:ln w="613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0" name="Picture 1632"/>
            <p:cNvPicPr>
              <a:picLocks noChangeAspect="1" noChangeArrowheads="1"/>
            </p:cNvPicPr>
            <p:nvPr/>
          </p:nvPicPr>
          <p:blipFill>
            <a:blip r:embed="rId76" cstate="print"/>
            <a:srcRect/>
            <a:stretch>
              <a:fillRect/>
            </a:stretch>
          </p:blipFill>
          <p:spPr bwMode="auto">
            <a:xfrm>
              <a:off x="6069" y="978"/>
              <a:ext cx="78" cy="129"/>
            </a:xfrm>
            <a:prstGeom prst="rect">
              <a:avLst/>
            </a:prstGeom>
            <a:noFill/>
          </p:spPr>
        </p:pic>
        <p:sp>
          <p:nvSpPr>
            <p:cNvPr id="221" name="Rectangle 1633"/>
            <p:cNvSpPr>
              <a:spLocks noChangeArrowheads="1"/>
            </p:cNvSpPr>
            <p:nvPr/>
          </p:nvSpPr>
          <p:spPr bwMode="auto">
            <a:xfrm>
              <a:off x="6069" y="978"/>
              <a:ext cx="78" cy="129"/>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2" name="Picture 1634"/>
            <p:cNvPicPr>
              <a:picLocks noChangeAspect="1" noChangeArrowheads="1"/>
            </p:cNvPicPr>
            <p:nvPr/>
          </p:nvPicPr>
          <p:blipFill>
            <a:blip r:embed="rId77" cstate="print"/>
            <a:srcRect/>
            <a:stretch>
              <a:fillRect/>
            </a:stretch>
          </p:blipFill>
          <p:spPr bwMode="auto">
            <a:xfrm>
              <a:off x="6339" y="978"/>
              <a:ext cx="95" cy="129"/>
            </a:xfrm>
            <a:prstGeom prst="rect">
              <a:avLst/>
            </a:prstGeom>
            <a:noFill/>
          </p:spPr>
        </p:pic>
        <p:sp>
          <p:nvSpPr>
            <p:cNvPr id="223" name="Rectangle 1635"/>
            <p:cNvSpPr>
              <a:spLocks noChangeArrowheads="1"/>
            </p:cNvSpPr>
            <p:nvPr/>
          </p:nvSpPr>
          <p:spPr bwMode="auto">
            <a:xfrm>
              <a:off x="6339" y="978"/>
              <a:ext cx="95" cy="129"/>
            </a:xfrm>
            <a:prstGeom prst="rect">
              <a:avLst/>
            </a:prstGeom>
            <a:noFill/>
            <a:ln w="612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4" name="Picture 1636"/>
            <p:cNvPicPr>
              <a:picLocks noChangeAspect="1" noChangeArrowheads="1"/>
            </p:cNvPicPr>
            <p:nvPr/>
          </p:nvPicPr>
          <p:blipFill>
            <a:blip r:embed="rId78" cstate="print"/>
            <a:srcRect/>
            <a:stretch>
              <a:fillRect/>
            </a:stretch>
          </p:blipFill>
          <p:spPr bwMode="auto">
            <a:xfrm>
              <a:off x="6069" y="1188"/>
              <a:ext cx="78" cy="129"/>
            </a:xfrm>
            <a:prstGeom prst="rect">
              <a:avLst/>
            </a:prstGeom>
            <a:noFill/>
          </p:spPr>
        </p:pic>
        <p:sp>
          <p:nvSpPr>
            <p:cNvPr id="225" name="Rectangle 1637"/>
            <p:cNvSpPr>
              <a:spLocks noChangeArrowheads="1"/>
            </p:cNvSpPr>
            <p:nvPr/>
          </p:nvSpPr>
          <p:spPr bwMode="auto">
            <a:xfrm>
              <a:off x="6069" y="1188"/>
              <a:ext cx="78" cy="129"/>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6" name="Picture 1638"/>
            <p:cNvPicPr>
              <a:picLocks noChangeAspect="1" noChangeArrowheads="1"/>
            </p:cNvPicPr>
            <p:nvPr/>
          </p:nvPicPr>
          <p:blipFill>
            <a:blip r:embed="rId79" cstate="print"/>
            <a:srcRect/>
            <a:stretch>
              <a:fillRect/>
            </a:stretch>
          </p:blipFill>
          <p:spPr bwMode="auto">
            <a:xfrm>
              <a:off x="6339" y="1188"/>
              <a:ext cx="95" cy="129"/>
            </a:xfrm>
            <a:prstGeom prst="rect">
              <a:avLst/>
            </a:prstGeom>
            <a:noFill/>
          </p:spPr>
        </p:pic>
        <p:sp>
          <p:nvSpPr>
            <p:cNvPr id="227" name="Rectangle 1639"/>
            <p:cNvSpPr>
              <a:spLocks noChangeArrowheads="1"/>
            </p:cNvSpPr>
            <p:nvPr/>
          </p:nvSpPr>
          <p:spPr bwMode="auto">
            <a:xfrm>
              <a:off x="6339" y="1188"/>
              <a:ext cx="95" cy="129"/>
            </a:xfrm>
            <a:prstGeom prst="rect">
              <a:avLst/>
            </a:prstGeom>
            <a:noFill/>
            <a:ln w="612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8" name="Picture 1640"/>
            <p:cNvPicPr>
              <a:picLocks noChangeAspect="1" noChangeArrowheads="1"/>
            </p:cNvPicPr>
            <p:nvPr/>
          </p:nvPicPr>
          <p:blipFill>
            <a:blip r:embed="rId80" cstate="print"/>
            <a:srcRect/>
            <a:stretch>
              <a:fillRect/>
            </a:stretch>
          </p:blipFill>
          <p:spPr bwMode="auto">
            <a:xfrm>
              <a:off x="6114" y="943"/>
              <a:ext cx="270" cy="395"/>
            </a:xfrm>
            <a:prstGeom prst="rect">
              <a:avLst/>
            </a:prstGeom>
            <a:noFill/>
          </p:spPr>
        </p:pic>
        <p:sp>
          <p:nvSpPr>
            <p:cNvPr id="229" name="Rectangle 1641"/>
            <p:cNvSpPr>
              <a:spLocks noChangeArrowheads="1"/>
            </p:cNvSpPr>
            <p:nvPr/>
          </p:nvSpPr>
          <p:spPr bwMode="auto">
            <a:xfrm>
              <a:off x="6114" y="943"/>
              <a:ext cx="270" cy="395"/>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0" name="Picture 1642"/>
            <p:cNvPicPr>
              <a:picLocks noChangeAspect="1" noChangeArrowheads="1"/>
            </p:cNvPicPr>
            <p:nvPr/>
          </p:nvPicPr>
          <p:blipFill>
            <a:blip r:embed="rId81" cstate="print"/>
            <a:srcRect/>
            <a:stretch>
              <a:fillRect/>
            </a:stretch>
          </p:blipFill>
          <p:spPr bwMode="auto">
            <a:xfrm>
              <a:off x="7638" y="690"/>
              <a:ext cx="543" cy="145"/>
            </a:xfrm>
            <a:prstGeom prst="rect">
              <a:avLst/>
            </a:prstGeom>
            <a:noFill/>
          </p:spPr>
        </p:pic>
        <p:pic>
          <p:nvPicPr>
            <p:cNvPr id="231" name="Picture 1643"/>
            <p:cNvPicPr>
              <a:picLocks noChangeAspect="1" noChangeArrowheads="1"/>
            </p:cNvPicPr>
            <p:nvPr/>
          </p:nvPicPr>
          <p:blipFill>
            <a:blip r:embed="rId82" cstate="print"/>
            <a:srcRect/>
            <a:stretch>
              <a:fillRect/>
            </a:stretch>
          </p:blipFill>
          <p:spPr bwMode="auto">
            <a:xfrm>
              <a:off x="8235" y="690"/>
              <a:ext cx="223" cy="114"/>
            </a:xfrm>
            <a:prstGeom prst="rect">
              <a:avLst/>
            </a:prstGeom>
            <a:noFill/>
          </p:spPr>
        </p:pic>
        <p:sp>
          <p:nvSpPr>
            <p:cNvPr id="232" name="Line 1644"/>
            <p:cNvSpPr>
              <a:spLocks noChangeShapeType="1"/>
            </p:cNvSpPr>
            <p:nvPr/>
          </p:nvSpPr>
          <p:spPr bwMode="auto">
            <a:xfrm>
              <a:off x="7897" y="843"/>
              <a:ext cx="0" cy="126"/>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3" name="Line 1645"/>
            <p:cNvSpPr>
              <a:spLocks noChangeShapeType="1"/>
            </p:cNvSpPr>
            <p:nvPr/>
          </p:nvSpPr>
          <p:spPr bwMode="auto">
            <a:xfrm>
              <a:off x="8117" y="1691"/>
              <a:ext cx="0" cy="301"/>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4" name="Line 1646"/>
            <p:cNvSpPr>
              <a:spLocks noChangeShapeType="1"/>
            </p:cNvSpPr>
            <p:nvPr/>
          </p:nvSpPr>
          <p:spPr bwMode="auto">
            <a:xfrm>
              <a:off x="8356" y="2083"/>
              <a:ext cx="0" cy="187"/>
            </a:xfrm>
            <a:prstGeom prst="line">
              <a:avLst/>
            </a:prstGeom>
            <a:noFill/>
            <a:ln w="408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5" name="Line 1647"/>
            <p:cNvSpPr>
              <a:spLocks noChangeShapeType="1"/>
            </p:cNvSpPr>
            <p:nvPr/>
          </p:nvSpPr>
          <p:spPr bwMode="auto">
            <a:xfrm>
              <a:off x="6975" y="2538"/>
              <a:ext cx="141" cy="0"/>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6" name="Line 1648"/>
            <p:cNvSpPr>
              <a:spLocks noChangeShapeType="1"/>
            </p:cNvSpPr>
            <p:nvPr/>
          </p:nvSpPr>
          <p:spPr bwMode="auto">
            <a:xfrm>
              <a:off x="6495" y="1880"/>
              <a:ext cx="126" cy="126"/>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7" name="Line 1649"/>
            <p:cNvSpPr>
              <a:spLocks noChangeShapeType="1"/>
            </p:cNvSpPr>
            <p:nvPr/>
          </p:nvSpPr>
          <p:spPr bwMode="auto">
            <a:xfrm>
              <a:off x="6377" y="1391"/>
              <a:ext cx="118" cy="118"/>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8" name="Picture 1650"/>
            <p:cNvPicPr>
              <a:picLocks noChangeAspect="1" noChangeArrowheads="1"/>
            </p:cNvPicPr>
            <p:nvPr/>
          </p:nvPicPr>
          <p:blipFill>
            <a:blip r:embed="rId83" cstate="print"/>
            <a:srcRect/>
            <a:stretch>
              <a:fillRect/>
            </a:stretch>
          </p:blipFill>
          <p:spPr bwMode="auto">
            <a:xfrm>
              <a:off x="8209" y="3192"/>
              <a:ext cx="645" cy="115"/>
            </a:xfrm>
            <a:prstGeom prst="rect">
              <a:avLst/>
            </a:prstGeom>
            <a:noFill/>
          </p:spPr>
        </p:pic>
        <p:sp>
          <p:nvSpPr>
            <p:cNvPr id="239" name="Line 1651"/>
            <p:cNvSpPr>
              <a:spLocks noChangeShapeType="1"/>
            </p:cNvSpPr>
            <p:nvPr/>
          </p:nvSpPr>
          <p:spPr bwMode="auto">
            <a:xfrm>
              <a:off x="7903" y="3093"/>
              <a:ext cx="252" cy="142"/>
            </a:xfrm>
            <a:prstGeom prst="line">
              <a:avLst/>
            </a:prstGeom>
            <a:noFill/>
            <a:ln w="408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0" name="Picture 1652"/>
            <p:cNvPicPr>
              <a:picLocks noChangeAspect="1" noChangeArrowheads="1"/>
            </p:cNvPicPr>
            <p:nvPr/>
          </p:nvPicPr>
          <p:blipFill>
            <a:blip r:embed="rId84" cstate="print"/>
            <a:srcRect/>
            <a:stretch>
              <a:fillRect/>
            </a:stretch>
          </p:blipFill>
          <p:spPr bwMode="auto">
            <a:xfrm>
              <a:off x="9252" y="3214"/>
              <a:ext cx="1140" cy="282"/>
            </a:xfrm>
            <a:prstGeom prst="rect">
              <a:avLst/>
            </a:prstGeom>
            <a:noFill/>
          </p:spPr>
        </p:pic>
        <p:sp>
          <p:nvSpPr>
            <p:cNvPr id="241" name="Line 1653"/>
            <p:cNvSpPr>
              <a:spLocks noChangeShapeType="1"/>
            </p:cNvSpPr>
            <p:nvPr/>
          </p:nvSpPr>
          <p:spPr bwMode="auto">
            <a:xfrm>
              <a:off x="10073" y="2910"/>
              <a:ext cx="0" cy="304"/>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2" name="Picture 1654"/>
            <p:cNvPicPr>
              <a:picLocks noChangeAspect="1" noChangeArrowheads="1"/>
            </p:cNvPicPr>
            <p:nvPr/>
          </p:nvPicPr>
          <p:blipFill>
            <a:blip r:embed="rId85" cstate="print"/>
            <a:srcRect/>
            <a:stretch>
              <a:fillRect/>
            </a:stretch>
          </p:blipFill>
          <p:spPr bwMode="auto">
            <a:xfrm>
              <a:off x="4445" y="3214"/>
              <a:ext cx="1140" cy="282"/>
            </a:xfrm>
            <a:prstGeom prst="rect">
              <a:avLst/>
            </a:prstGeom>
            <a:noFill/>
          </p:spPr>
        </p:pic>
        <p:sp>
          <p:nvSpPr>
            <p:cNvPr id="243" name="Line 1655"/>
            <p:cNvSpPr>
              <a:spLocks noChangeShapeType="1"/>
            </p:cNvSpPr>
            <p:nvPr/>
          </p:nvSpPr>
          <p:spPr bwMode="auto">
            <a:xfrm>
              <a:off x="4635" y="3050"/>
              <a:ext cx="141" cy="273"/>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4" name="Freeform 1656"/>
            <p:cNvSpPr>
              <a:spLocks/>
            </p:cNvSpPr>
            <p:nvPr/>
          </p:nvSpPr>
          <p:spPr bwMode="auto">
            <a:xfrm>
              <a:off x="6310" y="910"/>
              <a:ext cx="72" cy="33"/>
            </a:xfrm>
            <a:custGeom>
              <a:avLst/>
              <a:gdLst>
                <a:gd name="T0" fmla="*/ 71 w 72"/>
                <a:gd name="T1" fmla="*/ 943 h 33"/>
                <a:gd name="T2" fmla="*/ 0 w 72"/>
                <a:gd name="T3" fmla="*/ 943 h 33"/>
                <a:gd name="T4" fmla="*/ 4 w 72"/>
                <a:gd name="T5" fmla="*/ 930 h 33"/>
                <a:gd name="T6" fmla="*/ 11 w 72"/>
                <a:gd name="T7" fmla="*/ 920 h 33"/>
                <a:gd name="T8" fmla="*/ 22 w 72"/>
                <a:gd name="T9" fmla="*/ 913 h 33"/>
                <a:gd name="T10" fmla="*/ 35 w 72"/>
                <a:gd name="T11" fmla="*/ 910 h 33"/>
                <a:gd name="T12" fmla="*/ 48 w 72"/>
                <a:gd name="T13" fmla="*/ 913 h 33"/>
                <a:gd name="T14" fmla="*/ 59 w 72"/>
                <a:gd name="T15" fmla="*/ 920 h 33"/>
                <a:gd name="T16" fmla="*/ 67 w 72"/>
                <a:gd name="T17" fmla="*/ 930 h 33"/>
                <a:gd name="T18" fmla="*/ 71 w 72"/>
                <a:gd name="T19" fmla="*/ 94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33">
                  <a:moveTo>
                    <a:pt x="71" y="33"/>
                  </a:moveTo>
                  <a:lnTo>
                    <a:pt x="0" y="33"/>
                  </a:lnTo>
                  <a:lnTo>
                    <a:pt x="4" y="20"/>
                  </a:lnTo>
                  <a:lnTo>
                    <a:pt x="11" y="10"/>
                  </a:lnTo>
                  <a:lnTo>
                    <a:pt x="22" y="3"/>
                  </a:lnTo>
                  <a:lnTo>
                    <a:pt x="35" y="0"/>
                  </a:lnTo>
                  <a:lnTo>
                    <a:pt x="48" y="3"/>
                  </a:lnTo>
                  <a:lnTo>
                    <a:pt x="59" y="10"/>
                  </a:lnTo>
                  <a:lnTo>
                    <a:pt x="67" y="20"/>
                  </a:lnTo>
                  <a:lnTo>
                    <a:pt x="71" y="3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5" name="Freeform 1657"/>
            <p:cNvSpPr>
              <a:spLocks/>
            </p:cNvSpPr>
            <p:nvPr/>
          </p:nvSpPr>
          <p:spPr bwMode="auto">
            <a:xfrm>
              <a:off x="6310" y="910"/>
              <a:ext cx="72" cy="33"/>
            </a:xfrm>
            <a:custGeom>
              <a:avLst/>
              <a:gdLst>
                <a:gd name="T0" fmla="*/ 35 w 72"/>
                <a:gd name="T1" fmla="*/ 910 h 33"/>
                <a:gd name="T2" fmla="*/ 22 w 72"/>
                <a:gd name="T3" fmla="*/ 913 h 33"/>
                <a:gd name="T4" fmla="*/ 11 w 72"/>
                <a:gd name="T5" fmla="*/ 920 h 33"/>
                <a:gd name="T6" fmla="*/ 4 w 72"/>
                <a:gd name="T7" fmla="*/ 930 h 33"/>
                <a:gd name="T8" fmla="*/ 0 w 72"/>
                <a:gd name="T9" fmla="*/ 943 h 33"/>
                <a:gd name="T10" fmla="*/ 71 w 72"/>
                <a:gd name="T11" fmla="*/ 943 h 33"/>
                <a:gd name="T12" fmla="*/ 67 w 72"/>
                <a:gd name="T13" fmla="*/ 930 h 33"/>
                <a:gd name="T14" fmla="*/ 59 w 72"/>
                <a:gd name="T15" fmla="*/ 920 h 33"/>
                <a:gd name="T16" fmla="*/ 48 w 72"/>
                <a:gd name="T17" fmla="*/ 913 h 33"/>
                <a:gd name="T18" fmla="*/ 35 w 72"/>
                <a:gd name="T19" fmla="*/ 91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33">
                  <a:moveTo>
                    <a:pt x="35" y="0"/>
                  </a:moveTo>
                  <a:lnTo>
                    <a:pt x="22" y="3"/>
                  </a:lnTo>
                  <a:lnTo>
                    <a:pt x="11" y="10"/>
                  </a:lnTo>
                  <a:lnTo>
                    <a:pt x="4" y="20"/>
                  </a:lnTo>
                  <a:lnTo>
                    <a:pt x="0" y="33"/>
                  </a:lnTo>
                  <a:lnTo>
                    <a:pt x="71" y="33"/>
                  </a:lnTo>
                  <a:lnTo>
                    <a:pt x="67" y="20"/>
                  </a:lnTo>
                  <a:lnTo>
                    <a:pt x="59" y="10"/>
                  </a:lnTo>
                  <a:lnTo>
                    <a:pt x="48" y="3"/>
                  </a:lnTo>
                  <a:lnTo>
                    <a:pt x="35" y="0"/>
                  </a:lnTo>
                  <a:close/>
                </a:path>
              </a:pathLst>
            </a:custGeom>
            <a:noFill/>
            <a:ln w="6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6" name="Line 1658"/>
            <p:cNvSpPr>
              <a:spLocks noChangeShapeType="1"/>
            </p:cNvSpPr>
            <p:nvPr/>
          </p:nvSpPr>
          <p:spPr bwMode="auto">
            <a:xfrm>
              <a:off x="6610" y="2581"/>
              <a:ext cx="350" cy="584"/>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7" name="AutoShape 1659"/>
            <p:cNvSpPr>
              <a:spLocks/>
            </p:cNvSpPr>
            <p:nvPr/>
          </p:nvSpPr>
          <p:spPr bwMode="auto">
            <a:xfrm>
              <a:off x="6206" y="3569"/>
              <a:ext cx="97" cy="117"/>
            </a:xfrm>
            <a:custGeom>
              <a:avLst/>
              <a:gdLst>
                <a:gd name="T0" fmla="*/ 64 w 97"/>
                <a:gd name="T1" fmla="*/ 3686 h 117"/>
                <a:gd name="T2" fmla="*/ 37 w 97"/>
                <a:gd name="T3" fmla="*/ 3686 h 117"/>
                <a:gd name="T4" fmla="*/ 26 w 97"/>
                <a:gd name="T5" fmla="*/ 3682 h 117"/>
                <a:gd name="T6" fmla="*/ 17 w 97"/>
                <a:gd name="T7" fmla="*/ 3674 h 117"/>
                <a:gd name="T8" fmla="*/ 10 w 97"/>
                <a:gd name="T9" fmla="*/ 3665 h 117"/>
                <a:gd name="T10" fmla="*/ 5 w 97"/>
                <a:gd name="T11" fmla="*/ 3655 h 117"/>
                <a:gd name="T12" fmla="*/ 1 w 97"/>
                <a:gd name="T13" fmla="*/ 3642 h 117"/>
                <a:gd name="T14" fmla="*/ 0 w 97"/>
                <a:gd name="T15" fmla="*/ 3626 h 117"/>
                <a:gd name="T16" fmla="*/ 1 w 97"/>
                <a:gd name="T17" fmla="*/ 3615 h 117"/>
                <a:gd name="T18" fmla="*/ 3 w 97"/>
                <a:gd name="T19" fmla="*/ 3604 h 117"/>
                <a:gd name="T20" fmla="*/ 7 w 97"/>
                <a:gd name="T21" fmla="*/ 3595 h 117"/>
                <a:gd name="T22" fmla="*/ 13 w 97"/>
                <a:gd name="T23" fmla="*/ 3586 h 117"/>
                <a:gd name="T24" fmla="*/ 21 w 97"/>
                <a:gd name="T25" fmla="*/ 3579 h 117"/>
                <a:gd name="T26" fmla="*/ 30 w 97"/>
                <a:gd name="T27" fmla="*/ 3573 h 117"/>
                <a:gd name="T28" fmla="*/ 40 w 97"/>
                <a:gd name="T29" fmla="*/ 3570 h 117"/>
                <a:gd name="T30" fmla="*/ 51 w 97"/>
                <a:gd name="T31" fmla="*/ 3569 h 117"/>
                <a:gd name="T32" fmla="*/ 65 w 97"/>
                <a:gd name="T33" fmla="*/ 3569 h 117"/>
                <a:gd name="T34" fmla="*/ 76 w 97"/>
                <a:gd name="T35" fmla="*/ 3573 h 117"/>
                <a:gd name="T36" fmla="*/ 86 w 97"/>
                <a:gd name="T37" fmla="*/ 3582 h 117"/>
                <a:gd name="T38" fmla="*/ 41 w 97"/>
                <a:gd name="T39" fmla="*/ 3582 h 117"/>
                <a:gd name="T40" fmla="*/ 32 w 97"/>
                <a:gd name="T41" fmla="*/ 3586 h 117"/>
                <a:gd name="T42" fmla="*/ 19 w 97"/>
                <a:gd name="T43" fmla="*/ 3602 h 117"/>
                <a:gd name="T44" fmla="*/ 16 w 97"/>
                <a:gd name="T45" fmla="*/ 3613 h 117"/>
                <a:gd name="T46" fmla="*/ 16 w 97"/>
                <a:gd name="T47" fmla="*/ 3642 h 117"/>
                <a:gd name="T48" fmla="*/ 19 w 97"/>
                <a:gd name="T49" fmla="*/ 3653 h 117"/>
                <a:gd name="T50" fmla="*/ 31 w 97"/>
                <a:gd name="T51" fmla="*/ 3669 h 117"/>
                <a:gd name="T52" fmla="*/ 39 w 97"/>
                <a:gd name="T53" fmla="*/ 3673 h 117"/>
                <a:gd name="T54" fmla="*/ 84 w 97"/>
                <a:gd name="T55" fmla="*/ 3673 h 117"/>
                <a:gd name="T56" fmla="*/ 76 w 97"/>
                <a:gd name="T57" fmla="*/ 3681 h 117"/>
                <a:gd name="T58" fmla="*/ 64 w 97"/>
                <a:gd name="T59" fmla="*/ 3686 h 117"/>
                <a:gd name="T60" fmla="*/ 96 w 97"/>
                <a:gd name="T61" fmla="*/ 3605 h 117"/>
                <a:gd name="T62" fmla="*/ 82 w 97"/>
                <a:gd name="T63" fmla="*/ 3605 h 117"/>
                <a:gd name="T64" fmla="*/ 80 w 97"/>
                <a:gd name="T65" fmla="*/ 3598 h 117"/>
                <a:gd name="T66" fmla="*/ 77 w 97"/>
                <a:gd name="T67" fmla="*/ 3593 h 117"/>
                <a:gd name="T68" fmla="*/ 67 w 97"/>
                <a:gd name="T69" fmla="*/ 3585 h 117"/>
                <a:gd name="T70" fmla="*/ 60 w 97"/>
                <a:gd name="T71" fmla="*/ 3582 h 117"/>
                <a:gd name="T72" fmla="*/ 86 w 97"/>
                <a:gd name="T73" fmla="*/ 3582 h 117"/>
                <a:gd name="T74" fmla="*/ 91 w 97"/>
                <a:gd name="T75" fmla="*/ 3588 h 117"/>
                <a:gd name="T76" fmla="*/ 95 w 97"/>
                <a:gd name="T77" fmla="*/ 3596 h 117"/>
                <a:gd name="T78" fmla="*/ 96 w 97"/>
                <a:gd name="T79" fmla="*/ 3605 h 117"/>
                <a:gd name="T80" fmla="*/ 84 w 97"/>
                <a:gd name="T81" fmla="*/ 3673 h 117"/>
                <a:gd name="T82" fmla="*/ 62 w 97"/>
                <a:gd name="T83" fmla="*/ 3673 h 117"/>
                <a:gd name="T84" fmla="*/ 70 w 97"/>
                <a:gd name="T85" fmla="*/ 3668 h 117"/>
                <a:gd name="T86" fmla="*/ 79 w 97"/>
                <a:gd name="T87" fmla="*/ 3655 h 117"/>
                <a:gd name="T88" fmla="*/ 81 w 97"/>
                <a:gd name="T89" fmla="*/ 3650 h 117"/>
                <a:gd name="T90" fmla="*/ 83 w 97"/>
                <a:gd name="T91" fmla="*/ 3642 h 117"/>
                <a:gd name="T92" fmla="*/ 97 w 97"/>
                <a:gd name="T93" fmla="*/ 3642 h 117"/>
                <a:gd name="T94" fmla="*/ 96 w 97"/>
                <a:gd name="T95" fmla="*/ 3654 h 117"/>
                <a:gd name="T96" fmla="*/ 92 w 97"/>
                <a:gd name="T97" fmla="*/ 3664 h 117"/>
                <a:gd name="T98" fmla="*/ 84 w 97"/>
                <a:gd name="T99" fmla="*/ 3673 h 1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117">
                  <a:moveTo>
                    <a:pt x="64" y="117"/>
                  </a:moveTo>
                  <a:lnTo>
                    <a:pt x="37" y="117"/>
                  </a:lnTo>
                  <a:lnTo>
                    <a:pt x="26" y="113"/>
                  </a:lnTo>
                  <a:lnTo>
                    <a:pt x="17" y="105"/>
                  </a:lnTo>
                  <a:lnTo>
                    <a:pt x="10" y="96"/>
                  </a:lnTo>
                  <a:lnTo>
                    <a:pt x="5" y="86"/>
                  </a:lnTo>
                  <a:lnTo>
                    <a:pt x="1" y="73"/>
                  </a:lnTo>
                  <a:lnTo>
                    <a:pt x="0" y="57"/>
                  </a:lnTo>
                  <a:lnTo>
                    <a:pt x="1" y="46"/>
                  </a:lnTo>
                  <a:lnTo>
                    <a:pt x="3" y="35"/>
                  </a:lnTo>
                  <a:lnTo>
                    <a:pt x="7" y="26"/>
                  </a:lnTo>
                  <a:lnTo>
                    <a:pt x="13" y="17"/>
                  </a:lnTo>
                  <a:lnTo>
                    <a:pt x="21" y="10"/>
                  </a:lnTo>
                  <a:lnTo>
                    <a:pt x="30" y="4"/>
                  </a:lnTo>
                  <a:lnTo>
                    <a:pt x="40" y="1"/>
                  </a:lnTo>
                  <a:lnTo>
                    <a:pt x="51" y="0"/>
                  </a:lnTo>
                  <a:lnTo>
                    <a:pt x="65" y="0"/>
                  </a:lnTo>
                  <a:lnTo>
                    <a:pt x="76" y="4"/>
                  </a:lnTo>
                  <a:lnTo>
                    <a:pt x="86" y="13"/>
                  </a:lnTo>
                  <a:lnTo>
                    <a:pt x="41" y="13"/>
                  </a:lnTo>
                  <a:lnTo>
                    <a:pt x="32" y="17"/>
                  </a:lnTo>
                  <a:lnTo>
                    <a:pt x="19" y="33"/>
                  </a:lnTo>
                  <a:lnTo>
                    <a:pt x="16" y="44"/>
                  </a:lnTo>
                  <a:lnTo>
                    <a:pt x="16" y="73"/>
                  </a:lnTo>
                  <a:lnTo>
                    <a:pt x="19" y="84"/>
                  </a:lnTo>
                  <a:lnTo>
                    <a:pt x="31" y="100"/>
                  </a:lnTo>
                  <a:lnTo>
                    <a:pt x="39" y="104"/>
                  </a:lnTo>
                  <a:lnTo>
                    <a:pt x="84" y="104"/>
                  </a:lnTo>
                  <a:lnTo>
                    <a:pt x="76" y="112"/>
                  </a:lnTo>
                  <a:lnTo>
                    <a:pt x="64" y="117"/>
                  </a:lnTo>
                  <a:close/>
                  <a:moveTo>
                    <a:pt x="96" y="36"/>
                  </a:moveTo>
                  <a:lnTo>
                    <a:pt x="82" y="36"/>
                  </a:lnTo>
                  <a:lnTo>
                    <a:pt x="80" y="29"/>
                  </a:lnTo>
                  <a:lnTo>
                    <a:pt x="77" y="24"/>
                  </a:lnTo>
                  <a:lnTo>
                    <a:pt x="67" y="16"/>
                  </a:lnTo>
                  <a:lnTo>
                    <a:pt x="60" y="13"/>
                  </a:lnTo>
                  <a:lnTo>
                    <a:pt x="86" y="13"/>
                  </a:lnTo>
                  <a:lnTo>
                    <a:pt x="91" y="19"/>
                  </a:lnTo>
                  <a:lnTo>
                    <a:pt x="95" y="27"/>
                  </a:lnTo>
                  <a:lnTo>
                    <a:pt x="96" y="36"/>
                  </a:lnTo>
                  <a:close/>
                  <a:moveTo>
                    <a:pt x="84" y="104"/>
                  </a:moveTo>
                  <a:lnTo>
                    <a:pt x="62" y="104"/>
                  </a:lnTo>
                  <a:lnTo>
                    <a:pt x="70" y="99"/>
                  </a:lnTo>
                  <a:lnTo>
                    <a:pt x="79" y="86"/>
                  </a:lnTo>
                  <a:lnTo>
                    <a:pt x="81" y="81"/>
                  </a:lnTo>
                  <a:lnTo>
                    <a:pt x="83" y="73"/>
                  </a:lnTo>
                  <a:lnTo>
                    <a:pt x="97" y="73"/>
                  </a:lnTo>
                  <a:lnTo>
                    <a:pt x="96" y="85"/>
                  </a:lnTo>
                  <a:lnTo>
                    <a:pt x="92" y="95"/>
                  </a:lnTo>
                  <a:lnTo>
                    <a:pt x="84" y="10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8" name="AutoShape 1660"/>
            <p:cNvSpPr>
              <a:spLocks/>
            </p:cNvSpPr>
            <p:nvPr/>
          </p:nvSpPr>
          <p:spPr bwMode="auto">
            <a:xfrm>
              <a:off x="6315" y="3599"/>
              <a:ext cx="75" cy="86"/>
            </a:xfrm>
            <a:custGeom>
              <a:avLst/>
              <a:gdLst>
                <a:gd name="T0" fmla="*/ 49 w 75"/>
                <a:gd name="T1" fmla="*/ 3686 h 86"/>
                <a:gd name="T2" fmla="*/ 25 w 75"/>
                <a:gd name="T3" fmla="*/ 3686 h 86"/>
                <a:gd name="T4" fmla="*/ 16 w 75"/>
                <a:gd name="T5" fmla="*/ 3682 h 86"/>
                <a:gd name="T6" fmla="*/ 3 w 75"/>
                <a:gd name="T7" fmla="*/ 3667 h 86"/>
                <a:gd name="T8" fmla="*/ 0 w 75"/>
                <a:gd name="T9" fmla="*/ 3657 h 86"/>
                <a:gd name="T10" fmla="*/ 0 w 75"/>
                <a:gd name="T11" fmla="*/ 3631 h 86"/>
                <a:gd name="T12" fmla="*/ 4 w 75"/>
                <a:gd name="T13" fmla="*/ 3620 h 86"/>
                <a:gd name="T14" fmla="*/ 17 w 75"/>
                <a:gd name="T15" fmla="*/ 3604 h 86"/>
                <a:gd name="T16" fmla="*/ 26 w 75"/>
                <a:gd name="T17" fmla="*/ 3600 h 86"/>
                <a:gd name="T18" fmla="*/ 48 w 75"/>
                <a:gd name="T19" fmla="*/ 3600 h 86"/>
                <a:gd name="T20" fmla="*/ 57 w 75"/>
                <a:gd name="T21" fmla="*/ 3603 h 86"/>
                <a:gd name="T22" fmla="*/ 66 w 75"/>
                <a:gd name="T23" fmla="*/ 3612 h 86"/>
                <a:gd name="T24" fmla="*/ 30 w 75"/>
                <a:gd name="T25" fmla="*/ 3612 h 86"/>
                <a:gd name="T26" fmla="*/ 24 w 75"/>
                <a:gd name="T27" fmla="*/ 3615 h 86"/>
                <a:gd name="T28" fmla="*/ 16 w 75"/>
                <a:gd name="T29" fmla="*/ 3628 h 86"/>
                <a:gd name="T30" fmla="*/ 14 w 75"/>
                <a:gd name="T31" fmla="*/ 3635 h 86"/>
                <a:gd name="T32" fmla="*/ 14 w 75"/>
                <a:gd name="T33" fmla="*/ 3653 h 86"/>
                <a:gd name="T34" fmla="*/ 16 w 75"/>
                <a:gd name="T35" fmla="*/ 3660 h 86"/>
                <a:gd name="T36" fmla="*/ 24 w 75"/>
                <a:gd name="T37" fmla="*/ 3671 h 86"/>
                <a:gd name="T38" fmla="*/ 29 w 75"/>
                <a:gd name="T39" fmla="*/ 3674 h 86"/>
                <a:gd name="T40" fmla="*/ 65 w 75"/>
                <a:gd name="T41" fmla="*/ 3674 h 86"/>
                <a:gd name="T42" fmla="*/ 59 w 75"/>
                <a:gd name="T43" fmla="*/ 3682 h 86"/>
                <a:gd name="T44" fmla="*/ 49 w 75"/>
                <a:gd name="T45" fmla="*/ 3686 h 86"/>
                <a:gd name="T46" fmla="*/ 65 w 75"/>
                <a:gd name="T47" fmla="*/ 3674 h 86"/>
                <a:gd name="T48" fmla="*/ 46 w 75"/>
                <a:gd name="T49" fmla="*/ 3674 h 86"/>
                <a:gd name="T50" fmla="*/ 53 w 75"/>
                <a:gd name="T51" fmla="*/ 3671 h 86"/>
                <a:gd name="T52" fmla="*/ 59 w 75"/>
                <a:gd name="T53" fmla="*/ 3657 h 86"/>
                <a:gd name="T54" fmla="*/ 61 w 75"/>
                <a:gd name="T55" fmla="*/ 3650 h 86"/>
                <a:gd name="T56" fmla="*/ 61 w 75"/>
                <a:gd name="T57" fmla="*/ 3634 h 86"/>
                <a:gd name="T58" fmla="*/ 60 w 75"/>
                <a:gd name="T59" fmla="*/ 3627 h 86"/>
                <a:gd name="T60" fmla="*/ 53 w 75"/>
                <a:gd name="T61" fmla="*/ 3615 h 86"/>
                <a:gd name="T62" fmla="*/ 47 w 75"/>
                <a:gd name="T63" fmla="*/ 3612 h 86"/>
                <a:gd name="T64" fmla="*/ 66 w 75"/>
                <a:gd name="T65" fmla="*/ 3612 h 86"/>
                <a:gd name="T66" fmla="*/ 71 w 75"/>
                <a:gd name="T67" fmla="*/ 3617 h 86"/>
                <a:gd name="T68" fmla="*/ 75 w 75"/>
                <a:gd name="T69" fmla="*/ 3627 h 86"/>
                <a:gd name="T70" fmla="*/ 75 w 75"/>
                <a:gd name="T71" fmla="*/ 3654 h 86"/>
                <a:gd name="T72" fmla="*/ 72 w 75"/>
                <a:gd name="T73" fmla="*/ 3665 h 86"/>
                <a:gd name="T74" fmla="*/ 65 w 75"/>
                <a:gd name="T75" fmla="*/ 3674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5" h="86">
                  <a:moveTo>
                    <a:pt x="49" y="86"/>
                  </a:moveTo>
                  <a:lnTo>
                    <a:pt x="25" y="86"/>
                  </a:lnTo>
                  <a:lnTo>
                    <a:pt x="16" y="82"/>
                  </a:lnTo>
                  <a:lnTo>
                    <a:pt x="3" y="67"/>
                  </a:lnTo>
                  <a:lnTo>
                    <a:pt x="0" y="57"/>
                  </a:lnTo>
                  <a:lnTo>
                    <a:pt x="0" y="31"/>
                  </a:lnTo>
                  <a:lnTo>
                    <a:pt x="4" y="20"/>
                  </a:lnTo>
                  <a:lnTo>
                    <a:pt x="17" y="4"/>
                  </a:lnTo>
                  <a:lnTo>
                    <a:pt x="26" y="0"/>
                  </a:lnTo>
                  <a:lnTo>
                    <a:pt x="48" y="0"/>
                  </a:lnTo>
                  <a:lnTo>
                    <a:pt x="57" y="3"/>
                  </a:lnTo>
                  <a:lnTo>
                    <a:pt x="66" y="12"/>
                  </a:lnTo>
                  <a:lnTo>
                    <a:pt x="30" y="12"/>
                  </a:lnTo>
                  <a:lnTo>
                    <a:pt x="24" y="15"/>
                  </a:lnTo>
                  <a:lnTo>
                    <a:pt x="16" y="28"/>
                  </a:lnTo>
                  <a:lnTo>
                    <a:pt x="14" y="35"/>
                  </a:lnTo>
                  <a:lnTo>
                    <a:pt x="14" y="53"/>
                  </a:lnTo>
                  <a:lnTo>
                    <a:pt x="16" y="60"/>
                  </a:lnTo>
                  <a:lnTo>
                    <a:pt x="24" y="71"/>
                  </a:lnTo>
                  <a:lnTo>
                    <a:pt x="29" y="74"/>
                  </a:lnTo>
                  <a:lnTo>
                    <a:pt x="65" y="74"/>
                  </a:lnTo>
                  <a:lnTo>
                    <a:pt x="59" y="82"/>
                  </a:lnTo>
                  <a:lnTo>
                    <a:pt x="49" y="86"/>
                  </a:lnTo>
                  <a:close/>
                  <a:moveTo>
                    <a:pt x="65" y="74"/>
                  </a:moveTo>
                  <a:lnTo>
                    <a:pt x="46" y="74"/>
                  </a:lnTo>
                  <a:lnTo>
                    <a:pt x="53" y="71"/>
                  </a:lnTo>
                  <a:lnTo>
                    <a:pt x="59" y="57"/>
                  </a:lnTo>
                  <a:lnTo>
                    <a:pt x="61" y="50"/>
                  </a:lnTo>
                  <a:lnTo>
                    <a:pt x="61" y="34"/>
                  </a:lnTo>
                  <a:lnTo>
                    <a:pt x="60" y="27"/>
                  </a:lnTo>
                  <a:lnTo>
                    <a:pt x="53" y="15"/>
                  </a:lnTo>
                  <a:lnTo>
                    <a:pt x="47" y="12"/>
                  </a:lnTo>
                  <a:lnTo>
                    <a:pt x="66" y="12"/>
                  </a:lnTo>
                  <a:lnTo>
                    <a:pt x="71" y="17"/>
                  </a:lnTo>
                  <a:lnTo>
                    <a:pt x="75" y="27"/>
                  </a:lnTo>
                  <a:lnTo>
                    <a:pt x="75" y="54"/>
                  </a:lnTo>
                  <a:lnTo>
                    <a:pt x="72" y="65"/>
                  </a:lnTo>
                  <a:lnTo>
                    <a:pt x="65" y="7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9" name="AutoShape 1661"/>
            <p:cNvSpPr>
              <a:spLocks/>
            </p:cNvSpPr>
            <p:nvPr/>
          </p:nvSpPr>
          <p:spPr bwMode="auto">
            <a:xfrm>
              <a:off x="6406" y="3600"/>
              <a:ext cx="109" cy="83"/>
            </a:xfrm>
            <a:custGeom>
              <a:avLst/>
              <a:gdLst>
                <a:gd name="T0" fmla="*/ 26 w 109"/>
                <a:gd name="T1" fmla="*/ 3614 h 83"/>
                <a:gd name="T2" fmla="*/ 13 w 109"/>
                <a:gd name="T3" fmla="*/ 3614 h 83"/>
                <a:gd name="T4" fmla="*/ 16 w 109"/>
                <a:gd name="T5" fmla="*/ 3610 h 83"/>
                <a:gd name="T6" fmla="*/ 19 w 109"/>
                <a:gd name="T7" fmla="*/ 3607 h 83"/>
                <a:gd name="T8" fmla="*/ 26 w 109"/>
                <a:gd name="T9" fmla="*/ 3602 h 83"/>
                <a:gd name="T10" fmla="*/ 31 w 109"/>
                <a:gd name="T11" fmla="*/ 3600 h 83"/>
                <a:gd name="T12" fmla="*/ 43 w 109"/>
                <a:gd name="T13" fmla="*/ 3600 h 83"/>
                <a:gd name="T14" fmla="*/ 49 w 109"/>
                <a:gd name="T15" fmla="*/ 3602 h 83"/>
                <a:gd name="T16" fmla="*/ 55 w 109"/>
                <a:gd name="T17" fmla="*/ 3607 h 83"/>
                <a:gd name="T18" fmla="*/ 57 w 109"/>
                <a:gd name="T19" fmla="*/ 3610 h 83"/>
                <a:gd name="T20" fmla="*/ 58 w 109"/>
                <a:gd name="T21" fmla="*/ 3613 h 83"/>
                <a:gd name="T22" fmla="*/ 28 w 109"/>
                <a:gd name="T23" fmla="*/ 3613 h 83"/>
                <a:gd name="T24" fmla="*/ 26 w 109"/>
                <a:gd name="T25" fmla="*/ 3614 h 83"/>
                <a:gd name="T26" fmla="*/ 74 w 109"/>
                <a:gd name="T27" fmla="*/ 3613 h 83"/>
                <a:gd name="T28" fmla="*/ 58 w 109"/>
                <a:gd name="T29" fmla="*/ 3613 h 83"/>
                <a:gd name="T30" fmla="*/ 62 w 109"/>
                <a:gd name="T31" fmla="*/ 3609 h 83"/>
                <a:gd name="T32" fmla="*/ 65 w 109"/>
                <a:gd name="T33" fmla="*/ 3606 h 83"/>
                <a:gd name="T34" fmla="*/ 73 w 109"/>
                <a:gd name="T35" fmla="*/ 3601 h 83"/>
                <a:gd name="T36" fmla="*/ 78 w 109"/>
                <a:gd name="T37" fmla="*/ 3600 h 83"/>
                <a:gd name="T38" fmla="*/ 94 w 109"/>
                <a:gd name="T39" fmla="*/ 3600 h 83"/>
                <a:gd name="T40" fmla="*/ 101 w 109"/>
                <a:gd name="T41" fmla="*/ 3604 h 83"/>
                <a:gd name="T42" fmla="*/ 106 w 109"/>
                <a:gd name="T43" fmla="*/ 3613 h 83"/>
                <a:gd name="T44" fmla="*/ 75 w 109"/>
                <a:gd name="T45" fmla="*/ 3613 h 83"/>
                <a:gd name="T46" fmla="*/ 74 w 109"/>
                <a:gd name="T47" fmla="*/ 3613 h 83"/>
                <a:gd name="T48" fmla="*/ 13 w 109"/>
                <a:gd name="T49" fmla="*/ 3683 h 83"/>
                <a:gd name="T50" fmla="*/ 0 w 109"/>
                <a:gd name="T51" fmla="*/ 3683 h 83"/>
                <a:gd name="T52" fmla="*/ 0 w 109"/>
                <a:gd name="T53" fmla="*/ 3602 h 83"/>
                <a:gd name="T54" fmla="*/ 13 w 109"/>
                <a:gd name="T55" fmla="*/ 3602 h 83"/>
                <a:gd name="T56" fmla="*/ 13 w 109"/>
                <a:gd name="T57" fmla="*/ 3614 h 83"/>
                <a:gd name="T58" fmla="*/ 26 w 109"/>
                <a:gd name="T59" fmla="*/ 3614 h 83"/>
                <a:gd name="T60" fmla="*/ 24 w 109"/>
                <a:gd name="T61" fmla="*/ 3615 h 83"/>
                <a:gd name="T62" fmla="*/ 15 w 109"/>
                <a:gd name="T63" fmla="*/ 3623 h 83"/>
                <a:gd name="T64" fmla="*/ 13 w 109"/>
                <a:gd name="T65" fmla="*/ 3630 h 83"/>
                <a:gd name="T66" fmla="*/ 13 w 109"/>
                <a:gd name="T67" fmla="*/ 3683 h 83"/>
                <a:gd name="T68" fmla="*/ 61 w 109"/>
                <a:gd name="T69" fmla="*/ 3683 h 83"/>
                <a:gd name="T70" fmla="*/ 47 w 109"/>
                <a:gd name="T71" fmla="*/ 3683 h 83"/>
                <a:gd name="T72" fmla="*/ 47 w 109"/>
                <a:gd name="T73" fmla="*/ 3625 h 83"/>
                <a:gd name="T74" fmla="*/ 46 w 109"/>
                <a:gd name="T75" fmla="*/ 3621 h 83"/>
                <a:gd name="T76" fmla="*/ 45 w 109"/>
                <a:gd name="T77" fmla="*/ 3618 h 83"/>
                <a:gd name="T78" fmla="*/ 43 w 109"/>
                <a:gd name="T79" fmla="*/ 3615 h 83"/>
                <a:gd name="T80" fmla="*/ 39 w 109"/>
                <a:gd name="T81" fmla="*/ 3613 h 83"/>
                <a:gd name="T82" fmla="*/ 58 w 109"/>
                <a:gd name="T83" fmla="*/ 3613 h 83"/>
                <a:gd name="T84" fmla="*/ 58 w 109"/>
                <a:gd name="T85" fmla="*/ 3613 h 83"/>
                <a:gd name="T86" fmla="*/ 74 w 109"/>
                <a:gd name="T87" fmla="*/ 3613 h 83"/>
                <a:gd name="T88" fmla="*/ 70 w 109"/>
                <a:gd name="T89" fmla="*/ 3615 h 83"/>
                <a:gd name="T90" fmla="*/ 63 w 109"/>
                <a:gd name="T91" fmla="*/ 3622 h 83"/>
                <a:gd name="T92" fmla="*/ 61 w 109"/>
                <a:gd name="T93" fmla="*/ 3628 h 83"/>
                <a:gd name="T94" fmla="*/ 61 w 109"/>
                <a:gd name="T95" fmla="*/ 3683 h 83"/>
                <a:gd name="T96" fmla="*/ 108 w 109"/>
                <a:gd name="T97" fmla="*/ 3683 h 83"/>
                <a:gd name="T98" fmla="*/ 94 w 109"/>
                <a:gd name="T99" fmla="*/ 3683 h 83"/>
                <a:gd name="T100" fmla="*/ 94 w 109"/>
                <a:gd name="T101" fmla="*/ 3622 h 83"/>
                <a:gd name="T102" fmla="*/ 93 w 109"/>
                <a:gd name="T103" fmla="*/ 3618 h 83"/>
                <a:gd name="T104" fmla="*/ 88 w 109"/>
                <a:gd name="T105" fmla="*/ 3614 h 83"/>
                <a:gd name="T106" fmla="*/ 84 w 109"/>
                <a:gd name="T107" fmla="*/ 3613 h 83"/>
                <a:gd name="T108" fmla="*/ 106 w 109"/>
                <a:gd name="T109" fmla="*/ 3613 h 83"/>
                <a:gd name="T110" fmla="*/ 107 w 109"/>
                <a:gd name="T111" fmla="*/ 3616 h 83"/>
                <a:gd name="T112" fmla="*/ 108 w 109"/>
                <a:gd name="T113" fmla="*/ 3622 h 83"/>
                <a:gd name="T114" fmla="*/ 108 w 109"/>
                <a:gd name="T115" fmla="*/ 3683 h 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9" h="83">
                  <a:moveTo>
                    <a:pt x="26" y="14"/>
                  </a:moveTo>
                  <a:lnTo>
                    <a:pt x="13" y="14"/>
                  </a:lnTo>
                  <a:lnTo>
                    <a:pt x="16" y="10"/>
                  </a:lnTo>
                  <a:lnTo>
                    <a:pt x="19" y="7"/>
                  </a:lnTo>
                  <a:lnTo>
                    <a:pt x="26" y="2"/>
                  </a:lnTo>
                  <a:lnTo>
                    <a:pt x="31" y="0"/>
                  </a:lnTo>
                  <a:lnTo>
                    <a:pt x="43" y="0"/>
                  </a:lnTo>
                  <a:lnTo>
                    <a:pt x="49" y="2"/>
                  </a:lnTo>
                  <a:lnTo>
                    <a:pt x="55" y="7"/>
                  </a:lnTo>
                  <a:lnTo>
                    <a:pt x="57" y="10"/>
                  </a:lnTo>
                  <a:lnTo>
                    <a:pt x="58" y="13"/>
                  </a:lnTo>
                  <a:lnTo>
                    <a:pt x="28" y="13"/>
                  </a:lnTo>
                  <a:lnTo>
                    <a:pt x="26" y="14"/>
                  </a:lnTo>
                  <a:close/>
                  <a:moveTo>
                    <a:pt x="74" y="13"/>
                  </a:moveTo>
                  <a:lnTo>
                    <a:pt x="58" y="13"/>
                  </a:lnTo>
                  <a:lnTo>
                    <a:pt x="62" y="9"/>
                  </a:lnTo>
                  <a:lnTo>
                    <a:pt x="65" y="6"/>
                  </a:lnTo>
                  <a:lnTo>
                    <a:pt x="73" y="1"/>
                  </a:lnTo>
                  <a:lnTo>
                    <a:pt x="78" y="0"/>
                  </a:lnTo>
                  <a:lnTo>
                    <a:pt x="94" y="0"/>
                  </a:lnTo>
                  <a:lnTo>
                    <a:pt x="101" y="4"/>
                  </a:lnTo>
                  <a:lnTo>
                    <a:pt x="106" y="13"/>
                  </a:lnTo>
                  <a:lnTo>
                    <a:pt x="75" y="13"/>
                  </a:lnTo>
                  <a:lnTo>
                    <a:pt x="74" y="13"/>
                  </a:lnTo>
                  <a:close/>
                  <a:moveTo>
                    <a:pt x="13" y="83"/>
                  </a:moveTo>
                  <a:lnTo>
                    <a:pt x="0" y="83"/>
                  </a:lnTo>
                  <a:lnTo>
                    <a:pt x="0" y="2"/>
                  </a:lnTo>
                  <a:lnTo>
                    <a:pt x="13" y="2"/>
                  </a:lnTo>
                  <a:lnTo>
                    <a:pt x="13" y="14"/>
                  </a:lnTo>
                  <a:lnTo>
                    <a:pt x="26" y="14"/>
                  </a:lnTo>
                  <a:lnTo>
                    <a:pt x="24" y="15"/>
                  </a:lnTo>
                  <a:lnTo>
                    <a:pt x="15" y="23"/>
                  </a:lnTo>
                  <a:lnTo>
                    <a:pt x="13" y="30"/>
                  </a:lnTo>
                  <a:lnTo>
                    <a:pt x="13" y="83"/>
                  </a:lnTo>
                  <a:close/>
                  <a:moveTo>
                    <a:pt x="61" y="83"/>
                  </a:moveTo>
                  <a:lnTo>
                    <a:pt x="47" y="83"/>
                  </a:lnTo>
                  <a:lnTo>
                    <a:pt x="47" y="25"/>
                  </a:lnTo>
                  <a:lnTo>
                    <a:pt x="46" y="21"/>
                  </a:lnTo>
                  <a:lnTo>
                    <a:pt x="45" y="18"/>
                  </a:lnTo>
                  <a:lnTo>
                    <a:pt x="43" y="15"/>
                  </a:lnTo>
                  <a:lnTo>
                    <a:pt x="39" y="13"/>
                  </a:lnTo>
                  <a:lnTo>
                    <a:pt x="58" y="13"/>
                  </a:lnTo>
                  <a:lnTo>
                    <a:pt x="74" y="13"/>
                  </a:lnTo>
                  <a:lnTo>
                    <a:pt x="70" y="15"/>
                  </a:lnTo>
                  <a:lnTo>
                    <a:pt x="63" y="22"/>
                  </a:lnTo>
                  <a:lnTo>
                    <a:pt x="61" y="28"/>
                  </a:lnTo>
                  <a:lnTo>
                    <a:pt x="61" y="83"/>
                  </a:lnTo>
                  <a:close/>
                  <a:moveTo>
                    <a:pt x="108" y="83"/>
                  </a:moveTo>
                  <a:lnTo>
                    <a:pt x="94" y="83"/>
                  </a:lnTo>
                  <a:lnTo>
                    <a:pt x="94" y="22"/>
                  </a:lnTo>
                  <a:lnTo>
                    <a:pt x="93" y="18"/>
                  </a:lnTo>
                  <a:lnTo>
                    <a:pt x="88" y="14"/>
                  </a:lnTo>
                  <a:lnTo>
                    <a:pt x="84" y="13"/>
                  </a:lnTo>
                  <a:lnTo>
                    <a:pt x="106" y="13"/>
                  </a:lnTo>
                  <a:lnTo>
                    <a:pt x="107" y="16"/>
                  </a:lnTo>
                  <a:lnTo>
                    <a:pt x="108" y="22"/>
                  </a:lnTo>
                  <a:lnTo>
                    <a:pt x="108"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0" name="AutoShape 1662"/>
            <p:cNvSpPr>
              <a:spLocks/>
            </p:cNvSpPr>
            <p:nvPr/>
          </p:nvSpPr>
          <p:spPr bwMode="auto">
            <a:xfrm>
              <a:off x="6533" y="3600"/>
              <a:ext cx="72" cy="115"/>
            </a:xfrm>
            <a:custGeom>
              <a:avLst/>
              <a:gdLst>
                <a:gd name="T0" fmla="*/ 24 w 72"/>
                <a:gd name="T1" fmla="*/ 3613 h 115"/>
                <a:gd name="T2" fmla="*/ 13 w 72"/>
                <a:gd name="T3" fmla="*/ 3613 h 115"/>
                <a:gd name="T4" fmla="*/ 16 w 72"/>
                <a:gd name="T5" fmla="*/ 3610 h 115"/>
                <a:gd name="T6" fmla="*/ 19 w 72"/>
                <a:gd name="T7" fmla="*/ 3607 h 115"/>
                <a:gd name="T8" fmla="*/ 22 w 72"/>
                <a:gd name="T9" fmla="*/ 3605 h 115"/>
                <a:gd name="T10" fmla="*/ 26 w 72"/>
                <a:gd name="T11" fmla="*/ 3602 h 115"/>
                <a:gd name="T12" fmla="*/ 32 w 72"/>
                <a:gd name="T13" fmla="*/ 3600 h 115"/>
                <a:gd name="T14" fmla="*/ 47 w 72"/>
                <a:gd name="T15" fmla="*/ 3600 h 115"/>
                <a:gd name="T16" fmla="*/ 55 w 72"/>
                <a:gd name="T17" fmla="*/ 3604 h 115"/>
                <a:gd name="T18" fmla="*/ 62 w 72"/>
                <a:gd name="T19" fmla="*/ 3612 h 115"/>
                <a:gd name="T20" fmla="*/ 25 w 72"/>
                <a:gd name="T21" fmla="*/ 3612 h 115"/>
                <a:gd name="T22" fmla="*/ 24 w 72"/>
                <a:gd name="T23" fmla="*/ 3613 h 115"/>
                <a:gd name="T24" fmla="*/ 13 w 72"/>
                <a:gd name="T25" fmla="*/ 3715 h 115"/>
                <a:gd name="T26" fmla="*/ 0 w 72"/>
                <a:gd name="T27" fmla="*/ 3715 h 115"/>
                <a:gd name="T28" fmla="*/ 0 w 72"/>
                <a:gd name="T29" fmla="*/ 3603 h 115"/>
                <a:gd name="T30" fmla="*/ 13 w 72"/>
                <a:gd name="T31" fmla="*/ 3603 h 115"/>
                <a:gd name="T32" fmla="*/ 13 w 72"/>
                <a:gd name="T33" fmla="*/ 3613 h 115"/>
                <a:gd name="T34" fmla="*/ 24 w 72"/>
                <a:gd name="T35" fmla="*/ 3613 h 115"/>
                <a:gd name="T36" fmla="*/ 19 w 72"/>
                <a:gd name="T37" fmla="*/ 3617 h 115"/>
                <a:gd name="T38" fmla="*/ 14 w 72"/>
                <a:gd name="T39" fmla="*/ 3631 h 115"/>
                <a:gd name="T40" fmla="*/ 13 w 72"/>
                <a:gd name="T41" fmla="*/ 3638 h 115"/>
                <a:gd name="T42" fmla="*/ 13 w 72"/>
                <a:gd name="T43" fmla="*/ 3653 h 115"/>
                <a:gd name="T44" fmla="*/ 14 w 72"/>
                <a:gd name="T45" fmla="*/ 3657 h 115"/>
                <a:gd name="T46" fmla="*/ 19 w 72"/>
                <a:gd name="T47" fmla="*/ 3670 h 115"/>
                <a:gd name="T48" fmla="*/ 26 w 72"/>
                <a:gd name="T49" fmla="*/ 3674 h 115"/>
                <a:gd name="T50" fmla="*/ 61 w 72"/>
                <a:gd name="T51" fmla="*/ 3674 h 115"/>
                <a:gd name="T52" fmla="*/ 61 w 72"/>
                <a:gd name="T53" fmla="*/ 3674 h 115"/>
                <a:gd name="T54" fmla="*/ 13 w 72"/>
                <a:gd name="T55" fmla="*/ 3674 h 115"/>
                <a:gd name="T56" fmla="*/ 13 w 72"/>
                <a:gd name="T57" fmla="*/ 3715 h 115"/>
                <a:gd name="T58" fmla="*/ 61 w 72"/>
                <a:gd name="T59" fmla="*/ 3674 h 115"/>
                <a:gd name="T60" fmla="*/ 41 w 72"/>
                <a:gd name="T61" fmla="*/ 3674 h 115"/>
                <a:gd name="T62" fmla="*/ 46 w 72"/>
                <a:gd name="T63" fmla="*/ 3672 h 115"/>
                <a:gd name="T64" fmla="*/ 55 w 72"/>
                <a:gd name="T65" fmla="*/ 3661 h 115"/>
                <a:gd name="T66" fmla="*/ 57 w 72"/>
                <a:gd name="T67" fmla="*/ 3653 h 115"/>
                <a:gd name="T68" fmla="*/ 57 w 72"/>
                <a:gd name="T69" fmla="*/ 3636 h 115"/>
                <a:gd name="T70" fmla="*/ 56 w 72"/>
                <a:gd name="T71" fmla="*/ 3630 h 115"/>
                <a:gd name="T72" fmla="*/ 50 w 72"/>
                <a:gd name="T73" fmla="*/ 3617 h 115"/>
                <a:gd name="T74" fmla="*/ 44 w 72"/>
                <a:gd name="T75" fmla="*/ 3612 h 115"/>
                <a:gd name="T76" fmla="*/ 62 w 72"/>
                <a:gd name="T77" fmla="*/ 3612 h 115"/>
                <a:gd name="T78" fmla="*/ 68 w 72"/>
                <a:gd name="T79" fmla="*/ 3618 h 115"/>
                <a:gd name="T80" fmla="*/ 71 w 72"/>
                <a:gd name="T81" fmla="*/ 3628 h 115"/>
                <a:gd name="T82" fmla="*/ 71 w 72"/>
                <a:gd name="T83" fmla="*/ 3641 h 115"/>
                <a:gd name="T84" fmla="*/ 70 w 72"/>
                <a:gd name="T85" fmla="*/ 3653 h 115"/>
                <a:gd name="T86" fmla="*/ 67 w 72"/>
                <a:gd name="T87" fmla="*/ 3664 h 115"/>
                <a:gd name="T88" fmla="*/ 63 w 72"/>
                <a:gd name="T89" fmla="*/ 3672 h 115"/>
                <a:gd name="T90" fmla="*/ 61 w 72"/>
                <a:gd name="T91" fmla="*/ 3674 h 115"/>
                <a:gd name="T92" fmla="*/ 44 w 72"/>
                <a:gd name="T93" fmla="*/ 3686 h 115"/>
                <a:gd name="T94" fmla="*/ 31 w 72"/>
                <a:gd name="T95" fmla="*/ 3686 h 115"/>
                <a:gd name="T96" fmla="*/ 25 w 72"/>
                <a:gd name="T97" fmla="*/ 3685 h 115"/>
                <a:gd name="T98" fmla="*/ 21 w 72"/>
                <a:gd name="T99" fmla="*/ 3682 h 115"/>
                <a:gd name="T100" fmla="*/ 19 w 72"/>
                <a:gd name="T101" fmla="*/ 3680 h 115"/>
                <a:gd name="T102" fmla="*/ 16 w 72"/>
                <a:gd name="T103" fmla="*/ 3678 h 115"/>
                <a:gd name="T104" fmla="*/ 13 w 72"/>
                <a:gd name="T105" fmla="*/ 3674 h 115"/>
                <a:gd name="T106" fmla="*/ 61 w 72"/>
                <a:gd name="T107" fmla="*/ 3674 h 115"/>
                <a:gd name="T108" fmla="*/ 57 w 72"/>
                <a:gd name="T109" fmla="*/ 3679 h 115"/>
                <a:gd name="T110" fmla="*/ 51 w 72"/>
                <a:gd name="T111" fmla="*/ 3684 h 115"/>
                <a:gd name="T112" fmla="*/ 44 w 72"/>
                <a:gd name="T113" fmla="*/ 3686 h 1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 h="115">
                  <a:moveTo>
                    <a:pt x="24" y="13"/>
                  </a:moveTo>
                  <a:lnTo>
                    <a:pt x="13" y="13"/>
                  </a:lnTo>
                  <a:lnTo>
                    <a:pt x="16" y="10"/>
                  </a:lnTo>
                  <a:lnTo>
                    <a:pt x="19" y="7"/>
                  </a:lnTo>
                  <a:lnTo>
                    <a:pt x="22" y="5"/>
                  </a:lnTo>
                  <a:lnTo>
                    <a:pt x="26" y="2"/>
                  </a:lnTo>
                  <a:lnTo>
                    <a:pt x="32" y="0"/>
                  </a:lnTo>
                  <a:lnTo>
                    <a:pt x="47" y="0"/>
                  </a:lnTo>
                  <a:lnTo>
                    <a:pt x="55" y="4"/>
                  </a:lnTo>
                  <a:lnTo>
                    <a:pt x="62" y="12"/>
                  </a:lnTo>
                  <a:lnTo>
                    <a:pt x="25" y="12"/>
                  </a:lnTo>
                  <a:lnTo>
                    <a:pt x="24" y="13"/>
                  </a:lnTo>
                  <a:close/>
                  <a:moveTo>
                    <a:pt x="13" y="115"/>
                  </a:moveTo>
                  <a:lnTo>
                    <a:pt x="0" y="115"/>
                  </a:lnTo>
                  <a:lnTo>
                    <a:pt x="0" y="3"/>
                  </a:lnTo>
                  <a:lnTo>
                    <a:pt x="13" y="3"/>
                  </a:lnTo>
                  <a:lnTo>
                    <a:pt x="13" y="13"/>
                  </a:lnTo>
                  <a:lnTo>
                    <a:pt x="24" y="13"/>
                  </a:lnTo>
                  <a:lnTo>
                    <a:pt x="19" y="17"/>
                  </a:lnTo>
                  <a:lnTo>
                    <a:pt x="14" y="31"/>
                  </a:lnTo>
                  <a:lnTo>
                    <a:pt x="13" y="38"/>
                  </a:lnTo>
                  <a:lnTo>
                    <a:pt x="13" y="53"/>
                  </a:lnTo>
                  <a:lnTo>
                    <a:pt x="14" y="57"/>
                  </a:lnTo>
                  <a:lnTo>
                    <a:pt x="19" y="70"/>
                  </a:lnTo>
                  <a:lnTo>
                    <a:pt x="26" y="74"/>
                  </a:lnTo>
                  <a:lnTo>
                    <a:pt x="61" y="74"/>
                  </a:lnTo>
                  <a:lnTo>
                    <a:pt x="13" y="74"/>
                  </a:lnTo>
                  <a:lnTo>
                    <a:pt x="13" y="115"/>
                  </a:lnTo>
                  <a:close/>
                  <a:moveTo>
                    <a:pt x="61" y="74"/>
                  </a:moveTo>
                  <a:lnTo>
                    <a:pt x="41" y="74"/>
                  </a:lnTo>
                  <a:lnTo>
                    <a:pt x="46" y="72"/>
                  </a:lnTo>
                  <a:lnTo>
                    <a:pt x="55" y="61"/>
                  </a:lnTo>
                  <a:lnTo>
                    <a:pt x="57" y="53"/>
                  </a:lnTo>
                  <a:lnTo>
                    <a:pt x="57" y="36"/>
                  </a:lnTo>
                  <a:lnTo>
                    <a:pt x="56" y="30"/>
                  </a:lnTo>
                  <a:lnTo>
                    <a:pt x="50" y="17"/>
                  </a:lnTo>
                  <a:lnTo>
                    <a:pt x="44" y="12"/>
                  </a:lnTo>
                  <a:lnTo>
                    <a:pt x="62" y="12"/>
                  </a:lnTo>
                  <a:lnTo>
                    <a:pt x="68" y="18"/>
                  </a:lnTo>
                  <a:lnTo>
                    <a:pt x="71" y="28"/>
                  </a:lnTo>
                  <a:lnTo>
                    <a:pt x="71" y="41"/>
                  </a:lnTo>
                  <a:lnTo>
                    <a:pt x="70" y="53"/>
                  </a:lnTo>
                  <a:lnTo>
                    <a:pt x="67" y="64"/>
                  </a:lnTo>
                  <a:lnTo>
                    <a:pt x="63" y="72"/>
                  </a:lnTo>
                  <a:lnTo>
                    <a:pt x="61" y="74"/>
                  </a:lnTo>
                  <a:close/>
                  <a:moveTo>
                    <a:pt x="44" y="86"/>
                  </a:moveTo>
                  <a:lnTo>
                    <a:pt x="31" y="86"/>
                  </a:lnTo>
                  <a:lnTo>
                    <a:pt x="25" y="85"/>
                  </a:lnTo>
                  <a:lnTo>
                    <a:pt x="21" y="82"/>
                  </a:lnTo>
                  <a:lnTo>
                    <a:pt x="19" y="80"/>
                  </a:lnTo>
                  <a:lnTo>
                    <a:pt x="16" y="78"/>
                  </a:lnTo>
                  <a:lnTo>
                    <a:pt x="13" y="74"/>
                  </a:lnTo>
                  <a:lnTo>
                    <a:pt x="61" y="74"/>
                  </a:lnTo>
                  <a:lnTo>
                    <a:pt x="57" y="79"/>
                  </a:lnTo>
                  <a:lnTo>
                    <a:pt x="51" y="84"/>
                  </a:lnTo>
                  <a:lnTo>
                    <a:pt x="44" y="8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1" name="AutoShape 1663"/>
            <p:cNvSpPr>
              <a:spLocks/>
            </p:cNvSpPr>
            <p:nvPr/>
          </p:nvSpPr>
          <p:spPr bwMode="auto">
            <a:xfrm>
              <a:off x="6621" y="3600"/>
              <a:ext cx="40" cy="83"/>
            </a:xfrm>
            <a:custGeom>
              <a:avLst/>
              <a:gdLst>
                <a:gd name="T0" fmla="*/ 25 w 40"/>
                <a:gd name="T1" fmla="*/ 3616 h 83"/>
                <a:gd name="T2" fmla="*/ 13 w 40"/>
                <a:gd name="T3" fmla="*/ 3616 h 83"/>
                <a:gd name="T4" fmla="*/ 14 w 40"/>
                <a:gd name="T5" fmla="*/ 3613 h 83"/>
                <a:gd name="T6" fmla="*/ 17 w 40"/>
                <a:gd name="T7" fmla="*/ 3610 h 83"/>
                <a:gd name="T8" fmla="*/ 25 w 40"/>
                <a:gd name="T9" fmla="*/ 3602 h 83"/>
                <a:gd name="T10" fmla="*/ 30 w 40"/>
                <a:gd name="T11" fmla="*/ 3600 h 83"/>
                <a:gd name="T12" fmla="*/ 35 w 40"/>
                <a:gd name="T13" fmla="*/ 3600 h 83"/>
                <a:gd name="T14" fmla="*/ 38 w 40"/>
                <a:gd name="T15" fmla="*/ 3601 h 83"/>
                <a:gd name="T16" fmla="*/ 39 w 40"/>
                <a:gd name="T17" fmla="*/ 3601 h 83"/>
                <a:gd name="T18" fmla="*/ 39 w 40"/>
                <a:gd name="T19" fmla="*/ 3614 h 83"/>
                <a:gd name="T20" fmla="*/ 28 w 40"/>
                <a:gd name="T21" fmla="*/ 3614 h 83"/>
                <a:gd name="T22" fmla="*/ 25 w 40"/>
                <a:gd name="T23" fmla="*/ 3616 h 83"/>
                <a:gd name="T24" fmla="*/ 14 w 40"/>
                <a:gd name="T25" fmla="*/ 3683 h 83"/>
                <a:gd name="T26" fmla="*/ 0 w 40"/>
                <a:gd name="T27" fmla="*/ 3683 h 83"/>
                <a:gd name="T28" fmla="*/ 0 w 40"/>
                <a:gd name="T29" fmla="*/ 3602 h 83"/>
                <a:gd name="T30" fmla="*/ 13 w 40"/>
                <a:gd name="T31" fmla="*/ 3602 h 83"/>
                <a:gd name="T32" fmla="*/ 13 w 40"/>
                <a:gd name="T33" fmla="*/ 3616 h 83"/>
                <a:gd name="T34" fmla="*/ 25 w 40"/>
                <a:gd name="T35" fmla="*/ 3616 h 83"/>
                <a:gd name="T36" fmla="*/ 23 w 40"/>
                <a:gd name="T37" fmla="*/ 3617 h 83"/>
                <a:gd name="T38" fmla="*/ 16 w 40"/>
                <a:gd name="T39" fmla="*/ 3626 h 83"/>
                <a:gd name="T40" fmla="*/ 14 w 40"/>
                <a:gd name="T41" fmla="*/ 3631 h 83"/>
                <a:gd name="T42" fmla="*/ 14 w 40"/>
                <a:gd name="T43" fmla="*/ 3683 h 83"/>
                <a:gd name="T44" fmla="*/ 39 w 40"/>
                <a:gd name="T45" fmla="*/ 3615 h 83"/>
                <a:gd name="T46" fmla="*/ 38 w 40"/>
                <a:gd name="T47" fmla="*/ 3615 h 83"/>
                <a:gd name="T48" fmla="*/ 36 w 40"/>
                <a:gd name="T49" fmla="*/ 3614 h 83"/>
                <a:gd name="T50" fmla="*/ 39 w 40"/>
                <a:gd name="T51" fmla="*/ 3614 h 83"/>
                <a:gd name="T52" fmla="*/ 39 w 40"/>
                <a:gd name="T53" fmla="*/ 3615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83">
                  <a:moveTo>
                    <a:pt x="25" y="16"/>
                  </a:moveTo>
                  <a:lnTo>
                    <a:pt x="13" y="16"/>
                  </a:lnTo>
                  <a:lnTo>
                    <a:pt x="14" y="13"/>
                  </a:lnTo>
                  <a:lnTo>
                    <a:pt x="17" y="10"/>
                  </a:lnTo>
                  <a:lnTo>
                    <a:pt x="25" y="2"/>
                  </a:lnTo>
                  <a:lnTo>
                    <a:pt x="30" y="0"/>
                  </a:lnTo>
                  <a:lnTo>
                    <a:pt x="35" y="0"/>
                  </a:lnTo>
                  <a:lnTo>
                    <a:pt x="38" y="1"/>
                  </a:lnTo>
                  <a:lnTo>
                    <a:pt x="39" y="1"/>
                  </a:lnTo>
                  <a:lnTo>
                    <a:pt x="39" y="14"/>
                  </a:lnTo>
                  <a:lnTo>
                    <a:pt x="28" y="14"/>
                  </a:lnTo>
                  <a:lnTo>
                    <a:pt x="25" y="16"/>
                  </a:lnTo>
                  <a:close/>
                  <a:moveTo>
                    <a:pt x="14" y="83"/>
                  </a:moveTo>
                  <a:lnTo>
                    <a:pt x="0" y="83"/>
                  </a:lnTo>
                  <a:lnTo>
                    <a:pt x="0" y="2"/>
                  </a:lnTo>
                  <a:lnTo>
                    <a:pt x="13" y="2"/>
                  </a:lnTo>
                  <a:lnTo>
                    <a:pt x="13" y="16"/>
                  </a:lnTo>
                  <a:lnTo>
                    <a:pt x="25" y="16"/>
                  </a:lnTo>
                  <a:lnTo>
                    <a:pt x="23" y="17"/>
                  </a:lnTo>
                  <a:lnTo>
                    <a:pt x="16" y="26"/>
                  </a:lnTo>
                  <a:lnTo>
                    <a:pt x="14" y="31"/>
                  </a:lnTo>
                  <a:lnTo>
                    <a:pt x="14" y="83"/>
                  </a:lnTo>
                  <a:close/>
                  <a:moveTo>
                    <a:pt x="39" y="15"/>
                  </a:moveTo>
                  <a:lnTo>
                    <a:pt x="38" y="15"/>
                  </a:lnTo>
                  <a:lnTo>
                    <a:pt x="36" y="14"/>
                  </a:lnTo>
                  <a:lnTo>
                    <a:pt x="39" y="14"/>
                  </a:lnTo>
                  <a:lnTo>
                    <a:pt x="39" y="1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2" name="AutoShape 1664"/>
            <p:cNvSpPr>
              <a:spLocks/>
            </p:cNvSpPr>
            <p:nvPr/>
          </p:nvSpPr>
          <p:spPr bwMode="auto">
            <a:xfrm>
              <a:off x="6667" y="3600"/>
              <a:ext cx="74" cy="86"/>
            </a:xfrm>
            <a:custGeom>
              <a:avLst/>
              <a:gdLst>
                <a:gd name="T0" fmla="*/ 40 w 74"/>
                <a:gd name="T1" fmla="*/ 3686 h 86"/>
                <a:gd name="T2" fmla="*/ 26 w 74"/>
                <a:gd name="T3" fmla="*/ 3686 h 86"/>
                <a:gd name="T4" fmla="*/ 18 w 74"/>
                <a:gd name="T5" fmla="*/ 3682 h 86"/>
                <a:gd name="T6" fmla="*/ 4 w 74"/>
                <a:gd name="T7" fmla="*/ 3668 h 86"/>
                <a:gd name="T8" fmla="*/ 0 w 74"/>
                <a:gd name="T9" fmla="*/ 3658 h 86"/>
                <a:gd name="T10" fmla="*/ 0 w 74"/>
                <a:gd name="T11" fmla="*/ 3631 h 86"/>
                <a:gd name="T12" fmla="*/ 4 w 74"/>
                <a:gd name="T13" fmla="*/ 3621 h 86"/>
                <a:gd name="T14" fmla="*/ 18 w 74"/>
                <a:gd name="T15" fmla="*/ 3604 h 86"/>
                <a:gd name="T16" fmla="*/ 27 w 74"/>
                <a:gd name="T17" fmla="*/ 3600 h 86"/>
                <a:gd name="T18" fmla="*/ 44 w 74"/>
                <a:gd name="T19" fmla="*/ 3600 h 86"/>
                <a:gd name="T20" fmla="*/ 49 w 74"/>
                <a:gd name="T21" fmla="*/ 3602 h 86"/>
                <a:gd name="T22" fmla="*/ 60 w 74"/>
                <a:gd name="T23" fmla="*/ 3607 h 86"/>
                <a:gd name="T24" fmla="*/ 64 w 74"/>
                <a:gd name="T25" fmla="*/ 3611 h 86"/>
                <a:gd name="T26" fmla="*/ 65 w 74"/>
                <a:gd name="T27" fmla="*/ 3612 h 86"/>
                <a:gd name="T28" fmla="*/ 31 w 74"/>
                <a:gd name="T29" fmla="*/ 3612 h 86"/>
                <a:gd name="T30" fmla="*/ 26 w 74"/>
                <a:gd name="T31" fmla="*/ 3614 h 86"/>
                <a:gd name="T32" fmla="*/ 18 w 74"/>
                <a:gd name="T33" fmla="*/ 3623 h 86"/>
                <a:gd name="T34" fmla="*/ 15 w 74"/>
                <a:gd name="T35" fmla="*/ 3629 h 86"/>
                <a:gd name="T36" fmla="*/ 15 w 74"/>
                <a:gd name="T37" fmla="*/ 3636 h 86"/>
                <a:gd name="T38" fmla="*/ 73 w 74"/>
                <a:gd name="T39" fmla="*/ 3636 h 86"/>
                <a:gd name="T40" fmla="*/ 74 w 74"/>
                <a:gd name="T41" fmla="*/ 3647 h 86"/>
                <a:gd name="T42" fmla="*/ 15 w 74"/>
                <a:gd name="T43" fmla="*/ 3647 h 86"/>
                <a:gd name="T44" fmla="*/ 15 w 74"/>
                <a:gd name="T45" fmla="*/ 3655 h 86"/>
                <a:gd name="T46" fmla="*/ 17 w 74"/>
                <a:gd name="T47" fmla="*/ 3662 h 86"/>
                <a:gd name="T48" fmla="*/ 24 w 74"/>
                <a:gd name="T49" fmla="*/ 3672 h 86"/>
                <a:gd name="T50" fmla="*/ 30 w 74"/>
                <a:gd name="T51" fmla="*/ 3674 h 86"/>
                <a:gd name="T52" fmla="*/ 65 w 74"/>
                <a:gd name="T53" fmla="*/ 3674 h 86"/>
                <a:gd name="T54" fmla="*/ 62 w 74"/>
                <a:gd name="T55" fmla="*/ 3677 h 86"/>
                <a:gd name="T56" fmla="*/ 58 w 74"/>
                <a:gd name="T57" fmla="*/ 3681 h 86"/>
                <a:gd name="T58" fmla="*/ 53 w 74"/>
                <a:gd name="T59" fmla="*/ 3683 h 86"/>
                <a:gd name="T60" fmla="*/ 47 w 74"/>
                <a:gd name="T61" fmla="*/ 3685 h 86"/>
                <a:gd name="T62" fmla="*/ 44 w 74"/>
                <a:gd name="T63" fmla="*/ 3685 h 86"/>
                <a:gd name="T64" fmla="*/ 40 w 74"/>
                <a:gd name="T65" fmla="*/ 3686 h 86"/>
                <a:gd name="T66" fmla="*/ 73 w 74"/>
                <a:gd name="T67" fmla="*/ 3636 h 86"/>
                <a:gd name="T68" fmla="*/ 60 w 74"/>
                <a:gd name="T69" fmla="*/ 3636 h 86"/>
                <a:gd name="T70" fmla="*/ 59 w 74"/>
                <a:gd name="T71" fmla="*/ 3630 h 86"/>
                <a:gd name="T72" fmla="*/ 58 w 74"/>
                <a:gd name="T73" fmla="*/ 3625 h 86"/>
                <a:gd name="T74" fmla="*/ 52 w 74"/>
                <a:gd name="T75" fmla="*/ 3615 h 86"/>
                <a:gd name="T76" fmla="*/ 46 w 74"/>
                <a:gd name="T77" fmla="*/ 3612 h 86"/>
                <a:gd name="T78" fmla="*/ 65 w 74"/>
                <a:gd name="T79" fmla="*/ 3612 h 86"/>
                <a:gd name="T80" fmla="*/ 70 w 74"/>
                <a:gd name="T81" fmla="*/ 3619 h 86"/>
                <a:gd name="T82" fmla="*/ 72 w 74"/>
                <a:gd name="T83" fmla="*/ 3624 h 86"/>
                <a:gd name="T84" fmla="*/ 72 w 74"/>
                <a:gd name="T85" fmla="*/ 3629 h 86"/>
                <a:gd name="T86" fmla="*/ 73 w 74"/>
                <a:gd name="T87" fmla="*/ 3633 h 86"/>
                <a:gd name="T88" fmla="*/ 73 w 74"/>
                <a:gd name="T89" fmla="*/ 3636 h 86"/>
                <a:gd name="T90" fmla="*/ 65 w 74"/>
                <a:gd name="T91" fmla="*/ 3674 h 86"/>
                <a:gd name="T92" fmla="*/ 44 w 74"/>
                <a:gd name="T93" fmla="*/ 3674 h 86"/>
                <a:gd name="T94" fmla="*/ 50 w 74"/>
                <a:gd name="T95" fmla="*/ 3672 h 86"/>
                <a:gd name="T96" fmla="*/ 54 w 74"/>
                <a:gd name="T97" fmla="*/ 3667 h 86"/>
                <a:gd name="T98" fmla="*/ 57 w 74"/>
                <a:gd name="T99" fmla="*/ 3664 h 86"/>
                <a:gd name="T100" fmla="*/ 58 w 74"/>
                <a:gd name="T101" fmla="*/ 3661 h 86"/>
                <a:gd name="T102" fmla="*/ 59 w 74"/>
                <a:gd name="T103" fmla="*/ 3658 h 86"/>
                <a:gd name="T104" fmla="*/ 72 w 74"/>
                <a:gd name="T105" fmla="*/ 3658 h 86"/>
                <a:gd name="T106" fmla="*/ 72 w 74"/>
                <a:gd name="T107" fmla="*/ 3661 h 86"/>
                <a:gd name="T108" fmla="*/ 71 w 74"/>
                <a:gd name="T109" fmla="*/ 3664 h 86"/>
                <a:gd name="T110" fmla="*/ 67 w 74"/>
                <a:gd name="T111" fmla="*/ 3671 h 86"/>
                <a:gd name="T112" fmla="*/ 65 w 74"/>
                <a:gd name="T113" fmla="*/ 3674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4" h="86">
                  <a:moveTo>
                    <a:pt x="40" y="86"/>
                  </a:moveTo>
                  <a:lnTo>
                    <a:pt x="26" y="86"/>
                  </a:lnTo>
                  <a:lnTo>
                    <a:pt x="18" y="82"/>
                  </a:lnTo>
                  <a:lnTo>
                    <a:pt x="4" y="68"/>
                  </a:lnTo>
                  <a:lnTo>
                    <a:pt x="0" y="58"/>
                  </a:lnTo>
                  <a:lnTo>
                    <a:pt x="0" y="31"/>
                  </a:lnTo>
                  <a:lnTo>
                    <a:pt x="4" y="21"/>
                  </a:lnTo>
                  <a:lnTo>
                    <a:pt x="18" y="4"/>
                  </a:lnTo>
                  <a:lnTo>
                    <a:pt x="27" y="0"/>
                  </a:lnTo>
                  <a:lnTo>
                    <a:pt x="44" y="0"/>
                  </a:lnTo>
                  <a:lnTo>
                    <a:pt x="49" y="2"/>
                  </a:lnTo>
                  <a:lnTo>
                    <a:pt x="60" y="7"/>
                  </a:lnTo>
                  <a:lnTo>
                    <a:pt x="64" y="11"/>
                  </a:lnTo>
                  <a:lnTo>
                    <a:pt x="65" y="12"/>
                  </a:lnTo>
                  <a:lnTo>
                    <a:pt x="31" y="12"/>
                  </a:lnTo>
                  <a:lnTo>
                    <a:pt x="26" y="14"/>
                  </a:lnTo>
                  <a:lnTo>
                    <a:pt x="18" y="23"/>
                  </a:lnTo>
                  <a:lnTo>
                    <a:pt x="15" y="29"/>
                  </a:lnTo>
                  <a:lnTo>
                    <a:pt x="15" y="36"/>
                  </a:lnTo>
                  <a:lnTo>
                    <a:pt x="73" y="36"/>
                  </a:lnTo>
                  <a:lnTo>
                    <a:pt x="74" y="47"/>
                  </a:lnTo>
                  <a:lnTo>
                    <a:pt x="15" y="47"/>
                  </a:lnTo>
                  <a:lnTo>
                    <a:pt x="15" y="55"/>
                  </a:lnTo>
                  <a:lnTo>
                    <a:pt x="17" y="62"/>
                  </a:lnTo>
                  <a:lnTo>
                    <a:pt x="24" y="72"/>
                  </a:lnTo>
                  <a:lnTo>
                    <a:pt x="30" y="74"/>
                  </a:lnTo>
                  <a:lnTo>
                    <a:pt x="65" y="74"/>
                  </a:lnTo>
                  <a:lnTo>
                    <a:pt x="62" y="77"/>
                  </a:lnTo>
                  <a:lnTo>
                    <a:pt x="58" y="81"/>
                  </a:lnTo>
                  <a:lnTo>
                    <a:pt x="53" y="83"/>
                  </a:lnTo>
                  <a:lnTo>
                    <a:pt x="47" y="85"/>
                  </a:lnTo>
                  <a:lnTo>
                    <a:pt x="44" y="85"/>
                  </a:lnTo>
                  <a:lnTo>
                    <a:pt x="40" y="86"/>
                  </a:lnTo>
                  <a:close/>
                  <a:moveTo>
                    <a:pt x="73" y="36"/>
                  </a:moveTo>
                  <a:lnTo>
                    <a:pt x="60" y="36"/>
                  </a:lnTo>
                  <a:lnTo>
                    <a:pt x="59" y="30"/>
                  </a:lnTo>
                  <a:lnTo>
                    <a:pt x="58" y="25"/>
                  </a:lnTo>
                  <a:lnTo>
                    <a:pt x="52" y="15"/>
                  </a:lnTo>
                  <a:lnTo>
                    <a:pt x="46" y="12"/>
                  </a:lnTo>
                  <a:lnTo>
                    <a:pt x="65" y="12"/>
                  </a:lnTo>
                  <a:lnTo>
                    <a:pt x="70" y="19"/>
                  </a:lnTo>
                  <a:lnTo>
                    <a:pt x="72" y="24"/>
                  </a:lnTo>
                  <a:lnTo>
                    <a:pt x="72" y="29"/>
                  </a:lnTo>
                  <a:lnTo>
                    <a:pt x="73" y="33"/>
                  </a:lnTo>
                  <a:lnTo>
                    <a:pt x="73" y="36"/>
                  </a:lnTo>
                  <a:close/>
                  <a:moveTo>
                    <a:pt x="65" y="74"/>
                  </a:moveTo>
                  <a:lnTo>
                    <a:pt x="44" y="74"/>
                  </a:lnTo>
                  <a:lnTo>
                    <a:pt x="50" y="72"/>
                  </a:lnTo>
                  <a:lnTo>
                    <a:pt x="54" y="67"/>
                  </a:lnTo>
                  <a:lnTo>
                    <a:pt x="57" y="64"/>
                  </a:lnTo>
                  <a:lnTo>
                    <a:pt x="58" y="61"/>
                  </a:lnTo>
                  <a:lnTo>
                    <a:pt x="59" y="58"/>
                  </a:lnTo>
                  <a:lnTo>
                    <a:pt x="72" y="58"/>
                  </a:lnTo>
                  <a:lnTo>
                    <a:pt x="72" y="61"/>
                  </a:lnTo>
                  <a:lnTo>
                    <a:pt x="71" y="64"/>
                  </a:lnTo>
                  <a:lnTo>
                    <a:pt x="67" y="71"/>
                  </a:lnTo>
                  <a:lnTo>
                    <a:pt x="65" y="7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3" name="AutoShape 1665"/>
            <p:cNvSpPr>
              <a:spLocks/>
            </p:cNvSpPr>
            <p:nvPr/>
          </p:nvSpPr>
          <p:spPr bwMode="auto">
            <a:xfrm>
              <a:off x="6752" y="3599"/>
              <a:ext cx="68" cy="87"/>
            </a:xfrm>
            <a:custGeom>
              <a:avLst/>
              <a:gdLst>
                <a:gd name="T0" fmla="*/ 63 w 68"/>
                <a:gd name="T1" fmla="*/ 3674 h 87"/>
                <a:gd name="T2" fmla="*/ 39 w 68"/>
                <a:gd name="T3" fmla="*/ 3674 h 87"/>
                <a:gd name="T4" fmla="*/ 44 w 68"/>
                <a:gd name="T5" fmla="*/ 3673 h 87"/>
                <a:gd name="T6" fmla="*/ 52 w 68"/>
                <a:gd name="T7" fmla="*/ 3669 h 87"/>
                <a:gd name="T8" fmla="*/ 53 w 68"/>
                <a:gd name="T9" fmla="*/ 3666 h 87"/>
                <a:gd name="T10" fmla="*/ 54 w 68"/>
                <a:gd name="T11" fmla="*/ 3658 h 87"/>
                <a:gd name="T12" fmla="*/ 52 w 68"/>
                <a:gd name="T13" fmla="*/ 3655 h 87"/>
                <a:gd name="T14" fmla="*/ 49 w 68"/>
                <a:gd name="T15" fmla="*/ 3653 h 87"/>
                <a:gd name="T16" fmla="*/ 47 w 68"/>
                <a:gd name="T17" fmla="*/ 3652 h 87"/>
                <a:gd name="T18" fmla="*/ 43 w 68"/>
                <a:gd name="T19" fmla="*/ 3651 h 87"/>
                <a:gd name="T20" fmla="*/ 19 w 68"/>
                <a:gd name="T21" fmla="*/ 3645 h 87"/>
                <a:gd name="T22" fmla="*/ 14 w 68"/>
                <a:gd name="T23" fmla="*/ 3643 h 87"/>
                <a:gd name="T24" fmla="*/ 11 w 68"/>
                <a:gd name="T25" fmla="*/ 3641 h 87"/>
                <a:gd name="T26" fmla="*/ 5 w 68"/>
                <a:gd name="T27" fmla="*/ 3637 h 87"/>
                <a:gd name="T28" fmla="*/ 2 w 68"/>
                <a:gd name="T29" fmla="*/ 3632 h 87"/>
                <a:gd name="T30" fmla="*/ 2 w 68"/>
                <a:gd name="T31" fmla="*/ 3618 h 87"/>
                <a:gd name="T32" fmla="*/ 5 w 68"/>
                <a:gd name="T33" fmla="*/ 3612 h 87"/>
                <a:gd name="T34" fmla="*/ 16 w 68"/>
                <a:gd name="T35" fmla="*/ 3602 h 87"/>
                <a:gd name="T36" fmla="*/ 23 w 68"/>
                <a:gd name="T37" fmla="*/ 3600 h 87"/>
                <a:gd name="T38" fmla="*/ 45 w 68"/>
                <a:gd name="T39" fmla="*/ 3600 h 87"/>
                <a:gd name="T40" fmla="*/ 54 w 68"/>
                <a:gd name="T41" fmla="*/ 3604 h 87"/>
                <a:gd name="T42" fmla="*/ 60 w 68"/>
                <a:gd name="T43" fmla="*/ 3612 h 87"/>
                <a:gd name="T44" fmla="*/ 27 w 68"/>
                <a:gd name="T45" fmla="*/ 3612 h 87"/>
                <a:gd name="T46" fmla="*/ 23 w 68"/>
                <a:gd name="T47" fmla="*/ 3613 h 87"/>
                <a:gd name="T48" fmla="*/ 17 w 68"/>
                <a:gd name="T49" fmla="*/ 3617 h 87"/>
                <a:gd name="T50" fmla="*/ 16 w 68"/>
                <a:gd name="T51" fmla="*/ 3619 h 87"/>
                <a:gd name="T52" fmla="*/ 16 w 68"/>
                <a:gd name="T53" fmla="*/ 3626 h 87"/>
                <a:gd name="T54" fmla="*/ 18 w 68"/>
                <a:gd name="T55" fmla="*/ 3629 h 87"/>
                <a:gd name="T56" fmla="*/ 21 w 68"/>
                <a:gd name="T57" fmla="*/ 3631 h 87"/>
                <a:gd name="T58" fmla="*/ 23 w 68"/>
                <a:gd name="T59" fmla="*/ 3632 h 87"/>
                <a:gd name="T60" fmla="*/ 26 w 68"/>
                <a:gd name="T61" fmla="*/ 3633 h 87"/>
                <a:gd name="T62" fmla="*/ 49 w 68"/>
                <a:gd name="T63" fmla="*/ 3639 h 87"/>
                <a:gd name="T64" fmla="*/ 56 w 68"/>
                <a:gd name="T65" fmla="*/ 3641 h 87"/>
                <a:gd name="T66" fmla="*/ 64 w 68"/>
                <a:gd name="T67" fmla="*/ 3647 h 87"/>
                <a:gd name="T68" fmla="*/ 67 w 68"/>
                <a:gd name="T69" fmla="*/ 3652 h 87"/>
                <a:gd name="T70" fmla="*/ 67 w 68"/>
                <a:gd name="T71" fmla="*/ 3667 h 87"/>
                <a:gd name="T72" fmla="*/ 64 w 68"/>
                <a:gd name="T73" fmla="*/ 3673 h 87"/>
                <a:gd name="T74" fmla="*/ 63 w 68"/>
                <a:gd name="T75" fmla="*/ 3674 h 87"/>
                <a:gd name="T76" fmla="*/ 64 w 68"/>
                <a:gd name="T77" fmla="*/ 3625 h 87"/>
                <a:gd name="T78" fmla="*/ 51 w 68"/>
                <a:gd name="T79" fmla="*/ 3625 h 87"/>
                <a:gd name="T80" fmla="*/ 51 w 68"/>
                <a:gd name="T81" fmla="*/ 3622 h 87"/>
                <a:gd name="T82" fmla="*/ 50 w 68"/>
                <a:gd name="T83" fmla="*/ 3619 h 87"/>
                <a:gd name="T84" fmla="*/ 48 w 68"/>
                <a:gd name="T85" fmla="*/ 3617 h 87"/>
                <a:gd name="T86" fmla="*/ 45 w 68"/>
                <a:gd name="T87" fmla="*/ 3613 h 87"/>
                <a:gd name="T88" fmla="*/ 39 w 68"/>
                <a:gd name="T89" fmla="*/ 3612 h 87"/>
                <a:gd name="T90" fmla="*/ 60 w 68"/>
                <a:gd name="T91" fmla="*/ 3612 h 87"/>
                <a:gd name="T92" fmla="*/ 63 w 68"/>
                <a:gd name="T93" fmla="*/ 3615 h 87"/>
                <a:gd name="T94" fmla="*/ 64 w 68"/>
                <a:gd name="T95" fmla="*/ 3619 h 87"/>
                <a:gd name="T96" fmla="*/ 64 w 68"/>
                <a:gd name="T97" fmla="*/ 3625 h 87"/>
                <a:gd name="T98" fmla="*/ 45 w 68"/>
                <a:gd name="T99" fmla="*/ 3686 h 87"/>
                <a:gd name="T100" fmla="*/ 22 w 68"/>
                <a:gd name="T101" fmla="*/ 3686 h 87"/>
                <a:gd name="T102" fmla="*/ 13 w 68"/>
                <a:gd name="T103" fmla="*/ 3683 h 87"/>
                <a:gd name="T104" fmla="*/ 3 w 68"/>
                <a:gd name="T105" fmla="*/ 3672 h 87"/>
                <a:gd name="T106" fmla="*/ 0 w 68"/>
                <a:gd name="T107" fmla="*/ 3666 h 87"/>
                <a:gd name="T108" fmla="*/ 0 w 68"/>
                <a:gd name="T109" fmla="*/ 3658 h 87"/>
                <a:gd name="T110" fmla="*/ 13 w 68"/>
                <a:gd name="T111" fmla="*/ 3658 h 87"/>
                <a:gd name="T112" fmla="*/ 13 w 68"/>
                <a:gd name="T113" fmla="*/ 3662 h 87"/>
                <a:gd name="T114" fmla="*/ 15 w 68"/>
                <a:gd name="T115" fmla="*/ 3666 h 87"/>
                <a:gd name="T116" fmla="*/ 20 w 68"/>
                <a:gd name="T117" fmla="*/ 3672 h 87"/>
                <a:gd name="T118" fmla="*/ 26 w 68"/>
                <a:gd name="T119" fmla="*/ 3674 h 87"/>
                <a:gd name="T120" fmla="*/ 63 w 68"/>
                <a:gd name="T121" fmla="*/ 3674 h 87"/>
                <a:gd name="T122" fmla="*/ 53 w 68"/>
                <a:gd name="T123" fmla="*/ 3683 h 87"/>
                <a:gd name="T124" fmla="*/ 45 w 68"/>
                <a:gd name="T125" fmla="*/ 3686 h 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 h="87">
                  <a:moveTo>
                    <a:pt x="63" y="74"/>
                  </a:moveTo>
                  <a:lnTo>
                    <a:pt x="39" y="74"/>
                  </a:lnTo>
                  <a:lnTo>
                    <a:pt x="44" y="73"/>
                  </a:lnTo>
                  <a:lnTo>
                    <a:pt x="52" y="69"/>
                  </a:lnTo>
                  <a:lnTo>
                    <a:pt x="53" y="66"/>
                  </a:lnTo>
                  <a:lnTo>
                    <a:pt x="54" y="58"/>
                  </a:lnTo>
                  <a:lnTo>
                    <a:pt x="52" y="55"/>
                  </a:lnTo>
                  <a:lnTo>
                    <a:pt x="49" y="53"/>
                  </a:lnTo>
                  <a:lnTo>
                    <a:pt x="47" y="52"/>
                  </a:lnTo>
                  <a:lnTo>
                    <a:pt x="43" y="51"/>
                  </a:lnTo>
                  <a:lnTo>
                    <a:pt x="19" y="45"/>
                  </a:lnTo>
                  <a:lnTo>
                    <a:pt x="14" y="43"/>
                  </a:lnTo>
                  <a:lnTo>
                    <a:pt x="11" y="41"/>
                  </a:lnTo>
                  <a:lnTo>
                    <a:pt x="5" y="37"/>
                  </a:lnTo>
                  <a:lnTo>
                    <a:pt x="2" y="32"/>
                  </a:lnTo>
                  <a:lnTo>
                    <a:pt x="2" y="18"/>
                  </a:lnTo>
                  <a:lnTo>
                    <a:pt x="5" y="12"/>
                  </a:lnTo>
                  <a:lnTo>
                    <a:pt x="16" y="2"/>
                  </a:lnTo>
                  <a:lnTo>
                    <a:pt x="23" y="0"/>
                  </a:lnTo>
                  <a:lnTo>
                    <a:pt x="45" y="0"/>
                  </a:lnTo>
                  <a:lnTo>
                    <a:pt x="54" y="4"/>
                  </a:lnTo>
                  <a:lnTo>
                    <a:pt x="60" y="12"/>
                  </a:lnTo>
                  <a:lnTo>
                    <a:pt x="27" y="12"/>
                  </a:lnTo>
                  <a:lnTo>
                    <a:pt x="23" y="13"/>
                  </a:lnTo>
                  <a:lnTo>
                    <a:pt x="17" y="17"/>
                  </a:lnTo>
                  <a:lnTo>
                    <a:pt x="16" y="19"/>
                  </a:lnTo>
                  <a:lnTo>
                    <a:pt x="16" y="26"/>
                  </a:lnTo>
                  <a:lnTo>
                    <a:pt x="18" y="29"/>
                  </a:lnTo>
                  <a:lnTo>
                    <a:pt x="21" y="31"/>
                  </a:lnTo>
                  <a:lnTo>
                    <a:pt x="23" y="32"/>
                  </a:lnTo>
                  <a:lnTo>
                    <a:pt x="26" y="33"/>
                  </a:lnTo>
                  <a:lnTo>
                    <a:pt x="49" y="39"/>
                  </a:lnTo>
                  <a:lnTo>
                    <a:pt x="56" y="41"/>
                  </a:lnTo>
                  <a:lnTo>
                    <a:pt x="64" y="47"/>
                  </a:lnTo>
                  <a:lnTo>
                    <a:pt x="67" y="52"/>
                  </a:lnTo>
                  <a:lnTo>
                    <a:pt x="67" y="67"/>
                  </a:lnTo>
                  <a:lnTo>
                    <a:pt x="64" y="73"/>
                  </a:lnTo>
                  <a:lnTo>
                    <a:pt x="63" y="74"/>
                  </a:lnTo>
                  <a:close/>
                  <a:moveTo>
                    <a:pt x="64" y="25"/>
                  </a:moveTo>
                  <a:lnTo>
                    <a:pt x="51" y="25"/>
                  </a:lnTo>
                  <a:lnTo>
                    <a:pt x="51" y="22"/>
                  </a:lnTo>
                  <a:lnTo>
                    <a:pt x="50" y="19"/>
                  </a:lnTo>
                  <a:lnTo>
                    <a:pt x="48" y="17"/>
                  </a:lnTo>
                  <a:lnTo>
                    <a:pt x="45" y="13"/>
                  </a:lnTo>
                  <a:lnTo>
                    <a:pt x="39" y="12"/>
                  </a:lnTo>
                  <a:lnTo>
                    <a:pt x="60" y="12"/>
                  </a:lnTo>
                  <a:lnTo>
                    <a:pt x="63" y="15"/>
                  </a:lnTo>
                  <a:lnTo>
                    <a:pt x="64" y="19"/>
                  </a:lnTo>
                  <a:lnTo>
                    <a:pt x="64" y="25"/>
                  </a:lnTo>
                  <a:close/>
                  <a:moveTo>
                    <a:pt x="45" y="86"/>
                  </a:moveTo>
                  <a:lnTo>
                    <a:pt x="22" y="86"/>
                  </a:lnTo>
                  <a:lnTo>
                    <a:pt x="13" y="83"/>
                  </a:lnTo>
                  <a:lnTo>
                    <a:pt x="3" y="72"/>
                  </a:lnTo>
                  <a:lnTo>
                    <a:pt x="0" y="66"/>
                  </a:lnTo>
                  <a:lnTo>
                    <a:pt x="0" y="58"/>
                  </a:lnTo>
                  <a:lnTo>
                    <a:pt x="13" y="58"/>
                  </a:lnTo>
                  <a:lnTo>
                    <a:pt x="13" y="62"/>
                  </a:lnTo>
                  <a:lnTo>
                    <a:pt x="15" y="66"/>
                  </a:lnTo>
                  <a:lnTo>
                    <a:pt x="20" y="72"/>
                  </a:lnTo>
                  <a:lnTo>
                    <a:pt x="26" y="74"/>
                  </a:lnTo>
                  <a:lnTo>
                    <a:pt x="63" y="74"/>
                  </a:lnTo>
                  <a:lnTo>
                    <a:pt x="53" y="83"/>
                  </a:lnTo>
                  <a:lnTo>
                    <a:pt x="45" y="8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4" name="AutoShape 1666"/>
            <p:cNvSpPr>
              <a:spLocks/>
            </p:cNvSpPr>
            <p:nvPr/>
          </p:nvSpPr>
          <p:spPr bwMode="auto">
            <a:xfrm>
              <a:off x="6830" y="3599"/>
              <a:ext cx="68" cy="87"/>
            </a:xfrm>
            <a:custGeom>
              <a:avLst/>
              <a:gdLst>
                <a:gd name="T0" fmla="*/ 63 w 68"/>
                <a:gd name="T1" fmla="*/ 3674 h 87"/>
                <a:gd name="T2" fmla="*/ 40 w 68"/>
                <a:gd name="T3" fmla="*/ 3674 h 87"/>
                <a:gd name="T4" fmla="*/ 44 w 68"/>
                <a:gd name="T5" fmla="*/ 3673 h 87"/>
                <a:gd name="T6" fmla="*/ 52 w 68"/>
                <a:gd name="T7" fmla="*/ 3669 h 87"/>
                <a:gd name="T8" fmla="*/ 54 w 68"/>
                <a:gd name="T9" fmla="*/ 3666 h 87"/>
                <a:gd name="T10" fmla="*/ 54 w 68"/>
                <a:gd name="T11" fmla="*/ 3658 h 87"/>
                <a:gd name="T12" fmla="*/ 52 w 68"/>
                <a:gd name="T13" fmla="*/ 3655 h 87"/>
                <a:gd name="T14" fmla="*/ 49 w 68"/>
                <a:gd name="T15" fmla="*/ 3653 h 87"/>
                <a:gd name="T16" fmla="*/ 47 w 68"/>
                <a:gd name="T17" fmla="*/ 3652 h 87"/>
                <a:gd name="T18" fmla="*/ 43 w 68"/>
                <a:gd name="T19" fmla="*/ 3651 h 87"/>
                <a:gd name="T20" fmla="*/ 19 w 68"/>
                <a:gd name="T21" fmla="*/ 3645 h 87"/>
                <a:gd name="T22" fmla="*/ 14 w 68"/>
                <a:gd name="T23" fmla="*/ 3643 h 87"/>
                <a:gd name="T24" fmla="*/ 11 w 68"/>
                <a:gd name="T25" fmla="*/ 3641 h 87"/>
                <a:gd name="T26" fmla="*/ 5 w 68"/>
                <a:gd name="T27" fmla="*/ 3637 h 87"/>
                <a:gd name="T28" fmla="*/ 2 w 68"/>
                <a:gd name="T29" fmla="*/ 3632 h 87"/>
                <a:gd name="T30" fmla="*/ 2 w 68"/>
                <a:gd name="T31" fmla="*/ 3618 h 87"/>
                <a:gd name="T32" fmla="*/ 5 w 68"/>
                <a:gd name="T33" fmla="*/ 3612 h 87"/>
                <a:gd name="T34" fmla="*/ 16 w 68"/>
                <a:gd name="T35" fmla="*/ 3602 h 87"/>
                <a:gd name="T36" fmla="*/ 24 w 68"/>
                <a:gd name="T37" fmla="*/ 3600 h 87"/>
                <a:gd name="T38" fmla="*/ 45 w 68"/>
                <a:gd name="T39" fmla="*/ 3600 h 87"/>
                <a:gd name="T40" fmla="*/ 54 w 68"/>
                <a:gd name="T41" fmla="*/ 3604 h 87"/>
                <a:gd name="T42" fmla="*/ 60 w 68"/>
                <a:gd name="T43" fmla="*/ 3612 h 87"/>
                <a:gd name="T44" fmla="*/ 27 w 68"/>
                <a:gd name="T45" fmla="*/ 3612 h 87"/>
                <a:gd name="T46" fmla="*/ 23 w 68"/>
                <a:gd name="T47" fmla="*/ 3613 h 87"/>
                <a:gd name="T48" fmla="*/ 17 w 68"/>
                <a:gd name="T49" fmla="*/ 3617 h 87"/>
                <a:gd name="T50" fmla="*/ 16 w 68"/>
                <a:gd name="T51" fmla="*/ 3619 h 87"/>
                <a:gd name="T52" fmla="*/ 16 w 68"/>
                <a:gd name="T53" fmla="*/ 3626 h 87"/>
                <a:gd name="T54" fmla="*/ 18 w 68"/>
                <a:gd name="T55" fmla="*/ 3629 h 87"/>
                <a:gd name="T56" fmla="*/ 21 w 68"/>
                <a:gd name="T57" fmla="*/ 3631 h 87"/>
                <a:gd name="T58" fmla="*/ 23 w 68"/>
                <a:gd name="T59" fmla="*/ 3632 h 87"/>
                <a:gd name="T60" fmla="*/ 26 w 68"/>
                <a:gd name="T61" fmla="*/ 3633 h 87"/>
                <a:gd name="T62" fmla="*/ 49 w 68"/>
                <a:gd name="T63" fmla="*/ 3639 h 87"/>
                <a:gd name="T64" fmla="*/ 56 w 68"/>
                <a:gd name="T65" fmla="*/ 3641 h 87"/>
                <a:gd name="T66" fmla="*/ 64 w 68"/>
                <a:gd name="T67" fmla="*/ 3647 h 87"/>
                <a:gd name="T68" fmla="*/ 67 w 68"/>
                <a:gd name="T69" fmla="*/ 3652 h 87"/>
                <a:gd name="T70" fmla="*/ 67 w 68"/>
                <a:gd name="T71" fmla="*/ 3667 h 87"/>
                <a:gd name="T72" fmla="*/ 64 w 68"/>
                <a:gd name="T73" fmla="*/ 3673 h 87"/>
                <a:gd name="T74" fmla="*/ 63 w 68"/>
                <a:gd name="T75" fmla="*/ 3674 h 87"/>
                <a:gd name="T76" fmla="*/ 64 w 68"/>
                <a:gd name="T77" fmla="*/ 3625 h 87"/>
                <a:gd name="T78" fmla="*/ 51 w 68"/>
                <a:gd name="T79" fmla="*/ 3625 h 87"/>
                <a:gd name="T80" fmla="*/ 51 w 68"/>
                <a:gd name="T81" fmla="*/ 3622 h 87"/>
                <a:gd name="T82" fmla="*/ 50 w 68"/>
                <a:gd name="T83" fmla="*/ 3619 h 87"/>
                <a:gd name="T84" fmla="*/ 48 w 68"/>
                <a:gd name="T85" fmla="*/ 3617 h 87"/>
                <a:gd name="T86" fmla="*/ 45 w 68"/>
                <a:gd name="T87" fmla="*/ 3613 h 87"/>
                <a:gd name="T88" fmla="*/ 40 w 68"/>
                <a:gd name="T89" fmla="*/ 3612 h 87"/>
                <a:gd name="T90" fmla="*/ 60 w 68"/>
                <a:gd name="T91" fmla="*/ 3612 h 87"/>
                <a:gd name="T92" fmla="*/ 63 w 68"/>
                <a:gd name="T93" fmla="*/ 3615 h 87"/>
                <a:gd name="T94" fmla="*/ 64 w 68"/>
                <a:gd name="T95" fmla="*/ 3619 h 87"/>
                <a:gd name="T96" fmla="*/ 64 w 68"/>
                <a:gd name="T97" fmla="*/ 3625 h 87"/>
                <a:gd name="T98" fmla="*/ 45 w 68"/>
                <a:gd name="T99" fmla="*/ 3686 h 87"/>
                <a:gd name="T100" fmla="*/ 22 w 68"/>
                <a:gd name="T101" fmla="*/ 3686 h 87"/>
                <a:gd name="T102" fmla="*/ 13 w 68"/>
                <a:gd name="T103" fmla="*/ 3683 h 87"/>
                <a:gd name="T104" fmla="*/ 3 w 68"/>
                <a:gd name="T105" fmla="*/ 3672 h 87"/>
                <a:gd name="T106" fmla="*/ 0 w 68"/>
                <a:gd name="T107" fmla="*/ 3666 h 87"/>
                <a:gd name="T108" fmla="*/ 0 w 68"/>
                <a:gd name="T109" fmla="*/ 3658 h 87"/>
                <a:gd name="T110" fmla="*/ 13 w 68"/>
                <a:gd name="T111" fmla="*/ 3658 h 87"/>
                <a:gd name="T112" fmla="*/ 13 w 68"/>
                <a:gd name="T113" fmla="*/ 3662 h 87"/>
                <a:gd name="T114" fmla="*/ 15 w 68"/>
                <a:gd name="T115" fmla="*/ 3666 h 87"/>
                <a:gd name="T116" fmla="*/ 20 w 68"/>
                <a:gd name="T117" fmla="*/ 3672 h 87"/>
                <a:gd name="T118" fmla="*/ 26 w 68"/>
                <a:gd name="T119" fmla="*/ 3674 h 87"/>
                <a:gd name="T120" fmla="*/ 63 w 68"/>
                <a:gd name="T121" fmla="*/ 3674 h 87"/>
                <a:gd name="T122" fmla="*/ 53 w 68"/>
                <a:gd name="T123" fmla="*/ 3683 h 87"/>
                <a:gd name="T124" fmla="*/ 45 w 68"/>
                <a:gd name="T125" fmla="*/ 3686 h 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 h="87">
                  <a:moveTo>
                    <a:pt x="63" y="74"/>
                  </a:moveTo>
                  <a:lnTo>
                    <a:pt x="40" y="74"/>
                  </a:lnTo>
                  <a:lnTo>
                    <a:pt x="44" y="73"/>
                  </a:lnTo>
                  <a:lnTo>
                    <a:pt x="52" y="69"/>
                  </a:lnTo>
                  <a:lnTo>
                    <a:pt x="54" y="66"/>
                  </a:lnTo>
                  <a:lnTo>
                    <a:pt x="54" y="58"/>
                  </a:lnTo>
                  <a:lnTo>
                    <a:pt x="52" y="55"/>
                  </a:lnTo>
                  <a:lnTo>
                    <a:pt x="49" y="53"/>
                  </a:lnTo>
                  <a:lnTo>
                    <a:pt x="47" y="52"/>
                  </a:lnTo>
                  <a:lnTo>
                    <a:pt x="43" y="51"/>
                  </a:lnTo>
                  <a:lnTo>
                    <a:pt x="19" y="45"/>
                  </a:lnTo>
                  <a:lnTo>
                    <a:pt x="14" y="43"/>
                  </a:lnTo>
                  <a:lnTo>
                    <a:pt x="11" y="41"/>
                  </a:lnTo>
                  <a:lnTo>
                    <a:pt x="5" y="37"/>
                  </a:lnTo>
                  <a:lnTo>
                    <a:pt x="2" y="32"/>
                  </a:lnTo>
                  <a:lnTo>
                    <a:pt x="2" y="18"/>
                  </a:lnTo>
                  <a:lnTo>
                    <a:pt x="5" y="12"/>
                  </a:lnTo>
                  <a:lnTo>
                    <a:pt x="16" y="2"/>
                  </a:lnTo>
                  <a:lnTo>
                    <a:pt x="24" y="0"/>
                  </a:lnTo>
                  <a:lnTo>
                    <a:pt x="45" y="0"/>
                  </a:lnTo>
                  <a:lnTo>
                    <a:pt x="54" y="4"/>
                  </a:lnTo>
                  <a:lnTo>
                    <a:pt x="60" y="12"/>
                  </a:lnTo>
                  <a:lnTo>
                    <a:pt x="27" y="12"/>
                  </a:lnTo>
                  <a:lnTo>
                    <a:pt x="23" y="13"/>
                  </a:lnTo>
                  <a:lnTo>
                    <a:pt x="17" y="17"/>
                  </a:lnTo>
                  <a:lnTo>
                    <a:pt x="16" y="19"/>
                  </a:lnTo>
                  <a:lnTo>
                    <a:pt x="16" y="26"/>
                  </a:lnTo>
                  <a:lnTo>
                    <a:pt x="18" y="29"/>
                  </a:lnTo>
                  <a:lnTo>
                    <a:pt x="21" y="31"/>
                  </a:lnTo>
                  <a:lnTo>
                    <a:pt x="23" y="32"/>
                  </a:lnTo>
                  <a:lnTo>
                    <a:pt x="26" y="33"/>
                  </a:lnTo>
                  <a:lnTo>
                    <a:pt x="49" y="39"/>
                  </a:lnTo>
                  <a:lnTo>
                    <a:pt x="56" y="41"/>
                  </a:lnTo>
                  <a:lnTo>
                    <a:pt x="64" y="47"/>
                  </a:lnTo>
                  <a:lnTo>
                    <a:pt x="67" y="52"/>
                  </a:lnTo>
                  <a:lnTo>
                    <a:pt x="67" y="67"/>
                  </a:lnTo>
                  <a:lnTo>
                    <a:pt x="64" y="73"/>
                  </a:lnTo>
                  <a:lnTo>
                    <a:pt x="63" y="74"/>
                  </a:lnTo>
                  <a:close/>
                  <a:moveTo>
                    <a:pt x="64" y="25"/>
                  </a:moveTo>
                  <a:lnTo>
                    <a:pt x="51" y="25"/>
                  </a:lnTo>
                  <a:lnTo>
                    <a:pt x="51" y="22"/>
                  </a:lnTo>
                  <a:lnTo>
                    <a:pt x="50" y="19"/>
                  </a:lnTo>
                  <a:lnTo>
                    <a:pt x="48" y="17"/>
                  </a:lnTo>
                  <a:lnTo>
                    <a:pt x="45" y="13"/>
                  </a:lnTo>
                  <a:lnTo>
                    <a:pt x="40" y="12"/>
                  </a:lnTo>
                  <a:lnTo>
                    <a:pt x="60" y="12"/>
                  </a:lnTo>
                  <a:lnTo>
                    <a:pt x="63" y="15"/>
                  </a:lnTo>
                  <a:lnTo>
                    <a:pt x="64" y="19"/>
                  </a:lnTo>
                  <a:lnTo>
                    <a:pt x="64" y="25"/>
                  </a:lnTo>
                  <a:close/>
                  <a:moveTo>
                    <a:pt x="45" y="86"/>
                  </a:moveTo>
                  <a:lnTo>
                    <a:pt x="22" y="86"/>
                  </a:lnTo>
                  <a:lnTo>
                    <a:pt x="13" y="83"/>
                  </a:lnTo>
                  <a:lnTo>
                    <a:pt x="3" y="72"/>
                  </a:lnTo>
                  <a:lnTo>
                    <a:pt x="0" y="66"/>
                  </a:lnTo>
                  <a:lnTo>
                    <a:pt x="0" y="58"/>
                  </a:lnTo>
                  <a:lnTo>
                    <a:pt x="13" y="58"/>
                  </a:lnTo>
                  <a:lnTo>
                    <a:pt x="13" y="62"/>
                  </a:lnTo>
                  <a:lnTo>
                    <a:pt x="15" y="66"/>
                  </a:lnTo>
                  <a:lnTo>
                    <a:pt x="20" y="72"/>
                  </a:lnTo>
                  <a:lnTo>
                    <a:pt x="26" y="74"/>
                  </a:lnTo>
                  <a:lnTo>
                    <a:pt x="63" y="74"/>
                  </a:lnTo>
                  <a:lnTo>
                    <a:pt x="53" y="83"/>
                  </a:lnTo>
                  <a:lnTo>
                    <a:pt x="45" y="8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5" name="AutoShape 1667"/>
            <p:cNvSpPr>
              <a:spLocks/>
            </p:cNvSpPr>
            <p:nvPr/>
          </p:nvSpPr>
          <p:spPr bwMode="auto">
            <a:xfrm>
              <a:off x="6906" y="3599"/>
              <a:ext cx="75" cy="86"/>
            </a:xfrm>
            <a:custGeom>
              <a:avLst/>
              <a:gdLst>
                <a:gd name="T0" fmla="*/ 49 w 75"/>
                <a:gd name="T1" fmla="*/ 3686 h 86"/>
                <a:gd name="T2" fmla="*/ 25 w 75"/>
                <a:gd name="T3" fmla="*/ 3686 h 86"/>
                <a:gd name="T4" fmla="*/ 16 w 75"/>
                <a:gd name="T5" fmla="*/ 3682 h 86"/>
                <a:gd name="T6" fmla="*/ 3 w 75"/>
                <a:gd name="T7" fmla="*/ 3667 h 86"/>
                <a:gd name="T8" fmla="*/ 0 w 75"/>
                <a:gd name="T9" fmla="*/ 3657 h 86"/>
                <a:gd name="T10" fmla="*/ 0 w 75"/>
                <a:gd name="T11" fmla="*/ 3631 h 86"/>
                <a:gd name="T12" fmla="*/ 3 w 75"/>
                <a:gd name="T13" fmla="*/ 3620 h 86"/>
                <a:gd name="T14" fmla="*/ 17 w 75"/>
                <a:gd name="T15" fmla="*/ 3604 h 86"/>
                <a:gd name="T16" fmla="*/ 26 w 75"/>
                <a:gd name="T17" fmla="*/ 3600 h 86"/>
                <a:gd name="T18" fmla="*/ 48 w 75"/>
                <a:gd name="T19" fmla="*/ 3600 h 86"/>
                <a:gd name="T20" fmla="*/ 56 w 75"/>
                <a:gd name="T21" fmla="*/ 3603 h 86"/>
                <a:gd name="T22" fmla="*/ 65 w 75"/>
                <a:gd name="T23" fmla="*/ 3612 h 86"/>
                <a:gd name="T24" fmla="*/ 29 w 75"/>
                <a:gd name="T25" fmla="*/ 3612 h 86"/>
                <a:gd name="T26" fmla="*/ 23 w 75"/>
                <a:gd name="T27" fmla="*/ 3615 h 86"/>
                <a:gd name="T28" fmla="*/ 15 w 75"/>
                <a:gd name="T29" fmla="*/ 3628 h 86"/>
                <a:gd name="T30" fmla="*/ 14 w 75"/>
                <a:gd name="T31" fmla="*/ 3635 h 86"/>
                <a:gd name="T32" fmla="*/ 14 w 75"/>
                <a:gd name="T33" fmla="*/ 3653 h 86"/>
                <a:gd name="T34" fmla="*/ 15 w 75"/>
                <a:gd name="T35" fmla="*/ 3660 h 86"/>
                <a:gd name="T36" fmla="*/ 23 w 75"/>
                <a:gd name="T37" fmla="*/ 3671 h 86"/>
                <a:gd name="T38" fmla="*/ 29 w 75"/>
                <a:gd name="T39" fmla="*/ 3674 h 86"/>
                <a:gd name="T40" fmla="*/ 64 w 75"/>
                <a:gd name="T41" fmla="*/ 3674 h 86"/>
                <a:gd name="T42" fmla="*/ 59 w 75"/>
                <a:gd name="T43" fmla="*/ 3682 h 86"/>
                <a:gd name="T44" fmla="*/ 49 w 75"/>
                <a:gd name="T45" fmla="*/ 3686 h 86"/>
                <a:gd name="T46" fmla="*/ 64 w 75"/>
                <a:gd name="T47" fmla="*/ 3674 h 86"/>
                <a:gd name="T48" fmla="*/ 46 w 75"/>
                <a:gd name="T49" fmla="*/ 3674 h 86"/>
                <a:gd name="T50" fmla="*/ 52 w 75"/>
                <a:gd name="T51" fmla="*/ 3671 h 86"/>
                <a:gd name="T52" fmla="*/ 59 w 75"/>
                <a:gd name="T53" fmla="*/ 3657 h 86"/>
                <a:gd name="T54" fmla="*/ 60 w 75"/>
                <a:gd name="T55" fmla="*/ 3650 h 86"/>
                <a:gd name="T56" fmla="*/ 60 w 75"/>
                <a:gd name="T57" fmla="*/ 3634 h 86"/>
                <a:gd name="T58" fmla="*/ 59 w 75"/>
                <a:gd name="T59" fmla="*/ 3627 h 86"/>
                <a:gd name="T60" fmla="*/ 53 w 75"/>
                <a:gd name="T61" fmla="*/ 3615 h 86"/>
                <a:gd name="T62" fmla="*/ 46 w 75"/>
                <a:gd name="T63" fmla="*/ 3612 h 86"/>
                <a:gd name="T64" fmla="*/ 65 w 75"/>
                <a:gd name="T65" fmla="*/ 3612 h 86"/>
                <a:gd name="T66" fmla="*/ 71 w 75"/>
                <a:gd name="T67" fmla="*/ 3617 h 86"/>
                <a:gd name="T68" fmla="*/ 74 w 75"/>
                <a:gd name="T69" fmla="*/ 3627 h 86"/>
                <a:gd name="T70" fmla="*/ 74 w 75"/>
                <a:gd name="T71" fmla="*/ 3654 h 86"/>
                <a:gd name="T72" fmla="*/ 71 w 75"/>
                <a:gd name="T73" fmla="*/ 3665 h 86"/>
                <a:gd name="T74" fmla="*/ 64 w 75"/>
                <a:gd name="T75" fmla="*/ 3674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5" h="86">
                  <a:moveTo>
                    <a:pt x="49" y="86"/>
                  </a:moveTo>
                  <a:lnTo>
                    <a:pt x="25" y="86"/>
                  </a:lnTo>
                  <a:lnTo>
                    <a:pt x="16" y="82"/>
                  </a:lnTo>
                  <a:lnTo>
                    <a:pt x="3" y="67"/>
                  </a:lnTo>
                  <a:lnTo>
                    <a:pt x="0" y="57"/>
                  </a:lnTo>
                  <a:lnTo>
                    <a:pt x="0" y="31"/>
                  </a:lnTo>
                  <a:lnTo>
                    <a:pt x="3" y="20"/>
                  </a:lnTo>
                  <a:lnTo>
                    <a:pt x="17" y="4"/>
                  </a:lnTo>
                  <a:lnTo>
                    <a:pt x="26" y="0"/>
                  </a:lnTo>
                  <a:lnTo>
                    <a:pt x="48" y="0"/>
                  </a:lnTo>
                  <a:lnTo>
                    <a:pt x="56" y="3"/>
                  </a:lnTo>
                  <a:lnTo>
                    <a:pt x="65" y="12"/>
                  </a:lnTo>
                  <a:lnTo>
                    <a:pt x="29" y="12"/>
                  </a:lnTo>
                  <a:lnTo>
                    <a:pt x="23" y="15"/>
                  </a:lnTo>
                  <a:lnTo>
                    <a:pt x="15" y="28"/>
                  </a:lnTo>
                  <a:lnTo>
                    <a:pt x="14" y="35"/>
                  </a:lnTo>
                  <a:lnTo>
                    <a:pt x="14" y="53"/>
                  </a:lnTo>
                  <a:lnTo>
                    <a:pt x="15" y="60"/>
                  </a:lnTo>
                  <a:lnTo>
                    <a:pt x="23" y="71"/>
                  </a:lnTo>
                  <a:lnTo>
                    <a:pt x="29" y="74"/>
                  </a:lnTo>
                  <a:lnTo>
                    <a:pt x="64" y="74"/>
                  </a:lnTo>
                  <a:lnTo>
                    <a:pt x="59" y="82"/>
                  </a:lnTo>
                  <a:lnTo>
                    <a:pt x="49" y="86"/>
                  </a:lnTo>
                  <a:close/>
                  <a:moveTo>
                    <a:pt x="64" y="74"/>
                  </a:moveTo>
                  <a:lnTo>
                    <a:pt x="46" y="74"/>
                  </a:lnTo>
                  <a:lnTo>
                    <a:pt x="52" y="71"/>
                  </a:lnTo>
                  <a:lnTo>
                    <a:pt x="59" y="57"/>
                  </a:lnTo>
                  <a:lnTo>
                    <a:pt x="60" y="50"/>
                  </a:lnTo>
                  <a:lnTo>
                    <a:pt x="60" y="34"/>
                  </a:lnTo>
                  <a:lnTo>
                    <a:pt x="59" y="27"/>
                  </a:lnTo>
                  <a:lnTo>
                    <a:pt x="53" y="15"/>
                  </a:lnTo>
                  <a:lnTo>
                    <a:pt x="46" y="12"/>
                  </a:lnTo>
                  <a:lnTo>
                    <a:pt x="65" y="12"/>
                  </a:lnTo>
                  <a:lnTo>
                    <a:pt x="71" y="17"/>
                  </a:lnTo>
                  <a:lnTo>
                    <a:pt x="74" y="27"/>
                  </a:lnTo>
                  <a:lnTo>
                    <a:pt x="74" y="54"/>
                  </a:lnTo>
                  <a:lnTo>
                    <a:pt x="71" y="65"/>
                  </a:lnTo>
                  <a:lnTo>
                    <a:pt x="64" y="7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6" name="AutoShape 1668"/>
            <p:cNvSpPr>
              <a:spLocks/>
            </p:cNvSpPr>
            <p:nvPr/>
          </p:nvSpPr>
          <p:spPr bwMode="auto">
            <a:xfrm>
              <a:off x="6998" y="3600"/>
              <a:ext cx="40" cy="83"/>
            </a:xfrm>
            <a:custGeom>
              <a:avLst/>
              <a:gdLst>
                <a:gd name="T0" fmla="*/ 25 w 40"/>
                <a:gd name="T1" fmla="*/ 3616 h 83"/>
                <a:gd name="T2" fmla="*/ 13 w 40"/>
                <a:gd name="T3" fmla="*/ 3616 h 83"/>
                <a:gd name="T4" fmla="*/ 14 w 40"/>
                <a:gd name="T5" fmla="*/ 3613 h 83"/>
                <a:gd name="T6" fmla="*/ 17 w 40"/>
                <a:gd name="T7" fmla="*/ 3610 h 83"/>
                <a:gd name="T8" fmla="*/ 25 w 40"/>
                <a:gd name="T9" fmla="*/ 3602 h 83"/>
                <a:gd name="T10" fmla="*/ 30 w 40"/>
                <a:gd name="T11" fmla="*/ 3600 h 83"/>
                <a:gd name="T12" fmla="*/ 35 w 40"/>
                <a:gd name="T13" fmla="*/ 3600 h 83"/>
                <a:gd name="T14" fmla="*/ 38 w 40"/>
                <a:gd name="T15" fmla="*/ 3601 h 83"/>
                <a:gd name="T16" fmla="*/ 39 w 40"/>
                <a:gd name="T17" fmla="*/ 3601 h 83"/>
                <a:gd name="T18" fmla="*/ 39 w 40"/>
                <a:gd name="T19" fmla="*/ 3614 h 83"/>
                <a:gd name="T20" fmla="*/ 28 w 40"/>
                <a:gd name="T21" fmla="*/ 3614 h 83"/>
                <a:gd name="T22" fmla="*/ 25 w 40"/>
                <a:gd name="T23" fmla="*/ 3616 h 83"/>
                <a:gd name="T24" fmla="*/ 14 w 40"/>
                <a:gd name="T25" fmla="*/ 3683 h 83"/>
                <a:gd name="T26" fmla="*/ 0 w 40"/>
                <a:gd name="T27" fmla="*/ 3683 h 83"/>
                <a:gd name="T28" fmla="*/ 0 w 40"/>
                <a:gd name="T29" fmla="*/ 3602 h 83"/>
                <a:gd name="T30" fmla="*/ 13 w 40"/>
                <a:gd name="T31" fmla="*/ 3602 h 83"/>
                <a:gd name="T32" fmla="*/ 13 w 40"/>
                <a:gd name="T33" fmla="*/ 3616 h 83"/>
                <a:gd name="T34" fmla="*/ 25 w 40"/>
                <a:gd name="T35" fmla="*/ 3616 h 83"/>
                <a:gd name="T36" fmla="*/ 23 w 40"/>
                <a:gd name="T37" fmla="*/ 3617 h 83"/>
                <a:gd name="T38" fmla="*/ 16 w 40"/>
                <a:gd name="T39" fmla="*/ 3626 h 83"/>
                <a:gd name="T40" fmla="*/ 14 w 40"/>
                <a:gd name="T41" fmla="*/ 3631 h 83"/>
                <a:gd name="T42" fmla="*/ 14 w 40"/>
                <a:gd name="T43" fmla="*/ 3683 h 83"/>
                <a:gd name="T44" fmla="*/ 39 w 40"/>
                <a:gd name="T45" fmla="*/ 3615 h 83"/>
                <a:gd name="T46" fmla="*/ 38 w 40"/>
                <a:gd name="T47" fmla="*/ 3615 h 83"/>
                <a:gd name="T48" fmla="*/ 36 w 40"/>
                <a:gd name="T49" fmla="*/ 3614 h 83"/>
                <a:gd name="T50" fmla="*/ 39 w 40"/>
                <a:gd name="T51" fmla="*/ 3614 h 83"/>
                <a:gd name="T52" fmla="*/ 39 w 40"/>
                <a:gd name="T53" fmla="*/ 3615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83">
                  <a:moveTo>
                    <a:pt x="25" y="16"/>
                  </a:moveTo>
                  <a:lnTo>
                    <a:pt x="13" y="16"/>
                  </a:lnTo>
                  <a:lnTo>
                    <a:pt x="14" y="13"/>
                  </a:lnTo>
                  <a:lnTo>
                    <a:pt x="17" y="10"/>
                  </a:lnTo>
                  <a:lnTo>
                    <a:pt x="25" y="2"/>
                  </a:lnTo>
                  <a:lnTo>
                    <a:pt x="30" y="0"/>
                  </a:lnTo>
                  <a:lnTo>
                    <a:pt x="35" y="0"/>
                  </a:lnTo>
                  <a:lnTo>
                    <a:pt x="38" y="1"/>
                  </a:lnTo>
                  <a:lnTo>
                    <a:pt x="39" y="1"/>
                  </a:lnTo>
                  <a:lnTo>
                    <a:pt x="39" y="14"/>
                  </a:lnTo>
                  <a:lnTo>
                    <a:pt x="28" y="14"/>
                  </a:lnTo>
                  <a:lnTo>
                    <a:pt x="25" y="16"/>
                  </a:lnTo>
                  <a:close/>
                  <a:moveTo>
                    <a:pt x="14" y="83"/>
                  </a:moveTo>
                  <a:lnTo>
                    <a:pt x="0" y="83"/>
                  </a:lnTo>
                  <a:lnTo>
                    <a:pt x="0" y="2"/>
                  </a:lnTo>
                  <a:lnTo>
                    <a:pt x="13" y="2"/>
                  </a:lnTo>
                  <a:lnTo>
                    <a:pt x="13" y="16"/>
                  </a:lnTo>
                  <a:lnTo>
                    <a:pt x="25" y="16"/>
                  </a:lnTo>
                  <a:lnTo>
                    <a:pt x="23" y="17"/>
                  </a:lnTo>
                  <a:lnTo>
                    <a:pt x="16" y="26"/>
                  </a:lnTo>
                  <a:lnTo>
                    <a:pt x="14" y="31"/>
                  </a:lnTo>
                  <a:lnTo>
                    <a:pt x="14" y="83"/>
                  </a:lnTo>
                  <a:close/>
                  <a:moveTo>
                    <a:pt x="39" y="15"/>
                  </a:moveTo>
                  <a:lnTo>
                    <a:pt x="38" y="15"/>
                  </a:lnTo>
                  <a:lnTo>
                    <a:pt x="36" y="14"/>
                  </a:lnTo>
                  <a:lnTo>
                    <a:pt x="39" y="14"/>
                  </a:lnTo>
                  <a:lnTo>
                    <a:pt x="39" y="1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7" name="Line 1669"/>
            <p:cNvSpPr>
              <a:spLocks noChangeShapeType="1"/>
            </p:cNvSpPr>
            <p:nvPr/>
          </p:nvSpPr>
          <p:spPr bwMode="auto">
            <a:xfrm>
              <a:off x="6240" y="2959"/>
              <a:ext cx="349" cy="584"/>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8" name="Picture 1670"/>
            <p:cNvPicPr>
              <a:picLocks noChangeAspect="1" noChangeArrowheads="1"/>
            </p:cNvPicPr>
            <p:nvPr/>
          </p:nvPicPr>
          <p:blipFill>
            <a:blip r:embed="rId86" cstate="print"/>
            <a:srcRect/>
            <a:stretch>
              <a:fillRect/>
            </a:stretch>
          </p:blipFill>
          <p:spPr bwMode="auto">
            <a:xfrm>
              <a:off x="4868" y="690"/>
              <a:ext cx="543" cy="145"/>
            </a:xfrm>
            <a:prstGeom prst="rect">
              <a:avLst/>
            </a:prstGeom>
            <a:noFill/>
          </p:spPr>
        </p:pic>
        <p:pic>
          <p:nvPicPr>
            <p:cNvPr id="259" name="Picture 1671"/>
            <p:cNvPicPr>
              <a:picLocks noChangeAspect="1" noChangeArrowheads="1"/>
            </p:cNvPicPr>
            <p:nvPr/>
          </p:nvPicPr>
          <p:blipFill>
            <a:blip r:embed="rId87" cstate="print"/>
            <a:srcRect/>
            <a:stretch>
              <a:fillRect/>
            </a:stretch>
          </p:blipFill>
          <p:spPr bwMode="auto">
            <a:xfrm>
              <a:off x="5466" y="690"/>
              <a:ext cx="223" cy="114"/>
            </a:xfrm>
            <a:prstGeom prst="rect">
              <a:avLst/>
            </a:prstGeom>
            <a:noFill/>
          </p:spPr>
        </p:pic>
        <p:sp>
          <p:nvSpPr>
            <p:cNvPr id="260" name="Line 1672"/>
            <p:cNvSpPr>
              <a:spLocks noChangeShapeType="1"/>
            </p:cNvSpPr>
            <p:nvPr/>
          </p:nvSpPr>
          <p:spPr bwMode="auto">
            <a:xfrm>
              <a:off x="5413" y="832"/>
              <a:ext cx="238" cy="174"/>
            </a:xfrm>
            <a:prstGeom prst="line">
              <a:avLst/>
            </a:prstGeom>
            <a:noFill/>
            <a:ln w="408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1" name="Picture 1673"/>
            <p:cNvPicPr>
              <a:picLocks noChangeAspect="1" noChangeArrowheads="1"/>
            </p:cNvPicPr>
            <p:nvPr/>
          </p:nvPicPr>
          <p:blipFill>
            <a:blip r:embed="rId88" cstate="print"/>
            <a:srcRect/>
            <a:stretch>
              <a:fillRect/>
            </a:stretch>
          </p:blipFill>
          <p:spPr bwMode="auto">
            <a:xfrm>
              <a:off x="6558" y="2283"/>
              <a:ext cx="115" cy="40"/>
            </a:xfrm>
            <a:prstGeom prst="rect">
              <a:avLst/>
            </a:prstGeom>
            <a:noFill/>
          </p:spPr>
        </p:pic>
        <p:sp>
          <p:nvSpPr>
            <p:cNvPr id="262" name="Freeform 1674"/>
            <p:cNvSpPr>
              <a:spLocks/>
            </p:cNvSpPr>
            <p:nvPr/>
          </p:nvSpPr>
          <p:spPr bwMode="auto">
            <a:xfrm>
              <a:off x="6558" y="2283"/>
              <a:ext cx="115" cy="40"/>
            </a:xfrm>
            <a:custGeom>
              <a:avLst/>
              <a:gdLst>
                <a:gd name="T0" fmla="*/ 106 w 115"/>
                <a:gd name="T1" fmla="*/ 2323 h 40"/>
                <a:gd name="T2" fmla="*/ 7 w 115"/>
                <a:gd name="T3" fmla="*/ 2323 h 40"/>
                <a:gd name="T4" fmla="*/ 0 w 115"/>
                <a:gd name="T5" fmla="*/ 2284 h 40"/>
                <a:gd name="T6" fmla="*/ 114 w 115"/>
                <a:gd name="T7" fmla="*/ 2284 h 40"/>
                <a:gd name="T8" fmla="*/ 106 w 115"/>
                <a:gd name="T9" fmla="*/ 2323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40">
                  <a:moveTo>
                    <a:pt x="106" y="39"/>
                  </a:moveTo>
                  <a:lnTo>
                    <a:pt x="7" y="39"/>
                  </a:lnTo>
                  <a:lnTo>
                    <a:pt x="0" y="0"/>
                  </a:lnTo>
                  <a:lnTo>
                    <a:pt x="114" y="0"/>
                  </a:lnTo>
                  <a:lnTo>
                    <a:pt x="106" y="39"/>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3" name="Freeform 1675"/>
            <p:cNvSpPr>
              <a:spLocks/>
            </p:cNvSpPr>
            <p:nvPr/>
          </p:nvSpPr>
          <p:spPr bwMode="auto">
            <a:xfrm>
              <a:off x="6000" y="536"/>
              <a:ext cx="529" cy="379"/>
            </a:xfrm>
            <a:custGeom>
              <a:avLst/>
              <a:gdLst>
                <a:gd name="T0" fmla="*/ 513 w 529"/>
                <a:gd name="T1" fmla="*/ 915 h 379"/>
                <a:gd name="T2" fmla="*/ 320 w 529"/>
                <a:gd name="T3" fmla="*/ 805 h 379"/>
                <a:gd name="T4" fmla="*/ 165 w 529"/>
                <a:gd name="T5" fmla="*/ 727 h 379"/>
                <a:gd name="T6" fmla="*/ 5 w 529"/>
                <a:gd name="T7" fmla="*/ 582 h 379"/>
                <a:gd name="T8" fmla="*/ 0 w 529"/>
                <a:gd name="T9" fmla="*/ 544 h 379"/>
                <a:gd name="T10" fmla="*/ 10 w 529"/>
                <a:gd name="T11" fmla="*/ 537 h 379"/>
                <a:gd name="T12" fmla="*/ 33 w 529"/>
                <a:gd name="T13" fmla="*/ 536 h 379"/>
                <a:gd name="T14" fmla="*/ 525 w 529"/>
                <a:gd name="T15" fmla="*/ 881 h 379"/>
                <a:gd name="T16" fmla="*/ 528 w 529"/>
                <a:gd name="T17" fmla="*/ 898 h 379"/>
                <a:gd name="T18" fmla="*/ 513 w 529"/>
                <a:gd name="T19" fmla="*/ 915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9" h="379">
                  <a:moveTo>
                    <a:pt x="513" y="379"/>
                  </a:moveTo>
                  <a:lnTo>
                    <a:pt x="320" y="269"/>
                  </a:lnTo>
                  <a:lnTo>
                    <a:pt x="165" y="191"/>
                  </a:lnTo>
                  <a:lnTo>
                    <a:pt x="5" y="46"/>
                  </a:lnTo>
                  <a:lnTo>
                    <a:pt x="0" y="8"/>
                  </a:lnTo>
                  <a:lnTo>
                    <a:pt x="10" y="1"/>
                  </a:lnTo>
                  <a:lnTo>
                    <a:pt x="33" y="0"/>
                  </a:lnTo>
                  <a:lnTo>
                    <a:pt x="525" y="345"/>
                  </a:lnTo>
                  <a:lnTo>
                    <a:pt x="528" y="362"/>
                  </a:lnTo>
                  <a:lnTo>
                    <a:pt x="513" y="379"/>
                  </a:lnTo>
                  <a:close/>
                </a:path>
              </a:pathLst>
            </a:custGeom>
            <a:solidFill>
              <a:srgbClr val="46070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4" name="Picture 1676"/>
            <p:cNvPicPr>
              <a:picLocks noChangeAspect="1" noChangeArrowheads="1"/>
            </p:cNvPicPr>
            <p:nvPr/>
          </p:nvPicPr>
          <p:blipFill>
            <a:blip r:embed="rId89" cstate="print"/>
            <a:srcRect/>
            <a:stretch>
              <a:fillRect/>
            </a:stretch>
          </p:blipFill>
          <p:spPr bwMode="auto">
            <a:xfrm>
              <a:off x="6014" y="532"/>
              <a:ext cx="518" cy="361"/>
            </a:xfrm>
            <a:prstGeom prst="rect">
              <a:avLst/>
            </a:prstGeom>
            <a:noFill/>
          </p:spPr>
        </p:pic>
        <p:sp>
          <p:nvSpPr>
            <p:cNvPr id="265" name="Freeform 1677"/>
            <p:cNvSpPr>
              <a:spLocks/>
            </p:cNvSpPr>
            <p:nvPr/>
          </p:nvSpPr>
          <p:spPr bwMode="auto">
            <a:xfrm>
              <a:off x="6014" y="531"/>
              <a:ext cx="518" cy="361"/>
            </a:xfrm>
            <a:custGeom>
              <a:avLst/>
              <a:gdLst>
                <a:gd name="T0" fmla="*/ 16 w 518"/>
                <a:gd name="T1" fmla="*/ 533 h 361"/>
                <a:gd name="T2" fmla="*/ 13 w 518"/>
                <a:gd name="T3" fmla="*/ 537 h 361"/>
                <a:gd name="T4" fmla="*/ 14 w 518"/>
                <a:gd name="T5" fmla="*/ 549 h 361"/>
                <a:gd name="T6" fmla="*/ 26 w 518"/>
                <a:gd name="T7" fmla="*/ 571 h 361"/>
                <a:gd name="T8" fmla="*/ 110 w 518"/>
                <a:gd name="T9" fmla="*/ 651 h 361"/>
                <a:gd name="T10" fmla="*/ 181 w 518"/>
                <a:gd name="T11" fmla="*/ 702 h 361"/>
                <a:gd name="T12" fmla="*/ 224 w 518"/>
                <a:gd name="T13" fmla="*/ 719 h 361"/>
                <a:gd name="T14" fmla="*/ 254 w 518"/>
                <a:gd name="T15" fmla="*/ 733 h 361"/>
                <a:gd name="T16" fmla="*/ 288 w 518"/>
                <a:gd name="T17" fmla="*/ 751 h 361"/>
                <a:gd name="T18" fmla="*/ 322 w 518"/>
                <a:gd name="T19" fmla="*/ 772 h 361"/>
                <a:gd name="T20" fmla="*/ 353 w 518"/>
                <a:gd name="T21" fmla="*/ 792 h 361"/>
                <a:gd name="T22" fmla="*/ 397 w 518"/>
                <a:gd name="T23" fmla="*/ 820 h 361"/>
                <a:gd name="T24" fmla="*/ 447 w 518"/>
                <a:gd name="T25" fmla="*/ 852 h 361"/>
                <a:gd name="T26" fmla="*/ 491 w 518"/>
                <a:gd name="T27" fmla="*/ 876 h 361"/>
                <a:gd name="T28" fmla="*/ 516 w 518"/>
                <a:gd name="T29" fmla="*/ 878 h 361"/>
                <a:gd name="T30" fmla="*/ 518 w 518"/>
                <a:gd name="T31" fmla="*/ 884 h 361"/>
                <a:gd name="T32" fmla="*/ 514 w 518"/>
                <a:gd name="T33" fmla="*/ 892 h 361"/>
                <a:gd name="T34" fmla="*/ 500 w 518"/>
                <a:gd name="T35" fmla="*/ 890 h 361"/>
                <a:gd name="T36" fmla="*/ 489 w 518"/>
                <a:gd name="T37" fmla="*/ 887 h 361"/>
                <a:gd name="T38" fmla="*/ 466 w 518"/>
                <a:gd name="T39" fmla="*/ 876 h 361"/>
                <a:gd name="T40" fmla="*/ 425 w 518"/>
                <a:gd name="T41" fmla="*/ 852 h 361"/>
                <a:gd name="T42" fmla="*/ 361 w 518"/>
                <a:gd name="T43" fmla="*/ 810 h 361"/>
                <a:gd name="T44" fmla="*/ 303 w 518"/>
                <a:gd name="T45" fmla="*/ 772 h 361"/>
                <a:gd name="T46" fmla="*/ 260 w 518"/>
                <a:gd name="T47" fmla="*/ 748 h 361"/>
                <a:gd name="T48" fmla="*/ 228 w 518"/>
                <a:gd name="T49" fmla="*/ 733 h 361"/>
                <a:gd name="T50" fmla="*/ 203 w 518"/>
                <a:gd name="T51" fmla="*/ 724 h 361"/>
                <a:gd name="T52" fmla="*/ 173 w 518"/>
                <a:gd name="T53" fmla="*/ 711 h 361"/>
                <a:gd name="T54" fmla="*/ 96 w 518"/>
                <a:gd name="T55" fmla="*/ 657 h 361"/>
                <a:gd name="T56" fmla="*/ 45 w 518"/>
                <a:gd name="T57" fmla="*/ 609 h 361"/>
                <a:gd name="T58" fmla="*/ 2 w 518"/>
                <a:gd name="T59" fmla="*/ 552 h 361"/>
                <a:gd name="T60" fmla="*/ 0 w 518"/>
                <a:gd name="T61" fmla="*/ 540 h 361"/>
                <a:gd name="T62" fmla="*/ 4 w 518"/>
                <a:gd name="T63" fmla="*/ 535 h 361"/>
                <a:gd name="T64" fmla="*/ 8 w 518"/>
                <a:gd name="T65" fmla="*/ 532 h 361"/>
                <a:gd name="T66" fmla="*/ 6 w 518"/>
                <a:gd name="T67" fmla="*/ 532 h 361"/>
                <a:gd name="T68" fmla="*/ 16 w 518"/>
                <a:gd name="T69" fmla="*/ 533 h 3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8" h="361">
                  <a:moveTo>
                    <a:pt x="16" y="1"/>
                  </a:moveTo>
                  <a:lnTo>
                    <a:pt x="13" y="5"/>
                  </a:lnTo>
                  <a:lnTo>
                    <a:pt x="14" y="17"/>
                  </a:lnTo>
                  <a:lnTo>
                    <a:pt x="26" y="39"/>
                  </a:lnTo>
                  <a:lnTo>
                    <a:pt x="110" y="119"/>
                  </a:lnTo>
                  <a:lnTo>
                    <a:pt x="181" y="170"/>
                  </a:lnTo>
                  <a:lnTo>
                    <a:pt x="224" y="187"/>
                  </a:lnTo>
                  <a:lnTo>
                    <a:pt x="254" y="201"/>
                  </a:lnTo>
                  <a:lnTo>
                    <a:pt x="288" y="219"/>
                  </a:lnTo>
                  <a:lnTo>
                    <a:pt x="322" y="240"/>
                  </a:lnTo>
                  <a:lnTo>
                    <a:pt x="353" y="260"/>
                  </a:lnTo>
                  <a:lnTo>
                    <a:pt x="397" y="288"/>
                  </a:lnTo>
                  <a:lnTo>
                    <a:pt x="447" y="320"/>
                  </a:lnTo>
                  <a:lnTo>
                    <a:pt x="491" y="344"/>
                  </a:lnTo>
                  <a:lnTo>
                    <a:pt x="516" y="346"/>
                  </a:lnTo>
                  <a:lnTo>
                    <a:pt x="518" y="352"/>
                  </a:lnTo>
                  <a:lnTo>
                    <a:pt x="514" y="360"/>
                  </a:lnTo>
                  <a:lnTo>
                    <a:pt x="500" y="358"/>
                  </a:lnTo>
                  <a:lnTo>
                    <a:pt x="489" y="355"/>
                  </a:lnTo>
                  <a:lnTo>
                    <a:pt x="466" y="344"/>
                  </a:lnTo>
                  <a:lnTo>
                    <a:pt x="425" y="320"/>
                  </a:lnTo>
                  <a:lnTo>
                    <a:pt x="361" y="278"/>
                  </a:lnTo>
                  <a:lnTo>
                    <a:pt x="303" y="240"/>
                  </a:lnTo>
                  <a:lnTo>
                    <a:pt x="260" y="216"/>
                  </a:lnTo>
                  <a:lnTo>
                    <a:pt x="228" y="201"/>
                  </a:lnTo>
                  <a:lnTo>
                    <a:pt x="203" y="192"/>
                  </a:lnTo>
                  <a:lnTo>
                    <a:pt x="173" y="179"/>
                  </a:lnTo>
                  <a:lnTo>
                    <a:pt x="96" y="125"/>
                  </a:lnTo>
                  <a:lnTo>
                    <a:pt x="45" y="77"/>
                  </a:lnTo>
                  <a:lnTo>
                    <a:pt x="2" y="20"/>
                  </a:lnTo>
                  <a:lnTo>
                    <a:pt x="0" y="8"/>
                  </a:lnTo>
                  <a:lnTo>
                    <a:pt x="4" y="3"/>
                  </a:lnTo>
                  <a:lnTo>
                    <a:pt x="8" y="0"/>
                  </a:lnTo>
                  <a:lnTo>
                    <a:pt x="6" y="0"/>
                  </a:lnTo>
                  <a:lnTo>
                    <a:pt x="16" y="1"/>
                  </a:lnTo>
                  <a:close/>
                </a:path>
              </a:pathLst>
            </a:custGeom>
            <a:noFill/>
            <a:ln w="311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6" name="Picture 1678"/>
            <p:cNvPicPr>
              <a:picLocks noChangeAspect="1" noChangeArrowheads="1"/>
            </p:cNvPicPr>
            <p:nvPr/>
          </p:nvPicPr>
          <p:blipFill>
            <a:blip r:embed="rId90" cstate="print"/>
            <a:srcRect/>
            <a:stretch>
              <a:fillRect/>
            </a:stretch>
          </p:blipFill>
          <p:spPr bwMode="auto">
            <a:xfrm>
              <a:off x="6636" y="361"/>
              <a:ext cx="174" cy="169"/>
            </a:xfrm>
            <a:prstGeom prst="rect">
              <a:avLst/>
            </a:prstGeom>
            <a:noFill/>
          </p:spPr>
        </p:pic>
        <p:pic>
          <p:nvPicPr>
            <p:cNvPr id="267" name="Picture 1679"/>
            <p:cNvPicPr>
              <a:picLocks noChangeAspect="1" noChangeArrowheads="1"/>
            </p:cNvPicPr>
            <p:nvPr/>
          </p:nvPicPr>
          <p:blipFill>
            <a:blip r:embed="rId91" cstate="print"/>
            <a:srcRect/>
            <a:stretch>
              <a:fillRect/>
            </a:stretch>
          </p:blipFill>
          <p:spPr bwMode="auto">
            <a:xfrm>
              <a:off x="5971" y="460"/>
              <a:ext cx="701" cy="492"/>
            </a:xfrm>
            <a:prstGeom prst="rect">
              <a:avLst/>
            </a:prstGeom>
            <a:noFill/>
          </p:spPr>
        </p:pic>
        <p:pic>
          <p:nvPicPr>
            <p:cNvPr id="268" name="Picture 1680"/>
            <p:cNvPicPr>
              <a:picLocks noChangeAspect="1" noChangeArrowheads="1"/>
            </p:cNvPicPr>
            <p:nvPr/>
          </p:nvPicPr>
          <p:blipFill>
            <a:blip r:embed="rId92" cstate="print"/>
            <a:srcRect/>
            <a:stretch>
              <a:fillRect/>
            </a:stretch>
          </p:blipFill>
          <p:spPr bwMode="auto">
            <a:xfrm>
              <a:off x="6540" y="486"/>
              <a:ext cx="160" cy="166"/>
            </a:xfrm>
            <a:prstGeom prst="rect">
              <a:avLst/>
            </a:prstGeom>
            <a:noFill/>
          </p:spPr>
        </p:pic>
        <p:sp>
          <p:nvSpPr>
            <p:cNvPr id="269" name="Freeform 1681"/>
            <p:cNvSpPr>
              <a:spLocks/>
            </p:cNvSpPr>
            <p:nvPr/>
          </p:nvSpPr>
          <p:spPr bwMode="auto">
            <a:xfrm>
              <a:off x="6540" y="486"/>
              <a:ext cx="160" cy="166"/>
            </a:xfrm>
            <a:custGeom>
              <a:avLst/>
              <a:gdLst>
                <a:gd name="T0" fmla="*/ 129 w 160"/>
                <a:gd name="T1" fmla="*/ 652 h 166"/>
                <a:gd name="T2" fmla="*/ 126 w 160"/>
                <a:gd name="T3" fmla="*/ 651 h 166"/>
                <a:gd name="T4" fmla="*/ 109 w 160"/>
                <a:gd name="T5" fmla="*/ 638 h 166"/>
                <a:gd name="T6" fmla="*/ 98 w 160"/>
                <a:gd name="T7" fmla="*/ 628 h 166"/>
                <a:gd name="T8" fmla="*/ 89 w 160"/>
                <a:gd name="T9" fmla="*/ 619 h 166"/>
                <a:gd name="T10" fmla="*/ 77 w 160"/>
                <a:gd name="T11" fmla="*/ 608 h 166"/>
                <a:gd name="T12" fmla="*/ 65 w 160"/>
                <a:gd name="T13" fmla="*/ 597 h 166"/>
                <a:gd name="T14" fmla="*/ 55 w 160"/>
                <a:gd name="T15" fmla="*/ 587 h 166"/>
                <a:gd name="T16" fmla="*/ 46 w 160"/>
                <a:gd name="T17" fmla="*/ 578 h 166"/>
                <a:gd name="T18" fmla="*/ 35 w 160"/>
                <a:gd name="T19" fmla="*/ 568 h 166"/>
                <a:gd name="T20" fmla="*/ 25 w 160"/>
                <a:gd name="T21" fmla="*/ 558 h 166"/>
                <a:gd name="T22" fmla="*/ 14 w 160"/>
                <a:gd name="T23" fmla="*/ 550 h 166"/>
                <a:gd name="T24" fmla="*/ 0 w 160"/>
                <a:gd name="T25" fmla="*/ 540 h 166"/>
                <a:gd name="T26" fmla="*/ 4 w 160"/>
                <a:gd name="T27" fmla="*/ 529 h 166"/>
                <a:gd name="T28" fmla="*/ 5 w 160"/>
                <a:gd name="T29" fmla="*/ 524 h 166"/>
                <a:gd name="T30" fmla="*/ 8 w 160"/>
                <a:gd name="T31" fmla="*/ 517 h 166"/>
                <a:gd name="T32" fmla="*/ 15 w 160"/>
                <a:gd name="T33" fmla="*/ 506 h 166"/>
                <a:gd name="T34" fmla="*/ 21 w 160"/>
                <a:gd name="T35" fmla="*/ 495 h 166"/>
                <a:gd name="T36" fmla="*/ 26 w 160"/>
                <a:gd name="T37" fmla="*/ 487 h 166"/>
                <a:gd name="T38" fmla="*/ 28 w 160"/>
                <a:gd name="T39" fmla="*/ 486 h 166"/>
                <a:gd name="T40" fmla="*/ 32 w 160"/>
                <a:gd name="T41" fmla="*/ 488 h 166"/>
                <a:gd name="T42" fmla="*/ 40 w 160"/>
                <a:gd name="T43" fmla="*/ 498 h 166"/>
                <a:gd name="T44" fmla="*/ 47 w 160"/>
                <a:gd name="T45" fmla="*/ 508 h 166"/>
                <a:gd name="T46" fmla="*/ 48 w 160"/>
                <a:gd name="T47" fmla="*/ 514 h 166"/>
                <a:gd name="T48" fmla="*/ 56 w 160"/>
                <a:gd name="T49" fmla="*/ 519 h 166"/>
                <a:gd name="T50" fmla="*/ 64 w 160"/>
                <a:gd name="T51" fmla="*/ 525 h 166"/>
                <a:gd name="T52" fmla="*/ 77 w 160"/>
                <a:gd name="T53" fmla="*/ 536 h 166"/>
                <a:gd name="T54" fmla="*/ 91 w 160"/>
                <a:gd name="T55" fmla="*/ 548 h 166"/>
                <a:gd name="T56" fmla="*/ 102 w 160"/>
                <a:gd name="T57" fmla="*/ 559 h 166"/>
                <a:gd name="T58" fmla="*/ 111 w 160"/>
                <a:gd name="T59" fmla="*/ 568 h 166"/>
                <a:gd name="T60" fmla="*/ 117 w 160"/>
                <a:gd name="T61" fmla="*/ 574 h 166"/>
                <a:gd name="T62" fmla="*/ 124 w 160"/>
                <a:gd name="T63" fmla="*/ 580 h 166"/>
                <a:gd name="T64" fmla="*/ 133 w 160"/>
                <a:gd name="T65" fmla="*/ 588 h 166"/>
                <a:gd name="T66" fmla="*/ 144 w 160"/>
                <a:gd name="T67" fmla="*/ 597 h 166"/>
                <a:gd name="T68" fmla="*/ 154 w 160"/>
                <a:gd name="T69" fmla="*/ 606 h 166"/>
                <a:gd name="T70" fmla="*/ 158 w 160"/>
                <a:gd name="T71" fmla="*/ 615 h 166"/>
                <a:gd name="T72" fmla="*/ 159 w 160"/>
                <a:gd name="T73" fmla="*/ 628 h 166"/>
                <a:gd name="T74" fmla="*/ 153 w 160"/>
                <a:gd name="T75" fmla="*/ 641 h 166"/>
                <a:gd name="T76" fmla="*/ 142 w 160"/>
                <a:gd name="T77" fmla="*/ 650 h 166"/>
                <a:gd name="T78" fmla="*/ 129 w 160"/>
                <a:gd name="T79" fmla="*/ 652 h 1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0" h="166">
                  <a:moveTo>
                    <a:pt x="129" y="166"/>
                  </a:moveTo>
                  <a:lnTo>
                    <a:pt x="126" y="165"/>
                  </a:lnTo>
                  <a:lnTo>
                    <a:pt x="109" y="152"/>
                  </a:lnTo>
                  <a:lnTo>
                    <a:pt x="98" y="142"/>
                  </a:lnTo>
                  <a:lnTo>
                    <a:pt x="89" y="133"/>
                  </a:lnTo>
                  <a:lnTo>
                    <a:pt x="77" y="122"/>
                  </a:lnTo>
                  <a:lnTo>
                    <a:pt x="65" y="111"/>
                  </a:lnTo>
                  <a:lnTo>
                    <a:pt x="55" y="101"/>
                  </a:lnTo>
                  <a:lnTo>
                    <a:pt x="46" y="92"/>
                  </a:lnTo>
                  <a:lnTo>
                    <a:pt x="35" y="82"/>
                  </a:lnTo>
                  <a:lnTo>
                    <a:pt x="25" y="72"/>
                  </a:lnTo>
                  <a:lnTo>
                    <a:pt x="14" y="64"/>
                  </a:lnTo>
                  <a:lnTo>
                    <a:pt x="0" y="54"/>
                  </a:lnTo>
                  <a:lnTo>
                    <a:pt x="4" y="43"/>
                  </a:lnTo>
                  <a:lnTo>
                    <a:pt x="5" y="38"/>
                  </a:lnTo>
                  <a:lnTo>
                    <a:pt x="8" y="31"/>
                  </a:lnTo>
                  <a:lnTo>
                    <a:pt x="15" y="20"/>
                  </a:lnTo>
                  <a:lnTo>
                    <a:pt x="21" y="9"/>
                  </a:lnTo>
                  <a:lnTo>
                    <a:pt x="26" y="1"/>
                  </a:lnTo>
                  <a:lnTo>
                    <a:pt x="28" y="0"/>
                  </a:lnTo>
                  <a:lnTo>
                    <a:pt x="32" y="2"/>
                  </a:lnTo>
                  <a:lnTo>
                    <a:pt x="40" y="12"/>
                  </a:lnTo>
                  <a:lnTo>
                    <a:pt x="47" y="22"/>
                  </a:lnTo>
                  <a:lnTo>
                    <a:pt x="48" y="28"/>
                  </a:lnTo>
                  <a:lnTo>
                    <a:pt x="56" y="33"/>
                  </a:lnTo>
                  <a:lnTo>
                    <a:pt x="64" y="39"/>
                  </a:lnTo>
                  <a:lnTo>
                    <a:pt x="77" y="50"/>
                  </a:lnTo>
                  <a:lnTo>
                    <a:pt x="91" y="62"/>
                  </a:lnTo>
                  <a:lnTo>
                    <a:pt x="102" y="73"/>
                  </a:lnTo>
                  <a:lnTo>
                    <a:pt x="111" y="82"/>
                  </a:lnTo>
                  <a:lnTo>
                    <a:pt x="117" y="88"/>
                  </a:lnTo>
                  <a:lnTo>
                    <a:pt x="124" y="94"/>
                  </a:lnTo>
                  <a:lnTo>
                    <a:pt x="133" y="102"/>
                  </a:lnTo>
                  <a:lnTo>
                    <a:pt x="144" y="111"/>
                  </a:lnTo>
                  <a:lnTo>
                    <a:pt x="154" y="120"/>
                  </a:lnTo>
                  <a:lnTo>
                    <a:pt x="158" y="129"/>
                  </a:lnTo>
                  <a:lnTo>
                    <a:pt x="159" y="142"/>
                  </a:lnTo>
                  <a:lnTo>
                    <a:pt x="153" y="155"/>
                  </a:lnTo>
                  <a:lnTo>
                    <a:pt x="142" y="164"/>
                  </a:lnTo>
                  <a:lnTo>
                    <a:pt x="129" y="166"/>
                  </a:lnTo>
                  <a:close/>
                </a:path>
              </a:pathLst>
            </a:custGeom>
            <a:noFill/>
            <a:ln w="332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0" name="Picture 1682"/>
            <p:cNvPicPr>
              <a:picLocks noChangeAspect="1" noChangeArrowheads="1"/>
            </p:cNvPicPr>
            <p:nvPr/>
          </p:nvPicPr>
          <p:blipFill>
            <a:blip r:embed="rId93" cstate="print"/>
            <a:srcRect/>
            <a:stretch>
              <a:fillRect/>
            </a:stretch>
          </p:blipFill>
          <p:spPr bwMode="auto">
            <a:xfrm>
              <a:off x="6058" y="521"/>
              <a:ext cx="75" cy="27"/>
            </a:xfrm>
            <a:prstGeom prst="rect">
              <a:avLst/>
            </a:prstGeom>
            <a:noFill/>
          </p:spPr>
        </p:pic>
        <p:pic>
          <p:nvPicPr>
            <p:cNvPr id="271" name="Picture 1683"/>
            <p:cNvPicPr>
              <a:picLocks noChangeAspect="1" noChangeArrowheads="1"/>
            </p:cNvPicPr>
            <p:nvPr/>
          </p:nvPicPr>
          <p:blipFill>
            <a:blip r:embed="rId94" cstate="print"/>
            <a:srcRect/>
            <a:stretch>
              <a:fillRect/>
            </a:stretch>
          </p:blipFill>
          <p:spPr bwMode="auto">
            <a:xfrm>
              <a:off x="6500" y="791"/>
              <a:ext cx="48" cy="74"/>
            </a:xfrm>
            <a:prstGeom prst="rect">
              <a:avLst/>
            </a:prstGeom>
            <a:noFill/>
          </p:spPr>
        </p:pic>
        <p:sp>
          <p:nvSpPr>
            <p:cNvPr id="272" name="Freeform 1684"/>
            <p:cNvSpPr>
              <a:spLocks/>
            </p:cNvSpPr>
            <p:nvPr/>
          </p:nvSpPr>
          <p:spPr bwMode="auto">
            <a:xfrm>
              <a:off x="4145" y="148"/>
              <a:ext cx="6485" cy="3780"/>
            </a:xfrm>
            <a:custGeom>
              <a:avLst/>
              <a:gdLst>
                <a:gd name="T0" fmla="*/ 288 w 6485"/>
                <a:gd name="T1" fmla="*/ 149 h 3780"/>
                <a:gd name="T2" fmla="*/ 122 w 6485"/>
                <a:gd name="T3" fmla="*/ 153 h 3780"/>
                <a:gd name="T4" fmla="*/ 36 w 6485"/>
                <a:gd name="T5" fmla="*/ 185 h 3780"/>
                <a:gd name="T6" fmla="*/ 5 w 6485"/>
                <a:gd name="T7" fmla="*/ 270 h 3780"/>
                <a:gd name="T8" fmla="*/ 0 w 6485"/>
                <a:gd name="T9" fmla="*/ 437 h 3780"/>
                <a:gd name="T10" fmla="*/ 0 w 6485"/>
                <a:gd name="T11" fmla="*/ 3641 h 3780"/>
                <a:gd name="T12" fmla="*/ 5 w 6485"/>
                <a:gd name="T13" fmla="*/ 3807 h 3780"/>
                <a:gd name="T14" fmla="*/ 36 w 6485"/>
                <a:gd name="T15" fmla="*/ 3893 h 3780"/>
                <a:gd name="T16" fmla="*/ 122 w 6485"/>
                <a:gd name="T17" fmla="*/ 3924 h 3780"/>
                <a:gd name="T18" fmla="*/ 288 w 6485"/>
                <a:gd name="T19" fmla="*/ 3929 h 3780"/>
                <a:gd name="T20" fmla="*/ 6197 w 6485"/>
                <a:gd name="T21" fmla="*/ 3929 h 3780"/>
                <a:gd name="T22" fmla="*/ 6363 w 6485"/>
                <a:gd name="T23" fmla="*/ 3924 h 3780"/>
                <a:gd name="T24" fmla="*/ 6449 w 6485"/>
                <a:gd name="T25" fmla="*/ 3893 h 3780"/>
                <a:gd name="T26" fmla="*/ 6480 w 6485"/>
                <a:gd name="T27" fmla="*/ 3807 h 3780"/>
                <a:gd name="T28" fmla="*/ 6485 w 6485"/>
                <a:gd name="T29" fmla="*/ 3641 h 3780"/>
                <a:gd name="T30" fmla="*/ 6485 w 6485"/>
                <a:gd name="T31" fmla="*/ 437 h 3780"/>
                <a:gd name="T32" fmla="*/ 6480 w 6485"/>
                <a:gd name="T33" fmla="*/ 270 h 3780"/>
                <a:gd name="T34" fmla="*/ 6449 w 6485"/>
                <a:gd name="T35" fmla="*/ 185 h 3780"/>
                <a:gd name="T36" fmla="*/ 6363 w 6485"/>
                <a:gd name="T37" fmla="*/ 153 h 3780"/>
                <a:gd name="T38" fmla="*/ 6197 w 6485"/>
                <a:gd name="T39" fmla="*/ 149 h 3780"/>
                <a:gd name="T40" fmla="*/ 288 w 6485"/>
                <a:gd name="T41" fmla="*/ 149 h 37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85" h="3780">
                  <a:moveTo>
                    <a:pt x="288" y="0"/>
                  </a:moveTo>
                  <a:lnTo>
                    <a:pt x="122" y="4"/>
                  </a:lnTo>
                  <a:lnTo>
                    <a:pt x="36" y="36"/>
                  </a:lnTo>
                  <a:lnTo>
                    <a:pt x="5" y="121"/>
                  </a:lnTo>
                  <a:lnTo>
                    <a:pt x="0" y="288"/>
                  </a:lnTo>
                  <a:lnTo>
                    <a:pt x="0" y="3492"/>
                  </a:lnTo>
                  <a:lnTo>
                    <a:pt x="5" y="3658"/>
                  </a:lnTo>
                  <a:lnTo>
                    <a:pt x="36" y="3744"/>
                  </a:lnTo>
                  <a:lnTo>
                    <a:pt x="122" y="3775"/>
                  </a:lnTo>
                  <a:lnTo>
                    <a:pt x="288" y="3780"/>
                  </a:lnTo>
                  <a:lnTo>
                    <a:pt x="6197" y="3780"/>
                  </a:lnTo>
                  <a:lnTo>
                    <a:pt x="6363" y="3775"/>
                  </a:lnTo>
                  <a:lnTo>
                    <a:pt x="6449" y="3744"/>
                  </a:lnTo>
                  <a:lnTo>
                    <a:pt x="6480" y="3658"/>
                  </a:lnTo>
                  <a:lnTo>
                    <a:pt x="6485" y="3492"/>
                  </a:lnTo>
                  <a:lnTo>
                    <a:pt x="6485" y="288"/>
                  </a:lnTo>
                  <a:lnTo>
                    <a:pt x="6480" y="121"/>
                  </a:lnTo>
                  <a:lnTo>
                    <a:pt x="6449" y="36"/>
                  </a:lnTo>
                  <a:lnTo>
                    <a:pt x="6363" y="4"/>
                  </a:lnTo>
                  <a:lnTo>
                    <a:pt x="6197"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845153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Foot valve cont.</a:t>
            </a:r>
            <a:endParaRPr lang="en-CA" sz="4000" dirty="0"/>
          </a:p>
        </p:txBody>
      </p:sp>
      <p:sp>
        <p:nvSpPr>
          <p:cNvPr id="3" name="Text Placeholder 2"/>
          <p:cNvSpPr>
            <a:spLocks noGrp="1"/>
          </p:cNvSpPr>
          <p:nvPr>
            <p:ph type="body" sz="quarter" idx="10"/>
          </p:nvPr>
        </p:nvSpPr>
        <p:spPr>
          <a:xfrm>
            <a:off x="762000" y="5103777"/>
            <a:ext cx="10363200" cy="1395925"/>
          </a:xfrm>
        </p:spPr>
        <p:txBody>
          <a:bodyPr/>
          <a:lstStyle/>
          <a:p>
            <a:pPr marL="0" indent="0">
              <a:buNone/>
            </a:pPr>
            <a:r>
              <a:rPr lang="en-US" sz="1800" dirty="0"/>
              <a:t>The driver is applying the brakes, this can be seen by the light shading in the air lines connecting the foot valve to the air chambers. The arrows show the direction of air </a:t>
            </a:r>
            <a:r>
              <a:rPr lang="en-US" sz="1800" dirty="0" smtClean="0"/>
              <a:t>flow. The </a:t>
            </a:r>
            <a:r>
              <a:rPr lang="en-US" sz="1800" dirty="0"/>
              <a:t>air chambers are pressurized and the brake linings have contacted the brake drums, slowing the vehicle.</a:t>
            </a:r>
          </a:p>
          <a:p>
            <a:endParaRPr lang="en-CA" dirty="0"/>
          </a:p>
        </p:txBody>
      </p:sp>
      <p:grpSp>
        <p:nvGrpSpPr>
          <p:cNvPr id="4" name="Group 8674"/>
          <p:cNvGrpSpPr>
            <a:grpSpLocks/>
          </p:cNvGrpSpPr>
          <p:nvPr/>
        </p:nvGrpSpPr>
        <p:grpSpPr bwMode="auto">
          <a:xfrm>
            <a:off x="2294472" y="1170437"/>
            <a:ext cx="6917256" cy="3677302"/>
            <a:chOff x="4140" y="144"/>
            <a:chExt cx="6495" cy="3790"/>
          </a:xfrm>
        </p:grpSpPr>
        <p:sp>
          <p:nvSpPr>
            <p:cNvPr id="5" name="AutoShape 1418"/>
            <p:cNvSpPr>
              <a:spLocks/>
            </p:cNvSpPr>
            <p:nvPr/>
          </p:nvSpPr>
          <p:spPr bwMode="auto">
            <a:xfrm>
              <a:off x="9065" y="1234"/>
              <a:ext cx="146" cy="566"/>
            </a:xfrm>
            <a:custGeom>
              <a:avLst/>
              <a:gdLst>
                <a:gd name="T0" fmla="*/ 114 w 146"/>
                <a:gd name="T1" fmla="*/ 1486 h 566"/>
                <a:gd name="T2" fmla="*/ 27 w 146"/>
                <a:gd name="T3" fmla="*/ 1486 h 566"/>
                <a:gd name="T4" fmla="*/ 27 w 146"/>
                <a:gd name="T5" fmla="*/ 1310 h 566"/>
                <a:gd name="T6" fmla="*/ 108 w 146"/>
                <a:gd name="T7" fmla="*/ 1258 h 566"/>
                <a:gd name="T8" fmla="*/ 115 w 146"/>
                <a:gd name="T9" fmla="*/ 1238 h 566"/>
                <a:gd name="T10" fmla="*/ 135 w 146"/>
                <a:gd name="T11" fmla="*/ 1235 h 566"/>
                <a:gd name="T12" fmla="*/ 133 w 146"/>
                <a:gd name="T13" fmla="*/ 1237 h 566"/>
                <a:gd name="T14" fmla="*/ 133 w 146"/>
                <a:gd name="T15" fmla="*/ 1248 h 566"/>
                <a:gd name="T16" fmla="*/ 134 w 146"/>
                <a:gd name="T17" fmla="*/ 1253 h 566"/>
                <a:gd name="T18" fmla="*/ 136 w 146"/>
                <a:gd name="T19" fmla="*/ 1258 h 566"/>
                <a:gd name="T20" fmla="*/ 140 w 146"/>
                <a:gd name="T21" fmla="*/ 1268 h 566"/>
                <a:gd name="T22" fmla="*/ 145 w 146"/>
                <a:gd name="T23" fmla="*/ 1288 h 566"/>
                <a:gd name="T24" fmla="*/ 145 w 146"/>
                <a:gd name="T25" fmla="*/ 1297 h 566"/>
                <a:gd name="T26" fmla="*/ 128 w 146"/>
                <a:gd name="T27" fmla="*/ 1304 h 566"/>
                <a:gd name="T28" fmla="*/ 117 w 146"/>
                <a:gd name="T29" fmla="*/ 1316 h 566"/>
                <a:gd name="T30" fmla="*/ 113 w 146"/>
                <a:gd name="T31" fmla="*/ 1334 h 566"/>
                <a:gd name="T32" fmla="*/ 114 w 146"/>
                <a:gd name="T33" fmla="*/ 1486 h 566"/>
                <a:gd name="T34" fmla="*/ 0 w 146"/>
                <a:gd name="T35" fmla="*/ 1543 h 566"/>
                <a:gd name="T36" fmla="*/ 0 w 146"/>
                <a:gd name="T37" fmla="*/ 1486 h 566"/>
                <a:gd name="T38" fmla="*/ 26 w 146"/>
                <a:gd name="T39" fmla="*/ 1486 h 566"/>
                <a:gd name="T40" fmla="*/ 27 w 146"/>
                <a:gd name="T41" fmla="*/ 1486 h 566"/>
                <a:gd name="T42" fmla="*/ 114 w 146"/>
                <a:gd name="T43" fmla="*/ 1486 h 566"/>
                <a:gd name="T44" fmla="*/ 114 w 146"/>
                <a:gd name="T45" fmla="*/ 1542 h 566"/>
                <a:gd name="T46" fmla="*/ 28 w 146"/>
                <a:gd name="T47" fmla="*/ 1542 h 566"/>
                <a:gd name="T48" fmla="*/ 0 w 146"/>
                <a:gd name="T49" fmla="*/ 1543 h 566"/>
                <a:gd name="T50" fmla="*/ 126 w 146"/>
                <a:gd name="T51" fmla="*/ 1800 h 566"/>
                <a:gd name="T52" fmla="*/ 115 w 146"/>
                <a:gd name="T53" fmla="*/ 1794 h 566"/>
                <a:gd name="T54" fmla="*/ 115 w 146"/>
                <a:gd name="T55" fmla="*/ 1775 h 566"/>
                <a:gd name="T56" fmla="*/ 28 w 146"/>
                <a:gd name="T57" fmla="*/ 1723 h 566"/>
                <a:gd name="T58" fmla="*/ 28 w 146"/>
                <a:gd name="T59" fmla="*/ 1542 h 566"/>
                <a:gd name="T60" fmla="*/ 114 w 146"/>
                <a:gd name="T61" fmla="*/ 1542 h 566"/>
                <a:gd name="T62" fmla="*/ 115 w 146"/>
                <a:gd name="T63" fmla="*/ 1697 h 566"/>
                <a:gd name="T64" fmla="*/ 117 w 146"/>
                <a:gd name="T65" fmla="*/ 1713 h 566"/>
                <a:gd name="T66" fmla="*/ 133 w 146"/>
                <a:gd name="T67" fmla="*/ 1722 h 566"/>
                <a:gd name="T68" fmla="*/ 144 w 146"/>
                <a:gd name="T69" fmla="*/ 1736 h 566"/>
                <a:gd name="T70" fmla="*/ 145 w 146"/>
                <a:gd name="T71" fmla="*/ 1745 h 566"/>
                <a:gd name="T72" fmla="*/ 131 w 146"/>
                <a:gd name="T73" fmla="*/ 1768 h 566"/>
                <a:gd name="T74" fmla="*/ 137 w 146"/>
                <a:gd name="T75" fmla="*/ 1796 h 566"/>
                <a:gd name="T76" fmla="*/ 126 w 146"/>
                <a:gd name="T77" fmla="*/ 1800 h 5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6" h="566">
                  <a:moveTo>
                    <a:pt x="114" y="251"/>
                  </a:moveTo>
                  <a:lnTo>
                    <a:pt x="27" y="251"/>
                  </a:lnTo>
                  <a:lnTo>
                    <a:pt x="27" y="75"/>
                  </a:lnTo>
                  <a:lnTo>
                    <a:pt x="108" y="23"/>
                  </a:lnTo>
                  <a:lnTo>
                    <a:pt x="115" y="3"/>
                  </a:lnTo>
                  <a:lnTo>
                    <a:pt x="135" y="0"/>
                  </a:lnTo>
                  <a:lnTo>
                    <a:pt x="133" y="2"/>
                  </a:lnTo>
                  <a:lnTo>
                    <a:pt x="133" y="13"/>
                  </a:lnTo>
                  <a:lnTo>
                    <a:pt x="134" y="18"/>
                  </a:lnTo>
                  <a:lnTo>
                    <a:pt x="136" y="23"/>
                  </a:lnTo>
                  <a:lnTo>
                    <a:pt x="140" y="33"/>
                  </a:lnTo>
                  <a:lnTo>
                    <a:pt x="145" y="53"/>
                  </a:lnTo>
                  <a:lnTo>
                    <a:pt x="145" y="62"/>
                  </a:lnTo>
                  <a:lnTo>
                    <a:pt x="128" y="69"/>
                  </a:lnTo>
                  <a:lnTo>
                    <a:pt x="117" y="81"/>
                  </a:lnTo>
                  <a:lnTo>
                    <a:pt x="113" y="99"/>
                  </a:lnTo>
                  <a:lnTo>
                    <a:pt x="114" y="251"/>
                  </a:lnTo>
                  <a:close/>
                  <a:moveTo>
                    <a:pt x="0" y="308"/>
                  </a:moveTo>
                  <a:lnTo>
                    <a:pt x="0" y="251"/>
                  </a:lnTo>
                  <a:lnTo>
                    <a:pt x="26" y="251"/>
                  </a:lnTo>
                  <a:lnTo>
                    <a:pt x="27" y="251"/>
                  </a:lnTo>
                  <a:lnTo>
                    <a:pt x="114" y="251"/>
                  </a:lnTo>
                  <a:lnTo>
                    <a:pt x="114" y="307"/>
                  </a:lnTo>
                  <a:lnTo>
                    <a:pt x="28" y="307"/>
                  </a:lnTo>
                  <a:lnTo>
                    <a:pt x="0" y="308"/>
                  </a:lnTo>
                  <a:close/>
                  <a:moveTo>
                    <a:pt x="126" y="565"/>
                  </a:moveTo>
                  <a:lnTo>
                    <a:pt x="115" y="559"/>
                  </a:lnTo>
                  <a:lnTo>
                    <a:pt x="115" y="540"/>
                  </a:lnTo>
                  <a:lnTo>
                    <a:pt x="28" y="488"/>
                  </a:lnTo>
                  <a:lnTo>
                    <a:pt x="28" y="307"/>
                  </a:lnTo>
                  <a:lnTo>
                    <a:pt x="114" y="307"/>
                  </a:lnTo>
                  <a:lnTo>
                    <a:pt x="115" y="462"/>
                  </a:lnTo>
                  <a:lnTo>
                    <a:pt x="117" y="478"/>
                  </a:lnTo>
                  <a:lnTo>
                    <a:pt x="133" y="487"/>
                  </a:lnTo>
                  <a:lnTo>
                    <a:pt x="144" y="501"/>
                  </a:lnTo>
                  <a:lnTo>
                    <a:pt x="145" y="510"/>
                  </a:lnTo>
                  <a:lnTo>
                    <a:pt x="131" y="533"/>
                  </a:lnTo>
                  <a:lnTo>
                    <a:pt x="137" y="561"/>
                  </a:lnTo>
                  <a:lnTo>
                    <a:pt x="126" y="565"/>
                  </a:lnTo>
                  <a:close/>
                </a:path>
              </a:pathLst>
            </a:custGeom>
            <a:solidFill>
              <a:srgbClr val="44C8F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 name="Line 1419"/>
            <p:cNvSpPr>
              <a:spLocks noChangeShapeType="1"/>
            </p:cNvSpPr>
            <p:nvPr/>
          </p:nvSpPr>
          <p:spPr bwMode="auto">
            <a:xfrm>
              <a:off x="9195" y="1221"/>
              <a:ext cx="0" cy="585"/>
            </a:xfrm>
            <a:prstGeom prst="line">
              <a:avLst/>
            </a:prstGeom>
            <a:noFill/>
            <a:ln w="29018">
              <a:solidFill>
                <a:srgbClr val="515154"/>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 name="Picture 1420"/>
            <p:cNvPicPr>
              <a:picLocks noChangeAspect="1" noChangeArrowheads="1"/>
            </p:cNvPicPr>
            <p:nvPr/>
          </p:nvPicPr>
          <p:blipFill>
            <a:blip r:embed="rId3" cstate="print"/>
            <a:srcRect/>
            <a:stretch>
              <a:fillRect/>
            </a:stretch>
          </p:blipFill>
          <p:spPr bwMode="auto">
            <a:xfrm>
              <a:off x="8877" y="1349"/>
              <a:ext cx="147" cy="94"/>
            </a:xfrm>
            <a:prstGeom prst="rect">
              <a:avLst/>
            </a:prstGeom>
            <a:noFill/>
          </p:spPr>
        </p:pic>
        <p:pic>
          <p:nvPicPr>
            <p:cNvPr id="8" name="Picture 1421"/>
            <p:cNvPicPr>
              <a:picLocks noChangeAspect="1" noChangeArrowheads="1"/>
            </p:cNvPicPr>
            <p:nvPr/>
          </p:nvPicPr>
          <p:blipFill>
            <a:blip r:embed="rId4" cstate="print"/>
            <a:srcRect/>
            <a:stretch>
              <a:fillRect/>
            </a:stretch>
          </p:blipFill>
          <p:spPr bwMode="auto">
            <a:xfrm>
              <a:off x="8872" y="1344"/>
              <a:ext cx="157" cy="103"/>
            </a:xfrm>
            <a:prstGeom prst="rect">
              <a:avLst/>
            </a:prstGeom>
            <a:noFill/>
          </p:spPr>
        </p:pic>
        <p:pic>
          <p:nvPicPr>
            <p:cNvPr id="9" name="Picture 1422"/>
            <p:cNvPicPr>
              <a:picLocks noChangeAspect="1" noChangeArrowheads="1"/>
            </p:cNvPicPr>
            <p:nvPr/>
          </p:nvPicPr>
          <p:blipFill>
            <a:blip r:embed="rId5" cstate="print"/>
            <a:srcRect/>
            <a:stretch>
              <a:fillRect/>
            </a:stretch>
          </p:blipFill>
          <p:spPr bwMode="auto">
            <a:xfrm>
              <a:off x="9583" y="1817"/>
              <a:ext cx="155" cy="276"/>
            </a:xfrm>
            <a:prstGeom prst="rect">
              <a:avLst/>
            </a:prstGeom>
            <a:noFill/>
          </p:spPr>
        </p:pic>
        <p:pic>
          <p:nvPicPr>
            <p:cNvPr id="10" name="Picture 1423"/>
            <p:cNvPicPr>
              <a:picLocks noChangeAspect="1" noChangeArrowheads="1"/>
            </p:cNvPicPr>
            <p:nvPr/>
          </p:nvPicPr>
          <p:blipFill>
            <a:blip r:embed="rId6" cstate="print"/>
            <a:srcRect/>
            <a:stretch>
              <a:fillRect/>
            </a:stretch>
          </p:blipFill>
          <p:spPr bwMode="auto">
            <a:xfrm>
              <a:off x="9578" y="1812"/>
              <a:ext cx="165" cy="285"/>
            </a:xfrm>
            <a:prstGeom prst="rect">
              <a:avLst/>
            </a:prstGeom>
            <a:noFill/>
          </p:spPr>
        </p:pic>
        <p:pic>
          <p:nvPicPr>
            <p:cNvPr id="11" name="Picture 1424"/>
            <p:cNvPicPr>
              <a:picLocks noChangeAspect="1" noChangeArrowheads="1"/>
            </p:cNvPicPr>
            <p:nvPr/>
          </p:nvPicPr>
          <p:blipFill>
            <a:blip r:embed="rId7" cstate="print"/>
            <a:srcRect/>
            <a:stretch>
              <a:fillRect/>
            </a:stretch>
          </p:blipFill>
          <p:spPr bwMode="auto">
            <a:xfrm>
              <a:off x="9576" y="1468"/>
              <a:ext cx="183" cy="292"/>
            </a:xfrm>
            <a:prstGeom prst="rect">
              <a:avLst/>
            </a:prstGeom>
            <a:noFill/>
          </p:spPr>
        </p:pic>
        <p:pic>
          <p:nvPicPr>
            <p:cNvPr id="12" name="Picture 1425"/>
            <p:cNvPicPr>
              <a:picLocks noChangeAspect="1" noChangeArrowheads="1"/>
            </p:cNvPicPr>
            <p:nvPr/>
          </p:nvPicPr>
          <p:blipFill>
            <a:blip r:embed="rId8" cstate="print"/>
            <a:srcRect/>
            <a:stretch>
              <a:fillRect/>
            </a:stretch>
          </p:blipFill>
          <p:spPr bwMode="auto">
            <a:xfrm>
              <a:off x="9572" y="1463"/>
              <a:ext cx="193" cy="302"/>
            </a:xfrm>
            <a:prstGeom prst="rect">
              <a:avLst/>
            </a:prstGeom>
            <a:noFill/>
          </p:spPr>
        </p:pic>
        <p:pic>
          <p:nvPicPr>
            <p:cNvPr id="13" name="Picture 1426"/>
            <p:cNvPicPr>
              <a:picLocks noChangeAspect="1" noChangeArrowheads="1"/>
            </p:cNvPicPr>
            <p:nvPr/>
          </p:nvPicPr>
          <p:blipFill>
            <a:blip r:embed="rId9" cstate="print"/>
            <a:srcRect/>
            <a:stretch>
              <a:fillRect/>
            </a:stretch>
          </p:blipFill>
          <p:spPr bwMode="auto">
            <a:xfrm>
              <a:off x="9095" y="1916"/>
              <a:ext cx="271" cy="880"/>
            </a:xfrm>
            <a:prstGeom prst="rect">
              <a:avLst/>
            </a:prstGeom>
            <a:noFill/>
          </p:spPr>
        </p:pic>
        <p:sp>
          <p:nvSpPr>
            <p:cNvPr id="14" name="Freeform 1427"/>
            <p:cNvSpPr>
              <a:spLocks/>
            </p:cNvSpPr>
            <p:nvPr/>
          </p:nvSpPr>
          <p:spPr bwMode="auto">
            <a:xfrm>
              <a:off x="9095" y="1916"/>
              <a:ext cx="271" cy="880"/>
            </a:xfrm>
            <a:custGeom>
              <a:avLst/>
              <a:gdLst>
                <a:gd name="T0" fmla="*/ 79 w 271"/>
                <a:gd name="T1" fmla="*/ 2366 h 880"/>
                <a:gd name="T2" fmla="*/ 85 w 271"/>
                <a:gd name="T3" fmla="*/ 2289 h 880"/>
                <a:gd name="T4" fmla="*/ 102 w 271"/>
                <a:gd name="T5" fmla="*/ 2215 h 880"/>
                <a:gd name="T6" fmla="*/ 131 w 271"/>
                <a:gd name="T7" fmla="*/ 2147 h 880"/>
                <a:gd name="T8" fmla="*/ 169 w 271"/>
                <a:gd name="T9" fmla="*/ 2084 h 880"/>
                <a:gd name="T10" fmla="*/ 216 w 271"/>
                <a:gd name="T11" fmla="*/ 2028 h 880"/>
                <a:gd name="T12" fmla="*/ 271 w 271"/>
                <a:gd name="T13" fmla="*/ 1979 h 880"/>
                <a:gd name="T14" fmla="*/ 224 w 271"/>
                <a:gd name="T15" fmla="*/ 1917 h 880"/>
                <a:gd name="T16" fmla="*/ 169 w 271"/>
                <a:gd name="T17" fmla="*/ 1964 h 880"/>
                <a:gd name="T18" fmla="*/ 120 w 271"/>
                <a:gd name="T19" fmla="*/ 2019 h 880"/>
                <a:gd name="T20" fmla="*/ 79 w 271"/>
                <a:gd name="T21" fmla="*/ 2079 h 880"/>
                <a:gd name="T22" fmla="*/ 46 w 271"/>
                <a:gd name="T23" fmla="*/ 2145 h 880"/>
                <a:gd name="T24" fmla="*/ 21 w 271"/>
                <a:gd name="T25" fmla="*/ 2215 h 880"/>
                <a:gd name="T26" fmla="*/ 6 w 271"/>
                <a:gd name="T27" fmla="*/ 2289 h 880"/>
                <a:gd name="T28" fmla="*/ 0 w 271"/>
                <a:gd name="T29" fmla="*/ 2366 h 880"/>
                <a:gd name="T30" fmla="*/ 7 w 271"/>
                <a:gd name="T31" fmla="*/ 2451 h 880"/>
                <a:gd name="T32" fmla="*/ 25 w 271"/>
                <a:gd name="T33" fmla="*/ 2531 h 880"/>
                <a:gd name="T34" fmla="*/ 54 w 271"/>
                <a:gd name="T35" fmla="*/ 2607 h 880"/>
                <a:gd name="T36" fmla="*/ 94 w 271"/>
                <a:gd name="T37" fmla="*/ 2677 h 880"/>
                <a:gd name="T38" fmla="*/ 142 w 271"/>
                <a:gd name="T39" fmla="*/ 2740 h 880"/>
                <a:gd name="T40" fmla="*/ 199 w 271"/>
                <a:gd name="T41" fmla="*/ 2796 h 880"/>
                <a:gd name="T42" fmla="*/ 250 w 271"/>
                <a:gd name="T43" fmla="*/ 2736 h 880"/>
                <a:gd name="T44" fmla="*/ 192 w 271"/>
                <a:gd name="T45" fmla="*/ 2678 h 880"/>
                <a:gd name="T46" fmla="*/ 144 w 271"/>
                <a:gd name="T47" fmla="*/ 2610 h 880"/>
                <a:gd name="T48" fmla="*/ 109 w 271"/>
                <a:gd name="T49" fmla="*/ 2535 h 880"/>
                <a:gd name="T50" fmla="*/ 86 w 271"/>
                <a:gd name="T51" fmla="*/ 2453 h 880"/>
                <a:gd name="T52" fmla="*/ 79 w 271"/>
                <a:gd name="T53" fmla="*/ 2366 h 8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1" h="880">
                  <a:moveTo>
                    <a:pt x="79" y="449"/>
                  </a:moveTo>
                  <a:lnTo>
                    <a:pt x="85" y="372"/>
                  </a:lnTo>
                  <a:lnTo>
                    <a:pt x="102" y="298"/>
                  </a:lnTo>
                  <a:lnTo>
                    <a:pt x="131" y="230"/>
                  </a:lnTo>
                  <a:lnTo>
                    <a:pt x="169" y="167"/>
                  </a:lnTo>
                  <a:lnTo>
                    <a:pt x="216" y="111"/>
                  </a:lnTo>
                  <a:lnTo>
                    <a:pt x="271" y="62"/>
                  </a:lnTo>
                  <a:lnTo>
                    <a:pt x="224" y="0"/>
                  </a:lnTo>
                  <a:lnTo>
                    <a:pt x="169" y="47"/>
                  </a:lnTo>
                  <a:lnTo>
                    <a:pt x="120" y="102"/>
                  </a:lnTo>
                  <a:lnTo>
                    <a:pt x="79" y="162"/>
                  </a:lnTo>
                  <a:lnTo>
                    <a:pt x="46" y="228"/>
                  </a:lnTo>
                  <a:lnTo>
                    <a:pt x="21" y="298"/>
                  </a:lnTo>
                  <a:lnTo>
                    <a:pt x="6" y="372"/>
                  </a:lnTo>
                  <a:lnTo>
                    <a:pt x="0" y="449"/>
                  </a:lnTo>
                  <a:lnTo>
                    <a:pt x="7" y="534"/>
                  </a:lnTo>
                  <a:lnTo>
                    <a:pt x="25" y="614"/>
                  </a:lnTo>
                  <a:lnTo>
                    <a:pt x="54" y="690"/>
                  </a:lnTo>
                  <a:lnTo>
                    <a:pt x="94" y="760"/>
                  </a:lnTo>
                  <a:lnTo>
                    <a:pt x="142" y="823"/>
                  </a:lnTo>
                  <a:lnTo>
                    <a:pt x="199" y="879"/>
                  </a:lnTo>
                  <a:lnTo>
                    <a:pt x="250" y="819"/>
                  </a:lnTo>
                  <a:lnTo>
                    <a:pt x="192" y="761"/>
                  </a:lnTo>
                  <a:lnTo>
                    <a:pt x="144" y="693"/>
                  </a:lnTo>
                  <a:lnTo>
                    <a:pt x="109" y="618"/>
                  </a:lnTo>
                  <a:lnTo>
                    <a:pt x="86" y="536"/>
                  </a:lnTo>
                  <a:lnTo>
                    <a:pt x="79" y="449"/>
                  </a:lnTo>
                  <a:close/>
                </a:path>
              </a:pathLst>
            </a:custGeom>
            <a:noFill/>
            <a:ln w="61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 name="Picture 1428"/>
            <p:cNvPicPr>
              <a:picLocks noChangeAspect="1" noChangeArrowheads="1"/>
            </p:cNvPicPr>
            <p:nvPr/>
          </p:nvPicPr>
          <p:blipFill>
            <a:blip r:embed="rId10" cstate="print"/>
            <a:srcRect/>
            <a:stretch>
              <a:fillRect/>
            </a:stretch>
          </p:blipFill>
          <p:spPr bwMode="auto">
            <a:xfrm>
              <a:off x="9174" y="1911"/>
              <a:ext cx="414" cy="921"/>
            </a:xfrm>
            <a:prstGeom prst="rect">
              <a:avLst/>
            </a:prstGeom>
            <a:noFill/>
          </p:spPr>
        </p:pic>
        <p:sp>
          <p:nvSpPr>
            <p:cNvPr id="16" name="Freeform 1429"/>
            <p:cNvSpPr>
              <a:spLocks/>
            </p:cNvSpPr>
            <p:nvPr/>
          </p:nvSpPr>
          <p:spPr bwMode="auto">
            <a:xfrm>
              <a:off x="9174" y="1908"/>
              <a:ext cx="414" cy="924"/>
            </a:xfrm>
            <a:custGeom>
              <a:avLst/>
              <a:gdLst>
                <a:gd name="T0" fmla="*/ 358 w 414"/>
                <a:gd name="T1" fmla="*/ 2704 h 924"/>
                <a:gd name="T2" fmla="*/ 343 w 414"/>
                <a:gd name="T3" fmla="*/ 2697 h 924"/>
                <a:gd name="T4" fmla="*/ 340 w 414"/>
                <a:gd name="T5" fmla="*/ 2696 h 924"/>
                <a:gd name="T6" fmla="*/ 194 w 414"/>
                <a:gd name="T7" fmla="*/ 2579 h 924"/>
                <a:gd name="T8" fmla="*/ 141 w 414"/>
                <a:gd name="T9" fmla="*/ 2472 h 924"/>
                <a:gd name="T10" fmla="*/ 126 w 414"/>
                <a:gd name="T11" fmla="*/ 2348 h 924"/>
                <a:gd name="T12" fmla="*/ 172 w 414"/>
                <a:gd name="T13" fmla="*/ 2197 h 924"/>
                <a:gd name="T14" fmla="*/ 276 w 414"/>
                <a:gd name="T15" fmla="*/ 2081 h 924"/>
                <a:gd name="T16" fmla="*/ 350 w 414"/>
                <a:gd name="T17" fmla="*/ 2032 h 924"/>
                <a:gd name="T18" fmla="*/ 353 w 414"/>
                <a:gd name="T19" fmla="*/ 2017 h 924"/>
                <a:gd name="T20" fmla="*/ 359 w 414"/>
                <a:gd name="T21" fmla="*/ 1994 h 924"/>
                <a:gd name="T22" fmla="*/ 349 w 414"/>
                <a:gd name="T23" fmla="*/ 1985 h 924"/>
                <a:gd name="T24" fmla="*/ 334 w 414"/>
                <a:gd name="T25" fmla="*/ 1950 h 924"/>
                <a:gd name="T26" fmla="*/ 344 w 414"/>
                <a:gd name="T27" fmla="*/ 1933 h 924"/>
                <a:gd name="T28" fmla="*/ 338 w 414"/>
                <a:gd name="T29" fmla="*/ 1920 h 924"/>
                <a:gd name="T30" fmla="*/ 324 w 414"/>
                <a:gd name="T31" fmla="*/ 1910 h 924"/>
                <a:gd name="T32" fmla="*/ 235 w 414"/>
                <a:gd name="T33" fmla="*/ 1950 h 924"/>
                <a:gd name="T34" fmla="*/ 117 w 414"/>
                <a:gd name="T35" fmla="*/ 2050 h 924"/>
                <a:gd name="T36" fmla="*/ 35 w 414"/>
                <a:gd name="T37" fmla="*/ 2183 h 924"/>
                <a:gd name="T38" fmla="*/ 0 w 414"/>
                <a:gd name="T39" fmla="*/ 2342 h 924"/>
                <a:gd name="T40" fmla="*/ 15 w 414"/>
                <a:gd name="T41" fmla="*/ 2490 h 924"/>
                <a:gd name="T42" fmla="*/ 72 w 414"/>
                <a:gd name="T43" fmla="*/ 2622 h 924"/>
                <a:gd name="T44" fmla="*/ 163 w 414"/>
                <a:gd name="T45" fmla="*/ 2730 h 924"/>
                <a:gd name="T46" fmla="*/ 282 w 414"/>
                <a:gd name="T47" fmla="*/ 2808 h 924"/>
                <a:gd name="T48" fmla="*/ 294 w 414"/>
                <a:gd name="T49" fmla="*/ 2814 h 924"/>
                <a:gd name="T50" fmla="*/ 308 w 414"/>
                <a:gd name="T51" fmla="*/ 2819 h 924"/>
                <a:gd name="T52" fmla="*/ 322 w 414"/>
                <a:gd name="T53" fmla="*/ 2824 h 924"/>
                <a:gd name="T54" fmla="*/ 342 w 414"/>
                <a:gd name="T55" fmla="*/ 2832 h 924"/>
                <a:gd name="T56" fmla="*/ 378 w 414"/>
                <a:gd name="T57" fmla="*/ 2825 h 924"/>
                <a:gd name="T58" fmla="*/ 410 w 414"/>
                <a:gd name="T59" fmla="*/ 2790 h 924"/>
                <a:gd name="T60" fmla="*/ 410 w 414"/>
                <a:gd name="T61" fmla="*/ 2745 h 924"/>
                <a:gd name="T62" fmla="*/ 385 w 414"/>
                <a:gd name="T63" fmla="*/ 2714 h 9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4" h="924">
                  <a:moveTo>
                    <a:pt x="366" y="798"/>
                  </a:moveTo>
                  <a:lnTo>
                    <a:pt x="358" y="796"/>
                  </a:lnTo>
                  <a:lnTo>
                    <a:pt x="350" y="792"/>
                  </a:lnTo>
                  <a:lnTo>
                    <a:pt x="343" y="789"/>
                  </a:lnTo>
                  <a:lnTo>
                    <a:pt x="342" y="789"/>
                  </a:lnTo>
                  <a:lnTo>
                    <a:pt x="340" y="788"/>
                  </a:lnTo>
                  <a:lnTo>
                    <a:pt x="259" y="739"/>
                  </a:lnTo>
                  <a:lnTo>
                    <a:pt x="194" y="671"/>
                  </a:lnTo>
                  <a:lnTo>
                    <a:pt x="163" y="620"/>
                  </a:lnTo>
                  <a:lnTo>
                    <a:pt x="141" y="564"/>
                  </a:lnTo>
                  <a:lnTo>
                    <a:pt x="128" y="503"/>
                  </a:lnTo>
                  <a:lnTo>
                    <a:pt x="126" y="440"/>
                  </a:lnTo>
                  <a:lnTo>
                    <a:pt x="140" y="360"/>
                  </a:lnTo>
                  <a:lnTo>
                    <a:pt x="172" y="289"/>
                  </a:lnTo>
                  <a:lnTo>
                    <a:pt x="218" y="226"/>
                  </a:lnTo>
                  <a:lnTo>
                    <a:pt x="276" y="173"/>
                  </a:lnTo>
                  <a:lnTo>
                    <a:pt x="341" y="129"/>
                  </a:lnTo>
                  <a:lnTo>
                    <a:pt x="350" y="124"/>
                  </a:lnTo>
                  <a:lnTo>
                    <a:pt x="352" y="116"/>
                  </a:lnTo>
                  <a:lnTo>
                    <a:pt x="353" y="109"/>
                  </a:lnTo>
                  <a:lnTo>
                    <a:pt x="355" y="100"/>
                  </a:lnTo>
                  <a:lnTo>
                    <a:pt x="359" y="86"/>
                  </a:lnTo>
                  <a:lnTo>
                    <a:pt x="352" y="80"/>
                  </a:lnTo>
                  <a:lnTo>
                    <a:pt x="349" y="77"/>
                  </a:lnTo>
                  <a:lnTo>
                    <a:pt x="355" y="59"/>
                  </a:lnTo>
                  <a:lnTo>
                    <a:pt x="334" y="42"/>
                  </a:lnTo>
                  <a:lnTo>
                    <a:pt x="339" y="33"/>
                  </a:lnTo>
                  <a:lnTo>
                    <a:pt x="344" y="25"/>
                  </a:lnTo>
                  <a:lnTo>
                    <a:pt x="343" y="20"/>
                  </a:lnTo>
                  <a:lnTo>
                    <a:pt x="338" y="12"/>
                  </a:lnTo>
                  <a:lnTo>
                    <a:pt x="331" y="0"/>
                  </a:lnTo>
                  <a:lnTo>
                    <a:pt x="324" y="2"/>
                  </a:lnTo>
                  <a:lnTo>
                    <a:pt x="305" y="8"/>
                  </a:lnTo>
                  <a:lnTo>
                    <a:pt x="235" y="42"/>
                  </a:lnTo>
                  <a:lnTo>
                    <a:pt x="172" y="88"/>
                  </a:lnTo>
                  <a:lnTo>
                    <a:pt x="117" y="142"/>
                  </a:lnTo>
                  <a:lnTo>
                    <a:pt x="71" y="205"/>
                  </a:lnTo>
                  <a:lnTo>
                    <a:pt x="35" y="275"/>
                  </a:lnTo>
                  <a:lnTo>
                    <a:pt x="11" y="352"/>
                  </a:lnTo>
                  <a:lnTo>
                    <a:pt x="0" y="434"/>
                  </a:lnTo>
                  <a:lnTo>
                    <a:pt x="2" y="509"/>
                  </a:lnTo>
                  <a:lnTo>
                    <a:pt x="15" y="582"/>
                  </a:lnTo>
                  <a:lnTo>
                    <a:pt x="39" y="650"/>
                  </a:lnTo>
                  <a:lnTo>
                    <a:pt x="72" y="714"/>
                  </a:lnTo>
                  <a:lnTo>
                    <a:pt x="113" y="771"/>
                  </a:lnTo>
                  <a:lnTo>
                    <a:pt x="163" y="822"/>
                  </a:lnTo>
                  <a:lnTo>
                    <a:pt x="219" y="866"/>
                  </a:lnTo>
                  <a:lnTo>
                    <a:pt x="282" y="900"/>
                  </a:lnTo>
                  <a:lnTo>
                    <a:pt x="288" y="904"/>
                  </a:lnTo>
                  <a:lnTo>
                    <a:pt x="294" y="906"/>
                  </a:lnTo>
                  <a:lnTo>
                    <a:pt x="300" y="908"/>
                  </a:lnTo>
                  <a:lnTo>
                    <a:pt x="308" y="911"/>
                  </a:lnTo>
                  <a:lnTo>
                    <a:pt x="315" y="914"/>
                  </a:lnTo>
                  <a:lnTo>
                    <a:pt x="322" y="916"/>
                  </a:lnTo>
                  <a:lnTo>
                    <a:pt x="332" y="921"/>
                  </a:lnTo>
                  <a:lnTo>
                    <a:pt x="342" y="924"/>
                  </a:lnTo>
                  <a:lnTo>
                    <a:pt x="353" y="923"/>
                  </a:lnTo>
                  <a:lnTo>
                    <a:pt x="378" y="917"/>
                  </a:lnTo>
                  <a:lnTo>
                    <a:pt x="397" y="903"/>
                  </a:lnTo>
                  <a:lnTo>
                    <a:pt x="410" y="882"/>
                  </a:lnTo>
                  <a:lnTo>
                    <a:pt x="414" y="858"/>
                  </a:lnTo>
                  <a:lnTo>
                    <a:pt x="410" y="837"/>
                  </a:lnTo>
                  <a:lnTo>
                    <a:pt x="400" y="820"/>
                  </a:lnTo>
                  <a:lnTo>
                    <a:pt x="385" y="806"/>
                  </a:lnTo>
                  <a:lnTo>
                    <a:pt x="366" y="798"/>
                  </a:lnTo>
                  <a:close/>
                </a:path>
              </a:pathLst>
            </a:custGeom>
            <a:noFill/>
            <a:ln w="612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1430"/>
            <p:cNvSpPr>
              <a:spLocks/>
            </p:cNvSpPr>
            <p:nvPr/>
          </p:nvSpPr>
          <p:spPr bwMode="auto">
            <a:xfrm>
              <a:off x="9508" y="1916"/>
              <a:ext cx="78" cy="78"/>
            </a:xfrm>
            <a:custGeom>
              <a:avLst/>
              <a:gdLst>
                <a:gd name="T0" fmla="*/ 36 w 78"/>
                <a:gd name="T1" fmla="*/ 1995 h 78"/>
                <a:gd name="T2" fmla="*/ 22 w 78"/>
                <a:gd name="T3" fmla="*/ 1991 h 78"/>
                <a:gd name="T4" fmla="*/ 10 w 78"/>
                <a:gd name="T5" fmla="*/ 1982 h 78"/>
                <a:gd name="T6" fmla="*/ 2 w 78"/>
                <a:gd name="T7" fmla="*/ 1969 h 78"/>
                <a:gd name="T8" fmla="*/ 0 w 78"/>
                <a:gd name="T9" fmla="*/ 1954 h 78"/>
                <a:gd name="T10" fmla="*/ 4 w 78"/>
                <a:gd name="T11" fmla="*/ 1939 h 78"/>
                <a:gd name="T12" fmla="*/ 12 w 78"/>
                <a:gd name="T13" fmla="*/ 1927 h 78"/>
                <a:gd name="T14" fmla="*/ 25 w 78"/>
                <a:gd name="T15" fmla="*/ 1919 h 78"/>
                <a:gd name="T16" fmla="*/ 41 w 78"/>
                <a:gd name="T17" fmla="*/ 1917 h 78"/>
                <a:gd name="T18" fmla="*/ 56 w 78"/>
                <a:gd name="T19" fmla="*/ 1921 h 78"/>
                <a:gd name="T20" fmla="*/ 67 w 78"/>
                <a:gd name="T21" fmla="*/ 1930 h 78"/>
                <a:gd name="T22" fmla="*/ 75 w 78"/>
                <a:gd name="T23" fmla="*/ 1943 h 78"/>
                <a:gd name="T24" fmla="*/ 77 w 78"/>
                <a:gd name="T25" fmla="*/ 1958 h 78"/>
                <a:gd name="T26" fmla="*/ 73 w 78"/>
                <a:gd name="T27" fmla="*/ 1973 h 78"/>
                <a:gd name="T28" fmla="*/ 65 w 78"/>
                <a:gd name="T29" fmla="*/ 1985 h 78"/>
                <a:gd name="T30" fmla="*/ 52 w 78"/>
                <a:gd name="T31" fmla="*/ 1992 h 78"/>
                <a:gd name="T32" fmla="*/ 36 w 78"/>
                <a:gd name="T33" fmla="*/ 1995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6" y="78"/>
                  </a:moveTo>
                  <a:lnTo>
                    <a:pt x="22" y="74"/>
                  </a:lnTo>
                  <a:lnTo>
                    <a:pt x="10" y="65"/>
                  </a:lnTo>
                  <a:lnTo>
                    <a:pt x="2" y="52"/>
                  </a:lnTo>
                  <a:lnTo>
                    <a:pt x="0" y="37"/>
                  </a:lnTo>
                  <a:lnTo>
                    <a:pt x="4" y="22"/>
                  </a:lnTo>
                  <a:lnTo>
                    <a:pt x="12" y="10"/>
                  </a:lnTo>
                  <a:lnTo>
                    <a:pt x="25" y="2"/>
                  </a:lnTo>
                  <a:lnTo>
                    <a:pt x="41" y="0"/>
                  </a:lnTo>
                  <a:lnTo>
                    <a:pt x="56" y="4"/>
                  </a:lnTo>
                  <a:lnTo>
                    <a:pt x="67" y="13"/>
                  </a:lnTo>
                  <a:lnTo>
                    <a:pt x="75" y="26"/>
                  </a:lnTo>
                  <a:lnTo>
                    <a:pt x="77" y="41"/>
                  </a:lnTo>
                  <a:lnTo>
                    <a:pt x="73" y="56"/>
                  </a:lnTo>
                  <a:lnTo>
                    <a:pt x="65" y="68"/>
                  </a:lnTo>
                  <a:lnTo>
                    <a:pt x="52" y="75"/>
                  </a:lnTo>
                  <a:lnTo>
                    <a:pt x="36" y="78"/>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1431"/>
            <p:cNvSpPr>
              <a:spLocks/>
            </p:cNvSpPr>
            <p:nvPr/>
          </p:nvSpPr>
          <p:spPr bwMode="auto">
            <a:xfrm>
              <a:off x="9508" y="1916"/>
              <a:ext cx="78" cy="78"/>
            </a:xfrm>
            <a:custGeom>
              <a:avLst/>
              <a:gdLst>
                <a:gd name="T0" fmla="*/ 0 w 78"/>
                <a:gd name="T1" fmla="*/ 1954 h 78"/>
                <a:gd name="T2" fmla="*/ 4 w 78"/>
                <a:gd name="T3" fmla="*/ 1939 h 78"/>
                <a:gd name="T4" fmla="*/ 12 w 78"/>
                <a:gd name="T5" fmla="*/ 1927 h 78"/>
                <a:gd name="T6" fmla="*/ 25 w 78"/>
                <a:gd name="T7" fmla="*/ 1919 h 78"/>
                <a:gd name="T8" fmla="*/ 41 w 78"/>
                <a:gd name="T9" fmla="*/ 1917 h 78"/>
                <a:gd name="T10" fmla="*/ 56 w 78"/>
                <a:gd name="T11" fmla="*/ 1921 h 78"/>
                <a:gd name="T12" fmla="*/ 67 w 78"/>
                <a:gd name="T13" fmla="*/ 1930 h 78"/>
                <a:gd name="T14" fmla="*/ 75 w 78"/>
                <a:gd name="T15" fmla="*/ 1943 h 78"/>
                <a:gd name="T16" fmla="*/ 77 w 78"/>
                <a:gd name="T17" fmla="*/ 1958 h 78"/>
                <a:gd name="T18" fmla="*/ 73 w 78"/>
                <a:gd name="T19" fmla="*/ 1973 h 78"/>
                <a:gd name="T20" fmla="*/ 65 w 78"/>
                <a:gd name="T21" fmla="*/ 1985 h 78"/>
                <a:gd name="T22" fmla="*/ 52 w 78"/>
                <a:gd name="T23" fmla="*/ 1992 h 78"/>
                <a:gd name="T24" fmla="*/ 36 w 78"/>
                <a:gd name="T25" fmla="*/ 1995 h 78"/>
                <a:gd name="T26" fmla="*/ 22 w 78"/>
                <a:gd name="T27" fmla="*/ 1991 h 78"/>
                <a:gd name="T28" fmla="*/ 10 w 78"/>
                <a:gd name="T29" fmla="*/ 1982 h 78"/>
                <a:gd name="T30" fmla="*/ 2 w 78"/>
                <a:gd name="T31" fmla="*/ 1969 h 78"/>
                <a:gd name="T32" fmla="*/ 0 w 78"/>
                <a:gd name="T33" fmla="*/ 195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0" y="37"/>
                  </a:moveTo>
                  <a:lnTo>
                    <a:pt x="4" y="22"/>
                  </a:lnTo>
                  <a:lnTo>
                    <a:pt x="12" y="10"/>
                  </a:lnTo>
                  <a:lnTo>
                    <a:pt x="25" y="2"/>
                  </a:lnTo>
                  <a:lnTo>
                    <a:pt x="41" y="0"/>
                  </a:lnTo>
                  <a:lnTo>
                    <a:pt x="56" y="4"/>
                  </a:lnTo>
                  <a:lnTo>
                    <a:pt x="67" y="13"/>
                  </a:lnTo>
                  <a:lnTo>
                    <a:pt x="75" y="26"/>
                  </a:lnTo>
                  <a:lnTo>
                    <a:pt x="77" y="41"/>
                  </a:lnTo>
                  <a:lnTo>
                    <a:pt x="73" y="56"/>
                  </a:lnTo>
                  <a:lnTo>
                    <a:pt x="65" y="68"/>
                  </a:lnTo>
                  <a:lnTo>
                    <a:pt x="52" y="75"/>
                  </a:lnTo>
                  <a:lnTo>
                    <a:pt x="36" y="78"/>
                  </a:lnTo>
                  <a:lnTo>
                    <a:pt x="22" y="74"/>
                  </a:lnTo>
                  <a:lnTo>
                    <a:pt x="10" y="65"/>
                  </a:lnTo>
                  <a:lnTo>
                    <a:pt x="2" y="52"/>
                  </a:lnTo>
                  <a:lnTo>
                    <a:pt x="0" y="37"/>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1432"/>
            <p:cNvSpPr>
              <a:spLocks/>
            </p:cNvSpPr>
            <p:nvPr/>
          </p:nvSpPr>
          <p:spPr bwMode="auto">
            <a:xfrm>
              <a:off x="9478" y="2725"/>
              <a:ext cx="78" cy="78"/>
            </a:xfrm>
            <a:custGeom>
              <a:avLst/>
              <a:gdLst>
                <a:gd name="T0" fmla="*/ 39 w 78"/>
                <a:gd name="T1" fmla="*/ 2804 h 78"/>
                <a:gd name="T2" fmla="*/ 24 w 78"/>
                <a:gd name="T3" fmla="*/ 2801 h 78"/>
                <a:gd name="T4" fmla="*/ 12 w 78"/>
                <a:gd name="T5" fmla="*/ 2793 h 78"/>
                <a:gd name="T6" fmla="*/ 3 w 78"/>
                <a:gd name="T7" fmla="*/ 2781 h 78"/>
                <a:gd name="T8" fmla="*/ 0 w 78"/>
                <a:gd name="T9" fmla="*/ 2766 h 78"/>
                <a:gd name="T10" fmla="*/ 3 w 78"/>
                <a:gd name="T11" fmla="*/ 2750 h 78"/>
                <a:gd name="T12" fmla="*/ 11 w 78"/>
                <a:gd name="T13" fmla="*/ 2738 h 78"/>
                <a:gd name="T14" fmla="*/ 23 w 78"/>
                <a:gd name="T15" fmla="*/ 2729 h 78"/>
                <a:gd name="T16" fmla="*/ 38 w 78"/>
                <a:gd name="T17" fmla="*/ 2726 h 78"/>
                <a:gd name="T18" fmla="*/ 53 w 78"/>
                <a:gd name="T19" fmla="*/ 2729 h 78"/>
                <a:gd name="T20" fmla="*/ 66 w 78"/>
                <a:gd name="T21" fmla="*/ 2737 h 78"/>
                <a:gd name="T22" fmla="*/ 74 w 78"/>
                <a:gd name="T23" fmla="*/ 2749 h 78"/>
                <a:gd name="T24" fmla="*/ 77 w 78"/>
                <a:gd name="T25" fmla="*/ 2764 h 78"/>
                <a:gd name="T26" fmla="*/ 75 w 78"/>
                <a:gd name="T27" fmla="*/ 2779 h 78"/>
                <a:gd name="T28" fmla="*/ 67 w 78"/>
                <a:gd name="T29" fmla="*/ 2792 h 78"/>
                <a:gd name="T30" fmla="*/ 54 w 78"/>
                <a:gd name="T31" fmla="*/ 2800 h 78"/>
                <a:gd name="T32" fmla="*/ 39 w 78"/>
                <a:gd name="T33" fmla="*/ 280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9" y="78"/>
                  </a:moveTo>
                  <a:lnTo>
                    <a:pt x="24" y="75"/>
                  </a:lnTo>
                  <a:lnTo>
                    <a:pt x="12" y="67"/>
                  </a:lnTo>
                  <a:lnTo>
                    <a:pt x="3" y="55"/>
                  </a:lnTo>
                  <a:lnTo>
                    <a:pt x="0" y="40"/>
                  </a:lnTo>
                  <a:lnTo>
                    <a:pt x="3" y="24"/>
                  </a:lnTo>
                  <a:lnTo>
                    <a:pt x="11" y="12"/>
                  </a:lnTo>
                  <a:lnTo>
                    <a:pt x="23" y="3"/>
                  </a:lnTo>
                  <a:lnTo>
                    <a:pt x="38" y="0"/>
                  </a:lnTo>
                  <a:lnTo>
                    <a:pt x="53" y="3"/>
                  </a:lnTo>
                  <a:lnTo>
                    <a:pt x="66" y="11"/>
                  </a:lnTo>
                  <a:lnTo>
                    <a:pt x="74" y="23"/>
                  </a:lnTo>
                  <a:lnTo>
                    <a:pt x="77" y="38"/>
                  </a:lnTo>
                  <a:lnTo>
                    <a:pt x="75" y="53"/>
                  </a:lnTo>
                  <a:lnTo>
                    <a:pt x="67" y="66"/>
                  </a:lnTo>
                  <a:lnTo>
                    <a:pt x="54" y="74"/>
                  </a:lnTo>
                  <a:lnTo>
                    <a:pt x="39" y="78"/>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1433"/>
            <p:cNvSpPr>
              <a:spLocks/>
            </p:cNvSpPr>
            <p:nvPr/>
          </p:nvSpPr>
          <p:spPr bwMode="auto">
            <a:xfrm>
              <a:off x="9478" y="2725"/>
              <a:ext cx="78" cy="78"/>
            </a:xfrm>
            <a:custGeom>
              <a:avLst/>
              <a:gdLst>
                <a:gd name="T0" fmla="*/ 0 w 78"/>
                <a:gd name="T1" fmla="*/ 2766 h 78"/>
                <a:gd name="T2" fmla="*/ 3 w 78"/>
                <a:gd name="T3" fmla="*/ 2750 h 78"/>
                <a:gd name="T4" fmla="*/ 11 w 78"/>
                <a:gd name="T5" fmla="*/ 2738 h 78"/>
                <a:gd name="T6" fmla="*/ 23 w 78"/>
                <a:gd name="T7" fmla="*/ 2729 h 78"/>
                <a:gd name="T8" fmla="*/ 38 w 78"/>
                <a:gd name="T9" fmla="*/ 2726 h 78"/>
                <a:gd name="T10" fmla="*/ 53 w 78"/>
                <a:gd name="T11" fmla="*/ 2729 h 78"/>
                <a:gd name="T12" fmla="*/ 66 w 78"/>
                <a:gd name="T13" fmla="*/ 2737 h 78"/>
                <a:gd name="T14" fmla="*/ 74 w 78"/>
                <a:gd name="T15" fmla="*/ 2749 h 78"/>
                <a:gd name="T16" fmla="*/ 77 w 78"/>
                <a:gd name="T17" fmla="*/ 2764 h 78"/>
                <a:gd name="T18" fmla="*/ 75 w 78"/>
                <a:gd name="T19" fmla="*/ 2779 h 78"/>
                <a:gd name="T20" fmla="*/ 67 w 78"/>
                <a:gd name="T21" fmla="*/ 2792 h 78"/>
                <a:gd name="T22" fmla="*/ 54 w 78"/>
                <a:gd name="T23" fmla="*/ 2800 h 78"/>
                <a:gd name="T24" fmla="*/ 39 w 78"/>
                <a:gd name="T25" fmla="*/ 2804 h 78"/>
                <a:gd name="T26" fmla="*/ 24 w 78"/>
                <a:gd name="T27" fmla="*/ 2801 h 78"/>
                <a:gd name="T28" fmla="*/ 12 w 78"/>
                <a:gd name="T29" fmla="*/ 2793 h 78"/>
                <a:gd name="T30" fmla="*/ 3 w 78"/>
                <a:gd name="T31" fmla="*/ 2781 h 78"/>
                <a:gd name="T32" fmla="*/ 0 w 78"/>
                <a:gd name="T33" fmla="*/ 2766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0" y="40"/>
                  </a:moveTo>
                  <a:lnTo>
                    <a:pt x="3" y="24"/>
                  </a:lnTo>
                  <a:lnTo>
                    <a:pt x="11" y="12"/>
                  </a:lnTo>
                  <a:lnTo>
                    <a:pt x="23" y="3"/>
                  </a:lnTo>
                  <a:lnTo>
                    <a:pt x="38" y="0"/>
                  </a:lnTo>
                  <a:lnTo>
                    <a:pt x="53" y="3"/>
                  </a:lnTo>
                  <a:lnTo>
                    <a:pt x="66" y="11"/>
                  </a:lnTo>
                  <a:lnTo>
                    <a:pt x="74" y="23"/>
                  </a:lnTo>
                  <a:lnTo>
                    <a:pt x="77" y="38"/>
                  </a:lnTo>
                  <a:lnTo>
                    <a:pt x="75" y="53"/>
                  </a:lnTo>
                  <a:lnTo>
                    <a:pt x="67" y="66"/>
                  </a:lnTo>
                  <a:lnTo>
                    <a:pt x="54" y="74"/>
                  </a:lnTo>
                  <a:lnTo>
                    <a:pt x="39" y="78"/>
                  </a:lnTo>
                  <a:lnTo>
                    <a:pt x="24" y="75"/>
                  </a:lnTo>
                  <a:lnTo>
                    <a:pt x="12" y="67"/>
                  </a:lnTo>
                  <a:lnTo>
                    <a:pt x="3" y="55"/>
                  </a:lnTo>
                  <a:lnTo>
                    <a:pt x="0" y="40"/>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 name="Picture 1434"/>
            <p:cNvPicPr>
              <a:picLocks noChangeAspect="1" noChangeArrowheads="1"/>
            </p:cNvPicPr>
            <p:nvPr/>
          </p:nvPicPr>
          <p:blipFill>
            <a:blip r:embed="rId11" cstate="print"/>
            <a:srcRect/>
            <a:stretch>
              <a:fillRect/>
            </a:stretch>
          </p:blipFill>
          <p:spPr bwMode="auto">
            <a:xfrm>
              <a:off x="9734" y="1910"/>
              <a:ext cx="413" cy="921"/>
            </a:xfrm>
            <a:prstGeom prst="rect">
              <a:avLst/>
            </a:prstGeom>
            <a:noFill/>
          </p:spPr>
        </p:pic>
        <p:sp>
          <p:nvSpPr>
            <p:cNvPr id="22" name="Freeform 1435"/>
            <p:cNvSpPr>
              <a:spLocks/>
            </p:cNvSpPr>
            <p:nvPr/>
          </p:nvSpPr>
          <p:spPr bwMode="auto">
            <a:xfrm>
              <a:off x="9734" y="1907"/>
              <a:ext cx="413" cy="924"/>
            </a:xfrm>
            <a:custGeom>
              <a:avLst/>
              <a:gdLst>
                <a:gd name="T0" fmla="*/ 73 w 413"/>
                <a:gd name="T1" fmla="*/ 2696 h 924"/>
                <a:gd name="T2" fmla="*/ 116 w 413"/>
                <a:gd name="T3" fmla="*/ 2673 h 924"/>
                <a:gd name="T4" fmla="*/ 189 w 413"/>
                <a:gd name="T5" fmla="*/ 2614 h 924"/>
                <a:gd name="T6" fmla="*/ 250 w 413"/>
                <a:gd name="T7" fmla="*/ 2526 h 924"/>
                <a:gd name="T8" fmla="*/ 284 w 413"/>
                <a:gd name="T9" fmla="*/ 2410 h 924"/>
                <a:gd name="T10" fmla="*/ 272 w 413"/>
                <a:gd name="T11" fmla="*/ 2267 h 924"/>
                <a:gd name="T12" fmla="*/ 193 w 413"/>
                <a:gd name="T13" fmla="*/ 2133 h 924"/>
                <a:gd name="T14" fmla="*/ 69 w 413"/>
                <a:gd name="T15" fmla="*/ 2037 h 924"/>
                <a:gd name="T16" fmla="*/ 59 w 413"/>
                <a:gd name="T17" fmla="*/ 2023 h 924"/>
                <a:gd name="T18" fmla="*/ 56 w 413"/>
                <a:gd name="T19" fmla="*/ 2008 h 924"/>
                <a:gd name="T20" fmla="*/ 58 w 413"/>
                <a:gd name="T21" fmla="*/ 1988 h 924"/>
                <a:gd name="T22" fmla="*/ 55 w 413"/>
                <a:gd name="T23" fmla="*/ 1966 h 924"/>
                <a:gd name="T24" fmla="*/ 71 w 413"/>
                <a:gd name="T25" fmla="*/ 1941 h 924"/>
                <a:gd name="T26" fmla="*/ 68 w 413"/>
                <a:gd name="T27" fmla="*/ 1927 h 924"/>
                <a:gd name="T28" fmla="*/ 79 w 413"/>
                <a:gd name="T29" fmla="*/ 1908 h 924"/>
                <a:gd name="T30" fmla="*/ 105 w 413"/>
                <a:gd name="T31" fmla="*/ 1915 h 924"/>
                <a:gd name="T32" fmla="*/ 238 w 413"/>
                <a:gd name="T33" fmla="*/ 1994 h 924"/>
                <a:gd name="T34" fmla="*/ 340 w 413"/>
                <a:gd name="T35" fmla="*/ 2111 h 924"/>
                <a:gd name="T36" fmla="*/ 400 w 413"/>
                <a:gd name="T37" fmla="*/ 2258 h 924"/>
                <a:gd name="T38" fmla="*/ 410 w 413"/>
                <a:gd name="T39" fmla="*/ 2415 h 924"/>
                <a:gd name="T40" fmla="*/ 374 w 413"/>
                <a:gd name="T41" fmla="*/ 2556 h 924"/>
                <a:gd name="T42" fmla="*/ 300 w 413"/>
                <a:gd name="T43" fmla="*/ 2678 h 924"/>
                <a:gd name="T44" fmla="*/ 195 w 413"/>
                <a:gd name="T45" fmla="*/ 2772 h 924"/>
                <a:gd name="T46" fmla="*/ 126 w 413"/>
                <a:gd name="T47" fmla="*/ 2811 h 924"/>
                <a:gd name="T48" fmla="*/ 114 w 413"/>
                <a:gd name="T49" fmla="*/ 2815 h 924"/>
                <a:gd name="T50" fmla="*/ 99 w 413"/>
                <a:gd name="T51" fmla="*/ 2821 h 924"/>
                <a:gd name="T52" fmla="*/ 83 w 413"/>
                <a:gd name="T53" fmla="*/ 2828 h 924"/>
                <a:gd name="T54" fmla="*/ 61 w 413"/>
                <a:gd name="T55" fmla="*/ 2831 h 924"/>
                <a:gd name="T56" fmla="*/ 17 w 413"/>
                <a:gd name="T57" fmla="*/ 2811 h 924"/>
                <a:gd name="T58" fmla="*/ 0 w 413"/>
                <a:gd name="T59" fmla="*/ 2765 h 924"/>
                <a:gd name="T60" fmla="*/ 14 w 413"/>
                <a:gd name="T61" fmla="*/ 2727 h 924"/>
                <a:gd name="T62" fmla="*/ 48 w 413"/>
                <a:gd name="T63" fmla="*/ 2706 h 9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924">
                  <a:moveTo>
                    <a:pt x="48" y="798"/>
                  </a:moveTo>
                  <a:lnTo>
                    <a:pt x="73" y="788"/>
                  </a:lnTo>
                  <a:lnTo>
                    <a:pt x="74" y="787"/>
                  </a:lnTo>
                  <a:lnTo>
                    <a:pt x="116" y="765"/>
                  </a:lnTo>
                  <a:lnTo>
                    <a:pt x="154" y="738"/>
                  </a:lnTo>
                  <a:lnTo>
                    <a:pt x="189" y="706"/>
                  </a:lnTo>
                  <a:lnTo>
                    <a:pt x="219" y="670"/>
                  </a:lnTo>
                  <a:lnTo>
                    <a:pt x="250" y="618"/>
                  </a:lnTo>
                  <a:lnTo>
                    <a:pt x="272" y="562"/>
                  </a:lnTo>
                  <a:lnTo>
                    <a:pt x="284" y="502"/>
                  </a:lnTo>
                  <a:lnTo>
                    <a:pt x="286" y="439"/>
                  </a:lnTo>
                  <a:lnTo>
                    <a:pt x="272" y="359"/>
                  </a:lnTo>
                  <a:lnTo>
                    <a:pt x="239" y="287"/>
                  </a:lnTo>
                  <a:lnTo>
                    <a:pt x="193" y="225"/>
                  </a:lnTo>
                  <a:lnTo>
                    <a:pt x="135" y="172"/>
                  </a:lnTo>
                  <a:lnTo>
                    <a:pt x="69" y="129"/>
                  </a:lnTo>
                  <a:lnTo>
                    <a:pt x="61" y="124"/>
                  </a:lnTo>
                  <a:lnTo>
                    <a:pt x="59" y="115"/>
                  </a:lnTo>
                  <a:lnTo>
                    <a:pt x="57" y="109"/>
                  </a:lnTo>
                  <a:lnTo>
                    <a:pt x="56" y="100"/>
                  </a:lnTo>
                  <a:lnTo>
                    <a:pt x="51" y="85"/>
                  </a:lnTo>
                  <a:lnTo>
                    <a:pt x="58" y="80"/>
                  </a:lnTo>
                  <a:lnTo>
                    <a:pt x="61" y="77"/>
                  </a:lnTo>
                  <a:lnTo>
                    <a:pt x="55" y="58"/>
                  </a:lnTo>
                  <a:lnTo>
                    <a:pt x="76" y="41"/>
                  </a:lnTo>
                  <a:lnTo>
                    <a:pt x="71" y="33"/>
                  </a:lnTo>
                  <a:lnTo>
                    <a:pt x="66" y="24"/>
                  </a:lnTo>
                  <a:lnTo>
                    <a:pt x="68" y="19"/>
                  </a:lnTo>
                  <a:lnTo>
                    <a:pt x="72" y="11"/>
                  </a:lnTo>
                  <a:lnTo>
                    <a:pt x="79" y="0"/>
                  </a:lnTo>
                  <a:lnTo>
                    <a:pt x="86" y="2"/>
                  </a:lnTo>
                  <a:lnTo>
                    <a:pt x="105" y="7"/>
                  </a:lnTo>
                  <a:lnTo>
                    <a:pt x="175" y="41"/>
                  </a:lnTo>
                  <a:lnTo>
                    <a:pt x="238" y="86"/>
                  </a:lnTo>
                  <a:lnTo>
                    <a:pt x="294" y="141"/>
                  </a:lnTo>
                  <a:lnTo>
                    <a:pt x="340" y="203"/>
                  </a:lnTo>
                  <a:lnTo>
                    <a:pt x="376" y="273"/>
                  </a:lnTo>
                  <a:lnTo>
                    <a:pt x="400" y="350"/>
                  </a:lnTo>
                  <a:lnTo>
                    <a:pt x="412" y="431"/>
                  </a:lnTo>
                  <a:lnTo>
                    <a:pt x="410" y="507"/>
                  </a:lnTo>
                  <a:lnTo>
                    <a:pt x="398" y="579"/>
                  </a:lnTo>
                  <a:lnTo>
                    <a:pt x="374" y="648"/>
                  </a:lnTo>
                  <a:lnTo>
                    <a:pt x="342" y="712"/>
                  </a:lnTo>
                  <a:lnTo>
                    <a:pt x="300" y="770"/>
                  </a:lnTo>
                  <a:lnTo>
                    <a:pt x="251" y="821"/>
                  </a:lnTo>
                  <a:lnTo>
                    <a:pt x="195" y="864"/>
                  </a:lnTo>
                  <a:lnTo>
                    <a:pt x="132" y="899"/>
                  </a:lnTo>
                  <a:lnTo>
                    <a:pt x="126" y="903"/>
                  </a:lnTo>
                  <a:lnTo>
                    <a:pt x="120" y="905"/>
                  </a:lnTo>
                  <a:lnTo>
                    <a:pt x="114" y="907"/>
                  </a:lnTo>
                  <a:lnTo>
                    <a:pt x="107" y="910"/>
                  </a:lnTo>
                  <a:lnTo>
                    <a:pt x="99" y="913"/>
                  </a:lnTo>
                  <a:lnTo>
                    <a:pt x="92" y="916"/>
                  </a:lnTo>
                  <a:lnTo>
                    <a:pt x="83" y="920"/>
                  </a:lnTo>
                  <a:lnTo>
                    <a:pt x="72" y="923"/>
                  </a:lnTo>
                  <a:lnTo>
                    <a:pt x="61" y="923"/>
                  </a:lnTo>
                  <a:lnTo>
                    <a:pt x="37" y="917"/>
                  </a:lnTo>
                  <a:lnTo>
                    <a:pt x="17" y="903"/>
                  </a:lnTo>
                  <a:lnTo>
                    <a:pt x="4" y="882"/>
                  </a:lnTo>
                  <a:lnTo>
                    <a:pt x="0" y="857"/>
                  </a:lnTo>
                  <a:lnTo>
                    <a:pt x="4" y="837"/>
                  </a:lnTo>
                  <a:lnTo>
                    <a:pt x="14" y="819"/>
                  </a:lnTo>
                  <a:lnTo>
                    <a:pt x="29" y="806"/>
                  </a:lnTo>
                  <a:lnTo>
                    <a:pt x="48" y="798"/>
                  </a:lnTo>
                  <a:close/>
                </a:path>
              </a:pathLst>
            </a:custGeom>
            <a:noFill/>
            <a:ln w="612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Freeform 1436"/>
            <p:cNvSpPr>
              <a:spLocks/>
            </p:cNvSpPr>
            <p:nvPr/>
          </p:nvSpPr>
          <p:spPr bwMode="auto">
            <a:xfrm>
              <a:off x="9732" y="1916"/>
              <a:ext cx="78" cy="78"/>
            </a:xfrm>
            <a:custGeom>
              <a:avLst/>
              <a:gdLst>
                <a:gd name="T0" fmla="*/ 41 w 78"/>
                <a:gd name="T1" fmla="*/ 1994 h 78"/>
                <a:gd name="T2" fmla="*/ 26 w 78"/>
                <a:gd name="T3" fmla="*/ 1992 h 78"/>
                <a:gd name="T4" fmla="*/ 13 w 78"/>
                <a:gd name="T5" fmla="*/ 1984 h 78"/>
                <a:gd name="T6" fmla="*/ 4 w 78"/>
                <a:gd name="T7" fmla="*/ 1973 h 78"/>
                <a:gd name="T8" fmla="*/ 0 w 78"/>
                <a:gd name="T9" fmla="*/ 1958 h 78"/>
                <a:gd name="T10" fmla="*/ 2 w 78"/>
                <a:gd name="T11" fmla="*/ 1942 h 78"/>
                <a:gd name="T12" fmla="*/ 10 w 78"/>
                <a:gd name="T13" fmla="*/ 1929 h 78"/>
                <a:gd name="T14" fmla="*/ 22 w 78"/>
                <a:gd name="T15" fmla="*/ 1920 h 78"/>
                <a:gd name="T16" fmla="*/ 36 w 78"/>
                <a:gd name="T17" fmla="*/ 1917 h 78"/>
                <a:gd name="T18" fmla="*/ 52 w 78"/>
                <a:gd name="T19" fmla="*/ 1919 h 78"/>
                <a:gd name="T20" fmla="*/ 65 w 78"/>
                <a:gd name="T21" fmla="*/ 1926 h 78"/>
                <a:gd name="T22" fmla="*/ 74 w 78"/>
                <a:gd name="T23" fmla="*/ 1938 h 78"/>
                <a:gd name="T24" fmla="*/ 77 w 78"/>
                <a:gd name="T25" fmla="*/ 1953 h 78"/>
                <a:gd name="T26" fmla="*/ 75 w 78"/>
                <a:gd name="T27" fmla="*/ 1968 h 78"/>
                <a:gd name="T28" fmla="*/ 68 w 78"/>
                <a:gd name="T29" fmla="*/ 1981 h 78"/>
                <a:gd name="T30" fmla="*/ 56 w 78"/>
                <a:gd name="T31" fmla="*/ 1990 h 78"/>
                <a:gd name="T32" fmla="*/ 41 w 78"/>
                <a:gd name="T33" fmla="*/ 199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41" y="77"/>
                  </a:moveTo>
                  <a:lnTo>
                    <a:pt x="26" y="75"/>
                  </a:lnTo>
                  <a:lnTo>
                    <a:pt x="13" y="67"/>
                  </a:lnTo>
                  <a:lnTo>
                    <a:pt x="4" y="56"/>
                  </a:lnTo>
                  <a:lnTo>
                    <a:pt x="0" y="41"/>
                  </a:lnTo>
                  <a:lnTo>
                    <a:pt x="2" y="25"/>
                  </a:lnTo>
                  <a:lnTo>
                    <a:pt x="10" y="12"/>
                  </a:lnTo>
                  <a:lnTo>
                    <a:pt x="22" y="3"/>
                  </a:lnTo>
                  <a:lnTo>
                    <a:pt x="36" y="0"/>
                  </a:lnTo>
                  <a:lnTo>
                    <a:pt x="52" y="2"/>
                  </a:lnTo>
                  <a:lnTo>
                    <a:pt x="65" y="9"/>
                  </a:lnTo>
                  <a:lnTo>
                    <a:pt x="74" y="21"/>
                  </a:lnTo>
                  <a:lnTo>
                    <a:pt x="77" y="36"/>
                  </a:lnTo>
                  <a:lnTo>
                    <a:pt x="75" y="51"/>
                  </a:lnTo>
                  <a:lnTo>
                    <a:pt x="68" y="64"/>
                  </a:lnTo>
                  <a:lnTo>
                    <a:pt x="56" y="73"/>
                  </a:lnTo>
                  <a:lnTo>
                    <a:pt x="41" y="77"/>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Freeform 1437"/>
            <p:cNvSpPr>
              <a:spLocks/>
            </p:cNvSpPr>
            <p:nvPr/>
          </p:nvSpPr>
          <p:spPr bwMode="auto">
            <a:xfrm>
              <a:off x="9732" y="1916"/>
              <a:ext cx="78" cy="78"/>
            </a:xfrm>
            <a:custGeom>
              <a:avLst/>
              <a:gdLst>
                <a:gd name="T0" fmla="*/ 77 w 78"/>
                <a:gd name="T1" fmla="*/ 1953 h 78"/>
                <a:gd name="T2" fmla="*/ 74 w 78"/>
                <a:gd name="T3" fmla="*/ 1938 h 78"/>
                <a:gd name="T4" fmla="*/ 65 w 78"/>
                <a:gd name="T5" fmla="*/ 1926 h 78"/>
                <a:gd name="T6" fmla="*/ 52 w 78"/>
                <a:gd name="T7" fmla="*/ 1919 h 78"/>
                <a:gd name="T8" fmla="*/ 36 w 78"/>
                <a:gd name="T9" fmla="*/ 1917 h 78"/>
                <a:gd name="T10" fmla="*/ 22 w 78"/>
                <a:gd name="T11" fmla="*/ 1920 h 78"/>
                <a:gd name="T12" fmla="*/ 10 w 78"/>
                <a:gd name="T13" fmla="*/ 1929 h 78"/>
                <a:gd name="T14" fmla="*/ 2 w 78"/>
                <a:gd name="T15" fmla="*/ 1942 h 78"/>
                <a:gd name="T16" fmla="*/ 0 w 78"/>
                <a:gd name="T17" fmla="*/ 1958 h 78"/>
                <a:gd name="T18" fmla="*/ 4 w 78"/>
                <a:gd name="T19" fmla="*/ 1973 h 78"/>
                <a:gd name="T20" fmla="*/ 13 w 78"/>
                <a:gd name="T21" fmla="*/ 1984 h 78"/>
                <a:gd name="T22" fmla="*/ 26 w 78"/>
                <a:gd name="T23" fmla="*/ 1992 h 78"/>
                <a:gd name="T24" fmla="*/ 41 w 78"/>
                <a:gd name="T25" fmla="*/ 1994 h 78"/>
                <a:gd name="T26" fmla="*/ 56 w 78"/>
                <a:gd name="T27" fmla="*/ 1990 h 78"/>
                <a:gd name="T28" fmla="*/ 68 w 78"/>
                <a:gd name="T29" fmla="*/ 1981 h 78"/>
                <a:gd name="T30" fmla="*/ 75 w 78"/>
                <a:gd name="T31" fmla="*/ 1968 h 78"/>
                <a:gd name="T32" fmla="*/ 77 w 78"/>
                <a:gd name="T33" fmla="*/ 1953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77" y="36"/>
                  </a:moveTo>
                  <a:lnTo>
                    <a:pt x="74" y="21"/>
                  </a:lnTo>
                  <a:lnTo>
                    <a:pt x="65" y="9"/>
                  </a:lnTo>
                  <a:lnTo>
                    <a:pt x="52" y="2"/>
                  </a:lnTo>
                  <a:lnTo>
                    <a:pt x="36" y="0"/>
                  </a:lnTo>
                  <a:lnTo>
                    <a:pt x="22" y="3"/>
                  </a:lnTo>
                  <a:lnTo>
                    <a:pt x="10" y="12"/>
                  </a:lnTo>
                  <a:lnTo>
                    <a:pt x="2" y="25"/>
                  </a:lnTo>
                  <a:lnTo>
                    <a:pt x="0" y="41"/>
                  </a:lnTo>
                  <a:lnTo>
                    <a:pt x="4" y="56"/>
                  </a:lnTo>
                  <a:lnTo>
                    <a:pt x="13" y="67"/>
                  </a:lnTo>
                  <a:lnTo>
                    <a:pt x="26" y="75"/>
                  </a:lnTo>
                  <a:lnTo>
                    <a:pt x="41" y="77"/>
                  </a:lnTo>
                  <a:lnTo>
                    <a:pt x="56" y="73"/>
                  </a:lnTo>
                  <a:lnTo>
                    <a:pt x="68" y="64"/>
                  </a:lnTo>
                  <a:lnTo>
                    <a:pt x="75" y="51"/>
                  </a:lnTo>
                  <a:lnTo>
                    <a:pt x="77" y="36"/>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Freeform 1438"/>
            <p:cNvSpPr>
              <a:spLocks/>
            </p:cNvSpPr>
            <p:nvPr/>
          </p:nvSpPr>
          <p:spPr bwMode="auto">
            <a:xfrm>
              <a:off x="9766" y="2725"/>
              <a:ext cx="78" cy="78"/>
            </a:xfrm>
            <a:custGeom>
              <a:avLst/>
              <a:gdLst>
                <a:gd name="T0" fmla="*/ 39 w 78"/>
                <a:gd name="T1" fmla="*/ 2803 h 78"/>
                <a:gd name="T2" fmla="*/ 24 w 78"/>
                <a:gd name="T3" fmla="*/ 2800 h 78"/>
                <a:gd name="T4" fmla="*/ 11 w 78"/>
                <a:gd name="T5" fmla="*/ 2791 h 78"/>
                <a:gd name="T6" fmla="*/ 3 w 78"/>
                <a:gd name="T7" fmla="*/ 2779 h 78"/>
                <a:gd name="T8" fmla="*/ 0 w 78"/>
                <a:gd name="T9" fmla="*/ 2764 h 78"/>
                <a:gd name="T10" fmla="*/ 4 w 78"/>
                <a:gd name="T11" fmla="*/ 2749 h 78"/>
                <a:gd name="T12" fmla="*/ 12 w 78"/>
                <a:gd name="T13" fmla="*/ 2736 h 78"/>
                <a:gd name="T14" fmla="*/ 25 w 78"/>
                <a:gd name="T15" fmla="*/ 2728 h 78"/>
                <a:gd name="T16" fmla="*/ 40 w 78"/>
                <a:gd name="T17" fmla="*/ 2725 h 78"/>
                <a:gd name="T18" fmla="*/ 55 w 78"/>
                <a:gd name="T19" fmla="*/ 2729 h 78"/>
                <a:gd name="T20" fmla="*/ 67 w 78"/>
                <a:gd name="T21" fmla="*/ 2737 h 78"/>
                <a:gd name="T22" fmla="*/ 75 w 78"/>
                <a:gd name="T23" fmla="*/ 2750 h 78"/>
                <a:gd name="T24" fmla="*/ 78 w 78"/>
                <a:gd name="T25" fmla="*/ 2765 h 78"/>
                <a:gd name="T26" fmla="*/ 75 w 78"/>
                <a:gd name="T27" fmla="*/ 2780 h 78"/>
                <a:gd name="T28" fmla="*/ 66 w 78"/>
                <a:gd name="T29" fmla="*/ 2792 h 78"/>
                <a:gd name="T30" fmla="*/ 54 w 78"/>
                <a:gd name="T31" fmla="*/ 2800 h 78"/>
                <a:gd name="T32" fmla="*/ 39 w 78"/>
                <a:gd name="T33" fmla="*/ 2803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9" y="78"/>
                  </a:moveTo>
                  <a:lnTo>
                    <a:pt x="24" y="75"/>
                  </a:lnTo>
                  <a:lnTo>
                    <a:pt x="11" y="66"/>
                  </a:lnTo>
                  <a:lnTo>
                    <a:pt x="3" y="54"/>
                  </a:lnTo>
                  <a:lnTo>
                    <a:pt x="0" y="39"/>
                  </a:lnTo>
                  <a:lnTo>
                    <a:pt x="4" y="24"/>
                  </a:lnTo>
                  <a:lnTo>
                    <a:pt x="12" y="11"/>
                  </a:lnTo>
                  <a:lnTo>
                    <a:pt x="25" y="3"/>
                  </a:lnTo>
                  <a:lnTo>
                    <a:pt x="40" y="0"/>
                  </a:lnTo>
                  <a:lnTo>
                    <a:pt x="55" y="4"/>
                  </a:lnTo>
                  <a:lnTo>
                    <a:pt x="67" y="12"/>
                  </a:lnTo>
                  <a:lnTo>
                    <a:pt x="75" y="25"/>
                  </a:lnTo>
                  <a:lnTo>
                    <a:pt x="78" y="40"/>
                  </a:lnTo>
                  <a:lnTo>
                    <a:pt x="75" y="55"/>
                  </a:lnTo>
                  <a:lnTo>
                    <a:pt x="66" y="67"/>
                  </a:lnTo>
                  <a:lnTo>
                    <a:pt x="54" y="75"/>
                  </a:lnTo>
                  <a:lnTo>
                    <a:pt x="39" y="78"/>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Freeform 1439"/>
            <p:cNvSpPr>
              <a:spLocks/>
            </p:cNvSpPr>
            <p:nvPr/>
          </p:nvSpPr>
          <p:spPr bwMode="auto">
            <a:xfrm>
              <a:off x="9766" y="2725"/>
              <a:ext cx="78" cy="78"/>
            </a:xfrm>
            <a:custGeom>
              <a:avLst/>
              <a:gdLst>
                <a:gd name="T0" fmla="*/ 78 w 78"/>
                <a:gd name="T1" fmla="*/ 2765 h 78"/>
                <a:gd name="T2" fmla="*/ 75 w 78"/>
                <a:gd name="T3" fmla="*/ 2750 h 78"/>
                <a:gd name="T4" fmla="*/ 67 w 78"/>
                <a:gd name="T5" fmla="*/ 2737 h 78"/>
                <a:gd name="T6" fmla="*/ 55 w 78"/>
                <a:gd name="T7" fmla="*/ 2729 h 78"/>
                <a:gd name="T8" fmla="*/ 40 w 78"/>
                <a:gd name="T9" fmla="*/ 2725 h 78"/>
                <a:gd name="T10" fmla="*/ 25 w 78"/>
                <a:gd name="T11" fmla="*/ 2728 h 78"/>
                <a:gd name="T12" fmla="*/ 12 w 78"/>
                <a:gd name="T13" fmla="*/ 2736 h 78"/>
                <a:gd name="T14" fmla="*/ 4 w 78"/>
                <a:gd name="T15" fmla="*/ 2749 h 78"/>
                <a:gd name="T16" fmla="*/ 0 w 78"/>
                <a:gd name="T17" fmla="*/ 2764 h 78"/>
                <a:gd name="T18" fmla="*/ 3 w 78"/>
                <a:gd name="T19" fmla="*/ 2779 h 78"/>
                <a:gd name="T20" fmla="*/ 11 w 78"/>
                <a:gd name="T21" fmla="*/ 2791 h 78"/>
                <a:gd name="T22" fmla="*/ 24 w 78"/>
                <a:gd name="T23" fmla="*/ 2800 h 78"/>
                <a:gd name="T24" fmla="*/ 39 w 78"/>
                <a:gd name="T25" fmla="*/ 2803 h 78"/>
                <a:gd name="T26" fmla="*/ 54 w 78"/>
                <a:gd name="T27" fmla="*/ 2800 h 78"/>
                <a:gd name="T28" fmla="*/ 66 w 78"/>
                <a:gd name="T29" fmla="*/ 2792 h 78"/>
                <a:gd name="T30" fmla="*/ 75 w 78"/>
                <a:gd name="T31" fmla="*/ 2780 h 78"/>
                <a:gd name="T32" fmla="*/ 78 w 78"/>
                <a:gd name="T33" fmla="*/ 2765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78" y="40"/>
                  </a:moveTo>
                  <a:lnTo>
                    <a:pt x="75" y="25"/>
                  </a:lnTo>
                  <a:lnTo>
                    <a:pt x="67" y="12"/>
                  </a:lnTo>
                  <a:lnTo>
                    <a:pt x="55" y="4"/>
                  </a:lnTo>
                  <a:lnTo>
                    <a:pt x="40" y="0"/>
                  </a:lnTo>
                  <a:lnTo>
                    <a:pt x="25" y="3"/>
                  </a:lnTo>
                  <a:lnTo>
                    <a:pt x="12" y="11"/>
                  </a:lnTo>
                  <a:lnTo>
                    <a:pt x="4" y="24"/>
                  </a:lnTo>
                  <a:lnTo>
                    <a:pt x="0" y="39"/>
                  </a:lnTo>
                  <a:lnTo>
                    <a:pt x="3" y="54"/>
                  </a:lnTo>
                  <a:lnTo>
                    <a:pt x="11" y="66"/>
                  </a:lnTo>
                  <a:lnTo>
                    <a:pt x="24" y="75"/>
                  </a:lnTo>
                  <a:lnTo>
                    <a:pt x="39" y="78"/>
                  </a:lnTo>
                  <a:lnTo>
                    <a:pt x="54" y="75"/>
                  </a:lnTo>
                  <a:lnTo>
                    <a:pt x="66" y="67"/>
                  </a:lnTo>
                  <a:lnTo>
                    <a:pt x="75" y="55"/>
                  </a:lnTo>
                  <a:lnTo>
                    <a:pt x="78" y="40"/>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 name="Picture 1440"/>
            <p:cNvPicPr>
              <a:picLocks noChangeAspect="1" noChangeArrowheads="1"/>
            </p:cNvPicPr>
            <p:nvPr/>
          </p:nvPicPr>
          <p:blipFill>
            <a:blip r:embed="rId12" cstate="print"/>
            <a:srcRect/>
            <a:stretch>
              <a:fillRect/>
            </a:stretch>
          </p:blipFill>
          <p:spPr bwMode="auto">
            <a:xfrm>
              <a:off x="9954" y="1916"/>
              <a:ext cx="271" cy="880"/>
            </a:xfrm>
            <a:prstGeom prst="rect">
              <a:avLst/>
            </a:prstGeom>
            <a:noFill/>
          </p:spPr>
        </p:pic>
        <p:sp>
          <p:nvSpPr>
            <p:cNvPr id="28" name="Freeform 1441"/>
            <p:cNvSpPr>
              <a:spLocks/>
            </p:cNvSpPr>
            <p:nvPr/>
          </p:nvSpPr>
          <p:spPr bwMode="auto">
            <a:xfrm>
              <a:off x="9954" y="1916"/>
              <a:ext cx="271" cy="880"/>
            </a:xfrm>
            <a:custGeom>
              <a:avLst/>
              <a:gdLst>
                <a:gd name="T0" fmla="*/ 193 w 271"/>
                <a:gd name="T1" fmla="*/ 2366 h 880"/>
                <a:gd name="T2" fmla="*/ 187 w 271"/>
                <a:gd name="T3" fmla="*/ 2289 h 880"/>
                <a:gd name="T4" fmla="*/ 169 w 271"/>
                <a:gd name="T5" fmla="*/ 2215 h 880"/>
                <a:gd name="T6" fmla="*/ 140 w 271"/>
                <a:gd name="T7" fmla="*/ 2147 h 880"/>
                <a:gd name="T8" fmla="*/ 102 w 271"/>
                <a:gd name="T9" fmla="*/ 2084 h 880"/>
                <a:gd name="T10" fmla="*/ 55 w 271"/>
                <a:gd name="T11" fmla="*/ 2028 h 880"/>
                <a:gd name="T12" fmla="*/ 0 w 271"/>
                <a:gd name="T13" fmla="*/ 1979 h 880"/>
                <a:gd name="T14" fmla="*/ 48 w 271"/>
                <a:gd name="T15" fmla="*/ 1917 h 880"/>
                <a:gd name="T16" fmla="*/ 103 w 271"/>
                <a:gd name="T17" fmla="*/ 1964 h 880"/>
                <a:gd name="T18" fmla="*/ 151 w 271"/>
                <a:gd name="T19" fmla="*/ 2019 h 880"/>
                <a:gd name="T20" fmla="*/ 193 w 271"/>
                <a:gd name="T21" fmla="*/ 2079 h 880"/>
                <a:gd name="T22" fmla="*/ 226 w 271"/>
                <a:gd name="T23" fmla="*/ 2145 h 880"/>
                <a:gd name="T24" fmla="*/ 250 w 271"/>
                <a:gd name="T25" fmla="*/ 2215 h 880"/>
                <a:gd name="T26" fmla="*/ 266 w 271"/>
                <a:gd name="T27" fmla="*/ 2289 h 880"/>
                <a:gd name="T28" fmla="*/ 271 w 271"/>
                <a:gd name="T29" fmla="*/ 2366 h 880"/>
                <a:gd name="T30" fmla="*/ 265 w 271"/>
                <a:gd name="T31" fmla="*/ 2451 h 880"/>
                <a:gd name="T32" fmla="*/ 247 w 271"/>
                <a:gd name="T33" fmla="*/ 2531 h 880"/>
                <a:gd name="T34" fmla="*/ 217 w 271"/>
                <a:gd name="T35" fmla="*/ 2607 h 880"/>
                <a:gd name="T36" fmla="*/ 178 w 271"/>
                <a:gd name="T37" fmla="*/ 2677 h 880"/>
                <a:gd name="T38" fmla="*/ 129 w 271"/>
                <a:gd name="T39" fmla="*/ 2740 h 880"/>
                <a:gd name="T40" fmla="*/ 72 w 271"/>
                <a:gd name="T41" fmla="*/ 2796 h 880"/>
                <a:gd name="T42" fmla="*/ 22 w 271"/>
                <a:gd name="T43" fmla="*/ 2736 h 880"/>
                <a:gd name="T44" fmla="*/ 80 w 271"/>
                <a:gd name="T45" fmla="*/ 2678 h 880"/>
                <a:gd name="T46" fmla="*/ 127 w 271"/>
                <a:gd name="T47" fmla="*/ 2610 h 880"/>
                <a:gd name="T48" fmla="*/ 163 w 271"/>
                <a:gd name="T49" fmla="*/ 2535 h 880"/>
                <a:gd name="T50" fmla="*/ 185 w 271"/>
                <a:gd name="T51" fmla="*/ 2453 h 880"/>
                <a:gd name="T52" fmla="*/ 193 w 271"/>
                <a:gd name="T53" fmla="*/ 2366 h 8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1" h="880">
                  <a:moveTo>
                    <a:pt x="193" y="449"/>
                  </a:moveTo>
                  <a:lnTo>
                    <a:pt x="187" y="372"/>
                  </a:lnTo>
                  <a:lnTo>
                    <a:pt x="169" y="298"/>
                  </a:lnTo>
                  <a:lnTo>
                    <a:pt x="140" y="230"/>
                  </a:lnTo>
                  <a:lnTo>
                    <a:pt x="102" y="167"/>
                  </a:lnTo>
                  <a:lnTo>
                    <a:pt x="55" y="111"/>
                  </a:lnTo>
                  <a:lnTo>
                    <a:pt x="0" y="62"/>
                  </a:lnTo>
                  <a:lnTo>
                    <a:pt x="48" y="0"/>
                  </a:lnTo>
                  <a:lnTo>
                    <a:pt x="103" y="47"/>
                  </a:lnTo>
                  <a:lnTo>
                    <a:pt x="151" y="102"/>
                  </a:lnTo>
                  <a:lnTo>
                    <a:pt x="193" y="162"/>
                  </a:lnTo>
                  <a:lnTo>
                    <a:pt x="226" y="228"/>
                  </a:lnTo>
                  <a:lnTo>
                    <a:pt x="250" y="298"/>
                  </a:lnTo>
                  <a:lnTo>
                    <a:pt x="266" y="372"/>
                  </a:lnTo>
                  <a:lnTo>
                    <a:pt x="271" y="449"/>
                  </a:lnTo>
                  <a:lnTo>
                    <a:pt x="265" y="534"/>
                  </a:lnTo>
                  <a:lnTo>
                    <a:pt x="247" y="614"/>
                  </a:lnTo>
                  <a:lnTo>
                    <a:pt x="217" y="690"/>
                  </a:lnTo>
                  <a:lnTo>
                    <a:pt x="178" y="760"/>
                  </a:lnTo>
                  <a:lnTo>
                    <a:pt x="129" y="823"/>
                  </a:lnTo>
                  <a:lnTo>
                    <a:pt x="72" y="879"/>
                  </a:lnTo>
                  <a:lnTo>
                    <a:pt x="22" y="819"/>
                  </a:lnTo>
                  <a:lnTo>
                    <a:pt x="80" y="761"/>
                  </a:lnTo>
                  <a:lnTo>
                    <a:pt x="127" y="693"/>
                  </a:lnTo>
                  <a:lnTo>
                    <a:pt x="163" y="618"/>
                  </a:lnTo>
                  <a:lnTo>
                    <a:pt x="185" y="536"/>
                  </a:lnTo>
                  <a:lnTo>
                    <a:pt x="193" y="449"/>
                  </a:lnTo>
                  <a:close/>
                </a:path>
              </a:pathLst>
            </a:custGeom>
            <a:noFill/>
            <a:ln w="61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 name="Picture 1442"/>
            <p:cNvPicPr>
              <a:picLocks noChangeAspect="1" noChangeArrowheads="1"/>
            </p:cNvPicPr>
            <p:nvPr/>
          </p:nvPicPr>
          <p:blipFill>
            <a:blip r:embed="rId13" cstate="print"/>
            <a:srcRect/>
            <a:stretch>
              <a:fillRect/>
            </a:stretch>
          </p:blipFill>
          <p:spPr bwMode="auto">
            <a:xfrm>
              <a:off x="9018" y="1723"/>
              <a:ext cx="1285" cy="1287"/>
            </a:xfrm>
            <a:prstGeom prst="rect">
              <a:avLst/>
            </a:prstGeom>
            <a:noFill/>
          </p:spPr>
        </p:pic>
        <p:sp>
          <p:nvSpPr>
            <p:cNvPr id="30" name="Freeform 1443"/>
            <p:cNvSpPr>
              <a:spLocks/>
            </p:cNvSpPr>
            <p:nvPr/>
          </p:nvSpPr>
          <p:spPr bwMode="auto">
            <a:xfrm>
              <a:off x="9097" y="1802"/>
              <a:ext cx="1125" cy="1128"/>
            </a:xfrm>
            <a:custGeom>
              <a:avLst/>
              <a:gdLst>
                <a:gd name="T0" fmla="*/ 562 w 1125"/>
                <a:gd name="T1" fmla="*/ 2930 h 1128"/>
                <a:gd name="T2" fmla="*/ 486 w 1125"/>
                <a:gd name="T3" fmla="*/ 2925 h 1128"/>
                <a:gd name="T4" fmla="*/ 413 w 1125"/>
                <a:gd name="T5" fmla="*/ 2910 h 1128"/>
                <a:gd name="T6" fmla="*/ 343 w 1125"/>
                <a:gd name="T7" fmla="*/ 2886 h 1128"/>
                <a:gd name="T8" fmla="*/ 278 w 1125"/>
                <a:gd name="T9" fmla="*/ 2853 h 1128"/>
                <a:gd name="T10" fmla="*/ 219 w 1125"/>
                <a:gd name="T11" fmla="*/ 2813 h 1128"/>
                <a:gd name="T12" fmla="*/ 165 w 1125"/>
                <a:gd name="T13" fmla="*/ 2765 h 1128"/>
                <a:gd name="T14" fmla="*/ 117 w 1125"/>
                <a:gd name="T15" fmla="*/ 2711 h 1128"/>
                <a:gd name="T16" fmla="*/ 77 w 1125"/>
                <a:gd name="T17" fmla="*/ 2651 h 1128"/>
                <a:gd name="T18" fmla="*/ 44 w 1125"/>
                <a:gd name="T19" fmla="*/ 2586 h 1128"/>
                <a:gd name="T20" fmla="*/ 20 w 1125"/>
                <a:gd name="T21" fmla="*/ 2516 h 1128"/>
                <a:gd name="T22" fmla="*/ 5 w 1125"/>
                <a:gd name="T23" fmla="*/ 2443 h 1128"/>
                <a:gd name="T24" fmla="*/ 0 w 1125"/>
                <a:gd name="T25" fmla="*/ 2366 h 1128"/>
                <a:gd name="T26" fmla="*/ 5 w 1125"/>
                <a:gd name="T27" fmla="*/ 2290 h 1128"/>
                <a:gd name="T28" fmla="*/ 20 w 1125"/>
                <a:gd name="T29" fmla="*/ 2217 h 1128"/>
                <a:gd name="T30" fmla="*/ 44 w 1125"/>
                <a:gd name="T31" fmla="*/ 2147 h 1128"/>
                <a:gd name="T32" fmla="*/ 77 w 1125"/>
                <a:gd name="T33" fmla="*/ 2082 h 1128"/>
                <a:gd name="T34" fmla="*/ 117 w 1125"/>
                <a:gd name="T35" fmla="*/ 2022 h 1128"/>
                <a:gd name="T36" fmla="*/ 165 w 1125"/>
                <a:gd name="T37" fmla="*/ 1968 h 1128"/>
                <a:gd name="T38" fmla="*/ 219 w 1125"/>
                <a:gd name="T39" fmla="*/ 1920 h 1128"/>
                <a:gd name="T40" fmla="*/ 278 w 1125"/>
                <a:gd name="T41" fmla="*/ 1880 h 1128"/>
                <a:gd name="T42" fmla="*/ 343 w 1125"/>
                <a:gd name="T43" fmla="*/ 1847 h 1128"/>
                <a:gd name="T44" fmla="*/ 413 w 1125"/>
                <a:gd name="T45" fmla="*/ 1823 h 1128"/>
                <a:gd name="T46" fmla="*/ 486 w 1125"/>
                <a:gd name="T47" fmla="*/ 1808 h 1128"/>
                <a:gd name="T48" fmla="*/ 562 w 1125"/>
                <a:gd name="T49" fmla="*/ 1803 h 1128"/>
                <a:gd name="T50" fmla="*/ 639 w 1125"/>
                <a:gd name="T51" fmla="*/ 1808 h 1128"/>
                <a:gd name="T52" fmla="*/ 712 w 1125"/>
                <a:gd name="T53" fmla="*/ 1823 h 1128"/>
                <a:gd name="T54" fmla="*/ 781 w 1125"/>
                <a:gd name="T55" fmla="*/ 1847 h 1128"/>
                <a:gd name="T56" fmla="*/ 846 w 1125"/>
                <a:gd name="T57" fmla="*/ 1880 h 1128"/>
                <a:gd name="T58" fmla="*/ 906 w 1125"/>
                <a:gd name="T59" fmla="*/ 1920 h 1128"/>
                <a:gd name="T60" fmla="*/ 960 w 1125"/>
                <a:gd name="T61" fmla="*/ 1968 h 1128"/>
                <a:gd name="T62" fmla="*/ 1007 w 1125"/>
                <a:gd name="T63" fmla="*/ 2022 h 1128"/>
                <a:gd name="T64" fmla="*/ 1048 w 1125"/>
                <a:gd name="T65" fmla="*/ 2082 h 1128"/>
                <a:gd name="T66" fmla="*/ 1080 w 1125"/>
                <a:gd name="T67" fmla="*/ 2147 h 1128"/>
                <a:gd name="T68" fmla="*/ 1104 w 1125"/>
                <a:gd name="T69" fmla="*/ 2217 h 1128"/>
                <a:gd name="T70" fmla="*/ 1119 w 1125"/>
                <a:gd name="T71" fmla="*/ 2290 h 1128"/>
                <a:gd name="T72" fmla="*/ 1125 w 1125"/>
                <a:gd name="T73" fmla="*/ 2366 h 1128"/>
                <a:gd name="T74" fmla="*/ 1119 w 1125"/>
                <a:gd name="T75" fmla="*/ 2443 h 1128"/>
                <a:gd name="T76" fmla="*/ 1104 w 1125"/>
                <a:gd name="T77" fmla="*/ 2516 h 1128"/>
                <a:gd name="T78" fmla="*/ 1080 w 1125"/>
                <a:gd name="T79" fmla="*/ 2586 h 1128"/>
                <a:gd name="T80" fmla="*/ 1048 w 1125"/>
                <a:gd name="T81" fmla="*/ 2651 h 1128"/>
                <a:gd name="T82" fmla="*/ 1007 w 1125"/>
                <a:gd name="T83" fmla="*/ 2711 h 1128"/>
                <a:gd name="T84" fmla="*/ 960 w 1125"/>
                <a:gd name="T85" fmla="*/ 2765 h 1128"/>
                <a:gd name="T86" fmla="*/ 906 w 1125"/>
                <a:gd name="T87" fmla="*/ 2813 h 1128"/>
                <a:gd name="T88" fmla="*/ 846 w 1125"/>
                <a:gd name="T89" fmla="*/ 2853 h 1128"/>
                <a:gd name="T90" fmla="*/ 781 w 1125"/>
                <a:gd name="T91" fmla="*/ 2886 h 1128"/>
                <a:gd name="T92" fmla="*/ 712 w 1125"/>
                <a:gd name="T93" fmla="*/ 2910 h 1128"/>
                <a:gd name="T94" fmla="*/ 639 w 1125"/>
                <a:gd name="T95" fmla="*/ 2925 h 1128"/>
                <a:gd name="T96" fmla="*/ 562 w 1125"/>
                <a:gd name="T97" fmla="*/ 2930 h 1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5" h="1128">
                  <a:moveTo>
                    <a:pt x="562" y="1127"/>
                  </a:moveTo>
                  <a:lnTo>
                    <a:pt x="486" y="1122"/>
                  </a:lnTo>
                  <a:lnTo>
                    <a:pt x="413" y="1107"/>
                  </a:lnTo>
                  <a:lnTo>
                    <a:pt x="343" y="1083"/>
                  </a:lnTo>
                  <a:lnTo>
                    <a:pt x="278" y="1050"/>
                  </a:lnTo>
                  <a:lnTo>
                    <a:pt x="219" y="1010"/>
                  </a:lnTo>
                  <a:lnTo>
                    <a:pt x="165" y="962"/>
                  </a:lnTo>
                  <a:lnTo>
                    <a:pt x="117" y="908"/>
                  </a:lnTo>
                  <a:lnTo>
                    <a:pt x="77" y="848"/>
                  </a:lnTo>
                  <a:lnTo>
                    <a:pt x="44" y="783"/>
                  </a:lnTo>
                  <a:lnTo>
                    <a:pt x="20" y="713"/>
                  </a:lnTo>
                  <a:lnTo>
                    <a:pt x="5" y="640"/>
                  </a:lnTo>
                  <a:lnTo>
                    <a:pt x="0" y="563"/>
                  </a:lnTo>
                  <a:lnTo>
                    <a:pt x="5" y="487"/>
                  </a:lnTo>
                  <a:lnTo>
                    <a:pt x="20" y="414"/>
                  </a:lnTo>
                  <a:lnTo>
                    <a:pt x="44" y="344"/>
                  </a:lnTo>
                  <a:lnTo>
                    <a:pt x="77" y="279"/>
                  </a:lnTo>
                  <a:lnTo>
                    <a:pt x="117" y="219"/>
                  </a:lnTo>
                  <a:lnTo>
                    <a:pt x="165" y="165"/>
                  </a:lnTo>
                  <a:lnTo>
                    <a:pt x="219" y="117"/>
                  </a:lnTo>
                  <a:lnTo>
                    <a:pt x="278" y="77"/>
                  </a:lnTo>
                  <a:lnTo>
                    <a:pt x="343" y="44"/>
                  </a:lnTo>
                  <a:lnTo>
                    <a:pt x="413" y="20"/>
                  </a:lnTo>
                  <a:lnTo>
                    <a:pt x="486" y="5"/>
                  </a:lnTo>
                  <a:lnTo>
                    <a:pt x="562" y="0"/>
                  </a:lnTo>
                  <a:lnTo>
                    <a:pt x="639" y="5"/>
                  </a:lnTo>
                  <a:lnTo>
                    <a:pt x="712" y="20"/>
                  </a:lnTo>
                  <a:lnTo>
                    <a:pt x="781" y="44"/>
                  </a:lnTo>
                  <a:lnTo>
                    <a:pt x="846" y="77"/>
                  </a:lnTo>
                  <a:lnTo>
                    <a:pt x="906" y="117"/>
                  </a:lnTo>
                  <a:lnTo>
                    <a:pt x="960" y="165"/>
                  </a:lnTo>
                  <a:lnTo>
                    <a:pt x="1007" y="219"/>
                  </a:lnTo>
                  <a:lnTo>
                    <a:pt x="1048" y="279"/>
                  </a:lnTo>
                  <a:lnTo>
                    <a:pt x="1080" y="344"/>
                  </a:lnTo>
                  <a:lnTo>
                    <a:pt x="1104" y="414"/>
                  </a:lnTo>
                  <a:lnTo>
                    <a:pt x="1119" y="487"/>
                  </a:lnTo>
                  <a:lnTo>
                    <a:pt x="1125" y="563"/>
                  </a:lnTo>
                  <a:lnTo>
                    <a:pt x="1119" y="640"/>
                  </a:lnTo>
                  <a:lnTo>
                    <a:pt x="1104" y="713"/>
                  </a:lnTo>
                  <a:lnTo>
                    <a:pt x="1080" y="783"/>
                  </a:lnTo>
                  <a:lnTo>
                    <a:pt x="1048" y="848"/>
                  </a:lnTo>
                  <a:lnTo>
                    <a:pt x="1007" y="908"/>
                  </a:lnTo>
                  <a:lnTo>
                    <a:pt x="960" y="962"/>
                  </a:lnTo>
                  <a:lnTo>
                    <a:pt x="906" y="1010"/>
                  </a:lnTo>
                  <a:lnTo>
                    <a:pt x="846" y="1050"/>
                  </a:lnTo>
                  <a:lnTo>
                    <a:pt x="781" y="1083"/>
                  </a:lnTo>
                  <a:lnTo>
                    <a:pt x="712" y="1107"/>
                  </a:lnTo>
                  <a:lnTo>
                    <a:pt x="639" y="1122"/>
                  </a:lnTo>
                  <a:lnTo>
                    <a:pt x="562" y="1127"/>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Freeform 1444"/>
            <p:cNvSpPr>
              <a:spLocks/>
            </p:cNvSpPr>
            <p:nvPr/>
          </p:nvSpPr>
          <p:spPr bwMode="auto">
            <a:xfrm>
              <a:off x="9018" y="1723"/>
              <a:ext cx="1285" cy="1287"/>
            </a:xfrm>
            <a:custGeom>
              <a:avLst/>
              <a:gdLst>
                <a:gd name="T0" fmla="*/ 642 w 1285"/>
                <a:gd name="T1" fmla="*/ 1723 h 1287"/>
                <a:gd name="T2" fmla="*/ 567 w 1285"/>
                <a:gd name="T3" fmla="*/ 1727 h 1287"/>
                <a:gd name="T4" fmla="*/ 495 w 1285"/>
                <a:gd name="T5" fmla="*/ 1740 h 1287"/>
                <a:gd name="T6" fmla="*/ 426 w 1285"/>
                <a:gd name="T7" fmla="*/ 1761 h 1287"/>
                <a:gd name="T8" fmla="*/ 360 w 1285"/>
                <a:gd name="T9" fmla="*/ 1788 h 1287"/>
                <a:gd name="T10" fmla="*/ 298 w 1285"/>
                <a:gd name="T11" fmla="*/ 1823 h 1287"/>
                <a:gd name="T12" fmla="*/ 241 w 1285"/>
                <a:gd name="T13" fmla="*/ 1864 h 1287"/>
                <a:gd name="T14" fmla="*/ 188 w 1285"/>
                <a:gd name="T15" fmla="*/ 1911 h 1287"/>
                <a:gd name="T16" fmla="*/ 141 w 1285"/>
                <a:gd name="T17" fmla="*/ 1964 h 1287"/>
                <a:gd name="T18" fmla="*/ 100 w 1285"/>
                <a:gd name="T19" fmla="*/ 2022 h 1287"/>
                <a:gd name="T20" fmla="*/ 65 w 1285"/>
                <a:gd name="T21" fmla="*/ 2083 h 1287"/>
                <a:gd name="T22" fmla="*/ 38 w 1285"/>
                <a:gd name="T23" fmla="*/ 2149 h 1287"/>
                <a:gd name="T24" fmla="*/ 17 w 1285"/>
                <a:gd name="T25" fmla="*/ 2219 h 1287"/>
                <a:gd name="T26" fmla="*/ 4 w 1285"/>
                <a:gd name="T27" fmla="*/ 2291 h 1287"/>
                <a:gd name="T28" fmla="*/ 0 w 1285"/>
                <a:gd name="T29" fmla="*/ 2366 h 1287"/>
                <a:gd name="T30" fmla="*/ 4 w 1285"/>
                <a:gd name="T31" fmla="*/ 2441 h 1287"/>
                <a:gd name="T32" fmla="*/ 17 w 1285"/>
                <a:gd name="T33" fmla="*/ 2514 h 1287"/>
                <a:gd name="T34" fmla="*/ 38 w 1285"/>
                <a:gd name="T35" fmla="*/ 2583 h 1287"/>
                <a:gd name="T36" fmla="*/ 65 w 1285"/>
                <a:gd name="T37" fmla="*/ 2649 h 1287"/>
                <a:gd name="T38" fmla="*/ 100 w 1285"/>
                <a:gd name="T39" fmla="*/ 2711 h 1287"/>
                <a:gd name="T40" fmla="*/ 141 w 1285"/>
                <a:gd name="T41" fmla="*/ 2769 h 1287"/>
                <a:gd name="T42" fmla="*/ 188 w 1285"/>
                <a:gd name="T43" fmla="*/ 2821 h 1287"/>
                <a:gd name="T44" fmla="*/ 241 w 1285"/>
                <a:gd name="T45" fmla="*/ 2869 h 1287"/>
                <a:gd name="T46" fmla="*/ 298 w 1285"/>
                <a:gd name="T47" fmla="*/ 2910 h 1287"/>
                <a:gd name="T48" fmla="*/ 360 w 1285"/>
                <a:gd name="T49" fmla="*/ 2944 h 1287"/>
                <a:gd name="T50" fmla="*/ 426 w 1285"/>
                <a:gd name="T51" fmla="*/ 2972 h 1287"/>
                <a:gd name="T52" fmla="*/ 495 w 1285"/>
                <a:gd name="T53" fmla="*/ 2993 h 1287"/>
                <a:gd name="T54" fmla="*/ 567 w 1285"/>
                <a:gd name="T55" fmla="*/ 3006 h 1287"/>
                <a:gd name="T56" fmla="*/ 642 w 1285"/>
                <a:gd name="T57" fmla="*/ 3010 h 1287"/>
                <a:gd name="T58" fmla="*/ 717 w 1285"/>
                <a:gd name="T59" fmla="*/ 3006 h 1287"/>
                <a:gd name="T60" fmla="*/ 789 w 1285"/>
                <a:gd name="T61" fmla="*/ 2993 h 1287"/>
                <a:gd name="T62" fmla="*/ 859 w 1285"/>
                <a:gd name="T63" fmla="*/ 2972 h 1287"/>
                <a:gd name="T64" fmla="*/ 925 w 1285"/>
                <a:gd name="T65" fmla="*/ 2944 h 1287"/>
                <a:gd name="T66" fmla="*/ 986 w 1285"/>
                <a:gd name="T67" fmla="*/ 2910 h 1287"/>
                <a:gd name="T68" fmla="*/ 1044 w 1285"/>
                <a:gd name="T69" fmla="*/ 2869 h 1287"/>
                <a:gd name="T70" fmla="*/ 1096 w 1285"/>
                <a:gd name="T71" fmla="*/ 2821 h 1287"/>
                <a:gd name="T72" fmla="*/ 1143 w 1285"/>
                <a:gd name="T73" fmla="*/ 2769 h 1287"/>
                <a:gd name="T74" fmla="*/ 1184 w 1285"/>
                <a:gd name="T75" fmla="*/ 2711 h 1287"/>
                <a:gd name="T76" fmla="*/ 1219 w 1285"/>
                <a:gd name="T77" fmla="*/ 2649 h 1287"/>
                <a:gd name="T78" fmla="*/ 1247 w 1285"/>
                <a:gd name="T79" fmla="*/ 2583 h 1287"/>
                <a:gd name="T80" fmla="*/ 1267 w 1285"/>
                <a:gd name="T81" fmla="*/ 2514 h 1287"/>
                <a:gd name="T82" fmla="*/ 1280 w 1285"/>
                <a:gd name="T83" fmla="*/ 2441 h 1287"/>
                <a:gd name="T84" fmla="*/ 1284 w 1285"/>
                <a:gd name="T85" fmla="*/ 2366 h 1287"/>
                <a:gd name="T86" fmla="*/ 1280 w 1285"/>
                <a:gd name="T87" fmla="*/ 2291 h 1287"/>
                <a:gd name="T88" fmla="*/ 1267 w 1285"/>
                <a:gd name="T89" fmla="*/ 2219 h 1287"/>
                <a:gd name="T90" fmla="*/ 1247 w 1285"/>
                <a:gd name="T91" fmla="*/ 2149 h 1287"/>
                <a:gd name="T92" fmla="*/ 1219 w 1285"/>
                <a:gd name="T93" fmla="*/ 2083 h 1287"/>
                <a:gd name="T94" fmla="*/ 1184 w 1285"/>
                <a:gd name="T95" fmla="*/ 2022 h 1287"/>
                <a:gd name="T96" fmla="*/ 1143 w 1285"/>
                <a:gd name="T97" fmla="*/ 1964 h 1287"/>
                <a:gd name="T98" fmla="*/ 1096 w 1285"/>
                <a:gd name="T99" fmla="*/ 1911 h 1287"/>
                <a:gd name="T100" fmla="*/ 1044 w 1285"/>
                <a:gd name="T101" fmla="*/ 1864 h 1287"/>
                <a:gd name="T102" fmla="*/ 986 w 1285"/>
                <a:gd name="T103" fmla="*/ 1823 h 1287"/>
                <a:gd name="T104" fmla="*/ 925 w 1285"/>
                <a:gd name="T105" fmla="*/ 1788 h 1287"/>
                <a:gd name="T106" fmla="*/ 859 w 1285"/>
                <a:gd name="T107" fmla="*/ 1761 h 1287"/>
                <a:gd name="T108" fmla="*/ 789 w 1285"/>
                <a:gd name="T109" fmla="*/ 1740 h 1287"/>
                <a:gd name="T110" fmla="*/ 717 w 1285"/>
                <a:gd name="T111" fmla="*/ 1727 h 1287"/>
                <a:gd name="T112" fmla="*/ 642 w 1285"/>
                <a:gd name="T113" fmla="*/ 1723 h 1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85" h="1287">
                  <a:moveTo>
                    <a:pt x="642" y="0"/>
                  </a:moveTo>
                  <a:lnTo>
                    <a:pt x="567" y="4"/>
                  </a:lnTo>
                  <a:lnTo>
                    <a:pt x="495" y="17"/>
                  </a:lnTo>
                  <a:lnTo>
                    <a:pt x="426" y="38"/>
                  </a:lnTo>
                  <a:lnTo>
                    <a:pt x="360" y="65"/>
                  </a:lnTo>
                  <a:lnTo>
                    <a:pt x="298" y="100"/>
                  </a:lnTo>
                  <a:lnTo>
                    <a:pt x="241" y="141"/>
                  </a:lnTo>
                  <a:lnTo>
                    <a:pt x="188" y="188"/>
                  </a:lnTo>
                  <a:lnTo>
                    <a:pt x="141" y="241"/>
                  </a:lnTo>
                  <a:lnTo>
                    <a:pt x="100" y="299"/>
                  </a:lnTo>
                  <a:lnTo>
                    <a:pt x="65" y="360"/>
                  </a:lnTo>
                  <a:lnTo>
                    <a:pt x="38" y="426"/>
                  </a:lnTo>
                  <a:lnTo>
                    <a:pt x="17" y="496"/>
                  </a:lnTo>
                  <a:lnTo>
                    <a:pt x="4" y="568"/>
                  </a:lnTo>
                  <a:lnTo>
                    <a:pt x="0" y="643"/>
                  </a:lnTo>
                  <a:lnTo>
                    <a:pt x="4" y="718"/>
                  </a:lnTo>
                  <a:lnTo>
                    <a:pt x="17" y="791"/>
                  </a:lnTo>
                  <a:lnTo>
                    <a:pt x="38" y="860"/>
                  </a:lnTo>
                  <a:lnTo>
                    <a:pt x="65" y="926"/>
                  </a:lnTo>
                  <a:lnTo>
                    <a:pt x="100" y="988"/>
                  </a:lnTo>
                  <a:lnTo>
                    <a:pt x="141" y="1046"/>
                  </a:lnTo>
                  <a:lnTo>
                    <a:pt x="188" y="1098"/>
                  </a:lnTo>
                  <a:lnTo>
                    <a:pt x="241" y="1146"/>
                  </a:lnTo>
                  <a:lnTo>
                    <a:pt x="298" y="1187"/>
                  </a:lnTo>
                  <a:lnTo>
                    <a:pt x="360" y="1221"/>
                  </a:lnTo>
                  <a:lnTo>
                    <a:pt x="426" y="1249"/>
                  </a:lnTo>
                  <a:lnTo>
                    <a:pt x="495" y="1270"/>
                  </a:lnTo>
                  <a:lnTo>
                    <a:pt x="567" y="1283"/>
                  </a:lnTo>
                  <a:lnTo>
                    <a:pt x="642" y="1287"/>
                  </a:lnTo>
                  <a:lnTo>
                    <a:pt x="717" y="1283"/>
                  </a:lnTo>
                  <a:lnTo>
                    <a:pt x="789" y="1270"/>
                  </a:lnTo>
                  <a:lnTo>
                    <a:pt x="859" y="1249"/>
                  </a:lnTo>
                  <a:lnTo>
                    <a:pt x="925" y="1221"/>
                  </a:lnTo>
                  <a:lnTo>
                    <a:pt x="986" y="1187"/>
                  </a:lnTo>
                  <a:lnTo>
                    <a:pt x="1044" y="1146"/>
                  </a:lnTo>
                  <a:lnTo>
                    <a:pt x="1096" y="1098"/>
                  </a:lnTo>
                  <a:lnTo>
                    <a:pt x="1143" y="1046"/>
                  </a:lnTo>
                  <a:lnTo>
                    <a:pt x="1184" y="988"/>
                  </a:lnTo>
                  <a:lnTo>
                    <a:pt x="1219" y="926"/>
                  </a:lnTo>
                  <a:lnTo>
                    <a:pt x="1247" y="860"/>
                  </a:lnTo>
                  <a:lnTo>
                    <a:pt x="1267" y="791"/>
                  </a:lnTo>
                  <a:lnTo>
                    <a:pt x="1280" y="718"/>
                  </a:lnTo>
                  <a:lnTo>
                    <a:pt x="1284" y="643"/>
                  </a:lnTo>
                  <a:lnTo>
                    <a:pt x="1280" y="568"/>
                  </a:lnTo>
                  <a:lnTo>
                    <a:pt x="1267" y="496"/>
                  </a:lnTo>
                  <a:lnTo>
                    <a:pt x="1247" y="426"/>
                  </a:lnTo>
                  <a:lnTo>
                    <a:pt x="1219" y="360"/>
                  </a:lnTo>
                  <a:lnTo>
                    <a:pt x="1184" y="299"/>
                  </a:lnTo>
                  <a:lnTo>
                    <a:pt x="1143" y="241"/>
                  </a:lnTo>
                  <a:lnTo>
                    <a:pt x="1096" y="188"/>
                  </a:lnTo>
                  <a:lnTo>
                    <a:pt x="1044" y="141"/>
                  </a:lnTo>
                  <a:lnTo>
                    <a:pt x="986" y="100"/>
                  </a:lnTo>
                  <a:lnTo>
                    <a:pt x="925" y="65"/>
                  </a:lnTo>
                  <a:lnTo>
                    <a:pt x="859" y="38"/>
                  </a:lnTo>
                  <a:lnTo>
                    <a:pt x="789" y="17"/>
                  </a:lnTo>
                  <a:lnTo>
                    <a:pt x="717" y="4"/>
                  </a:lnTo>
                  <a:lnTo>
                    <a:pt x="642" y="0"/>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2" name="Picture 1445"/>
            <p:cNvPicPr>
              <a:picLocks noChangeAspect="1" noChangeArrowheads="1"/>
            </p:cNvPicPr>
            <p:nvPr/>
          </p:nvPicPr>
          <p:blipFill>
            <a:blip r:embed="rId14" cstate="print"/>
            <a:srcRect/>
            <a:stretch>
              <a:fillRect/>
            </a:stretch>
          </p:blipFill>
          <p:spPr bwMode="auto">
            <a:xfrm>
              <a:off x="9617" y="1915"/>
              <a:ext cx="82" cy="83"/>
            </a:xfrm>
            <a:prstGeom prst="rect">
              <a:avLst/>
            </a:prstGeom>
            <a:noFill/>
          </p:spPr>
        </p:pic>
        <p:sp>
          <p:nvSpPr>
            <p:cNvPr id="33" name="Freeform 1446"/>
            <p:cNvSpPr>
              <a:spLocks/>
            </p:cNvSpPr>
            <p:nvPr/>
          </p:nvSpPr>
          <p:spPr bwMode="auto">
            <a:xfrm>
              <a:off x="9617" y="1915"/>
              <a:ext cx="82" cy="83"/>
            </a:xfrm>
            <a:custGeom>
              <a:avLst/>
              <a:gdLst>
                <a:gd name="T0" fmla="*/ 6 w 82"/>
                <a:gd name="T1" fmla="*/ 1980 h 83"/>
                <a:gd name="T2" fmla="*/ 0 w 82"/>
                <a:gd name="T3" fmla="*/ 1965 h 83"/>
                <a:gd name="T4" fmla="*/ 0 w 82"/>
                <a:gd name="T5" fmla="*/ 1949 h 83"/>
                <a:gd name="T6" fmla="*/ 6 w 82"/>
                <a:gd name="T7" fmla="*/ 1934 h 83"/>
                <a:gd name="T8" fmla="*/ 18 w 82"/>
                <a:gd name="T9" fmla="*/ 1922 h 83"/>
                <a:gd name="T10" fmla="*/ 33 w 82"/>
                <a:gd name="T11" fmla="*/ 1916 h 83"/>
                <a:gd name="T12" fmla="*/ 49 w 82"/>
                <a:gd name="T13" fmla="*/ 1916 h 83"/>
                <a:gd name="T14" fmla="*/ 64 w 82"/>
                <a:gd name="T15" fmla="*/ 1922 h 83"/>
                <a:gd name="T16" fmla="*/ 76 w 82"/>
                <a:gd name="T17" fmla="*/ 1934 h 83"/>
                <a:gd name="T18" fmla="*/ 82 w 82"/>
                <a:gd name="T19" fmla="*/ 1949 h 83"/>
                <a:gd name="T20" fmla="*/ 82 w 82"/>
                <a:gd name="T21" fmla="*/ 1965 h 83"/>
                <a:gd name="T22" fmla="*/ 76 w 82"/>
                <a:gd name="T23" fmla="*/ 1980 h 83"/>
                <a:gd name="T24" fmla="*/ 64 w 82"/>
                <a:gd name="T25" fmla="*/ 1992 h 83"/>
                <a:gd name="T26" fmla="*/ 49 w 82"/>
                <a:gd name="T27" fmla="*/ 1998 h 83"/>
                <a:gd name="T28" fmla="*/ 33 w 82"/>
                <a:gd name="T29" fmla="*/ 1998 h 83"/>
                <a:gd name="T30" fmla="*/ 18 w 82"/>
                <a:gd name="T31" fmla="*/ 1992 h 83"/>
                <a:gd name="T32" fmla="*/ 6 w 82"/>
                <a:gd name="T33" fmla="*/ 198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83">
                  <a:moveTo>
                    <a:pt x="6" y="64"/>
                  </a:moveTo>
                  <a:lnTo>
                    <a:pt x="0" y="49"/>
                  </a:lnTo>
                  <a:lnTo>
                    <a:pt x="0" y="33"/>
                  </a:lnTo>
                  <a:lnTo>
                    <a:pt x="6" y="18"/>
                  </a:lnTo>
                  <a:lnTo>
                    <a:pt x="18" y="6"/>
                  </a:lnTo>
                  <a:lnTo>
                    <a:pt x="33" y="0"/>
                  </a:lnTo>
                  <a:lnTo>
                    <a:pt x="49" y="0"/>
                  </a:lnTo>
                  <a:lnTo>
                    <a:pt x="64" y="6"/>
                  </a:lnTo>
                  <a:lnTo>
                    <a:pt x="76" y="18"/>
                  </a:lnTo>
                  <a:lnTo>
                    <a:pt x="82" y="33"/>
                  </a:lnTo>
                  <a:lnTo>
                    <a:pt x="82" y="49"/>
                  </a:lnTo>
                  <a:lnTo>
                    <a:pt x="76" y="64"/>
                  </a:lnTo>
                  <a:lnTo>
                    <a:pt x="64" y="76"/>
                  </a:lnTo>
                  <a:lnTo>
                    <a:pt x="49" y="82"/>
                  </a:lnTo>
                  <a:lnTo>
                    <a:pt x="33" y="82"/>
                  </a:lnTo>
                  <a:lnTo>
                    <a:pt x="18" y="76"/>
                  </a:lnTo>
                  <a:lnTo>
                    <a:pt x="6" y="64"/>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4" name="Picture 1447"/>
            <p:cNvPicPr>
              <a:picLocks noChangeAspect="1" noChangeArrowheads="1"/>
            </p:cNvPicPr>
            <p:nvPr/>
          </p:nvPicPr>
          <p:blipFill>
            <a:blip r:embed="rId15" cstate="print"/>
            <a:srcRect/>
            <a:stretch>
              <a:fillRect/>
            </a:stretch>
          </p:blipFill>
          <p:spPr bwMode="auto">
            <a:xfrm>
              <a:off x="9597" y="1475"/>
              <a:ext cx="144" cy="82"/>
            </a:xfrm>
            <a:prstGeom prst="rect">
              <a:avLst/>
            </a:prstGeom>
            <a:noFill/>
          </p:spPr>
        </p:pic>
        <p:sp>
          <p:nvSpPr>
            <p:cNvPr id="35" name="Freeform 1448"/>
            <p:cNvSpPr>
              <a:spLocks/>
            </p:cNvSpPr>
            <p:nvPr/>
          </p:nvSpPr>
          <p:spPr bwMode="auto">
            <a:xfrm>
              <a:off x="9597" y="1475"/>
              <a:ext cx="144" cy="82"/>
            </a:xfrm>
            <a:custGeom>
              <a:avLst/>
              <a:gdLst>
                <a:gd name="T0" fmla="*/ 0 w 144"/>
                <a:gd name="T1" fmla="*/ 1557 h 82"/>
                <a:gd name="T2" fmla="*/ 113 w 144"/>
                <a:gd name="T3" fmla="*/ 1557 h 82"/>
                <a:gd name="T4" fmla="*/ 125 w 144"/>
                <a:gd name="T5" fmla="*/ 1555 h 82"/>
                <a:gd name="T6" fmla="*/ 135 w 144"/>
                <a:gd name="T7" fmla="*/ 1548 h 82"/>
                <a:gd name="T8" fmla="*/ 142 w 144"/>
                <a:gd name="T9" fmla="*/ 1538 h 82"/>
                <a:gd name="T10" fmla="*/ 144 w 144"/>
                <a:gd name="T11" fmla="*/ 1527 h 82"/>
                <a:gd name="T12" fmla="*/ 144 w 144"/>
                <a:gd name="T13" fmla="*/ 1506 h 82"/>
                <a:gd name="T14" fmla="*/ 142 w 144"/>
                <a:gd name="T15" fmla="*/ 1494 h 82"/>
                <a:gd name="T16" fmla="*/ 135 w 144"/>
                <a:gd name="T17" fmla="*/ 1485 h 82"/>
                <a:gd name="T18" fmla="*/ 125 w 144"/>
                <a:gd name="T19" fmla="*/ 1478 h 82"/>
                <a:gd name="T20" fmla="*/ 113 w 144"/>
                <a:gd name="T21" fmla="*/ 1476 h 82"/>
                <a:gd name="T22" fmla="*/ 0 w 144"/>
                <a:gd name="T23" fmla="*/ 1476 h 82"/>
                <a:gd name="T24" fmla="*/ 0 w 144"/>
                <a:gd name="T25" fmla="*/ 1557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82">
                  <a:moveTo>
                    <a:pt x="0" y="81"/>
                  </a:moveTo>
                  <a:lnTo>
                    <a:pt x="113" y="81"/>
                  </a:lnTo>
                  <a:lnTo>
                    <a:pt x="125" y="79"/>
                  </a:lnTo>
                  <a:lnTo>
                    <a:pt x="135" y="72"/>
                  </a:lnTo>
                  <a:lnTo>
                    <a:pt x="142" y="62"/>
                  </a:lnTo>
                  <a:lnTo>
                    <a:pt x="144" y="51"/>
                  </a:lnTo>
                  <a:lnTo>
                    <a:pt x="144" y="30"/>
                  </a:lnTo>
                  <a:lnTo>
                    <a:pt x="142" y="18"/>
                  </a:lnTo>
                  <a:lnTo>
                    <a:pt x="135" y="9"/>
                  </a:lnTo>
                  <a:lnTo>
                    <a:pt x="125" y="2"/>
                  </a:lnTo>
                  <a:lnTo>
                    <a:pt x="113" y="0"/>
                  </a:lnTo>
                  <a:lnTo>
                    <a:pt x="0" y="0"/>
                  </a:lnTo>
                  <a:lnTo>
                    <a:pt x="0" y="81"/>
                  </a:lnTo>
                  <a:close/>
                </a:path>
              </a:pathLst>
            </a:custGeom>
            <a:noFill/>
            <a:ln w="613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6" name="Picture 1449"/>
            <p:cNvPicPr>
              <a:picLocks noChangeAspect="1" noChangeArrowheads="1"/>
            </p:cNvPicPr>
            <p:nvPr/>
          </p:nvPicPr>
          <p:blipFill>
            <a:blip r:embed="rId16" cstate="print"/>
            <a:srcRect/>
            <a:stretch>
              <a:fillRect/>
            </a:stretch>
          </p:blipFill>
          <p:spPr bwMode="auto">
            <a:xfrm>
              <a:off x="9664" y="1492"/>
              <a:ext cx="43" cy="43"/>
            </a:xfrm>
            <a:prstGeom prst="rect">
              <a:avLst/>
            </a:prstGeom>
            <a:noFill/>
          </p:spPr>
        </p:pic>
        <p:sp>
          <p:nvSpPr>
            <p:cNvPr id="37" name="Freeform 1450"/>
            <p:cNvSpPr>
              <a:spLocks/>
            </p:cNvSpPr>
            <p:nvPr/>
          </p:nvSpPr>
          <p:spPr bwMode="auto">
            <a:xfrm>
              <a:off x="9664" y="1492"/>
              <a:ext cx="43" cy="43"/>
            </a:xfrm>
            <a:custGeom>
              <a:avLst/>
              <a:gdLst>
                <a:gd name="T0" fmla="*/ 21 w 43"/>
                <a:gd name="T1" fmla="*/ 1535 h 43"/>
                <a:gd name="T2" fmla="*/ 10 w 43"/>
                <a:gd name="T3" fmla="*/ 1535 h 43"/>
                <a:gd name="T4" fmla="*/ 0 w 43"/>
                <a:gd name="T5" fmla="*/ 1525 h 43"/>
                <a:gd name="T6" fmla="*/ 0 w 43"/>
                <a:gd name="T7" fmla="*/ 1513 h 43"/>
                <a:gd name="T8" fmla="*/ 0 w 43"/>
                <a:gd name="T9" fmla="*/ 1502 h 43"/>
                <a:gd name="T10" fmla="*/ 10 w 43"/>
                <a:gd name="T11" fmla="*/ 1492 h 43"/>
                <a:gd name="T12" fmla="*/ 21 w 43"/>
                <a:gd name="T13" fmla="*/ 1492 h 43"/>
                <a:gd name="T14" fmla="*/ 33 w 43"/>
                <a:gd name="T15" fmla="*/ 1492 h 43"/>
                <a:gd name="T16" fmla="*/ 43 w 43"/>
                <a:gd name="T17" fmla="*/ 1502 h 43"/>
                <a:gd name="T18" fmla="*/ 43 w 43"/>
                <a:gd name="T19" fmla="*/ 1513 h 43"/>
                <a:gd name="T20" fmla="*/ 43 w 43"/>
                <a:gd name="T21" fmla="*/ 1525 h 43"/>
                <a:gd name="T22" fmla="*/ 33 w 43"/>
                <a:gd name="T23" fmla="*/ 1535 h 43"/>
                <a:gd name="T24" fmla="*/ 21 w 43"/>
                <a:gd name="T25" fmla="*/ 153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43">
                  <a:moveTo>
                    <a:pt x="21" y="43"/>
                  </a:moveTo>
                  <a:lnTo>
                    <a:pt x="10" y="43"/>
                  </a:lnTo>
                  <a:lnTo>
                    <a:pt x="0" y="33"/>
                  </a:lnTo>
                  <a:lnTo>
                    <a:pt x="0" y="21"/>
                  </a:lnTo>
                  <a:lnTo>
                    <a:pt x="0" y="10"/>
                  </a:lnTo>
                  <a:lnTo>
                    <a:pt x="10" y="0"/>
                  </a:lnTo>
                  <a:lnTo>
                    <a:pt x="21" y="0"/>
                  </a:lnTo>
                  <a:lnTo>
                    <a:pt x="33" y="0"/>
                  </a:lnTo>
                  <a:lnTo>
                    <a:pt x="43" y="10"/>
                  </a:lnTo>
                  <a:lnTo>
                    <a:pt x="43" y="21"/>
                  </a:lnTo>
                  <a:lnTo>
                    <a:pt x="43" y="33"/>
                  </a:lnTo>
                  <a:lnTo>
                    <a:pt x="33" y="43"/>
                  </a:lnTo>
                  <a:lnTo>
                    <a:pt x="21" y="43"/>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8" name="Picture 1451"/>
            <p:cNvPicPr>
              <a:picLocks noChangeAspect="1" noChangeArrowheads="1"/>
            </p:cNvPicPr>
            <p:nvPr/>
          </p:nvPicPr>
          <p:blipFill>
            <a:blip r:embed="rId17" cstate="print"/>
            <a:srcRect/>
            <a:stretch>
              <a:fillRect/>
            </a:stretch>
          </p:blipFill>
          <p:spPr bwMode="auto">
            <a:xfrm>
              <a:off x="9218" y="1491"/>
              <a:ext cx="360" cy="46"/>
            </a:xfrm>
            <a:prstGeom prst="rect">
              <a:avLst/>
            </a:prstGeom>
            <a:noFill/>
          </p:spPr>
        </p:pic>
        <p:sp>
          <p:nvSpPr>
            <p:cNvPr id="39" name="Rectangle 1452"/>
            <p:cNvSpPr>
              <a:spLocks noChangeArrowheads="1"/>
            </p:cNvSpPr>
            <p:nvPr/>
          </p:nvSpPr>
          <p:spPr bwMode="auto">
            <a:xfrm>
              <a:off x="9218" y="1491"/>
              <a:ext cx="360" cy="46"/>
            </a:xfrm>
            <a:prstGeom prst="rect">
              <a:avLst/>
            </a:prstGeom>
            <a:noFill/>
            <a:ln w="613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Line 1453"/>
            <p:cNvSpPr>
              <a:spLocks noChangeShapeType="1"/>
            </p:cNvSpPr>
            <p:nvPr/>
          </p:nvSpPr>
          <p:spPr bwMode="auto">
            <a:xfrm>
              <a:off x="9561" y="1494"/>
              <a:ext cx="0" cy="42"/>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Line 1454"/>
            <p:cNvSpPr>
              <a:spLocks noChangeShapeType="1"/>
            </p:cNvSpPr>
            <p:nvPr/>
          </p:nvSpPr>
          <p:spPr bwMode="auto">
            <a:xfrm>
              <a:off x="9549" y="1494"/>
              <a:ext cx="0" cy="42"/>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Line 1455"/>
            <p:cNvSpPr>
              <a:spLocks noChangeShapeType="1"/>
            </p:cNvSpPr>
            <p:nvPr/>
          </p:nvSpPr>
          <p:spPr bwMode="auto">
            <a:xfrm>
              <a:off x="9537" y="1494"/>
              <a:ext cx="0" cy="42"/>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Line 1456"/>
            <p:cNvSpPr>
              <a:spLocks noChangeShapeType="1"/>
            </p:cNvSpPr>
            <p:nvPr/>
          </p:nvSpPr>
          <p:spPr bwMode="auto">
            <a:xfrm>
              <a:off x="9525" y="1494"/>
              <a:ext cx="0" cy="42"/>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4" name="Picture 1457"/>
            <p:cNvPicPr>
              <a:picLocks noChangeAspect="1" noChangeArrowheads="1"/>
            </p:cNvPicPr>
            <p:nvPr/>
          </p:nvPicPr>
          <p:blipFill>
            <a:blip r:embed="rId18" cstate="print"/>
            <a:srcRect/>
            <a:stretch>
              <a:fillRect/>
            </a:stretch>
          </p:blipFill>
          <p:spPr bwMode="auto">
            <a:xfrm>
              <a:off x="9577" y="1486"/>
              <a:ext cx="21" cy="31"/>
            </a:xfrm>
            <a:prstGeom prst="rect">
              <a:avLst/>
            </a:prstGeom>
            <a:noFill/>
          </p:spPr>
        </p:pic>
        <p:sp>
          <p:nvSpPr>
            <p:cNvPr id="45" name="Rectangle 1458"/>
            <p:cNvSpPr>
              <a:spLocks noChangeArrowheads="1"/>
            </p:cNvSpPr>
            <p:nvPr/>
          </p:nvSpPr>
          <p:spPr bwMode="auto">
            <a:xfrm>
              <a:off x="9577" y="1486"/>
              <a:ext cx="21" cy="31"/>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6" name="Picture 1459"/>
            <p:cNvPicPr>
              <a:picLocks noChangeAspect="1" noChangeArrowheads="1"/>
            </p:cNvPicPr>
            <p:nvPr/>
          </p:nvPicPr>
          <p:blipFill>
            <a:blip r:embed="rId18" cstate="print"/>
            <a:srcRect/>
            <a:stretch>
              <a:fillRect/>
            </a:stretch>
          </p:blipFill>
          <p:spPr bwMode="auto">
            <a:xfrm>
              <a:off x="9577" y="1517"/>
              <a:ext cx="21" cy="30"/>
            </a:xfrm>
            <a:prstGeom prst="rect">
              <a:avLst/>
            </a:prstGeom>
            <a:noFill/>
          </p:spPr>
        </p:pic>
        <p:sp>
          <p:nvSpPr>
            <p:cNvPr id="47" name="Rectangle 1460"/>
            <p:cNvSpPr>
              <a:spLocks noChangeArrowheads="1"/>
            </p:cNvSpPr>
            <p:nvPr/>
          </p:nvSpPr>
          <p:spPr bwMode="auto">
            <a:xfrm>
              <a:off x="9577" y="1517"/>
              <a:ext cx="21" cy="30"/>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AutoShape 1461"/>
            <p:cNvSpPr>
              <a:spLocks/>
            </p:cNvSpPr>
            <p:nvPr/>
          </p:nvSpPr>
          <p:spPr bwMode="auto">
            <a:xfrm>
              <a:off x="9161" y="1791"/>
              <a:ext cx="74" cy="27"/>
            </a:xfrm>
            <a:custGeom>
              <a:avLst/>
              <a:gdLst>
                <a:gd name="T0" fmla="*/ 68 w 74"/>
                <a:gd name="T1" fmla="*/ 1818 h 27"/>
                <a:gd name="T2" fmla="*/ 5 w 74"/>
                <a:gd name="T3" fmla="*/ 1818 h 27"/>
                <a:gd name="T4" fmla="*/ 0 w 74"/>
                <a:gd name="T5" fmla="*/ 1792 h 27"/>
                <a:gd name="T6" fmla="*/ 7 w 74"/>
                <a:gd name="T7" fmla="*/ 1792 h 27"/>
                <a:gd name="T8" fmla="*/ 10 w 74"/>
                <a:gd name="T9" fmla="*/ 1807 h 27"/>
                <a:gd name="T10" fmla="*/ 11 w 74"/>
                <a:gd name="T11" fmla="*/ 1811 h 27"/>
                <a:gd name="T12" fmla="*/ 70 w 74"/>
                <a:gd name="T13" fmla="*/ 1811 h 27"/>
                <a:gd name="T14" fmla="*/ 68 w 74"/>
                <a:gd name="T15" fmla="*/ 1818 h 27"/>
                <a:gd name="T16" fmla="*/ 70 w 74"/>
                <a:gd name="T17" fmla="*/ 1811 h 27"/>
                <a:gd name="T18" fmla="*/ 63 w 74"/>
                <a:gd name="T19" fmla="*/ 1811 h 27"/>
                <a:gd name="T20" fmla="*/ 66 w 74"/>
                <a:gd name="T21" fmla="*/ 1792 h 27"/>
                <a:gd name="T22" fmla="*/ 74 w 74"/>
                <a:gd name="T23" fmla="*/ 1792 h 27"/>
                <a:gd name="T24" fmla="*/ 70 w 74"/>
                <a:gd name="T25" fmla="*/ 1811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27">
                  <a:moveTo>
                    <a:pt x="68" y="26"/>
                  </a:moveTo>
                  <a:lnTo>
                    <a:pt x="5" y="26"/>
                  </a:lnTo>
                  <a:lnTo>
                    <a:pt x="0" y="0"/>
                  </a:lnTo>
                  <a:lnTo>
                    <a:pt x="7" y="0"/>
                  </a:lnTo>
                  <a:lnTo>
                    <a:pt x="10" y="15"/>
                  </a:lnTo>
                  <a:lnTo>
                    <a:pt x="11" y="19"/>
                  </a:lnTo>
                  <a:lnTo>
                    <a:pt x="70" y="19"/>
                  </a:lnTo>
                  <a:lnTo>
                    <a:pt x="68" y="26"/>
                  </a:lnTo>
                  <a:close/>
                  <a:moveTo>
                    <a:pt x="70" y="19"/>
                  </a:moveTo>
                  <a:lnTo>
                    <a:pt x="63" y="19"/>
                  </a:lnTo>
                  <a:lnTo>
                    <a:pt x="66" y="0"/>
                  </a:lnTo>
                  <a:lnTo>
                    <a:pt x="74" y="0"/>
                  </a:lnTo>
                  <a:lnTo>
                    <a:pt x="70" y="19"/>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Freeform 1462"/>
            <p:cNvSpPr>
              <a:spLocks/>
            </p:cNvSpPr>
            <p:nvPr/>
          </p:nvSpPr>
          <p:spPr bwMode="auto">
            <a:xfrm>
              <a:off x="9161" y="1791"/>
              <a:ext cx="74" cy="27"/>
            </a:xfrm>
            <a:custGeom>
              <a:avLst/>
              <a:gdLst>
                <a:gd name="T0" fmla="*/ 63 w 74"/>
                <a:gd name="T1" fmla="*/ 1811 h 27"/>
                <a:gd name="T2" fmla="*/ 11 w 74"/>
                <a:gd name="T3" fmla="*/ 1811 h 27"/>
                <a:gd name="T4" fmla="*/ 10 w 74"/>
                <a:gd name="T5" fmla="*/ 1807 h 27"/>
                <a:gd name="T6" fmla="*/ 8 w 74"/>
                <a:gd name="T7" fmla="*/ 1797 h 27"/>
                <a:gd name="T8" fmla="*/ 7 w 74"/>
                <a:gd name="T9" fmla="*/ 1792 h 27"/>
                <a:gd name="T10" fmla="*/ 0 w 74"/>
                <a:gd name="T11" fmla="*/ 1792 h 27"/>
                <a:gd name="T12" fmla="*/ 5 w 74"/>
                <a:gd name="T13" fmla="*/ 1815 h 27"/>
                <a:gd name="T14" fmla="*/ 5 w 74"/>
                <a:gd name="T15" fmla="*/ 1818 h 27"/>
                <a:gd name="T16" fmla="*/ 68 w 74"/>
                <a:gd name="T17" fmla="*/ 1818 h 27"/>
                <a:gd name="T18" fmla="*/ 74 w 74"/>
                <a:gd name="T19" fmla="*/ 1792 h 27"/>
                <a:gd name="T20" fmla="*/ 66 w 74"/>
                <a:gd name="T21" fmla="*/ 1792 h 27"/>
                <a:gd name="T22" fmla="*/ 65 w 74"/>
                <a:gd name="T23" fmla="*/ 1797 h 27"/>
                <a:gd name="T24" fmla="*/ 63 w 74"/>
                <a:gd name="T25" fmla="*/ 1807 h 27"/>
                <a:gd name="T26" fmla="*/ 63 w 74"/>
                <a:gd name="T27" fmla="*/ 1811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27">
                  <a:moveTo>
                    <a:pt x="63" y="19"/>
                  </a:moveTo>
                  <a:lnTo>
                    <a:pt x="11" y="19"/>
                  </a:lnTo>
                  <a:lnTo>
                    <a:pt x="10" y="15"/>
                  </a:lnTo>
                  <a:lnTo>
                    <a:pt x="8" y="5"/>
                  </a:lnTo>
                  <a:lnTo>
                    <a:pt x="7" y="0"/>
                  </a:lnTo>
                  <a:lnTo>
                    <a:pt x="0" y="0"/>
                  </a:lnTo>
                  <a:lnTo>
                    <a:pt x="5" y="23"/>
                  </a:lnTo>
                  <a:lnTo>
                    <a:pt x="5" y="26"/>
                  </a:lnTo>
                  <a:lnTo>
                    <a:pt x="68" y="26"/>
                  </a:lnTo>
                  <a:lnTo>
                    <a:pt x="74" y="0"/>
                  </a:lnTo>
                  <a:lnTo>
                    <a:pt x="66" y="0"/>
                  </a:lnTo>
                  <a:lnTo>
                    <a:pt x="65" y="5"/>
                  </a:lnTo>
                  <a:lnTo>
                    <a:pt x="63" y="15"/>
                  </a:lnTo>
                  <a:lnTo>
                    <a:pt x="63" y="19"/>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AutoShape 1463"/>
            <p:cNvSpPr>
              <a:spLocks/>
            </p:cNvSpPr>
            <p:nvPr/>
          </p:nvSpPr>
          <p:spPr bwMode="auto">
            <a:xfrm>
              <a:off x="9161" y="1209"/>
              <a:ext cx="74" cy="27"/>
            </a:xfrm>
            <a:custGeom>
              <a:avLst/>
              <a:gdLst>
                <a:gd name="T0" fmla="*/ 7 w 74"/>
                <a:gd name="T1" fmla="*/ 1236 h 27"/>
                <a:gd name="T2" fmla="*/ 0 w 74"/>
                <a:gd name="T3" fmla="*/ 1236 h 27"/>
                <a:gd name="T4" fmla="*/ 5 w 74"/>
                <a:gd name="T5" fmla="*/ 1210 h 27"/>
                <a:gd name="T6" fmla="*/ 68 w 74"/>
                <a:gd name="T7" fmla="*/ 1210 h 27"/>
                <a:gd name="T8" fmla="*/ 70 w 74"/>
                <a:gd name="T9" fmla="*/ 1217 h 27"/>
                <a:gd name="T10" fmla="*/ 11 w 74"/>
                <a:gd name="T11" fmla="*/ 1217 h 27"/>
                <a:gd name="T12" fmla="*/ 7 w 74"/>
                <a:gd name="T13" fmla="*/ 1236 h 27"/>
                <a:gd name="T14" fmla="*/ 74 w 74"/>
                <a:gd name="T15" fmla="*/ 1236 h 27"/>
                <a:gd name="T16" fmla="*/ 66 w 74"/>
                <a:gd name="T17" fmla="*/ 1236 h 27"/>
                <a:gd name="T18" fmla="*/ 63 w 74"/>
                <a:gd name="T19" fmla="*/ 1217 h 27"/>
                <a:gd name="T20" fmla="*/ 70 w 74"/>
                <a:gd name="T21" fmla="*/ 1217 h 27"/>
                <a:gd name="T22" fmla="*/ 74 w 74"/>
                <a:gd name="T23" fmla="*/ 123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4" h="27">
                  <a:moveTo>
                    <a:pt x="7" y="26"/>
                  </a:moveTo>
                  <a:lnTo>
                    <a:pt x="0" y="26"/>
                  </a:lnTo>
                  <a:lnTo>
                    <a:pt x="5" y="0"/>
                  </a:lnTo>
                  <a:lnTo>
                    <a:pt x="68" y="0"/>
                  </a:lnTo>
                  <a:lnTo>
                    <a:pt x="70" y="7"/>
                  </a:lnTo>
                  <a:lnTo>
                    <a:pt x="11" y="7"/>
                  </a:lnTo>
                  <a:lnTo>
                    <a:pt x="7" y="26"/>
                  </a:lnTo>
                  <a:close/>
                  <a:moveTo>
                    <a:pt x="74" y="26"/>
                  </a:moveTo>
                  <a:lnTo>
                    <a:pt x="66" y="26"/>
                  </a:lnTo>
                  <a:lnTo>
                    <a:pt x="63" y="7"/>
                  </a:lnTo>
                  <a:lnTo>
                    <a:pt x="70" y="7"/>
                  </a:lnTo>
                  <a:lnTo>
                    <a:pt x="74" y="2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Freeform 1464"/>
            <p:cNvSpPr>
              <a:spLocks/>
            </p:cNvSpPr>
            <p:nvPr/>
          </p:nvSpPr>
          <p:spPr bwMode="auto">
            <a:xfrm>
              <a:off x="9161" y="1209"/>
              <a:ext cx="74" cy="27"/>
            </a:xfrm>
            <a:custGeom>
              <a:avLst/>
              <a:gdLst>
                <a:gd name="T0" fmla="*/ 63 w 74"/>
                <a:gd name="T1" fmla="*/ 1217 h 27"/>
                <a:gd name="T2" fmla="*/ 11 w 74"/>
                <a:gd name="T3" fmla="*/ 1217 h 27"/>
                <a:gd name="T4" fmla="*/ 10 w 74"/>
                <a:gd name="T5" fmla="*/ 1220 h 27"/>
                <a:gd name="T6" fmla="*/ 8 w 74"/>
                <a:gd name="T7" fmla="*/ 1231 h 27"/>
                <a:gd name="T8" fmla="*/ 7 w 74"/>
                <a:gd name="T9" fmla="*/ 1236 h 27"/>
                <a:gd name="T10" fmla="*/ 0 w 74"/>
                <a:gd name="T11" fmla="*/ 1236 h 27"/>
                <a:gd name="T12" fmla="*/ 5 w 74"/>
                <a:gd name="T13" fmla="*/ 1213 h 27"/>
                <a:gd name="T14" fmla="*/ 5 w 74"/>
                <a:gd name="T15" fmla="*/ 1210 h 27"/>
                <a:gd name="T16" fmla="*/ 68 w 74"/>
                <a:gd name="T17" fmla="*/ 1210 h 27"/>
                <a:gd name="T18" fmla="*/ 74 w 74"/>
                <a:gd name="T19" fmla="*/ 1236 h 27"/>
                <a:gd name="T20" fmla="*/ 66 w 74"/>
                <a:gd name="T21" fmla="*/ 1236 h 27"/>
                <a:gd name="T22" fmla="*/ 65 w 74"/>
                <a:gd name="T23" fmla="*/ 1231 h 27"/>
                <a:gd name="T24" fmla="*/ 63 w 74"/>
                <a:gd name="T25" fmla="*/ 1220 h 27"/>
                <a:gd name="T26" fmla="*/ 63 w 74"/>
                <a:gd name="T27" fmla="*/ 1217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27">
                  <a:moveTo>
                    <a:pt x="63" y="7"/>
                  </a:moveTo>
                  <a:lnTo>
                    <a:pt x="11" y="7"/>
                  </a:lnTo>
                  <a:lnTo>
                    <a:pt x="10" y="10"/>
                  </a:lnTo>
                  <a:lnTo>
                    <a:pt x="8" y="21"/>
                  </a:lnTo>
                  <a:lnTo>
                    <a:pt x="7" y="26"/>
                  </a:lnTo>
                  <a:lnTo>
                    <a:pt x="0" y="26"/>
                  </a:lnTo>
                  <a:lnTo>
                    <a:pt x="5" y="3"/>
                  </a:lnTo>
                  <a:lnTo>
                    <a:pt x="5" y="0"/>
                  </a:lnTo>
                  <a:lnTo>
                    <a:pt x="68" y="0"/>
                  </a:lnTo>
                  <a:lnTo>
                    <a:pt x="74" y="26"/>
                  </a:lnTo>
                  <a:lnTo>
                    <a:pt x="66" y="26"/>
                  </a:lnTo>
                  <a:lnTo>
                    <a:pt x="65" y="21"/>
                  </a:lnTo>
                  <a:lnTo>
                    <a:pt x="63" y="10"/>
                  </a:lnTo>
                  <a:lnTo>
                    <a:pt x="63" y="7"/>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Freeform 1465"/>
            <p:cNvSpPr>
              <a:spLocks/>
            </p:cNvSpPr>
            <p:nvPr/>
          </p:nvSpPr>
          <p:spPr bwMode="auto">
            <a:xfrm>
              <a:off x="9061" y="1541"/>
              <a:ext cx="131" cy="266"/>
            </a:xfrm>
            <a:custGeom>
              <a:avLst/>
              <a:gdLst>
                <a:gd name="T0" fmla="*/ 131 w 131"/>
                <a:gd name="T1" fmla="*/ 1807 h 266"/>
                <a:gd name="T2" fmla="*/ 113 w 131"/>
                <a:gd name="T3" fmla="*/ 1807 h 266"/>
                <a:gd name="T4" fmla="*/ 110 w 131"/>
                <a:gd name="T5" fmla="*/ 1779 h 266"/>
                <a:gd name="T6" fmla="*/ 23 w 131"/>
                <a:gd name="T7" fmla="*/ 1730 h 266"/>
                <a:gd name="T8" fmla="*/ 23 w 131"/>
                <a:gd name="T9" fmla="*/ 1559 h 266"/>
                <a:gd name="T10" fmla="*/ 0 w 131"/>
                <a:gd name="T11" fmla="*/ 1559 h 266"/>
                <a:gd name="T12" fmla="*/ 0 w 131"/>
                <a:gd name="T13" fmla="*/ 1541 h 266"/>
                <a:gd name="T14" fmla="*/ 40 w 131"/>
                <a:gd name="T15" fmla="*/ 1541 h 266"/>
                <a:gd name="T16" fmla="*/ 40 w 131"/>
                <a:gd name="T17" fmla="*/ 1719 h 266"/>
                <a:gd name="T18" fmla="*/ 127 w 131"/>
                <a:gd name="T19" fmla="*/ 1768 h 266"/>
                <a:gd name="T20" fmla="*/ 131 w 131"/>
                <a:gd name="T21" fmla="*/ 180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266">
                  <a:moveTo>
                    <a:pt x="131" y="266"/>
                  </a:moveTo>
                  <a:lnTo>
                    <a:pt x="113" y="266"/>
                  </a:lnTo>
                  <a:lnTo>
                    <a:pt x="110" y="238"/>
                  </a:lnTo>
                  <a:lnTo>
                    <a:pt x="23" y="189"/>
                  </a:lnTo>
                  <a:lnTo>
                    <a:pt x="23" y="18"/>
                  </a:lnTo>
                  <a:lnTo>
                    <a:pt x="0" y="18"/>
                  </a:lnTo>
                  <a:lnTo>
                    <a:pt x="0" y="0"/>
                  </a:lnTo>
                  <a:lnTo>
                    <a:pt x="40" y="0"/>
                  </a:lnTo>
                  <a:lnTo>
                    <a:pt x="40" y="178"/>
                  </a:lnTo>
                  <a:lnTo>
                    <a:pt x="127" y="227"/>
                  </a:lnTo>
                  <a:lnTo>
                    <a:pt x="131" y="26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Freeform 1466"/>
            <p:cNvSpPr>
              <a:spLocks/>
            </p:cNvSpPr>
            <p:nvPr/>
          </p:nvSpPr>
          <p:spPr bwMode="auto">
            <a:xfrm>
              <a:off x="9061" y="1541"/>
              <a:ext cx="131" cy="266"/>
            </a:xfrm>
            <a:custGeom>
              <a:avLst/>
              <a:gdLst>
                <a:gd name="T0" fmla="*/ 0 w 131"/>
                <a:gd name="T1" fmla="*/ 1559 h 266"/>
                <a:gd name="T2" fmla="*/ 23 w 131"/>
                <a:gd name="T3" fmla="*/ 1559 h 266"/>
                <a:gd name="T4" fmla="*/ 23 w 131"/>
                <a:gd name="T5" fmla="*/ 1730 h 266"/>
                <a:gd name="T6" fmla="*/ 69 w 131"/>
                <a:gd name="T7" fmla="*/ 1756 h 266"/>
                <a:gd name="T8" fmla="*/ 94 w 131"/>
                <a:gd name="T9" fmla="*/ 1770 h 266"/>
                <a:gd name="T10" fmla="*/ 105 w 131"/>
                <a:gd name="T11" fmla="*/ 1776 h 266"/>
                <a:gd name="T12" fmla="*/ 110 w 131"/>
                <a:gd name="T13" fmla="*/ 1779 h 266"/>
                <a:gd name="T14" fmla="*/ 111 w 131"/>
                <a:gd name="T15" fmla="*/ 1786 h 266"/>
                <a:gd name="T16" fmla="*/ 113 w 131"/>
                <a:gd name="T17" fmla="*/ 1807 h 266"/>
                <a:gd name="T18" fmla="*/ 131 w 131"/>
                <a:gd name="T19" fmla="*/ 1807 h 266"/>
                <a:gd name="T20" fmla="*/ 127 w 131"/>
                <a:gd name="T21" fmla="*/ 1768 h 266"/>
                <a:gd name="T22" fmla="*/ 81 w 131"/>
                <a:gd name="T23" fmla="*/ 1742 h 266"/>
                <a:gd name="T24" fmla="*/ 57 w 131"/>
                <a:gd name="T25" fmla="*/ 1729 h 266"/>
                <a:gd name="T26" fmla="*/ 46 w 131"/>
                <a:gd name="T27" fmla="*/ 1722 h 266"/>
                <a:gd name="T28" fmla="*/ 40 w 131"/>
                <a:gd name="T29" fmla="*/ 1719 h 266"/>
                <a:gd name="T30" fmla="*/ 40 w 131"/>
                <a:gd name="T31" fmla="*/ 1541 h 266"/>
                <a:gd name="T32" fmla="*/ 0 w 131"/>
                <a:gd name="T33" fmla="*/ 1541 h 266"/>
                <a:gd name="T34" fmla="*/ 0 w 131"/>
                <a:gd name="T35" fmla="*/ 1559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266">
                  <a:moveTo>
                    <a:pt x="0" y="18"/>
                  </a:moveTo>
                  <a:lnTo>
                    <a:pt x="23" y="18"/>
                  </a:lnTo>
                  <a:lnTo>
                    <a:pt x="23" y="189"/>
                  </a:lnTo>
                  <a:lnTo>
                    <a:pt x="69" y="215"/>
                  </a:lnTo>
                  <a:lnTo>
                    <a:pt x="94" y="229"/>
                  </a:lnTo>
                  <a:lnTo>
                    <a:pt x="105" y="235"/>
                  </a:lnTo>
                  <a:lnTo>
                    <a:pt x="110" y="238"/>
                  </a:lnTo>
                  <a:lnTo>
                    <a:pt x="111" y="245"/>
                  </a:lnTo>
                  <a:lnTo>
                    <a:pt x="113" y="266"/>
                  </a:lnTo>
                  <a:lnTo>
                    <a:pt x="131" y="266"/>
                  </a:lnTo>
                  <a:lnTo>
                    <a:pt x="127" y="227"/>
                  </a:lnTo>
                  <a:lnTo>
                    <a:pt x="81" y="201"/>
                  </a:lnTo>
                  <a:lnTo>
                    <a:pt x="57" y="188"/>
                  </a:lnTo>
                  <a:lnTo>
                    <a:pt x="46" y="181"/>
                  </a:lnTo>
                  <a:lnTo>
                    <a:pt x="40" y="178"/>
                  </a:lnTo>
                  <a:lnTo>
                    <a:pt x="40" y="0"/>
                  </a:lnTo>
                  <a:lnTo>
                    <a:pt x="0" y="0"/>
                  </a:lnTo>
                  <a:lnTo>
                    <a:pt x="0" y="18"/>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4" name="Freeform 1467"/>
            <p:cNvSpPr>
              <a:spLocks/>
            </p:cNvSpPr>
            <p:nvPr/>
          </p:nvSpPr>
          <p:spPr bwMode="auto">
            <a:xfrm>
              <a:off x="9205" y="1545"/>
              <a:ext cx="146" cy="261"/>
            </a:xfrm>
            <a:custGeom>
              <a:avLst/>
              <a:gdLst>
                <a:gd name="T0" fmla="*/ 17 w 146"/>
                <a:gd name="T1" fmla="*/ 1807 h 261"/>
                <a:gd name="T2" fmla="*/ 0 w 146"/>
                <a:gd name="T3" fmla="*/ 1807 h 261"/>
                <a:gd name="T4" fmla="*/ 4 w 146"/>
                <a:gd name="T5" fmla="*/ 1767 h 261"/>
                <a:gd name="T6" fmla="*/ 127 w 146"/>
                <a:gd name="T7" fmla="*/ 1691 h 261"/>
                <a:gd name="T8" fmla="*/ 127 w 146"/>
                <a:gd name="T9" fmla="*/ 1546 h 261"/>
                <a:gd name="T10" fmla="*/ 145 w 146"/>
                <a:gd name="T11" fmla="*/ 1546 h 261"/>
                <a:gd name="T12" fmla="*/ 145 w 146"/>
                <a:gd name="T13" fmla="*/ 1701 h 261"/>
                <a:gd name="T14" fmla="*/ 21 w 146"/>
                <a:gd name="T15" fmla="*/ 1777 h 261"/>
                <a:gd name="T16" fmla="*/ 20 w 146"/>
                <a:gd name="T17" fmla="*/ 1784 h 261"/>
                <a:gd name="T18" fmla="*/ 17 w 146"/>
                <a:gd name="T19" fmla="*/ 1807 h 2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261">
                  <a:moveTo>
                    <a:pt x="17" y="261"/>
                  </a:moveTo>
                  <a:lnTo>
                    <a:pt x="0" y="261"/>
                  </a:lnTo>
                  <a:lnTo>
                    <a:pt x="4" y="221"/>
                  </a:lnTo>
                  <a:lnTo>
                    <a:pt x="127" y="145"/>
                  </a:lnTo>
                  <a:lnTo>
                    <a:pt x="127" y="0"/>
                  </a:lnTo>
                  <a:lnTo>
                    <a:pt x="145" y="0"/>
                  </a:lnTo>
                  <a:lnTo>
                    <a:pt x="145" y="155"/>
                  </a:lnTo>
                  <a:lnTo>
                    <a:pt x="21" y="231"/>
                  </a:lnTo>
                  <a:lnTo>
                    <a:pt x="20" y="238"/>
                  </a:lnTo>
                  <a:lnTo>
                    <a:pt x="17" y="26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5" name="Freeform 1468"/>
            <p:cNvSpPr>
              <a:spLocks/>
            </p:cNvSpPr>
            <p:nvPr/>
          </p:nvSpPr>
          <p:spPr bwMode="auto">
            <a:xfrm>
              <a:off x="9205" y="1545"/>
              <a:ext cx="146" cy="261"/>
            </a:xfrm>
            <a:custGeom>
              <a:avLst/>
              <a:gdLst>
                <a:gd name="T0" fmla="*/ 17 w 146"/>
                <a:gd name="T1" fmla="*/ 1807 h 261"/>
                <a:gd name="T2" fmla="*/ 20 w 146"/>
                <a:gd name="T3" fmla="*/ 1784 h 261"/>
                <a:gd name="T4" fmla="*/ 21 w 146"/>
                <a:gd name="T5" fmla="*/ 1777 h 261"/>
                <a:gd name="T6" fmla="*/ 43 w 146"/>
                <a:gd name="T7" fmla="*/ 1764 h 261"/>
                <a:gd name="T8" fmla="*/ 85 w 146"/>
                <a:gd name="T9" fmla="*/ 1738 h 261"/>
                <a:gd name="T10" fmla="*/ 127 w 146"/>
                <a:gd name="T11" fmla="*/ 1712 h 261"/>
                <a:gd name="T12" fmla="*/ 145 w 146"/>
                <a:gd name="T13" fmla="*/ 1701 h 261"/>
                <a:gd name="T14" fmla="*/ 145 w 146"/>
                <a:gd name="T15" fmla="*/ 1546 h 261"/>
                <a:gd name="T16" fmla="*/ 127 w 146"/>
                <a:gd name="T17" fmla="*/ 1546 h 261"/>
                <a:gd name="T18" fmla="*/ 127 w 146"/>
                <a:gd name="T19" fmla="*/ 1691 h 261"/>
                <a:gd name="T20" fmla="*/ 105 w 146"/>
                <a:gd name="T21" fmla="*/ 1705 h 261"/>
                <a:gd name="T22" fmla="*/ 63 w 146"/>
                <a:gd name="T23" fmla="*/ 1731 h 261"/>
                <a:gd name="T24" fmla="*/ 22 w 146"/>
                <a:gd name="T25" fmla="*/ 1756 h 261"/>
                <a:gd name="T26" fmla="*/ 4 w 146"/>
                <a:gd name="T27" fmla="*/ 1767 h 261"/>
                <a:gd name="T28" fmla="*/ 0 w 146"/>
                <a:gd name="T29" fmla="*/ 1807 h 261"/>
                <a:gd name="T30" fmla="*/ 17 w 146"/>
                <a:gd name="T31" fmla="*/ 1807 h 2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261">
                  <a:moveTo>
                    <a:pt x="17" y="261"/>
                  </a:moveTo>
                  <a:lnTo>
                    <a:pt x="20" y="238"/>
                  </a:lnTo>
                  <a:lnTo>
                    <a:pt x="21" y="231"/>
                  </a:lnTo>
                  <a:lnTo>
                    <a:pt x="43" y="218"/>
                  </a:lnTo>
                  <a:lnTo>
                    <a:pt x="85" y="192"/>
                  </a:lnTo>
                  <a:lnTo>
                    <a:pt x="127" y="166"/>
                  </a:lnTo>
                  <a:lnTo>
                    <a:pt x="145" y="155"/>
                  </a:lnTo>
                  <a:lnTo>
                    <a:pt x="145" y="0"/>
                  </a:lnTo>
                  <a:lnTo>
                    <a:pt x="127" y="0"/>
                  </a:lnTo>
                  <a:lnTo>
                    <a:pt x="127" y="145"/>
                  </a:lnTo>
                  <a:lnTo>
                    <a:pt x="105" y="159"/>
                  </a:lnTo>
                  <a:lnTo>
                    <a:pt x="63" y="185"/>
                  </a:lnTo>
                  <a:lnTo>
                    <a:pt x="22" y="210"/>
                  </a:lnTo>
                  <a:lnTo>
                    <a:pt x="4" y="221"/>
                  </a:lnTo>
                  <a:lnTo>
                    <a:pt x="0" y="261"/>
                  </a:lnTo>
                  <a:lnTo>
                    <a:pt x="17" y="261"/>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Freeform 1469"/>
            <p:cNvSpPr>
              <a:spLocks/>
            </p:cNvSpPr>
            <p:nvPr/>
          </p:nvSpPr>
          <p:spPr bwMode="auto">
            <a:xfrm>
              <a:off x="9205" y="1220"/>
              <a:ext cx="146" cy="261"/>
            </a:xfrm>
            <a:custGeom>
              <a:avLst/>
              <a:gdLst>
                <a:gd name="T0" fmla="*/ 145 w 146"/>
                <a:gd name="T1" fmla="*/ 1482 h 261"/>
                <a:gd name="T2" fmla="*/ 127 w 146"/>
                <a:gd name="T3" fmla="*/ 1482 h 261"/>
                <a:gd name="T4" fmla="*/ 127 w 146"/>
                <a:gd name="T5" fmla="*/ 1337 h 261"/>
                <a:gd name="T6" fmla="*/ 4 w 146"/>
                <a:gd name="T7" fmla="*/ 1261 h 261"/>
                <a:gd name="T8" fmla="*/ 0 w 146"/>
                <a:gd name="T9" fmla="*/ 1221 h 261"/>
                <a:gd name="T10" fmla="*/ 17 w 146"/>
                <a:gd name="T11" fmla="*/ 1221 h 261"/>
                <a:gd name="T12" fmla="*/ 20 w 146"/>
                <a:gd name="T13" fmla="*/ 1244 h 261"/>
                <a:gd name="T14" fmla="*/ 21 w 146"/>
                <a:gd name="T15" fmla="*/ 1250 h 261"/>
                <a:gd name="T16" fmla="*/ 145 w 146"/>
                <a:gd name="T17" fmla="*/ 1327 h 261"/>
                <a:gd name="T18" fmla="*/ 145 w 146"/>
                <a:gd name="T19" fmla="*/ 1482 h 2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261">
                  <a:moveTo>
                    <a:pt x="145" y="261"/>
                  </a:moveTo>
                  <a:lnTo>
                    <a:pt x="127" y="261"/>
                  </a:lnTo>
                  <a:lnTo>
                    <a:pt x="127" y="116"/>
                  </a:lnTo>
                  <a:lnTo>
                    <a:pt x="4" y="40"/>
                  </a:lnTo>
                  <a:lnTo>
                    <a:pt x="0" y="0"/>
                  </a:lnTo>
                  <a:lnTo>
                    <a:pt x="17" y="0"/>
                  </a:lnTo>
                  <a:lnTo>
                    <a:pt x="20" y="23"/>
                  </a:lnTo>
                  <a:lnTo>
                    <a:pt x="21" y="29"/>
                  </a:lnTo>
                  <a:lnTo>
                    <a:pt x="145" y="106"/>
                  </a:lnTo>
                  <a:lnTo>
                    <a:pt x="145" y="26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 name="Freeform 1470"/>
            <p:cNvSpPr>
              <a:spLocks/>
            </p:cNvSpPr>
            <p:nvPr/>
          </p:nvSpPr>
          <p:spPr bwMode="auto">
            <a:xfrm>
              <a:off x="9205" y="1220"/>
              <a:ext cx="146" cy="261"/>
            </a:xfrm>
            <a:custGeom>
              <a:avLst/>
              <a:gdLst>
                <a:gd name="T0" fmla="*/ 17 w 146"/>
                <a:gd name="T1" fmla="*/ 1221 h 261"/>
                <a:gd name="T2" fmla="*/ 20 w 146"/>
                <a:gd name="T3" fmla="*/ 1244 h 261"/>
                <a:gd name="T4" fmla="*/ 21 w 146"/>
                <a:gd name="T5" fmla="*/ 1250 h 261"/>
                <a:gd name="T6" fmla="*/ 43 w 146"/>
                <a:gd name="T7" fmla="*/ 1264 h 261"/>
                <a:gd name="T8" fmla="*/ 85 w 146"/>
                <a:gd name="T9" fmla="*/ 1290 h 261"/>
                <a:gd name="T10" fmla="*/ 127 w 146"/>
                <a:gd name="T11" fmla="*/ 1315 h 261"/>
                <a:gd name="T12" fmla="*/ 145 w 146"/>
                <a:gd name="T13" fmla="*/ 1327 h 261"/>
                <a:gd name="T14" fmla="*/ 145 w 146"/>
                <a:gd name="T15" fmla="*/ 1482 h 261"/>
                <a:gd name="T16" fmla="*/ 127 w 146"/>
                <a:gd name="T17" fmla="*/ 1482 h 261"/>
                <a:gd name="T18" fmla="*/ 127 w 146"/>
                <a:gd name="T19" fmla="*/ 1337 h 261"/>
                <a:gd name="T20" fmla="*/ 105 w 146"/>
                <a:gd name="T21" fmla="*/ 1323 h 261"/>
                <a:gd name="T22" fmla="*/ 63 w 146"/>
                <a:gd name="T23" fmla="*/ 1297 h 261"/>
                <a:gd name="T24" fmla="*/ 22 w 146"/>
                <a:gd name="T25" fmla="*/ 1272 h 261"/>
                <a:gd name="T26" fmla="*/ 4 w 146"/>
                <a:gd name="T27" fmla="*/ 1261 h 261"/>
                <a:gd name="T28" fmla="*/ 0 w 146"/>
                <a:gd name="T29" fmla="*/ 1221 h 261"/>
                <a:gd name="T30" fmla="*/ 17 w 146"/>
                <a:gd name="T31" fmla="*/ 1221 h 2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261">
                  <a:moveTo>
                    <a:pt x="17" y="0"/>
                  </a:moveTo>
                  <a:lnTo>
                    <a:pt x="20" y="23"/>
                  </a:lnTo>
                  <a:lnTo>
                    <a:pt x="21" y="29"/>
                  </a:lnTo>
                  <a:lnTo>
                    <a:pt x="43" y="43"/>
                  </a:lnTo>
                  <a:lnTo>
                    <a:pt x="85" y="69"/>
                  </a:lnTo>
                  <a:lnTo>
                    <a:pt x="127" y="94"/>
                  </a:lnTo>
                  <a:lnTo>
                    <a:pt x="145" y="106"/>
                  </a:lnTo>
                  <a:lnTo>
                    <a:pt x="145" y="261"/>
                  </a:lnTo>
                  <a:lnTo>
                    <a:pt x="127" y="261"/>
                  </a:lnTo>
                  <a:lnTo>
                    <a:pt x="127" y="116"/>
                  </a:lnTo>
                  <a:lnTo>
                    <a:pt x="105" y="102"/>
                  </a:lnTo>
                  <a:lnTo>
                    <a:pt x="63" y="76"/>
                  </a:lnTo>
                  <a:lnTo>
                    <a:pt x="22" y="51"/>
                  </a:lnTo>
                  <a:lnTo>
                    <a:pt x="4" y="40"/>
                  </a:lnTo>
                  <a:lnTo>
                    <a:pt x="0" y="0"/>
                  </a:lnTo>
                  <a:lnTo>
                    <a:pt x="17" y="0"/>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 name="Freeform 1471"/>
            <p:cNvSpPr>
              <a:spLocks/>
            </p:cNvSpPr>
            <p:nvPr/>
          </p:nvSpPr>
          <p:spPr bwMode="auto">
            <a:xfrm>
              <a:off x="9217" y="1557"/>
              <a:ext cx="29" cy="29"/>
            </a:xfrm>
            <a:custGeom>
              <a:avLst/>
              <a:gdLst>
                <a:gd name="T0" fmla="*/ 22 w 29"/>
                <a:gd name="T1" fmla="*/ 1586 h 29"/>
                <a:gd name="T2" fmla="*/ 7 w 29"/>
                <a:gd name="T3" fmla="*/ 1586 h 29"/>
                <a:gd name="T4" fmla="*/ 0 w 29"/>
                <a:gd name="T5" fmla="*/ 1580 h 29"/>
                <a:gd name="T6" fmla="*/ 0 w 29"/>
                <a:gd name="T7" fmla="*/ 1564 h 29"/>
                <a:gd name="T8" fmla="*/ 7 w 29"/>
                <a:gd name="T9" fmla="*/ 1558 h 29"/>
                <a:gd name="T10" fmla="*/ 22 w 29"/>
                <a:gd name="T11" fmla="*/ 1558 h 29"/>
                <a:gd name="T12" fmla="*/ 29 w 29"/>
                <a:gd name="T13" fmla="*/ 1564 h 29"/>
                <a:gd name="T14" fmla="*/ 29 w 29"/>
                <a:gd name="T15" fmla="*/ 1580 h 29"/>
                <a:gd name="T16" fmla="*/ 22 w 29"/>
                <a:gd name="T17" fmla="*/ 158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8"/>
                  </a:moveTo>
                  <a:lnTo>
                    <a:pt x="7" y="28"/>
                  </a:lnTo>
                  <a:lnTo>
                    <a:pt x="0" y="22"/>
                  </a:lnTo>
                  <a:lnTo>
                    <a:pt x="0" y="6"/>
                  </a:lnTo>
                  <a:lnTo>
                    <a:pt x="7" y="0"/>
                  </a:lnTo>
                  <a:lnTo>
                    <a:pt x="22" y="0"/>
                  </a:lnTo>
                  <a:lnTo>
                    <a:pt x="29" y="6"/>
                  </a:lnTo>
                  <a:lnTo>
                    <a:pt x="29" y="22"/>
                  </a:lnTo>
                  <a:lnTo>
                    <a:pt x="22"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 name="Freeform 1472"/>
            <p:cNvSpPr>
              <a:spLocks/>
            </p:cNvSpPr>
            <p:nvPr/>
          </p:nvSpPr>
          <p:spPr bwMode="auto">
            <a:xfrm>
              <a:off x="9243" y="1588"/>
              <a:ext cx="29" cy="29"/>
            </a:xfrm>
            <a:custGeom>
              <a:avLst/>
              <a:gdLst>
                <a:gd name="T0" fmla="*/ 22 w 29"/>
                <a:gd name="T1" fmla="*/ 1617 h 29"/>
                <a:gd name="T2" fmla="*/ 7 w 29"/>
                <a:gd name="T3" fmla="*/ 1617 h 29"/>
                <a:gd name="T4" fmla="*/ 0 w 29"/>
                <a:gd name="T5" fmla="*/ 1610 h 29"/>
                <a:gd name="T6" fmla="*/ 0 w 29"/>
                <a:gd name="T7" fmla="*/ 1595 h 29"/>
                <a:gd name="T8" fmla="*/ 7 w 29"/>
                <a:gd name="T9" fmla="*/ 1588 h 29"/>
                <a:gd name="T10" fmla="*/ 22 w 29"/>
                <a:gd name="T11" fmla="*/ 1588 h 29"/>
                <a:gd name="T12" fmla="*/ 29 w 29"/>
                <a:gd name="T13" fmla="*/ 1595 h 29"/>
                <a:gd name="T14" fmla="*/ 29 w 29"/>
                <a:gd name="T15" fmla="*/ 1610 h 29"/>
                <a:gd name="T16" fmla="*/ 22 w 29"/>
                <a:gd name="T17" fmla="*/ 161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9"/>
                  </a:moveTo>
                  <a:lnTo>
                    <a:pt x="7" y="29"/>
                  </a:lnTo>
                  <a:lnTo>
                    <a:pt x="0" y="22"/>
                  </a:lnTo>
                  <a:lnTo>
                    <a:pt x="0" y="7"/>
                  </a:lnTo>
                  <a:lnTo>
                    <a:pt x="7" y="0"/>
                  </a:lnTo>
                  <a:lnTo>
                    <a:pt x="22" y="0"/>
                  </a:lnTo>
                  <a:lnTo>
                    <a:pt x="29" y="7"/>
                  </a:lnTo>
                  <a:lnTo>
                    <a:pt x="29" y="22"/>
                  </a:lnTo>
                  <a:lnTo>
                    <a:pt x="22"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0" name="Freeform 1473"/>
            <p:cNvSpPr>
              <a:spLocks/>
            </p:cNvSpPr>
            <p:nvPr/>
          </p:nvSpPr>
          <p:spPr bwMode="auto">
            <a:xfrm>
              <a:off x="9269" y="1619"/>
              <a:ext cx="29" cy="29"/>
            </a:xfrm>
            <a:custGeom>
              <a:avLst/>
              <a:gdLst>
                <a:gd name="T0" fmla="*/ 22 w 29"/>
                <a:gd name="T1" fmla="*/ 1648 h 29"/>
                <a:gd name="T2" fmla="*/ 7 w 29"/>
                <a:gd name="T3" fmla="*/ 1648 h 29"/>
                <a:gd name="T4" fmla="*/ 0 w 29"/>
                <a:gd name="T5" fmla="*/ 1641 h 29"/>
                <a:gd name="T6" fmla="*/ 0 w 29"/>
                <a:gd name="T7" fmla="*/ 1626 h 29"/>
                <a:gd name="T8" fmla="*/ 7 w 29"/>
                <a:gd name="T9" fmla="*/ 1619 h 29"/>
                <a:gd name="T10" fmla="*/ 22 w 29"/>
                <a:gd name="T11" fmla="*/ 1619 h 29"/>
                <a:gd name="T12" fmla="*/ 29 w 29"/>
                <a:gd name="T13" fmla="*/ 1626 h 29"/>
                <a:gd name="T14" fmla="*/ 29 w 29"/>
                <a:gd name="T15" fmla="*/ 1641 h 29"/>
                <a:gd name="T16" fmla="*/ 22 w 29"/>
                <a:gd name="T17" fmla="*/ 164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9"/>
                  </a:moveTo>
                  <a:lnTo>
                    <a:pt x="7" y="29"/>
                  </a:lnTo>
                  <a:lnTo>
                    <a:pt x="0" y="22"/>
                  </a:lnTo>
                  <a:lnTo>
                    <a:pt x="0" y="7"/>
                  </a:lnTo>
                  <a:lnTo>
                    <a:pt x="7" y="0"/>
                  </a:lnTo>
                  <a:lnTo>
                    <a:pt x="22" y="0"/>
                  </a:lnTo>
                  <a:lnTo>
                    <a:pt x="29" y="7"/>
                  </a:lnTo>
                  <a:lnTo>
                    <a:pt x="29" y="22"/>
                  </a:lnTo>
                  <a:lnTo>
                    <a:pt x="22"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1" name="Freeform 1474"/>
            <p:cNvSpPr>
              <a:spLocks/>
            </p:cNvSpPr>
            <p:nvPr/>
          </p:nvSpPr>
          <p:spPr bwMode="auto">
            <a:xfrm>
              <a:off x="9295" y="1649"/>
              <a:ext cx="29" cy="29"/>
            </a:xfrm>
            <a:custGeom>
              <a:avLst/>
              <a:gdLst>
                <a:gd name="T0" fmla="*/ 22 w 29"/>
                <a:gd name="T1" fmla="*/ 1678 h 29"/>
                <a:gd name="T2" fmla="*/ 7 w 29"/>
                <a:gd name="T3" fmla="*/ 1678 h 29"/>
                <a:gd name="T4" fmla="*/ 0 w 29"/>
                <a:gd name="T5" fmla="*/ 1672 h 29"/>
                <a:gd name="T6" fmla="*/ 0 w 29"/>
                <a:gd name="T7" fmla="*/ 1656 h 29"/>
                <a:gd name="T8" fmla="*/ 7 w 29"/>
                <a:gd name="T9" fmla="*/ 1650 h 29"/>
                <a:gd name="T10" fmla="*/ 22 w 29"/>
                <a:gd name="T11" fmla="*/ 1650 h 29"/>
                <a:gd name="T12" fmla="*/ 29 w 29"/>
                <a:gd name="T13" fmla="*/ 1656 h 29"/>
                <a:gd name="T14" fmla="*/ 29 w 29"/>
                <a:gd name="T15" fmla="*/ 1672 h 29"/>
                <a:gd name="T16" fmla="*/ 22 w 29"/>
                <a:gd name="T17" fmla="*/ 167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8"/>
                  </a:moveTo>
                  <a:lnTo>
                    <a:pt x="7" y="28"/>
                  </a:lnTo>
                  <a:lnTo>
                    <a:pt x="0" y="22"/>
                  </a:lnTo>
                  <a:lnTo>
                    <a:pt x="0" y="6"/>
                  </a:lnTo>
                  <a:lnTo>
                    <a:pt x="7" y="0"/>
                  </a:lnTo>
                  <a:lnTo>
                    <a:pt x="22" y="0"/>
                  </a:lnTo>
                  <a:lnTo>
                    <a:pt x="29" y="6"/>
                  </a:lnTo>
                  <a:lnTo>
                    <a:pt x="29" y="22"/>
                  </a:lnTo>
                  <a:lnTo>
                    <a:pt x="22"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2" name="Freeform 1475"/>
            <p:cNvSpPr>
              <a:spLocks/>
            </p:cNvSpPr>
            <p:nvPr/>
          </p:nvSpPr>
          <p:spPr bwMode="auto">
            <a:xfrm>
              <a:off x="9061" y="1220"/>
              <a:ext cx="131" cy="266"/>
            </a:xfrm>
            <a:custGeom>
              <a:avLst/>
              <a:gdLst>
                <a:gd name="T0" fmla="*/ 40 w 131"/>
                <a:gd name="T1" fmla="*/ 1486 h 266"/>
                <a:gd name="T2" fmla="*/ 0 w 131"/>
                <a:gd name="T3" fmla="*/ 1486 h 266"/>
                <a:gd name="T4" fmla="*/ 0 w 131"/>
                <a:gd name="T5" fmla="*/ 1468 h 266"/>
                <a:gd name="T6" fmla="*/ 23 w 131"/>
                <a:gd name="T7" fmla="*/ 1468 h 266"/>
                <a:gd name="T8" fmla="*/ 23 w 131"/>
                <a:gd name="T9" fmla="*/ 1298 h 266"/>
                <a:gd name="T10" fmla="*/ 110 w 131"/>
                <a:gd name="T11" fmla="*/ 1249 h 266"/>
                <a:gd name="T12" fmla="*/ 111 w 131"/>
                <a:gd name="T13" fmla="*/ 1242 h 266"/>
                <a:gd name="T14" fmla="*/ 113 w 131"/>
                <a:gd name="T15" fmla="*/ 1221 h 266"/>
                <a:gd name="T16" fmla="*/ 131 w 131"/>
                <a:gd name="T17" fmla="*/ 1221 h 266"/>
                <a:gd name="T18" fmla="*/ 127 w 131"/>
                <a:gd name="T19" fmla="*/ 1260 h 266"/>
                <a:gd name="T20" fmla="*/ 40 w 131"/>
                <a:gd name="T21" fmla="*/ 1308 h 266"/>
                <a:gd name="T22" fmla="*/ 40 w 131"/>
                <a:gd name="T23" fmla="*/ 1486 h 2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 h="266">
                  <a:moveTo>
                    <a:pt x="40" y="265"/>
                  </a:moveTo>
                  <a:lnTo>
                    <a:pt x="0" y="265"/>
                  </a:lnTo>
                  <a:lnTo>
                    <a:pt x="0" y="247"/>
                  </a:lnTo>
                  <a:lnTo>
                    <a:pt x="23" y="247"/>
                  </a:lnTo>
                  <a:lnTo>
                    <a:pt x="23" y="77"/>
                  </a:lnTo>
                  <a:lnTo>
                    <a:pt x="110" y="28"/>
                  </a:lnTo>
                  <a:lnTo>
                    <a:pt x="111" y="21"/>
                  </a:lnTo>
                  <a:lnTo>
                    <a:pt x="113" y="0"/>
                  </a:lnTo>
                  <a:lnTo>
                    <a:pt x="131" y="0"/>
                  </a:lnTo>
                  <a:lnTo>
                    <a:pt x="127" y="39"/>
                  </a:lnTo>
                  <a:lnTo>
                    <a:pt x="40" y="87"/>
                  </a:lnTo>
                  <a:lnTo>
                    <a:pt x="40" y="265"/>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3" name="Freeform 1476"/>
            <p:cNvSpPr>
              <a:spLocks/>
            </p:cNvSpPr>
            <p:nvPr/>
          </p:nvSpPr>
          <p:spPr bwMode="auto">
            <a:xfrm>
              <a:off x="9061" y="1220"/>
              <a:ext cx="131" cy="266"/>
            </a:xfrm>
            <a:custGeom>
              <a:avLst/>
              <a:gdLst>
                <a:gd name="T0" fmla="*/ 0 w 131"/>
                <a:gd name="T1" fmla="*/ 1468 h 266"/>
                <a:gd name="T2" fmla="*/ 23 w 131"/>
                <a:gd name="T3" fmla="*/ 1468 h 266"/>
                <a:gd name="T4" fmla="*/ 23 w 131"/>
                <a:gd name="T5" fmla="*/ 1298 h 266"/>
                <a:gd name="T6" fmla="*/ 69 w 131"/>
                <a:gd name="T7" fmla="*/ 1272 h 266"/>
                <a:gd name="T8" fmla="*/ 94 w 131"/>
                <a:gd name="T9" fmla="*/ 1258 h 266"/>
                <a:gd name="T10" fmla="*/ 105 w 131"/>
                <a:gd name="T11" fmla="*/ 1252 h 266"/>
                <a:gd name="T12" fmla="*/ 110 w 131"/>
                <a:gd name="T13" fmla="*/ 1249 h 266"/>
                <a:gd name="T14" fmla="*/ 111 w 131"/>
                <a:gd name="T15" fmla="*/ 1242 h 266"/>
                <a:gd name="T16" fmla="*/ 113 w 131"/>
                <a:gd name="T17" fmla="*/ 1221 h 266"/>
                <a:gd name="T18" fmla="*/ 131 w 131"/>
                <a:gd name="T19" fmla="*/ 1221 h 266"/>
                <a:gd name="T20" fmla="*/ 127 w 131"/>
                <a:gd name="T21" fmla="*/ 1260 h 266"/>
                <a:gd name="T22" fmla="*/ 81 w 131"/>
                <a:gd name="T23" fmla="*/ 1285 h 266"/>
                <a:gd name="T24" fmla="*/ 57 w 131"/>
                <a:gd name="T25" fmla="*/ 1299 h 266"/>
                <a:gd name="T26" fmla="*/ 46 w 131"/>
                <a:gd name="T27" fmla="*/ 1305 h 266"/>
                <a:gd name="T28" fmla="*/ 40 w 131"/>
                <a:gd name="T29" fmla="*/ 1308 h 266"/>
                <a:gd name="T30" fmla="*/ 40 w 131"/>
                <a:gd name="T31" fmla="*/ 1486 h 266"/>
                <a:gd name="T32" fmla="*/ 0 w 131"/>
                <a:gd name="T33" fmla="*/ 1486 h 266"/>
                <a:gd name="T34" fmla="*/ 0 w 131"/>
                <a:gd name="T35" fmla="*/ 1468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266">
                  <a:moveTo>
                    <a:pt x="0" y="247"/>
                  </a:moveTo>
                  <a:lnTo>
                    <a:pt x="23" y="247"/>
                  </a:lnTo>
                  <a:lnTo>
                    <a:pt x="23" y="77"/>
                  </a:lnTo>
                  <a:lnTo>
                    <a:pt x="69" y="51"/>
                  </a:lnTo>
                  <a:lnTo>
                    <a:pt x="94" y="37"/>
                  </a:lnTo>
                  <a:lnTo>
                    <a:pt x="105" y="31"/>
                  </a:lnTo>
                  <a:lnTo>
                    <a:pt x="110" y="28"/>
                  </a:lnTo>
                  <a:lnTo>
                    <a:pt x="111" y="21"/>
                  </a:lnTo>
                  <a:lnTo>
                    <a:pt x="113" y="0"/>
                  </a:lnTo>
                  <a:lnTo>
                    <a:pt x="131" y="0"/>
                  </a:lnTo>
                  <a:lnTo>
                    <a:pt x="127" y="39"/>
                  </a:lnTo>
                  <a:lnTo>
                    <a:pt x="81" y="64"/>
                  </a:lnTo>
                  <a:lnTo>
                    <a:pt x="57" y="78"/>
                  </a:lnTo>
                  <a:lnTo>
                    <a:pt x="46" y="84"/>
                  </a:lnTo>
                  <a:lnTo>
                    <a:pt x="40" y="87"/>
                  </a:lnTo>
                  <a:lnTo>
                    <a:pt x="40" y="265"/>
                  </a:lnTo>
                  <a:lnTo>
                    <a:pt x="0" y="265"/>
                  </a:lnTo>
                  <a:lnTo>
                    <a:pt x="0" y="247"/>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4" name="Freeform 1477"/>
            <p:cNvSpPr>
              <a:spLocks/>
            </p:cNvSpPr>
            <p:nvPr/>
          </p:nvSpPr>
          <p:spPr bwMode="auto">
            <a:xfrm>
              <a:off x="9217" y="1441"/>
              <a:ext cx="29" cy="29"/>
            </a:xfrm>
            <a:custGeom>
              <a:avLst/>
              <a:gdLst>
                <a:gd name="T0" fmla="*/ 22 w 29"/>
                <a:gd name="T1" fmla="*/ 1470 h 29"/>
                <a:gd name="T2" fmla="*/ 7 w 29"/>
                <a:gd name="T3" fmla="*/ 1470 h 29"/>
                <a:gd name="T4" fmla="*/ 0 w 29"/>
                <a:gd name="T5" fmla="*/ 1464 h 29"/>
                <a:gd name="T6" fmla="*/ 0 w 29"/>
                <a:gd name="T7" fmla="*/ 1448 h 29"/>
                <a:gd name="T8" fmla="*/ 7 w 29"/>
                <a:gd name="T9" fmla="*/ 1441 h 29"/>
                <a:gd name="T10" fmla="*/ 22 w 29"/>
                <a:gd name="T11" fmla="*/ 1441 h 29"/>
                <a:gd name="T12" fmla="*/ 29 w 29"/>
                <a:gd name="T13" fmla="*/ 1448 h 29"/>
                <a:gd name="T14" fmla="*/ 29 w 29"/>
                <a:gd name="T15" fmla="*/ 1464 h 29"/>
                <a:gd name="T16" fmla="*/ 22 w 29"/>
                <a:gd name="T17" fmla="*/ 147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9"/>
                  </a:moveTo>
                  <a:lnTo>
                    <a:pt x="7" y="29"/>
                  </a:lnTo>
                  <a:lnTo>
                    <a:pt x="0" y="23"/>
                  </a:lnTo>
                  <a:lnTo>
                    <a:pt x="0" y="7"/>
                  </a:lnTo>
                  <a:lnTo>
                    <a:pt x="7" y="0"/>
                  </a:lnTo>
                  <a:lnTo>
                    <a:pt x="22" y="0"/>
                  </a:lnTo>
                  <a:lnTo>
                    <a:pt x="29" y="7"/>
                  </a:lnTo>
                  <a:lnTo>
                    <a:pt x="29" y="23"/>
                  </a:lnTo>
                  <a:lnTo>
                    <a:pt x="22"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5" name="Freeform 1478"/>
            <p:cNvSpPr>
              <a:spLocks/>
            </p:cNvSpPr>
            <p:nvPr/>
          </p:nvSpPr>
          <p:spPr bwMode="auto">
            <a:xfrm>
              <a:off x="9243" y="1410"/>
              <a:ext cx="29" cy="29"/>
            </a:xfrm>
            <a:custGeom>
              <a:avLst/>
              <a:gdLst>
                <a:gd name="T0" fmla="*/ 22 w 29"/>
                <a:gd name="T1" fmla="*/ 1439 h 29"/>
                <a:gd name="T2" fmla="*/ 7 w 29"/>
                <a:gd name="T3" fmla="*/ 1439 h 29"/>
                <a:gd name="T4" fmla="*/ 0 w 29"/>
                <a:gd name="T5" fmla="*/ 1433 h 29"/>
                <a:gd name="T6" fmla="*/ 0 w 29"/>
                <a:gd name="T7" fmla="*/ 1417 h 29"/>
                <a:gd name="T8" fmla="*/ 7 w 29"/>
                <a:gd name="T9" fmla="*/ 1411 h 29"/>
                <a:gd name="T10" fmla="*/ 22 w 29"/>
                <a:gd name="T11" fmla="*/ 1411 h 29"/>
                <a:gd name="T12" fmla="*/ 29 w 29"/>
                <a:gd name="T13" fmla="*/ 1417 h 29"/>
                <a:gd name="T14" fmla="*/ 29 w 29"/>
                <a:gd name="T15" fmla="*/ 1433 h 29"/>
                <a:gd name="T16" fmla="*/ 22 w 29"/>
                <a:gd name="T17" fmla="*/ 143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8"/>
                  </a:moveTo>
                  <a:lnTo>
                    <a:pt x="7" y="28"/>
                  </a:lnTo>
                  <a:lnTo>
                    <a:pt x="0" y="22"/>
                  </a:lnTo>
                  <a:lnTo>
                    <a:pt x="0" y="6"/>
                  </a:lnTo>
                  <a:lnTo>
                    <a:pt x="7" y="0"/>
                  </a:lnTo>
                  <a:lnTo>
                    <a:pt x="22" y="0"/>
                  </a:lnTo>
                  <a:lnTo>
                    <a:pt x="29" y="6"/>
                  </a:lnTo>
                  <a:lnTo>
                    <a:pt x="29" y="22"/>
                  </a:lnTo>
                  <a:lnTo>
                    <a:pt x="22"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6" name="Freeform 1479"/>
            <p:cNvSpPr>
              <a:spLocks/>
            </p:cNvSpPr>
            <p:nvPr/>
          </p:nvSpPr>
          <p:spPr bwMode="auto">
            <a:xfrm>
              <a:off x="9269" y="1379"/>
              <a:ext cx="29" cy="29"/>
            </a:xfrm>
            <a:custGeom>
              <a:avLst/>
              <a:gdLst>
                <a:gd name="T0" fmla="*/ 22 w 29"/>
                <a:gd name="T1" fmla="*/ 1408 h 29"/>
                <a:gd name="T2" fmla="*/ 7 w 29"/>
                <a:gd name="T3" fmla="*/ 1408 h 29"/>
                <a:gd name="T4" fmla="*/ 0 w 29"/>
                <a:gd name="T5" fmla="*/ 1402 h 29"/>
                <a:gd name="T6" fmla="*/ 0 w 29"/>
                <a:gd name="T7" fmla="*/ 1386 h 29"/>
                <a:gd name="T8" fmla="*/ 7 w 29"/>
                <a:gd name="T9" fmla="*/ 1380 h 29"/>
                <a:gd name="T10" fmla="*/ 22 w 29"/>
                <a:gd name="T11" fmla="*/ 1380 h 29"/>
                <a:gd name="T12" fmla="*/ 29 w 29"/>
                <a:gd name="T13" fmla="*/ 1386 h 29"/>
                <a:gd name="T14" fmla="*/ 29 w 29"/>
                <a:gd name="T15" fmla="*/ 1402 h 29"/>
                <a:gd name="T16" fmla="*/ 22 w 29"/>
                <a:gd name="T17" fmla="*/ 140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8"/>
                  </a:moveTo>
                  <a:lnTo>
                    <a:pt x="7" y="28"/>
                  </a:lnTo>
                  <a:lnTo>
                    <a:pt x="0" y="22"/>
                  </a:lnTo>
                  <a:lnTo>
                    <a:pt x="0" y="6"/>
                  </a:lnTo>
                  <a:lnTo>
                    <a:pt x="7" y="0"/>
                  </a:lnTo>
                  <a:lnTo>
                    <a:pt x="22" y="0"/>
                  </a:lnTo>
                  <a:lnTo>
                    <a:pt x="29" y="6"/>
                  </a:lnTo>
                  <a:lnTo>
                    <a:pt x="29" y="22"/>
                  </a:lnTo>
                  <a:lnTo>
                    <a:pt x="22"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1480"/>
            <p:cNvSpPr>
              <a:spLocks/>
            </p:cNvSpPr>
            <p:nvPr/>
          </p:nvSpPr>
          <p:spPr bwMode="auto">
            <a:xfrm>
              <a:off x="9295" y="1349"/>
              <a:ext cx="29" cy="29"/>
            </a:xfrm>
            <a:custGeom>
              <a:avLst/>
              <a:gdLst>
                <a:gd name="T0" fmla="*/ 22 w 29"/>
                <a:gd name="T1" fmla="*/ 1378 h 29"/>
                <a:gd name="T2" fmla="*/ 7 w 29"/>
                <a:gd name="T3" fmla="*/ 1378 h 29"/>
                <a:gd name="T4" fmla="*/ 0 w 29"/>
                <a:gd name="T5" fmla="*/ 1371 h 29"/>
                <a:gd name="T6" fmla="*/ 0 w 29"/>
                <a:gd name="T7" fmla="*/ 1355 h 29"/>
                <a:gd name="T8" fmla="*/ 7 w 29"/>
                <a:gd name="T9" fmla="*/ 1349 h 29"/>
                <a:gd name="T10" fmla="*/ 22 w 29"/>
                <a:gd name="T11" fmla="*/ 1349 h 29"/>
                <a:gd name="T12" fmla="*/ 29 w 29"/>
                <a:gd name="T13" fmla="*/ 1355 h 29"/>
                <a:gd name="T14" fmla="*/ 29 w 29"/>
                <a:gd name="T15" fmla="*/ 1371 h 29"/>
                <a:gd name="T16" fmla="*/ 22 w 29"/>
                <a:gd name="T17" fmla="*/ 137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2" y="29"/>
                  </a:moveTo>
                  <a:lnTo>
                    <a:pt x="7" y="29"/>
                  </a:lnTo>
                  <a:lnTo>
                    <a:pt x="0" y="22"/>
                  </a:lnTo>
                  <a:lnTo>
                    <a:pt x="0" y="6"/>
                  </a:lnTo>
                  <a:lnTo>
                    <a:pt x="7" y="0"/>
                  </a:lnTo>
                  <a:lnTo>
                    <a:pt x="22" y="0"/>
                  </a:lnTo>
                  <a:lnTo>
                    <a:pt x="29" y="6"/>
                  </a:lnTo>
                  <a:lnTo>
                    <a:pt x="29" y="22"/>
                  </a:lnTo>
                  <a:lnTo>
                    <a:pt x="22"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8" name="Picture 1481"/>
            <p:cNvPicPr>
              <a:picLocks noChangeAspect="1" noChangeArrowheads="1"/>
            </p:cNvPicPr>
            <p:nvPr/>
          </p:nvPicPr>
          <p:blipFill>
            <a:blip r:embed="rId19" cstate="print"/>
            <a:srcRect/>
            <a:stretch>
              <a:fillRect/>
            </a:stretch>
          </p:blipFill>
          <p:spPr bwMode="auto">
            <a:xfrm>
              <a:off x="9188" y="1323"/>
              <a:ext cx="29" cy="377"/>
            </a:xfrm>
            <a:prstGeom prst="rect">
              <a:avLst/>
            </a:prstGeom>
            <a:noFill/>
          </p:spPr>
        </p:pic>
        <p:sp>
          <p:nvSpPr>
            <p:cNvPr id="69" name="Freeform 1482"/>
            <p:cNvSpPr>
              <a:spLocks/>
            </p:cNvSpPr>
            <p:nvPr/>
          </p:nvSpPr>
          <p:spPr bwMode="auto">
            <a:xfrm>
              <a:off x="9188" y="1323"/>
              <a:ext cx="29" cy="377"/>
            </a:xfrm>
            <a:custGeom>
              <a:avLst/>
              <a:gdLst>
                <a:gd name="T0" fmla="*/ 18 w 29"/>
                <a:gd name="T1" fmla="*/ 1701 h 377"/>
                <a:gd name="T2" fmla="*/ 0 w 29"/>
                <a:gd name="T3" fmla="*/ 1701 h 377"/>
                <a:gd name="T4" fmla="*/ 0 w 29"/>
                <a:gd name="T5" fmla="*/ 1324 h 377"/>
                <a:gd name="T6" fmla="*/ 18 w 29"/>
                <a:gd name="T7" fmla="*/ 1324 h 377"/>
                <a:gd name="T8" fmla="*/ 24 w 29"/>
                <a:gd name="T9" fmla="*/ 1324 h 377"/>
                <a:gd name="T10" fmla="*/ 29 w 29"/>
                <a:gd name="T11" fmla="*/ 1331 h 377"/>
                <a:gd name="T12" fmla="*/ 29 w 29"/>
                <a:gd name="T13" fmla="*/ 1338 h 377"/>
                <a:gd name="T14" fmla="*/ 29 w 29"/>
                <a:gd name="T15" fmla="*/ 1686 h 377"/>
                <a:gd name="T16" fmla="*/ 29 w 29"/>
                <a:gd name="T17" fmla="*/ 1694 h 377"/>
                <a:gd name="T18" fmla="*/ 24 w 29"/>
                <a:gd name="T19" fmla="*/ 1701 h 377"/>
                <a:gd name="T20" fmla="*/ 18 w 29"/>
                <a:gd name="T21" fmla="*/ 1701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77">
                  <a:moveTo>
                    <a:pt x="18" y="377"/>
                  </a:moveTo>
                  <a:lnTo>
                    <a:pt x="0" y="377"/>
                  </a:lnTo>
                  <a:lnTo>
                    <a:pt x="0" y="0"/>
                  </a:lnTo>
                  <a:lnTo>
                    <a:pt x="18" y="0"/>
                  </a:lnTo>
                  <a:lnTo>
                    <a:pt x="24" y="0"/>
                  </a:lnTo>
                  <a:lnTo>
                    <a:pt x="29" y="7"/>
                  </a:lnTo>
                  <a:lnTo>
                    <a:pt x="29" y="14"/>
                  </a:lnTo>
                  <a:lnTo>
                    <a:pt x="29" y="362"/>
                  </a:lnTo>
                  <a:lnTo>
                    <a:pt x="29" y="370"/>
                  </a:lnTo>
                  <a:lnTo>
                    <a:pt x="24" y="377"/>
                  </a:lnTo>
                  <a:lnTo>
                    <a:pt x="18" y="377"/>
                  </a:lnTo>
                </a:path>
              </a:pathLst>
            </a:custGeom>
            <a:noFill/>
            <a:ln w="612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AutoShape 1483"/>
            <p:cNvSpPr>
              <a:spLocks/>
            </p:cNvSpPr>
            <p:nvPr/>
          </p:nvSpPr>
          <p:spPr bwMode="auto">
            <a:xfrm>
              <a:off x="5254" y="1647"/>
              <a:ext cx="116" cy="450"/>
            </a:xfrm>
            <a:custGeom>
              <a:avLst/>
              <a:gdLst>
                <a:gd name="T0" fmla="*/ 15 w 116"/>
                <a:gd name="T1" fmla="*/ 2097 h 450"/>
                <a:gd name="T2" fmla="*/ 7 w 116"/>
                <a:gd name="T3" fmla="*/ 2094 h 450"/>
                <a:gd name="T4" fmla="*/ 11 w 116"/>
                <a:gd name="T5" fmla="*/ 2072 h 450"/>
                <a:gd name="T6" fmla="*/ 0 w 116"/>
                <a:gd name="T7" fmla="*/ 2053 h 450"/>
                <a:gd name="T8" fmla="*/ 1 w 116"/>
                <a:gd name="T9" fmla="*/ 2046 h 450"/>
                <a:gd name="T10" fmla="*/ 10 w 116"/>
                <a:gd name="T11" fmla="*/ 2035 h 450"/>
                <a:gd name="T12" fmla="*/ 22 w 116"/>
                <a:gd name="T13" fmla="*/ 2028 h 450"/>
                <a:gd name="T14" fmla="*/ 24 w 116"/>
                <a:gd name="T15" fmla="*/ 2015 h 450"/>
                <a:gd name="T16" fmla="*/ 25 w 116"/>
                <a:gd name="T17" fmla="*/ 1727 h 450"/>
                <a:gd name="T18" fmla="*/ 22 w 116"/>
                <a:gd name="T19" fmla="*/ 1713 h 450"/>
                <a:gd name="T20" fmla="*/ 14 w 116"/>
                <a:gd name="T21" fmla="*/ 1703 h 450"/>
                <a:gd name="T22" fmla="*/ 0 w 116"/>
                <a:gd name="T23" fmla="*/ 1697 h 450"/>
                <a:gd name="T24" fmla="*/ 0 w 116"/>
                <a:gd name="T25" fmla="*/ 1690 h 450"/>
                <a:gd name="T26" fmla="*/ 4 w 116"/>
                <a:gd name="T27" fmla="*/ 1675 h 450"/>
                <a:gd name="T28" fmla="*/ 7 w 116"/>
                <a:gd name="T29" fmla="*/ 1667 h 450"/>
                <a:gd name="T30" fmla="*/ 9 w 116"/>
                <a:gd name="T31" fmla="*/ 1663 h 450"/>
                <a:gd name="T32" fmla="*/ 10 w 116"/>
                <a:gd name="T33" fmla="*/ 1658 h 450"/>
                <a:gd name="T34" fmla="*/ 10 w 116"/>
                <a:gd name="T35" fmla="*/ 1649 h 450"/>
                <a:gd name="T36" fmla="*/ 8 w 116"/>
                <a:gd name="T37" fmla="*/ 1648 h 450"/>
                <a:gd name="T38" fmla="*/ 24 w 116"/>
                <a:gd name="T39" fmla="*/ 1651 h 450"/>
                <a:gd name="T40" fmla="*/ 29 w 116"/>
                <a:gd name="T41" fmla="*/ 1666 h 450"/>
                <a:gd name="T42" fmla="*/ 94 w 116"/>
                <a:gd name="T43" fmla="*/ 1708 h 450"/>
                <a:gd name="T44" fmla="*/ 94 w 116"/>
                <a:gd name="T45" fmla="*/ 1848 h 450"/>
                <a:gd name="T46" fmla="*/ 115 w 116"/>
                <a:gd name="T47" fmla="*/ 1848 h 450"/>
                <a:gd name="T48" fmla="*/ 115 w 116"/>
                <a:gd name="T49" fmla="*/ 1892 h 450"/>
                <a:gd name="T50" fmla="*/ 93 w 116"/>
                <a:gd name="T51" fmla="*/ 1892 h 450"/>
                <a:gd name="T52" fmla="*/ 93 w 116"/>
                <a:gd name="T53" fmla="*/ 2036 h 450"/>
                <a:gd name="T54" fmla="*/ 24 w 116"/>
                <a:gd name="T55" fmla="*/ 2077 h 450"/>
                <a:gd name="T56" fmla="*/ 24 w 116"/>
                <a:gd name="T57" fmla="*/ 2093 h 450"/>
                <a:gd name="T58" fmla="*/ 15 w 116"/>
                <a:gd name="T59" fmla="*/ 2097 h 450"/>
                <a:gd name="T60" fmla="*/ 115 w 116"/>
                <a:gd name="T61" fmla="*/ 1848 h 450"/>
                <a:gd name="T62" fmla="*/ 94 w 116"/>
                <a:gd name="T63" fmla="*/ 1848 h 450"/>
                <a:gd name="T64" fmla="*/ 94 w 116"/>
                <a:gd name="T65" fmla="*/ 1847 h 450"/>
                <a:gd name="T66" fmla="*/ 115 w 116"/>
                <a:gd name="T67" fmla="*/ 1847 h 450"/>
                <a:gd name="T68" fmla="*/ 115 w 116"/>
                <a:gd name="T69" fmla="*/ 1848 h 450"/>
                <a:gd name="T70" fmla="*/ 115 w 116"/>
                <a:gd name="T71" fmla="*/ 1893 h 450"/>
                <a:gd name="T72" fmla="*/ 93 w 116"/>
                <a:gd name="T73" fmla="*/ 1892 h 450"/>
                <a:gd name="T74" fmla="*/ 115 w 116"/>
                <a:gd name="T75" fmla="*/ 1892 h 450"/>
                <a:gd name="T76" fmla="*/ 115 w 116"/>
                <a:gd name="T77" fmla="*/ 1893 h 4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6" h="450">
                  <a:moveTo>
                    <a:pt x="15" y="449"/>
                  </a:moveTo>
                  <a:lnTo>
                    <a:pt x="7" y="446"/>
                  </a:lnTo>
                  <a:lnTo>
                    <a:pt x="11" y="424"/>
                  </a:lnTo>
                  <a:lnTo>
                    <a:pt x="0" y="405"/>
                  </a:lnTo>
                  <a:lnTo>
                    <a:pt x="1" y="398"/>
                  </a:lnTo>
                  <a:lnTo>
                    <a:pt x="10" y="387"/>
                  </a:lnTo>
                  <a:lnTo>
                    <a:pt x="22" y="380"/>
                  </a:lnTo>
                  <a:lnTo>
                    <a:pt x="24" y="367"/>
                  </a:lnTo>
                  <a:lnTo>
                    <a:pt x="25" y="79"/>
                  </a:lnTo>
                  <a:lnTo>
                    <a:pt x="22" y="65"/>
                  </a:lnTo>
                  <a:lnTo>
                    <a:pt x="14" y="55"/>
                  </a:lnTo>
                  <a:lnTo>
                    <a:pt x="0" y="49"/>
                  </a:lnTo>
                  <a:lnTo>
                    <a:pt x="0" y="42"/>
                  </a:lnTo>
                  <a:lnTo>
                    <a:pt x="4" y="27"/>
                  </a:lnTo>
                  <a:lnTo>
                    <a:pt x="7" y="19"/>
                  </a:lnTo>
                  <a:lnTo>
                    <a:pt x="9" y="15"/>
                  </a:lnTo>
                  <a:lnTo>
                    <a:pt x="10" y="10"/>
                  </a:lnTo>
                  <a:lnTo>
                    <a:pt x="10" y="1"/>
                  </a:lnTo>
                  <a:lnTo>
                    <a:pt x="8" y="0"/>
                  </a:lnTo>
                  <a:lnTo>
                    <a:pt x="24" y="3"/>
                  </a:lnTo>
                  <a:lnTo>
                    <a:pt x="29" y="18"/>
                  </a:lnTo>
                  <a:lnTo>
                    <a:pt x="94" y="60"/>
                  </a:lnTo>
                  <a:lnTo>
                    <a:pt x="94" y="200"/>
                  </a:lnTo>
                  <a:lnTo>
                    <a:pt x="115" y="200"/>
                  </a:lnTo>
                  <a:lnTo>
                    <a:pt x="115" y="244"/>
                  </a:lnTo>
                  <a:lnTo>
                    <a:pt x="93" y="244"/>
                  </a:lnTo>
                  <a:lnTo>
                    <a:pt x="93" y="388"/>
                  </a:lnTo>
                  <a:lnTo>
                    <a:pt x="24" y="429"/>
                  </a:lnTo>
                  <a:lnTo>
                    <a:pt x="24" y="445"/>
                  </a:lnTo>
                  <a:lnTo>
                    <a:pt x="15" y="449"/>
                  </a:lnTo>
                  <a:close/>
                  <a:moveTo>
                    <a:pt x="115" y="200"/>
                  </a:moveTo>
                  <a:lnTo>
                    <a:pt x="94" y="200"/>
                  </a:lnTo>
                  <a:lnTo>
                    <a:pt x="94" y="199"/>
                  </a:lnTo>
                  <a:lnTo>
                    <a:pt x="115" y="199"/>
                  </a:lnTo>
                  <a:lnTo>
                    <a:pt x="115" y="200"/>
                  </a:lnTo>
                  <a:close/>
                  <a:moveTo>
                    <a:pt x="115" y="245"/>
                  </a:moveTo>
                  <a:lnTo>
                    <a:pt x="93" y="244"/>
                  </a:lnTo>
                  <a:lnTo>
                    <a:pt x="115" y="244"/>
                  </a:lnTo>
                  <a:lnTo>
                    <a:pt x="115" y="245"/>
                  </a:lnTo>
                  <a:close/>
                </a:path>
              </a:pathLst>
            </a:custGeom>
            <a:solidFill>
              <a:srgbClr val="44C8F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1484"/>
            <p:cNvSpPr>
              <a:spLocks/>
            </p:cNvSpPr>
            <p:nvPr/>
          </p:nvSpPr>
          <p:spPr bwMode="auto">
            <a:xfrm>
              <a:off x="5254" y="1647"/>
              <a:ext cx="116" cy="450"/>
            </a:xfrm>
            <a:custGeom>
              <a:avLst/>
              <a:gdLst>
                <a:gd name="T0" fmla="*/ 0 w 116"/>
                <a:gd name="T1" fmla="*/ 2053 h 450"/>
                <a:gd name="T2" fmla="*/ 1 w 116"/>
                <a:gd name="T3" fmla="*/ 2046 h 450"/>
                <a:gd name="T4" fmla="*/ 5 w 116"/>
                <a:gd name="T5" fmla="*/ 2041 h 450"/>
                <a:gd name="T6" fmla="*/ 10 w 116"/>
                <a:gd name="T7" fmla="*/ 2035 h 450"/>
                <a:gd name="T8" fmla="*/ 22 w 116"/>
                <a:gd name="T9" fmla="*/ 2028 h 450"/>
                <a:gd name="T10" fmla="*/ 24 w 116"/>
                <a:gd name="T11" fmla="*/ 2015 h 450"/>
                <a:gd name="T12" fmla="*/ 25 w 116"/>
                <a:gd name="T13" fmla="*/ 1727 h 450"/>
                <a:gd name="T14" fmla="*/ 22 w 116"/>
                <a:gd name="T15" fmla="*/ 1713 h 450"/>
                <a:gd name="T16" fmla="*/ 14 w 116"/>
                <a:gd name="T17" fmla="*/ 1703 h 450"/>
                <a:gd name="T18" fmla="*/ 7 w 116"/>
                <a:gd name="T19" fmla="*/ 1700 h 450"/>
                <a:gd name="T20" fmla="*/ 0 w 116"/>
                <a:gd name="T21" fmla="*/ 1697 h 450"/>
                <a:gd name="T22" fmla="*/ 0 w 116"/>
                <a:gd name="T23" fmla="*/ 1690 h 450"/>
                <a:gd name="T24" fmla="*/ 4 w 116"/>
                <a:gd name="T25" fmla="*/ 1675 h 450"/>
                <a:gd name="T26" fmla="*/ 7 w 116"/>
                <a:gd name="T27" fmla="*/ 1667 h 450"/>
                <a:gd name="T28" fmla="*/ 9 w 116"/>
                <a:gd name="T29" fmla="*/ 1663 h 450"/>
                <a:gd name="T30" fmla="*/ 10 w 116"/>
                <a:gd name="T31" fmla="*/ 1658 h 450"/>
                <a:gd name="T32" fmla="*/ 10 w 116"/>
                <a:gd name="T33" fmla="*/ 1649 h 450"/>
                <a:gd name="T34" fmla="*/ 8 w 116"/>
                <a:gd name="T35" fmla="*/ 1648 h 450"/>
                <a:gd name="T36" fmla="*/ 24 w 116"/>
                <a:gd name="T37" fmla="*/ 1651 h 450"/>
                <a:gd name="T38" fmla="*/ 29 w 116"/>
                <a:gd name="T39" fmla="*/ 1666 h 450"/>
                <a:gd name="T40" fmla="*/ 94 w 116"/>
                <a:gd name="T41" fmla="*/ 1708 h 450"/>
                <a:gd name="T42" fmla="*/ 94 w 116"/>
                <a:gd name="T43" fmla="*/ 1848 h 450"/>
                <a:gd name="T44" fmla="*/ 94 w 116"/>
                <a:gd name="T45" fmla="*/ 1847 h 450"/>
                <a:gd name="T46" fmla="*/ 115 w 116"/>
                <a:gd name="T47" fmla="*/ 1847 h 450"/>
                <a:gd name="T48" fmla="*/ 115 w 116"/>
                <a:gd name="T49" fmla="*/ 1893 h 450"/>
                <a:gd name="T50" fmla="*/ 93 w 116"/>
                <a:gd name="T51" fmla="*/ 1892 h 450"/>
                <a:gd name="T52" fmla="*/ 93 w 116"/>
                <a:gd name="T53" fmla="*/ 2036 h 450"/>
                <a:gd name="T54" fmla="*/ 24 w 116"/>
                <a:gd name="T55" fmla="*/ 2077 h 450"/>
                <a:gd name="T56" fmla="*/ 24 w 116"/>
                <a:gd name="T57" fmla="*/ 2093 h 450"/>
                <a:gd name="T58" fmla="*/ 15 w 116"/>
                <a:gd name="T59" fmla="*/ 2097 h 450"/>
                <a:gd name="T60" fmla="*/ 11 w 116"/>
                <a:gd name="T61" fmla="*/ 2096 h 450"/>
                <a:gd name="T62" fmla="*/ 7 w 116"/>
                <a:gd name="T63" fmla="*/ 2094 h 450"/>
                <a:gd name="T64" fmla="*/ 11 w 116"/>
                <a:gd name="T65" fmla="*/ 2072 h 450"/>
                <a:gd name="T66" fmla="*/ 0 w 116"/>
                <a:gd name="T67" fmla="*/ 2053 h 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6" h="450">
                  <a:moveTo>
                    <a:pt x="0" y="405"/>
                  </a:moveTo>
                  <a:lnTo>
                    <a:pt x="1" y="398"/>
                  </a:lnTo>
                  <a:lnTo>
                    <a:pt x="5" y="393"/>
                  </a:lnTo>
                  <a:lnTo>
                    <a:pt x="10" y="387"/>
                  </a:lnTo>
                  <a:lnTo>
                    <a:pt x="22" y="380"/>
                  </a:lnTo>
                  <a:lnTo>
                    <a:pt x="24" y="367"/>
                  </a:lnTo>
                  <a:lnTo>
                    <a:pt x="25" y="79"/>
                  </a:lnTo>
                  <a:lnTo>
                    <a:pt x="22" y="65"/>
                  </a:lnTo>
                  <a:lnTo>
                    <a:pt x="14" y="55"/>
                  </a:lnTo>
                  <a:lnTo>
                    <a:pt x="7" y="52"/>
                  </a:lnTo>
                  <a:lnTo>
                    <a:pt x="0" y="49"/>
                  </a:lnTo>
                  <a:lnTo>
                    <a:pt x="0" y="42"/>
                  </a:lnTo>
                  <a:lnTo>
                    <a:pt x="4" y="27"/>
                  </a:lnTo>
                  <a:lnTo>
                    <a:pt x="7" y="19"/>
                  </a:lnTo>
                  <a:lnTo>
                    <a:pt x="9" y="15"/>
                  </a:lnTo>
                  <a:lnTo>
                    <a:pt x="10" y="10"/>
                  </a:lnTo>
                  <a:lnTo>
                    <a:pt x="10" y="1"/>
                  </a:lnTo>
                  <a:lnTo>
                    <a:pt x="8" y="0"/>
                  </a:lnTo>
                  <a:lnTo>
                    <a:pt x="24" y="3"/>
                  </a:lnTo>
                  <a:lnTo>
                    <a:pt x="29" y="18"/>
                  </a:lnTo>
                  <a:lnTo>
                    <a:pt x="94" y="60"/>
                  </a:lnTo>
                  <a:lnTo>
                    <a:pt x="94" y="200"/>
                  </a:lnTo>
                  <a:lnTo>
                    <a:pt x="94" y="199"/>
                  </a:lnTo>
                  <a:lnTo>
                    <a:pt x="115" y="199"/>
                  </a:lnTo>
                  <a:lnTo>
                    <a:pt x="115" y="245"/>
                  </a:lnTo>
                  <a:lnTo>
                    <a:pt x="93" y="244"/>
                  </a:lnTo>
                  <a:lnTo>
                    <a:pt x="93" y="388"/>
                  </a:lnTo>
                  <a:lnTo>
                    <a:pt x="24" y="429"/>
                  </a:lnTo>
                  <a:lnTo>
                    <a:pt x="24" y="445"/>
                  </a:lnTo>
                  <a:lnTo>
                    <a:pt x="15" y="449"/>
                  </a:lnTo>
                  <a:lnTo>
                    <a:pt x="11" y="448"/>
                  </a:lnTo>
                  <a:lnTo>
                    <a:pt x="7" y="446"/>
                  </a:lnTo>
                  <a:lnTo>
                    <a:pt x="11" y="424"/>
                  </a:lnTo>
                  <a:lnTo>
                    <a:pt x="0" y="405"/>
                  </a:lnTo>
                  <a:close/>
                </a:path>
              </a:pathLst>
            </a:custGeom>
            <a:noFill/>
            <a:ln w="61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Line 1485"/>
            <p:cNvSpPr>
              <a:spLocks noChangeShapeType="1"/>
            </p:cNvSpPr>
            <p:nvPr/>
          </p:nvSpPr>
          <p:spPr bwMode="auto">
            <a:xfrm>
              <a:off x="5268" y="1637"/>
              <a:ext cx="0" cy="465"/>
            </a:xfrm>
            <a:prstGeom prst="line">
              <a:avLst/>
            </a:prstGeom>
            <a:noFill/>
            <a:ln w="23069">
              <a:solidFill>
                <a:srgbClr val="51515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1486"/>
            <p:cNvSpPr>
              <a:spLocks/>
            </p:cNvSpPr>
            <p:nvPr/>
          </p:nvSpPr>
          <p:spPr bwMode="auto">
            <a:xfrm>
              <a:off x="5347" y="1013"/>
              <a:ext cx="767" cy="882"/>
            </a:xfrm>
            <a:custGeom>
              <a:avLst/>
              <a:gdLst>
                <a:gd name="T0" fmla="*/ 238 w 767"/>
                <a:gd name="T1" fmla="*/ 1894 h 882"/>
                <a:gd name="T2" fmla="*/ 0 w 767"/>
                <a:gd name="T3" fmla="*/ 1894 h 882"/>
                <a:gd name="T4" fmla="*/ 0 w 767"/>
                <a:gd name="T5" fmla="*/ 1844 h 882"/>
                <a:gd name="T6" fmla="*/ 238 w 767"/>
                <a:gd name="T7" fmla="*/ 1844 h 882"/>
                <a:gd name="T8" fmla="*/ 268 w 767"/>
                <a:gd name="T9" fmla="*/ 1838 h 882"/>
                <a:gd name="T10" fmla="*/ 292 w 767"/>
                <a:gd name="T11" fmla="*/ 1822 h 882"/>
                <a:gd name="T12" fmla="*/ 308 w 767"/>
                <a:gd name="T13" fmla="*/ 1797 h 882"/>
                <a:gd name="T14" fmla="*/ 314 w 767"/>
                <a:gd name="T15" fmla="*/ 1767 h 882"/>
                <a:gd name="T16" fmla="*/ 314 w 767"/>
                <a:gd name="T17" fmla="*/ 1140 h 882"/>
                <a:gd name="T18" fmla="*/ 324 w 767"/>
                <a:gd name="T19" fmla="*/ 1091 h 882"/>
                <a:gd name="T20" fmla="*/ 352 w 767"/>
                <a:gd name="T21" fmla="*/ 1051 h 882"/>
                <a:gd name="T22" fmla="*/ 392 w 767"/>
                <a:gd name="T23" fmla="*/ 1023 h 882"/>
                <a:gd name="T24" fmla="*/ 441 w 767"/>
                <a:gd name="T25" fmla="*/ 1013 h 882"/>
                <a:gd name="T26" fmla="*/ 766 w 767"/>
                <a:gd name="T27" fmla="*/ 1013 h 882"/>
                <a:gd name="T28" fmla="*/ 766 w 767"/>
                <a:gd name="T29" fmla="*/ 1064 h 882"/>
                <a:gd name="T30" fmla="*/ 441 w 767"/>
                <a:gd name="T31" fmla="*/ 1064 h 882"/>
                <a:gd name="T32" fmla="*/ 411 w 767"/>
                <a:gd name="T33" fmla="*/ 1070 h 882"/>
                <a:gd name="T34" fmla="*/ 387 w 767"/>
                <a:gd name="T35" fmla="*/ 1086 h 882"/>
                <a:gd name="T36" fmla="*/ 371 w 767"/>
                <a:gd name="T37" fmla="*/ 1111 h 882"/>
                <a:gd name="T38" fmla="*/ 365 w 767"/>
                <a:gd name="T39" fmla="*/ 1140 h 882"/>
                <a:gd name="T40" fmla="*/ 365 w 767"/>
                <a:gd name="T41" fmla="*/ 1767 h 882"/>
                <a:gd name="T42" fmla="*/ 355 w 767"/>
                <a:gd name="T43" fmla="*/ 1817 h 882"/>
                <a:gd name="T44" fmla="*/ 327 w 767"/>
                <a:gd name="T45" fmla="*/ 1857 h 882"/>
                <a:gd name="T46" fmla="*/ 287 w 767"/>
                <a:gd name="T47" fmla="*/ 1884 h 882"/>
                <a:gd name="T48" fmla="*/ 238 w 767"/>
                <a:gd name="T49" fmla="*/ 1894 h 8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67" h="882">
                  <a:moveTo>
                    <a:pt x="238" y="881"/>
                  </a:moveTo>
                  <a:lnTo>
                    <a:pt x="0" y="881"/>
                  </a:lnTo>
                  <a:lnTo>
                    <a:pt x="0" y="831"/>
                  </a:lnTo>
                  <a:lnTo>
                    <a:pt x="238" y="831"/>
                  </a:lnTo>
                  <a:lnTo>
                    <a:pt x="268" y="825"/>
                  </a:lnTo>
                  <a:lnTo>
                    <a:pt x="292" y="809"/>
                  </a:lnTo>
                  <a:lnTo>
                    <a:pt x="308" y="784"/>
                  </a:lnTo>
                  <a:lnTo>
                    <a:pt x="314" y="754"/>
                  </a:lnTo>
                  <a:lnTo>
                    <a:pt x="314" y="127"/>
                  </a:lnTo>
                  <a:lnTo>
                    <a:pt x="324" y="78"/>
                  </a:lnTo>
                  <a:lnTo>
                    <a:pt x="352" y="38"/>
                  </a:lnTo>
                  <a:lnTo>
                    <a:pt x="392" y="10"/>
                  </a:lnTo>
                  <a:lnTo>
                    <a:pt x="441" y="0"/>
                  </a:lnTo>
                  <a:lnTo>
                    <a:pt x="766" y="0"/>
                  </a:lnTo>
                  <a:lnTo>
                    <a:pt x="766" y="51"/>
                  </a:lnTo>
                  <a:lnTo>
                    <a:pt x="441" y="51"/>
                  </a:lnTo>
                  <a:lnTo>
                    <a:pt x="411" y="57"/>
                  </a:lnTo>
                  <a:lnTo>
                    <a:pt x="387" y="73"/>
                  </a:lnTo>
                  <a:lnTo>
                    <a:pt x="371" y="98"/>
                  </a:lnTo>
                  <a:lnTo>
                    <a:pt x="365" y="127"/>
                  </a:lnTo>
                  <a:lnTo>
                    <a:pt x="365" y="754"/>
                  </a:lnTo>
                  <a:lnTo>
                    <a:pt x="355" y="804"/>
                  </a:lnTo>
                  <a:lnTo>
                    <a:pt x="327" y="844"/>
                  </a:lnTo>
                  <a:lnTo>
                    <a:pt x="287" y="871"/>
                  </a:lnTo>
                  <a:lnTo>
                    <a:pt x="238" y="881"/>
                  </a:lnTo>
                  <a:close/>
                </a:path>
              </a:pathLst>
            </a:custGeom>
            <a:solidFill>
              <a:srgbClr val="44C8F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1487"/>
            <p:cNvSpPr>
              <a:spLocks/>
            </p:cNvSpPr>
            <p:nvPr/>
          </p:nvSpPr>
          <p:spPr bwMode="auto">
            <a:xfrm>
              <a:off x="5347" y="1013"/>
              <a:ext cx="767" cy="882"/>
            </a:xfrm>
            <a:custGeom>
              <a:avLst/>
              <a:gdLst>
                <a:gd name="T0" fmla="*/ 0 w 767"/>
                <a:gd name="T1" fmla="*/ 1844 h 882"/>
                <a:gd name="T2" fmla="*/ 238 w 767"/>
                <a:gd name="T3" fmla="*/ 1844 h 882"/>
                <a:gd name="T4" fmla="*/ 268 w 767"/>
                <a:gd name="T5" fmla="*/ 1838 h 882"/>
                <a:gd name="T6" fmla="*/ 292 w 767"/>
                <a:gd name="T7" fmla="*/ 1822 h 882"/>
                <a:gd name="T8" fmla="*/ 308 w 767"/>
                <a:gd name="T9" fmla="*/ 1797 h 882"/>
                <a:gd name="T10" fmla="*/ 314 w 767"/>
                <a:gd name="T11" fmla="*/ 1767 h 882"/>
                <a:gd name="T12" fmla="*/ 314 w 767"/>
                <a:gd name="T13" fmla="*/ 1140 h 882"/>
                <a:gd name="T14" fmla="*/ 324 w 767"/>
                <a:gd name="T15" fmla="*/ 1091 h 882"/>
                <a:gd name="T16" fmla="*/ 352 w 767"/>
                <a:gd name="T17" fmla="*/ 1051 h 882"/>
                <a:gd name="T18" fmla="*/ 392 w 767"/>
                <a:gd name="T19" fmla="*/ 1023 h 882"/>
                <a:gd name="T20" fmla="*/ 441 w 767"/>
                <a:gd name="T21" fmla="*/ 1013 h 882"/>
                <a:gd name="T22" fmla="*/ 766 w 767"/>
                <a:gd name="T23" fmla="*/ 1013 h 882"/>
                <a:gd name="T24" fmla="*/ 766 w 767"/>
                <a:gd name="T25" fmla="*/ 1064 h 882"/>
                <a:gd name="T26" fmla="*/ 441 w 767"/>
                <a:gd name="T27" fmla="*/ 1064 h 882"/>
                <a:gd name="T28" fmla="*/ 411 w 767"/>
                <a:gd name="T29" fmla="*/ 1070 h 882"/>
                <a:gd name="T30" fmla="*/ 387 w 767"/>
                <a:gd name="T31" fmla="*/ 1086 h 882"/>
                <a:gd name="T32" fmla="*/ 371 w 767"/>
                <a:gd name="T33" fmla="*/ 1111 h 882"/>
                <a:gd name="T34" fmla="*/ 365 w 767"/>
                <a:gd name="T35" fmla="*/ 1140 h 882"/>
                <a:gd name="T36" fmla="*/ 365 w 767"/>
                <a:gd name="T37" fmla="*/ 1767 h 882"/>
                <a:gd name="T38" fmla="*/ 355 w 767"/>
                <a:gd name="T39" fmla="*/ 1817 h 882"/>
                <a:gd name="T40" fmla="*/ 327 w 767"/>
                <a:gd name="T41" fmla="*/ 1857 h 882"/>
                <a:gd name="T42" fmla="*/ 287 w 767"/>
                <a:gd name="T43" fmla="*/ 1884 h 882"/>
                <a:gd name="T44" fmla="*/ 238 w 767"/>
                <a:gd name="T45" fmla="*/ 1894 h 882"/>
                <a:gd name="T46" fmla="*/ 0 w 767"/>
                <a:gd name="T47" fmla="*/ 1894 h 8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67" h="882">
                  <a:moveTo>
                    <a:pt x="0" y="831"/>
                  </a:moveTo>
                  <a:lnTo>
                    <a:pt x="238" y="831"/>
                  </a:lnTo>
                  <a:lnTo>
                    <a:pt x="268" y="825"/>
                  </a:lnTo>
                  <a:lnTo>
                    <a:pt x="292" y="809"/>
                  </a:lnTo>
                  <a:lnTo>
                    <a:pt x="308" y="784"/>
                  </a:lnTo>
                  <a:lnTo>
                    <a:pt x="314" y="754"/>
                  </a:lnTo>
                  <a:lnTo>
                    <a:pt x="314" y="127"/>
                  </a:lnTo>
                  <a:lnTo>
                    <a:pt x="324" y="78"/>
                  </a:lnTo>
                  <a:lnTo>
                    <a:pt x="352" y="38"/>
                  </a:lnTo>
                  <a:lnTo>
                    <a:pt x="392" y="10"/>
                  </a:lnTo>
                  <a:lnTo>
                    <a:pt x="441" y="0"/>
                  </a:lnTo>
                  <a:lnTo>
                    <a:pt x="766" y="0"/>
                  </a:lnTo>
                  <a:lnTo>
                    <a:pt x="766" y="51"/>
                  </a:lnTo>
                  <a:lnTo>
                    <a:pt x="441" y="51"/>
                  </a:lnTo>
                  <a:lnTo>
                    <a:pt x="411" y="57"/>
                  </a:lnTo>
                  <a:lnTo>
                    <a:pt x="387" y="73"/>
                  </a:lnTo>
                  <a:lnTo>
                    <a:pt x="371" y="98"/>
                  </a:lnTo>
                  <a:lnTo>
                    <a:pt x="365" y="127"/>
                  </a:lnTo>
                  <a:lnTo>
                    <a:pt x="365" y="754"/>
                  </a:lnTo>
                  <a:lnTo>
                    <a:pt x="355" y="804"/>
                  </a:lnTo>
                  <a:lnTo>
                    <a:pt x="327" y="844"/>
                  </a:lnTo>
                  <a:lnTo>
                    <a:pt x="287" y="871"/>
                  </a:lnTo>
                  <a:lnTo>
                    <a:pt x="238" y="881"/>
                  </a:lnTo>
                  <a:lnTo>
                    <a:pt x="0" y="881"/>
                  </a:lnTo>
                </a:path>
              </a:pathLst>
            </a:custGeom>
            <a:noFill/>
            <a:ln w="612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5" name="Picture 1488"/>
            <p:cNvPicPr>
              <a:picLocks noChangeAspect="1" noChangeArrowheads="1"/>
            </p:cNvPicPr>
            <p:nvPr/>
          </p:nvPicPr>
          <p:blipFill>
            <a:blip r:embed="rId20" cstate="print"/>
            <a:srcRect/>
            <a:stretch>
              <a:fillRect/>
            </a:stretch>
          </p:blipFill>
          <p:spPr bwMode="auto">
            <a:xfrm>
              <a:off x="5145" y="2176"/>
              <a:ext cx="216" cy="701"/>
            </a:xfrm>
            <a:prstGeom prst="rect">
              <a:avLst/>
            </a:prstGeom>
            <a:noFill/>
          </p:spPr>
        </p:pic>
        <p:sp>
          <p:nvSpPr>
            <p:cNvPr id="76" name="Freeform 1489"/>
            <p:cNvSpPr>
              <a:spLocks/>
            </p:cNvSpPr>
            <p:nvPr/>
          </p:nvSpPr>
          <p:spPr bwMode="auto">
            <a:xfrm>
              <a:off x="5145" y="2176"/>
              <a:ext cx="216" cy="701"/>
            </a:xfrm>
            <a:custGeom>
              <a:avLst/>
              <a:gdLst>
                <a:gd name="T0" fmla="*/ 153 w 216"/>
                <a:gd name="T1" fmla="*/ 2534 h 701"/>
                <a:gd name="T2" fmla="*/ 146 w 216"/>
                <a:gd name="T3" fmla="*/ 2461 h 701"/>
                <a:gd name="T4" fmla="*/ 126 w 216"/>
                <a:gd name="T5" fmla="*/ 2392 h 701"/>
                <a:gd name="T6" fmla="*/ 94 w 216"/>
                <a:gd name="T7" fmla="*/ 2329 h 701"/>
                <a:gd name="T8" fmla="*/ 51 w 216"/>
                <a:gd name="T9" fmla="*/ 2273 h 701"/>
                <a:gd name="T10" fmla="*/ 0 w 216"/>
                <a:gd name="T11" fmla="*/ 2226 h 701"/>
                <a:gd name="T12" fmla="*/ 37 w 216"/>
                <a:gd name="T13" fmla="*/ 2176 h 701"/>
                <a:gd name="T14" fmla="*/ 97 w 216"/>
                <a:gd name="T15" fmla="*/ 2231 h 701"/>
                <a:gd name="T16" fmla="*/ 147 w 216"/>
                <a:gd name="T17" fmla="*/ 2296 h 701"/>
                <a:gd name="T18" fmla="*/ 184 w 216"/>
                <a:gd name="T19" fmla="*/ 2369 h 701"/>
                <a:gd name="T20" fmla="*/ 207 w 216"/>
                <a:gd name="T21" fmla="*/ 2449 h 701"/>
                <a:gd name="T22" fmla="*/ 215 w 216"/>
                <a:gd name="T23" fmla="*/ 2534 h 701"/>
                <a:gd name="T24" fmla="*/ 208 w 216"/>
                <a:gd name="T25" fmla="*/ 2615 h 701"/>
                <a:gd name="T26" fmla="*/ 187 w 216"/>
                <a:gd name="T27" fmla="*/ 2690 h 701"/>
                <a:gd name="T28" fmla="*/ 154 w 216"/>
                <a:gd name="T29" fmla="*/ 2760 h 701"/>
                <a:gd name="T30" fmla="*/ 111 w 216"/>
                <a:gd name="T31" fmla="*/ 2822 h 701"/>
                <a:gd name="T32" fmla="*/ 57 w 216"/>
                <a:gd name="T33" fmla="*/ 2876 h 701"/>
                <a:gd name="T34" fmla="*/ 17 w 216"/>
                <a:gd name="T35" fmla="*/ 2829 h 701"/>
                <a:gd name="T36" fmla="*/ 73 w 216"/>
                <a:gd name="T37" fmla="*/ 2769 h 701"/>
                <a:gd name="T38" fmla="*/ 116 w 216"/>
                <a:gd name="T39" fmla="*/ 2699 h 701"/>
                <a:gd name="T40" fmla="*/ 143 w 216"/>
                <a:gd name="T41" fmla="*/ 2620 h 701"/>
                <a:gd name="T42" fmla="*/ 153 w 216"/>
                <a:gd name="T43" fmla="*/ 2534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 h="701">
                  <a:moveTo>
                    <a:pt x="153" y="358"/>
                  </a:moveTo>
                  <a:lnTo>
                    <a:pt x="146" y="285"/>
                  </a:lnTo>
                  <a:lnTo>
                    <a:pt x="126" y="216"/>
                  </a:lnTo>
                  <a:lnTo>
                    <a:pt x="94" y="153"/>
                  </a:lnTo>
                  <a:lnTo>
                    <a:pt x="51" y="97"/>
                  </a:lnTo>
                  <a:lnTo>
                    <a:pt x="0" y="50"/>
                  </a:lnTo>
                  <a:lnTo>
                    <a:pt x="37" y="0"/>
                  </a:lnTo>
                  <a:lnTo>
                    <a:pt x="97" y="55"/>
                  </a:lnTo>
                  <a:lnTo>
                    <a:pt x="147" y="120"/>
                  </a:lnTo>
                  <a:lnTo>
                    <a:pt x="184" y="193"/>
                  </a:lnTo>
                  <a:lnTo>
                    <a:pt x="207" y="273"/>
                  </a:lnTo>
                  <a:lnTo>
                    <a:pt x="215" y="358"/>
                  </a:lnTo>
                  <a:lnTo>
                    <a:pt x="208" y="439"/>
                  </a:lnTo>
                  <a:lnTo>
                    <a:pt x="187" y="514"/>
                  </a:lnTo>
                  <a:lnTo>
                    <a:pt x="154" y="584"/>
                  </a:lnTo>
                  <a:lnTo>
                    <a:pt x="111" y="646"/>
                  </a:lnTo>
                  <a:lnTo>
                    <a:pt x="57" y="700"/>
                  </a:lnTo>
                  <a:lnTo>
                    <a:pt x="17" y="653"/>
                  </a:lnTo>
                  <a:lnTo>
                    <a:pt x="73" y="593"/>
                  </a:lnTo>
                  <a:lnTo>
                    <a:pt x="116" y="523"/>
                  </a:lnTo>
                  <a:lnTo>
                    <a:pt x="143" y="444"/>
                  </a:lnTo>
                  <a:lnTo>
                    <a:pt x="153" y="358"/>
                  </a:lnTo>
                  <a:close/>
                </a:path>
              </a:pathLst>
            </a:custGeom>
            <a:noFill/>
            <a:ln w="61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7" name="Picture 1490"/>
            <p:cNvPicPr>
              <a:picLocks noChangeAspect="1" noChangeArrowheads="1"/>
            </p:cNvPicPr>
            <p:nvPr/>
          </p:nvPicPr>
          <p:blipFill>
            <a:blip r:embed="rId21" cstate="print"/>
            <a:srcRect/>
            <a:stretch>
              <a:fillRect/>
            </a:stretch>
          </p:blipFill>
          <p:spPr bwMode="auto">
            <a:xfrm>
              <a:off x="4842" y="2095"/>
              <a:ext cx="138" cy="225"/>
            </a:xfrm>
            <a:prstGeom prst="rect">
              <a:avLst/>
            </a:prstGeom>
            <a:noFill/>
          </p:spPr>
        </p:pic>
        <p:pic>
          <p:nvPicPr>
            <p:cNvPr id="78" name="Picture 1491"/>
            <p:cNvPicPr>
              <a:picLocks noChangeAspect="1" noChangeArrowheads="1"/>
            </p:cNvPicPr>
            <p:nvPr/>
          </p:nvPicPr>
          <p:blipFill>
            <a:blip r:embed="rId22" cstate="print"/>
            <a:srcRect/>
            <a:stretch>
              <a:fillRect/>
            </a:stretch>
          </p:blipFill>
          <p:spPr bwMode="auto">
            <a:xfrm>
              <a:off x="4837" y="2089"/>
              <a:ext cx="147" cy="235"/>
            </a:xfrm>
            <a:prstGeom prst="rect">
              <a:avLst/>
            </a:prstGeom>
            <a:noFill/>
          </p:spPr>
        </p:pic>
        <p:pic>
          <p:nvPicPr>
            <p:cNvPr id="79" name="Picture 1492"/>
            <p:cNvPicPr>
              <a:picLocks noChangeAspect="1" noChangeArrowheads="1"/>
            </p:cNvPicPr>
            <p:nvPr/>
          </p:nvPicPr>
          <p:blipFill>
            <a:blip r:embed="rId23" cstate="print"/>
            <a:srcRect/>
            <a:stretch>
              <a:fillRect/>
            </a:stretch>
          </p:blipFill>
          <p:spPr bwMode="auto">
            <a:xfrm>
              <a:off x="4820" y="1824"/>
              <a:ext cx="142" cy="228"/>
            </a:xfrm>
            <a:prstGeom prst="rect">
              <a:avLst/>
            </a:prstGeom>
            <a:noFill/>
          </p:spPr>
        </p:pic>
        <p:pic>
          <p:nvPicPr>
            <p:cNvPr id="80" name="Picture 1493"/>
            <p:cNvPicPr>
              <a:picLocks noChangeAspect="1" noChangeArrowheads="1"/>
            </p:cNvPicPr>
            <p:nvPr/>
          </p:nvPicPr>
          <p:blipFill>
            <a:blip r:embed="rId24" cstate="print"/>
            <a:srcRect/>
            <a:stretch>
              <a:fillRect/>
            </a:stretch>
          </p:blipFill>
          <p:spPr bwMode="auto">
            <a:xfrm>
              <a:off x="4816" y="1819"/>
              <a:ext cx="152" cy="238"/>
            </a:xfrm>
            <a:prstGeom prst="rect">
              <a:avLst/>
            </a:prstGeom>
            <a:noFill/>
          </p:spPr>
        </p:pic>
        <p:pic>
          <p:nvPicPr>
            <p:cNvPr id="81" name="Picture 1494"/>
            <p:cNvPicPr>
              <a:picLocks noChangeAspect="1" noChangeArrowheads="1"/>
            </p:cNvPicPr>
            <p:nvPr/>
          </p:nvPicPr>
          <p:blipFill>
            <a:blip r:embed="rId25" cstate="print"/>
            <a:srcRect/>
            <a:stretch>
              <a:fillRect/>
            </a:stretch>
          </p:blipFill>
          <p:spPr bwMode="auto">
            <a:xfrm>
              <a:off x="4966" y="2172"/>
              <a:ext cx="332" cy="733"/>
            </a:xfrm>
            <a:prstGeom prst="rect">
              <a:avLst/>
            </a:prstGeom>
            <a:noFill/>
          </p:spPr>
        </p:pic>
        <p:sp>
          <p:nvSpPr>
            <p:cNvPr id="82" name="Freeform 1495"/>
            <p:cNvSpPr>
              <a:spLocks/>
            </p:cNvSpPr>
            <p:nvPr/>
          </p:nvSpPr>
          <p:spPr bwMode="auto">
            <a:xfrm>
              <a:off x="4966" y="2170"/>
              <a:ext cx="333" cy="736"/>
            </a:xfrm>
            <a:custGeom>
              <a:avLst/>
              <a:gdLst>
                <a:gd name="T0" fmla="*/ 38 w 333"/>
                <a:gd name="T1" fmla="*/ 2806 h 736"/>
                <a:gd name="T2" fmla="*/ 45 w 333"/>
                <a:gd name="T3" fmla="*/ 2803 h 736"/>
                <a:gd name="T4" fmla="*/ 51 w 333"/>
                <a:gd name="T5" fmla="*/ 2801 h 736"/>
                <a:gd name="T6" fmla="*/ 57 w 333"/>
                <a:gd name="T7" fmla="*/ 2798 h 736"/>
                <a:gd name="T8" fmla="*/ 58 w 333"/>
                <a:gd name="T9" fmla="*/ 2798 h 736"/>
                <a:gd name="T10" fmla="*/ 59 w 333"/>
                <a:gd name="T11" fmla="*/ 2798 h 736"/>
                <a:gd name="T12" fmla="*/ 124 w 333"/>
                <a:gd name="T13" fmla="*/ 2759 h 736"/>
                <a:gd name="T14" fmla="*/ 176 w 333"/>
                <a:gd name="T15" fmla="*/ 2705 h 736"/>
                <a:gd name="T16" fmla="*/ 201 w 333"/>
                <a:gd name="T17" fmla="*/ 2665 h 736"/>
                <a:gd name="T18" fmla="*/ 219 w 333"/>
                <a:gd name="T19" fmla="*/ 2620 h 736"/>
                <a:gd name="T20" fmla="*/ 229 w 333"/>
                <a:gd name="T21" fmla="*/ 2572 h 736"/>
                <a:gd name="T22" fmla="*/ 232 w 333"/>
                <a:gd name="T23" fmla="*/ 2522 h 736"/>
                <a:gd name="T24" fmla="*/ 216 w 333"/>
                <a:gd name="T25" fmla="*/ 2443 h 736"/>
                <a:gd name="T26" fmla="*/ 179 w 333"/>
                <a:gd name="T27" fmla="*/ 2375 h 736"/>
                <a:gd name="T28" fmla="*/ 126 w 333"/>
                <a:gd name="T29" fmla="*/ 2318 h 736"/>
                <a:gd name="T30" fmla="*/ 62 w 333"/>
                <a:gd name="T31" fmla="*/ 2273 h 736"/>
                <a:gd name="T32" fmla="*/ 55 w 333"/>
                <a:gd name="T33" fmla="*/ 2269 h 736"/>
                <a:gd name="T34" fmla="*/ 53 w 333"/>
                <a:gd name="T35" fmla="*/ 2262 h 736"/>
                <a:gd name="T36" fmla="*/ 52 w 333"/>
                <a:gd name="T37" fmla="*/ 2257 h 736"/>
                <a:gd name="T38" fmla="*/ 51 w 333"/>
                <a:gd name="T39" fmla="*/ 2250 h 736"/>
                <a:gd name="T40" fmla="*/ 48 w 333"/>
                <a:gd name="T41" fmla="*/ 2238 h 736"/>
                <a:gd name="T42" fmla="*/ 53 w 333"/>
                <a:gd name="T43" fmla="*/ 2234 h 736"/>
                <a:gd name="T44" fmla="*/ 56 w 333"/>
                <a:gd name="T45" fmla="*/ 2232 h 736"/>
                <a:gd name="T46" fmla="*/ 51 w 333"/>
                <a:gd name="T47" fmla="*/ 2217 h 736"/>
                <a:gd name="T48" fmla="*/ 68 w 333"/>
                <a:gd name="T49" fmla="*/ 2203 h 736"/>
                <a:gd name="T50" fmla="*/ 64 w 333"/>
                <a:gd name="T51" fmla="*/ 2197 h 736"/>
                <a:gd name="T52" fmla="*/ 60 w 333"/>
                <a:gd name="T53" fmla="*/ 2190 h 736"/>
                <a:gd name="T54" fmla="*/ 61 w 333"/>
                <a:gd name="T55" fmla="*/ 2186 h 736"/>
                <a:gd name="T56" fmla="*/ 65 w 333"/>
                <a:gd name="T57" fmla="*/ 2180 h 736"/>
                <a:gd name="T58" fmla="*/ 71 w 333"/>
                <a:gd name="T59" fmla="*/ 2170 h 736"/>
                <a:gd name="T60" fmla="*/ 76 w 333"/>
                <a:gd name="T61" fmla="*/ 2172 h 736"/>
                <a:gd name="T62" fmla="*/ 91 w 333"/>
                <a:gd name="T63" fmla="*/ 2176 h 736"/>
                <a:gd name="T64" fmla="*/ 155 w 333"/>
                <a:gd name="T65" fmla="*/ 2210 h 736"/>
                <a:gd name="T66" fmla="*/ 212 w 333"/>
                <a:gd name="T67" fmla="*/ 2255 h 736"/>
                <a:gd name="T68" fmla="*/ 259 w 333"/>
                <a:gd name="T69" fmla="*/ 2309 h 736"/>
                <a:gd name="T70" fmla="*/ 296 w 333"/>
                <a:gd name="T71" fmla="*/ 2372 h 736"/>
                <a:gd name="T72" fmla="*/ 321 w 333"/>
                <a:gd name="T73" fmla="*/ 2442 h 736"/>
                <a:gd name="T74" fmla="*/ 332 w 333"/>
                <a:gd name="T75" fmla="*/ 2517 h 736"/>
                <a:gd name="T76" fmla="*/ 327 w 333"/>
                <a:gd name="T77" fmla="*/ 2597 h 736"/>
                <a:gd name="T78" fmla="*/ 307 w 333"/>
                <a:gd name="T79" fmla="*/ 2672 h 736"/>
                <a:gd name="T80" fmla="*/ 273 w 333"/>
                <a:gd name="T81" fmla="*/ 2740 h 736"/>
                <a:gd name="T82" fmla="*/ 227 w 333"/>
                <a:gd name="T83" fmla="*/ 2799 h 736"/>
                <a:gd name="T84" fmla="*/ 170 w 333"/>
                <a:gd name="T85" fmla="*/ 2849 h 736"/>
                <a:gd name="T86" fmla="*/ 104 w 333"/>
                <a:gd name="T87" fmla="*/ 2887 h 736"/>
                <a:gd name="T88" fmla="*/ 100 w 333"/>
                <a:gd name="T89" fmla="*/ 2890 h 736"/>
                <a:gd name="T90" fmla="*/ 95 w 333"/>
                <a:gd name="T91" fmla="*/ 2892 h 736"/>
                <a:gd name="T92" fmla="*/ 90 w 333"/>
                <a:gd name="T93" fmla="*/ 2893 h 736"/>
                <a:gd name="T94" fmla="*/ 84 w 333"/>
                <a:gd name="T95" fmla="*/ 2895 h 736"/>
                <a:gd name="T96" fmla="*/ 78 w 333"/>
                <a:gd name="T97" fmla="*/ 2898 h 736"/>
                <a:gd name="T98" fmla="*/ 72 w 333"/>
                <a:gd name="T99" fmla="*/ 2900 h 736"/>
                <a:gd name="T100" fmla="*/ 65 w 333"/>
                <a:gd name="T101" fmla="*/ 2903 h 736"/>
                <a:gd name="T102" fmla="*/ 57 w 333"/>
                <a:gd name="T103" fmla="*/ 2905 h 736"/>
                <a:gd name="T104" fmla="*/ 48 w 333"/>
                <a:gd name="T105" fmla="*/ 2905 h 736"/>
                <a:gd name="T106" fmla="*/ 28 w 333"/>
                <a:gd name="T107" fmla="*/ 2900 h 736"/>
                <a:gd name="T108" fmla="*/ 13 w 333"/>
                <a:gd name="T109" fmla="*/ 2889 h 736"/>
                <a:gd name="T110" fmla="*/ 3 w 333"/>
                <a:gd name="T111" fmla="*/ 2872 h 736"/>
                <a:gd name="T112" fmla="*/ 0 w 333"/>
                <a:gd name="T113" fmla="*/ 2852 h 736"/>
                <a:gd name="T114" fmla="*/ 3 w 333"/>
                <a:gd name="T115" fmla="*/ 2836 h 736"/>
                <a:gd name="T116" fmla="*/ 11 w 333"/>
                <a:gd name="T117" fmla="*/ 2822 h 736"/>
                <a:gd name="T118" fmla="*/ 23 w 333"/>
                <a:gd name="T119" fmla="*/ 2812 h 736"/>
                <a:gd name="T120" fmla="*/ 38 w 333"/>
                <a:gd name="T121" fmla="*/ 2806 h 7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3" h="736">
                  <a:moveTo>
                    <a:pt x="38" y="636"/>
                  </a:moveTo>
                  <a:lnTo>
                    <a:pt x="45" y="633"/>
                  </a:lnTo>
                  <a:lnTo>
                    <a:pt x="51" y="631"/>
                  </a:lnTo>
                  <a:lnTo>
                    <a:pt x="57" y="628"/>
                  </a:lnTo>
                  <a:lnTo>
                    <a:pt x="58" y="628"/>
                  </a:lnTo>
                  <a:lnTo>
                    <a:pt x="59" y="628"/>
                  </a:lnTo>
                  <a:lnTo>
                    <a:pt x="124" y="589"/>
                  </a:lnTo>
                  <a:lnTo>
                    <a:pt x="176" y="535"/>
                  </a:lnTo>
                  <a:lnTo>
                    <a:pt x="201" y="495"/>
                  </a:lnTo>
                  <a:lnTo>
                    <a:pt x="219" y="450"/>
                  </a:lnTo>
                  <a:lnTo>
                    <a:pt x="229" y="402"/>
                  </a:lnTo>
                  <a:lnTo>
                    <a:pt x="232" y="352"/>
                  </a:lnTo>
                  <a:lnTo>
                    <a:pt x="216" y="273"/>
                  </a:lnTo>
                  <a:lnTo>
                    <a:pt x="179" y="205"/>
                  </a:lnTo>
                  <a:lnTo>
                    <a:pt x="126" y="148"/>
                  </a:lnTo>
                  <a:lnTo>
                    <a:pt x="62" y="103"/>
                  </a:lnTo>
                  <a:lnTo>
                    <a:pt x="55" y="99"/>
                  </a:lnTo>
                  <a:lnTo>
                    <a:pt x="53" y="92"/>
                  </a:lnTo>
                  <a:lnTo>
                    <a:pt x="52" y="87"/>
                  </a:lnTo>
                  <a:lnTo>
                    <a:pt x="51" y="80"/>
                  </a:lnTo>
                  <a:lnTo>
                    <a:pt x="48" y="68"/>
                  </a:lnTo>
                  <a:lnTo>
                    <a:pt x="53" y="64"/>
                  </a:lnTo>
                  <a:lnTo>
                    <a:pt x="56" y="62"/>
                  </a:lnTo>
                  <a:lnTo>
                    <a:pt x="51" y="47"/>
                  </a:lnTo>
                  <a:lnTo>
                    <a:pt x="68" y="33"/>
                  </a:lnTo>
                  <a:lnTo>
                    <a:pt x="64" y="27"/>
                  </a:lnTo>
                  <a:lnTo>
                    <a:pt x="60" y="20"/>
                  </a:lnTo>
                  <a:lnTo>
                    <a:pt x="61" y="16"/>
                  </a:lnTo>
                  <a:lnTo>
                    <a:pt x="65" y="10"/>
                  </a:lnTo>
                  <a:lnTo>
                    <a:pt x="71" y="0"/>
                  </a:lnTo>
                  <a:lnTo>
                    <a:pt x="76" y="2"/>
                  </a:lnTo>
                  <a:lnTo>
                    <a:pt x="91" y="6"/>
                  </a:lnTo>
                  <a:lnTo>
                    <a:pt x="155" y="40"/>
                  </a:lnTo>
                  <a:lnTo>
                    <a:pt x="212" y="85"/>
                  </a:lnTo>
                  <a:lnTo>
                    <a:pt x="259" y="139"/>
                  </a:lnTo>
                  <a:lnTo>
                    <a:pt x="296" y="202"/>
                  </a:lnTo>
                  <a:lnTo>
                    <a:pt x="321" y="272"/>
                  </a:lnTo>
                  <a:lnTo>
                    <a:pt x="332" y="347"/>
                  </a:lnTo>
                  <a:lnTo>
                    <a:pt x="327" y="427"/>
                  </a:lnTo>
                  <a:lnTo>
                    <a:pt x="307" y="502"/>
                  </a:lnTo>
                  <a:lnTo>
                    <a:pt x="273" y="570"/>
                  </a:lnTo>
                  <a:lnTo>
                    <a:pt x="227" y="629"/>
                  </a:lnTo>
                  <a:lnTo>
                    <a:pt x="170" y="679"/>
                  </a:lnTo>
                  <a:lnTo>
                    <a:pt x="104" y="717"/>
                  </a:lnTo>
                  <a:lnTo>
                    <a:pt x="100" y="720"/>
                  </a:lnTo>
                  <a:lnTo>
                    <a:pt x="95" y="722"/>
                  </a:lnTo>
                  <a:lnTo>
                    <a:pt x="90" y="723"/>
                  </a:lnTo>
                  <a:lnTo>
                    <a:pt x="84" y="725"/>
                  </a:lnTo>
                  <a:lnTo>
                    <a:pt x="78" y="728"/>
                  </a:lnTo>
                  <a:lnTo>
                    <a:pt x="72" y="730"/>
                  </a:lnTo>
                  <a:lnTo>
                    <a:pt x="65" y="733"/>
                  </a:lnTo>
                  <a:lnTo>
                    <a:pt x="57" y="735"/>
                  </a:lnTo>
                  <a:lnTo>
                    <a:pt x="48" y="735"/>
                  </a:lnTo>
                  <a:lnTo>
                    <a:pt x="28" y="730"/>
                  </a:lnTo>
                  <a:lnTo>
                    <a:pt x="13" y="719"/>
                  </a:lnTo>
                  <a:lnTo>
                    <a:pt x="3" y="702"/>
                  </a:lnTo>
                  <a:lnTo>
                    <a:pt x="0" y="682"/>
                  </a:lnTo>
                  <a:lnTo>
                    <a:pt x="3" y="666"/>
                  </a:lnTo>
                  <a:lnTo>
                    <a:pt x="11" y="652"/>
                  </a:lnTo>
                  <a:lnTo>
                    <a:pt x="23" y="642"/>
                  </a:lnTo>
                  <a:lnTo>
                    <a:pt x="38" y="636"/>
                  </a:lnTo>
                  <a:close/>
                </a:path>
              </a:pathLst>
            </a:custGeom>
            <a:noFill/>
            <a:ln w="612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3" name="Freeform 1496"/>
            <p:cNvSpPr>
              <a:spLocks/>
            </p:cNvSpPr>
            <p:nvPr/>
          </p:nvSpPr>
          <p:spPr bwMode="auto">
            <a:xfrm>
              <a:off x="4972" y="2176"/>
              <a:ext cx="62" cy="62"/>
            </a:xfrm>
            <a:custGeom>
              <a:avLst/>
              <a:gdLst>
                <a:gd name="T0" fmla="*/ 32 w 62"/>
                <a:gd name="T1" fmla="*/ 2239 h 62"/>
                <a:gd name="T2" fmla="*/ 20 w 62"/>
                <a:gd name="T3" fmla="*/ 2237 h 62"/>
                <a:gd name="T4" fmla="*/ 10 w 62"/>
                <a:gd name="T5" fmla="*/ 2231 h 62"/>
                <a:gd name="T6" fmla="*/ 3 w 62"/>
                <a:gd name="T7" fmla="*/ 2221 h 62"/>
                <a:gd name="T8" fmla="*/ 0 w 62"/>
                <a:gd name="T9" fmla="*/ 2209 h 62"/>
                <a:gd name="T10" fmla="*/ 2 w 62"/>
                <a:gd name="T11" fmla="*/ 2197 h 62"/>
                <a:gd name="T12" fmla="*/ 8 w 62"/>
                <a:gd name="T13" fmla="*/ 2187 h 62"/>
                <a:gd name="T14" fmla="*/ 17 w 62"/>
                <a:gd name="T15" fmla="*/ 2180 h 62"/>
                <a:gd name="T16" fmla="*/ 29 w 62"/>
                <a:gd name="T17" fmla="*/ 2177 h 62"/>
                <a:gd name="T18" fmla="*/ 41 w 62"/>
                <a:gd name="T19" fmla="*/ 2179 h 62"/>
                <a:gd name="T20" fmla="*/ 51 w 62"/>
                <a:gd name="T21" fmla="*/ 2185 h 62"/>
                <a:gd name="T22" fmla="*/ 59 w 62"/>
                <a:gd name="T23" fmla="*/ 2195 h 62"/>
                <a:gd name="T24" fmla="*/ 61 w 62"/>
                <a:gd name="T25" fmla="*/ 2207 h 62"/>
                <a:gd name="T26" fmla="*/ 60 w 62"/>
                <a:gd name="T27" fmla="*/ 2219 h 62"/>
                <a:gd name="T28" fmla="*/ 53 w 62"/>
                <a:gd name="T29" fmla="*/ 2229 h 62"/>
                <a:gd name="T30" fmla="*/ 44 w 62"/>
                <a:gd name="T31" fmla="*/ 2236 h 62"/>
                <a:gd name="T32" fmla="*/ 32 w 62"/>
                <a:gd name="T33" fmla="*/ 223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32" y="62"/>
                  </a:moveTo>
                  <a:lnTo>
                    <a:pt x="20" y="60"/>
                  </a:lnTo>
                  <a:lnTo>
                    <a:pt x="10" y="54"/>
                  </a:lnTo>
                  <a:lnTo>
                    <a:pt x="3" y="44"/>
                  </a:lnTo>
                  <a:lnTo>
                    <a:pt x="0" y="32"/>
                  </a:lnTo>
                  <a:lnTo>
                    <a:pt x="2" y="20"/>
                  </a:lnTo>
                  <a:lnTo>
                    <a:pt x="8" y="10"/>
                  </a:lnTo>
                  <a:lnTo>
                    <a:pt x="17" y="3"/>
                  </a:lnTo>
                  <a:lnTo>
                    <a:pt x="29" y="0"/>
                  </a:lnTo>
                  <a:lnTo>
                    <a:pt x="41" y="2"/>
                  </a:lnTo>
                  <a:lnTo>
                    <a:pt x="51" y="8"/>
                  </a:lnTo>
                  <a:lnTo>
                    <a:pt x="59" y="18"/>
                  </a:lnTo>
                  <a:lnTo>
                    <a:pt x="61" y="30"/>
                  </a:lnTo>
                  <a:lnTo>
                    <a:pt x="60" y="42"/>
                  </a:lnTo>
                  <a:lnTo>
                    <a:pt x="53" y="52"/>
                  </a:lnTo>
                  <a:lnTo>
                    <a:pt x="44" y="59"/>
                  </a:lnTo>
                  <a:lnTo>
                    <a:pt x="32" y="6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4" name="Freeform 1497"/>
            <p:cNvSpPr>
              <a:spLocks/>
            </p:cNvSpPr>
            <p:nvPr/>
          </p:nvSpPr>
          <p:spPr bwMode="auto">
            <a:xfrm>
              <a:off x="4972" y="2176"/>
              <a:ext cx="62" cy="62"/>
            </a:xfrm>
            <a:custGeom>
              <a:avLst/>
              <a:gdLst>
                <a:gd name="T0" fmla="*/ 61 w 62"/>
                <a:gd name="T1" fmla="*/ 2207 h 62"/>
                <a:gd name="T2" fmla="*/ 59 w 62"/>
                <a:gd name="T3" fmla="*/ 2195 h 62"/>
                <a:gd name="T4" fmla="*/ 51 w 62"/>
                <a:gd name="T5" fmla="*/ 2185 h 62"/>
                <a:gd name="T6" fmla="*/ 41 w 62"/>
                <a:gd name="T7" fmla="*/ 2179 h 62"/>
                <a:gd name="T8" fmla="*/ 29 w 62"/>
                <a:gd name="T9" fmla="*/ 2177 h 62"/>
                <a:gd name="T10" fmla="*/ 17 w 62"/>
                <a:gd name="T11" fmla="*/ 2180 h 62"/>
                <a:gd name="T12" fmla="*/ 8 w 62"/>
                <a:gd name="T13" fmla="*/ 2187 h 62"/>
                <a:gd name="T14" fmla="*/ 2 w 62"/>
                <a:gd name="T15" fmla="*/ 2197 h 62"/>
                <a:gd name="T16" fmla="*/ 0 w 62"/>
                <a:gd name="T17" fmla="*/ 2209 h 62"/>
                <a:gd name="T18" fmla="*/ 3 w 62"/>
                <a:gd name="T19" fmla="*/ 2221 h 62"/>
                <a:gd name="T20" fmla="*/ 10 w 62"/>
                <a:gd name="T21" fmla="*/ 2231 h 62"/>
                <a:gd name="T22" fmla="*/ 20 w 62"/>
                <a:gd name="T23" fmla="*/ 2237 h 62"/>
                <a:gd name="T24" fmla="*/ 32 w 62"/>
                <a:gd name="T25" fmla="*/ 2239 h 62"/>
                <a:gd name="T26" fmla="*/ 44 w 62"/>
                <a:gd name="T27" fmla="*/ 2236 h 62"/>
                <a:gd name="T28" fmla="*/ 53 w 62"/>
                <a:gd name="T29" fmla="*/ 2229 h 62"/>
                <a:gd name="T30" fmla="*/ 60 w 62"/>
                <a:gd name="T31" fmla="*/ 2219 h 62"/>
                <a:gd name="T32" fmla="*/ 61 w 62"/>
                <a:gd name="T33" fmla="*/ 2207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61" y="30"/>
                  </a:moveTo>
                  <a:lnTo>
                    <a:pt x="59" y="18"/>
                  </a:lnTo>
                  <a:lnTo>
                    <a:pt x="51" y="8"/>
                  </a:lnTo>
                  <a:lnTo>
                    <a:pt x="41" y="2"/>
                  </a:lnTo>
                  <a:lnTo>
                    <a:pt x="29" y="0"/>
                  </a:lnTo>
                  <a:lnTo>
                    <a:pt x="17" y="3"/>
                  </a:lnTo>
                  <a:lnTo>
                    <a:pt x="8" y="10"/>
                  </a:lnTo>
                  <a:lnTo>
                    <a:pt x="2" y="20"/>
                  </a:lnTo>
                  <a:lnTo>
                    <a:pt x="0" y="32"/>
                  </a:lnTo>
                  <a:lnTo>
                    <a:pt x="3" y="44"/>
                  </a:lnTo>
                  <a:lnTo>
                    <a:pt x="10" y="54"/>
                  </a:lnTo>
                  <a:lnTo>
                    <a:pt x="20" y="60"/>
                  </a:lnTo>
                  <a:lnTo>
                    <a:pt x="32" y="62"/>
                  </a:lnTo>
                  <a:lnTo>
                    <a:pt x="44" y="59"/>
                  </a:lnTo>
                  <a:lnTo>
                    <a:pt x="53" y="52"/>
                  </a:lnTo>
                  <a:lnTo>
                    <a:pt x="60" y="42"/>
                  </a:lnTo>
                  <a:lnTo>
                    <a:pt x="61" y="30"/>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5" name="Freeform 1498"/>
            <p:cNvSpPr>
              <a:spLocks/>
            </p:cNvSpPr>
            <p:nvPr/>
          </p:nvSpPr>
          <p:spPr bwMode="auto">
            <a:xfrm>
              <a:off x="4991" y="2821"/>
              <a:ext cx="62" cy="62"/>
            </a:xfrm>
            <a:custGeom>
              <a:avLst/>
              <a:gdLst>
                <a:gd name="T0" fmla="*/ 30 w 62"/>
                <a:gd name="T1" fmla="*/ 2883 h 62"/>
                <a:gd name="T2" fmla="*/ 18 w 62"/>
                <a:gd name="T3" fmla="*/ 2881 h 62"/>
                <a:gd name="T4" fmla="*/ 8 w 62"/>
                <a:gd name="T5" fmla="*/ 2874 h 62"/>
                <a:gd name="T6" fmla="*/ 2 w 62"/>
                <a:gd name="T7" fmla="*/ 2864 h 62"/>
                <a:gd name="T8" fmla="*/ 0 w 62"/>
                <a:gd name="T9" fmla="*/ 2851 h 62"/>
                <a:gd name="T10" fmla="*/ 3 w 62"/>
                <a:gd name="T11" fmla="*/ 2839 h 62"/>
                <a:gd name="T12" fmla="*/ 9 w 62"/>
                <a:gd name="T13" fmla="*/ 2830 h 62"/>
                <a:gd name="T14" fmla="*/ 19 w 62"/>
                <a:gd name="T15" fmla="*/ 2823 h 62"/>
                <a:gd name="T16" fmla="*/ 32 w 62"/>
                <a:gd name="T17" fmla="*/ 2821 h 62"/>
                <a:gd name="T18" fmla="*/ 44 w 62"/>
                <a:gd name="T19" fmla="*/ 2824 h 62"/>
                <a:gd name="T20" fmla="*/ 53 w 62"/>
                <a:gd name="T21" fmla="*/ 2831 h 62"/>
                <a:gd name="T22" fmla="*/ 60 w 62"/>
                <a:gd name="T23" fmla="*/ 2841 h 62"/>
                <a:gd name="T24" fmla="*/ 62 w 62"/>
                <a:gd name="T25" fmla="*/ 2853 h 62"/>
                <a:gd name="T26" fmla="*/ 59 w 62"/>
                <a:gd name="T27" fmla="*/ 2865 h 62"/>
                <a:gd name="T28" fmla="*/ 52 w 62"/>
                <a:gd name="T29" fmla="*/ 2875 h 62"/>
                <a:gd name="T30" fmla="*/ 42 w 62"/>
                <a:gd name="T31" fmla="*/ 2881 h 62"/>
                <a:gd name="T32" fmla="*/ 30 w 62"/>
                <a:gd name="T33" fmla="*/ 2883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30" y="62"/>
                  </a:moveTo>
                  <a:lnTo>
                    <a:pt x="18" y="60"/>
                  </a:lnTo>
                  <a:lnTo>
                    <a:pt x="8" y="53"/>
                  </a:lnTo>
                  <a:lnTo>
                    <a:pt x="2" y="43"/>
                  </a:lnTo>
                  <a:lnTo>
                    <a:pt x="0" y="30"/>
                  </a:lnTo>
                  <a:lnTo>
                    <a:pt x="3" y="18"/>
                  </a:lnTo>
                  <a:lnTo>
                    <a:pt x="9" y="9"/>
                  </a:lnTo>
                  <a:lnTo>
                    <a:pt x="19" y="2"/>
                  </a:lnTo>
                  <a:lnTo>
                    <a:pt x="32" y="0"/>
                  </a:lnTo>
                  <a:lnTo>
                    <a:pt x="44" y="3"/>
                  </a:lnTo>
                  <a:lnTo>
                    <a:pt x="53" y="10"/>
                  </a:lnTo>
                  <a:lnTo>
                    <a:pt x="60" y="20"/>
                  </a:lnTo>
                  <a:lnTo>
                    <a:pt x="62" y="32"/>
                  </a:lnTo>
                  <a:lnTo>
                    <a:pt x="59" y="44"/>
                  </a:lnTo>
                  <a:lnTo>
                    <a:pt x="52" y="54"/>
                  </a:lnTo>
                  <a:lnTo>
                    <a:pt x="42" y="60"/>
                  </a:lnTo>
                  <a:lnTo>
                    <a:pt x="30" y="62"/>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6" name="Freeform 1499"/>
            <p:cNvSpPr>
              <a:spLocks/>
            </p:cNvSpPr>
            <p:nvPr/>
          </p:nvSpPr>
          <p:spPr bwMode="auto">
            <a:xfrm>
              <a:off x="4991" y="2821"/>
              <a:ext cx="62" cy="62"/>
            </a:xfrm>
            <a:custGeom>
              <a:avLst/>
              <a:gdLst>
                <a:gd name="T0" fmla="*/ 62 w 62"/>
                <a:gd name="T1" fmla="*/ 2853 h 62"/>
                <a:gd name="T2" fmla="*/ 60 w 62"/>
                <a:gd name="T3" fmla="*/ 2841 h 62"/>
                <a:gd name="T4" fmla="*/ 53 w 62"/>
                <a:gd name="T5" fmla="*/ 2831 h 62"/>
                <a:gd name="T6" fmla="*/ 44 w 62"/>
                <a:gd name="T7" fmla="*/ 2824 h 62"/>
                <a:gd name="T8" fmla="*/ 32 w 62"/>
                <a:gd name="T9" fmla="*/ 2821 h 62"/>
                <a:gd name="T10" fmla="*/ 19 w 62"/>
                <a:gd name="T11" fmla="*/ 2823 h 62"/>
                <a:gd name="T12" fmla="*/ 9 w 62"/>
                <a:gd name="T13" fmla="*/ 2830 h 62"/>
                <a:gd name="T14" fmla="*/ 3 w 62"/>
                <a:gd name="T15" fmla="*/ 2839 h 62"/>
                <a:gd name="T16" fmla="*/ 0 w 62"/>
                <a:gd name="T17" fmla="*/ 2851 h 62"/>
                <a:gd name="T18" fmla="*/ 2 w 62"/>
                <a:gd name="T19" fmla="*/ 2864 h 62"/>
                <a:gd name="T20" fmla="*/ 8 w 62"/>
                <a:gd name="T21" fmla="*/ 2874 h 62"/>
                <a:gd name="T22" fmla="*/ 18 w 62"/>
                <a:gd name="T23" fmla="*/ 2881 h 62"/>
                <a:gd name="T24" fmla="*/ 30 w 62"/>
                <a:gd name="T25" fmla="*/ 2883 h 62"/>
                <a:gd name="T26" fmla="*/ 42 w 62"/>
                <a:gd name="T27" fmla="*/ 2881 h 62"/>
                <a:gd name="T28" fmla="*/ 52 w 62"/>
                <a:gd name="T29" fmla="*/ 2875 h 62"/>
                <a:gd name="T30" fmla="*/ 59 w 62"/>
                <a:gd name="T31" fmla="*/ 2865 h 62"/>
                <a:gd name="T32" fmla="*/ 62 w 62"/>
                <a:gd name="T33" fmla="*/ 2853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62" y="32"/>
                  </a:moveTo>
                  <a:lnTo>
                    <a:pt x="60" y="20"/>
                  </a:lnTo>
                  <a:lnTo>
                    <a:pt x="53" y="10"/>
                  </a:lnTo>
                  <a:lnTo>
                    <a:pt x="44" y="3"/>
                  </a:lnTo>
                  <a:lnTo>
                    <a:pt x="32" y="0"/>
                  </a:lnTo>
                  <a:lnTo>
                    <a:pt x="19" y="2"/>
                  </a:lnTo>
                  <a:lnTo>
                    <a:pt x="9" y="9"/>
                  </a:lnTo>
                  <a:lnTo>
                    <a:pt x="3" y="18"/>
                  </a:lnTo>
                  <a:lnTo>
                    <a:pt x="0" y="30"/>
                  </a:lnTo>
                  <a:lnTo>
                    <a:pt x="2" y="43"/>
                  </a:lnTo>
                  <a:lnTo>
                    <a:pt x="8" y="53"/>
                  </a:lnTo>
                  <a:lnTo>
                    <a:pt x="18" y="60"/>
                  </a:lnTo>
                  <a:lnTo>
                    <a:pt x="30" y="62"/>
                  </a:lnTo>
                  <a:lnTo>
                    <a:pt x="42" y="60"/>
                  </a:lnTo>
                  <a:lnTo>
                    <a:pt x="52" y="54"/>
                  </a:lnTo>
                  <a:lnTo>
                    <a:pt x="59" y="44"/>
                  </a:lnTo>
                  <a:lnTo>
                    <a:pt x="62" y="32"/>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7" name="Picture 1500"/>
            <p:cNvPicPr>
              <a:picLocks noChangeAspect="1" noChangeArrowheads="1"/>
            </p:cNvPicPr>
            <p:nvPr/>
          </p:nvPicPr>
          <p:blipFill>
            <a:blip r:embed="rId26" cstate="print"/>
            <a:srcRect/>
            <a:stretch>
              <a:fillRect/>
            </a:stretch>
          </p:blipFill>
          <p:spPr bwMode="auto">
            <a:xfrm>
              <a:off x="4523" y="2173"/>
              <a:ext cx="335" cy="733"/>
            </a:xfrm>
            <a:prstGeom prst="rect">
              <a:avLst/>
            </a:prstGeom>
            <a:noFill/>
          </p:spPr>
        </p:pic>
        <p:sp>
          <p:nvSpPr>
            <p:cNvPr id="88" name="Freeform 1501"/>
            <p:cNvSpPr>
              <a:spLocks/>
            </p:cNvSpPr>
            <p:nvPr/>
          </p:nvSpPr>
          <p:spPr bwMode="auto">
            <a:xfrm>
              <a:off x="4523" y="2171"/>
              <a:ext cx="335" cy="736"/>
            </a:xfrm>
            <a:custGeom>
              <a:avLst/>
              <a:gdLst>
                <a:gd name="T0" fmla="*/ 295 w 335"/>
                <a:gd name="T1" fmla="*/ 2806 h 736"/>
                <a:gd name="T2" fmla="*/ 274 w 335"/>
                <a:gd name="T3" fmla="*/ 2798 h 736"/>
                <a:gd name="T4" fmla="*/ 274 w 335"/>
                <a:gd name="T5" fmla="*/ 2798 h 736"/>
                <a:gd name="T6" fmla="*/ 240 w 335"/>
                <a:gd name="T7" fmla="*/ 2781 h 736"/>
                <a:gd name="T8" fmla="*/ 209 w 335"/>
                <a:gd name="T9" fmla="*/ 2760 h 736"/>
                <a:gd name="T10" fmla="*/ 181 w 335"/>
                <a:gd name="T11" fmla="*/ 2735 h 736"/>
                <a:gd name="T12" fmla="*/ 157 w 335"/>
                <a:gd name="T13" fmla="*/ 2707 h 736"/>
                <a:gd name="T14" fmla="*/ 131 w 335"/>
                <a:gd name="T15" fmla="*/ 2666 h 736"/>
                <a:gd name="T16" fmla="*/ 113 w 335"/>
                <a:gd name="T17" fmla="*/ 2622 h 736"/>
                <a:gd name="T18" fmla="*/ 102 w 335"/>
                <a:gd name="T19" fmla="*/ 2574 h 736"/>
                <a:gd name="T20" fmla="*/ 100 w 335"/>
                <a:gd name="T21" fmla="*/ 2524 h 736"/>
                <a:gd name="T22" fmla="*/ 115 w 335"/>
                <a:gd name="T23" fmla="*/ 2445 h 736"/>
                <a:gd name="T24" fmla="*/ 152 w 335"/>
                <a:gd name="T25" fmla="*/ 2377 h 736"/>
                <a:gd name="T26" fmla="*/ 204 w 335"/>
                <a:gd name="T27" fmla="*/ 2320 h 736"/>
                <a:gd name="T28" fmla="*/ 268 w 335"/>
                <a:gd name="T29" fmla="*/ 2274 h 736"/>
                <a:gd name="T30" fmla="*/ 275 w 335"/>
                <a:gd name="T31" fmla="*/ 2270 h 736"/>
                <a:gd name="T32" fmla="*/ 276 w 335"/>
                <a:gd name="T33" fmla="*/ 2263 h 736"/>
                <a:gd name="T34" fmla="*/ 277 w 335"/>
                <a:gd name="T35" fmla="*/ 2258 h 736"/>
                <a:gd name="T36" fmla="*/ 278 w 335"/>
                <a:gd name="T37" fmla="*/ 2251 h 736"/>
                <a:gd name="T38" fmla="*/ 282 w 335"/>
                <a:gd name="T39" fmla="*/ 2239 h 736"/>
                <a:gd name="T40" fmla="*/ 276 w 335"/>
                <a:gd name="T41" fmla="*/ 2235 h 736"/>
                <a:gd name="T42" fmla="*/ 274 w 335"/>
                <a:gd name="T43" fmla="*/ 2232 h 736"/>
                <a:gd name="T44" fmla="*/ 278 w 335"/>
                <a:gd name="T45" fmla="*/ 2217 h 736"/>
                <a:gd name="T46" fmla="*/ 262 w 335"/>
                <a:gd name="T47" fmla="*/ 2204 h 736"/>
                <a:gd name="T48" fmla="*/ 265 w 335"/>
                <a:gd name="T49" fmla="*/ 2197 h 736"/>
                <a:gd name="T50" fmla="*/ 269 w 335"/>
                <a:gd name="T51" fmla="*/ 2191 h 736"/>
                <a:gd name="T52" fmla="*/ 268 w 335"/>
                <a:gd name="T53" fmla="*/ 2187 h 736"/>
                <a:gd name="T54" fmla="*/ 264 w 335"/>
                <a:gd name="T55" fmla="*/ 2180 h 736"/>
                <a:gd name="T56" fmla="*/ 258 w 335"/>
                <a:gd name="T57" fmla="*/ 2171 h 736"/>
                <a:gd name="T58" fmla="*/ 253 w 335"/>
                <a:gd name="T59" fmla="*/ 2173 h 736"/>
                <a:gd name="T60" fmla="*/ 238 w 335"/>
                <a:gd name="T61" fmla="*/ 2177 h 736"/>
                <a:gd name="T62" fmla="*/ 174 w 335"/>
                <a:gd name="T63" fmla="*/ 2211 h 736"/>
                <a:gd name="T64" fmla="*/ 118 w 335"/>
                <a:gd name="T65" fmla="*/ 2256 h 736"/>
                <a:gd name="T66" fmla="*/ 71 w 335"/>
                <a:gd name="T67" fmla="*/ 2311 h 736"/>
                <a:gd name="T68" fmla="*/ 34 w 335"/>
                <a:gd name="T69" fmla="*/ 2374 h 736"/>
                <a:gd name="T70" fmla="*/ 10 w 335"/>
                <a:gd name="T71" fmla="*/ 2444 h 736"/>
                <a:gd name="T72" fmla="*/ 0 w 335"/>
                <a:gd name="T73" fmla="*/ 2520 h 736"/>
                <a:gd name="T74" fmla="*/ 5 w 335"/>
                <a:gd name="T75" fmla="*/ 2599 h 736"/>
                <a:gd name="T76" fmla="*/ 25 w 335"/>
                <a:gd name="T77" fmla="*/ 2674 h 736"/>
                <a:gd name="T78" fmla="*/ 59 w 335"/>
                <a:gd name="T79" fmla="*/ 2742 h 736"/>
                <a:gd name="T80" fmla="*/ 106 w 335"/>
                <a:gd name="T81" fmla="*/ 2801 h 736"/>
                <a:gd name="T82" fmla="*/ 163 w 335"/>
                <a:gd name="T83" fmla="*/ 2851 h 736"/>
                <a:gd name="T84" fmla="*/ 229 w 335"/>
                <a:gd name="T85" fmla="*/ 2888 h 736"/>
                <a:gd name="T86" fmla="*/ 234 w 335"/>
                <a:gd name="T87" fmla="*/ 2891 h 736"/>
                <a:gd name="T88" fmla="*/ 239 w 335"/>
                <a:gd name="T89" fmla="*/ 2893 h 736"/>
                <a:gd name="T90" fmla="*/ 244 w 335"/>
                <a:gd name="T91" fmla="*/ 2894 h 736"/>
                <a:gd name="T92" fmla="*/ 250 w 335"/>
                <a:gd name="T93" fmla="*/ 2896 h 736"/>
                <a:gd name="T94" fmla="*/ 255 w 335"/>
                <a:gd name="T95" fmla="*/ 2899 h 736"/>
                <a:gd name="T96" fmla="*/ 261 w 335"/>
                <a:gd name="T97" fmla="*/ 2901 h 736"/>
                <a:gd name="T98" fmla="*/ 269 w 335"/>
                <a:gd name="T99" fmla="*/ 2904 h 736"/>
                <a:gd name="T100" fmla="*/ 277 w 335"/>
                <a:gd name="T101" fmla="*/ 2906 h 736"/>
                <a:gd name="T102" fmla="*/ 286 w 335"/>
                <a:gd name="T103" fmla="*/ 2906 h 736"/>
                <a:gd name="T104" fmla="*/ 306 w 335"/>
                <a:gd name="T105" fmla="*/ 2901 h 736"/>
                <a:gd name="T106" fmla="*/ 321 w 335"/>
                <a:gd name="T107" fmla="*/ 2889 h 736"/>
                <a:gd name="T108" fmla="*/ 331 w 335"/>
                <a:gd name="T109" fmla="*/ 2873 h 736"/>
                <a:gd name="T110" fmla="*/ 334 w 335"/>
                <a:gd name="T111" fmla="*/ 2853 h 736"/>
                <a:gd name="T112" fmla="*/ 330 w 335"/>
                <a:gd name="T113" fmla="*/ 2836 h 736"/>
                <a:gd name="T114" fmla="*/ 322 w 335"/>
                <a:gd name="T115" fmla="*/ 2823 h 736"/>
                <a:gd name="T116" fmla="*/ 310 w 335"/>
                <a:gd name="T117" fmla="*/ 2812 h 736"/>
                <a:gd name="T118" fmla="*/ 295 w 335"/>
                <a:gd name="T119" fmla="*/ 2806 h 7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5" h="736">
                  <a:moveTo>
                    <a:pt x="295" y="635"/>
                  </a:moveTo>
                  <a:lnTo>
                    <a:pt x="274" y="627"/>
                  </a:lnTo>
                  <a:lnTo>
                    <a:pt x="240" y="610"/>
                  </a:lnTo>
                  <a:lnTo>
                    <a:pt x="209" y="589"/>
                  </a:lnTo>
                  <a:lnTo>
                    <a:pt x="181" y="564"/>
                  </a:lnTo>
                  <a:lnTo>
                    <a:pt x="157" y="536"/>
                  </a:lnTo>
                  <a:lnTo>
                    <a:pt x="131" y="495"/>
                  </a:lnTo>
                  <a:lnTo>
                    <a:pt x="113" y="451"/>
                  </a:lnTo>
                  <a:lnTo>
                    <a:pt x="102" y="403"/>
                  </a:lnTo>
                  <a:lnTo>
                    <a:pt x="100" y="353"/>
                  </a:lnTo>
                  <a:lnTo>
                    <a:pt x="115" y="274"/>
                  </a:lnTo>
                  <a:lnTo>
                    <a:pt x="152" y="206"/>
                  </a:lnTo>
                  <a:lnTo>
                    <a:pt x="204" y="149"/>
                  </a:lnTo>
                  <a:lnTo>
                    <a:pt x="268" y="103"/>
                  </a:lnTo>
                  <a:lnTo>
                    <a:pt x="275" y="99"/>
                  </a:lnTo>
                  <a:lnTo>
                    <a:pt x="276" y="92"/>
                  </a:lnTo>
                  <a:lnTo>
                    <a:pt x="277" y="87"/>
                  </a:lnTo>
                  <a:lnTo>
                    <a:pt x="278" y="80"/>
                  </a:lnTo>
                  <a:lnTo>
                    <a:pt x="282" y="68"/>
                  </a:lnTo>
                  <a:lnTo>
                    <a:pt x="276" y="64"/>
                  </a:lnTo>
                  <a:lnTo>
                    <a:pt x="274" y="61"/>
                  </a:lnTo>
                  <a:lnTo>
                    <a:pt x="278" y="46"/>
                  </a:lnTo>
                  <a:lnTo>
                    <a:pt x="262" y="33"/>
                  </a:lnTo>
                  <a:lnTo>
                    <a:pt x="265" y="26"/>
                  </a:lnTo>
                  <a:lnTo>
                    <a:pt x="269" y="20"/>
                  </a:lnTo>
                  <a:lnTo>
                    <a:pt x="268" y="16"/>
                  </a:lnTo>
                  <a:lnTo>
                    <a:pt x="264" y="9"/>
                  </a:lnTo>
                  <a:lnTo>
                    <a:pt x="258" y="0"/>
                  </a:lnTo>
                  <a:lnTo>
                    <a:pt x="253" y="2"/>
                  </a:lnTo>
                  <a:lnTo>
                    <a:pt x="238" y="6"/>
                  </a:lnTo>
                  <a:lnTo>
                    <a:pt x="174" y="40"/>
                  </a:lnTo>
                  <a:lnTo>
                    <a:pt x="118" y="85"/>
                  </a:lnTo>
                  <a:lnTo>
                    <a:pt x="71" y="140"/>
                  </a:lnTo>
                  <a:lnTo>
                    <a:pt x="34" y="203"/>
                  </a:lnTo>
                  <a:lnTo>
                    <a:pt x="10" y="273"/>
                  </a:lnTo>
                  <a:lnTo>
                    <a:pt x="0" y="349"/>
                  </a:lnTo>
                  <a:lnTo>
                    <a:pt x="5" y="428"/>
                  </a:lnTo>
                  <a:lnTo>
                    <a:pt x="25" y="503"/>
                  </a:lnTo>
                  <a:lnTo>
                    <a:pt x="59" y="571"/>
                  </a:lnTo>
                  <a:lnTo>
                    <a:pt x="106" y="630"/>
                  </a:lnTo>
                  <a:lnTo>
                    <a:pt x="163" y="680"/>
                  </a:lnTo>
                  <a:lnTo>
                    <a:pt x="229" y="717"/>
                  </a:lnTo>
                  <a:lnTo>
                    <a:pt x="234" y="720"/>
                  </a:lnTo>
                  <a:lnTo>
                    <a:pt x="239" y="722"/>
                  </a:lnTo>
                  <a:lnTo>
                    <a:pt x="244" y="723"/>
                  </a:lnTo>
                  <a:lnTo>
                    <a:pt x="250" y="725"/>
                  </a:lnTo>
                  <a:lnTo>
                    <a:pt x="255" y="728"/>
                  </a:lnTo>
                  <a:lnTo>
                    <a:pt x="261" y="730"/>
                  </a:lnTo>
                  <a:lnTo>
                    <a:pt x="269" y="733"/>
                  </a:lnTo>
                  <a:lnTo>
                    <a:pt x="277" y="735"/>
                  </a:lnTo>
                  <a:lnTo>
                    <a:pt x="286" y="735"/>
                  </a:lnTo>
                  <a:lnTo>
                    <a:pt x="306" y="730"/>
                  </a:lnTo>
                  <a:lnTo>
                    <a:pt x="321" y="718"/>
                  </a:lnTo>
                  <a:lnTo>
                    <a:pt x="331" y="702"/>
                  </a:lnTo>
                  <a:lnTo>
                    <a:pt x="334" y="682"/>
                  </a:lnTo>
                  <a:lnTo>
                    <a:pt x="330" y="665"/>
                  </a:lnTo>
                  <a:lnTo>
                    <a:pt x="322" y="652"/>
                  </a:lnTo>
                  <a:lnTo>
                    <a:pt x="310" y="641"/>
                  </a:lnTo>
                  <a:lnTo>
                    <a:pt x="295" y="635"/>
                  </a:lnTo>
                  <a:close/>
                </a:path>
              </a:pathLst>
            </a:custGeom>
            <a:noFill/>
            <a:ln w="612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9" name="Freeform 1502"/>
            <p:cNvSpPr>
              <a:spLocks/>
            </p:cNvSpPr>
            <p:nvPr/>
          </p:nvSpPr>
          <p:spPr bwMode="auto">
            <a:xfrm>
              <a:off x="4785" y="2177"/>
              <a:ext cx="62" cy="62"/>
            </a:xfrm>
            <a:custGeom>
              <a:avLst/>
              <a:gdLst>
                <a:gd name="T0" fmla="*/ 29 w 62"/>
                <a:gd name="T1" fmla="*/ 2240 h 62"/>
                <a:gd name="T2" fmla="*/ 18 w 62"/>
                <a:gd name="T3" fmla="*/ 2237 h 62"/>
                <a:gd name="T4" fmla="*/ 8 w 62"/>
                <a:gd name="T5" fmla="*/ 2230 h 62"/>
                <a:gd name="T6" fmla="*/ 2 w 62"/>
                <a:gd name="T7" fmla="*/ 2220 h 62"/>
                <a:gd name="T8" fmla="*/ 0 w 62"/>
                <a:gd name="T9" fmla="*/ 2207 h 62"/>
                <a:gd name="T10" fmla="*/ 3 w 62"/>
                <a:gd name="T11" fmla="*/ 2195 h 62"/>
                <a:gd name="T12" fmla="*/ 10 w 62"/>
                <a:gd name="T13" fmla="*/ 2186 h 62"/>
                <a:gd name="T14" fmla="*/ 20 w 62"/>
                <a:gd name="T15" fmla="*/ 2180 h 62"/>
                <a:gd name="T16" fmla="*/ 32 w 62"/>
                <a:gd name="T17" fmla="*/ 2178 h 62"/>
                <a:gd name="T18" fmla="*/ 44 w 62"/>
                <a:gd name="T19" fmla="*/ 2181 h 62"/>
                <a:gd name="T20" fmla="*/ 53 w 62"/>
                <a:gd name="T21" fmla="*/ 2188 h 62"/>
                <a:gd name="T22" fmla="*/ 60 w 62"/>
                <a:gd name="T23" fmla="*/ 2198 h 62"/>
                <a:gd name="T24" fmla="*/ 62 w 62"/>
                <a:gd name="T25" fmla="*/ 2210 h 62"/>
                <a:gd name="T26" fmla="*/ 59 w 62"/>
                <a:gd name="T27" fmla="*/ 2222 h 62"/>
                <a:gd name="T28" fmla="*/ 52 w 62"/>
                <a:gd name="T29" fmla="*/ 2231 h 62"/>
                <a:gd name="T30" fmla="*/ 42 w 62"/>
                <a:gd name="T31" fmla="*/ 2238 h 62"/>
                <a:gd name="T32" fmla="*/ 29 w 62"/>
                <a:gd name="T33" fmla="*/ 224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29" y="62"/>
                  </a:moveTo>
                  <a:lnTo>
                    <a:pt x="18" y="59"/>
                  </a:lnTo>
                  <a:lnTo>
                    <a:pt x="8" y="52"/>
                  </a:lnTo>
                  <a:lnTo>
                    <a:pt x="2" y="42"/>
                  </a:lnTo>
                  <a:lnTo>
                    <a:pt x="0" y="29"/>
                  </a:lnTo>
                  <a:lnTo>
                    <a:pt x="3" y="17"/>
                  </a:lnTo>
                  <a:lnTo>
                    <a:pt x="10" y="8"/>
                  </a:lnTo>
                  <a:lnTo>
                    <a:pt x="20" y="2"/>
                  </a:lnTo>
                  <a:lnTo>
                    <a:pt x="32" y="0"/>
                  </a:lnTo>
                  <a:lnTo>
                    <a:pt x="44" y="3"/>
                  </a:lnTo>
                  <a:lnTo>
                    <a:pt x="53" y="10"/>
                  </a:lnTo>
                  <a:lnTo>
                    <a:pt x="60" y="20"/>
                  </a:lnTo>
                  <a:lnTo>
                    <a:pt x="62" y="32"/>
                  </a:lnTo>
                  <a:lnTo>
                    <a:pt x="59" y="44"/>
                  </a:lnTo>
                  <a:lnTo>
                    <a:pt x="52" y="53"/>
                  </a:lnTo>
                  <a:lnTo>
                    <a:pt x="42" y="60"/>
                  </a:lnTo>
                  <a:lnTo>
                    <a:pt x="29" y="6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0" name="Freeform 1503"/>
            <p:cNvSpPr>
              <a:spLocks/>
            </p:cNvSpPr>
            <p:nvPr/>
          </p:nvSpPr>
          <p:spPr bwMode="auto">
            <a:xfrm>
              <a:off x="4785" y="2177"/>
              <a:ext cx="62" cy="62"/>
            </a:xfrm>
            <a:custGeom>
              <a:avLst/>
              <a:gdLst>
                <a:gd name="T0" fmla="*/ 0 w 62"/>
                <a:gd name="T1" fmla="*/ 2207 h 62"/>
                <a:gd name="T2" fmla="*/ 3 w 62"/>
                <a:gd name="T3" fmla="*/ 2195 h 62"/>
                <a:gd name="T4" fmla="*/ 10 w 62"/>
                <a:gd name="T5" fmla="*/ 2186 h 62"/>
                <a:gd name="T6" fmla="*/ 20 w 62"/>
                <a:gd name="T7" fmla="*/ 2180 h 62"/>
                <a:gd name="T8" fmla="*/ 32 w 62"/>
                <a:gd name="T9" fmla="*/ 2178 h 62"/>
                <a:gd name="T10" fmla="*/ 44 w 62"/>
                <a:gd name="T11" fmla="*/ 2181 h 62"/>
                <a:gd name="T12" fmla="*/ 53 w 62"/>
                <a:gd name="T13" fmla="*/ 2188 h 62"/>
                <a:gd name="T14" fmla="*/ 60 w 62"/>
                <a:gd name="T15" fmla="*/ 2198 h 62"/>
                <a:gd name="T16" fmla="*/ 62 w 62"/>
                <a:gd name="T17" fmla="*/ 2210 h 62"/>
                <a:gd name="T18" fmla="*/ 59 w 62"/>
                <a:gd name="T19" fmla="*/ 2222 h 62"/>
                <a:gd name="T20" fmla="*/ 52 w 62"/>
                <a:gd name="T21" fmla="*/ 2231 h 62"/>
                <a:gd name="T22" fmla="*/ 42 w 62"/>
                <a:gd name="T23" fmla="*/ 2238 h 62"/>
                <a:gd name="T24" fmla="*/ 29 w 62"/>
                <a:gd name="T25" fmla="*/ 2240 h 62"/>
                <a:gd name="T26" fmla="*/ 18 w 62"/>
                <a:gd name="T27" fmla="*/ 2237 h 62"/>
                <a:gd name="T28" fmla="*/ 8 w 62"/>
                <a:gd name="T29" fmla="*/ 2230 h 62"/>
                <a:gd name="T30" fmla="*/ 2 w 62"/>
                <a:gd name="T31" fmla="*/ 2220 h 62"/>
                <a:gd name="T32" fmla="*/ 0 w 62"/>
                <a:gd name="T33" fmla="*/ 2207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0" y="29"/>
                  </a:moveTo>
                  <a:lnTo>
                    <a:pt x="3" y="17"/>
                  </a:lnTo>
                  <a:lnTo>
                    <a:pt x="10" y="8"/>
                  </a:lnTo>
                  <a:lnTo>
                    <a:pt x="20" y="2"/>
                  </a:lnTo>
                  <a:lnTo>
                    <a:pt x="32" y="0"/>
                  </a:lnTo>
                  <a:lnTo>
                    <a:pt x="44" y="3"/>
                  </a:lnTo>
                  <a:lnTo>
                    <a:pt x="53" y="10"/>
                  </a:lnTo>
                  <a:lnTo>
                    <a:pt x="60" y="20"/>
                  </a:lnTo>
                  <a:lnTo>
                    <a:pt x="62" y="32"/>
                  </a:lnTo>
                  <a:lnTo>
                    <a:pt x="59" y="44"/>
                  </a:lnTo>
                  <a:lnTo>
                    <a:pt x="52" y="53"/>
                  </a:lnTo>
                  <a:lnTo>
                    <a:pt x="42" y="60"/>
                  </a:lnTo>
                  <a:lnTo>
                    <a:pt x="29" y="62"/>
                  </a:lnTo>
                  <a:lnTo>
                    <a:pt x="18" y="59"/>
                  </a:lnTo>
                  <a:lnTo>
                    <a:pt x="8" y="52"/>
                  </a:lnTo>
                  <a:lnTo>
                    <a:pt x="2" y="42"/>
                  </a:lnTo>
                  <a:lnTo>
                    <a:pt x="0" y="29"/>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1" name="Freeform 1504"/>
            <p:cNvSpPr>
              <a:spLocks/>
            </p:cNvSpPr>
            <p:nvPr/>
          </p:nvSpPr>
          <p:spPr bwMode="auto">
            <a:xfrm>
              <a:off x="4770" y="2821"/>
              <a:ext cx="62" cy="62"/>
            </a:xfrm>
            <a:custGeom>
              <a:avLst/>
              <a:gdLst>
                <a:gd name="T0" fmla="*/ 32 w 62"/>
                <a:gd name="T1" fmla="*/ 2884 h 62"/>
                <a:gd name="T2" fmla="*/ 20 w 62"/>
                <a:gd name="T3" fmla="*/ 2882 h 62"/>
                <a:gd name="T4" fmla="*/ 9 w 62"/>
                <a:gd name="T5" fmla="*/ 2876 h 62"/>
                <a:gd name="T6" fmla="*/ 3 w 62"/>
                <a:gd name="T7" fmla="*/ 2866 h 62"/>
                <a:gd name="T8" fmla="*/ 0 w 62"/>
                <a:gd name="T9" fmla="*/ 2854 h 62"/>
                <a:gd name="T10" fmla="*/ 2 w 62"/>
                <a:gd name="T11" fmla="*/ 2842 h 62"/>
                <a:gd name="T12" fmla="*/ 8 w 62"/>
                <a:gd name="T13" fmla="*/ 2832 h 62"/>
                <a:gd name="T14" fmla="*/ 18 w 62"/>
                <a:gd name="T15" fmla="*/ 2825 h 62"/>
                <a:gd name="T16" fmla="*/ 30 w 62"/>
                <a:gd name="T17" fmla="*/ 2822 h 62"/>
                <a:gd name="T18" fmla="*/ 42 w 62"/>
                <a:gd name="T19" fmla="*/ 2824 h 62"/>
                <a:gd name="T20" fmla="*/ 52 w 62"/>
                <a:gd name="T21" fmla="*/ 2830 h 62"/>
                <a:gd name="T22" fmla="*/ 59 w 62"/>
                <a:gd name="T23" fmla="*/ 2840 h 62"/>
                <a:gd name="T24" fmla="*/ 62 w 62"/>
                <a:gd name="T25" fmla="*/ 2852 h 62"/>
                <a:gd name="T26" fmla="*/ 60 w 62"/>
                <a:gd name="T27" fmla="*/ 2864 h 62"/>
                <a:gd name="T28" fmla="*/ 53 w 62"/>
                <a:gd name="T29" fmla="*/ 2874 h 62"/>
                <a:gd name="T30" fmla="*/ 44 w 62"/>
                <a:gd name="T31" fmla="*/ 2881 h 62"/>
                <a:gd name="T32" fmla="*/ 32 w 62"/>
                <a:gd name="T33" fmla="*/ 2884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32" y="62"/>
                  </a:moveTo>
                  <a:lnTo>
                    <a:pt x="20" y="60"/>
                  </a:lnTo>
                  <a:lnTo>
                    <a:pt x="9" y="54"/>
                  </a:lnTo>
                  <a:lnTo>
                    <a:pt x="3" y="44"/>
                  </a:lnTo>
                  <a:lnTo>
                    <a:pt x="0" y="32"/>
                  </a:lnTo>
                  <a:lnTo>
                    <a:pt x="2" y="20"/>
                  </a:lnTo>
                  <a:lnTo>
                    <a:pt x="8" y="10"/>
                  </a:lnTo>
                  <a:lnTo>
                    <a:pt x="18" y="3"/>
                  </a:lnTo>
                  <a:lnTo>
                    <a:pt x="30" y="0"/>
                  </a:lnTo>
                  <a:lnTo>
                    <a:pt x="42" y="2"/>
                  </a:lnTo>
                  <a:lnTo>
                    <a:pt x="52" y="8"/>
                  </a:lnTo>
                  <a:lnTo>
                    <a:pt x="59" y="18"/>
                  </a:lnTo>
                  <a:lnTo>
                    <a:pt x="62" y="30"/>
                  </a:lnTo>
                  <a:lnTo>
                    <a:pt x="60" y="42"/>
                  </a:lnTo>
                  <a:lnTo>
                    <a:pt x="53" y="52"/>
                  </a:lnTo>
                  <a:lnTo>
                    <a:pt x="44" y="59"/>
                  </a:lnTo>
                  <a:lnTo>
                    <a:pt x="32" y="62"/>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2" name="Freeform 1505"/>
            <p:cNvSpPr>
              <a:spLocks/>
            </p:cNvSpPr>
            <p:nvPr/>
          </p:nvSpPr>
          <p:spPr bwMode="auto">
            <a:xfrm>
              <a:off x="4770" y="2821"/>
              <a:ext cx="62" cy="62"/>
            </a:xfrm>
            <a:custGeom>
              <a:avLst/>
              <a:gdLst>
                <a:gd name="T0" fmla="*/ 0 w 62"/>
                <a:gd name="T1" fmla="*/ 2854 h 62"/>
                <a:gd name="T2" fmla="*/ 2 w 62"/>
                <a:gd name="T3" fmla="*/ 2842 h 62"/>
                <a:gd name="T4" fmla="*/ 8 w 62"/>
                <a:gd name="T5" fmla="*/ 2832 h 62"/>
                <a:gd name="T6" fmla="*/ 18 w 62"/>
                <a:gd name="T7" fmla="*/ 2825 h 62"/>
                <a:gd name="T8" fmla="*/ 30 w 62"/>
                <a:gd name="T9" fmla="*/ 2822 h 62"/>
                <a:gd name="T10" fmla="*/ 42 w 62"/>
                <a:gd name="T11" fmla="*/ 2824 h 62"/>
                <a:gd name="T12" fmla="*/ 52 w 62"/>
                <a:gd name="T13" fmla="*/ 2830 h 62"/>
                <a:gd name="T14" fmla="*/ 59 w 62"/>
                <a:gd name="T15" fmla="*/ 2840 h 62"/>
                <a:gd name="T16" fmla="*/ 62 w 62"/>
                <a:gd name="T17" fmla="*/ 2852 h 62"/>
                <a:gd name="T18" fmla="*/ 60 w 62"/>
                <a:gd name="T19" fmla="*/ 2864 h 62"/>
                <a:gd name="T20" fmla="*/ 53 w 62"/>
                <a:gd name="T21" fmla="*/ 2874 h 62"/>
                <a:gd name="T22" fmla="*/ 44 w 62"/>
                <a:gd name="T23" fmla="*/ 2881 h 62"/>
                <a:gd name="T24" fmla="*/ 32 w 62"/>
                <a:gd name="T25" fmla="*/ 2884 h 62"/>
                <a:gd name="T26" fmla="*/ 20 w 62"/>
                <a:gd name="T27" fmla="*/ 2882 h 62"/>
                <a:gd name="T28" fmla="*/ 9 w 62"/>
                <a:gd name="T29" fmla="*/ 2876 h 62"/>
                <a:gd name="T30" fmla="*/ 3 w 62"/>
                <a:gd name="T31" fmla="*/ 2866 h 62"/>
                <a:gd name="T32" fmla="*/ 0 w 62"/>
                <a:gd name="T33" fmla="*/ 2854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2">
                  <a:moveTo>
                    <a:pt x="0" y="32"/>
                  </a:moveTo>
                  <a:lnTo>
                    <a:pt x="2" y="20"/>
                  </a:lnTo>
                  <a:lnTo>
                    <a:pt x="8" y="10"/>
                  </a:lnTo>
                  <a:lnTo>
                    <a:pt x="18" y="3"/>
                  </a:lnTo>
                  <a:lnTo>
                    <a:pt x="30" y="0"/>
                  </a:lnTo>
                  <a:lnTo>
                    <a:pt x="42" y="2"/>
                  </a:lnTo>
                  <a:lnTo>
                    <a:pt x="52" y="8"/>
                  </a:lnTo>
                  <a:lnTo>
                    <a:pt x="59" y="18"/>
                  </a:lnTo>
                  <a:lnTo>
                    <a:pt x="62" y="30"/>
                  </a:lnTo>
                  <a:lnTo>
                    <a:pt x="60" y="42"/>
                  </a:lnTo>
                  <a:lnTo>
                    <a:pt x="53" y="52"/>
                  </a:lnTo>
                  <a:lnTo>
                    <a:pt x="44" y="59"/>
                  </a:lnTo>
                  <a:lnTo>
                    <a:pt x="32" y="62"/>
                  </a:lnTo>
                  <a:lnTo>
                    <a:pt x="20" y="60"/>
                  </a:lnTo>
                  <a:lnTo>
                    <a:pt x="9" y="54"/>
                  </a:lnTo>
                  <a:lnTo>
                    <a:pt x="3" y="44"/>
                  </a:lnTo>
                  <a:lnTo>
                    <a:pt x="0" y="32"/>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3" name="Picture 1506"/>
            <p:cNvPicPr>
              <a:picLocks noChangeAspect="1" noChangeArrowheads="1"/>
            </p:cNvPicPr>
            <p:nvPr/>
          </p:nvPicPr>
          <p:blipFill>
            <a:blip r:embed="rId27" cstate="print"/>
            <a:srcRect/>
            <a:stretch>
              <a:fillRect/>
            </a:stretch>
          </p:blipFill>
          <p:spPr bwMode="auto">
            <a:xfrm>
              <a:off x="4461" y="2176"/>
              <a:ext cx="216" cy="701"/>
            </a:xfrm>
            <a:prstGeom prst="rect">
              <a:avLst/>
            </a:prstGeom>
            <a:noFill/>
          </p:spPr>
        </p:pic>
        <p:sp>
          <p:nvSpPr>
            <p:cNvPr id="94" name="Freeform 1507"/>
            <p:cNvSpPr>
              <a:spLocks/>
            </p:cNvSpPr>
            <p:nvPr/>
          </p:nvSpPr>
          <p:spPr bwMode="auto">
            <a:xfrm>
              <a:off x="4461" y="2176"/>
              <a:ext cx="216" cy="701"/>
            </a:xfrm>
            <a:custGeom>
              <a:avLst/>
              <a:gdLst>
                <a:gd name="T0" fmla="*/ 62 w 216"/>
                <a:gd name="T1" fmla="*/ 2534 h 701"/>
                <a:gd name="T2" fmla="*/ 69 w 216"/>
                <a:gd name="T3" fmla="*/ 2461 h 701"/>
                <a:gd name="T4" fmla="*/ 89 w 216"/>
                <a:gd name="T5" fmla="*/ 2392 h 701"/>
                <a:gd name="T6" fmla="*/ 121 w 216"/>
                <a:gd name="T7" fmla="*/ 2329 h 701"/>
                <a:gd name="T8" fmla="*/ 164 w 216"/>
                <a:gd name="T9" fmla="*/ 2273 h 701"/>
                <a:gd name="T10" fmla="*/ 215 w 216"/>
                <a:gd name="T11" fmla="*/ 2226 h 701"/>
                <a:gd name="T12" fmla="*/ 178 w 216"/>
                <a:gd name="T13" fmla="*/ 2176 h 701"/>
                <a:gd name="T14" fmla="*/ 118 w 216"/>
                <a:gd name="T15" fmla="*/ 2231 h 701"/>
                <a:gd name="T16" fmla="*/ 68 w 216"/>
                <a:gd name="T17" fmla="*/ 2296 h 701"/>
                <a:gd name="T18" fmla="*/ 31 w 216"/>
                <a:gd name="T19" fmla="*/ 2369 h 701"/>
                <a:gd name="T20" fmla="*/ 8 w 216"/>
                <a:gd name="T21" fmla="*/ 2449 h 701"/>
                <a:gd name="T22" fmla="*/ 0 w 216"/>
                <a:gd name="T23" fmla="*/ 2534 h 701"/>
                <a:gd name="T24" fmla="*/ 7 w 216"/>
                <a:gd name="T25" fmla="*/ 2615 h 701"/>
                <a:gd name="T26" fmla="*/ 28 w 216"/>
                <a:gd name="T27" fmla="*/ 2690 h 701"/>
                <a:gd name="T28" fmla="*/ 61 w 216"/>
                <a:gd name="T29" fmla="*/ 2760 h 701"/>
                <a:gd name="T30" fmla="*/ 104 w 216"/>
                <a:gd name="T31" fmla="*/ 2822 h 701"/>
                <a:gd name="T32" fmla="*/ 158 w 216"/>
                <a:gd name="T33" fmla="*/ 2876 h 701"/>
                <a:gd name="T34" fmla="*/ 198 w 216"/>
                <a:gd name="T35" fmla="*/ 2829 h 701"/>
                <a:gd name="T36" fmla="*/ 142 w 216"/>
                <a:gd name="T37" fmla="*/ 2769 h 701"/>
                <a:gd name="T38" fmla="*/ 99 w 216"/>
                <a:gd name="T39" fmla="*/ 2699 h 701"/>
                <a:gd name="T40" fmla="*/ 72 w 216"/>
                <a:gd name="T41" fmla="*/ 2620 h 701"/>
                <a:gd name="T42" fmla="*/ 62 w 216"/>
                <a:gd name="T43" fmla="*/ 2534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 h="701">
                  <a:moveTo>
                    <a:pt x="62" y="358"/>
                  </a:moveTo>
                  <a:lnTo>
                    <a:pt x="69" y="285"/>
                  </a:lnTo>
                  <a:lnTo>
                    <a:pt x="89" y="216"/>
                  </a:lnTo>
                  <a:lnTo>
                    <a:pt x="121" y="153"/>
                  </a:lnTo>
                  <a:lnTo>
                    <a:pt x="164" y="97"/>
                  </a:lnTo>
                  <a:lnTo>
                    <a:pt x="215" y="50"/>
                  </a:lnTo>
                  <a:lnTo>
                    <a:pt x="178" y="0"/>
                  </a:lnTo>
                  <a:lnTo>
                    <a:pt x="118" y="55"/>
                  </a:lnTo>
                  <a:lnTo>
                    <a:pt x="68" y="120"/>
                  </a:lnTo>
                  <a:lnTo>
                    <a:pt x="31" y="193"/>
                  </a:lnTo>
                  <a:lnTo>
                    <a:pt x="8" y="273"/>
                  </a:lnTo>
                  <a:lnTo>
                    <a:pt x="0" y="358"/>
                  </a:lnTo>
                  <a:lnTo>
                    <a:pt x="7" y="439"/>
                  </a:lnTo>
                  <a:lnTo>
                    <a:pt x="28" y="514"/>
                  </a:lnTo>
                  <a:lnTo>
                    <a:pt x="61" y="584"/>
                  </a:lnTo>
                  <a:lnTo>
                    <a:pt x="104" y="646"/>
                  </a:lnTo>
                  <a:lnTo>
                    <a:pt x="158" y="700"/>
                  </a:lnTo>
                  <a:lnTo>
                    <a:pt x="198" y="653"/>
                  </a:lnTo>
                  <a:lnTo>
                    <a:pt x="142" y="593"/>
                  </a:lnTo>
                  <a:lnTo>
                    <a:pt x="99" y="523"/>
                  </a:lnTo>
                  <a:lnTo>
                    <a:pt x="72" y="444"/>
                  </a:lnTo>
                  <a:lnTo>
                    <a:pt x="62" y="358"/>
                  </a:lnTo>
                  <a:close/>
                </a:path>
              </a:pathLst>
            </a:custGeom>
            <a:noFill/>
            <a:ln w="61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5" name="Picture 1508"/>
            <p:cNvPicPr>
              <a:picLocks noChangeAspect="1" noChangeArrowheads="1"/>
            </p:cNvPicPr>
            <p:nvPr/>
          </p:nvPicPr>
          <p:blipFill>
            <a:blip r:embed="rId28" cstate="print"/>
            <a:srcRect/>
            <a:stretch>
              <a:fillRect/>
            </a:stretch>
          </p:blipFill>
          <p:spPr bwMode="auto">
            <a:xfrm>
              <a:off x="4400" y="2021"/>
              <a:ext cx="1023" cy="1025"/>
            </a:xfrm>
            <a:prstGeom prst="rect">
              <a:avLst/>
            </a:prstGeom>
            <a:noFill/>
          </p:spPr>
        </p:pic>
        <p:sp>
          <p:nvSpPr>
            <p:cNvPr id="96" name="Freeform 1509"/>
            <p:cNvSpPr>
              <a:spLocks/>
            </p:cNvSpPr>
            <p:nvPr/>
          </p:nvSpPr>
          <p:spPr bwMode="auto">
            <a:xfrm>
              <a:off x="4463" y="2085"/>
              <a:ext cx="896" cy="898"/>
            </a:xfrm>
            <a:custGeom>
              <a:avLst/>
              <a:gdLst>
                <a:gd name="T0" fmla="*/ 0 w 896"/>
                <a:gd name="T1" fmla="*/ 2534 h 898"/>
                <a:gd name="T2" fmla="*/ 6 w 896"/>
                <a:gd name="T3" fmla="*/ 2461 h 898"/>
                <a:gd name="T4" fmla="*/ 23 w 896"/>
                <a:gd name="T5" fmla="*/ 2392 h 898"/>
                <a:gd name="T6" fmla="*/ 50 w 896"/>
                <a:gd name="T7" fmla="*/ 2328 h 898"/>
                <a:gd name="T8" fmla="*/ 86 w 896"/>
                <a:gd name="T9" fmla="*/ 2269 h 898"/>
                <a:gd name="T10" fmla="*/ 131 w 896"/>
                <a:gd name="T11" fmla="*/ 2217 h 898"/>
                <a:gd name="T12" fmla="*/ 183 w 896"/>
                <a:gd name="T13" fmla="*/ 2172 h 898"/>
                <a:gd name="T14" fmla="*/ 242 w 896"/>
                <a:gd name="T15" fmla="*/ 2136 h 898"/>
                <a:gd name="T16" fmla="*/ 306 w 896"/>
                <a:gd name="T17" fmla="*/ 2108 h 898"/>
                <a:gd name="T18" fmla="*/ 375 w 896"/>
                <a:gd name="T19" fmla="*/ 2091 h 898"/>
                <a:gd name="T20" fmla="*/ 447 w 896"/>
                <a:gd name="T21" fmla="*/ 2086 h 898"/>
                <a:gd name="T22" fmla="*/ 520 w 896"/>
                <a:gd name="T23" fmla="*/ 2091 h 898"/>
                <a:gd name="T24" fmla="*/ 589 w 896"/>
                <a:gd name="T25" fmla="*/ 2108 h 898"/>
                <a:gd name="T26" fmla="*/ 653 w 896"/>
                <a:gd name="T27" fmla="*/ 2136 h 898"/>
                <a:gd name="T28" fmla="*/ 712 w 896"/>
                <a:gd name="T29" fmla="*/ 2172 h 898"/>
                <a:gd name="T30" fmla="*/ 764 w 896"/>
                <a:gd name="T31" fmla="*/ 2217 h 898"/>
                <a:gd name="T32" fmla="*/ 809 w 896"/>
                <a:gd name="T33" fmla="*/ 2269 h 898"/>
                <a:gd name="T34" fmla="*/ 845 w 896"/>
                <a:gd name="T35" fmla="*/ 2328 h 898"/>
                <a:gd name="T36" fmla="*/ 872 w 896"/>
                <a:gd name="T37" fmla="*/ 2392 h 898"/>
                <a:gd name="T38" fmla="*/ 889 w 896"/>
                <a:gd name="T39" fmla="*/ 2461 h 898"/>
                <a:gd name="T40" fmla="*/ 895 w 896"/>
                <a:gd name="T41" fmla="*/ 2534 h 898"/>
                <a:gd name="T42" fmla="*/ 889 w 896"/>
                <a:gd name="T43" fmla="*/ 2607 h 898"/>
                <a:gd name="T44" fmla="*/ 872 w 896"/>
                <a:gd name="T45" fmla="*/ 2676 h 898"/>
                <a:gd name="T46" fmla="*/ 845 w 896"/>
                <a:gd name="T47" fmla="*/ 2740 h 898"/>
                <a:gd name="T48" fmla="*/ 809 w 896"/>
                <a:gd name="T49" fmla="*/ 2799 h 898"/>
                <a:gd name="T50" fmla="*/ 764 w 896"/>
                <a:gd name="T51" fmla="*/ 2851 h 898"/>
                <a:gd name="T52" fmla="*/ 712 w 896"/>
                <a:gd name="T53" fmla="*/ 2896 h 898"/>
                <a:gd name="T54" fmla="*/ 653 w 896"/>
                <a:gd name="T55" fmla="*/ 2933 h 898"/>
                <a:gd name="T56" fmla="*/ 589 w 896"/>
                <a:gd name="T57" fmla="*/ 2960 h 898"/>
                <a:gd name="T58" fmla="*/ 520 w 896"/>
                <a:gd name="T59" fmla="*/ 2977 h 898"/>
                <a:gd name="T60" fmla="*/ 447 w 896"/>
                <a:gd name="T61" fmla="*/ 2983 h 898"/>
                <a:gd name="T62" fmla="*/ 375 w 896"/>
                <a:gd name="T63" fmla="*/ 2977 h 898"/>
                <a:gd name="T64" fmla="*/ 306 w 896"/>
                <a:gd name="T65" fmla="*/ 2960 h 898"/>
                <a:gd name="T66" fmla="*/ 242 w 896"/>
                <a:gd name="T67" fmla="*/ 2933 h 898"/>
                <a:gd name="T68" fmla="*/ 183 w 896"/>
                <a:gd name="T69" fmla="*/ 2896 h 898"/>
                <a:gd name="T70" fmla="*/ 131 w 896"/>
                <a:gd name="T71" fmla="*/ 2851 h 898"/>
                <a:gd name="T72" fmla="*/ 86 w 896"/>
                <a:gd name="T73" fmla="*/ 2799 h 898"/>
                <a:gd name="T74" fmla="*/ 50 w 896"/>
                <a:gd name="T75" fmla="*/ 2740 h 898"/>
                <a:gd name="T76" fmla="*/ 23 w 896"/>
                <a:gd name="T77" fmla="*/ 2676 h 898"/>
                <a:gd name="T78" fmla="*/ 6 w 896"/>
                <a:gd name="T79" fmla="*/ 2607 h 898"/>
                <a:gd name="T80" fmla="*/ 0 w 896"/>
                <a:gd name="T81" fmla="*/ 2534 h 8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96" h="898">
                  <a:moveTo>
                    <a:pt x="0" y="448"/>
                  </a:moveTo>
                  <a:lnTo>
                    <a:pt x="6" y="375"/>
                  </a:lnTo>
                  <a:lnTo>
                    <a:pt x="23" y="306"/>
                  </a:lnTo>
                  <a:lnTo>
                    <a:pt x="50" y="242"/>
                  </a:lnTo>
                  <a:lnTo>
                    <a:pt x="86" y="183"/>
                  </a:lnTo>
                  <a:lnTo>
                    <a:pt x="131" y="131"/>
                  </a:lnTo>
                  <a:lnTo>
                    <a:pt x="183" y="86"/>
                  </a:lnTo>
                  <a:lnTo>
                    <a:pt x="242" y="50"/>
                  </a:lnTo>
                  <a:lnTo>
                    <a:pt x="306" y="22"/>
                  </a:lnTo>
                  <a:lnTo>
                    <a:pt x="375" y="5"/>
                  </a:lnTo>
                  <a:lnTo>
                    <a:pt x="447" y="0"/>
                  </a:lnTo>
                  <a:lnTo>
                    <a:pt x="520" y="5"/>
                  </a:lnTo>
                  <a:lnTo>
                    <a:pt x="589" y="22"/>
                  </a:lnTo>
                  <a:lnTo>
                    <a:pt x="653" y="50"/>
                  </a:lnTo>
                  <a:lnTo>
                    <a:pt x="712" y="86"/>
                  </a:lnTo>
                  <a:lnTo>
                    <a:pt x="764" y="131"/>
                  </a:lnTo>
                  <a:lnTo>
                    <a:pt x="809" y="183"/>
                  </a:lnTo>
                  <a:lnTo>
                    <a:pt x="845" y="242"/>
                  </a:lnTo>
                  <a:lnTo>
                    <a:pt x="872" y="306"/>
                  </a:lnTo>
                  <a:lnTo>
                    <a:pt x="889" y="375"/>
                  </a:lnTo>
                  <a:lnTo>
                    <a:pt x="895" y="448"/>
                  </a:lnTo>
                  <a:lnTo>
                    <a:pt x="889" y="521"/>
                  </a:lnTo>
                  <a:lnTo>
                    <a:pt x="872" y="590"/>
                  </a:lnTo>
                  <a:lnTo>
                    <a:pt x="845" y="654"/>
                  </a:lnTo>
                  <a:lnTo>
                    <a:pt x="809" y="713"/>
                  </a:lnTo>
                  <a:lnTo>
                    <a:pt x="764" y="765"/>
                  </a:lnTo>
                  <a:lnTo>
                    <a:pt x="712" y="810"/>
                  </a:lnTo>
                  <a:lnTo>
                    <a:pt x="653" y="847"/>
                  </a:lnTo>
                  <a:lnTo>
                    <a:pt x="589" y="874"/>
                  </a:lnTo>
                  <a:lnTo>
                    <a:pt x="520" y="891"/>
                  </a:lnTo>
                  <a:lnTo>
                    <a:pt x="447" y="897"/>
                  </a:lnTo>
                  <a:lnTo>
                    <a:pt x="375" y="891"/>
                  </a:lnTo>
                  <a:lnTo>
                    <a:pt x="306" y="874"/>
                  </a:lnTo>
                  <a:lnTo>
                    <a:pt x="242" y="847"/>
                  </a:lnTo>
                  <a:lnTo>
                    <a:pt x="183" y="810"/>
                  </a:lnTo>
                  <a:lnTo>
                    <a:pt x="131" y="765"/>
                  </a:lnTo>
                  <a:lnTo>
                    <a:pt x="86" y="713"/>
                  </a:lnTo>
                  <a:lnTo>
                    <a:pt x="50" y="654"/>
                  </a:lnTo>
                  <a:lnTo>
                    <a:pt x="23" y="590"/>
                  </a:lnTo>
                  <a:lnTo>
                    <a:pt x="6" y="521"/>
                  </a:lnTo>
                  <a:lnTo>
                    <a:pt x="0" y="448"/>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7" name="Freeform 1510"/>
            <p:cNvSpPr>
              <a:spLocks/>
            </p:cNvSpPr>
            <p:nvPr/>
          </p:nvSpPr>
          <p:spPr bwMode="auto">
            <a:xfrm>
              <a:off x="4400" y="2021"/>
              <a:ext cx="1023" cy="1025"/>
            </a:xfrm>
            <a:custGeom>
              <a:avLst/>
              <a:gdLst>
                <a:gd name="T0" fmla="*/ 0 w 1023"/>
                <a:gd name="T1" fmla="*/ 2534 h 1025"/>
                <a:gd name="T2" fmla="*/ 6 w 1023"/>
                <a:gd name="T3" fmla="*/ 2610 h 1025"/>
                <a:gd name="T4" fmla="*/ 22 w 1023"/>
                <a:gd name="T5" fmla="*/ 2682 h 1025"/>
                <a:gd name="T6" fmla="*/ 48 w 1023"/>
                <a:gd name="T7" fmla="*/ 2750 h 1025"/>
                <a:gd name="T8" fmla="*/ 83 w 1023"/>
                <a:gd name="T9" fmla="*/ 2813 h 1025"/>
                <a:gd name="T10" fmla="*/ 126 w 1023"/>
                <a:gd name="T11" fmla="*/ 2870 h 1025"/>
                <a:gd name="T12" fmla="*/ 176 w 1023"/>
                <a:gd name="T13" fmla="*/ 2921 h 1025"/>
                <a:gd name="T14" fmla="*/ 233 w 1023"/>
                <a:gd name="T15" fmla="*/ 2964 h 1025"/>
                <a:gd name="T16" fmla="*/ 296 w 1023"/>
                <a:gd name="T17" fmla="*/ 2999 h 1025"/>
                <a:gd name="T18" fmla="*/ 364 w 1023"/>
                <a:gd name="T19" fmla="*/ 3025 h 1025"/>
                <a:gd name="T20" fmla="*/ 436 w 1023"/>
                <a:gd name="T21" fmla="*/ 3041 h 1025"/>
                <a:gd name="T22" fmla="*/ 511 w 1023"/>
                <a:gd name="T23" fmla="*/ 3047 h 1025"/>
                <a:gd name="T24" fmla="*/ 587 w 1023"/>
                <a:gd name="T25" fmla="*/ 3041 h 1025"/>
                <a:gd name="T26" fmla="*/ 659 w 1023"/>
                <a:gd name="T27" fmla="*/ 3025 h 1025"/>
                <a:gd name="T28" fmla="*/ 727 w 1023"/>
                <a:gd name="T29" fmla="*/ 2999 h 1025"/>
                <a:gd name="T30" fmla="*/ 790 w 1023"/>
                <a:gd name="T31" fmla="*/ 2964 h 1025"/>
                <a:gd name="T32" fmla="*/ 847 w 1023"/>
                <a:gd name="T33" fmla="*/ 2921 h 1025"/>
                <a:gd name="T34" fmla="*/ 897 w 1023"/>
                <a:gd name="T35" fmla="*/ 2870 h 1025"/>
                <a:gd name="T36" fmla="*/ 940 w 1023"/>
                <a:gd name="T37" fmla="*/ 2813 h 1025"/>
                <a:gd name="T38" fmla="*/ 975 w 1023"/>
                <a:gd name="T39" fmla="*/ 2750 h 1025"/>
                <a:gd name="T40" fmla="*/ 1001 w 1023"/>
                <a:gd name="T41" fmla="*/ 2682 h 1025"/>
                <a:gd name="T42" fmla="*/ 1017 w 1023"/>
                <a:gd name="T43" fmla="*/ 2610 h 1025"/>
                <a:gd name="T44" fmla="*/ 1023 w 1023"/>
                <a:gd name="T45" fmla="*/ 2534 h 1025"/>
                <a:gd name="T46" fmla="*/ 1017 w 1023"/>
                <a:gd name="T47" fmla="*/ 2459 h 1025"/>
                <a:gd name="T48" fmla="*/ 1001 w 1023"/>
                <a:gd name="T49" fmla="*/ 2386 h 1025"/>
                <a:gd name="T50" fmla="*/ 975 w 1023"/>
                <a:gd name="T51" fmla="*/ 2318 h 1025"/>
                <a:gd name="T52" fmla="*/ 940 w 1023"/>
                <a:gd name="T53" fmla="*/ 2255 h 1025"/>
                <a:gd name="T54" fmla="*/ 897 w 1023"/>
                <a:gd name="T55" fmla="*/ 2198 h 1025"/>
                <a:gd name="T56" fmla="*/ 847 w 1023"/>
                <a:gd name="T57" fmla="*/ 2148 h 1025"/>
                <a:gd name="T58" fmla="*/ 790 w 1023"/>
                <a:gd name="T59" fmla="*/ 2104 h 1025"/>
                <a:gd name="T60" fmla="*/ 727 w 1023"/>
                <a:gd name="T61" fmla="*/ 2070 h 1025"/>
                <a:gd name="T62" fmla="*/ 659 w 1023"/>
                <a:gd name="T63" fmla="*/ 2044 h 1025"/>
                <a:gd name="T64" fmla="*/ 587 w 1023"/>
                <a:gd name="T65" fmla="*/ 2028 h 1025"/>
                <a:gd name="T66" fmla="*/ 511 w 1023"/>
                <a:gd name="T67" fmla="*/ 2022 h 1025"/>
                <a:gd name="T68" fmla="*/ 436 w 1023"/>
                <a:gd name="T69" fmla="*/ 2028 h 1025"/>
                <a:gd name="T70" fmla="*/ 364 w 1023"/>
                <a:gd name="T71" fmla="*/ 2044 h 1025"/>
                <a:gd name="T72" fmla="*/ 296 w 1023"/>
                <a:gd name="T73" fmla="*/ 2070 h 1025"/>
                <a:gd name="T74" fmla="*/ 233 w 1023"/>
                <a:gd name="T75" fmla="*/ 2104 h 1025"/>
                <a:gd name="T76" fmla="*/ 176 w 1023"/>
                <a:gd name="T77" fmla="*/ 2148 h 1025"/>
                <a:gd name="T78" fmla="*/ 126 w 1023"/>
                <a:gd name="T79" fmla="*/ 2198 h 1025"/>
                <a:gd name="T80" fmla="*/ 83 w 1023"/>
                <a:gd name="T81" fmla="*/ 2255 h 1025"/>
                <a:gd name="T82" fmla="*/ 48 w 1023"/>
                <a:gd name="T83" fmla="*/ 2318 h 1025"/>
                <a:gd name="T84" fmla="*/ 22 w 1023"/>
                <a:gd name="T85" fmla="*/ 2386 h 1025"/>
                <a:gd name="T86" fmla="*/ 6 w 1023"/>
                <a:gd name="T87" fmla="*/ 2459 h 1025"/>
                <a:gd name="T88" fmla="*/ 0 w 1023"/>
                <a:gd name="T89" fmla="*/ 2534 h 10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23" h="1025">
                  <a:moveTo>
                    <a:pt x="0" y="512"/>
                  </a:moveTo>
                  <a:lnTo>
                    <a:pt x="6" y="588"/>
                  </a:lnTo>
                  <a:lnTo>
                    <a:pt x="22" y="660"/>
                  </a:lnTo>
                  <a:lnTo>
                    <a:pt x="48" y="728"/>
                  </a:lnTo>
                  <a:lnTo>
                    <a:pt x="83" y="791"/>
                  </a:lnTo>
                  <a:lnTo>
                    <a:pt x="126" y="848"/>
                  </a:lnTo>
                  <a:lnTo>
                    <a:pt x="176" y="899"/>
                  </a:lnTo>
                  <a:lnTo>
                    <a:pt x="233" y="942"/>
                  </a:lnTo>
                  <a:lnTo>
                    <a:pt x="296" y="977"/>
                  </a:lnTo>
                  <a:lnTo>
                    <a:pt x="364" y="1003"/>
                  </a:lnTo>
                  <a:lnTo>
                    <a:pt x="436" y="1019"/>
                  </a:lnTo>
                  <a:lnTo>
                    <a:pt x="511" y="1025"/>
                  </a:lnTo>
                  <a:lnTo>
                    <a:pt x="587" y="1019"/>
                  </a:lnTo>
                  <a:lnTo>
                    <a:pt x="659" y="1003"/>
                  </a:lnTo>
                  <a:lnTo>
                    <a:pt x="727" y="977"/>
                  </a:lnTo>
                  <a:lnTo>
                    <a:pt x="790" y="942"/>
                  </a:lnTo>
                  <a:lnTo>
                    <a:pt x="847" y="899"/>
                  </a:lnTo>
                  <a:lnTo>
                    <a:pt x="897" y="848"/>
                  </a:lnTo>
                  <a:lnTo>
                    <a:pt x="940" y="791"/>
                  </a:lnTo>
                  <a:lnTo>
                    <a:pt x="975" y="728"/>
                  </a:lnTo>
                  <a:lnTo>
                    <a:pt x="1001" y="660"/>
                  </a:lnTo>
                  <a:lnTo>
                    <a:pt x="1017" y="588"/>
                  </a:lnTo>
                  <a:lnTo>
                    <a:pt x="1023" y="512"/>
                  </a:lnTo>
                  <a:lnTo>
                    <a:pt x="1017" y="437"/>
                  </a:lnTo>
                  <a:lnTo>
                    <a:pt x="1001" y="364"/>
                  </a:lnTo>
                  <a:lnTo>
                    <a:pt x="975" y="296"/>
                  </a:lnTo>
                  <a:lnTo>
                    <a:pt x="940" y="233"/>
                  </a:lnTo>
                  <a:lnTo>
                    <a:pt x="897" y="176"/>
                  </a:lnTo>
                  <a:lnTo>
                    <a:pt x="847" y="126"/>
                  </a:lnTo>
                  <a:lnTo>
                    <a:pt x="790" y="82"/>
                  </a:lnTo>
                  <a:lnTo>
                    <a:pt x="727" y="48"/>
                  </a:lnTo>
                  <a:lnTo>
                    <a:pt x="659" y="22"/>
                  </a:lnTo>
                  <a:lnTo>
                    <a:pt x="587" y="6"/>
                  </a:lnTo>
                  <a:lnTo>
                    <a:pt x="511" y="0"/>
                  </a:lnTo>
                  <a:lnTo>
                    <a:pt x="436" y="6"/>
                  </a:lnTo>
                  <a:lnTo>
                    <a:pt x="364" y="22"/>
                  </a:lnTo>
                  <a:lnTo>
                    <a:pt x="296" y="48"/>
                  </a:lnTo>
                  <a:lnTo>
                    <a:pt x="233" y="82"/>
                  </a:lnTo>
                  <a:lnTo>
                    <a:pt x="176" y="126"/>
                  </a:lnTo>
                  <a:lnTo>
                    <a:pt x="126" y="176"/>
                  </a:lnTo>
                  <a:lnTo>
                    <a:pt x="83" y="233"/>
                  </a:lnTo>
                  <a:lnTo>
                    <a:pt x="48" y="296"/>
                  </a:lnTo>
                  <a:lnTo>
                    <a:pt x="22" y="364"/>
                  </a:lnTo>
                  <a:lnTo>
                    <a:pt x="6" y="437"/>
                  </a:lnTo>
                  <a:lnTo>
                    <a:pt x="0" y="512"/>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8" name="Picture 1511"/>
            <p:cNvPicPr>
              <a:picLocks noChangeAspect="1" noChangeArrowheads="1"/>
            </p:cNvPicPr>
            <p:nvPr/>
          </p:nvPicPr>
          <p:blipFill>
            <a:blip r:embed="rId29" cstate="print"/>
            <a:srcRect/>
            <a:stretch>
              <a:fillRect/>
            </a:stretch>
          </p:blipFill>
          <p:spPr bwMode="auto">
            <a:xfrm>
              <a:off x="4880" y="2174"/>
              <a:ext cx="67" cy="67"/>
            </a:xfrm>
            <a:prstGeom prst="rect">
              <a:avLst/>
            </a:prstGeom>
            <a:noFill/>
          </p:spPr>
        </p:pic>
        <p:sp>
          <p:nvSpPr>
            <p:cNvPr id="99" name="Freeform 1512"/>
            <p:cNvSpPr>
              <a:spLocks/>
            </p:cNvSpPr>
            <p:nvPr/>
          </p:nvSpPr>
          <p:spPr bwMode="auto">
            <a:xfrm>
              <a:off x="4880" y="2174"/>
              <a:ext cx="67" cy="67"/>
            </a:xfrm>
            <a:custGeom>
              <a:avLst/>
              <a:gdLst>
                <a:gd name="T0" fmla="*/ 64 w 67"/>
                <a:gd name="T1" fmla="*/ 2221 h 67"/>
                <a:gd name="T2" fmla="*/ 67 w 67"/>
                <a:gd name="T3" fmla="*/ 2208 h 67"/>
                <a:gd name="T4" fmla="*/ 64 w 67"/>
                <a:gd name="T5" fmla="*/ 2195 h 67"/>
                <a:gd name="T6" fmla="*/ 57 w 67"/>
                <a:gd name="T7" fmla="*/ 2184 h 67"/>
                <a:gd name="T8" fmla="*/ 46 w 67"/>
                <a:gd name="T9" fmla="*/ 2177 h 67"/>
                <a:gd name="T10" fmla="*/ 33 w 67"/>
                <a:gd name="T11" fmla="*/ 2174 h 67"/>
                <a:gd name="T12" fmla="*/ 21 w 67"/>
                <a:gd name="T13" fmla="*/ 2177 h 67"/>
                <a:gd name="T14" fmla="*/ 10 w 67"/>
                <a:gd name="T15" fmla="*/ 2184 h 67"/>
                <a:gd name="T16" fmla="*/ 3 w 67"/>
                <a:gd name="T17" fmla="*/ 2195 h 67"/>
                <a:gd name="T18" fmla="*/ 0 w 67"/>
                <a:gd name="T19" fmla="*/ 2208 h 67"/>
                <a:gd name="T20" fmla="*/ 3 w 67"/>
                <a:gd name="T21" fmla="*/ 2220 h 67"/>
                <a:gd name="T22" fmla="*/ 10 w 67"/>
                <a:gd name="T23" fmla="*/ 2231 h 67"/>
                <a:gd name="T24" fmla="*/ 21 w 67"/>
                <a:gd name="T25" fmla="*/ 2238 h 67"/>
                <a:gd name="T26" fmla="*/ 33 w 67"/>
                <a:gd name="T27" fmla="*/ 2241 h 67"/>
                <a:gd name="T28" fmla="*/ 46 w 67"/>
                <a:gd name="T29" fmla="*/ 2239 h 67"/>
                <a:gd name="T30" fmla="*/ 57 w 67"/>
                <a:gd name="T31" fmla="*/ 2232 h 67"/>
                <a:gd name="T32" fmla="*/ 64 w 67"/>
                <a:gd name="T33" fmla="*/ 222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67">
                  <a:moveTo>
                    <a:pt x="64" y="47"/>
                  </a:moveTo>
                  <a:lnTo>
                    <a:pt x="67" y="34"/>
                  </a:lnTo>
                  <a:lnTo>
                    <a:pt x="64" y="21"/>
                  </a:lnTo>
                  <a:lnTo>
                    <a:pt x="57" y="10"/>
                  </a:lnTo>
                  <a:lnTo>
                    <a:pt x="46" y="3"/>
                  </a:lnTo>
                  <a:lnTo>
                    <a:pt x="33" y="0"/>
                  </a:lnTo>
                  <a:lnTo>
                    <a:pt x="21" y="3"/>
                  </a:lnTo>
                  <a:lnTo>
                    <a:pt x="10" y="10"/>
                  </a:lnTo>
                  <a:lnTo>
                    <a:pt x="3" y="21"/>
                  </a:lnTo>
                  <a:lnTo>
                    <a:pt x="0" y="34"/>
                  </a:lnTo>
                  <a:lnTo>
                    <a:pt x="3" y="46"/>
                  </a:lnTo>
                  <a:lnTo>
                    <a:pt x="10" y="57"/>
                  </a:lnTo>
                  <a:lnTo>
                    <a:pt x="21" y="64"/>
                  </a:lnTo>
                  <a:lnTo>
                    <a:pt x="33" y="67"/>
                  </a:lnTo>
                  <a:lnTo>
                    <a:pt x="46" y="65"/>
                  </a:lnTo>
                  <a:lnTo>
                    <a:pt x="57" y="58"/>
                  </a:lnTo>
                  <a:lnTo>
                    <a:pt x="64" y="47"/>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0" name="Picture 1513"/>
            <p:cNvPicPr>
              <a:picLocks noChangeAspect="1" noChangeArrowheads="1"/>
            </p:cNvPicPr>
            <p:nvPr/>
          </p:nvPicPr>
          <p:blipFill>
            <a:blip r:embed="rId30" cstate="print"/>
            <a:srcRect/>
            <a:stretch>
              <a:fillRect/>
            </a:stretch>
          </p:blipFill>
          <p:spPr bwMode="auto">
            <a:xfrm>
              <a:off x="5506" y="1325"/>
              <a:ext cx="94" cy="148"/>
            </a:xfrm>
            <a:prstGeom prst="rect">
              <a:avLst/>
            </a:prstGeom>
            <a:noFill/>
          </p:spPr>
        </p:pic>
        <p:pic>
          <p:nvPicPr>
            <p:cNvPr id="101" name="Picture 1514"/>
            <p:cNvPicPr>
              <a:picLocks noChangeAspect="1" noChangeArrowheads="1"/>
            </p:cNvPicPr>
            <p:nvPr/>
          </p:nvPicPr>
          <p:blipFill>
            <a:blip r:embed="rId31" cstate="print"/>
            <a:srcRect/>
            <a:stretch>
              <a:fillRect/>
            </a:stretch>
          </p:blipFill>
          <p:spPr bwMode="auto">
            <a:xfrm>
              <a:off x="5502" y="1320"/>
              <a:ext cx="103" cy="157"/>
            </a:xfrm>
            <a:prstGeom prst="rect">
              <a:avLst/>
            </a:prstGeom>
            <a:noFill/>
          </p:spPr>
        </p:pic>
        <p:sp>
          <p:nvSpPr>
            <p:cNvPr id="102" name="AutoShape 1515"/>
            <p:cNvSpPr>
              <a:spLocks/>
            </p:cNvSpPr>
            <p:nvPr/>
          </p:nvSpPr>
          <p:spPr bwMode="auto">
            <a:xfrm>
              <a:off x="6267" y="2040"/>
              <a:ext cx="1114" cy="498"/>
            </a:xfrm>
            <a:custGeom>
              <a:avLst/>
              <a:gdLst>
                <a:gd name="T0" fmla="*/ 51 w 1114"/>
                <a:gd name="T1" fmla="*/ 2418 h 498"/>
                <a:gd name="T2" fmla="*/ 0 w 1114"/>
                <a:gd name="T3" fmla="*/ 2418 h 498"/>
                <a:gd name="T4" fmla="*/ 0 w 1114"/>
                <a:gd name="T5" fmla="*/ 2167 h 498"/>
                <a:gd name="T6" fmla="*/ 10 w 1114"/>
                <a:gd name="T7" fmla="*/ 2118 h 498"/>
                <a:gd name="T8" fmla="*/ 38 w 1114"/>
                <a:gd name="T9" fmla="*/ 2077 h 498"/>
                <a:gd name="T10" fmla="*/ 78 w 1114"/>
                <a:gd name="T11" fmla="*/ 2050 h 498"/>
                <a:gd name="T12" fmla="*/ 127 w 1114"/>
                <a:gd name="T13" fmla="*/ 2040 h 498"/>
                <a:gd name="T14" fmla="*/ 987 w 1114"/>
                <a:gd name="T15" fmla="*/ 2040 h 498"/>
                <a:gd name="T16" fmla="*/ 1036 w 1114"/>
                <a:gd name="T17" fmla="*/ 2050 h 498"/>
                <a:gd name="T18" fmla="*/ 1077 w 1114"/>
                <a:gd name="T19" fmla="*/ 2077 h 498"/>
                <a:gd name="T20" fmla="*/ 1086 w 1114"/>
                <a:gd name="T21" fmla="*/ 2090 h 498"/>
                <a:gd name="T22" fmla="*/ 127 w 1114"/>
                <a:gd name="T23" fmla="*/ 2090 h 498"/>
                <a:gd name="T24" fmla="*/ 97 w 1114"/>
                <a:gd name="T25" fmla="*/ 2096 h 498"/>
                <a:gd name="T26" fmla="*/ 73 w 1114"/>
                <a:gd name="T27" fmla="*/ 2113 h 498"/>
                <a:gd name="T28" fmla="*/ 57 w 1114"/>
                <a:gd name="T29" fmla="*/ 2137 h 498"/>
                <a:gd name="T30" fmla="*/ 51 w 1114"/>
                <a:gd name="T31" fmla="*/ 2167 h 498"/>
                <a:gd name="T32" fmla="*/ 51 w 1114"/>
                <a:gd name="T33" fmla="*/ 2418 h 498"/>
                <a:gd name="T34" fmla="*/ 1114 w 1114"/>
                <a:gd name="T35" fmla="*/ 2538 h 498"/>
                <a:gd name="T36" fmla="*/ 1064 w 1114"/>
                <a:gd name="T37" fmla="*/ 2538 h 498"/>
                <a:gd name="T38" fmla="*/ 1064 w 1114"/>
                <a:gd name="T39" fmla="*/ 2167 h 498"/>
                <a:gd name="T40" fmla="*/ 1058 w 1114"/>
                <a:gd name="T41" fmla="*/ 2137 h 498"/>
                <a:gd name="T42" fmla="*/ 1041 w 1114"/>
                <a:gd name="T43" fmla="*/ 2113 h 498"/>
                <a:gd name="T44" fmla="*/ 1017 w 1114"/>
                <a:gd name="T45" fmla="*/ 2096 h 498"/>
                <a:gd name="T46" fmla="*/ 987 w 1114"/>
                <a:gd name="T47" fmla="*/ 2090 h 498"/>
                <a:gd name="T48" fmla="*/ 1086 w 1114"/>
                <a:gd name="T49" fmla="*/ 2090 h 498"/>
                <a:gd name="T50" fmla="*/ 1104 w 1114"/>
                <a:gd name="T51" fmla="*/ 2118 h 498"/>
                <a:gd name="T52" fmla="*/ 1114 w 1114"/>
                <a:gd name="T53" fmla="*/ 2167 h 498"/>
                <a:gd name="T54" fmla="*/ 1114 w 1114"/>
                <a:gd name="T55" fmla="*/ 2538 h 4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14" h="498">
                  <a:moveTo>
                    <a:pt x="51" y="378"/>
                  </a:moveTo>
                  <a:lnTo>
                    <a:pt x="0" y="378"/>
                  </a:lnTo>
                  <a:lnTo>
                    <a:pt x="0" y="127"/>
                  </a:lnTo>
                  <a:lnTo>
                    <a:pt x="10" y="78"/>
                  </a:lnTo>
                  <a:lnTo>
                    <a:pt x="38" y="37"/>
                  </a:lnTo>
                  <a:lnTo>
                    <a:pt x="78" y="10"/>
                  </a:lnTo>
                  <a:lnTo>
                    <a:pt x="127" y="0"/>
                  </a:lnTo>
                  <a:lnTo>
                    <a:pt x="987" y="0"/>
                  </a:lnTo>
                  <a:lnTo>
                    <a:pt x="1036" y="10"/>
                  </a:lnTo>
                  <a:lnTo>
                    <a:pt x="1077" y="37"/>
                  </a:lnTo>
                  <a:lnTo>
                    <a:pt x="1086" y="50"/>
                  </a:lnTo>
                  <a:lnTo>
                    <a:pt x="127" y="50"/>
                  </a:lnTo>
                  <a:lnTo>
                    <a:pt x="97" y="56"/>
                  </a:lnTo>
                  <a:lnTo>
                    <a:pt x="73" y="73"/>
                  </a:lnTo>
                  <a:lnTo>
                    <a:pt x="57" y="97"/>
                  </a:lnTo>
                  <a:lnTo>
                    <a:pt x="51" y="127"/>
                  </a:lnTo>
                  <a:lnTo>
                    <a:pt x="51" y="378"/>
                  </a:lnTo>
                  <a:close/>
                  <a:moveTo>
                    <a:pt x="1114" y="498"/>
                  </a:moveTo>
                  <a:lnTo>
                    <a:pt x="1064" y="498"/>
                  </a:lnTo>
                  <a:lnTo>
                    <a:pt x="1064" y="127"/>
                  </a:lnTo>
                  <a:lnTo>
                    <a:pt x="1058" y="97"/>
                  </a:lnTo>
                  <a:lnTo>
                    <a:pt x="1041" y="73"/>
                  </a:lnTo>
                  <a:lnTo>
                    <a:pt x="1017" y="56"/>
                  </a:lnTo>
                  <a:lnTo>
                    <a:pt x="987" y="50"/>
                  </a:lnTo>
                  <a:lnTo>
                    <a:pt x="1086" y="50"/>
                  </a:lnTo>
                  <a:lnTo>
                    <a:pt x="1104" y="78"/>
                  </a:lnTo>
                  <a:lnTo>
                    <a:pt x="1114" y="127"/>
                  </a:lnTo>
                  <a:lnTo>
                    <a:pt x="1114" y="498"/>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3" name="Freeform 1516"/>
            <p:cNvSpPr>
              <a:spLocks/>
            </p:cNvSpPr>
            <p:nvPr/>
          </p:nvSpPr>
          <p:spPr bwMode="auto">
            <a:xfrm>
              <a:off x="6267" y="2040"/>
              <a:ext cx="1114" cy="498"/>
            </a:xfrm>
            <a:custGeom>
              <a:avLst/>
              <a:gdLst>
                <a:gd name="T0" fmla="*/ 127 w 1114"/>
                <a:gd name="T1" fmla="*/ 2040 h 498"/>
                <a:gd name="T2" fmla="*/ 78 w 1114"/>
                <a:gd name="T3" fmla="*/ 2050 h 498"/>
                <a:gd name="T4" fmla="*/ 38 w 1114"/>
                <a:gd name="T5" fmla="*/ 2077 h 498"/>
                <a:gd name="T6" fmla="*/ 10 w 1114"/>
                <a:gd name="T7" fmla="*/ 2118 h 498"/>
                <a:gd name="T8" fmla="*/ 0 w 1114"/>
                <a:gd name="T9" fmla="*/ 2167 h 498"/>
                <a:gd name="T10" fmla="*/ 0 w 1114"/>
                <a:gd name="T11" fmla="*/ 2418 h 498"/>
                <a:gd name="T12" fmla="*/ 51 w 1114"/>
                <a:gd name="T13" fmla="*/ 2418 h 498"/>
                <a:gd name="T14" fmla="*/ 51 w 1114"/>
                <a:gd name="T15" fmla="*/ 2167 h 498"/>
                <a:gd name="T16" fmla="*/ 57 w 1114"/>
                <a:gd name="T17" fmla="*/ 2137 h 498"/>
                <a:gd name="T18" fmla="*/ 73 w 1114"/>
                <a:gd name="T19" fmla="*/ 2113 h 498"/>
                <a:gd name="T20" fmla="*/ 97 w 1114"/>
                <a:gd name="T21" fmla="*/ 2096 h 498"/>
                <a:gd name="T22" fmla="*/ 127 w 1114"/>
                <a:gd name="T23" fmla="*/ 2090 h 498"/>
                <a:gd name="T24" fmla="*/ 987 w 1114"/>
                <a:gd name="T25" fmla="*/ 2090 h 498"/>
                <a:gd name="T26" fmla="*/ 1017 w 1114"/>
                <a:gd name="T27" fmla="*/ 2096 h 498"/>
                <a:gd name="T28" fmla="*/ 1041 w 1114"/>
                <a:gd name="T29" fmla="*/ 2113 h 498"/>
                <a:gd name="T30" fmla="*/ 1058 w 1114"/>
                <a:gd name="T31" fmla="*/ 2137 h 498"/>
                <a:gd name="T32" fmla="*/ 1064 w 1114"/>
                <a:gd name="T33" fmla="*/ 2167 h 498"/>
                <a:gd name="T34" fmla="*/ 1064 w 1114"/>
                <a:gd name="T35" fmla="*/ 2538 h 498"/>
                <a:gd name="T36" fmla="*/ 1114 w 1114"/>
                <a:gd name="T37" fmla="*/ 2538 h 498"/>
                <a:gd name="T38" fmla="*/ 1114 w 1114"/>
                <a:gd name="T39" fmla="*/ 2167 h 498"/>
                <a:gd name="T40" fmla="*/ 1104 w 1114"/>
                <a:gd name="T41" fmla="*/ 2118 h 498"/>
                <a:gd name="T42" fmla="*/ 1077 w 1114"/>
                <a:gd name="T43" fmla="*/ 2077 h 498"/>
                <a:gd name="T44" fmla="*/ 1036 w 1114"/>
                <a:gd name="T45" fmla="*/ 2050 h 498"/>
                <a:gd name="T46" fmla="*/ 987 w 1114"/>
                <a:gd name="T47" fmla="*/ 2040 h 498"/>
                <a:gd name="T48" fmla="*/ 127 w 1114"/>
                <a:gd name="T49" fmla="*/ 2040 h 4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14" h="498">
                  <a:moveTo>
                    <a:pt x="127" y="0"/>
                  </a:moveTo>
                  <a:lnTo>
                    <a:pt x="78" y="10"/>
                  </a:lnTo>
                  <a:lnTo>
                    <a:pt x="38" y="37"/>
                  </a:lnTo>
                  <a:lnTo>
                    <a:pt x="10" y="78"/>
                  </a:lnTo>
                  <a:lnTo>
                    <a:pt x="0" y="127"/>
                  </a:lnTo>
                  <a:lnTo>
                    <a:pt x="0" y="378"/>
                  </a:lnTo>
                  <a:lnTo>
                    <a:pt x="51" y="378"/>
                  </a:lnTo>
                  <a:lnTo>
                    <a:pt x="51" y="127"/>
                  </a:lnTo>
                  <a:lnTo>
                    <a:pt x="57" y="97"/>
                  </a:lnTo>
                  <a:lnTo>
                    <a:pt x="73" y="73"/>
                  </a:lnTo>
                  <a:lnTo>
                    <a:pt x="97" y="56"/>
                  </a:lnTo>
                  <a:lnTo>
                    <a:pt x="127" y="50"/>
                  </a:lnTo>
                  <a:lnTo>
                    <a:pt x="987" y="50"/>
                  </a:lnTo>
                  <a:lnTo>
                    <a:pt x="1017" y="56"/>
                  </a:lnTo>
                  <a:lnTo>
                    <a:pt x="1041" y="73"/>
                  </a:lnTo>
                  <a:lnTo>
                    <a:pt x="1058" y="97"/>
                  </a:lnTo>
                  <a:lnTo>
                    <a:pt x="1064" y="127"/>
                  </a:lnTo>
                  <a:lnTo>
                    <a:pt x="1064" y="498"/>
                  </a:lnTo>
                  <a:lnTo>
                    <a:pt x="1114" y="498"/>
                  </a:lnTo>
                  <a:lnTo>
                    <a:pt x="1114" y="127"/>
                  </a:lnTo>
                  <a:lnTo>
                    <a:pt x="1104" y="78"/>
                  </a:lnTo>
                  <a:lnTo>
                    <a:pt x="1077" y="37"/>
                  </a:lnTo>
                  <a:lnTo>
                    <a:pt x="1036" y="10"/>
                  </a:lnTo>
                  <a:lnTo>
                    <a:pt x="987" y="0"/>
                  </a:lnTo>
                  <a:lnTo>
                    <a:pt x="127" y="0"/>
                  </a:lnTo>
                  <a:close/>
                </a:path>
              </a:pathLst>
            </a:custGeom>
            <a:noFill/>
            <a:ln w="6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4" name="Freeform 1517"/>
            <p:cNvSpPr>
              <a:spLocks/>
            </p:cNvSpPr>
            <p:nvPr/>
          </p:nvSpPr>
          <p:spPr bwMode="auto">
            <a:xfrm>
              <a:off x="6684" y="2426"/>
              <a:ext cx="497" cy="392"/>
            </a:xfrm>
            <a:custGeom>
              <a:avLst/>
              <a:gdLst>
                <a:gd name="T0" fmla="*/ 497 w 497"/>
                <a:gd name="T1" fmla="*/ 2818 h 392"/>
                <a:gd name="T2" fmla="*/ 332 w 497"/>
                <a:gd name="T3" fmla="*/ 2818 h 392"/>
                <a:gd name="T4" fmla="*/ 283 w 497"/>
                <a:gd name="T5" fmla="*/ 2808 h 392"/>
                <a:gd name="T6" fmla="*/ 243 w 497"/>
                <a:gd name="T7" fmla="*/ 2780 h 392"/>
                <a:gd name="T8" fmla="*/ 215 w 497"/>
                <a:gd name="T9" fmla="*/ 2740 h 392"/>
                <a:gd name="T10" fmla="*/ 205 w 497"/>
                <a:gd name="T11" fmla="*/ 2690 h 392"/>
                <a:gd name="T12" fmla="*/ 205 w 497"/>
                <a:gd name="T13" fmla="*/ 2554 h 392"/>
                <a:gd name="T14" fmla="*/ 199 w 497"/>
                <a:gd name="T15" fmla="*/ 2524 h 392"/>
                <a:gd name="T16" fmla="*/ 183 w 497"/>
                <a:gd name="T17" fmla="*/ 2499 h 392"/>
                <a:gd name="T18" fmla="*/ 158 w 497"/>
                <a:gd name="T19" fmla="*/ 2483 h 392"/>
                <a:gd name="T20" fmla="*/ 129 w 497"/>
                <a:gd name="T21" fmla="*/ 2477 h 392"/>
                <a:gd name="T22" fmla="*/ 0 w 497"/>
                <a:gd name="T23" fmla="*/ 2477 h 392"/>
                <a:gd name="T24" fmla="*/ 0 w 497"/>
                <a:gd name="T25" fmla="*/ 2427 h 392"/>
                <a:gd name="T26" fmla="*/ 129 w 497"/>
                <a:gd name="T27" fmla="*/ 2427 h 392"/>
                <a:gd name="T28" fmla="*/ 178 w 497"/>
                <a:gd name="T29" fmla="*/ 2437 h 392"/>
                <a:gd name="T30" fmla="*/ 218 w 497"/>
                <a:gd name="T31" fmla="*/ 2464 h 392"/>
                <a:gd name="T32" fmla="*/ 245 w 497"/>
                <a:gd name="T33" fmla="*/ 2504 h 392"/>
                <a:gd name="T34" fmla="*/ 255 w 497"/>
                <a:gd name="T35" fmla="*/ 2554 h 392"/>
                <a:gd name="T36" fmla="*/ 255 w 497"/>
                <a:gd name="T37" fmla="*/ 2690 h 392"/>
                <a:gd name="T38" fmla="*/ 261 w 497"/>
                <a:gd name="T39" fmla="*/ 2720 h 392"/>
                <a:gd name="T40" fmla="*/ 278 w 497"/>
                <a:gd name="T41" fmla="*/ 2745 h 392"/>
                <a:gd name="T42" fmla="*/ 302 w 497"/>
                <a:gd name="T43" fmla="*/ 2761 h 392"/>
                <a:gd name="T44" fmla="*/ 332 w 497"/>
                <a:gd name="T45" fmla="*/ 2767 h 392"/>
                <a:gd name="T46" fmla="*/ 497 w 497"/>
                <a:gd name="T47" fmla="*/ 2767 h 392"/>
                <a:gd name="T48" fmla="*/ 497 w 497"/>
                <a:gd name="T49" fmla="*/ 2818 h 3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7" h="392">
                  <a:moveTo>
                    <a:pt x="497" y="391"/>
                  </a:moveTo>
                  <a:lnTo>
                    <a:pt x="332" y="391"/>
                  </a:lnTo>
                  <a:lnTo>
                    <a:pt x="283" y="381"/>
                  </a:lnTo>
                  <a:lnTo>
                    <a:pt x="243" y="353"/>
                  </a:lnTo>
                  <a:lnTo>
                    <a:pt x="215" y="313"/>
                  </a:lnTo>
                  <a:lnTo>
                    <a:pt x="205" y="263"/>
                  </a:lnTo>
                  <a:lnTo>
                    <a:pt x="205" y="127"/>
                  </a:lnTo>
                  <a:lnTo>
                    <a:pt x="199" y="97"/>
                  </a:lnTo>
                  <a:lnTo>
                    <a:pt x="183" y="72"/>
                  </a:lnTo>
                  <a:lnTo>
                    <a:pt x="158" y="56"/>
                  </a:lnTo>
                  <a:lnTo>
                    <a:pt x="129" y="50"/>
                  </a:lnTo>
                  <a:lnTo>
                    <a:pt x="0" y="50"/>
                  </a:lnTo>
                  <a:lnTo>
                    <a:pt x="0" y="0"/>
                  </a:lnTo>
                  <a:lnTo>
                    <a:pt x="129" y="0"/>
                  </a:lnTo>
                  <a:lnTo>
                    <a:pt x="178" y="10"/>
                  </a:lnTo>
                  <a:lnTo>
                    <a:pt x="218" y="37"/>
                  </a:lnTo>
                  <a:lnTo>
                    <a:pt x="245" y="77"/>
                  </a:lnTo>
                  <a:lnTo>
                    <a:pt x="255" y="127"/>
                  </a:lnTo>
                  <a:lnTo>
                    <a:pt x="255" y="263"/>
                  </a:lnTo>
                  <a:lnTo>
                    <a:pt x="261" y="293"/>
                  </a:lnTo>
                  <a:lnTo>
                    <a:pt x="278" y="318"/>
                  </a:lnTo>
                  <a:lnTo>
                    <a:pt x="302" y="334"/>
                  </a:lnTo>
                  <a:lnTo>
                    <a:pt x="332" y="340"/>
                  </a:lnTo>
                  <a:lnTo>
                    <a:pt x="497" y="340"/>
                  </a:lnTo>
                  <a:lnTo>
                    <a:pt x="497" y="391"/>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5" name="Freeform 1518"/>
            <p:cNvSpPr>
              <a:spLocks/>
            </p:cNvSpPr>
            <p:nvPr/>
          </p:nvSpPr>
          <p:spPr bwMode="auto">
            <a:xfrm>
              <a:off x="6684" y="2426"/>
              <a:ext cx="497" cy="392"/>
            </a:xfrm>
            <a:custGeom>
              <a:avLst/>
              <a:gdLst>
                <a:gd name="T0" fmla="*/ 332 w 497"/>
                <a:gd name="T1" fmla="*/ 2767 h 392"/>
                <a:gd name="T2" fmla="*/ 302 w 497"/>
                <a:gd name="T3" fmla="*/ 2761 h 392"/>
                <a:gd name="T4" fmla="*/ 278 w 497"/>
                <a:gd name="T5" fmla="*/ 2745 h 392"/>
                <a:gd name="T6" fmla="*/ 261 w 497"/>
                <a:gd name="T7" fmla="*/ 2720 h 392"/>
                <a:gd name="T8" fmla="*/ 255 w 497"/>
                <a:gd name="T9" fmla="*/ 2690 h 392"/>
                <a:gd name="T10" fmla="*/ 255 w 497"/>
                <a:gd name="T11" fmla="*/ 2554 h 392"/>
                <a:gd name="T12" fmla="*/ 245 w 497"/>
                <a:gd name="T13" fmla="*/ 2504 h 392"/>
                <a:gd name="T14" fmla="*/ 218 w 497"/>
                <a:gd name="T15" fmla="*/ 2464 h 392"/>
                <a:gd name="T16" fmla="*/ 178 w 497"/>
                <a:gd name="T17" fmla="*/ 2437 h 392"/>
                <a:gd name="T18" fmla="*/ 129 w 497"/>
                <a:gd name="T19" fmla="*/ 2427 h 392"/>
                <a:gd name="T20" fmla="*/ 0 w 497"/>
                <a:gd name="T21" fmla="*/ 2427 h 392"/>
                <a:gd name="T22" fmla="*/ 0 w 497"/>
                <a:gd name="T23" fmla="*/ 2477 h 392"/>
                <a:gd name="T24" fmla="*/ 129 w 497"/>
                <a:gd name="T25" fmla="*/ 2477 h 392"/>
                <a:gd name="T26" fmla="*/ 158 w 497"/>
                <a:gd name="T27" fmla="*/ 2483 h 392"/>
                <a:gd name="T28" fmla="*/ 183 w 497"/>
                <a:gd name="T29" fmla="*/ 2499 h 392"/>
                <a:gd name="T30" fmla="*/ 199 w 497"/>
                <a:gd name="T31" fmla="*/ 2524 h 392"/>
                <a:gd name="T32" fmla="*/ 205 w 497"/>
                <a:gd name="T33" fmla="*/ 2554 h 392"/>
                <a:gd name="T34" fmla="*/ 205 w 497"/>
                <a:gd name="T35" fmla="*/ 2690 h 392"/>
                <a:gd name="T36" fmla="*/ 215 w 497"/>
                <a:gd name="T37" fmla="*/ 2740 h 392"/>
                <a:gd name="T38" fmla="*/ 243 w 497"/>
                <a:gd name="T39" fmla="*/ 2780 h 392"/>
                <a:gd name="T40" fmla="*/ 283 w 497"/>
                <a:gd name="T41" fmla="*/ 2808 h 392"/>
                <a:gd name="T42" fmla="*/ 332 w 497"/>
                <a:gd name="T43" fmla="*/ 2818 h 392"/>
                <a:gd name="T44" fmla="*/ 497 w 497"/>
                <a:gd name="T45" fmla="*/ 2818 h 392"/>
                <a:gd name="T46" fmla="*/ 497 w 497"/>
                <a:gd name="T47" fmla="*/ 2767 h 392"/>
                <a:gd name="T48" fmla="*/ 332 w 497"/>
                <a:gd name="T49" fmla="*/ 2767 h 3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7" h="392">
                  <a:moveTo>
                    <a:pt x="332" y="340"/>
                  </a:moveTo>
                  <a:lnTo>
                    <a:pt x="302" y="334"/>
                  </a:lnTo>
                  <a:lnTo>
                    <a:pt x="278" y="318"/>
                  </a:lnTo>
                  <a:lnTo>
                    <a:pt x="261" y="293"/>
                  </a:lnTo>
                  <a:lnTo>
                    <a:pt x="255" y="263"/>
                  </a:lnTo>
                  <a:lnTo>
                    <a:pt x="255" y="127"/>
                  </a:lnTo>
                  <a:lnTo>
                    <a:pt x="245" y="77"/>
                  </a:lnTo>
                  <a:lnTo>
                    <a:pt x="218" y="37"/>
                  </a:lnTo>
                  <a:lnTo>
                    <a:pt x="178" y="10"/>
                  </a:lnTo>
                  <a:lnTo>
                    <a:pt x="129" y="0"/>
                  </a:lnTo>
                  <a:lnTo>
                    <a:pt x="0" y="0"/>
                  </a:lnTo>
                  <a:lnTo>
                    <a:pt x="0" y="50"/>
                  </a:lnTo>
                  <a:lnTo>
                    <a:pt x="129" y="50"/>
                  </a:lnTo>
                  <a:lnTo>
                    <a:pt x="158" y="56"/>
                  </a:lnTo>
                  <a:lnTo>
                    <a:pt x="183" y="72"/>
                  </a:lnTo>
                  <a:lnTo>
                    <a:pt x="199" y="97"/>
                  </a:lnTo>
                  <a:lnTo>
                    <a:pt x="205" y="127"/>
                  </a:lnTo>
                  <a:lnTo>
                    <a:pt x="205" y="263"/>
                  </a:lnTo>
                  <a:lnTo>
                    <a:pt x="215" y="313"/>
                  </a:lnTo>
                  <a:lnTo>
                    <a:pt x="243" y="353"/>
                  </a:lnTo>
                  <a:lnTo>
                    <a:pt x="283" y="381"/>
                  </a:lnTo>
                  <a:lnTo>
                    <a:pt x="332" y="391"/>
                  </a:lnTo>
                  <a:lnTo>
                    <a:pt x="497" y="391"/>
                  </a:lnTo>
                  <a:lnTo>
                    <a:pt x="497" y="340"/>
                  </a:lnTo>
                  <a:lnTo>
                    <a:pt x="332" y="340"/>
                  </a:lnTo>
                  <a:close/>
                </a:path>
              </a:pathLst>
            </a:custGeom>
            <a:noFill/>
            <a:ln w="61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6" name="Picture 1519"/>
            <p:cNvPicPr>
              <a:picLocks noChangeAspect="1" noChangeArrowheads="1"/>
            </p:cNvPicPr>
            <p:nvPr/>
          </p:nvPicPr>
          <p:blipFill>
            <a:blip r:embed="rId32" cstate="print"/>
            <a:srcRect/>
            <a:stretch>
              <a:fillRect/>
            </a:stretch>
          </p:blipFill>
          <p:spPr bwMode="auto">
            <a:xfrm>
              <a:off x="7163" y="2520"/>
              <a:ext cx="1199" cy="537"/>
            </a:xfrm>
            <a:prstGeom prst="rect">
              <a:avLst/>
            </a:prstGeom>
            <a:noFill/>
          </p:spPr>
        </p:pic>
        <p:sp>
          <p:nvSpPr>
            <p:cNvPr id="107" name="Freeform 1520"/>
            <p:cNvSpPr>
              <a:spLocks/>
            </p:cNvSpPr>
            <p:nvPr/>
          </p:nvSpPr>
          <p:spPr bwMode="auto">
            <a:xfrm>
              <a:off x="7163" y="2520"/>
              <a:ext cx="1199" cy="537"/>
            </a:xfrm>
            <a:custGeom>
              <a:avLst/>
              <a:gdLst>
                <a:gd name="T0" fmla="*/ 1073 w 1199"/>
                <a:gd name="T1" fmla="*/ 2520 h 537"/>
                <a:gd name="T2" fmla="*/ 126 w 1199"/>
                <a:gd name="T3" fmla="*/ 2520 h 537"/>
                <a:gd name="T4" fmla="*/ 77 w 1199"/>
                <a:gd name="T5" fmla="*/ 2541 h 537"/>
                <a:gd name="T6" fmla="*/ 37 w 1199"/>
                <a:gd name="T7" fmla="*/ 2599 h 537"/>
                <a:gd name="T8" fmla="*/ 10 w 1199"/>
                <a:gd name="T9" fmla="*/ 2684 h 537"/>
                <a:gd name="T10" fmla="*/ 0 w 1199"/>
                <a:gd name="T11" fmla="*/ 2789 h 537"/>
                <a:gd name="T12" fmla="*/ 10 w 1199"/>
                <a:gd name="T13" fmla="*/ 2893 h 537"/>
                <a:gd name="T14" fmla="*/ 37 w 1199"/>
                <a:gd name="T15" fmla="*/ 2978 h 537"/>
                <a:gd name="T16" fmla="*/ 77 w 1199"/>
                <a:gd name="T17" fmla="*/ 3036 h 537"/>
                <a:gd name="T18" fmla="*/ 126 w 1199"/>
                <a:gd name="T19" fmla="*/ 3057 h 537"/>
                <a:gd name="T20" fmla="*/ 1073 w 1199"/>
                <a:gd name="T21" fmla="*/ 3057 h 537"/>
                <a:gd name="T22" fmla="*/ 1122 w 1199"/>
                <a:gd name="T23" fmla="*/ 3036 h 537"/>
                <a:gd name="T24" fmla="*/ 1162 w 1199"/>
                <a:gd name="T25" fmla="*/ 2978 h 537"/>
                <a:gd name="T26" fmla="*/ 1189 w 1199"/>
                <a:gd name="T27" fmla="*/ 2893 h 537"/>
                <a:gd name="T28" fmla="*/ 1199 w 1199"/>
                <a:gd name="T29" fmla="*/ 2789 h 537"/>
                <a:gd name="T30" fmla="*/ 1189 w 1199"/>
                <a:gd name="T31" fmla="*/ 2684 h 537"/>
                <a:gd name="T32" fmla="*/ 1162 w 1199"/>
                <a:gd name="T33" fmla="*/ 2599 h 537"/>
                <a:gd name="T34" fmla="*/ 1122 w 1199"/>
                <a:gd name="T35" fmla="*/ 2541 h 537"/>
                <a:gd name="T36" fmla="*/ 1073 w 1199"/>
                <a:gd name="T37" fmla="*/ 2520 h 5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9" h="537">
                  <a:moveTo>
                    <a:pt x="1073" y="0"/>
                  </a:moveTo>
                  <a:lnTo>
                    <a:pt x="126" y="0"/>
                  </a:lnTo>
                  <a:lnTo>
                    <a:pt x="77" y="21"/>
                  </a:lnTo>
                  <a:lnTo>
                    <a:pt x="37" y="79"/>
                  </a:lnTo>
                  <a:lnTo>
                    <a:pt x="10" y="164"/>
                  </a:lnTo>
                  <a:lnTo>
                    <a:pt x="0" y="269"/>
                  </a:lnTo>
                  <a:lnTo>
                    <a:pt x="10" y="373"/>
                  </a:lnTo>
                  <a:lnTo>
                    <a:pt x="37" y="458"/>
                  </a:lnTo>
                  <a:lnTo>
                    <a:pt x="77" y="516"/>
                  </a:lnTo>
                  <a:lnTo>
                    <a:pt x="126" y="537"/>
                  </a:lnTo>
                  <a:lnTo>
                    <a:pt x="1073" y="537"/>
                  </a:lnTo>
                  <a:lnTo>
                    <a:pt x="1122" y="516"/>
                  </a:lnTo>
                  <a:lnTo>
                    <a:pt x="1162" y="458"/>
                  </a:lnTo>
                  <a:lnTo>
                    <a:pt x="1189" y="373"/>
                  </a:lnTo>
                  <a:lnTo>
                    <a:pt x="1199" y="269"/>
                  </a:lnTo>
                  <a:lnTo>
                    <a:pt x="1189" y="164"/>
                  </a:lnTo>
                  <a:lnTo>
                    <a:pt x="1162" y="79"/>
                  </a:lnTo>
                  <a:lnTo>
                    <a:pt x="1122" y="21"/>
                  </a:lnTo>
                  <a:lnTo>
                    <a:pt x="1073" y="0"/>
                  </a:lnTo>
                  <a:close/>
                </a:path>
              </a:pathLst>
            </a:custGeom>
            <a:noFill/>
            <a:ln w="6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8" name="Picture 1521"/>
            <p:cNvPicPr>
              <a:picLocks noChangeAspect="1" noChangeArrowheads="1"/>
            </p:cNvPicPr>
            <p:nvPr/>
          </p:nvPicPr>
          <p:blipFill>
            <a:blip r:embed="rId33" cstate="print"/>
            <a:srcRect/>
            <a:stretch>
              <a:fillRect/>
            </a:stretch>
          </p:blipFill>
          <p:spPr bwMode="auto">
            <a:xfrm>
              <a:off x="7229" y="2546"/>
              <a:ext cx="63" cy="502"/>
            </a:xfrm>
            <a:prstGeom prst="rect">
              <a:avLst/>
            </a:prstGeom>
            <a:noFill/>
          </p:spPr>
        </p:pic>
        <p:pic>
          <p:nvPicPr>
            <p:cNvPr id="109" name="Picture 1522"/>
            <p:cNvPicPr>
              <a:picLocks noChangeAspect="1" noChangeArrowheads="1"/>
            </p:cNvPicPr>
            <p:nvPr/>
          </p:nvPicPr>
          <p:blipFill>
            <a:blip r:embed="rId34" cstate="print"/>
            <a:srcRect/>
            <a:stretch>
              <a:fillRect/>
            </a:stretch>
          </p:blipFill>
          <p:spPr bwMode="auto">
            <a:xfrm>
              <a:off x="6949" y="1900"/>
              <a:ext cx="148" cy="94"/>
            </a:xfrm>
            <a:prstGeom prst="rect">
              <a:avLst/>
            </a:prstGeom>
            <a:noFill/>
          </p:spPr>
        </p:pic>
        <p:pic>
          <p:nvPicPr>
            <p:cNvPr id="110" name="Picture 1523"/>
            <p:cNvPicPr>
              <a:picLocks noChangeAspect="1" noChangeArrowheads="1"/>
            </p:cNvPicPr>
            <p:nvPr/>
          </p:nvPicPr>
          <p:blipFill>
            <a:blip r:embed="rId4" cstate="print"/>
            <a:srcRect/>
            <a:stretch>
              <a:fillRect/>
            </a:stretch>
          </p:blipFill>
          <p:spPr bwMode="auto">
            <a:xfrm>
              <a:off x="6944" y="1896"/>
              <a:ext cx="157" cy="103"/>
            </a:xfrm>
            <a:prstGeom prst="rect">
              <a:avLst/>
            </a:prstGeom>
            <a:noFill/>
          </p:spPr>
        </p:pic>
        <p:pic>
          <p:nvPicPr>
            <p:cNvPr id="111" name="Picture 1524"/>
            <p:cNvPicPr>
              <a:picLocks noChangeAspect="1" noChangeArrowheads="1"/>
            </p:cNvPicPr>
            <p:nvPr/>
          </p:nvPicPr>
          <p:blipFill>
            <a:blip r:embed="rId35" cstate="print"/>
            <a:srcRect/>
            <a:stretch>
              <a:fillRect/>
            </a:stretch>
          </p:blipFill>
          <p:spPr bwMode="auto">
            <a:xfrm>
              <a:off x="7599" y="1891"/>
              <a:ext cx="94" cy="148"/>
            </a:xfrm>
            <a:prstGeom prst="rect">
              <a:avLst/>
            </a:prstGeom>
            <a:noFill/>
          </p:spPr>
        </p:pic>
        <p:pic>
          <p:nvPicPr>
            <p:cNvPr id="112" name="Picture 1525"/>
            <p:cNvPicPr>
              <a:picLocks noChangeAspect="1" noChangeArrowheads="1"/>
            </p:cNvPicPr>
            <p:nvPr/>
          </p:nvPicPr>
          <p:blipFill>
            <a:blip r:embed="rId36" cstate="print"/>
            <a:srcRect/>
            <a:stretch>
              <a:fillRect/>
            </a:stretch>
          </p:blipFill>
          <p:spPr bwMode="auto">
            <a:xfrm>
              <a:off x="7594" y="1886"/>
              <a:ext cx="103" cy="157"/>
            </a:xfrm>
            <a:prstGeom prst="rect">
              <a:avLst/>
            </a:prstGeom>
            <a:noFill/>
          </p:spPr>
        </p:pic>
        <p:pic>
          <p:nvPicPr>
            <p:cNvPr id="113" name="Picture 1526"/>
            <p:cNvPicPr>
              <a:picLocks noChangeAspect="1" noChangeArrowheads="1"/>
            </p:cNvPicPr>
            <p:nvPr/>
          </p:nvPicPr>
          <p:blipFill>
            <a:blip r:embed="rId37" cstate="print"/>
            <a:srcRect/>
            <a:stretch>
              <a:fillRect/>
            </a:stretch>
          </p:blipFill>
          <p:spPr bwMode="auto">
            <a:xfrm>
              <a:off x="6751" y="2569"/>
              <a:ext cx="94" cy="148"/>
            </a:xfrm>
            <a:prstGeom prst="rect">
              <a:avLst/>
            </a:prstGeom>
            <a:noFill/>
          </p:spPr>
        </p:pic>
        <p:pic>
          <p:nvPicPr>
            <p:cNvPr id="114" name="Picture 1527"/>
            <p:cNvPicPr>
              <a:picLocks noChangeAspect="1" noChangeArrowheads="1"/>
            </p:cNvPicPr>
            <p:nvPr/>
          </p:nvPicPr>
          <p:blipFill>
            <a:blip r:embed="rId38" cstate="print"/>
            <a:srcRect/>
            <a:stretch>
              <a:fillRect/>
            </a:stretch>
          </p:blipFill>
          <p:spPr bwMode="auto">
            <a:xfrm>
              <a:off x="6746" y="2564"/>
              <a:ext cx="103" cy="157"/>
            </a:xfrm>
            <a:prstGeom prst="rect">
              <a:avLst/>
            </a:prstGeom>
            <a:noFill/>
          </p:spPr>
        </p:pic>
        <p:pic>
          <p:nvPicPr>
            <p:cNvPr id="115" name="Picture 1528"/>
            <p:cNvPicPr>
              <a:picLocks noChangeAspect="1" noChangeArrowheads="1"/>
            </p:cNvPicPr>
            <p:nvPr/>
          </p:nvPicPr>
          <p:blipFill>
            <a:blip r:embed="rId39" cstate="print"/>
            <a:srcRect/>
            <a:stretch>
              <a:fillRect/>
            </a:stretch>
          </p:blipFill>
          <p:spPr bwMode="auto">
            <a:xfrm>
              <a:off x="6730" y="2237"/>
              <a:ext cx="293" cy="117"/>
            </a:xfrm>
            <a:prstGeom prst="rect">
              <a:avLst/>
            </a:prstGeom>
            <a:noFill/>
          </p:spPr>
        </p:pic>
        <p:pic>
          <p:nvPicPr>
            <p:cNvPr id="116" name="Picture 1529"/>
            <p:cNvPicPr>
              <a:picLocks noChangeAspect="1" noChangeArrowheads="1"/>
            </p:cNvPicPr>
            <p:nvPr/>
          </p:nvPicPr>
          <p:blipFill>
            <a:blip r:embed="rId40" cstate="print"/>
            <a:srcRect/>
            <a:stretch>
              <a:fillRect/>
            </a:stretch>
          </p:blipFill>
          <p:spPr bwMode="auto">
            <a:xfrm>
              <a:off x="7090" y="2240"/>
              <a:ext cx="223" cy="114"/>
            </a:xfrm>
            <a:prstGeom prst="rect">
              <a:avLst/>
            </a:prstGeom>
            <a:noFill/>
          </p:spPr>
        </p:pic>
        <p:pic>
          <p:nvPicPr>
            <p:cNvPr id="117" name="Picture 1530"/>
            <p:cNvPicPr>
              <a:picLocks noChangeAspect="1" noChangeArrowheads="1"/>
            </p:cNvPicPr>
            <p:nvPr/>
          </p:nvPicPr>
          <p:blipFill>
            <a:blip r:embed="rId41" cstate="print"/>
            <a:srcRect/>
            <a:stretch>
              <a:fillRect/>
            </a:stretch>
          </p:blipFill>
          <p:spPr bwMode="auto">
            <a:xfrm>
              <a:off x="5779" y="1773"/>
              <a:ext cx="675" cy="269"/>
            </a:xfrm>
            <a:prstGeom prst="rect">
              <a:avLst/>
            </a:prstGeom>
            <a:noFill/>
          </p:spPr>
        </p:pic>
        <p:pic>
          <p:nvPicPr>
            <p:cNvPr id="118" name="Picture 1531"/>
            <p:cNvPicPr>
              <a:picLocks noChangeAspect="1" noChangeArrowheads="1"/>
            </p:cNvPicPr>
            <p:nvPr/>
          </p:nvPicPr>
          <p:blipFill>
            <a:blip r:embed="rId42" cstate="print"/>
            <a:srcRect/>
            <a:stretch>
              <a:fillRect/>
            </a:stretch>
          </p:blipFill>
          <p:spPr bwMode="auto">
            <a:xfrm>
              <a:off x="8344" y="1938"/>
              <a:ext cx="428" cy="272"/>
            </a:xfrm>
            <a:prstGeom prst="rect">
              <a:avLst/>
            </a:prstGeom>
            <a:noFill/>
          </p:spPr>
        </p:pic>
        <p:pic>
          <p:nvPicPr>
            <p:cNvPr id="119" name="Picture 1532"/>
            <p:cNvPicPr>
              <a:picLocks noChangeAspect="1" noChangeArrowheads="1"/>
            </p:cNvPicPr>
            <p:nvPr/>
          </p:nvPicPr>
          <p:blipFill>
            <a:blip r:embed="rId43" cstate="print"/>
            <a:srcRect/>
            <a:stretch>
              <a:fillRect/>
            </a:stretch>
          </p:blipFill>
          <p:spPr bwMode="auto">
            <a:xfrm>
              <a:off x="4833" y="1839"/>
              <a:ext cx="115" cy="65"/>
            </a:xfrm>
            <a:prstGeom prst="rect">
              <a:avLst/>
            </a:prstGeom>
            <a:noFill/>
          </p:spPr>
        </p:pic>
        <p:sp>
          <p:nvSpPr>
            <p:cNvPr id="120" name="Freeform 1533"/>
            <p:cNvSpPr>
              <a:spLocks/>
            </p:cNvSpPr>
            <p:nvPr/>
          </p:nvSpPr>
          <p:spPr bwMode="auto">
            <a:xfrm>
              <a:off x="4833" y="1839"/>
              <a:ext cx="115" cy="65"/>
            </a:xfrm>
            <a:custGeom>
              <a:avLst/>
              <a:gdLst>
                <a:gd name="T0" fmla="*/ 114 w 115"/>
                <a:gd name="T1" fmla="*/ 1904 h 65"/>
                <a:gd name="T2" fmla="*/ 24 w 115"/>
                <a:gd name="T3" fmla="*/ 1904 h 65"/>
                <a:gd name="T4" fmla="*/ 11 w 115"/>
                <a:gd name="T5" fmla="*/ 1904 h 65"/>
                <a:gd name="T6" fmla="*/ 0 w 115"/>
                <a:gd name="T7" fmla="*/ 1893 h 65"/>
                <a:gd name="T8" fmla="*/ 0 w 115"/>
                <a:gd name="T9" fmla="*/ 1880 h 65"/>
                <a:gd name="T10" fmla="*/ 0 w 115"/>
                <a:gd name="T11" fmla="*/ 1864 h 65"/>
                <a:gd name="T12" fmla="*/ 0 w 115"/>
                <a:gd name="T13" fmla="*/ 1850 h 65"/>
                <a:gd name="T14" fmla="*/ 11 w 115"/>
                <a:gd name="T15" fmla="*/ 1839 h 65"/>
                <a:gd name="T16" fmla="*/ 24 w 115"/>
                <a:gd name="T17" fmla="*/ 1839 h 65"/>
                <a:gd name="T18" fmla="*/ 114 w 115"/>
                <a:gd name="T19" fmla="*/ 1839 h 65"/>
                <a:gd name="T20" fmla="*/ 114 w 115"/>
                <a:gd name="T21" fmla="*/ 1904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65">
                  <a:moveTo>
                    <a:pt x="114" y="65"/>
                  </a:moveTo>
                  <a:lnTo>
                    <a:pt x="24" y="65"/>
                  </a:lnTo>
                  <a:lnTo>
                    <a:pt x="11" y="65"/>
                  </a:lnTo>
                  <a:lnTo>
                    <a:pt x="0" y="54"/>
                  </a:lnTo>
                  <a:lnTo>
                    <a:pt x="0" y="41"/>
                  </a:lnTo>
                  <a:lnTo>
                    <a:pt x="0" y="25"/>
                  </a:lnTo>
                  <a:lnTo>
                    <a:pt x="0" y="11"/>
                  </a:lnTo>
                  <a:lnTo>
                    <a:pt x="11" y="0"/>
                  </a:lnTo>
                  <a:lnTo>
                    <a:pt x="24" y="0"/>
                  </a:lnTo>
                  <a:lnTo>
                    <a:pt x="114" y="0"/>
                  </a:lnTo>
                  <a:lnTo>
                    <a:pt x="114" y="65"/>
                  </a:lnTo>
                  <a:close/>
                </a:path>
              </a:pathLst>
            </a:custGeom>
            <a:noFill/>
            <a:ln w="613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1" name="Picture 1534"/>
            <p:cNvPicPr>
              <a:picLocks noChangeAspect="1" noChangeArrowheads="1"/>
            </p:cNvPicPr>
            <p:nvPr/>
          </p:nvPicPr>
          <p:blipFill>
            <a:blip r:embed="rId44" cstate="print"/>
            <a:srcRect/>
            <a:stretch>
              <a:fillRect/>
            </a:stretch>
          </p:blipFill>
          <p:spPr bwMode="auto">
            <a:xfrm>
              <a:off x="4861" y="1852"/>
              <a:ext cx="34" cy="34"/>
            </a:xfrm>
            <a:prstGeom prst="rect">
              <a:avLst/>
            </a:prstGeom>
            <a:noFill/>
          </p:spPr>
        </p:pic>
        <p:sp>
          <p:nvSpPr>
            <p:cNvPr id="122" name="Freeform 1535"/>
            <p:cNvSpPr>
              <a:spLocks/>
            </p:cNvSpPr>
            <p:nvPr/>
          </p:nvSpPr>
          <p:spPr bwMode="auto">
            <a:xfrm>
              <a:off x="4861" y="1852"/>
              <a:ext cx="34" cy="34"/>
            </a:xfrm>
            <a:custGeom>
              <a:avLst/>
              <a:gdLst>
                <a:gd name="T0" fmla="*/ 17 w 34"/>
                <a:gd name="T1" fmla="*/ 1886 h 34"/>
                <a:gd name="T2" fmla="*/ 26 w 34"/>
                <a:gd name="T3" fmla="*/ 1886 h 34"/>
                <a:gd name="T4" fmla="*/ 34 w 34"/>
                <a:gd name="T5" fmla="*/ 1879 h 34"/>
                <a:gd name="T6" fmla="*/ 34 w 34"/>
                <a:gd name="T7" fmla="*/ 1869 h 34"/>
                <a:gd name="T8" fmla="*/ 34 w 34"/>
                <a:gd name="T9" fmla="*/ 1860 h 34"/>
                <a:gd name="T10" fmla="*/ 26 w 34"/>
                <a:gd name="T11" fmla="*/ 1853 h 34"/>
                <a:gd name="T12" fmla="*/ 17 w 34"/>
                <a:gd name="T13" fmla="*/ 1853 h 34"/>
                <a:gd name="T14" fmla="*/ 8 w 34"/>
                <a:gd name="T15" fmla="*/ 1853 h 34"/>
                <a:gd name="T16" fmla="*/ 0 w 34"/>
                <a:gd name="T17" fmla="*/ 1860 h 34"/>
                <a:gd name="T18" fmla="*/ 0 w 34"/>
                <a:gd name="T19" fmla="*/ 1869 h 34"/>
                <a:gd name="T20" fmla="*/ 0 w 34"/>
                <a:gd name="T21" fmla="*/ 1879 h 34"/>
                <a:gd name="T22" fmla="*/ 8 w 34"/>
                <a:gd name="T23" fmla="*/ 1886 h 34"/>
                <a:gd name="T24" fmla="*/ 17 w 34"/>
                <a:gd name="T25" fmla="*/ 188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34">
                  <a:moveTo>
                    <a:pt x="17" y="33"/>
                  </a:moveTo>
                  <a:lnTo>
                    <a:pt x="26" y="33"/>
                  </a:lnTo>
                  <a:lnTo>
                    <a:pt x="34" y="26"/>
                  </a:lnTo>
                  <a:lnTo>
                    <a:pt x="34" y="16"/>
                  </a:lnTo>
                  <a:lnTo>
                    <a:pt x="34" y="7"/>
                  </a:lnTo>
                  <a:lnTo>
                    <a:pt x="26" y="0"/>
                  </a:lnTo>
                  <a:lnTo>
                    <a:pt x="17" y="0"/>
                  </a:lnTo>
                  <a:lnTo>
                    <a:pt x="8" y="0"/>
                  </a:lnTo>
                  <a:lnTo>
                    <a:pt x="0" y="7"/>
                  </a:lnTo>
                  <a:lnTo>
                    <a:pt x="0" y="16"/>
                  </a:lnTo>
                  <a:lnTo>
                    <a:pt x="0" y="26"/>
                  </a:lnTo>
                  <a:lnTo>
                    <a:pt x="8" y="33"/>
                  </a:lnTo>
                  <a:lnTo>
                    <a:pt x="17" y="33"/>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3" name="Picture 1536"/>
            <p:cNvPicPr>
              <a:picLocks noChangeAspect="1" noChangeArrowheads="1"/>
            </p:cNvPicPr>
            <p:nvPr/>
          </p:nvPicPr>
          <p:blipFill>
            <a:blip r:embed="rId45" cstate="print"/>
            <a:srcRect/>
            <a:stretch>
              <a:fillRect/>
            </a:stretch>
          </p:blipFill>
          <p:spPr bwMode="auto">
            <a:xfrm>
              <a:off x="4963" y="1852"/>
              <a:ext cx="286" cy="37"/>
            </a:xfrm>
            <a:prstGeom prst="rect">
              <a:avLst/>
            </a:prstGeom>
            <a:noFill/>
          </p:spPr>
        </p:pic>
        <p:sp>
          <p:nvSpPr>
            <p:cNvPr id="124" name="Rectangle 1537"/>
            <p:cNvSpPr>
              <a:spLocks noChangeArrowheads="1"/>
            </p:cNvSpPr>
            <p:nvPr/>
          </p:nvSpPr>
          <p:spPr bwMode="auto">
            <a:xfrm>
              <a:off x="4963" y="1852"/>
              <a:ext cx="286" cy="37"/>
            </a:xfrm>
            <a:prstGeom prst="rect">
              <a:avLst/>
            </a:prstGeom>
            <a:noFill/>
            <a:ln w="613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25" name="Line 1538"/>
            <p:cNvSpPr>
              <a:spLocks noChangeShapeType="1"/>
            </p:cNvSpPr>
            <p:nvPr/>
          </p:nvSpPr>
          <p:spPr bwMode="auto">
            <a:xfrm>
              <a:off x="4977" y="1854"/>
              <a:ext cx="0" cy="33"/>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6" name="Line 1539"/>
            <p:cNvSpPr>
              <a:spLocks noChangeShapeType="1"/>
            </p:cNvSpPr>
            <p:nvPr/>
          </p:nvSpPr>
          <p:spPr bwMode="auto">
            <a:xfrm>
              <a:off x="4987" y="1854"/>
              <a:ext cx="0" cy="33"/>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7" name="Line 1540"/>
            <p:cNvSpPr>
              <a:spLocks noChangeShapeType="1"/>
            </p:cNvSpPr>
            <p:nvPr/>
          </p:nvSpPr>
          <p:spPr bwMode="auto">
            <a:xfrm>
              <a:off x="4996" y="1854"/>
              <a:ext cx="0" cy="33"/>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8" name="Line 1541"/>
            <p:cNvSpPr>
              <a:spLocks noChangeShapeType="1"/>
            </p:cNvSpPr>
            <p:nvPr/>
          </p:nvSpPr>
          <p:spPr bwMode="auto">
            <a:xfrm>
              <a:off x="5006" y="1854"/>
              <a:ext cx="0" cy="33"/>
            </a:xfrm>
            <a:prstGeom prst="line">
              <a:avLst/>
            </a:prstGeom>
            <a:noFill/>
            <a:ln w="40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9" name="Picture 1542"/>
            <p:cNvPicPr>
              <a:picLocks noChangeAspect="1" noChangeArrowheads="1"/>
            </p:cNvPicPr>
            <p:nvPr/>
          </p:nvPicPr>
          <p:blipFill>
            <a:blip r:embed="rId46" cstate="print"/>
            <a:srcRect/>
            <a:stretch>
              <a:fillRect/>
            </a:stretch>
          </p:blipFill>
          <p:spPr bwMode="auto">
            <a:xfrm>
              <a:off x="4948" y="1847"/>
              <a:ext cx="17" cy="25"/>
            </a:xfrm>
            <a:prstGeom prst="rect">
              <a:avLst/>
            </a:prstGeom>
            <a:noFill/>
          </p:spPr>
        </p:pic>
        <p:sp>
          <p:nvSpPr>
            <p:cNvPr id="130" name="Rectangle 1543"/>
            <p:cNvSpPr>
              <a:spLocks noChangeArrowheads="1"/>
            </p:cNvSpPr>
            <p:nvPr/>
          </p:nvSpPr>
          <p:spPr bwMode="auto">
            <a:xfrm>
              <a:off x="4948" y="1847"/>
              <a:ext cx="16" cy="25"/>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1" name="Picture 1544"/>
            <p:cNvPicPr>
              <a:picLocks noChangeAspect="1" noChangeArrowheads="1"/>
            </p:cNvPicPr>
            <p:nvPr/>
          </p:nvPicPr>
          <p:blipFill>
            <a:blip r:embed="rId47" cstate="print"/>
            <a:srcRect/>
            <a:stretch>
              <a:fillRect/>
            </a:stretch>
          </p:blipFill>
          <p:spPr bwMode="auto">
            <a:xfrm>
              <a:off x="4948" y="1872"/>
              <a:ext cx="17" cy="24"/>
            </a:xfrm>
            <a:prstGeom prst="rect">
              <a:avLst/>
            </a:prstGeom>
            <a:noFill/>
          </p:spPr>
        </p:pic>
        <p:sp>
          <p:nvSpPr>
            <p:cNvPr id="132" name="Rectangle 1545"/>
            <p:cNvSpPr>
              <a:spLocks noChangeArrowheads="1"/>
            </p:cNvSpPr>
            <p:nvPr/>
          </p:nvSpPr>
          <p:spPr bwMode="auto">
            <a:xfrm>
              <a:off x="4948" y="1872"/>
              <a:ext cx="16" cy="24"/>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33" name="AutoShape 1546"/>
            <p:cNvSpPr>
              <a:spLocks/>
            </p:cNvSpPr>
            <p:nvPr/>
          </p:nvSpPr>
          <p:spPr bwMode="auto">
            <a:xfrm>
              <a:off x="5235" y="2090"/>
              <a:ext cx="59" cy="21"/>
            </a:xfrm>
            <a:custGeom>
              <a:avLst/>
              <a:gdLst>
                <a:gd name="T0" fmla="*/ 54 w 59"/>
                <a:gd name="T1" fmla="*/ 2112 h 21"/>
                <a:gd name="T2" fmla="*/ 4 w 59"/>
                <a:gd name="T3" fmla="*/ 2112 h 21"/>
                <a:gd name="T4" fmla="*/ 0 w 59"/>
                <a:gd name="T5" fmla="*/ 2091 h 21"/>
                <a:gd name="T6" fmla="*/ 5 w 59"/>
                <a:gd name="T7" fmla="*/ 2091 h 21"/>
                <a:gd name="T8" fmla="*/ 8 w 59"/>
                <a:gd name="T9" fmla="*/ 2106 h 21"/>
                <a:gd name="T10" fmla="*/ 55 w 59"/>
                <a:gd name="T11" fmla="*/ 2106 h 21"/>
                <a:gd name="T12" fmla="*/ 54 w 59"/>
                <a:gd name="T13" fmla="*/ 2112 h 21"/>
                <a:gd name="T14" fmla="*/ 55 w 59"/>
                <a:gd name="T15" fmla="*/ 2106 h 21"/>
                <a:gd name="T16" fmla="*/ 49 w 59"/>
                <a:gd name="T17" fmla="*/ 2106 h 21"/>
                <a:gd name="T18" fmla="*/ 52 w 59"/>
                <a:gd name="T19" fmla="*/ 2091 h 21"/>
                <a:gd name="T20" fmla="*/ 58 w 59"/>
                <a:gd name="T21" fmla="*/ 2091 h 21"/>
                <a:gd name="T22" fmla="*/ 55 w 59"/>
                <a:gd name="T23" fmla="*/ 210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21">
                  <a:moveTo>
                    <a:pt x="54" y="21"/>
                  </a:moveTo>
                  <a:lnTo>
                    <a:pt x="4" y="21"/>
                  </a:lnTo>
                  <a:lnTo>
                    <a:pt x="0" y="0"/>
                  </a:lnTo>
                  <a:lnTo>
                    <a:pt x="5" y="0"/>
                  </a:lnTo>
                  <a:lnTo>
                    <a:pt x="8" y="15"/>
                  </a:lnTo>
                  <a:lnTo>
                    <a:pt x="55" y="15"/>
                  </a:lnTo>
                  <a:lnTo>
                    <a:pt x="54" y="21"/>
                  </a:lnTo>
                  <a:close/>
                  <a:moveTo>
                    <a:pt x="55" y="15"/>
                  </a:moveTo>
                  <a:lnTo>
                    <a:pt x="49" y="15"/>
                  </a:lnTo>
                  <a:lnTo>
                    <a:pt x="52" y="0"/>
                  </a:lnTo>
                  <a:lnTo>
                    <a:pt x="58" y="0"/>
                  </a:lnTo>
                  <a:lnTo>
                    <a:pt x="55" y="15"/>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4" name="Freeform 1547"/>
            <p:cNvSpPr>
              <a:spLocks/>
            </p:cNvSpPr>
            <p:nvPr/>
          </p:nvSpPr>
          <p:spPr bwMode="auto">
            <a:xfrm>
              <a:off x="5235" y="2090"/>
              <a:ext cx="59" cy="21"/>
            </a:xfrm>
            <a:custGeom>
              <a:avLst/>
              <a:gdLst>
                <a:gd name="T0" fmla="*/ 8 w 59"/>
                <a:gd name="T1" fmla="*/ 2106 h 21"/>
                <a:gd name="T2" fmla="*/ 49 w 59"/>
                <a:gd name="T3" fmla="*/ 2106 h 21"/>
                <a:gd name="T4" fmla="*/ 50 w 59"/>
                <a:gd name="T5" fmla="*/ 2103 h 21"/>
                <a:gd name="T6" fmla="*/ 51 w 59"/>
                <a:gd name="T7" fmla="*/ 2095 h 21"/>
                <a:gd name="T8" fmla="*/ 52 w 59"/>
                <a:gd name="T9" fmla="*/ 2091 h 21"/>
                <a:gd name="T10" fmla="*/ 58 w 59"/>
                <a:gd name="T11" fmla="*/ 2091 h 21"/>
                <a:gd name="T12" fmla="*/ 54 w 59"/>
                <a:gd name="T13" fmla="*/ 2109 h 21"/>
                <a:gd name="T14" fmla="*/ 54 w 59"/>
                <a:gd name="T15" fmla="*/ 2112 h 21"/>
                <a:gd name="T16" fmla="*/ 4 w 59"/>
                <a:gd name="T17" fmla="*/ 2112 h 21"/>
                <a:gd name="T18" fmla="*/ 0 w 59"/>
                <a:gd name="T19" fmla="*/ 2091 h 21"/>
                <a:gd name="T20" fmla="*/ 5 w 59"/>
                <a:gd name="T21" fmla="*/ 2091 h 21"/>
                <a:gd name="T22" fmla="*/ 6 w 59"/>
                <a:gd name="T23" fmla="*/ 2095 h 21"/>
                <a:gd name="T24" fmla="*/ 8 w 59"/>
                <a:gd name="T25" fmla="*/ 2103 h 21"/>
                <a:gd name="T26" fmla="*/ 8 w 59"/>
                <a:gd name="T27" fmla="*/ 210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21">
                  <a:moveTo>
                    <a:pt x="8" y="15"/>
                  </a:moveTo>
                  <a:lnTo>
                    <a:pt x="49" y="15"/>
                  </a:lnTo>
                  <a:lnTo>
                    <a:pt x="50" y="12"/>
                  </a:lnTo>
                  <a:lnTo>
                    <a:pt x="51" y="4"/>
                  </a:lnTo>
                  <a:lnTo>
                    <a:pt x="52" y="0"/>
                  </a:lnTo>
                  <a:lnTo>
                    <a:pt x="58" y="0"/>
                  </a:lnTo>
                  <a:lnTo>
                    <a:pt x="54" y="18"/>
                  </a:lnTo>
                  <a:lnTo>
                    <a:pt x="54" y="21"/>
                  </a:lnTo>
                  <a:lnTo>
                    <a:pt x="4" y="21"/>
                  </a:lnTo>
                  <a:lnTo>
                    <a:pt x="0" y="0"/>
                  </a:lnTo>
                  <a:lnTo>
                    <a:pt x="5" y="0"/>
                  </a:lnTo>
                  <a:lnTo>
                    <a:pt x="6" y="4"/>
                  </a:lnTo>
                  <a:lnTo>
                    <a:pt x="8" y="12"/>
                  </a:lnTo>
                  <a:lnTo>
                    <a:pt x="8" y="15"/>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5" name="AutoShape 1548"/>
            <p:cNvSpPr>
              <a:spLocks/>
            </p:cNvSpPr>
            <p:nvPr/>
          </p:nvSpPr>
          <p:spPr bwMode="auto">
            <a:xfrm>
              <a:off x="5235" y="1628"/>
              <a:ext cx="59" cy="21"/>
            </a:xfrm>
            <a:custGeom>
              <a:avLst/>
              <a:gdLst>
                <a:gd name="T0" fmla="*/ 5 w 59"/>
                <a:gd name="T1" fmla="*/ 1649 h 21"/>
                <a:gd name="T2" fmla="*/ 0 w 59"/>
                <a:gd name="T3" fmla="*/ 1649 h 21"/>
                <a:gd name="T4" fmla="*/ 4 w 59"/>
                <a:gd name="T5" fmla="*/ 1628 h 21"/>
                <a:gd name="T6" fmla="*/ 54 w 59"/>
                <a:gd name="T7" fmla="*/ 1628 h 21"/>
                <a:gd name="T8" fmla="*/ 55 w 59"/>
                <a:gd name="T9" fmla="*/ 1634 h 21"/>
                <a:gd name="T10" fmla="*/ 8 w 59"/>
                <a:gd name="T11" fmla="*/ 1634 h 21"/>
                <a:gd name="T12" fmla="*/ 5 w 59"/>
                <a:gd name="T13" fmla="*/ 1649 h 21"/>
                <a:gd name="T14" fmla="*/ 58 w 59"/>
                <a:gd name="T15" fmla="*/ 1649 h 21"/>
                <a:gd name="T16" fmla="*/ 52 w 59"/>
                <a:gd name="T17" fmla="*/ 1649 h 21"/>
                <a:gd name="T18" fmla="*/ 49 w 59"/>
                <a:gd name="T19" fmla="*/ 1634 h 21"/>
                <a:gd name="T20" fmla="*/ 55 w 59"/>
                <a:gd name="T21" fmla="*/ 1634 h 21"/>
                <a:gd name="T22" fmla="*/ 58 w 59"/>
                <a:gd name="T23" fmla="*/ 1649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21">
                  <a:moveTo>
                    <a:pt x="5" y="21"/>
                  </a:moveTo>
                  <a:lnTo>
                    <a:pt x="0" y="21"/>
                  </a:lnTo>
                  <a:lnTo>
                    <a:pt x="4" y="0"/>
                  </a:lnTo>
                  <a:lnTo>
                    <a:pt x="54" y="0"/>
                  </a:lnTo>
                  <a:lnTo>
                    <a:pt x="55" y="6"/>
                  </a:lnTo>
                  <a:lnTo>
                    <a:pt x="8" y="6"/>
                  </a:lnTo>
                  <a:lnTo>
                    <a:pt x="5" y="21"/>
                  </a:lnTo>
                  <a:close/>
                  <a:moveTo>
                    <a:pt x="58" y="21"/>
                  </a:moveTo>
                  <a:lnTo>
                    <a:pt x="52" y="21"/>
                  </a:lnTo>
                  <a:lnTo>
                    <a:pt x="49" y="6"/>
                  </a:lnTo>
                  <a:lnTo>
                    <a:pt x="55" y="6"/>
                  </a:lnTo>
                  <a:lnTo>
                    <a:pt x="58" y="2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6" name="Freeform 1549"/>
            <p:cNvSpPr>
              <a:spLocks/>
            </p:cNvSpPr>
            <p:nvPr/>
          </p:nvSpPr>
          <p:spPr bwMode="auto">
            <a:xfrm>
              <a:off x="5235" y="1628"/>
              <a:ext cx="59" cy="21"/>
            </a:xfrm>
            <a:custGeom>
              <a:avLst/>
              <a:gdLst>
                <a:gd name="T0" fmla="*/ 8 w 59"/>
                <a:gd name="T1" fmla="*/ 1634 h 21"/>
                <a:gd name="T2" fmla="*/ 49 w 59"/>
                <a:gd name="T3" fmla="*/ 1634 h 21"/>
                <a:gd name="T4" fmla="*/ 50 w 59"/>
                <a:gd name="T5" fmla="*/ 1636 h 21"/>
                <a:gd name="T6" fmla="*/ 51 w 59"/>
                <a:gd name="T7" fmla="*/ 1645 h 21"/>
                <a:gd name="T8" fmla="*/ 52 w 59"/>
                <a:gd name="T9" fmla="*/ 1649 h 21"/>
                <a:gd name="T10" fmla="*/ 58 w 59"/>
                <a:gd name="T11" fmla="*/ 1649 h 21"/>
                <a:gd name="T12" fmla="*/ 54 w 59"/>
                <a:gd name="T13" fmla="*/ 1630 h 21"/>
                <a:gd name="T14" fmla="*/ 54 w 59"/>
                <a:gd name="T15" fmla="*/ 1628 h 21"/>
                <a:gd name="T16" fmla="*/ 4 w 59"/>
                <a:gd name="T17" fmla="*/ 1628 h 21"/>
                <a:gd name="T18" fmla="*/ 0 w 59"/>
                <a:gd name="T19" fmla="*/ 1649 h 21"/>
                <a:gd name="T20" fmla="*/ 5 w 59"/>
                <a:gd name="T21" fmla="*/ 1649 h 21"/>
                <a:gd name="T22" fmla="*/ 6 w 59"/>
                <a:gd name="T23" fmla="*/ 1645 h 21"/>
                <a:gd name="T24" fmla="*/ 8 w 59"/>
                <a:gd name="T25" fmla="*/ 1636 h 21"/>
                <a:gd name="T26" fmla="*/ 8 w 59"/>
                <a:gd name="T27" fmla="*/ 163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21">
                  <a:moveTo>
                    <a:pt x="8" y="6"/>
                  </a:moveTo>
                  <a:lnTo>
                    <a:pt x="49" y="6"/>
                  </a:lnTo>
                  <a:lnTo>
                    <a:pt x="50" y="8"/>
                  </a:lnTo>
                  <a:lnTo>
                    <a:pt x="51" y="17"/>
                  </a:lnTo>
                  <a:lnTo>
                    <a:pt x="52" y="21"/>
                  </a:lnTo>
                  <a:lnTo>
                    <a:pt x="58" y="21"/>
                  </a:lnTo>
                  <a:lnTo>
                    <a:pt x="54" y="2"/>
                  </a:lnTo>
                  <a:lnTo>
                    <a:pt x="54" y="0"/>
                  </a:lnTo>
                  <a:lnTo>
                    <a:pt x="4" y="0"/>
                  </a:lnTo>
                  <a:lnTo>
                    <a:pt x="0" y="21"/>
                  </a:lnTo>
                  <a:lnTo>
                    <a:pt x="5" y="21"/>
                  </a:lnTo>
                  <a:lnTo>
                    <a:pt x="6" y="17"/>
                  </a:lnTo>
                  <a:lnTo>
                    <a:pt x="8" y="8"/>
                  </a:lnTo>
                  <a:lnTo>
                    <a:pt x="8" y="6"/>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Freeform 1550"/>
            <p:cNvSpPr>
              <a:spLocks/>
            </p:cNvSpPr>
            <p:nvPr/>
          </p:nvSpPr>
          <p:spPr bwMode="auto">
            <a:xfrm>
              <a:off x="5270" y="1891"/>
              <a:ext cx="104" cy="212"/>
            </a:xfrm>
            <a:custGeom>
              <a:avLst/>
              <a:gdLst>
                <a:gd name="T0" fmla="*/ 13 w 104"/>
                <a:gd name="T1" fmla="*/ 2103 h 212"/>
                <a:gd name="T2" fmla="*/ 0 w 104"/>
                <a:gd name="T3" fmla="*/ 2103 h 212"/>
                <a:gd name="T4" fmla="*/ 2 w 104"/>
                <a:gd name="T5" fmla="*/ 2072 h 212"/>
                <a:gd name="T6" fmla="*/ 71 w 104"/>
                <a:gd name="T7" fmla="*/ 2033 h 212"/>
                <a:gd name="T8" fmla="*/ 71 w 104"/>
                <a:gd name="T9" fmla="*/ 1892 h 212"/>
                <a:gd name="T10" fmla="*/ 103 w 104"/>
                <a:gd name="T11" fmla="*/ 1892 h 212"/>
                <a:gd name="T12" fmla="*/ 103 w 104"/>
                <a:gd name="T13" fmla="*/ 1906 h 212"/>
                <a:gd name="T14" fmla="*/ 85 w 104"/>
                <a:gd name="T15" fmla="*/ 1906 h 212"/>
                <a:gd name="T16" fmla="*/ 85 w 104"/>
                <a:gd name="T17" fmla="*/ 2041 h 212"/>
                <a:gd name="T18" fmla="*/ 16 w 104"/>
                <a:gd name="T19" fmla="*/ 2081 h 212"/>
                <a:gd name="T20" fmla="*/ 15 w 104"/>
                <a:gd name="T21" fmla="*/ 2086 h 212"/>
                <a:gd name="T22" fmla="*/ 13 w 104"/>
                <a:gd name="T23" fmla="*/ 2103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212">
                  <a:moveTo>
                    <a:pt x="13" y="211"/>
                  </a:moveTo>
                  <a:lnTo>
                    <a:pt x="0" y="211"/>
                  </a:lnTo>
                  <a:lnTo>
                    <a:pt x="2" y="180"/>
                  </a:lnTo>
                  <a:lnTo>
                    <a:pt x="71" y="141"/>
                  </a:lnTo>
                  <a:lnTo>
                    <a:pt x="71" y="0"/>
                  </a:lnTo>
                  <a:lnTo>
                    <a:pt x="103" y="0"/>
                  </a:lnTo>
                  <a:lnTo>
                    <a:pt x="103" y="14"/>
                  </a:lnTo>
                  <a:lnTo>
                    <a:pt x="85" y="14"/>
                  </a:lnTo>
                  <a:lnTo>
                    <a:pt x="85" y="149"/>
                  </a:lnTo>
                  <a:lnTo>
                    <a:pt x="16" y="189"/>
                  </a:lnTo>
                  <a:lnTo>
                    <a:pt x="15" y="194"/>
                  </a:lnTo>
                  <a:lnTo>
                    <a:pt x="13" y="21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8" name="Freeform 1551"/>
            <p:cNvSpPr>
              <a:spLocks/>
            </p:cNvSpPr>
            <p:nvPr/>
          </p:nvSpPr>
          <p:spPr bwMode="auto">
            <a:xfrm>
              <a:off x="5270" y="1891"/>
              <a:ext cx="104" cy="212"/>
            </a:xfrm>
            <a:custGeom>
              <a:avLst/>
              <a:gdLst>
                <a:gd name="T0" fmla="*/ 103 w 104"/>
                <a:gd name="T1" fmla="*/ 1906 h 212"/>
                <a:gd name="T2" fmla="*/ 85 w 104"/>
                <a:gd name="T3" fmla="*/ 1906 h 212"/>
                <a:gd name="T4" fmla="*/ 85 w 104"/>
                <a:gd name="T5" fmla="*/ 2041 h 212"/>
                <a:gd name="T6" fmla="*/ 48 w 104"/>
                <a:gd name="T7" fmla="*/ 2062 h 212"/>
                <a:gd name="T8" fmla="*/ 29 w 104"/>
                <a:gd name="T9" fmla="*/ 2073 h 212"/>
                <a:gd name="T10" fmla="*/ 20 w 104"/>
                <a:gd name="T11" fmla="*/ 2078 h 212"/>
                <a:gd name="T12" fmla="*/ 16 w 104"/>
                <a:gd name="T13" fmla="*/ 2081 h 212"/>
                <a:gd name="T14" fmla="*/ 15 w 104"/>
                <a:gd name="T15" fmla="*/ 2086 h 212"/>
                <a:gd name="T16" fmla="*/ 13 w 104"/>
                <a:gd name="T17" fmla="*/ 2103 h 212"/>
                <a:gd name="T18" fmla="*/ 0 w 104"/>
                <a:gd name="T19" fmla="*/ 2103 h 212"/>
                <a:gd name="T20" fmla="*/ 2 w 104"/>
                <a:gd name="T21" fmla="*/ 2072 h 212"/>
                <a:gd name="T22" fmla="*/ 39 w 104"/>
                <a:gd name="T23" fmla="*/ 2051 h 212"/>
                <a:gd name="T24" fmla="*/ 58 w 104"/>
                <a:gd name="T25" fmla="*/ 2041 h 212"/>
                <a:gd name="T26" fmla="*/ 67 w 104"/>
                <a:gd name="T27" fmla="*/ 2036 h 212"/>
                <a:gd name="T28" fmla="*/ 71 w 104"/>
                <a:gd name="T29" fmla="*/ 2033 h 212"/>
                <a:gd name="T30" fmla="*/ 71 w 104"/>
                <a:gd name="T31" fmla="*/ 1892 h 212"/>
                <a:gd name="T32" fmla="*/ 103 w 104"/>
                <a:gd name="T33" fmla="*/ 1892 h 212"/>
                <a:gd name="T34" fmla="*/ 103 w 104"/>
                <a:gd name="T35" fmla="*/ 1906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4" h="212">
                  <a:moveTo>
                    <a:pt x="103" y="14"/>
                  </a:moveTo>
                  <a:lnTo>
                    <a:pt x="85" y="14"/>
                  </a:lnTo>
                  <a:lnTo>
                    <a:pt x="85" y="149"/>
                  </a:lnTo>
                  <a:lnTo>
                    <a:pt x="48" y="170"/>
                  </a:lnTo>
                  <a:lnTo>
                    <a:pt x="29" y="181"/>
                  </a:lnTo>
                  <a:lnTo>
                    <a:pt x="20" y="186"/>
                  </a:lnTo>
                  <a:lnTo>
                    <a:pt x="16" y="189"/>
                  </a:lnTo>
                  <a:lnTo>
                    <a:pt x="15" y="194"/>
                  </a:lnTo>
                  <a:lnTo>
                    <a:pt x="13" y="211"/>
                  </a:lnTo>
                  <a:lnTo>
                    <a:pt x="0" y="211"/>
                  </a:lnTo>
                  <a:lnTo>
                    <a:pt x="2" y="180"/>
                  </a:lnTo>
                  <a:lnTo>
                    <a:pt x="39" y="159"/>
                  </a:lnTo>
                  <a:lnTo>
                    <a:pt x="58" y="149"/>
                  </a:lnTo>
                  <a:lnTo>
                    <a:pt x="67" y="144"/>
                  </a:lnTo>
                  <a:lnTo>
                    <a:pt x="71" y="141"/>
                  </a:lnTo>
                  <a:lnTo>
                    <a:pt x="71" y="0"/>
                  </a:lnTo>
                  <a:lnTo>
                    <a:pt x="103" y="0"/>
                  </a:lnTo>
                  <a:lnTo>
                    <a:pt x="103" y="14"/>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9" name="Freeform 1552"/>
            <p:cNvSpPr>
              <a:spLocks/>
            </p:cNvSpPr>
            <p:nvPr/>
          </p:nvSpPr>
          <p:spPr bwMode="auto">
            <a:xfrm>
              <a:off x="5143" y="1895"/>
              <a:ext cx="116" cy="208"/>
            </a:xfrm>
            <a:custGeom>
              <a:avLst/>
              <a:gdLst>
                <a:gd name="T0" fmla="*/ 115 w 116"/>
                <a:gd name="T1" fmla="*/ 2103 h 208"/>
                <a:gd name="T2" fmla="*/ 102 w 116"/>
                <a:gd name="T3" fmla="*/ 2103 h 208"/>
                <a:gd name="T4" fmla="*/ 99 w 116"/>
                <a:gd name="T5" fmla="*/ 2085 h 208"/>
                <a:gd name="T6" fmla="*/ 99 w 116"/>
                <a:gd name="T7" fmla="*/ 2079 h 208"/>
                <a:gd name="T8" fmla="*/ 0 w 116"/>
                <a:gd name="T9" fmla="*/ 2019 h 208"/>
                <a:gd name="T10" fmla="*/ 0 w 116"/>
                <a:gd name="T11" fmla="*/ 1895 h 208"/>
                <a:gd name="T12" fmla="*/ 14 w 116"/>
                <a:gd name="T13" fmla="*/ 1895 h 208"/>
                <a:gd name="T14" fmla="*/ 14 w 116"/>
                <a:gd name="T15" fmla="*/ 2011 h 208"/>
                <a:gd name="T16" fmla="*/ 112 w 116"/>
                <a:gd name="T17" fmla="*/ 2071 h 208"/>
                <a:gd name="T18" fmla="*/ 115 w 116"/>
                <a:gd name="T19" fmla="*/ 2103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208">
                  <a:moveTo>
                    <a:pt x="115" y="208"/>
                  </a:moveTo>
                  <a:lnTo>
                    <a:pt x="102" y="208"/>
                  </a:lnTo>
                  <a:lnTo>
                    <a:pt x="99" y="190"/>
                  </a:lnTo>
                  <a:lnTo>
                    <a:pt x="99" y="184"/>
                  </a:lnTo>
                  <a:lnTo>
                    <a:pt x="0" y="124"/>
                  </a:lnTo>
                  <a:lnTo>
                    <a:pt x="0" y="0"/>
                  </a:lnTo>
                  <a:lnTo>
                    <a:pt x="14" y="0"/>
                  </a:lnTo>
                  <a:lnTo>
                    <a:pt x="14" y="116"/>
                  </a:lnTo>
                  <a:lnTo>
                    <a:pt x="112" y="176"/>
                  </a:lnTo>
                  <a:lnTo>
                    <a:pt x="115" y="20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0" name="Freeform 1553"/>
            <p:cNvSpPr>
              <a:spLocks/>
            </p:cNvSpPr>
            <p:nvPr/>
          </p:nvSpPr>
          <p:spPr bwMode="auto">
            <a:xfrm>
              <a:off x="5143" y="1895"/>
              <a:ext cx="116" cy="208"/>
            </a:xfrm>
            <a:custGeom>
              <a:avLst/>
              <a:gdLst>
                <a:gd name="T0" fmla="*/ 102 w 116"/>
                <a:gd name="T1" fmla="*/ 2103 h 208"/>
                <a:gd name="T2" fmla="*/ 99 w 116"/>
                <a:gd name="T3" fmla="*/ 2085 h 208"/>
                <a:gd name="T4" fmla="*/ 99 w 116"/>
                <a:gd name="T5" fmla="*/ 2079 h 208"/>
                <a:gd name="T6" fmla="*/ 81 w 116"/>
                <a:gd name="T7" fmla="*/ 2068 h 208"/>
                <a:gd name="T8" fmla="*/ 47 w 116"/>
                <a:gd name="T9" fmla="*/ 2048 h 208"/>
                <a:gd name="T10" fmla="*/ 14 w 116"/>
                <a:gd name="T11" fmla="*/ 2028 h 208"/>
                <a:gd name="T12" fmla="*/ 0 w 116"/>
                <a:gd name="T13" fmla="*/ 2019 h 208"/>
                <a:gd name="T14" fmla="*/ 0 w 116"/>
                <a:gd name="T15" fmla="*/ 1895 h 208"/>
                <a:gd name="T16" fmla="*/ 14 w 116"/>
                <a:gd name="T17" fmla="*/ 1895 h 208"/>
                <a:gd name="T18" fmla="*/ 14 w 116"/>
                <a:gd name="T19" fmla="*/ 2011 h 208"/>
                <a:gd name="T20" fmla="*/ 32 w 116"/>
                <a:gd name="T21" fmla="*/ 2022 h 208"/>
                <a:gd name="T22" fmla="*/ 65 w 116"/>
                <a:gd name="T23" fmla="*/ 2042 h 208"/>
                <a:gd name="T24" fmla="*/ 97 w 116"/>
                <a:gd name="T25" fmla="*/ 2062 h 208"/>
                <a:gd name="T26" fmla="*/ 112 w 116"/>
                <a:gd name="T27" fmla="*/ 2071 h 208"/>
                <a:gd name="T28" fmla="*/ 115 w 116"/>
                <a:gd name="T29" fmla="*/ 2103 h 208"/>
                <a:gd name="T30" fmla="*/ 102 w 116"/>
                <a:gd name="T31" fmla="*/ 2103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08">
                  <a:moveTo>
                    <a:pt x="102" y="208"/>
                  </a:moveTo>
                  <a:lnTo>
                    <a:pt x="99" y="190"/>
                  </a:lnTo>
                  <a:lnTo>
                    <a:pt x="99" y="184"/>
                  </a:lnTo>
                  <a:lnTo>
                    <a:pt x="81" y="173"/>
                  </a:lnTo>
                  <a:lnTo>
                    <a:pt x="47" y="153"/>
                  </a:lnTo>
                  <a:lnTo>
                    <a:pt x="14" y="133"/>
                  </a:lnTo>
                  <a:lnTo>
                    <a:pt x="0" y="124"/>
                  </a:lnTo>
                  <a:lnTo>
                    <a:pt x="0" y="0"/>
                  </a:lnTo>
                  <a:lnTo>
                    <a:pt x="14" y="0"/>
                  </a:lnTo>
                  <a:lnTo>
                    <a:pt x="14" y="116"/>
                  </a:lnTo>
                  <a:lnTo>
                    <a:pt x="32" y="127"/>
                  </a:lnTo>
                  <a:lnTo>
                    <a:pt x="65" y="147"/>
                  </a:lnTo>
                  <a:lnTo>
                    <a:pt x="97" y="167"/>
                  </a:lnTo>
                  <a:lnTo>
                    <a:pt x="112" y="176"/>
                  </a:lnTo>
                  <a:lnTo>
                    <a:pt x="115" y="208"/>
                  </a:lnTo>
                  <a:lnTo>
                    <a:pt x="102" y="208"/>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1" name="Freeform 1554"/>
            <p:cNvSpPr>
              <a:spLocks/>
            </p:cNvSpPr>
            <p:nvPr/>
          </p:nvSpPr>
          <p:spPr bwMode="auto">
            <a:xfrm>
              <a:off x="5143" y="1636"/>
              <a:ext cx="116" cy="208"/>
            </a:xfrm>
            <a:custGeom>
              <a:avLst/>
              <a:gdLst>
                <a:gd name="T0" fmla="*/ 14 w 116"/>
                <a:gd name="T1" fmla="*/ 1844 h 208"/>
                <a:gd name="T2" fmla="*/ 0 w 116"/>
                <a:gd name="T3" fmla="*/ 1844 h 208"/>
                <a:gd name="T4" fmla="*/ 0 w 116"/>
                <a:gd name="T5" fmla="*/ 1721 h 208"/>
                <a:gd name="T6" fmla="*/ 99 w 116"/>
                <a:gd name="T7" fmla="*/ 1660 h 208"/>
                <a:gd name="T8" fmla="*/ 99 w 116"/>
                <a:gd name="T9" fmla="*/ 1655 h 208"/>
                <a:gd name="T10" fmla="*/ 102 w 116"/>
                <a:gd name="T11" fmla="*/ 1637 h 208"/>
                <a:gd name="T12" fmla="*/ 115 w 116"/>
                <a:gd name="T13" fmla="*/ 1637 h 208"/>
                <a:gd name="T14" fmla="*/ 112 w 116"/>
                <a:gd name="T15" fmla="*/ 1669 h 208"/>
                <a:gd name="T16" fmla="*/ 14 w 116"/>
                <a:gd name="T17" fmla="*/ 1729 h 208"/>
                <a:gd name="T18" fmla="*/ 14 w 116"/>
                <a:gd name="T19" fmla="*/ 1844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208">
                  <a:moveTo>
                    <a:pt x="14" y="207"/>
                  </a:moveTo>
                  <a:lnTo>
                    <a:pt x="0" y="207"/>
                  </a:lnTo>
                  <a:lnTo>
                    <a:pt x="0" y="84"/>
                  </a:lnTo>
                  <a:lnTo>
                    <a:pt x="99" y="23"/>
                  </a:lnTo>
                  <a:lnTo>
                    <a:pt x="99" y="18"/>
                  </a:lnTo>
                  <a:lnTo>
                    <a:pt x="102" y="0"/>
                  </a:lnTo>
                  <a:lnTo>
                    <a:pt x="115" y="0"/>
                  </a:lnTo>
                  <a:lnTo>
                    <a:pt x="112" y="32"/>
                  </a:lnTo>
                  <a:lnTo>
                    <a:pt x="14" y="92"/>
                  </a:lnTo>
                  <a:lnTo>
                    <a:pt x="14" y="207"/>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2" name="Freeform 1555"/>
            <p:cNvSpPr>
              <a:spLocks/>
            </p:cNvSpPr>
            <p:nvPr/>
          </p:nvSpPr>
          <p:spPr bwMode="auto">
            <a:xfrm>
              <a:off x="5143" y="1636"/>
              <a:ext cx="116" cy="208"/>
            </a:xfrm>
            <a:custGeom>
              <a:avLst/>
              <a:gdLst>
                <a:gd name="T0" fmla="*/ 102 w 116"/>
                <a:gd name="T1" fmla="*/ 1637 h 208"/>
                <a:gd name="T2" fmla="*/ 99 w 116"/>
                <a:gd name="T3" fmla="*/ 1655 h 208"/>
                <a:gd name="T4" fmla="*/ 99 w 116"/>
                <a:gd name="T5" fmla="*/ 1660 h 208"/>
                <a:gd name="T6" fmla="*/ 81 w 116"/>
                <a:gd name="T7" fmla="*/ 1671 h 208"/>
                <a:gd name="T8" fmla="*/ 47 w 116"/>
                <a:gd name="T9" fmla="*/ 1692 h 208"/>
                <a:gd name="T10" fmla="*/ 14 w 116"/>
                <a:gd name="T11" fmla="*/ 1712 h 208"/>
                <a:gd name="T12" fmla="*/ 0 w 116"/>
                <a:gd name="T13" fmla="*/ 1721 h 208"/>
                <a:gd name="T14" fmla="*/ 0 w 116"/>
                <a:gd name="T15" fmla="*/ 1844 h 208"/>
                <a:gd name="T16" fmla="*/ 14 w 116"/>
                <a:gd name="T17" fmla="*/ 1844 h 208"/>
                <a:gd name="T18" fmla="*/ 14 w 116"/>
                <a:gd name="T19" fmla="*/ 1729 h 208"/>
                <a:gd name="T20" fmla="*/ 32 w 116"/>
                <a:gd name="T21" fmla="*/ 1718 h 208"/>
                <a:gd name="T22" fmla="*/ 65 w 116"/>
                <a:gd name="T23" fmla="*/ 1697 h 208"/>
                <a:gd name="T24" fmla="*/ 97 w 116"/>
                <a:gd name="T25" fmla="*/ 1677 h 208"/>
                <a:gd name="T26" fmla="*/ 112 w 116"/>
                <a:gd name="T27" fmla="*/ 1669 h 208"/>
                <a:gd name="T28" fmla="*/ 115 w 116"/>
                <a:gd name="T29" fmla="*/ 1637 h 208"/>
                <a:gd name="T30" fmla="*/ 102 w 116"/>
                <a:gd name="T31" fmla="*/ 1637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08">
                  <a:moveTo>
                    <a:pt x="102" y="0"/>
                  </a:moveTo>
                  <a:lnTo>
                    <a:pt x="99" y="18"/>
                  </a:lnTo>
                  <a:lnTo>
                    <a:pt x="99" y="23"/>
                  </a:lnTo>
                  <a:lnTo>
                    <a:pt x="81" y="34"/>
                  </a:lnTo>
                  <a:lnTo>
                    <a:pt x="47" y="55"/>
                  </a:lnTo>
                  <a:lnTo>
                    <a:pt x="14" y="75"/>
                  </a:lnTo>
                  <a:lnTo>
                    <a:pt x="0" y="84"/>
                  </a:lnTo>
                  <a:lnTo>
                    <a:pt x="0" y="207"/>
                  </a:lnTo>
                  <a:lnTo>
                    <a:pt x="14" y="207"/>
                  </a:lnTo>
                  <a:lnTo>
                    <a:pt x="14" y="92"/>
                  </a:lnTo>
                  <a:lnTo>
                    <a:pt x="32" y="81"/>
                  </a:lnTo>
                  <a:lnTo>
                    <a:pt x="65" y="60"/>
                  </a:lnTo>
                  <a:lnTo>
                    <a:pt x="97" y="40"/>
                  </a:lnTo>
                  <a:lnTo>
                    <a:pt x="112" y="32"/>
                  </a:lnTo>
                  <a:lnTo>
                    <a:pt x="115" y="0"/>
                  </a:lnTo>
                  <a:lnTo>
                    <a:pt x="102" y="0"/>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3" name="Freeform 1556"/>
            <p:cNvSpPr>
              <a:spLocks/>
            </p:cNvSpPr>
            <p:nvPr/>
          </p:nvSpPr>
          <p:spPr bwMode="auto">
            <a:xfrm>
              <a:off x="5227" y="1904"/>
              <a:ext cx="23" cy="23"/>
            </a:xfrm>
            <a:custGeom>
              <a:avLst/>
              <a:gdLst>
                <a:gd name="T0" fmla="*/ 17 w 23"/>
                <a:gd name="T1" fmla="*/ 1927 h 23"/>
                <a:gd name="T2" fmla="*/ 5 w 23"/>
                <a:gd name="T3" fmla="*/ 1927 h 23"/>
                <a:gd name="T4" fmla="*/ 0 w 23"/>
                <a:gd name="T5" fmla="*/ 1922 h 23"/>
                <a:gd name="T6" fmla="*/ 0 w 23"/>
                <a:gd name="T7" fmla="*/ 1910 h 23"/>
                <a:gd name="T8" fmla="*/ 5 w 23"/>
                <a:gd name="T9" fmla="*/ 1905 h 23"/>
                <a:gd name="T10" fmla="*/ 17 w 23"/>
                <a:gd name="T11" fmla="*/ 1905 h 23"/>
                <a:gd name="T12" fmla="*/ 22 w 23"/>
                <a:gd name="T13" fmla="*/ 1910 h 23"/>
                <a:gd name="T14" fmla="*/ 22 w 23"/>
                <a:gd name="T15" fmla="*/ 1922 h 23"/>
                <a:gd name="T16" fmla="*/ 17 w 23"/>
                <a:gd name="T17" fmla="*/ 192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2"/>
                  </a:moveTo>
                  <a:lnTo>
                    <a:pt x="5" y="22"/>
                  </a:lnTo>
                  <a:lnTo>
                    <a:pt x="0" y="17"/>
                  </a:lnTo>
                  <a:lnTo>
                    <a:pt x="0" y="5"/>
                  </a:lnTo>
                  <a:lnTo>
                    <a:pt x="5" y="0"/>
                  </a:lnTo>
                  <a:lnTo>
                    <a:pt x="17" y="0"/>
                  </a:lnTo>
                  <a:lnTo>
                    <a:pt x="22" y="5"/>
                  </a:lnTo>
                  <a:lnTo>
                    <a:pt x="22" y="17"/>
                  </a:lnTo>
                  <a:lnTo>
                    <a:pt x="17" y="2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4" name="Freeform 1557"/>
            <p:cNvSpPr>
              <a:spLocks/>
            </p:cNvSpPr>
            <p:nvPr/>
          </p:nvSpPr>
          <p:spPr bwMode="auto">
            <a:xfrm>
              <a:off x="5206" y="1929"/>
              <a:ext cx="23" cy="23"/>
            </a:xfrm>
            <a:custGeom>
              <a:avLst/>
              <a:gdLst>
                <a:gd name="T0" fmla="*/ 17 w 23"/>
                <a:gd name="T1" fmla="*/ 1952 h 23"/>
                <a:gd name="T2" fmla="*/ 5 w 23"/>
                <a:gd name="T3" fmla="*/ 1952 h 23"/>
                <a:gd name="T4" fmla="*/ 0 w 23"/>
                <a:gd name="T5" fmla="*/ 1947 h 23"/>
                <a:gd name="T6" fmla="*/ 0 w 23"/>
                <a:gd name="T7" fmla="*/ 1934 h 23"/>
                <a:gd name="T8" fmla="*/ 5 w 23"/>
                <a:gd name="T9" fmla="*/ 1929 h 23"/>
                <a:gd name="T10" fmla="*/ 17 w 23"/>
                <a:gd name="T11" fmla="*/ 1929 h 23"/>
                <a:gd name="T12" fmla="*/ 22 w 23"/>
                <a:gd name="T13" fmla="*/ 1934 h 23"/>
                <a:gd name="T14" fmla="*/ 22 w 23"/>
                <a:gd name="T15" fmla="*/ 1947 h 23"/>
                <a:gd name="T16" fmla="*/ 17 w 23"/>
                <a:gd name="T17" fmla="*/ 195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3"/>
                  </a:moveTo>
                  <a:lnTo>
                    <a:pt x="5" y="23"/>
                  </a:lnTo>
                  <a:lnTo>
                    <a:pt x="0" y="18"/>
                  </a:lnTo>
                  <a:lnTo>
                    <a:pt x="0" y="5"/>
                  </a:lnTo>
                  <a:lnTo>
                    <a:pt x="5" y="0"/>
                  </a:lnTo>
                  <a:lnTo>
                    <a:pt x="17" y="0"/>
                  </a:lnTo>
                  <a:lnTo>
                    <a:pt x="22" y="5"/>
                  </a:lnTo>
                  <a:lnTo>
                    <a:pt x="22"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5" name="Freeform 1558"/>
            <p:cNvSpPr>
              <a:spLocks/>
            </p:cNvSpPr>
            <p:nvPr/>
          </p:nvSpPr>
          <p:spPr bwMode="auto">
            <a:xfrm>
              <a:off x="5186" y="1953"/>
              <a:ext cx="23" cy="23"/>
            </a:xfrm>
            <a:custGeom>
              <a:avLst/>
              <a:gdLst>
                <a:gd name="T0" fmla="*/ 18 w 23"/>
                <a:gd name="T1" fmla="*/ 1976 h 23"/>
                <a:gd name="T2" fmla="*/ 5 w 23"/>
                <a:gd name="T3" fmla="*/ 1976 h 23"/>
                <a:gd name="T4" fmla="*/ 0 w 23"/>
                <a:gd name="T5" fmla="*/ 1971 h 23"/>
                <a:gd name="T6" fmla="*/ 0 w 23"/>
                <a:gd name="T7" fmla="*/ 1959 h 23"/>
                <a:gd name="T8" fmla="*/ 5 w 23"/>
                <a:gd name="T9" fmla="*/ 1954 h 23"/>
                <a:gd name="T10" fmla="*/ 18 w 23"/>
                <a:gd name="T11" fmla="*/ 1954 h 23"/>
                <a:gd name="T12" fmla="*/ 23 w 23"/>
                <a:gd name="T13" fmla="*/ 1959 h 23"/>
                <a:gd name="T14" fmla="*/ 23 w 23"/>
                <a:gd name="T15" fmla="*/ 1971 h 23"/>
                <a:gd name="T16" fmla="*/ 18 w 23"/>
                <a:gd name="T17" fmla="*/ 1976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8" y="22"/>
                  </a:moveTo>
                  <a:lnTo>
                    <a:pt x="5" y="22"/>
                  </a:lnTo>
                  <a:lnTo>
                    <a:pt x="0" y="17"/>
                  </a:lnTo>
                  <a:lnTo>
                    <a:pt x="0" y="5"/>
                  </a:lnTo>
                  <a:lnTo>
                    <a:pt x="5" y="0"/>
                  </a:lnTo>
                  <a:lnTo>
                    <a:pt x="18" y="0"/>
                  </a:lnTo>
                  <a:lnTo>
                    <a:pt x="23" y="5"/>
                  </a:lnTo>
                  <a:lnTo>
                    <a:pt x="23" y="17"/>
                  </a:lnTo>
                  <a:lnTo>
                    <a:pt x="18" y="2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6" name="Freeform 1559"/>
            <p:cNvSpPr>
              <a:spLocks/>
            </p:cNvSpPr>
            <p:nvPr/>
          </p:nvSpPr>
          <p:spPr bwMode="auto">
            <a:xfrm>
              <a:off x="5165" y="1978"/>
              <a:ext cx="23" cy="23"/>
            </a:xfrm>
            <a:custGeom>
              <a:avLst/>
              <a:gdLst>
                <a:gd name="T0" fmla="*/ 17 w 23"/>
                <a:gd name="T1" fmla="*/ 2001 h 23"/>
                <a:gd name="T2" fmla="*/ 5 w 23"/>
                <a:gd name="T3" fmla="*/ 2001 h 23"/>
                <a:gd name="T4" fmla="*/ 0 w 23"/>
                <a:gd name="T5" fmla="*/ 1996 h 23"/>
                <a:gd name="T6" fmla="*/ 0 w 23"/>
                <a:gd name="T7" fmla="*/ 1983 h 23"/>
                <a:gd name="T8" fmla="*/ 5 w 23"/>
                <a:gd name="T9" fmla="*/ 1978 h 23"/>
                <a:gd name="T10" fmla="*/ 17 w 23"/>
                <a:gd name="T11" fmla="*/ 1978 h 23"/>
                <a:gd name="T12" fmla="*/ 22 w 23"/>
                <a:gd name="T13" fmla="*/ 1983 h 23"/>
                <a:gd name="T14" fmla="*/ 22 w 23"/>
                <a:gd name="T15" fmla="*/ 1996 h 23"/>
                <a:gd name="T16" fmla="*/ 17 w 23"/>
                <a:gd name="T17" fmla="*/ 200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3"/>
                  </a:moveTo>
                  <a:lnTo>
                    <a:pt x="5" y="23"/>
                  </a:lnTo>
                  <a:lnTo>
                    <a:pt x="0" y="18"/>
                  </a:lnTo>
                  <a:lnTo>
                    <a:pt x="0" y="5"/>
                  </a:lnTo>
                  <a:lnTo>
                    <a:pt x="5" y="0"/>
                  </a:lnTo>
                  <a:lnTo>
                    <a:pt x="17" y="0"/>
                  </a:lnTo>
                  <a:lnTo>
                    <a:pt x="22" y="5"/>
                  </a:lnTo>
                  <a:lnTo>
                    <a:pt x="22"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Freeform 1560"/>
            <p:cNvSpPr>
              <a:spLocks/>
            </p:cNvSpPr>
            <p:nvPr/>
          </p:nvSpPr>
          <p:spPr bwMode="auto">
            <a:xfrm>
              <a:off x="5270" y="1636"/>
              <a:ext cx="104" cy="212"/>
            </a:xfrm>
            <a:custGeom>
              <a:avLst/>
              <a:gdLst>
                <a:gd name="T0" fmla="*/ 103 w 104"/>
                <a:gd name="T1" fmla="*/ 1848 h 212"/>
                <a:gd name="T2" fmla="*/ 71 w 104"/>
                <a:gd name="T3" fmla="*/ 1848 h 212"/>
                <a:gd name="T4" fmla="*/ 71 w 104"/>
                <a:gd name="T5" fmla="*/ 1706 h 212"/>
                <a:gd name="T6" fmla="*/ 2 w 104"/>
                <a:gd name="T7" fmla="*/ 1668 h 212"/>
                <a:gd name="T8" fmla="*/ 0 w 104"/>
                <a:gd name="T9" fmla="*/ 1637 h 212"/>
                <a:gd name="T10" fmla="*/ 13 w 104"/>
                <a:gd name="T11" fmla="*/ 1637 h 212"/>
                <a:gd name="T12" fmla="*/ 15 w 104"/>
                <a:gd name="T13" fmla="*/ 1654 h 212"/>
                <a:gd name="T14" fmla="*/ 16 w 104"/>
                <a:gd name="T15" fmla="*/ 1659 h 212"/>
                <a:gd name="T16" fmla="*/ 85 w 104"/>
                <a:gd name="T17" fmla="*/ 1698 h 212"/>
                <a:gd name="T18" fmla="*/ 85 w 104"/>
                <a:gd name="T19" fmla="*/ 1834 h 212"/>
                <a:gd name="T20" fmla="*/ 103 w 104"/>
                <a:gd name="T21" fmla="*/ 1834 h 212"/>
                <a:gd name="T22" fmla="*/ 103 w 104"/>
                <a:gd name="T23" fmla="*/ 1848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212">
                  <a:moveTo>
                    <a:pt x="103" y="211"/>
                  </a:moveTo>
                  <a:lnTo>
                    <a:pt x="71" y="211"/>
                  </a:lnTo>
                  <a:lnTo>
                    <a:pt x="71" y="69"/>
                  </a:lnTo>
                  <a:lnTo>
                    <a:pt x="2" y="31"/>
                  </a:lnTo>
                  <a:lnTo>
                    <a:pt x="0" y="0"/>
                  </a:lnTo>
                  <a:lnTo>
                    <a:pt x="13" y="0"/>
                  </a:lnTo>
                  <a:lnTo>
                    <a:pt x="15" y="17"/>
                  </a:lnTo>
                  <a:lnTo>
                    <a:pt x="16" y="22"/>
                  </a:lnTo>
                  <a:lnTo>
                    <a:pt x="85" y="61"/>
                  </a:lnTo>
                  <a:lnTo>
                    <a:pt x="85" y="197"/>
                  </a:lnTo>
                  <a:lnTo>
                    <a:pt x="103" y="197"/>
                  </a:lnTo>
                  <a:lnTo>
                    <a:pt x="103" y="21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8" name="Freeform 1561"/>
            <p:cNvSpPr>
              <a:spLocks/>
            </p:cNvSpPr>
            <p:nvPr/>
          </p:nvSpPr>
          <p:spPr bwMode="auto">
            <a:xfrm>
              <a:off x="5270" y="1636"/>
              <a:ext cx="104" cy="212"/>
            </a:xfrm>
            <a:custGeom>
              <a:avLst/>
              <a:gdLst>
                <a:gd name="T0" fmla="*/ 103 w 104"/>
                <a:gd name="T1" fmla="*/ 1834 h 212"/>
                <a:gd name="T2" fmla="*/ 85 w 104"/>
                <a:gd name="T3" fmla="*/ 1834 h 212"/>
                <a:gd name="T4" fmla="*/ 85 w 104"/>
                <a:gd name="T5" fmla="*/ 1698 h 212"/>
                <a:gd name="T6" fmla="*/ 48 w 104"/>
                <a:gd name="T7" fmla="*/ 1677 h 212"/>
                <a:gd name="T8" fmla="*/ 29 w 104"/>
                <a:gd name="T9" fmla="*/ 1666 h 212"/>
                <a:gd name="T10" fmla="*/ 20 w 104"/>
                <a:gd name="T11" fmla="*/ 1661 h 212"/>
                <a:gd name="T12" fmla="*/ 16 w 104"/>
                <a:gd name="T13" fmla="*/ 1659 h 212"/>
                <a:gd name="T14" fmla="*/ 15 w 104"/>
                <a:gd name="T15" fmla="*/ 1654 h 212"/>
                <a:gd name="T16" fmla="*/ 13 w 104"/>
                <a:gd name="T17" fmla="*/ 1637 h 212"/>
                <a:gd name="T18" fmla="*/ 0 w 104"/>
                <a:gd name="T19" fmla="*/ 1637 h 212"/>
                <a:gd name="T20" fmla="*/ 2 w 104"/>
                <a:gd name="T21" fmla="*/ 1668 h 212"/>
                <a:gd name="T22" fmla="*/ 39 w 104"/>
                <a:gd name="T23" fmla="*/ 1688 h 212"/>
                <a:gd name="T24" fmla="*/ 58 w 104"/>
                <a:gd name="T25" fmla="*/ 1699 h 212"/>
                <a:gd name="T26" fmla="*/ 67 w 104"/>
                <a:gd name="T27" fmla="*/ 1704 h 212"/>
                <a:gd name="T28" fmla="*/ 71 w 104"/>
                <a:gd name="T29" fmla="*/ 1706 h 212"/>
                <a:gd name="T30" fmla="*/ 71 w 104"/>
                <a:gd name="T31" fmla="*/ 1848 h 212"/>
                <a:gd name="T32" fmla="*/ 103 w 104"/>
                <a:gd name="T33" fmla="*/ 1848 h 212"/>
                <a:gd name="T34" fmla="*/ 103 w 104"/>
                <a:gd name="T35" fmla="*/ 1834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4" h="212">
                  <a:moveTo>
                    <a:pt x="103" y="197"/>
                  </a:moveTo>
                  <a:lnTo>
                    <a:pt x="85" y="197"/>
                  </a:lnTo>
                  <a:lnTo>
                    <a:pt x="85" y="61"/>
                  </a:lnTo>
                  <a:lnTo>
                    <a:pt x="48" y="40"/>
                  </a:lnTo>
                  <a:lnTo>
                    <a:pt x="29" y="29"/>
                  </a:lnTo>
                  <a:lnTo>
                    <a:pt x="20" y="24"/>
                  </a:lnTo>
                  <a:lnTo>
                    <a:pt x="16" y="22"/>
                  </a:lnTo>
                  <a:lnTo>
                    <a:pt x="15" y="17"/>
                  </a:lnTo>
                  <a:lnTo>
                    <a:pt x="13" y="0"/>
                  </a:lnTo>
                  <a:lnTo>
                    <a:pt x="0" y="0"/>
                  </a:lnTo>
                  <a:lnTo>
                    <a:pt x="2" y="31"/>
                  </a:lnTo>
                  <a:lnTo>
                    <a:pt x="39" y="51"/>
                  </a:lnTo>
                  <a:lnTo>
                    <a:pt x="58" y="62"/>
                  </a:lnTo>
                  <a:lnTo>
                    <a:pt x="67" y="67"/>
                  </a:lnTo>
                  <a:lnTo>
                    <a:pt x="71" y="69"/>
                  </a:lnTo>
                  <a:lnTo>
                    <a:pt x="71" y="211"/>
                  </a:lnTo>
                  <a:lnTo>
                    <a:pt x="103" y="211"/>
                  </a:lnTo>
                  <a:lnTo>
                    <a:pt x="103" y="197"/>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9" name="Freeform 1562"/>
            <p:cNvSpPr>
              <a:spLocks/>
            </p:cNvSpPr>
            <p:nvPr/>
          </p:nvSpPr>
          <p:spPr bwMode="auto">
            <a:xfrm>
              <a:off x="5227" y="1812"/>
              <a:ext cx="23" cy="23"/>
            </a:xfrm>
            <a:custGeom>
              <a:avLst/>
              <a:gdLst>
                <a:gd name="T0" fmla="*/ 17 w 23"/>
                <a:gd name="T1" fmla="*/ 1835 h 23"/>
                <a:gd name="T2" fmla="*/ 5 w 23"/>
                <a:gd name="T3" fmla="*/ 1835 h 23"/>
                <a:gd name="T4" fmla="*/ 0 w 23"/>
                <a:gd name="T5" fmla="*/ 1830 h 23"/>
                <a:gd name="T6" fmla="*/ 0 w 23"/>
                <a:gd name="T7" fmla="*/ 1817 h 23"/>
                <a:gd name="T8" fmla="*/ 5 w 23"/>
                <a:gd name="T9" fmla="*/ 1812 h 23"/>
                <a:gd name="T10" fmla="*/ 17 w 23"/>
                <a:gd name="T11" fmla="*/ 1812 h 23"/>
                <a:gd name="T12" fmla="*/ 22 w 23"/>
                <a:gd name="T13" fmla="*/ 1817 h 23"/>
                <a:gd name="T14" fmla="*/ 22 w 23"/>
                <a:gd name="T15" fmla="*/ 1830 h 23"/>
                <a:gd name="T16" fmla="*/ 17 w 23"/>
                <a:gd name="T17" fmla="*/ 1835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3"/>
                  </a:moveTo>
                  <a:lnTo>
                    <a:pt x="5" y="23"/>
                  </a:lnTo>
                  <a:lnTo>
                    <a:pt x="0" y="18"/>
                  </a:lnTo>
                  <a:lnTo>
                    <a:pt x="0" y="5"/>
                  </a:lnTo>
                  <a:lnTo>
                    <a:pt x="5" y="0"/>
                  </a:lnTo>
                  <a:lnTo>
                    <a:pt x="17" y="0"/>
                  </a:lnTo>
                  <a:lnTo>
                    <a:pt x="22" y="5"/>
                  </a:lnTo>
                  <a:lnTo>
                    <a:pt x="22"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0" name="Freeform 1563"/>
            <p:cNvSpPr>
              <a:spLocks/>
            </p:cNvSpPr>
            <p:nvPr/>
          </p:nvSpPr>
          <p:spPr bwMode="auto">
            <a:xfrm>
              <a:off x="5206" y="1787"/>
              <a:ext cx="23" cy="23"/>
            </a:xfrm>
            <a:custGeom>
              <a:avLst/>
              <a:gdLst>
                <a:gd name="T0" fmla="*/ 17 w 23"/>
                <a:gd name="T1" fmla="*/ 1810 h 23"/>
                <a:gd name="T2" fmla="*/ 5 w 23"/>
                <a:gd name="T3" fmla="*/ 1810 h 23"/>
                <a:gd name="T4" fmla="*/ 0 w 23"/>
                <a:gd name="T5" fmla="*/ 1805 h 23"/>
                <a:gd name="T6" fmla="*/ 0 w 23"/>
                <a:gd name="T7" fmla="*/ 1793 h 23"/>
                <a:gd name="T8" fmla="*/ 5 w 23"/>
                <a:gd name="T9" fmla="*/ 1788 h 23"/>
                <a:gd name="T10" fmla="*/ 17 w 23"/>
                <a:gd name="T11" fmla="*/ 1788 h 23"/>
                <a:gd name="T12" fmla="*/ 22 w 23"/>
                <a:gd name="T13" fmla="*/ 1793 h 23"/>
                <a:gd name="T14" fmla="*/ 22 w 23"/>
                <a:gd name="T15" fmla="*/ 1805 h 23"/>
                <a:gd name="T16" fmla="*/ 17 w 23"/>
                <a:gd name="T17" fmla="*/ 181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2"/>
                  </a:moveTo>
                  <a:lnTo>
                    <a:pt x="5" y="22"/>
                  </a:lnTo>
                  <a:lnTo>
                    <a:pt x="0" y="17"/>
                  </a:lnTo>
                  <a:lnTo>
                    <a:pt x="0" y="5"/>
                  </a:lnTo>
                  <a:lnTo>
                    <a:pt x="5" y="0"/>
                  </a:lnTo>
                  <a:lnTo>
                    <a:pt x="17" y="0"/>
                  </a:lnTo>
                  <a:lnTo>
                    <a:pt x="22" y="5"/>
                  </a:lnTo>
                  <a:lnTo>
                    <a:pt x="22" y="17"/>
                  </a:lnTo>
                  <a:lnTo>
                    <a:pt x="17" y="2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1" name="Freeform 1564"/>
            <p:cNvSpPr>
              <a:spLocks/>
            </p:cNvSpPr>
            <p:nvPr/>
          </p:nvSpPr>
          <p:spPr bwMode="auto">
            <a:xfrm>
              <a:off x="5186" y="1763"/>
              <a:ext cx="23" cy="23"/>
            </a:xfrm>
            <a:custGeom>
              <a:avLst/>
              <a:gdLst>
                <a:gd name="T0" fmla="*/ 18 w 23"/>
                <a:gd name="T1" fmla="*/ 1786 h 23"/>
                <a:gd name="T2" fmla="*/ 5 w 23"/>
                <a:gd name="T3" fmla="*/ 1786 h 23"/>
                <a:gd name="T4" fmla="*/ 0 w 23"/>
                <a:gd name="T5" fmla="*/ 1781 h 23"/>
                <a:gd name="T6" fmla="*/ 0 w 23"/>
                <a:gd name="T7" fmla="*/ 1768 h 23"/>
                <a:gd name="T8" fmla="*/ 5 w 23"/>
                <a:gd name="T9" fmla="*/ 1763 h 23"/>
                <a:gd name="T10" fmla="*/ 18 w 23"/>
                <a:gd name="T11" fmla="*/ 1763 h 23"/>
                <a:gd name="T12" fmla="*/ 23 w 23"/>
                <a:gd name="T13" fmla="*/ 1768 h 23"/>
                <a:gd name="T14" fmla="*/ 23 w 23"/>
                <a:gd name="T15" fmla="*/ 1781 h 23"/>
                <a:gd name="T16" fmla="*/ 18 w 23"/>
                <a:gd name="T17" fmla="*/ 1786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8" y="23"/>
                  </a:moveTo>
                  <a:lnTo>
                    <a:pt x="5" y="23"/>
                  </a:lnTo>
                  <a:lnTo>
                    <a:pt x="0" y="18"/>
                  </a:lnTo>
                  <a:lnTo>
                    <a:pt x="0" y="5"/>
                  </a:lnTo>
                  <a:lnTo>
                    <a:pt x="5" y="0"/>
                  </a:lnTo>
                  <a:lnTo>
                    <a:pt x="18" y="0"/>
                  </a:lnTo>
                  <a:lnTo>
                    <a:pt x="23" y="5"/>
                  </a:lnTo>
                  <a:lnTo>
                    <a:pt x="23" y="18"/>
                  </a:lnTo>
                  <a:lnTo>
                    <a:pt x="18"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2" name="Freeform 1565"/>
            <p:cNvSpPr>
              <a:spLocks/>
            </p:cNvSpPr>
            <p:nvPr/>
          </p:nvSpPr>
          <p:spPr bwMode="auto">
            <a:xfrm>
              <a:off x="5165" y="1738"/>
              <a:ext cx="23" cy="23"/>
            </a:xfrm>
            <a:custGeom>
              <a:avLst/>
              <a:gdLst>
                <a:gd name="T0" fmla="*/ 17 w 23"/>
                <a:gd name="T1" fmla="*/ 1761 h 23"/>
                <a:gd name="T2" fmla="*/ 5 w 23"/>
                <a:gd name="T3" fmla="*/ 1761 h 23"/>
                <a:gd name="T4" fmla="*/ 0 w 23"/>
                <a:gd name="T5" fmla="*/ 1756 h 23"/>
                <a:gd name="T6" fmla="*/ 0 w 23"/>
                <a:gd name="T7" fmla="*/ 1744 h 23"/>
                <a:gd name="T8" fmla="*/ 5 w 23"/>
                <a:gd name="T9" fmla="*/ 1739 h 23"/>
                <a:gd name="T10" fmla="*/ 17 w 23"/>
                <a:gd name="T11" fmla="*/ 1739 h 23"/>
                <a:gd name="T12" fmla="*/ 22 w 23"/>
                <a:gd name="T13" fmla="*/ 1744 h 23"/>
                <a:gd name="T14" fmla="*/ 22 w 23"/>
                <a:gd name="T15" fmla="*/ 1756 h 23"/>
                <a:gd name="T16" fmla="*/ 17 w 23"/>
                <a:gd name="T17" fmla="*/ 176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17" y="22"/>
                  </a:moveTo>
                  <a:lnTo>
                    <a:pt x="5" y="22"/>
                  </a:lnTo>
                  <a:lnTo>
                    <a:pt x="0" y="17"/>
                  </a:lnTo>
                  <a:lnTo>
                    <a:pt x="0" y="5"/>
                  </a:lnTo>
                  <a:lnTo>
                    <a:pt x="5" y="0"/>
                  </a:lnTo>
                  <a:lnTo>
                    <a:pt x="17" y="0"/>
                  </a:lnTo>
                  <a:lnTo>
                    <a:pt x="22" y="5"/>
                  </a:lnTo>
                  <a:lnTo>
                    <a:pt x="22" y="17"/>
                  </a:lnTo>
                  <a:lnTo>
                    <a:pt x="17" y="2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3" name="Picture 1566"/>
            <p:cNvPicPr>
              <a:picLocks noChangeAspect="1" noChangeArrowheads="1"/>
            </p:cNvPicPr>
            <p:nvPr/>
          </p:nvPicPr>
          <p:blipFill>
            <a:blip r:embed="rId48" cstate="print"/>
            <a:srcRect/>
            <a:stretch>
              <a:fillRect/>
            </a:stretch>
          </p:blipFill>
          <p:spPr bwMode="auto">
            <a:xfrm>
              <a:off x="5250" y="1718"/>
              <a:ext cx="23" cy="300"/>
            </a:xfrm>
            <a:prstGeom prst="rect">
              <a:avLst/>
            </a:prstGeom>
            <a:noFill/>
          </p:spPr>
        </p:pic>
        <p:sp>
          <p:nvSpPr>
            <p:cNvPr id="154" name="Freeform 1567"/>
            <p:cNvSpPr>
              <a:spLocks/>
            </p:cNvSpPr>
            <p:nvPr/>
          </p:nvSpPr>
          <p:spPr bwMode="auto">
            <a:xfrm>
              <a:off x="5250" y="1718"/>
              <a:ext cx="23" cy="300"/>
            </a:xfrm>
            <a:custGeom>
              <a:avLst/>
              <a:gdLst>
                <a:gd name="T0" fmla="*/ 9 w 23"/>
                <a:gd name="T1" fmla="*/ 2019 h 300"/>
                <a:gd name="T2" fmla="*/ 23 w 23"/>
                <a:gd name="T3" fmla="*/ 2019 h 300"/>
                <a:gd name="T4" fmla="*/ 23 w 23"/>
                <a:gd name="T5" fmla="*/ 1719 h 300"/>
                <a:gd name="T6" fmla="*/ 9 w 23"/>
                <a:gd name="T7" fmla="*/ 1719 h 300"/>
                <a:gd name="T8" fmla="*/ 4 w 23"/>
                <a:gd name="T9" fmla="*/ 1719 h 300"/>
                <a:gd name="T10" fmla="*/ 0 w 23"/>
                <a:gd name="T11" fmla="*/ 1724 h 300"/>
                <a:gd name="T12" fmla="*/ 0 w 23"/>
                <a:gd name="T13" fmla="*/ 1730 h 300"/>
                <a:gd name="T14" fmla="*/ 0 w 23"/>
                <a:gd name="T15" fmla="*/ 2007 h 300"/>
                <a:gd name="T16" fmla="*/ 0 w 23"/>
                <a:gd name="T17" fmla="*/ 2013 h 300"/>
                <a:gd name="T18" fmla="*/ 4 w 23"/>
                <a:gd name="T19" fmla="*/ 2019 h 300"/>
                <a:gd name="T20" fmla="*/ 9 w 23"/>
                <a:gd name="T21" fmla="*/ 2019 h 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300">
                  <a:moveTo>
                    <a:pt x="9" y="300"/>
                  </a:moveTo>
                  <a:lnTo>
                    <a:pt x="23" y="300"/>
                  </a:lnTo>
                  <a:lnTo>
                    <a:pt x="23" y="0"/>
                  </a:lnTo>
                  <a:lnTo>
                    <a:pt x="9" y="0"/>
                  </a:lnTo>
                  <a:lnTo>
                    <a:pt x="4" y="0"/>
                  </a:lnTo>
                  <a:lnTo>
                    <a:pt x="0" y="5"/>
                  </a:lnTo>
                  <a:lnTo>
                    <a:pt x="0" y="11"/>
                  </a:lnTo>
                  <a:lnTo>
                    <a:pt x="0" y="288"/>
                  </a:lnTo>
                  <a:lnTo>
                    <a:pt x="0" y="294"/>
                  </a:lnTo>
                  <a:lnTo>
                    <a:pt x="4" y="300"/>
                  </a:lnTo>
                  <a:lnTo>
                    <a:pt x="9" y="300"/>
                  </a:lnTo>
                </a:path>
              </a:pathLst>
            </a:custGeom>
            <a:noFill/>
            <a:ln w="612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5" name="Freeform 1568"/>
            <p:cNvSpPr>
              <a:spLocks/>
            </p:cNvSpPr>
            <p:nvPr/>
          </p:nvSpPr>
          <p:spPr bwMode="auto">
            <a:xfrm>
              <a:off x="8071" y="2315"/>
              <a:ext cx="80" cy="31"/>
            </a:xfrm>
            <a:custGeom>
              <a:avLst/>
              <a:gdLst>
                <a:gd name="T0" fmla="*/ 80 w 80"/>
                <a:gd name="T1" fmla="*/ 2345 h 31"/>
                <a:gd name="T2" fmla="*/ 77 w 80"/>
                <a:gd name="T3" fmla="*/ 2334 h 31"/>
                <a:gd name="T4" fmla="*/ 68 w 80"/>
                <a:gd name="T5" fmla="*/ 2324 h 31"/>
                <a:gd name="T6" fmla="*/ 56 w 80"/>
                <a:gd name="T7" fmla="*/ 2318 h 31"/>
                <a:gd name="T8" fmla="*/ 40 w 80"/>
                <a:gd name="T9" fmla="*/ 2316 h 31"/>
                <a:gd name="T10" fmla="*/ 25 w 80"/>
                <a:gd name="T11" fmla="*/ 2318 h 31"/>
                <a:gd name="T12" fmla="*/ 12 w 80"/>
                <a:gd name="T13" fmla="*/ 2324 h 31"/>
                <a:gd name="T14" fmla="*/ 4 w 80"/>
                <a:gd name="T15" fmla="*/ 2334 h 31"/>
                <a:gd name="T16" fmla="*/ 0 w 80"/>
                <a:gd name="T17" fmla="*/ 2345 h 31"/>
                <a:gd name="T18" fmla="*/ 0 w 80"/>
                <a:gd name="T19" fmla="*/ 2345 h 31"/>
                <a:gd name="T20" fmla="*/ 1 w 80"/>
                <a:gd name="T21" fmla="*/ 2346 h 31"/>
                <a:gd name="T22" fmla="*/ 1 w 80"/>
                <a:gd name="T23" fmla="*/ 2346 h 31"/>
                <a:gd name="T24" fmla="*/ 80 w 80"/>
                <a:gd name="T25" fmla="*/ 2346 h 31"/>
                <a:gd name="T26" fmla="*/ 80 w 80"/>
                <a:gd name="T27" fmla="*/ 2346 h 31"/>
                <a:gd name="T28" fmla="*/ 80 w 80"/>
                <a:gd name="T29" fmla="*/ 2345 h 31"/>
                <a:gd name="T30" fmla="*/ 80 w 80"/>
                <a:gd name="T31" fmla="*/ 234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1">
                  <a:moveTo>
                    <a:pt x="80" y="29"/>
                  </a:moveTo>
                  <a:lnTo>
                    <a:pt x="77" y="18"/>
                  </a:lnTo>
                  <a:lnTo>
                    <a:pt x="68" y="8"/>
                  </a:lnTo>
                  <a:lnTo>
                    <a:pt x="56" y="2"/>
                  </a:lnTo>
                  <a:lnTo>
                    <a:pt x="40" y="0"/>
                  </a:lnTo>
                  <a:lnTo>
                    <a:pt x="25" y="2"/>
                  </a:lnTo>
                  <a:lnTo>
                    <a:pt x="12" y="8"/>
                  </a:lnTo>
                  <a:lnTo>
                    <a:pt x="4" y="18"/>
                  </a:lnTo>
                  <a:lnTo>
                    <a:pt x="0" y="29"/>
                  </a:lnTo>
                  <a:lnTo>
                    <a:pt x="1" y="30"/>
                  </a:lnTo>
                  <a:lnTo>
                    <a:pt x="80" y="30"/>
                  </a:lnTo>
                  <a:lnTo>
                    <a:pt x="80" y="29"/>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6" name="Picture 1569"/>
            <p:cNvPicPr>
              <a:picLocks noChangeAspect="1" noChangeArrowheads="1"/>
            </p:cNvPicPr>
            <p:nvPr/>
          </p:nvPicPr>
          <p:blipFill>
            <a:blip r:embed="rId49" cstate="print"/>
            <a:srcRect/>
            <a:stretch>
              <a:fillRect/>
            </a:stretch>
          </p:blipFill>
          <p:spPr bwMode="auto">
            <a:xfrm>
              <a:off x="8074" y="2345"/>
              <a:ext cx="75" cy="174"/>
            </a:xfrm>
            <a:prstGeom prst="rect">
              <a:avLst/>
            </a:prstGeom>
            <a:noFill/>
          </p:spPr>
        </p:pic>
        <p:sp>
          <p:nvSpPr>
            <p:cNvPr id="157" name="Rectangle 1570"/>
            <p:cNvSpPr>
              <a:spLocks noChangeArrowheads="1"/>
            </p:cNvSpPr>
            <p:nvPr/>
          </p:nvSpPr>
          <p:spPr bwMode="auto">
            <a:xfrm>
              <a:off x="8074" y="2345"/>
              <a:ext cx="75" cy="174"/>
            </a:xfrm>
            <a:prstGeom prst="rect">
              <a:avLst/>
            </a:prstGeom>
            <a:noFill/>
            <a:ln w="612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58" name="Freeform 1571"/>
            <p:cNvSpPr>
              <a:spLocks/>
            </p:cNvSpPr>
            <p:nvPr/>
          </p:nvSpPr>
          <p:spPr bwMode="auto">
            <a:xfrm>
              <a:off x="8095" y="2365"/>
              <a:ext cx="32" cy="32"/>
            </a:xfrm>
            <a:custGeom>
              <a:avLst/>
              <a:gdLst>
                <a:gd name="T0" fmla="*/ 0 w 32"/>
                <a:gd name="T1" fmla="*/ 2381 h 32"/>
                <a:gd name="T2" fmla="*/ 0 w 32"/>
                <a:gd name="T3" fmla="*/ 2372 h 32"/>
                <a:gd name="T4" fmla="*/ 7 w 32"/>
                <a:gd name="T5" fmla="*/ 2365 h 32"/>
                <a:gd name="T6" fmla="*/ 15 w 32"/>
                <a:gd name="T7" fmla="*/ 2365 h 32"/>
                <a:gd name="T8" fmla="*/ 24 w 32"/>
                <a:gd name="T9" fmla="*/ 2365 h 32"/>
                <a:gd name="T10" fmla="*/ 31 w 32"/>
                <a:gd name="T11" fmla="*/ 2372 h 32"/>
                <a:gd name="T12" fmla="*/ 31 w 32"/>
                <a:gd name="T13" fmla="*/ 2381 h 32"/>
                <a:gd name="T14" fmla="*/ 31 w 32"/>
                <a:gd name="T15" fmla="*/ 2389 h 32"/>
                <a:gd name="T16" fmla="*/ 24 w 32"/>
                <a:gd name="T17" fmla="*/ 2396 h 32"/>
                <a:gd name="T18" fmla="*/ 15 w 32"/>
                <a:gd name="T19" fmla="*/ 2396 h 32"/>
                <a:gd name="T20" fmla="*/ 7 w 32"/>
                <a:gd name="T21" fmla="*/ 2396 h 32"/>
                <a:gd name="T22" fmla="*/ 0 w 32"/>
                <a:gd name="T23" fmla="*/ 2389 h 32"/>
                <a:gd name="T24" fmla="*/ 0 w 32"/>
                <a:gd name="T25" fmla="*/ 238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32">
                  <a:moveTo>
                    <a:pt x="0" y="16"/>
                  </a:moveTo>
                  <a:lnTo>
                    <a:pt x="0" y="7"/>
                  </a:lnTo>
                  <a:lnTo>
                    <a:pt x="7" y="0"/>
                  </a:lnTo>
                  <a:lnTo>
                    <a:pt x="15" y="0"/>
                  </a:lnTo>
                  <a:lnTo>
                    <a:pt x="24" y="0"/>
                  </a:lnTo>
                  <a:lnTo>
                    <a:pt x="31" y="7"/>
                  </a:lnTo>
                  <a:lnTo>
                    <a:pt x="31" y="16"/>
                  </a:lnTo>
                  <a:lnTo>
                    <a:pt x="31" y="24"/>
                  </a:lnTo>
                  <a:lnTo>
                    <a:pt x="24" y="31"/>
                  </a:lnTo>
                  <a:lnTo>
                    <a:pt x="15" y="31"/>
                  </a:lnTo>
                  <a:lnTo>
                    <a:pt x="7" y="31"/>
                  </a:lnTo>
                  <a:lnTo>
                    <a:pt x="0" y="24"/>
                  </a:lnTo>
                  <a:lnTo>
                    <a:pt x="0" y="16"/>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9" name="Freeform 1572"/>
            <p:cNvSpPr>
              <a:spLocks/>
            </p:cNvSpPr>
            <p:nvPr/>
          </p:nvSpPr>
          <p:spPr bwMode="auto">
            <a:xfrm>
              <a:off x="8111" y="2277"/>
              <a:ext cx="2" cy="88"/>
            </a:xfrm>
            <a:custGeom>
              <a:avLst/>
              <a:gdLst>
                <a:gd name="T0" fmla="*/ 0 w 2"/>
                <a:gd name="T1" fmla="*/ 2365 h 88"/>
                <a:gd name="T2" fmla="*/ 0 w 2"/>
                <a:gd name="T3" fmla="*/ 2278 h 88"/>
                <a:gd name="T4" fmla="*/ 0 60000 65536"/>
                <a:gd name="T5" fmla="*/ 0 60000 65536"/>
              </a:gdLst>
              <a:ahLst/>
              <a:cxnLst>
                <a:cxn ang="T4">
                  <a:pos x="T0" y="T1"/>
                </a:cxn>
                <a:cxn ang="T5">
                  <a:pos x="T2" y="T3"/>
                </a:cxn>
              </a:cxnLst>
              <a:rect l="0" t="0" r="r" b="b"/>
              <a:pathLst>
                <a:path w="2" h="88">
                  <a:moveTo>
                    <a:pt x="0" y="87"/>
                  </a:moveTo>
                  <a:lnTo>
                    <a:pt x="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0" name="Line 1573"/>
            <p:cNvSpPr>
              <a:spLocks noChangeShapeType="1"/>
            </p:cNvSpPr>
            <p:nvPr/>
          </p:nvSpPr>
          <p:spPr bwMode="auto">
            <a:xfrm>
              <a:off x="8111" y="2365"/>
              <a:ext cx="0" cy="0"/>
            </a:xfrm>
            <a:prstGeom prst="line">
              <a:avLst/>
            </a:prstGeom>
            <a:noFill/>
            <a:ln w="612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1" name="Picture 1574"/>
            <p:cNvPicPr>
              <a:picLocks noChangeAspect="1" noChangeArrowheads="1"/>
            </p:cNvPicPr>
            <p:nvPr/>
          </p:nvPicPr>
          <p:blipFill>
            <a:blip r:embed="rId50"/>
            <a:srcRect/>
            <a:stretch>
              <a:fillRect/>
            </a:stretch>
          </p:blipFill>
          <p:spPr bwMode="auto">
            <a:xfrm>
              <a:off x="6529" y="2519"/>
              <a:ext cx="4" cy="30"/>
            </a:xfrm>
            <a:prstGeom prst="rect">
              <a:avLst/>
            </a:prstGeom>
            <a:noFill/>
          </p:spPr>
        </p:pic>
        <p:sp>
          <p:nvSpPr>
            <p:cNvPr id="162" name="Freeform 1575"/>
            <p:cNvSpPr>
              <a:spLocks/>
            </p:cNvSpPr>
            <p:nvPr/>
          </p:nvSpPr>
          <p:spPr bwMode="auto">
            <a:xfrm>
              <a:off x="6529" y="2519"/>
              <a:ext cx="4" cy="30"/>
            </a:xfrm>
            <a:custGeom>
              <a:avLst/>
              <a:gdLst>
                <a:gd name="T0" fmla="*/ 4 w 4"/>
                <a:gd name="T1" fmla="*/ 2534 h 30"/>
                <a:gd name="T2" fmla="*/ 4 w 4"/>
                <a:gd name="T3" fmla="*/ 2520 h 30"/>
                <a:gd name="T4" fmla="*/ 0 w 4"/>
                <a:gd name="T5" fmla="*/ 2550 h 30"/>
                <a:gd name="T6" fmla="*/ 2 w 4"/>
                <a:gd name="T7" fmla="*/ 2545 h 30"/>
                <a:gd name="T8" fmla="*/ 4 w 4"/>
                <a:gd name="T9" fmla="*/ 2540 h 30"/>
                <a:gd name="T10" fmla="*/ 4 w 4"/>
                <a:gd name="T11" fmla="*/ 2534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0">
                  <a:moveTo>
                    <a:pt x="4" y="14"/>
                  </a:moveTo>
                  <a:lnTo>
                    <a:pt x="4" y="0"/>
                  </a:lnTo>
                  <a:lnTo>
                    <a:pt x="0" y="30"/>
                  </a:lnTo>
                  <a:lnTo>
                    <a:pt x="2" y="25"/>
                  </a:lnTo>
                  <a:lnTo>
                    <a:pt x="4" y="20"/>
                  </a:lnTo>
                  <a:lnTo>
                    <a:pt x="4" y="14"/>
                  </a:lnTo>
                  <a:close/>
                </a:path>
              </a:pathLst>
            </a:custGeom>
            <a:noFill/>
            <a:ln w="612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3" name="Picture 1576"/>
            <p:cNvPicPr>
              <a:picLocks noChangeAspect="1" noChangeArrowheads="1"/>
            </p:cNvPicPr>
            <p:nvPr/>
          </p:nvPicPr>
          <p:blipFill>
            <a:blip r:embed="rId51" cstate="print"/>
            <a:srcRect/>
            <a:stretch>
              <a:fillRect/>
            </a:stretch>
          </p:blipFill>
          <p:spPr bwMode="auto">
            <a:xfrm>
              <a:off x="6069" y="2384"/>
              <a:ext cx="465" cy="135"/>
            </a:xfrm>
            <a:prstGeom prst="rect">
              <a:avLst/>
            </a:prstGeom>
            <a:noFill/>
          </p:spPr>
        </p:pic>
        <p:sp>
          <p:nvSpPr>
            <p:cNvPr id="164" name="Freeform 1577"/>
            <p:cNvSpPr>
              <a:spLocks/>
            </p:cNvSpPr>
            <p:nvPr/>
          </p:nvSpPr>
          <p:spPr bwMode="auto">
            <a:xfrm>
              <a:off x="6069" y="2384"/>
              <a:ext cx="465" cy="135"/>
            </a:xfrm>
            <a:custGeom>
              <a:avLst/>
              <a:gdLst>
                <a:gd name="T0" fmla="*/ 433 w 465"/>
                <a:gd name="T1" fmla="*/ 2385 h 135"/>
                <a:gd name="T2" fmla="*/ 32 w 465"/>
                <a:gd name="T3" fmla="*/ 2385 h 135"/>
                <a:gd name="T4" fmla="*/ 20 w 465"/>
                <a:gd name="T5" fmla="*/ 2387 h 135"/>
                <a:gd name="T6" fmla="*/ 9 w 465"/>
                <a:gd name="T7" fmla="*/ 2394 h 135"/>
                <a:gd name="T8" fmla="*/ 3 w 465"/>
                <a:gd name="T9" fmla="*/ 2405 h 135"/>
                <a:gd name="T10" fmla="*/ 0 w 465"/>
                <a:gd name="T11" fmla="*/ 2417 h 135"/>
                <a:gd name="T12" fmla="*/ 0 w 465"/>
                <a:gd name="T13" fmla="*/ 2520 h 135"/>
                <a:gd name="T14" fmla="*/ 465 w 465"/>
                <a:gd name="T15" fmla="*/ 2520 h 135"/>
                <a:gd name="T16" fmla="*/ 465 w 465"/>
                <a:gd name="T17" fmla="*/ 2417 h 135"/>
                <a:gd name="T18" fmla="*/ 462 w 465"/>
                <a:gd name="T19" fmla="*/ 2405 h 135"/>
                <a:gd name="T20" fmla="*/ 455 w 465"/>
                <a:gd name="T21" fmla="*/ 2394 h 135"/>
                <a:gd name="T22" fmla="*/ 445 w 465"/>
                <a:gd name="T23" fmla="*/ 2387 h 135"/>
                <a:gd name="T24" fmla="*/ 433 w 465"/>
                <a:gd name="T25" fmla="*/ 2385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5" h="135">
                  <a:moveTo>
                    <a:pt x="433" y="0"/>
                  </a:moveTo>
                  <a:lnTo>
                    <a:pt x="32" y="0"/>
                  </a:lnTo>
                  <a:lnTo>
                    <a:pt x="20" y="2"/>
                  </a:lnTo>
                  <a:lnTo>
                    <a:pt x="9" y="9"/>
                  </a:lnTo>
                  <a:lnTo>
                    <a:pt x="3" y="20"/>
                  </a:lnTo>
                  <a:lnTo>
                    <a:pt x="0" y="32"/>
                  </a:lnTo>
                  <a:lnTo>
                    <a:pt x="0" y="135"/>
                  </a:lnTo>
                  <a:lnTo>
                    <a:pt x="465" y="135"/>
                  </a:lnTo>
                  <a:lnTo>
                    <a:pt x="465" y="32"/>
                  </a:lnTo>
                  <a:lnTo>
                    <a:pt x="462" y="20"/>
                  </a:lnTo>
                  <a:lnTo>
                    <a:pt x="455" y="9"/>
                  </a:lnTo>
                  <a:lnTo>
                    <a:pt x="445" y="2"/>
                  </a:lnTo>
                  <a:lnTo>
                    <a:pt x="433" y="0"/>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5" name="Picture 1578"/>
            <p:cNvPicPr>
              <a:picLocks noChangeAspect="1" noChangeArrowheads="1"/>
            </p:cNvPicPr>
            <p:nvPr/>
          </p:nvPicPr>
          <p:blipFill>
            <a:blip r:embed="rId52" cstate="print"/>
            <a:srcRect/>
            <a:stretch>
              <a:fillRect/>
            </a:stretch>
          </p:blipFill>
          <p:spPr bwMode="auto">
            <a:xfrm>
              <a:off x="6069" y="2519"/>
              <a:ext cx="465" cy="220"/>
            </a:xfrm>
            <a:prstGeom prst="rect">
              <a:avLst/>
            </a:prstGeom>
            <a:noFill/>
          </p:spPr>
        </p:pic>
        <p:sp>
          <p:nvSpPr>
            <p:cNvPr id="166" name="Freeform 1579"/>
            <p:cNvSpPr>
              <a:spLocks/>
            </p:cNvSpPr>
            <p:nvPr/>
          </p:nvSpPr>
          <p:spPr bwMode="auto">
            <a:xfrm>
              <a:off x="6069" y="2519"/>
              <a:ext cx="465" cy="220"/>
            </a:xfrm>
            <a:custGeom>
              <a:avLst/>
              <a:gdLst>
                <a:gd name="T0" fmla="*/ 435 w 465"/>
                <a:gd name="T1" fmla="*/ 2740 h 220"/>
                <a:gd name="T2" fmla="*/ 30 w 465"/>
                <a:gd name="T3" fmla="*/ 2740 h 220"/>
                <a:gd name="T4" fmla="*/ 0 w 465"/>
                <a:gd name="T5" fmla="*/ 2520 h 220"/>
                <a:gd name="T6" fmla="*/ 465 w 465"/>
                <a:gd name="T7" fmla="*/ 2520 h 220"/>
                <a:gd name="T8" fmla="*/ 435 w 465"/>
                <a:gd name="T9" fmla="*/ 274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 h="220">
                  <a:moveTo>
                    <a:pt x="435" y="220"/>
                  </a:moveTo>
                  <a:lnTo>
                    <a:pt x="30" y="220"/>
                  </a:lnTo>
                  <a:lnTo>
                    <a:pt x="0" y="0"/>
                  </a:lnTo>
                  <a:lnTo>
                    <a:pt x="465" y="0"/>
                  </a:lnTo>
                  <a:lnTo>
                    <a:pt x="435" y="220"/>
                  </a:lnTo>
                  <a:close/>
                </a:path>
              </a:pathLst>
            </a:custGeom>
            <a:noFill/>
            <a:ln w="6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7" name="Picture 1580"/>
            <p:cNvPicPr>
              <a:picLocks noChangeAspect="1" noChangeArrowheads="1"/>
            </p:cNvPicPr>
            <p:nvPr/>
          </p:nvPicPr>
          <p:blipFill>
            <a:blip r:embed="rId53" cstate="print"/>
            <a:srcRect/>
            <a:stretch>
              <a:fillRect/>
            </a:stretch>
          </p:blipFill>
          <p:spPr bwMode="auto">
            <a:xfrm>
              <a:off x="6069" y="2720"/>
              <a:ext cx="468" cy="339"/>
            </a:xfrm>
            <a:prstGeom prst="rect">
              <a:avLst/>
            </a:prstGeom>
            <a:noFill/>
          </p:spPr>
        </p:pic>
        <p:sp>
          <p:nvSpPr>
            <p:cNvPr id="168" name="Rectangle 1581"/>
            <p:cNvSpPr>
              <a:spLocks noChangeArrowheads="1"/>
            </p:cNvSpPr>
            <p:nvPr/>
          </p:nvSpPr>
          <p:spPr bwMode="auto">
            <a:xfrm>
              <a:off x="6069" y="2720"/>
              <a:ext cx="468" cy="339"/>
            </a:xfrm>
            <a:prstGeom prst="rect">
              <a:avLst/>
            </a:prstGeom>
            <a:noFill/>
            <a:ln w="61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9" name="Picture 1582"/>
            <p:cNvPicPr>
              <a:picLocks noChangeAspect="1" noChangeArrowheads="1"/>
            </p:cNvPicPr>
            <p:nvPr/>
          </p:nvPicPr>
          <p:blipFill>
            <a:blip r:embed="rId54" cstate="print"/>
            <a:srcRect/>
            <a:stretch>
              <a:fillRect/>
            </a:stretch>
          </p:blipFill>
          <p:spPr bwMode="auto">
            <a:xfrm>
              <a:off x="6279" y="2688"/>
              <a:ext cx="52" cy="32"/>
            </a:xfrm>
            <a:prstGeom prst="rect">
              <a:avLst/>
            </a:prstGeom>
            <a:noFill/>
          </p:spPr>
        </p:pic>
        <p:sp>
          <p:nvSpPr>
            <p:cNvPr id="170" name="Rectangle 1583"/>
            <p:cNvSpPr>
              <a:spLocks noChangeArrowheads="1"/>
            </p:cNvSpPr>
            <p:nvPr/>
          </p:nvSpPr>
          <p:spPr bwMode="auto">
            <a:xfrm>
              <a:off x="6279" y="2688"/>
              <a:ext cx="52" cy="32"/>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1" name="Picture 1584"/>
            <p:cNvPicPr>
              <a:picLocks noChangeAspect="1" noChangeArrowheads="1"/>
            </p:cNvPicPr>
            <p:nvPr/>
          </p:nvPicPr>
          <p:blipFill>
            <a:blip r:embed="rId54" cstate="print"/>
            <a:srcRect/>
            <a:stretch>
              <a:fillRect/>
            </a:stretch>
          </p:blipFill>
          <p:spPr bwMode="auto">
            <a:xfrm>
              <a:off x="6128" y="2688"/>
              <a:ext cx="52" cy="32"/>
            </a:xfrm>
            <a:prstGeom prst="rect">
              <a:avLst/>
            </a:prstGeom>
            <a:noFill/>
          </p:spPr>
        </p:pic>
        <p:sp>
          <p:nvSpPr>
            <p:cNvPr id="172" name="Rectangle 1585"/>
            <p:cNvSpPr>
              <a:spLocks noChangeArrowheads="1"/>
            </p:cNvSpPr>
            <p:nvPr/>
          </p:nvSpPr>
          <p:spPr bwMode="auto">
            <a:xfrm>
              <a:off x="6128" y="2688"/>
              <a:ext cx="52" cy="32"/>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3" name="Picture 1586"/>
            <p:cNvPicPr>
              <a:picLocks noChangeAspect="1" noChangeArrowheads="1"/>
            </p:cNvPicPr>
            <p:nvPr/>
          </p:nvPicPr>
          <p:blipFill>
            <a:blip r:embed="rId54" cstate="print"/>
            <a:srcRect/>
            <a:stretch>
              <a:fillRect/>
            </a:stretch>
          </p:blipFill>
          <p:spPr bwMode="auto">
            <a:xfrm>
              <a:off x="6421" y="2688"/>
              <a:ext cx="52" cy="32"/>
            </a:xfrm>
            <a:prstGeom prst="rect">
              <a:avLst/>
            </a:prstGeom>
            <a:noFill/>
          </p:spPr>
        </p:pic>
        <p:sp>
          <p:nvSpPr>
            <p:cNvPr id="174" name="Rectangle 1587"/>
            <p:cNvSpPr>
              <a:spLocks noChangeArrowheads="1"/>
            </p:cNvSpPr>
            <p:nvPr/>
          </p:nvSpPr>
          <p:spPr bwMode="auto">
            <a:xfrm>
              <a:off x="6421" y="2688"/>
              <a:ext cx="52" cy="32"/>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5" name="Picture 1588"/>
            <p:cNvPicPr>
              <a:picLocks noChangeAspect="1" noChangeArrowheads="1"/>
            </p:cNvPicPr>
            <p:nvPr/>
          </p:nvPicPr>
          <p:blipFill>
            <a:blip r:embed="rId55" cstate="print"/>
            <a:srcRect/>
            <a:stretch>
              <a:fillRect/>
            </a:stretch>
          </p:blipFill>
          <p:spPr bwMode="auto">
            <a:xfrm>
              <a:off x="5995" y="2847"/>
              <a:ext cx="74" cy="82"/>
            </a:xfrm>
            <a:prstGeom prst="rect">
              <a:avLst/>
            </a:prstGeom>
            <a:noFill/>
          </p:spPr>
        </p:pic>
        <p:sp>
          <p:nvSpPr>
            <p:cNvPr id="176" name="Freeform 1589"/>
            <p:cNvSpPr>
              <a:spLocks/>
            </p:cNvSpPr>
            <p:nvPr/>
          </p:nvSpPr>
          <p:spPr bwMode="auto">
            <a:xfrm>
              <a:off x="5995" y="2847"/>
              <a:ext cx="74" cy="82"/>
            </a:xfrm>
            <a:custGeom>
              <a:avLst/>
              <a:gdLst>
                <a:gd name="T0" fmla="*/ 0 w 74"/>
                <a:gd name="T1" fmla="*/ 2915 h 82"/>
                <a:gd name="T2" fmla="*/ 74 w 74"/>
                <a:gd name="T3" fmla="*/ 2929 h 82"/>
                <a:gd name="T4" fmla="*/ 74 w 74"/>
                <a:gd name="T5" fmla="*/ 2848 h 82"/>
                <a:gd name="T6" fmla="*/ 0 w 74"/>
                <a:gd name="T7" fmla="*/ 2862 h 82"/>
                <a:gd name="T8" fmla="*/ 0 w 74"/>
                <a:gd name="T9" fmla="*/ 2915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2">
                  <a:moveTo>
                    <a:pt x="0" y="67"/>
                  </a:moveTo>
                  <a:lnTo>
                    <a:pt x="74" y="81"/>
                  </a:lnTo>
                  <a:lnTo>
                    <a:pt x="74" y="0"/>
                  </a:lnTo>
                  <a:lnTo>
                    <a:pt x="0" y="14"/>
                  </a:lnTo>
                  <a:lnTo>
                    <a:pt x="0" y="67"/>
                  </a:lnTo>
                  <a:close/>
                </a:path>
              </a:pathLst>
            </a:custGeom>
            <a:noFill/>
            <a:ln w="612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7" name="Picture 1590"/>
            <p:cNvPicPr>
              <a:picLocks noChangeAspect="1" noChangeArrowheads="1"/>
            </p:cNvPicPr>
            <p:nvPr/>
          </p:nvPicPr>
          <p:blipFill>
            <a:blip r:embed="rId56" cstate="print"/>
            <a:srcRect/>
            <a:stretch>
              <a:fillRect/>
            </a:stretch>
          </p:blipFill>
          <p:spPr bwMode="auto">
            <a:xfrm>
              <a:off x="5918" y="2862"/>
              <a:ext cx="77" cy="53"/>
            </a:xfrm>
            <a:prstGeom prst="rect">
              <a:avLst/>
            </a:prstGeom>
            <a:noFill/>
          </p:spPr>
        </p:pic>
        <p:sp>
          <p:nvSpPr>
            <p:cNvPr id="178" name="Rectangle 1591"/>
            <p:cNvSpPr>
              <a:spLocks noChangeArrowheads="1"/>
            </p:cNvSpPr>
            <p:nvPr/>
          </p:nvSpPr>
          <p:spPr bwMode="auto">
            <a:xfrm>
              <a:off x="5918" y="2862"/>
              <a:ext cx="77" cy="53"/>
            </a:xfrm>
            <a:prstGeom prst="rect">
              <a:avLst/>
            </a:prstGeom>
            <a:noFill/>
            <a:ln w="61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9" name="Rectangle 1592"/>
            <p:cNvSpPr>
              <a:spLocks noChangeArrowheads="1"/>
            </p:cNvSpPr>
            <p:nvPr/>
          </p:nvSpPr>
          <p:spPr bwMode="auto">
            <a:xfrm>
              <a:off x="6605" y="2262"/>
              <a:ext cx="21" cy="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0" name="Rectangle 1593"/>
            <p:cNvSpPr>
              <a:spLocks noChangeArrowheads="1"/>
            </p:cNvSpPr>
            <p:nvPr/>
          </p:nvSpPr>
          <p:spPr bwMode="auto">
            <a:xfrm>
              <a:off x="6605" y="2262"/>
              <a:ext cx="21" cy="25"/>
            </a:xfrm>
            <a:prstGeom prst="rect">
              <a:avLst/>
            </a:prstGeom>
            <a:noFill/>
            <a:ln w="612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1" name="Picture 1594"/>
            <p:cNvPicPr>
              <a:picLocks noChangeAspect="1" noChangeArrowheads="1"/>
            </p:cNvPicPr>
            <p:nvPr/>
          </p:nvPicPr>
          <p:blipFill>
            <a:blip r:embed="rId57" cstate="print"/>
            <a:srcRect/>
            <a:stretch>
              <a:fillRect/>
            </a:stretch>
          </p:blipFill>
          <p:spPr bwMode="auto">
            <a:xfrm>
              <a:off x="6565" y="2286"/>
              <a:ext cx="101" cy="264"/>
            </a:xfrm>
            <a:prstGeom prst="rect">
              <a:avLst/>
            </a:prstGeom>
            <a:noFill/>
          </p:spPr>
        </p:pic>
        <p:sp>
          <p:nvSpPr>
            <p:cNvPr id="182" name="Rectangle 1595"/>
            <p:cNvSpPr>
              <a:spLocks noChangeArrowheads="1"/>
            </p:cNvSpPr>
            <p:nvPr/>
          </p:nvSpPr>
          <p:spPr bwMode="auto">
            <a:xfrm>
              <a:off x="6565" y="2286"/>
              <a:ext cx="101" cy="264"/>
            </a:xfrm>
            <a:prstGeom prst="rect">
              <a:avLst/>
            </a:prstGeom>
            <a:noFill/>
            <a:ln w="612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3" name="Picture 1596"/>
            <p:cNvPicPr>
              <a:picLocks noChangeAspect="1" noChangeArrowheads="1"/>
            </p:cNvPicPr>
            <p:nvPr/>
          </p:nvPicPr>
          <p:blipFill>
            <a:blip r:embed="rId58" cstate="print"/>
            <a:srcRect/>
            <a:stretch>
              <a:fillRect/>
            </a:stretch>
          </p:blipFill>
          <p:spPr bwMode="auto">
            <a:xfrm>
              <a:off x="6531" y="2413"/>
              <a:ext cx="171" cy="95"/>
            </a:xfrm>
            <a:prstGeom prst="rect">
              <a:avLst/>
            </a:prstGeom>
            <a:noFill/>
          </p:spPr>
        </p:pic>
        <p:sp>
          <p:nvSpPr>
            <p:cNvPr id="184" name="Rectangle 1597"/>
            <p:cNvSpPr>
              <a:spLocks noChangeArrowheads="1"/>
            </p:cNvSpPr>
            <p:nvPr/>
          </p:nvSpPr>
          <p:spPr bwMode="auto">
            <a:xfrm>
              <a:off x="6531" y="2413"/>
              <a:ext cx="171" cy="95"/>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5" name="Picture 1598"/>
            <p:cNvPicPr>
              <a:picLocks noChangeAspect="1" noChangeArrowheads="1"/>
            </p:cNvPicPr>
            <p:nvPr/>
          </p:nvPicPr>
          <p:blipFill>
            <a:blip r:embed="rId59" cstate="print"/>
            <a:srcRect/>
            <a:stretch>
              <a:fillRect/>
            </a:stretch>
          </p:blipFill>
          <p:spPr bwMode="auto">
            <a:xfrm>
              <a:off x="7383" y="3098"/>
              <a:ext cx="30" cy="54"/>
            </a:xfrm>
            <a:prstGeom prst="rect">
              <a:avLst/>
            </a:prstGeom>
            <a:noFill/>
          </p:spPr>
        </p:pic>
        <p:pic>
          <p:nvPicPr>
            <p:cNvPr id="186" name="Picture 1599"/>
            <p:cNvPicPr>
              <a:picLocks noChangeAspect="1" noChangeArrowheads="1"/>
            </p:cNvPicPr>
            <p:nvPr/>
          </p:nvPicPr>
          <p:blipFill>
            <a:blip r:embed="rId60" cstate="print"/>
            <a:srcRect/>
            <a:stretch>
              <a:fillRect/>
            </a:stretch>
          </p:blipFill>
          <p:spPr bwMode="auto">
            <a:xfrm>
              <a:off x="6675" y="3191"/>
              <a:ext cx="634" cy="117"/>
            </a:xfrm>
            <a:prstGeom prst="rect">
              <a:avLst/>
            </a:prstGeom>
            <a:noFill/>
          </p:spPr>
        </p:pic>
        <p:sp>
          <p:nvSpPr>
            <p:cNvPr id="187" name="Freeform 1600"/>
            <p:cNvSpPr>
              <a:spLocks/>
            </p:cNvSpPr>
            <p:nvPr/>
          </p:nvSpPr>
          <p:spPr bwMode="auto">
            <a:xfrm>
              <a:off x="7383" y="3098"/>
              <a:ext cx="30" cy="54"/>
            </a:xfrm>
            <a:custGeom>
              <a:avLst/>
              <a:gdLst>
                <a:gd name="T0" fmla="*/ 16 w 30"/>
                <a:gd name="T1" fmla="*/ 3098 h 54"/>
                <a:gd name="T2" fmla="*/ 0 w 30"/>
                <a:gd name="T3" fmla="*/ 3098 h 54"/>
                <a:gd name="T4" fmla="*/ 0 w 30"/>
                <a:gd name="T5" fmla="*/ 3115 h 54"/>
                <a:gd name="T6" fmla="*/ 15 w 30"/>
                <a:gd name="T7" fmla="*/ 3115 h 54"/>
                <a:gd name="T8" fmla="*/ 15 w 30"/>
                <a:gd name="T9" fmla="*/ 3145 h 54"/>
                <a:gd name="T10" fmla="*/ 15 w 30"/>
                <a:gd name="T11" fmla="*/ 3149 h 54"/>
                <a:gd name="T12" fmla="*/ 18 w 30"/>
                <a:gd name="T13" fmla="*/ 3152 h 54"/>
                <a:gd name="T14" fmla="*/ 22 w 30"/>
                <a:gd name="T15" fmla="*/ 3152 h 54"/>
                <a:gd name="T16" fmla="*/ 26 w 30"/>
                <a:gd name="T17" fmla="*/ 3152 h 54"/>
                <a:gd name="T18" fmla="*/ 29 w 30"/>
                <a:gd name="T19" fmla="*/ 3149 h 54"/>
                <a:gd name="T20" fmla="*/ 29 w 30"/>
                <a:gd name="T21" fmla="*/ 3145 h 54"/>
                <a:gd name="T22" fmla="*/ 29 w 30"/>
                <a:gd name="T23" fmla="*/ 3111 h 54"/>
                <a:gd name="T24" fmla="*/ 29 w 30"/>
                <a:gd name="T25" fmla="*/ 3104 h 54"/>
                <a:gd name="T26" fmla="*/ 23 w 30"/>
                <a:gd name="T27" fmla="*/ 3098 h 54"/>
                <a:gd name="T28" fmla="*/ 16 w 30"/>
                <a:gd name="T29" fmla="*/ 3098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54">
                  <a:moveTo>
                    <a:pt x="16" y="0"/>
                  </a:moveTo>
                  <a:lnTo>
                    <a:pt x="0" y="0"/>
                  </a:lnTo>
                  <a:lnTo>
                    <a:pt x="0" y="17"/>
                  </a:lnTo>
                  <a:lnTo>
                    <a:pt x="15" y="17"/>
                  </a:lnTo>
                  <a:lnTo>
                    <a:pt x="15" y="47"/>
                  </a:lnTo>
                  <a:lnTo>
                    <a:pt x="15" y="51"/>
                  </a:lnTo>
                  <a:lnTo>
                    <a:pt x="18" y="54"/>
                  </a:lnTo>
                  <a:lnTo>
                    <a:pt x="22" y="54"/>
                  </a:lnTo>
                  <a:lnTo>
                    <a:pt x="26" y="54"/>
                  </a:lnTo>
                  <a:lnTo>
                    <a:pt x="29" y="51"/>
                  </a:lnTo>
                  <a:lnTo>
                    <a:pt x="29" y="47"/>
                  </a:lnTo>
                  <a:lnTo>
                    <a:pt x="29" y="13"/>
                  </a:lnTo>
                  <a:lnTo>
                    <a:pt x="29" y="6"/>
                  </a:lnTo>
                  <a:lnTo>
                    <a:pt x="23" y="0"/>
                  </a:lnTo>
                  <a:lnTo>
                    <a:pt x="16" y="0"/>
                  </a:lnTo>
                  <a:close/>
                </a:path>
              </a:pathLst>
            </a:custGeom>
            <a:noFill/>
            <a:ln w="612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8" name="Freeform 1601"/>
            <p:cNvSpPr>
              <a:spLocks/>
            </p:cNvSpPr>
            <p:nvPr/>
          </p:nvSpPr>
          <p:spPr bwMode="auto">
            <a:xfrm>
              <a:off x="7326" y="3100"/>
              <a:ext cx="61" cy="29"/>
            </a:xfrm>
            <a:custGeom>
              <a:avLst/>
              <a:gdLst>
                <a:gd name="T0" fmla="*/ 0 w 61"/>
                <a:gd name="T1" fmla="*/ 3101 h 29"/>
                <a:gd name="T2" fmla="*/ 3 w 61"/>
                <a:gd name="T3" fmla="*/ 3112 h 29"/>
                <a:gd name="T4" fmla="*/ 9 w 61"/>
                <a:gd name="T5" fmla="*/ 3121 h 29"/>
                <a:gd name="T6" fmla="*/ 19 w 61"/>
                <a:gd name="T7" fmla="*/ 3127 h 29"/>
                <a:gd name="T8" fmla="*/ 30 w 61"/>
                <a:gd name="T9" fmla="*/ 3130 h 29"/>
                <a:gd name="T10" fmla="*/ 42 w 61"/>
                <a:gd name="T11" fmla="*/ 3127 h 29"/>
                <a:gd name="T12" fmla="*/ 51 w 61"/>
                <a:gd name="T13" fmla="*/ 3121 h 29"/>
                <a:gd name="T14" fmla="*/ 57 w 61"/>
                <a:gd name="T15" fmla="*/ 3112 h 29"/>
                <a:gd name="T16" fmla="*/ 60 w 61"/>
                <a:gd name="T17" fmla="*/ 3101 h 29"/>
                <a:gd name="T18" fmla="*/ 0 w 61"/>
                <a:gd name="T19" fmla="*/ 310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29">
                  <a:moveTo>
                    <a:pt x="0" y="0"/>
                  </a:moveTo>
                  <a:lnTo>
                    <a:pt x="3" y="11"/>
                  </a:lnTo>
                  <a:lnTo>
                    <a:pt x="9" y="20"/>
                  </a:lnTo>
                  <a:lnTo>
                    <a:pt x="19" y="26"/>
                  </a:lnTo>
                  <a:lnTo>
                    <a:pt x="30" y="29"/>
                  </a:lnTo>
                  <a:lnTo>
                    <a:pt x="42" y="26"/>
                  </a:lnTo>
                  <a:lnTo>
                    <a:pt x="51" y="20"/>
                  </a:lnTo>
                  <a:lnTo>
                    <a:pt x="57" y="11"/>
                  </a:lnTo>
                  <a:lnTo>
                    <a:pt x="60" y="0"/>
                  </a:lnTo>
                  <a:lnTo>
                    <a:pt x="0" y="0"/>
                  </a:lnTo>
                  <a:close/>
                </a:path>
              </a:pathLst>
            </a:custGeom>
            <a:noFill/>
            <a:ln w="6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9" name="Picture 1602"/>
            <p:cNvPicPr>
              <a:picLocks noChangeAspect="1" noChangeArrowheads="1"/>
            </p:cNvPicPr>
            <p:nvPr/>
          </p:nvPicPr>
          <p:blipFill>
            <a:blip r:embed="rId61" cstate="print"/>
            <a:srcRect/>
            <a:stretch>
              <a:fillRect/>
            </a:stretch>
          </p:blipFill>
          <p:spPr bwMode="auto">
            <a:xfrm>
              <a:off x="7344" y="3125"/>
              <a:ext cx="23" cy="28"/>
            </a:xfrm>
            <a:prstGeom prst="rect">
              <a:avLst/>
            </a:prstGeom>
            <a:noFill/>
          </p:spPr>
        </p:pic>
        <p:sp>
          <p:nvSpPr>
            <p:cNvPr id="190" name="Rectangle 1603"/>
            <p:cNvSpPr>
              <a:spLocks noChangeArrowheads="1"/>
            </p:cNvSpPr>
            <p:nvPr/>
          </p:nvSpPr>
          <p:spPr bwMode="auto">
            <a:xfrm>
              <a:off x="7344" y="3125"/>
              <a:ext cx="24" cy="28"/>
            </a:xfrm>
            <a:prstGeom prst="rect">
              <a:avLst/>
            </a:prstGeom>
            <a:noFill/>
            <a:ln w="612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1" name="Picture 1604"/>
            <p:cNvPicPr>
              <a:picLocks noChangeAspect="1" noChangeArrowheads="1"/>
            </p:cNvPicPr>
            <p:nvPr/>
          </p:nvPicPr>
          <p:blipFill>
            <a:blip r:embed="rId62" cstate="print"/>
            <a:srcRect/>
            <a:stretch>
              <a:fillRect/>
            </a:stretch>
          </p:blipFill>
          <p:spPr bwMode="auto">
            <a:xfrm>
              <a:off x="7326" y="3056"/>
              <a:ext cx="59" cy="43"/>
            </a:xfrm>
            <a:prstGeom prst="rect">
              <a:avLst/>
            </a:prstGeom>
            <a:noFill/>
          </p:spPr>
        </p:pic>
        <p:sp>
          <p:nvSpPr>
            <p:cNvPr id="192" name="Rectangle 1605"/>
            <p:cNvSpPr>
              <a:spLocks noChangeArrowheads="1"/>
            </p:cNvSpPr>
            <p:nvPr/>
          </p:nvSpPr>
          <p:spPr bwMode="auto">
            <a:xfrm>
              <a:off x="7326" y="3056"/>
              <a:ext cx="59" cy="43"/>
            </a:xfrm>
            <a:prstGeom prst="rect">
              <a:avLst/>
            </a:prstGeom>
            <a:noFill/>
            <a:ln w="61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3" name="Picture 1606"/>
            <p:cNvPicPr>
              <a:picLocks noChangeAspect="1" noChangeArrowheads="1"/>
            </p:cNvPicPr>
            <p:nvPr/>
          </p:nvPicPr>
          <p:blipFill>
            <a:blip r:embed="rId63" cstate="print"/>
            <a:srcRect/>
            <a:stretch>
              <a:fillRect/>
            </a:stretch>
          </p:blipFill>
          <p:spPr bwMode="auto">
            <a:xfrm>
              <a:off x="6230" y="2355"/>
              <a:ext cx="141" cy="30"/>
            </a:xfrm>
            <a:prstGeom prst="rect">
              <a:avLst/>
            </a:prstGeom>
            <a:noFill/>
          </p:spPr>
        </p:pic>
        <p:sp>
          <p:nvSpPr>
            <p:cNvPr id="194" name="Rectangle 1607"/>
            <p:cNvSpPr>
              <a:spLocks noChangeArrowheads="1"/>
            </p:cNvSpPr>
            <p:nvPr/>
          </p:nvSpPr>
          <p:spPr bwMode="auto">
            <a:xfrm>
              <a:off x="6226" y="2350"/>
              <a:ext cx="150" cy="40"/>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5" name="Picture 1608"/>
            <p:cNvPicPr>
              <a:picLocks noChangeAspect="1" noChangeArrowheads="1"/>
            </p:cNvPicPr>
            <p:nvPr/>
          </p:nvPicPr>
          <p:blipFill>
            <a:blip r:embed="rId64" cstate="print"/>
            <a:srcRect/>
            <a:stretch>
              <a:fillRect/>
            </a:stretch>
          </p:blipFill>
          <p:spPr bwMode="auto">
            <a:xfrm>
              <a:off x="6143" y="2356"/>
              <a:ext cx="44" cy="28"/>
            </a:xfrm>
            <a:prstGeom prst="rect">
              <a:avLst/>
            </a:prstGeom>
            <a:noFill/>
          </p:spPr>
        </p:pic>
        <p:sp>
          <p:nvSpPr>
            <p:cNvPr id="196" name="Rectangle 1609"/>
            <p:cNvSpPr>
              <a:spLocks noChangeArrowheads="1"/>
            </p:cNvSpPr>
            <p:nvPr/>
          </p:nvSpPr>
          <p:spPr bwMode="auto">
            <a:xfrm>
              <a:off x="6143" y="2356"/>
              <a:ext cx="44" cy="28"/>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7" name="Picture 1610"/>
            <p:cNvPicPr>
              <a:picLocks noChangeAspect="1" noChangeArrowheads="1"/>
            </p:cNvPicPr>
            <p:nvPr/>
          </p:nvPicPr>
          <p:blipFill>
            <a:blip r:embed="rId64" cstate="print"/>
            <a:srcRect/>
            <a:stretch>
              <a:fillRect/>
            </a:stretch>
          </p:blipFill>
          <p:spPr bwMode="auto">
            <a:xfrm>
              <a:off x="6419" y="2356"/>
              <a:ext cx="44" cy="28"/>
            </a:xfrm>
            <a:prstGeom prst="rect">
              <a:avLst/>
            </a:prstGeom>
            <a:noFill/>
          </p:spPr>
        </p:pic>
        <p:sp>
          <p:nvSpPr>
            <p:cNvPr id="198" name="Rectangle 1611"/>
            <p:cNvSpPr>
              <a:spLocks noChangeArrowheads="1"/>
            </p:cNvSpPr>
            <p:nvPr/>
          </p:nvSpPr>
          <p:spPr bwMode="auto">
            <a:xfrm>
              <a:off x="6419" y="2356"/>
              <a:ext cx="44" cy="28"/>
            </a:xfrm>
            <a:prstGeom prst="rect">
              <a:avLst/>
            </a:prstGeom>
            <a:noFill/>
            <a:ln w="6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9" name="Picture 1612"/>
            <p:cNvPicPr>
              <a:picLocks noChangeAspect="1" noChangeArrowheads="1"/>
            </p:cNvPicPr>
            <p:nvPr/>
          </p:nvPicPr>
          <p:blipFill>
            <a:blip r:embed="rId65" cstate="print"/>
            <a:srcRect/>
            <a:stretch>
              <a:fillRect/>
            </a:stretch>
          </p:blipFill>
          <p:spPr bwMode="auto">
            <a:xfrm>
              <a:off x="6956" y="879"/>
              <a:ext cx="148" cy="94"/>
            </a:xfrm>
            <a:prstGeom prst="rect">
              <a:avLst/>
            </a:prstGeom>
            <a:noFill/>
          </p:spPr>
        </p:pic>
        <p:pic>
          <p:nvPicPr>
            <p:cNvPr id="200" name="Picture 1613"/>
            <p:cNvPicPr>
              <a:picLocks noChangeAspect="1" noChangeArrowheads="1"/>
            </p:cNvPicPr>
            <p:nvPr/>
          </p:nvPicPr>
          <p:blipFill>
            <a:blip r:embed="rId66" cstate="print"/>
            <a:srcRect/>
            <a:stretch>
              <a:fillRect/>
            </a:stretch>
          </p:blipFill>
          <p:spPr bwMode="auto">
            <a:xfrm>
              <a:off x="6951" y="874"/>
              <a:ext cx="157" cy="103"/>
            </a:xfrm>
            <a:prstGeom prst="rect">
              <a:avLst/>
            </a:prstGeom>
            <a:noFill/>
          </p:spPr>
        </p:pic>
        <p:pic>
          <p:nvPicPr>
            <p:cNvPr id="201" name="Picture 1614"/>
            <p:cNvPicPr>
              <a:picLocks noChangeAspect="1" noChangeArrowheads="1"/>
            </p:cNvPicPr>
            <p:nvPr/>
          </p:nvPicPr>
          <p:blipFill>
            <a:blip r:embed="rId67" cstate="print"/>
            <a:srcRect/>
            <a:stretch>
              <a:fillRect/>
            </a:stretch>
          </p:blipFill>
          <p:spPr bwMode="auto">
            <a:xfrm>
              <a:off x="6956" y="1351"/>
              <a:ext cx="148" cy="94"/>
            </a:xfrm>
            <a:prstGeom prst="rect">
              <a:avLst/>
            </a:prstGeom>
            <a:noFill/>
          </p:spPr>
        </p:pic>
        <p:pic>
          <p:nvPicPr>
            <p:cNvPr id="202" name="Picture 1615"/>
            <p:cNvPicPr>
              <a:picLocks noChangeAspect="1" noChangeArrowheads="1"/>
            </p:cNvPicPr>
            <p:nvPr/>
          </p:nvPicPr>
          <p:blipFill>
            <a:blip r:embed="rId68" cstate="print"/>
            <a:srcRect/>
            <a:stretch>
              <a:fillRect/>
            </a:stretch>
          </p:blipFill>
          <p:spPr bwMode="auto">
            <a:xfrm>
              <a:off x="6951" y="1346"/>
              <a:ext cx="157" cy="103"/>
            </a:xfrm>
            <a:prstGeom prst="rect">
              <a:avLst/>
            </a:prstGeom>
            <a:noFill/>
          </p:spPr>
        </p:pic>
        <p:pic>
          <p:nvPicPr>
            <p:cNvPr id="203" name="Picture 1616"/>
            <p:cNvPicPr>
              <a:picLocks noChangeAspect="1" noChangeArrowheads="1"/>
            </p:cNvPicPr>
            <p:nvPr/>
          </p:nvPicPr>
          <p:blipFill>
            <a:blip r:embed="rId69" cstate="print"/>
            <a:srcRect/>
            <a:stretch>
              <a:fillRect/>
            </a:stretch>
          </p:blipFill>
          <p:spPr bwMode="auto">
            <a:xfrm>
              <a:off x="6206" y="1535"/>
              <a:ext cx="292" cy="114"/>
            </a:xfrm>
            <a:prstGeom prst="rect">
              <a:avLst/>
            </a:prstGeom>
            <a:noFill/>
          </p:spPr>
        </p:pic>
        <p:pic>
          <p:nvPicPr>
            <p:cNvPr id="204" name="Picture 1617"/>
            <p:cNvPicPr>
              <a:picLocks noChangeAspect="1" noChangeArrowheads="1"/>
            </p:cNvPicPr>
            <p:nvPr/>
          </p:nvPicPr>
          <p:blipFill>
            <a:blip r:embed="rId70" cstate="print"/>
            <a:srcRect/>
            <a:stretch>
              <a:fillRect/>
            </a:stretch>
          </p:blipFill>
          <p:spPr bwMode="auto">
            <a:xfrm>
              <a:off x="6545" y="1535"/>
              <a:ext cx="352" cy="114"/>
            </a:xfrm>
            <a:prstGeom prst="rect">
              <a:avLst/>
            </a:prstGeom>
            <a:noFill/>
          </p:spPr>
        </p:pic>
        <p:pic>
          <p:nvPicPr>
            <p:cNvPr id="205" name="Picture 1618"/>
            <p:cNvPicPr>
              <a:picLocks noChangeAspect="1" noChangeArrowheads="1"/>
            </p:cNvPicPr>
            <p:nvPr/>
          </p:nvPicPr>
          <p:blipFill>
            <a:blip r:embed="rId71" cstate="print"/>
            <a:srcRect/>
            <a:stretch>
              <a:fillRect/>
            </a:stretch>
          </p:blipFill>
          <p:spPr bwMode="auto">
            <a:xfrm>
              <a:off x="7928" y="1528"/>
              <a:ext cx="463" cy="148"/>
            </a:xfrm>
            <a:prstGeom prst="rect">
              <a:avLst/>
            </a:prstGeom>
            <a:noFill/>
          </p:spPr>
        </p:pic>
        <p:pic>
          <p:nvPicPr>
            <p:cNvPr id="206" name="Picture 1619"/>
            <p:cNvPicPr>
              <a:picLocks noChangeAspect="1" noChangeArrowheads="1"/>
            </p:cNvPicPr>
            <p:nvPr/>
          </p:nvPicPr>
          <p:blipFill>
            <a:blip r:embed="rId72" cstate="print"/>
            <a:srcRect/>
            <a:stretch>
              <a:fillRect/>
            </a:stretch>
          </p:blipFill>
          <p:spPr bwMode="auto">
            <a:xfrm>
              <a:off x="8445" y="1530"/>
              <a:ext cx="223" cy="114"/>
            </a:xfrm>
            <a:prstGeom prst="rect">
              <a:avLst/>
            </a:prstGeom>
            <a:noFill/>
          </p:spPr>
        </p:pic>
        <p:sp>
          <p:nvSpPr>
            <p:cNvPr id="207" name="Freeform 1620"/>
            <p:cNvSpPr>
              <a:spLocks/>
            </p:cNvSpPr>
            <p:nvPr/>
          </p:nvSpPr>
          <p:spPr bwMode="auto">
            <a:xfrm>
              <a:off x="6433" y="1021"/>
              <a:ext cx="2648" cy="516"/>
            </a:xfrm>
            <a:custGeom>
              <a:avLst/>
              <a:gdLst>
                <a:gd name="T0" fmla="*/ 2648 w 2648"/>
                <a:gd name="T1" fmla="*/ 1537 h 516"/>
                <a:gd name="T2" fmla="*/ 2421 w 2648"/>
                <a:gd name="T3" fmla="*/ 1537 h 516"/>
                <a:gd name="T4" fmla="*/ 2372 w 2648"/>
                <a:gd name="T5" fmla="*/ 1527 h 516"/>
                <a:gd name="T6" fmla="*/ 2332 w 2648"/>
                <a:gd name="T7" fmla="*/ 1500 h 516"/>
                <a:gd name="T8" fmla="*/ 2304 w 2648"/>
                <a:gd name="T9" fmla="*/ 1460 h 516"/>
                <a:gd name="T10" fmla="*/ 2294 w 2648"/>
                <a:gd name="T11" fmla="*/ 1410 h 516"/>
                <a:gd name="T12" fmla="*/ 2294 w 2648"/>
                <a:gd name="T13" fmla="*/ 1148 h 516"/>
                <a:gd name="T14" fmla="*/ 2288 w 2648"/>
                <a:gd name="T15" fmla="*/ 1119 h 516"/>
                <a:gd name="T16" fmla="*/ 2272 w 2648"/>
                <a:gd name="T17" fmla="*/ 1094 h 516"/>
                <a:gd name="T18" fmla="*/ 2248 w 2648"/>
                <a:gd name="T19" fmla="*/ 1078 h 516"/>
                <a:gd name="T20" fmla="*/ 2218 w 2648"/>
                <a:gd name="T21" fmla="*/ 1072 h 516"/>
                <a:gd name="T22" fmla="*/ 0 w 2648"/>
                <a:gd name="T23" fmla="*/ 1072 h 516"/>
                <a:gd name="T24" fmla="*/ 0 w 2648"/>
                <a:gd name="T25" fmla="*/ 1021 h 516"/>
                <a:gd name="T26" fmla="*/ 2218 w 2648"/>
                <a:gd name="T27" fmla="*/ 1021 h 516"/>
                <a:gd name="T28" fmla="*/ 2267 w 2648"/>
                <a:gd name="T29" fmla="*/ 1031 h 516"/>
                <a:gd name="T30" fmla="*/ 2307 w 2648"/>
                <a:gd name="T31" fmla="*/ 1059 h 516"/>
                <a:gd name="T32" fmla="*/ 2335 w 2648"/>
                <a:gd name="T33" fmla="*/ 1099 h 516"/>
                <a:gd name="T34" fmla="*/ 2345 w 2648"/>
                <a:gd name="T35" fmla="*/ 1148 h 516"/>
                <a:gd name="T36" fmla="*/ 2345 w 2648"/>
                <a:gd name="T37" fmla="*/ 1410 h 516"/>
                <a:gd name="T38" fmla="*/ 2351 w 2648"/>
                <a:gd name="T39" fmla="*/ 1440 h 516"/>
                <a:gd name="T40" fmla="*/ 2367 w 2648"/>
                <a:gd name="T41" fmla="*/ 1464 h 516"/>
                <a:gd name="T42" fmla="*/ 2391 w 2648"/>
                <a:gd name="T43" fmla="*/ 1481 h 516"/>
                <a:gd name="T44" fmla="*/ 2421 w 2648"/>
                <a:gd name="T45" fmla="*/ 1487 h 516"/>
                <a:gd name="T46" fmla="*/ 2648 w 2648"/>
                <a:gd name="T47" fmla="*/ 1487 h 516"/>
                <a:gd name="T48" fmla="*/ 2648 w 2648"/>
                <a:gd name="T49" fmla="*/ 1537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48" h="516">
                  <a:moveTo>
                    <a:pt x="2648" y="516"/>
                  </a:moveTo>
                  <a:lnTo>
                    <a:pt x="2421" y="516"/>
                  </a:lnTo>
                  <a:lnTo>
                    <a:pt x="2372" y="506"/>
                  </a:lnTo>
                  <a:lnTo>
                    <a:pt x="2332" y="479"/>
                  </a:lnTo>
                  <a:lnTo>
                    <a:pt x="2304" y="439"/>
                  </a:lnTo>
                  <a:lnTo>
                    <a:pt x="2294" y="389"/>
                  </a:lnTo>
                  <a:lnTo>
                    <a:pt x="2294" y="127"/>
                  </a:lnTo>
                  <a:lnTo>
                    <a:pt x="2288" y="98"/>
                  </a:lnTo>
                  <a:lnTo>
                    <a:pt x="2272" y="73"/>
                  </a:lnTo>
                  <a:lnTo>
                    <a:pt x="2248" y="57"/>
                  </a:lnTo>
                  <a:lnTo>
                    <a:pt x="2218" y="51"/>
                  </a:lnTo>
                  <a:lnTo>
                    <a:pt x="0" y="51"/>
                  </a:lnTo>
                  <a:lnTo>
                    <a:pt x="0" y="0"/>
                  </a:lnTo>
                  <a:lnTo>
                    <a:pt x="2218" y="0"/>
                  </a:lnTo>
                  <a:lnTo>
                    <a:pt x="2267" y="10"/>
                  </a:lnTo>
                  <a:lnTo>
                    <a:pt x="2307" y="38"/>
                  </a:lnTo>
                  <a:lnTo>
                    <a:pt x="2335" y="78"/>
                  </a:lnTo>
                  <a:lnTo>
                    <a:pt x="2345" y="127"/>
                  </a:lnTo>
                  <a:lnTo>
                    <a:pt x="2345" y="389"/>
                  </a:lnTo>
                  <a:lnTo>
                    <a:pt x="2351" y="419"/>
                  </a:lnTo>
                  <a:lnTo>
                    <a:pt x="2367" y="443"/>
                  </a:lnTo>
                  <a:lnTo>
                    <a:pt x="2391" y="460"/>
                  </a:lnTo>
                  <a:lnTo>
                    <a:pt x="2421" y="466"/>
                  </a:lnTo>
                  <a:lnTo>
                    <a:pt x="2648" y="466"/>
                  </a:lnTo>
                  <a:lnTo>
                    <a:pt x="2648" y="516"/>
                  </a:lnTo>
                  <a:close/>
                </a:path>
              </a:pathLst>
            </a:custGeom>
            <a:solidFill>
              <a:srgbClr val="44C8F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8" name="Freeform 1621"/>
            <p:cNvSpPr>
              <a:spLocks/>
            </p:cNvSpPr>
            <p:nvPr/>
          </p:nvSpPr>
          <p:spPr bwMode="auto">
            <a:xfrm>
              <a:off x="6433" y="1021"/>
              <a:ext cx="2648" cy="516"/>
            </a:xfrm>
            <a:custGeom>
              <a:avLst/>
              <a:gdLst>
                <a:gd name="T0" fmla="*/ 2648 w 2648"/>
                <a:gd name="T1" fmla="*/ 1487 h 516"/>
                <a:gd name="T2" fmla="*/ 2421 w 2648"/>
                <a:gd name="T3" fmla="*/ 1487 h 516"/>
                <a:gd name="T4" fmla="*/ 2391 w 2648"/>
                <a:gd name="T5" fmla="*/ 1481 h 516"/>
                <a:gd name="T6" fmla="*/ 2367 w 2648"/>
                <a:gd name="T7" fmla="*/ 1464 h 516"/>
                <a:gd name="T8" fmla="*/ 2351 w 2648"/>
                <a:gd name="T9" fmla="*/ 1440 h 516"/>
                <a:gd name="T10" fmla="*/ 2345 w 2648"/>
                <a:gd name="T11" fmla="*/ 1410 h 516"/>
                <a:gd name="T12" fmla="*/ 2345 w 2648"/>
                <a:gd name="T13" fmla="*/ 1148 h 516"/>
                <a:gd name="T14" fmla="*/ 2335 w 2648"/>
                <a:gd name="T15" fmla="*/ 1099 h 516"/>
                <a:gd name="T16" fmla="*/ 2307 w 2648"/>
                <a:gd name="T17" fmla="*/ 1059 h 516"/>
                <a:gd name="T18" fmla="*/ 2267 w 2648"/>
                <a:gd name="T19" fmla="*/ 1031 h 516"/>
                <a:gd name="T20" fmla="*/ 2218 w 2648"/>
                <a:gd name="T21" fmla="*/ 1021 h 516"/>
                <a:gd name="T22" fmla="*/ 0 w 2648"/>
                <a:gd name="T23" fmla="*/ 1021 h 516"/>
                <a:gd name="T24" fmla="*/ 0 w 2648"/>
                <a:gd name="T25" fmla="*/ 1072 h 516"/>
                <a:gd name="T26" fmla="*/ 2218 w 2648"/>
                <a:gd name="T27" fmla="*/ 1072 h 516"/>
                <a:gd name="T28" fmla="*/ 2248 w 2648"/>
                <a:gd name="T29" fmla="*/ 1078 h 516"/>
                <a:gd name="T30" fmla="*/ 2272 w 2648"/>
                <a:gd name="T31" fmla="*/ 1094 h 516"/>
                <a:gd name="T32" fmla="*/ 2288 w 2648"/>
                <a:gd name="T33" fmla="*/ 1119 h 516"/>
                <a:gd name="T34" fmla="*/ 2294 w 2648"/>
                <a:gd name="T35" fmla="*/ 1148 h 516"/>
                <a:gd name="T36" fmla="*/ 2294 w 2648"/>
                <a:gd name="T37" fmla="*/ 1410 h 516"/>
                <a:gd name="T38" fmla="*/ 2304 w 2648"/>
                <a:gd name="T39" fmla="*/ 1460 h 516"/>
                <a:gd name="T40" fmla="*/ 2332 w 2648"/>
                <a:gd name="T41" fmla="*/ 1500 h 516"/>
                <a:gd name="T42" fmla="*/ 2372 w 2648"/>
                <a:gd name="T43" fmla="*/ 1527 h 516"/>
                <a:gd name="T44" fmla="*/ 2421 w 2648"/>
                <a:gd name="T45" fmla="*/ 1537 h 516"/>
                <a:gd name="T46" fmla="*/ 2648 w 2648"/>
                <a:gd name="T47" fmla="*/ 1537 h 5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48" h="516">
                  <a:moveTo>
                    <a:pt x="2648" y="466"/>
                  </a:moveTo>
                  <a:lnTo>
                    <a:pt x="2421" y="466"/>
                  </a:lnTo>
                  <a:lnTo>
                    <a:pt x="2391" y="460"/>
                  </a:lnTo>
                  <a:lnTo>
                    <a:pt x="2367" y="443"/>
                  </a:lnTo>
                  <a:lnTo>
                    <a:pt x="2351" y="419"/>
                  </a:lnTo>
                  <a:lnTo>
                    <a:pt x="2345" y="389"/>
                  </a:lnTo>
                  <a:lnTo>
                    <a:pt x="2345" y="127"/>
                  </a:lnTo>
                  <a:lnTo>
                    <a:pt x="2335" y="78"/>
                  </a:lnTo>
                  <a:lnTo>
                    <a:pt x="2307" y="38"/>
                  </a:lnTo>
                  <a:lnTo>
                    <a:pt x="2267" y="10"/>
                  </a:lnTo>
                  <a:lnTo>
                    <a:pt x="2218" y="0"/>
                  </a:lnTo>
                  <a:lnTo>
                    <a:pt x="0" y="0"/>
                  </a:lnTo>
                  <a:lnTo>
                    <a:pt x="0" y="51"/>
                  </a:lnTo>
                  <a:lnTo>
                    <a:pt x="2218" y="51"/>
                  </a:lnTo>
                  <a:lnTo>
                    <a:pt x="2248" y="57"/>
                  </a:lnTo>
                  <a:lnTo>
                    <a:pt x="2272" y="73"/>
                  </a:lnTo>
                  <a:lnTo>
                    <a:pt x="2288" y="98"/>
                  </a:lnTo>
                  <a:lnTo>
                    <a:pt x="2294" y="127"/>
                  </a:lnTo>
                  <a:lnTo>
                    <a:pt x="2294" y="389"/>
                  </a:lnTo>
                  <a:lnTo>
                    <a:pt x="2304" y="439"/>
                  </a:lnTo>
                  <a:lnTo>
                    <a:pt x="2332" y="479"/>
                  </a:lnTo>
                  <a:lnTo>
                    <a:pt x="2372" y="506"/>
                  </a:lnTo>
                  <a:lnTo>
                    <a:pt x="2421" y="516"/>
                  </a:lnTo>
                  <a:lnTo>
                    <a:pt x="2648" y="516"/>
                  </a:lnTo>
                </a:path>
              </a:pathLst>
            </a:custGeom>
            <a:noFill/>
            <a:ln w="6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9" name="Freeform 1622"/>
            <p:cNvSpPr>
              <a:spLocks/>
            </p:cNvSpPr>
            <p:nvPr/>
          </p:nvSpPr>
          <p:spPr bwMode="auto">
            <a:xfrm>
              <a:off x="6429" y="1229"/>
              <a:ext cx="1356" cy="1286"/>
            </a:xfrm>
            <a:custGeom>
              <a:avLst/>
              <a:gdLst>
                <a:gd name="T0" fmla="*/ 1355 w 1356"/>
                <a:gd name="T1" fmla="*/ 2515 h 1286"/>
                <a:gd name="T2" fmla="*/ 1305 w 1356"/>
                <a:gd name="T3" fmla="*/ 2515 h 1286"/>
                <a:gd name="T4" fmla="*/ 1305 w 1356"/>
                <a:gd name="T5" fmla="*/ 1356 h 1286"/>
                <a:gd name="T6" fmla="*/ 1299 w 1356"/>
                <a:gd name="T7" fmla="*/ 1326 h 1286"/>
                <a:gd name="T8" fmla="*/ 1283 w 1356"/>
                <a:gd name="T9" fmla="*/ 1302 h 1286"/>
                <a:gd name="T10" fmla="*/ 1258 w 1356"/>
                <a:gd name="T11" fmla="*/ 1285 h 1286"/>
                <a:gd name="T12" fmla="*/ 1229 w 1356"/>
                <a:gd name="T13" fmla="*/ 1279 h 1286"/>
                <a:gd name="T14" fmla="*/ 0 w 1356"/>
                <a:gd name="T15" fmla="*/ 1279 h 1286"/>
                <a:gd name="T16" fmla="*/ 0 w 1356"/>
                <a:gd name="T17" fmla="*/ 1229 h 1286"/>
                <a:gd name="T18" fmla="*/ 1229 w 1356"/>
                <a:gd name="T19" fmla="*/ 1229 h 1286"/>
                <a:gd name="T20" fmla="*/ 1278 w 1356"/>
                <a:gd name="T21" fmla="*/ 1239 h 1286"/>
                <a:gd name="T22" fmla="*/ 1318 w 1356"/>
                <a:gd name="T23" fmla="*/ 1266 h 1286"/>
                <a:gd name="T24" fmla="*/ 1345 w 1356"/>
                <a:gd name="T25" fmla="*/ 1307 h 1286"/>
                <a:gd name="T26" fmla="*/ 1355 w 1356"/>
                <a:gd name="T27" fmla="*/ 1356 h 1286"/>
                <a:gd name="T28" fmla="*/ 1355 w 1356"/>
                <a:gd name="T29" fmla="*/ 2515 h 1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6" h="1286">
                  <a:moveTo>
                    <a:pt x="1355" y="1286"/>
                  </a:moveTo>
                  <a:lnTo>
                    <a:pt x="1305" y="1286"/>
                  </a:lnTo>
                  <a:lnTo>
                    <a:pt x="1305" y="127"/>
                  </a:lnTo>
                  <a:lnTo>
                    <a:pt x="1299" y="97"/>
                  </a:lnTo>
                  <a:lnTo>
                    <a:pt x="1283" y="73"/>
                  </a:lnTo>
                  <a:lnTo>
                    <a:pt x="1258" y="56"/>
                  </a:lnTo>
                  <a:lnTo>
                    <a:pt x="1229" y="50"/>
                  </a:lnTo>
                  <a:lnTo>
                    <a:pt x="0" y="50"/>
                  </a:lnTo>
                  <a:lnTo>
                    <a:pt x="0" y="0"/>
                  </a:lnTo>
                  <a:lnTo>
                    <a:pt x="1229" y="0"/>
                  </a:lnTo>
                  <a:lnTo>
                    <a:pt x="1278" y="10"/>
                  </a:lnTo>
                  <a:lnTo>
                    <a:pt x="1318" y="37"/>
                  </a:lnTo>
                  <a:lnTo>
                    <a:pt x="1345" y="78"/>
                  </a:lnTo>
                  <a:lnTo>
                    <a:pt x="1355" y="127"/>
                  </a:lnTo>
                  <a:lnTo>
                    <a:pt x="1355" y="1286"/>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0" name="Freeform 1623"/>
            <p:cNvSpPr>
              <a:spLocks/>
            </p:cNvSpPr>
            <p:nvPr/>
          </p:nvSpPr>
          <p:spPr bwMode="auto">
            <a:xfrm>
              <a:off x="6429" y="1229"/>
              <a:ext cx="1356" cy="1286"/>
            </a:xfrm>
            <a:custGeom>
              <a:avLst/>
              <a:gdLst>
                <a:gd name="T0" fmla="*/ 1229 w 1356"/>
                <a:gd name="T1" fmla="*/ 1229 h 1286"/>
                <a:gd name="T2" fmla="*/ 0 w 1356"/>
                <a:gd name="T3" fmla="*/ 1229 h 1286"/>
                <a:gd name="T4" fmla="*/ 0 w 1356"/>
                <a:gd name="T5" fmla="*/ 1279 h 1286"/>
                <a:gd name="T6" fmla="*/ 1229 w 1356"/>
                <a:gd name="T7" fmla="*/ 1279 h 1286"/>
                <a:gd name="T8" fmla="*/ 1258 w 1356"/>
                <a:gd name="T9" fmla="*/ 1285 h 1286"/>
                <a:gd name="T10" fmla="*/ 1283 w 1356"/>
                <a:gd name="T11" fmla="*/ 1302 h 1286"/>
                <a:gd name="T12" fmla="*/ 1299 w 1356"/>
                <a:gd name="T13" fmla="*/ 1326 h 1286"/>
                <a:gd name="T14" fmla="*/ 1305 w 1356"/>
                <a:gd name="T15" fmla="*/ 1356 h 1286"/>
                <a:gd name="T16" fmla="*/ 1305 w 1356"/>
                <a:gd name="T17" fmla="*/ 2515 h 1286"/>
                <a:gd name="T18" fmla="*/ 1355 w 1356"/>
                <a:gd name="T19" fmla="*/ 2515 h 1286"/>
                <a:gd name="T20" fmla="*/ 1355 w 1356"/>
                <a:gd name="T21" fmla="*/ 1356 h 1286"/>
                <a:gd name="T22" fmla="*/ 1345 w 1356"/>
                <a:gd name="T23" fmla="*/ 1307 h 1286"/>
                <a:gd name="T24" fmla="*/ 1318 w 1356"/>
                <a:gd name="T25" fmla="*/ 1266 h 1286"/>
                <a:gd name="T26" fmla="*/ 1278 w 1356"/>
                <a:gd name="T27" fmla="*/ 1239 h 1286"/>
                <a:gd name="T28" fmla="*/ 1229 w 1356"/>
                <a:gd name="T29" fmla="*/ 1229 h 1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6" h="1286">
                  <a:moveTo>
                    <a:pt x="1229" y="0"/>
                  </a:moveTo>
                  <a:lnTo>
                    <a:pt x="0" y="0"/>
                  </a:lnTo>
                  <a:lnTo>
                    <a:pt x="0" y="50"/>
                  </a:lnTo>
                  <a:lnTo>
                    <a:pt x="1229" y="50"/>
                  </a:lnTo>
                  <a:lnTo>
                    <a:pt x="1258" y="56"/>
                  </a:lnTo>
                  <a:lnTo>
                    <a:pt x="1283" y="73"/>
                  </a:lnTo>
                  <a:lnTo>
                    <a:pt x="1299" y="97"/>
                  </a:lnTo>
                  <a:lnTo>
                    <a:pt x="1305" y="127"/>
                  </a:lnTo>
                  <a:lnTo>
                    <a:pt x="1305" y="1286"/>
                  </a:lnTo>
                  <a:lnTo>
                    <a:pt x="1355" y="1286"/>
                  </a:lnTo>
                  <a:lnTo>
                    <a:pt x="1355" y="127"/>
                  </a:lnTo>
                  <a:lnTo>
                    <a:pt x="1345" y="78"/>
                  </a:lnTo>
                  <a:lnTo>
                    <a:pt x="1318" y="37"/>
                  </a:lnTo>
                  <a:lnTo>
                    <a:pt x="1278" y="10"/>
                  </a:lnTo>
                  <a:lnTo>
                    <a:pt x="1229" y="0"/>
                  </a:lnTo>
                  <a:close/>
                </a:path>
              </a:pathLst>
            </a:custGeom>
            <a:noFill/>
            <a:ln w="612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1" name="Freeform 1624"/>
            <p:cNvSpPr>
              <a:spLocks/>
            </p:cNvSpPr>
            <p:nvPr/>
          </p:nvSpPr>
          <p:spPr bwMode="auto">
            <a:xfrm>
              <a:off x="6231" y="871"/>
              <a:ext cx="47" cy="73"/>
            </a:xfrm>
            <a:custGeom>
              <a:avLst/>
              <a:gdLst>
                <a:gd name="T0" fmla="*/ 46 w 47"/>
                <a:gd name="T1" fmla="*/ 943 h 73"/>
                <a:gd name="T2" fmla="*/ 0 w 47"/>
                <a:gd name="T3" fmla="*/ 943 h 73"/>
                <a:gd name="T4" fmla="*/ 0 w 47"/>
                <a:gd name="T5" fmla="*/ 871 h 73"/>
                <a:gd name="T6" fmla="*/ 46 w 47"/>
                <a:gd name="T7" fmla="*/ 900 h 73"/>
                <a:gd name="T8" fmla="*/ 46 w 47"/>
                <a:gd name="T9" fmla="*/ 94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73">
                  <a:moveTo>
                    <a:pt x="46" y="72"/>
                  </a:moveTo>
                  <a:lnTo>
                    <a:pt x="0" y="72"/>
                  </a:lnTo>
                  <a:lnTo>
                    <a:pt x="0" y="0"/>
                  </a:lnTo>
                  <a:lnTo>
                    <a:pt x="46" y="29"/>
                  </a:lnTo>
                  <a:lnTo>
                    <a:pt x="46" y="7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2" name="Freeform 1625"/>
            <p:cNvSpPr>
              <a:spLocks/>
            </p:cNvSpPr>
            <p:nvPr/>
          </p:nvSpPr>
          <p:spPr bwMode="auto">
            <a:xfrm>
              <a:off x="6231" y="871"/>
              <a:ext cx="47" cy="73"/>
            </a:xfrm>
            <a:custGeom>
              <a:avLst/>
              <a:gdLst>
                <a:gd name="T0" fmla="*/ 0 w 47"/>
                <a:gd name="T1" fmla="*/ 871 h 73"/>
                <a:gd name="T2" fmla="*/ 0 w 47"/>
                <a:gd name="T3" fmla="*/ 943 h 73"/>
                <a:gd name="T4" fmla="*/ 46 w 47"/>
                <a:gd name="T5" fmla="*/ 943 h 73"/>
                <a:gd name="T6" fmla="*/ 46 w 47"/>
                <a:gd name="T7" fmla="*/ 900 h 73"/>
                <a:gd name="T8" fmla="*/ 0 w 47"/>
                <a:gd name="T9" fmla="*/ 871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73">
                  <a:moveTo>
                    <a:pt x="0" y="0"/>
                  </a:moveTo>
                  <a:lnTo>
                    <a:pt x="0" y="72"/>
                  </a:lnTo>
                  <a:lnTo>
                    <a:pt x="46" y="72"/>
                  </a:lnTo>
                  <a:lnTo>
                    <a:pt x="46" y="29"/>
                  </a:lnTo>
                  <a:lnTo>
                    <a:pt x="0" y="0"/>
                  </a:lnTo>
                </a:path>
              </a:pathLst>
            </a:custGeom>
            <a:noFill/>
            <a:ln w="612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3" name="Picture 1626"/>
            <p:cNvPicPr>
              <a:picLocks noChangeAspect="1" noChangeArrowheads="1"/>
            </p:cNvPicPr>
            <p:nvPr/>
          </p:nvPicPr>
          <p:blipFill>
            <a:blip r:embed="rId73" cstate="print"/>
            <a:srcRect/>
            <a:stretch>
              <a:fillRect/>
            </a:stretch>
          </p:blipFill>
          <p:spPr bwMode="auto">
            <a:xfrm>
              <a:off x="6003" y="653"/>
              <a:ext cx="405" cy="308"/>
            </a:xfrm>
            <a:prstGeom prst="rect">
              <a:avLst/>
            </a:prstGeom>
            <a:noFill/>
          </p:spPr>
        </p:pic>
        <p:sp>
          <p:nvSpPr>
            <p:cNvPr id="214" name="Freeform 1627"/>
            <p:cNvSpPr>
              <a:spLocks/>
            </p:cNvSpPr>
            <p:nvPr/>
          </p:nvSpPr>
          <p:spPr bwMode="auto">
            <a:xfrm>
              <a:off x="6003" y="653"/>
              <a:ext cx="405" cy="308"/>
            </a:xfrm>
            <a:custGeom>
              <a:avLst/>
              <a:gdLst>
                <a:gd name="T0" fmla="*/ 19 w 405"/>
                <a:gd name="T1" fmla="*/ 653 h 308"/>
                <a:gd name="T2" fmla="*/ 404 w 405"/>
                <a:gd name="T3" fmla="*/ 926 h 308"/>
                <a:gd name="T4" fmla="*/ 373 w 405"/>
                <a:gd name="T5" fmla="*/ 961 h 308"/>
                <a:gd name="T6" fmla="*/ 301 w 405"/>
                <a:gd name="T7" fmla="*/ 927 h 308"/>
                <a:gd name="T8" fmla="*/ 0 w 405"/>
                <a:gd name="T9" fmla="*/ 679 h 308"/>
                <a:gd name="T10" fmla="*/ 19 w 405"/>
                <a:gd name="T11" fmla="*/ 653 h 3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 h="308">
                  <a:moveTo>
                    <a:pt x="19" y="0"/>
                  </a:moveTo>
                  <a:lnTo>
                    <a:pt x="404" y="273"/>
                  </a:lnTo>
                  <a:lnTo>
                    <a:pt x="373" y="308"/>
                  </a:lnTo>
                  <a:lnTo>
                    <a:pt x="301" y="274"/>
                  </a:lnTo>
                  <a:lnTo>
                    <a:pt x="0" y="26"/>
                  </a:lnTo>
                  <a:lnTo>
                    <a:pt x="19" y="0"/>
                  </a:lnTo>
                  <a:close/>
                </a:path>
              </a:pathLst>
            </a:custGeom>
            <a:noFill/>
            <a:ln w="61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5" name="Picture 1628"/>
            <p:cNvPicPr>
              <a:picLocks noChangeAspect="1" noChangeArrowheads="1"/>
            </p:cNvPicPr>
            <p:nvPr/>
          </p:nvPicPr>
          <p:blipFill>
            <a:blip r:embed="rId74" cstate="print"/>
            <a:srcRect/>
            <a:stretch>
              <a:fillRect/>
            </a:stretch>
          </p:blipFill>
          <p:spPr bwMode="auto">
            <a:xfrm>
              <a:off x="6203" y="1339"/>
              <a:ext cx="92" cy="24"/>
            </a:xfrm>
            <a:prstGeom prst="rect">
              <a:avLst/>
            </a:prstGeom>
            <a:noFill/>
          </p:spPr>
        </p:pic>
        <p:sp>
          <p:nvSpPr>
            <p:cNvPr id="216" name="Rectangle 1629"/>
            <p:cNvSpPr>
              <a:spLocks noChangeArrowheads="1"/>
            </p:cNvSpPr>
            <p:nvPr/>
          </p:nvSpPr>
          <p:spPr bwMode="auto">
            <a:xfrm>
              <a:off x="6203" y="1339"/>
              <a:ext cx="92" cy="24"/>
            </a:xfrm>
            <a:prstGeom prst="rect">
              <a:avLst/>
            </a:prstGeom>
            <a:noFill/>
            <a:ln w="613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7" name="Picture 1630"/>
            <p:cNvPicPr>
              <a:picLocks noChangeAspect="1" noChangeArrowheads="1"/>
            </p:cNvPicPr>
            <p:nvPr/>
          </p:nvPicPr>
          <p:blipFill>
            <a:blip r:embed="rId75" cstate="print"/>
            <a:srcRect/>
            <a:stretch>
              <a:fillRect/>
            </a:stretch>
          </p:blipFill>
          <p:spPr bwMode="auto">
            <a:xfrm>
              <a:off x="6193" y="1360"/>
              <a:ext cx="112" cy="19"/>
            </a:xfrm>
            <a:prstGeom prst="rect">
              <a:avLst/>
            </a:prstGeom>
            <a:noFill/>
          </p:spPr>
        </p:pic>
        <p:sp>
          <p:nvSpPr>
            <p:cNvPr id="218" name="Rectangle 1631"/>
            <p:cNvSpPr>
              <a:spLocks noChangeArrowheads="1"/>
            </p:cNvSpPr>
            <p:nvPr/>
          </p:nvSpPr>
          <p:spPr bwMode="auto">
            <a:xfrm>
              <a:off x="6193" y="1360"/>
              <a:ext cx="112" cy="19"/>
            </a:xfrm>
            <a:prstGeom prst="rect">
              <a:avLst/>
            </a:prstGeom>
            <a:noFill/>
            <a:ln w="613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9" name="Picture 1632"/>
            <p:cNvPicPr>
              <a:picLocks noChangeAspect="1" noChangeArrowheads="1"/>
            </p:cNvPicPr>
            <p:nvPr/>
          </p:nvPicPr>
          <p:blipFill>
            <a:blip r:embed="rId76" cstate="print"/>
            <a:srcRect/>
            <a:stretch>
              <a:fillRect/>
            </a:stretch>
          </p:blipFill>
          <p:spPr bwMode="auto">
            <a:xfrm>
              <a:off x="6069" y="978"/>
              <a:ext cx="78" cy="129"/>
            </a:xfrm>
            <a:prstGeom prst="rect">
              <a:avLst/>
            </a:prstGeom>
            <a:noFill/>
          </p:spPr>
        </p:pic>
        <p:sp>
          <p:nvSpPr>
            <p:cNvPr id="220" name="Rectangle 1633"/>
            <p:cNvSpPr>
              <a:spLocks noChangeArrowheads="1"/>
            </p:cNvSpPr>
            <p:nvPr/>
          </p:nvSpPr>
          <p:spPr bwMode="auto">
            <a:xfrm>
              <a:off x="6069" y="978"/>
              <a:ext cx="78" cy="129"/>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1" name="Picture 1634"/>
            <p:cNvPicPr>
              <a:picLocks noChangeAspect="1" noChangeArrowheads="1"/>
            </p:cNvPicPr>
            <p:nvPr/>
          </p:nvPicPr>
          <p:blipFill>
            <a:blip r:embed="rId77" cstate="print"/>
            <a:srcRect/>
            <a:stretch>
              <a:fillRect/>
            </a:stretch>
          </p:blipFill>
          <p:spPr bwMode="auto">
            <a:xfrm>
              <a:off x="6339" y="978"/>
              <a:ext cx="95" cy="129"/>
            </a:xfrm>
            <a:prstGeom prst="rect">
              <a:avLst/>
            </a:prstGeom>
            <a:noFill/>
          </p:spPr>
        </p:pic>
        <p:sp>
          <p:nvSpPr>
            <p:cNvPr id="222" name="Rectangle 1635"/>
            <p:cNvSpPr>
              <a:spLocks noChangeArrowheads="1"/>
            </p:cNvSpPr>
            <p:nvPr/>
          </p:nvSpPr>
          <p:spPr bwMode="auto">
            <a:xfrm>
              <a:off x="6339" y="978"/>
              <a:ext cx="95" cy="129"/>
            </a:xfrm>
            <a:prstGeom prst="rect">
              <a:avLst/>
            </a:prstGeom>
            <a:noFill/>
            <a:ln w="612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3" name="Picture 1636"/>
            <p:cNvPicPr>
              <a:picLocks noChangeAspect="1" noChangeArrowheads="1"/>
            </p:cNvPicPr>
            <p:nvPr/>
          </p:nvPicPr>
          <p:blipFill>
            <a:blip r:embed="rId78" cstate="print"/>
            <a:srcRect/>
            <a:stretch>
              <a:fillRect/>
            </a:stretch>
          </p:blipFill>
          <p:spPr bwMode="auto">
            <a:xfrm>
              <a:off x="6069" y="1188"/>
              <a:ext cx="78" cy="129"/>
            </a:xfrm>
            <a:prstGeom prst="rect">
              <a:avLst/>
            </a:prstGeom>
            <a:noFill/>
          </p:spPr>
        </p:pic>
        <p:sp>
          <p:nvSpPr>
            <p:cNvPr id="224" name="Rectangle 1637"/>
            <p:cNvSpPr>
              <a:spLocks noChangeArrowheads="1"/>
            </p:cNvSpPr>
            <p:nvPr/>
          </p:nvSpPr>
          <p:spPr bwMode="auto">
            <a:xfrm>
              <a:off x="6069" y="1188"/>
              <a:ext cx="78" cy="129"/>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5" name="Picture 1638"/>
            <p:cNvPicPr>
              <a:picLocks noChangeAspect="1" noChangeArrowheads="1"/>
            </p:cNvPicPr>
            <p:nvPr/>
          </p:nvPicPr>
          <p:blipFill>
            <a:blip r:embed="rId79" cstate="print"/>
            <a:srcRect/>
            <a:stretch>
              <a:fillRect/>
            </a:stretch>
          </p:blipFill>
          <p:spPr bwMode="auto">
            <a:xfrm>
              <a:off x="6339" y="1188"/>
              <a:ext cx="95" cy="129"/>
            </a:xfrm>
            <a:prstGeom prst="rect">
              <a:avLst/>
            </a:prstGeom>
            <a:noFill/>
          </p:spPr>
        </p:pic>
        <p:sp>
          <p:nvSpPr>
            <p:cNvPr id="226" name="Rectangle 1639"/>
            <p:cNvSpPr>
              <a:spLocks noChangeArrowheads="1"/>
            </p:cNvSpPr>
            <p:nvPr/>
          </p:nvSpPr>
          <p:spPr bwMode="auto">
            <a:xfrm>
              <a:off x="6339" y="1188"/>
              <a:ext cx="95" cy="129"/>
            </a:xfrm>
            <a:prstGeom prst="rect">
              <a:avLst/>
            </a:prstGeom>
            <a:noFill/>
            <a:ln w="612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7" name="Picture 1640"/>
            <p:cNvPicPr>
              <a:picLocks noChangeAspect="1" noChangeArrowheads="1"/>
            </p:cNvPicPr>
            <p:nvPr/>
          </p:nvPicPr>
          <p:blipFill>
            <a:blip r:embed="rId80" cstate="print"/>
            <a:srcRect/>
            <a:stretch>
              <a:fillRect/>
            </a:stretch>
          </p:blipFill>
          <p:spPr bwMode="auto">
            <a:xfrm>
              <a:off x="6114" y="943"/>
              <a:ext cx="270" cy="395"/>
            </a:xfrm>
            <a:prstGeom prst="rect">
              <a:avLst/>
            </a:prstGeom>
            <a:noFill/>
          </p:spPr>
        </p:pic>
        <p:sp>
          <p:nvSpPr>
            <p:cNvPr id="228" name="Rectangle 1641"/>
            <p:cNvSpPr>
              <a:spLocks noChangeArrowheads="1"/>
            </p:cNvSpPr>
            <p:nvPr/>
          </p:nvSpPr>
          <p:spPr bwMode="auto">
            <a:xfrm>
              <a:off x="6114" y="943"/>
              <a:ext cx="270" cy="395"/>
            </a:xfrm>
            <a:prstGeom prst="rect">
              <a:avLst/>
            </a:prstGeom>
            <a:noFill/>
            <a:ln w="612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9" name="Picture 1642"/>
            <p:cNvPicPr>
              <a:picLocks noChangeAspect="1" noChangeArrowheads="1"/>
            </p:cNvPicPr>
            <p:nvPr/>
          </p:nvPicPr>
          <p:blipFill>
            <a:blip r:embed="rId81" cstate="print"/>
            <a:srcRect/>
            <a:stretch>
              <a:fillRect/>
            </a:stretch>
          </p:blipFill>
          <p:spPr bwMode="auto">
            <a:xfrm>
              <a:off x="7638" y="690"/>
              <a:ext cx="543" cy="145"/>
            </a:xfrm>
            <a:prstGeom prst="rect">
              <a:avLst/>
            </a:prstGeom>
            <a:noFill/>
          </p:spPr>
        </p:pic>
        <p:pic>
          <p:nvPicPr>
            <p:cNvPr id="230" name="Picture 1643"/>
            <p:cNvPicPr>
              <a:picLocks noChangeAspect="1" noChangeArrowheads="1"/>
            </p:cNvPicPr>
            <p:nvPr/>
          </p:nvPicPr>
          <p:blipFill>
            <a:blip r:embed="rId82" cstate="print"/>
            <a:srcRect/>
            <a:stretch>
              <a:fillRect/>
            </a:stretch>
          </p:blipFill>
          <p:spPr bwMode="auto">
            <a:xfrm>
              <a:off x="8235" y="690"/>
              <a:ext cx="223" cy="114"/>
            </a:xfrm>
            <a:prstGeom prst="rect">
              <a:avLst/>
            </a:prstGeom>
            <a:noFill/>
          </p:spPr>
        </p:pic>
        <p:sp>
          <p:nvSpPr>
            <p:cNvPr id="231" name="Line 1644"/>
            <p:cNvSpPr>
              <a:spLocks noChangeShapeType="1"/>
            </p:cNvSpPr>
            <p:nvPr/>
          </p:nvSpPr>
          <p:spPr bwMode="auto">
            <a:xfrm>
              <a:off x="7897" y="843"/>
              <a:ext cx="0" cy="126"/>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2" name="Line 1645"/>
            <p:cNvSpPr>
              <a:spLocks noChangeShapeType="1"/>
            </p:cNvSpPr>
            <p:nvPr/>
          </p:nvSpPr>
          <p:spPr bwMode="auto">
            <a:xfrm>
              <a:off x="8117" y="1691"/>
              <a:ext cx="0" cy="301"/>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3" name="Line 1646"/>
            <p:cNvSpPr>
              <a:spLocks noChangeShapeType="1"/>
            </p:cNvSpPr>
            <p:nvPr/>
          </p:nvSpPr>
          <p:spPr bwMode="auto">
            <a:xfrm>
              <a:off x="8356" y="2083"/>
              <a:ext cx="0" cy="187"/>
            </a:xfrm>
            <a:prstGeom prst="line">
              <a:avLst/>
            </a:prstGeom>
            <a:noFill/>
            <a:ln w="408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4" name="Line 1647"/>
            <p:cNvSpPr>
              <a:spLocks noChangeShapeType="1"/>
            </p:cNvSpPr>
            <p:nvPr/>
          </p:nvSpPr>
          <p:spPr bwMode="auto">
            <a:xfrm>
              <a:off x="6975" y="2538"/>
              <a:ext cx="141" cy="0"/>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5" name="Line 1648"/>
            <p:cNvSpPr>
              <a:spLocks noChangeShapeType="1"/>
            </p:cNvSpPr>
            <p:nvPr/>
          </p:nvSpPr>
          <p:spPr bwMode="auto">
            <a:xfrm>
              <a:off x="6495" y="1880"/>
              <a:ext cx="126" cy="126"/>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6" name="Line 1649"/>
            <p:cNvSpPr>
              <a:spLocks noChangeShapeType="1"/>
            </p:cNvSpPr>
            <p:nvPr/>
          </p:nvSpPr>
          <p:spPr bwMode="auto">
            <a:xfrm>
              <a:off x="6377" y="1391"/>
              <a:ext cx="118" cy="118"/>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7" name="Picture 1650"/>
            <p:cNvPicPr>
              <a:picLocks noChangeAspect="1" noChangeArrowheads="1"/>
            </p:cNvPicPr>
            <p:nvPr/>
          </p:nvPicPr>
          <p:blipFill>
            <a:blip r:embed="rId83" cstate="print"/>
            <a:srcRect/>
            <a:stretch>
              <a:fillRect/>
            </a:stretch>
          </p:blipFill>
          <p:spPr bwMode="auto">
            <a:xfrm>
              <a:off x="8209" y="3192"/>
              <a:ext cx="645" cy="115"/>
            </a:xfrm>
            <a:prstGeom prst="rect">
              <a:avLst/>
            </a:prstGeom>
            <a:noFill/>
          </p:spPr>
        </p:pic>
        <p:sp>
          <p:nvSpPr>
            <p:cNvPr id="238" name="Line 1651"/>
            <p:cNvSpPr>
              <a:spLocks noChangeShapeType="1"/>
            </p:cNvSpPr>
            <p:nvPr/>
          </p:nvSpPr>
          <p:spPr bwMode="auto">
            <a:xfrm>
              <a:off x="7903" y="3093"/>
              <a:ext cx="252" cy="142"/>
            </a:xfrm>
            <a:prstGeom prst="line">
              <a:avLst/>
            </a:prstGeom>
            <a:noFill/>
            <a:ln w="408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9" name="Picture 1652"/>
            <p:cNvPicPr>
              <a:picLocks noChangeAspect="1" noChangeArrowheads="1"/>
            </p:cNvPicPr>
            <p:nvPr/>
          </p:nvPicPr>
          <p:blipFill>
            <a:blip r:embed="rId84" cstate="print"/>
            <a:srcRect/>
            <a:stretch>
              <a:fillRect/>
            </a:stretch>
          </p:blipFill>
          <p:spPr bwMode="auto">
            <a:xfrm>
              <a:off x="9252" y="3214"/>
              <a:ext cx="1140" cy="282"/>
            </a:xfrm>
            <a:prstGeom prst="rect">
              <a:avLst/>
            </a:prstGeom>
            <a:noFill/>
          </p:spPr>
        </p:pic>
        <p:sp>
          <p:nvSpPr>
            <p:cNvPr id="240" name="Line 1653"/>
            <p:cNvSpPr>
              <a:spLocks noChangeShapeType="1"/>
            </p:cNvSpPr>
            <p:nvPr/>
          </p:nvSpPr>
          <p:spPr bwMode="auto">
            <a:xfrm>
              <a:off x="10073" y="2910"/>
              <a:ext cx="0" cy="304"/>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1" name="Picture 1654"/>
            <p:cNvPicPr>
              <a:picLocks noChangeAspect="1" noChangeArrowheads="1"/>
            </p:cNvPicPr>
            <p:nvPr/>
          </p:nvPicPr>
          <p:blipFill>
            <a:blip r:embed="rId85" cstate="print"/>
            <a:srcRect/>
            <a:stretch>
              <a:fillRect/>
            </a:stretch>
          </p:blipFill>
          <p:spPr bwMode="auto">
            <a:xfrm>
              <a:off x="4445" y="3214"/>
              <a:ext cx="1140" cy="282"/>
            </a:xfrm>
            <a:prstGeom prst="rect">
              <a:avLst/>
            </a:prstGeom>
            <a:noFill/>
          </p:spPr>
        </p:pic>
        <p:sp>
          <p:nvSpPr>
            <p:cNvPr id="242" name="Line 1655"/>
            <p:cNvSpPr>
              <a:spLocks noChangeShapeType="1"/>
            </p:cNvSpPr>
            <p:nvPr/>
          </p:nvSpPr>
          <p:spPr bwMode="auto">
            <a:xfrm>
              <a:off x="4635" y="3050"/>
              <a:ext cx="141" cy="273"/>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3" name="Freeform 1656"/>
            <p:cNvSpPr>
              <a:spLocks/>
            </p:cNvSpPr>
            <p:nvPr/>
          </p:nvSpPr>
          <p:spPr bwMode="auto">
            <a:xfrm>
              <a:off x="6310" y="910"/>
              <a:ext cx="72" cy="33"/>
            </a:xfrm>
            <a:custGeom>
              <a:avLst/>
              <a:gdLst>
                <a:gd name="T0" fmla="*/ 71 w 72"/>
                <a:gd name="T1" fmla="*/ 943 h 33"/>
                <a:gd name="T2" fmla="*/ 0 w 72"/>
                <a:gd name="T3" fmla="*/ 943 h 33"/>
                <a:gd name="T4" fmla="*/ 4 w 72"/>
                <a:gd name="T5" fmla="*/ 930 h 33"/>
                <a:gd name="T6" fmla="*/ 11 w 72"/>
                <a:gd name="T7" fmla="*/ 920 h 33"/>
                <a:gd name="T8" fmla="*/ 22 w 72"/>
                <a:gd name="T9" fmla="*/ 913 h 33"/>
                <a:gd name="T10" fmla="*/ 35 w 72"/>
                <a:gd name="T11" fmla="*/ 910 h 33"/>
                <a:gd name="T12" fmla="*/ 48 w 72"/>
                <a:gd name="T13" fmla="*/ 913 h 33"/>
                <a:gd name="T14" fmla="*/ 59 w 72"/>
                <a:gd name="T15" fmla="*/ 920 h 33"/>
                <a:gd name="T16" fmla="*/ 67 w 72"/>
                <a:gd name="T17" fmla="*/ 930 h 33"/>
                <a:gd name="T18" fmla="*/ 71 w 72"/>
                <a:gd name="T19" fmla="*/ 94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33">
                  <a:moveTo>
                    <a:pt x="71" y="33"/>
                  </a:moveTo>
                  <a:lnTo>
                    <a:pt x="0" y="33"/>
                  </a:lnTo>
                  <a:lnTo>
                    <a:pt x="4" y="20"/>
                  </a:lnTo>
                  <a:lnTo>
                    <a:pt x="11" y="10"/>
                  </a:lnTo>
                  <a:lnTo>
                    <a:pt x="22" y="3"/>
                  </a:lnTo>
                  <a:lnTo>
                    <a:pt x="35" y="0"/>
                  </a:lnTo>
                  <a:lnTo>
                    <a:pt x="48" y="3"/>
                  </a:lnTo>
                  <a:lnTo>
                    <a:pt x="59" y="10"/>
                  </a:lnTo>
                  <a:lnTo>
                    <a:pt x="67" y="20"/>
                  </a:lnTo>
                  <a:lnTo>
                    <a:pt x="71" y="3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4" name="Freeform 1657"/>
            <p:cNvSpPr>
              <a:spLocks/>
            </p:cNvSpPr>
            <p:nvPr/>
          </p:nvSpPr>
          <p:spPr bwMode="auto">
            <a:xfrm>
              <a:off x="6310" y="910"/>
              <a:ext cx="72" cy="33"/>
            </a:xfrm>
            <a:custGeom>
              <a:avLst/>
              <a:gdLst>
                <a:gd name="T0" fmla="*/ 35 w 72"/>
                <a:gd name="T1" fmla="*/ 910 h 33"/>
                <a:gd name="T2" fmla="*/ 22 w 72"/>
                <a:gd name="T3" fmla="*/ 913 h 33"/>
                <a:gd name="T4" fmla="*/ 11 w 72"/>
                <a:gd name="T5" fmla="*/ 920 h 33"/>
                <a:gd name="T6" fmla="*/ 4 w 72"/>
                <a:gd name="T7" fmla="*/ 930 h 33"/>
                <a:gd name="T8" fmla="*/ 0 w 72"/>
                <a:gd name="T9" fmla="*/ 943 h 33"/>
                <a:gd name="T10" fmla="*/ 71 w 72"/>
                <a:gd name="T11" fmla="*/ 943 h 33"/>
                <a:gd name="T12" fmla="*/ 67 w 72"/>
                <a:gd name="T13" fmla="*/ 930 h 33"/>
                <a:gd name="T14" fmla="*/ 59 w 72"/>
                <a:gd name="T15" fmla="*/ 920 h 33"/>
                <a:gd name="T16" fmla="*/ 48 w 72"/>
                <a:gd name="T17" fmla="*/ 913 h 33"/>
                <a:gd name="T18" fmla="*/ 35 w 72"/>
                <a:gd name="T19" fmla="*/ 91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33">
                  <a:moveTo>
                    <a:pt x="35" y="0"/>
                  </a:moveTo>
                  <a:lnTo>
                    <a:pt x="22" y="3"/>
                  </a:lnTo>
                  <a:lnTo>
                    <a:pt x="11" y="10"/>
                  </a:lnTo>
                  <a:lnTo>
                    <a:pt x="4" y="20"/>
                  </a:lnTo>
                  <a:lnTo>
                    <a:pt x="0" y="33"/>
                  </a:lnTo>
                  <a:lnTo>
                    <a:pt x="71" y="33"/>
                  </a:lnTo>
                  <a:lnTo>
                    <a:pt x="67" y="20"/>
                  </a:lnTo>
                  <a:lnTo>
                    <a:pt x="59" y="10"/>
                  </a:lnTo>
                  <a:lnTo>
                    <a:pt x="48" y="3"/>
                  </a:lnTo>
                  <a:lnTo>
                    <a:pt x="35" y="0"/>
                  </a:lnTo>
                  <a:close/>
                </a:path>
              </a:pathLst>
            </a:custGeom>
            <a:noFill/>
            <a:ln w="6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5" name="Line 1658"/>
            <p:cNvSpPr>
              <a:spLocks noChangeShapeType="1"/>
            </p:cNvSpPr>
            <p:nvPr/>
          </p:nvSpPr>
          <p:spPr bwMode="auto">
            <a:xfrm>
              <a:off x="6610" y="2581"/>
              <a:ext cx="350" cy="584"/>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6" name="AutoShape 1659"/>
            <p:cNvSpPr>
              <a:spLocks/>
            </p:cNvSpPr>
            <p:nvPr/>
          </p:nvSpPr>
          <p:spPr bwMode="auto">
            <a:xfrm>
              <a:off x="6206" y="3569"/>
              <a:ext cx="97" cy="117"/>
            </a:xfrm>
            <a:custGeom>
              <a:avLst/>
              <a:gdLst>
                <a:gd name="T0" fmla="*/ 64 w 97"/>
                <a:gd name="T1" fmla="*/ 3686 h 117"/>
                <a:gd name="T2" fmla="*/ 37 w 97"/>
                <a:gd name="T3" fmla="*/ 3686 h 117"/>
                <a:gd name="T4" fmla="*/ 26 w 97"/>
                <a:gd name="T5" fmla="*/ 3682 h 117"/>
                <a:gd name="T6" fmla="*/ 17 w 97"/>
                <a:gd name="T7" fmla="*/ 3674 h 117"/>
                <a:gd name="T8" fmla="*/ 10 w 97"/>
                <a:gd name="T9" fmla="*/ 3665 h 117"/>
                <a:gd name="T10" fmla="*/ 5 w 97"/>
                <a:gd name="T11" fmla="*/ 3655 h 117"/>
                <a:gd name="T12" fmla="*/ 1 w 97"/>
                <a:gd name="T13" fmla="*/ 3642 h 117"/>
                <a:gd name="T14" fmla="*/ 0 w 97"/>
                <a:gd name="T15" fmla="*/ 3626 h 117"/>
                <a:gd name="T16" fmla="*/ 1 w 97"/>
                <a:gd name="T17" fmla="*/ 3615 h 117"/>
                <a:gd name="T18" fmla="*/ 3 w 97"/>
                <a:gd name="T19" fmla="*/ 3604 h 117"/>
                <a:gd name="T20" fmla="*/ 7 w 97"/>
                <a:gd name="T21" fmla="*/ 3595 h 117"/>
                <a:gd name="T22" fmla="*/ 13 w 97"/>
                <a:gd name="T23" fmla="*/ 3586 h 117"/>
                <a:gd name="T24" fmla="*/ 21 w 97"/>
                <a:gd name="T25" fmla="*/ 3579 h 117"/>
                <a:gd name="T26" fmla="*/ 30 w 97"/>
                <a:gd name="T27" fmla="*/ 3573 h 117"/>
                <a:gd name="T28" fmla="*/ 40 w 97"/>
                <a:gd name="T29" fmla="*/ 3570 h 117"/>
                <a:gd name="T30" fmla="*/ 51 w 97"/>
                <a:gd name="T31" fmla="*/ 3569 h 117"/>
                <a:gd name="T32" fmla="*/ 65 w 97"/>
                <a:gd name="T33" fmla="*/ 3569 h 117"/>
                <a:gd name="T34" fmla="*/ 76 w 97"/>
                <a:gd name="T35" fmla="*/ 3573 h 117"/>
                <a:gd name="T36" fmla="*/ 86 w 97"/>
                <a:gd name="T37" fmla="*/ 3582 h 117"/>
                <a:gd name="T38" fmla="*/ 41 w 97"/>
                <a:gd name="T39" fmla="*/ 3582 h 117"/>
                <a:gd name="T40" fmla="*/ 32 w 97"/>
                <a:gd name="T41" fmla="*/ 3586 h 117"/>
                <a:gd name="T42" fmla="*/ 19 w 97"/>
                <a:gd name="T43" fmla="*/ 3602 h 117"/>
                <a:gd name="T44" fmla="*/ 16 w 97"/>
                <a:gd name="T45" fmla="*/ 3613 h 117"/>
                <a:gd name="T46" fmla="*/ 16 w 97"/>
                <a:gd name="T47" fmla="*/ 3642 h 117"/>
                <a:gd name="T48" fmla="*/ 19 w 97"/>
                <a:gd name="T49" fmla="*/ 3653 h 117"/>
                <a:gd name="T50" fmla="*/ 31 w 97"/>
                <a:gd name="T51" fmla="*/ 3669 h 117"/>
                <a:gd name="T52" fmla="*/ 39 w 97"/>
                <a:gd name="T53" fmla="*/ 3673 h 117"/>
                <a:gd name="T54" fmla="*/ 84 w 97"/>
                <a:gd name="T55" fmla="*/ 3673 h 117"/>
                <a:gd name="T56" fmla="*/ 76 w 97"/>
                <a:gd name="T57" fmla="*/ 3681 h 117"/>
                <a:gd name="T58" fmla="*/ 64 w 97"/>
                <a:gd name="T59" fmla="*/ 3686 h 117"/>
                <a:gd name="T60" fmla="*/ 96 w 97"/>
                <a:gd name="T61" fmla="*/ 3605 h 117"/>
                <a:gd name="T62" fmla="*/ 82 w 97"/>
                <a:gd name="T63" fmla="*/ 3605 h 117"/>
                <a:gd name="T64" fmla="*/ 80 w 97"/>
                <a:gd name="T65" fmla="*/ 3598 h 117"/>
                <a:gd name="T66" fmla="*/ 77 w 97"/>
                <a:gd name="T67" fmla="*/ 3593 h 117"/>
                <a:gd name="T68" fmla="*/ 67 w 97"/>
                <a:gd name="T69" fmla="*/ 3585 h 117"/>
                <a:gd name="T70" fmla="*/ 60 w 97"/>
                <a:gd name="T71" fmla="*/ 3582 h 117"/>
                <a:gd name="T72" fmla="*/ 86 w 97"/>
                <a:gd name="T73" fmla="*/ 3582 h 117"/>
                <a:gd name="T74" fmla="*/ 91 w 97"/>
                <a:gd name="T75" fmla="*/ 3588 h 117"/>
                <a:gd name="T76" fmla="*/ 95 w 97"/>
                <a:gd name="T77" fmla="*/ 3596 h 117"/>
                <a:gd name="T78" fmla="*/ 96 w 97"/>
                <a:gd name="T79" fmla="*/ 3605 h 117"/>
                <a:gd name="T80" fmla="*/ 84 w 97"/>
                <a:gd name="T81" fmla="*/ 3673 h 117"/>
                <a:gd name="T82" fmla="*/ 62 w 97"/>
                <a:gd name="T83" fmla="*/ 3673 h 117"/>
                <a:gd name="T84" fmla="*/ 70 w 97"/>
                <a:gd name="T85" fmla="*/ 3668 h 117"/>
                <a:gd name="T86" fmla="*/ 79 w 97"/>
                <a:gd name="T87" fmla="*/ 3655 h 117"/>
                <a:gd name="T88" fmla="*/ 81 w 97"/>
                <a:gd name="T89" fmla="*/ 3650 h 117"/>
                <a:gd name="T90" fmla="*/ 83 w 97"/>
                <a:gd name="T91" fmla="*/ 3642 h 117"/>
                <a:gd name="T92" fmla="*/ 97 w 97"/>
                <a:gd name="T93" fmla="*/ 3642 h 117"/>
                <a:gd name="T94" fmla="*/ 96 w 97"/>
                <a:gd name="T95" fmla="*/ 3654 h 117"/>
                <a:gd name="T96" fmla="*/ 92 w 97"/>
                <a:gd name="T97" fmla="*/ 3664 h 117"/>
                <a:gd name="T98" fmla="*/ 84 w 97"/>
                <a:gd name="T99" fmla="*/ 3673 h 1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117">
                  <a:moveTo>
                    <a:pt x="64" y="117"/>
                  </a:moveTo>
                  <a:lnTo>
                    <a:pt x="37" y="117"/>
                  </a:lnTo>
                  <a:lnTo>
                    <a:pt x="26" y="113"/>
                  </a:lnTo>
                  <a:lnTo>
                    <a:pt x="17" y="105"/>
                  </a:lnTo>
                  <a:lnTo>
                    <a:pt x="10" y="96"/>
                  </a:lnTo>
                  <a:lnTo>
                    <a:pt x="5" y="86"/>
                  </a:lnTo>
                  <a:lnTo>
                    <a:pt x="1" y="73"/>
                  </a:lnTo>
                  <a:lnTo>
                    <a:pt x="0" y="57"/>
                  </a:lnTo>
                  <a:lnTo>
                    <a:pt x="1" y="46"/>
                  </a:lnTo>
                  <a:lnTo>
                    <a:pt x="3" y="35"/>
                  </a:lnTo>
                  <a:lnTo>
                    <a:pt x="7" y="26"/>
                  </a:lnTo>
                  <a:lnTo>
                    <a:pt x="13" y="17"/>
                  </a:lnTo>
                  <a:lnTo>
                    <a:pt x="21" y="10"/>
                  </a:lnTo>
                  <a:lnTo>
                    <a:pt x="30" y="4"/>
                  </a:lnTo>
                  <a:lnTo>
                    <a:pt x="40" y="1"/>
                  </a:lnTo>
                  <a:lnTo>
                    <a:pt x="51" y="0"/>
                  </a:lnTo>
                  <a:lnTo>
                    <a:pt x="65" y="0"/>
                  </a:lnTo>
                  <a:lnTo>
                    <a:pt x="76" y="4"/>
                  </a:lnTo>
                  <a:lnTo>
                    <a:pt x="86" y="13"/>
                  </a:lnTo>
                  <a:lnTo>
                    <a:pt x="41" y="13"/>
                  </a:lnTo>
                  <a:lnTo>
                    <a:pt x="32" y="17"/>
                  </a:lnTo>
                  <a:lnTo>
                    <a:pt x="19" y="33"/>
                  </a:lnTo>
                  <a:lnTo>
                    <a:pt x="16" y="44"/>
                  </a:lnTo>
                  <a:lnTo>
                    <a:pt x="16" y="73"/>
                  </a:lnTo>
                  <a:lnTo>
                    <a:pt x="19" y="84"/>
                  </a:lnTo>
                  <a:lnTo>
                    <a:pt x="31" y="100"/>
                  </a:lnTo>
                  <a:lnTo>
                    <a:pt x="39" y="104"/>
                  </a:lnTo>
                  <a:lnTo>
                    <a:pt x="84" y="104"/>
                  </a:lnTo>
                  <a:lnTo>
                    <a:pt x="76" y="112"/>
                  </a:lnTo>
                  <a:lnTo>
                    <a:pt x="64" y="117"/>
                  </a:lnTo>
                  <a:close/>
                  <a:moveTo>
                    <a:pt x="96" y="36"/>
                  </a:moveTo>
                  <a:lnTo>
                    <a:pt x="82" y="36"/>
                  </a:lnTo>
                  <a:lnTo>
                    <a:pt x="80" y="29"/>
                  </a:lnTo>
                  <a:lnTo>
                    <a:pt x="77" y="24"/>
                  </a:lnTo>
                  <a:lnTo>
                    <a:pt x="67" y="16"/>
                  </a:lnTo>
                  <a:lnTo>
                    <a:pt x="60" y="13"/>
                  </a:lnTo>
                  <a:lnTo>
                    <a:pt x="86" y="13"/>
                  </a:lnTo>
                  <a:lnTo>
                    <a:pt x="91" y="19"/>
                  </a:lnTo>
                  <a:lnTo>
                    <a:pt x="95" y="27"/>
                  </a:lnTo>
                  <a:lnTo>
                    <a:pt x="96" y="36"/>
                  </a:lnTo>
                  <a:close/>
                  <a:moveTo>
                    <a:pt x="84" y="104"/>
                  </a:moveTo>
                  <a:lnTo>
                    <a:pt x="62" y="104"/>
                  </a:lnTo>
                  <a:lnTo>
                    <a:pt x="70" y="99"/>
                  </a:lnTo>
                  <a:lnTo>
                    <a:pt x="79" y="86"/>
                  </a:lnTo>
                  <a:lnTo>
                    <a:pt x="81" y="81"/>
                  </a:lnTo>
                  <a:lnTo>
                    <a:pt x="83" y="73"/>
                  </a:lnTo>
                  <a:lnTo>
                    <a:pt x="97" y="73"/>
                  </a:lnTo>
                  <a:lnTo>
                    <a:pt x="96" y="85"/>
                  </a:lnTo>
                  <a:lnTo>
                    <a:pt x="92" y="95"/>
                  </a:lnTo>
                  <a:lnTo>
                    <a:pt x="84" y="10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7" name="AutoShape 1660"/>
            <p:cNvSpPr>
              <a:spLocks/>
            </p:cNvSpPr>
            <p:nvPr/>
          </p:nvSpPr>
          <p:spPr bwMode="auto">
            <a:xfrm>
              <a:off x="6315" y="3599"/>
              <a:ext cx="75" cy="86"/>
            </a:xfrm>
            <a:custGeom>
              <a:avLst/>
              <a:gdLst>
                <a:gd name="T0" fmla="*/ 49 w 75"/>
                <a:gd name="T1" fmla="*/ 3686 h 86"/>
                <a:gd name="T2" fmla="*/ 25 w 75"/>
                <a:gd name="T3" fmla="*/ 3686 h 86"/>
                <a:gd name="T4" fmla="*/ 16 w 75"/>
                <a:gd name="T5" fmla="*/ 3682 h 86"/>
                <a:gd name="T6" fmla="*/ 3 w 75"/>
                <a:gd name="T7" fmla="*/ 3667 h 86"/>
                <a:gd name="T8" fmla="*/ 0 w 75"/>
                <a:gd name="T9" fmla="*/ 3657 h 86"/>
                <a:gd name="T10" fmla="*/ 0 w 75"/>
                <a:gd name="T11" fmla="*/ 3631 h 86"/>
                <a:gd name="T12" fmla="*/ 4 w 75"/>
                <a:gd name="T13" fmla="*/ 3620 h 86"/>
                <a:gd name="T14" fmla="*/ 17 w 75"/>
                <a:gd name="T15" fmla="*/ 3604 h 86"/>
                <a:gd name="T16" fmla="*/ 26 w 75"/>
                <a:gd name="T17" fmla="*/ 3600 h 86"/>
                <a:gd name="T18" fmla="*/ 48 w 75"/>
                <a:gd name="T19" fmla="*/ 3600 h 86"/>
                <a:gd name="T20" fmla="*/ 57 w 75"/>
                <a:gd name="T21" fmla="*/ 3603 h 86"/>
                <a:gd name="T22" fmla="*/ 66 w 75"/>
                <a:gd name="T23" fmla="*/ 3612 h 86"/>
                <a:gd name="T24" fmla="*/ 30 w 75"/>
                <a:gd name="T25" fmla="*/ 3612 h 86"/>
                <a:gd name="T26" fmla="*/ 24 w 75"/>
                <a:gd name="T27" fmla="*/ 3615 h 86"/>
                <a:gd name="T28" fmla="*/ 16 w 75"/>
                <a:gd name="T29" fmla="*/ 3628 h 86"/>
                <a:gd name="T30" fmla="*/ 14 w 75"/>
                <a:gd name="T31" fmla="*/ 3635 h 86"/>
                <a:gd name="T32" fmla="*/ 14 w 75"/>
                <a:gd name="T33" fmla="*/ 3653 h 86"/>
                <a:gd name="T34" fmla="*/ 16 w 75"/>
                <a:gd name="T35" fmla="*/ 3660 h 86"/>
                <a:gd name="T36" fmla="*/ 24 w 75"/>
                <a:gd name="T37" fmla="*/ 3671 h 86"/>
                <a:gd name="T38" fmla="*/ 29 w 75"/>
                <a:gd name="T39" fmla="*/ 3674 h 86"/>
                <a:gd name="T40" fmla="*/ 65 w 75"/>
                <a:gd name="T41" fmla="*/ 3674 h 86"/>
                <a:gd name="T42" fmla="*/ 59 w 75"/>
                <a:gd name="T43" fmla="*/ 3682 h 86"/>
                <a:gd name="T44" fmla="*/ 49 w 75"/>
                <a:gd name="T45" fmla="*/ 3686 h 86"/>
                <a:gd name="T46" fmla="*/ 65 w 75"/>
                <a:gd name="T47" fmla="*/ 3674 h 86"/>
                <a:gd name="T48" fmla="*/ 46 w 75"/>
                <a:gd name="T49" fmla="*/ 3674 h 86"/>
                <a:gd name="T50" fmla="*/ 53 w 75"/>
                <a:gd name="T51" fmla="*/ 3671 h 86"/>
                <a:gd name="T52" fmla="*/ 59 w 75"/>
                <a:gd name="T53" fmla="*/ 3657 h 86"/>
                <a:gd name="T54" fmla="*/ 61 w 75"/>
                <a:gd name="T55" fmla="*/ 3650 h 86"/>
                <a:gd name="T56" fmla="*/ 61 w 75"/>
                <a:gd name="T57" fmla="*/ 3634 h 86"/>
                <a:gd name="T58" fmla="*/ 60 w 75"/>
                <a:gd name="T59" fmla="*/ 3627 h 86"/>
                <a:gd name="T60" fmla="*/ 53 w 75"/>
                <a:gd name="T61" fmla="*/ 3615 h 86"/>
                <a:gd name="T62" fmla="*/ 47 w 75"/>
                <a:gd name="T63" fmla="*/ 3612 h 86"/>
                <a:gd name="T64" fmla="*/ 66 w 75"/>
                <a:gd name="T65" fmla="*/ 3612 h 86"/>
                <a:gd name="T66" fmla="*/ 71 w 75"/>
                <a:gd name="T67" fmla="*/ 3617 h 86"/>
                <a:gd name="T68" fmla="*/ 75 w 75"/>
                <a:gd name="T69" fmla="*/ 3627 h 86"/>
                <a:gd name="T70" fmla="*/ 75 w 75"/>
                <a:gd name="T71" fmla="*/ 3654 h 86"/>
                <a:gd name="T72" fmla="*/ 72 w 75"/>
                <a:gd name="T73" fmla="*/ 3665 h 86"/>
                <a:gd name="T74" fmla="*/ 65 w 75"/>
                <a:gd name="T75" fmla="*/ 3674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5" h="86">
                  <a:moveTo>
                    <a:pt x="49" y="86"/>
                  </a:moveTo>
                  <a:lnTo>
                    <a:pt x="25" y="86"/>
                  </a:lnTo>
                  <a:lnTo>
                    <a:pt x="16" y="82"/>
                  </a:lnTo>
                  <a:lnTo>
                    <a:pt x="3" y="67"/>
                  </a:lnTo>
                  <a:lnTo>
                    <a:pt x="0" y="57"/>
                  </a:lnTo>
                  <a:lnTo>
                    <a:pt x="0" y="31"/>
                  </a:lnTo>
                  <a:lnTo>
                    <a:pt x="4" y="20"/>
                  </a:lnTo>
                  <a:lnTo>
                    <a:pt x="17" y="4"/>
                  </a:lnTo>
                  <a:lnTo>
                    <a:pt x="26" y="0"/>
                  </a:lnTo>
                  <a:lnTo>
                    <a:pt x="48" y="0"/>
                  </a:lnTo>
                  <a:lnTo>
                    <a:pt x="57" y="3"/>
                  </a:lnTo>
                  <a:lnTo>
                    <a:pt x="66" y="12"/>
                  </a:lnTo>
                  <a:lnTo>
                    <a:pt x="30" y="12"/>
                  </a:lnTo>
                  <a:lnTo>
                    <a:pt x="24" y="15"/>
                  </a:lnTo>
                  <a:lnTo>
                    <a:pt x="16" y="28"/>
                  </a:lnTo>
                  <a:lnTo>
                    <a:pt x="14" y="35"/>
                  </a:lnTo>
                  <a:lnTo>
                    <a:pt x="14" y="53"/>
                  </a:lnTo>
                  <a:lnTo>
                    <a:pt x="16" y="60"/>
                  </a:lnTo>
                  <a:lnTo>
                    <a:pt x="24" y="71"/>
                  </a:lnTo>
                  <a:lnTo>
                    <a:pt x="29" y="74"/>
                  </a:lnTo>
                  <a:lnTo>
                    <a:pt x="65" y="74"/>
                  </a:lnTo>
                  <a:lnTo>
                    <a:pt x="59" y="82"/>
                  </a:lnTo>
                  <a:lnTo>
                    <a:pt x="49" y="86"/>
                  </a:lnTo>
                  <a:close/>
                  <a:moveTo>
                    <a:pt x="65" y="74"/>
                  </a:moveTo>
                  <a:lnTo>
                    <a:pt x="46" y="74"/>
                  </a:lnTo>
                  <a:lnTo>
                    <a:pt x="53" y="71"/>
                  </a:lnTo>
                  <a:lnTo>
                    <a:pt x="59" y="57"/>
                  </a:lnTo>
                  <a:lnTo>
                    <a:pt x="61" y="50"/>
                  </a:lnTo>
                  <a:lnTo>
                    <a:pt x="61" y="34"/>
                  </a:lnTo>
                  <a:lnTo>
                    <a:pt x="60" y="27"/>
                  </a:lnTo>
                  <a:lnTo>
                    <a:pt x="53" y="15"/>
                  </a:lnTo>
                  <a:lnTo>
                    <a:pt x="47" y="12"/>
                  </a:lnTo>
                  <a:lnTo>
                    <a:pt x="66" y="12"/>
                  </a:lnTo>
                  <a:lnTo>
                    <a:pt x="71" y="17"/>
                  </a:lnTo>
                  <a:lnTo>
                    <a:pt x="75" y="27"/>
                  </a:lnTo>
                  <a:lnTo>
                    <a:pt x="75" y="54"/>
                  </a:lnTo>
                  <a:lnTo>
                    <a:pt x="72" y="65"/>
                  </a:lnTo>
                  <a:lnTo>
                    <a:pt x="65" y="7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8" name="AutoShape 1661"/>
            <p:cNvSpPr>
              <a:spLocks/>
            </p:cNvSpPr>
            <p:nvPr/>
          </p:nvSpPr>
          <p:spPr bwMode="auto">
            <a:xfrm>
              <a:off x="6406" y="3600"/>
              <a:ext cx="109" cy="83"/>
            </a:xfrm>
            <a:custGeom>
              <a:avLst/>
              <a:gdLst>
                <a:gd name="T0" fmla="*/ 26 w 109"/>
                <a:gd name="T1" fmla="*/ 3614 h 83"/>
                <a:gd name="T2" fmla="*/ 13 w 109"/>
                <a:gd name="T3" fmla="*/ 3614 h 83"/>
                <a:gd name="T4" fmla="*/ 16 w 109"/>
                <a:gd name="T5" fmla="*/ 3610 h 83"/>
                <a:gd name="T6" fmla="*/ 19 w 109"/>
                <a:gd name="T7" fmla="*/ 3607 h 83"/>
                <a:gd name="T8" fmla="*/ 26 w 109"/>
                <a:gd name="T9" fmla="*/ 3602 h 83"/>
                <a:gd name="T10" fmla="*/ 31 w 109"/>
                <a:gd name="T11" fmla="*/ 3600 h 83"/>
                <a:gd name="T12" fmla="*/ 43 w 109"/>
                <a:gd name="T13" fmla="*/ 3600 h 83"/>
                <a:gd name="T14" fmla="*/ 49 w 109"/>
                <a:gd name="T15" fmla="*/ 3602 h 83"/>
                <a:gd name="T16" fmla="*/ 55 w 109"/>
                <a:gd name="T17" fmla="*/ 3607 h 83"/>
                <a:gd name="T18" fmla="*/ 57 w 109"/>
                <a:gd name="T19" fmla="*/ 3610 h 83"/>
                <a:gd name="T20" fmla="*/ 58 w 109"/>
                <a:gd name="T21" fmla="*/ 3613 h 83"/>
                <a:gd name="T22" fmla="*/ 28 w 109"/>
                <a:gd name="T23" fmla="*/ 3613 h 83"/>
                <a:gd name="T24" fmla="*/ 26 w 109"/>
                <a:gd name="T25" fmla="*/ 3614 h 83"/>
                <a:gd name="T26" fmla="*/ 74 w 109"/>
                <a:gd name="T27" fmla="*/ 3613 h 83"/>
                <a:gd name="T28" fmla="*/ 58 w 109"/>
                <a:gd name="T29" fmla="*/ 3613 h 83"/>
                <a:gd name="T30" fmla="*/ 62 w 109"/>
                <a:gd name="T31" fmla="*/ 3609 h 83"/>
                <a:gd name="T32" fmla="*/ 65 w 109"/>
                <a:gd name="T33" fmla="*/ 3606 h 83"/>
                <a:gd name="T34" fmla="*/ 73 w 109"/>
                <a:gd name="T35" fmla="*/ 3601 h 83"/>
                <a:gd name="T36" fmla="*/ 78 w 109"/>
                <a:gd name="T37" fmla="*/ 3600 h 83"/>
                <a:gd name="T38" fmla="*/ 94 w 109"/>
                <a:gd name="T39" fmla="*/ 3600 h 83"/>
                <a:gd name="T40" fmla="*/ 101 w 109"/>
                <a:gd name="T41" fmla="*/ 3604 h 83"/>
                <a:gd name="T42" fmla="*/ 106 w 109"/>
                <a:gd name="T43" fmla="*/ 3613 h 83"/>
                <a:gd name="T44" fmla="*/ 75 w 109"/>
                <a:gd name="T45" fmla="*/ 3613 h 83"/>
                <a:gd name="T46" fmla="*/ 74 w 109"/>
                <a:gd name="T47" fmla="*/ 3613 h 83"/>
                <a:gd name="T48" fmla="*/ 13 w 109"/>
                <a:gd name="T49" fmla="*/ 3683 h 83"/>
                <a:gd name="T50" fmla="*/ 0 w 109"/>
                <a:gd name="T51" fmla="*/ 3683 h 83"/>
                <a:gd name="T52" fmla="*/ 0 w 109"/>
                <a:gd name="T53" fmla="*/ 3602 h 83"/>
                <a:gd name="T54" fmla="*/ 13 w 109"/>
                <a:gd name="T55" fmla="*/ 3602 h 83"/>
                <a:gd name="T56" fmla="*/ 13 w 109"/>
                <a:gd name="T57" fmla="*/ 3614 h 83"/>
                <a:gd name="T58" fmla="*/ 26 w 109"/>
                <a:gd name="T59" fmla="*/ 3614 h 83"/>
                <a:gd name="T60" fmla="*/ 24 w 109"/>
                <a:gd name="T61" fmla="*/ 3615 h 83"/>
                <a:gd name="T62" fmla="*/ 15 w 109"/>
                <a:gd name="T63" fmla="*/ 3623 h 83"/>
                <a:gd name="T64" fmla="*/ 13 w 109"/>
                <a:gd name="T65" fmla="*/ 3630 h 83"/>
                <a:gd name="T66" fmla="*/ 13 w 109"/>
                <a:gd name="T67" fmla="*/ 3683 h 83"/>
                <a:gd name="T68" fmla="*/ 61 w 109"/>
                <a:gd name="T69" fmla="*/ 3683 h 83"/>
                <a:gd name="T70" fmla="*/ 47 w 109"/>
                <a:gd name="T71" fmla="*/ 3683 h 83"/>
                <a:gd name="T72" fmla="*/ 47 w 109"/>
                <a:gd name="T73" fmla="*/ 3625 h 83"/>
                <a:gd name="T74" fmla="*/ 46 w 109"/>
                <a:gd name="T75" fmla="*/ 3621 h 83"/>
                <a:gd name="T76" fmla="*/ 45 w 109"/>
                <a:gd name="T77" fmla="*/ 3618 h 83"/>
                <a:gd name="T78" fmla="*/ 43 w 109"/>
                <a:gd name="T79" fmla="*/ 3615 h 83"/>
                <a:gd name="T80" fmla="*/ 39 w 109"/>
                <a:gd name="T81" fmla="*/ 3613 h 83"/>
                <a:gd name="T82" fmla="*/ 58 w 109"/>
                <a:gd name="T83" fmla="*/ 3613 h 83"/>
                <a:gd name="T84" fmla="*/ 58 w 109"/>
                <a:gd name="T85" fmla="*/ 3613 h 83"/>
                <a:gd name="T86" fmla="*/ 74 w 109"/>
                <a:gd name="T87" fmla="*/ 3613 h 83"/>
                <a:gd name="T88" fmla="*/ 70 w 109"/>
                <a:gd name="T89" fmla="*/ 3615 h 83"/>
                <a:gd name="T90" fmla="*/ 63 w 109"/>
                <a:gd name="T91" fmla="*/ 3622 h 83"/>
                <a:gd name="T92" fmla="*/ 61 w 109"/>
                <a:gd name="T93" fmla="*/ 3628 h 83"/>
                <a:gd name="T94" fmla="*/ 61 w 109"/>
                <a:gd name="T95" fmla="*/ 3683 h 83"/>
                <a:gd name="T96" fmla="*/ 108 w 109"/>
                <a:gd name="T97" fmla="*/ 3683 h 83"/>
                <a:gd name="T98" fmla="*/ 94 w 109"/>
                <a:gd name="T99" fmla="*/ 3683 h 83"/>
                <a:gd name="T100" fmla="*/ 94 w 109"/>
                <a:gd name="T101" fmla="*/ 3622 h 83"/>
                <a:gd name="T102" fmla="*/ 93 w 109"/>
                <a:gd name="T103" fmla="*/ 3618 h 83"/>
                <a:gd name="T104" fmla="*/ 88 w 109"/>
                <a:gd name="T105" fmla="*/ 3614 h 83"/>
                <a:gd name="T106" fmla="*/ 84 w 109"/>
                <a:gd name="T107" fmla="*/ 3613 h 83"/>
                <a:gd name="T108" fmla="*/ 106 w 109"/>
                <a:gd name="T109" fmla="*/ 3613 h 83"/>
                <a:gd name="T110" fmla="*/ 107 w 109"/>
                <a:gd name="T111" fmla="*/ 3616 h 83"/>
                <a:gd name="T112" fmla="*/ 108 w 109"/>
                <a:gd name="T113" fmla="*/ 3622 h 83"/>
                <a:gd name="T114" fmla="*/ 108 w 109"/>
                <a:gd name="T115" fmla="*/ 3683 h 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9" h="83">
                  <a:moveTo>
                    <a:pt x="26" y="14"/>
                  </a:moveTo>
                  <a:lnTo>
                    <a:pt x="13" y="14"/>
                  </a:lnTo>
                  <a:lnTo>
                    <a:pt x="16" y="10"/>
                  </a:lnTo>
                  <a:lnTo>
                    <a:pt x="19" y="7"/>
                  </a:lnTo>
                  <a:lnTo>
                    <a:pt x="26" y="2"/>
                  </a:lnTo>
                  <a:lnTo>
                    <a:pt x="31" y="0"/>
                  </a:lnTo>
                  <a:lnTo>
                    <a:pt x="43" y="0"/>
                  </a:lnTo>
                  <a:lnTo>
                    <a:pt x="49" y="2"/>
                  </a:lnTo>
                  <a:lnTo>
                    <a:pt x="55" y="7"/>
                  </a:lnTo>
                  <a:lnTo>
                    <a:pt x="57" y="10"/>
                  </a:lnTo>
                  <a:lnTo>
                    <a:pt x="58" y="13"/>
                  </a:lnTo>
                  <a:lnTo>
                    <a:pt x="28" y="13"/>
                  </a:lnTo>
                  <a:lnTo>
                    <a:pt x="26" y="14"/>
                  </a:lnTo>
                  <a:close/>
                  <a:moveTo>
                    <a:pt x="74" y="13"/>
                  </a:moveTo>
                  <a:lnTo>
                    <a:pt x="58" y="13"/>
                  </a:lnTo>
                  <a:lnTo>
                    <a:pt x="62" y="9"/>
                  </a:lnTo>
                  <a:lnTo>
                    <a:pt x="65" y="6"/>
                  </a:lnTo>
                  <a:lnTo>
                    <a:pt x="73" y="1"/>
                  </a:lnTo>
                  <a:lnTo>
                    <a:pt x="78" y="0"/>
                  </a:lnTo>
                  <a:lnTo>
                    <a:pt x="94" y="0"/>
                  </a:lnTo>
                  <a:lnTo>
                    <a:pt x="101" y="4"/>
                  </a:lnTo>
                  <a:lnTo>
                    <a:pt x="106" y="13"/>
                  </a:lnTo>
                  <a:lnTo>
                    <a:pt x="75" y="13"/>
                  </a:lnTo>
                  <a:lnTo>
                    <a:pt x="74" y="13"/>
                  </a:lnTo>
                  <a:close/>
                  <a:moveTo>
                    <a:pt x="13" y="83"/>
                  </a:moveTo>
                  <a:lnTo>
                    <a:pt x="0" y="83"/>
                  </a:lnTo>
                  <a:lnTo>
                    <a:pt x="0" y="2"/>
                  </a:lnTo>
                  <a:lnTo>
                    <a:pt x="13" y="2"/>
                  </a:lnTo>
                  <a:lnTo>
                    <a:pt x="13" y="14"/>
                  </a:lnTo>
                  <a:lnTo>
                    <a:pt x="26" y="14"/>
                  </a:lnTo>
                  <a:lnTo>
                    <a:pt x="24" y="15"/>
                  </a:lnTo>
                  <a:lnTo>
                    <a:pt x="15" y="23"/>
                  </a:lnTo>
                  <a:lnTo>
                    <a:pt x="13" y="30"/>
                  </a:lnTo>
                  <a:lnTo>
                    <a:pt x="13" y="83"/>
                  </a:lnTo>
                  <a:close/>
                  <a:moveTo>
                    <a:pt x="61" y="83"/>
                  </a:moveTo>
                  <a:lnTo>
                    <a:pt x="47" y="83"/>
                  </a:lnTo>
                  <a:lnTo>
                    <a:pt x="47" y="25"/>
                  </a:lnTo>
                  <a:lnTo>
                    <a:pt x="46" y="21"/>
                  </a:lnTo>
                  <a:lnTo>
                    <a:pt x="45" y="18"/>
                  </a:lnTo>
                  <a:lnTo>
                    <a:pt x="43" y="15"/>
                  </a:lnTo>
                  <a:lnTo>
                    <a:pt x="39" y="13"/>
                  </a:lnTo>
                  <a:lnTo>
                    <a:pt x="58" y="13"/>
                  </a:lnTo>
                  <a:lnTo>
                    <a:pt x="74" y="13"/>
                  </a:lnTo>
                  <a:lnTo>
                    <a:pt x="70" y="15"/>
                  </a:lnTo>
                  <a:lnTo>
                    <a:pt x="63" y="22"/>
                  </a:lnTo>
                  <a:lnTo>
                    <a:pt x="61" y="28"/>
                  </a:lnTo>
                  <a:lnTo>
                    <a:pt x="61" y="83"/>
                  </a:lnTo>
                  <a:close/>
                  <a:moveTo>
                    <a:pt x="108" y="83"/>
                  </a:moveTo>
                  <a:lnTo>
                    <a:pt x="94" y="83"/>
                  </a:lnTo>
                  <a:lnTo>
                    <a:pt x="94" y="22"/>
                  </a:lnTo>
                  <a:lnTo>
                    <a:pt x="93" y="18"/>
                  </a:lnTo>
                  <a:lnTo>
                    <a:pt x="88" y="14"/>
                  </a:lnTo>
                  <a:lnTo>
                    <a:pt x="84" y="13"/>
                  </a:lnTo>
                  <a:lnTo>
                    <a:pt x="106" y="13"/>
                  </a:lnTo>
                  <a:lnTo>
                    <a:pt x="107" y="16"/>
                  </a:lnTo>
                  <a:lnTo>
                    <a:pt x="108" y="22"/>
                  </a:lnTo>
                  <a:lnTo>
                    <a:pt x="108"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9" name="AutoShape 1662"/>
            <p:cNvSpPr>
              <a:spLocks/>
            </p:cNvSpPr>
            <p:nvPr/>
          </p:nvSpPr>
          <p:spPr bwMode="auto">
            <a:xfrm>
              <a:off x="6533" y="3600"/>
              <a:ext cx="72" cy="115"/>
            </a:xfrm>
            <a:custGeom>
              <a:avLst/>
              <a:gdLst>
                <a:gd name="T0" fmla="*/ 24 w 72"/>
                <a:gd name="T1" fmla="*/ 3613 h 115"/>
                <a:gd name="T2" fmla="*/ 13 w 72"/>
                <a:gd name="T3" fmla="*/ 3613 h 115"/>
                <a:gd name="T4" fmla="*/ 16 w 72"/>
                <a:gd name="T5" fmla="*/ 3610 h 115"/>
                <a:gd name="T6" fmla="*/ 19 w 72"/>
                <a:gd name="T7" fmla="*/ 3607 h 115"/>
                <a:gd name="T8" fmla="*/ 22 w 72"/>
                <a:gd name="T9" fmla="*/ 3605 h 115"/>
                <a:gd name="T10" fmla="*/ 26 w 72"/>
                <a:gd name="T11" fmla="*/ 3602 h 115"/>
                <a:gd name="T12" fmla="*/ 32 w 72"/>
                <a:gd name="T13" fmla="*/ 3600 h 115"/>
                <a:gd name="T14" fmla="*/ 47 w 72"/>
                <a:gd name="T15" fmla="*/ 3600 h 115"/>
                <a:gd name="T16" fmla="*/ 55 w 72"/>
                <a:gd name="T17" fmla="*/ 3604 h 115"/>
                <a:gd name="T18" fmla="*/ 62 w 72"/>
                <a:gd name="T19" fmla="*/ 3612 h 115"/>
                <a:gd name="T20" fmla="*/ 25 w 72"/>
                <a:gd name="T21" fmla="*/ 3612 h 115"/>
                <a:gd name="T22" fmla="*/ 24 w 72"/>
                <a:gd name="T23" fmla="*/ 3613 h 115"/>
                <a:gd name="T24" fmla="*/ 13 w 72"/>
                <a:gd name="T25" fmla="*/ 3715 h 115"/>
                <a:gd name="T26" fmla="*/ 0 w 72"/>
                <a:gd name="T27" fmla="*/ 3715 h 115"/>
                <a:gd name="T28" fmla="*/ 0 w 72"/>
                <a:gd name="T29" fmla="*/ 3603 h 115"/>
                <a:gd name="T30" fmla="*/ 13 w 72"/>
                <a:gd name="T31" fmla="*/ 3603 h 115"/>
                <a:gd name="T32" fmla="*/ 13 w 72"/>
                <a:gd name="T33" fmla="*/ 3613 h 115"/>
                <a:gd name="T34" fmla="*/ 24 w 72"/>
                <a:gd name="T35" fmla="*/ 3613 h 115"/>
                <a:gd name="T36" fmla="*/ 19 w 72"/>
                <a:gd name="T37" fmla="*/ 3617 h 115"/>
                <a:gd name="T38" fmla="*/ 14 w 72"/>
                <a:gd name="T39" fmla="*/ 3631 h 115"/>
                <a:gd name="T40" fmla="*/ 13 w 72"/>
                <a:gd name="T41" fmla="*/ 3638 h 115"/>
                <a:gd name="T42" fmla="*/ 13 w 72"/>
                <a:gd name="T43" fmla="*/ 3653 h 115"/>
                <a:gd name="T44" fmla="*/ 14 w 72"/>
                <a:gd name="T45" fmla="*/ 3657 h 115"/>
                <a:gd name="T46" fmla="*/ 19 w 72"/>
                <a:gd name="T47" fmla="*/ 3670 h 115"/>
                <a:gd name="T48" fmla="*/ 26 w 72"/>
                <a:gd name="T49" fmla="*/ 3674 h 115"/>
                <a:gd name="T50" fmla="*/ 61 w 72"/>
                <a:gd name="T51" fmla="*/ 3674 h 115"/>
                <a:gd name="T52" fmla="*/ 61 w 72"/>
                <a:gd name="T53" fmla="*/ 3674 h 115"/>
                <a:gd name="T54" fmla="*/ 13 w 72"/>
                <a:gd name="T55" fmla="*/ 3674 h 115"/>
                <a:gd name="T56" fmla="*/ 13 w 72"/>
                <a:gd name="T57" fmla="*/ 3715 h 115"/>
                <a:gd name="T58" fmla="*/ 61 w 72"/>
                <a:gd name="T59" fmla="*/ 3674 h 115"/>
                <a:gd name="T60" fmla="*/ 41 w 72"/>
                <a:gd name="T61" fmla="*/ 3674 h 115"/>
                <a:gd name="T62" fmla="*/ 46 w 72"/>
                <a:gd name="T63" fmla="*/ 3672 h 115"/>
                <a:gd name="T64" fmla="*/ 55 w 72"/>
                <a:gd name="T65" fmla="*/ 3661 h 115"/>
                <a:gd name="T66" fmla="*/ 57 w 72"/>
                <a:gd name="T67" fmla="*/ 3653 h 115"/>
                <a:gd name="T68" fmla="*/ 57 w 72"/>
                <a:gd name="T69" fmla="*/ 3636 h 115"/>
                <a:gd name="T70" fmla="*/ 56 w 72"/>
                <a:gd name="T71" fmla="*/ 3630 h 115"/>
                <a:gd name="T72" fmla="*/ 50 w 72"/>
                <a:gd name="T73" fmla="*/ 3617 h 115"/>
                <a:gd name="T74" fmla="*/ 44 w 72"/>
                <a:gd name="T75" fmla="*/ 3612 h 115"/>
                <a:gd name="T76" fmla="*/ 62 w 72"/>
                <a:gd name="T77" fmla="*/ 3612 h 115"/>
                <a:gd name="T78" fmla="*/ 68 w 72"/>
                <a:gd name="T79" fmla="*/ 3618 h 115"/>
                <a:gd name="T80" fmla="*/ 71 w 72"/>
                <a:gd name="T81" fmla="*/ 3628 h 115"/>
                <a:gd name="T82" fmla="*/ 71 w 72"/>
                <a:gd name="T83" fmla="*/ 3641 h 115"/>
                <a:gd name="T84" fmla="*/ 70 w 72"/>
                <a:gd name="T85" fmla="*/ 3653 h 115"/>
                <a:gd name="T86" fmla="*/ 67 w 72"/>
                <a:gd name="T87" fmla="*/ 3664 h 115"/>
                <a:gd name="T88" fmla="*/ 63 w 72"/>
                <a:gd name="T89" fmla="*/ 3672 h 115"/>
                <a:gd name="T90" fmla="*/ 61 w 72"/>
                <a:gd name="T91" fmla="*/ 3674 h 115"/>
                <a:gd name="T92" fmla="*/ 44 w 72"/>
                <a:gd name="T93" fmla="*/ 3686 h 115"/>
                <a:gd name="T94" fmla="*/ 31 w 72"/>
                <a:gd name="T95" fmla="*/ 3686 h 115"/>
                <a:gd name="T96" fmla="*/ 25 w 72"/>
                <a:gd name="T97" fmla="*/ 3685 h 115"/>
                <a:gd name="T98" fmla="*/ 21 w 72"/>
                <a:gd name="T99" fmla="*/ 3682 h 115"/>
                <a:gd name="T100" fmla="*/ 19 w 72"/>
                <a:gd name="T101" fmla="*/ 3680 h 115"/>
                <a:gd name="T102" fmla="*/ 16 w 72"/>
                <a:gd name="T103" fmla="*/ 3678 h 115"/>
                <a:gd name="T104" fmla="*/ 13 w 72"/>
                <a:gd name="T105" fmla="*/ 3674 h 115"/>
                <a:gd name="T106" fmla="*/ 61 w 72"/>
                <a:gd name="T107" fmla="*/ 3674 h 115"/>
                <a:gd name="T108" fmla="*/ 57 w 72"/>
                <a:gd name="T109" fmla="*/ 3679 h 115"/>
                <a:gd name="T110" fmla="*/ 51 w 72"/>
                <a:gd name="T111" fmla="*/ 3684 h 115"/>
                <a:gd name="T112" fmla="*/ 44 w 72"/>
                <a:gd name="T113" fmla="*/ 3686 h 1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 h="115">
                  <a:moveTo>
                    <a:pt x="24" y="13"/>
                  </a:moveTo>
                  <a:lnTo>
                    <a:pt x="13" y="13"/>
                  </a:lnTo>
                  <a:lnTo>
                    <a:pt x="16" y="10"/>
                  </a:lnTo>
                  <a:lnTo>
                    <a:pt x="19" y="7"/>
                  </a:lnTo>
                  <a:lnTo>
                    <a:pt x="22" y="5"/>
                  </a:lnTo>
                  <a:lnTo>
                    <a:pt x="26" y="2"/>
                  </a:lnTo>
                  <a:lnTo>
                    <a:pt x="32" y="0"/>
                  </a:lnTo>
                  <a:lnTo>
                    <a:pt x="47" y="0"/>
                  </a:lnTo>
                  <a:lnTo>
                    <a:pt x="55" y="4"/>
                  </a:lnTo>
                  <a:lnTo>
                    <a:pt x="62" y="12"/>
                  </a:lnTo>
                  <a:lnTo>
                    <a:pt x="25" y="12"/>
                  </a:lnTo>
                  <a:lnTo>
                    <a:pt x="24" y="13"/>
                  </a:lnTo>
                  <a:close/>
                  <a:moveTo>
                    <a:pt x="13" y="115"/>
                  </a:moveTo>
                  <a:lnTo>
                    <a:pt x="0" y="115"/>
                  </a:lnTo>
                  <a:lnTo>
                    <a:pt x="0" y="3"/>
                  </a:lnTo>
                  <a:lnTo>
                    <a:pt x="13" y="3"/>
                  </a:lnTo>
                  <a:lnTo>
                    <a:pt x="13" y="13"/>
                  </a:lnTo>
                  <a:lnTo>
                    <a:pt x="24" y="13"/>
                  </a:lnTo>
                  <a:lnTo>
                    <a:pt x="19" y="17"/>
                  </a:lnTo>
                  <a:lnTo>
                    <a:pt x="14" y="31"/>
                  </a:lnTo>
                  <a:lnTo>
                    <a:pt x="13" y="38"/>
                  </a:lnTo>
                  <a:lnTo>
                    <a:pt x="13" y="53"/>
                  </a:lnTo>
                  <a:lnTo>
                    <a:pt x="14" y="57"/>
                  </a:lnTo>
                  <a:lnTo>
                    <a:pt x="19" y="70"/>
                  </a:lnTo>
                  <a:lnTo>
                    <a:pt x="26" y="74"/>
                  </a:lnTo>
                  <a:lnTo>
                    <a:pt x="61" y="74"/>
                  </a:lnTo>
                  <a:lnTo>
                    <a:pt x="13" y="74"/>
                  </a:lnTo>
                  <a:lnTo>
                    <a:pt x="13" y="115"/>
                  </a:lnTo>
                  <a:close/>
                  <a:moveTo>
                    <a:pt x="61" y="74"/>
                  </a:moveTo>
                  <a:lnTo>
                    <a:pt x="41" y="74"/>
                  </a:lnTo>
                  <a:lnTo>
                    <a:pt x="46" y="72"/>
                  </a:lnTo>
                  <a:lnTo>
                    <a:pt x="55" y="61"/>
                  </a:lnTo>
                  <a:lnTo>
                    <a:pt x="57" y="53"/>
                  </a:lnTo>
                  <a:lnTo>
                    <a:pt x="57" y="36"/>
                  </a:lnTo>
                  <a:lnTo>
                    <a:pt x="56" y="30"/>
                  </a:lnTo>
                  <a:lnTo>
                    <a:pt x="50" y="17"/>
                  </a:lnTo>
                  <a:lnTo>
                    <a:pt x="44" y="12"/>
                  </a:lnTo>
                  <a:lnTo>
                    <a:pt x="62" y="12"/>
                  </a:lnTo>
                  <a:lnTo>
                    <a:pt x="68" y="18"/>
                  </a:lnTo>
                  <a:lnTo>
                    <a:pt x="71" y="28"/>
                  </a:lnTo>
                  <a:lnTo>
                    <a:pt x="71" y="41"/>
                  </a:lnTo>
                  <a:lnTo>
                    <a:pt x="70" y="53"/>
                  </a:lnTo>
                  <a:lnTo>
                    <a:pt x="67" y="64"/>
                  </a:lnTo>
                  <a:lnTo>
                    <a:pt x="63" y="72"/>
                  </a:lnTo>
                  <a:lnTo>
                    <a:pt x="61" y="74"/>
                  </a:lnTo>
                  <a:close/>
                  <a:moveTo>
                    <a:pt x="44" y="86"/>
                  </a:moveTo>
                  <a:lnTo>
                    <a:pt x="31" y="86"/>
                  </a:lnTo>
                  <a:lnTo>
                    <a:pt x="25" y="85"/>
                  </a:lnTo>
                  <a:lnTo>
                    <a:pt x="21" y="82"/>
                  </a:lnTo>
                  <a:lnTo>
                    <a:pt x="19" y="80"/>
                  </a:lnTo>
                  <a:lnTo>
                    <a:pt x="16" y="78"/>
                  </a:lnTo>
                  <a:lnTo>
                    <a:pt x="13" y="74"/>
                  </a:lnTo>
                  <a:lnTo>
                    <a:pt x="61" y="74"/>
                  </a:lnTo>
                  <a:lnTo>
                    <a:pt x="57" y="79"/>
                  </a:lnTo>
                  <a:lnTo>
                    <a:pt x="51" y="84"/>
                  </a:lnTo>
                  <a:lnTo>
                    <a:pt x="44" y="8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0" name="AutoShape 1663"/>
            <p:cNvSpPr>
              <a:spLocks/>
            </p:cNvSpPr>
            <p:nvPr/>
          </p:nvSpPr>
          <p:spPr bwMode="auto">
            <a:xfrm>
              <a:off x="6621" y="3600"/>
              <a:ext cx="40" cy="83"/>
            </a:xfrm>
            <a:custGeom>
              <a:avLst/>
              <a:gdLst>
                <a:gd name="T0" fmla="*/ 25 w 40"/>
                <a:gd name="T1" fmla="*/ 3616 h 83"/>
                <a:gd name="T2" fmla="*/ 13 w 40"/>
                <a:gd name="T3" fmla="*/ 3616 h 83"/>
                <a:gd name="T4" fmla="*/ 14 w 40"/>
                <a:gd name="T5" fmla="*/ 3613 h 83"/>
                <a:gd name="T6" fmla="*/ 17 w 40"/>
                <a:gd name="T7" fmla="*/ 3610 h 83"/>
                <a:gd name="T8" fmla="*/ 25 w 40"/>
                <a:gd name="T9" fmla="*/ 3602 h 83"/>
                <a:gd name="T10" fmla="*/ 30 w 40"/>
                <a:gd name="T11" fmla="*/ 3600 h 83"/>
                <a:gd name="T12" fmla="*/ 35 w 40"/>
                <a:gd name="T13" fmla="*/ 3600 h 83"/>
                <a:gd name="T14" fmla="*/ 38 w 40"/>
                <a:gd name="T15" fmla="*/ 3601 h 83"/>
                <a:gd name="T16" fmla="*/ 39 w 40"/>
                <a:gd name="T17" fmla="*/ 3601 h 83"/>
                <a:gd name="T18" fmla="*/ 39 w 40"/>
                <a:gd name="T19" fmla="*/ 3614 h 83"/>
                <a:gd name="T20" fmla="*/ 28 w 40"/>
                <a:gd name="T21" fmla="*/ 3614 h 83"/>
                <a:gd name="T22" fmla="*/ 25 w 40"/>
                <a:gd name="T23" fmla="*/ 3616 h 83"/>
                <a:gd name="T24" fmla="*/ 14 w 40"/>
                <a:gd name="T25" fmla="*/ 3683 h 83"/>
                <a:gd name="T26" fmla="*/ 0 w 40"/>
                <a:gd name="T27" fmla="*/ 3683 h 83"/>
                <a:gd name="T28" fmla="*/ 0 w 40"/>
                <a:gd name="T29" fmla="*/ 3602 h 83"/>
                <a:gd name="T30" fmla="*/ 13 w 40"/>
                <a:gd name="T31" fmla="*/ 3602 h 83"/>
                <a:gd name="T32" fmla="*/ 13 w 40"/>
                <a:gd name="T33" fmla="*/ 3616 h 83"/>
                <a:gd name="T34" fmla="*/ 25 w 40"/>
                <a:gd name="T35" fmla="*/ 3616 h 83"/>
                <a:gd name="T36" fmla="*/ 23 w 40"/>
                <a:gd name="T37" fmla="*/ 3617 h 83"/>
                <a:gd name="T38" fmla="*/ 16 w 40"/>
                <a:gd name="T39" fmla="*/ 3626 h 83"/>
                <a:gd name="T40" fmla="*/ 14 w 40"/>
                <a:gd name="T41" fmla="*/ 3631 h 83"/>
                <a:gd name="T42" fmla="*/ 14 w 40"/>
                <a:gd name="T43" fmla="*/ 3683 h 83"/>
                <a:gd name="T44" fmla="*/ 39 w 40"/>
                <a:gd name="T45" fmla="*/ 3615 h 83"/>
                <a:gd name="T46" fmla="*/ 38 w 40"/>
                <a:gd name="T47" fmla="*/ 3615 h 83"/>
                <a:gd name="T48" fmla="*/ 36 w 40"/>
                <a:gd name="T49" fmla="*/ 3614 h 83"/>
                <a:gd name="T50" fmla="*/ 39 w 40"/>
                <a:gd name="T51" fmla="*/ 3614 h 83"/>
                <a:gd name="T52" fmla="*/ 39 w 40"/>
                <a:gd name="T53" fmla="*/ 3615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83">
                  <a:moveTo>
                    <a:pt x="25" y="16"/>
                  </a:moveTo>
                  <a:lnTo>
                    <a:pt x="13" y="16"/>
                  </a:lnTo>
                  <a:lnTo>
                    <a:pt x="14" y="13"/>
                  </a:lnTo>
                  <a:lnTo>
                    <a:pt x="17" y="10"/>
                  </a:lnTo>
                  <a:lnTo>
                    <a:pt x="25" y="2"/>
                  </a:lnTo>
                  <a:lnTo>
                    <a:pt x="30" y="0"/>
                  </a:lnTo>
                  <a:lnTo>
                    <a:pt x="35" y="0"/>
                  </a:lnTo>
                  <a:lnTo>
                    <a:pt x="38" y="1"/>
                  </a:lnTo>
                  <a:lnTo>
                    <a:pt x="39" y="1"/>
                  </a:lnTo>
                  <a:lnTo>
                    <a:pt x="39" y="14"/>
                  </a:lnTo>
                  <a:lnTo>
                    <a:pt x="28" y="14"/>
                  </a:lnTo>
                  <a:lnTo>
                    <a:pt x="25" y="16"/>
                  </a:lnTo>
                  <a:close/>
                  <a:moveTo>
                    <a:pt x="14" y="83"/>
                  </a:moveTo>
                  <a:lnTo>
                    <a:pt x="0" y="83"/>
                  </a:lnTo>
                  <a:lnTo>
                    <a:pt x="0" y="2"/>
                  </a:lnTo>
                  <a:lnTo>
                    <a:pt x="13" y="2"/>
                  </a:lnTo>
                  <a:lnTo>
                    <a:pt x="13" y="16"/>
                  </a:lnTo>
                  <a:lnTo>
                    <a:pt x="25" y="16"/>
                  </a:lnTo>
                  <a:lnTo>
                    <a:pt x="23" y="17"/>
                  </a:lnTo>
                  <a:lnTo>
                    <a:pt x="16" y="26"/>
                  </a:lnTo>
                  <a:lnTo>
                    <a:pt x="14" y="31"/>
                  </a:lnTo>
                  <a:lnTo>
                    <a:pt x="14" y="83"/>
                  </a:lnTo>
                  <a:close/>
                  <a:moveTo>
                    <a:pt x="39" y="15"/>
                  </a:moveTo>
                  <a:lnTo>
                    <a:pt x="38" y="15"/>
                  </a:lnTo>
                  <a:lnTo>
                    <a:pt x="36" y="14"/>
                  </a:lnTo>
                  <a:lnTo>
                    <a:pt x="39" y="14"/>
                  </a:lnTo>
                  <a:lnTo>
                    <a:pt x="39" y="1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1" name="AutoShape 1664"/>
            <p:cNvSpPr>
              <a:spLocks/>
            </p:cNvSpPr>
            <p:nvPr/>
          </p:nvSpPr>
          <p:spPr bwMode="auto">
            <a:xfrm>
              <a:off x="6667" y="3600"/>
              <a:ext cx="74" cy="86"/>
            </a:xfrm>
            <a:custGeom>
              <a:avLst/>
              <a:gdLst>
                <a:gd name="T0" fmla="*/ 40 w 74"/>
                <a:gd name="T1" fmla="*/ 3686 h 86"/>
                <a:gd name="T2" fmla="*/ 26 w 74"/>
                <a:gd name="T3" fmla="*/ 3686 h 86"/>
                <a:gd name="T4" fmla="*/ 18 w 74"/>
                <a:gd name="T5" fmla="*/ 3682 h 86"/>
                <a:gd name="T6" fmla="*/ 4 w 74"/>
                <a:gd name="T7" fmla="*/ 3668 h 86"/>
                <a:gd name="T8" fmla="*/ 0 w 74"/>
                <a:gd name="T9" fmla="*/ 3658 h 86"/>
                <a:gd name="T10" fmla="*/ 0 w 74"/>
                <a:gd name="T11" fmla="*/ 3631 h 86"/>
                <a:gd name="T12" fmla="*/ 4 w 74"/>
                <a:gd name="T13" fmla="*/ 3621 h 86"/>
                <a:gd name="T14" fmla="*/ 18 w 74"/>
                <a:gd name="T15" fmla="*/ 3604 h 86"/>
                <a:gd name="T16" fmla="*/ 27 w 74"/>
                <a:gd name="T17" fmla="*/ 3600 h 86"/>
                <a:gd name="T18" fmla="*/ 44 w 74"/>
                <a:gd name="T19" fmla="*/ 3600 h 86"/>
                <a:gd name="T20" fmla="*/ 49 w 74"/>
                <a:gd name="T21" fmla="*/ 3602 h 86"/>
                <a:gd name="T22" fmla="*/ 60 w 74"/>
                <a:gd name="T23" fmla="*/ 3607 h 86"/>
                <a:gd name="T24" fmla="*/ 64 w 74"/>
                <a:gd name="T25" fmla="*/ 3611 h 86"/>
                <a:gd name="T26" fmla="*/ 65 w 74"/>
                <a:gd name="T27" fmla="*/ 3612 h 86"/>
                <a:gd name="T28" fmla="*/ 31 w 74"/>
                <a:gd name="T29" fmla="*/ 3612 h 86"/>
                <a:gd name="T30" fmla="*/ 26 w 74"/>
                <a:gd name="T31" fmla="*/ 3614 h 86"/>
                <a:gd name="T32" fmla="*/ 18 w 74"/>
                <a:gd name="T33" fmla="*/ 3623 h 86"/>
                <a:gd name="T34" fmla="*/ 15 w 74"/>
                <a:gd name="T35" fmla="*/ 3629 h 86"/>
                <a:gd name="T36" fmla="*/ 15 w 74"/>
                <a:gd name="T37" fmla="*/ 3636 h 86"/>
                <a:gd name="T38" fmla="*/ 73 w 74"/>
                <a:gd name="T39" fmla="*/ 3636 h 86"/>
                <a:gd name="T40" fmla="*/ 74 w 74"/>
                <a:gd name="T41" fmla="*/ 3647 h 86"/>
                <a:gd name="T42" fmla="*/ 15 w 74"/>
                <a:gd name="T43" fmla="*/ 3647 h 86"/>
                <a:gd name="T44" fmla="*/ 15 w 74"/>
                <a:gd name="T45" fmla="*/ 3655 h 86"/>
                <a:gd name="T46" fmla="*/ 17 w 74"/>
                <a:gd name="T47" fmla="*/ 3662 h 86"/>
                <a:gd name="T48" fmla="*/ 24 w 74"/>
                <a:gd name="T49" fmla="*/ 3672 h 86"/>
                <a:gd name="T50" fmla="*/ 30 w 74"/>
                <a:gd name="T51" fmla="*/ 3674 h 86"/>
                <a:gd name="T52" fmla="*/ 65 w 74"/>
                <a:gd name="T53" fmla="*/ 3674 h 86"/>
                <a:gd name="T54" fmla="*/ 62 w 74"/>
                <a:gd name="T55" fmla="*/ 3677 h 86"/>
                <a:gd name="T56" fmla="*/ 58 w 74"/>
                <a:gd name="T57" fmla="*/ 3681 h 86"/>
                <a:gd name="T58" fmla="*/ 53 w 74"/>
                <a:gd name="T59" fmla="*/ 3683 h 86"/>
                <a:gd name="T60" fmla="*/ 47 w 74"/>
                <a:gd name="T61" fmla="*/ 3685 h 86"/>
                <a:gd name="T62" fmla="*/ 44 w 74"/>
                <a:gd name="T63" fmla="*/ 3685 h 86"/>
                <a:gd name="T64" fmla="*/ 40 w 74"/>
                <a:gd name="T65" fmla="*/ 3686 h 86"/>
                <a:gd name="T66" fmla="*/ 73 w 74"/>
                <a:gd name="T67" fmla="*/ 3636 h 86"/>
                <a:gd name="T68" fmla="*/ 60 w 74"/>
                <a:gd name="T69" fmla="*/ 3636 h 86"/>
                <a:gd name="T70" fmla="*/ 59 w 74"/>
                <a:gd name="T71" fmla="*/ 3630 h 86"/>
                <a:gd name="T72" fmla="*/ 58 w 74"/>
                <a:gd name="T73" fmla="*/ 3625 h 86"/>
                <a:gd name="T74" fmla="*/ 52 w 74"/>
                <a:gd name="T75" fmla="*/ 3615 h 86"/>
                <a:gd name="T76" fmla="*/ 46 w 74"/>
                <a:gd name="T77" fmla="*/ 3612 h 86"/>
                <a:gd name="T78" fmla="*/ 65 w 74"/>
                <a:gd name="T79" fmla="*/ 3612 h 86"/>
                <a:gd name="T80" fmla="*/ 70 w 74"/>
                <a:gd name="T81" fmla="*/ 3619 h 86"/>
                <a:gd name="T82" fmla="*/ 72 w 74"/>
                <a:gd name="T83" fmla="*/ 3624 h 86"/>
                <a:gd name="T84" fmla="*/ 72 w 74"/>
                <a:gd name="T85" fmla="*/ 3629 h 86"/>
                <a:gd name="T86" fmla="*/ 73 w 74"/>
                <a:gd name="T87" fmla="*/ 3633 h 86"/>
                <a:gd name="T88" fmla="*/ 73 w 74"/>
                <a:gd name="T89" fmla="*/ 3636 h 86"/>
                <a:gd name="T90" fmla="*/ 65 w 74"/>
                <a:gd name="T91" fmla="*/ 3674 h 86"/>
                <a:gd name="T92" fmla="*/ 44 w 74"/>
                <a:gd name="T93" fmla="*/ 3674 h 86"/>
                <a:gd name="T94" fmla="*/ 50 w 74"/>
                <a:gd name="T95" fmla="*/ 3672 h 86"/>
                <a:gd name="T96" fmla="*/ 54 w 74"/>
                <a:gd name="T97" fmla="*/ 3667 h 86"/>
                <a:gd name="T98" fmla="*/ 57 w 74"/>
                <a:gd name="T99" fmla="*/ 3664 h 86"/>
                <a:gd name="T100" fmla="*/ 58 w 74"/>
                <a:gd name="T101" fmla="*/ 3661 h 86"/>
                <a:gd name="T102" fmla="*/ 59 w 74"/>
                <a:gd name="T103" fmla="*/ 3658 h 86"/>
                <a:gd name="T104" fmla="*/ 72 w 74"/>
                <a:gd name="T105" fmla="*/ 3658 h 86"/>
                <a:gd name="T106" fmla="*/ 72 w 74"/>
                <a:gd name="T107" fmla="*/ 3661 h 86"/>
                <a:gd name="T108" fmla="*/ 71 w 74"/>
                <a:gd name="T109" fmla="*/ 3664 h 86"/>
                <a:gd name="T110" fmla="*/ 67 w 74"/>
                <a:gd name="T111" fmla="*/ 3671 h 86"/>
                <a:gd name="T112" fmla="*/ 65 w 74"/>
                <a:gd name="T113" fmla="*/ 3674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4" h="86">
                  <a:moveTo>
                    <a:pt x="40" y="86"/>
                  </a:moveTo>
                  <a:lnTo>
                    <a:pt x="26" y="86"/>
                  </a:lnTo>
                  <a:lnTo>
                    <a:pt x="18" y="82"/>
                  </a:lnTo>
                  <a:lnTo>
                    <a:pt x="4" y="68"/>
                  </a:lnTo>
                  <a:lnTo>
                    <a:pt x="0" y="58"/>
                  </a:lnTo>
                  <a:lnTo>
                    <a:pt x="0" y="31"/>
                  </a:lnTo>
                  <a:lnTo>
                    <a:pt x="4" y="21"/>
                  </a:lnTo>
                  <a:lnTo>
                    <a:pt x="18" y="4"/>
                  </a:lnTo>
                  <a:lnTo>
                    <a:pt x="27" y="0"/>
                  </a:lnTo>
                  <a:lnTo>
                    <a:pt x="44" y="0"/>
                  </a:lnTo>
                  <a:lnTo>
                    <a:pt x="49" y="2"/>
                  </a:lnTo>
                  <a:lnTo>
                    <a:pt x="60" y="7"/>
                  </a:lnTo>
                  <a:lnTo>
                    <a:pt x="64" y="11"/>
                  </a:lnTo>
                  <a:lnTo>
                    <a:pt x="65" y="12"/>
                  </a:lnTo>
                  <a:lnTo>
                    <a:pt x="31" y="12"/>
                  </a:lnTo>
                  <a:lnTo>
                    <a:pt x="26" y="14"/>
                  </a:lnTo>
                  <a:lnTo>
                    <a:pt x="18" y="23"/>
                  </a:lnTo>
                  <a:lnTo>
                    <a:pt x="15" y="29"/>
                  </a:lnTo>
                  <a:lnTo>
                    <a:pt x="15" y="36"/>
                  </a:lnTo>
                  <a:lnTo>
                    <a:pt x="73" y="36"/>
                  </a:lnTo>
                  <a:lnTo>
                    <a:pt x="74" y="47"/>
                  </a:lnTo>
                  <a:lnTo>
                    <a:pt x="15" y="47"/>
                  </a:lnTo>
                  <a:lnTo>
                    <a:pt x="15" y="55"/>
                  </a:lnTo>
                  <a:lnTo>
                    <a:pt x="17" y="62"/>
                  </a:lnTo>
                  <a:lnTo>
                    <a:pt x="24" y="72"/>
                  </a:lnTo>
                  <a:lnTo>
                    <a:pt x="30" y="74"/>
                  </a:lnTo>
                  <a:lnTo>
                    <a:pt x="65" y="74"/>
                  </a:lnTo>
                  <a:lnTo>
                    <a:pt x="62" y="77"/>
                  </a:lnTo>
                  <a:lnTo>
                    <a:pt x="58" y="81"/>
                  </a:lnTo>
                  <a:lnTo>
                    <a:pt x="53" y="83"/>
                  </a:lnTo>
                  <a:lnTo>
                    <a:pt x="47" y="85"/>
                  </a:lnTo>
                  <a:lnTo>
                    <a:pt x="44" y="85"/>
                  </a:lnTo>
                  <a:lnTo>
                    <a:pt x="40" y="86"/>
                  </a:lnTo>
                  <a:close/>
                  <a:moveTo>
                    <a:pt x="73" y="36"/>
                  </a:moveTo>
                  <a:lnTo>
                    <a:pt x="60" y="36"/>
                  </a:lnTo>
                  <a:lnTo>
                    <a:pt x="59" y="30"/>
                  </a:lnTo>
                  <a:lnTo>
                    <a:pt x="58" y="25"/>
                  </a:lnTo>
                  <a:lnTo>
                    <a:pt x="52" y="15"/>
                  </a:lnTo>
                  <a:lnTo>
                    <a:pt x="46" y="12"/>
                  </a:lnTo>
                  <a:lnTo>
                    <a:pt x="65" y="12"/>
                  </a:lnTo>
                  <a:lnTo>
                    <a:pt x="70" y="19"/>
                  </a:lnTo>
                  <a:lnTo>
                    <a:pt x="72" y="24"/>
                  </a:lnTo>
                  <a:lnTo>
                    <a:pt x="72" y="29"/>
                  </a:lnTo>
                  <a:lnTo>
                    <a:pt x="73" y="33"/>
                  </a:lnTo>
                  <a:lnTo>
                    <a:pt x="73" y="36"/>
                  </a:lnTo>
                  <a:close/>
                  <a:moveTo>
                    <a:pt x="65" y="74"/>
                  </a:moveTo>
                  <a:lnTo>
                    <a:pt x="44" y="74"/>
                  </a:lnTo>
                  <a:lnTo>
                    <a:pt x="50" y="72"/>
                  </a:lnTo>
                  <a:lnTo>
                    <a:pt x="54" y="67"/>
                  </a:lnTo>
                  <a:lnTo>
                    <a:pt x="57" y="64"/>
                  </a:lnTo>
                  <a:lnTo>
                    <a:pt x="58" y="61"/>
                  </a:lnTo>
                  <a:lnTo>
                    <a:pt x="59" y="58"/>
                  </a:lnTo>
                  <a:lnTo>
                    <a:pt x="72" y="58"/>
                  </a:lnTo>
                  <a:lnTo>
                    <a:pt x="72" y="61"/>
                  </a:lnTo>
                  <a:lnTo>
                    <a:pt x="71" y="64"/>
                  </a:lnTo>
                  <a:lnTo>
                    <a:pt x="67" y="71"/>
                  </a:lnTo>
                  <a:lnTo>
                    <a:pt x="65" y="7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2" name="AutoShape 1665"/>
            <p:cNvSpPr>
              <a:spLocks/>
            </p:cNvSpPr>
            <p:nvPr/>
          </p:nvSpPr>
          <p:spPr bwMode="auto">
            <a:xfrm>
              <a:off x="6752" y="3599"/>
              <a:ext cx="68" cy="87"/>
            </a:xfrm>
            <a:custGeom>
              <a:avLst/>
              <a:gdLst>
                <a:gd name="T0" fmla="*/ 63 w 68"/>
                <a:gd name="T1" fmla="*/ 3674 h 87"/>
                <a:gd name="T2" fmla="*/ 39 w 68"/>
                <a:gd name="T3" fmla="*/ 3674 h 87"/>
                <a:gd name="T4" fmla="*/ 44 w 68"/>
                <a:gd name="T5" fmla="*/ 3673 h 87"/>
                <a:gd name="T6" fmla="*/ 52 w 68"/>
                <a:gd name="T7" fmla="*/ 3669 h 87"/>
                <a:gd name="T8" fmla="*/ 53 w 68"/>
                <a:gd name="T9" fmla="*/ 3666 h 87"/>
                <a:gd name="T10" fmla="*/ 54 w 68"/>
                <a:gd name="T11" fmla="*/ 3658 h 87"/>
                <a:gd name="T12" fmla="*/ 52 w 68"/>
                <a:gd name="T13" fmla="*/ 3655 h 87"/>
                <a:gd name="T14" fmla="*/ 49 w 68"/>
                <a:gd name="T15" fmla="*/ 3653 h 87"/>
                <a:gd name="T16" fmla="*/ 47 w 68"/>
                <a:gd name="T17" fmla="*/ 3652 h 87"/>
                <a:gd name="T18" fmla="*/ 43 w 68"/>
                <a:gd name="T19" fmla="*/ 3651 h 87"/>
                <a:gd name="T20" fmla="*/ 19 w 68"/>
                <a:gd name="T21" fmla="*/ 3645 h 87"/>
                <a:gd name="T22" fmla="*/ 14 w 68"/>
                <a:gd name="T23" fmla="*/ 3643 h 87"/>
                <a:gd name="T24" fmla="*/ 11 w 68"/>
                <a:gd name="T25" fmla="*/ 3641 h 87"/>
                <a:gd name="T26" fmla="*/ 5 w 68"/>
                <a:gd name="T27" fmla="*/ 3637 h 87"/>
                <a:gd name="T28" fmla="*/ 2 w 68"/>
                <a:gd name="T29" fmla="*/ 3632 h 87"/>
                <a:gd name="T30" fmla="*/ 2 w 68"/>
                <a:gd name="T31" fmla="*/ 3618 h 87"/>
                <a:gd name="T32" fmla="*/ 5 w 68"/>
                <a:gd name="T33" fmla="*/ 3612 h 87"/>
                <a:gd name="T34" fmla="*/ 16 w 68"/>
                <a:gd name="T35" fmla="*/ 3602 h 87"/>
                <a:gd name="T36" fmla="*/ 23 w 68"/>
                <a:gd name="T37" fmla="*/ 3600 h 87"/>
                <a:gd name="T38" fmla="*/ 45 w 68"/>
                <a:gd name="T39" fmla="*/ 3600 h 87"/>
                <a:gd name="T40" fmla="*/ 54 w 68"/>
                <a:gd name="T41" fmla="*/ 3604 h 87"/>
                <a:gd name="T42" fmla="*/ 60 w 68"/>
                <a:gd name="T43" fmla="*/ 3612 h 87"/>
                <a:gd name="T44" fmla="*/ 27 w 68"/>
                <a:gd name="T45" fmla="*/ 3612 h 87"/>
                <a:gd name="T46" fmla="*/ 23 w 68"/>
                <a:gd name="T47" fmla="*/ 3613 h 87"/>
                <a:gd name="T48" fmla="*/ 17 w 68"/>
                <a:gd name="T49" fmla="*/ 3617 h 87"/>
                <a:gd name="T50" fmla="*/ 16 w 68"/>
                <a:gd name="T51" fmla="*/ 3619 h 87"/>
                <a:gd name="T52" fmla="*/ 16 w 68"/>
                <a:gd name="T53" fmla="*/ 3626 h 87"/>
                <a:gd name="T54" fmla="*/ 18 w 68"/>
                <a:gd name="T55" fmla="*/ 3629 h 87"/>
                <a:gd name="T56" fmla="*/ 21 w 68"/>
                <a:gd name="T57" fmla="*/ 3631 h 87"/>
                <a:gd name="T58" fmla="*/ 23 w 68"/>
                <a:gd name="T59" fmla="*/ 3632 h 87"/>
                <a:gd name="T60" fmla="*/ 26 w 68"/>
                <a:gd name="T61" fmla="*/ 3633 h 87"/>
                <a:gd name="T62" fmla="*/ 49 w 68"/>
                <a:gd name="T63" fmla="*/ 3639 h 87"/>
                <a:gd name="T64" fmla="*/ 56 w 68"/>
                <a:gd name="T65" fmla="*/ 3641 h 87"/>
                <a:gd name="T66" fmla="*/ 64 w 68"/>
                <a:gd name="T67" fmla="*/ 3647 h 87"/>
                <a:gd name="T68" fmla="*/ 67 w 68"/>
                <a:gd name="T69" fmla="*/ 3652 h 87"/>
                <a:gd name="T70" fmla="*/ 67 w 68"/>
                <a:gd name="T71" fmla="*/ 3667 h 87"/>
                <a:gd name="T72" fmla="*/ 64 w 68"/>
                <a:gd name="T73" fmla="*/ 3673 h 87"/>
                <a:gd name="T74" fmla="*/ 63 w 68"/>
                <a:gd name="T75" fmla="*/ 3674 h 87"/>
                <a:gd name="T76" fmla="*/ 64 w 68"/>
                <a:gd name="T77" fmla="*/ 3625 h 87"/>
                <a:gd name="T78" fmla="*/ 51 w 68"/>
                <a:gd name="T79" fmla="*/ 3625 h 87"/>
                <a:gd name="T80" fmla="*/ 51 w 68"/>
                <a:gd name="T81" fmla="*/ 3622 h 87"/>
                <a:gd name="T82" fmla="*/ 50 w 68"/>
                <a:gd name="T83" fmla="*/ 3619 h 87"/>
                <a:gd name="T84" fmla="*/ 48 w 68"/>
                <a:gd name="T85" fmla="*/ 3617 h 87"/>
                <a:gd name="T86" fmla="*/ 45 w 68"/>
                <a:gd name="T87" fmla="*/ 3613 h 87"/>
                <a:gd name="T88" fmla="*/ 39 w 68"/>
                <a:gd name="T89" fmla="*/ 3612 h 87"/>
                <a:gd name="T90" fmla="*/ 60 w 68"/>
                <a:gd name="T91" fmla="*/ 3612 h 87"/>
                <a:gd name="T92" fmla="*/ 63 w 68"/>
                <a:gd name="T93" fmla="*/ 3615 h 87"/>
                <a:gd name="T94" fmla="*/ 64 w 68"/>
                <a:gd name="T95" fmla="*/ 3619 h 87"/>
                <a:gd name="T96" fmla="*/ 64 w 68"/>
                <a:gd name="T97" fmla="*/ 3625 h 87"/>
                <a:gd name="T98" fmla="*/ 45 w 68"/>
                <a:gd name="T99" fmla="*/ 3686 h 87"/>
                <a:gd name="T100" fmla="*/ 22 w 68"/>
                <a:gd name="T101" fmla="*/ 3686 h 87"/>
                <a:gd name="T102" fmla="*/ 13 w 68"/>
                <a:gd name="T103" fmla="*/ 3683 h 87"/>
                <a:gd name="T104" fmla="*/ 3 w 68"/>
                <a:gd name="T105" fmla="*/ 3672 h 87"/>
                <a:gd name="T106" fmla="*/ 0 w 68"/>
                <a:gd name="T107" fmla="*/ 3666 h 87"/>
                <a:gd name="T108" fmla="*/ 0 w 68"/>
                <a:gd name="T109" fmla="*/ 3658 h 87"/>
                <a:gd name="T110" fmla="*/ 13 w 68"/>
                <a:gd name="T111" fmla="*/ 3658 h 87"/>
                <a:gd name="T112" fmla="*/ 13 w 68"/>
                <a:gd name="T113" fmla="*/ 3662 h 87"/>
                <a:gd name="T114" fmla="*/ 15 w 68"/>
                <a:gd name="T115" fmla="*/ 3666 h 87"/>
                <a:gd name="T116" fmla="*/ 20 w 68"/>
                <a:gd name="T117" fmla="*/ 3672 h 87"/>
                <a:gd name="T118" fmla="*/ 26 w 68"/>
                <a:gd name="T119" fmla="*/ 3674 h 87"/>
                <a:gd name="T120" fmla="*/ 63 w 68"/>
                <a:gd name="T121" fmla="*/ 3674 h 87"/>
                <a:gd name="T122" fmla="*/ 53 w 68"/>
                <a:gd name="T123" fmla="*/ 3683 h 87"/>
                <a:gd name="T124" fmla="*/ 45 w 68"/>
                <a:gd name="T125" fmla="*/ 3686 h 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 h="87">
                  <a:moveTo>
                    <a:pt x="63" y="74"/>
                  </a:moveTo>
                  <a:lnTo>
                    <a:pt x="39" y="74"/>
                  </a:lnTo>
                  <a:lnTo>
                    <a:pt x="44" y="73"/>
                  </a:lnTo>
                  <a:lnTo>
                    <a:pt x="52" y="69"/>
                  </a:lnTo>
                  <a:lnTo>
                    <a:pt x="53" y="66"/>
                  </a:lnTo>
                  <a:lnTo>
                    <a:pt x="54" y="58"/>
                  </a:lnTo>
                  <a:lnTo>
                    <a:pt x="52" y="55"/>
                  </a:lnTo>
                  <a:lnTo>
                    <a:pt x="49" y="53"/>
                  </a:lnTo>
                  <a:lnTo>
                    <a:pt x="47" y="52"/>
                  </a:lnTo>
                  <a:lnTo>
                    <a:pt x="43" y="51"/>
                  </a:lnTo>
                  <a:lnTo>
                    <a:pt x="19" y="45"/>
                  </a:lnTo>
                  <a:lnTo>
                    <a:pt x="14" y="43"/>
                  </a:lnTo>
                  <a:lnTo>
                    <a:pt x="11" y="41"/>
                  </a:lnTo>
                  <a:lnTo>
                    <a:pt x="5" y="37"/>
                  </a:lnTo>
                  <a:lnTo>
                    <a:pt x="2" y="32"/>
                  </a:lnTo>
                  <a:lnTo>
                    <a:pt x="2" y="18"/>
                  </a:lnTo>
                  <a:lnTo>
                    <a:pt x="5" y="12"/>
                  </a:lnTo>
                  <a:lnTo>
                    <a:pt x="16" y="2"/>
                  </a:lnTo>
                  <a:lnTo>
                    <a:pt x="23" y="0"/>
                  </a:lnTo>
                  <a:lnTo>
                    <a:pt x="45" y="0"/>
                  </a:lnTo>
                  <a:lnTo>
                    <a:pt x="54" y="4"/>
                  </a:lnTo>
                  <a:lnTo>
                    <a:pt x="60" y="12"/>
                  </a:lnTo>
                  <a:lnTo>
                    <a:pt x="27" y="12"/>
                  </a:lnTo>
                  <a:lnTo>
                    <a:pt x="23" y="13"/>
                  </a:lnTo>
                  <a:lnTo>
                    <a:pt x="17" y="17"/>
                  </a:lnTo>
                  <a:lnTo>
                    <a:pt x="16" y="19"/>
                  </a:lnTo>
                  <a:lnTo>
                    <a:pt x="16" y="26"/>
                  </a:lnTo>
                  <a:lnTo>
                    <a:pt x="18" y="29"/>
                  </a:lnTo>
                  <a:lnTo>
                    <a:pt x="21" y="31"/>
                  </a:lnTo>
                  <a:lnTo>
                    <a:pt x="23" y="32"/>
                  </a:lnTo>
                  <a:lnTo>
                    <a:pt x="26" y="33"/>
                  </a:lnTo>
                  <a:lnTo>
                    <a:pt x="49" y="39"/>
                  </a:lnTo>
                  <a:lnTo>
                    <a:pt x="56" y="41"/>
                  </a:lnTo>
                  <a:lnTo>
                    <a:pt x="64" y="47"/>
                  </a:lnTo>
                  <a:lnTo>
                    <a:pt x="67" y="52"/>
                  </a:lnTo>
                  <a:lnTo>
                    <a:pt x="67" y="67"/>
                  </a:lnTo>
                  <a:lnTo>
                    <a:pt x="64" y="73"/>
                  </a:lnTo>
                  <a:lnTo>
                    <a:pt x="63" y="74"/>
                  </a:lnTo>
                  <a:close/>
                  <a:moveTo>
                    <a:pt x="64" y="25"/>
                  </a:moveTo>
                  <a:lnTo>
                    <a:pt x="51" y="25"/>
                  </a:lnTo>
                  <a:lnTo>
                    <a:pt x="51" y="22"/>
                  </a:lnTo>
                  <a:lnTo>
                    <a:pt x="50" y="19"/>
                  </a:lnTo>
                  <a:lnTo>
                    <a:pt x="48" y="17"/>
                  </a:lnTo>
                  <a:lnTo>
                    <a:pt x="45" y="13"/>
                  </a:lnTo>
                  <a:lnTo>
                    <a:pt x="39" y="12"/>
                  </a:lnTo>
                  <a:lnTo>
                    <a:pt x="60" y="12"/>
                  </a:lnTo>
                  <a:lnTo>
                    <a:pt x="63" y="15"/>
                  </a:lnTo>
                  <a:lnTo>
                    <a:pt x="64" y="19"/>
                  </a:lnTo>
                  <a:lnTo>
                    <a:pt x="64" y="25"/>
                  </a:lnTo>
                  <a:close/>
                  <a:moveTo>
                    <a:pt x="45" y="86"/>
                  </a:moveTo>
                  <a:lnTo>
                    <a:pt x="22" y="86"/>
                  </a:lnTo>
                  <a:lnTo>
                    <a:pt x="13" y="83"/>
                  </a:lnTo>
                  <a:lnTo>
                    <a:pt x="3" y="72"/>
                  </a:lnTo>
                  <a:lnTo>
                    <a:pt x="0" y="66"/>
                  </a:lnTo>
                  <a:lnTo>
                    <a:pt x="0" y="58"/>
                  </a:lnTo>
                  <a:lnTo>
                    <a:pt x="13" y="58"/>
                  </a:lnTo>
                  <a:lnTo>
                    <a:pt x="13" y="62"/>
                  </a:lnTo>
                  <a:lnTo>
                    <a:pt x="15" y="66"/>
                  </a:lnTo>
                  <a:lnTo>
                    <a:pt x="20" y="72"/>
                  </a:lnTo>
                  <a:lnTo>
                    <a:pt x="26" y="74"/>
                  </a:lnTo>
                  <a:lnTo>
                    <a:pt x="63" y="74"/>
                  </a:lnTo>
                  <a:lnTo>
                    <a:pt x="53" y="83"/>
                  </a:lnTo>
                  <a:lnTo>
                    <a:pt x="45" y="8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3" name="AutoShape 1666"/>
            <p:cNvSpPr>
              <a:spLocks/>
            </p:cNvSpPr>
            <p:nvPr/>
          </p:nvSpPr>
          <p:spPr bwMode="auto">
            <a:xfrm>
              <a:off x="6830" y="3599"/>
              <a:ext cx="68" cy="87"/>
            </a:xfrm>
            <a:custGeom>
              <a:avLst/>
              <a:gdLst>
                <a:gd name="T0" fmla="*/ 63 w 68"/>
                <a:gd name="T1" fmla="*/ 3674 h 87"/>
                <a:gd name="T2" fmla="*/ 40 w 68"/>
                <a:gd name="T3" fmla="*/ 3674 h 87"/>
                <a:gd name="T4" fmla="*/ 44 w 68"/>
                <a:gd name="T5" fmla="*/ 3673 h 87"/>
                <a:gd name="T6" fmla="*/ 52 w 68"/>
                <a:gd name="T7" fmla="*/ 3669 h 87"/>
                <a:gd name="T8" fmla="*/ 54 w 68"/>
                <a:gd name="T9" fmla="*/ 3666 h 87"/>
                <a:gd name="T10" fmla="*/ 54 w 68"/>
                <a:gd name="T11" fmla="*/ 3658 h 87"/>
                <a:gd name="T12" fmla="*/ 52 w 68"/>
                <a:gd name="T13" fmla="*/ 3655 h 87"/>
                <a:gd name="T14" fmla="*/ 49 w 68"/>
                <a:gd name="T15" fmla="*/ 3653 h 87"/>
                <a:gd name="T16" fmla="*/ 47 w 68"/>
                <a:gd name="T17" fmla="*/ 3652 h 87"/>
                <a:gd name="T18" fmla="*/ 43 w 68"/>
                <a:gd name="T19" fmla="*/ 3651 h 87"/>
                <a:gd name="T20" fmla="*/ 19 w 68"/>
                <a:gd name="T21" fmla="*/ 3645 h 87"/>
                <a:gd name="T22" fmla="*/ 14 w 68"/>
                <a:gd name="T23" fmla="*/ 3643 h 87"/>
                <a:gd name="T24" fmla="*/ 11 w 68"/>
                <a:gd name="T25" fmla="*/ 3641 h 87"/>
                <a:gd name="T26" fmla="*/ 5 w 68"/>
                <a:gd name="T27" fmla="*/ 3637 h 87"/>
                <a:gd name="T28" fmla="*/ 2 w 68"/>
                <a:gd name="T29" fmla="*/ 3632 h 87"/>
                <a:gd name="T30" fmla="*/ 2 w 68"/>
                <a:gd name="T31" fmla="*/ 3618 h 87"/>
                <a:gd name="T32" fmla="*/ 5 w 68"/>
                <a:gd name="T33" fmla="*/ 3612 h 87"/>
                <a:gd name="T34" fmla="*/ 16 w 68"/>
                <a:gd name="T35" fmla="*/ 3602 h 87"/>
                <a:gd name="T36" fmla="*/ 24 w 68"/>
                <a:gd name="T37" fmla="*/ 3600 h 87"/>
                <a:gd name="T38" fmla="*/ 45 w 68"/>
                <a:gd name="T39" fmla="*/ 3600 h 87"/>
                <a:gd name="T40" fmla="*/ 54 w 68"/>
                <a:gd name="T41" fmla="*/ 3604 h 87"/>
                <a:gd name="T42" fmla="*/ 60 w 68"/>
                <a:gd name="T43" fmla="*/ 3612 h 87"/>
                <a:gd name="T44" fmla="*/ 27 w 68"/>
                <a:gd name="T45" fmla="*/ 3612 h 87"/>
                <a:gd name="T46" fmla="*/ 23 w 68"/>
                <a:gd name="T47" fmla="*/ 3613 h 87"/>
                <a:gd name="T48" fmla="*/ 17 w 68"/>
                <a:gd name="T49" fmla="*/ 3617 h 87"/>
                <a:gd name="T50" fmla="*/ 16 w 68"/>
                <a:gd name="T51" fmla="*/ 3619 h 87"/>
                <a:gd name="T52" fmla="*/ 16 w 68"/>
                <a:gd name="T53" fmla="*/ 3626 h 87"/>
                <a:gd name="T54" fmla="*/ 18 w 68"/>
                <a:gd name="T55" fmla="*/ 3629 h 87"/>
                <a:gd name="T56" fmla="*/ 21 w 68"/>
                <a:gd name="T57" fmla="*/ 3631 h 87"/>
                <a:gd name="T58" fmla="*/ 23 w 68"/>
                <a:gd name="T59" fmla="*/ 3632 h 87"/>
                <a:gd name="T60" fmla="*/ 26 w 68"/>
                <a:gd name="T61" fmla="*/ 3633 h 87"/>
                <a:gd name="T62" fmla="*/ 49 w 68"/>
                <a:gd name="T63" fmla="*/ 3639 h 87"/>
                <a:gd name="T64" fmla="*/ 56 w 68"/>
                <a:gd name="T65" fmla="*/ 3641 h 87"/>
                <a:gd name="T66" fmla="*/ 64 w 68"/>
                <a:gd name="T67" fmla="*/ 3647 h 87"/>
                <a:gd name="T68" fmla="*/ 67 w 68"/>
                <a:gd name="T69" fmla="*/ 3652 h 87"/>
                <a:gd name="T70" fmla="*/ 67 w 68"/>
                <a:gd name="T71" fmla="*/ 3667 h 87"/>
                <a:gd name="T72" fmla="*/ 64 w 68"/>
                <a:gd name="T73" fmla="*/ 3673 h 87"/>
                <a:gd name="T74" fmla="*/ 63 w 68"/>
                <a:gd name="T75" fmla="*/ 3674 h 87"/>
                <a:gd name="T76" fmla="*/ 64 w 68"/>
                <a:gd name="T77" fmla="*/ 3625 h 87"/>
                <a:gd name="T78" fmla="*/ 51 w 68"/>
                <a:gd name="T79" fmla="*/ 3625 h 87"/>
                <a:gd name="T80" fmla="*/ 51 w 68"/>
                <a:gd name="T81" fmla="*/ 3622 h 87"/>
                <a:gd name="T82" fmla="*/ 50 w 68"/>
                <a:gd name="T83" fmla="*/ 3619 h 87"/>
                <a:gd name="T84" fmla="*/ 48 w 68"/>
                <a:gd name="T85" fmla="*/ 3617 h 87"/>
                <a:gd name="T86" fmla="*/ 45 w 68"/>
                <a:gd name="T87" fmla="*/ 3613 h 87"/>
                <a:gd name="T88" fmla="*/ 40 w 68"/>
                <a:gd name="T89" fmla="*/ 3612 h 87"/>
                <a:gd name="T90" fmla="*/ 60 w 68"/>
                <a:gd name="T91" fmla="*/ 3612 h 87"/>
                <a:gd name="T92" fmla="*/ 63 w 68"/>
                <a:gd name="T93" fmla="*/ 3615 h 87"/>
                <a:gd name="T94" fmla="*/ 64 w 68"/>
                <a:gd name="T95" fmla="*/ 3619 h 87"/>
                <a:gd name="T96" fmla="*/ 64 w 68"/>
                <a:gd name="T97" fmla="*/ 3625 h 87"/>
                <a:gd name="T98" fmla="*/ 45 w 68"/>
                <a:gd name="T99" fmla="*/ 3686 h 87"/>
                <a:gd name="T100" fmla="*/ 22 w 68"/>
                <a:gd name="T101" fmla="*/ 3686 h 87"/>
                <a:gd name="T102" fmla="*/ 13 w 68"/>
                <a:gd name="T103" fmla="*/ 3683 h 87"/>
                <a:gd name="T104" fmla="*/ 3 w 68"/>
                <a:gd name="T105" fmla="*/ 3672 h 87"/>
                <a:gd name="T106" fmla="*/ 0 w 68"/>
                <a:gd name="T107" fmla="*/ 3666 h 87"/>
                <a:gd name="T108" fmla="*/ 0 w 68"/>
                <a:gd name="T109" fmla="*/ 3658 h 87"/>
                <a:gd name="T110" fmla="*/ 13 w 68"/>
                <a:gd name="T111" fmla="*/ 3658 h 87"/>
                <a:gd name="T112" fmla="*/ 13 w 68"/>
                <a:gd name="T113" fmla="*/ 3662 h 87"/>
                <a:gd name="T114" fmla="*/ 15 w 68"/>
                <a:gd name="T115" fmla="*/ 3666 h 87"/>
                <a:gd name="T116" fmla="*/ 20 w 68"/>
                <a:gd name="T117" fmla="*/ 3672 h 87"/>
                <a:gd name="T118" fmla="*/ 26 w 68"/>
                <a:gd name="T119" fmla="*/ 3674 h 87"/>
                <a:gd name="T120" fmla="*/ 63 w 68"/>
                <a:gd name="T121" fmla="*/ 3674 h 87"/>
                <a:gd name="T122" fmla="*/ 53 w 68"/>
                <a:gd name="T123" fmla="*/ 3683 h 87"/>
                <a:gd name="T124" fmla="*/ 45 w 68"/>
                <a:gd name="T125" fmla="*/ 3686 h 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 h="87">
                  <a:moveTo>
                    <a:pt x="63" y="74"/>
                  </a:moveTo>
                  <a:lnTo>
                    <a:pt x="40" y="74"/>
                  </a:lnTo>
                  <a:lnTo>
                    <a:pt x="44" y="73"/>
                  </a:lnTo>
                  <a:lnTo>
                    <a:pt x="52" y="69"/>
                  </a:lnTo>
                  <a:lnTo>
                    <a:pt x="54" y="66"/>
                  </a:lnTo>
                  <a:lnTo>
                    <a:pt x="54" y="58"/>
                  </a:lnTo>
                  <a:lnTo>
                    <a:pt x="52" y="55"/>
                  </a:lnTo>
                  <a:lnTo>
                    <a:pt x="49" y="53"/>
                  </a:lnTo>
                  <a:lnTo>
                    <a:pt x="47" y="52"/>
                  </a:lnTo>
                  <a:lnTo>
                    <a:pt x="43" y="51"/>
                  </a:lnTo>
                  <a:lnTo>
                    <a:pt x="19" y="45"/>
                  </a:lnTo>
                  <a:lnTo>
                    <a:pt x="14" y="43"/>
                  </a:lnTo>
                  <a:lnTo>
                    <a:pt x="11" y="41"/>
                  </a:lnTo>
                  <a:lnTo>
                    <a:pt x="5" y="37"/>
                  </a:lnTo>
                  <a:lnTo>
                    <a:pt x="2" y="32"/>
                  </a:lnTo>
                  <a:lnTo>
                    <a:pt x="2" y="18"/>
                  </a:lnTo>
                  <a:lnTo>
                    <a:pt x="5" y="12"/>
                  </a:lnTo>
                  <a:lnTo>
                    <a:pt x="16" y="2"/>
                  </a:lnTo>
                  <a:lnTo>
                    <a:pt x="24" y="0"/>
                  </a:lnTo>
                  <a:lnTo>
                    <a:pt x="45" y="0"/>
                  </a:lnTo>
                  <a:lnTo>
                    <a:pt x="54" y="4"/>
                  </a:lnTo>
                  <a:lnTo>
                    <a:pt x="60" y="12"/>
                  </a:lnTo>
                  <a:lnTo>
                    <a:pt x="27" y="12"/>
                  </a:lnTo>
                  <a:lnTo>
                    <a:pt x="23" y="13"/>
                  </a:lnTo>
                  <a:lnTo>
                    <a:pt x="17" y="17"/>
                  </a:lnTo>
                  <a:lnTo>
                    <a:pt x="16" y="19"/>
                  </a:lnTo>
                  <a:lnTo>
                    <a:pt x="16" y="26"/>
                  </a:lnTo>
                  <a:lnTo>
                    <a:pt x="18" y="29"/>
                  </a:lnTo>
                  <a:lnTo>
                    <a:pt x="21" y="31"/>
                  </a:lnTo>
                  <a:lnTo>
                    <a:pt x="23" y="32"/>
                  </a:lnTo>
                  <a:lnTo>
                    <a:pt x="26" y="33"/>
                  </a:lnTo>
                  <a:lnTo>
                    <a:pt x="49" y="39"/>
                  </a:lnTo>
                  <a:lnTo>
                    <a:pt x="56" y="41"/>
                  </a:lnTo>
                  <a:lnTo>
                    <a:pt x="64" y="47"/>
                  </a:lnTo>
                  <a:lnTo>
                    <a:pt x="67" y="52"/>
                  </a:lnTo>
                  <a:lnTo>
                    <a:pt x="67" y="67"/>
                  </a:lnTo>
                  <a:lnTo>
                    <a:pt x="64" y="73"/>
                  </a:lnTo>
                  <a:lnTo>
                    <a:pt x="63" y="74"/>
                  </a:lnTo>
                  <a:close/>
                  <a:moveTo>
                    <a:pt x="64" y="25"/>
                  </a:moveTo>
                  <a:lnTo>
                    <a:pt x="51" y="25"/>
                  </a:lnTo>
                  <a:lnTo>
                    <a:pt x="51" y="22"/>
                  </a:lnTo>
                  <a:lnTo>
                    <a:pt x="50" y="19"/>
                  </a:lnTo>
                  <a:lnTo>
                    <a:pt x="48" y="17"/>
                  </a:lnTo>
                  <a:lnTo>
                    <a:pt x="45" y="13"/>
                  </a:lnTo>
                  <a:lnTo>
                    <a:pt x="40" y="12"/>
                  </a:lnTo>
                  <a:lnTo>
                    <a:pt x="60" y="12"/>
                  </a:lnTo>
                  <a:lnTo>
                    <a:pt x="63" y="15"/>
                  </a:lnTo>
                  <a:lnTo>
                    <a:pt x="64" y="19"/>
                  </a:lnTo>
                  <a:lnTo>
                    <a:pt x="64" y="25"/>
                  </a:lnTo>
                  <a:close/>
                  <a:moveTo>
                    <a:pt x="45" y="86"/>
                  </a:moveTo>
                  <a:lnTo>
                    <a:pt x="22" y="86"/>
                  </a:lnTo>
                  <a:lnTo>
                    <a:pt x="13" y="83"/>
                  </a:lnTo>
                  <a:lnTo>
                    <a:pt x="3" y="72"/>
                  </a:lnTo>
                  <a:lnTo>
                    <a:pt x="0" y="66"/>
                  </a:lnTo>
                  <a:lnTo>
                    <a:pt x="0" y="58"/>
                  </a:lnTo>
                  <a:lnTo>
                    <a:pt x="13" y="58"/>
                  </a:lnTo>
                  <a:lnTo>
                    <a:pt x="13" y="62"/>
                  </a:lnTo>
                  <a:lnTo>
                    <a:pt x="15" y="66"/>
                  </a:lnTo>
                  <a:lnTo>
                    <a:pt x="20" y="72"/>
                  </a:lnTo>
                  <a:lnTo>
                    <a:pt x="26" y="74"/>
                  </a:lnTo>
                  <a:lnTo>
                    <a:pt x="63" y="74"/>
                  </a:lnTo>
                  <a:lnTo>
                    <a:pt x="53" y="83"/>
                  </a:lnTo>
                  <a:lnTo>
                    <a:pt x="45" y="8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4" name="AutoShape 1667"/>
            <p:cNvSpPr>
              <a:spLocks/>
            </p:cNvSpPr>
            <p:nvPr/>
          </p:nvSpPr>
          <p:spPr bwMode="auto">
            <a:xfrm>
              <a:off x="6906" y="3599"/>
              <a:ext cx="75" cy="86"/>
            </a:xfrm>
            <a:custGeom>
              <a:avLst/>
              <a:gdLst>
                <a:gd name="T0" fmla="*/ 49 w 75"/>
                <a:gd name="T1" fmla="*/ 3686 h 86"/>
                <a:gd name="T2" fmla="*/ 25 w 75"/>
                <a:gd name="T3" fmla="*/ 3686 h 86"/>
                <a:gd name="T4" fmla="*/ 16 w 75"/>
                <a:gd name="T5" fmla="*/ 3682 h 86"/>
                <a:gd name="T6" fmla="*/ 3 w 75"/>
                <a:gd name="T7" fmla="*/ 3667 h 86"/>
                <a:gd name="T8" fmla="*/ 0 w 75"/>
                <a:gd name="T9" fmla="*/ 3657 h 86"/>
                <a:gd name="T10" fmla="*/ 0 w 75"/>
                <a:gd name="T11" fmla="*/ 3631 h 86"/>
                <a:gd name="T12" fmla="*/ 3 w 75"/>
                <a:gd name="T13" fmla="*/ 3620 h 86"/>
                <a:gd name="T14" fmla="*/ 17 w 75"/>
                <a:gd name="T15" fmla="*/ 3604 h 86"/>
                <a:gd name="T16" fmla="*/ 26 w 75"/>
                <a:gd name="T17" fmla="*/ 3600 h 86"/>
                <a:gd name="T18" fmla="*/ 48 w 75"/>
                <a:gd name="T19" fmla="*/ 3600 h 86"/>
                <a:gd name="T20" fmla="*/ 56 w 75"/>
                <a:gd name="T21" fmla="*/ 3603 h 86"/>
                <a:gd name="T22" fmla="*/ 65 w 75"/>
                <a:gd name="T23" fmla="*/ 3612 h 86"/>
                <a:gd name="T24" fmla="*/ 29 w 75"/>
                <a:gd name="T25" fmla="*/ 3612 h 86"/>
                <a:gd name="T26" fmla="*/ 23 w 75"/>
                <a:gd name="T27" fmla="*/ 3615 h 86"/>
                <a:gd name="T28" fmla="*/ 15 w 75"/>
                <a:gd name="T29" fmla="*/ 3628 h 86"/>
                <a:gd name="T30" fmla="*/ 14 w 75"/>
                <a:gd name="T31" fmla="*/ 3635 h 86"/>
                <a:gd name="T32" fmla="*/ 14 w 75"/>
                <a:gd name="T33" fmla="*/ 3653 h 86"/>
                <a:gd name="T34" fmla="*/ 15 w 75"/>
                <a:gd name="T35" fmla="*/ 3660 h 86"/>
                <a:gd name="T36" fmla="*/ 23 w 75"/>
                <a:gd name="T37" fmla="*/ 3671 h 86"/>
                <a:gd name="T38" fmla="*/ 29 w 75"/>
                <a:gd name="T39" fmla="*/ 3674 h 86"/>
                <a:gd name="T40" fmla="*/ 64 w 75"/>
                <a:gd name="T41" fmla="*/ 3674 h 86"/>
                <a:gd name="T42" fmla="*/ 59 w 75"/>
                <a:gd name="T43" fmla="*/ 3682 h 86"/>
                <a:gd name="T44" fmla="*/ 49 w 75"/>
                <a:gd name="T45" fmla="*/ 3686 h 86"/>
                <a:gd name="T46" fmla="*/ 64 w 75"/>
                <a:gd name="T47" fmla="*/ 3674 h 86"/>
                <a:gd name="T48" fmla="*/ 46 w 75"/>
                <a:gd name="T49" fmla="*/ 3674 h 86"/>
                <a:gd name="T50" fmla="*/ 52 w 75"/>
                <a:gd name="T51" fmla="*/ 3671 h 86"/>
                <a:gd name="T52" fmla="*/ 59 w 75"/>
                <a:gd name="T53" fmla="*/ 3657 h 86"/>
                <a:gd name="T54" fmla="*/ 60 w 75"/>
                <a:gd name="T55" fmla="*/ 3650 h 86"/>
                <a:gd name="T56" fmla="*/ 60 w 75"/>
                <a:gd name="T57" fmla="*/ 3634 h 86"/>
                <a:gd name="T58" fmla="*/ 59 w 75"/>
                <a:gd name="T59" fmla="*/ 3627 h 86"/>
                <a:gd name="T60" fmla="*/ 53 w 75"/>
                <a:gd name="T61" fmla="*/ 3615 h 86"/>
                <a:gd name="T62" fmla="*/ 46 w 75"/>
                <a:gd name="T63" fmla="*/ 3612 h 86"/>
                <a:gd name="T64" fmla="*/ 65 w 75"/>
                <a:gd name="T65" fmla="*/ 3612 h 86"/>
                <a:gd name="T66" fmla="*/ 71 w 75"/>
                <a:gd name="T67" fmla="*/ 3617 h 86"/>
                <a:gd name="T68" fmla="*/ 74 w 75"/>
                <a:gd name="T69" fmla="*/ 3627 h 86"/>
                <a:gd name="T70" fmla="*/ 74 w 75"/>
                <a:gd name="T71" fmla="*/ 3654 h 86"/>
                <a:gd name="T72" fmla="*/ 71 w 75"/>
                <a:gd name="T73" fmla="*/ 3665 h 86"/>
                <a:gd name="T74" fmla="*/ 64 w 75"/>
                <a:gd name="T75" fmla="*/ 3674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5" h="86">
                  <a:moveTo>
                    <a:pt x="49" y="86"/>
                  </a:moveTo>
                  <a:lnTo>
                    <a:pt x="25" y="86"/>
                  </a:lnTo>
                  <a:lnTo>
                    <a:pt x="16" y="82"/>
                  </a:lnTo>
                  <a:lnTo>
                    <a:pt x="3" y="67"/>
                  </a:lnTo>
                  <a:lnTo>
                    <a:pt x="0" y="57"/>
                  </a:lnTo>
                  <a:lnTo>
                    <a:pt x="0" y="31"/>
                  </a:lnTo>
                  <a:lnTo>
                    <a:pt x="3" y="20"/>
                  </a:lnTo>
                  <a:lnTo>
                    <a:pt x="17" y="4"/>
                  </a:lnTo>
                  <a:lnTo>
                    <a:pt x="26" y="0"/>
                  </a:lnTo>
                  <a:lnTo>
                    <a:pt x="48" y="0"/>
                  </a:lnTo>
                  <a:lnTo>
                    <a:pt x="56" y="3"/>
                  </a:lnTo>
                  <a:lnTo>
                    <a:pt x="65" y="12"/>
                  </a:lnTo>
                  <a:lnTo>
                    <a:pt x="29" y="12"/>
                  </a:lnTo>
                  <a:lnTo>
                    <a:pt x="23" y="15"/>
                  </a:lnTo>
                  <a:lnTo>
                    <a:pt x="15" y="28"/>
                  </a:lnTo>
                  <a:lnTo>
                    <a:pt x="14" y="35"/>
                  </a:lnTo>
                  <a:lnTo>
                    <a:pt x="14" y="53"/>
                  </a:lnTo>
                  <a:lnTo>
                    <a:pt x="15" y="60"/>
                  </a:lnTo>
                  <a:lnTo>
                    <a:pt x="23" y="71"/>
                  </a:lnTo>
                  <a:lnTo>
                    <a:pt x="29" y="74"/>
                  </a:lnTo>
                  <a:lnTo>
                    <a:pt x="64" y="74"/>
                  </a:lnTo>
                  <a:lnTo>
                    <a:pt x="59" y="82"/>
                  </a:lnTo>
                  <a:lnTo>
                    <a:pt x="49" y="86"/>
                  </a:lnTo>
                  <a:close/>
                  <a:moveTo>
                    <a:pt x="64" y="74"/>
                  </a:moveTo>
                  <a:lnTo>
                    <a:pt x="46" y="74"/>
                  </a:lnTo>
                  <a:lnTo>
                    <a:pt x="52" y="71"/>
                  </a:lnTo>
                  <a:lnTo>
                    <a:pt x="59" y="57"/>
                  </a:lnTo>
                  <a:lnTo>
                    <a:pt x="60" y="50"/>
                  </a:lnTo>
                  <a:lnTo>
                    <a:pt x="60" y="34"/>
                  </a:lnTo>
                  <a:lnTo>
                    <a:pt x="59" y="27"/>
                  </a:lnTo>
                  <a:lnTo>
                    <a:pt x="53" y="15"/>
                  </a:lnTo>
                  <a:lnTo>
                    <a:pt x="46" y="12"/>
                  </a:lnTo>
                  <a:lnTo>
                    <a:pt x="65" y="12"/>
                  </a:lnTo>
                  <a:lnTo>
                    <a:pt x="71" y="17"/>
                  </a:lnTo>
                  <a:lnTo>
                    <a:pt x="74" y="27"/>
                  </a:lnTo>
                  <a:lnTo>
                    <a:pt x="74" y="54"/>
                  </a:lnTo>
                  <a:lnTo>
                    <a:pt x="71" y="65"/>
                  </a:lnTo>
                  <a:lnTo>
                    <a:pt x="64" y="7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5" name="AutoShape 1668"/>
            <p:cNvSpPr>
              <a:spLocks/>
            </p:cNvSpPr>
            <p:nvPr/>
          </p:nvSpPr>
          <p:spPr bwMode="auto">
            <a:xfrm>
              <a:off x="6998" y="3600"/>
              <a:ext cx="40" cy="83"/>
            </a:xfrm>
            <a:custGeom>
              <a:avLst/>
              <a:gdLst>
                <a:gd name="T0" fmla="*/ 25 w 40"/>
                <a:gd name="T1" fmla="*/ 3616 h 83"/>
                <a:gd name="T2" fmla="*/ 13 w 40"/>
                <a:gd name="T3" fmla="*/ 3616 h 83"/>
                <a:gd name="T4" fmla="*/ 14 w 40"/>
                <a:gd name="T5" fmla="*/ 3613 h 83"/>
                <a:gd name="T6" fmla="*/ 17 w 40"/>
                <a:gd name="T7" fmla="*/ 3610 h 83"/>
                <a:gd name="T8" fmla="*/ 25 w 40"/>
                <a:gd name="T9" fmla="*/ 3602 h 83"/>
                <a:gd name="T10" fmla="*/ 30 w 40"/>
                <a:gd name="T11" fmla="*/ 3600 h 83"/>
                <a:gd name="T12" fmla="*/ 35 w 40"/>
                <a:gd name="T13" fmla="*/ 3600 h 83"/>
                <a:gd name="T14" fmla="*/ 38 w 40"/>
                <a:gd name="T15" fmla="*/ 3601 h 83"/>
                <a:gd name="T16" fmla="*/ 39 w 40"/>
                <a:gd name="T17" fmla="*/ 3601 h 83"/>
                <a:gd name="T18" fmla="*/ 39 w 40"/>
                <a:gd name="T19" fmla="*/ 3614 h 83"/>
                <a:gd name="T20" fmla="*/ 28 w 40"/>
                <a:gd name="T21" fmla="*/ 3614 h 83"/>
                <a:gd name="T22" fmla="*/ 25 w 40"/>
                <a:gd name="T23" fmla="*/ 3616 h 83"/>
                <a:gd name="T24" fmla="*/ 14 w 40"/>
                <a:gd name="T25" fmla="*/ 3683 h 83"/>
                <a:gd name="T26" fmla="*/ 0 w 40"/>
                <a:gd name="T27" fmla="*/ 3683 h 83"/>
                <a:gd name="T28" fmla="*/ 0 w 40"/>
                <a:gd name="T29" fmla="*/ 3602 h 83"/>
                <a:gd name="T30" fmla="*/ 13 w 40"/>
                <a:gd name="T31" fmla="*/ 3602 h 83"/>
                <a:gd name="T32" fmla="*/ 13 w 40"/>
                <a:gd name="T33" fmla="*/ 3616 h 83"/>
                <a:gd name="T34" fmla="*/ 25 w 40"/>
                <a:gd name="T35" fmla="*/ 3616 h 83"/>
                <a:gd name="T36" fmla="*/ 23 w 40"/>
                <a:gd name="T37" fmla="*/ 3617 h 83"/>
                <a:gd name="T38" fmla="*/ 16 w 40"/>
                <a:gd name="T39" fmla="*/ 3626 h 83"/>
                <a:gd name="T40" fmla="*/ 14 w 40"/>
                <a:gd name="T41" fmla="*/ 3631 h 83"/>
                <a:gd name="T42" fmla="*/ 14 w 40"/>
                <a:gd name="T43" fmla="*/ 3683 h 83"/>
                <a:gd name="T44" fmla="*/ 39 w 40"/>
                <a:gd name="T45" fmla="*/ 3615 h 83"/>
                <a:gd name="T46" fmla="*/ 38 w 40"/>
                <a:gd name="T47" fmla="*/ 3615 h 83"/>
                <a:gd name="T48" fmla="*/ 36 w 40"/>
                <a:gd name="T49" fmla="*/ 3614 h 83"/>
                <a:gd name="T50" fmla="*/ 39 w 40"/>
                <a:gd name="T51" fmla="*/ 3614 h 83"/>
                <a:gd name="T52" fmla="*/ 39 w 40"/>
                <a:gd name="T53" fmla="*/ 3615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83">
                  <a:moveTo>
                    <a:pt x="25" y="16"/>
                  </a:moveTo>
                  <a:lnTo>
                    <a:pt x="13" y="16"/>
                  </a:lnTo>
                  <a:lnTo>
                    <a:pt x="14" y="13"/>
                  </a:lnTo>
                  <a:lnTo>
                    <a:pt x="17" y="10"/>
                  </a:lnTo>
                  <a:lnTo>
                    <a:pt x="25" y="2"/>
                  </a:lnTo>
                  <a:lnTo>
                    <a:pt x="30" y="0"/>
                  </a:lnTo>
                  <a:lnTo>
                    <a:pt x="35" y="0"/>
                  </a:lnTo>
                  <a:lnTo>
                    <a:pt x="38" y="1"/>
                  </a:lnTo>
                  <a:lnTo>
                    <a:pt x="39" y="1"/>
                  </a:lnTo>
                  <a:lnTo>
                    <a:pt x="39" y="14"/>
                  </a:lnTo>
                  <a:lnTo>
                    <a:pt x="28" y="14"/>
                  </a:lnTo>
                  <a:lnTo>
                    <a:pt x="25" y="16"/>
                  </a:lnTo>
                  <a:close/>
                  <a:moveTo>
                    <a:pt x="14" y="83"/>
                  </a:moveTo>
                  <a:lnTo>
                    <a:pt x="0" y="83"/>
                  </a:lnTo>
                  <a:lnTo>
                    <a:pt x="0" y="2"/>
                  </a:lnTo>
                  <a:lnTo>
                    <a:pt x="13" y="2"/>
                  </a:lnTo>
                  <a:lnTo>
                    <a:pt x="13" y="16"/>
                  </a:lnTo>
                  <a:lnTo>
                    <a:pt x="25" y="16"/>
                  </a:lnTo>
                  <a:lnTo>
                    <a:pt x="23" y="17"/>
                  </a:lnTo>
                  <a:lnTo>
                    <a:pt x="16" y="26"/>
                  </a:lnTo>
                  <a:lnTo>
                    <a:pt x="14" y="31"/>
                  </a:lnTo>
                  <a:lnTo>
                    <a:pt x="14" y="83"/>
                  </a:lnTo>
                  <a:close/>
                  <a:moveTo>
                    <a:pt x="39" y="15"/>
                  </a:moveTo>
                  <a:lnTo>
                    <a:pt x="38" y="15"/>
                  </a:lnTo>
                  <a:lnTo>
                    <a:pt x="36" y="14"/>
                  </a:lnTo>
                  <a:lnTo>
                    <a:pt x="39" y="14"/>
                  </a:lnTo>
                  <a:lnTo>
                    <a:pt x="39" y="1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6" name="Line 1669"/>
            <p:cNvSpPr>
              <a:spLocks noChangeShapeType="1"/>
            </p:cNvSpPr>
            <p:nvPr/>
          </p:nvSpPr>
          <p:spPr bwMode="auto">
            <a:xfrm>
              <a:off x="6240" y="2959"/>
              <a:ext cx="349" cy="584"/>
            </a:xfrm>
            <a:prstGeom prst="line">
              <a:avLst/>
            </a:prstGeom>
            <a:noFill/>
            <a:ln w="40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7" name="Picture 1670"/>
            <p:cNvPicPr>
              <a:picLocks noChangeAspect="1" noChangeArrowheads="1"/>
            </p:cNvPicPr>
            <p:nvPr/>
          </p:nvPicPr>
          <p:blipFill>
            <a:blip r:embed="rId86" cstate="print"/>
            <a:srcRect/>
            <a:stretch>
              <a:fillRect/>
            </a:stretch>
          </p:blipFill>
          <p:spPr bwMode="auto">
            <a:xfrm>
              <a:off x="4868" y="690"/>
              <a:ext cx="543" cy="145"/>
            </a:xfrm>
            <a:prstGeom prst="rect">
              <a:avLst/>
            </a:prstGeom>
            <a:noFill/>
          </p:spPr>
        </p:pic>
        <p:pic>
          <p:nvPicPr>
            <p:cNvPr id="258" name="Picture 1671"/>
            <p:cNvPicPr>
              <a:picLocks noChangeAspect="1" noChangeArrowheads="1"/>
            </p:cNvPicPr>
            <p:nvPr/>
          </p:nvPicPr>
          <p:blipFill>
            <a:blip r:embed="rId87" cstate="print"/>
            <a:srcRect/>
            <a:stretch>
              <a:fillRect/>
            </a:stretch>
          </p:blipFill>
          <p:spPr bwMode="auto">
            <a:xfrm>
              <a:off x="5466" y="690"/>
              <a:ext cx="223" cy="114"/>
            </a:xfrm>
            <a:prstGeom prst="rect">
              <a:avLst/>
            </a:prstGeom>
            <a:noFill/>
          </p:spPr>
        </p:pic>
        <p:sp>
          <p:nvSpPr>
            <p:cNvPr id="259" name="Line 1672"/>
            <p:cNvSpPr>
              <a:spLocks noChangeShapeType="1"/>
            </p:cNvSpPr>
            <p:nvPr/>
          </p:nvSpPr>
          <p:spPr bwMode="auto">
            <a:xfrm>
              <a:off x="5413" y="832"/>
              <a:ext cx="238" cy="174"/>
            </a:xfrm>
            <a:prstGeom prst="line">
              <a:avLst/>
            </a:prstGeom>
            <a:noFill/>
            <a:ln w="408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0" name="Picture 1673"/>
            <p:cNvPicPr>
              <a:picLocks noChangeAspect="1" noChangeArrowheads="1"/>
            </p:cNvPicPr>
            <p:nvPr/>
          </p:nvPicPr>
          <p:blipFill>
            <a:blip r:embed="rId88" cstate="print"/>
            <a:srcRect/>
            <a:stretch>
              <a:fillRect/>
            </a:stretch>
          </p:blipFill>
          <p:spPr bwMode="auto">
            <a:xfrm>
              <a:off x="6558" y="2283"/>
              <a:ext cx="115" cy="40"/>
            </a:xfrm>
            <a:prstGeom prst="rect">
              <a:avLst/>
            </a:prstGeom>
            <a:noFill/>
          </p:spPr>
        </p:pic>
        <p:sp>
          <p:nvSpPr>
            <p:cNvPr id="261" name="Freeform 1674"/>
            <p:cNvSpPr>
              <a:spLocks/>
            </p:cNvSpPr>
            <p:nvPr/>
          </p:nvSpPr>
          <p:spPr bwMode="auto">
            <a:xfrm>
              <a:off x="6558" y="2283"/>
              <a:ext cx="115" cy="40"/>
            </a:xfrm>
            <a:custGeom>
              <a:avLst/>
              <a:gdLst>
                <a:gd name="T0" fmla="*/ 106 w 115"/>
                <a:gd name="T1" fmla="*/ 2323 h 40"/>
                <a:gd name="T2" fmla="*/ 7 w 115"/>
                <a:gd name="T3" fmla="*/ 2323 h 40"/>
                <a:gd name="T4" fmla="*/ 0 w 115"/>
                <a:gd name="T5" fmla="*/ 2284 h 40"/>
                <a:gd name="T6" fmla="*/ 114 w 115"/>
                <a:gd name="T7" fmla="*/ 2284 h 40"/>
                <a:gd name="T8" fmla="*/ 106 w 115"/>
                <a:gd name="T9" fmla="*/ 2323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40">
                  <a:moveTo>
                    <a:pt x="106" y="39"/>
                  </a:moveTo>
                  <a:lnTo>
                    <a:pt x="7" y="39"/>
                  </a:lnTo>
                  <a:lnTo>
                    <a:pt x="0" y="0"/>
                  </a:lnTo>
                  <a:lnTo>
                    <a:pt x="114" y="0"/>
                  </a:lnTo>
                  <a:lnTo>
                    <a:pt x="106" y="39"/>
                  </a:lnTo>
                  <a:close/>
                </a:path>
              </a:pathLst>
            </a:custGeom>
            <a:noFill/>
            <a:ln w="6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2" name="Freeform 1675"/>
            <p:cNvSpPr>
              <a:spLocks/>
            </p:cNvSpPr>
            <p:nvPr/>
          </p:nvSpPr>
          <p:spPr bwMode="auto">
            <a:xfrm>
              <a:off x="6000" y="536"/>
              <a:ext cx="529" cy="379"/>
            </a:xfrm>
            <a:custGeom>
              <a:avLst/>
              <a:gdLst>
                <a:gd name="T0" fmla="*/ 513 w 529"/>
                <a:gd name="T1" fmla="*/ 915 h 379"/>
                <a:gd name="T2" fmla="*/ 320 w 529"/>
                <a:gd name="T3" fmla="*/ 805 h 379"/>
                <a:gd name="T4" fmla="*/ 165 w 529"/>
                <a:gd name="T5" fmla="*/ 727 h 379"/>
                <a:gd name="T6" fmla="*/ 5 w 529"/>
                <a:gd name="T7" fmla="*/ 582 h 379"/>
                <a:gd name="T8" fmla="*/ 0 w 529"/>
                <a:gd name="T9" fmla="*/ 544 h 379"/>
                <a:gd name="T10" fmla="*/ 10 w 529"/>
                <a:gd name="T11" fmla="*/ 537 h 379"/>
                <a:gd name="T12" fmla="*/ 33 w 529"/>
                <a:gd name="T13" fmla="*/ 536 h 379"/>
                <a:gd name="T14" fmla="*/ 525 w 529"/>
                <a:gd name="T15" fmla="*/ 881 h 379"/>
                <a:gd name="T16" fmla="*/ 528 w 529"/>
                <a:gd name="T17" fmla="*/ 898 h 379"/>
                <a:gd name="T18" fmla="*/ 513 w 529"/>
                <a:gd name="T19" fmla="*/ 915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9" h="379">
                  <a:moveTo>
                    <a:pt x="513" y="379"/>
                  </a:moveTo>
                  <a:lnTo>
                    <a:pt x="320" y="269"/>
                  </a:lnTo>
                  <a:lnTo>
                    <a:pt x="165" y="191"/>
                  </a:lnTo>
                  <a:lnTo>
                    <a:pt x="5" y="46"/>
                  </a:lnTo>
                  <a:lnTo>
                    <a:pt x="0" y="8"/>
                  </a:lnTo>
                  <a:lnTo>
                    <a:pt x="10" y="1"/>
                  </a:lnTo>
                  <a:lnTo>
                    <a:pt x="33" y="0"/>
                  </a:lnTo>
                  <a:lnTo>
                    <a:pt x="525" y="345"/>
                  </a:lnTo>
                  <a:lnTo>
                    <a:pt x="528" y="362"/>
                  </a:lnTo>
                  <a:lnTo>
                    <a:pt x="513" y="379"/>
                  </a:lnTo>
                  <a:close/>
                </a:path>
              </a:pathLst>
            </a:custGeom>
            <a:solidFill>
              <a:srgbClr val="46070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3" name="Picture 1676"/>
            <p:cNvPicPr>
              <a:picLocks noChangeAspect="1" noChangeArrowheads="1"/>
            </p:cNvPicPr>
            <p:nvPr/>
          </p:nvPicPr>
          <p:blipFill>
            <a:blip r:embed="rId89" cstate="print"/>
            <a:srcRect/>
            <a:stretch>
              <a:fillRect/>
            </a:stretch>
          </p:blipFill>
          <p:spPr bwMode="auto">
            <a:xfrm>
              <a:off x="6014" y="532"/>
              <a:ext cx="518" cy="361"/>
            </a:xfrm>
            <a:prstGeom prst="rect">
              <a:avLst/>
            </a:prstGeom>
            <a:noFill/>
          </p:spPr>
        </p:pic>
        <p:sp>
          <p:nvSpPr>
            <p:cNvPr id="264" name="Freeform 1677"/>
            <p:cNvSpPr>
              <a:spLocks/>
            </p:cNvSpPr>
            <p:nvPr/>
          </p:nvSpPr>
          <p:spPr bwMode="auto">
            <a:xfrm>
              <a:off x="6014" y="531"/>
              <a:ext cx="518" cy="361"/>
            </a:xfrm>
            <a:custGeom>
              <a:avLst/>
              <a:gdLst>
                <a:gd name="T0" fmla="*/ 16 w 518"/>
                <a:gd name="T1" fmla="*/ 533 h 361"/>
                <a:gd name="T2" fmla="*/ 13 w 518"/>
                <a:gd name="T3" fmla="*/ 537 h 361"/>
                <a:gd name="T4" fmla="*/ 14 w 518"/>
                <a:gd name="T5" fmla="*/ 549 h 361"/>
                <a:gd name="T6" fmla="*/ 26 w 518"/>
                <a:gd name="T7" fmla="*/ 571 h 361"/>
                <a:gd name="T8" fmla="*/ 110 w 518"/>
                <a:gd name="T9" fmla="*/ 651 h 361"/>
                <a:gd name="T10" fmla="*/ 181 w 518"/>
                <a:gd name="T11" fmla="*/ 702 h 361"/>
                <a:gd name="T12" fmla="*/ 224 w 518"/>
                <a:gd name="T13" fmla="*/ 719 h 361"/>
                <a:gd name="T14" fmla="*/ 254 w 518"/>
                <a:gd name="T15" fmla="*/ 733 h 361"/>
                <a:gd name="T16" fmla="*/ 288 w 518"/>
                <a:gd name="T17" fmla="*/ 751 h 361"/>
                <a:gd name="T18" fmla="*/ 322 w 518"/>
                <a:gd name="T19" fmla="*/ 772 h 361"/>
                <a:gd name="T20" fmla="*/ 353 w 518"/>
                <a:gd name="T21" fmla="*/ 792 h 361"/>
                <a:gd name="T22" fmla="*/ 397 w 518"/>
                <a:gd name="T23" fmla="*/ 820 h 361"/>
                <a:gd name="T24" fmla="*/ 447 w 518"/>
                <a:gd name="T25" fmla="*/ 852 h 361"/>
                <a:gd name="T26" fmla="*/ 491 w 518"/>
                <a:gd name="T27" fmla="*/ 876 h 361"/>
                <a:gd name="T28" fmla="*/ 516 w 518"/>
                <a:gd name="T29" fmla="*/ 878 h 361"/>
                <a:gd name="T30" fmla="*/ 518 w 518"/>
                <a:gd name="T31" fmla="*/ 884 h 361"/>
                <a:gd name="T32" fmla="*/ 514 w 518"/>
                <a:gd name="T33" fmla="*/ 892 h 361"/>
                <a:gd name="T34" fmla="*/ 500 w 518"/>
                <a:gd name="T35" fmla="*/ 890 h 361"/>
                <a:gd name="T36" fmla="*/ 489 w 518"/>
                <a:gd name="T37" fmla="*/ 887 h 361"/>
                <a:gd name="T38" fmla="*/ 466 w 518"/>
                <a:gd name="T39" fmla="*/ 876 h 361"/>
                <a:gd name="T40" fmla="*/ 425 w 518"/>
                <a:gd name="T41" fmla="*/ 852 h 361"/>
                <a:gd name="T42" fmla="*/ 361 w 518"/>
                <a:gd name="T43" fmla="*/ 810 h 361"/>
                <a:gd name="T44" fmla="*/ 303 w 518"/>
                <a:gd name="T45" fmla="*/ 772 h 361"/>
                <a:gd name="T46" fmla="*/ 260 w 518"/>
                <a:gd name="T47" fmla="*/ 748 h 361"/>
                <a:gd name="T48" fmla="*/ 228 w 518"/>
                <a:gd name="T49" fmla="*/ 733 h 361"/>
                <a:gd name="T50" fmla="*/ 203 w 518"/>
                <a:gd name="T51" fmla="*/ 724 h 361"/>
                <a:gd name="T52" fmla="*/ 173 w 518"/>
                <a:gd name="T53" fmla="*/ 711 h 361"/>
                <a:gd name="T54" fmla="*/ 96 w 518"/>
                <a:gd name="T55" fmla="*/ 657 h 361"/>
                <a:gd name="T56" fmla="*/ 45 w 518"/>
                <a:gd name="T57" fmla="*/ 609 h 361"/>
                <a:gd name="T58" fmla="*/ 2 w 518"/>
                <a:gd name="T59" fmla="*/ 552 h 361"/>
                <a:gd name="T60" fmla="*/ 0 w 518"/>
                <a:gd name="T61" fmla="*/ 540 h 361"/>
                <a:gd name="T62" fmla="*/ 4 w 518"/>
                <a:gd name="T63" fmla="*/ 535 h 361"/>
                <a:gd name="T64" fmla="*/ 8 w 518"/>
                <a:gd name="T65" fmla="*/ 532 h 361"/>
                <a:gd name="T66" fmla="*/ 6 w 518"/>
                <a:gd name="T67" fmla="*/ 532 h 361"/>
                <a:gd name="T68" fmla="*/ 16 w 518"/>
                <a:gd name="T69" fmla="*/ 533 h 3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8" h="361">
                  <a:moveTo>
                    <a:pt x="16" y="1"/>
                  </a:moveTo>
                  <a:lnTo>
                    <a:pt x="13" y="5"/>
                  </a:lnTo>
                  <a:lnTo>
                    <a:pt x="14" y="17"/>
                  </a:lnTo>
                  <a:lnTo>
                    <a:pt x="26" y="39"/>
                  </a:lnTo>
                  <a:lnTo>
                    <a:pt x="110" y="119"/>
                  </a:lnTo>
                  <a:lnTo>
                    <a:pt x="181" y="170"/>
                  </a:lnTo>
                  <a:lnTo>
                    <a:pt x="224" y="187"/>
                  </a:lnTo>
                  <a:lnTo>
                    <a:pt x="254" y="201"/>
                  </a:lnTo>
                  <a:lnTo>
                    <a:pt x="288" y="219"/>
                  </a:lnTo>
                  <a:lnTo>
                    <a:pt x="322" y="240"/>
                  </a:lnTo>
                  <a:lnTo>
                    <a:pt x="353" y="260"/>
                  </a:lnTo>
                  <a:lnTo>
                    <a:pt x="397" y="288"/>
                  </a:lnTo>
                  <a:lnTo>
                    <a:pt x="447" y="320"/>
                  </a:lnTo>
                  <a:lnTo>
                    <a:pt x="491" y="344"/>
                  </a:lnTo>
                  <a:lnTo>
                    <a:pt x="516" y="346"/>
                  </a:lnTo>
                  <a:lnTo>
                    <a:pt x="518" y="352"/>
                  </a:lnTo>
                  <a:lnTo>
                    <a:pt x="514" y="360"/>
                  </a:lnTo>
                  <a:lnTo>
                    <a:pt x="500" y="358"/>
                  </a:lnTo>
                  <a:lnTo>
                    <a:pt x="489" y="355"/>
                  </a:lnTo>
                  <a:lnTo>
                    <a:pt x="466" y="344"/>
                  </a:lnTo>
                  <a:lnTo>
                    <a:pt x="425" y="320"/>
                  </a:lnTo>
                  <a:lnTo>
                    <a:pt x="361" y="278"/>
                  </a:lnTo>
                  <a:lnTo>
                    <a:pt x="303" y="240"/>
                  </a:lnTo>
                  <a:lnTo>
                    <a:pt x="260" y="216"/>
                  </a:lnTo>
                  <a:lnTo>
                    <a:pt x="228" y="201"/>
                  </a:lnTo>
                  <a:lnTo>
                    <a:pt x="203" y="192"/>
                  </a:lnTo>
                  <a:lnTo>
                    <a:pt x="173" y="179"/>
                  </a:lnTo>
                  <a:lnTo>
                    <a:pt x="96" y="125"/>
                  </a:lnTo>
                  <a:lnTo>
                    <a:pt x="45" y="77"/>
                  </a:lnTo>
                  <a:lnTo>
                    <a:pt x="2" y="20"/>
                  </a:lnTo>
                  <a:lnTo>
                    <a:pt x="0" y="8"/>
                  </a:lnTo>
                  <a:lnTo>
                    <a:pt x="4" y="3"/>
                  </a:lnTo>
                  <a:lnTo>
                    <a:pt x="8" y="0"/>
                  </a:lnTo>
                  <a:lnTo>
                    <a:pt x="6" y="0"/>
                  </a:lnTo>
                  <a:lnTo>
                    <a:pt x="16" y="1"/>
                  </a:lnTo>
                  <a:close/>
                </a:path>
              </a:pathLst>
            </a:custGeom>
            <a:noFill/>
            <a:ln w="311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5" name="Picture 1678"/>
            <p:cNvPicPr>
              <a:picLocks noChangeAspect="1" noChangeArrowheads="1"/>
            </p:cNvPicPr>
            <p:nvPr/>
          </p:nvPicPr>
          <p:blipFill>
            <a:blip r:embed="rId90" cstate="print"/>
            <a:srcRect/>
            <a:stretch>
              <a:fillRect/>
            </a:stretch>
          </p:blipFill>
          <p:spPr bwMode="auto">
            <a:xfrm>
              <a:off x="6636" y="361"/>
              <a:ext cx="174" cy="169"/>
            </a:xfrm>
            <a:prstGeom prst="rect">
              <a:avLst/>
            </a:prstGeom>
            <a:noFill/>
          </p:spPr>
        </p:pic>
        <p:pic>
          <p:nvPicPr>
            <p:cNvPr id="266" name="Picture 1679"/>
            <p:cNvPicPr>
              <a:picLocks noChangeAspect="1" noChangeArrowheads="1"/>
            </p:cNvPicPr>
            <p:nvPr/>
          </p:nvPicPr>
          <p:blipFill>
            <a:blip r:embed="rId91" cstate="print"/>
            <a:srcRect/>
            <a:stretch>
              <a:fillRect/>
            </a:stretch>
          </p:blipFill>
          <p:spPr bwMode="auto">
            <a:xfrm>
              <a:off x="5971" y="460"/>
              <a:ext cx="701" cy="492"/>
            </a:xfrm>
            <a:prstGeom prst="rect">
              <a:avLst/>
            </a:prstGeom>
            <a:noFill/>
          </p:spPr>
        </p:pic>
        <p:pic>
          <p:nvPicPr>
            <p:cNvPr id="267" name="Picture 1680"/>
            <p:cNvPicPr>
              <a:picLocks noChangeAspect="1" noChangeArrowheads="1"/>
            </p:cNvPicPr>
            <p:nvPr/>
          </p:nvPicPr>
          <p:blipFill>
            <a:blip r:embed="rId92" cstate="print"/>
            <a:srcRect/>
            <a:stretch>
              <a:fillRect/>
            </a:stretch>
          </p:blipFill>
          <p:spPr bwMode="auto">
            <a:xfrm>
              <a:off x="6540" y="486"/>
              <a:ext cx="160" cy="166"/>
            </a:xfrm>
            <a:prstGeom prst="rect">
              <a:avLst/>
            </a:prstGeom>
            <a:noFill/>
          </p:spPr>
        </p:pic>
        <p:sp>
          <p:nvSpPr>
            <p:cNvPr id="268" name="Freeform 1681"/>
            <p:cNvSpPr>
              <a:spLocks/>
            </p:cNvSpPr>
            <p:nvPr/>
          </p:nvSpPr>
          <p:spPr bwMode="auto">
            <a:xfrm>
              <a:off x="6540" y="486"/>
              <a:ext cx="160" cy="166"/>
            </a:xfrm>
            <a:custGeom>
              <a:avLst/>
              <a:gdLst>
                <a:gd name="T0" fmla="*/ 129 w 160"/>
                <a:gd name="T1" fmla="*/ 652 h 166"/>
                <a:gd name="T2" fmla="*/ 126 w 160"/>
                <a:gd name="T3" fmla="*/ 651 h 166"/>
                <a:gd name="T4" fmla="*/ 109 w 160"/>
                <a:gd name="T5" fmla="*/ 638 h 166"/>
                <a:gd name="T6" fmla="*/ 98 w 160"/>
                <a:gd name="T7" fmla="*/ 628 h 166"/>
                <a:gd name="T8" fmla="*/ 89 w 160"/>
                <a:gd name="T9" fmla="*/ 619 h 166"/>
                <a:gd name="T10" fmla="*/ 77 w 160"/>
                <a:gd name="T11" fmla="*/ 608 h 166"/>
                <a:gd name="T12" fmla="*/ 65 w 160"/>
                <a:gd name="T13" fmla="*/ 597 h 166"/>
                <a:gd name="T14" fmla="*/ 55 w 160"/>
                <a:gd name="T15" fmla="*/ 587 h 166"/>
                <a:gd name="T16" fmla="*/ 46 w 160"/>
                <a:gd name="T17" fmla="*/ 578 h 166"/>
                <a:gd name="T18" fmla="*/ 35 w 160"/>
                <a:gd name="T19" fmla="*/ 568 h 166"/>
                <a:gd name="T20" fmla="*/ 25 w 160"/>
                <a:gd name="T21" fmla="*/ 558 h 166"/>
                <a:gd name="T22" fmla="*/ 14 w 160"/>
                <a:gd name="T23" fmla="*/ 550 h 166"/>
                <a:gd name="T24" fmla="*/ 0 w 160"/>
                <a:gd name="T25" fmla="*/ 540 h 166"/>
                <a:gd name="T26" fmla="*/ 4 w 160"/>
                <a:gd name="T27" fmla="*/ 529 h 166"/>
                <a:gd name="T28" fmla="*/ 5 w 160"/>
                <a:gd name="T29" fmla="*/ 524 h 166"/>
                <a:gd name="T30" fmla="*/ 8 w 160"/>
                <a:gd name="T31" fmla="*/ 517 h 166"/>
                <a:gd name="T32" fmla="*/ 15 w 160"/>
                <a:gd name="T33" fmla="*/ 506 h 166"/>
                <a:gd name="T34" fmla="*/ 21 w 160"/>
                <a:gd name="T35" fmla="*/ 495 h 166"/>
                <a:gd name="T36" fmla="*/ 26 w 160"/>
                <a:gd name="T37" fmla="*/ 487 h 166"/>
                <a:gd name="T38" fmla="*/ 28 w 160"/>
                <a:gd name="T39" fmla="*/ 486 h 166"/>
                <a:gd name="T40" fmla="*/ 32 w 160"/>
                <a:gd name="T41" fmla="*/ 488 h 166"/>
                <a:gd name="T42" fmla="*/ 40 w 160"/>
                <a:gd name="T43" fmla="*/ 498 h 166"/>
                <a:gd name="T44" fmla="*/ 47 w 160"/>
                <a:gd name="T45" fmla="*/ 508 h 166"/>
                <a:gd name="T46" fmla="*/ 48 w 160"/>
                <a:gd name="T47" fmla="*/ 514 h 166"/>
                <a:gd name="T48" fmla="*/ 56 w 160"/>
                <a:gd name="T49" fmla="*/ 519 h 166"/>
                <a:gd name="T50" fmla="*/ 64 w 160"/>
                <a:gd name="T51" fmla="*/ 525 h 166"/>
                <a:gd name="T52" fmla="*/ 77 w 160"/>
                <a:gd name="T53" fmla="*/ 536 h 166"/>
                <a:gd name="T54" fmla="*/ 91 w 160"/>
                <a:gd name="T55" fmla="*/ 548 h 166"/>
                <a:gd name="T56" fmla="*/ 102 w 160"/>
                <a:gd name="T57" fmla="*/ 559 h 166"/>
                <a:gd name="T58" fmla="*/ 111 w 160"/>
                <a:gd name="T59" fmla="*/ 568 h 166"/>
                <a:gd name="T60" fmla="*/ 117 w 160"/>
                <a:gd name="T61" fmla="*/ 574 h 166"/>
                <a:gd name="T62" fmla="*/ 124 w 160"/>
                <a:gd name="T63" fmla="*/ 580 h 166"/>
                <a:gd name="T64" fmla="*/ 133 w 160"/>
                <a:gd name="T65" fmla="*/ 588 h 166"/>
                <a:gd name="T66" fmla="*/ 144 w 160"/>
                <a:gd name="T67" fmla="*/ 597 h 166"/>
                <a:gd name="T68" fmla="*/ 154 w 160"/>
                <a:gd name="T69" fmla="*/ 606 h 166"/>
                <a:gd name="T70" fmla="*/ 158 w 160"/>
                <a:gd name="T71" fmla="*/ 615 h 166"/>
                <a:gd name="T72" fmla="*/ 159 w 160"/>
                <a:gd name="T73" fmla="*/ 628 h 166"/>
                <a:gd name="T74" fmla="*/ 153 w 160"/>
                <a:gd name="T75" fmla="*/ 641 h 166"/>
                <a:gd name="T76" fmla="*/ 142 w 160"/>
                <a:gd name="T77" fmla="*/ 650 h 166"/>
                <a:gd name="T78" fmla="*/ 129 w 160"/>
                <a:gd name="T79" fmla="*/ 652 h 1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0" h="166">
                  <a:moveTo>
                    <a:pt x="129" y="166"/>
                  </a:moveTo>
                  <a:lnTo>
                    <a:pt x="126" y="165"/>
                  </a:lnTo>
                  <a:lnTo>
                    <a:pt x="109" y="152"/>
                  </a:lnTo>
                  <a:lnTo>
                    <a:pt x="98" y="142"/>
                  </a:lnTo>
                  <a:lnTo>
                    <a:pt x="89" y="133"/>
                  </a:lnTo>
                  <a:lnTo>
                    <a:pt x="77" y="122"/>
                  </a:lnTo>
                  <a:lnTo>
                    <a:pt x="65" y="111"/>
                  </a:lnTo>
                  <a:lnTo>
                    <a:pt x="55" y="101"/>
                  </a:lnTo>
                  <a:lnTo>
                    <a:pt x="46" y="92"/>
                  </a:lnTo>
                  <a:lnTo>
                    <a:pt x="35" y="82"/>
                  </a:lnTo>
                  <a:lnTo>
                    <a:pt x="25" y="72"/>
                  </a:lnTo>
                  <a:lnTo>
                    <a:pt x="14" y="64"/>
                  </a:lnTo>
                  <a:lnTo>
                    <a:pt x="0" y="54"/>
                  </a:lnTo>
                  <a:lnTo>
                    <a:pt x="4" y="43"/>
                  </a:lnTo>
                  <a:lnTo>
                    <a:pt x="5" y="38"/>
                  </a:lnTo>
                  <a:lnTo>
                    <a:pt x="8" y="31"/>
                  </a:lnTo>
                  <a:lnTo>
                    <a:pt x="15" y="20"/>
                  </a:lnTo>
                  <a:lnTo>
                    <a:pt x="21" y="9"/>
                  </a:lnTo>
                  <a:lnTo>
                    <a:pt x="26" y="1"/>
                  </a:lnTo>
                  <a:lnTo>
                    <a:pt x="28" y="0"/>
                  </a:lnTo>
                  <a:lnTo>
                    <a:pt x="32" y="2"/>
                  </a:lnTo>
                  <a:lnTo>
                    <a:pt x="40" y="12"/>
                  </a:lnTo>
                  <a:lnTo>
                    <a:pt x="47" y="22"/>
                  </a:lnTo>
                  <a:lnTo>
                    <a:pt x="48" y="28"/>
                  </a:lnTo>
                  <a:lnTo>
                    <a:pt x="56" y="33"/>
                  </a:lnTo>
                  <a:lnTo>
                    <a:pt x="64" y="39"/>
                  </a:lnTo>
                  <a:lnTo>
                    <a:pt x="77" y="50"/>
                  </a:lnTo>
                  <a:lnTo>
                    <a:pt x="91" y="62"/>
                  </a:lnTo>
                  <a:lnTo>
                    <a:pt x="102" y="73"/>
                  </a:lnTo>
                  <a:lnTo>
                    <a:pt x="111" y="82"/>
                  </a:lnTo>
                  <a:lnTo>
                    <a:pt x="117" y="88"/>
                  </a:lnTo>
                  <a:lnTo>
                    <a:pt x="124" y="94"/>
                  </a:lnTo>
                  <a:lnTo>
                    <a:pt x="133" y="102"/>
                  </a:lnTo>
                  <a:lnTo>
                    <a:pt x="144" y="111"/>
                  </a:lnTo>
                  <a:lnTo>
                    <a:pt x="154" y="120"/>
                  </a:lnTo>
                  <a:lnTo>
                    <a:pt x="158" y="129"/>
                  </a:lnTo>
                  <a:lnTo>
                    <a:pt x="159" y="142"/>
                  </a:lnTo>
                  <a:lnTo>
                    <a:pt x="153" y="155"/>
                  </a:lnTo>
                  <a:lnTo>
                    <a:pt x="142" y="164"/>
                  </a:lnTo>
                  <a:lnTo>
                    <a:pt x="129" y="166"/>
                  </a:lnTo>
                  <a:close/>
                </a:path>
              </a:pathLst>
            </a:custGeom>
            <a:noFill/>
            <a:ln w="332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9" name="Picture 1682"/>
            <p:cNvPicPr>
              <a:picLocks noChangeAspect="1" noChangeArrowheads="1"/>
            </p:cNvPicPr>
            <p:nvPr/>
          </p:nvPicPr>
          <p:blipFill>
            <a:blip r:embed="rId93" cstate="print"/>
            <a:srcRect/>
            <a:stretch>
              <a:fillRect/>
            </a:stretch>
          </p:blipFill>
          <p:spPr bwMode="auto">
            <a:xfrm>
              <a:off x="6058" y="521"/>
              <a:ext cx="75" cy="27"/>
            </a:xfrm>
            <a:prstGeom prst="rect">
              <a:avLst/>
            </a:prstGeom>
            <a:noFill/>
          </p:spPr>
        </p:pic>
        <p:pic>
          <p:nvPicPr>
            <p:cNvPr id="270" name="Picture 1683"/>
            <p:cNvPicPr>
              <a:picLocks noChangeAspect="1" noChangeArrowheads="1"/>
            </p:cNvPicPr>
            <p:nvPr/>
          </p:nvPicPr>
          <p:blipFill>
            <a:blip r:embed="rId94" cstate="print"/>
            <a:srcRect/>
            <a:stretch>
              <a:fillRect/>
            </a:stretch>
          </p:blipFill>
          <p:spPr bwMode="auto">
            <a:xfrm>
              <a:off x="6500" y="791"/>
              <a:ext cx="48" cy="74"/>
            </a:xfrm>
            <a:prstGeom prst="rect">
              <a:avLst/>
            </a:prstGeom>
            <a:noFill/>
          </p:spPr>
        </p:pic>
        <p:sp>
          <p:nvSpPr>
            <p:cNvPr id="271" name="Freeform 1684"/>
            <p:cNvSpPr>
              <a:spLocks/>
            </p:cNvSpPr>
            <p:nvPr/>
          </p:nvSpPr>
          <p:spPr bwMode="auto">
            <a:xfrm>
              <a:off x="4145" y="148"/>
              <a:ext cx="6485" cy="3780"/>
            </a:xfrm>
            <a:custGeom>
              <a:avLst/>
              <a:gdLst>
                <a:gd name="T0" fmla="*/ 288 w 6485"/>
                <a:gd name="T1" fmla="*/ 149 h 3780"/>
                <a:gd name="T2" fmla="*/ 122 w 6485"/>
                <a:gd name="T3" fmla="*/ 153 h 3780"/>
                <a:gd name="T4" fmla="*/ 36 w 6485"/>
                <a:gd name="T5" fmla="*/ 185 h 3780"/>
                <a:gd name="T6" fmla="*/ 5 w 6485"/>
                <a:gd name="T7" fmla="*/ 270 h 3780"/>
                <a:gd name="T8" fmla="*/ 0 w 6485"/>
                <a:gd name="T9" fmla="*/ 437 h 3780"/>
                <a:gd name="T10" fmla="*/ 0 w 6485"/>
                <a:gd name="T11" fmla="*/ 3641 h 3780"/>
                <a:gd name="T12" fmla="*/ 5 w 6485"/>
                <a:gd name="T13" fmla="*/ 3807 h 3780"/>
                <a:gd name="T14" fmla="*/ 36 w 6485"/>
                <a:gd name="T15" fmla="*/ 3893 h 3780"/>
                <a:gd name="T16" fmla="*/ 122 w 6485"/>
                <a:gd name="T17" fmla="*/ 3924 h 3780"/>
                <a:gd name="T18" fmla="*/ 288 w 6485"/>
                <a:gd name="T19" fmla="*/ 3929 h 3780"/>
                <a:gd name="T20" fmla="*/ 6197 w 6485"/>
                <a:gd name="T21" fmla="*/ 3929 h 3780"/>
                <a:gd name="T22" fmla="*/ 6363 w 6485"/>
                <a:gd name="T23" fmla="*/ 3924 h 3780"/>
                <a:gd name="T24" fmla="*/ 6449 w 6485"/>
                <a:gd name="T25" fmla="*/ 3893 h 3780"/>
                <a:gd name="T26" fmla="*/ 6480 w 6485"/>
                <a:gd name="T27" fmla="*/ 3807 h 3780"/>
                <a:gd name="T28" fmla="*/ 6485 w 6485"/>
                <a:gd name="T29" fmla="*/ 3641 h 3780"/>
                <a:gd name="T30" fmla="*/ 6485 w 6485"/>
                <a:gd name="T31" fmla="*/ 437 h 3780"/>
                <a:gd name="T32" fmla="*/ 6480 w 6485"/>
                <a:gd name="T33" fmla="*/ 270 h 3780"/>
                <a:gd name="T34" fmla="*/ 6449 w 6485"/>
                <a:gd name="T35" fmla="*/ 185 h 3780"/>
                <a:gd name="T36" fmla="*/ 6363 w 6485"/>
                <a:gd name="T37" fmla="*/ 153 h 3780"/>
                <a:gd name="T38" fmla="*/ 6197 w 6485"/>
                <a:gd name="T39" fmla="*/ 149 h 3780"/>
                <a:gd name="T40" fmla="*/ 288 w 6485"/>
                <a:gd name="T41" fmla="*/ 149 h 37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85" h="3780">
                  <a:moveTo>
                    <a:pt x="288" y="0"/>
                  </a:moveTo>
                  <a:lnTo>
                    <a:pt x="122" y="4"/>
                  </a:lnTo>
                  <a:lnTo>
                    <a:pt x="36" y="36"/>
                  </a:lnTo>
                  <a:lnTo>
                    <a:pt x="5" y="121"/>
                  </a:lnTo>
                  <a:lnTo>
                    <a:pt x="0" y="288"/>
                  </a:lnTo>
                  <a:lnTo>
                    <a:pt x="0" y="3492"/>
                  </a:lnTo>
                  <a:lnTo>
                    <a:pt x="5" y="3658"/>
                  </a:lnTo>
                  <a:lnTo>
                    <a:pt x="36" y="3744"/>
                  </a:lnTo>
                  <a:lnTo>
                    <a:pt x="122" y="3775"/>
                  </a:lnTo>
                  <a:lnTo>
                    <a:pt x="288" y="3780"/>
                  </a:lnTo>
                  <a:lnTo>
                    <a:pt x="6197" y="3780"/>
                  </a:lnTo>
                  <a:lnTo>
                    <a:pt x="6363" y="3775"/>
                  </a:lnTo>
                  <a:lnTo>
                    <a:pt x="6449" y="3744"/>
                  </a:lnTo>
                  <a:lnTo>
                    <a:pt x="6480" y="3658"/>
                  </a:lnTo>
                  <a:lnTo>
                    <a:pt x="6485" y="3492"/>
                  </a:lnTo>
                  <a:lnTo>
                    <a:pt x="6485" y="288"/>
                  </a:lnTo>
                  <a:lnTo>
                    <a:pt x="6480" y="121"/>
                  </a:lnTo>
                  <a:lnTo>
                    <a:pt x="6449" y="36"/>
                  </a:lnTo>
                  <a:lnTo>
                    <a:pt x="6363" y="4"/>
                  </a:lnTo>
                  <a:lnTo>
                    <a:pt x="6197"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080216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Foot valve cont. </a:t>
            </a:r>
            <a:endParaRPr lang="en-CA" sz="4000" dirty="0"/>
          </a:p>
        </p:txBody>
      </p:sp>
      <p:sp>
        <p:nvSpPr>
          <p:cNvPr id="3" name="Text Placeholder 2"/>
          <p:cNvSpPr>
            <a:spLocks noGrp="1"/>
          </p:cNvSpPr>
          <p:nvPr>
            <p:ph type="body" sz="quarter" idx="10"/>
          </p:nvPr>
        </p:nvSpPr>
        <p:spPr>
          <a:xfrm>
            <a:off x="762000" y="4889941"/>
            <a:ext cx="10363200" cy="1540042"/>
          </a:xfrm>
        </p:spPr>
        <p:txBody>
          <a:bodyPr/>
          <a:lstStyle/>
          <a:p>
            <a:pPr marL="0" indent="0">
              <a:buNone/>
            </a:pPr>
            <a:r>
              <a:rPr lang="en-US" sz="1800" dirty="0"/>
              <a:t>In this simplified diagram, the driver’s foot is off the brake pedal, allowing the brakes to release. </a:t>
            </a:r>
          </a:p>
          <a:p>
            <a:pPr marL="0" indent="0">
              <a:buNone/>
            </a:pPr>
            <a:r>
              <a:rPr lang="en-US" sz="1800" dirty="0"/>
              <a:t>When the driver releases the foot valve, air pressure </a:t>
            </a:r>
            <a:r>
              <a:rPr lang="en-US" sz="1800" dirty="0" smtClean="0"/>
              <a:t>in </a:t>
            </a:r>
            <a:r>
              <a:rPr lang="en-US" sz="1800" dirty="0"/>
              <a:t>the brake chambers exhausts into the atmosphere.</a:t>
            </a:r>
          </a:p>
          <a:p>
            <a:endParaRPr lang="en-US" dirty="0"/>
          </a:p>
        </p:txBody>
      </p:sp>
      <p:grpSp>
        <p:nvGrpSpPr>
          <p:cNvPr id="4" name="Group 8446"/>
          <p:cNvGrpSpPr>
            <a:grpSpLocks/>
          </p:cNvGrpSpPr>
          <p:nvPr/>
        </p:nvGrpSpPr>
        <p:grpSpPr bwMode="auto">
          <a:xfrm>
            <a:off x="2476500" y="1217039"/>
            <a:ext cx="6553200" cy="3370262"/>
            <a:chOff x="4320" y="143"/>
            <a:chExt cx="6490" cy="3685"/>
          </a:xfrm>
        </p:grpSpPr>
        <p:sp>
          <p:nvSpPr>
            <p:cNvPr id="5" name="Freeform 1689"/>
            <p:cNvSpPr>
              <a:spLocks/>
            </p:cNvSpPr>
            <p:nvPr/>
          </p:nvSpPr>
          <p:spPr bwMode="auto">
            <a:xfrm>
              <a:off x="9356" y="1293"/>
              <a:ext cx="108" cy="614"/>
            </a:xfrm>
            <a:custGeom>
              <a:avLst/>
              <a:gdLst>
                <a:gd name="T0" fmla="*/ 108 w 108"/>
                <a:gd name="T1" fmla="*/ 1907 h 614"/>
                <a:gd name="T2" fmla="*/ 78 w 108"/>
                <a:gd name="T3" fmla="*/ 1907 h 614"/>
                <a:gd name="T4" fmla="*/ 83 w 108"/>
                <a:gd name="T5" fmla="*/ 1849 h 614"/>
                <a:gd name="T6" fmla="*/ 0 w 108"/>
                <a:gd name="T7" fmla="*/ 1803 h 614"/>
                <a:gd name="T8" fmla="*/ 0 w 108"/>
                <a:gd name="T9" fmla="*/ 1391 h 614"/>
                <a:gd name="T10" fmla="*/ 83 w 108"/>
                <a:gd name="T11" fmla="*/ 1344 h 614"/>
                <a:gd name="T12" fmla="*/ 78 w 108"/>
                <a:gd name="T13" fmla="*/ 1293 h 614"/>
                <a:gd name="T14" fmla="*/ 107 w 108"/>
                <a:gd name="T15" fmla="*/ 1293 h 614"/>
                <a:gd name="T16" fmla="*/ 101 w 108"/>
                <a:gd name="T17" fmla="*/ 1355 h 614"/>
                <a:gd name="T18" fmla="*/ 35 w 108"/>
                <a:gd name="T19" fmla="*/ 1392 h 614"/>
                <a:gd name="T20" fmla="*/ 18 w 108"/>
                <a:gd name="T21" fmla="*/ 1401 h 614"/>
                <a:gd name="T22" fmla="*/ 18 w 108"/>
                <a:gd name="T23" fmla="*/ 1792 h 614"/>
                <a:gd name="T24" fmla="*/ 24 w 108"/>
                <a:gd name="T25" fmla="*/ 1795 h 614"/>
                <a:gd name="T26" fmla="*/ 35 w 108"/>
                <a:gd name="T27" fmla="*/ 1801 h 614"/>
                <a:gd name="T28" fmla="*/ 101 w 108"/>
                <a:gd name="T29" fmla="*/ 1839 h 614"/>
                <a:gd name="T30" fmla="*/ 108 w 108"/>
                <a:gd name="T31" fmla="*/ 1907 h 6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 h="614">
                  <a:moveTo>
                    <a:pt x="108" y="614"/>
                  </a:moveTo>
                  <a:lnTo>
                    <a:pt x="78" y="614"/>
                  </a:lnTo>
                  <a:lnTo>
                    <a:pt x="83" y="556"/>
                  </a:lnTo>
                  <a:lnTo>
                    <a:pt x="0" y="510"/>
                  </a:lnTo>
                  <a:lnTo>
                    <a:pt x="0" y="98"/>
                  </a:lnTo>
                  <a:lnTo>
                    <a:pt x="83" y="51"/>
                  </a:lnTo>
                  <a:lnTo>
                    <a:pt x="78" y="0"/>
                  </a:lnTo>
                  <a:lnTo>
                    <a:pt x="107" y="0"/>
                  </a:lnTo>
                  <a:lnTo>
                    <a:pt x="101" y="62"/>
                  </a:lnTo>
                  <a:lnTo>
                    <a:pt x="35" y="99"/>
                  </a:lnTo>
                  <a:lnTo>
                    <a:pt x="18" y="108"/>
                  </a:lnTo>
                  <a:lnTo>
                    <a:pt x="18" y="499"/>
                  </a:lnTo>
                  <a:lnTo>
                    <a:pt x="24" y="502"/>
                  </a:lnTo>
                  <a:lnTo>
                    <a:pt x="35" y="508"/>
                  </a:lnTo>
                  <a:lnTo>
                    <a:pt x="101" y="546"/>
                  </a:lnTo>
                  <a:lnTo>
                    <a:pt x="108" y="614"/>
                  </a:lnTo>
                  <a:close/>
                </a:path>
              </a:pathLst>
            </a:custGeom>
            <a:solidFill>
              <a:srgbClr val="51515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 name="Picture 1690"/>
            <p:cNvPicPr>
              <a:picLocks noChangeAspect="1" noChangeArrowheads="1"/>
            </p:cNvPicPr>
            <p:nvPr/>
          </p:nvPicPr>
          <p:blipFill>
            <a:blip r:embed="rId3" cstate="print"/>
            <a:srcRect/>
            <a:stretch>
              <a:fillRect/>
            </a:stretch>
          </p:blipFill>
          <p:spPr bwMode="auto">
            <a:xfrm>
              <a:off x="9838" y="1549"/>
              <a:ext cx="189" cy="298"/>
            </a:xfrm>
            <a:prstGeom prst="rect">
              <a:avLst/>
            </a:prstGeom>
            <a:noFill/>
          </p:spPr>
        </p:pic>
        <p:pic>
          <p:nvPicPr>
            <p:cNvPr id="7" name="Picture 1691"/>
            <p:cNvPicPr>
              <a:picLocks noChangeAspect="1" noChangeArrowheads="1"/>
            </p:cNvPicPr>
            <p:nvPr/>
          </p:nvPicPr>
          <p:blipFill>
            <a:blip r:embed="rId4" cstate="print"/>
            <a:srcRect/>
            <a:stretch>
              <a:fillRect/>
            </a:stretch>
          </p:blipFill>
          <p:spPr bwMode="auto">
            <a:xfrm>
              <a:off x="9834" y="1545"/>
              <a:ext cx="198" cy="307"/>
            </a:xfrm>
            <a:prstGeom prst="rect">
              <a:avLst/>
            </a:prstGeom>
            <a:noFill/>
          </p:spPr>
        </p:pic>
        <p:pic>
          <p:nvPicPr>
            <p:cNvPr id="8" name="Picture 1692"/>
            <p:cNvPicPr>
              <a:picLocks noChangeAspect="1" noChangeArrowheads="1"/>
            </p:cNvPicPr>
            <p:nvPr/>
          </p:nvPicPr>
          <p:blipFill>
            <a:blip r:embed="rId5" cstate="print"/>
            <a:srcRect/>
            <a:stretch>
              <a:fillRect/>
            </a:stretch>
          </p:blipFill>
          <p:spPr bwMode="auto">
            <a:xfrm>
              <a:off x="9349" y="1805"/>
              <a:ext cx="1308" cy="1314"/>
            </a:xfrm>
            <a:prstGeom prst="rect">
              <a:avLst/>
            </a:prstGeom>
            <a:noFill/>
          </p:spPr>
        </p:pic>
        <p:sp>
          <p:nvSpPr>
            <p:cNvPr id="9" name="Freeform 1693"/>
            <p:cNvSpPr>
              <a:spLocks/>
            </p:cNvSpPr>
            <p:nvPr/>
          </p:nvSpPr>
          <p:spPr bwMode="auto">
            <a:xfrm>
              <a:off x="9431" y="1887"/>
              <a:ext cx="1145" cy="1150"/>
            </a:xfrm>
            <a:custGeom>
              <a:avLst/>
              <a:gdLst>
                <a:gd name="T0" fmla="*/ 625 w 1145"/>
                <a:gd name="T1" fmla="*/ 3035 h 1150"/>
                <a:gd name="T2" fmla="*/ 547 w 1145"/>
                <a:gd name="T3" fmla="*/ 3037 h 1150"/>
                <a:gd name="T4" fmla="*/ 471 w 1145"/>
                <a:gd name="T5" fmla="*/ 3028 h 1150"/>
                <a:gd name="T6" fmla="*/ 399 w 1145"/>
                <a:gd name="T7" fmla="*/ 3010 h 1150"/>
                <a:gd name="T8" fmla="*/ 330 w 1145"/>
                <a:gd name="T9" fmla="*/ 2983 h 1150"/>
                <a:gd name="T10" fmla="*/ 265 w 1145"/>
                <a:gd name="T11" fmla="*/ 2948 h 1150"/>
                <a:gd name="T12" fmla="*/ 206 w 1145"/>
                <a:gd name="T13" fmla="*/ 2904 h 1150"/>
                <a:gd name="T14" fmla="*/ 153 w 1145"/>
                <a:gd name="T15" fmla="*/ 2854 h 1150"/>
                <a:gd name="T16" fmla="*/ 106 w 1145"/>
                <a:gd name="T17" fmla="*/ 2797 h 1150"/>
                <a:gd name="T18" fmla="*/ 67 w 1145"/>
                <a:gd name="T19" fmla="*/ 2733 h 1150"/>
                <a:gd name="T20" fmla="*/ 36 w 1145"/>
                <a:gd name="T21" fmla="*/ 2665 h 1150"/>
                <a:gd name="T22" fmla="*/ 14 w 1145"/>
                <a:gd name="T23" fmla="*/ 2592 h 1150"/>
                <a:gd name="T24" fmla="*/ 2 w 1145"/>
                <a:gd name="T25" fmla="*/ 2515 h 1150"/>
                <a:gd name="T26" fmla="*/ 0 w 1145"/>
                <a:gd name="T27" fmla="*/ 2436 h 1150"/>
                <a:gd name="T28" fmla="*/ 9 w 1145"/>
                <a:gd name="T29" fmla="*/ 2361 h 1150"/>
                <a:gd name="T30" fmla="*/ 27 w 1145"/>
                <a:gd name="T31" fmla="*/ 2288 h 1150"/>
                <a:gd name="T32" fmla="*/ 54 w 1145"/>
                <a:gd name="T33" fmla="*/ 2218 h 1150"/>
                <a:gd name="T34" fmla="*/ 89 w 1145"/>
                <a:gd name="T35" fmla="*/ 2154 h 1150"/>
                <a:gd name="T36" fmla="*/ 132 w 1145"/>
                <a:gd name="T37" fmla="*/ 2094 h 1150"/>
                <a:gd name="T38" fmla="*/ 182 w 1145"/>
                <a:gd name="T39" fmla="*/ 2041 h 1150"/>
                <a:gd name="T40" fmla="*/ 239 w 1145"/>
                <a:gd name="T41" fmla="*/ 1994 h 1150"/>
                <a:gd name="T42" fmla="*/ 302 w 1145"/>
                <a:gd name="T43" fmla="*/ 1955 h 1150"/>
                <a:gd name="T44" fmla="*/ 370 w 1145"/>
                <a:gd name="T45" fmla="*/ 1924 h 1150"/>
                <a:gd name="T46" fmla="*/ 443 w 1145"/>
                <a:gd name="T47" fmla="*/ 1902 h 1150"/>
                <a:gd name="T48" fmla="*/ 520 w 1145"/>
                <a:gd name="T49" fmla="*/ 1889 h 1150"/>
                <a:gd name="T50" fmla="*/ 598 w 1145"/>
                <a:gd name="T51" fmla="*/ 1887 h 1150"/>
                <a:gd name="T52" fmla="*/ 674 w 1145"/>
                <a:gd name="T53" fmla="*/ 1896 h 1150"/>
                <a:gd name="T54" fmla="*/ 746 w 1145"/>
                <a:gd name="T55" fmla="*/ 1914 h 1150"/>
                <a:gd name="T56" fmla="*/ 815 w 1145"/>
                <a:gd name="T57" fmla="*/ 1941 h 1150"/>
                <a:gd name="T58" fmla="*/ 880 w 1145"/>
                <a:gd name="T59" fmla="*/ 1976 h 1150"/>
                <a:gd name="T60" fmla="*/ 939 w 1145"/>
                <a:gd name="T61" fmla="*/ 2020 h 1150"/>
                <a:gd name="T62" fmla="*/ 992 w 1145"/>
                <a:gd name="T63" fmla="*/ 2070 h 1150"/>
                <a:gd name="T64" fmla="*/ 1039 w 1145"/>
                <a:gd name="T65" fmla="*/ 2127 h 1150"/>
                <a:gd name="T66" fmla="*/ 1078 w 1145"/>
                <a:gd name="T67" fmla="*/ 2191 h 1150"/>
                <a:gd name="T68" fmla="*/ 1109 w 1145"/>
                <a:gd name="T69" fmla="*/ 2259 h 1150"/>
                <a:gd name="T70" fmla="*/ 1131 w 1145"/>
                <a:gd name="T71" fmla="*/ 2332 h 1150"/>
                <a:gd name="T72" fmla="*/ 1143 w 1145"/>
                <a:gd name="T73" fmla="*/ 2409 h 1150"/>
                <a:gd name="T74" fmla="*/ 1145 w 1145"/>
                <a:gd name="T75" fmla="*/ 2488 h 1150"/>
                <a:gd name="T76" fmla="*/ 1137 w 1145"/>
                <a:gd name="T77" fmla="*/ 2563 h 1150"/>
                <a:gd name="T78" fmla="*/ 1119 w 1145"/>
                <a:gd name="T79" fmla="*/ 2636 h 1150"/>
                <a:gd name="T80" fmla="*/ 1092 w 1145"/>
                <a:gd name="T81" fmla="*/ 2706 h 1150"/>
                <a:gd name="T82" fmla="*/ 1056 w 1145"/>
                <a:gd name="T83" fmla="*/ 2770 h 1150"/>
                <a:gd name="T84" fmla="*/ 1013 w 1145"/>
                <a:gd name="T85" fmla="*/ 2830 h 1150"/>
                <a:gd name="T86" fmla="*/ 963 w 1145"/>
                <a:gd name="T87" fmla="*/ 2883 h 1150"/>
                <a:gd name="T88" fmla="*/ 906 w 1145"/>
                <a:gd name="T89" fmla="*/ 2930 h 1150"/>
                <a:gd name="T90" fmla="*/ 843 w 1145"/>
                <a:gd name="T91" fmla="*/ 2969 h 1150"/>
                <a:gd name="T92" fmla="*/ 775 w 1145"/>
                <a:gd name="T93" fmla="*/ 3000 h 1150"/>
                <a:gd name="T94" fmla="*/ 702 w 1145"/>
                <a:gd name="T95" fmla="*/ 3022 h 1150"/>
                <a:gd name="T96" fmla="*/ 625 w 1145"/>
                <a:gd name="T97" fmla="*/ 3035 h 11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45" h="1150">
                  <a:moveTo>
                    <a:pt x="625" y="1148"/>
                  </a:moveTo>
                  <a:lnTo>
                    <a:pt x="547" y="1150"/>
                  </a:lnTo>
                  <a:lnTo>
                    <a:pt x="471" y="1141"/>
                  </a:lnTo>
                  <a:lnTo>
                    <a:pt x="399" y="1123"/>
                  </a:lnTo>
                  <a:lnTo>
                    <a:pt x="330" y="1096"/>
                  </a:lnTo>
                  <a:lnTo>
                    <a:pt x="265" y="1061"/>
                  </a:lnTo>
                  <a:lnTo>
                    <a:pt x="206" y="1017"/>
                  </a:lnTo>
                  <a:lnTo>
                    <a:pt x="153" y="967"/>
                  </a:lnTo>
                  <a:lnTo>
                    <a:pt x="106" y="910"/>
                  </a:lnTo>
                  <a:lnTo>
                    <a:pt x="67" y="846"/>
                  </a:lnTo>
                  <a:lnTo>
                    <a:pt x="36" y="778"/>
                  </a:lnTo>
                  <a:lnTo>
                    <a:pt x="14" y="705"/>
                  </a:lnTo>
                  <a:lnTo>
                    <a:pt x="2" y="628"/>
                  </a:lnTo>
                  <a:lnTo>
                    <a:pt x="0" y="549"/>
                  </a:lnTo>
                  <a:lnTo>
                    <a:pt x="9" y="474"/>
                  </a:lnTo>
                  <a:lnTo>
                    <a:pt x="27" y="401"/>
                  </a:lnTo>
                  <a:lnTo>
                    <a:pt x="54" y="331"/>
                  </a:lnTo>
                  <a:lnTo>
                    <a:pt x="89" y="267"/>
                  </a:lnTo>
                  <a:lnTo>
                    <a:pt x="132" y="207"/>
                  </a:lnTo>
                  <a:lnTo>
                    <a:pt x="182" y="154"/>
                  </a:lnTo>
                  <a:lnTo>
                    <a:pt x="239" y="107"/>
                  </a:lnTo>
                  <a:lnTo>
                    <a:pt x="302" y="68"/>
                  </a:lnTo>
                  <a:lnTo>
                    <a:pt x="370" y="37"/>
                  </a:lnTo>
                  <a:lnTo>
                    <a:pt x="443" y="15"/>
                  </a:lnTo>
                  <a:lnTo>
                    <a:pt x="520" y="2"/>
                  </a:lnTo>
                  <a:lnTo>
                    <a:pt x="598" y="0"/>
                  </a:lnTo>
                  <a:lnTo>
                    <a:pt x="674" y="9"/>
                  </a:lnTo>
                  <a:lnTo>
                    <a:pt x="746" y="27"/>
                  </a:lnTo>
                  <a:lnTo>
                    <a:pt x="815" y="54"/>
                  </a:lnTo>
                  <a:lnTo>
                    <a:pt x="880" y="89"/>
                  </a:lnTo>
                  <a:lnTo>
                    <a:pt x="939" y="133"/>
                  </a:lnTo>
                  <a:lnTo>
                    <a:pt x="992" y="183"/>
                  </a:lnTo>
                  <a:lnTo>
                    <a:pt x="1039" y="240"/>
                  </a:lnTo>
                  <a:lnTo>
                    <a:pt x="1078" y="304"/>
                  </a:lnTo>
                  <a:lnTo>
                    <a:pt x="1109" y="372"/>
                  </a:lnTo>
                  <a:lnTo>
                    <a:pt x="1131" y="445"/>
                  </a:lnTo>
                  <a:lnTo>
                    <a:pt x="1143" y="522"/>
                  </a:lnTo>
                  <a:lnTo>
                    <a:pt x="1145" y="601"/>
                  </a:lnTo>
                  <a:lnTo>
                    <a:pt x="1137" y="676"/>
                  </a:lnTo>
                  <a:lnTo>
                    <a:pt x="1119" y="749"/>
                  </a:lnTo>
                  <a:lnTo>
                    <a:pt x="1092" y="819"/>
                  </a:lnTo>
                  <a:lnTo>
                    <a:pt x="1056" y="883"/>
                  </a:lnTo>
                  <a:lnTo>
                    <a:pt x="1013" y="943"/>
                  </a:lnTo>
                  <a:lnTo>
                    <a:pt x="963" y="996"/>
                  </a:lnTo>
                  <a:lnTo>
                    <a:pt x="906" y="1043"/>
                  </a:lnTo>
                  <a:lnTo>
                    <a:pt x="843" y="1082"/>
                  </a:lnTo>
                  <a:lnTo>
                    <a:pt x="775" y="1113"/>
                  </a:lnTo>
                  <a:lnTo>
                    <a:pt x="702" y="1135"/>
                  </a:lnTo>
                  <a:lnTo>
                    <a:pt x="625" y="1148"/>
                  </a:lnTo>
                  <a:close/>
                </a:path>
              </a:pathLst>
            </a:custGeom>
            <a:noFill/>
            <a:ln w="56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1694"/>
            <p:cNvSpPr>
              <a:spLocks/>
            </p:cNvSpPr>
            <p:nvPr/>
          </p:nvSpPr>
          <p:spPr bwMode="auto">
            <a:xfrm>
              <a:off x="9349" y="1805"/>
              <a:ext cx="1308" cy="1314"/>
            </a:xfrm>
            <a:custGeom>
              <a:avLst/>
              <a:gdLst>
                <a:gd name="T0" fmla="*/ 594 w 1308"/>
                <a:gd name="T1" fmla="*/ 1808 h 1314"/>
                <a:gd name="T2" fmla="*/ 518 w 1308"/>
                <a:gd name="T3" fmla="*/ 1819 h 1314"/>
                <a:gd name="T4" fmla="*/ 446 w 1308"/>
                <a:gd name="T5" fmla="*/ 1839 h 1314"/>
                <a:gd name="T6" fmla="*/ 378 w 1308"/>
                <a:gd name="T7" fmla="*/ 1866 h 1314"/>
                <a:gd name="T8" fmla="*/ 313 w 1308"/>
                <a:gd name="T9" fmla="*/ 1901 h 1314"/>
                <a:gd name="T10" fmla="*/ 254 w 1308"/>
                <a:gd name="T11" fmla="*/ 1942 h 1314"/>
                <a:gd name="T12" fmla="*/ 200 w 1308"/>
                <a:gd name="T13" fmla="*/ 1989 h 1314"/>
                <a:gd name="T14" fmla="*/ 151 w 1308"/>
                <a:gd name="T15" fmla="*/ 2042 h 1314"/>
                <a:gd name="T16" fmla="*/ 108 w 1308"/>
                <a:gd name="T17" fmla="*/ 2100 h 1314"/>
                <a:gd name="T18" fmla="*/ 72 w 1308"/>
                <a:gd name="T19" fmla="*/ 2162 h 1314"/>
                <a:gd name="T20" fmla="*/ 42 w 1308"/>
                <a:gd name="T21" fmla="*/ 2228 h 1314"/>
                <a:gd name="T22" fmla="*/ 20 w 1308"/>
                <a:gd name="T23" fmla="*/ 2298 h 1314"/>
                <a:gd name="T24" fmla="*/ 6 w 1308"/>
                <a:gd name="T25" fmla="*/ 2371 h 1314"/>
                <a:gd name="T26" fmla="*/ 0 w 1308"/>
                <a:gd name="T27" fmla="*/ 2445 h 1314"/>
                <a:gd name="T28" fmla="*/ 2 w 1308"/>
                <a:gd name="T29" fmla="*/ 2522 h 1314"/>
                <a:gd name="T30" fmla="*/ 14 w 1308"/>
                <a:gd name="T31" fmla="*/ 2598 h 1314"/>
                <a:gd name="T32" fmla="*/ 33 w 1308"/>
                <a:gd name="T33" fmla="*/ 2670 h 1314"/>
                <a:gd name="T34" fmla="*/ 60 w 1308"/>
                <a:gd name="T35" fmla="*/ 2739 h 1314"/>
                <a:gd name="T36" fmla="*/ 95 w 1308"/>
                <a:gd name="T37" fmla="*/ 2804 h 1314"/>
                <a:gd name="T38" fmla="*/ 136 w 1308"/>
                <a:gd name="T39" fmla="*/ 2863 h 1314"/>
                <a:gd name="T40" fmla="*/ 183 w 1308"/>
                <a:gd name="T41" fmla="*/ 2918 h 1314"/>
                <a:gd name="T42" fmla="*/ 235 w 1308"/>
                <a:gd name="T43" fmla="*/ 2967 h 1314"/>
                <a:gd name="T44" fmla="*/ 293 w 1308"/>
                <a:gd name="T45" fmla="*/ 3010 h 1314"/>
                <a:gd name="T46" fmla="*/ 355 w 1308"/>
                <a:gd name="T47" fmla="*/ 3046 h 1314"/>
                <a:gd name="T48" fmla="*/ 421 w 1308"/>
                <a:gd name="T49" fmla="*/ 3076 h 1314"/>
                <a:gd name="T50" fmla="*/ 490 w 1308"/>
                <a:gd name="T51" fmla="*/ 3098 h 1314"/>
                <a:gd name="T52" fmla="*/ 563 w 1308"/>
                <a:gd name="T53" fmla="*/ 3112 h 1314"/>
                <a:gd name="T54" fmla="*/ 637 w 1308"/>
                <a:gd name="T55" fmla="*/ 3119 h 1314"/>
                <a:gd name="T56" fmla="*/ 713 w 1308"/>
                <a:gd name="T57" fmla="*/ 3116 h 1314"/>
                <a:gd name="T58" fmla="*/ 789 w 1308"/>
                <a:gd name="T59" fmla="*/ 3105 h 1314"/>
                <a:gd name="T60" fmla="*/ 861 w 1308"/>
                <a:gd name="T61" fmla="*/ 3085 h 1314"/>
                <a:gd name="T62" fmla="*/ 930 w 1308"/>
                <a:gd name="T63" fmla="*/ 3058 h 1314"/>
                <a:gd name="T64" fmla="*/ 994 w 1308"/>
                <a:gd name="T65" fmla="*/ 3023 h 1314"/>
                <a:gd name="T66" fmla="*/ 1053 w 1308"/>
                <a:gd name="T67" fmla="*/ 2982 h 1314"/>
                <a:gd name="T68" fmla="*/ 1108 w 1308"/>
                <a:gd name="T69" fmla="*/ 2935 h 1314"/>
                <a:gd name="T70" fmla="*/ 1156 w 1308"/>
                <a:gd name="T71" fmla="*/ 2882 h 1314"/>
                <a:gd name="T72" fmla="*/ 1199 w 1308"/>
                <a:gd name="T73" fmla="*/ 2824 h 1314"/>
                <a:gd name="T74" fmla="*/ 1236 w 1308"/>
                <a:gd name="T75" fmla="*/ 2762 h 1314"/>
                <a:gd name="T76" fmla="*/ 1265 w 1308"/>
                <a:gd name="T77" fmla="*/ 2696 h 1314"/>
                <a:gd name="T78" fmla="*/ 1287 w 1308"/>
                <a:gd name="T79" fmla="*/ 2626 h 1314"/>
                <a:gd name="T80" fmla="*/ 1301 w 1308"/>
                <a:gd name="T81" fmla="*/ 2553 h 1314"/>
                <a:gd name="T82" fmla="*/ 1307 w 1308"/>
                <a:gd name="T83" fmla="*/ 2479 h 1314"/>
                <a:gd name="T84" fmla="*/ 1305 w 1308"/>
                <a:gd name="T85" fmla="*/ 2402 h 1314"/>
                <a:gd name="T86" fmla="*/ 1294 w 1308"/>
                <a:gd name="T87" fmla="*/ 2326 h 1314"/>
                <a:gd name="T88" fmla="*/ 1274 w 1308"/>
                <a:gd name="T89" fmla="*/ 2254 h 1314"/>
                <a:gd name="T90" fmla="*/ 1247 w 1308"/>
                <a:gd name="T91" fmla="*/ 2185 h 1314"/>
                <a:gd name="T92" fmla="*/ 1212 w 1308"/>
                <a:gd name="T93" fmla="*/ 2120 h 1314"/>
                <a:gd name="T94" fmla="*/ 1171 w 1308"/>
                <a:gd name="T95" fmla="*/ 2061 h 1314"/>
                <a:gd name="T96" fmla="*/ 1124 w 1308"/>
                <a:gd name="T97" fmla="*/ 2006 h 1314"/>
                <a:gd name="T98" fmla="*/ 1072 w 1308"/>
                <a:gd name="T99" fmla="*/ 1957 h 1314"/>
                <a:gd name="T100" fmla="*/ 1014 w 1308"/>
                <a:gd name="T101" fmla="*/ 1914 h 1314"/>
                <a:gd name="T102" fmla="*/ 952 w 1308"/>
                <a:gd name="T103" fmla="*/ 1878 h 1314"/>
                <a:gd name="T104" fmla="*/ 886 w 1308"/>
                <a:gd name="T105" fmla="*/ 1848 h 1314"/>
                <a:gd name="T106" fmla="*/ 817 w 1308"/>
                <a:gd name="T107" fmla="*/ 1826 h 1314"/>
                <a:gd name="T108" fmla="*/ 745 w 1308"/>
                <a:gd name="T109" fmla="*/ 1812 h 1314"/>
                <a:gd name="T110" fmla="*/ 670 w 1308"/>
                <a:gd name="T111" fmla="*/ 1805 h 1314"/>
                <a:gd name="T112" fmla="*/ 594 w 1308"/>
                <a:gd name="T113" fmla="*/ 1808 h 13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8" h="1314">
                  <a:moveTo>
                    <a:pt x="594" y="3"/>
                  </a:moveTo>
                  <a:lnTo>
                    <a:pt x="518" y="14"/>
                  </a:lnTo>
                  <a:lnTo>
                    <a:pt x="446" y="34"/>
                  </a:lnTo>
                  <a:lnTo>
                    <a:pt x="378" y="61"/>
                  </a:lnTo>
                  <a:lnTo>
                    <a:pt x="313" y="96"/>
                  </a:lnTo>
                  <a:lnTo>
                    <a:pt x="254" y="137"/>
                  </a:lnTo>
                  <a:lnTo>
                    <a:pt x="200" y="184"/>
                  </a:lnTo>
                  <a:lnTo>
                    <a:pt x="151" y="237"/>
                  </a:lnTo>
                  <a:lnTo>
                    <a:pt x="108" y="295"/>
                  </a:lnTo>
                  <a:lnTo>
                    <a:pt x="72" y="357"/>
                  </a:lnTo>
                  <a:lnTo>
                    <a:pt x="42" y="423"/>
                  </a:lnTo>
                  <a:lnTo>
                    <a:pt x="20" y="493"/>
                  </a:lnTo>
                  <a:lnTo>
                    <a:pt x="6" y="566"/>
                  </a:lnTo>
                  <a:lnTo>
                    <a:pt x="0" y="640"/>
                  </a:lnTo>
                  <a:lnTo>
                    <a:pt x="2" y="717"/>
                  </a:lnTo>
                  <a:lnTo>
                    <a:pt x="14" y="793"/>
                  </a:lnTo>
                  <a:lnTo>
                    <a:pt x="33" y="865"/>
                  </a:lnTo>
                  <a:lnTo>
                    <a:pt x="60" y="934"/>
                  </a:lnTo>
                  <a:lnTo>
                    <a:pt x="95" y="999"/>
                  </a:lnTo>
                  <a:lnTo>
                    <a:pt x="136" y="1058"/>
                  </a:lnTo>
                  <a:lnTo>
                    <a:pt x="183" y="1113"/>
                  </a:lnTo>
                  <a:lnTo>
                    <a:pt x="235" y="1162"/>
                  </a:lnTo>
                  <a:lnTo>
                    <a:pt x="293" y="1205"/>
                  </a:lnTo>
                  <a:lnTo>
                    <a:pt x="355" y="1241"/>
                  </a:lnTo>
                  <a:lnTo>
                    <a:pt x="421" y="1271"/>
                  </a:lnTo>
                  <a:lnTo>
                    <a:pt x="490" y="1293"/>
                  </a:lnTo>
                  <a:lnTo>
                    <a:pt x="563" y="1307"/>
                  </a:lnTo>
                  <a:lnTo>
                    <a:pt x="637" y="1314"/>
                  </a:lnTo>
                  <a:lnTo>
                    <a:pt x="713" y="1311"/>
                  </a:lnTo>
                  <a:lnTo>
                    <a:pt x="789" y="1300"/>
                  </a:lnTo>
                  <a:lnTo>
                    <a:pt x="861" y="1280"/>
                  </a:lnTo>
                  <a:lnTo>
                    <a:pt x="930" y="1253"/>
                  </a:lnTo>
                  <a:lnTo>
                    <a:pt x="994" y="1218"/>
                  </a:lnTo>
                  <a:lnTo>
                    <a:pt x="1053" y="1177"/>
                  </a:lnTo>
                  <a:lnTo>
                    <a:pt x="1108" y="1130"/>
                  </a:lnTo>
                  <a:lnTo>
                    <a:pt x="1156" y="1077"/>
                  </a:lnTo>
                  <a:lnTo>
                    <a:pt x="1199" y="1019"/>
                  </a:lnTo>
                  <a:lnTo>
                    <a:pt x="1236" y="957"/>
                  </a:lnTo>
                  <a:lnTo>
                    <a:pt x="1265" y="891"/>
                  </a:lnTo>
                  <a:lnTo>
                    <a:pt x="1287" y="821"/>
                  </a:lnTo>
                  <a:lnTo>
                    <a:pt x="1301" y="748"/>
                  </a:lnTo>
                  <a:lnTo>
                    <a:pt x="1307" y="674"/>
                  </a:lnTo>
                  <a:lnTo>
                    <a:pt x="1305" y="597"/>
                  </a:lnTo>
                  <a:lnTo>
                    <a:pt x="1294" y="521"/>
                  </a:lnTo>
                  <a:lnTo>
                    <a:pt x="1274" y="449"/>
                  </a:lnTo>
                  <a:lnTo>
                    <a:pt x="1247" y="380"/>
                  </a:lnTo>
                  <a:lnTo>
                    <a:pt x="1212" y="315"/>
                  </a:lnTo>
                  <a:lnTo>
                    <a:pt x="1171" y="256"/>
                  </a:lnTo>
                  <a:lnTo>
                    <a:pt x="1124" y="201"/>
                  </a:lnTo>
                  <a:lnTo>
                    <a:pt x="1072" y="152"/>
                  </a:lnTo>
                  <a:lnTo>
                    <a:pt x="1014" y="109"/>
                  </a:lnTo>
                  <a:lnTo>
                    <a:pt x="952" y="73"/>
                  </a:lnTo>
                  <a:lnTo>
                    <a:pt x="886" y="43"/>
                  </a:lnTo>
                  <a:lnTo>
                    <a:pt x="817" y="21"/>
                  </a:lnTo>
                  <a:lnTo>
                    <a:pt x="745" y="7"/>
                  </a:lnTo>
                  <a:lnTo>
                    <a:pt x="670" y="0"/>
                  </a:lnTo>
                  <a:lnTo>
                    <a:pt x="594" y="3"/>
                  </a:lnTo>
                  <a:close/>
                </a:path>
              </a:pathLst>
            </a:custGeom>
            <a:noFill/>
            <a:ln w="56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 name="Picture 1695"/>
            <p:cNvPicPr>
              <a:picLocks noChangeAspect="1" noChangeArrowheads="1"/>
            </p:cNvPicPr>
            <p:nvPr/>
          </p:nvPicPr>
          <p:blipFill>
            <a:blip r:embed="rId6" cstate="print"/>
            <a:srcRect/>
            <a:stretch>
              <a:fillRect/>
            </a:stretch>
          </p:blipFill>
          <p:spPr bwMode="auto">
            <a:xfrm>
              <a:off x="9472" y="2065"/>
              <a:ext cx="268" cy="831"/>
            </a:xfrm>
            <a:prstGeom prst="rect">
              <a:avLst/>
            </a:prstGeom>
            <a:noFill/>
          </p:spPr>
        </p:pic>
        <p:sp>
          <p:nvSpPr>
            <p:cNvPr id="12" name="Freeform 1696"/>
            <p:cNvSpPr>
              <a:spLocks/>
            </p:cNvSpPr>
            <p:nvPr/>
          </p:nvSpPr>
          <p:spPr bwMode="auto">
            <a:xfrm>
              <a:off x="9472" y="2065"/>
              <a:ext cx="268" cy="831"/>
            </a:xfrm>
            <a:custGeom>
              <a:avLst/>
              <a:gdLst>
                <a:gd name="T0" fmla="*/ 75 w 268"/>
                <a:gd name="T1" fmla="*/ 2502 h 831"/>
                <a:gd name="T2" fmla="*/ 75 w 268"/>
                <a:gd name="T3" fmla="*/ 2414 h 831"/>
                <a:gd name="T4" fmla="*/ 91 w 268"/>
                <a:gd name="T5" fmla="*/ 2330 h 831"/>
                <a:gd name="T6" fmla="*/ 122 w 268"/>
                <a:gd name="T7" fmla="*/ 2252 h 831"/>
                <a:gd name="T8" fmla="*/ 166 w 268"/>
                <a:gd name="T9" fmla="*/ 2182 h 831"/>
                <a:gd name="T10" fmla="*/ 222 w 268"/>
                <a:gd name="T11" fmla="*/ 2120 h 831"/>
                <a:gd name="T12" fmla="*/ 173 w 268"/>
                <a:gd name="T13" fmla="*/ 2066 h 831"/>
                <a:gd name="T14" fmla="*/ 118 w 268"/>
                <a:gd name="T15" fmla="*/ 2124 h 831"/>
                <a:gd name="T16" fmla="*/ 72 w 268"/>
                <a:gd name="T17" fmla="*/ 2190 h 831"/>
                <a:gd name="T18" fmla="*/ 37 w 268"/>
                <a:gd name="T19" fmla="*/ 2263 h 831"/>
                <a:gd name="T20" fmla="*/ 12 w 268"/>
                <a:gd name="T21" fmla="*/ 2341 h 831"/>
                <a:gd name="T22" fmla="*/ 0 w 268"/>
                <a:gd name="T23" fmla="*/ 2423 h 831"/>
                <a:gd name="T24" fmla="*/ 1 w 268"/>
                <a:gd name="T25" fmla="*/ 2508 h 831"/>
                <a:gd name="T26" fmla="*/ 15 w 268"/>
                <a:gd name="T27" fmla="*/ 2587 h 831"/>
                <a:gd name="T28" fmla="*/ 39 w 268"/>
                <a:gd name="T29" fmla="*/ 2662 h 831"/>
                <a:gd name="T30" fmla="*/ 73 w 268"/>
                <a:gd name="T31" fmla="*/ 2731 h 831"/>
                <a:gd name="T32" fmla="*/ 116 w 268"/>
                <a:gd name="T33" fmla="*/ 2793 h 831"/>
                <a:gd name="T34" fmla="*/ 167 w 268"/>
                <a:gd name="T35" fmla="*/ 2848 h 831"/>
                <a:gd name="T36" fmla="*/ 225 w 268"/>
                <a:gd name="T37" fmla="*/ 2896 h 831"/>
                <a:gd name="T38" fmla="*/ 268 w 268"/>
                <a:gd name="T39" fmla="*/ 2835 h 831"/>
                <a:gd name="T40" fmla="*/ 208 w 268"/>
                <a:gd name="T41" fmla="*/ 2785 h 831"/>
                <a:gd name="T42" fmla="*/ 158 w 268"/>
                <a:gd name="T43" fmla="*/ 2726 h 831"/>
                <a:gd name="T44" fmla="*/ 118 w 268"/>
                <a:gd name="T45" fmla="*/ 2658 h 831"/>
                <a:gd name="T46" fmla="*/ 90 w 268"/>
                <a:gd name="T47" fmla="*/ 2583 h 831"/>
                <a:gd name="T48" fmla="*/ 75 w 268"/>
                <a:gd name="T49" fmla="*/ 2502 h 8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8" h="831">
                  <a:moveTo>
                    <a:pt x="75" y="436"/>
                  </a:moveTo>
                  <a:lnTo>
                    <a:pt x="75" y="348"/>
                  </a:lnTo>
                  <a:lnTo>
                    <a:pt x="91" y="264"/>
                  </a:lnTo>
                  <a:lnTo>
                    <a:pt x="122" y="186"/>
                  </a:lnTo>
                  <a:lnTo>
                    <a:pt x="166" y="116"/>
                  </a:lnTo>
                  <a:lnTo>
                    <a:pt x="222" y="54"/>
                  </a:lnTo>
                  <a:lnTo>
                    <a:pt x="173" y="0"/>
                  </a:lnTo>
                  <a:lnTo>
                    <a:pt x="118" y="58"/>
                  </a:lnTo>
                  <a:lnTo>
                    <a:pt x="72" y="124"/>
                  </a:lnTo>
                  <a:lnTo>
                    <a:pt x="37" y="197"/>
                  </a:lnTo>
                  <a:lnTo>
                    <a:pt x="12" y="275"/>
                  </a:lnTo>
                  <a:lnTo>
                    <a:pt x="0" y="357"/>
                  </a:lnTo>
                  <a:lnTo>
                    <a:pt x="1" y="442"/>
                  </a:lnTo>
                  <a:lnTo>
                    <a:pt x="15" y="521"/>
                  </a:lnTo>
                  <a:lnTo>
                    <a:pt x="39" y="596"/>
                  </a:lnTo>
                  <a:lnTo>
                    <a:pt x="73" y="665"/>
                  </a:lnTo>
                  <a:lnTo>
                    <a:pt x="116" y="727"/>
                  </a:lnTo>
                  <a:lnTo>
                    <a:pt x="167" y="782"/>
                  </a:lnTo>
                  <a:lnTo>
                    <a:pt x="225" y="830"/>
                  </a:lnTo>
                  <a:lnTo>
                    <a:pt x="268" y="769"/>
                  </a:lnTo>
                  <a:lnTo>
                    <a:pt x="208" y="719"/>
                  </a:lnTo>
                  <a:lnTo>
                    <a:pt x="158" y="660"/>
                  </a:lnTo>
                  <a:lnTo>
                    <a:pt x="118" y="592"/>
                  </a:lnTo>
                  <a:lnTo>
                    <a:pt x="90" y="517"/>
                  </a:lnTo>
                  <a:lnTo>
                    <a:pt x="75" y="436"/>
                  </a:lnTo>
                  <a:close/>
                </a:path>
              </a:pathLst>
            </a:custGeom>
            <a:noFill/>
            <a:ln w="536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 name="Picture 1697"/>
            <p:cNvPicPr>
              <a:picLocks noChangeAspect="1" noChangeArrowheads="1"/>
            </p:cNvPicPr>
            <p:nvPr/>
          </p:nvPicPr>
          <p:blipFill>
            <a:blip r:embed="rId7" cstate="print"/>
            <a:srcRect/>
            <a:stretch>
              <a:fillRect/>
            </a:stretch>
          </p:blipFill>
          <p:spPr bwMode="auto">
            <a:xfrm>
              <a:off x="9545" y="2044"/>
              <a:ext cx="426" cy="866"/>
            </a:xfrm>
            <a:prstGeom prst="rect">
              <a:avLst/>
            </a:prstGeom>
            <a:noFill/>
          </p:spPr>
        </p:pic>
        <p:sp>
          <p:nvSpPr>
            <p:cNvPr id="14" name="Freeform 1698"/>
            <p:cNvSpPr>
              <a:spLocks/>
            </p:cNvSpPr>
            <p:nvPr/>
          </p:nvSpPr>
          <p:spPr bwMode="auto">
            <a:xfrm>
              <a:off x="9545" y="2041"/>
              <a:ext cx="426" cy="869"/>
            </a:xfrm>
            <a:custGeom>
              <a:avLst/>
              <a:gdLst>
                <a:gd name="T0" fmla="*/ 376 w 426"/>
                <a:gd name="T1" fmla="*/ 2790 h 869"/>
                <a:gd name="T2" fmla="*/ 351 w 426"/>
                <a:gd name="T3" fmla="*/ 2783 h 869"/>
                <a:gd name="T4" fmla="*/ 350 w 426"/>
                <a:gd name="T5" fmla="*/ 2782 h 869"/>
                <a:gd name="T6" fmla="*/ 309 w 426"/>
                <a:gd name="T7" fmla="*/ 2765 h 869"/>
                <a:gd name="T8" fmla="*/ 270 w 426"/>
                <a:gd name="T9" fmla="*/ 2743 h 869"/>
                <a:gd name="T10" fmla="*/ 235 w 426"/>
                <a:gd name="T11" fmla="*/ 2716 h 869"/>
                <a:gd name="T12" fmla="*/ 203 w 426"/>
                <a:gd name="T13" fmla="*/ 2685 h 869"/>
                <a:gd name="T14" fmla="*/ 170 w 426"/>
                <a:gd name="T15" fmla="*/ 2640 h 869"/>
                <a:gd name="T16" fmla="*/ 144 w 426"/>
                <a:gd name="T17" fmla="*/ 2589 h 869"/>
                <a:gd name="T18" fmla="*/ 126 w 426"/>
                <a:gd name="T19" fmla="*/ 2533 h 869"/>
                <a:gd name="T20" fmla="*/ 119 w 426"/>
                <a:gd name="T21" fmla="*/ 2474 h 869"/>
                <a:gd name="T22" fmla="*/ 125 w 426"/>
                <a:gd name="T23" fmla="*/ 2397 h 869"/>
                <a:gd name="T24" fmla="*/ 149 w 426"/>
                <a:gd name="T25" fmla="*/ 2327 h 869"/>
                <a:gd name="T26" fmla="*/ 187 w 426"/>
                <a:gd name="T27" fmla="*/ 2264 h 869"/>
                <a:gd name="T28" fmla="*/ 237 w 426"/>
                <a:gd name="T29" fmla="*/ 2209 h 869"/>
                <a:gd name="T30" fmla="*/ 295 w 426"/>
                <a:gd name="T31" fmla="*/ 2162 h 869"/>
                <a:gd name="T32" fmla="*/ 303 w 426"/>
                <a:gd name="T33" fmla="*/ 2156 h 869"/>
                <a:gd name="T34" fmla="*/ 304 w 426"/>
                <a:gd name="T35" fmla="*/ 2148 h 869"/>
                <a:gd name="T36" fmla="*/ 304 w 426"/>
                <a:gd name="T37" fmla="*/ 2142 h 869"/>
                <a:gd name="T38" fmla="*/ 305 w 426"/>
                <a:gd name="T39" fmla="*/ 2134 h 869"/>
                <a:gd name="T40" fmla="*/ 308 w 426"/>
                <a:gd name="T41" fmla="*/ 2119 h 869"/>
                <a:gd name="T42" fmla="*/ 301 w 426"/>
                <a:gd name="T43" fmla="*/ 2115 h 869"/>
                <a:gd name="T44" fmla="*/ 298 w 426"/>
                <a:gd name="T45" fmla="*/ 2113 h 869"/>
                <a:gd name="T46" fmla="*/ 302 w 426"/>
                <a:gd name="T47" fmla="*/ 2094 h 869"/>
                <a:gd name="T48" fmla="*/ 281 w 426"/>
                <a:gd name="T49" fmla="*/ 2080 h 869"/>
                <a:gd name="T50" fmla="*/ 284 w 426"/>
                <a:gd name="T51" fmla="*/ 2072 h 869"/>
                <a:gd name="T52" fmla="*/ 288 w 426"/>
                <a:gd name="T53" fmla="*/ 2063 h 869"/>
                <a:gd name="T54" fmla="*/ 286 w 426"/>
                <a:gd name="T55" fmla="*/ 2059 h 869"/>
                <a:gd name="T56" fmla="*/ 281 w 426"/>
                <a:gd name="T57" fmla="*/ 2052 h 869"/>
                <a:gd name="T58" fmla="*/ 274 w 426"/>
                <a:gd name="T59" fmla="*/ 2041 h 869"/>
                <a:gd name="T60" fmla="*/ 268 w 426"/>
                <a:gd name="T61" fmla="*/ 2044 h 869"/>
                <a:gd name="T62" fmla="*/ 251 w 426"/>
                <a:gd name="T63" fmla="*/ 2051 h 869"/>
                <a:gd name="T64" fmla="*/ 188 w 426"/>
                <a:gd name="T65" fmla="*/ 2089 h 869"/>
                <a:gd name="T66" fmla="*/ 132 w 426"/>
                <a:gd name="T67" fmla="*/ 2137 h 869"/>
                <a:gd name="T68" fmla="*/ 85 w 426"/>
                <a:gd name="T69" fmla="*/ 2194 h 869"/>
                <a:gd name="T70" fmla="*/ 47 w 426"/>
                <a:gd name="T71" fmla="*/ 2257 h 869"/>
                <a:gd name="T72" fmla="*/ 20 w 426"/>
                <a:gd name="T73" fmla="*/ 2326 h 869"/>
                <a:gd name="T74" fmla="*/ 4 w 426"/>
                <a:gd name="T75" fmla="*/ 2400 h 869"/>
                <a:gd name="T76" fmla="*/ 0 w 426"/>
                <a:gd name="T77" fmla="*/ 2478 h 869"/>
                <a:gd name="T78" fmla="*/ 11 w 426"/>
                <a:gd name="T79" fmla="*/ 2559 h 869"/>
                <a:gd name="T80" fmla="*/ 34 w 426"/>
                <a:gd name="T81" fmla="*/ 2635 h 869"/>
                <a:gd name="T82" fmla="*/ 70 w 426"/>
                <a:gd name="T83" fmla="*/ 2704 h 869"/>
                <a:gd name="T84" fmla="*/ 116 w 426"/>
                <a:gd name="T85" fmla="*/ 2766 h 869"/>
                <a:gd name="T86" fmla="*/ 171 w 426"/>
                <a:gd name="T87" fmla="*/ 2818 h 869"/>
                <a:gd name="T88" fmla="*/ 235 w 426"/>
                <a:gd name="T89" fmla="*/ 2861 h 869"/>
                <a:gd name="T90" fmla="*/ 306 w 426"/>
                <a:gd name="T91" fmla="*/ 2893 h 869"/>
                <a:gd name="T92" fmla="*/ 311 w 426"/>
                <a:gd name="T93" fmla="*/ 2896 h 869"/>
                <a:gd name="T94" fmla="*/ 317 w 426"/>
                <a:gd name="T95" fmla="*/ 2898 h 869"/>
                <a:gd name="T96" fmla="*/ 323 w 426"/>
                <a:gd name="T97" fmla="*/ 2899 h 869"/>
                <a:gd name="T98" fmla="*/ 330 w 426"/>
                <a:gd name="T99" fmla="*/ 2901 h 869"/>
                <a:gd name="T100" fmla="*/ 338 w 426"/>
                <a:gd name="T101" fmla="*/ 2903 h 869"/>
                <a:gd name="T102" fmla="*/ 345 w 426"/>
                <a:gd name="T103" fmla="*/ 2905 h 869"/>
                <a:gd name="T104" fmla="*/ 354 w 426"/>
                <a:gd name="T105" fmla="*/ 2909 h 869"/>
                <a:gd name="T106" fmla="*/ 364 w 426"/>
                <a:gd name="T107" fmla="*/ 2910 h 869"/>
                <a:gd name="T108" fmla="*/ 375 w 426"/>
                <a:gd name="T109" fmla="*/ 2909 h 869"/>
                <a:gd name="T110" fmla="*/ 397 w 426"/>
                <a:gd name="T111" fmla="*/ 2901 h 869"/>
                <a:gd name="T112" fmla="*/ 414 w 426"/>
                <a:gd name="T113" fmla="*/ 2886 h 869"/>
                <a:gd name="T114" fmla="*/ 424 w 426"/>
                <a:gd name="T115" fmla="*/ 2865 h 869"/>
                <a:gd name="T116" fmla="*/ 426 w 426"/>
                <a:gd name="T117" fmla="*/ 2842 h 869"/>
                <a:gd name="T118" fmla="*/ 420 w 426"/>
                <a:gd name="T119" fmla="*/ 2823 h 869"/>
                <a:gd name="T120" fmla="*/ 409 w 426"/>
                <a:gd name="T121" fmla="*/ 2807 h 869"/>
                <a:gd name="T122" fmla="*/ 394 w 426"/>
                <a:gd name="T123" fmla="*/ 2796 h 869"/>
                <a:gd name="T124" fmla="*/ 376 w 426"/>
                <a:gd name="T125" fmla="*/ 2790 h 8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6" h="869">
                  <a:moveTo>
                    <a:pt x="376" y="749"/>
                  </a:moveTo>
                  <a:lnTo>
                    <a:pt x="351" y="742"/>
                  </a:lnTo>
                  <a:lnTo>
                    <a:pt x="350" y="741"/>
                  </a:lnTo>
                  <a:lnTo>
                    <a:pt x="309" y="724"/>
                  </a:lnTo>
                  <a:lnTo>
                    <a:pt x="270" y="702"/>
                  </a:lnTo>
                  <a:lnTo>
                    <a:pt x="235" y="675"/>
                  </a:lnTo>
                  <a:lnTo>
                    <a:pt x="203" y="644"/>
                  </a:lnTo>
                  <a:lnTo>
                    <a:pt x="170" y="599"/>
                  </a:lnTo>
                  <a:lnTo>
                    <a:pt x="144" y="548"/>
                  </a:lnTo>
                  <a:lnTo>
                    <a:pt x="126" y="492"/>
                  </a:lnTo>
                  <a:lnTo>
                    <a:pt x="119" y="433"/>
                  </a:lnTo>
                  <a:lnTo>
                    <a:pt x="125" y="356"/>
                  </a:lnTo>
                  <a:lnTo>
                    <a:pt x="149" y="286"/>
                  </a:lnTo>
                  <a:lnTo>
                    <a:pt x="187" y="223"/>
                  </a:lnTo>
                  <a:lnTo>
                    <a:pt x="237" y="168"/>
                  </a:lnTo>
                  <a:lnTo>
                    <a:pt x="295" y="121"/>
                  </a:lnTo>
                  <a:lnTo>
                    <a:pt x="303" y="115"/>
                  </a:lnTo>
                  <a:lnTo>
                    <a:pt x="304" y="107"/>
                  </a:lnTo>
                  <a:lnTo>
                    <a:pt x="304" y="101"/>
                  </a:lnTo>
                  <a:lnTo>
                    <a:pt x="305" y="93"/>
                  </a:lnTo>
                  <a:lnTo>
                    <a:pt x="308" y="78"/>
                  </a:lnTo>
                  <a:lnTo>
                    <a:pt x="301" y="74"/>
                  </a:lnTo>
                  <a:lnTo>
                    <a:pt x="298" y="72"/>
                  </a:lnTo>
                  <a:lnTo>
                    <a:pt x="302" y="53"/>
                  </a:lnTo>
                  <a:lnTo>
                    <a:pt x="281" y="39"/>
                  </a:lnTo>
                  <a:lnTo>
                    <a:pt x="284" y="31"/>
                  </a:lnTo>
                  <a:lnTo>
                    <a:pt x="288" y="22"/>
                  </a:lnTo>
                  <a:lnTo>
                    <a:pt x="286" y="18"/>
                  </a:lnTo>
                  <a:lnTo>
                    <a:pt x="281" y="11"/>
                  </a:lnTo>
                  <a:lnTo>
                    <a:pt x="274" y="0"/>
                  </a:lnTo>
                  <a:lnTo>
                    <a:pt x="268" y="3"/>
                  </a:lnTo>
                  <a:lnTo>
                    <a:pt x="251" y="10"/>
                  </a:lnTo>
                  <a:lnTo>
                    <a:pt x="188" y="48"/>
                  </a:lnTo>
                  <a:lnTo>
                    <a:pt x="132" y="96"/>
                  </a:lnTo>
                  <a:lnTo>
                    <a:pt x="85" y="153"/>
                  </a:lnTo>
                  <a:lnTo>
                    <a:pt x="47" y="216"/>
                  </a:lnTo>
                  <a:lnTo>
                    <a:pt x="20" y="285"/>
                  </a:lnTo>
                  <a:lnTo>
                    <a:pt x="4" y="359"/>
                  </a:lnTo>
                  <a:lnTo>
                    <a:pt x="0" y="437"/>
                  </a:lnTo>
                  <a:lnTo>
                    <a:pt x="11" y="518"/>
                  </a:lnTo>
                  <a:lnTo>
                    <a:pt x="34" y="594"/>
                  </a:lnTo>
                  <a:lnTo>
                    <a:pt x="70" y="663"/>
                  </a:lnTo>
                  <a:lnTo>
                    <a:pt x="116" y="725"/>
                  </a:lnTo>
                  <a:lnTo>
                    <a:pt x="171" y="777"/>
                  </a:lnTo>
                  <a:lnTo>
                    <a:pt x="235" y="820"/>
                  </a:lnTo>
                  <a:lnTo>
                    <a:pt x="306" y="852"/>
                  </a:lnTo>
                  <a:lnTo>
                    <a:pt x="311" y="855"/>
                  </a:lnTo>
                  <a:lnTo>
                    <a:pt x="317" y="857"/>
                  </a:lnTo>
                  <a:lnTo>
                    <a:pt x="323" y="858"/>
                  </a:lnTo>
                  <a:lnTo>
                    <a:pt x="330" y="860"/>
                  </a:lnTo>
                  <a:lnTo>
                    <a:pt x="338" y="862"/>
                  </a:lnTo>
                  <a:lnTo>
                    <a:pt x="345" y="864"/>
                  </a:lnTo>
                  <a:lnTo>
                    <a:pt x="354" y="868"/>
                  </a:lnTo>
                  <a:lnTo>
                    <a:pt x="364" y="869"/>
                  </a:lnTo>
                  <a:lnTo>
                    <a:pt x="375" y="868"/>
                  </a:lnTo>
                  <a:lnTo>
                    <a:pt x="397" y="860"/>
                  </a:lnTo>
                  <a:lnTo>
                    <a:pt x="414" y="845"/>
                  </a:lnTo>
                  <a:lnTo>
                    <a:pt x="424" y="824"/>
                  </a:lnTo>
                  <a:lnTo>
                    <a:pt x="426" y="801"/>
                  </a:lnTo>
                  <a:lnTo>
                    <a:pt x="420" y="782"/>
                  </a:lnTo>
                  <a:lnTo>
                    <a:pt x="409" y="766"/>
                  </a:lnTo>
                  <a:lnTo>
                    <a:pt x="394" y="755"/>
                  </a:lnTo>
                  <a:lnTo>
                    <a:pt x="376" y="749"/>
                  </a:lnTo>
                  <a:close/>
                </a:path>
              </a:pathLst>
            </a:custGeom>
            <a:noFill/>
            <a:ln w="53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1699"/>
            <p:cNvSpPr>
              <a:spLocks/>
            </p:cNvSpPr>
            <p:nvPr/>
          </p:nvSpPr>
          <p:spPr bwMode="auto">
            <a:xfrm>
              <a:off x="9826" y="2045"/>
              <a:ext cx="74" cy="74"/>
            </a:xfrm>
            <a:custGeom>
              <a:avLst/>
              <a:gdLst>
                <a:gd name="T0" fmla="*/ 38 w 74"/>
                <a:gd name="T1" fmla="*/ 2119 h 74"/>
                <a:gd name="T2" fmla="*/ 24 w 74"/>
                <a:gd name="T3" fmla="*/ 2117 h 74"/>
                <a:gd name="T4" fmla="*/ 12 w 74"/>
                <a:gd name="T5" fmla="*/ 2110 h 74"/>
                <a:gd name="T6" fmla="*/ 4 w 74"/>
                <a:gd name="T7" fmla="*/ 2098 h 74"/>
                <a:gd name="T8" fmla="*/ 0 w 74"/>
                <a:gd name="T9" fmla="*/ 2084 h 74"/>
                <a:gd name="T10" fmla="*/ 3 w 74"/>
                <a:gd name="T11" fmla="*/ 2069 h 74"/>
                <a:gd name="T12" fmla="*/ 10 w 74"/>
                <a:gd name="T13" fmla="*/ 2057 h 74"/>
                <a:gd name="T14" fmla="*/ 21 w 74"/>
                <a:gd name="T15" fmla="*/ 2049 h 74"/>
                <a:gd name="T16" fmla="*/ 36 w 74"/>
                <a:gd name="T17" fmla="*/ 2046 h 74"/>
                <a:gd name="T18" fmla="*/ 50 w 74"/>
                <a:gd name="T19" fmla="*/ 2048 h 74"/>
                <a:gd name="T20" fmla="*/ 62 w 74"/>
                <a:gd name="T21" fmla="*/ 2055 h 74"/>
                <a:gd name="T22" fmla="*/ 70 w 74"/>
                <a:gd name="T23" fmla="*/ 2067 h 74"/>
                <a:gd name="T24" fmla="*/ 74 w 74"/>
                <a:gd name="T25" fmla="*/ 2081 h 74"/>
                <a:gd name="T26" fmla="*/ 71 w 74"/>
                <a:gd name="T27" fmla="*/ 2095 h 74"/>
                <a:gd name="T28" fmla="*/ 64 w 74"/>
                <a:gd name="T29" fmla="*/ 2107 h 74"/>
                <a:gd name="T30" fmla="*/ 53 w 74"/>
                <a:gd name="T31" fmla="*/ 2116 h 74"/>
                <a:gd name="T32" fmla="*/ 38 w 74"/>
                <a:gd name="T33" fmla="*/ 2119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74">
                  <a:moveTo>
                    <a:pt x="38" y="73"/>
                  </a:moveTo>
                  <a:lnTo>
                    <a:pt x="24" y="71"/>
                  </a:lnTo>
                  <a:lnTo>
                    <a:pt x="12" y="64"/>
                  </a:lnTo>
                  <a:lnTo>
                    <a:pt x="4" y="52"/>
                  </a:lnTo>
                  <a:lnTo>
                    <a:pt x="0" y="38"/>
                  </a:lnTo>
                  <a:lnTo>
                    <a:pt x="3" y="23"/>
                  </a:lnTo>
                  <a:lnTo>
                    <a:pt x="10" y="11"/>
                  </a:lnTo>
                  <a:lnTo>
                    <a:pt x="21" y="3"/>
                  </a:lnTo>
                  <a:lnTo>
                    <a:pt x="36" y="0"/>
                  </a:lnTo>
                  <a:lnTo>
                    <a:pt x="50" y="2"/>
                  </a:lnTo>
                  <a:lnTo>
                    <a:pt x="62" y="9"/>
                  </a:lnTo>
                  <a:lnTo>
                    <a:pt x="70" y="21"/>
                  </a:lnTo>
                  <a:lnTo>
                    <a:pt x="74" y="35"/>
                  </a:lnTo>
                  <a:lnTo>
                    <a:pt x="71" y="49"/>
                  </a:lnTo>
                  <a:lnTo>
                    <a:pt x="64" y="61"/>
                  </a:lnTo>
                  <a:lnTo>
                    <a:pt x="53" y="70"/>
                  </a:lnTo>
                  <a:lnTo>
                    <a:pt x="38" y="7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Freeform 1700"/>
            <p:cNvSpPr>
              <a:spLocks/>
            </p:cNvSpPr>
            <p:nvPr/>
          </p:nvSpPr>
          <p:spPr bwMode="auto">
            <a:xfrm>
              <a:off x="9826" y="2045"/>
              <a:ext cx="74" cy="74"/>
            </a:xfrm>
            <a:custGeom>
              <a:avLst/>
              <a:gdLst>
                <a:gd name="T0" fmla="*/ 0 w 74"/>
                <a:gd name="T1" fmla="*/ 2084 h 74"/>
                <a:gd name="T2" fmla="*/ 3 w 74"/>
                <a:gd name="T3" fmla="*/ 2069 h 74"/>
                <a:gd name="T4" fmla="*/ 10 w 74"/>
                <a:gd name="T5" fmla="*/ 2057 h 74"/>
                <a:gd name="T6" fmla="*/ 21 w 74"/>
                <a:gd name="T7" fmla="*/ 2049 h 74"/>
                <a:gd name="T8" fmla="*/ 36 w 74"/>
                <a:gd name="T9" fmla="*/ 2046 h 74"/>
                <a:gd name="T10" fmla="*/ 50 w 74"/>
                <a:gd name="T11" fmla="*/ 2048 h 74"/>
                <a:gd name="T12" fmla="*/ 62 w 74"/>
                <a:gd name="T13" fmla="*/ 2055 h 74"/>
                <a:gd name="T14" fmla="*/ 70 w 74"/>
                <a:gd name="T15" fmla="*/ 2067 h 74"/>
                <a:gd name="T16" fmla="*/ 74 w 74"/>
                <a:gd name="T17" fmla="*/ 2081 h 74"/>
                <a:gd name="T18" fmla="*/ 71 w 74"/>
                <a:gd name="T19" fmla="*/ 2095 h 74"/>
                <a:gd name="T20" fmla="*/ 64 w 74"/>
                <a:gd name="T21" fmla="*/ 2107 h 74"/>
                <a:gd name="T22" fmla="*/ 53 w 74"/>
                <a:gd name="T23" fmla="*/ 2116 h 74"/>
                <a:gd name="T24" fmla="*/ 38 w 74"/>
                <a:gd name="T25" fmla="*/ 2119 h 74"/>
                <a:gd name="T26" fmla="*/ 24 w 74"/>
                <a:gd name="T27" fmla="*/ 2117 h 74"/>
                <a:gd name="T28" fmla="*/ 12 w 74"/>
                <a:gd name="T29" fmla="*/ 2110 h 74"/>
                <a:gd name="T30" fmla="*/ 4 w 74"/>
                <a:gd name="T31" fmla="*/ 2098 h 74"/>
                <a:gd name="T32" fmla="*/ 0 w 74"/>
                <a:gd name="T33" fmla="*/ 208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74">
                  <a:moveTo>
                    <a:pt x="0" y="38"/>
                  </a:moveTo>
                  <a:lnTo>
                    <a:pt x="3" y="23"/>
                  </a:lnTo>
                  <a:lnTo>
                    <a:pt x="10" y="11"/>
                  </a:lnTo>
                  <a:lnTo>
                    <a:pt x="21" y="3"/>
                  </a:lnTo>
                  <a:lnTo>
                    <a:pt x="36" y="0"/>
                  </a:lnTo>
                  <a:lnTo>
                    <a:pt x="50" y="2"/>
                  </a:lnTo>
                  <a:lnTo>
                    <a:pt x="62" y="9"/>
                  </a:lnTo>
                  <a:lnTo>
                    <a:pt x="70" y="21"/>
                  </a:lnTo>
                  <a:lnTo>
                    <a:pt x="74" y="35"/>
                  </a:lnTo>
                  <a:lnTo>
                    <a:pt x="71" y="49"/>
                  </a:lnTo>
                  <a:lnTo>
                    <a:pt x="64" y="61"/>
                  </a:lnTo>
                  <a:lnTo>
                    <a:pt x="53" y="70"/>
                  </a:lnTo>
                  <a:lnTo>
                    <a:pt x="38" y="73"/>
                  </a:lnTo>
                  <a:lnTo>
                    <a:pt x="24" y="71"/>
                  </a:lnTo>
                  <a:lnTo>
                    <a:pt x="12" y="64"/>
                  </a:lnTo>
                  <a:lnTo>
                    <a:pt x="4" y="52"/>
                  </a:lnTo>
                  <a:lnTo>
                    <a:pt x="0" y="38"/>
                  </a:lnTo>
                  <a:close/>
                </a:path>
              </a:pathLst>
            </a:custGeom>
            <a:noFill/>
            <a:ln w="536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1701"/>
            <p:cNvSpPr>
              <a:spLocks/>
            </p:cNvSpPr>
            <p:nvPr/>
          </p:nvSpPr>
          <p:spPr bwMode="auto">
            <a:xfrm>
              <a:off x="9868" y="2810"/>
              <a:ext cx="73" cy="74"/>
            </a:xfrm>
            <a:custGeom>
              <a:avLst/>
              <a:gdLst>
                <a:gd name="T0" fmla="*/ 41 w 73"/>
                <a:gd name="T1" fmla="*/ 2884 h 74"/>
                <a:gd name="T2" fmla="*/ 26 w 73"/>
                <a:gd name="T3" fmla="*/ 2882 h 74"/>
                <a:gd name="T4" fmla="*/ 14 w 73"/>
                <a:gd name="T5" fmla="*/ 2876 h 74"/>
                <a:gd name="T6" fmla="*/ 5 w 73"/>
                <a:gd name="T7" fmla="*/ 2865 h 74"/>
                <a:gd name="T8" fmla="*/ 0 w 73"/>
                <a:gd name="T9" fmla="*/ 2851 h 74"/>
                <a:gd name="T10" fmla="*/ 2 w 73"/>
                <a:gd name="T11" fmla="*/ 2837 h 74"/>
                <a:gd name="T12" fmla="*/ 8 w 73"/>
                <a:gd name="T13" fmla="*/ 2824 h 74"/>
                <a:gd name="T14" fmla="*/ 19 w 73"/>
                <a:gd name="T15" fmla="*/ 2815 h 74"/>
                <a:gd name="T16" fmla="*/ 33 w 73"/>
                <a:gd name="T17" fmla="*/ 2810 h 74"/>
                <a:gd name="T18" fmla="*/ 47 w 73"/>
                <a:gd name="T19" fmla="*/ 2812 h 74"/>
                <a:gd name="T20" fmla="*/ 60 w 73"/>
                <a:gd name="T21" fmla="*/ 2818 h 74"/>
                <a:gd name="T22" fmla="*/ 69 w 73"/>
                <a:gd name="T23" fmla="*/ 2829 h 74"/>
                <a:gd name="T24" fmla="*/ 73 w 73"/>
                <a:gd name="T25" fmla="*/ 2843 h 74"/>
                <a:gd name="T26" fmla="*/ 72 w 73"/>
                <a:gd name="T27" fmla="*/ 2858 h 74"/>
                <a:gd name="T28" fmla="*/ 65 w 73"/>
                <a:gd name="T29" fmla="*/ 2870 h 74"/>
                <a:gd name="T30" fmla="*/ 55 w 73"/>
                <a:gd name="T31" fmla="*/ 2879 h 74"/>
                <a:gd name="T32" fmla="*/ 41 w 73"/>
                <a:gd name="T33" fmla="*/ 288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74">
                  <a:moveTo>
                    <a:pt x="41" y="74"/>
                  </a:moveTo>
                  <a:lnTo>
                    <a:pt x="26" y="72"/>
                  </a:lnTo>
                  <a:lnTo>
                    <a:pt x="14" y="66"/>
                  </a:lnTo>
                  <a:lnTo>
                    <a:pt x="5" y="55"/>
                  </a:lnTo>
                  <a:lnTo>
                    <a:pt x="0" y="41"/>
                  </a:lnTo>
                  <a:lnTo>
                    <a:pt x="2" y="27"/>
                  </a:lnTo>
                  <a:lnTo>
                    <a:pt x="8" y="14"/>
                  </a:lnTo>
                  <a:lnTo>
                    <a:pt x="19" y="5"/>
                  </a:lnTo>
                  <a:lnTo>
                    <a:pt x="33" y="0"/>
                  </a:lnTo>
                  <a:lnTo>
                    <a:pt x="47" y="2"/>
                  </a:lnTo>
                  <a:lnTo>
                    <a:pt x="60" y="8"/>
                  </a:lnTo>
                  <a:lnTo>
                    <a:pt x="69" y="19"/>
                  </a:lnTo>
                  <a:lnTo>
                    <a:pt x="73" y="33"/>
                  </a:lnTo>
                  <a:lnTo>
                    <a:pt x="72" y="48"/>
                  </a:lnTo>
                  <a:lnTo>
                    <a:pt x="65" y="60"/>
                  </a:lnTo>
                  <a:lnTo>
                    <a:pt x="55" y="69"/>
                  </a:lnTo>
                  <a:lnTo>
                    <a:pt x="41" y="74"/>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1702"/>
            <p:cNvSpPr>
              <a:spLocks/>
            </p:cNvSpPr>
            <p:nvPr/>
          </p:nvSpPr>
          <p:spPr bwMode="auto">
            <a:xfrm>
              <a:off x="9868" y="2810"/>
              <a:ext cx="73" cy="74"/>
            </a:xfrm>
            <a:custGeom>
              <a:avLst/>
              <a:gdLst>
                <a:gd name="T0" fmla="*/ 0 w 73"/>
                <a:gd name="T1" fmla="*/ 2851 h 74"/>
                <a:gd name="T2" fmla="*/ 2 w 73"/>
                <a:gd name="T3" fmla="*/ 2837 h 74"/>
                <a:gd name="T4" fmla="*/ 8 w 73"/>
                <a:gd name="T5" fmla="*/ 2824 h 74"/>
                <a:gd name="T6" fmla="*/ 19 w 73"/>
                <a:gd name="T7" fmla="*/ 2815 h 74"/>
                <a:gd name="T8" fmla="*/ 33 w 73"/>
                <a:gd name="T9" fmla="*/ 2810 h 74"/>
                <a:gd name="T10" fmla="*/ 47 w 73"/>
                <a:gd name="T11" fmla="*/ 2812 h 74"/>
                <a:gd name="T12" fmla="*/ 60 w 73"/>
                <a:gd name="T13" fmla="*/ 2818 h 74"/>
                <a:gd name="T14" fmla="*/ 69 w 73"/>
                <a:gd name="T15" fmla="*/ 2829 h 74"/>
                <a:gd name="T16" fmla="*/ 73 w 73"/>
                <a:gd name="T17" fmla="*/ 2843 h 74"/>
                <a:gd name="T18" fmla="*/ 72 w 73"/>
                <a:gd name="T19" fmla="*/ 2858 h 74"/>
                <a:gd name="T20" fmla="*/ 65 w 73"/>
                <a:gd name="T21" fmla="*/ 2870 h 74"/>
                <a:gd name="T22" fmla="*/ 55 w 73"/>
                <a:gd name="T23" fmla="*/ 2879 h 74"/>
                <a:gd name="T24" fmla="*/ 41 w 73"/>
                <a:gd name="T25" fmla="*/ 2884 h 74"/>
                <a:gd name="T26" fmla="*/ 26 w 73"/>
                <a:gd name="T27" fmla="*/ 2882 h 74"/>
                <a:gd name="T28" fmla="*/ 14 w 73"/>
                <a:gd name="T29" fmla="*/ 2876 h 74"/>
                <a:gd name="T30" fmla="*/ 5 w 73"/>
                <a:gd name="T31" fmla="*/ 2865 h 74"/>
                <a:gd name="T32" fmla="*/ 0 w 73"/>
                <a:gd name="T33" fmla="*/ 285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74">
                  <a:moveTo>
                    <a:pt x="0" y="41"/>
                  </a:moveTo>
                  <a:lnTo>
                    <a:pt x="2" y="27"/>
                  </a:lnTo>
                  <a:lnTo>
                    <a:pt x="8" y="14"/>
                  </a:lnTo>
                  <a:lnTo>
                    <a:pt x="19" y="5"/>
                  </a:lnTo>
                  <a:lnTo>
                    <a:pt x="33" y="0"/>
                  </a:lnTo>
                  <a:lnTo>
                    <a:pt x="47" y="2"/>
                  </a:lnTo>
                  <a:lnTo>
                    <a:pt x="60" y="8"/>
                  </a:lnTo>
                  <a:lnTo>
                    <a:pt x="69" y="19"/>
                  </a:lnTo>
                  <a:lnTo>
                    <a:pt x="73" y="33"/>
                  </a:lnTo>
                  <a:lnTo>
                    <a:pt x="72" y="48"/>
                  </a:lnTo>
                  <a:lnTo>
                    <a:pt x="65" y="60"/>
                  </a:lnTo>
                  <a:lnTo>
                    <a:pt x="55" y="69"/>
                  </a:lnTo>
                  <a:lnTo>
                    <a:pt x="41" y="74"/>
                  </a:lnTo>
                  <a:lnTo>
                    <a:pt x="26" y="72"/>
                  </a:lnTo>
                  <a:lnTo>
                    <a:pt x="14" y="66"/>
                  </a:lnTo>
                  <a:lnTo>
                    <a:pt x="5" y="55"/>
                  </a:lnTo>
                  <a:lnTo>
                    <a:pt x="0" y="41"/>
                  </a:lnTo>
                  <a:close/>
                </a:path>
              </a:pathLst>
            </a:custGeom>
            <a:noFill/>
            <a:ln w="536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 name="Picture 1703"/>
            <p:cNvPicPr>
              <a:picLocks noChangeAspect="1" noChangeArrowheads="1"/>
            </p:cNvPicPr>
            <p:nvPr/>
          </p:nvPicPr>
          <p:blipFill>
            <a:blip r:embed="rId8" cstate="print"/>
            <a:srcRect/>
            <a:stretch>
              <a:fillRect/>
            </a:stretch>
          </p:blipFill>
          <p:spPr bwMode="auto">
            <a:xfrm>
              <a:off x="10090" y="2016"/>
              <a:ext cx="374" cy="869"/>
            </a:xfrm>
            <a:prstGeom prst="rect">
              <a:avLst/>
            </a:prstGeom>
            <a:noFill/>
          </p:spPr>
        </p:pic>
        <p:sp>
          <p:nvSpPr>
            <p:cNvPr id="20" name="Freeform 1704"/>
            <p:cNvSpPr>
              <a:spLocks/>
            </p:cNvSpPr>
            <p:nvPr/>
          </p:nvSpPr>
          <p:spPr bwMode="auto">
            <a:xfrm>
              <a:off x="10090" y="2013"/>
              <a:ext cx="374" cy="872"/>
            </a:xfrm>
            <a:custGeom>
              <a:avLst/>
              <a:gdLst>
                <a:gd name="T0" fmla="*/ 65 w 374"/>
                <a:gd name="T1" fmla="*/ 2765 h 872"/>
                <a:gd name="T2" fmla="*/ 79 w 374"/>
                <a:gd name="T3" fmla="*/ 2758 h 872"/>
                <a:gd name="T4" fmla="*/ 81 w 374"/>
                <a:gd name="T5" fmla="*/ 2757 h 872"/>
                <a:gd name="T6" fmla="*/ 207 w 374"/>
                <a:gd name="T7" fmla="*/ 2633 h 872"/>
                <a:gd name="T8" fmla="*/ 248 w 374"/>
                <a:gd name="T9" fmla="*/ 2527 h 872"/>
                <a:gd name="T10" fmla="*/ 251 w 374"/>
                <a:gd name="T11" fmla="*/ 2409 h 872"/>
                <a:gd name="T12" fmla="*/ 194 w 374"/>
                <a:gd name="T13" fmla="*/ 2271 h 872"/>
                <a:gd name="T14" fmla="*/ 86 w 374"/>
                <a:gd name="T15" fmla="*/ 2172 h 872"/>
                <a:gd name="T16" fmla="*/ 12 w 374"/>
                <a:gd name="T17" fmla="*/ 2132 h 872"/>
                <a:gd name="T18" fmla="*/ 7 w 374"/>
                <a:gd name="T19" fmla="*/ 2119 h 872"/>
                <a:gd name="T20" fmla="*/ 0 w 374"/>
                <a:gd name="T21" fmla="*/ 2097 h 872"/>
                <a:gd name="T22" fmla="*/ 8 w 374"/>
                <a:gd name="T23" fmla="*/ 2088 h 872"/>
                <a:gd name="T24" fmla="*/ 19 w 374"/>
                <a:gd name="T25" fmla="*/ 2053 h 872"/>
                <a:gd name="T26" fmla="*/ 9 w 374"/>
                <a:gd name="T27" fmla="*/ 2038 h 872"/>
                <a:gd name="T28" fmla="*/ 13 w 374"/>
                <a:gd name="T29" fmla="*/ 2026 h 872"/>
                <a:gd name="T30" fmla="*/ 25 w 374"/>
                <a:gd name="T31" fmla="*/ 2015 h 872"/>
                <a:gd name="T32" fmla="*/ 112 w 374"/>
                <a:gd name="T33" fmla="*/ 2045 h 872"/>
                <a:gd name="T34" fmla="*/ 232 w 374"/>
                <a:gd name="T35" fmla="*/ 2128 h 872"/>
                <a:gd name="T36" fmla="*/ 321 w 374"/>
                <a:gd name="T37" fmla="*/ 2246 h 872"/>
                <a:gd name="T38" fmla="*/ 368 w 374"/>
                <a:gd name="T39" fmla="*/ 2392 h 872"/>
                <a:gd name="T40" fmla="*/ 364 w 374"/>
                <a:gd name="T41" fmla="*/ 2552 h 872"/>
                <a:gd name="T42" fmla="*/ 308 w 374"/>
                <a:gd name="T43" fmla="*/ 2696 h 872"/>
                <a:gd name="T44" fmla="*/ 209 w 374"/>
                <a:gd name="T45" fmla="*/ 2812 h 872"/>
                <a:gd name="T46" fmla="*/ 141 w 374"/>
                <a:gd name="T47" fmla="*/ 2861 h 872"/>
                <a:gd name="T48" fmla="*/ 129 w 374"/>
                <a:gd name="T49" fmla="*/ 2866 h 872"/>
                <a:gd name="T50" fmla="*/ 116 w 374"/>
                <a:gd name="T51" fmla="*/ 2873 h 872"/>
                <a:gd name="T52" fmla="*/ 101 w 374"/>
                <a:gd name="T53" fmla="*/ 2881 h 872"/>
                <a:gd name="T54" fmla="*/ 81 w 374"/>
                <a:gd name="T55" fmla="*/ 2885 h 872"/>
                <a:gd name="T56" fmla="*/ 38 w 374"/>
                <a:gd name="T57" fmla="*/ 2870 h 872"/>
                <a:gd name="T58" fmla="*/ 18 w 374"/>
                <a:gd name="T59" fmla="*/ 2829 h 872"/>
                <a:gd name="T60" fmla="*/ 28 w 374"/>
                <a:gd name="T61" fmla="*/ 2792 h 872"/>
                <a:gd name="T62" fmla="*/ 58 w 374"/>
                <a:gd name="T63" fmla="*/ 2769 h 8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4" h="872">
                  <a:moveTo>
                    <a:pt x="58" y="755"/>
                  </a:moveTo>
                  <a:lnTo>
                    <a:pt x="65" y="751"/>
                  </a:lnTo>
                  <a:lnTo>
                    <a:pt x="72" y="748"/>
                  </a:lnTo>
                  <a:lnTo>
                    <a:pt x="79" y="744"/>
                  </a:lnTo>
                  <a:lnTo>
                    <a:pt x="80" y="743"/>
                  </a:lnTo>
                  <a:lnTo>
                    <a:pt x="81" y="743"/>
                  </a:lnTo>
                  <a:lnTo>
                    <a:pt x="153" y="689"/>
                  </a:lnTo>
                  <a:lnTo>
                    <a:pt x="207" y="619"/>
                  </a:lnTo>
                  <a:lnTo>
                    <a:pt x="232" y="568"/>
                  </a:lnTo>
                  <a:lnTo>
                    <a:pt x="248" y="513"/>
                  </a:lnTo>
                  <a:lnTo>
                    <a:pt x="255" y="455"/>
                  </a:lnTo>
                  <a:lnTo>
                    <a:pt x="251" y="395"/>
                  </a:lnTo>
                  <a:lnTo>
                    <a:pt x="230" y="321"/>
                  </a:lnTo>
                  <a:lnTo>
                    <a:pt x="194" y="257"/>
                  </a:lnTo>
                  <a:lnTo>
                    <a:pt x="145" y="203"/>
                  </a:lnTo>
                  <a:lnTo>
                    <a:pt x="86" y="158"/>
                  </a:lnTo>
                  <a:lnTo>
                    <a:pt x="20" y="122"/>
                  </a:lnTo>
                  <a:lnTo>
                    <a:pt x="12" y="118"/>
                  </a:lnTo>
                  <a:lnTo>
                    <a:pt x="9" y="111"/>
                  </a:lnTo>
                  <a:lnTo>
                    <a:pt x="7" y="105"/>
                  </a:lnTo>
                  <a:lnTo>
                    <a:pt x="5" y="96"/>
                  </a:lnTo>
                  <a:lnTo>
                    <a:pt x="0" y="83"/>
                  </a:lnTo>
                  <a:lnTo>
                    <a:pt x="5" y="77"/>
                  </a:lnTo>
                  <a:lnTo>
                    <a:pt x="8" y="74"/>
                  </a:lnTo>
                  <a:lnTo>
                    <a:pt x="1" y="57"/>
                  </a:lnTo>
                  <a:lnTo>
                    <a:pt x="19" y="39"/>
                  </a:lnTo>
                  <a:lnTo>
                    <a:pt x="14" y="32"/>
                  </a:lnTo>
                  <a:lnTo>
                    <a:pt x="9" y="24"/>
                  </a:lnTo>
                  <a:lnTo>
                    <a:pt x="9" y="20"/>
                  </a:lnTo>
                  <a:lnTo>
                    <a:pt x="13" y="12"/>
                  </a:lnTo>
                  <a:lnTo>
                    <a:pt x="19" y="0"/>
                  </a:lnTo>
                  <a:lnTo>
                    <a:pt x="25" y="1"/>
                  </a:lnTo>
                  <a:lnTo>
                    <a:pt x="43" y="5"/>
                  </a:lnTo>
                  <a:lnTo>
                    <a:pt x="112" y="31"/>
                  </a:lnTo>
                  <a:lnTo>
                    <a:pt x="176" y="68"/>
                  </a:lnTo>
                  <a:lnTo>
                    <a:pt x="232" y="114"/>
                  </a:lnTo>
                  <a:lnTo>
                    <a:pt x="281" y="169"/>
                  </a:lnTo>
                  <a:lnTo>
                    <a:pt x="321" y="232"/>
                  </a:lnTo>
                  <a:lnTo>
                    <a:pt x="351" y="302"/>
                  </a:lnTo>
                  <a:lnTo>
                    <a:pt x="368" y="378"/>
                  </a:lnTo>
                  <a:lnTo>
                    <a:pt x="373" y="459"/>
                  </a:lnTo>
                  <a:lnTo>
                    <a:pt x="364" y="538"/>
                  </a:lnTo>
                  <a:lnTo>
                    <a:pt x="342" y="612"/>
                  </a:lnTo>
                  <a:lnTo>
                    <a:pt x="308" y="682"/>
                  </a:lnTo>
                  <a:lnTo>
                    <a:pt x="264" y="744"/>
                  </a:lnTo>
                  <a:lnTo>
                    <a:pt x="209" y="798"/>
                  </a:lnTo>
                  <a:lnTo>
                    <a:pt x="146" y="843"/>
                  </a:lnTo>
                  <a:lnTo>
                    <a:pt x="141" y="847"/>
                  </a:lnTo>
                  <a:lnTo>
                    <a:pt x="135" y="850"/>
                  </a:lnTo>
                  <a:lnTo>
                    <a:pt x="129" y="852"/>
                  </a:lnTo>
                  <a:lnTo>
                    <a:pt x="123" y="855"/>
                  </a:lnTo>
                  <a:lnTo>
                    <a:pt x="116" y="859"/>
                  </a:lnTo>
                  <a:lnTo>
                    <a:pt x="110" y="862"/>
                  </a:lnTo>
                  <a:lnTo>
                    <a:pt x="101" y="867"/>
                  </a:lnTo>
                  <a:lnTo>
                    <a:pt x="92" y="870"/>
                  </a:lnTo>
                  <a:lnTo>
                    <a:pt x="81" y="871"/>
                  </a:lnTo>
                  <a:lnTo>
                    <a:pt x="58" y="868"/>
                  </a:lnTo>
                  <a:lnTo>
                    <a:pt x="38" y="856"/>
                  </a:lnTo>
                  <a:lnTo>
                    <a:pt x="24" y="838"/>
                  </a:lnTo>
                  <a:lnTo>
                    <a:pt x="18" y="815"/>
                  </a:lnTo>
                  <a:lnTo>
                    <a:pt x="20" y="795"/>
                  </a:lnTo>
                  <a:lnTo>
                    <a:pt x="28" y="778"/>
                  </a:lnTo>
                  <a:lnTo>
                    <a:pt x="41" y="764"/>
                  </a:lnTo>
                  <a:lnTo>
                    <a:pt x="58" y="755"/>
                  </a:lnTo>
                  <a:close/>
                </a:path>
              </a:pathLst>
            </a:custGeom>
            <a:noFill/>
            <a:ln w="536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1705"/>
            <p:cNvSpPr>
              <a:spLocks/>
            </p:cNvSpPr>
            <p:nvPr/>
          </p:nvSpPr>
          <p:spPr bwMode="auto">
            <a:xfrm>
              <a:off x="10037" y="2026"/>
              <a:ext cx="73" cy="73"/>
            </a:xfrm>
            <a:custGeom>
              <a:avLst/>
              <a:gdLst>
                <a:gd name="T0" fmla="*/ 42 w 73"/>
                <a:gd name="T1" fmla="*/ 2099 h 73"/>
                <a:gd name="T2" fmla="*/ 28 w 73"/>
                <a:gd name="T3" fmla="*/ 2098 h 73"/>
                <a:gd name="T4" fmla="*/ 15 w 73"/>
                <a:gd name="T5" fmla="*/ 2092 h 73"/>
                <a:gd name="T6" fmla="*/ 5 w 73"/>
                <a:gd name="T7" fmla="*/ 2082 h 73"/>
                <a:gd name="T8" fmla="*/ 0 w 73"/>
                <a:gd name="T9" fmla="*/ 2068 h 73"/>
                <a:gd name="T10" fmla="*/ 1 w 73"/>
                <a:gd name="T11" fmla="*/ 2053 h 73"/>
                <a:gd name="T12" fmla="*/ 7 w 73"/>
                <a:gd name="T13" fmla="*/ 2041 h 73"/>
                <a:gd name="T14" fmla="*/ 18 w 73"/>
                <a:gd name="T15" fmla="*/ 2031 h 73"/>
                <a:gd name="T16" fmla="*/ 31 w 73"/>
                <a:gd name="T17" fmla="*/ 2026 h 73"/>
                <a:gd name="T18" fmla="*/ 46 w 73"/>
                <a:gd name="T19" fmla="*/ 2027 h 73"/>
                <a:gd name="T20" fmla="*/ 59 w 73"/>
                <a:gd name="T21" fmla="*/ 2033 h 73"/>
                <a:gd name="T22" fmla="*/ 68 w 73"/>
                <a:gd name="T23" fmla="*/ 2043 h 73"/>
                <a:gd name="T24" fmla="*/ 73 w 73"/>
                <a:gd name="T25" fmla="*/ 2057 h 73"/>
                <a:gd name="T26" fmla="*/ 72 w 73"/>
                <a:gd name="T27" fmla="*/ 2072 h 73"/>
                <a:gd name="T28" fmla="*/ 66 w 73"/>
                <a:gd name="T29" fmla="*/ 2085 h 73"/>
                <a:gd name="T30" fmla="*/ 56 w 73"/>
                <a:gd name="T31" fmla="*/ 2094 h 73"/>
                <a:gd name="T32" fmla="*/ 42 w 73"/>
                <a:gd name="T33" fmla="*/ 2099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73">
                  <a:moveTo>
                    <a:pt x="42" y="73"/>
                  </a:moveTo>
                  <a:lnTo>
                    <a:pt x="28" y="72"/>
                  </a:lnTo>
                  <a:lnTo>
                    <a:pt x="15" y="66"/>
                  </a:lnTo>
                  <a:lnTo>
                    <a:pt x="5" y="56"/>
                  </a:lnTo>
                  <a:lnTo>
                    <a:pt x="0" y="42"/>
                  </a:lnTo>
                  <a:lnTo>
                    <a:pt x="1" y="27"/>
                  </a:lnTo>
                  <a:lnTo>
                    <a:pt x="7" y="15"/>
                  </a:lnTo>
                  <a:lnTo>
                    <a:pt x="18" y="5"/>
                  </a:lnTo>
                  <a:lnTo>
                    <a:pt x="31" y="0"/>
                  </a:lnTo>
                  <a:lnTo>
                    <a:pt x="46" y="1"/>
                  </a:lnTo>
                  <a:lnTo>
                    <a:pt x="59" y="7"/>
                  </a:lnTo>
                  <a:lnTo>
                    <a:pt x="68" y="17"/>
                  </a:lnTo>
                  <a:lnTo>
                    <a:pt x="73" y="31"/>
                  </a:lnTo>
                  <a:lnTo>
                    <a:pt x="72" y="46"/>
                  </a:lnTo>
                  <a:lnTo>
                    <a:pt x="66" y="59"/>
                  </a:lnTo>
                  <a:lnTo>
                    <a:pt x="56" y="68"/>
                  </a:lnTo>
                  <a:lnTo>
                    <a:pt x="42" y="7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1706"/>
            <p:cNvSpPr>
              <a:spLocks/>
            </p:cNvSpPr>
            <p:nvPr/>
          </p:nvSpPr>
          <p:spPr bwMode="auto">
            <a:xfrm>
              <a:off x="10037" y="2026"/>
              <a:ext cx="73" cy="73"/>
            </a:xfrm>
            <a:custGeom>
              <a:avLst/>
              <a:gdLst>
                <a:gd name="T0" fmla="*/ 73 w 73"/>
                <a:gd name="T1" fmla="*/ 2057 h 73"/>
                <a:gd name="T2" fmla="*/ 68 w 73"/>
                <a:gd name="T3" fmla="*/ 2043 h 73"/>
                <a:gd name="T4" fmla="*/ 59 w 73"/>
                <a:gd name="T5" fmla="*/ 2033 h 73"/>
                <a:gd name="T6" fmla="*/ 46 w 73"/>
                <a:gd name="T7" fmla="*/ 2027 h 73"/>
                <a:gd name="T8" fmla="*/ 31 w 73"/>
                <a:gd name="T9" fmla="*/ 2026 h 73"/>
                <a:gd name="T10" fmla="*/ 18 w 73"/>
                <a:gd name="T11" fmla="*/ 2031 h 73"/>
                <a:gd name="T12" fmla="*/ 7 w 73"/>
                <a:gd name="T13" fmla="*/ 2041 h 73"/>
                <a:gd name="T14" fmla="*/ 1 w 73"/>
                <a:gd name="T15" fmla="*/ 2053 h 73"/>
                <a:gd name="T16" fmla="*/ 0 w 73"/>
                <a:gd name="T17" fmla="*/ 2068 h 73"/>
                <a:gd name="T18" fmla="*/ 5 w 73"/>
                <a:gd name="T19" fmla="*/ 2082 h 73"/>
                <a:gd name="T20" fmla="*/ 15 w 73"/>
                <a:gd name="T21" fmla="*/ 2092 h 73"/>
                <a:gd name="T22" fmla="*/ 28 w 73"/>
                <a:gd name="T23" fmla="*/ 2098 h 73"/>
                <a:gd name="T24" fmla="*/ 42 w 73"/>
                <a:gd name="T25" fmla="*/ 2099 h 73"/>
                <a:gd name="T26" fmla="*/ 56 w 73"/>
                <a:gd name="T27" fmla="*/ 2094 h 73"/>
                <a:gd name="T28" fmla="*/ 66 w 73"/>
                <a:gd name="T29" fmla="*/ 2085 h 73"/>
                <a:gd name="T30" fmla="*/ 72 w 73"/>
                <a:gd name="T31" fmla="*/ 2072 h 73"/>
                <a:gd name="T32" fmla="*/ 73 w 73"/>
                <a:gd name="T33" fmla="*/ 2057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73">
                  <a:moveTo>
                    <a:pt x="73" y="31"/>
                  </a:moveTo>
                  <a:lnTo>
                    <a:pt x="68" y="17"/>
                  </a:lnTo>
                  <a:lnTo>
                    <a:pt x="59" y="7"/>
                  </a:lnTo>
                  <a:lnTo>
                    <a:pt x="46" y="1"/>
                  </a:lnTo>
                  <a:lnTo>
                    <a:pt x="31" y="0"/>
                  </a:lnTo>
                  <a:lnTo>
                    <a:pt x="18" y="5"/>
                  </a:lnTo>
                  <a:lnTo>
                    <a:pt x="7" y="15"/>
                  </a:lnTo>
                  <a:lnTo>
                    <a:pt x="1" y="27"/>
                  </a:lnTo>
                  <a:lnTo>
                    <a:pt x="0" y="42"/>
                  </a:lnTo>
                  <a:lnTo>
                    <a:pt x="5" y="56"/>
                  </a:lnTo>
                  <a:lnTo>
                    <a:pt x="15" y="66"/>
                  </a:lnTo>
                  <a:lnTo>
                    <a:pt x="28" y="72"/>
                  </a:lnTo>
                  <a:lnTo>
                    <a:pt x="42" y="73"/>
                  </a:lnTo>
                  <a:lnTo>
                    <a:pt x="56" y="68"/>
                  </a:lnTo>
                  <a:lnTo>
                    <a:pt x="66" y="59"/>
                  </a:lnTo>
                  <a:lnTo>
                    <a:pt x="72" y="46"/>
                  </a:lnTo>
                  <a:lnTo>
                    <a:pt x="73" y="31"/>
                  </a:lnTo>
                  <a:close/>
                </a:path>
              </a:pathLst>
            </a:custGeom>
            <a:noFill/>
            <a:ln w="536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Freeform 1707"/>
            <p:cNvSpPr>
              <a:spLocks/>
            </p:cNvSpPr>
            <p:nvPr/>
          </p:nvSpPr>
          <p:spPr bwMode="auto">
            <a:xfrm>
              <a:off x="10138" y="2784"/>
              <a:ext cx="74" cy="74"/>
            </a:xfrm>
            <a:custGeom>
              <a:avLst/>
              <a:gdLst>
                <a:gd name="T0" fmla="*/ 39 w 74"/>
                <a:gd name="T1" fmla="*/ 2858 h 74"/>
                <a:gd name="T2" fmla="*/ 25 w 74"/>
                <a:gd name="T3" fmla="*/ 2857 h 74"/>
                <a:gd name="T4" fmla="*/ 12 w 74"/>
                <a:gd name="T5" fmla="*/ 2850 h 74"/>
                <a:gd name="T6" fmla="*/ 4 w 74"/>
                <a:gd name="T7" fmla="*/ 2839 h 74"/>
                <a:gd name="T8" fmla="*/ 0 w 74"/>
                <a:gd name="T9" fmla="*/ 2824 h 74"/>
                <a:gd name="T10" fmla="*/ 1 w 74"/>
                <a:gd name="T11" fmla="*/ 2810 h 74"/>
                <a:gd name="T12" fmla="*/ 8 w 74"/>
                <a:gd name="T13" fmla="*/ 2798 h 74"/>
                <a:gd name="T14" fmla="*/ 19 w 74"/>
                <a:gd name="T15" fmla="*/ 2789 h 74"/>
                <a:gd name="T16" fmla="*/ 33 w 74"/>
                <a:gd name="T17" fmla="*/ 2785 h 74"/>
                <a:gd name="T18" fmla="*/ 48 w 74"/>
                <a:gd name="T19" fmla="*/ 2787 h 74"/>
                <a:gd name="T20" fmla="*/ 60 w 74"/>
                <a:gd name="T21" fmla="*/ 2794 h 74"/>
                <a:gd name="T22" fmla="*/ 69 w 74"/>
                <a:gd name="T23" fmla="*/ 2805 h 74"/>
                <a:gd name="T24" fmla="*/ 73 w 74"/>
                <a:gd name="T25" fmla="*/ 2819 h 74"/>
                <a:gd name="T26" fmla="*/ 71 w 74"/>
                <a:gd name="T27" fmla="*/ 2833 h 74"/>
                <a:gd name="T28" fmla="*/ 64 w 74"/>
                <a:gd name="T29" fmla="*/ 2846 h 74"/>
                <a:gd name="T30" fmla="*/ 53 w 74"/>
                <a:gd name="T31" fmla="*/ 2854 h 74"/>
                <a:gd name="T32" fmla="*/ 39 w 74"/>
                <a:gd name="T33" fmla="*/ 2858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74">
                  <a:moveTo>
                    <a:pt x="39" y="73"/>
                  </a:moveTo>
                  <a:lnTo>
                    <a:pt x="25" y="72"/>
                  </a:lnTo>
                  <a:lnTo>
                    <a:pt x="12" y="65"/>
                  </a:lnTo>
                  <a:lnTo>
                    <a:pt x="4" y="54"/>
                  </a:lnTo>
                  <a:lnTo>
                    <a:pt x="0" y="39"/>
                  </a:lnTo>
                  <a:lnTo>
                    <a:pt x="1" y="25"/>
                  </a:lnTo>
                  <a:lnTo>
                    <a:pt x="8" y="13"/>
                  </a:lnTo>
                  <a:lnTo>
                    <a:pt x="19" y="4"/>
                  </a:lnTo>
                  <a:lnTo>
                    <a:pt x="33" y="0"/>
                  </a:lnTo>
                  <a:lnTo>
                    <a:pt x="48" y="2"/>
                  </a:lnTo>
                  <a:lnTo>
                    <a:pt x="60" y="9"/>
                  </a:lnTo>
                  <a:lnTo>
                    <a:pt x="69" y="20"/>
                  </a:lnTo>
                  <a:lnTo>
                    <a:pt x="73" y="34"/>
                  </a:lnTo>
                  <a:lnTo>
                    <a:pt x="71" y="48"/>
                  </a:lnTo>
                  <a:lnTo>
                    <a:pt x="64" y="61"/>
                  </a:lnTo>
                  <a:lnTo>
                    <a:pt x="53" y="69"/>
                  </a:lnTo>
                  <a:lnTo>
                    <a:pt x="39" y="73"/>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Freeform 1708"/>
            <p:cNvSpPr>
              <a:spLocks/>
            </p:cNvSpPr>
            <p:nvPr/>
          </p:nvSpPr>
          <p:spPr bwMode="auto">
            <a:xfrm>
              <a:off x="10138" y="2784"/>
              <a:ext cx="74" cy="74"/>
            </a:xfrm>
            <a:custGeom>
              <a:avLst/>
              <a:gdLst>
                <a:gd name="T0" fmla="*/ 73 w 74"/>
                <a:gd name="T1" fmla="*/ 2819 h 74"/>
                <a:gd name="T2" fmla="*/ 69 w 74"/>
                <a:gd name="T3" fmla="*/ 2805 h 74"/>
                <a:gd name="T4" fmla="*/ 60 w 74"/>
                <a:gd name="T5" fmla="*/ 2794 h 74"/>
                <a:gd name="T6" fmla="*/ 48 w 74"/>
                <a:gd name="T7" fmla="*/ 2787 h 74"/>
                <a:gd name="T8" fmla="*/ 33 w 74"/>
                <a:gd name="T9" fmla="*/ 2785 h 74"/>
                <a:gd name="T10" fmla="*/ 19 w 74"/>
                <a:gd name="T11" fmla="*/ 2789 h 74"/>
                <a:gd name="T12" fmla="*/ 8 w 74"/>
                <a:gd name="T13" fmla="*/ 2798 h 74"/>
                <a:gd name="T14" fmla="*/ 1 w 74"/>
                <a:gd name="T15" fmla="*/ 2810 h 74"/>
                <a:gd name="T16" fmla="*/ 0 w 74"/>
                <a:gd name="T17" fmla="*/ 2824 h 74"/>
                <a:gd name="T18" fmla="*/ 4 w 74"/>
                <a:gd name="T19" fmla="*/ 2839 h 74"/>
                <a:gd name="T20" fmla="*/ 12 w 74"/>
                <a:gd name="T21" fmla="*/ 2850 h 74"/>
                <a:gd name="T22" fmla="*/ 25 w 74"/>
                <a:gd name="T23" fmla="*/ 2857 h 74"/>
                <a:gd name="T24" fmla="*/ 39 w 74"/>
                <a:gd name="T25" fmla="*/ 2858 h 74"/>
                <a:gd name="T26" fmla="*/ 53 w 74"/>
                <a:gd name="T27" fmla="*/ 2854 h 74"/>
                <a:gd name="T28" fmla="*/ 64 w 74"/>
                <a:gd name="T29" fmla="*/ 2846 h 74"/>
                <a:gd name="T30" fmla="*/ 71 w 74"/>
                <a:gd name="T31" fmla="*/ 2833 h 74"/>
                <a:gd name="T32" fmla="*/ 73 w 74"/>
                <a:gd name="T33" fmla="*/ 2819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74">
                  <a:moveTo>
                    <a:pt x="73" y="34"/>
                  </a:moveTo>
                  <a:lnTo>
                    <a:pt x="69" y="20"/>
                  </a:lnTo>
                  <a:lnTo>
                    <a:pt x="60" y="9"/>
                  </a:lnTo>
                  <a:lnTo>
                    <a:pt x="48" y="2"/>
                  </a:lnTo>
                  <a:lnTo>
                    <a:pt x="33" y="0"/>
                  </a:lnTo>
                  <a:lnTo>
                    <a:pt x="19" y="4"/>
                  </a:lnTo>
                  <a:lnTo>
                    <a:pt x="8" y="13"/>
                  </a:lnTo>
                  <a:lnTo>
                    <a:pt x="1" y="25"/>
                  </a:lnTo>
                  <a:lnTo>
                    <a:pt x="0" y="39"/>
                  </a:lnTo>
                  <a:lnTo>
                    <a:pt x="4" y="54"/>
                  </a:lnTo>
                  <a:lnTo>
                    <a:pt x="12" y="65"/>
                  </a:lnTo>
                  <a:lnTo>
                    <a:pt x="25" y="72"/>
                  </a:lnTo>
                  <a:lnTo>
                    <a:pt x="39" y="73"/>
                  </a:lnTo>
                  <a:lnTo>
                    <a:pt x="53" y="69"/>
                  </a:lnTo>
                  <a:lnTo>
                    <a:pt x="64" y="61"/>
                  </a:lnTo>
                  <a:lnTo>
                    <a:pt x="71" y="48"/>
                  </a:lnTo>
                  <a:lnTo>
                    <a:pt x="73" y="34"/>
                  </a:lnTo>
                  <a:close/>
                </a:path>
              </a:pathLst>
            </a:custGeom>
            <a:noFill/>
            <a:ln w="536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 name="Picture 1709"/>
            <p:cNvPicPr>
              <a:picLocks noChangeAspect="1" noChangeArrowheads="1"/>
            </p:cNvPicPr>
            <p:nvPr/>
          </p:nvPicPr>
          <p:blipFill>
            <a:blip r:embed="rId9" cstate="print"/>
            <a:srcRect/>
            <a:stretch>
              <a:fillRect/>
            </a:stretch>
          </p:blipFill>
          <p:spPr bwMode="auto">
            <a:xfrm>
              <a:off x="10247" y="2006"/>
              <a:ext cx="290" cy="827"/>
            </a:xfrm>
            <a:prstGeom prst="rect">
              <a:avLst/>
            </a:prstGeom>
            <a:noFill/>
          </p:spPr>
        </p:pic>
        <p:sp>
          <p:nvSpPr>
            <p:cNvPr id="26" name="Freeform 1710"/>
            <p:cNvSpPr>
              <a:spLocks/>
            </p:cNvSpPr>
            <p:nvPr/>
          </p:nvSpPr>
          <p:spPr bwMode="auto">
            <a:xfrm>
              <a:off x="10247" y="2006"/>
              <a:ext cx="290" cy="827"/>
            </a:xfrm>
            <a:custGeom>
              <a:avLst/>
              <a:gdLst>
                <a:gd name="T0" fmla="*/ 214 w 290"/>
                <a:gd name="T1" fmla="*/ 2417 h 827"/>
                <a:gd name="T2" fmla="*/ 198 w 290"/>
                <a:gd name="T3" fmla="*/ 2331 h 827"/>
                <a:gd name="T4" fmla="*/ 166 w 290"/>
                <a:gd name="T5" fmla="*/ 2252 h 827"/>
                <a:gd name="T6" fmla="*/ 122 w 290"/>
                <a:gd name="T7" fmla="*/ 2181 h 827"/>
                <a:gd name="T8" fmla="*/ 66 w 290"/>
                <a:gd name="T9" fmla="*/ 2119 h 827"/>
                <a:gd name="T10" fmla="*/ 0 w 290"/>
                <a:gd name="T11" fmla="*/ 2069 h 827"/>
                <a:gd name="T12" fmla="*/ 39 w 290"/>
                <a:gd name="T13" fmla="*/ 2006 h 827"/>
                <a:gd name="T14" fmla="*/ 103 w 290"/>
                <a:gd name="T15" fmla="*/ 2054 h 827"/>
                <a:gd name="T16" fmla="*/ 160 w 290"/>
                <a:gd name="T17" fmla="*/ 2111 h 827"/>
                <a:gd name="T18" fmla="*/ 208 w 290"/>
                <a:gd name="T19" fmla="*/ 2175 h 827"/>
                <a:gd name="T20" fmla="*/ 246 w 290"/>
                <a:gd name="T21" fmla="*/ 2248 h 827"/>
                <a:gd name="T22" fmla="*/ 273 w 290"/>
                <a:gd name="T23" fmla="*/ 2326 h 827"/>
                <a:gd name="T24" fmla="*/ 287 w 290"/>
                <a:gd name="T25" fmla="*/ 2410 h 827"/>
                <a:gd name="T26" fmla="*/ 289 w 290"/>
                <a:gd name="T27" fmla="*/ 2491 h 827"/>
                <a:gd name="T28" fmla="*/ 279 w 290"/>
                <a:gd name="T29" fmla="*/ 2568 h 827"/>
                <a:gd name="T30" fmla="*/ 258 w 290"/>
                <a:gd name="T31" fmla="*/ 2642 h 827"/>
                <a:gd name="T32" fmla="*/ 227 w 290"/>
                <a:gd name="T33" fmla="*/ 2711 h 827"/>
                <a:gd name="T34" fmla="*/ 186 w 290"/>
                <a:gd name="T35" fmla="*/ 2775 h 827"/>
                <a:gd name="T36" fmla="*/ 138 w 290"/>
                <a:gd name="T37" fmla="*/ 2832 h 827"/>
                <a:gd name="T38" fmla="*/ 85 w 290"/>
                <a:gd name="T39" fmla="*/ 2781 h 827"/>
                <a:gd name="T40" fmla="*/ 134 w 290"/>
                <a:gd name="T41" fmla="*/ 2721 h 827"/>
                <a:gd name="T42" fmla="*/ 173 w 290"/>
                <a:gd name="T43" fmla="*/ 2653 h 827"/>
                <a:gd name="T44" fmla="*/ 200 w 290"/>
                <a:gd name="T45" fmla="*/ 2579 h 827"/>
                <a:gd name="T46" fmla="*/ 214 w 290"/>
                <a:gd name="T47" fmla="*/ 2500 h 827"/>
                <a:gd name="T48" fmla="*/ 214 w 290"/>
                <a:gd name="T49" fmla="*/ 2417 h 8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0" h="827">
                  <a:moveTo>
                    <a:pt x="214" y="411"/>
                  </a:moveTo>
                  <a:lnTo>
                    <a:pt x="198" y="325"/>
                  </a:lnTo>
                  <a:lnTo>
                    <a:pt x="166" y="246"/>
                  </a:lnTo>
                  <a:lnTo>
                    <a:pt x="122" y="175"/>
                  </a:lnTo>
                  <a:lnTo>
                    <a:pt x="66" y="113"/>
                  </a:lnTo>
                  <a:lnTo>
                    <a:pt x="0" y="63"/>
                  </a:lnTo>
                  <a:lnTo>
                    <a:pt x="39" y="0"/>
                  </a:lnTo>
                  <a:lnTo>
                    <a:pt x="103" y="48"/>
                  </a:lnTo>
                  <a:lnTo>
                    <a:pt x="160" y="105"/>
                  </a:lnTo>
                  <a:lnTo>
                    <a:pt x="208" y="169"/>
                  </a:lnTo>
                  <a:lnTo>
                    <a:pt x="246" y="242"/>
                  </a:lnTo>
                  <a:lnTo>
                    <a:pt x="273" y="320"/>
                  </a:lnTo>
                  <a:lnTo>
                    <a:pt x="287" y="404"/>
                  </a:lnTo>
                  <a:lnTo>
                    <a:pt x="289" y="485"/>
                  </a:lnTo>
                  <a:lnTo>
                    <a:pt x="279" y="562"/>
                  </a:lnTo>
                  <a:lnTo>
                    <a:pt x="258" y="636"/>
                  </a:lnTo>
                  <a:lnTo>
                    <a:pt x="227" y="705"/>
                  </a:lnTo>
                  <a:lnTo>
                    <a:pt x="186" y="769"/>
                  </a:lnTo>
                  <a:lnTo>
                    <a:pt x="138" y="826"/>
                  </a:lnTo>
                  <a:lnTo>
                    <a:pt x="85" y="775"/>
                  </a:lnTo>
                  <a:lnTo>
                    <a:pt x="134" y="715"/>
                  </a:lnTo>
                  <a:lnTo>
                    <a:pt x="173" y="647"/>
                  </a:lnTo>
                  <a:lnTo>
                    <a:pt x="200" y="573"/>
                  </a:lnTo>
                  <a:lnTo>
                    <a:pt x="214" y="494"/>
                  </a:lnTo>
                  <a:lnTo>
                    <a:pt x="214" y="411"/>
                  </a:lnTo>
                  <a:close/>
                </a:path>
              </a:pathLst>
            </a:custGeom>
            <a:noFill/>
            <a:ln w="536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 name="Picture 1711"/>
            <p:cNvPicPr>
              <a:picLocks noChangeAspect="1" noChangeArrowheads="1"/>
            </p:cNvPicPr>
            <p:nvPr/>
          </p:nvPicPr>
          <p:blipFill>
            <a:blip r:embed="rId10" cstate="print"/>
            <a:srcRect/>
            <a:stretch>
              <a:fillRect/>
            </a:stretch>
          </p:blipFill>
          <p:spPr bwMode="auto">
            <a:xfrm>
              <a:off x="9841" y="1964"/>
              <a:ext cx="255" cy="215"/>
            </a:xfrm>
            <a:prstGeom prst="rect">
              <a:avLst/>
            </a:prstGeom>
            <a:noFill/>
          </p:spPr>
        </p:pic>
        <p:sp>
          <p:nvSpPr>
            <p:cNvPr id="28" name="Freeform 1712"/>
            <p:cNvSpPr>
              <a:spLocks/>
            </p:cNvSpPr>
            <p:nvPr/>
          </p:nvSpPr>
          <p:spPr bwMode="auto">
            <a:xfrm>
              <a:off x="9841" y="1964"/>
              <a:ext cx="255" cy="214"/>
            </a:xfrm>
            <a:custGeom>
              <a:avLst/>
              <a:gdLst>
                <a:gd name="T0" fmla="*/ 240 w 255"/>
                <a:gd name="T1" fmla="*/ 2107 h 214"/>
                <a:gd name="T2" fmla="*/ 209 w 255"/>
                <a:gd name="T3" fmla="*/ 2133 h 214"/>
                <a:gd name="T4" fmla="*/ 194 w 255"/>
                <a:gd name="T5" fmla="*/ 2132 h 214"/>
                <a:gd name="T6" fmla="*/ 182 w 255"/>
                <a:gd name="T7" fmla="*/ 2125 h 214"/>
                <a:gd name="T8" fmla="*/ 174 w 255"/>
                <a:gd name="T9" fmla="*/ 2116 h 214"/>
                <a:gd name="T10" fmla="*/ 169 w 255"/>
                <a:gd name="T11" fmla="*/ 2105 h 214"/>
                <a:gd name="T12" fmla="*/ 168 w 255"/>
                <a:gd name="T13" fmla="*/ 2094 h 214"/>
                <a:gd name="T14" fmla="*/ 170 w 255"/>
                <a:gd name="T15" fmla="*/ 2083 h 214"/>
                <a:gd name="T16" fmla="*/ 176 w 255"/>
                <a:gd name="T17" fmla="*/ 2056 h 214"/>
                <a:gd name="T18" fmla="*/ 143 w 255"/>
                <a:gd name="T19" fmla="*/ 1984 h 214"/>
                <a:gd name="T20" fmla="*/ 78 w 255"/>
                <a:gd name="T21" fmla="*/ 1965 h 214"/>
                <a:gd name="T22" fmla="*/ 46 w 255"/>
                <a:gd name="T23" fmla="*/ 1974 h 214"/>
                <a:gd name="T24" fmla="*/ 3 w 255"/>
                <a:gd name="T25" fmla="*/ 2028 h 214"/>
                <a:gd name="T26" fmla="*/ 0 w 255"/>
                <a:gd name="T27" fmla="*/ 2039 h 214"/>
                <a:gd name="T28" fmla="*/ 15 w 255"/>
                <a:gd name="T29" fmla="*/ 2037 h 214"/>
                <a:gd name="T30" fmla="*/ 16 w 255"/>
                <a:gd name="T31" fmla="*/ 2032 h 214"/>
                <a:gd name="T32" fmla="*/ 18 w 255"/>
                <a:gd name="T33" fmla="*/ 2028 h 214"/>
                <a:gd name="T34" fmla="*/ 22 w 255"/>
                <a:gd name="T35" fmla="*/ 2024 h 214"/>
                <a:gd name="T36" fmla="*/ 33 w 255"/>
                <a:gd name="T37" fmla="*/ 2014 h 214"/>
                <a:gd name="T38" fmla="*/ 47 w 255"/>
                <a:gd name="T39" fmla="*/ 2010 h 214"/>
                <a:gd name="T40" fmla="*/ 61 w 255"/>
                <a:gd name="T41" fmla="*/ 2011 h 214"/>
                <a:gd name="T42" fmla="*/ 74 w 255"/>
                <a:gd name="T43" fmla="*/ 2018 h 214"/>
                <a:gd name="T44" fmla="*/ 81 w 255"/>
                <a:gd name="T45" fmla="*/ 2027 h 214"/>
                <a:gd name="T46" fmla="*/ 86 w 255"/>
                <a:gd name="T47" fmla="*/ 2037 h 214"/>
                <a:gd name="T48" fmla="*/ 87 w 255"/>
                <a:gd name="T49" fmla="*/ 2048 h 214"/>
                <a:gd name="T50" fmla="*/ 85 w 255"/>
                <a:gd name="T51" fmla="*/ 2059 h 214"/>
                <a:gd name="T52" fmla="*/ 80 w 255"/>
                <a:gd name="T53" fmla="*/ 2086 h 214"/>
                <a:gd name="T54" fmla="*/ 112 w 255"/>
                <a:gd name="T55" fmla="*/ 2159 h 214"/>
                <a:gd name="T56" fmla="*/ 177 w 255"/>
                <a:gd name="T57" fmla="*/ 2178 h 214"/>
                <a:gd name="T58" fmla="*/ 209 w 255"/>
                <a:gd name="T59" fmla="*/ 2169 h 214"/>
                <a:gd name="T60" fmla="*/ 252 w 255"/>
                <a:gd name="T61" fmla="*/ 2117 h 214"/>
                <a:gd name="T62" fmla="*/ 254 w 255"/>
                <a:gd name="T63" fmla="*/ 2106 h 214"/>
                <a:gd name="T64" fmla="*/ 240 w 255"/>
                <a:gd name="T65" fmla="*/ 2107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5" h="214">
                  <a:moveTo>
                    <a:pt x="240" y="142"/>
                  </a:moveTo>
                  <a:lnTo>
                    <a:pt x="209" y="168"/>
                  </a:lnTo>
                  <a:lnTo>
                    <a:pt x="194" y="167"/>
                  </a:lnTo>
                  <a:lnTo>
                    <a:pt x="182" y="160"/>
                  </a:lnTo>
                  <a:lnTo>
                    <a:pt x="174" y="151"/>
                  </a:lnTo>
                  <a:lnTo>
                    <a:pt x="169" y="140"/>
                  </a:lnTo>
                  <a:lnTo>
                    <a:pt x="168" y="129"/>
                  </a:lnTo>
                  <a:lnTo>
                    <a:pt x="170" y="118"/>
                  </a:lnTo>
                  <a:lnTo>
                    <a:pt x="176" y="91"/>
                  </a:lnTo>
                  <a:lnTo>
                    <a:pt x="143" y="19"/>
                  </a:lnTo>
                  <a:lnTo>
                    <a:pt x="78" y="0"/>
                  </a:lnTo>
                  <a:lnTo>
                    <a:pt x="46" y="9"/>
                  </a:lnTo>
                  <a:lnTo>
                    <a:pt x="3" y="63"/>
                  </a:lnTo>
                  <a:lnTo>
                    <a:pt x="0" y="74"/>
                  </a:lnTo>
                  <a:lnTo>
                    <a:pt x="15" y="72"/>
                  </a:lnTo>
                  <a:lnTo>
                    <a:pt x="16" y="67"/>
                  </a:lnTo>
                  <a:lnTo>
                    <a:pt x="18" y="63"/>
                  </a:lnTo>
                  <a:lnTo>
                    <a:pt x="22" y="59"/>
                  </a:lnTo>
                  <a:lnTo>
                    <a:pt x="33" y="49"/>
                  </a:lnTo>
                  <a:lnTo>
                    <a:pt x="47" y="45"/>
                  </a:lnTo>
                  <a:lnTo>
                    <a:pt x="61" y="46"/>
                  </a:lnTo>
                  <a:lnTo>
                    <a:pt x="74" y="53"/>
                  </a:lnTo>
                  <a:lnTo>
                    <a:pt x="81" y="62"/>
                  </a:lnTo>
                  <a:lnTo>
                    <a:pt x="86" y="72"/>
                  </a:lnTo>
                  <a:lnTo>
                    <a:pt x="87" y="83"/>
                  </a:lnTo>
                  <a:lnTo>
                    <a:pt x="85" y="94"/>
                  </a:lnTo>
                  <a:lnTo>
                    <a:pt x="80" y="121"/>
                  </a:lnTo>
                  <a:lnTo>
                    <a:pt x="112" y="194"/>
                  </a:lnTo>
                  <a:lnTo>
                    <a:pt x="177" y="213"/>
                  </a:lnTo>
                  <a:lnTo>
                    <a:pt x="209" y="204"/>
                  </a:lnTo>
                  <a:lnTo>
                    <a:pt x="252" y="152"/>
                  </a:lnTo>
                  <a:lnTo>
                    <a:pt x="254" y="141"/>
                  </a:lnTo>
                  <a:lnTo>
                    <a:pt x="240" y="142"/>
                  </a:lnTo>
                  <a:close/>
                </a:path>
              </a:pathLst>
            </a:custGeom>
            <a:noFill/>
            <a:ln w="537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 name="Picture 1713"/>
            <p:cNvPicPr>
              <a:picLocks noChangeAspect="1" noChangeArrowheads="1"/>
            </p:cNvPicPr>
            <p:nvPr/>
          </p:nvPicPr>
          <p:blipFill>
            <a:blip r:embed="rId11" cstate="print"/>
            <a:srcRect/>
            <a:stretch>
              <a:fillRect/>
            </a:stretch>
          </p:blipFill>
          <p:spPr bwMode="auto">
            <a:xfrm>
              <a:off x="9929" y="2035"/>
              <a:ext cx="78" cy="79"/>
            </a:xfrm>
            <a:prstGeom prst="rect">
              <a:avLst/>
            </a:prstGeom>
            <a:noFill/>
          </p:spPr>
        </p:pic>
        <p:sp>
          <p:nvSpPr>
            <p:cNvPr id="30" name="Freeform 1714"/>
            <p:cNvSpPr>
              <a:spLocks/>
            </p:cNvSpPr>
            <p:nvPr/>
          </p:nvSpPr>
          <p:spPr bwMode="auto">
            <a:xfrm>
              <a:off x="9929" y="2035"/>
              <a:ext cx="78" cy="78"/>
            </a:xfrm>
            <a:custGeom>
              <a:avLst/>
              <a:gdLst>
                <a:gd name="T0" fmla="*/ 31 w 78"/>
                <a:gd name="T1" fmla="*/ 2114 h 78"/>
                <a:gd name="T2" fmla="*/ 17 w 78"/>
                <a:gd name="T3" fmla="*/ 2108 h 78"/>
                <a:gd name="T4" fmla="*/ 6 w 78"/>
                <a:gd name="T5" fmla="*/ 2097 h 78"/>
                <a:gd name="T6" fmla="*/ 0 w 78"/>
                <a:gd name="T7" fmla="*/ 2083 h 78"/>
                <a:gd name="T8" fmla="*/ 0 w 78"/>
                <a:gd name="T9" fmla="*/ 2067 h 78"/>
                <a:gd name="T10" fmla="*/ 6 w 78"/>
                <a:gd name="T11" fmla="*/ 2053 h 78"/>
                <a:gd name="T12" fmla="*/ 17 w 78"/>
                <a:gd name="T13" fmla="*/ 2042 h 78"/>
                <a:gd name="T14" fmla="*/ 31 w 78"/>
                <a:gd name="T15" fmla="*/ 2036 h 78"/>
                <a:gd name="T16" fmla="*/ 46 w 78"/>
                <a:gd name="T17" fmla="*/ 2036 h 78"/>
                <a:gd name="T18" fmla="*/ 61 w 78"/>
                <a:gd name="T19" fmla="*/ 2042 h 78"/>
                <a:gd name="T20" fmla="*/ 71 w 78"/>
                <a:gd name="T21" fmla="*/ 2052 h 78"/>
                <a:gd name="T22" fmla="*/ 77 w 78"/>
                <a:gd name="T23" fmla="*/ 2066 h 78"/>
                <a:gd name="T24" fmla="*/ 78 w 78"/>
                <a:gd name="T25" fmla="*/ 2082 h 78"/>
                <a:gd name="T26" fmla="*/ 72 w 78"/>
                <a:gd name="T27" fmla="*/ 2097 h 78"/>
                <a:gd name="T28" fmla="*/ 61 w 78"/>
                <a:gd name="T29" fmla="*/ 2107 h 78"/>
                <a:gd name="T30" fmla="*/ 47 w 78"/>
                <a:gd name="T31" fmla="*/ 2113 h 78"/>
                <a:gd name="T32" fmla="*/ 31 w 78"/>
                <a:gd name="T33" fmla="*/ 2114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8">
                  <a:moveTo>
                    <a:pt x="31" y="78"/>
                  </a:moveTo>
                  <a:lnTo>
                    <a:pt x="17" y="72"/>
                  </a:lnTo>
                  <a:lnTo>
                    <a:pt x="6" y="61"/>
                  </a:lnTo>
                  <a:lnTo>
                    <a:pt x="0" y="47"/>
                  </a:lnTo>
                  <a:lnTo>
                    <a:pt x="0" y="31"/>
                  </a:lnTo>
                  <a:lnTo>
                    <a:pt x="6" y="17"/>
                  </a:lnTo>
                  <a:lnTo>
                    <a:pt x="17" y="6"/>
                  </a:lnTo>
                  <a:lnTo>
                    <a:pt x="31" y="0"/>
                  </a:lnTo>
                  <a:lnTo>
                    <a:pt x="46" y="0"/>
                  </a:lnTo>
                  <a:lnTo>
                    <a:pt x="61" y="6"/>
                  </a:lnTo>
                  <a:lnTo>
                    <a:pt x="71" y="16"/>
                  </a:lnTo>
                  <a:lnTo>
                    <a:pt x="77" y="30"/>
                  </a:lnTo>
                  <a:lnTo>
                    <a:pt x="78" y="46"/>
                  </a:lnTo>
                  <a:lnTo>
                    <a:pt x="72" y="61"/>
                  </a:lnTo>
                  <a:lnTo>
                    <a:pt x="61" y="71"/>
                  </a:lnTo>
                  <a:lnTo>
                    <a:pt x="47" y="77"/>
                  </a:lnTo>
                  <a:lnTo>
                    <a:pt x="31" y="78"/>
                  </a:lnTo>
                  <a:close/>
                </a:path>
              </a:pathLst>
            </a:custGeom>
            <a:noFill/>
            <a:ln w="536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 name="Picture 1715"/>
            <p:cNvPicPr>
              <a:picLocks noChangeAspect="1" noChangeArrowheads="1"/>
            </p:cNvPicPr>
            <p:nvPr/>
          </p:nvPicPr>
          <p:blipFill>
            <a:blip r:embed="rId12" cstate="print"/>
            <a:srcRect/>
            <a:stretch>
              <a:fillRect/>
            </a:stretch>
          </p:blipFill>
          <p:spPr bwMode="auto">
            <a:xfrm>
              <a:off x="9790" y="1558"/>
              <a:ext cx="147" cy="84"/>
            </a:xfrm>
            <a:prstGeom prst="rect">
              <a:avLst/>
            </a:prstGeom>
            <a:noFill/>
          </p:spPr>
        </p:pic>
        <p:sp>
          <p:nvSpPr>
            <p:cNvPr id="32" name="Freeform 1716"/>
            <p:cNvSpPr>
              <a:spLocks/>
            </p:cNvSpPr>
            <p:nvPr/>
          </p:nvSpPr>
          <p:spPr bwMode="auto">
            <a:xfrm>
              <a:off x="9790" y="1558"/>
              <a:ext cx="147" cy="84"/>
            </a:xfrm>
            <a:custGeom>
              <a:avLst/>
              <a:gdLst>
                <a:gd name="T0" fmla="*/ 0 w 147"/>
                <a:gd name="T1" fmla="*/ 1642 h 84"/>
                <a:gd name="T2" fmla="*/ 115 w 147"/>
                <a:gd name="T3" fmla="*/ 1642 h 84"/>
                <a:gd name="T4" fmla="*/ 127 w 147"/>
                <a:gd name="T5" fmla="*/ 1639 h 84"/>
                <a:gd name="T6" fmla="*/ 137 w 147"/>
                <a:gd name="T7" fmla="*/ 1633 h 84"/>
                <a:gd name="T8" fmla="*/ 144 w 147"/>
                <a:gd name="T9" fmla="*/ 1623 h 84"/>
                <a:gd name="T10" fmla="*/ 146 w 147"/>
                <a:gd name="T11" fmla="*/ 1610 h 84"/>
                <a:gd name="T12" fmla="*/ 146 w 147"/>
                <a:gd name="T13" fmla="*/ 1590 h 84"/>
                <a:gd name="T14" fmla="*/ 144 w 147"/>
                <a:gd name="T15" fmla="*/ 1578 h 84"/>
                <a:gd name="T16" fmla="*/ 137 w 147"/>
                <a:gd name="T17" fmla="*/ 1568 h 84"/>
                <a:gd name="T18" fmla="*/ 127 w 147"/>
                <a:gd name="T19" fmla="*/ 1561 h 84"/>
                <a:gd name="T20" fmla="*/ 115 w 147"/>
                <a:gd name="T21" fmla="*/ 1558 h 84"/>
                <a:gd name="T22" fmla="*/ 0 w 147"/>
                <a:gd name="T23" fmla="*/ 1558 h 84"/>
                <a:gd name="T24" fmla="*/ 0 w 147"/>
                <a:gd name="T25" fmla="*/ 1642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84">
                  <a:moveTo>
                    <a:pt x="0" y="84"/>
                  </a:moveTo>
                  <a:lnTo>
                    <a:pt x="115" y="84"/>
                  </a:lnTo>
                  <a:lnTo>
                    <a:pt x="127" y="81"/>
                  </a:lnTo>
                  <a:lnTo>
                    <a:pt x="137" y="75"/>
                  </a:lnTo>
                  <a:lnTo>
                    <a:pt x="144" y="65"/>
                  </a:lnTo>
                  <a:lnTo>
                    <a:pt x="146" y="52"/>
                  </a:lnTo>
                  <a:lnTo>
                    <a:pt x="146" y="32"/>
                  </a:lnTo>
                  <a:lnTo>
                    <a:pt x="144" y="20"/>
                  </a:lnTo>
                  <a:lnTo>
                    <a:pt x="137" y="10"/>
                  </a:lnTo>
                  <a:lnTo>
                    <a:pt x="127" y="3"/>
                  </a:lnTo>
                  <a:lnTo>
                    <a:pt x="115" y="0"/>
                  </a:lnTo>
                  <a:lnTo>
                    <a:pt x="0" y="0"/>
                  </a:lnTo>
                  <a:lnTo>
                    <a:pt x="0" y="84"/>
                  </a:lnTo>
                  <a:close/>
                </a:path>
              </a:pathLst>
            </a:custGeom>
            <a:noFill/>
            <a:ln w="568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3" name="Picture 1717"/>
            <p:cNvPicPr>
              <a:picLocks noChangeAspect="1" noChangeArrowheads="1"/>
            </p:cNvPicPr>
            <p:nvPr/>
          </p:nvPicPr>
          <p:blipFill>
            <a:blip r:embed="rId13" cstate="print"/>
            <a:srcRect/>
            <a:stretch>
              <a:fillRect/>
            </a:stretch>
          </p:blipFill>
          <p:spPr bwMode="auto">
            <a:xfrm>
              <a:off x="9858" y="1575"/>
              <a:ext cx="44" cy="44"/>
            </a:xfrm>
            <a:prstGeom prst="rect">
              <a:avLst/>
            </a:prstGeom>
            <a:noFill/>
          </p:spPr>
        </p:pic>
        <p:sp>
          <p:nvSpPr>
            <p:cNvPr id="34" name="Freeform 1718"/>
            <p:cNvSpPr>
              <a:spLocks/>
            </p:cNvSpPr>
            <p:nvPr/>
          </p:nvSpPr>
          <p:spPr bwMode="auto">
            <a:xfrm>
              <a:off x="9858" y="1575"/>
              <a:ext cx="44" cy="44"/>
            </a:xfrm>
            <a:custGeom>
              <a:avLst/>
              <a:gdLst>
                <a:gd name="T0" fmla="*/ 21 w 44"/>
                <a:gd name="T1" fmla="*/ 1619 h 44"/>
                <a:gd name="T2" fmla="*/ 9 w 44"/>
                <a:gd name="T3" fmla="*/ 1619 h 44"/>
                <a:gd name="T4" fmla="*/ 0 w 44"/>
                <a:gd name="T5" fmla="*/ 1609 h 44"/>
                <a:gd name="T6" fmla="*/ 0 w 44"/>
                <a:gd name="T7" fmla="*/ 1597 h 44"/>
                <a:gd name="T8" fmla="*/ 0 w 44"/>
                <a:gd name="T9" fmla="*/ 1585 h 44"/>
                <a:gd name="T10" fmla="*/ 9 w 44"/>
                <a:gd name="T11" fmla="*/ 1575 h 44"/>
                <a:gd name="T12" fmla="*/ 21 w 44"/>
                <a:gd name="T13" fmla="*/ 1575 h 44"/>
                <a:gd name="T14" fmla="*/ 33 w 44"/>
                <a:gd name="T15" fmla="*/ 1575 h 44"/>
                <a:gd name="T16" fmla="*/ 43 w 44"/>
                <a:gd name="T17" fmla="*/ 1585 h 44"/>
                <a:gd name="T18" fmla="*/ 43 w 44"/>
                <a:gd name="T19" fmla="*/ 1597 h 44"/>
                <a:gd name="T20" fmla="*/ 43 w 44"/>
                <a:gd name="T21" fmla="*/ 1609 h 44"/>
                <a:gd name="T22" fmla="*/ 33 w 44"/>
                <a:gd name="T23" fmla="*/ 1619 h 44"/>
                <a:gd name="T24" fmla="*/ 21 w 44"/>
                <a:gd name="T25" fmla="*/ 1619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44">
                  <a:moveTo>
                    <a:pt x="21" y="44"/>
                  </a:moveTo>
                  <a:lnTo>
                    <a:pt x="9" y="44"/>
                  </a:lnTo>
                  <a:lnTo>
                    <a:pt x="0" y="34"/>
                  </a:lnTo>
                  <a:lnTo>
                    <a:pt x="0" y="22"/>
                  </a:lnTo>
                  <a:lnTo>
                    <a:pt x="0" y="10"/>
                  </a:lnTo>
                  <a:lnTo>
                    <a:pt x="9" y="0"/>
                  </a:lnTo>
                  <a:lnTo>
                    <a:pt x="21" y="0"/>
                  </a:lnTo>
                  <a:lnTo>
                    <a:pt x="33" y="0"/>
                  </a:lnTo>
                  <a:lnTo>
                    <a:pt x="43" y="10"/>
                  </a:lnTo>
                  <a:lnTo>
                    <a:pt x="43" y="22"/>
                  </a:lnTo>
                  <a:lnTo>
                    <a:pt x="43" y="34"/>
                  </a:lnTo>
                  <a:lnTo>
                    <a:pt x="33" y="44"/>
                  </a:lnTo>
                  <a:lnTo>
                    <a:pt x="21" y="44"/>
                  </a:lnTo>
                  <a:close/>
                </a:path>
              </a:pathLst>
            </a:custGeom>
            <a:noFill/>
            <a:ln w="56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5" name="Picture 1719"/>
            <p:cNvPicPr>
              <a:picLocks noChangeAspect="1" noChangeArrowheads="1"/>
            </p:cNvPicPr>
            <p:nvPr/>
          </p:nvPicPr>
          <p:blipFill>
            <a:blip r:embed="rId14" cstate="print"/>
            <a:srcRect/>
            <a:stretch>
              <a:fillRect/>
            </a:stretch>
          </p:blipFill>
          <p:spPr bwMode="auto">
            <a:xfrm>
              <a:off x="9404" y="1574"/>
              <a:ext cx="366" cy="47"/>
            </a:xfrm>
            <a:prstGeom prst="rect">
              <a:avLst/>
            </a:prstGeom>
            <a:noFill/>
          </p:spPr>
        </p:pic>
        <p:sp>
          <p:nvSpPr>
            <p:cNvPr id="36" name="Rectangle 1720"/>
            <p:cNvSpPr>
              <a:spLocks noChangeArrowheads="1"/>
            </p:cNvSpPr>
            <p:nvPr/>
          </p:nvSpPr>
          <p:spPr bwMode="auto">
            <a:xfrm>
              <a:off x="9404" y="1574"/>
              <a:ext cx="366" cy="47"/>
            </a:xfrm>
            <a:prstGeom prst="rect">
              <a:avLst/>
            </a:prstGeom>
            <a:noFill/>
            <a:ln w="569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Line 1721"/>
            <p:cNvSpPr>
              <a:spLocks noChangeShapeType="1"/>
            </p:cNvSpPr>
            <p:nvPr/>
          </p:nvSpPr>
          <p:spPr bwMode="auto">
            <a:xfrm>
              <a:off x="9753" y="1577"/>
              <a:ext cx="0" cy="43"/>
            </a:xfrm>
            <a:prstGeom prst="line">
              <a:avLst/>
            </a:prstGeom>
            <a:noFill/>
            <a:ln w="378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Line 1722"/>
            <p:cNvSpPr>
              <a:spLocks noChangeShapeType="1"/>
            </p:cNvSpPr>
            <p:nvPr/>
          </p:nvSpPr>
          <p:spPr bwMode="auto">
            <a:xfrm>
              <a:off x="9741" y="1577"/>
              <a:ext cx="0" cy="43"/>
            </a:xfrm>
            <a:prstGeom prst="line">
              <a:avLst/>
            </a:prstGeom>
            <a:noFill/>
            <a:ln w="378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Line 1723"/>
            <p:cNvSpPr>
              <a:spLocks noChangeShapeType="1"/>
            </p:cNvSpPr>
            <p:nvPr/>
          </p:nvSpPr>
          <p:spPr bwMode="auto">
            <a:xfrm>
              <a:off x="9729" y="1577"/>
              <a:ext cx="0" cy="43"/>
            </a:xfrm>
            <a:prstGeom prst="line">
              <a:avLst/>
            </a:prstGeom>
            <a:noFill/>
            <a:ln w="378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Line 1724"/>
            <p:cNvSpPr>
              <a:spLocks noChangeShapeType="1"/>
            </p:cNvSpPr>
            <p:nvPr/>
          </p:nvSpPr>
          <p:spPr bwMode="auto">
            <a:xfrm>
              <a:off x="9717" y="1577"/>
              <a:ext cx="0" cy="43"/>
            </a:xfrm>
            <a:prstGeom prst="line">
              <a:avLst/>
            </a:prstGeom>
            <a:noFill/>
            <a:ln w="378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1" name="Picture 1725"/>
            <p:cNvPicPr>
              <a:picLocks noChangeAspect="1" noChangeArrowheads="1"/>
            </p:cNvPicPr>
            <p:nvPr/>
          </p:nvPicPr>
          <p:blipFill>
            <a:blip r:embed="rId15" cstate="print"/>
            <a:srcRect/>
            <a:stretch>
              <a:fillRect/>
            </a:stretch>
          </p:blipFill>
          <p:spPr bwMode="auto">
            <a:xfrm>
              <a:off x="9769" y="1569"/>
              <a:ext cx="21" cy="32"/>
            </a:xfrm>
            <a:prstGeom prst="rect">
              <a:avLst/>
            </a:prstGeom>
            <a:noFill/>
          </p:spPr>
        </p:pic>
        <p:sp>
          <p:nvSpPr>
            <p:cNvPr id="42" name="Rectangle 1726"/>
            <p:cNvSpPr>
              <a:spLocks noChangeArrowheads="1"/>
            </p:cNvSpPr>
            <p:nvPr/>
          </p:nvSpPr>
          <p:spPr bwMode="auto">
            <a:xfrm>
              <a:off x="9769" y="1569"/>
              <a:ext cx="21" cy="32"/>
            </a:xfrm>
            <a:prstGeom prst="rect">
              <a:avLst/>
            </a:prstGeom>
            <a:noFill/>
            <a:ln w="567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3" name="Picture 1727"/>
            <p:cNvPicPr>
              <a:picLocks noChangeAspect="1" noChangeArrowheads="1"/>
            </p:cNvPicPr>
            <p:nvPr/>
          </p:nvPicPr>
          <p:blipFill>
            <a:blip r:embed="rId16" cstate="print"/>
            <a:srcRect/>
            <a:stretch>
              <a:fillRect/>
            </a:stretch>
          </p:blipFill>
          <p:spPr bwMode="auto">
            <a:xfrm>
              <a:off x="9769" y="1600"/>
              <a:ext cx="21" cy="31"/>
            </a:xfrm>
            <a:prstGeom prst="rect">
              <a:avLst/>
            </a:prstGeom>
            <a:noFill/>
          </p:spPr>
        </p:pic>
        <p:sp>
          <p:nvSpPr>
            <p:cNvPr id="44" name="Rectangle 1728"/>
            <p:cNvSpPr>
              <a:spLocks noChangeArrowheads="1"/>
            </p:cNvSpPr>
            <p:nvPr/>
          </p:nvSpPr>
          <p:spPr bwMode="auto">
            <a:xfrm>
              <a:off x="9769" y="1600"/>
              <a:ext cx="21" cy="31"/>
            </a:xfrm>
            <a:prstGeom prst="rect">
              <a:avLst/>
            </a:prstGeom>
            <a:noFill/>
            <a:ln w="567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AutoShape 1729"/>
            <p:cNvSpPr>
              <a:spLocks/>
            </p:cNvSpPr>
            <p:nvPr/>
          </p:nvSpPr>
          <p:spPr bwMode="auto">
            <a:xfrm>
              <a:off x="9416" y="1880"/>
              <a:ext cx="76" cy="27"/>
            </a:xfrm>
            <a:custGeom>
              <a:avLst/>
              <a:gdLst>
                <a:gd name="T0" fmla="*/ 70 w 76"/>
                <a:gd name="T1" fmla="*/ 1908 h 27"/>
                <a:gd name="T2" fmla="*/ 5 w 76"/>
                <a:gd name="T3" fmla="*/ 1908 h 27"/>
                <a:gd name="T4" fmla="*/ 0 w 76"/>
                <a:gd name="T5" fmla="*/ 1881 h 27"/>
                <a:gd name="T6" fmla="*/ 7 w 76"/>
                <a:gd name="T7" fmla="*/ 1881 h 27"/>
                <a:gd name="T8" fmla="*/ 11 w 76"/>
                <a:gd name="T9" fmla="*/ 1901 h 27"/>
                <a:gd name="T10" fmla="*/ 71 w 76"/>
                <a:gd name="T11" fmla="*/ 1901 h 27"/>
                <a:gd name="T12" fmla="*/ 70 w 76"/>
                <a:gd name="T13" fmla="*/ 1908 h 27"/>
                <a:gd name="T14" fmla="*/ 71 w 76"/>
                <a:gd name="T15" fmla="*/ 1901 h 27"/>
                <a:gd name="T16" fmla="*/ 64 w 76"/>
                <a:gd name="T17" fmla="*/ 1901 h 27"/>
                <a:gd name="T18" fmla="*/ 67 w 76"/>
                <a:gd name="T19" fmla="*/ 1881 h 27"/>
                <a:gd name="T20" fmla="*/ 75 w 76"/>
                <a:gd name="T21" fmla="*/ 1881 h 27"/>
                <a:gd name="T22" fmla="*/ 71 w 76"/>
                <a:gd name="T23" fmla="*/ 1901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27">
                  <a:moveTo>
                    <a:pt x="70" y="27"/>
                  </a:moveTo>
                  <a:lnTo>
                    <a:pt x="5" y="27"/>
                  </a:lnTo>
                  <a:lnTo>
                    <a:pt x="0" y="0"/>
                  </a:lnTo>
                  <a:lnTo>
                    <a:pt x="7" y="0"/>
                  </a:lnTo>
                  <a:lnTo>
                    <a:pt x="11" y="20"/>
                  </a:lnTo>
                  <a:lnTo>
                    <a:pt x="71" y="20"/>
                  </a:lnTo>
                  <a:lnTo>
                    <a:pt x="70" y="27"/>
                  </a:lnTo>
                  <a:close/>
                  <a:moveTo>
                    <a:pt x="71" y="20"/>
                  </a:moveTo>
                  <a:lnTo>
                    <a:pt x="64" y="20"/>
                  </a:lnTo>
                  <a:lnTo>
                    <a:pt x="67" y="0"/>
                  </a:lnTo>
                  <a:lnTo>
                    <a:pt x="75" y="0"/>
                  </a:lnTo>
                  <a:lnTo>
                    <a:pt x="71" y="20"/>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6" name="Freeform 1730"/>
            <p:cNvSpPr>
              <a:spLocks/>
            </p:cNvSpPr>
            <p:nvPr/>
          </p:nvSpPr>
          <p:spPr bwMode="auto">
            <a:xfrm>
              <a:off x="9416" y="1880"/>
              <a:ext cx="76" cy="27"/>
            </a:xfrm>
            <a:custGeom>
              <a:avLst/>
              <a:gdLst>
                <a:gd name="T0" fmla="*/ 64 w 76"/>
                <a:gd name="T1" fmla="*/ 1901 h 27"/>
                <a:gd name="T2" fmla="*/ 11 w 76"/>
                <a:gd name="T3" fmla="*/ 1901 h 27"/>
                <a:gd name="T4" fmla="*/ 10 w 76"/>
                <a:gd name="T5" fmla="*/ 1897 h 27"/>
                <a:gd name="T6" fmla="*/ 8 w 76"/>
                <a:gd name="T7" fmla="*/ 1886 h 27"/>
                <a:gd name="T8" fmla="*/ 7 w 76"/>
                <a:gd name="T9" fmla="*/ 1881 h 27"/>
                <a:gd name="T10" fmla="*/ 0 w 76"/>
                <a:gd name="T11" fmla="*/ 1881 h 27"/>
                <a:gd name="T12" fmla="*/ 4 w 76"/>
                <a:gd name="T13" fmla="*/ 1905 h 27"/>
                <a:gd name="T14" fmla="*/ 5 w 76"/>
                <a:gd name="T15" fmla="*/ 1908 h 27"/>
                <a:gd name="T16" fmla="*/ 70 w 76"/>
                <a:gd name="T17" fmla="*/ 1908 h 27"/>
                <a:gd name="T18" fmla="*/ 75 w 76"/>
                <a:gd name="T19" fmla="*/ 1881 h 27"/>
                <a:gd name="T20" fmla="*/ 67 w 76"/>
                <a:gd name="T21" fmla="*/ 1881 h 27"/>
                <a:gd name="T22" fmla="*/ 66 w 76"/>
                <a:gd name="T23" fmla="*/ 1886 h 27"/>
                <a:gd name="T24" fmla="*/ 64 w 76"/>
                <a:gd name="T25" fmla="*/ 1897 h 27"/>
                <a:gd name="T26" fmla="*/ 64 w 76"/>
                <a:gd name="T27" fmla="*/ 1901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27">
                  <a:moveTo>
                    <a:pt x="64" y="20"/>
                  </a:moveTo>
                  <a:lnTo>
                    <a:pt x="11" y="20"/>
                  </a:lnTo>
                  <a:lnTo>
                    <a:pt x="10" y="16"/>
                  </a:lnTo>
                  <a:lnTo>
                    <a:pt x="8" y="5"/>
                  </a:lnTo>
                  <a:lnTo>
                    <a:pt x="7" y="0"/>
                  </a:lnTo>
                  <a:lnTo>
                    <a:pt x="0" y="0"/>
                  </a:lnTo>
                  <a:lnTo>
                    <a:pt x="4" y="24"/>
                  </a:lnTo>
                  <a:lnTo>
                    <a:pt x="5" y="27"/>
                  </a:lnTo>
                  <a:lnTo>
                    <a:pt x="70" y="27"/>
                  </a:lnTo>
                  <a:lnTo>
                    <a:pt x="75" y="0"/>
                  </a:lnTo>
                  <a:lnTo>
                    <a:pt x="67" y="0"/>
                  </a:lnTo>
                  <a:lnTo>
                    <a:pt x="66" y="5"/>
                  </a:lnTo>
                  <a:lnTo>
                    <a:pt x="64" y="16"/>
                  </a:lnTo>
                  <a:lnTo>
                    <a:pt x="64" y="20"/>
                  </a:lnTo>
                  <a:close/>
                </a:path>
              </a:pathLst>
            </a:custGeom>
            <a:noFill/>
            <a:ln w="379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AutoShape 1731"/>
            <p:cNvSpPr>
              <a:spLocks/>
            </p:cNvSpPr>
            <p:nvPr/>
          </p:nvSpPr>
          <p:spPr bwMode="auto">
            <a:xfrm>
              <a:off x="9416" y="1287"/>
              <a:ext cx="76" cy="27"/>
            </a:xfrm>
            <a:custGeom>
              <a:avLst/>
              <a:gdLst>
                <a:gd name="T0" fmla="*/ 7 w 76"/>
                <a:gd name="T1" fmla="*/ 1314 h 27"/>
                <a:gd name="T2" fmla="*/ 0 w 76"/>
                <a:gd name="T3" fmla="*/ 1314 h 27"/>
                <a:gd name="T4" fmla="*/ 5 w 76"/>
                <a:gd name="T5" fmla="*/ 1287 h 27"/>
                <a:gd name="T6" fmla="*/ 70 w 76"/>
                <a:gd name="T7" fmla="*/ 1287 h 27"/>
                <a:gd name="T8" fmla="*/ 71 w 76"/>
                <a:gd name="T9" fmla="*/ 1294 h 27"/>
                <a:gd name="T10" fmla="*/ 11 w 76"/>
                <a:gd name="T11" fmla="*/ 1294 h 27"/>
                <a:gd name="T12" fmla="*/ 7 w 76"/>
                <a:gd name="T13" fmla="*/ 1314 h 27"/>
                <a:gd name="T14" fmla="*/ 75 w 76"/>
                <a:gd name="T15" fmla="*/ 1314 h 27"/>
                <a:gd name="T16" fmla="*/ 67 w 76"/>
                <a:gd name="T17" fmla="*/ 1314 h 27"/>
                <a:gd name="T18" fmla="*/ 64 w 76"/>
                <a:gd name="T19" fmla="*/ 1294 h 27"/>
                <a:gd name="T20" fmla="*/ 71 w 76"/>
                <a:gd name="T21" fmla="*/ 1294 h 27"/>
                <a:gd name="T22" fmla="*/ 75 w 76"/>
                <a:gd name="T23" fmla="*/ 1314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27">
                  <a:moveTo>
                    <a:pt x="7" y="27"/>
                  </a:moveTo>
                  <a:lnTo>
                    <a:pt x="0" y="27"/>
                  </a:lnTo>
                  <a:lnTo>
                    <a:pt x="5" y="0"/>
                  </a:lnTo>
                  <a:lnTo>
                    <a:pt x="70" y="0"/>
                  </a:lnTo>
                  <a:lnTo>
                    <a:pt x="71" y="7"/>
                  </a:lnTo>
                  <a:lnTo>
                    <a:pt x="11" y="7"/>
                  </a:lnTo>
                  <a:lnTo>
                    <a:pt x="7" y="27"/>
                  </a:lnTo>
                  <a:close/>
                  <a:moveTo>
                    <a:pt x="75" y="27"/>
                  </a:moveTo>
                  <a:lnTo>
                    <a:pt x="67" y="27"/>
                  </a:lnTo>
                  <a:lnTo>
                    <a:pt x="64" y="7"/>
                  </a:lnTo>
                  <a:lnTo>
                    <a:pt x="71" y="7"/>
                  </a:lnTo>
                  <a:lnTo>
                    <a:pt x="75" y="27"/>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Freeform 1732"/>
            <p:cNvSpPr>
              <a:spLocks/>
            </p:cNvSpPr>
            <p:nvPr/>
          </p:nvSpPr>
          <p:spPr bwMode="auto">
            <a:xfrm>
              <a:off x="9416" y="1287"/>
              <a:ext cx="76" cy="27"/>
            </a:xfrm>
            <a:custGeom>
              <a:avLst/>
              <a:gdLst>
                <a:gd name="T0" fmla="*/ 64 w 76"/>
                <a:gd name="T1" fmla="*/ 1294 h 27"/>
                <a:gd name="T2" fmla="*/ 11 w 76"/>
                <a:gd name="T3" fmla="*/ 1294 h 27"/>
                <a:gd name="T4" fmla="*/ 10 w 76"/>
                <a:gd name="T5" fmla="*/ 1298 h 27"/>
                <a:gd name="T6" fmla="*/ 8 w 76"/>
                <a:gd name="T7" fmla="*/ 1309 h 27"/>
                <a:gd name="T8" fmla="*/ 7 w 76"/>
                <a:gd name="T9" fmla="*/ 1314 h 27"/>
                <a:gd name="T10" fmla="*/ 0 w 76"/>
                <a:gd name="T11" fmla="*/ 1314 h 27"/>
                <a:gd name="T12" fmla="*/ 4 w 76"/>
                <a:gd name="T13" fmla="*/ 1290 h 27"/>
                <a:gd name="T14" fmla="*/ 5 w 76"/>
                <a:gd name="T15" fmla="*/ 1287 h 27"/>
                <a:gd name="T16" fmla="*/ 70 w 76"/>
                <a:gd name="T17" fmla="*/ 1287 h 27"/>
                <a:gd name="T18" fmla="*/ 75 w 76"/>
                <a:gd name="T19" fmla="*/ 1314 h 27"/>
                <a:gd name="T20" fmla="*/ 67 w 76"/>
                <a:gd name="T21" fmla="*/ 1314 h 27"/>
                <a:gd name="T22" fmla="*/ 66 w 76"/>
                <a:gd name="T23" fmla="*/ 1309 h 27"/>
                <a:gd name="T24" fmla="*/ 64 w 76"/>
                <a:gd name="T25" fmla="*/ 1298 h 27"/>
                <a:gd name="T26" fmla="*/ 64 w 76"/>
                <a:gd name="T27" fmla="*/ 1294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27">
                  <a:moveTo>
                    <a:pt x="64" y="7"/>
                  </a:moveTo>
                  <a:lnTo>
                    <a:pt x="11" y="7"/>
                  </a:lnTo>
                  <a:lnTo>
                    <a:pt x="10" y="11"/>
                  </a:lnTo>
                  <a:lnTo>
                    <a:pt x="8" y="22"/>
                  </a:lnTo>
                  <a:lnTo>
                    <a:pt x="7" y="27"/>
                  </a:lnTo>
                  <a:lnTo>
                    <a:pt x="0" y="27"/>
                  </a:lnTo>
                  <a:lnTo>
                    <a:pt x="4" y="3"/>
                  </a:lnTo>
                  <a:lnTo>
                    <a:pt x="5" y="0"/>
                  </a:lnTo>
                  <a:lnTo>
                    <a:pt x="70" y="0"/>
                  </a:lnTo>
                  <a:lnTo>
                    <a:pt x="75" y="27"/>
                  </a:lnTo>
                  <a:lnTo>
                    <a:pt x="67" y="27"/>
                  </a:lnTo>
                  <a:lnTo>
                    <a:pt x="66" y="22"/>
                  </a:lnTo>
                  <a:lnTo>
                    <a:pt x="64" y="11"/>
                  </a:lnTo>
                  <a:lnTo>
                    <a:pt x="64" y="7"/>
                  </a:lnTo>
                  <a:close/>
                </a:path>
              </a:pathLst>
            </a:custGeom>
            <a:noFill/>
            <a:ln w="379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Freeform 1733"/>
            <p:cNvSpPr>
              <a:spLocks/>
            </p:cNvSpPr>
            <p:nvPr/>
          </p:nvSpPr>
          <p:spPr bwMode="auto">
            <a:xfrm>
              <a:off x="9314" y="1625"/>
              <a:ext cx="133" cy="271"/>
            </a:xfrm>
            <a:custGeom>
              <a:avLst/>
              <a:gdLst>
                <a:gd name="T0" fmla="*/ 133 w 133"/>
                <a:gd name="T1" fmla="*/ 1896 h 271"/>
                <a:gd name="T2" fmla="*/ 115 w 133"/>
                <a:gd name="T3" fmla="*/ 1896 h 271"/>
                <a:gd name="T4" fmla="*/ 112 w 133"/>
                <a:gd name="T5" fmla="*/ 1868 h 271"/>
                <a:gd name="T6" fmla="*/ 23 w 133"/>
                <a:gd name="T7" fmla="*/ 1818 h 271"/>
                <a:gd name="T8" fmla="*/ 23 w 133"/>
                <a:gd name="T9" fmla="*/ 1644 h 271"/>
                <a:gd name="T10" fmla="*/ 0 w 133"/>
                <a:gd name="T11" fmla="*/ 1644 h 271"/>
                <a:gd name="T12" fmla="*/ 0 w 133"/>
                <a:gd name="T13" fmla="*/ 1625 h 271"/>
                <a:gd name="T14" fmla="*/ 41 w 133"/>
                <a:gd name="T15" fmla="*/ 1625 h 271"/>
                <a:gd name="T16" fmla="*/ 41 w 133"/>
                <a:gd name="T17" fmla="*/ 1807 h 271"/>
                <a:gd name="T18" fmla="*/ 129 w 133"/>
                <a:gd name="T19" fmla="*/ 1857 h 271"/>
                <a:gd name="T20" fmla="*/ 133 w 133"/>
                <a:gd name="T21" fmla="*/ 1896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 h="271">
                  <a:moveTo>
                    <a:pt x="133" y="271"/>
                  </a:moveTo>
                  <a:lnTo>
                    <a:pt x="115" y="271"/>
                  </a:lnTo>
                  <a:lnTo>
                    <a:pt x="112" y="243"/>
                  </a:lnTo>
                  <a:lnTo>
                    <a:pt x="23" y="193"/>
                  </a:lnTo>
                  <a:lnTo>
                    <a:pt x="23" y="19"/>
                  </a:lnTo>
                  <a:lnTo>
                    <a:pt x="0" y="19"/>
                  </a:lnTo>
                  <a:lnTo>
                    <a:pt x="0" y="0"/>
                  </a:lnTo>
                  <a:lnTo>
                    <a:pt x="41" y="0"/>
                  </a:lnTo>
                  <a:lnTo>
                    <a:pt x="41" y="182"/>
                  </a:lnTo>
                  <a:lnTo>
                    <a:pt x="129" y="232"/>
                  </a:lnTo>
                  <a:lnTo>
                    <a:pt x="133" y="27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Freeform 1734"/>
            <p:cNvSpPr>
              <a:spLocks/>
            </p:cNvSpPr>
            <p:nvPr/>
          </p:nvSpPr>
          <p:spPr bwMode="auto">
            <a:xfrm>
              <a:off x="9314" y="1625"/>
              <a:ext cx="133" cy="271"/>
            </a:xfrm>
            <a:custGeom>
              <a:avLst/>
              <a:gdLst>
                <a:gd name="T0" fmla="*/ 0 w 133"/>
                <a:gd name="T1" fmla="*/ 1644 h 271"/>
                <a:gd name="T2" fmla="*/ 23 w 133"/>
                <a:gd name="T3" fmla="*/ 1644 h 271"/>
                <a:gd name="T4" fmla="*/ 23 w 133"/>
                <a:gd name="T5" fmla="*/ 1818 h 271"/>
                <a:gd name="T6" fmla="*/ 70 w 133"/>
                <a:gd name="T7" fmla="*/ 1844 h 271"/>
                <a:gd name="T8" fmla="*/ 96 w 133"/>
                <a:gd name="T9" fmla="*/ 1859 h 271"/>
                <a:gd name="T10" fmla="*/ 107 w 133"/>
                <a:gd name="T11" fmla="*/ 1865 h 271"/>
                <a:gd name="T12" fmla="*/ 112 w 133"/>
                <a:gd name="T13" fmla="*/ 1868 h 271"/>
                <a:gd name="T14" fmla="*/ 113 w 133"/>
                <a:gd name="T15" fmla="*/ 1875 h 271"/>
                <a:gd name="T16" fmla="*/ 115 w 133"/>
                <a:gd name="T17" fmla="*/ 1896 h 271"/>
                <a:gd name="T18" fmla="*/ 133 w 133"/>
                <a:gd name="T19" fmla="*/ 1896 h 271"/>
                <a:gd name="T20" fmla="*/ 129 w 133"/>
                <a:gd name="T21" fmla="*/ 1857 h 271"/>
                <a:gd name="T22" fmla="*/ 83 w 133"/>
                <a:gd name="T23" fmla="*/ 1831 h 271"/>
                <a:gd name="T24" fmla="*/ 58 w 133"/>
                <a:gd name="T25" fmla="*/ 1817 h 271"/>
                <a:gd name="T26" fmla="*/ 47 w 133"/>
                <a:gd name="T27" fmla="*/ 1810 h 271"/>
                <a:gd name="T28" fmla="*/ 41 w 133"/>
                <a:gd name="T29" fmla="*/ 1807 h 271"/>
                <a:gd name="T30" fmla="*/ 41 w 133"/>
                <a:gd name="T31" fmla="*/ 1625 h 271"/>
                <a:gd name="T32" fmla="*/ 0 w 133"/>
                <a:gd name="T33" fmla="*/ 1625 h 271"/>
                <a:gd name="T34" fmla="*/ 0 w 133"/>
                <a:gd name="T35" fmla="*/ 1644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3" h="271">
                  <a:moveTo>
                    <a:pt x="0" y="19"/>
                  </a:moveTo>
                  <a:lnTo>
                    <a:pt x="23" y="19"/>
                  </a:lnTo>
                  <a:lnTo>
                    <a:pt x="23" y="193"/>
                  </a:lnTo>
                  <a:lnTo>
                    <a:pt x="70" y="219"/>
                  </a:lnTo>
                  <a:lnTo>
                    <a:pt x="96" y="234"/>
                  </a:lnTo>
                  <a:lnTo>
                    <a:pt x="107" y="240"/>
                  </a:lnTo>
                  <a:lnTo>
                    <a:pt x="112" y="243"/>
                  </a:lnTo>
                  <a:lnTo>
                    <a:pt x="113" y="250"/>
                  </a:lnTo>
                  <a:lnTo>
                    <a:pt x="115" y="271"/>
                  </a:lnTo>
                  <a:lnTo>
                    <a:pt x="133" y="271"/>
                  </a:lnTo>
                  <a:lnTo>
                    <a:pt x="129" y="232"/>
                  </a:lnTo>
                  <a:lnTo>
                    <a:pt x="83" y="206"/>
                  </a:lnTo>
                  <a:lnTo>
                    <a:pt x="58" y="192"/>
                  </a:lnTo>
                  <a:lnTo>
                    <a:pt x="47" y="185"/>
                  </a:lnTo>
                  <a:lnTo>
                    <a:pt x="41" y="182"/>
                  </a:lnTo>
                  <a:lnTo>
                    <a:pt x="41" y="0"/>
                  </a:lnTo>
                  <a:lnTo>
                    <a:pt x="0" y="0"/>
                  </a:lnTo>
                  <a:lnTo>
                    <a:pt x="0" y="19"/>
                  </a:lnTo>
                  <a:close/>
                </a:path>
              </a:pathLst>
            </a:custGeom>
            <a:noFill/>
            <a:ln w="56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Freeform 1735"/>
            <p:cNvSpPr>
              <a:spLocks/>
            </p:cNvSpPr>
            <p:nvPr/>
          </p:nvSpPr>
          <p:spPr bwMode="auto">
            <a:xfrm>
              <a:off x="9461" y="1630"/>
              <a:ext cx="148" cy="267"/>
            </a:xfrm>
            <a:custGeom>
              <a:avLst/>
              <a:gdLst>
                <a:gd name="T0" fmla="*/ 18 w 148"/>
                <a:gd name="T1" fmla="*/ 1896 h 267"/>
                <a:gd name="T2" fmla="*/ 0 w 148"/>
                <a:gd name="T3" fmla="*/ 1896 h 267"/>
                <a:gd name="T4" fmla="*/ 5 w 148"/>
                <a:gd name="T5" fmla="*/ 1856 h 267"/>
                <a:gd name="T6" fmla="*/ 130 w 148"/>
                <a:gd name="T7" fmla="*/ 1778 h 267"/>
                <a:gd name="T8" fmla="*/ 130 w 148"/>
                <a:gd name="T9" fmla="*/ 1630 h 267"/>
                <a:gd name="T10" fmla="*/ 148 w 148"/>
                <a:gd name="T11" fmla="*/ 1630 h 267"/>
                <a:gd name="T12" fmla="*/ 148 w 148"/>
                <a:gd name="T13" fmla="*/ 1788 h 267"/>
                <a:gd name="T14" fmla="*/ 22 w 148"/>
                <a:gd name="T15" fmla="*/ 1867 h 267"/>
                <a:gd name="T16" fmla="*/ 21 w 148"/>
                <a:gd name="T17" fmla="*/ 1873 h 267"/>
                <a:gd name="T18" fmla="*/ 18 w 148"/>
                <a:gd name="T19" fmla="*/ 1896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267">
                  <a:moveTo>
                    <a:pt x="18" y="266"/>
                  </a:moveTo>
                  <a:lnTo>
                    <a:pt x="0" y="266"/>
                  </a:lnTo>
                  <a:lnTo>
                    <a:pt x="5" y="226"/>
                  </a:lnTo>
                  <a:lnTo>
                    <a:pt x="130" y="148"/>
                  </a:lnTo>
                  <a:lnTo>
                    <a:pt x="130" y="0"/>
                  </a:lnTo>
                  <a:lnTo>
                    <a:pt x="148" y="0"/>
                  </a:lnTo>
                  <a:lnTo>
                    <a:pt x="148" y="158"/>
                  </a:lnTo>
                  <a:lnTo>
                    <a:pt x="22" y="237"/>
                  </a:lnTo>
                  <a:lnTo>
                    <a:pt x="21" y="243"/>
                  </a:lnTo>
                  <a:lnTo>
                    <a:pt x="18" y="26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Freeform 1736"/>
            <p:cNvSpPr>
              <a:spLocks/>
            </p:cNvSpPr>
            <p:nvPr/>
          </p:nvSpPr>
          <p:spPr bwMode="auto">
            <a:xfrm>
              <a:off x="9461" y="1630"/>
              <a:ext cx="148" cy="267"/>
            </a:xfrm>
            <a:custGeom>
              <a:avLst/>
              <a:gdLst>
                <a:gd name="T0" fmla="*/ 18 w 148"/>
                <a:gd name="T1" fmla="*/ 1896 h 267"/>
                <a:gd name="T2" fmla="*/ 21 w 148"/>
                <a:gd name="T3" fmla="*/ 1873 h 267"/>
                <a:gd name="T4" fmla="*/ 22 w 148"/>
                <a:gd name="T5" fmla="*/ 1867 h 267"/>
                <a:gd name="T6" fmla="*/ 44 w 148"/>
                <a:gd name="T7" fmla="*/ 1853 h 267"/>
                <a:gd name="T8" fmla="*/ 88 w 148"/>
                <a:gd name="T9" fmla="*/ 1826 h 267"/>
                <a:gd name="T10" fmla="*/ 129 w 148"/>
                <a:gd name="T11" fmla="*/ 1800 h 267"/>
                <a:gd name="T12" fmla="*/ 148 w 148"/>
                <a:gd name="T13" fmla="*/ 1788 h 267"/>
                <a:gd name="T14" fmla="*/ 148 w 148"/>
                <a:gd name="T15" fmla="*/ 1630 h 267"/>
                <a:gd name="T16" fmla="*/ 130 w 148"/>
                <a:gd name="T17" fmla="*/ 1630 h 267"/>
                <a:gd name="T18" fmla="*/ 130 w 148"/>
                <a:gd name="T19" fmla="*/ 1778 h 267"/>
                <a:gd name="T20" fmla="*/ 107 w 148"/>
                <a:gd name="T21" fmla="*/ 1792 h 267"/>
                <a:gd name="T22" fmla="*/ 64 w 148"/>
                <a:gd name="T23" fmla="*/ 1819 h 267"/>
                <a:gd name="T24" fmla="*/ 23 w 148"/>
                <a:gd name="T25" fmla="*/ 1844 h 267"/>
                <a:gd name="T26" fmla="*/ 5 w 148"/>
                <a:gd name="T27" fmla="*/ 1856 h 267"/>
                <a:gd name="T28" fmla="*/ 0 w 148"/>
                <a:gd name="T29" fmla="*/ 1896 h 267"/>
                <a:gd name="T30" fmla="*/ 18 w 148"/>
                <a:gd name="T31" fmla="*/ 1896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8" h="267">
                  <a:moveTo>
                    <a:pt x="18" y="266"/>
                  </a:moveTo>
                  <a:lnTo>
                    <a:pt x="21" y="243"/>
                  </a:lnTo>
                  <a:lnTo>
                    <a:pt x="22" y="237"/>
                  </a:lnTo>
                  <a:lnTo>
                    <a:pt x="44" y="223"/>
                  </a:lnTo>
                  <a:lnTo>
                    <a:pt x="88" y="196"/>
                  </a:lnTo>
                  <a:lnTo>
                    <a:pt x="129" y="170"/>
                  </a:lnTo>
                  <a:lnTo>
                    <a:pt x="148" y="158"/>
                  </a:lnTo>
                  <a:lnTo>
                    <a:pt x="148" y="0"/>
                  </a:lnTo>
                  <a:lnTo>
                    <a:pt x="130" y="0"/>
                  </a:lnTo>
                  <a:lnTo>
                    <a:pt x="130" y="148"/>
                  </a:lnTo>
                  <a:lnTo>
                    <a:pt x="107" y="162"/>
                  </a:lnTo>
                  <a:lnTo>
                    <a:pt x="64" y="189"/>
                  </a:lnTo>
                  <a:lnTo>
                    <a:pt x="23" y="214"/>
                  </a:lnTo>
                  <a:lnTo>
                    <a:pt x="5" y="226"/>
                  </a:lnTo>
                  <a:lnTo>
                    <a:pt x="0" y="266"/>
                  </a:lnTo>
                  <a:lnTo>
                    <a:pt x="18" y="266"/>
                  </a:lnTo>
                  <a:close/>
                </a:path>
              </a:pathLst>
            </a:custGeom>
            <a:noFill/>
            <a:ln w="56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Freeform 1737"/>
            <p:cNvSpPr>
              <a:spLocks/>
            </p:cNvSpPr>
            <p:nvPr/>
          </p:nvSpPr>
          <p:spPr bwMode="auto">
            <a:xfrm>
              <a:off x="9461" y="1298"/>
              <a:ext cx="148" cy="267"/>
            </a:xfrm>
            <a:custGeom>
              <a:avLst/>
              <a:gdLst>
                <a:gd name="T0" fmla="*/ 148 w 148"/>
                <a:gd name="T1" fmla="*/ 1565 h 267"/>
                <a:gd name="T2" fmla="*/ 130 w 148"/>
                <a:gd name="T3" fmla="*/ 1565 h 267"/>
                <a:gd name="T4" fmla="*/ 130 w 148"/>
                <a:gd name="T5" fmla="*/ 1417 h 267"/>
                <a:gd name="T6" fmla="*/ 5 w 148"/>
                <a:gd name="T7" fmla="*/ 1339 h 267"/>
                <a:gd name="T8" fmla="*/ 0 w 148"/>
                <a:gd name="T9" fmla="*/ 1299 h 267"/>
                <a:gd name="T10" fmla="*/ 18 w 148"/>
                <a:gd name="T11" fmla="*/ 1299 h 267"/>
                <a:gd name="T12" fmla="*/ 21 w 148"/>
                <a:gd name="T13" fmla="*/ 1322 h 267"/>
                <a:gd name="T14" fmla="*/ 22 w 148"/>
                <a:gd name="T15" fmla="*/ 1328 h 267"/>
                <a:gd name="T16" fmla="*/ 148 w 148"/>
                <a:gd name="T17" fmla="*/ 1406 h 267"/>
                <a:gd name="T18" fmla="*/ 148 w 148"/>
                <a:gd name="T19" fmla="*/ 1565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267">
                  <a:moveTo>
                    <a:pt x="148" y="266"/>
                  </a:moveTo>
                  <a:lnTo>
                    <a:pt x="130" y="266"/>
                  </a:lnTo>
                  <a:lnTo>
                    <a:pt x="130" y="118"/>
                  </a:lnTo>
                  <a:lnTo>
                    <a:pt x="5" y="40"/>
                  </a:lnTo>
                  <a:lnTo>
                    <a:pt x="0" y="0"/>
                  </a:lnTo>
                  <a:lnTo>
                    <a:pt x="18" y="0"/>
                  </a:lnTo>
                  <a:lnTo>
                    <a:pt x="21" y="23"/>
                  </a:lnTo>
                  <a:lnTo>
                    <a:pt x="22" y="29"/>
                  </a:lnTo>
                  <a:lnTo>
                    <a:pt x="148" y="107"/>
                  </a:lnTo>
                  <a:lnTo>
                    <a:pt x="148" y="26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4" name="Freeform 1738"/>
            <p:cNvSpPr>
              <a:spLocks/>
            </p:cNvSpPr>
            <p:nvPr/>
          </p:nvSpPr>
          <p:spPr bwMode="auto">
            <a:xfrm>
              <a:off x="9461" y="1298"/>
              <a:ext cx="148" cy="267"/>
            </a:xfrm>
            <a:custGeom>
              <a:avLst/>
              <a:gdLst>
                <a:gd name="T0" fmla="*/ 18 w 148"/>
                <a:gd name="T1" fmla="*/ 1299 h 267"/>
                <a:gd name="T2" fmla="*/ 21 w 148"/>
                <a:gd name="T3" fmla="*/ 1322 h 267"/>
                <a:gd name="T4" fmla="*/ 22 w 148"/>
                <a:gd name="T5" fmla="*/ 1328 h 267"/>
                <a:gd name="T6" fmla="*/ 44 w 148"/>
                <a:gd name="T7" fmla="*/ 1342 h 267"/>
                <a:gd name="T8" fmla="*/ 88 w 148"/>
                <a:gd name="T9" fmla="*/ 1369 h 267"/>
                <a:gd name="T10" fmla="*/ 129 w 148"/>
                <a:gd name="T11" fmla="*/ 1395 h 267"/>
                <a:gd name="T12" fmla="*/ 148 w 148"/>
                <a:gd name="T13" fmla="*/ 1406 h 267"/>
                <a:gd name="T14" fmla="*/ 148 w 148"/>
                <a:gd name="T15" fmla="*/ 1565 h 267"/>
                <a:gd name="T16" fmla="*/ 130 w 148"/>
                <a:gd name="T17" fmla="*/ 1565 h 267"/>
                <a:gd name="T18" fmla="*/ 130 w 148"/>
                <a:gd name="T19" fmla="*/ 1417 h 267"/>
                <a:gd name="T20" fmla="*/ 107 w 148"/>
                <a:gd name="T21" fmla="*/ 1402 h 267"/>
                <a:gd name="T22" fmla="*/ 64 w 148"/>
                <a:gd name="T23" fmla="*/ 1376 h 267"/>
                <a:gd name="T24" fmla="*/ 23 w 148"/>
                <a:gd name="T25" fmla="*/ 1350 h 267"/>
                <a:gd name="T26" fmla="*/ 5 w 148"/>
                <a:gd name="T27" fmla="*/ 1339 h 267"/>
                <a:gd name="T28" fmla="*/ 0 w 148"/>
                <a:gd name="T29" fmla="*/ 1299 h 267"/>
                <a:gd name="T30" fmla="*/ 18 w 148"/>
                <a:gd name="T31" fmla="*/ 1299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8" h="267">
                  <a:moveTo>
                    <a:pt x="18" y="0"/>
                  </a:moveTo>
                  <a:lnTo>
                    <a:pt x="21" y="23"/>
                  </a:lnTo>
                  <a:lnTo>
                    <a:pt x="22" y="29"/>
                  </a:lnTo>
                  <a:lnTo>
                    <a:pt x="44" y="43"/>
                  </a:lnTo>
                  <a:lnTo>
                    <a:pt x="88" y="70"/>
                  </a:lnTo>
                  <a:lnTo>
                    <a:pt x="129" y="96"/>
                  </a:lnTo>
                  <a:lnTo>
                    <a:pt x="148" y="107"/>
                  </a:lnTo>
                  <a:lnTo>
                    <a:pt x="148" y="266"/>
                  </a:lnTo>
                  <a:lnTo>
                    <a:pt x="130" y="266"/>
                  </a:lnTo>
                  <a:lnTo>
                    <a:pt x="130" y="118"/>
                  </a:lnTo>
                  <a:lnTo>
                    <a:pt x="107" y="103"/>
                  </a:lnTo>
                  <a:lnTo>
                    <a:pt x="64" y="77"/>
                  </a:lnTo>
                  <a:lnTo>
                    <a:pt x="23" y="51"/>
                  </a:lnTo>
                  <a:lnTo>
                    <a:pt x="5" y="40"/>
                  </a:lnTo>
                  <a:lnTo>
                    <a:pt x="0" y="0"/>
                  </a:lnTo>
                  <a:lnTo>
                    <a:pt x="18" y="0"/>
                  </a:lnTo>
                  <a:close/>
                </a:path>
              </a:pathLst>
            </a:custGeom>
            <a:noFill/>
            <a:ln w="56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5" name="Freeform 1739"/>
            <p:cNvSpPr>
              <a:spLocks/>
            </p:cNvSpPr>
            <p:nvPr/>
          </p:nvSpPr>
          <p:spPr bwMode="auto">
            <a:xfrm>
              <a:off x="9314" y="1298"/>
              <a:ext cx="133" cy="271"/>
            </a:xfrm>
            <a:custGeom>
              <a:avLst/>
              <a:gdLst>
                <a:gd name="T0" fmla="*/ 41 w 133"/>
                <a:gd name="T1" fmla="*/ 1569 h 271"/>
                <a:gd name="T2" fmla="*/ 0 w 133"/>
                <a:gd name="T3" fmla="*/ 1569 h 271"/>
                <a:gd name="T4" fmla="*/ 0 w 133"/>
                <a:gd name="T5" fmla="*/ 1551 h 271"/>
                <a:gd name="T6" fmla="*/ 23 w 133"/>
                <a:gd name="T7" fmla="*/ 1551 h 271"/>
                <a:gd name="T8" fmla="*/ 23 w 133"/>
                <a:gd name="T9" fmla="*/ 1377 h 271"/>
                <a:gd name="T10" fmla="*/ 112 w 133"/>
                <a:gd name="T11" fmla="*/ 1327 h 271"/>
                <a:gd name="T12" fmla="*/ 115 w 133"/>
                <a:gd name="T13" fmla="*/ 1298 h 271"/>
                <a:gd name="T14" fmla="*/ 133 w 133"/>
                <a:gd name="T15" fmla="*/ 1298 h 271"/>
                <a:gd name="T16" fmla="*/ 129 w 133"/>
                <a:gd name="T17" fmla="*/ 1338 h 271"/>
                <a:gd name="T18" fmla="*/ 41 w 133"/>
                <a:gd name="T19" fmla="*/ 1388 h 271"/>
                <a:gd name="T20" fmla="*/ 41 w 133"/>
                <a:gd name="T21" fmla="*/ 1569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 h="271">
                  <a:moveTo>
                    <a:pt x="41" y="271"/>
                  </a:moveTo>
                  <a:lnTo>
                    <a:pt x="0" y="271"/>
                  </a:lnTo>
                  <a:lnTo>
                    <a:pt x="0" y="253"/>
                  </a:lnTo>
                  <a:lnTo>
                    <a:pt x="23" y="253"/>
                  </a:lnTo>
                  <a:lnTo>
                    <a:pt x="23" y="79"/>
                  </a:lnTo>
                  <a:lnTo>
                    <a:pt x="112" y="29"/>
                  </a:lnTo>
                  <a:lnTo>
                    <a:pt x="115" y="0"/>
                  </a:lnTo>
                  <a:lnTo>
                    <a:pt x="133" y="0"/>
                  </a:lnTo>
                  <a:lnTo>
                    <a:pt x="129" y="40"/>
                  </a:lnTo>
                  <a:lnTo>
                    <a:pt x="41" y="90"/>
                  </a:lnTo>
                  <a:lnTo>
                    <a:pt x="41" y="27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Freeform 1740"/>
            <p:cNvSpPr>
              <a:spLocks/>
            </p:cNvSpPr>
            <p:nvPr/>
          </p:nvSpPr>
          <p:spPr bwMode="auto">
            <a:xfrm>
              <a:off x="9314" y="1298"/>
              <a:ext cx="133" cy="271"/>
            </a:xfrm>
            <a:custGeom>
              <a:avLst/>
              <a:gdLst>
                <a:gd name="T0" fmla="*/ 0 w 133"/>
                <a:gd name="T1" fmla="*/ 1551 h 271"/>
                <a:gd name="T2" fmla="*/ 23 w 133"/>
                <a:gd name="T3" fmla="*/ 1551 h 271"/>
                <a:gd name="T4" fmla="*/ 23 w 133"/>
                <a:gd name="T5" fmla="*/ 1377 h 271"/>
                <a:gd name="T6" fmla="*/ 70 w 133"/>
                <a:gd name="T7" fmla="*/ 1350 h 271"/>
                <a:gd name="T8" fmla="*/ 96 w 133"/>
                <a:gd name="T9" fmla="*/ 1336 h 271"/>
                <a:gd name="T10" fmla="*/ 107 w 133"/>
                <a:gd name="T11" fmla="*/ 1330 h 271"/>
                <a:gd name="T12" fmla="*/ 112 w 133"/>
                <a:gd name="T13" fmla="*/ 1327 h 271"/>
                <a:gd name="T14" fmla="*/ 113 w 133"/>
                <a:gd name="T15" fmla="*/ 1320 h 271"/>
                <a:gd name="T16" fmla="*/ 115 w 133"/>
                <a:gd name="T17" fmla="*/ 1298 h 271"/>
                <a:gd name="T18" fmla="*/ 133 w 133"/>
                <a:gd name="T19" fmla="*/ 1298 h 271"/>
                <a:gd name="T20" fmla="*/ 129 w 133"/>
                <a:gd name="T21" fmla="*/ 1338 h 271"/>
                <a:gd name="T22" fmla="*/ 83 w 133"/>
                <a:gd name="T23" fmla="*/ 1364 h 271"/>
                <a:gd name="T24" fmla="*/ 58 w 133"/>
                <a:gd name="T25" fmla="*/ 1378 h 271"/>
                <a:gd name="T26" fmla="*/ 47 w 133"/>
                <a:gd name="T27" fmla="*/ 1384 h 271"/>
                <a:gd name="T28" fmla="*/ 41 w 133"/>
                <a:gd name="T29" fmla="*/ 1388 h 271"/>
                <a:gd name="T30" fmla="*/ 41 w 133"/>
                <a:gd name="T31" fmla="*/ 1569 h 271"/>
                <a:gd name="T32" fmla="*/ 0 w 133"/>
                <a:gd name="T33" fmla="*/ 1569 h 271"/>
                <a:gd name="T34" fmla="*/ 0 w 133"/>
                <a:gd name="T35" fmla="*/ 1551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3" h="271">
                  <a:moveTo>
                    <a:pt x="0" y="253"/>
                  </a:moveTo>
                  <a:lnTo>
                    <a:pt x="23" y="253"/>
                  </a:lnTo>
                  <a:lnTo>
                    <a:pt x="23" y="79"/>
                  </a:lnTo>
                  <a:lnTo>
                    <a:pt x="70" y="52"/>
                  </a:lnTo>
                  <a:lnTo>
                    <a:pt x="96" y="38"/>
                  </a:lnTo>
                  <a:lnTo>
                    <a:pt x="107" y="32"/>
                  </a:lnTo>
                  <a:lnTo>
                    <a:pt x="112" y="29"/>
                  </a:lnTo>
                  <a:lnTo>
                    <a:pt x="113" y="22"/>
                  </a:lnTo>
                  <a:lnTo>
                    <a:pt x="115" y="0"/>
                  </a:lnTo>
                  <a:lnTo>
                    <a:pt x="133" y="0"/>
                  </a:lnTo>
                  <a:lnTo>
                    <a:pt x="129" y="40"/>
                  </a:lnTo>
                  <a:lnTo>
                    <a:pt x="83" y="66"/>
                  </a:lnTo>
                  <a:lnTo>
                    <a:pt x="58" y="80"/>
                  </a:lnTo>
                  <a:lnTo>
                    <a:pt x="47" y="86"/>
                  </a:lnTo>
                  <a:lnTo>
                    <a:pt x="41" y="90"/>
                  </a:lnTo>
                  <a:lnTo>
                    <a:pt x="41" y="271"/>
                  </a:lnTo>
                  <a:lnTo>
                    <a:pt x="0" y="271"/>
                  </a:lnTo>
                  <a:lnTo>
                    <a:pt x="0" y="253"/>
                  </a:lnTo>
                  <a:close/>
                </a:path>
              </a:pathLst>
            </a:custGeom>
            <a:noFill/>
            <a:ln w="56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7" name="Picture 1741"/>
            <p:cNvPicPr>
              <a:picLocks noChangeAspect="1" noChangeArrowheads="1"/>
            </p:cNvPicPr>
            <p:nvPr/>
          </p:nvPicPr>
          <p:blipFill>
            <a:blip r:embed="rId17" cstate="print"/>
            <a:srcRect/>
            <a:stretch>
              <a:fillRect/>
            </a:stretch>
          </p:blipFill>
          <p:spPr bwMode="auto">
            <a:xfrm>
              <a:off x="9374" y="1403"/>
              <a:ext cx="30" cy="385"/>
            </a:xfrm>
            <a:prstGeom prst="rect">
              <a:avLst/>
            </a:prstGeom>
            <a:noFill/>
          </p:spPr>
        </p:pic>
        <p:sp>
          <p:nvSpPr>
            <p:cNvPr id="58" name="Freeform 1742"/>
            <p:cNvSpPr>
              <a:spLocks/>
            </p:cNvSpPr>
            <p:nvPr/>
          </p:nvSpPr>
          <p:spPr bwMode="auto">
            <a:xfrm>
              <a:off x="9374" y="1403"/>
              <a:ext cx="30" cy="385"/>
            </a:xfrm>
            <a:custGeom>
              <a:avLst/>
              <a:gdLst>
                <a:gd name="T0" fmla="*/ 18 w 30"/>
                <a:gd name="T1" fmla="*/ 1788 h 385"/>
                <a:gd name="T2" fmla="*/ 0 w 30"/>
                <a:gd name="T3" fmla="*/ 1788 h 385"/>
                <a:gd name="T4" fmla="*/ 0 w 30"/>
                <a:gd name="T5" fmla="*/ 1404 h 385"/>
                <a:gd name="T6" fmla="*/ 18 w 30"/>
                <a:gd name="T7" fmla="*/ 1404 h 385"/>
                <a:gd name="T8" fmla="*/ 24 w 30"/>
                <a:gd name="T9" fmla="*/ 1404 h 385"/>
                <a:gd name="T10" fmla="*/ 29 w 30"/>
                <a:gd name="T11" fmla="*/ 1410 h 385"/>
                <a:gd name="T12" fmla="*/ 29 w 30"/>
                <a:gd name="T13" fmla="*/ 1419 h 385"/>
                <a:gd name="T14" fmla="*/ 29 w 30"/>
                <a:gd name="T15" fmla="*/ 1774 h 385"/>
                <a:gd name="T16" fmla="*/ 29 w 30"/>
                <a:gd name="T17" fmla="*/ 1782 h 385"/>
                <a:gd name="T18" fmla="*/ 24 w 30"/>
                <a:gd name="T19" fmla="*/ 1788 h 385"/>
                <a:gd name="T20" fmla="*/ 18 w 30"/>
                <a:gd name="T21" fmla="*/ 1788 h 3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85">
                  <a:moveTo>
                    <a:pt x="18" y="384"/>
                  </a:moveTo>
                  <a:lnTo>
                    <a:pt x="0" y="384"/>
                  </a:lnTo>
                  <a:lnTo>
                    <a:pt x="0" y="0"/>
                  </a:lnTo>
                  <a:lnTo>
                    <a:pt x="18" y="0"/>
                  </a:lnTo>
                  <a:lnTo>
                    <a:pt x="24" y="0"/>
                  </a:lnTo>
                  <a:lnTo>
                    <a:pt x="29" y="6"/>
                  </a:lnTo>
                  <a:lnTo>
                    <a:pt x="29" y="15"/>
                  </a:lnTo>
                  <a:lnTo>
                    <a:pt x="29" y="370"/>
                  </a:lnTo>
                  <a:lnTo>
                    <a:pt x="29" y="378"/>
                  </a:lnTo>
                  <a:lnTo>
                    <a:pt x="24" y="384"/>
                  </a:lnTo>
                  <a:lnTo>
                    <a:pt x="18" y="384"/>
                  </a:lnTo>
                </a:path>
              </a:pathLst>
            </a:custGeom>
            <a:noFill/>
            <a:ln w="566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 name="Freeform 1743"/>
            <p:cNvSpPr>
              <a:spLocks/>
            </p:cNvSpPr>
            <p:nvPr/>
          </p:nvSpPr>
          <p:spPr bwMode="auto">
            <a:xfrm>
              <a:off x="5435" y="1714"/>
              <a:ext cx="86" cy="488"/>
            </a:xfrm>
            <a:custGeom>
              <a:avLst/>
              <a:gdLst>
                <a:gd name="T0" fmla="*/ 23 w 86"/>
                <a:gd name="T1" fmla="*/ 2202 h 488"/>
                <a:gd name="T2" fmla="*/ 0 w 86"/>
                <a:gd name="T3" fmla="*/ 2202 h 488"/>
                <a:gd name="T4" fmla="*/ 5 w 86"/>
                <a:gd name="T5" fmla="*/ 2153 h 488"/>
                <a:gd name="T6" fmla="*/ 58 w 86"/>
                <a:gd name="T7" fmla="*/ 2123 h 488"/>
                <a:gd name="T8" fmla="*/ 71 w 86"/>
                <a:gd name="T9" fmla="*/ 2116 h 488"/>
                <a:gd name="T10" fmla="*/ 71 w 86"/>
                <a:gd name="T11" fmla="*/ 1806 h 488"/>
                <a:gd name="T12" fmla="*/ 66 w 86"/>
                <a:gd name="T13" fmla="*/ 1803 h 488"/>
                <a:gd name="T14" fmla="*/ 57 w 86"/>
                <a:gd name="T15" fmla="*/ 1798 h 488"/>
                <a:gd name="T16" fmla="*/ 5 w 86"/>
                <a:gd name="T17" fmla="*/ 1768 h 488"/>
                <a:gd name="T18" fmla="*/ 0 w 86"/>
                <a:gd name="T19" fmla="*/ 1714 h 488"/>
                <a:gd name="T20" fmla="*/ 23 w 86"/>
                <a:gd name="T21" fmla="*/ 1714 h 488"/>
                <a:gd name="T22" fmla="*/ 19 w 86"/>
                <a:gd name="T23" fmla="*/ 1760 h 488"/>
                <a:gd name="T24" fmla="*/ 85 w 86"/>
                <a:gd name="T25" fmla="*/ 1797 h 488"/>
                <a:gd name="T26" fmla="*/ 85 w 86"/>
                <a:gd name="T27" fmla="*/ 2124 h 488"/>
                <a:gd name="T28" fmla="*/ 19 w 86"/>
                <a:gd name="T29" fmla="*/ 2161 h 488"/>
                <a:gd name="T30" fmla="*/ 23 w 86"/>
                <a:gd name="T31" fmla="*/ 2202 h 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 h="488">
                  <a:moveTo>
                    <a:pt x="23" y="488"/>
                  </a:moveTo>
                  <a:lnTo>
                    <a:pt x="0" y="488"/>
                  </a:lnTo>
                  <a:lnTo>
                    <a:pt x="5" y="439"/>
                  </a:lnTo>
                  <a:lnTo>
                    <a:pt x="58" y="409"/>
                  </a:lnTo>
                  <a:lnTo>
                    <a:pt x="71" y="402"/>
                  </a:lnTo>
                  <a:lnTo>
                    <a:pt x="71" y="92"/>
                  </a:lnTo>
                  <a:lnTo>
                    <a:pt x="66" y="89"/>
                  </a:lnTo>
                  <a:lnTo>
                    <a:pt x="57" y="84"/>
                  </a:lnTo>
                  <a:lnTo>
                    <a:pt x="5" y="54"/>
                  </a:lnTo>
                  <a:lnTo>
                    <a:pt x="0" y="0"/>
                  </a:lnTo>
                  <a:lnTo>
                    <a:pt x="23" y="0"/>
                  </a:lnTo>
                  <a:lnTo>
                    <a:pt x="19" y="46"/>
                  </a:lnTo>
                  <a:lnTo>
                    <a:pt x="85" y="83"/>
                  </a:lnTo>
                  <a:lnTo>
                    <a:pt x="85" y="410"/>
                  </a:lnTo>
                  <a:lnTo>
                    <a:pt x="19" y="447"/>
                  </a:lnTo>
                  <a:lnTo>
                    <a:pt x="23" y="488"/>
                  </a:lnTo>
                  <a:close/>
                </a:path>
              </a:pathLst>
            </a:custGeom>
            <a:solidFill>
              <a:srgbClr val="51515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0" name="Picture 1744"/>
            <p:cNvPicPr>
              <a:picLocks noChangeAspect="1" noChangeArrowheads="1"/>
            </p:cNvPicPr>
            <p:nvPr/>
          </p:nvPicPr>
          <p:blipFill>
            <a:blip r:embed="rId18" cstate="print"/>
            <a:srcRect/>
            <a:stretch>
              <a:fillRect/>
            </a:stretch>
          </p:blipFill>
          <p:spPr bwMode="auto">
            <a:xfrm>
              <a:off x="6351" y="1430"/>
              <a:ext cx="202" cy="251"/>
            </a:xfrm>
            <a:prstGeom prst="rect">
              <a:avLst/>
            </a:prstGeom>
            <a:noFill/>
          </p:spPr>
        </p:pic>
        <p:pic>
          <p:nvPicPr>
            <p:cNvPr id="61" name="Picture 1745"/>
            <p:cNvPicPr>
              <a:picLocks noChangeAspect="1" noChangeArrowheads="1"/>
            </p:cNvPicPr>
            <p:nvPr/>
          </p:nvPicPr>
          <p:blipFill>
            <a:blip r:embed="rId19" cstate="print"/>
            <a:srcRect/>
            <a:stretch>
              <a:fillRect/>
            </a:stretch>
          </p:blipFill>
          <p:spPr bwMode="auto">
            <a:xfrm>
              <a:off x="6346" y="1425"/>
              <a:ext cx="210" cy="260"/>
            </a:xfrm>
            <a:prstGeom prst="rect">
              <a:avLst/>
            </a:prstGeom>
            <a:noFill/>
          </p:spPr>
        </p:pic>
        <p:sp>
          <p:nvSpPr>
            <p:cNvPr id="62" name="Freeform 1746"/>
            <p:cNvSpPr>
              <a:spLocks/>
            </p:cNvSpPr>
            <p:nvPr/>
          </p:nvSpPr>
          <p:spPr bwMode="auto">
            <a:xfrm>
              <a:off x="5531" y="1086"/>
              <a:ext cx="781" cy="900"/>
            </a:xfrm>
            <a:custGeom>
              <a:avLst/>
              <a:gdLst>
                <a:gd name="T0" fmla="*/ 0 w 781"/>
                <a:gd name="T1" fmla="*/ 1935 h 900"/>
                <a:gd name="T2" fmla="*/ 243 w 781"/>
                <a:gd name="T3" fmla="*/ 1935 h 900"/>
                <a:gd name="T4" fmla="*/ 273 w 781"/>
                <a:gd name="T5" fmla="*/ 1928 h 900"/>
                <a:gd name="T6" fmla="*/ 298 w 781"/>
                <a:gd name="T7" fmla="*/ 1912 h 900"/>
                <a:gd name="T8" fmla="*/ 315 w 781"/>
                <a:gd name="T9" fmla="*/ 1887 h 900"/>
                <a:gd name="T10" fmla="*/ 321 w 781"/>
                <a:gd name="T11" fmla="*/ 1856 h 900"/>
                <a:gd name="T12" fmla="*/ 321 w 781"/>
                <a:gd name="T13" fmla="*/ 1216 h 900"/>
                <a:gd name="T14" fmla="*/ 331 w 781"/>
                <a:gd name="T15" fmla="*/ 1166 h 900"/>
                <a:gd name="T16" fmla="*/ 359 w 781"/>
                <a:gd name="T17" fmla="*/ 1125 h 900"/>
                <a:gd name="T18" fmla="*/ 400 w 781"/>
                <a:gd name="T19" fmla="*/ 1097 h 900"/>
                <a:gd name="T20" fmla="*/ 450 w 781"/>
                <a:gd name="T21" fmla="*/ 1087 h 900"/>
                <a:gd name="T22" fmla="*/ 781 w 781"/>
                <a:gd name="T23" fmla="*/ 1087 h 900"/>
                <a:gd name="T24" fmla="*/ 781 w 781"/>
                <a:gd name="T25" fmla="*/ 1138 h 900"/>
                <a:gd name="T26" fmla="*/ 450 w 781"/>
                <a:gd name="T27" fmla="*/ 1138 h 900"/>
                <a:gd name="T28" fmla="*/ 420 w 781"/>
                <a:gd name="T29" fmla="*/ 1144 h 900"/>
                <a:gd name="T30" fmla="*/ 395 w 781"/>
                <a:gd name="T31" fmla="*/ 1161 h 900"/>
                <a:gd name="T32" fmla="*/ 378 w 781"/>
                <a:gd name="T33" fmla="*/ 1186 h 900"/>
                <a:gd name="T34" fmla="*/ 372 w 781"/>
                <a:gd name="T35" fmla="*/ 1216 h 900"/>
                <a:gd name="T36" fmla="*/ 372 w 781"/>
                <a:gd name="T37" fmla="*/ 1856 h 900"/>
                <a:gd name="T38" fmla="*/ 362 w 781"/>
                <a:gd name="T39" fmla="*/ 1907 h 900"/>
                <a:gd name="T40" fmla="*/ 334 w 781"/>
                <a:gd name="T41" fmla="*/ 1948 h 900"/>
                <a:gd name="T42" fmla="*/ 293 w 781"/>
                <a:gd name="T43" fmla="*/ 1976 h 900"/>
                <a:gd name="T44" fmla="*/ 243 w 781"/>
                <a:gd name="T45" fmla="*/ 1986 h 900"/>
                <a:gd name="T46" fmla="*/ 0 w 781"/>
                <a:gd name="T47" fmla="*/ 1986 h 9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1" h="900">
                  <a:moveTo>
                    <a:pt x="0" y="848"/>
                  </a:moveTo>
                  <a:lnTo>
                    <a:pt x="243" y="848"/>
                  </a:lnTo>
                  <a:lnTo>
                    <a:pt x="273" y="841"/>
                  </a:lnTo>
                  <a:lnTo>
                    <a:pt x="298" y="825"/>
                  </a:lnTo>
                  <a:lnTo>
                    <a:pt x="315" y="800"/>
                  </a:lnTo>
                  <a:lnTo>
                    <a:pt x="321" y="769"/>
                  </a:lnTo>
                  <a:lnTo>
                    <a:pt x="321" y="129"/>
                  </a:lnTo>
                  <a:lnTo>
                    <a:pt x="331" y="79"/>
                  </a:lnTo>
                  <a:lnTo>
                    <a:pt x="359" y="38"/>
                  </a:lnTo>
                  <a:lnTo>
                    <a:pt x="400" y="10"/>
                  </a:lnTo>
                  <a:lnTo>
                    <a:pt x="450" y="0"/>
                  </a:lnTo>
                  <a:lnTo>
                    <a:pt x="781" y="0"/>
                  </a:lnTo>
                  <a:lnTo>
                    <a:pt x="781" y="51"/>
                  </a:lnTo>
                  <a:lnTo>
                    <a:pt x="450" y="51"/>
                  </a:lnTo>
                  <a:lnTo>
                    <a:pt x="420" y="57"/>
                  </a:lnTo>
                  <a:lnTo>
                    <a:pt x="395" y="74"/>
                  </a:lnTo>
                  <a:lnTo>
                    <a:pt x="378" y="99"/>
                  </a:lnTo>
                  <a:lnTo>
                    <a:pt x="372" y="129"/>
                  </a:lnTo>
                  <a:lnTo>
                    <a:pt x="372" y="769"/>
                  </a:lnTo>
                  <a:lnTo>
                    <a:pt x="362" y="820"/>
                  </a:lnTo>
                  <a:lnTo>
                    <a:pt x="334" y="861"/>
                  </a:lnTo>
                  <a:lnTo>
                    <a:pt x="293" y="889"/>
                  </a:lnTo>
                  <a:lnTo>
                    <a:pt x="243" y="899"/>
                  </a:lnTo>
                  <a:lnTo>
                    <a:pt x="0" y="899"/>
                  </a:lnTo>
                </a:path>
              </a:pathLst>
            </a:custGeom>
            <a:noFill/>
            <a:ln w="56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3" name="Picture 1747"/>
            <p:cNvPicPr>
              <a:picLocks noChangeAspect="1" noChangeArrowheads="1"/>
            </p:cNvPicPr>
            <p:nvPr/>
          </p:nvPicPr>
          <p:blipFill>
            <a:blip r:embed="rId20" cstate="print"/>
            <a:srcRect/>
            <a:stretch>
              <a:fillRect/>
            </a:stretch>
          </p:blipFill>
          <p:spPr bwMode="auto">
            <a:xfrm>
              <a:off x="4996" y="1915"/>
              <a:ext cx="151" cy="239"/>
            </a:xfrm>
            <a:prstGeom prst="rect">
              <a:avLst/>
            </a:prstGeom>
            <a:noFill/>
          </p:spPr>
        </p:pic>
        <p:pic>
          <p:nvPicPr>
            <p:cNvPr id="64" name="Picture 1748"/>
            <p:cNvPicPr>
              <a:picLocks noChangeAspect="1" noChangeArrowheads="1"/>
            </p:cNvPicPr>
            <p:nvPr/>
          </p:nvPicPr>
          <p:blipFill>
            <a:blip r:embed="rId21" cstate="print"/>
            <a:srcRect/>
            <a:stretch>
              <a:fillRect/>
            </a:stretch>
          </p:blipFill>
          <p:spPr bwMode="auto">
            <a:xfrm>
              <a:off x="4991" y="1911"/>
              <a:ext cx="160" cy="247"/>
            </a:xfrm>
            <a:prstGeom prst="rect">
              <a:avLst/>
            </a:prstGeom>
            <a:noFill/>
          </p:spPr>
        </p:pic>
        <p:pic>
          <p:nvPicPr>
            <p:cNvPr id="65" name="Picture 1749"/>
            <p:cNvPicPr>
              <a:picLocks noChangeAspect="1" noChangeArrowheads="1"/>
            </p:cNvPicPr>
            <p:nvPr/>
          </p:nvPicPr>
          <p:blipFill>
            <a:blip r:embed="rId22" cstate="print"/>
            <a:srcRect/>
            <a:stretch>
              <a:fillRect/>
            </a:stretch>
          </p:blipFill>
          <p:spPr bwMode="auto">
            <a:xfrm>
              <a:off x="4476" y="2107"/>
              <a:ext cx="1042" cy="1046"/>
            </a:xfrm>
            <a:prstGeom prst="rect">
              <a:avLst/>
            </a:prstGeom>
            <a:noFill/>
          </p:spPr>
        </p:pic>
        <p:sp>
          <p:nvSpPr>
            <p:cNvPr id="66" name="Freeform 1750"/>
            <p:cNvSpPr>
              <a:spLocks/>
            </p:cNvSpPr>
            <p:nvPr/>
          </p:nvSpPr>
          <p:spPr bwMode="auto">
            <a:xfrm>
              <a:off x="4541" y="2172"/>
              <a:ext cx="913" cy="916"/>
            </a:xfrm>
            <a:custGeom>
              <a:avLst/>
              <a:gdLst>
                <a:gd name="T0" fmla="*/ 5 w 913"/>
                <a:gd name="T1" fmla="*/ 2567 h 916"/>
                <a:gd name="T2" fmla="*/ 21 w 913"/>
                <a:gd name="T3" fmla="*/ 2494 h 916"/>
                <a:gd name="T4" fmla="*/ 48 w 913"/>
                <a:gd name="T5" fmla="*/ 2427 h 916"/>
                <a:gd name="T6" fmla="*/ 84 w 913"/>
                <a:gd name="T7" fmla="*/ 2365 h 916"/>
                <a:gd name="T8" fmla="*/ 129 w 913"/>
                <a:gd name="T9" fmla="*/ 2311 h 916"/>
                <a:gd name="T10" fmla="*/ 181 w 913"/>
                <a:gd name="T11" fmla="*/ 2265 h 916"/>
                <a:gd name="T12" fmla="*/ 240 w 913"/>
                <a:gd name="T13" fmla="*/ 2227 h 916"/>
                <a:gd name="T14" fmla="*/ 305 w 913"/>
                <a:gd name="T15" fmla="*/ 2198 h 916"/>
                <a:gd name="T16" fmla="*/ 373 w 913"/>
                <a:gd name="T17" fmla="*/ 2180 h 916"/>
                <a:gd name="T18" fmla="*/ 445 w 913"/>
                <a:gd name="T19" fmla="*/ 2172 h 916"/>
                <a:gd name="T20" fmla="*/ 519 w 913"/>
                <a:gd name="T21" fmla="*/ 2176 h 916"/>
                <a:gd name="T22" fmla="*/ 592 w 913"/>
                <a:gd name="T23" fmla="*/ 2193 h 916"/>
                <a:gd name="T24" fmla="*/ 659 w 913"/>
                <a:gd name="T25" fmla="*/ 2219 h 916"/>
                <a:gd name="T26" fmla="*/ 720 w 913"/>
                <a:gd name="T27" fmla="*/ 2256 h 916"/>
                <a:gd name="T28" fmla="*/ 774 w 913"/>
                <a:gd name="T29" fmla="*/ 2301 h 916"/>
                <a:gd name="T30" fmla="*/ 820 w 913"/>
                <a:gd name="T31" fmla="*/ 2354 h 916"/>
                <a:gd name="T32" fmla="*/ 858 w 913"/>
                <a:gd name="T33" fmla="*/ 2413 h 916"/>
                <a:gd name="T34" fmla="*/ 887 w 913"/>
                <a:gd name="T35" fmla="*/ 2478 h 916"/>
                <a:gd name="T36" fmla="*/ 905 w 913"/>
                <a:gd name="T37" fmla="*/ 2546 h 916"/>
                <a:gd name="T38" fmla="*/ 912 w 913"/>
                <a:gd name="T39" fmla="*/ 2619 h 916"/>
                <a:gd name="T40" fmla="*/ 908 w 913"/>
                <a:gd name="T41" fmla="*/ 2693 h 916"/>
                <a:gd name="T42" fmla="*/ 892 w 913"/>
                <a:gd name="T43" fmla="*/ 2766 h 916"/>
                <a:gd name="T44" fmla="*/ 865 w 913"/>
                <a:gd name="T45" fmla="*/ 2833 h 916"/>
                <a:gd name="T46" fmla="*/ 829 w 913"/>
                <a:gd name="T47" fmla="*/ 2894 h 916"/>
                <a:gd name="T48" fmla="*/ 784 w 913"/>
                <a:gd name="T49" fmla="*/ 2949 h 916"/>
                <a:gd name="T50" fmla="*/ 731 w 913"/>
                <a:gd name="T51" fmla="*/ 2995 h 916"/>
                <a:gd name="T52" fmla="*/ 673 w 913"/>
                <a:gd name="T53" fmla="*/ 3033 h 916"/>
                <a:gd name="T54" fmla="*/ 608 w 913"/>
                <a:gd name="T55" fmla="*/ 3062 h 916"/>
                <a:gd name="T56" fmla="*/ 540 w 913"/>
                <a:gd name="T57" fmla="*/ 3080 h 916"/>
                <a:gd name="T58" fmla="*/ 468 w 913"/>
                <a:gd name="T59" fmla="*/ 3088 h 916"/>
                <a:gd name="T60" fmla="*/ 394 w 913"/>
                <a:gd name="T61" fmla="*/ 3084 h 916"/>
                <a:gd name="T62" fmla="*/ 321 w 913"/>
                <a:gd name="T63" fmla="*/ 3067 h 916"/>
                <a:gd name="T64" fmla="*/ 254 w 913"/>
                <a:gd name="T65" fmla="*/ 3040 h 916"/>
                <a:gd name="T66" fmla="*/ 193 w 913"/>
                <a:gd name="T67" fmla="*/ 3004 h 916"/>
                <a:gd name="T68" fmla="*/ 139 w 913"/>
                <a:gd name="T69" fmla="*/ 2959 h 916"/>
                <a:gd name="T70" fmla="*/ 93 w 913"/>
                <a:gd name="T71" fmla="*/ 2906 h 916"/>
                <a:gd name="T72" fmla="*/ 55 w 913"/>
                <a:gd name="T73" fmla="*/ 2847 h 916"/>
                <a:gd name="T74" fmla="*/ 26 w 913"/>
                <a:gd name="T75" fmla="*/ 2782 h 916"/>
                <a:gd name="T76" fmla="*/ 8 w 913"/>
                <a:gd name="T77" fmla="*/ 2713 h 916"/>
                <a:gd name="T78" fmla="*/ 0 w 913"/>
                <a:gd name="T79" fmla="*/ 2641 h 916"/>
                <a:gd name="T80" fmla="*/ 5 w 913"/>
                <a:gd name="T81" fmla="*/ 2567 h 9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13" h="916">
                  <a:moveTo>
                    <a:pt x="5" y="395"/>
                  </a:moveTo>
                  <a:lnTo>
                    <a:pt x="21" y="322"/>
                  </a:lnTo>
                  <a:lnTo>
                    <a:pt x="48" y="255"/>
                  </a:lnTo>
                  <a:lnTo>
                    <a:pt x="84" y="193"/>
                  </a:lnTo>
                  <a:lnTo>
                    <a:pt x="129" y="139"/>
                  </a:lnTo>
                  <a:lnTo>
                    <a:pt x="181" y="93"/>
                  </a:lnTo>
                  <a:lnTo>
                    <a:pt x="240" y="55"/>
                  </a:lnTo>
                  <a:lnTo>
                    <a:pt x="305" y="26"/>
                  </a:lnTo>
                  <a:lnTo>
                    <a:pt x="373" y="8"/>
                  </a:lnTo>
                  <a:lnTo>
                    <a:pt x="445" y="0"/>
                  </a:lnTo>
                  <a:lnTo>
                    <a:pt x="519" y="4"/>
                  </a:lnTo>
                  <a:lnTo>
                    <a:pt x="592" y="21"/>
                  </a:lnTo>
                  <a:lnTo>
                    <a:pt x="659" y="47"/>
                  </a:lnTo>
                  <a:lnTo>
                    <a:pt x="720" y="84"/>
                  </a:lnTo>
                  <a:lnTo>
                    <a:pt x="774" y="129"/>
                  </a:lnTo>
                  <a:lnTo>
                    <a:pt x="820" y="182"/>
                  </a:lnTo>
                  <a:lnTo>
                    <a:pt x="858" y="241"/>
                  </a:lnTo>
                  <a:lnTo>
                    <a:pt x="887" y="306"/>
                  </a:lnTo>
                  <a:lnTo>
                    <a:pt x="905" y="374"/>
                  </a:lnTo>
                  <a:lnTo>
                    <a:pt x="912" y="447"/>
                  </a:lnTo>
                  <a:lnTo>
                    <a:pt x="908" y="521"/>
                  </a:lnTo>
                  <a:lnTo>
                    <a:pt x="892" y="594"/>
                  </a:lnTo>
                  <a:lnTo>
                    <a:pt x="865" y="661"/>
                  </a:lnTo>
                  <a:lnTo>
                    <a:pt x="829" y="722"/>
                  </a:lnTo>
                  <a:lnTo>
                    <a:pt x="784" y="777"/>
                  </a:lnTo>
                  <a:lnTo>
                    <a:pt x="731" y="823"/>
                  </a:lnTo>
                  <a:lnTo>
                    <a:pt x="673" y="861"/>
                  </a:lnTo>
                  <a:lnTo>
                    <a:pt x="608" y="890"/>
                  </a:lnTo>
                  <a:lnTo>
                    <a:pt x="540" y="908"/>
                  </a:lnTo>
                  <a:lnTo>
                    <a:pt x="468" y="916"/>
                  </a:lnTo>
                  <a:lnTo>
                    <a:pt x="394" y="912"/>
                  </a:lnTo>
                  <a:lnTo>
                    <a:pt x="321" y="895"/>
                  </a:lnTo>
                  <a:lnTo>
                    <a:pt x="254" y="868"/>
                  </a:lnTo>
                  <a:lnTo>
                    <a:pt x="193" y="832"/>
                  </a:lnTo>
                  <a:lnTo>
                    <a:pt x="139" y="787"/>
                  </a:lnTo>
                  <a:lnTo>
                    <a:pt x="93" y="734"/>
                  </a:lnTo>
                  <a:lnTo>
                    <a:pt x="55" y="675"/>
                  </a:lnTo>
                  <a:lnTo>
                    <a:pt x="26" y="610"/>
                  </a:lnTo>
                  <a:lnTo>
                    <a:pt x="8" y="541"/>
                  </a:lnTo>
                  <a:lnTo>
                    <a:pt x="0" y="469"/>
                  </a:lnTo>
                  <a:lnTo>
                    <a:pt x="5" y="395"/>
                  </a:lnTo>
                  <a:close/>
                </a:path>
              </a:pathLst>
            </a:custGeom>
            <a:noFill/>
            <a:ln w="56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1751"/>
            <p:cNvSpPr>
              <a:spLocks/>
            </p:cNvSpPr>
            <p:nvPr/>
          </p:nvSpPr>
          <p:spPr bwMode="auto">
            <a:xfrm>
              <a:off x="4476" y="2107"/>
              <a:ext cx="1042" cy="1046"/>
            </a:xfrm>
            <a:custGeom>
              <a:avLst/>
              <a:gdLst>
                <a:gd name="T0" fmla="*/ 5 w 1042"/>
                <a:gd name="T1" fmla="*/ 2558 h 1046"/>
                <a:gd name="T2" fmla="*/ 0 w 1042"/>
                <a:gd name="T3" fmla="*/ 2635 h 1046"/>
                <a:gd name="T4" fmla="*/ 6 w 1042"/>
                <a:gd name="T5" fmla="*/ 2711 h 1046"/>
                <a:gd name="T6" fmla="*/ 22 w 1042"/>
                <a:gd name="T7" fmla="*/ 2783 h 1046"/>
                <a:gd name="T8" fmla="*/ 49 w 1042"/>
                <a:gd name="T9" fmla="*/ 2852 h 1046"/>
                <a:gd name="T10" fmla="*/ 84 w 1042"/>
                <a:gd name="T11" fmla="*/ 2915 h 1046"/>
                <a:gd name="T12" fmla="*/ 128 w 1042"/>
                <a:gd name="T13" fmla="*/ 2974 h 1046"/>
                <a:gd name="T14" fmla="*/ 179 w 1042"/>
                <a:gd name="T15" fmla="*/ 3025 h 1046"/>
                <a:gd name="T16" fmla="*/ 238 w 1042"/>
                <a:gd name="T17" fmla="*/ 3069 h 1046"/>
                <a:gd name="T18" fmla="*/ 303 w 1042"/>
                <a:gd name="T19" fmla="*/ 3105 h 1046"/>
                <a:gd name="T20" fmla="*/ 373 w 1042"/>
                <a:gd name="T21" fmla="*/ 3132 h 1046"/>
                <a:gd name="T22" fmla="*/ 449 w 1042"/>
                <a:gd name="T23" fmla="*/ 3148 h 1046"/>
                <a:gd name="T24" fmla="*/ 526 w 1042"/>
                <a:gd name="T25" fmla="*/ 3153 h 1046"/>
                <a:gd name="T26" fmla="*/ 601 w 1042"/>
                <a:gd name="T27" fmla="*/ 3147 h 1046"/>
                <a:gd name="T28" fmla="*/ 673 w 1042"/>
                <a:gd name="T29" fmla="*/ 3130 h 1046"/>
                <a:gd name="T30" fmla="*/ 741 w 1042"/>
                <a:gd name="T31" fmla="*/ 3104 h 1046"/>
                <a:gd name="T32" fmla="*/ 805 w 1042"/>
                <a:gd name="T33" fmla="*/ 3068 h 1046"/>
                <a:gd name="T34" fmla="*/ 863 w 1042"/>
                <a:gd name="T35" fmla="*/ 3024 h 1046"/>
                <a:gd name="T36" fmla="*/ 914 w 1042"/>
                <a:gd name="T37" fmla="*/ 2972 h 1046"/>
                <a:gd name="T38" fmla="*/ 958 w 1042"/>
                <a:gd name="T39" fmla="*/ 2914 h 1046"/>
                <a:gd name="T40" fmla="*/ 994 w 1042"/>
                <a:gd name="T41" fmla="*/ 2849 h 1046"/>
                <a:gd name="T42" fmla="*/ 1020 w 1042"/>
                <a:gd name="T43" fmla="*/ 2778 h 1046"/>
                <a:gd name="T44" fmla="*/ 1036 w 1042"/>
                <a:gd name="T45" fmla="*/ 2702 h 1046"/>
                <a:gd name="T46" fmla="*/ 1041 w 1042"/>
                <a:gd name="T47" fmla="*/ 2625 h 1046"/>
                <a:gd name="T48" fmla="*/ 1035 w 1042"/>
                <a:gd name="T49" fmla="*/ 2549 h 1046"/>
                <a:gd name="T50" fmla="*/ 1018 w 1042"/>
                <a:gd name="T51" fmla="*/ 2477 h 1046"/>
                <a:gd name="T52" fmla="*/ 992 w 1042"/>
                <a:gd name="T53" fmla="*/ 2408 h 1046"/>
                <a:gd name="T54" fmla="*/ 957 w 1042"/>
                <a:gd name="T55" fmla="*/ 2345 h 1046"/>
                <a:gd name="T56" fmla="*/ 913 w 1042"/>
                <a:gd name="T57" fmla="*/ 2286 h 1046"/>
                <a:gd name="T58" fmla="*/ 861 w 1042"/>
                <a:gd name="T59" fmla="*/ 2235 h 1046"/>
                <a:gd name="T60" fmla="*/ 803 w 1042"/>
                <a:gd name="T61" fmla="*/ 2191 h 1046"/>
                <a:gd name="T62" fmla="*/ 738 w 1042"/>
                <a:gd name="T63" fmla="*/ 2155 h 1046"/>
                <a:gd name="T64" fmla="*/ 668 w 1042"/>
                <a:gd name="T65" fmla="*/ 2128 h 1046"/>
                <a:gd name="T66" fmla="*/ 592 w 1042"/>
                <a:gd name="T67" fmla="*/ 2112 h 1046"/>
                <a:gd name="T68" fmla="*/ 515 w 1042"/>
                <a:gd name="T69" fmla="*/ 2107 h 1046"/>
                <a:gd name="T70" fmla="*/ 440 w 1042"/>
                <a:gd name="T71" fmla="*/ 2113 h 1046"/>
                <a:gd name="T72" fmla="*/ 368 w 1042"/>
                <a:gd name="T73" fmla="*/ 2130 h 1046"/>
                <a:gd name="T74" fmla="*/ 300 w 1042"/>
                <a:gd name="T75" fmla="*/ 2156 h 1046"/>
                <a:gd name="T76" fmla="*/ 236 w 1042"/>
                <a:gd name="T77" fmla="*/ 2192 h 1046"/>
                <a:gd name="T78" fmla="*/ 178 w 1042"/>
                <a:gd name="T79" fmla="*/ 2236 h 1046"/>
                <a:gd name="T80" fmla="*/ 127 w 1042"/>
                <a:gd name="T81" fmla="*/ 2288 h 1046"/>
                <a:gd name="T82" fmla="*/ 83 w 1042"/>
                <a:gd name="T83" fmla="*/ 2346 h 1046"/>
                <a:gd name="T84" fmla="*/ 47 w 1042"/>
                <a:gd name="T85" fmla="*/ 2411 h 1046"/>
                <a:gd name="T86" fmla="*/ 21 w 1042"/>
                <a:gd name="T87" fmla="*/ 2482 h 1046"/>
                <a:gd name="T88" fmla="*/ 5 w 1042"/>
                <a:gd name="T89" fmla="*/ 2558 h 10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2" h="1046">
                  <a:moveTo>
                    <a:pt x="5" y="451"/>
                  </a:moveTo>
                  <a:lnTo>
                    <a:pt x="0" y="528"/>
                  </a:lnTo>
                  <a:lnTo>
                    <a:pt x="6" y="604"/>
                  </a:lnTo>
                  <a:lnTo>
                    <a:pt x="22" y="676"/>
                  </a:lnTo>
                  <a:lnTo>
                    <a:pt x="49" y="745"/>
                  </a:lnTo>
                  <a:lnTo>
                    <a:pt x="84" y="808"/>
                  </a:lnTo>
                  <a:lnTo>
                    <a:pt x="128" y="867"/>
                  </a:lnTo>
                  <a:lnTo>
                    <a:pt x="179" y="918"/>
                  </a:lnTo>
                  <a:lnTo>
                    <a:pt x="238" y="962"/>
                  </a:lnTo>
                  <a:lnTo>
                    <a:pt x="303" y="998"/>
                  </a:lnTo>
                  <a:lnTo>
                    <a:pt x="373" y="1025"/>
                  </a:lnTo>
                  <a:lnTo>
                    <a:pt x="449" y="1041"/>
                  </a:lnTo>
                  <a:lnTo>
                    <a:pt x="526" y="1046"/>
                  </a:lnTo>
                  <a:lnTo>
                    <a:pt x="601" y="1040"/>
                  </a:lnTo>
                  <a:lnTo>
                    <a:pt x="673" y="1023"/>
                  </a:lnTo>
                  <a:lnTo>
                    <a:pt x="741" y="997"/>
                  </a:lnTo>
                  <a:lnTo>
                    <a:pt x="805" y="961"/>
                  </a:lnTo>
                  <a:lnTo>
                    <a:pt x="863" y="917"/>
                  </a:lnTo>
                  <a:lnTo>
                    <a:pt x="914" y="865"/>
                  </a:lnTo>
                  <a:lnTo>
                    <a:pt x="958" y="807"/>
                  </a:lnTo>
                  <a:lnTo>
                    <a:pt x="994" y="742"/>
                  </a:lnTo>
                  <a:lnTo>
                    <a:pt x="1020" y="671"/>
                  </a:lnTo>
                  <a:lnTo>
                    <a:pt x="1036" y="595"/>
                  </a:lnTo>
                  <a:lnTo>
                    <a:pt x="1041" y="518"/>
                  </a:lnTo>
                  <a:lnTo>
                    <a:pt x="1035" y="442"/>
                  </a:lnTo>
                  <a:lnTo>
                    <a:pt x="1018" y="370"/>
                  </a:lnTo>
                  <a:lnTo>
                    <a:pt x="992" y="301"/>
                  </a:lnTo>
                  <a:lnTo>
                    <a:pt x="957" y="238"/>
                  </a:lnTo>
                  <a:lnTo>
                    <a:pt x="913" y="179"/>
                  </a:lnTo>
                  <a:lnTo>
                    <a:pt x="861" y="128"/>
                  </a:lnTo>
                  <a:lnTo>
                    <a:pt x="803" y="84"/>
                  </a:lnTo>
                  <a:lnTo>
                    <a:pt x="738" y="48"/>
                  </a:lnTo>
                  <a:lnTo>
                    <a:pt x="668" y="21"/>
                  </a:lnTo>
                  <a:lnTo>
                    <a:pt x="592" y="5"/>
                  </a:lnTo>
                  <a:lnTo>
                    <a:pt x="515" y="0"/>
                  </a:lnTo>
                  <a:lnTo>
                    <a:pt x="440" y="6"/>
                  </a:lnTo>
                  <a:lnTo>
                    <a:pt x="368" y="23"/>
                  </a:lnTo>
                  <a:lnTo>
                    <a:pt x="300" y="49"/>
                  </a:lnTo>
                  <a:lnTo>
                    <a:pt x="236" y="85"/>
                  </a:lnTo>
                  <a:lnTo>
                    <a:pt x="178" y="129"/>
                  </a:lnTo>
                  <a:lnTo>
                    <a:pt x="127" y="181"/>
                  </a:lnTo>
                  <a:lnTo>
                    <a:pt x="83" y="239"/>
                  </a:lnTo>
                  <a:lnTo>
                    <a:pt x="47" y="304"/>
                  </a:lnTo>
                  <a:lnTo>
                    <a:pt x="21" y="375"/>
                  </a:lnTo>
                  <a:lnTo>
                    <a:pt x="5" y="451"/>
                  </a:lnTo>
                  <a:close/>
                </a:path>
              </a:pathLst>
            </a:custGeom>
            <a:noFill/>
            <a:ln w="56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8" name="Picture 1752"/>
            <p:cNvPicPr>
              <a:picLocks noChangeAspect="1" noChangeArrowheads="1"/>
            </p:cNvPicPr>
            <p:nvPr/>
          </p:nvPicPr>
          <p:blipFill>
            <a:blip r:embed="rId23" cstate="print"/>
            <a:srcRect/>
            <a:stretch>
              <a:fillRect/>
            </a:stretch>
          </p:blipFill>
          <p:spPr bwMode="auto">
            <a:xfrm>
              <a:off x="5195" y="2327"/>
              <a:ext cx="230" cy="667"/>
            </a:xfrm>
            <a:prstGeom prst="rect">
              <a:avLst/>
            </a:prstGeom>
            <a:noFill/>
          </p:spPr>
        </p:pic>
        <p:sp>
          <p:nvSpPr>
            <p:cNvPr id="69" name="Freeform 1753"/>
            <p:cNvSpPr>
              <a:spLocks/>
            </p:cNvSpPr>
            <p:nvPr/>
          </p:nvSpPr>
          <p:spPr bwMode="auto">
            <a:xfrm>
              <a:off x="5195" y="2327"/>
              <a:ext cx="230" cy="667"/>
            </a:xfrm>
            <a:custGeom>
              <a:avLst/>
              <a:gdLst>
                <a:gd name="T0" fmla="*/ 168 w 230"/>
                <a:gd name="T1" fmla="*/ 2682 h 667"/>
                <a:gd name="T2" fmla="*/ 170 w 230"/>
                <a:gd name="T3" fmla="*/ 2594 h 667"/>
                <a:gd name="T4" fmla="*/ 151 w 230"/>
                <a:gd name="T5" fmla="*/ 2511 h 667"/>
                <a:gd name="T6" fmla="*/ 115 w 230"/>
                <a:gd name="T7" fmla="*/ 2435 h 667"/>
                <a:gd name="T8" fmla="*/ 64 w 230"/>
                <a:gd name="T9" fmla="*/ 2370 h 667"/>
                <a:gd name="T10" fmla="*/ 106 w 230"/>
                <a:gd name="T11" fmla="*/ 2327 h 667"/>
                <a:gd name="T12" fmla="*/ 155 w 230"/>
                <a:gd name="T13" fmla="*/ 2387 h 667"/>
                <a:gd name="T14" fmla="*/ 193 w 230"/>
                <a:gd name="T15" fmla="*/ 2455 h 667"/>
                <a:gd name="T16" fmla="*/ 219 w 230"/>
                <a:gd name="T17" fmla="*/ 2529 h 667"/>
                <a:gd name="T18" fmla="*/ 230 w 230"/>
                <a:gd name="T19" fmla="*/ 2608 h 667"/>
                <a:gd name="T20" fmla="*/ 227 w 230"/>
                <a:gd name="T21" fmla="*/ 2690 h 667"/>
                <a:gd name="T22" fmla="*/ 209 w 230"/>
                <a:gd name="T23" fmla="*/ 2765 h 667"/>
                <a:gd name="T24" fmla="*/ 180 w 230"/>
                <a:gd name="T25" fmla="*/ 2834 h 667"/>
                <a:gd name="T26" fmla="*/ 140 w 230"/>
                <a:gd name="T27" fmla="*/ 2896 h 667"/>
                <a:gd name="T28" fmla="*/ 90 w 230"/>
                <a:gd name="T29" fmla="*/ 2949 h 667"/>
                <a:gd name="T30" fmla="*/ 32 w 230"/>
                <a:gd name="T31" fmla="*/ 2993 h 667"/>
                <a:gd name="T32" fmla="*/ 0 w 230"/>
                <a:gd name="T33" fmla="*/ 2943 h 667"/>
                <a:gd name="T34" fmla="*/ 62 w 230"/>
                <a:gd name="T35" fmla="*/ 2894 h 667"/>
                <a:gd name="T36" fmla="*/ 111 w 230"/>
                <a:gd name="T37" fmla="*/ 2833 h 667"/>
                <a:gd name="T38" fmla="*/ 148 w 230"/>
                <a:gd name="T39" fmla="*/ 2762 h 667"/>
                <a:gd name="T40" fmla="*/ 168 w 230"/>
                <a:gd name="T41" fmla="*/ 2682 h 6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0" h="667">
                  <a:moveTo>
                    <a:pt x="168" y="355"/>
                  </a:moveTo>
                  <a:lnTo>
                    <a:pt x="170" y="267"/>
                  </a:lnTo>
                  <a:lnTo>
                    <a:pt x="151" y="184"/>
                  </a:lnTo>
                  <a:lnTo>
                    <a:pt x="115" y="108"/>
                  </a:lnTo>
                  <a:lnTo>
                    <a:pt x="64" y="43"/>
                  </a:lnTo>
                  <a:lnTo>
                    <a:pt x="106" y="0"/>
                  </a:lnTo>
                  <a:lnTo>
                    <a:pt x="155" y="60"/>
                  </a:lnTo>
                  <a:lnTo>
                    <a:pt x="193" y="128"/>
                  </a:lnTo>
                  <a:lnTo>
                    <a:pt x="219" y="202"/>
                  </a:lnTo>
                  <a:lnTo>
                    <a:pt x="230" y="281"/>
                  </a:lnTo>
                  <a:lnTo>
                    <a:pt x="227" y="363"/>
                  </a:lnTo>
                  <a:lnTo>
                    <a:pt x="209" y="438"/>
                  </a:lnTo>
                  <a:lnTo>
                    <a:pt x="180" y="507"/>
                  </a:lnTo>
                  <a:lnTo>
                    <a:pt x="140" y="569"/>
                  </a:lnTo>
                  <a:lnTo>
                    <a:pt x="90" y="622"/>
                  </a:lnTo>
                  <a:lnTo>
                    <a:pt x="32" y="666"/>
                  </a:lnTo>
                  <a:lnTo>
                    <a:pt x="0" y="616"/>
                  </a:lnTo>
                  <a:lnTo>
                    <a:pt x="62" y="567"/>
                  </a:lnTo>
                  <a:lnTo>
                    <a:pt x="111" y="506"/>
                  </a:lnTo>
                  <a:lnTo>
                    <a:pt x="148" y="435"/>
                  </a:lnTo>
                  <a:lnTo>
                    <a:pt x="168" y="355"/>
                  </a:lnTo>
                  <a:close/>
                </a:path>
              </a:pathLst>
            </a:custGeom>
            <a:noFill/>
            <a:ln w="536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0" name="Picture 1754"/>
            <p:cNvPicPr>
              <a:picLocks noChangeAspect="1" noChangeArrowheads="1"/>
            </p:cNvPicPr>
            <p:nvPr/>
          </p:nvPicPr>
          <p:blipFill>
            <a:blip r:embed="rId24" cstate="print"/>
            <a:srcRect/>
            <a:stretch>
              <a:fillRect/>
            </a:stretch>
          </p:blipFill>
          <p:spPr bwMode="auto">
            <a:xfrm>
              <a:off x="5006" y="2305"/>
              <a:ext cx="359" cy="692"/>
            </a:xfrm>
            <a:prstGeom prst="rect">
              <a:avLst/>
            </a:prstGeom>
            <a:noFill/>
          </p:spPr>
        </p:pic>
        <p:sp>
          <p:nvSpPr>
            <p:cNvPr id="71" name="Freeform 1755"/>
            <p:cNvSpPr>
              <a:spLocks/>
            </p:cNvSpPr>
            <p:nvPr/>
          </p:nvSpPr>
          <p:spPr bwMode="auto">
            <a:xfrm>
              <a:off x="5006" y="2302"/>
              <a:ext cx="359" cy="695"/>
            </a:xfrm>
            <a:custGeom>
              <a:avLst/>
              <a:gdLst>
                <a:gd name="T0" fmla="*/ 42 w 359"/>
                <a:gd name="T1" fmla="*/ 2900 h 695"/>
                <a:gd name="T2" fmla="*/ 49 w 359"/>
                <a:gd name="T3" fmla="*/ 2899 h 695"/>
                <a:gd name="T4" fmla="*/ 55 w 359"/>
                <a:gd name="T5" fmla="*/ 2897 h 695"/>
                <a:gd name="T6" fmla="*/ 61 w 359"/>
                <a:gd name="T7" fmla="*/ 2896 h 695"/>
                <a:gd name="T8" fmla="*/ 62 w 359"/>
                <a:gd name="T9" fmla="*/ 2896 h 695"/>
                <a:gd name="T10" fmla="*/ 63 w 359"/>
                <a:gd name="T11" fmla="*/ 2895 h 695"/>
                <a:gd name="T12" fmla="*/ 130 w 359"/>
                <a:gd name="T13" fmla="*/ 2867 h 695"/>
                <a:gd name="T14" fmla="*/ 186 w 359"/>
                <a:gd name="T15" fmla="*/ 2823 h 695"/>
                <a:gd name="T16" fmla="*/ 215 w 359"/>
                <a:gd name="T17" fmla="*/ 2788 h 695"/>
                <a:gd name="T18" fmla="*/ 238 w 359"/>
                <a:gd name="T19" fmla="*/ 2748 h 695"/>
                <a:gd name="T20" fmla="*/ 254 w 359"/>
                <a:gd name="T21" fmla="*/ 2704 h 695"/>
                <a:gd name="T22" fmla="*/ 263 w 359"/>
                <a:gd name="T23" fmla="*/ 2657 h 695"/>
                <a:gd name="T24" fmla="*/ 258 w 359"/>
                <a:gd name="T25" fmla="*/ 2580 h 695"/>
                <a:gd name="T26" fmla="*/ 232 w 359"/>
                <a:gd name="T27" fmla="*/ 2511 h 695"/>
                <a:gd name="T28" fmla="*/ 189 w 359"/>
                <a:gd name="T29" fmla="*/ 2450 h 695"/>
                <a:gd name="T30" fmla="*/ 135 w 359"/>
                <a:gd name="T31" fmla="*/ 2399 h 695"/>
                <a:gd name="T32" fmla="*/ 129 w 359"/>
                <a:gd name="T33" fmla="*/ 2394 h 695"/>
                <a:gd name="T34" fmla="*/ 128 w 359"/>
                <a:gd name="T35" fmla="*/ 2387 h 695"/>
                <a:gd name="T36" fmla="*/ 128 w 359"/>
                <a:gd name="T37" fmla="*/ 2382 h 695"/>
                <a:gd name="T38" fmla="*/ 128 w 359"/>
                <a:gd name="T39" fmla="*/ 2375 h 695"/>
                <a:gd name="T40" fmla="*/ 126 w 359"/>
                <a:gd name="T41" fmla="*/ 2364 h 695"/>
                <a:gd name="T42" fmla="*/ 132 w 359"/>
                <a:gd name="T43" fmla="*/ 2360 h 695"/>
                <a:gd name="T44" fmla="*/ 134 w 359"/>
                <a:gd name="T45" fmla="*/ 2359 h 695"/>
                <a:gd name="T46" fmla="*/ 132 w 359"/>
                <a:gd name="T47" fmla="*/ 2344 h 695"/>
                <a:gd name="T48" fmla="*/ 149 w 359"/>
                <a:gd name="T49" fmla="*/ 2334 h 695"/>
                <a:gd name="T50" fmla="*/ 147 w 359"/>
                <a:gd name="T51" fmla="*/ 2327 h 695"/>
                <a:gd name="T52" fmla="*/ 144 w 359"/>
                <a:gd name="T53" fmla="*/ 2320 h 695"/>
                <a:gd name="T54" fmla="*/ 146 w 359"/>
                <a:gd name="T55" fmla="*/ 2316 h 695"/>
                <a:gd name="T56" fmla="*/ 150 w 359"/>
                <a:gd name="T57" fmla="*/ 2311 h 695"/>
                <a:gd name="T58" fmla="*/ 157 w 359"/>
                <a:gd name="T59" fmla="*/ 2302 h 695"/>
                <a:gd name="T60" fmla="*/ 162 w 359"/>
                <a:gd name="T61" fmla="*/ 2305 h 695"/>
                <a:gd name="T62" fmla="*/ 175 w 359"/>
                <a:gd name="T63" fmla="*/ 2311 h 695"/>
                <a:gd name="T64" fmla="*/ 231 w 359"/>
                <a:gd name="T65" fmla="*/ 2351 h 695"/>
                <a:gd name="T66" fmla="*/ 279 w 359"/>
                <a:gd name="T67" fmla="*/ 2401 h 695"/>
                <a:gd name="T68" fmla="*/ 317 w 359"/>
                <a:gd name="T69" fmla="*/ 2459 h 695"/>
                <a:gd name="T70" fmla="*/ 343 w 359"/>
                <a:gd name="T71" fmla="*/ 2523 h 695"/>
                <a:gd name="T72" fmla="*/ 357 w 359"/>
                <a:gd name="T73" fmla="*/ 2593 h 695"/>
                <a:gd name="T74" fmla="*/ 358 w 359"/>
                <a:gd name="T75" fmla="*/ 2666 h 695"/>
                <a:gd name="T76" fmla="*/ 343 w 359"/>
                <a:gd name="T77" fmla="*/ 2741 h 695"/>
                <a:gd name="T78" fmla="*/ 314 w 359"/>
                <a:gd name="T79" fmla="*/ 2809 h 695"/>
                <a:gd name="T80" fmla="*/ 273 w 359"/>
                <a:gd name="T81" fmla="*/ 2869 h 695"/>
                <a:gd name="T82" fmla="*/ 222 w 359"/>
                <a:gd name="T83" fmla="*/ 2919 h 695"/>
                <a:gd name="T84" fmla="*/ 162 w 359"/>
                <a:gd name="T85" fmla="*/ 2959 h 695"/>
                <a:gd name="T86" fmla="*/ 94 w 359"/>
                <a:gd name="T87" fmla="*/ 2986 h 695"/>
                <a:gd name="T88" fmla="*/ 90 w 359"/>
                <a:gd name="T89" fmla="*/ 2988 h 695"/>
                <a:gd name="T90" fmla="*/ 85 w 359"/>
                <a:gd name="T91" fmla="*/ 2989 h 695"/>
                <a:gd name="T92" fmla="*/ 80 w 359"/>
                <a:gd name="T93" fmla="*/ 2990 h 695"/>
                <a:gd name="T94" fmla="*/ 74 w 359"/>
                <a:gd name="T95" fmla="*/ 2991 h 695"/>
                <a:gd name="T96" fmla="*/ 68 w 359"/>
                <a:gd name="T97" fmla="*/ 2993 h 695"/>
                <a:gd name="T98" fmla="*/ 62 w 359"/>
                <a:gd name="T99" fmla="*/ 2994 h 695"/>
                <a:gd name="T100" fmla="*/ 55 w 359"/>
                <a:gd name="T101" fmla="*/ 2996 h 695"/>
                <a:gd name="T102" fmla="*/ 0 w 359"/>
                <a:gd name="T103" fmla="*/ 2959 h 695"/>
                <a:gd name="T104" fmla="*/ 0 w 359"/>
                <a:gd name="T105" fmla="*/ 2939 h 695"/>
                <a:gd name="T106" fmla="*/ 5 w 359"/>
                <a:gd name="T107" fmla="*/ 2924 h 695"/>
                <a:gd name="T108" fmla="*/ 15 w 359"/>
                <a:gd name="T109" fmla="*/ 2912 h 695"/>
                <a:gd name="T110" fmla="*/ 28 w 359"/>
                <a:gd name="T111" fmla="*/ 2904 h 695"/>
                <a:gd name="T112" fmla="*/ 42 w 359"/>
                <a:gd name="T113" fmla="*/ 2900 h 6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9" h="695">
                  <a:moveTo>
                    <a:pt x="42" y="598"/>
                  </a:moveTo>
                  <a:lnTo>
                    <a:pt x="49" y="597"/>
                  </a:lnTo>
                  <a:lnTo>
                    <a:pt x="55" y="595"/>
                  </a:lnTo>
                  <a:lnTo>
                    <a:pt x="61" y="594"/>
                  </a:lnTo>
                  <a:lnTo>
                    <a:pt x="62" y="594"/>
                  </a:lnTo>
                  <a:lnTo>
                    <a:pt x="63" y="593"/>
                  </a:lnTo>
                  <a:lnTo>
                    <a:pt x="130" y="565"/>
                  </a:lnTo>
                  <a:lnTo>
                    <a:pt x="186" y="521"/>
                  </a:lnTo>
                  <a:lnTo>
                    <a:pt x="215" y="486"/>
                  </a:lnTo>
                  <a:lnTo>
                    <a:pt x="238" y="446"/>
                  </a:lnTo>
                  <a:lnTo>
                    <a:pt x="254" y="402"/>
                  </a:lnTo>
                  <a:lnTo>
                    <a:pt x="263" y="355"/>
                  </a:lnTo>
                  <a:lnTo>
                    <a:pt x="258" y="278"/>
                  </a:lnTo>
                  <a:lnTo>
                    <a:pt x="232" y="209"/>
                  </a:lnTo>
                  <a:lnTo>
                    <a:pt x="189" y="148"/>
                  </a:lnTo>
                  <a:lnTo>
                    <a:pt x="135" y="97"/>
                  </a:lnTo>
                  <a:lnTo>
                    <a:pt x="129" y="92"/>
                  </a:lnTo>
                  <a:lnTo>
                    <a:pt x="128" y="85"/>
                  </a:lnTo>
                  <a:lnTo>
                    <a:pt x="128" y="80"/>
                  </a:lnTo>
                  <a:lnTo>
                    <a:pt x="128" y="73"/>
                  </a:lnTo>
                  <a:lnTo>
                    <a:pt x="126" y="62"/>
                  </a:lnTo>
                  <a:lnTo>
                    <a:pt x="132" y="58"/>
                  </a:lnTo>
                  <a:lnTo>
                    <a:pt x="134" y="57"/>
                  </a:lnTo>
                  <a:lnTo>
                    <a:pt x="132" y="42"/>
                  </a:lnTo>
                  <a:lnTo>
                    <a:pt x="149" y="32"/>
                  </a:lnTo>
                  <a:lnTo>
                    <a:pt x="147" y="25"/>
                  </a:lnTo>
                  <a:lnTo>
                    <a:pt x="144" y="18"/>
                  </a:lnTo>
                  <a:lnTo>
                    <a:pt x="146" y="14"/>
                  </a:lnTo>
                  <a:lnTo>
                    <a:pt x="150" y="9"/>
                  </a:lnTo>
                  <a:lnTo>
                    <a:pt x="157" y="0"/>
                  </a:lnTo>
                  <a:lnTo>
                    <a:pt x="162" y="3"/>
                  </a:lnTo>
                  <a:lnTo>
                    <a:pt x="175" y="9"/>
                  </a:lnTo>
                  <a:lnTo>
                    <a:pt x="231" y="49"/>
                  </a:lnTo>
                  <a:lnTo>
                    <a:pt x="279" y="99"/>
                  </a:lnTo>
                  <a:lnTo>
                    <a:pt x="317" y="157"/>
                  </a:lnTo>
                  <a:lnTo>
                    <a:pt x="343" y="221"/>
                  </a:lnTo>
                  <a:lnTo>
                    <a:pt x="357" y="291"/>
                  </a:lnTo>
                  <a:lnTo>
                    <a:pt x="358" y="364"/>
                  </a:lnTo>
                  <a:lnTo>
                    <a:pt x="343" y="439"/>
                  </a:lnTo>
                  <a:lnTo>
                    <a:pt x="314" y="507"/>
                  </a:lnTo>
                  <a:lnTo>
                    <a:pt x="273" y="567"/>
                  </a:lnTo>
                  <a:lnTo>
                    <a:pt x="222" y="617"/>
                  </a:lnTo>
                  <a:lnTo>
                    <a:pt x="162" y="657"/>
                  </a:lnTo>
                  <a:lnTo>
                    <a:pt x="94" y="684"/>
                  </a:lnTo>
                  <a:lnTo>
                    <a:pt x="90" y="686"/>
                  </a:lnTo>
                  <a:lnTo>
                    <a:pt x="85" y="687"/>
                  </a:lnTo>
                  <a:lnTo>
                    <a:pt x="80" y="688"/>
                  </a:lnTo>
                  <a:lnTo>
                    <a:pt x="74" y="689"/>
                  </a:lnTo>
                  <a:lnTo>
                    <a:pt x="68" y="691"/>
                  </a:lnTo>
                  <a:lnTo>
                    <a:pt x="62" y="692"/>
                  </a:lnTo>
                  <a:lnTo>
                    <a:pt x="55" y="694"/>
                  </a:lnTo>
                  <a:lnTo>
                    <a:pt x="0" y="657"/>
                  </a:lnTo>
                  <a:lnTo>
                    <a:pt x="0" y="637"/>
                  </a:lnTo>
                  <a:lnTo>
                    <a:pt x="5" y="622"/>
                  </a:lnTo>
                  <a:lnTo>
                    <a:pt x="15" y="610"/>
                  </a:lnTo>
                  <a:lnTo>
                    <a:pt x="28" y="602"/>
                  </a:lnTo>
                  <a:lnTo>
                    <a:pt x="42" y="598"/>
                  </a:lnTo>
                  <a:close/>
                </a:path>
              </a:pathLst>
            </a:custGeom>
            <a:noFill/>
            <a:ln w="53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1756"/>
            <p:cNvSpPr>
              <a:spLocks/>
            </p:cNvSpPr>
            <p:nvPr/>
          </p:nvSpPr>
          <p:spPr bwMode="auto">
            <a:xfrm>
              <a:off x="5096" y="2304"/>
              <a:ext cx="59" cy="60"/>
            </a:xfrm>
            <a:custGeom>
              <a:avLst/>
              <a:gdLst>
                <a:gd name="T0" fmla="*/ 27 w 59"/>
                <a:gd name="T1" fmla="*/ 2363 h 60"/>
                <a:gd name="T2" fmla="*/ 15 w 59"/>
                <a:gd name="T3" fmla="*/ 2360 h 60"/>
                <a:gd name="T4" fmla="*/ 7 w 59"/>
                <a:gd name="T5" fmla="*/ 2353 h 60"/>
                <a:gd name="T6" fmla="*/ 1 w 59"/>
                <a:gd name="T7" fmla="*/ 2343 h 60"/>
                <a:gd name="T8" fmla="*/ 0 w 59"/>
                <a:gd name="T9" fmla="*/ 2331 h 60"/>
                <a:gd name="T10" fmla="*/ 3 w 59"/>
                <a:gd name="T11" fmla="*/ 2320 h 60"/>
                <a:gd name="T12" fmla="*/ 11 w 59"/>
                <a:gd name="T13" fmla="*/ 2311 h 60"/>
                <a:gd name="T14" fmla="*/ 20 w 59"/>
                <a:gd name="T15" fmla="*/ 2305 h 60"/>
                <a:gd name="T16" fmla="*/ 32 w 59"/>
                <a:gd name="T17" fmla="*/ 2304 h 60"/>
                <a:gd name="T18" fmla="*/ 43 w 59"/>
                <a:gd name="T19" fmla="*/ 2307 h 60"/>
                <a:gd name="T20" fmla="*/ 52 w 59"/>
                <a:gd name="T21" fmla="*/ 2315 h 60"/>
                <a:gd name="T22" fmla="*/ 58 w 59"/>
                <a:gd name="T23" fmla="*/ 2325 h 60"/>
                <a:gd name="T24" fmla="*/ 59 w 59"/>
                <a:gd name="T25" fmla="*/ 2336 h 60"/>
                <a:gd name="T26" fmla="*/ 55 w 59"/>
                <a:gd name="T27" fmla="*/ 2348 h 60"/>
                <a:gd name="T28" fmla="*/ 48 w 59"/>
                <a:gd name="T29" fmla="*/ 2357 h 60"/>
                <a:gd name="T30" fmla="*/ 38 w 59"/>
                <a:gd name="T31" fmla="*/ 2362 h 60"/>
                <a:gd name="T32" fmla="*/ 27 w 59"/>
                <a:gd name="T33" fmla="*/ 2363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60">
                  <a:moveTo>
                    <a:pt x="27" y="59"/>
                  </a:moveTo>
                  <a:lnTo>
                    <a:pt x="15" y="56"/>
                  </a:lnTo>
                  <a:lnTo>
                    <a:pt x="7" y="49"/>
                  </a:lnTo>
                  <a:lnTo>
                    <a:pt x="1" y="39"/>
                  </a:lnTo>
                  <a:lnTo>
                    <a:pt x="0" y="27"/>
                  </a:lnTo>
                  <a:lnTo>
                    <a:pt x="3" y="16"/>
                  </a:lnTo>
                  <a:lnTo>
                    <a:pt x="11" y="7"/>
                  </a:lnTo>
                  <a:lnTo>
                    <a:pt x="20" y="1"/>
                  </a:lnTo>
                  <a:lnTo>
                    <a:pt x="32" y="0"/>
                  </a:lnTo>
                  <a:lnTo>
                    <a:pt x="43" y="3"/>
                  </a:lnTo>
                  <a:lnTo>
                    <a:pt x="52" y="11"/>
                  </a:lnTo>
                  <a:lnTo>
                    <a:pt x="58" y="21"/>
                  </a:lnTo>
                  <a:lnTo>
                    <a:pt x="59" y="32"/>
                  </a:lnTo>
                  <a:lnTo>
                    <a:pt x="55" y="44"/>
                  </a:lnTo>
                  <a:lnTo>
                    <a:pt x="48" y="53"/>
                  </a:lnTo>
                  <a:lnTo>
                    <a:pt x="38" y="58"/>
                  </a:lnTo>
                  <a:lnTo>
                    <a:pt x="27" y="59"/>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1757"/>
            <p:cNvSpPr>
              <a:spLocks/>
            </p:cNvSpPr>
            <p:nvPr/>
          </p:nvSpPr>
          <p:spPr bwMode="auto">
            <a:xfrm>
              <a:off x="5096" y="2304"/>
              <a:ext cx="59" cy="60"/>
            </a:xfrm>
            <a:custGeom>
              <a:avLst/>
              <a:gdLst>
                <a:gd name="T0" fmla="*/ 59 w 59"/>
                <a:gd name="T1" fmla="*/ 2336 h 60"/>
                <a:gd name="T2" fmla="*/ 58 w 59"/>
                <a:gd name="T3" fmla="*/ 2325 h 60"/>
                <a:gd name="T4" fmla="*/ 52 w 59"/>
                <a:gd name="T5" fmla="*/ 2315 h 60"/>
                <a:gd name="T6" fmla="*/ 43 w 59"/>
                <a:gd name="T7" fmla="*/ 2307 h 60"/>
                <a:gd name="T8" fmla="*/ 32 w 59"/>
                <a:gd name="T9" fmla="*/ 2304 h 60"/>
                <a:gd name="T10" fmla="*/ 20 w 59"/>
                <a:gd name="T11" fmla="*/ 2305 h 60"/>
                <a:gd name="T12" fmla="*/ 11 w 59"/>
                <a:gd name="T13" fmla="*/ 2311 h 60"/>
                <a:gd name="T14" fmla="*/ 3 w 59"/>
                <a:gd name="T15" fmla="*/ 2320 h 60"/>
                <a:gd name="T16" fmla="*/ 0 w 59"/>
                <a:gd name="T17" fmla="*/ 2331 h 60"/>
                <a:gd name="T18" fmla="*/ 1 w 59"/>
                <a:gd name="T19" fmla="*/ 2343 h 60"/>
                <a:gd name="T20" fmla="*/ 7 w 59"/>
                <a:gd name="T21" fmla="*/ 2353 h 60"/>
                <a:gd name="T22" fmla="*/ 15 w 59"/>
                <a:gd name="T23" fmla="*/ 2360 h 60"/>
                <a:gd name="T24" fmla="*/ 27 w 59"/>
                <a:gd name="T25" fmla="*/ 2363 h 60"/>
                <a:gd name="T26" fmla="*/ 38 w 59"/>
                <a:gd name="T27" fmla="*/ 2362 h 60"/>
                <a:gd name="T28" fmla="*/ 48 w 59"/>
                <a:gd name="T29" fmla="*/ 2357 h 60"/>
                <a:gd name="T30" fmla="*/ 55 w 59"/>
                <a:gd name="T31" fmla="*/ 2348 h 60"/>
                <a:gd name="T32" fmla="*/ 59 w 59"/>
                <a:gd name="T33" fmla="*/ 23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60">
                  <a:moveTo>
                    <a:pt x="59" y="32"/>
                  </a:moveTo>
                  <a:lnTo>
                    <a:pt x="58" y="21"/>
                  </a:lnTo>
                  <a:lnTo>
                    <a:pt x="52" y="11"/>
                  </a:lnTo>
                  <a:lnTo>
                    <a:pt x="43" y="3"/>
                  </a:lnTo>
                  <a:lnTo>
                    <a:pt x="32" y="0"/>
                  </a:lnTo>
                  <a:lnTo>
                    <a:pt x="20" y="1"/>
                  </a:lnTo>
                  <a:lnTo>
                    <a:pt x="11" y="7"/>
                  </a:lnTo>
                  <a:lnTo>
                    <a:pt x="3" y="16"/>
                  </a:lnTo>
                  <a:lnTo>
                    <a:pt x="0" y="27"/>
                  </a:lnTo>
                  <a:lnTo>
                    <a:pt x="1" y="39"/>
                  </a:lnTo>
                  <a:lnTo>
                    <a:pt x="7" y="49"/>
                  </a:lnTo>
                  <a:lnTo>
                    <a:pt x="15" y="56"/>
                  </a:lnTo>
                  <a:lnTo>
                    <a:pt x="27" y="59"/>
                  </a:lnTo>
                  <a:lnTo>
                    <a:pt x="38" y="58"/>
                  </a:lnTo>
                  <a:lnTo>
                    <a:pt x="48" y="53"/>
                  </a:lnTo>
                  <a:lnTo>
                    <a:pt x="55" y="44"/>
                  </a:lnTo>
                  <a:lnTo>
                    <a:pt x="59" y="32"/>
                  </a:lnTo>
                  <a:close/>
                </a:path>
              </a:pathLst>
            </a:custGeom>
            <a:noFill/>
            <a:ln w="537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1758"/>
            <p:cNvSpPr>
              <a:spLocks/>
            </p:cNvSpPr>
            <p:nvPr/>
          </p:nvSpPr>
          <p:spPr bwMode="auto">
            <a:xfrm>
              <a:off x="5030" y="2917"/>
              <a:ext cx="59" cy="59"/>
            </a:xfrm>
            <a:custGeom>
              <a:avLst/>
              <a:gdLst>
                <a:gd name="T0" fmla="*/ 24 w 59"/>
                <a:gd name="T1" fmla="*/ 2976 h 59"/>
                <a:gd name="T2" fmla="*/ 13 w 59"/>
                <a:gd name="T3" fmla="*/ 2972 h 59"/>
                <a:gd name="T4" fmla="*/ 5 w 59"/>
                <a:gd name="T5" fmla="*/ 2964 h 59"/>
                <a:gd name="T6" fmla="*/ 0 w 59"/>
                <a:gd name="T7" fmla="*/ 2954 h 59"/>
                <a:gd name="T8" fmla="*/ 0 w 59"/>
                <a:gd name="T9" fmla="*/ 2942 h 59"/>
                <a:gd name="T10" fmla="*/ 4 w 59"/>
                <a:gd name="T11" fmla="*/ 2931 h 59"/>
                <a:gd name="T12" fmla="*/ 12 w 59"/>
                <a:gd name="T13" fmla="*/ 2923 h 59"/>
                <a:gd name="T14" fmla="*/ 22 w 59"/>
                <a:gd name="T15" fmla="*/ 2918 h 59"/>
                <a:gd name="T16" fmla="*/ 34 w 59"/>
                <a:gd name="T17" fmla="*/ 2917 h 59"/>
                <a:gd name="T18" fmla="*/ 45 w 59"/>
                <a:gd name="T19" fmla="*/ 2922 h 59"/>
                <a:gd name="T20" fmla="*/ 53 w 59"/>
                <a:gd name="T21" fmla="*/ 2929 h 59"/>
                <a:gd name="T22" fmla="*/ 58 w 59"/>
                <a:gd name="T23" fmla="*/ 2940 h 59"/>
                <a:gd name="T24" fmla="*/ 58 w 59"/>
                <a:gd name="T25" fmla="*/ 2952 h 59"/>
                <a:gd name="T26" fmla="*/ 54 w 59"/>
                <a:gd name="T27" fmla="*/ 2963 h 59"/>
                <a:gd name="T28" fmla="*/ 46 w 59"/>
                <a:gd name="T29" fmla="*/ 2971 h 59"/>
                <a:gd name="T30" fmla="*/ 36 w 59"/>
                <a:gd name="T31" fmla="*/ 2976 h 59"/>
                <a:gd name="T32" fmla="*/ 24 w 59"/>
                <a:gd name="T33" fmla="*/ 2976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9">
                  <a:moveTo>
                    <a:pt x="24" y="59"/>
                  </a:moveTo>
                  <a:lnTo>
                    <a:pt x="13" y="55"/>
                  </a:lnTo>
                  <a:lnTo>
                    <a:pt x="5" y="47"/>
                  </a:lnTo>
                  <a:lnTo>
                    <a:pt x="0" y="37"/>
                  </a:lnTo>
                  <a:lnTo>
                    <a:pt x="0" y="25"/>
                  </a:lnTo>
                  <a:lnTo>
                    <a:pt x="4" y="14"/>
                  </a:lnTo>
                  <a:lnTo>
                    <a:pt x="12" y="6"/>
                  </a:lnTo>
                  <a:lnTo>
                    <a:pt x="22" y="1"/>
                  </a:lnTo>
                  <a:lnTo>
                    <a:pt x="34" y="0"/>
                  </a:lnTo>
                  <a:lnTo>
                    <a:pt x="45" y="5"/>
                  </a:lnTo>
                  <a:lnTo>
                    <a:pt x="53" y="12"/>
                  </a:lnTo>
                  <a:lnTo>
                    <a:pt x="58" y="23"/>
                  </a:lnTo>
                  <a:lnTo>
                    <a:pt x="58" y="35"/>
                  </a:lnTo>
                  <a:lnTo>
                    <a:pt x="54" y="46"/>
                  </a:lnTo>
                  <a:lnTo>
                    <a:pt x="46" y="54"/>
                  </a:lnTo>
                  <a:lnTo>
                    <a:pt x="36" y="59"/>
                  </a:lnTo>
                  <a:lnTo>
                    <a:pt x="24" y="59"/>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5" name="Freeform 1759"/>
            <p:cNvSpPr>
              <a:spLocks/>
            </p:cNvSpPr>
            <p:nvPr/>
          </p:nvSpPr>
          <p:spPr bwMode="auto">
            <a:xfrm>
              <a:off x="5030" y="2917"/>
              <a:ext cx="59" cy="59"/>
            </a:xfrm>
            <a:custGeom>
              <a:avLst/>
              <a:gdLst>
                <a:gd name="T0" fmla="*/ 58 w 59"/>
                <a:gd name="T1" fmla="*/ 2952 h 59"/>
                <a:gd name="T2" fmla="*/ 58 w 59"/>
                <a:gd name="T3" fmla="*/ 2940 h 59"/>
                <a:gd name="T4" fmla="*/ 53 w 59"/>
                <a:gd name="T5" fmla="*/ 2929 h 59"/>
                <a:gd name="T6" fmla="*/ 45 w 59"/>
                <a:gd name="T7" fmla="*/ 2922 h 59"/>
                <a:gd name="T8" fmla="*/ 34 w 59"/>
                <a:gd name="T9" fmla="*/ 2917 h 59"/>
                <a:gd name="T10" fmla="*/ 22 w 59"/>
                <a:gd name="T11" fmla="*/ 2918 h 59"/>
                <a:gd name="T12" fmla="*/ 12 w 59"/>
                <a:gd name="T13" fmla="*/ 2923 h 59"/>
                <a:gd name="T14" fmla="*/ 4 w 59"/>
                <a:gd name="T15" fmla="*/ 2931 h 59"/>
                <a:gd name="T16" fmla="*/ 0 w 59"/>
                <a:gd name="T17" fmla="*/ 2942 h 59"/>
                <a:gd name="T18" fmla="*/ 0 w 59"/>
                <a:gd name="T19" fmla="*/ 2954 h 59"/>
                <a:gd name="T20" fmla="*/ 5 w 59"/>
                <a:gd name="T21" fmla="*/ 2964 h 59"/>
                <a:gd name="T22" fmla="*/ 13 w 59"/>
                <a:gd name="T23" fmla="*/ 2972 h 59"/>
                <a:gd name="T24" fmla="*/ 24 w 59"/>
                <a:gd name="T25" fmla="*/ 2976 h 59"/>
                <a:gd name="T26" fmla="*/ 36 w 59"/>
                <a:gd name="T27" fmla="*/ 2976 h 59"/>
                <a:gd name="T28" fmla="*/ 46 w 59"/>
                <a:gd name="T29" fmla="*/ 2971 h 59"/>
                <a:gd name="T30" fmla="*/ 54 w 59"/>
                <a:gd name="T31" fmla="*/ 2963 h 59"/>
                <a:gd name="T32" fmla="*/ 58 w 59"/>
                <a:gd name="T33" fmla="*/ 2952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9">
                  <a:moveTo>
                    <a:pt x="58" y="35"/>
                  </a:moveTo>
                  <a:lnTo>
                    <a:pt x="58" y="23"/>
                  </a:lnTo>
                  <a:lnTo>
                    <a:pt x="53" y="12"/>
                  </a:lnTo>
                  <a:lnTo>
                    <a:pt x="45" y="5"/>
                  </a:lnTo>
                  <a:lnTo>
                    <a:pt x="34" y="0"/>
                  </a:lnTo>
                  <a:lnTo>
                    <a:pt x="22" y="1"/>
                  </a:lnTo>
                  <a:lnTo>
                    <a:pt x="12" y="6"/>
                  </a:lnTo>
                  <a:lnTo>
                    <a:pt x="4" y="14"/>
                  </a:lnTo>
                  <a:lnTo>
                    <a:pt x="0" y="25"/>
                  </a:lnTo>
                  <a:lnTo>
                    <a:pt x="0" y="37"/>
                  </a:lnTo>
                  <a:lnTo>
                    <a:pt x="5" y="47"/>
                  </a:lnTo>
                  <a:lnTo>
                    <a:pt x="13" y="55"/>
                  </a:lnTo>
                  <a:lnTo>
                    <a:pt x="24" y="59"/>
                  </a:lnTo>
                  <a:lnTo>
                    <a:pt x="36" y="59"/>
                  </a:lnTo>
                  <a:lnTo>
                    <a:pt x="46" y="54"/>
                  </a:lnTo>
                  <a:lnTo>
                    <a:pt x="54" y="46"/>
                  </a:lnTo>
                  <a:lnTo>
                    <a:pt x="58" y="35"/>
                  </a:lnTo>
                  <a:close/>
                </a:path>
              </a:pathLst>
            </a:custGeom>
            <a:noFill/>
            <a:ln w="537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6" name="Picture 1760"/>
            <p:cNvPicPr>
              <a:picLocks noChangeAspect="1" noChangeArrowheads="1"/>
            </p:cNvPicPr>
            <p:nvPr/>
          </p:nvPicPr>
          <p:blipFill>
            <a:blip r:embed="rId25" cstate="print"/>
            <a:srcRect/>
            <a:stretch>
              <a:fillRect/>
            </a:stretch>
          </p:blipFill>
          <p:spPr bwMode="auto">
            <a:xfrm>
              <a:off x="4625" y="2271"/>
              <a:ext cx="310" cy="699"/>
            </a:xfrm>
            <a:prstGeom prst="rect">
              <a:avLst/>
            </a:prstGeom>
            <a:noFill/>
          </p:spPr>
        </p:pic>
        <p:sp>
          <p:nvSpPr>
            <p:cNvPr id="77" name="Freeform 1761"/>
            <p:cNvSpPr>
              <a:spLocks/>
            </p:cNvSpPr>
            <p:nvPr/>
          </p:nvSpPr>
          <p:spPr bwMode="auto">
            <a:xfrm>
              <a:off x="4625" y="2269"/>
              <a:ext cx="310" cy="700"/>
            </a:xfrm>
            <a:custGeom>
              <a:avLst/>
              <a:gdLst>
                <a:gd name="T0" fmla="*/ 247 w 310"/>
                <a:gd name="T1" fmla="*/ 2876 h 700"/>
                <a:gd name="T2" fmla="*/ 241 w 310"/>
                <a:gd name="T3" fmla="*/ 2873 h 700"/>
                <a:gd name="T4" fmla="*/ 236 w 310"/>
                <a:gd name="T5" fmla="*/ 2870 h 700"/>
                <a:gd name="T6" fmla="*/ 230 w 310"/>
                <a:gd name="T7" fmla="*/ 2867 h 700"/>
                <a:gd name="T8" fmla="*/ 230 w 310"/>
                <a:gd name="T9" fmla="*/ 2867 h 700"/>
                <a:gd name="T10" fmla="*/ 229 w 310"/>
                <a:gd name="T11" fmla="*/ 2866 h 700"/>
                <a:gd name="T12" fmla="*/ 172 w 310"/>
                <a:gd name="T13" fmla="*/ 2821 h 700"/>
                <a:gd name="T14" fmla="*/ 130 w 310"/>
                <a:gd name="T15" fmla="*/ 2764 h 700"/>
                <a:gd name="T16" fmla="*/ 111 w 310"/>
                <a:gd name="T17" fmla="*/ 2722 h 700"/>
                <a:gd name="T18" fmla="*/ 99 w 310"/>
                <a:gd name="T19" fmla="*/ 2677 h 700"/>
                <a:gd name="T20" fmla="*/ 100 w 310"/>
                <a:gd name="T21" fmla="*/ 2583 h 700"/>
                <a:gd name="T22" fmla="*/ 125 w 310"/>
                <a:gd name="T23" fmla="*/ 2510 h 700"/>
                <a:gd name="T24" fmla="*/ 168 w 310"/>
                <a:gd name="T25" fmla="*/ 2450 h 700"/>
                <a:gd name="T26" fmla="*/ 225 w 310"/>
                <a:gd name="T27" fmla="*/ 2403 h 700"/>
                <a:gd name="T28" fmla="*/ 292 w 310"/>
                <a:gd name="T29" fmla="*/ 2368 h 700"/>
                <a:gd name="T30" fmla="*/ 299 w 310"/>
                <a:gd name="T31" fmla="*/ 2365 h 700"/>
                <a:gd name="T32" fmla="*/ 301 w 310"/>
                <a:gd name="T33" fmla="*/ 2359 h 700"/>
                <a:gd name="T34" fmla="*/ 302 w 310"/>
                <a:gd name="T35" fmla="*/ 2354 h 700"/>
                <a:gd name="T36" fmla="*/ 305 w 310"/>
                <a:gd name="T37" fmla="*/ 2348 h 700"/>
                <a:gd name="T38" fmla="*/ 309 w 310"/>
                <a:gd name="T39" fmla="*/ 2337 h 700"/>
                <a:gd name="T40" fmla="*/ 305 w 310"/>
                <a:gd name="T41" fmla="*/ 2332 h 700"/>
                <a:gd name="T42" fmla="*/ 302 w 310"/>
                <a:gd name="T43" fmla="*/ 2330 h 700"/>
                <a:gd name="T44" fmla="*/ 309 w 310"/>
                <a:gd name="T45" fmla="*/ 2316 h 700"/>
                <a:gd name="T46" fmla="*/ 295 w 310"/>
                <a:gd name="T47" fmla="*/ 2301 h 700"/>
                <a:gd name="T48" fmla="*/ 299 w 310"/>
                <a:gd name="T49" fmla="*/ 2295 h 700"/>
                <a:gd name="T50" fmla="*/ 303 w 310"/>
                <a:gd name="T51" fmla="*/ 2289 h 700"/>
                <a:gd name="T52" fmla="*/ 303 w 310"/>
                <a:gd name="T53" fmla="*/ 2286 h 700"/>
                <a:gd name="T54" fmla="*/ 300 w 310"/>
                <a:gd name="T55" fmla="*/ 2279 h 700"/>
                <a:gd name="T56" fmla="*/ 296 w 310"/>
                <a:gd name="T57" fmla="*/ 2269 h 700"/>
                <a:gd name="T58" fmla="*/ 291 w 310"/>
                <a:gd name="T59" fmla="*/ 2271 h 700"/>
                <a:gd name="T60" fmla="*/ 276 w 310"/>
                <a:gd name="T61" fmla="*/ 2273 h 700"/>
                <a:gd name="T62" fmla="*/ 211 w 310"/>
                <a:gd name="T63" fmla="*/ 2296 h 700"/>
                <a:gd name="T64" fmla="*/ 152 w 310"/>
                <a:gd name="T65" fmla="*/ 2332 h 700"/>
                <a:gd name="T66" fmla="*/ 100 w 310"/>
                <a:gd name="T67" fmla="*/ 2377 h 700"/>
                <a:gd name="T68" fmla="*/ 57 w 310"/>
                <a:gd name="T69" fmla="*/ 2432 h 700"/>
                <a:gd name="T70" fmla="*/ 25 w 310"/>
                <a:gd name="T71" fmla="*/ 2495 h 700"/>
                <a:gd name="T72" fmla="*/ 6 w 310"/>
                <a:gd name="T73" fmla="*/ 2566 h 700"/>
                <a:gd name="T74" fmla="*/ 0 w 310"/>
                <a:gd name="T75" fmla="*/ 2642 h 700"/>
                <a:gd name="T76" fmla="*/ 9 w 310"/>
                <a:gd name="T77" fmla="*/ 2715 h 700"/>
                <a:gd name="T78" fmla="*/ 33 w 310"/>
                <a:gd name="T79" fmla="*/ 2784 h 700"/>
                <a:gd name="T80" fmla="*/ 69 w 310"/>
                <a:gd name="T81" fmla="*/ 2847 h 700"/>
                <a:gd name="T82" fmla="*/ 117 w 310"/>
                <a:gd name="T83" fmla="*/ 2901 h 700"/>
                <a:gd name="T84" fmla="*/ 174 w 310"/>
                <a:gd name="T85" fmla="*/ 2945 h 700"/>
                <a:gd name="T86" fmla="*/ 178 w 310"/>
                <a:gd name="T87" fmla="*/ 2948 h 700"/>
                <a:gd name="T88" fmla="*/ 183 w 310"/>
                <a:gd name="T89" fmla="*/ 2951 h 700"/>
                <a:gd name="T90" fmla="*/ 187 w 310"/>
                <a:gd name="T91" fmla="*/ 2953 h 700"/>
                <a:gd name="T92" fmla="*/ 192 w 310"/>
                <a:gd name="T93" fmla="*/ 2956 h 700"/>
                <a:gd name="T94" fmla="*/ 198 w 310"/>
                <a:gd name="T95" fmla="*/ 2958 h 700"/>
                <a:gd name="T96" fmla="*/ 203 w 310"/>
                <a:gd name="T97" fmla="*/ 2961 h 700"/>
                <a:gd name="T98" fmla="*/ 210 w 310"/>
                <a:gd name="T99" fmla="*/ 2966 h 700"/>
                <a:gd name="T100" fmla="*/ 217 w 310"/>
                <a:gd name="T101" fmla="*/ 2969 h 700"/>
                <a:gd name="T102" fmla="*/ 226 w 310"/>
                <a:gd name="T103" fmla="*/ 2969 h 700"/>
                <a:gd name="T104" fmla="*/ 245 w 310"/>
                <a:gd name="T105" fmla="*/ 2967 h 700"/>
                <a:gd name="T106" fmla="*/ 261 w 310"/>
                <a:gd name="T107" fmla="*/ 2958 h 700"/>
                <a:gd name="T108" fmla="*/ 273 w 310"/>
                <a:gd name="T109" fmla="*/ 2944 h 700"/>
                <a:gd name="T110" fmla="*/ 278 w 310"/>
                <a:gd name="T111" fmla="*/ 2925 h 700"/>
                <a:gd name="T112" fmla="*/ 277 w 310"/>
                <a:gd name="T113" fmla="*/ 2909 h 700"/>
                <a:gd name="T114" fmla="*/ 271 w 310"/>
                <a:gd name="T115" fmla="*/ 2895 h 700"/>
                <a:gd name="T116" fmla="*/ 261 w 310"/>
                <a:gd name="T117" fmla="*/ 2884 h 700"/>
                <a:gd name="T118" fmla="*/ 247 w 310"/>
                <a:gd name="T119" fmla="*/ 2876 h 7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10" h="700">
                  <a:moveTo>
                    <a:pt x="247" y="607"/>
                  </a:moveTo>
                  <a:lnTo>
                    <a:pt x="241" y="604"/>
                  </a:lnTo>
                  <a:lnTo>
                    <a:pt x="236" y="601"/>
                  </a:lnTo>
                  <a:lnTo>
                    <a:pt x="230" y="598"/>
                  </a:lnTo>
                  <a:lnTo>
                    <a:pt x="229" y="597"/>
                  </a:lnTo>
                  <a:lnTo>
                    <a:pt x="172" y="552"/>
                  </a:lnTo>
                  <a:lnTo>
                    <a:pt x="130" y="495"/>
                  </a:lnTo>
                  <a:lnTo>
                    <a:pt x="111" y="453"/>
                  </a:lnTo>
                  <a:lnTo>
                    <a:pt x="99" y="408"/>
                  </a:lnTo>
                  <a:lnTo>
                    <a:pt x="100" y="314"/>
                  </a:lnTo>
                  <a:lnTo>
                    <a:pt x="125" y="241"/>
                  </a:lnTo>
                  <a:lnTo>
                    <a:pt x="168" y="181"/>
                  </a:lnTo>
                  <a:lnTo>
                    <a:pt x="225" y="134"/>
                  </a:lnTo>
                  <a:lnTo>
                    <a:pt x="292" y="99"/>
                  </a:lnTo>
                  <a:lnTo>
                    <a:pt x="299" y="96"/>
                  </a:lnTo>
                  <a:lnTo>
                    <a:pt x="301" y="90"/>
                  </a:lnTo>
                  <a:lnTo>
                    <a:pt x="302" y="85"/>
                  </a:lnTo>
                  <a:lnTo>
                    <a:pt x="305" y="79"/>
                  </a:lnTo>
                  <a:lnTo>
                    <a:pt x="309" y="68"/>
                  </a:lnTo>
                  <a:lnTo>
                    <a:pt x="305" y="63"/>
                  </a:lnTo>
                  <a:lnTo>
                    <a:pt x="302" y="61"/>
                  </a:lnTo>
                  <a:lnTo>
                    <a:pt x="309" y="47"/>
                  </a:lnTo>
                  <a:lnTo>
                    <a:pt x="295" y="32"/>
                  </a:lnTo>
                  <a:lnTo>
                    <a:pt x="299" y="26"/>
                  </a:lnTo>
                  <a:lnTo>
                    <a:pt x="303" y="20"/>
                  </a:lnTo>
                  <a:lnTo>
                    <a:pt x="303" y="17"/>
                  </a:lnTo>
                  <a:lnTo>
                    <a:pt x="300" y="10"/>
                  </a:lnTo>
                  <a:lnTo>
                    <a:pt x="296" y="0"/>
                  </a:lnTo>
                  <a:lnTo>
                    <a:pt x="291" y="2"/>
                  </a:lnTo>
                  <a:lnTo>
                    <a:pt x="276" y="4"/>
                  </a:lnTo>
                  <a:lnTo>
                    <a:pt x="211" y="27"/>
                  </a:lnTo>
                  <a:lnTo>
                    <a:pt x="152" y="63"/>
                  </a:lnTo>
                  <a:lnTo>
                    <a:pt x="100" y="108"/>
                  </a:lnTo>
                  <a:lnTo>
                    <a:pt x="57" y="163"/>
                  </a:lnTo>
                  <a:lnTo>
                    <a:pt x="25" y="226"/>
                  </a:lnTo>
                  <a:lnTo>
                    <a:pt x="6" y="297"/>
                  </a:lnTo>
                  <a:lnTo>
                    <a:pt x="0" y="373"/>
                  </a:lnTo>
                  <a:lnTo>
                    <a:pt x="9" y="446"/>
                  </a:lnTo>
                  <a:lnTo>
                    <a:pt x="33" y="515"/>
                  </a:lnTo>
                  <a:lnTo>
                    <a:pt x="69" y="578"/>
                  </a:lnTo>
                  <a:lnTo>
                    <a:pt x="117" y="632"/>
                  </a:lnTo>
                  <a:lnTo>
                    <a:pt x="174" y="676"/>
                  </a:lnTo>
                  <a:lnTo>
                    <a:pt x="178" y="679"/>
                  </a:lnTo>
                  <a:lnTo>
                    <a:pt x="183" y="682"/>
                  </a:lnTo>
                  <a:lnTo>
                    <a:pt x="187" y="684"/>
                  </a:lnTo>
                  <a:lnTo>
                    <a:pt x="192" y="687"/>
                  </a:lnTo>
                  <a:lnTo>
                    <a:pt x="198" y="689"/>
                  </a:lnTo>
                  <a:lnTo>
                    <a:pt x="203" y="692"/>
                  </a:lnTo>
                  <a:lnTo>
                    <a:pt x="210" y="697"/>
                  </a:lnTo>
                  <a:lnTo>
                    <a:pt x="217" y="700"/>
                  </a:lnTo>
                  <a:lnTo>
                    <a:pt x="226" y="700"/>
                  </a:lnTo>
                  <a:lnTo>
                    <a:pt x="245" y="698"/>
                  </a:lnTo>
                  <a:lnTo>
                    <a:pt x="261" y="689"/>
                  </a:lnTo>
                  <a:lnTo>
                    <a:pt x="273" y="675"/>
                  </a:lnTo>
                  <a:lnTo>
                    <a:pt x="278" y="656"/>
                  </a:lnTo>
                  <a:lnTo>
                    <a:pt x="277" y="640"/>
                  </a:lnTo>
                  <a:lnTo>
                    <a:pt x="271" y="626"/>
                  </a:lnTo>
                  <a:lnTo>
                    <a:pt x="261" y="615"/>
                  </a:lnTo>
                  <a:lnTo>
                    <a:pt x="247" y="607"/>
                  </a:lnTo>
                  <a:close/>
                </a:path>
              </a:pathLst>
            </a:custGeom>
            <a:noFill/>
            <a:ln w="536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8" name="Freeform 1762"/>
            <p:cNvSpPr>
              <a:spLocks/>
            </p:cNvSpPr>
            <p:nvPr/>
          </p:nvSpPr>
          <p:spPr bwMode="auto">
            <a:xfrm>
              <a:off x="4920" y="2280"/>
              <a:ext cx="59" cy="59"/>
            </a:xfrm>
            <a:custGeom>
              <a:avLst/>
              <a:gdLst>
                <a:gd name="T0" fmla="*/ 23 w 59"/>
                <a:gd name="T1" fmla="*/ 2339 h 59"/>
                <a:gd name="T2" fmla="*/ 12 w 59"/>
                <a:gd name="T3" fmla="*/ 2334 h 59"/>
                <a:gd name="T4" fmla="*/ 4 w 59"/>
                <a:gd name="T5" fmla="*/ 2327 h 59"/>
                <a:gd name="T6" fmla="*/ 0 w 59"/>
                <a:gd name="T7" fmla="*/ 2316 h 59"/>
                <a:gd name="T8" fmla="*/ 0 w 59"/>
                <a:gd name="T9" fmla="*/ 2304 h 59"/>
                <a:gd name="T10" fmla="*/ 4 w 59"/>
                <a:gd name="T11" fmla="*/ 2293 h 59"/>
                <a:gd name="T12" fmla="*/ 12 w 59"/>
                <a:gd name="T13" fmla="*/ 2285 h 59"/>
                <a:gd name="T14" fmla="*/ 22 w 59"/>
                <a:gd name="T15" fmla="*/ 2281 h 59"/>
                <a:gd name="T16" fmla="*/ 34 w 59"/>
                <a:gd name="T17" fmla="*/ 2280 h 59"/>
                <a:gd name="T18" fmla="*/ 45 w 59"/>
                <a:gd name="T19" fmla="*/ 2285 h 59"/>
                <a:gd name="T20" fmla="*/ 53 w 59"/>
                <a:gd name="T21" fmla="*/ 2293 h 59"/>
                <a:gd name="T22" fmla="*/ 57 w 59"/>
                <a:gd name="T23" fmla="*/ 2303 h 59"/>
                <a:gd name="T24" fmla="*/ 58 w 59"/>
                <a:gd name="T25" fmla="*/ 2315 h 59"/>
                <a:gd name="T26" fmla="*/ 53 w 59"/>
                <a:gd name="T27" fmla="*/ 2326 h 59"/>
                <a:gd name="T28" fmla="*/ 45 w 59"/>
                <a:gd name="T29" fmla="*/ 2334 h 59"/>
                <a:gd name="T30" fmla="*/ 35 w 59"/>
                <a:gd name="T31" fmla="*/ 2338 h 59"/>
                <a:gd name="T32" fmla="*/ 23 w 59"/>
                <a:gd name="T33" fmla="*/ 233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9">
                  <a:moveTo>
                    <a:pt x="23" y="59"/>
                  </a:moveTo>
                  <a:lnTo>
                    <a:pt x="12" y="54"/>
                  </a:lnTo>
                  <a:lnTo>
                    <a:pt x="4" y="47"/>
                  </a:lnTo>
                  <a:lnTo>
                    <a:pt x="0" y="36"/>
                  </a:lnTo>
                  <a:lnTo>
                    <a:pt x="0" y="24"/>
                  </a:lnTo>
                  <a:lnTo>
                    <a:pt x="4" y="13"/>
                  </a:lnTo>
                  <a:lnTo>
                    <a:pt x="12" y="5"/>
                  </a:lnTo>
                  <a:lnTo>
                    <a:pt x="22" y="1"/>
                  </a:lnTo>
                  <a:lnTo>
                    <a:pt x="34" y="0"/>
                  </a:lnTo>
                  <a:lnTo>
                    <a:pt x="45" y="5"/>
                  </a:lnTo>
                  <a:lnTo>
                    <a:pt x="53" y="13"/>
                  </a:lnTo>
                  <a:lnTo>
                    <a:pt x="57" y="23"/>
                  </a:lnTo>
                  <a:lnTo>
                    <a:pt x="58" y="35"/>
                  </a:lnTo>
                  <a:lnTo>
                    <a:pt x="53" y="46"/>
                  </a:lnTo>
                  <a:lnTo>
                    <a:pt x="45" y="54"/>
                  </a:lnTo>
                  <a:lnTo>
                    <a:pt x="35" y="58"/>
                  </a:lnTo>
                  <a:lnTo>
                    <a:pt x="23" y="59"/>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9" name="Freeform 1763"/>
            <p:cNvSpPr>
              <a:spLocks/>
            </p:cNvSpPr>
            <p:nvPr/>
          </p:nvSpPr>
          <p:spPr bwMode="auto">
            <a:xfrm>
              <a:off x="4920" y="2280"/>
              <a:ext cx="59" cy="59"/>
            </a:xfrm>
            <a:custGeom>
              <a:avLst/>
              <a:gdLst>
                <a:gd name="T0" fmla="*/ 0 w 59"/>
                <a:gd name="T1" fmla="*/ 2304 h 59"/>
                <a:gd name="T2" fmla="*/ 4 w 59"/>
                <a:gd name="T3" fmla="*/ 2293 h 59"/>
                <a:gd name="T4" fmla="*/ 12 w 59"/>
                <a:gd name="T5" fmla="*/ 2285 h 59"/>
                <a:gd name="T6" fmla="*/ 22 w 59"/>
                <a:gd name="T7" fmla="*/ 2281 h 59"/>
                <a:gd name="T8" fmla="*/ 34 w 59"/>
                <a:gd name="T9" fmla="*/ 2280 h 59"/>
                <a:gd name="T10" fmla="*/ 45 w 59"/>
                <a:gd name="T11" fmla="*/ 2285 h 59"/>
                <a:gd name="T12" fmla="*/ 53 w 59"/>
                <a:gd name="T13" fmla="*/ 2293 h 59"/>
                <a:gd name="T14" fmla="*/ 57 w 59"/>
                <a:gd name="T15" fmla="*/ 2303 h 59"/>
                <a:gd name="T16" fmla="*/ 58 w 59"/>
                <a:gd name="T17" fmla="*/ 2315 h 59"/>
                <a:gd name="T18" fmla="*/ 53 w 59"/>
                <a:gd name="T19" fmla="*/ 2326 h 59"/>
                <a:gd name="T20" fmla="*/ 45 w 59"/>
                <a:gd name="T21" fmla="*/ 2334 h 59"/>
                <a:gd name="T22" fmla="*/ 35 w 59"/>
                <a:gd name="T23" fmla="*/ 2338 h 59"/>
                <a:gd name="T24" fmla="*/ 23 w 59"/>
                <a:gd name="T25" fmla="*/ 2339 h 59"/>
                <a:gd name="T26" fmla="*/ 12 w 59"/>
                <a:gd name="T27" fmla="*/ 2334 h 59"/>
                <a:gd name="T28" fmla="*/ 4 w 59"/>
                <a:gd name="T29" fmla="*/ 2327 h 59"/>
                <a:gd name="T30" fmla="*/ 0 w 59"/>
                <a:gd name="T31" fmla="*/ 2316 h 59"/>
                <a:gd name="T32" fmla="*/ 0 w 59"/>
                <a:gd name="T33" fmla="*/ 2304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9">
                  <a:moveTo>
                    <a:pt x="0" y="24"/>
                  </a:moveTo>
                  <a:lnTo>
                    <a:pt x="4" y="13"/>
                  </a:lnTo>
                  <a:lnTo>
                    <a:pt x="12" y="5"/>
                  </a:lnTo>
                  <a:lnTo>
                    <a:pt x="22" y="1"/>
                  </a:lnTo>
                  <a:lnTo>
                    <a:pt x="34" y="0"/>
                  </a:lnTo>
                  <a:lnTo>
                    <a:pt x="45" y="5"/>
                  </a:lnTo>
                  <a:lnTo>
                    <a:pt x="53" y="13"/>
                  </a:lnTo>
                  <a:lnTo>
                    <a:pt x="57" y="23"/>
                  </a:lnTo>
                  <a:lnTo>
                    <a:pt x="58" y="35"/>
                  </a:lnTo>
                  <a:lnTo>
                    <a:pt x="53" y="46"/>
                  </a:lnTo>
                  <a:lnTo>
                    <a:pt x="45" y="54"/>
                  </a:lnTo>
                  <a:lnTo>
                    <a:pt x="35" y="58"/>
                  </a:lnTo>
                  <a:lnTo>
                    <a:pt x="23" y="59"/>
                  </a:lnTo>
                  <a:lnTo>
                    <a:pt x="12" y="54"/>
                  </a:lnTo>
                  <a:lnTo>
                    <a:pt x="4" y="47"/>
                  </a:lnTo>
                  <a:lnTo>
                    <a:pt x="0" y="36"/>
                  </a:lnTo>
                  <a:lnTo>
                    <a:pt x="0" y="24"/>
                  </a:lnTo>
                  <a:close/>
                </a:path>
              </a:pathLst>
            </a:custGeom>
            <a:noFill/>
            <a:ln w="537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0" name="Freeform 1764"/>
            <p:cNvSpPr>
              <a:spLocks/>
            </p:cNvSpPr>
            <p:nvPr/>
          </p:nvSpPr>
          <p:spPr bwMode="auto">
            <a:xfrm>
              <a:off x="4821" y="2888"/>
              <a:ext cx="59" cy="59"/>
            </a:xfrm>
            <a:custGeom>
              <a:avLst/>
              <a:gdLst>
                <a:gd name="T0" fmla="*/ 27 w 59"/>
                <a:gd name="T1" fmla="*/ 2948 h 59"/>
                <a:gd name="T2" fmla="*/ 15 w 59"/>
                <a:gd name="T3" fmla="*/ 2944 h 59"/>
                <a:gd name="T4" fmla="*/ 7 w 59"/>
                <a:gd name="T5" fmla="*/ 2937 h 59"/>
                <a:gd name="T6" fmla="*/ 1 w 59"/>
                <a:gd name="T7" fmla="*/ 2927 h 59"/>
                <a:gd name="T8" fmla="*/ 0 w 59"/>
                <a:gd name="T9" fmla="*/ 2915 h 59"/>
                <a:gd name="T10" fmla="*/ 4 w 59"/>
                <a:gd name="T11" fmla="*/ 2904 h 59"/>
                <a:gd name="T12" fmla="*/ 11 w 59"/>
                <a:gd name="T13" fmla="*/ 2895 h 59"/>
                <a:gd name="T14" fmla="*/ 21 w 59"/>
                <a:gd name="T15" fmla="*/ 2890 h 59"/>
                <a:gd name="T16" fmla="*/ 33 w 59"/>
                <a:gd name="T17" fmla="*/ 2889 h 59"/>
                <a:gd name="T18" fmla="*/ 44 w 59"/>
                <a:gd name="T19" fmla="*/ 2892 h 59"/>
                <a:gd name="T20" fmla="*/ 53 w 59"/>
                <a:gd name="T21" fmla="*/ 2900 h 59"/>
                <a:gd name="T22" fmla="*/ 58 w 59"/>
                <a:gd name="T23" fmla="*/ 2910 h 59"/>
                <a:gd name="T24" fmla="*/ 59 w 59"/>
                <a:gd name="T25" fmla="*/ 2921 h 59"/>
                <a:gd name="T26" fmla="*/ 56 w 59"/>
                <a:gd name="T27" fmla="*/ 2933 h 59"/>
                <a:gd name="T28" fmla="*/ 48 w 59"/>
                <a:gd name="T29" fmla="*/ 2941 h 59"/>
                <a:gd name="T30" fmla="*/ 38 w 59"/>
                <a:gd name="T31" fmla="*/ 2947 h 59"/>
                <a:gd name="T32" fmla="*/ 27 w 59"/>
                <a:gd name="T33" fmla="*/ 2948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9">
                  <a:moveTo>
                    <a:pt x="27" y="59"/>
                  </a:moveTo>
                  <a:lnTo>
                    <a:pt x="15" y="55"/>
                  </a:lnTo>
                  <a:lnTo>
                    <a:pt x="7" y="48"/>
                  </a:lnTo>
                  <a:lnTo>
                    <a:pt x="1" y="38"/>
                  </a:lnTo>
                  <a:lnTo>
                    <a:pt x="0" y="26"/>
                  </a:lnTo>
                  <a:lnTo>
                    <a:pt x="4" y="15"/>
                  </a:lnTo>
                  <a:lnTo>
                    <a:pt x="11" y="6"/>
                  </a:lnTo>
                  <a:lnTo>
                    <a:pt x="21" y="1"/>
                  </a:lnTo>
                  <a:lnTo>
                    <a:pt x="33" y="0"/>
                  </a:lnTo>
                  <a:lnTo>
                    <a:pt x="44" y="3"/>
                  </a:lnTo>
                  <a:lnTo>
                    <a:pt x="53" y="11"/>
                  </a:lnTo>
                  <a:lnTo>
                    <a:pt x="58" y="21"/>
                  </a:lnTo>
                  <a:lnTo>
                    <a:pt x="59" y="32"/>
                  </a:lnTo>
                  <a:lnTo>
                    <a:pt x="56" y="44"/>
                  </a:lnTo>
                  <a:lnTo>
                    <a:pt x="48" y="52"/>
                  </a:lnTo>
                  <a:lnTo>
                    <a:pt x="38" y="58"/>
                  </a:lnTo>
                  <a:lnTo>
                    <a:pt x="27" y="59"/>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1" name="Freeform 1765"/>
            <p:cNvSpPr>
              <a:spLocks/>
            </p:cNvSpPr>
            <p:nvPr/>
          </p:nvSpPr>
          <p:spPr bwMode="auto">
            <a:xfrm>
              <a:off x="4821" y="2888"/>
              <a:ext cx="59" cy="59"/>
            </a:xfrm>
            <a:custGeom>
              <a:avLst/>
              <a:gdLst>
                <a:gd name="T0" fmla="*/ 0 w 59"/>
                <a:gd name="T1" fmla="*/ 2915 h 59"/>
                <a:gd name="T2" fmla="*/ 4 w 59"/>
                <a:gd name="T3" fmla="*/ 2904 h 59"/>
                <a:gd name="T4" fmla="*/ 11 w 59"/>
                <a:gd name="T5" fmla="*/ 2895 h 59"/>
                <a:gd name="T6" fmla="*/ 21 w 59"/>
                <a:gd name="T7" fmla="*/ 2890 h 59"/>
                <a:gd name="T8" fmla="*/ 33 w 59"/>
                <a:gd name="T9" fmla="*/ 2889 h 59"/>
                <a:gd name="T10" fmla="*/ 44 w 59"/>
                <a:gd name="T11" fmla="*/ 2892 h 59"/>
                <a:gd name="T12" fmla="*/ 53 w 59"/>
                <a:gd name="T13" fmla="*/ 2900 h 59"/>
                <a:gd name="T14" fmla="*/ 58 w 59"/>
                <a:gd name="T15" fmla="*/ 2910 h 59"/>
                <a:gd name="T16" fmla="*/ 59 w 59"/>
                <a:gd name="T17" fmla="*/ 2921 h 59"/>
                <a:gd name="T18" fmla="*/ 56 w 59"/>
                <a:gd name="T19" fmla="*/ 2933 h 59"/>
                <a:gd name="T20" fmla="*/ 48 w 59"/>
                <a:gd name="T21" fmla="*/ 2941 h 59"/>
                <a:gd name="T22" fmla="*/ 38 w 59"/>
                <a:gd name="T23" fmla="*/ 2947 h 59"/>
                <a:gd name="T24" fmla="*/ 27 w 59"/>
                <a:gd name="T25" fmla="*/ 2948 h 59"/>
                <a:gd name="T26" fmla="*/ 15 w 59"/>
                <a:gd name="T27" fmla="*/ 2944 h 59"/>
                <a:gd name="T28" fmla="*/ 7 w 59"/>
                <a:gd name="T29" fmla="*/ 2937 h 59"/>
                <a:gd name="T30" fmla="*/ 1 w 59"/>
                <a:gd name="T31" fmla="*/ 2927 h 59"/>
                <a:gd name="T32" fmla="*/ 0 w 59"/>
                <a:gd name="T33" fmla="*/ 2915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9">
                  <a:moveTo>
                    <a:pt x="0" y="26"/>
                  </a:moveTo>
                  <a:lnTo>
                    <a:pt x="4" y="15"/>
                  </a:lnTo>
                  <a:lnTo>
                    <a:pt x="11" y="6"/>
                  </a:lnTo>
                  <a:lnTo>
                    <a:pt x="21" y="1"/>
                  </a:lnTo>
                  <a:lnTo>
                    <a:pt x="33" y="0"/>
                  </a:lnTo>
                  <a:lnTo>
                    <a:pt x="44" y="3"/>
                  </a:lnTo>
                  <a:lnTo>
                    <a:pt x="53" y="11"/>
                  </a:lnTo>
                  <a:lnTo>
                    <a:pt x="58" y="21"/>
                  </a:lnTo>
                  <a:lnTo>
                    <a:pt x="59" y="32"/>
                  </a:lnTo>
                  <a:lnTo>
                    <a:pt x="56" y="44"/>
                  </a:lnTo>
                  <a:lnTo>
                    <a:pt x="48" y="52"/>
                  </a:lnTo>
                  <a:lnTo>
                    <a:pt x="38" y="58"/>
                  </a:lnTo>
                  <a:lnTo>
                    <a:pt x="27" y="59"/>
                  </a:lnTo>
                  <a:lnTo>
                    <a:pt x="15" y="55"/>
                  </a:lnTo>
                  <a:lnTo>
                    <a:pt x="7" y="48"/>
                  </a:lnTo>
                  <a:lnTo>
                    <a:pt x="1" y="38"/>
                  </a:lnTo>
                  <a:lnTo>
                    <a:pt x="0" y="26"/>
                  </a:lnTo>
                  <a:close/>
                </a:path>
              </a:pathLst>
            </a:custGeom>
            <a:noFill/>
            <a:ln w="537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2" name="Picture 1766"/>
            <p:cNvPicPr>
              <a:picLocks noChangeAspect="1" noChangeArrowheads="1"/>
            </p:cNvPicPr>
            <p:nvPr/>
          </p:nvPicPr>
          <p:blipFill>
            <a:blip r:embed="rId26" cstate="print"/>
            <a:srcRect/>
            <a:stretch>
              <a:fillRect/>
            </a:stretch>
          </p:blipFill>
          <p:spPr bwMode="auto">
            <a:xfrm>
              <a:off x="4567" y="2255"/>
              <a:ext cx="248" cy="661"/>
            </a:xfrm>
            <a:prstGeom prst="rect">
              <a:avLst/>
            </a:prstGeom>
            <a:noFill/>
          </p:spPr>
        </p:pic>
        <p:sp>
          <p:nvSpPr>
            <p:cNvPr id="83" name="Freeform 1767"/>
            <p:cNvSpPr>
              <a:spLocks/>
            </p:cNvSpPr>
            <p:nvPr/>
          </p:nvSpPr>
          <p:spPr bwMode="auto">
            <a:xfrm>
              <a:off x="4567" y="2255"/>
              <a:ext cx="248" cy="661"/>
            </a:xfrm>
            <a:custGeom>
              <a:avLst/>
              <a:gdLst>
                <a:gd name="T0" fmla="*/ 63 w 248"/>
                <a:gd name="T1" fmla="*/ 2579 h 661"/>
                <a:gd name="T2" fmla="*/ 85 w 248"/>
                <a:gd name="T3" fmla="*/ 2494 h 661"/>
                <a:gd name="T4" fmla="*/ 125 w 248"/>
                <a:gd name="T5" fmla="*/ 2419 h 661"/>
                <a:gd name="T6" fmla="*/ 181 w 248"/>
                <a:gd name="T7" fmla="*/ 2356 h 661"/>
                <a:gd name="T8" fmla="*/ 248 w 248"/>
                <a:gd name="T9" fmla="*/ 2308 h 661"/>
                <a:gd name="T10" fmla="*/ 219 w 248"/>
                <a:gd name="T11" fmla="*/ 2256 h 661"/>
                <a:gd name="T12" fmla="*/ 155 w 248"/>
                <a:gd name="T13" fmla="*/ 2299 h 661"/>
                <a:gd name="T14" fmla="*/ 100 w 248"/>
                <a:gd name="T15" fmla="*/ 2354 h 661"/>
                <a:gd name="T16" fmla="*/ 56 w 248"/>
                <a:gd name="T17" fmla="*/ 2418 h 661"/>
                <a:gd name="T18" fmla="*/ 23 w 248"/>
                <a:gd name="T19" fmla="*/ 2491 h 661"/>
                <a:gd name="T20" fmla="*/ 4 w 248"/>
                <a:gd name="T21" fmla="*/ 2571 h 661"/>
                <a:gd name="T22" fmla="*/ 0 w 248"/>
                <a:gd name="T23" fmla="*/ 2648 h 661"/>
                <a:gd name="T24" fmla="*/ 10 w 248"/>
                <a:gd name="T25" fmla="*/ 2723 h 661"/>
                <a:gd name="T26" fmla="*/ 32 w 248"/>
                <a:gd name="T27" fmla="*/ 2793 h 661"/>
                <a:gd name="T28" fmla="*/ 65 w 248"/>
                <a:gd name="T29" fmla="*/ 2858 h 661"/>
                <a:gd name="T30" fmla="*/ 109 w 248"/>
                <a:gd name="T31" fmla="*/ 2916 h 661"/>
                <a:gd name="T32" fmla="*/ 153 w 248"/>
                <a:gd name="T33" fmla="*/ 2877 h 661"/>
                <a:gd name="T34" fmla="*/ 108 w 248"/>
                <a:gd name="T35" fmla="*/ 2813 h 661"/>
                <a:gd name="T36" fmla="*/ 76 w 248"/>
                <a:gd name="T37" fmla="*/ 2741 h 661"/>
                <a:gd name="T38" fmla="*/ 61 w 248"/>
                <a:gd name="T39" fmla="*/ 2662 h 661"/>
                <a:gd name="T40" fmla="*/ 63 w 248"/>
                <a:gd name="T41" fmla="*/ 2579 h 6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8" h="661">
                  <a:moveTo>
                    <a:pt x="63" y="323"/>
                  </a:moveTo>
                  <a:lnTo>
                    <a:pt x="85" y="238"/>
                  </a:lnTo>
                  <a:lnTo>
                    <a:pt x="125" y="163"/>
                  </a:lnTo>
                  <a:lnTo>
                    <a:pt x="181" y="100"/>
                  </a:lnTo>
                  <a:lnTo>
                    <a:pt x="248" y="52"/>
                  </a:lnTo>
                  <a:lnTo>
                    <a:pt x="219" y="0"/>
                  </a:lnTo>
                  <a:lnTo>
                    <a:pt x="155" y="43"/>
                  </a:lnTo>
                  <a:lnTo>
                    <a:pt x="100" y="98"/>
                  </a:lnTo>
                  <a:lnTo>
                    <a:pt x="56" y="162"/>
                  </a:lnTo>
                  <a:lnTo>
                    <a:pt x="23" y="235"/>
                  </a:lnTo>
                  <a:lnTo>
                    <a:pt x="4" y="315"/>
                  </a:lnTo>
                  <a:lnTo>
                    <a:pt x="0" y="392"/>
                  </a:lnTo>
                  <a:lnTo>
                    <a:pt x="10" y="467"/>
                  </a:lnTo>
                  <a:lnTo>
                    <a:pt x="32" y="537"/>
                  </a:lnTo>
                  <a:lnTo>
                    <a:pt x="65" y="602"/>
                  </a:lnTo>
                  <a:lnTo>
                    <a:pt x="109" y="660"/>
                  </a:lnTo>
                  <a:lnTo>
                    <a:pt x="153" y="621"/>
                  </a:lnTo>
                  <a:lnTo>
                    <a:pt x="108" y="557"/>
                  </a:lnTo>
                  <a:lnTo>
                    <a:pt x="76" y="485"/>
                  </a:lnTo>
                  <a:lnTo>
                    <a:pt x="61" y="406"/>
                  </a:lnTo>
                  <a:lnTo>
                    <a:pt x="63" y="323"/>
                  </a:lnTo>
                  <a:close/>
                </a:path>
              </a:pathLst>
            </a:custGeom>
            <a:noFill/>
            <a:ln w="536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4" name="Picture 1768"/>
            <p:cNvPicPr>
              <a:picLocks noChangeAspect="1" noChangeArrowheads="1"/>
            </p:cNvPicPr>
            <p:nvPr/>
          </p:nvPicPr>
          <p:blipFill>
            <a:blip r:embed="rId27" cstate="print"/>
            <a:srcRect/>
            <a:stretch>
              <a:fillRect/>
            </a:stretch>
          </p:blipFill>
          <p:spPr bwMode="auto">
            <a:xfrm>
              <a:off x="4934" y="2236"/>
              <a:ext cx="209" cy="167"/>
            </a:xfrm>
            <a:prstGeom prst="rect">
              <a:avLst/>
            </a:prstGeom>
            <a:noFill/>
          </p:spPr>
        </p:pic>
        <p:sp>
          <p:nvSpPr>
            <p:cNvPr id="85" name="Freeform 1769"/>
            <p:cNvSpPr>
              <a:spLocks/>
            </p:cNvSpPr>
            <p:nvPr/>
          </p:nvSpPr>
          <p:spPr bwMode="auto">
            <a:xfrm>
              <a:off x="4934" y="2237"/>
              <a:ext cx="209" cy="166"/>
            </a:xfrm>
            <a:custGeom>
              <a:avLst/>
              <a:gdLst>
                <a:gd name="T0" fmla="*/ 11 w 209"/>
                <a:gd name="T1" fmla="*/ 2342 h 166"/>
                <a:gd name="T2" fmla="*/ 35 w 209"/>
                <a:gd name="T3" fmla="*/ 2364 h 166"/>
                <a:gd name="T4" fmla="*/ 46 w 209"/>
                <a:gd name="T5" fmla="*/ 2364 h 166"/>
                <a:gd name="T6" fmla="*/ 57 w 209"/>
                <a:gd name="T7" fmla="*/ 2360 h 166"/>
                <a:gd name="T8" fmla="*/ 68 w 209"/>
                <a:gd name="T9" fmla="*/ 2352 h 166"/>
                <a:gd name="T10" fmla="*/ 72 w 209"/>
                <a:gd name="T11" fmla="*/ 2338 h 166"/>
                <a:gd name="T12" fmla="*/ 69 w 209"/>
                <a:gd name="T13" fmla="*/ 2326 h 166"/>
                <a:gd name="T14" fmla="*/ 66 w 209"/>
                <a:gd name="T15" fmla="*/ 2305 h 166"/>
                <a:gd name="T16" fmla="*/ 97 w 209"/>
                <a:gd name="T17" fmla="*/ 2249 h 166"/>
                <a:gd name="T18" fmla="*/ 150 w 209"/>
                <a:gd name="T19" fmla="*/ 2237 h 166"/>
                <a:gd name="T20" fmla="*/ 176 w 209"/>
                <a:gd name="T21" fmla="*/ 2247 h 166"/>
                <a:gd name="T22" fmla="*/ 196 w 209"/>
                <a:gd name="T23" fmla="*/ 2267 h 166"/>
                <a:gd name="T24" fmla="*/ 203 w 209"/>
                <a:gd name="T25" fmla="*/ 2278 h 166"/>
                <a:gd name="T26" fmla="*/ 207 w 209"/>
                <a:gd name="T27" fmla="*/ 2290 h 166"/>
                <a:gd name="T28" fmla="*/ 208 w 209"/>
                <a:gd name="T29" fmla="*/ 2302 h 166"/>
                <a:gd name="T30" fmla="*/ 196 w 209"/>
                <a:gd name="T31" fmla="*/ 2300 h 166"/>
                <a:gd name="T32" fmla="*/ 196 w 209"/>
                <a:gd name="T33" fmla="*/ 2296 h 166"/>
                <a:gd name="T34" fmla="*/ 194 w 209"/>
                <a:gd name="T35" fmla="*/ 2292 h 166"/>
                <a:gd name="T36" fmla="*/ 192 w 209"/>
                <a:gd name="T37" fmla="*/ 2288 h 166"/>
                <a:gd name="T38" fmla="*/ 183 w 209"/>
                <a:gd name="T39" fmla="*/ 2280 h 166"/>
                <a:gd name="T40" fmla="*/ 173 w 209"/>
                <a:gd name="T41" fmla="*/ 2276 h 166"/>
                <a:gd name="T42" fmla="*/ 161 w 209"/>
                <a:gd name="T43" fmla="*/ 2276 h 166"/>
                <a:gd name="T44" fmla="*/ 150 w 209"/>
                <a:gd name="T45" fmla="*/ 2281 h 166"/>
                <a:gd name="T46" fmla="*/ 140 w 209"/>
                <a:gd name="T47" fmla="*/ 2288 h 166"/>
                <a:gd name="T48" fmla="*/ 135 w 209"/>
                <a:gd name="T49" fmla="*/ 2301 h 166"/>
                <a:gd name="T50" fmla="*/ 139 w 209"/>
                <a:gd name="T51" fmla="*/ 2313 h 166"/>
                <a:gd name="T52" fmla="*/ 141 w 209"/>
                <a:gd name="T53" fmla="*/ 2335 h 166"/>
                <a:gd name="T54" fmla="*/ 111 w 209"/>
                <a:gd name="T55" fmla="*/ 2392 h 166"/>
                <a:gd name="T56" fmla="*/ 57 w 209"/>
                <a:gd name="T57" fmla="*/ 2403 h 166"/>
                <a:gd name="T58" fmla="*/ 32 w 209"/>
                <a:gd name="T59" fmla="*/ 2393 h 166"/>
                <a:gd name="T60" fmla="*/ 12 w 209"/>
                <a:gd name="T61" fmla="*/ 2373 h 166"/>
                <a:gd name="T62" fmla="*/ 5 w 209"/>
                <a:gd name="T63" fmla="*/ 2363 h 166"/>
                <a:gd name="T64" fmla="*/ 1 w 209"/>
                <a:gd name="T65" fmla="*/ 2351 h 166"/>
                <a:gd name="T66" fmla="*/ 0 w 209"/>
                <a:gd name="T67" fmla="*/ 2340 h 166"/>
                <a:gd name="T68" fmla="*/ 11 w 209"/>
                <a:gd name="T69" fmla="*/ 2342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9" h="166">
                  <a:moveTo>
                    <a:pt x="11" y="105"/>
                  </a:moveTo>
                  <a:lnTo>
                    <a:pt x="35" y="127"/>
                  </a:lnTo>
                  <a:lnTo>
                    <a:pt x="46" y="127"/>
                  </a:lnTo>
                  <a:lnTo>
                    <a:pt x="57" y="123"/>
                  </a:lnTo>
                  <a:lnTo>
                    <a:pt x="68" y="115"/>
                  </a:lnTo>
                  <a:lnTo>
                    <a:pt x="72" y="101"/>
                  </a:lnTo>
                  <a:lnTo>
                    <a:pt x="69" y="89"/>
                  </a:lnTo>
                  <a:lnTo>
                    <a:pt x="66" y="68"/>
                  </a:lnTo>
                  <a:lnTo>
                    <a:pt x="97" y="12"/>
                  </a:lnTo>
                  <a:lnTo>
                    <a:pt x="150" y="0"/>
                  </a:lnTo>
                  <a:lnTo>
                    <a:pt x="176" y="10"/>
                  </a:lnTo>
                  <a:lnTo>
                    <a:pt x="196" y="30"/>
                  </a:lnTo>
                  <a:lnTo>
                    <a:pt x="203" y="41"/>
                  </a:lnTo>
                  <a:lnTo>
                    <a:pt x="207" y="53"/>
                  </a:lnTo>
                  <a:lnTo>
                    <a:pt x="208" y="65"/>
                  </a:lnTo>
                  <a:lnTo>
                    <a:pt x="196" y="63"/>
                  </a:lnTo>
                  <a:lnTo>
                    <a:pt x="196" y="59"/>
                  </a:lnTo>
                  <a:lnTo>
                    <a:pt x="194" y="55"/>
                  </a:lnTo>
                  <a:lnTo>
                    <a:pt x="192" y="51"/>
                  </a:lnTo>
                  <a:lnTo>
                    <a:pt x="183" y="43"/>
                  </a:lnTo>
                  <a:lnTo>
                    <a:pt x="173" y="39"/>
                  </a:lnTo>
                  <a:lnTo>
                    <a:pt x="161" y="39"/>
                  </a:lnTo>
                  <a:lnTo>
                    <a:pt x="150" y="44"/>
                  </a:lnTo>
                  <a:lnTo>
                    <a:pt x="140" y="51"/>
                  </a:lnTo>
                  <a:lnTo>
                    <a:pt x="135" y="64"/>
                  </a:lnTo>
                  <a:lnTo>
                    <a:pt x="139" y="76"/>
                  </a:lnTo>
                  <a:lnTo>
                    <a:pt x="141" y="98"/>
                  </a:lnTo>
                  <a:lnTo>
                    <a:pt x="111" y="155"/>
                  </a:lnTo>
                  <a:lnTo>
                    <a:pt x="57" y="166"/>
                  </a:lnTo>
                  <a:lnTo>
                    <a:pt x="32" y="156"/>
                  </a:lnTo>
                  <a:lnTo>
                    <a:pt x="12" y="136"/>
                  </a:lnTo>
                  <a:lnTo>
                    <a:pt x="5" y="126"/>
                  </a:lnTo>
                  <a:lnTo>
                    <a:pt x="1" y="114"/>
                  </a:lnTo>
                  <a:lnTo>
                    <a:pt x="0" y="103"/>
                  </a:lnTo>
                  <a:lnTo>
                    <a:pt x="11" y="105"/>
                  </a:lnTo>
                  <a:close/>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6" name="Picture 1770"/>
            <p:cNvPicPr>
              <a:picLocks noChangeAspect="1" noChangeArrowheads="1"/>
            </p:cNvPicPr>
            <p:nvPr/>
          </p:nvPicPr>
          <p:blipFill>
            <a:blip r:embed="rId28" cstate="print"/>
            <a:srcRect/>
            <a:stretch>
              <a:fillRect/>
            </a:stretch>
          </p:blipFill>
          <p:spPr bwMode="auto">
            <a:xfrm>
              <a:off x="5007" y="2290"/>
              <a:ext cx="64" cy="64"/>
            </a:xfrm>
            <a:prstGeom prst="rect">
              <a:avLst/>
            </a:prstGeom>
            <a:noFill/>
          </p:spPr>
        </p:pic>
        <p:sp>
          <p:nvSpPr>
            <p:cNvPr id="87" name="Freeform 1771"/>
            <p:cNvSpPr>
              <a:spLocks/>
            </p:cNvSpPr>
            <p:nvPr/>
          </p:nvSpPr>
          <p:spPr bwMode="auto">
            <a:xfrm>
              <a:off x="5007" y="2291"/>
              <a:ext cx="64" cy="64"/>
            </a:xfrm>
            <a:custGeom>
              <a:avLst/>
              <a:gdLst>
                <a:gd name="T0" fmla="*/ 35 w 64"/>
                <a:gd name="T1" fmla="*/ 2354 h 64"/>
                <a:gd name="T2" fmla="*/ 47 w 64"/>
                <a:gd name="T3" fmla="*/ 2351 h 64"/>
                <a:gd name="T4" fmla="*/ 56 w 64"/>
                <a:gd name="T5" fmla="*/ 2343 h 64"/>
                <a:gd name="T6" fmla="*/ 62 w 64"/>
                <a:gd name="T7" fmla="*/ 2332 h 64"/>
                <a:gd name="T8" fmla="*/ 63 w 64"/>
                <a:gd name="T9" fmla="*/ 2319 h 64"/>
                <a:gd name="T10" fmla="*/ 59 w 64"/>
                <a:gd name="T11" fmla="*/ 2307 h 64"/>
                <a:gd name="T12" fmla="*/ 51 w 64"/>
                <a:gd name="T13" fmla="*/ 2298 h 64"/>
                <a:gd name="T14" fmla="*/ 40 w 64"/>
                <a:gd name="T15" fmla="*/ 2292 h 64"/>
                <a:gd name="T16" fmla="*/ 28 w 64"/>
                <a:gd name="T17" fmla="*/ 2291 h 64"/>
                <a:gd name="T18" fmla="*/ 16 w 64"/>
                <a:gd name="T19" fmla="*/ 2295 h 64"/>
                <a:gd name="T20" fmla="*/ 6 w 64"/>
                <a:gd name="T21" fmla="*/ 2303 h 64"/>
                <a:gd name="T22" fmla="*/ 1 w 64"/>
                <a:gd name="T23" fmla="*/ 2314 h 64"/>
                <a:gd name="T24" fmla="*/ 0 w 64"/>
                <a:gd name="T25" fmla="*/ 2326 h 64"/>
                <a:gd name="T26" fmla="*/ 3 w 64"/>
                <a:gd name="T27" fmla="*/ 2338 h 64"/>
                <a:gd name="T28" fmla="*/ 11 w 64"/>
                <a:gd name="T29" fmla="*/ 2348 h 64"/>
                <a:gd name="T30" fmla="*/ 22 w 64"/>
                <a:gd name="T31" fmla="*/ 2353 h 64"/>
                <a:gd name="T32" fmla="*/ 35 w 64"/>
                <a:gd name="T33" fmla="*/ 235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5" y="63"/>
                  </a:moveTo>
                  <a:lnTo>
                    <a:pt x="47" y="60"/>
                  </a:lnTo>
                  <a:lnTo>
                    <a:pt x="56" y="52"/>
                  </a:lnTo>
                  <a:lnTo>
                    <a:pt x="62" y="41"/>
                  </a:lnTo>
                  <a:lnTo>
                    <a:pt x="63" y="28"/>
                  </a:lnTo>
                  <a:lnTo>
                    <a:pt x="59" y="16"/>
                  </a:lnTo>
                  <a:lnTo>
                    <a:pt x="51" y="7"/>
                  </a:lnTo>
                  <a:lnTo>
                    <a:pt x="40" y="1"/>
                  </a:lnTo>
                  <a:lnTo>
                    <a:pt x="28" y="0"/>
                  </a:lnTo>
                  <a:lnTo>
                    <a:pt x="16" y="4"/>
                  </a:lnTo>
                  <a:lnTo>
                    <a:pt x="6" y="12"/>
                  </a:lnTo>
                  <a:lnTo>
                    <a:pt x="1" y="23"/>
                  </a:lnTo>
                  <a:lnTo>
                    <a:pt x="0" y="35"/>
                  </a:lnTo>
                  <a:lnTo>
                    <a:pt x="3" y="47"/>
                  </a:lnTo>
                  <a:lnTo>
                    <a:pt x="11" y="57"/>
                  </a:lnTo>
                  <a:lnTo>
                    <a:pt x="22" y="62"/>
                  </a:lnTo>
                  <a:lnTo>
                    <a:pt x="35" y="63"/>
                  </a:lnTo>
                  <a:close/>
                </a:path>
              </a:pathLst>
            </a:custGeom>
            <a:noFill/>
            <a:ln w="537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8" name="Picture 1772"/>
            <p:cNvPicPr>
              <a:picLocks noChangeAspect="1" noChangeArrowheads="1"/>
            </p:cNvPicPr>
            <p:nvPr/>
          </p:nvPicPr>
          <p:blipFill>
            <a:blip r:embed="rId29" cstate="print"/>
            <a:srcRect/>
            <a:stretch>
              <a:fillRect/>
            </a:stretch>
          </p:blipFill>
          <p:spPr bwMode="auto">
            <a:xfrm>
              <a:off x="5693" y="1395"/>
              <a:ext cx="95" cy="151"/>
            </a:xfrm>
            <a:prstGeom prst="rect">
              <a:avLst/>
            </a:prstGeom>
            <a:noFill/>
          </p:spPr>
        </p:pic>
        <p:pic>
          <p:nvPicPr>
            <p:cNvPr id="89" name="Picture 1773"/>
            <p:cNvPicPr>
              <a:picLocks noChangeAspect="1" noChangeArrowheads="1"/>
            </p:cNvPicPr>
            <p:nvPr/>
          </p:nvPicPr>
          <p:blipFill>
            <a:blip r:embed="rId30" cstate="print"/>
            <a:srcRect/>
            <a:stretch>
              <a:fillRect/>
            </a:stretch>
          </p:blipFill>
          <p:spPr bwMode="auto">
            <a:xfrm>
              <a:off x="5688" y="1391"/>
              <a:ext cx="104" cy="160"/>
            </a:xfrm>
            <a:prstGeom prst="rect">
              <a:avLst/>
            </a:prstGeom>
            <a:noFill/>
          </p:spPr>
        </p:pic>
        <p:pic>
          <p:nvPicPr>
            <p:cNvPr id="90" name="Picture 1774"/>
            <p:cNvPicPr>
              <a:picLocks noChangeAspect="1" noChangeArrowheads="1"/>
            </p:cNvPicPr>
            <p:nvPr/>
          </p:nvPicPr>
          <p:blipFill>
            <a:blip r:embed="rId31" cstate="print"/>
            <a:srcRect/>
            <a:stretch>
              <a:fillRect/>
            </a:stretch>
          </p:blipFill>
          <p:spPr bwMode="auto">
            <a:xfrm>
              <a:off x="5998" y="1754"/>
              <a:ext cx="570" cy="115"/>
            </a:xfrm>
            <a:prstGeom prst="rect">
              <a:avLst/>
            </a:prstGeom>
            <a:noFill/>
          </p:spPr>
        </p:pic>
        <p:pic>
          <p:nvPicPr>
            <p:cNvPr id="91" name="Picture 1775"/>
            <p:cNvPicPr>
              <a:picLocks noChangeAspect="1" noChangeArrowheads="1"/>
            </p:cNvPicPr>
            <p:nvPr/>
          </p:nvPicPr>
          <p:blipFill>
            <a:blip r:embed="rId32" cstate="print"/>
            <a:srcRect/>
            <a:stretch>
              <a:fillRect/>
            </a:stretch>
          </p:blipFill>
          <p:spPr bwMode="auto">
            <a:xfrm>
              <a:off x="6619" y="1754"/>
              <a:ext cx="178" cy="115"/>
            </a:xfrm>
            <a:prstGeom prst="rect">
              <a:avLst/>
            </a:prstGeom>
            <a:noFill/>
          </p:spPr>
        </p:pic>
        <p:pic>
          <p:nvPicPr>
            <p:cNvPr id="92" name="Picture 1776"/>
            <p:cNvPicPr>
              <a:picLocks noChangeAspect="1" noChangeArrowheads="1"/>
            </p:cNvPicPr>
            <p:nvPr/>
          </p:nvPicPr>
          <p:blipFill>
            <a:blip r:embed="rId33" cstate="print"/>
            <a:srcRect/>
            <a:stretch>
              <a:fillRect/>
            </a:stretch>
          </p:blipFill>
          <p:spPr bwMode="auto">
            <a:xfrm>
              <a:off x="5056" y="1929"/>
              <a:ext cx="117" cy="67"/>
            </a:xfrm>
            <a:prstGeom prst="rect">
              <a:avLst/>
            </a:prstGeom>
            <a:noFill/>
          </p:spPr>
        </p:pic>
        <p:sp>
          <p:nvSpPr>
            <p:cNvPr id="93" name="Freeform 1777"/>
            <p:cNvSpPr>
              <a:spLocks/>
            </p:cNvSpPr>
            <p:nvPr/>
          </p:nvSpPr>
          <p:spPr bwMode="auto">
            <a:xfrm>
              <a:off x="5056" y="1929"/>
              <a:ext cx="117" cy="67"/>
            </a:xfrm>
            <a:custGeom>
              <a:avLst/>
              <a:gdLst>
                <a:gd name="T0" fmla="*/ 116 w 117"/>
                <a:gd name="T1" fmla="*/ 1996 h 67"/>
                <a:gd name="T2" fmla="*/ 24 w 117"/>
                <a:gd name="T3" fmla="*/ 1996 h 67"/>
                <a:gd name="T4" fmla="*/ 11 w 117"/>
                <a:gd name="T5" fmla="*/ 1996 h 67"/>
                <a:gd name="T6" fmla="*/ 0 w 117"/>
                <a:gd name="T7" fmla="*/ 1985 h 67"/>
                <a:gd name="T8" fmla="*/ 0 w 117"/>
                <a:gd name="T9" fmla="*/ 1971 h 67"/>
                <a:gd name="T10" fmla="*/ 0 w 117"/>
                <a:gd name="T11" fmla="*/ 1955 h 67"/>
                <a:gd name="T12" fmla="*/ 0 w 117"/>
                <a:gd name="T13" fmla="*/ 1941 h 67"/>
                <a:gd name="T14" fmla="*/ 11 w 117"/>
                <a:gd name="T15" fmla="*/ 1930 h 67"/>
                <a:gd name="T16" fmla="*/ 24 w 117"/>
                <a:gd name="T17" fmla="*/ 1930 h 67"/>
                <a:gd name="T18" fmla="*/ 116 w 117"/>
                <a:gd name="T19" fmla="*/ 1930 h 67"/>
                <a:gd name="T20" fmla="*/ 116 w 117"/>
                <a:gd name="T21" fmla="*/ 1996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 h="67">
                  <a:moveTo>
                    <a:pt x="116" y="66"/>
                  </a:moveTo>
                  <a:lnTo>
                    <a:pt x="24" y="66"/>
                  </a:lnTo>
                  <a:lnTo>
                    <a:pt x="11" y="66"/>
                  </a:lnTo>
                  <a:lnTo>
                    <a:pt x="0" y="55"/>
                  </a:lnTo>
                  <a:lnTo>
                    <a:pt x="0" y="41"/>
                  </a:lnTo>
                  <a:lnTo>
                    <a:pt x="0" y="25"/>
                  </a:lnTo>
                  <a:lnTo>
                    <a:pt x="0" y="11"/>
                  </a:lnTo>
                  <a:lnTo>
                    <a:pt x="11" y="0"/>
                  </a:lnTo>
                  <a:lnTo>
                    <a:pt x="24" y="0"/>
                  </a:lnTo>
                  <a:lnTo>
                    <a:pt x="116" y="0"/>
                  </a:lnTo>
                  <a:lnTo>
                    <a:pt x="116" y="66"/>
                  </a:lnTo>
                  <a:close/>
                </a:path>
              </a:pathLst>
            </a:custGeom>
            <a:noFill/>
            <a:ln w="568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4" name="Picture 1778"/>
            <p:cNvPicPr>
              <a:picLocks noChangeAspect="1" noChangeArrowheads="1"/>
            </p:cNvPicPr>
            <p:nvPr/>
          </p:nvPicPr>
          <p:blipFill>
            <a:blip r:embed="rId34" cstate="print"/>
            <a:srcRect/>
            <a:stretch>
              <a:fillRect/>
            </a:stretch>
          </p:blipFill>
          <p:spPr bwMode="auto">
            <a:xfrm>
              <a:off x="5087" y="1943"/>
              <a:ext cx="35" cy="35"/>
            </a:xfrm>
            <a:prstGeom prst="rect">
              <a:avLst/>
            </a:prstGeom>
            <a:noFill/>
          </p:spPr>
        </p:pic>
        <p:sp>
          <p:nvSpPr>
            <p:cNvPr id="95" name="Freeform 1779"/>
            <p:cNvSpPr>
              <a:spLocks/>
            </p:cNvSpPr>
            <p:nvPr/>
          </p:nvSpPr>
          <p:spPr bwMode="auto">
            <a:xfrm>
              <a:off x="5087" y="1943"/>
              <a:ext cx="35" cy="35"/>
            </a:xfrm>
            <a:custGeom>
              <a:avLst/>
              <a:gdLst>
                <a:gd name="T0" fmla="*/ 17 w 35"/>
                <a:gd name="T1" fmla="*/ 1978 h 35"/>
                <a:gd name="T2" fmla="*/ 27 w 35"/>
                <a:gd name="T3" fmla="*/ 1978 h 35"/>
                <a:gd name="T4" fmla="*/ 34 w 35"/>
                <a:gd name="T5" fmla="*/ 1970 h 35"/>
                <a:gd name="T6" fmla="*/ 34 w 35"/>
                <a:gd name="T7" fmla="*/ 1960 h 35"/>
                <a:gd name="T8" fmla="*/ 34 w 35"/>
                <a:gd name="T9" fmla="*/ 1951 h 35"/>
                <a:gd name="T10" fmla="*/ 27 w 35"/>
                <a:gd name="T11" fmla="*/ 1943 h 35"/>
                <a:gd name="T12" fmla="*/ 17 w 35"/>
                <a:gd name="T13" fmla="*/ 1943 h 35"/>
                <a:gd name="T14" fmla="*/ 8 w 35"/>
                <a:gd name="T15" fmla="*/ 1943 h 35"/>
                <a:gd name="T16" fmla="*/ 0 w 35"/>
                <a:gd name="T17" fmla="*/ 1951 h 35"/>
                <a:gd name="T18" fmla="*/ 0 w 35"/>
                <a:gd name="T19" fmla="*/ 1960 h 35"/>
                <a:gd name="T20" fmla="*/ 0 w 35"/>
                <a:gd name="T21" fmla="*/ 1970 h 35"/>
                <a:gd name="T22" fmla="*/ 8 w 35"/>
                <a:gd name="T23" fmla="*/ 1978 h 35"/>
                <a:gd name="T24" fmla="*/ 17 w 35"/>
                <a:gd name="T25" fmla="*/ 1978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17" y="35"/>
                  </a:moveTo>
                  <a:lnTo>
                    <a:pt x="27" y="35"/>
                  </a:lnTo>
                  <a:lnTo>
                    <a:pt x="34" y="27"/>
                  </a:lnTo>
                  <a:lnTo>
                    <a:pt x="34" y="17"/>
                  </a:lnTo>
                  <a:lnTo>
                    <a:pt x="34" y="8"/>
                  </a:lnTo>
                  <a:lnTo>
                    <a:pt x="27" y="0"/>
                  </a:lnTo>
                  <a:lnTo>
                    <a:pt x="17" y="0"/>
                  </a:lnTo>
                  <a:lnTo>
                    <a:pt x="8" y="0"/>
                  </a:lnTo>
                  <a:lnTo>
                    <a:pt x="0" y="8"/>
                  </a:lnTo>
                  <a:lnTo>
                    <a:pt x="0" y="17"/>
                  </a:lnTo>
                  <a:lnTo>
                    <a:pt x="0" y="27"/>
                  </a:lnTo>
                  <a:lnTo>
                    <a:pt x="8" y="35"/>
                  </a:lnTo>
                  <a:lnTo>
                    <a:pt x="17" y="35"/>
                  </a:lnTo>
                  <a:close/>
                </a:path>
              </a:pathLst>
            </a:custGeom>
            <a:noFill/>
            <a:ln w="56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6" name="Picture 1780"/>
            <p:cNvPicPr>
              <a:picLocks noChangeAspect="1" noChangeArrowheads="1"/>
            </p:cNvPicPr>
            <p:nvPr/>
          </p:nvPicPr>
          <p:blipFill>
            <a:blip r:embed="rId35" cstate="print"/>
            <a:srcRect/>
            <a:stretch>
              <a:fillRect/>
            </a:stretch>
          </p:blipFill>
          <p:spPr bwMode="auto">
            <a:xfrm>
              <a:off x="5188" y="1942"/>
              <a:ext cx="291" cy="37"/>
            </a:xfrm>
            <a:prstGeom prst="rect">
              <a:avLst/>
            </a:prstGeom>
            <a:noFill/>
          </p:spPr>
        </p:pic>
        <p:sp>
          <p:nvSpPr>
            <p:cNvPr id="97" name="Rectangle 1781"/>
            <p:cNvSpPr>
              <a:spLocks noChangeArrowheads="1"/>
            </p:cNvSpPr>
            <p:nvPr/>
          </p:nvSpPr>
          <p:spPr bwMode="auto">
            <a:xfrm>
              <a:off x="5188" y="1942"/>
              <a:ext cx="291" cy="37"/>
            </a:xfrm>
            <a:prstGeom prst="rect">
              <a:avLst/>
            </a:prstGeom>
            <a:noFill/>
            <a:ln w="569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98" name="Line 1782"/>
            <p:cNvSpPr>
              <a:spLocks noChangeShapeType="1"/>
            </p:cNvSpPr>
            <p:nvPr/>
          </p:nvSpPr>
          <p:spPr bwMode="auto">
            <a:xfrm>
              <a:off x="5203" y="1945"/>
              <a:ext cx="0" cy="34"/>
            </a:xfrm>
            <a:prstGeom prst="line">
              <a:avLst/>
            </a:prstGeom>
            <a:noFill/>
            <a:ln w="378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9" name="Line 1783"/>
            <p:cNvSpPr>
              <a:spLocks noChangeShapeType="1"/>
            </p:cNvSpPr>
            <p:nvPr/>
          </p:nvSpPr>
          <p:spPr bwMode="auto">
            <a:xfrm>
              <a:off x="5212" y="1945"/>
              <a:ext cx="0" cy="34"/>
            </a:xfrm>
            <a:prstGeom prst="line">
              <a:avLst/>
            </a:prstGeom>
            <a:noFill/>
            <a:ln w="378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0" name="Line 1784"/>
            <p:cNvSpPr>
              <a:spLocks noChangeShapeType="1"/>
            </p:cNvSpPr>
            <p:nvPr/>
          </p:nvSpPr>
          <p:spPr bwMode="auto">
            <a:xfrm>
              <a:off x="5222" y="1945"/>
              <a:ext cx="0" cy="34"/>
            </a:xfrm>
            <a:prstGeom prst="line">
              <a:avLst/>
            </a:prstGeom>
            <a:noFill/>
            <a:ln w="378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1" name="Line 1785"/>
            <p:cNvSpPr>
              <a:spLocks noChangeShapeType="1"/>
            </p:cNvSpPr>
            <p:nvPr/>
          </p:nvSpPr>
          <p:spPr bwMode="auto">
            <a:xfrm>
              <a:off x="5232" y="1945"/>
              <a:ext cx="0" cy="34"/>
            </a:xfrm>
            <a:prstGeom prst="line">
              <a:avLst/>
            </a:prstGeom>
            <a:noFill/>
            <a:ln w="378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2" name="Picture 1786"/>
            <p:cNvPicPr>
              <a:picLocks noChangeAspect="1" noChangeArrowheads="1"/>
            </p:cNvPicPr>
            <p:nvPr/>
          </p:nvPicPr>
          <p:blipFill>
            <a:blip r:embed="rId15" cstate="print"/>
            <a:srcRect/>
            <a:stretch>
              <a:fillRect/>
            </a:stretch>
          </p:blipFill>
          <p:spPr bwMode="auto">
            <a:xfrm>
              <a:off x="5173" y="1938"/>
              <a:ext cx="17" cy="26"/>
            </a:xfrm>
            <a:prstGeom prst="rect">
              <a:avLst/>
            </a:prstGeom>
            <a:noFill/>
          </p:spPr>
        </p:pic>
        <p:sp>
          <p:nvSpPr>
            <p:cNvPr id="103" name="Rectangle 1787"/>
            <p:cNvSpPr>
              <a:spLocks noChangeArrowheads="1"/>
            </p:cNvSpPr>
            <p:nvPr/>
          </p:nvSpPr>
          <p:spPr bwMode="auto">
            <a:xfrm>
              <a:off x="5173" y="1938"/>
              <a:ext cx="17" cy="26"/>
            </a:xfrm>
            <a:prstGeom prst="rect">
              <a:avLst/>
            </a:prstGeom>
            <a:noFill/>
            <a:ln w="567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4" name="Picture 1788"/>
            <p:cNvPicPr>
              <a:picLocks noChangeAspect="1" noChangeArrowheads="1"/>
            </p:cNvPicPr>
            <p:nvPr/>
          </p:nvPicPr>
          <p:blipFill>
            <a:blip r:embed="rId36" cstate="print"/>
            <a:srcRect/>
            <a:stretch>
              <a:fillRect/>
            </a:stretch>
          </p:blipFill>
          <p:spPr bwMode="auto">
            <a:xfrm>
              <a:off x="5173" y="1963"/>
              <a:ext cx="17" cy="25"/>
            </a:xfrm>
            <a:prstGeom prst="rect">
              <a:avLst/>
            </a:prstGeom>
            <a:noFill/>
          </p:spPr>
        </p:pic>
        <p:sp>
          <p:nvSpPr>
            <p:cNvPr id="105" name="Rectangle 1789"/>
            <p:cNvSpPr>
              <a:spLocks noChangeArrowheads="1"/>
            </p:cNvSpPr>
            <p:nvPr/>
          </p:nvSpPr>
          <p:spPr bwMode="auto">
            <a:xfrm>
              <a:off x="5173" y="1963"/>
              <a:ext cx="17" cy="25"/>
            </a:xfrm>
            <a:prstGeom prst="rect">
              <a:avLst/>
            </a:prstGeom>
            <a:noFill/>
            <a:ln w="567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6" name="AutoShape 1790"/>
            <p:cNvSpPr>
              <a:spLocks/>
            </p:cNvSpPr>
            <p:nvPr/>
          </p:nvSpPr>
          <p:spPr bwMode="auto">
            <a:xfrm>
              <a:off x="5416" y="2186"/>
              <a:ext cx="60" cy="22"/>
            </a:xfrm>
            <a:custGeom>
              <a:avLst/>
              <a:gdLst>
                <a:gd name="T0" fmla="*/ 55 w 60"/>
                <a:gd name="T1" fmla="*/ 2208 h 22"/>
                <a:gd name="T2" fmla="*/ 4 w 60"/>
                <a:gd name="T3" fmla="*/ 2208 h 22"/>
                <a:gd name="T4" fmla="*/ 0 w 60"/>
                <a:gd name="T5" fmla="*/ 2186 h 22"/>
                <a:gd name="T6" fmla="*/ 6 w 60"/>
                <a:gd name="T7" fmla="*/ 2186 h 22"/>
                <a:gd name="T8" fmla="*/ 9 w 60"/>
                <a:gd name="T9" fmla="*/ 2202 h 22"/>
                <a:gd name="T10" fmla="*/ 57 w 60"/>
                <a:gd name="T11" fmla="*/ 2202 h 22"/>
                <a:gd name="T12" fmla="*/ 55 w 60"/>
                <a:gd name="T13" fmla="*/ 2208 h 22"/>
                <a:gd name="T14" fmla="*/ 57 w 60"/>
                <a:gd name="T15" fmla="*/ 2202 h 22"/>
                <a:gd name="T16" fmla="*/ 51 w 60"/>
                <a:gd name="T17" fmla="*/ 2202 h 22"/>
                <a:gd name="T18" fmla="*/ 54 w 60"/>
                <a:gd name="T19" fmla="*/ 2186 h 22"/>
                <a:gd name="T20" fmla="*/ 60 w 60"/>
                <a:gd name="T21" fmla="*/ 2186 h 22"/>
                <a:gd name="T22" fmla="*/ 57 w 60"/>
                <a:gd name="T23" fmla="*/ 2202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22">
                  <a:moveTo>
                    <a:pt x="55" y="22"/>
                  </a:moveTo>
                  <a:lnTo>
                    <a:pt x="4" y="22"/>
                  </a:lnTo>
                  <a:lnTo>
                    <a:pt x="0" y="0"/>
                  </a:lnTo>
                  <a:lnTo>
                    <a:pt x="6" y="0"/>
                  </a:lnTo>
                  <a:lnTo>
                    <a:pt x="9" y="16"/>
                  </a:lnTo>
                  <a:lnTo>
                    <a:pt x="57" y="16"/>
                  </a:lnTo>
                  <a:lnTo>
                    <a:pt x="55" y="22"/>
                  </a:lnTo>
                  <a:close/>
                  <a:moveTo>
                    <a:pt x="57" y="16"/>
                  </a:moveTo>
                  <a:lnTo>
                    <a:pt x="51" y="16"/>
                  </a:lnTo>
                  <a:lnTo>
                    <a:pt x="54" y="0"/>
                  </a:lnTo>
                  <a:lnTo>
                    <a:pt x="60" y="0"/>
                  </a:lnTo>
                  <a:lnTo>
                    <a:pt x="57" y="1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7" name="Freeform 1791"/>
            <p:cNvSpPr>
              <a:spLocks/>
            </p:cNvSpPr>
            <p:nvPr/>
          </p:nvSpPr>
          <p:spPr bwMode="auto">
            <a:xfrm>
              <a:off x="5416" y="2186"/>
              <a:ext cx="60" cy="22"/>
            </a:xfrm>
            <a:custGeom>
              <a:avLst/>
              <a:gdLst>
                <a:gd name="T0" fmla="*/ 9 w 60"/>
                <a:gd name="T1" fmla="*/ 2202 h 22"/>
                <a:gd name="T2" fmla="*/ 51 w 60"/>
                <a:gd name="T3" fmla="*/ 2202 h 22"/>
                <a:gd name="T4" fmla="*/ 51 w 60"/>
                <a:gd name="T5" fmla="*/ 2199 h 22"/>
                <a:gd name="T6" fmla="*/ 53 w 60"/>
                <a:gd name="T7" fmla="*/ 2191 h 22"/>
                <a:gd name="T8" fmla="*/ 54 w 60"/>
                <a:gd name="T9" fmla="*/ 2186 h 22"/>
                <a:gd name="T10" fmla="*/ 60 w 60"/>
                <a:gd name="T11" fmla="*/ 2186 h 22"/>
                <a:gd name="T12" fmla="*/ 56 w 60"/>
                <a:gd name="T13" fmla="*/ 2205 h 22"/>
                <a:gd name="T14" fmla="*/ 55 w 60"/>
                <a:gd name="T15" fmla="*/ 2208 h 22"/>
                <a:gd name="T16" fmla="*/ 4 w 60"/>
                <a:gd name="T17" fmla="*/ 2208 h 22"/>
                <a:gd name="T18" fmla="*/ 0 w 60"/>
                <a:gd name="T19" fmla="*/ 2186 h 22"/>
                <a:gd name="T20" fmla="*/ 6 w 60"/>
                <a:gd name="T21" fmla="*/ 2186 h 22"/>
                <a:gd name="T22" fmla="*/ 7 w 60"/>
                <a:gd name="T23" fmla="*/ 2191 h 22"/>
                <a:gd name="T24" fmla="*/ 8 w 60"/>
                <a:gd name="T25" fmla="*/ 2199 h 22"/>
                <a:gd name="T26" fmla="*/ 9 w 60"/>
                <a:gd name="T27" fmla="*/ 2202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 h="22">
                  <a:moveTo>
                    <a:pt x="9" y="16"/>
                  </a:moveTo>
                  <a:lnTo>
                    <a:pt x="51" y="16"/>
                  </a:lnTo>
                  <a:lnTo>
                    <a:pt x="51" y="13"/>
                  </a:lnTo>
                  <a:lnTo>
                    <a:pt x="53" y="5"/>
                  </a:lnTo>
                  <a:lnTo>
                    <a:pt x="54" y="0"/>
                  </a:lnTo>
                  <a:lnTo>
                    <a:pt x="60" y="0"/>
                  </a:lnTo>
                  <a:lnTo>
                    <a:pt x="56" y="19"/>
                  </a:lnTo>
                  <a:lnTo>
                    <a:pt x="55" y="22"/>
                  </a:lnTo>
                  <a:lnTo>
                    <a:pt x="4" y="22"/>
                  </a:lnTo>
                  <a:lnTo>
                    <a:pt x="0" y="0"/>
                  </a:lnTo>
                  <a:lnTo>
                    <a:pt x="6" y="0"/>
                  </a:lnTo>
                  <a:lnTo>
                    <a:pt x="7" y="5"/>
                  </a:lnTo>
                  <a:lnTo>
                    <a:pt x="8" y="13"/>
                  </a:lnTo>
                  <a:lnTo>
                    <a:pt x="9" y="16"/>
                  </a:lnTo>
                  <a:close/>
                </a:path>
              </a:pathLst>
            </a:custGeom>
            <a:noFill/>
            <a:ln w="379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8" name="AutoShape 1792"/>
            <p:cNvSpPr>
              <a:spLocks/>
            </p:cNvSpPr>
            <p:nvPr/>
          </p:nvSpPr>
          <p:spPr bwMode="auto">
            <a:xfrm>
              <a:off x="5416" y="1714"/>
              <a:ext cx="60" cy="22"/>
            </a:xfrm>
            <a:custGeom>
              <a:avLst/>
              <a:gdLst>
                <a:gd name="T0" fmla="*/ 6 w 60"/>
                <a:gd name="T1" fmla="*/ 1736 h 22"/>
                <a:gd name="T2" fmla="*/ 0 w 60"/>
                <a:gd name="T3" fmla="*/ 1736 h 22"/>
                <a:gd name="T4" fmla="*/ 4 w 60"/>
                <a:gd name="T5" fmla="*/ 1714 h 22"/>
                <a:gd name="T6" fmla="*/ 55 w 60"/>
                <a:gd name="T7" fmla="*/ 1714 h 22"/>
                <a:gd name="T8" fmla="*/ 57 w 60"/>
                <a:gd name="T9" fmla="*/ 1720 h 22"/>
                <a:gd name="T10" fmla="*/ 9 w 60"/>
                <a:gd name="T11" fmla="*/ 1720 h 22"/>
                <a:gd name="T12" fmla="*/ 6 w 60"/>
                <a:gd name="T13" fmla="*/ 1736 h 22"/>
                <a:gd name="T14" fmla="*/ 60 w 60"/>
                <a:gd name="T15" fmla="*/ 1736 h 22"/>
                <a:gd name="T16" fmla="*/ 54 w 60"/>
                <a:gd name="T17" fmla="*/ 1736 h 22"/>
                <a:gd name="T18" fmla="*/ 51 w 60"/>
                <a:gd name="T19" fmla="*/ 1720 h 22"/>
                <a:gd name="T20" fmla="*/ 57 w 60"/>
                <a:gd name="T21" fmla="*/ 1720 h 22"/>
                <a:gd name="T22" fmla="*/ 60 w 60"/>
                <a:gd name="T23" fmla="*/ 173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22">
                  <a:moveTo>
                    <a:pt x="6" y="22"/>
                  </a:moveTo>
                  <a:lnTo>
                    <a:pt x="0" y="22"/>
                  </a:lnTo>
                  <a:lnTo>
                    <a:pt x="4" y="0"/>
                  </a:lnTo>
                  <a:lnTo>
                    <a:pt x="55" y="0"/>
                  </a:lnTo>
                  <a:lnTo>
                    <a:pt x="57" y="6"/>
                  </a:lnTo>
                  <a:lnTo>
                    <a:pt x="9" y="6"/>
                  </a:lnTo>
                  <a:lnTo>
                    <a:pt x="6" y="22"/>
                  </a:lnTo>
                  <a:close/>
                  <a:moveTo>
                    <a:pt x="60" y="22"/>
                  </a:moveTo>
                  <a:lnTo>
                    <a:pt x="54" y="22"/>
                  </a:lnTo>
                  <a:lnTo>
                    <a:pt x="51" y="6"/>
                  </a:lnTo>
                  <a:lnTo>
                    <a:pt x="57" y="6"/>
                  </a:lnTo>
                  <a:lnTo>
                    <a:pt x="60" y="22"/>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9" name="Freeform 1793"/>
            <p:cNvSpPr>
              <a:spLocks/>
            </p:cNvSpPr>
            <p:nvPr/>
          </p:nvSpPr>
          <p:spPr bwMode="auto">
            <a:xfrm>
              <a:off x="5416" y="1714"/>
              <a:ext cx="60" cy="22"/>
            </a:xfrm>
            <a:custGeom>
              <a:avLst/>
              <a:gdLst>
                <a:gd name="T0" fmla="*/ 9 w 60"/>
                <a:gd name="T1" fmla="*/ 1720 h 22"/>
                <a:gd name="T2" fmla="*/ 51 w 60"/>
                <a:gd name="T3" fmla="*/ 1720 h 22"/>
                <a:gd name="T4" fmla="*/ 51 w 60"/>
                <a:gd name="T5" fmla="*/ 1723 h 22"/>
                <a:gd name="T6" fmla="*/ 53 w 60"/>
                <a:gd name="T7" fmla="*/ 1731 h 22"/>
                <a:gd name="T8" fmla="*/ 54 w 60"/>
                <a:gd name="T9" fmla="*/ 1736 h 22"/>
                <a:gd name="T10" fmla="*/ 60 w 60"/>
                <a:gd name="T11" fmla="*/ 1736 h 22"/>
                <a:gd name="T12" fmla="*/ 56 w 60"/>
                <a:gd name="T13" fmla="*/ 1716 h 22"/>
                <a:gd name="T14" fmla="*/ 55 w 60"/>
                <a:gd name="T15" fmla="*/ 1714 h 22"/>
                <a:gd name="T16" fmla="*/ 4 w 60"/>
                <a:gd name="T17" fmla="*/ 1714 h 22"/>
                <a:gd name="T18" fmla="*/ 0 w 60"/>
                <a:gd name="T19" fmla="*/ 1736 h 22"/>
                <a:gd name="T20" fmla="*/ 6 w 60"/>
                <a:gd name="T21" fmla="*/ 1736 h 22"/>
                <a:gd name="T22" fmla="*/ 7 w 60"/>
                <a:gd name="T23" fmla="*/ 1731 h 22"/>
                <a:gd name="T24" fmla="*/ 8 w 60"/>
                <a:gd name="T25" fmla="*/ 1723 h 22"/>
                <a:gd name="T26" fmla="*/ 9 w 60"/>
                <a:gd name="T27" fmla="*/ 172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 h="22">
                  <a:moveTo>
                    <a:pt x="9" y="6"/>
                  </a:moveTo>
                  <a:lnTo>
                    <a:pt x="51" y="6"/>
                  </a:lnTo>
                  <a:lnTo>
                    <a:pt x="51" y="9"/>
                  </a:lnTo>
                  <a:lnTo>
                    <a:pt x="53" y="17"/>
                  </a:lnTo>
                  <a:lnTo>
                    <a:pt x="54" y="22"/>
                  </a:lnTo>
                  <a:lnTo>
                    <a:pt x="60" y="22"/>
                  </a:lnTo>
                  <a:lnTo>
                    <a:pt x="56" y="2"/>
                  </a:lnTo>
                  <a:lnTo>
                    <a:pt x="55" y="0"/>
                  </a:lnTo>
                  <a:lnTo>
                    <a:pt x="4" y="0"/>
                  </a:lnTo>
                  <a:lnTo>
                    <a:pt x="0" y="22"/>
                  </a:lnTo>
                  <a:lnTo>
                    <a:pt x="6" y="22"/>
                  </a:lnTo>
                  <a:lnTo>
                    <a:pt x="7" y="17"/>
                  </a:lnTo>
                  <a:lnTo>
                    <a:pt x="8" y="9"/>
                  </a:lnTo>
                  <a:lnTo>
                    <a:pt x="9" y="6"/>
                  </a:lnTo>
                  <a:close/>
                </a:path>
              </a:pathLst>
            </a:custGeom>
            <a:noFill/>
            <a:ln w="379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0" name="Freeform 1794"/>
            <p:cNvSpPr>
              <a:spLocks/>
            </p:cNvSpPr>
            <p:nvPr/>
          </p:nvSpPr>
          <p:spPr bwMode="auto">
            <a:xfrm>
              <a:off x="5452" y="1983"/>
              <a:ext cx="106" cy="216"/>
            </a:xfrm>
            <a:custGeom>
              <a:avLst/>
              <a:gdLst>
                <a:gd name="T0" fmla="*/ 14 w 106"/>
                <a:gd name="T1" fmla="*/ 2198 h 216"/>
                <a:gd name="T2" fmla="*/ 0 w 106"/>
                <a:gd name="T3" fmla="*/ 2198 h 216"/>
                <a:gd name="T4" fmla="*/ 3 w 106"/>
                <a:gd name="T5" fmla="*/ 2167 h 216"/>
                <a:gd name="T6" fmla="*/ 73 w 106"/>
                <a:gd name="T7" fmla="*/ 2127 h 216"/>
                <a:gd name="T8" fmla="*/ 73 w 106"/>
                <a:gd name="T9" fmla="*/ 1983 h 216"/>
                <a:gd name="T10" fmla="*/ 105 w 106"/>
                <a:gd name="T11" fmla="*/ 1983 h 216"/>
                <a:gd name="T12" fmla="*/ 105 w 106"/>
                <a:gd name="T13" fmla="*/ 1998 h 216"/>
                <a:gd name="T14" fmla="*/ 87 w 106"/>
                <a:gd name="T15" fmla="*/ 1998 h 216"/>
                <a:gd name="T16" fmla="*/ 87 w 106"/>
                <a:gd name="T17" fmla="*/ 2136 h 216"/>
                <a:gd name="T18" fmla="*/ 16 w 106"/>
                <a:gd name="T19" fmla="*/ 2176 h 216"/>
                <a:gd name="T20" fmla="*/ 14 w 106"/>
                <a:gd name="T21" fmla="*/ 2198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216">
                  <a:moveTo>
                    <a:pt x="14" y="215"/>
                  </a:moveTo>
                  <a:lnTo>
                    <a:pt x="0" y="215"/>
                  </a:lnTo>
                  <a:lnTo>
                    <a:pt x="3" y="184"/>
                  </a:lnTo>
                  <a:lnTo>
                    <a:pt x="73" y="144"/>
                  </a:lnTo>
                  <a:lnTo>
                    <a:pt x="73" y="0"/>
                  </a:lnTo>
                  <a:lnTo>
                    <a:pt x="105" y="0"/>
                  </a:lnTo>
                  <a:lnTo>
                    <a:pt x="105" y="15"/>
                  </a:lnTo>
                  <a:lnTo>
                    <a:pt x="87" y="15"/>
                  </a:lnTo>
                  <a:lnTo>
                    <a:pt x="87" y="153"/>
                  </a:lnTo>
                  <a:lnTo>
                    <a:pt x="16" y="193"/>
                  </a:lnTo>
                  <a:lnTo>
                    <a:pt x="14" y="215"/>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1" name="Freeform 1795"/>
            <p:cNvSpPr>
              <a:spLocks/>
            </p:cNvSpPr>
            <p:nvPr/>
          </p:nvSpPr>
          <p:spPr bwMode="auto">
            <a:xfrm>
              <a:off x="5452" y="1983"/>
              <a:ext cx="106" cy="216"/>
            </a:xfrm>
            <a:custGeom>
              <a:avLst/>
              <a:gdLst>
                <a:gd name="T0" fmla="*/ 105 w 106"/>
                <a:gd name="T1" fmla="*/ 1998 h 216"/>
                <a:gd name="T2" fmla="*/ 87 w 106"/>
                <a:gd name="T3" fmla="*/ 1998 h 216"/>
                <a:gd name="T4" fmla="*/ 87 w 106"/>
                <a:gd name="T5" fmla="*/ 2136 h 216"/>
                <a:gd name="T6" fmla="*/ 49 w 106"/>
                <a:gd name="T7" fmla="*/ 2157 h 216"/>
                <a:gd name="T8" fmla="*/ 29 w 106"/>
                <a:gd name="T9" fmla="*/ 2168 h 216"/>
                <a:gd name="T10" fmla="*/ 21 w 106"/>
                <a:gd name="T11" fmla="*/ 2173 h 216"/>
                <a:gd name="T12" fmla="*/ 16 w 106"/>
                <a:gd name="T13" fmla="*/ 2176 h 216"/>
                <a:gd name="T14" fmla="*/ 16 w 106"/>
                <a:gd name="T15" fmla="*/ 2181 h 216"/>
                <a:gd name="T16" fmla="*/ 14 w 106"/>
                <a:gd name="T17" fmla="*/ 2198 h 216"/>
                <a:gd name="T18" fmla="*/ 0 w 106"/>
                <a:gd name="T19" fmla="*/ 2198 h 216"/>
                <a:gd name="T20" fmla="*/ 3 w 106"/>
                <a:gd name="T21" fmla="*/ 2167 h 216"/>
                <a:gd name="T22" fmla="*/ 39 w 106"/>
                <a:gd name="T23" fmla="*/ 2146 h 216"/>
                <a:gd name="T24" fmla="*/ 59 w 106"/>
                <a:gd name="T25" fmla="*/ 2135 h 216"/>
                <a:gd name="T26" fmla="*/ 68 w 106"/>
                <a:gd name="T27" fmla="*/ 2130 h 216"/>
                <a:gd name="T28" fmla="*/ 73 w 106"/>
                <a:gd name="T29" fmla="*/ 2127 h 216"/>
                <a:gd name="T30" fmla="*/ 73 w 106"/>
                <a:gd name="T31" fmla="*/ 1983 h 216"/>
                <a:gd name="T32" fmla="*/ 105 w 106"/>
                <a:gd name="T33" fmla="*/ 1983 h 216"/>
                <a:gd name="T34" fmla="*/ 105 w 106"/>
                <a:gd name="T35" fmla="*/ 1998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6" h="216">
                  <a:moveTo>
                    <a:pt x="105" y="15"/>
                  </a:moveTo>
                  <a:lnTo>
                    <a:pt x="87" y="15"/>
                  </a:lnTo>
                  <a:lnTo>
                    <a:pt x="87" y="153"/>
                  </a:lnTo>
                  <a:lnTo>
                    <a:pt x="49" y="174"/>
                  </a:lnTo>
                  <a:lnTo>
                    <a:pt x="29" y="185"/>
                  </a:lnTo>
                  <a:lnTo>
                    <a:pt x="21" y="190"/>
                  </a:lnTo>
                  <a:lnTo>
                    <a:pt x="16" y="193"/>
                  </a:lnTo>
                  <a:lnTo>
                    <a:pt x="16" y="198"/>
                  </a:lnTo>
                  <a:lnTo>
                    <a:pt x="14" y="215"/>
                  </a:lnTo>
                  <a:lnTo>
                    <a:pt x="0" y="215"/>
                  </a:lnTo>
                  <a:lnTo>
                    <a:pt x="3" y="184"/>
                  </a:lnTo>
                  <a:lnTo>
                    <a:pt x="39" y="163"/>
                  </a:lnTo>
                  <a:lnTo>
                    <a:pt x="59" y="152"/>
                  </a:lnTo>
                  <a:lnTo>
                    <a:pt x="68" y="147"/>
                  </a:lnTo>
                  <a:lnTo>
                    <a:pt x="73" y="144"/>
                  </a:lnTo>
                  <a:lnTo>
                    <a:pt x="73" y="0"/>
                  </a:lnTo>
                  <a:lnTo>
                    <a:pt x="105" y="0"/>
                  </a:lnTo>
                  <a:lnTo>
                    <a:pt x="105" y="15"/>
                  </a:lnTo>
                  <a:close/>
                </a:path>
              </a:pathLst>
            </a:custGeom>
            <a:noFill/>
            <a:ln w="56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2" name="Freeform 1796"/>
            <p:cNvSpPr>
              <a:spLocks/>
            </p:cNvSpPr>
            <p:nvPr/>
          </p:nvSpPr>
          <p:spPr bwMode="auto">
            <a:xfrm>
              <a:off x="5323" y="1986"/>
              <a:ext cx="118" cy="212"/>
            </a:xfrm>
            <a:custGeom>
              <a:avLst/>
              <a:gdLst>
                <a:gd name="T0" fmla="*/ 117 w 118"/>
                <a:gd name="T1" fmla="*/ 2198 h 212"/>
                <a:gd name="T2" fmla="*/ 103 w 118"/>
                <a:gd name="T3" fmla="*/ 2198 h 212"/>
                <a:gd name="T4" fmla="*/ 101 w 118"/>
                <a:gd name="T5" fmla="*/ 2180 h 212"/>
                <a:gd name="T6" fmla="*/ 100 w 118"/>
                <a:gd name="T7" fmla="*/ 2175 h 212"/>
                <a:gd name="T8" fmla="*/ 0 w 118"/>
                <a:gd name="T9" fmla="*/ 2113 h 212"/>
                <a:gd name="T10" fmla="*/ 0 w 118"/>
                <a:gd name="T11" fmla="*/ 1987 h 212"/>
                <a:gd name="T12" fmla="*/ 14 w 118"/>
                <a:gd name="T13" fmla="*/ 1987 h 212"/>
                <a:gd name="T14" fmla="*/ 14 w 118"/>
                <a:gd name="T15" fmla="*/ 2105 h 212"/>
                <a:gd name="T16" fmla="*/ 114 w 118"/>
                <a:gd name="T17" fmla="*/ 2166 h 212"/>
                <a:gd name="T18" fmla="*/ 117 w 118"/>
                <a:gd name="T19" fmla="*/ 2198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 h="212">
                  <a:moveTo>
                    <a:pt x="117" y="211"/>
                  </a:moveTo>
                  <a:lnTo>
                    <a:pt x="103" y="211"/>
                  </a:lnTo>
                  <a:lnTo>
                    <a:pt x="101" y="193"/>
                  </a:lnTo>
                  <a:lnTo>
                    <a:pt x="100" y="188"/>
                  </a:lnTo>
                  <a:lnTo>
                    <a:pt x="0" y="126"/>
                  </a:lnTo>
                  <a:lnTo>
                    <a:pt x="0" y="0"/>
                  </a:lnTo>
                  <a:lnTo>
                    <a:pt x="14" y="0"/>
                  </a:lnTo>
                  <a:lnTo>
                    <a:pt x="14" y="118"/>
                  </a:lnTo>
                  <a:lnTo>
                    <a:pt x="114" y="179"/>
                  </a:lnTo>
                  <a:lnTo>
                    <a:pt x="117" y="21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3" name="Freeform 1797"/>
            <p:cNvSpPr>
              <a:spLocks/>
            </p:cNvSpPr>
            <p:nvPr/>
          </p:nvSpPr>
          <p:spPr bwMode="auto">
            <a:xfrm>
              <a:off x="5323" y="1986"/>
              <a:ext cx="118" cy="212"/>
            </a:xfrm>
            <a:custGeom>
              <a:avLst/>
              <a:gdLst>
                <a:gd name="T0" fmla="*/ 103 w 118"/>
                <a:gd name="T1" fmla="*/ 2198 h 212"/>
                <a:gd name="T2" fmla="*/ 101 w 118"/>
                <a:gd name="T3" fmla="*/ 2180 h 212"/>
                <a:gd name="T4" fmla="*/ 100 w 118"/>
                <a:gd name="T5" fmla="*/ 2175 h 212"/>
                <a:gd name="T6" fmla="*/ 82 w 118"/>
                <a:gd name="T7" fmla="*/ 2164 h 212"/>
                <a:gd name="T8" fmla="*/ 48 w 118"/>
                <a:gd name="T9" fmla="*/ 2142 h 212"/>
                <a:gd name="T10" fmla="*/ 15 w 118"/>
                <a:gd name="T11" fmla="*/ 2122 h 212"/>
                <a:gd name="T12" fmla="*/ 0 w 118"/>
                <a:gd name="T13" fmla="*/ 2113 h 212"/>
                <a:gd name="T14" fmla="*/ 0 w 118"/>
                <a:gd name="T15" fmla="*/ 1987 h 212"/>
                <a:gd name="T16" fmla="*/ 14 w 118"/>
                <a:gd name="T17" fmla="*/ 1987 h 212"/>
                <a:gd name="T18" fmla="*/ 14 w 118"/>
                <a:gd name="T19" fmla="*/ 2105 h 212"/>
                <a:gd name="T20" fmla="*/ 32 w 118"/>
                <a:gd name="T21" fmla="*/ 2116 h 212"/>
                <a:gd name="T22" fmla="*/ 66 w 118"/>
                <a:gd name="T23" fmla="*/ 2137 h 212"/>
                <a:gd name="T24" fmla="*/ 99 w 118"/>
                <a:gd name="T25" fmla="*/ 2157 h 212"/>
                <a:gd name="T26" fmla="*/ 114 w 118"/>
                <a:gd name="T27" fmla="*/ 2166 h 212"/>
                <a:gd name="T28" fmla="*/ 117 w 118"/>
                <a:gd name="T29" fmla="*/ 2198 h 212"/>
                <a:gd name="T30" fmla="*/ 103 w 118"/>
                <a:gd name="T31" fmla="*/ 2198 h 2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8" h="212">
                  <a:moveTo>
                    <a:pt x="103" y="211"/>
                  </a:moveTo>
                  <a:lnTo>
                    <a:pt x="101" y="193"/>
                  </a:lnTo>
                  <a:lnTo>
                    <a:pt x="100" y="188"/>
                  </a:lnTo>
                  <a:lnTo>
                    <a:pt x="82" y="177"/>
                  </a:lnTo>
                  <a:lnTo>
                    <a:pt x="48" y="155"/>
                  </a:lnTo>
                  <a:lnTo>
                    <a:pt x="15" y="135"/>
                  </a:lnTo>
                  <a:lnTo>
                    <a:pt x="0" y="126"/>
                  </a:lnTo>
                  <a:lnTo>
                    <a:pt x="0" y="0"/>
                  </a:lnTo>
                  <a:lnTo>
                    <a:pt x="14" y="0"/>
                  </a:lnTo>
                  <a:lnTo>
                    <a:pt x="14" y="118"/>
                  </a:lnTo>
                  <a:lnTo>
                    <a:pt x="32" y="129"/>
                  </a:lnTo>
                  <a:lnTo>
                    <a:pt x="66" y="150"/>
                  </a:lnTo>
                  <a:lnTo>
                    <a:pt x="99" y="170"/>
                  </a:lnTo>
                  <a:lnTo>
                    <a:pt x="114" y="179"/>
                  </a:lnTo>
                  <a:lnTo>
                    <a:pt x="117" y="211"/>
                  </a:lnTo>
                  <a:lnTo>
                    <a:pt x="103" y="211"/>
                  </a:lnTo>
                  <a:close/>
                </a:path>
              </a:pathLst>
            </a:custGeom>
            <a:noFill/>
            <a:ln w="56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4" name="Freeform 1798"/>
            <p:cNvSpPr>
              <a:spLocks/>
            </p:cNvSpPr>
            <p:nvPr/>
          </p:nvSpPr>
          <p:spPr bwMode="auto">
            <a:xfrm>
              <a:off x="5323" y="1723"/>
              <a:ext cx="118" cy="212"/>
            </a:xfrm>
            <a:custGeom>
              <a:avLst/>
              <a:gdLst>
                <a:gd name="T0" fmla="*/ 14 w 118"/>
                <a:gd name="T1" fmla="*/ 1935 h 212"/>
                <a:gd name="T2" fmla="*/ 0 w 118"/>
                <a:gd name="T3" fmla="*/ 1935 h 212"/>
                <a:gd name="T4" fmla="*/ 0 w 118"/>
                <a:gd name="T5" fmla="*/ 1809 h 212"/>
                <a:gd name="T6" fmla="*/ 100 w 118"/>
                <a:gd name="T7" fmla="*/ 1747 h 212"/>
                <a:gd name="T8" fmla="*/ 101 w 118"/>
                <a:gd name="T9" fmla="*/ 1742 h 212"/>
                <a:gd name="T10" fmla="*/ 103 w 118"/>
                <a:gd name="T11" fmla="*/ 1723 h 212"/>
                <a:gd name="T12" fmla="*/ 117 w 118"/>
                <a:gd name="T13" fmla="*/ 1723 h 212"/>
                <a:gd name="T14" fmla="*/ 114 w 118"/>
                <a:gd name="T15" fmla="*/ 1755 h 212"/>
                <a:gd name="T16" fmla="*/ 14 w 118"/>
                <a:gd name="T17" fmla="*/ 1817 h 212"/>
                <a:gd name="T18" fmla="*/ 14 w 118"/>
                <a:gd name="T19" fmla="*/ 1935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 h="212">
                  <a:moveTo>
                    <a:pt x="14" y="212"/>
                  </a:moveTo>
                  <a:lnTo>
                    <a:pt x="0" y="212"/>
                  </a:lnTo>
                  <a:lnTo>
                    <a:pt x="0" y="86"/>
                  </a:lnTo>
                  <a:lnTo>
                    <a:pt x="100" y="24"/>
                  </a:lnTo>
                  <a:lnTo>
                    <a:pt x="101" y="19"/>
                  </a:lnTo>
                  <a:lnTo>
                    <a:pt x="103" y="0"/>
                  </a:lnTo>
                  <a:lnTo>
                    <a:pt x="117" y="0"/>
                  </a:lnTo>
                  <a:lnTo>
                    <a:pt x="114" y="32"/>
                  </a:lnTo>
                  <a:lnTo>
                    <a:pt x="14" y="94"/>
                  </a:lnTo>
                  <a:lnTo>
                    <a:pt x="14" y="212"/>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Freeform 1799"/>
            <p:cNvSpPr>
              <a:spLocks/>
            </p:cNvSpPr>
            <p:nvPr/>
          </p:nvSpPr>
          <p:spPr bwMode="auto">
            <a:xfrm>
              <a:off x="5323" y="1723"/>
              <a:ext cx="118" cy="212"/>
            </a:xfrm>
            <a:custGeom>
              <a:avLst/>
              <a:gdLst>
                <a:gd name="T0" fmla="*/ 103 w 118"/>
                <a:gd name="T1" fmla="*/ 1723 h 212"/>
                <a:gd name="T2" fmla="*/ 101 w 118"/>
                <a:gd name="T3" fmla="*/ 1742 h 212"/>
                <a:gd name="T4" fmla="*/ 100 w 118"/>
                <a:gd name="T5" fmla="*/ 1747 h 212"/>
                <a:gd name="T6" fmla="*/ 82 w 118"/>
                <a:gd name="T7" fmla="*/ 1758 h 212"/>
                <a:gd name="T8" fmla="*/ 48 w 118"/>
                <a:gd name="T9" fmla="*/ 1779 h 212"/>
                <a:gd name="T10" fmla="*/ 15 w 118"/>
                <a:gd name="T11" fmla="*/ 1800 h 212"/>
                <a:gd name="T12" fmla="*/ 0 w 118"/>
                <a:gd name="T13" fmla="*/ 1809 h 212"/>
                <a:gd name="T14" fmla="*/ 0 w 118"/>
                <a:gd name="T15" fmla="*/ 1935 h 212"/>
                <a:gd name="T16" fmla="*/ 14 w 118"/>
                <a:gd name="T17" fmla="*/ 1935 h 212"/>
                <a:gd name="T18" fmla="*/ 14 w 118"/>
                <a:gd name="T19" fmla="*/ 1817 h 212"/>
                <a:gd name="T20" fmla="*/ 32 w 118"/>
                <a:gd name="T21" fmla="*/ 1806 h 212"/>
                <a:gd name="T22" fmla="*/ 66 w 118"/>
                <a:gd name="T23" fmla="*/ 1785 h 212"/>
                <a:gd name="T24" fmla="*/ 99 w 118"/>
                <a:gd name="T25" fmla="*/ 1764 h 212"/>
                <a:gd name="T26" fmla="*/ 114 w 118"/>
                <a:gd name="T27" fmla="*/ 1755 h 212"/>
                <a:gd name="T28" fmla="*/ 117 w 118"/>
                <a:gd name="T29" fmla="*/ 1723 h 212"/>
                <a:gd name="T30" fmla="*/ 103 w 118"/>
                <a:gd name="T31" fmla="*/ 1723 h 2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8" h="212">
                  <a:moveTo>
                    <a:pt x="103" y="0"/>
                  </a:moveTo>
                  <a:lnTo>
                    <a:pt x="101" y="19"/>
                  </a:lnTo>
                  <a:lnTo>
                    <a:pt x="100" y="24"/>
                  </a:lnTo>
                  <a:lnTo>
                    <a:pt x="82" y="35"/>
                  </a:lnTo>
                  <a:lnTo>
                    <a:pt x="48" y="56"/>
                  </a:lnTo>
                  <a:lnTo>
                    <a:pt x="15" y="77"/>
                  </a:lnTo>
                  <a:lnTo>
                    <a:pt x="0" y="86"/>
                  </a:lnTo>
                  <a:lnTo>
                    <a:pt x="0" y="212"/>
                  </a:lnTo>
                  <a:lnTo>
                    <a:pt x="14" y="212"/>
                  </a:lnTo>
                  <a:lnTo>
                    <a:pt x="14" y="94"/>
                  </a:lnTo>
                  <a:lnTo>
                    <a:pt x="32" y="83"/>
                  </a:lnTo>
                  <a:lnTo>
                    <a:pt x="66" y="62"/>
                  </a:lnTo>
                  <a:lnTo>
                    <a:pt x="99" y="41"/>
                  </a:lnTo>
                  <a:lnTo>
                    <a:pt x="114" y="32"/>
                  </a:lnTo>
                  <a:lnTo>
                    <a:pt x="117" y="0"/>
                  </a:lnTo>
                  <a:lnTo>
                    <a:pt x="103" y="0"/>
                  </a:lnTo>
                  <a:close/>
                </a:path>
              </a:pathLst>
            </a:custGeom>
            <a:noFill/>
            <a:ln w="56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Freeform 1800"/>
            <p:cNvSpPr>
              <a:spLocks/>
            </p:cNvSpPr>
            <p:nvPr/>
          </p:nvSpPr>
          <p:spPr bwMode="auto">
            <a:xfrm>
              <a:off x="5452" y="1723"/>
              <a:ext cx="106" cy="216"/>
            </a:xfrm>
            <a:custGeom>
              <a:avLst/>
              <a:gdLst>
                <a:gd name="T0" fmla="*/ 105 w 106"/>
                <a:gd name="T1" fmla="*/ 1938 h 216"/>
                <a:gd name="T2" fmla="*/ 73 w 106"/>
                <a:gd name="T3" fmla="*/ 1938 h 216"/>
                <a:gd name="T4" fmla="*/ 73 w 106"/>
                <a:gd name="T5" fmla="*/ 1794 h 216"/>
                <a:gd name="T6" fmla="*/ 3 w 106"/>
                <a:gd name="T7" fmla="*/ 1755 h 216"/>
                <a:gd name="T8" fmla="*/ 0 w 106"/>
                <a:gd name="T9" fmla="*/ 1723 h 216"/>
                <a:gd name="T10" fmla="*/ 14 w 106"/>
                <a:gd name="T11" fmla="*/ 1723 h 216"/>
                <a:gd name="T12" fmla="*/ 16 w 106"/>
                <a:gd name="T13" fmla="*/ 1746 h 216"/>
                <a:gd name="T14" fmla="*/ 87 w 106"/>
                <a:gd name="T15" fmla="*/ 1786 h 216"/>
                <a:gd name="T16" fmla="*/ 87 w 106"/>
                <a:gd name="T17" fmla="*/ 1924 h 216"/>
                <a:gd name="T18" fmla="*/ 105 w 106"/>
                <a:gd name="T19" fmla="*/ 1924 h 216"/>
                <a:gd name="T20" fmla="*/ 105 w 106"/>
                <a:gd name="T21" fmla="*/ 1938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216">
                  <a:moveTo>
                    <a:pt x="105" y="215"/>
                  </a:moveTo>
                  <a:lnTo>
                    <a:pt x="73" y="215"/>
                  </a:lnTo>
                  <a:lnTo>
                    <a:pt x="73" y="71"/>
                  </a:lnTo>
                  <a:lnTo>
                    <a:pt x="3" y="32"/>
                  </a:lnTo>
                  <a:lnTo>
                    <a:pt x="0" y="0"/>
                  </a:lnTo>
                  <a:lnTo>
                    <a:pt x="14" y="0"/>
                  </a:lnTo>
                  <a:lnTo>
                    <a:pt x="16" y="23"/>
                  </a:lnTo>
                  <a:lnTo>
                    <a:pt x="87" y="63"/>
                  </a:lnTo>
                  <a:lnTo>
                    <a:pt x="87" y="201"/>
                  </a:lnTo>
                  <a:lnTo>
                    <a:pt x="105" y="201"/>
                  </a:lnTo>
                  <a:lnTo>
                    <a:pt x="105" y="215"/>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7" name="Freeform 1801"/>
            <p:cNvSpPr>
              <a:spLocks/>
            </p:cNvSpPr>
            <p:nvPr/>
          </p:nvSpPr>
          <p:spPr bwMode="auto">
            <a:xfrm>
              <a:off x="5452" y="1723"/>
              <a:ext cx="106" cy="216"/>
            </a:xfrm>
            <a:custGeom>
              <a:avLst/>
              <a:gdLst>
                <a:gd name="T0" fmla="*/ 105 w 106"/>
                <a:gd name="T1" fmla="*/ 1924 h 216"/>
                <a:gd name="T2" fmla="*/ 87 w 106"/>
                <a:gd name="T3" fmla="*/ 1924 h 216"/>
                <a:gd name="T4" fmla="*/ 87 w 106"/>
                <a:gd name="T5" fmla="*/ 1786 h 216"/>
                <a:gd name="T6" fmla="*/ 49 w 106"/>
                <a:gd name="T7" fmla="*/ 1764 h 216"/>
                <a:gd name="T8" fmla="*/ 29 w 106"/>
                <a:gd name="T9" fmla="*/ 1753 h 216"/>
                <a:gd name="T10" fmla="*/ 21 w 106"/>
                <a:gd name="T11" fmla="*/ 1748 h 216"/>
                <a:gd name="T12" fmla="*/ 16 w 106"/>
                <a:gd name="T13" fmla="*/ 1746 h 216"/>
                <a:gd name="T14" fmla="*/ 16 w 106"/>
                <a:gd name="T15" fmla="*/ 1740 h 216"/>
                <a:gd name="T16" fmla="*/ 14 w 106"/>
                <a:gd name="T17" fmla="*/ 1723 h 216"/>
                <a:gd name="T18" fmla="*/ 0 w 106"/>
                <a:gd name="T19" fmla="*/ 1723 h 216"/>
                <a:gd name="T20" fmla="*/ 3 w 106"/>
                <a:gd name="T21" fmla="*/ 1755 h 216"/>
                <a:gd name="T22" fmla="*/ 39 w 106"/>
                <a:gd name="T23" fmla="*/ 1775 h 216"/>
                <a:gd name="T24" fmla="*/ 59 w 106"/>
                <a:gd name="T25" fmla="*/ 1786 h 216"/>
                <a:gd name="T26" fmla="*/ 68 w 106"/>
                <a:gd name="T27" fmla="*/ 1791 h 216"/>
                <a:gd name="T28" fmla="*/ 73 w 106"/>
                <a:gd name="T29" fmla="*/ 1794 h 216"/>
                <a:gd name="T30" fmla="*/ 73 w 106"/>
                <a:gd name="T31" fmla="*/ 1938 h 216"/>
                <a:gd name="T32" fmla="*/ 105 w 106"/>
                <a:gd name="T33" fmla="*/ 1938 h 216"/>
                <a:gd name="T34" fmla="*/ 105 w 106"/>
                <a:gd name="T35" fmla="*/ 1924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6" h="216">
                  <a:moveTo>
                    <a:pt x="105" y="201"/>
                  </a:moveTo>
                  <a:lnTo>
                    <a:pt x="87" y="201"/>
                  </a:lnTo>
                  <a:lnTo>
                    <a:pt x="87" y="63"/>
                  </a:lnTo>
                  <a:lnTo>
                    <a:pt x="49" y="41"/>
                  </a:lnTo>
                  <a:lnTo>
                    <a:pt x="29" y="30"/>
                  </a:lnTo>
                  <a:lnTo>
                    <a:pt x="21" y="25"/>
                  </a:lnTo>
                  <a:lnTo>
                    <a:pt x="16" y="23"/>
                  </a:lnTo>
                  <a:lnTo>
                    <a:pt x="16" y="17"/>
                  </a:lnTo>
                  <a:lnTo>
                    <a:pt x="14" y="0"/>
                  </a:lnTo>
                  <a:lnTo>
                    <a:pt x="0" y="0"/>
                  </a:lnTo>
                  <a:lnTo>
                    <a:pt x="3" y="32"/>
                  </a:lnTo>
                  <a:lnTo>
                    <a:pt x="39" y="52"/>
                  </a:lnTo>
                  <a:lnTo>
                    <a:pt x="59" y="63"/>
                  </a:lnTo>
                  <a:lnTo>
                    <a:pt x="68" y="68"/>
                  </a:lnTo>
                  <a:lnTo>
                    <a:pt x="73" y="71"/>
                  </a:lnTo>
                  <a:lnTo>
                    <a:pt x="73" y="215"/>
                  </a:lnTo>
                  <a:lnTo>
                    <a:pt x="105" y="215"/>
                  </a:lnTo>
                  <a:lnTo>
                    <a:pt x="105" y="201"/>
                  </a:lnTo>
                  <a:close/>
                </a:path>
              </a:pathLst>
            </a:custGeom>
            <a:noFill/>
            <a:ln w="56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8" name="Freeform 1802"/>
            <p:cNvSpPr>
              <a:spLocks/>
            </p:cNvSpPr>
            <p:nvPr/>
          </p:nvSpPr>
          <p:spPr bwMode="auto">
            <a:xfrm>
              <a:off x="5441" y="1902"/>
              <a:ext cx="23" cy="24"/>
            </a:xfrm>
            <a:custGeom>
              <a:avLst/>
              <a:gdLst>
                <a:gd name="T0" fmla="*/ 17 w 23"/>
                <a:gd name="T1" fmla="*/ 1925 h 24"/>
                <a:gd name="T2" fmla="*/ 5 w 23"/>
                <a:gd name="T3" fmla="*/ 1925 h 24"/>
                <a:gd name="T4" fmla="*/ 0 w 23"/>
                <a:gd name="T5" fmla="*/ 1920 h 24"/>
                <a:gd name="T6" fmla="*/ 0 w 23"/>
                <a:gd name="T7" fmla="*/ 1907 h 24"/>
                <a:gd name="T8" fmla="*/ 5 w 23"/>
                <a:gd name="T9" fmla="*/ 1902 h 24"/>
                <a:gd name="T10" fmla="*/ 17 w 23"/>
                <a:gd name="T11" fmla="*/ 1902 h 24"/>
                <a:gd name="T12" fmla="*/ 22 w 23"/>
                <a:gd name="T13" fmla="*/ 1907 h 24"/>
                <a:gd name="T14" fmla="*/ 22 w 23"/>
                <a:gd name="T15" fmla="*/ 1920 h 24"/>
                <a:gd name="T16" fmla="*/ 17 w 23"/>
                <a:gd name="T17" fmla="*/ 1925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4">
                  <a:moveTo>
                    <a:pt x="17" y="23"/>
                  </a:moveTo>
                  <a:lnTo>
                    <a:pt x="5" y="23"/>
                  </a:lnTo>
                  <a:lnTo>
                    <a:pt x="0" y="18"/>
                  </a:lnTo>
                  <a:lnTo>
                    <a:pt x="0" y="5"/>
                  </a:lnTo>
                  <a:lnTo>
                    <a:pt x="5" y="0"/>
                  </a:lnTo>
                  <a:lnTo>
                    <a:pt x="17" y="0"/>
                  </a:lnTo>
                  <a:lnTo>
                    <a:pt x="22" y="5"/>
                  </a:lnTo>
                  <a:lnTo>
                    <a:pt x="22"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9" name="Freeform 1803"/>
            <p:cNvSpPr>
              <a:spLocks/>
            </p:cNvSpPr>
            <p:nvPr/>
          </p:nvSpPr>
          <p:spPr bwMode="auto">
            <a:xfrm>
              <a:off x="5409" y="1877"/>
              <a:ext cx="23" cy="24"/>
            </a:xfrm>
            <a:custGeom>
              <a:avLst/>
              <a:gdLst>
                <a:gd name="T0" fmla="*/ 17 w 23"/>
                <a:gd name="T1" fmla="*/ 1900 h 24"/>
                <a:gd name="T2" fmla="*/ 5 w 23"/>
                <a:gd name="T3" fmla="*/ 1900 h 24"/>
                <a:gd name="T4" fmla="*/ 0 w 23"/>
                <a:gd name="T5" fmla="*/ 1895 h 24"/>
                <a:gd name="T6" fmla="*/ 0 w 23"/>
                <a:gd name="T7" fmla="*/ 1882 h 24"/>
                <a:gd name="T8" fmla="*/ 5 w 23"/>
                <a:gd name="T9" fmla="*/ 1877 h 24"/>
                <a:gd name="T10" fmla="*/ 17 w 23"/>
                <a:gd name="T11" fmla="*/ 1877 h 24"/>
                <a:gd name="T12" fmla="*/ 23 w 23"/>
                <a:gd name="T13" fmla="*/ 1882 h 24"/>
                <a:gd name="T14" fmla="*/ 23 w 23"/>
                <a:gd name="T15" fmla="*/ 1895 h 24"/>
                <a:gd name="T16" fmla="*/ 17 w 23"/>
                <a:gd name="T17" fmla="*/ 190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4">
                  <a:moveTo>
                    <a:pt x="17" y="23"/>
                  </a:moveTo>
                  <a:lnTo>
                    <a:pt x="5" y="23"/>
                  </a:lnTo>
                  <a:lnTo>
                    <a:pt x="0" y="18"/>
                  </a:lnTo>
                  <a:lnTo>
                    <a:pt x="0" y="5"/>
                  </a:lnTo>
                  <a:lnTo>
                    <a:pt x="5" y="0"/>
                  </a:lnTo>
                  <a:lnTo>
                    <a:pt x="17" y="0"/>
                  </a:lnTo>
                  <a:lnTo>
                    <a:pt x="23" y="5"/>
                  </a:lnTo>
                  <a:lnTo>
                    <a:pt x="23"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0" name="Freeform 1804"/>
            <p:cNvSpPr>
              <a:spLocks/>
            </p:cNvSpPr>
            <p:nvPr/>
          </p:nvSpPr>
          <p:spPr bwMode="auto">
            <a:xfrm>
              <a:off x="5377" y="1852"/>
              <a:ext cx="23" cy="24"/>
            </a:xfrm>
            <a:custGeom>
              <a:avLst/>
              <a:gdLst>
                <a:gd name="T0" fmla="*/ 17 w 23"/>
                <a:gd name="T1" fmla="*/ 1875 h 24"/>
                <a:gd name="T2" fmla="*/ 5 w 23"/>
                <a:gd name="T3" fmla="*/ 1875 h 24"/>
                <a:gd name="T4" fmla="*/ 0 w 23"/>
                <a:gd name="T5" fmla="*/ 1870 h 24"/>
                <a:gd name="T6" fmla="*/ 0 w 23"/>
                <a:gd name="T7" fmla="*/ 1857 h 24"/>
                <a:gd name="T8" fmla="*/ 5 w 23"/>
                <a:gd name="T9" fmla="*/ 1852 h 24"/>
                <a:gd name="T10" fmla="*/ 17 w 23"/>
                <a:gd name="T11" fmla="*/ 1852 h 24"/>
                <a:gd name="T12" fmla="*/ 23 w 23"/>
                <a:gd name="T13" fmla="*/ 1857 h 24"/>
                <a:gd name="T14" fmla="*/ 23 w 23"/>
                <a:gd name="T15" fmla="*/ 1870 h 24"/>
                <a:gd name="T16" fmla="*/ 17 w 23"/>
                <a:gd name="T17" fmla="*/ 1875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4">
                  <a:moveTo>
                    <a:pt x="17" y="23"/>
                  </a:moveTo>
                  <a:lnTo>
                    <a:pt x="5" y="23"/>
                  </a:lnTo>
                  <a:lnTo>
                    <a:pt x="0" y="18"/>
                  </a:lnTo>
                  <a:lnTo>
                    <a:pt x="0" y="5"/>
                  </a:lnTo>
                  <a:lnTo>
                    <a:pt x="5" y="0"/>
                  </a:lnTo>
                  <a:lnTo>
                    <a:pt x="17" y="0"/>
                  </a:lnTo>
                  <a:lnTo>
                    <a:pt x="23" y="5"/>
                  </a:lnTo>
                  <a:lnTo>
                    <a:pt x="23"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1" name="Freeform 1805"/>
            <p:cNvSpPr>
              <a:spLocks/>
            </p:cNvSpPr>
            <p:nvPr/>
          </p:nvSpPr>
          <p:spPr bwMode="auto">
            <a:xfrm>
              <a:off x="5345" y="1827"/>
              <a:ext cx="23" cy="24"/>
            </a:xfrm>
            <a:custGeom>
              <a:avLst/>
              <a:gdLst>
                <a:gd name="T0" fmla="*/ 18 w 23"/>
                <a:gd name="T1" fmla="*/ 1850 h 24"/>
                <a:gd name="T2" fmla="*/ 5 w 23"/>
                <a:gd name="T3" fmla="*/ 1850 h 24"/>
                <a:gd name="T4" fmla="*/ 0 w 23"/>
                <a:gd name="T5" fmla="*/ 1845 h 24"/>
                <a:gd name="T6" fmla="*/ 0 w 23"/>
                <a:gd name="T7" fmla="*/ 1832 h 24"/>
                <a:gd name="T8" fmla="*/ 5 w 23"/>
                <a:gd name="T9" fmla="*/ 1827 h 24"/>
                <a:gd name="T10" fmla="*/ 18 w 23"/>
                <a:gd name="T11" fmla="*/ 1827 h 24"/>
                <a:gd name="T12" fmla="*/ 23 w 23"/>
                <a:gd name="T13" fmla="*/ 1832 h 24"/>
                <a:gd name="T14" fmla="*/ 23 w 23"/>
                <a:gd name="T15" fmla="*/ 1845 h 24"/>
                <a:gd name="T16" fmla="*/ 18 w 23"/>
                <a:gd name="T17" fmla="*/ 185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4">
                  <a:moveTo>
                    <a:pt x="18" y="23"/>
                  </a:moveTo>
                  <a:lnTo>
                    <a:pt x="5" y="23"/>
                  </a:lnTo>
                  <a:lnTo>
                    <a:pt x="0" y="18"/>
                  </a:lnTo>
                  <a:lnTo>
                    <a:pt x="0" y="5"/>
                  </a:lnTo>
                  <a:lnTo>
                    <a:pt x="5" y="0"/>
                  </a:lnTo>
                  <a:lnTo>
                    <a:pt x="18" y="0"/>
                  </a:lnTo>
                  <a:lnTo>
                    <a:pt x="23" y="5"/>
                  </a:lnTo>
                  <a:lnTo>
                    <a:pt x="23" y="18"/>
                  </a:lnTo>
                  <a:lnTo>
                    <a:pt x="18"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2" name="Freeform 1806"/>
            <p:cNvSpPr>
              <a:spLocks/>
            </p:cNvSpPr>
            <p:nvPr/>
          </p:nvSpPr>
          <p:spPr bwMode="auto">
            <a:xfrm>
              <a:off x="5441" y="1994"/>
              <a:ext cx="23" cy="24"/>
            </a:xfrm>
            <a:custGeom>
              <a:avLst/>
              <a:gdLst>
                <a:gd name="T0" fmla="*/ 17 w 23"/>
                <a:gd name="T1" fmla="*/ 2018 h 24"/>
                <a:gd name="T2" fmla="*/ 5 w 23"/>
                <a:gd name="T3" fmla="*/ 2018 h 24"/>
                <a:gd name="T4" fmla="*/ 0 w 23"/>
                <a:gd name="T5" fmla="*/ 2013 h 24"/>
                <a:gd name="T6" fmla="*/ 0 w 23"/>
                <a:gd name="T7" fmla="*/ 2000 h 24"/>
                <a:gd name="T8" fmla="*/ 5 w 23"/>
                <a:gd name="T9" fmla="*/ 1995 h 24"/>
                <a:gd name="T10" fmla="*/ 17 w 23"/>
                <a:gd name="T11" fmla="*/ 1995 h 24"/>
                <a:gd name="T12" fmla="*/ 22 w 23"/>
                <a:gd name="T13" fmla="*/ 2000 h 24"/>
                <a:gd name="T14" fmla="*/ 22 w 23"/>
                <a:gd name="T15" fmla="*/ 2013 h 24"/>
                <a:gd name="T16" fmla="*/ 17 w 23"/>
                <a:gd name="T17" fmla="*/ 201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4">
                  <a:moveTo>
                    <a:pt x="17" y="23"/>
                  </a:moveTo>
                  <a:lnTo>
                    <a:pt x="5" y="23"/>
                  </a:lnTo>
                  <a:lnTo>
                    <a:pt x="0" y="18"/>
                  </a:lnTo>
                  <a:lnTo>
                    <a:pt x="0" y="5"/>
                  </a:lnTo>
                  <a:lnTo>
                    <a:pt x="5" y="0"/>
                  </a:lnTo>
                  <a:lnTo>
                    <a:pt x="17" y="0"/>
                  </a:lnTo>
                  <a:lnTo>
                    <a:pt x="22" y="5"/>
                  </a:lnTo>
                  <a:lnTo>
                    <a:pt x="22"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3" name="Freeform 1807"/>
            <p:cNvSpPr>
              <a:spLocks/>
            </p:cNvSpPr>
            <p:nvPr/>
          </p:nvSpPr>
          <p:spPr bwMode="auto">
            <a:xfrm>
              <a:off x="5409" y="2019"/>
              <a:ext cx="23" cy="24"/>
            </a:xfrm>
            <a:custGeom>
              <a:avLst/>
              <a:gdLst>
                <a:gd name="T0" fmla="*/ 17 w 23"/>
                <a:gd name="T1" fmla="*/ 2043 h 24"/>
                <a:gd name="T2" fmla="*/ 5 w 23"/>
                <a:gd name="T3" fmla="*/ 2043 h 24"/>
                <a:gd name="T4" fmla="*/ 0 w 23"/>
                <a:gd name="T5" fmla="*/ 2038 h 24"/>
                <a:gd name="T6" fmla="*/ 0 w 23"/>
                <a:gd name="T7" fmla="*/ 2025 h 24"/>
                <a:gd name="T8" fmla="*/ 5 w 23"/>
                <a:gd name="T9" fmla="*/ 2020 h 24"/>
                <a:gd name="T10" fmla="*/ 17 w 23"/>
                <a:gd name="T11" fmla="*/ 2020 h 24"/>
                <a:gd name="T12" fmla="*/ 23 w 23"/>
                <a:gd name="T13" fmla="*/ 2025 h 24"/>
                <a:gd name="T14" fmla="*/ 23 w 23"/>
                <a:gd name="T15" fmla="*/ 2038 h 24"/>
                <a:gd name="T16" fmla="*/ 17 w 23"/>
                <a:gd name="T17" fmla="*/ 204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4">
                  <a:moveTo>
                    <a:pt x="17" y="23"/>
                  </a:moveTo>
                  <a:lnTo>
                    <a:pt x="5" y="23"/>
                  </a:lnTo>
                  <a:lnTo>
                    <a:pt x="0" y="18"/>
                  </a:lnTo>
                  <a:lnTo>
                    <a:pt x="0" y="5"/>
                  </a:lnTo>
                  <a:lnTo>
                    <a:pt x="5" y="0"/>
                  </a:lnTo>
                  <a:lnTo>
                    <a:pt x="17" y="0"/>
                  </a:lnTo>
                  <a:lnTo>
                    <a:pt x="23" y="5"/>
                  </a:lnTo>
                  <a:lnTo>
                    <a:pt x="23"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4" name="Freeform 1808"/>
            <p:cNvSpPr>
              <a:spLocks/>
            </p:cNvSpPr>
            <p:nvPr/>
          </p:nvSpPr>
          <p:spPr bwMode="auto">
            <a:xfrm>
              <a:off x="5377" y="2044"/>
              <a:ext cx="23" cy="24"/>
            </a:xfrm>
            <a:custGeom>
              <a:avLst/>
              <a:gdLst>
                <a:gd name="T0" fmla="*/ 17 w 23"/>
                <a:gd name="T1" fmla="*/ 2068 h 24"/>
                <a:gd name="T2" fmla="*/ 5 w 23"/>
                <a:gd name="T3" fmla="*/ 2068 h 24"/>
                <a:gd name="T4" fmla="*/ 0 w 23"/>
                <a:gd name="T5" fmla="*/ 2063 h 24"/>
                <a:gd name="T6" fmla="*/ 0 w 23"/>
                <a:gd name="T7" fmla="*/ 2050 h 24"/>
                <a:gd name="T8" fmla="*/ 5 w 23"/>
                <a:gd name="T9" fmla="*/ 2045 h 24"/>
                <a:gd name="T10" fmla="*/ 17 w 23"/>
                <a:gd name="T11" fmla="*/ 2045 h 24"/>
                <a:gd name="T12" fmla="*/ 23 w 23"/>
                <a:gd name="T13" fmla="*/ 2050 h 24"/>
                <a:gd name="T14" fmla="*/ 23 w 23"/>
                <a:gd name="T15" fmla="*/ 2063 h 24"/>
                <a:gd name="T16" fmla="*/ 17 w 23"/>
                <a:gd name="T17" fmla="*/ 206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4">
                  <a:moveTo>
                    <a:pt x="17" y="23"/>
                  </a:moveTo>
                  <a:lnTo>
                    <a:pt x="5" y="23"/>
                  </a:lnTo>
                  <a:lnTo>
                    <a:pt x="0" y="18"/>
                  </a:lnTo>
                  <a:lnTo>
                    <a:pt x="0" y="5"/>
                  </a:lnTo>
                  <a:lnTo>
                    <a:pt x="5" y="0"/>
                  </a:lnTo>
                  <a:lnTo>
                    <a:pt x="17" y="0"/>
                  </a:lnTo>
                  <a:lnTo>
                    <a:pt x="23" y="5"/>
                  </a:lnTo>
                  <a:lnTo>
                    <a:pt x="23" y="18"/>
                  </a:lnTo>
                  <a:lnTo>
                    <a:pt x="17"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5" name="Freeform 1809"/>
            <p:cNvSpPr>
              <a:spLocks/>
            </p:cNvSpPr>
            <p:nvPr/>
          </p:nvSpPr>
          <p:spPr bwMode="auto">
            <a:xfrm>
              <a:off x="5345" y="2069"/>
              <a:ext cx="23" cy="24"/>
            </a:xfrm>
            <a:custGeom>
              <a:avLst/>
              <a:gdLst>
                <a:gd name="T0" fmla="*/ 18 w 23"/>
                <a:gd name="T1" fmla="*/ 2093 h 24"/>
                <a:gd name="T2" fmla="*/ 5 w 23"/>
                <a:gd name="T3" fmla="*/ 2093 h 24"/>
                <a:gd name="T4" fmla="*/ 0 w 23"/>
                <a:gd name="T5" fmla="*/ 2088 h 24"/>
                <a:gd name="T6" fmla="*/ 0 w 23"/>
                <a:gd name="T7" fmla="*/ 2075 h 24"/>
                <a:gd name="T8" fmla="*/ 5 w 23"/>
                <a:gd name="T9" fmla="*/ 2070 h 24"/>
                <a:gd name="T10" fmla="*/ 18 w 23"/>
                <a:gd name="T11" fmla="*/ 2070 h 24"/>
                <a:gd name="T12" fmla="*/ 23 w 23"/>
                <a:gd name="T13" fmla="*/ 2075 h 24"/>
                <a:gd name="T14" fmla="*/ 23 w 23"/>
                <a:gd name="T15" fmla="*/ 2088 h 24"/>
                <a:gd name="T16" fmla="*/ 18 w 23"/>
                <a:gd name="T17" fmla="*/ 209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4">
                  <a:moveTo>
                    <a:pt x="18" y="23"/>
                  </a:moveTo>
                  <a:lnTo>
                    <a:pt x="5" y="23"/>
                  </a:lnTo>
                  <a:lnTo>
                    <a:pt x="0" y="18"/>
                  </a:lnTo>
                  <a:lnTo>
                    <a:pt x="0" y="5"/>
                  </a:lnTo>
                  <a:lnTo>
                    <a:pt x="5" y="0"/>
                  </a:lnTo>
                  <a:lnTo>
                    <a:pt x="18" y="0"/>
                  </a:lnTo>
                  <a:lnTo>
                    <a:pt x="23" y="5"/>
                  </a:lnTo>
                  <a:lnTo>
                    <a:pt x="23" y="18"/>
                  </a:lnTo>
                  <a:lnTo>
                    <a:pt x="18" y="2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6" name="Picture 1810"/>
            <p:cNvPicPr>
              <a:picLocks noChangeAspect="1" noChangeArrowheads="1"/>
            </p:cNvPicPr>
            <p:nvPr/>
          </p:nvPicPr>
          <p:blipFill>
            <a:blip r:embed="rId37" cstate="print"/>
            <a:srcRect/>
            <a:stretch>
              <a:fillRect/>
            </a:stretch>
          </p:blipFill>
          <p:spPr bwMode="auto">
            <a:xfrm>
              <a:off x="5480" y="1806"/>
              <a:ext cx="24" cy="306"/>
            </a:xfrm>
            <a:prstGeom prst="rect">
              <a:avLst/>
            </a:prstGeom>
            <a:noFill/>
          </p:spPr>
        </p:pic>
        <p:sp>
          <p:nvSpPr>
            <p:cNvPr id="127" name="Freeform 1811"/>
            <p:cNvSpPr>
              <a:spLocks/>
            </p:cNvSpPr>
            <p:nvPr/>
          </p:nvSpPr>
          <p:spPr bwMode="auto">
            <a:xfrm>
              <a:off x="5480" y="1806"/>
              <a:ext cx="24" cy="306"/>
            </a:xfrm>
            <a:custGeom>
              <a:avLst/>
              <a:gdLst>
                <a:gd name="T0" fmla="*/ 9 w 24"/>
                <a:gd name="T1" fmla="*/ 2113 h 306"/>
                <a:gd name="T2" fmla="*/ 23 w 24"/>
                <a:gd name="T3" fmla="*/ 2113 h 306"/>
                <a:gd name="T4" fmla="*/ 23 w 24"/>
                <a:gd name="T5" fmla="*/ 1807 h 306"/>
                <a:gd name="T6" fmla="*/ 9 w 24"/>
                <a:gd name="T7" fmla="*/ 1807 h 306"/>
                <a:gd name="T8" fmla="*/ 4 w 24"/>
                <a:gd name="T9" fmla="*/ 1807 h 306"/>
                <a:gd name="T10" fmla="*/ 0 w 24"/>
                <a:gd name="T11" fmla="*/ 1812 h 306"/>
                <a:gd name="T12" fmla="*/ 0 w 24"/>
                <a:gd name="T13" fmla="*/ 1819 h 306"/>
                <a:gd name="T14" fmla="*/ 0 w 24"/>
                <a:gd name="T15" fmla="*/ 2101 h 306"/>
                <a:gd name="T16" fmla="*/ 0 w 24"/>
                <a:gd name="T17" fmla="*/ 2107 h 306"/>
                <a:gd name="T18" fmla="*/ 4 w 24"/>
                <a:gd name="T19" fmla="*/ 2113 h 306"/>
                <a:gd name="T20" fmla="*/ 9 w 24"/>
                <a:gd name="T21" fmla="*/ 2113 h 3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306">
                  <a:moveTo>
                    <a:pt x="9" y="306"/>
                  </a:moveTo>
                  <a:lnTo>
                    <a:pt x="23" y="306"/>
                  </a:lnTo>
                  <a:lnTo>
                    <a:pt x="23" y="0"/>
                  </a:lnTo>
                  <a:lnTo>
                    <a:pt x="9" y="0"/>
                  </a:lnTo>
                  <a:lnTo>
                    <a:pt x="4" y="0"/>
                  </a:lnTo>
                  <a:lnTo>
                    <a:pt x="0" y="5"/>
                  </a:lnTo>
                  <a:lnTo>
                    <a:pt x="0" y="12"/>
                  </a:lnTo>
                  <a:lnTo>
                    <a:pt x="0" y="294"/>
                  </a:lnTo>
                  <a:lnTo>
                    <a:pt x="0" y="300"/>
                  </a:lnTo>
                  <a:lnTo>
                    <a:pt x="4" y="306"/>
                  </a:lnTo>
                  <a:lnTo>
                    <a:pt x="9" y="306"/>
                  </a:lnTo>
                </a:path>
              </a:pathLst>
            </a:custGeom>
            <a:noFill/>
            <a:ln w="566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8" name="AutoShape 1812"/>
            <p:cNvSpPr>
              <a:spLocks/>
            </p:cNvSpPr>
            <p:nvPr/>
          </p:nvSpPr>
          <p:spPr bwMode="auto">
            <a:xfrm>
              <a:off x="6468" y="2134"/>
              <a:ext cx="1135" cy="509"/>
            </a:xfrm>
            <a:custGeom>
              <a:avLst/>
              <a:gdLst>
                <a:gd name="T0" fmla="*/ 51 w 1135"/>
                <a:gd name="T1" fmla="*/ 2521 h 509"/>
                <a:gd name="T2" fmla="*/ 0 w 1135"/>
                <a:gd name="T3" fmla="*/ 2521 h 509"/>
                <a:gd name="T4" fmla="*/ 0 w 1135"/>
                <a:gd name="T5" fmla="*/ 2264 h 509"/>
                <a:gd name="T6" fmla="*/ 10 w 1135"/>
                <a:gd name="T7" fmla="*/ 2214 h 509"/>
                <a:gd name="T8" fmla="*/ 38 w 1135"/>
                <a:gd name="T9" fmla="*/ 2173 h 509"/>
                <a:gd name="T10" fmla="*/ 79 w 1135"/>
                <a:gd name="T11" fmla="*/ 2145 h 509"/>
                <a:gd name="T12" fmla="*/ 129 w 1135"/>
                <a:gd name="T13" fmla="*/ 2135 h 509"/>
                <a:gd name="T14" fmla="*/ 1005 w 1135"/>
                <a:gd name="T15" fmla="*/ 2135 h 509"/>
                <a:gd name="T16" fmla="*/ 1056 w 1135"/>
                <a:gd name="T17" fmla="*/ 2145 h 509"/>
                <a:gd name="T18" fmla="*/ 1097 w 1135"/>
                <a:gd name="T19" fmla="*/ 2173 h 509"/>
                <a:gd name="T20" fmla="*/ 1106 w 1135"/>
                <a:gd name="T21" fmla="*/ 2186 h 509"/>
                <a:gd name="T22" fmla="*/ 129 w 1135"/>
                <a:gd name="T23" fmla="*/ 2186 h 509"/>
                <a:gd name="T24" fmla="*/ 99 w 1135"/>
                <a:gd name="T25" fmla="*/ 2192 h 509"/>
                <a:gd name="T26" fmla="*/ 74 w 1135"/>
                <a:gd name="T27" fmla="*/ 2209 h 509"/>
                <a:gd name="T28" fmla="*/ 57 w 1135"/>
                <a:gd name="T29" fmla="*/ 2234 h 509"/>
                <a:gd name="T30" fmla="*/ 51 w 1135"/>
                <a:gd name="T31" fmla="*/ 2264 h 509"/>
                <a:gd name="T32" fmla="*/ 51 w 1135"/>
                <a:gd name="T33" fmla="*/ 2521 h 509"/>
                <a:gd name="T34" fmla="*/ 1135 w 1135"/>
                <a:gd name="T35" fmla="*/ 2643 h 509"/>
                <a:gd name="T36" fmla="*/ 1083 w 1135"/>
                <a:gd name="T37" fmla="*/ 2643 h 509"/>
                <a:gd name="T38" fmla="*/ 1083 w 1135"/>
                <a:gd name="T39" fmla="*/ 2264 h 509"/>
                <a:gd name="T40" fmla="*/ 1077 w 1135"/>
                <a:gd name="T41" fmla="*/ 2234 h 509"/>
                <a:gd name="T42" fmla="*/ 1061 w 1135"/>
                <a:gd name="T43" fmla="*/ 2209 h 509"/>
                <a:gd name="T44" fmla="*/ 1036 w 1135"/>
                <a:gd name="T45" fmla="*/ 2192 h 509"/>
                <a:gd name="T46" fmla="*/ 1005 w 1135"/>
                <a:gd name="T47" fmla="*/ 2186 h 509"/>
                <a:gd name="T48" fmla="*/ 1106 w 1135"/>
                <a:gd name="T49" fmla="*/ 2186 h 509"/>
                <a:gd name="T50" fmla="*/ 1124 w 1135"/>
                <a:gd name="T51" fmla="*/ 2214 h 509"/>
                <a:gd name="T52" fmla="*/ 1135 w 1135"/>
                <a:gd name="T53" fmla="*/ 2264 h 509"/>
                <a:gd name="T54" fmla="*/ 1135 w 1135"/>
                <a:gd name="T55" fmla="*/ 2643 h 5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35" h="509">
                  <a:moveTo>
                    <a:pt x="51" y="386"/>
                  </a:moveTo>
                  <a:lnTo>
                    <a:pt x="0" y="386"/>
                  </a:lnTo>
                  <a:lnTo>
                    <a:pt x="0" y="129"/>
                  </a:lnTo>
                  <a:lnTo>
                    <a:pt x="10" y="79"/>
                  </a:lnTo>
                  <a:lnTo>
                    <a:pt x="38" y="38"/>
                  </a:lnTo>
                  <a:lnTo>
                    <a:pt x="79" y="10"/>
                  </a:lnTo>
                  <a:lnTo>
                    <a:pt x="129" y="0"/>
                  </a:lnTo>
                  <a:lnTo>
                    <a:pt x="1005" y="0"/>
                  </a:lnTo>
                  <a:lnTo>
                    <a:pt x="1056" y="10"/>
                  </a:lnTo>
                  <a:lnTo>
                    <a:pt x="1097" y="38"/>
                  </a:lnTo>
                  <a:lnTo>
                    <a:pt x="1106" y="51"/>
                  </a:lnTo>
                  <a:lnTo>
                    <a:pt x="129" y="51"/>
                  </a:lnTo>
                  <a:lnTo>
                    <a:pt x="99" y="57"/>
                  </a:lnTo>
                  <a:lnTo>
                    <a:pt x="74" y="74"/>
                  </a:lnTo>
                  <a:lnTo>
                    <a:pt x="57" y="99"/>
                  </a:lnTo>
                  <a:lnTo>
                    <a:pt x="51" y="129"/>
                  </a:lnTo>
                  <a:lnTo>
                    <a:pt x="51" y="386"/>
                  </a:lnTo>
                  <a:close/>
                  <a:moveTo>
                    <a:pt x="1135" y="508"/>
                  </a:moveTo>
                  <a:lnTo>
                    <a:pt x="1083" y="508"/>
                  </a:lnTo>
                  <a:lnTo>
                    <a:pt x="1083" y="129"/>
                  </a:lnTo>
                  <a:lnTo>
                    <a:pt x="1077" y="99"/>
                  </a:lnTo>
                  <a:lnTo>
                    <a:pt x="1061" y="74"/>
                  </a:lnTo>
                  <a:lnTo>
                    <a:pt x="1036" y="57"/>
                  </a:lnTo>
                  <a:lnTo>
                    <a:pt x="1005" y="51"/>
                  </a:lnTo>
                  <a:lnTo>
                    <a:pt x="1106" y="51"/>
                  </a:lnTo>
                  <a:lnTo>
                    <a:pt x="1124" y="79"/>
                  </a:lnTo>
                  <a:lnTo>
                    <a:pt x="1135" y="129"/>
                  </a:lnTo>
                  <a:lnTo>
                    <a:pt x="1135" y="508"/>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9" name="Freeform 1813"/>
            <p:cNvSpPr>
              <a:spLocks/>
            </p:cNvSpPr>
            <p:nvPr/>
          </p:nvSpPr>
          <p:spPr bwMode="auto">
            <a:xfrm>
              <a:off x="6468" y="2134"/>
              <a:ext cx="1135" cy="509"/>
            </a:xfrm>
            <a:custGeom>
              <a:avLst/>
              <a:gdLst>
                <a:gd name="T0" fmla="*/ 129 w 1135"/>
                <a:gd name="T1" fmla="*/ 2135 h 509"/>
                <a:gd name="T2" fmla="*/ 79 w 1135"/>
                <a:gd name="T3" fmla="*/ 2145 h 509"/>
                <a:gd name="T4" fmla="*/ 38 w 1135"/>
                <a:gd name="T5" fmla="*/ 2173 h 509"/>
                <a:gd name="T6" fmla="*/ 10 w 1135"/>
                <a:gd name="T7" fmla="*/ 2214 h 509"/>
                <a:gd name="T8" fmla="*/ 0 w 1135"/>
                <a:gd name="T9" fmla="*/ 2264 h 509"/>
                <a:gd name="T10" fmla="*/ 0 w 1135"/>
                <a:gd name="T11" fmla="*/ 2521 h 509"/>
                <a:gd name="T12" fmla="*/ 51 w 1135"/>
                <a:gd name="T13" fmla="*/ 2521 h 509"/>
                <a:gd name="T14" fmla="*/ 51 w 1135"/>
                <a:gd name="T15" fmla="*/ 2264 h 509"/>
                <a:gd name="T16" fmla="*/ 57 w 1135"/>
                <a:gd name="T17" fmla="*/ 2234 h 509"/>
                <a:gd name="T18" fmla="*/ 74 w 1135"/>
                <a:gd name="T19" fmla="*/ 2209 h 509"/>
                <a:gd name="T20" fmla="*/ 99 w 1135"/>
                <a:gd name="T21" fmla="*/ 2192 h 509"/>
                <a:gd name="T22" fmla="*/ 129 w 1135"/>
                <a:gd name="T23" fmla="*/ 2186 h 509"/>
                <a:gd name="T24" fmla="*/ 1005 w 1135"/>
                <a:gd name="T25" fmla="*/ 2186 h 509"/>
                <a:gd name="T26" fmla="*/ 1036 w 1135"/>
                <a:gd name="T27" fmla="*/ 2192 h 509"/>
                <a:gd name="T28" fmla="*/ 1061 w 1135"/>
                <a:gd name="T29" fmla="*/ 2209 h 509"/>
                <a:gd name="T30" fmla="*/ 1077 w 1135"/>
                <a:gd name="T31" fmla="*/ 2234 h 509"/>
                <a:gd name="T32" fmla="*/ 1083 w 1135"/>
                <a:gd name="T33" fmla="*/ 2264 h 509"/>
                <a:gd name="T34" fmla="*/ 1083 w 1135"/>
                <a:gd name="T35" fmla="*/ 2643 h 509"/>
                <a:gd name="T36" fmla="*/ 1135 w 1135"/>
                <a:gd name="T37" fmla="*/ 2643 h 509"/>
                <a:gd name="T38" fmla="*/ 1135 w 1135"/>
                <a:gd name="T39" fmla="*/ 2264 h 509"/>
                <a:gd name="T40" fmla="*/ 1124 w 1135"/>
                <a:gd name="T41" fmla="*/ 2214 h 509"/>
                <a:gd name="T42" fmla="*/ 1097 w 1135"/>
                <a:gd name="T43" fmla="*/ 2173 h 509"/>
                <a:gd name="T44" fmla="*/ 1056 w 1135"/>
                <a:gd name="T45" fmla="*/ 2145 h 509"/>
                <a:gd name="T46" fmla="*/ 1005 w 1135"/>
                <a:gd name="T47" fmla="*/ 2135 h 509"/>
                <a:gd name="T48" fmla="*/ 129 w 1135"/>
                <a:gd name="T49" fmla="*/ 2135 h 5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35" h="509">
                  <a:moveTo>
                    <a:pt x="129" y="0"/>
                  </a:moveTo>
                  <a:lnTo>
                    <a:pt x="79" y="10"/>
                  </a:lnTo>
                  <a:lnTo>
                    <a:pt x="38" y="38"/>
                  </a:lnTo>
                  <a:lnTo>
                    <a:pt x="10" y="79"/>
                  </a:lnTo>
                  <a:lnTo>
                    <a:pt x="0" y="129"/>
                  </a:lnTo>
                  <a:lnTo>
                    <a:pt x="0" y="386"/>
                  </a:lnTo>
                  <a:lnTo>
                    <a:pt x="51" y="386"/>
                  </a:lnTo>
                  <a:lnTo>
                    <a:pt x="51" y="129"/>
                  </a:lnTo>
                  <a:lnTo>
                    <a:pt x="57" y="99"/>
                  </a:lnTo>
                  <a:lnTo>
                    <a:pt x="74" y="74"/>
                  </a:lnTo>
                  <a:lnTo>
                    <a:pt x="99" y="57"/>
                  </a:lnTo>
                  <a:lnTo>
                    <a:pt x="129" y="51"/>
                  </a:lnTo>
                  <a:lnTo>
                    <a:pt x="1005" y="51"/>
                  </a:lnTo>
                  <a:lnTo>
                    <a:pt x="1036" y="57"/>
                  </a:lnTo>
                  <a:lnTo>
                    <a:pt x="1061" y="74"/>
                  </a:lnTo>
                  <a:lnTo>
                    <a:pt x="1077" y="99"/>
                  </a:lnTo>
                  <a:lnTo>
                    <a:pt x="1083" y="129"/>
                  </a:lnTo>
                  <a:lnTo>
                    <a:pt x="1083" y="508"/>
                  </a:lnTo>
                  <a:lnTo>
                    <a:pt x="1135" y="508"/>
                  </a:lnTo>
                  <a:lnTo>
                    <a:pt x="1135" y="129"/>
                  </a:lnTo>
                  <a:lnTo>
                    <a:pt x="1124" y="79"/>
                  </a:lnTo>
                  <a:lnTo>
                    <a:pt x="1097" y="38"/>
                  </a:lnTo>
                  <a:lnTo>
                    <a:pt x="1056" y="10"/>
                  </a:lnTo>
                  <a:lnTo>
                    <a:pt x="1005" y="0"/>
                  </a:lnTo>
                  <a:lnTo>
                    <a:pt x="129" y="0"/>
                  </a:lnTo>
                  <a:close/>
                </a:path>
              </a:pathLst>
            </a:custGeom>
            <a:noFill/>
            <a:ln w="56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0" name="Freeform 1814"/>
            <p:cNvSpPr>
              <a:spLocks/>
            </p:cNvSpPr>
            <p:nvPr/>
          </p:nvSpPr>
          <p:spPr bwMode="auto">
            <a:xfrm>
              <a:off x="6892" y="2529"/>
              <a:ext cx="506" cy="400"/>
            </a:xfrm>
            <a:custGeom>
              <a:avLst/>
              <a:gdLst>
                <a:gd name="T0" fmla="*/ 506 w 506"/>
                <a:gd name="T1" fmla="*/ 2928 h 400"/>
                <a:gd name="T2" fmla="*/ 338 w 506"/>
                <a:gd name="T3" fmla="*/ 2928 h 400"/>
                <a:gd name="T4" fmla="*/ 288 w 506"/>
                <a:gd name="T5" fmla="*/ 2918 h 400"/>
                <a:gd name="T6" fmla="*/ 247 w 506"/>
                <a:gd name="T7" fmla="*/ 2890 h 400"/>
                <a:gd name="T8" fmla="*/ 219 w 506"/>
                <a:gd name="T9" fmla="*/ 2849 h 400"/>
                <a:gd name="T10" fmla="*/ 209 w 506"/>
                <a:gd name="T11" fmla="*/ 2798 h 400"/>
                <a:gd name="T12" fmla="*/ 209 w 506"/>
                <a:gd name="T13" fmla="*/ 2659 h 400"/>
                <a:gd name="T14" fmla="*/ 203 w 506"/>
                <a:gd name="T15" fmla="*/ 2628 h 400"/>
                <a:gd name="T16" fmla="*/ 186 w 506"/>
                <a:gd name="T17" fmla="*/ 2603 h 400"/>
                <a:gd name="T18" fmla="*/ 161 w 506"/>
                <a:gd name="T19" fmla="*/ 2586 h 400"/>
                <a:gd name="T20" fmla="*/ 131 w 506"/>
                <a:gd name="T21" fmla="*/ 2580 h 400"/>
                <a:gd name="T22" fmla="*/ 0 w 506"/>
                <a:gd name="T23" fmla="*/ 2580 h 400"/>
                <a:gd name="T24" fmla="*/ 0 w 506"/>
                <a:gd name="T25" fmla="*/ 2529 h 400"/>
                <a:gd name="T26" fmla="*/ 131 w 506"/>
                <a:gd name="T27" fmla="*/ 2529 h 400"/>
                <a:gd name="T28" fmla="*/ 181 w 506"/>
                <a:gd name="T29" fmla="*/ 2539 h 400"/>
                <a:gd name="T30" fmla="*/ 222 w 506"/>
                <a:gd name="T31" fmla="*/ 2567 h 400"/>
                <a:gd name="T32" fmla="*/ 250 w 506"/>
                <a:gd name="T33" fmla="*/ 2608 h 400"/>
                <a:gd name="T34" fmla="*/ 260 w 506"/>
                <a:gd name="T35" fmla="*/ 2659 h 400"/>
                <a:gd name="T36" fmla="*/ 260 w 506"/>
                <a:gd name="T37" fmla="*/ 2798 h 400"/>
                <a:gd name="T38" fmla="*/ 266 w 506"/>
                <a:gd name="T39" fmla="*/ 2829 h 400"/>
                <a:gd name="T40" fmla="*/ 283 w 506"/>
                <a:gd name="T41" fmla="*/ 2854 h 400"/>
                <a:gd name="T42" fmla="*/ 308 w 506"/>
                <a:gd name="T43" fmla="*/ 2871 h 400"/>
                <a:gd name="T44" fmla="*/ 338 w 506"/>
                <a:gd name="T45" fmla="*/ 2877 h 400"/>
                <a:gd name="T46" fmla="*/ 506 w 506"/>
                <a:gd name="T47" fmla="*/ 2877 h 400"/>
                <a:gd name="T48" fmla="*/ 506 w 506"/>
                <a:gd name="T49" fmla="*/ 2928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6" h="400">
                  <a:moveTo>
                    <a:pt x="506" y="399"/>
                  </a:moveTo>
                  <a:lnTo>
                    <a:pt x="338" y="399"/>
                  </a:lnTo>
                  <a:lnTo>
                    <a:pt x="288" y="389"/>
                  </a:lnTo>
                  <a:lnTo>
                    <a:pt x="247" y="361"/>
                  </a:lnTo>
                  <a:lnTo>
                    <a:pt x="219" y="320"/>
                  </a:lnTo>
                  <a:lnTo>
                    <a:pt x="209" y="269"/>
                  </a:lnTo>
                  <a:lnTo>
                    <a:pt x="209" y="130"/>
                  </a:lnTo>
                  <a:lnTo>
                    <a:pt x="203" y="99"/>
                  </a:lnTo>
                  <a:lnTo>
                    <a:pt x="186" y="74"/>
                  </a:lnTo>
                  <a:lnTo>
                    <a:pt x="161" y="57"/>
                  </a:lnTo>
                  <a:lnTo>
                    <a:pt x="131" y="51"/>
                  </a:lnTo>
                  <a:lnTo>
                    <a:pt x="0" y="51"/>
                  </a:lnTo>
                  <a:lnTo>
                    <a:pt x="0" y="0"/>
                  </a:lnTo>
                  <a:lnTo>
                    <a:pt x="131" y="0"/>
                  </a:lnTo>
                  <a:lnTo>
                    <a:pt x="181" y="10"/>
                  </a:lnTo>
                  <a:lnTo>
                    <a:pt x="222" y="38"/>
                  </a:lnTo>
                  <a:lnTo>
                    <a:pt x="250" y="79"/>
                  </a:lnTo>
                  <a:lnTo>
                    <a:pt x="260" y="130"/>
                  </a:lnTo>
                  <a:lnTo>
                    <a:pt x="260" y="269"/>
                  </a:lnTo>
                  <a:lnTo>
                    <a:pt x="266" y="300"/>
                  </a:lnTo>
                  <a:lnTo>
                    <a:pt x="283" y="325"/>
                  </a:lnTo>
                  <a:lnTo>
                    <a:pt x="308" y="342"/>
                  </a:lnTo>
                  <a:lnTo>
                    <a:pt x="338" y="348"/>
                  </a:lnTo>
                  <a:lnTo>
                    <a:pt x="506" y="348"/>
                  </a:lnTo>
                  <a:lnTo>
                    <a:pt x="506" y="399"/>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1" name="Freeform 1815"/>
            <p:cNvSpPr>
              <a:spLocks/>
            </p:cNvSpPr>
            <p:nvPr/>
          </p:nvSpPr>
          <p:spPr bwMode="auto">
            <a:xfrm>
              <a:off x="6892" y="2529"/>
              <a:ext cx="506" cy="400"/>
            </a:xfrm>
            <a:custGeom>
              <a:avLst/>
              <a:gdLst>
                <a:gd name="T0" fmla="*/ 338 w 506"/>
                <a:gd name="T1" fmla="*/ 2877 h 400"/>
                <a:gd name="T2" fmla="*/ 308 w 506"/>
                <a:gd name="T3" fmla="*/ 2871 h 400"/>
                <a:gd name="T4" fmla="*/ 283 w 506"/>
                <a:gd name="T5" fmla="*/ 2854 h 400"/>
                <a:gd name="T6" fmla="*/ 266 w 506"/>
                <a:gd name="T7" fmla="*/ 2829 h 400"/>
                <a:gd name="T8" fmla="*/ 260 w 506"/>
                <a:gd name="T9" fmla="*/ 2798 h 400"/>
                <a:gd name="T10" fmla="*/ 260 w 506"/>
                <a:gd name="T11" fmla="*/ 2659 h 400"/>
                <a:gd name="T12" fmla="*/ 250 w 506"/>
                <a:gd name="T13" fmla="*/ 2608 h 400"/>
                <a:gd name="T14" fmla="*/ 222 w 506"/>
                <a:gd name="T15" fmla="*/ 2567 h 400"/>
                <a:gd name="T16" fmla="*/ 181 w 506"/>
                <a:gd name="T17" fmla="*/ 2539 h 400"/>
                <a:gd name="T18" fmla="*/ 131 w 506"/>
                <a:gd name="T19" fmla="*/ 2529 h 400"/>
                <a:gd name="T20" fmla="*/ 0 w 506"/>
                <a:gd name="T21" fmla="*/ 2529 h 400"/>
                <a:gd name="T22" fmla="*/ 0 w 506"/>
                <a:gd name="T23" fmla="*/ 2580 h 400"/>
                <a:gd name="T24" fmla="*/ 131 w 506"/>
                <a:gd name="T25" fmla="*/ 2580 h 400"/>
                <a:gd name="T26" fmla="*/ 161 w 506"/>
                <a:gd name="T27" fmla="*/ 2586 h 400"/>
                <a:gd name="T28" fmla="*/ 186 w 506"/>
                <a:gd name="T29" fmla="*/ 2603 h 400"/>
                <a:gd name="T30" fmla="*/ 203 w 506"/>
                <a:gd name="T31" fmla="*/ 2628 h 400"/>
                <a:gd name="T32" fmla="*/ 209 w 506"/>
                <a:gd name="T33" fmla="*/ 2659 h 400"/>
                <a:gd name="T34" fmla="*/ 209 w 506"/>
                <a:gd name="T35" fmla="*/ 2798 h 400"/>
                <a:gd name="T36" fmla="*/ 219 w 506"/>
                <a:gd name="T37" fmla="*/ 2849 h 400"/>
                <a:gd name="T38" fmla="*/ 247 w 506"/>
                <a:gd name="T39" fmla="*/ 2890 h 400"/>
                <a:gd name="T40" fmla="*/ 288 w 506"/>
                <a:gd name="T41" fmla="*/ 2918 h 400"/>
                <a:gd name="T42" fmla="*/ 338 w 506"/>
                <a:gd name="T43" fmla="*/ 2928 h 400"/>
                <a:gd name="T44" fmla="*/ 506 w 506"/>
                <a:gd name="T45" fmla="*/ 2928 h 400"/>
                <a:gd name="T46" fmla="*/ 506 w 506"/>
                <a:gd name="T47" fmla="*/ 2877 h 400"/>
                <a:gd name="T48" fmla="*/ 338 w 506"/>
                <a:gd name="T49" fmla="*/ 287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6" h="400">
                  <a:moveTo>
                    <a:pt x="338" y="348"/>
                  </a:moveTo>
                  <a:lnTo>
                    <a:pt x="308" y="342"/>
                  </a:lnTo>
                  <a:lnTo>
                    <a:pt x="283" y="325"/>
                  </a:lnTo>
                  <a:lnTo>
                    <a:pt x="266" y="300"/>
                  </a:lnTo>
                  <a:lnTo>
                    <a:pt x="260" y="269"/>
                  </a:lnTo>
                  <a:lnTo>
                    <a:pt x="260" y="130"/>
                  </a:lnTo>
                  <a:lnTo>
                    <a:pt x="250" y="79"/>
                  </a:lnTo>
                  <a:lnTo>
                    <a:pt x="222" y="38"/>
                  </a:lnTo>
                  <a:lnTo>
                    <a:pt x="181" y="10"/>
                  </a:lnTo>
                  <a:lnTo>
                    <a:pt x="131" y="0"/>
                  </a:lnTo>
                  <a:lnTo>
                    <a:pt x="0" y="0"/>
                  </a:lnTo>
                  <a:lnTo>
                    <a:pt x="0" y="51"/>
                  </a:lnTo>
                  <a:lnTo>
                    <a:pt x="131" y="51"/>
                  </a:lnTo>
                  <a:lnTo>
                    <a:pt x="161" y="57"/>
                  </a:lnTo>
                  <a:lnTo>
                    <a:pt x="186" y="74"/>
                  </a:lnTo>
                  <a:lnTo>
                    <a:pt x="203" y="99"/>
                  </a:lnTo>
                  <a:lnTo>
                    <a:pt x="209" y="130"/>
                  </a:lnTo>
                  <a:lnTo>
                    <a:pt x="209" y="269"/>
                  </a:lnTo>
                  <a:lnTo>
                    <a:pt x="219" y="320"/>
                  </a:lnTo>
                  <a:lnTo>
                    <a:pt x="247" y="361"/>
                  </a:lnTo>
                  <a:lnTo>
                    <a:pt x="288" y="389"/>
                  </a:lnTo>
                  <a:lnTo>
                    <a:pt x="338" y="399"/>
                  </a:lnTo>
                  <a:lnTo>
                    <a:pt x="506" y="399"/>
                  </a:lnTo>
                  <a:lnTo>
                    <a:pt x="506" y="348"/>
                  </a:lnTo>
                  <a:lnTo>
                    <a:pt x="338" y="348"/>
                  </a:lnTo>
                  <a:close/>
                </a:path>
              </a:pathLst>
            </a:custGeom>
            <a:noFill/>
            <a:ln w="56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2" name="Picture 1816"/>
            <p:cNvPicPr>
              <a:picLocks noChangeAspect="1" noChangeArrowheads="1"/>
            </p:cNvPicPr>
            <p:nvPr/>
          </p:nvPicPr>
          <p:blipFill>
            <a:blip r:embed="rId38" cstate="print"/>
            <a:srcRect/>
            <a:stretch>
              <a:fillRect/>
            </a:stretch>
          </p:blipFill>
          <p:spPr bwMode="auto">
            <a:xfrm>
              <a:off x="7380" y="2624"/>
              <a:ext cx="1221" cy="548"/>
            </a:xfrm>
            <a:prstGeom prst="rect">
              <a:avLst/>
            </a:prstGeom>
            <a:noFill/>
          </p:spPr>
        </p:pic>
        <p:sp>
          <p:nvSpPr>
            <p:cNvPr id="133" name="Freeform 1817"/>
            <p:cNvSpPr>
              <a:spLocks/>
            </p:cNvSpPr>
            <p:nvPr/>
          </p:nvSpPr>
          <p:spPr bwMode="auto">
            <a:xfrm>
              <a:off x="7380" y="2624"/>
              <a:ext cx="1221" cy="548"/>
            </a:xfrm>
            <a:custGeom>
              <a:avLst/>
              <a:gdLst>
                <a:gd name="T0" fmla="*/ 1093 w 1221"/>
                <a:gd name="T1" fmla="*/ 2625 h 548"/>
                <a:gd name="T2" fmla="*/ 128 w 1221"/>
                <a:gd name="T3" fmla="*/ 2625 h 548"/>
                <a:gd name="T4" fmla="*/ 78 w 1221"/>
                <a:gd name="T5" fmla="*/ 2646 h 548"/>
                <a:gd name="T6" fmla="*/ 37 w 1221"/>
                <a:gd name="T7" fmla="*/ 2705 h 548"/>
                <a:gd name="T8" fmla="*/ 10 w 1221"/>
                <a:gd name="T9" fmla="*/ 2792 h 548"/>
                <a:gd name="T10" fmla="*/ 0 w 1221"/>
                <a:gd name="T11" fmla="*/ 2899 h 548"/>
                <a:gd name="T12" fmla="*/ 10 w 1221"/>
                <a:gd name="T13" fmla="*/ 3005 h 548"/>
                <a:gd name="T14" fmla="*/ 37 w 1221"/>
                <a:gd name="T15" fmla="*/ 3092 h 548"/>
                <a:gd name="T16" fmla="*/ 78 w 1221"/>
                <a:gd name="T17" fmla="*/ 3151 h 548"/>
                <a:gd name="T18" fmla="*/ 128 w 1221"/>
                <a:gd name="T19" fmla="*/ 3173 h 548"/>
                <a:gd name="T20" fmla="*/ 1093 w 1221"/>
                <a:gd name="T21" fmla="*/ 3173 h 548"/>
                <a:gd name="T22" fmla="*/ 1143 w 1221"/>
                <a:gd name="T23" fmla="*/ 3151 h 548"/>
                <a:gd name="T24" fmla="*/ 1183 w 1221"/>
                <a:gd name="T25" fmla="*/ 3092 h 548"/>
                <a:gd name="T26" fmla="*/ 1211 w 1221"/>
                <a:gd name="T27" fmla="*/ 3005 h 548"/>
                <a:gd name="T28" fmla="*/ 1221 w 1221"/>
                <a:gd name="T29" fmla="*/ 2899 h 548"/>
                <a:gd name="T30" fmla="*/ 1211 w 1221"/>
                <a:gd name="T31" fmla="*/ 2792 h 548"/>
                <a:gd name="T32" fmla="*/ 1183 w 1221"/>
                <a:gd name="T33" fmla="*/ 2705 h 548"/>
                <a:gd name="T34" fmla="*/ 1143 w 1221"/>
                <a:gd name="T35" fmla="*/ 2646 h 548"/>
                <a:gd name="T36" fmla="*/ 1093 w 1221"/>
                <a:gd name="T37" fmla="*/ 2625 h 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1" h="548">
                  <a:moveTo>
                    <a:pt x="1093" y="0"/>
                  </a:moveTo>
                  <a:lnTo>
                    <a:pt x="128" y="0"/>
                  </a:lnTo>
                  <a:lnTo>
                    <a:pt x="78" y="21"/>
                  </a:lnTo>
                  <a:lnTo>
                    <a:pt x="37" y="80"/>
                  </a:lnTo>
                  <a:lnTo>
                    <a:pt x="10" y="167"/>
                  </a:lnTo>
                  <a:lnTo>
                    <a:pt x="0" y="274"/>
                  </a:lnTo>
                  <a:lnTo>
                    <a:pt x="10" y="380"/>
                  </a:lnTo>
                  <a:lnTo>
                    <a:pt x="37" y="467"/>
                  </a:lnTo>
                  <a:lnTo>
                    <a:pt x="78" y="526"/>
                  </a:lnTo>
                  <a:lnTo>
                    <a:pt x="128" y="548"/>
                  </a:lnTo>
                  <a:lnTo>
                    <a:pt x="1093" y="548"/>
                  </a:lnTo>
                  <a:lnTo>
                    <a:pt x="1143" y="526"/>
                  </a:lnTo>
                  <a:lnTo>
                    <a:pt x="1183" y="467"/>
                  </a:lnTo>
                  <a:lnTo>
                    <a:pt x="1211" y="380"/>
                  </a:lnTo>
                  <a:lnTo>
                    <a:pt x="1221" y="274"/>
                  </a:lnTo>
                  <a:lnTo>
                    <a:pt x="1211" y="167"/>
                  </a:lnTo>
                  <a:lnTo>
                    <a:pt x="1183" y="80"/>
                  </a:lnTo>
                  <a:lnTo>
                    <a:pt x="1143" y="21"/>
                  </a:lnTo>
                  <a:lnTo>
                    <a:pt x="1093" y="0"/>
                  </a:lnTo>
                  <a:close/>
                </a:path>
              </a:pathLst>
            </a:custGeom>
            <a:noFill/>
            <a:ln w="56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4" name="Picture 1818"/>
            <p:cNvPicPr>
              <a:picLocks noChangeAspect="1" noChangeArrowheads="1"/>
            </p:cNvPicPr>
            <p:nvPr/>
          </p:nvPicPr>
          <p:blipFill>
            <a:blip r:embed="rId39" cstate="print"/>
            <a:srcRect/>
            <a:stretch>
              <a:fillRect/>
            </a:stretch>
          </p:blipFill>
          <p:spPr bwMode="auto">
            <a:xfrm>
              <a:off x="7448" y="2651"/>
              <a:ext cx="64" cy="513"/>
            </a:xfrm>
            <a:prstGeom prst="rect">
              <a:avLst/>
            </a:prstGeom>
            <a:noFill/>
          </p:spPr>
        </p:pic>
        <p:pic>
          <p:nvPicPr>
            <p:cNvPr id="135" name="Picture 1819"/>
            <p:cNvPicPr>
              <a:picLocks noChangeAspect="1" noChangeArrowheads="1"/>
            </p:cNvPicPr>
            <p:nvPr/>
          </p:nvPicPr>
          <p:blipFill>
            <a:blip r:embed="rId40" cstate="print"/>
            <a:srcRect/>
            <a:stretch>
              <a:fillRect/>
            </a:stretch>
          </p:blipFill>
          <p:spPr bwMode="auto">
            <a:xfrm>
              <a:off x="7163" y="1992"/>
              <a:ext cx="150" cy="96"/>
            </a:xfrm>
            <a:prstGeom prst="rect">
              <a:avLst/>
            </a:prstGeom>
            <a:noFill/>
          </p:spPr>
        </p:pic>
        <p:pic>
          <p:nvPicPr>
            <p:cNvPr id="136" name="Picture 1820"/>
            <p:cNvPicPr>
              <a:picLocks noChangeAspect="1" noChangeArrowheads="1"/>
            </p:cNvPicPr>
            <p:nvPr/>
          </p:nvPicPr>
          <p:blipFill>
            <a:blip r:embed="rId41" cstate="print"/>
            <a:srcRect/>
            <a:stretch>
              <a:fillRect/>
            </a:stretch>
          </p:blipFill>
          <p:spPr bwMode="auto">
            <a:xfrm>
              <a:off x="7158" y="1988"/>
              <a:ext cx="159" cy="105"/>
            </a:xfrm>
            <a:prstGeom prst="rect">
              <a:avLst/>
            </a:prstGeom>
            <a:noFill/>
          </p:spPr>
        </p:pic>
        <p:pic>
          <p:nvPicPr>
            <p:cNvPr id="137" name="Picture 1821"/>
            <p:cNvPicPr>
              <a:picLocks noChangeAspect="1" noChangeArrowheads="1"/>
            </p:cNvPicPr>
            <p:nvPr/>
          </p:nvPicPr>
          <p:blipFill>
            <a:blip r:embed="rId42" cstate="print"/>
            <a:srcRect/>
            <a:stretch>
              <a:fillRect/>
            </a:stretch>
          </p:blipFill>
          <p:spPr bwMode="auto">
            <a:xfrm>
              <a:off x="7824" y="1982"/>
              <a:ext cx="95" cy="151"/>
            </a:xfrm>
            <a:prstGeom prst="rect">
              <a:avLst/>
            </a:prstGeom>
            <a:noFill/>
          </p:spPr>
        </p:pic>
        <p:pic>
          <p:nvPicPr>
            <p:cNvPr id="138" name="Picture 1822"/>
            <p:cNvPicPr>
              <a:picLocks noChangeAspect="1" noChangeArrowheads="1"/>
            </p:cNvPicPr>
            <p:nvPr/>
          </p:nvPicPr>
          <p:blipFill>
            <a:blip r:embed="rId43" cstate="print"/>
            <a:srcRect/>
            <a:stretch>
              <a:fillRect/>
            </a:stretch>
          </p:blipFill>
          <p:spPr bwMode="auto">
            <a:xfrm>
              <a:off x="7820" y="1978"/>
              <a:ext cx="104" cy="160"/>
            </a:xfrm>
            <a:prstGeom prst="rect">
              <a:avLst/>
            </a:prstGeom>
            <a:noFill/>
          </p:spPr>
        </p:pic>
        <p:pic>
          <p:nvPicPr>
            <p:cNvPr id="139" name="Picture 1823"/>
            <p:cNvPicPr>
              <a:picLocks noChangeAspect="1" noChangeArrowheads="1"/>
            </p:cNvPicPr>
            <p:nvPr/>
          </p:nvPicPr>
          <p:blipFill>
            <a:blip r:embed="rId44" cstate="print"/>
            <a:srcRect/>
            <a:stretch>
              <a:fillRect/>
            </a:stretch>
          </p:blipFill>
          <p:spPr bwMode="auto">
            <a:xfrm>
              <a:off x="6960" y="2675"/>
              <a:ext cx="95" cy="151"/>
            </a:xfrm>
            <a:prstGeom prst="rect">
              <a:avLst/>
            </a:prstGeom>
            <a:noFill/>
          </p:spPr>
        </p:pic>
        <p:pic>
          <p:nvPicPr>
            <p:cNvPr id="140" name="Picture 1824"/>
            <p:cNvPicPr>
              <a:picLocks noChangeAspect="1" noChangeArrowheads="1"/>
            </p:cNvPicPr>
            <p:nvPr/>
          </p:nvPicPr>
          <p:blipFill>
            <a:blip r:embed="rId45" cstate="print"/>
            <a:srcRect/>
            <a:stretch>
              <a:fillRect/>
            </a:stretch>
          </p:blipFill>
          <p:spPr bwMode="auto">
            <a:xfrm>
              <a:off x="6956" y="2670"/>
              <a:ext cx="104" cy="160"/>
            </a:xfrm>
            <a:prstGeom prst="rect">
              <a:avLst/>
            </a:prstGeom>
            <a:noFill/>
          </p:spPr>
        </p:pic>
        <p:sp>
          <p:nvSpPr>
            <p:cNvPr id="141" name="Freeform 1825"/>
            <p:cNvSpPr>
              <a:spLocks/>
            </p:cNvSpPr>
            <p:nvPr/>
          </p:nvSpPr>
          <p:spPr bwMode="auto">
            <a:xfrm>
              <a:off x="6735" y="2624"/>
              <a:ext cx="5" cy="31"/>
            </a:xfrm>
            <a:custGeom>
              <a:avLst/>
              <a:gdLst>
                <a:gd name="T0" fmla="*/ 5 w 5"/>
                <a:gd name="T1" fmla="*/ 2639 h 31"/>
                <a:gd name="T2" fmla="*/ 5 w 5"/>
                <a:gd name="T3" fmla="*/ 2624 h 31"/>
                <a:gd name="T4" fmla="*/ 0 w 5"/>
                <a:gd name="T5" fmla="*/ 2655 h 31"/>
                <a:gd name="T6" fmla="*/ 3 w 5"/>
                <a:gd name="T7" fmla="*/ 2650 h 31"/>
                <a:gd name="T8" fmla="*/ 5 w 5"/>
                <a:gd name="T9" fmla="*/ 2645 h 31"/>
                <a:gd name="T10" fmla="*/ 5 w 5"/>
                <a:gd name="T11" fmla="*/ 2639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1">
                  <a:moveTo>
                    <a:pt x="5" y="15"/>
                  </a:moveTo>
                  <a:lnTo>
                    <a:pt x="5" y="0"/>
                  </a:lnTo>
                  <a:lnTo>
                    <a:pt x="0" y="31"/>
                  </a:lnTo>
                  <a:lnTo>
                    <a:pt x="3" y="26"/>
                  </a:lnTo>
                  <a:lnTo>
                    <a:pt x="5" y="21"/>
                  </a:lnTo>
                  <a:lnTo>
                    <a:pt x="5" y="15"/>
                  </a:lnTo>
                  <a:close/>
                </a:path>
              </a:pathLst>
            </a:custGeom>
            <a:noFill/>
            <a:ln w="566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2" name="Picture 1826"/>
            <p:cNvPicPr>
              <a:picLocks noChangeAspect="1" noChangeArrowheads="1"/>
            </p:cNvPicPr>
            <p:nvPr/>
          </p:nvPicPr>
          <p:blipFill>
            <a:blip r:embed="rId46" cstate="print"/>
            <a:srcRect/>
            <a:stretch>
              <a:fillRect/>
            </a:stretch>
          </p:blipFill>
          <p:spPr bwMode="auto">
            <a:xfrm>
              <a:off x="6266" y="2486"/>
              <a:ext cx="474" cy="138"/>
            </a:xfrm>
            <a:prstGeom prst="rect">
              <a:avLst/>
            </a:prstGeom>
            <a:noFill/>
          </p:spPr>
        </p:pic>
        <p:sp>
          <p:nvSpPr>
            <p:cNvPr id="143" name="Freeform 1827"/>
            <p:cNvSpPr>
              <a:spLocks/>
            </p:cNvSpPr>
            <p:nvPr/>
          </p:nvSpPr>
          <p:spPr bwMode="auto">
            <a:xfrm>
              <a:off x="6266" y="2486"/>
              <a:ext cx="474" cy="138"/>
            </a:xfrm>
            <a:custGeom>
              <a:avLst/>
              <a:gdLst>
                <a:gd name="T0" fmla="*/ 441 w 474"/>
                <a:gd name="T1" fmla="*/ 2487 h 138"/>
                <a:gd name="T2" fmla="*/ 33 w 474"/>
                <a:gd name="T3" fmla="*/ 2487 h 138"/>
                <a:gd name="T4" fmla="*/ 20 w 474"/>
                <a:gd name="T5" fmla="*/ 2489 h 138"/>
                <a:gd name="T6" fmla="*/ 10 w 474"/>
                <a:gd name="T7" fmla="*/ 2496 h 138"/>
                <a:gd name="T8" fmla="*/ 3 w 474"/>
                <a:gd name="T9" fmla="*/ 2507 h 138"/>
                <a:gd name="T10" fmla="*/ 0 w 474"/>
                <a:gd name="T11" fmla="*/ 2519 h 138"/>
                <a:gd name="T12" fmla="*/ 0 w 474"/>
                <a:gd name="T13" fmla="*/ 2624 h 138"/>
                <a:gd name="T14" fmla="*/ 474 w 474"/>
                <a:gd name="T15" fmla="*/ 2624 h 138"/>
                <a:gd name="T16" fmla="*/ 474 w 474"/>
                <a:gd name="T17" fmla="*/ 2519 h 138"/>
                <a:gd name="T18" fmla="*/ 471 w 474"/>
                <a:gd name="T19" fmla="*/ 2507 h 138"/>
                <a:gd name="T20" fmla="*/ 464 w 474"/>
                <a:gd name="T21" fmla="*/ 2496 h 138"/>
                <a:gd name="T22" fmla="*/ 454 w 474"/>
                <a:gd name="T23" fmla="*/ 2489 h 138"/>
                <a:gd name="T24" fmla="*/ 441 w 474"/>
                <a:gd name="T25" fmla="*/ 2487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138">
                  <a:moveTo>
                    <a:pt x="441" y="0"/>
                  </a:moveTo>
                  <a:lnTo>
                    <a:pt x="33" y="0"/>
                  </a:lnTo>
                  <a:lnTo>
                    <a:pt x="20" y="2"/>
                  </a:lnTo>
                  <a:lnTo>
                    <a:pt x="10" y="9"/>
                  </a:lnTo>
                  <a:lnTo>
                    <a:pt x="3" y="20"/>
                  </a:lnTo>
                  <a:lnTo>
                    <a:pt x="0" y="32"/>
                  </a:lnTo>
                  <a:lnTo>
                    <a:pt x="0" y="137"/>
                  </a:lnTo>
                  <a:lnTo>
                    <a:pt x="474" y="137"/>
                  </a:lnTo>
                  <a:lnTo>
                    <a:pt x="474" y="32"/>
                  </a:lnTo>
                  <a:lnTo>
                    <a:pt x="471" y="20"/>
                  </a:lnTo>
                  <a:lnTo>
                    <a:pt x="464" y="9"/>
                  </a:lnTo>
                  <a:lnTo>
                    <a:pt x="454" y="2"/>
                  </a:lnTo>
                  <a:lnTo>
                    <a:pt x="441" y="0"/>
                  </a:lnTo>
                  <a:close/>
                </a:path>
              </a:pathLst>
            </a:custGeom>
            <a:noFill/>
            <a:ln w="568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4" name="Picture 1828"/>
            <p:cNvPicPr>
              <a:picLocks noChangeAspect="1" noChangeArrowheads="1"/>
            </p:cNvPicPr>
            <p:nvPr/>
          </p:nvPicPr>
          <p:blipFill>
            <a:blip r:embed="rId47" cstate="print"/>
            <a:srcRect/>
            <a:stretch>
              <a:fillRect/>
            </a:stretch>
          </p:blipFill>
          <p:spPr bwMode="auto">
            <a:xfrm>
              <a:off x="6266" y="2624"/>
              <a:ext cx="474" cy="225"/>
            </a:xfrm>
            <a:prstGeom prst="rect">
              <a:avLst/>
            </a:prstGeom>
            <a:noFill/>
          </p:spPr>
        </p:pic>
        <p:sp>
          <p:nvSpPr>
            <p:cNvPr id="145" name="Freeform 1829"/>
            <p:cNvSpPr>
              <a:spLocks/>
            </p:cNvSpPr>
            <p:nvPr/>
          </p:nvSpPr>
          <p:spPr bwMode="auto">
            <a:xfrm>
              <a:off x="6266" y="2624"/>
              <a:ext cx="474" cy="225"/>
            </a:xfrm>
            <a:custGeom>
              <a:avLst/>
              <a:gdLst>
                <a:gd name="T0" fmla="*/ 443 w 474"/>
                <a:gd name="T1" fmla="*/ 2849 h 225"/>
                <a:gd name="T2" fmla="*/ 30 w 474"/>
                <a:gd name="T3" fmla="*/ 2849 h 225"/>
                <a:gd name="T4" fmla="*/ 0 w 474"/>
                <a:gd name="T5" fmla="*/ 2624 h 225"/>
                <a:gd name="T6" fmla="*/ 474 w 474"/>
                <a:gd name="T7" fmla="*/ 2624 h 225"/>
                <a:gd name="T8" fmla="*/ 443 w 474"/>
                <a:gd name="T9" fmla="*/ 2849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225">
                  <a:moveTo>
                    <a:pt x="443" y="225"/>
                  </a:moveTo>
                  <a:lnTo>
                    <a:pt x="30" y="225"/>
                  </a:lnTo>
                  <a:lnTo>
                    <a:pt x="0" y="0"/>
                  </a:lnTo>
                  <a:lnTo>
                    <a:pt x="474" y="0"/>
                  </a:lnTo>
                  <a:lnTo>
                    <a:pt x="443" y="225"/>
                  </a:lnTo>
                  <a:close/>
                </a:path>
              </a:pathLst>
            </a:custGeom>
            <a:noFill/>
            <a:ln w="56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6" name="Picture 1830"/>
            <p:cNvPicPr>
              <a:picLocks noChangeAspect="1" noChangeArrowheads="1"/>
            </p:cNvPicPr>
            <p:nvPr/>
          </p:nvPicPr>
          <p:blipFill>
            <a:blip r:embed="rId48" cstate="print"/>
            <a:srcRect/>
            <a:stretch>
              <a:fillRect/>
            </a:stretch>
          </p:blipFill>
          <p:spPr bwMode="auto">
            <a:xfrm>
              <a:off x="6266" y="2829"/>
              <a:ext cx="477" cy="346"/>
            </a:xfrm>
            <a:prstGeom prst="rect">
              <a:avLst/>
            </a:prstGeom>
            <a:noFill/>
          </p:spPr>
        </p:pic>
        <p:sp>
          <p:nvSpPr>
            <p:cNvPr id="147" name="Rectangle 1831"/>
            <p:cNvSpPr>
              <a:spLocks noChangeArrowheads="1"/>
            </p:cNvSpPr>
            <p:nvPr/>
          </p:nvSpPr>
          <p:spPr bwMode="auto">
            <a:xfrm>
              <a:off x="6266" y="2829"/>
              <a:ext cx="477" cy="346"/>
            </a:xfrm>
            <a:prstGeom prst="rect">
              <a:avLst/>
            </a:prstGeom>
            <a:noFill/>
            <a:ln w="568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8" name="Picture 1832"/>
            <p:cNvPicPr>
              <a:picLocks noChangeAspect="1" noChangeArrowheads="1"/>
            </p:cNvPicPr>
            <p:nvPr/>
          </p:nvPicPr>
          <p:blipFill>
            <a:blip r:embed="rId49" cstate="print"/>
            <a:srcRect/>
            <a:stretch>
              <a:fillRect/>
            </a:stretch>
          </p:blipFill>
          <p:spPr bwMode="auto">
            <a:xfrm>
              <a:off x="6480" y="2796"/>
              <a:ext cx="53" cy="33"/>
            </a:xfrm>
            <a:prstGeom prst="rect">
              <a:avLst/>
            </a:prstGeom>
            <a:noFill/>
          </p:spPr>
        </p:pic>
        <p:sp>
          <p:nvSpPr>
            <p:cNvPr id="149" name="Rectangle 1833"/>
            <p:cNvSpPr>
              <a:spLocks noChangeArrowheads="1"/>
            </p:cNvSpPr>
            <p:nvPr/>
          </p:nvSpPr>
          <p:spPr bwMode="auto">
            <a:xfrm>
              <a:off x="6480" y="2796"/>
              <a:ext cx="53" cy="33"/>
            </a:xfrm>
            <a:prstGeom prst="rect">
              <a:avLst/>
            </a:prstGeom>
            <a:noFill/>
            <a:ln w="568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0" name="Picture 1834"/>
            <p:cNvPicPr>
              <a:picLocks noChangeAspect="1" noChangeArrowheads="1"/>
            </p:cNvPicPr>
            <p:nvPr/>
          </p:nvPicPr>
          <p:blipFill>
            <a:blip r:embed="rId49" cstate="print"/>
            <a:srcRect/>
            <a:stretch>
              <a:fillRect/>
            </a:stretch>
          </p:blipFill>
          <p:spPr bwMode="auto">
            <a:xfrm>
              <a:off x="6326" y="2796"/>
              <a:ext cx="53" cy="33"/>
            </a:xfrm>
            <a:prstGeom prst="rect">
              <a:avLst/>
            </a:prstGeom>
            <a:noFill/>
          </p:spPr>
        </p:pic>
        <p:sp>
          <p:nvSpPr>
            <p:cNvPr id="151" name="Rectangle 1835"/>
            <p:cNvSpPr>
              <a:spLocks noChangeArrowheads="1"/>
            </p:cNvSpPr>
            <p:nvPr/>
          </p:nvSpPr>
          <p:spPr bwMode="auto">
            <a:xfrm>
              <a:off x="6326" y="2796"/>
              <a:ext cx="53" cy="33"/>
            </a:xfrm>
            <a:prstGeom prst="rect">
              <a:avLst/>
            </a:prstGeom>
            <a:noFill/>
            <a:ln w="568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2" name="Picture 1836"/>
            <p:cNvPicPr>
              <a:picLocks noChangeAspect="1" noChangeArrowheads="1"/>
            </p:cNvPicPr>
            <p:nvPr/>
          </p:nvPicPr>
          <p:blipFill>
            <a:blip r:embed="rId49" cstate="print"/>
            <a:srcRect/>
            <a:stretch>
              <a:fillRect/>
            </a:stretch>
          </p:blipFill>
          <p:spPr bwMode="auto">
            <a:xfrm>
              <a:off x="6625" y="2796"/>
              <a:ext cx="53" cy="33"/>
            </a:xfrm>
            <a:prstGeom prst="rect">
              <a:avLst/>
            </a:prstGeom>
            <a:noFill/>
          </p:spPr>
        </p:pic>
        <p:sp>
          <p:nvSpPr>
            <p:cNvPr id="153" name="Rectangle 1837"/>
            <p:cNvSpPr>
              <a:spLocks noChangeArrowheads="1"/>
            </p:cNvSpPr>
            <p:nvPr/>
          </p:nvSpPr>
          <p:spPr bwMode="auto">
            <a:xfrm>
              <a:off x="6625" y="2796"/>
              <a:ext cx="53" cy="33"/>
            </a:xfrm>
            <a:prstGeom prst="rect">
              <a:avLst/>
            </a:prstGeom>
            <a:noFill/>
            <a:ln w="568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4" name="Picture 1838"/>
            <p:cNvPicPr>
              <a:picLocks noChangeAspect="1" noChangeArrowheads="1"/>
            </p:cNvPicPr>
            <p:nvPr/>
          </p:nvPicPr>
          <p:blipFill>
            <a:blip r:embed="rId50" cstate="print"/>
            <a:srcRect/>
            <a:stretch>
              <a:fillRect/>
            </a:stretch>
          </p:blipFill>
          <p:spPr bwMode="auto">
            <a:xfrm>
              <a:off x="6191" y="2958"/>
              <a:ext cx="76" cy="84"/>
            </a:xfrm>
            <a:prstGeom prst="rect">
              <a:avLst/>
            </a:prstGeom>
            <a:noFill/>
          </p:spPr>
        </p:pic>
        <p:sp>
          <p:nvSpPr>
            <p:cNvPr id="155" name="Freeform 1839"/>
            <p:cNvSpPr>
              <a:spLocks/>
            </p:cNvSpPr>
            <p:nvPr/>
          </p:nvSpPr>
          <p:spPr bwMode="auto">
            <a:xfrm>
              <a:off x="6191" y="2958"/>
              <a:ext cx="76" cy="84"/>
            </a:xfrm>
            <a:custGeom>
              <a:avLst/>
              <a:gdLst>
                <a:gd name="T0" fmla="*/ 0 w 76"/>
                <a:gd name="T1" fmla="*/ 3027 h 84"/>
                <a:gd name="T2" fmla="*/ 75 w 76"/>
                <a:gd name="T3" fmla="*/ 3042 h 84"/>
                <a:gd name="T4" fmla="*/ 75 w 76"/>
                <a:gd name="T5" fmla="*/ 2959 h 84"/>
                <a:gd name="T6" fmla="*/ 0 w 76"/>
                <a:gd name="T7" fmla="*/ 2974 h 84"/>
                <a:gd name="T8" fmla="*/ 0 w 76"/>
                <a:gd name="T9" fmla="*/ 3027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84">
                  <a:moveTo>
                    <a:pt x="0" y="68"/>
                  </a:moveTo>
                  <a:lnTo>
                    <a:pt x="75" y="83"/>
                  </a:lnTo>
                  <a:lnTo>
                    <a:pt x="75" y="0"/>
                  </a:lnTo>
                  <a:lnTo>
                    <a:pt x="0" y="15"/>
                  </a:lnTo>
                  <a:lnTo>
                    <a:pt x="0" y="68"/>
                  </a:lnTo>
                  <a:close/>
                </a:path>
              </a:pathLst>
            </a:custGeom>
            <a:noFill/>
            <a:ln w="56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6" name="Picture 1840"/>
            <p:cNvPicPr>
              <a:picLocks noChangeAspect="1" noChangeArrowheads="1"/>
            </p:cNvPicPr>
            <p:nvPr/>
          </p:nvPicPr>
          <p:blipFill>
            <a:blip r:embed="rId51" cstate="print"/>
            <a:srcRect/>
            <a:stretch>
              <a:fillRect/>
            </a:stretch>
          </p:blipFill>
          <p:spPr bwMode="auto">
            <a:xfrm>
              <a:off x="6112" y="2973"/>
              <a:ext cx="79" cy="54"/>
            </a:xfrm>
            <a:prstGeom prst="rect">
              <a:avLst/>
            </a:prstGeom>
            <a:noFill/>
          </p:spPr>
        </p:pic>
        <p:sp>
          <p:nvSpPr>
            <p:cNvPr id="157" name="Rectangle 1841"/>
            <p:cNvSpPr>
              <a:spLocks noChangeArrowheads="1"/>
            </p:cNvSpPr>
            <p:nvPr/>
          </p:nvSpPr>
          <p:spPr bwMode="auto">
            <a:xfrm>
              <a:off x="6112" y="2973"/>
              <a:ext cx="79" cy="54"/>
            </a:xfrm>
            <a:prstGeom prst="rect">
              <a:avLst/>
            </a:prstGeom>
            <a:noFill/>
            <a:ln w="568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58" name="Rectangle 1842"/>
            <p:cNvSpPr>
              <a:spLocks noChangeArrowheads="1"/>
            </p:cNvSpPr>
            <p:nvPr/>
          </p:nvSpPr>
          <p:spPr bwMode="auto">
            <a:xfrm>
              <a:off x="6812" y="2362"/>
              <a:ext cx="21" cy="2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59" name="Rectangle 1843"/>
            <p:cNvSpPr>
              <a:spLocks noChangeArrowheads="1"/>
            </p:cNvSpPr>
            <p:nvPr/>
          </p:nvSpPr>
          <p:spPr bwMode="auto">
            <a:xfrm>
              <a:off x="6812" y="2362"/>
              <a:ext cx="21" cy="26"/>
            </a:xfrm>
            <a:prstGeom prst="rect">
              <a:avLst/>
            </a:prstGeom>
            <a:noFill/>
            <a:ln w="5677">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0" name="Picture 1844"/>
            <p:cNvPicPr>
              <a:picLocks noChangeAspect="1" noChangeArrowheads="1"/>
            </p:cNvPicPr>
            <p:nvPr/>
          </p:nvPicPr>
          <p:blipFill>
            <a:blip r:embed="rId52" cstate="print"/>
            <a:srcRect/>
            <a:stretch>
              <a:fillRect/>
            </a:stretch>
          </p:blipFill>
          <p:spPr bwMode="auto">
            <a:xfrm>
              <a:off x="6771" y="2407"/>
              <a:ext cx="103" cy="249"/>
            </a:xfrm>
            <a:prstGeom prst="rect">
              <a:avLst/>
            </a:prstGeom>
            <a:noFill/>
          </p:spPr>
        </p:pic>
        <p:sp>
          <p:nvSpPr>
            <p:cNvPr id="161" name="Rectangle 1845"/>
            <p:cNvSpPr>
              <a:spLocks noChangeArrowheads="1"/>
            </p:cNvSpPr>
            <p:nvPr/>
          </p:nvSpPr>
          <p:spPr bwMode="auto">
            <a:xfrm>
              <a:off x="6771" y="2407"/>
              <a:ext cx="103" cy="249"/>
            </a:xfrm>
            <a:prstGeom prst="rect">
              <a:avLst/>
            </a:prstGeom>
            <a:noFill/>
            <a:ln w="567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2" name="Picture 1846"/>
            <p:cNvPicPr>
              <a:picLocks noChangeAspect="1" noChangeArrowheads="1"/>
            </p:cNvPicPr>
            <p:nvPr/>
          </p:nvPicPr>
          <p:blipFill>
            <a:blip r:embed="rId53" cstate="print"/>
            <a:srcRect/>
            <a:stretch>
              <a:fillRect/>
            </a:stretch>
          </p:blipFill>
          <p:spPr bwMode="auto">
            <a:xfrm>
              <a:off x="6736" y="2515"/>
              <a:ext cx="174" cy="97"/>
            </a:xfrm>
            <a:prstGeom prst="rect">
              <a:avLst/>
            </a:prstGeom>
            <a:noFill/>
          </p:spPr>
        </p:pic>
        <p:sp>
          <p:nvSpPr>
            <p:cNvPr id="163" name="Rectangle 1847"/>
            <p:cNvSpPr>
              <a:spLocks noChangeArrowheads="1"/>
            </p:cNvSpPr>
            <p:nvPr/>
          </p:nvSpPr>
          <p:spPr bwMode="auto">
            <a:xfrm>
              <a:off x="6736" y="2515"/>
              <a:ext cx="174" cy="97"/>
            </a:xfrm>
            <a:prstGeom prst="rect">
              <a:avLst/>
            </a:prstGeom>
            <a:noFill/>
            <a:ln w="568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4" name="Picture 1848"/>
            <p:cNvPicPr>
              <a:picLocks noChangeAspect="1" noChangeArrowheads="1"/>
            </p:cNvPicPr>
            <p:nvPr/>
          </p:nvPicPr>
          <p:blipFill>
            <a:blip r:embed="rId54" cstate="print"/>
            <a:srcRect/>
            <a:stretch>
              <a:fillRect/>
            </a:stretch>
          </p:blipFill>
          <p:spPr bwMode="auto">
            <a:xfrm>
              <a:off x="6430" y="2456"/>
              <a:ext cx="143" cy="31"/>
            </a:xfrm>
            <a:prstGeom prst="rect">
              <a:avLst/>
            </a:prstGeom>
            <a:noFill/>
          </p:spPr>
        </p:pic>
        <p:sp>
          <p:nvSpPr>
            <p:cNvPr id="165" name="Rectangle 1849"/>
            <p:cNvSpPr>
              <a:spLocks noChangeArrowheads="1"/>
            </p:cNvSpPr>
            <p:nvPr/>
          </p:nvSpPr>
          <p:spPr bwMode="auto">
            <a:xfrm>
              <a:off x="6430" y="2456"/>
              <a:ext cx="143" cy="31"/>
            </a:xfrm>
            <a:prstGeom prst="rect">
              <a:avLst/>
            </a:prstGeom>
            <a:noFill/>
            <a:ln w="569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6" name="Picture 1850"/>
            <p:cNvPicPr>
              <a:picLocks noChangeAspect="1" noChangeArrowheads="1"/>
            </p:cNvPicPr>
            <p:nvPr/>
          </p:nvPicPr>
          <p:blipFill>
            <a:blip r:embed="rId55" cstate="print"/>
            <a:srcRect/>
            <a:stretch>
              <a:fillRect/>
            </a:stretch>
          </p:blipFill>
          <p:spPr bwMode="auto">
            <a:xfrm>
              <a:off x="6341" y="2457"/>
              <a:ext cx="44" cy="28"/>
            </a:xfrm>
            <a:prstGeom prst="rect">
              <a:avLst/>
            </a:prstGeom>
            <a:noFill/>
          </p:spPr>
        </p:pic>
        <p:sp>
          <p:nvSpPr>
            <p:cNvPr id="167" name="Rectangle 1851"/>
            <p:cNvSpPr>
              <a:spLocks noChangeArrowheads="1"/>
            </p:cNvSpPr>
            <p:nvPr/>
          </p:nvSpPr>
          <p:spPr bwMode="auto">
            <a:xfrm>
              <a:off x="6341" y="2457"/>
              <a:ext cx="44" cy="28"/>
            </a:xfrm>
            <a:prstGeom prst="rect">
              <a:avLst/>
            </a:prstGeom>
            <a:noFill/>
            <a:ln w="568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8" name="Picture 1852"/>
            <p:cNvPicPr>
              <a:picLocks noChangeAspect="1" noChangeArrowheads="1"/>
            </p:cNvPicPr>
            <p:nvPr/>
          </p:nvPicPr>
          <p:blipFill>
            <a:blip r:embed="rId56" cstate="print"/>
            <a:srcRect/>
            <a:stretch>
              <a:fillRect/>
            </a:stretch>
          </p:blipFill>
          <p:spPr bwMode="auto">
            <a:xfrm>
              <a:off x="6622" y="2457"/>
              <a:ext cx="44" cy="28"/>
            </a:xfrm>
            <a:prstGeom prst="rect">
              <a:avLst/>
            </a:prstGeom>
            <a:noFill/>
          </p:spPr>
        </p:pic>
        <p:sp>
          <p:nvSpPr>
            <p:cNvPr id="169" name="Rectangle 1853"/>
            <p:cNvSpPr>
              <a:spLocks noChangeArrowheads="1"/>
            </p:cNvSpPr>
            <p:nvPr/>
          </p:nvSpPr>
          <p:spPr bwMode="auto">
            <a:xfrm>
              <a:off x="6622" y="2457"/>
              <a:ext cx="44" cy="28"/>
            </a:xfrm>
            <a:prstGeom prst="rect">
              <a:avLst/>
            </a:prstGeom>
            <a:noFill/>
            <a:ln w="568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0" name="Picture 1854"/>
            <p:cNvPicPr>
              <a:picLocks noChangeAspect="1" noChangeArrowheads="1"/>
            </p:cNvPicPr>
            <p:nvPr/>
          </p:nvPicPr>
          <p:blipFill>
            <a:blip r:embed="rId57" cstate="print"/>
            <a:srcRect/>
            <a:stretch>
              <a:fillRect/>
            </a:stretch>
          </p:blipFill>
          <p:spPr bwMode="auto">
            <a:xfrm>
              <a:off x="7566" y="949"/>
              <a:ext cx="150" cy="96"/>
            </a:xfrm>
            <a:prstGeom prst="rect">
              <a:avLst/>
            </a:prstGeom>
            <a:noFill/>
          </p:spPr>
        </p:pic>
        <p:pic>
          <p:nvPicPr>
            <p:cNvPr id="171" name="Picture 1855"/>
            <p:cNvPicPr>
              <a:picLocks noChangeAspect="1" noChangeArrowheads="1"/>
            </p:cNvPicPr>
            <p:nvPr/>
          </p:nvPicPr>
          <p:blipFill>
            <a:blip r:embed="rId58" cstate="print"/>
            <a:srcRect/>
            <a:stretch>
              <a:fillRect/>
            </a:stretch>
          </p:blipFill>
          <p:spPr bwMode="auto">
            <a:xfrm>
              <a:off x="7561" y="945"/>
              <a:ext cx="159" cy="105"/>
            </a:xfrm>
            <a:prstGeom prst="rect">
              <a:avLst/>
            </a:prstGeom>
            <a:noFill/>
          </p:spPr>
        </p:pic>
        <p:pic>
          <p:nvPicPr>
            <p:cNvPr id="172" name="Picture 1856"/>
            <p:cNvPicPr>
              <a:picLocks noChangeAspect="1" noChangeArrowheads="1"/>
            </p:cNvPicPr>
            <p:nvPr/>
          </p:nvPicPr>
          <p:blipFill>
            <a:blip r:embed="rId59" cstate="print"/>
            <a:srcRect/>
            <a:stretch>
              <a:fillRect/>
            </a:stretch>
          </p:blipFill>
          <p:spPr bwMode="auto">
            <a:xfrm>
              <a:off x="7173" y="1417"/>
              <a:ext cx="150" cy="96"/>
            </a:xfrm>
            <a:prstGeom prst="rect">
              <a:avLst/>
            </a:prstGeom>
            <a:noFill/>
          </p:spPr>
        </p:pic>
        <p:pic>
          <p:nvPicPr>
            <p:cNvPr id="173" name="Picture 1857"/>
            <p:cNvPicPr>
              <a:picLocks noChangeAspect="1" noChangeArrowheads="1"/>
            </p:cNvPicPr>
            <p:nvPr/>
          </p:nvPicPr>
          <p:blipFill>
            <a:blip r:embed="rId58" cstate="print"/>
            <a:srcRect/>
            <a:stretch>
              <a:fillRect/>
            </a:stretch>
          </p:blipFill>
          <p:spPr bwMode="auto">
            <a:xfrm>
              <a:off x="7169" y="1413"/>
              <a:ext cx="159" cy="105"/>
            </a:xfrm>
            <a:prstGeom prst="rect">
              <a:avLst/>
            </a:prstGeom>
            <a:noFill/>
          </p:spPr>
        </p:pic>
        <p:sp>
          <p:nvSpPr>
            <p:cNvPr id="174" name="Freeform 1858"/>
            <p:cNvSpPr>
              <a:spLocks/>
            </p:cNvSpPr>
            <p:nvPr/>
          </p:nvSpPr>
          <p:spPr bwMode="auto">
            <a:xfrm>
              <a:off x="6637" y="1094"/>
              <a:ext cx="2697" cy="527"/>
            </a:xfrm>
            <a:custGeom>
              <a:avLst/>
              <a:gdLst>
                <a:gd name="T0" fmla="*/ 2696 w 2697"/>
                <a:gd name="T1" fmla="*/ 1570 h 527"/>
                <a:gd name="T2" fmla="*/ 2465 w 2697"/>
                <a:gd name="T3" fmla="*/ 1570 h 527"/>
                <a:gd name="T4" fmla="*/ 2435 w 2697"/>
                <a:gd name="T5" fmla="*/ 1564 h 527"/>
                <a:gd name="T6" fmla="*/ 2410 w 2697"/>
                <a:gd name="T7" fmla="*/ 1547 h 527"/>
                <a:gd name="T8" fmla="*/ 2393 w 2697"/>
                <a:gd name="T9" fmla="*/ 1522 h 527"/>
                <a:gd name="T10" fmla="*/ 2387 w 2697"/>
                <a:gd name="T11" fmla="*/ 1492 h 527"/>
                <a:gd name="T12" fmla="*/ 2387 w 2697"/>
                <a:gd name="T13" fmla="*/ 1225 h 527"/>
                <a:gd name="T14" fmla="*/ 2377 w 2697"/>
                <a:gd name="T15" fmla="*/ 1174 h 527"/>
                <a:gd name="T16" fmla="*/ 2349 w 2697"/>
                <a:gd name="T17" fmla="*/ 1133 h 527"/>
                <a:gd name="T18" fmla="*/ 2308 w 2697"/>
                <a:gd name="T19" fmla="*/ 1105 h 527"/>
                <a:gd name="T20" fmla="*/ 2258 w 2697"/>
                <a:gd name="T21" fmla="*/ 1095 h 527"/>
                <a:gd name="T22" fmla="*/ 0 w 2697"/>
                <a:gd name="T23" fmla="*/ 1095 h 527"/>
                <a:gd name="T24" fmla="*/ 0 w 2697"/>
                <a:gd name="T25" fmla="*/ 1146 h 527"/>
                <a:gd name="T26" fmla="*/ 2258 w 2697"/>
                <a:gd name="T27" fmla="*/ 1146 h 527"/>
                <a:gd name="T28" fmla="*/ 2288 w 2697"/>
                <a:gd name="T29" fmla="*/ 1152 h 527"/>
                <a:gd name="T30" fmla="*/ 2313 w 2697"/>
                <a:gd name="T31" fmla="*/ 1169 h 527"/>
                <a:gd name="T32" fmla="*/ 2330 w 2697"/>
                <a:gd name="T33" fmla="*/ 1194 h 527"/>
                <a:gd name="T34" fmla="*/ 2336 w 2697"/>
                <a:gd name="T35" fmla="*/ 1225 h 527"/>
                <a:gd name="T36" fmla="*/ 2336 w 2697"/>
                <a:gd name="T37" fmla="*/ 1492 h 527"/>
                <a:gd name="T38" fmla="*/ 2346 w 2697"/>
                <a:gd name="T39" fmla="*/ 1542 h 527"/>
                <a:gd name="T40" fmla="*/ 2374 w 2697"/>
                <a:gd name="T41" fmla="*/ 1583 h 527"/>
                <a:gd name="T42" fmla="*/ 2415 w 2697"/>
                <a:gd name="T43" fmla="*/ 1611 h 527"/>
                <a:gd name="T44" fmla="*/ 2465 w 2697"/>
                <a:gd name="T45" fmla="*/ 1621 h 527"/>
                <a:gd name="T46" fmla="*/ 2696 w 2697"/>
                <a:gd name="T47" fmla="*/ 1621 h 5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97" h="527">
                  <a:moveTo>
                    <a:pt x="2696" y="475"/>
                  </a:moveTo>
                  <a:lnTo>
                    <a:pt x="2465" y="475"/>
                  </a:lnTo>
                  <a:lnTo>
                    <a:pt x="2435" y="469"/>
                  </a:lnTo>
                  <a:lnTo>
                    <a:pt x="2410" y="452"/>
                  </a:lnTo>
                  <a:lnTo>
                    <a:pt x="2393" y="427"/>
                  </a:lnTo>
                  <a:lnTo>
                    <a:pt x="2387" y="397"/>
                  </a:lnTo>
                  <a:lnTo>
                    <a:pt x="2387" y="130"/>
                  </a:lnTo>
                  <a:lnTo>
                    <a:pt x="2377" y="79"/>
                  </a:lnTo>
                  <a:lnTo>
                    <a:pt x="2349" y="38"/>
                  </a:lnTo>
                  <a:lnTo>
                    <a:pt x="2308" y="10"/>
                  </a:lnTo>
                  <a:lnTo>
                    <a:pt x="2258" y="0"/>
                  </a:lnTo>
                  <a:lnTo>
                    <a:pt x="0" y="0"/>
                  </a:lnTo>
                  <a:lnTo>
                    <a:pt x="0" y="51"/>
                  </a:lnTo>
                  <a:lnTo>
                    <a:pt x="2258" y="51"/>
                  </a:lnTo>
                  <a:lnTo>
                    <a:pt x="2288" y="57"/>
                  </a:lnTo>
                  <a:lnTo>
                    <a:pt x="2313" y="74"/>
                  </a:lnTo>
                  <a:lnTo>
                    <a:pt x="2330" y="99"/>
                  </a:lnTo>
                  <a:lnTo>
                    <a:pt x="2336" y="130"/>
                  </a:lnTo>
                  <a:lnTo>
                    <a:pt x="2336" y="397"/>
                  </a:lnTo>
                  <a:lnTo>
                    <a:pt x="2346" y="447"/>
                  </a:lnTo>
                  <a:lnTo>
                    <a:pt x="2374" y="488"/>
                  </a:lnTo>
                  <a:lnTo>
                    <a:pt x="2415" y="516"/>
                  </a:lnTo>
                  <a:lnTo>
                    <a:pt x="2465" y="526"/>
                  </a:lnTo>
                  <a:lnTo>
                    <a:pt x="2696" y="526"/>
                  </a:lnTo>
                </a:path>
              </a:pathLst>
            </a:custGeom>
            <a:noFill/>
            <a:ln w="569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5" name="Freeform 1859"/>
            <p:cNvSpPr>
              <a:spLocks/>
            </p:cNvSpPr>
            <p:nvPr/>
          </p:nvSpPr>
          <p:spPr bwMode="auto">
            <a:xfrm>
              <a:off x="6633" y="1306"/>
              <a:ext cx="1382" cy="1319"/>
            </a:xfrm>
            <a:custGeom>
              <a:avLst/>
              <a:gdLst>
                <a:gd name="T0" fmla="*/ 1382 w 1382"/>
                <a:gd name="T1" fmla="*/ 2625 h 1319"/>
                <a:gd name="T2" fmla="*/ 1330 w 1382"/>
                <a:gd name="T3" fmla="*/ 2625 h 1319"/>
                <a:gd name="T4" fmla="*/ 1330 w 1382"/>
                <a:gd name="T5" fmla="*/ 1436 h 1319"/>
                <a:gd name="T6" fmla="*/ 1324 w 1382"/>
                <a:gd name="T7" fmla="*/ 1406 h 1319"/>
                <a:gd name="T8" fmla="*/ 1308 w 1382"/>
                <a:gd name="T9" fmla="*/ 1381 h 1319"/>
                <a:gd name="T10" fmla="*/ 1283 w 1382"/>
                <a:gd name="T11" fmla="*/ 1364 h 1319"/>
                <a:gd name="T12" fmla="*/ 1252 w 1382"/>
                <a:gd name="T13" fmla="*/ 1358 h 1319"/>
                <a:gd name="T14" fmla="*/ 0 w 1382"/>
                <a:gd name="T15" fmla="*/ 1358 h 1319"/>
                <a:gd name="T16" fmla="*/ 0 w 1382"/>
                <a:gd name="T17" fmla="*/ 1307 h 1319"/>
                <a:gd name="T18" fmla="*/ 1252 w 1382"/>
                <a:gd name="T19" fmla="*/ 1307 h 1319"/>
                <a:gd name="T20" fmla="*/ 1303 w 1382"/>
                <a:gd name="T21" fmla="*/ 1317 h 1319"/>
                <a:gd name="T22" fmla="*/ 1344 w 1382"/>
                <a:gd name="T23" fmla="*/ 1345 h 1319"/>
                <a:gd name="T24" fmla="*/ 1371 w 1382"/>
                <a:gd name="T25" fmla="*/ 1386 h 1319"/>
                <a:gd name="T26" fmla="*/ 1382 w 1382"/>
                <a:gd name="T27" fmla="*/ 1436 h 1319"/>
                <a:gd name="T28" fmla="*/ 1382 w 1382"/>
                <a:gd name="T29" fmla="*/ 2625 h 13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2" h="1319">
                  <a:moveTo>
                    <a:pt x="1382" y="1318"/>
                  </a:moveTo>
                  <a:lnTo>
                    <a:pt x="1330" y="1318"/>
                  </a:lnTo>
                  <a:lnTo>
                    <a:pt x="1330" y="129"/>
                  </a:lnTo>
                  <a:lnTo>
                    <a:pt x="1324" y="99"/>
                  </a:lnTo>
                  <a:lnTo>
                    <a:pt x="1308" y="74"/>
                  </a:lnTo>
                  <a:lnTo>
                    <a:pt x="1283" y="57"/>
                  </a:lnTo>
                  <a:lnTo>
                    <a:pt x="1252" y="51"/>
                  </a:lnTo>
                  <a:lnTo>
                    <a:pt x="0" y="51"/>
                  </a:lnTo>
                  <a:lnTo>
                    <a:pt x="0" y="0"/>
                  </a:lnTo>
                  <a:lnTo>
                    <a:pt x="1252" y="0"/>
                  </a:lnTo>
                  <a:lnTo>
                    <a:pt x="1303" y="10"/>
                  </a:lnTo>
                  <a:lnTo>
                    <a:pt x="1344" y="38"/>
                  </a:lnTo>
                  <a:lnTo>
                    <a:pt x="1371" y="79"/>
                  </a:lnTo>
                  <a:lnTo>
                    <a:pt x="1382" y="129"/>
                  </a:lnTo>
                  <a:lnTo>
                    <a:pt x="1382" y="1318"/>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6" name="Freeform 1860"/>
            <p:cNvSpPr>
              <a:spLocks/>
            </p:cNvSpPr>
            <p:nvPr/>
          </p:nvSpPr>
          <p:spPr bwMode="auto">
            <a:xfrm>
              <a:off x="6633" y="1306"/>
              <a:ext cx="1382" cy="1319"/>
            </a:xfrm>
            <a:custGeom>
              <a:avLst/>
              <a:gdLst>
                <a:gd name="T0" fmla="*/ 1252 w 1382"/>
                <a:gd name="T1" fmla="*/ 1307 h 1319"/>
                <a:gd name="T2" fmla="*/ 0 w 1382"/>
                <a:gd name="T3" fmla="*/ 1307 h 1319"/>
                <a:gd name="T4" fmla="*/ 0 w 1382"/>
                <a:gd name="T5" fmla="*/ 1358 h 1319"/>
                <a:gd name="T6" fmla="*/ 1252 w 1382"/>
                <a:gd name="T7" fmla="*/ 1358 h 1319"/>
                <a:gd name="T8" fmla="*/ 1283 w 1382"/>
                <a:gd name="T9" fmla="*/ 1364 h 1319"/>
                <a:gd name="T10" fmla="*/ 1308 w 1382"/>
                <a:gd name="T11" fmla="*/ 1381 h 1319"/>
                <a:gd name="T12" fmla="*/ 1324 w 1382"/>
                <a:gd name="T13" fmla="*/ 1406 h 1319"/>
                <a:gd name="T14" fmla="*/ 1330 w 1382"/>
                <a:gd name="T15" fmla="*/ 1436 h 1319"/>
                <a:gd name="T16" fmla="*/ 1330 w 1382"/>
                <a:gd name="T17" fmla="*/ 2625 h 1319"/>
                <a:gd name="T18" fmla="*/ 1382 w 1382"/>
                <a:gd name="T19" fmla="*/ 2625 h 1319"/>
                <a:gd name="T20" fmla="*/ 1382 w 1382"/>
                <a:gd name="T21" fmla="*/ 1436 h 1319"/>
                <a:gd name="T22" fmla="*/ 1371 w 1382"/>
                <a:gd name="T23" fmla="*/ 1386 h 1319"/>
                <a:gd name="T24" fmla="*/ 1344 w 1382"/>
                <a:gd name="T25" fmla="*/ 1345 h 1319"/>
                <a:gd name="T26" fmla="*/ 1303 w 1382"/>
                <a:gd name="T27" fmla="*/ 1317 h 1319"/>
                <a:gd name="T28" fmla="*/ 1252 w 1382"/>
                <a:gd name="T29" fmla="*/ 1307 h 13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2" h="1319">
                  <a:moveTo>
                    <a:pt x="1252" y="0"/>
                  </a:moveTo>
                  <a:lnTo>
                    <a:pt x="0" y="0"/>
                  </a:lnTo>
                  <a:lnTo>
                    <a:pt x="0" y="51"/>
                  </a:lnTo>
                  <a:lnTo>
                    <a:pt x="1252" y="51"/>
                  </a:lnTo>
                  <a:lnTo>
                    <a:pt x="1283" y="57"/>
                  </a:lnTo>
                  <a:lnTo>
                    <a:pt x="1308" y="74"/>
                  </a:lnTo>
                  <a:lnTo>
                    <a:pt x="1324" y="99"/>
                  </a:lnTo>
                  <a:lnTo>
                    <a:pt x="1330" y="129"/>
                  </a:lnTo>
                  <a:lnTo>
                    <a:pt x="1330" y="1318"/>
                  </a:lnTo>
                  <a:lnTo>
                    <a:pt x="1382" y="1318"/>
                  </a:lnTo>
                  <a:lnTo>
                    <a:pt x="1382" y="129"/>
                  </a:lnTo>
                  <a:lnTo>
                    <a:pt x="1371" y="79"/>
                  </a:lnTo>
                  <a:lnTo>
                    <a:pt x="1344" y="38"/>
                  </a:lnTo>
                  <a:lnTo>
                    <a:pt x="1303" y="10"/>
                  </a:lnTo>
                  <a:lnTo>
                    <a:pt x="1252" y="0"/>
                  </a:lnTo>
                  <a:close/>
                </a:path>
              </a:pathLst>
            </a:custGeom>
            <a:noFill/>
            <a:ln w="568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7" name="Freeform 1861"/>
            <p:cNvSpPr>
              <a:spLocks/>
            </p:cNvSpPr>
            <p:nvPr/>
          </p:nvSpPr>
          <p:spPr bwMode="auto">
            <a:xfrm>
              <a:off x="6431" y="941"/>
              <a:ext cx="47" cy="74"/>
            </a:xfrm>
            <a:custGeom>
              <a:avLst/>
              <a:gdLst>
                <a:gd name="T0" fmla="*/ 47 w 47"/>
                <a:gd name="T1" fmla="*/ 1015 h 74"/>
                <a:gd name="T2" fmla="*/ 0 w 47"/>
                <a:gd name="T3" fmla="*/ 1015 h 74"/>
                <a:gd name="T4" fmla="*/ 0 w 47"/>
                <a:gd name="T5" fmla="*/ 942 h 74"/>
                <a:gd name="T6" fmla="*/ 47 w 47"/>
                <a:gd name="T7" fmla="*/ 971 h 74"/>
                <a:gd name="T8" fmla="*/ 47 w 47"/>
                <a:gd name="T9" fmla="*/ 1015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74">
                  <a:moveTo>
                    <a:pt x="47" y="73"/>
                  </a:moveTo>
                  <a:lnTo>
                    <a:pt x="0" y="73"/>
                  </a:lnTo>
                  <a:lnTo>
                    <a:pt x="0" y="0"/>
                  </a:lnTo>
                  <a:lnTo>
                    <a:pt x="47" y="29"/>
                  </a:lnTo>
                  <a:lnTo>
                    <a:pt x="47" y="7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8" name="Freeform 1862"/>
            <p:cNvSpPr>
              <a:spLocks/>
            </p:cNvSpPr>
            <p:nvPr/>
          </p:nvSpPr>
          <p:spPr bwMode="auto">
            <a:xfrm>
              <a:off x="6431" y="941"/>
              <a:ext cx="47" cy="74"/>
            </a:xfrm>
            <a:custGeom>
              <a:avLst/>
              <a:gdLst>
                <a:gd name="T0" fmla="*/ 0 w 47"/>
                <a:gd name="T1" fmla="*/ 942 h 74"/>
                <a:gd name="T2" fmla="*/ 0 w 47"/>
                <a:gd name="T3" fmla="*/ 1015 h 74"/>
                <a:gd name="T4" fmla="*/ 47 w 47"/>
                <a:gd name="T5" fmla="*/ 1015 h 74"/>
                <a:gd name="T6" fmla="*/ 47 w 47"/>
                <a:gd name="T7" fmla="*/ 971 h 74"/>
                <a:gd name="T8" fmla="*/ 0 w 47"/>
                <a:gd name="T9" fmla="*/ 942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74">
                  <a:moveTo>
                    <a:pt x="0" y="0"/>
                  </a:moveTo>
                  <a:lnTo>
                    <a:pt x="0" y="73"/>
                  </a:lnTo>
                  <a:lnTo>
                    <a:pt x="47" y="73"/>
                  </a:lnTo>
                  <a:lnTo>
                    <a:pt x="47" y="29"/>
                  </a:lnTo>
                  <a:lnTo>
                    <a:pt x="0" y="0"/>
                  </a:lnTo>
                </a:path>
              </a:pathLst>
            </a:custGeom>
            <a:noFill/>
            <a:ln w="56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9" name="Picture 1863"/>
            <p:cNvPicPr>
              <a:picLocks noChangeAspect="1" noChangeArrowheads="1"/>
            </p:cNvPicPr>
            <p:nvPr/>
          </p:nvPicPr>
          <p:blipFill>
            <a:blip r:embed="rId60" cstate="print"/>
            <a:srcRect/>
            <a:stretch>
              <a:fillRect/>
            </a:stretch>
          </p:blipFill>
          <p:spPr bwMode="auto">
            <a:xfrm>
              <a:off x="6199" y="719"/>
              <a:ext cx="413" cy="314"/>
            </a:xfrm>
            <a:prstGeom prst="rect">
              <a:avLst/>
            </a:prstGeom>
            <a:noFill/>
          </p:spPr>
        </p:pic>
        <p:sp>
          <p:nvSpPr>
            <p:cNvPr id="180" name="Freeform 1864"/>
            <p:cNvSpPr>
              <a:spLocks/>
            </p:cNvSpPr>
            <p:nvPr/>
          </p:nvSpPr>
          <p:spPr bwMode="auto">
            <a:xfrm>
              <a:off x="6199" y="719"/>
              <a:ext cx="413" cy="314"/>
            </a:xfrm>
            <a:custGeom>
              <a:avLst/>
              <a:gdLst>
                <a:gd name="T0" fmla="*/ 20 w 413"/>
                <a:gd name="T1" fmla="*/ 719 h 314"/>
                <a:gd name="T2" fmla="*/ 413 w 413"/>
                <a:gd name="T3" fmla="*/ 997 h 314"/>
                <a:gd name="T4" fmla="*/ 381 w 413"/>
                <a:gd name="T5" fmla="*/ 1033 h 314"/>
                <a:gd name="T6" fmla="*/ 307 w 413"/>
                <a:gd name="T7" fmla="*/ 999 h 314"/>
                <a:gd name="T8" fmla="*/ 0 w 413"/>
                <a:gd name="T9" fmla="*/ 746 h 314"/>
                <a:gd name="T10" fmla="*/ 20 w 413"/>
                <a:gd name="T11" fmla="*/ 719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3" h="314">
                  <a:moveTo>
                    <a:pt x="20" y="0"/>
                  </a:moveTo>
                  <a:lnTo>
                    <a:pt x="413" y="278"/>
                  </a:lnTo>
                  <a:lnTo>
                    <a:pt x="381" y="314"/>
                  </a:lnTo>
                  <a:lnTo>
                    <a:pt x="307" y="280"/>
                  </a:lnTo>
                  <a:lnTo>
                    <a:pt x="0" y="27"/>
                  </a:lnTo>
                  <a:lnTo>
                    <a:pt x="20" y="0"/>
                  </a:lnTo>
                  <a:close/>
                </a:path>
              </a:pathLst>
            </a:custGeom>
            <a:noFill/>
            <a:ln w="56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1" name="Picture 1865"/>
            <p:cNvPicPr>
              <a:picLocks noChangeAspect="1" noChangeArrowheads="1"/>
            </p:cNvPicPr>
            <p:nvPr/>
          </p:nvPicPr>
          <p:blipFill>
            <a:blip r:embed="rId61" cstate="print"/>
            <a:srcRect/>
            <a:stretch>
              <a:fillRect/>
            </a:stretch>
          </p:blipFill>
          <p:spPr bwMode="auto">
            <a:xfrm>
              <a:off x="6403" y="1419"/>
              <a:ext cx="93" cy="25"/>
            </a:xfrm>
            <a:prstGeom prst="rect">
              <a:avLst/>
            </a:prstGeom>
            <a:noFill/>
          </p:spPr>
        </p:pic>
        <p:sp>
          <p:nvSpPr>
            <p:cNvPr id="182" name="Rectangle 1866"/>
            <p:cNvSpPr>
              <a:spLocks noChangeArrowheads="1"/>
            </p:cNvSpPr>
            <p:nvPr/>
          </p:nvSpPr>
          <p:spPr bwMode="auto">
            <a:xfrm>
              <a:off x="6403" y="1419"/>
              <a:ext cx="93" cy="25"/>
            </a:xfrm>
            <a:prstGeom prst="rect">
              <a:avLst/>
            </a:prstGeom>
            <a:noFill/>
            <a:ln w="568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3" name="Picture 1867"/>
            <p:cNvPicPr>
              <a:picLocks noChangeAspect="1" noChangeArrowheads="1"/>
            </p:cNvPicPr>
            <p:nvPr/>
          </p:nvPicPr>
          <p:blipFill>
            <a:blip r:embed="rId62" cstate="print"/>
            <a:srcRect/>
            <a:stretch>
              <a:fillRect/>
            </a:stretch>
          </p:blipFill>
          <p:spPr bwMode="auto">
            <a:xfrm>
              <a:off x="6393" y="1441"/>
              <a:ext cx="114" cy="19"/>
            </a:xfrm>
            <a:prstGeom prst="rect">
              <a:avLst/>
            </a:prstGeom>
            <a:noFill/>
          </p:spPr>
        </p:pic>
        <p:sp>
          <p:nvSpPr>
            <p:cNvPr id="184" name="Rectangle 1868"/>
            <p:cNvSpPr>
              <a:spLocks noChangeArrowheads="1"/>
            </p:cNvSpPr>
            <p:nvPr/>
          </p:nvSpPr>
          <p:spPr bwMode="auto">
            <a:xfrm>
              <a:off x="6393" y="1441"/>
              <a:ext cx="114" cy="20"/>
            </a:xfrm>
            <a:prstGeom prst="rect">
              <a:avLst/>
            </a:prstGeom>
            <a:noFill/>
            <a:ln w="569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5" name="Picture 1869"/>
            <p:cNvPicPr>
              <a:picLocks noChangeAspect="1" noChangeArrowheads="1"/>
            </p:cNvPicPr>
            <p:nvPr/>
          </p:nvPicPr>
          <p:blipFill>
            <a:blip r:embed="rId63" cstate="print"/>
            <a:srcRect/>
            <a:stretch>
              <a:fillRect/>
            </a:stretch>
          </p:blipFill>
          <p:spPr bwMode="auto">
            <a:xfrm>
              <a:off x="6266" y="1050"/>
              <a:ext cx="79" cy="132"/>
            </a:xfrm>
            <a:prstGeom prst="rect">
              <a:avLst/>
            </a:prstGeom>
            <a:noFill/>
          </p:spPr>
        </p:pic>
        <p:sp>
          <p:nvSpPr>
            <p:cNvPr id="186" name="Rectangle 1870"/>
            <p:cNvSpPr>
              <a:spLocks noChangeArrowheads="1"/>
            </p:cNvSpPr>
            <p:nvPr/>
          </p:nvSpPr>
          <p:spPr bwMode="auto">
            <a:xfrm>
              <a:off x="6266" y="1050"/>
              <a:ext cx="79" cy="132"/>
            </a:xfrm>
            <a:prstGeom prst="rect">
              <a:avLst/>
            </a:prstGeom>
            <a:noFill/>
            <a:ln w="56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7" name="Picture 1871"/>
            <p:cNvPicPr>
              <a:picLocks noChangeAspect="1" noChangeArrowheads="1"/>
            </p:cNvPicPr>
            <p:nvPr/>
          </p:nvPicPr>
          <p:blipFill>
            <a:blip r:embed="rId64" cstate="print"/>
            <a:srcRect/>
            <a:stretch>
              <a:fillRect/>
            </a:stretch>
          </p:blipFill>
          <p:spPr bwMode="auto">
            <a:xfrm>
              <a:off x="6541" y="1050"/>
              <a:ext cx="96" cy="132"/>
            </a:xfrm>
            <a:prstGeom prst="rect">
              <a:avLst/>
            </a:prstGeom>
            <a:noFill/>
          </p:spPr>
        </p:pic>
        <p:sp>
          <p:nvSpPr>
            <p:cNvPr id="188" name="Rectangle 1872"/>
            <p:cNvSpPr>
              <a:spLocks noChangeArrowheads="1"/>
            </p:cNvSpPr>
            <p:nvPr/>
          </p:nvSpPr>
          <p:spPr bwMode="auto">
            <a:xfrm>
              <a:off x="6541" y="1050"/>
              <a:ext cx="96" cy="132"/>
            </a:xfrm>
            <a:prstGeom prst="rect">
              <a:avLst/>
            </a:prstGeom>
            <a:noFill/>
            <a:ln w="567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9" name="Picture 1873"/>
            <p:cNvPicPr>
              <a:picLocks noChangeAspect="1" noChangeArrowheads="1"/>
            </p:cNvPicPr>
            <p:nvPr/>
          </p:nvPicPr>
          <p:blipFill>
            <a:blip r:embed="rId65" cstate="print"/>
            <a:srcRect/>
            <a:stretch>
              <a:fillRect/>
            </a:stretch>
          </p:blipFill>
          <p:spPr bwMode="auto">
            <a:xfrm>
              <a:off x="6266" y="1265"/>
              <a:ext cx="79" cy="132"/>
            </a:xfrm>
            <a:prstGeom prst="rect">
              <a:avLst/>
            </a:prstGeom>
            <a:noFill/>
          </p:spPr>
        </p:pic>
        <p:sp>
          <p:nvSpPr>
            <p:cNvPr id="190" name="Rectangle 1874"/>
            <p:cNvSpPr>
              <a:spLocks noChangeArrowheads="1"/>
            </p:cNvSpPr>
            <p:nvPr/>
          </p:nvSpPr>
          <p:spPr bwMode="auto">
            <a:xfrm>
              <a:off x="6266" y="1265"/>
              <a:ext cx="79" cy="132"/>
            </a:xfrm>
            <a:prstGeom prst="rect">
              <a:avLst/>
            </a:prstGeom>
            <a:noFill/>
            <a:ln w="56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1" name="Picture 1875"/>
            <p:cNvPicPr>
              <a:picLocks noChangeAspect="1" noChangeArrowheads="1"/>
            </p:cNvPicPr>
            <p:nvPr/>
          </p:nvPicPr>
          <p:blipFill>
            <a:blip r:embed="rId66" cstate="print"/>
            <a:srcRect/>
            <a:stretch>
              <a:fillRect/>
            </a:stretch>
          </p:blipFill>
          <p:spPr bwMode="auto">
            <a:xfrm>
              <a:off x="6541" y="1265"/>
              <a:ext cx="96" cy="132"/>
            </a:xfrm>
            <a:prstGeom prst="rect">
              <a:avLst/>
            </a:prstGeom>
            <a:noFill/>
          </p:spPr>
        </p:pic>
        <p:sp>
          <p:nvSpPr>
            <p:cNvPr id="192" name="Rectangle 1876"/>
            <p:cNvSpPr>
              <a:spLocks noChangeArrowheads="1"/>
            </p:cNvSpPr>
            <p:nvPr/>
          </p:nvSpPr>
          <p:spPr bwMode="auto">
            <a:xfrm>
              <a:off x="6541" y="1265"/>
              <a:ext cx="96" cy="132"/>
            </a:xfrm>
            <a:prstGeom prst="rect">
              <a:avLst/>
            </a:prstGeom>
            <a:noFill/>
            <a:ln w="567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3" name="Picture 1877"/>
            <p:cNvPicPr>
              <a:picLocks noChangeAspect="1" noChangeArrowheads="1"/>
            </p:cNvPicPr>
            <p:nvPr/>
          </p:nvPicPr>
          <p:blipFill>
            <a:blip r:embed="rId67" cstate="print"/>
            <a:srcRect/>
            <a:stretch>
              <a:fillRect/>
            </a:stretch>
          </p:blipFill>
          <p:spPr bwMode="auto">
            <a:xfrm>
              <a:off x="6312" y="1015"/>
              <a:ext cx="275" cy="403"/>
            </a:xfrm>
            <a:prstGeom prst="rect">
              <a:avLst/>
            </a:prstGeom>
            <a:noFill/>
          </p:spPr>
        </p:pic>
        <p:sp>
          <p:nvSpPr>
            <p:cNvPr id="194" name="Rectangle 1878"/>
            <p:cNvSpPr>
              <a:spLocks noChangeArrowheads="1"/>
            </p:cNvSpPr>
            <p:nvPr/>
          </p:nvSpPr>
          <p:spPr bwMode="auto">
            <a:xfrm>
              <a:off x="6312" y="1015"/>
              <a:ext cx="275" cy="403"/>
            </a:xfrm>
            <a:prstGeom prst="rect">
              <a:avLst/>
            </a:prstGeom>
            <a:noFill/>
            <a:ln w="567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95" name="Freeform 1879"/>
            <p:cNvSpPr>
              <a:spLocks/>
            </p:cNvSpPr>
            <p:nvPr/>
          </p:nvSpPr>
          <p:spPr bwMode="auto">
            <a:xfrm>
              <a:off x="6512" y="981"/>
              <a:ext cx="73" cy="33"/>
            </a:xfrm>
            <a:custGeom>
              <a:avLst/>
              <a:gdLst>
                <a:gd name="T0" fmla="*/ 73 w 73"/>
                <a:gd name="T1" fmla="*/ 1015 h 33"/>
                <a:gd name="T2" fmla="*/ 0 w 73"/>
                <a:gd name="T3" fmla="*/ 1015 h 33"/>
                <a:gd name="T4" fmla="*/ 4 w 73"/>
                <a:gd name="T5" fmla="*/ 1002 h 33"/>
                <a:gd name="T6" fmla="*/ 12 w 73"/>
                <a:gd name="T7" fmla="*/ 991 h 33"/>
                <a:gd name="T8" fmla="*/ 23 w 73"/>
                <a:gd name="T9" fmla="*/ 984 h 33"/>
                <a:gd name="T10" fmla="*/ 37 w 73"/>
                <a:gd name="T11" fmla="*/ 982 h 33"/>
                <a:gd name="T12" fmla="*/ 50 w 73"/>
                <a:gd name="T13" fmla="*/ 984 h 33"/>
                <a:gd name="T14" fmla="*/ 61 w 73"/>
                <a:gd name="T15" fmla="*/ 991 h 33"/>
                <a:gd name="T16" fmla="*/ 69 w 73"/>
                <a:gd name="T17" fmla="*/ 1002 h 33"/>
                <a:gd name="T18" fmla="*/ 73 w 73"/>
                <a:gd name="T19" fmla="*/ 1015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33">
                  <a:moveTo>
                    <a:pt x="73" y="33"/>
                  </a:moveTo>
                  <a:lnTo>
                    <a:pt x="0" y="33"/>
                  </a:lnTo>
                  <a:lnTo>
                    <a:pt x="4" y="20"/>
                  </a:lnTo>
                  <a:lnTo>
                    <a:pt x="12" y="9"/>
                  </a:lnTo>
                  <a:lnTo>
                    <a:pt x="23" y="2"/>
                  </a:lnTo>
                  <a:lnTo>
                    <a:pt x="37" y="0"/>
                  </a:lnTo>
                  <a:lnTo>
                    <a:pt x="50" y="2"/>
                  </a:lnTo>
                  <a:lnTo>
                    <a:pt x="61" y="9"/>
                  </a:lnTo>
                  <a:lnTo>
                    <a:pt x="69" y="20"/>
                  </a:lnTo>
                  <a:lnTo>
                    <a:pt x="73" y="3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6" name="Freeform 1880"/>
            <p:cNvSpPr>
              <a:spLocks/>
            </p:cNvSpPr>
            <p:nvPr/>
          </p:nvSpPr>
          <p:spPr bwMode="auto">
            <a:xfrm>
              <a:off x="6512" y="981"/>
              <a:ext cx="73" cy="33"/>
            </a:xfrm>
            <a:custGeom>
              <a:avLst/>
              <a:gdLst>
                <a:gd name="T0" fmla="*/ 37 w 73"/>
                <a:gd name="T1" fmla="*/ 982 h 33"/>
                <a:gd name="T2" fmla="*/ 23 w 73"/>
                <a:gd name="T3" fmla="*/ 984 h 33"/>
                <a:gd name="T4" fmla="*/ 12 w 73"/>
                <a:gd name="T5" fmla="*/ 991 h 33"/>
                <a:gd name="T6" fmla="*/ 4 w 73"/>
                <a:gd name="T7" fmla="*/ 1002 h 33"/>
                <a:gd name="T8" fmla="*/ 0 w 73"/>
                <a:gd name="T9" fmla="*/ 1015 h 33"/>
                <a:gd name="T10" fmla="*/ 73 w 73"/>
                <a:gd name="T11" fmla="*/ 1015 h 33"/>
                <a:gd name="T12" fmla="*/ 69 w 73"/>
                <a:gd name="T13" fmla="*/ 1002 h 33"/>
                <a:gd name="T14" fmla="*/ 61 w 73"/>
                <a:gd name="T15" fmla="*/ 991 h 33"/>
                <a:gd name="T16" fmla="*/ 50 w 73"/>
                <a:gd name="T17" fmla="*/ 984 h 33"/>
                <a:gd name="T18" fmla="*/ 37 w 73"/>
                <a:gd name="T19" fmla="*/ 982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33">
                  <a:moveTo>
                    <a:pt x="37" y="0"/>
                  </a:moveTo>
                  <a:lnTo>
                    <a:pt x="23" y="2"/>
                  </a:lnTo>
                  <a:lnTo>
                    <a:pt x="12" y="9"/>
                  </a:lnTo>
                  <a:lnTo>
                    <a:pt x="4" y="20"/>
                  </a:lnTo>
                  <a:lnTo>
                    <a:pt x="0" y="33"/>
                  </a:lnTo>
                  <a:lnTo>
                    <a:pt x="73" y="33"/>
                  </a:lnTo>
                  <a:lnTo>
                    <a:pt x="69" y="20"/>
                  </a:lnTo>
                  <a:lnTo>
                    <a:pt x="61" y="9"/>
                  </a:lnTo>
                  <a:lnTo>
                    <a:pt x="50" y="2"/>
                  </a:lnTo>
                  <a:lnTo>
                    <a:pt x="37" y="0"/>
                  </a:lnTo>
                  <a:close/>
                </a:path>
              </a:pathLst>
            </a:custGeom>
            <a:noFill/>
            <a:ln w="56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7" name="Picture 1881"/>
            <p:cNvPicPr>
              <a:picLocks noChangeAspect="1" noChangeArrowheads="1"/>
            </p:cNvPicPr>
            <p:nvPr/>
          </p:nvPicPr>
          <p:blipFill>
            <a:blip r:embed="rId68" cstate="print"/>
            <a:srcRect/>
            <a:stretch>
              <a:fillRect/>
            </a:stretch>
          </p:blipFill>
          <p:spPr bwMode="auto">
            <a:xfrm>
              <a:off x="9424" y="1639"/>
              <a:ext cx="156" cy="129"/>
            </a:xfrm>
            <a:prstGeom prst="rect">
              <a:avLst/>
            </a:prstGeom>
            <a:noFill/>
          </p:spPr>
        </p:pic>
        <p:pic>
          <p:nvPicPr>
            <p:cNvPr id="198" name="Picture 1882"/>
            <p:cNvPicPr>
              <a:picLocks noChangeAspect="1" noChangeArrowheads="1"/>
            </p:cNvPicPr>
            <p:nvPr/>
          </p:nvPicPr>
          <p:blipFill>
            <a:blip r:embed="rId69" cstate="print"/>
            <a:srcRect/>
            <a:stretch>
              <a:fillRect/>
            </a:stretch>
          </p:blipFill>
          <p:spPr bwMode="auto">
            <a:xfrm>
              <a:off x="9424" y="1427"/>
              <a:ext cx="156" cy="129"/>
            </a:xfrm>
            <a:prstGeom prst="rect">
              <a:avLst/>
            </a:prstGeom>
            <a:noFill/>
          </p:spPr>
        </p:pic>
        <p:pic>
          <p:nvPicPr>
            <p:cNvPr id="199" name="Picture 1883"/>
            <p:cNvPicPr>
              <a:picLocks noChangeAspect="1" noChangeArrowheads="1"/>
            </p:cNvPicPr>
            <p:nvPr/>
          </p:nvPicPr>
          <p:blipFill>
            <a:blip r:embed="rId70" cstate="print"/>
            <a:srcRect/>
            <a:stretch>
              <a:fillRect/>
            </a:stretch>
          </p:blipFill>
          <p:spPr bwMode="auto">
            <a:xfrm>
              <a:off x="6764" y="2383"/>
              <a:ext cx="117" cy="41"/>
            </a:xfrm>
            <a:prstGeom prst="rect">
              <a:avLst/>
            </a:prstGeom>
            <a:noFill/>
          </p:spPr>
        </p:pic>
        <p:sp>
          <p:nvSpPr>
            <p:cNvPr id="200" name="Freeform 1884"/>
            <p:cNvSpPr>
              <a:spLocks/>
            </p:cNvSpPr>
            <p:nvPr/>
          </p:nvSpPr>
          <p:spPr bwMode="auto">
            <a:xfrm>
              <a:off x="6764" y="2383"/>
              <a:ext cx="117" cy="41"/>
            </a:xfrm>
            <a:custGeom>
              <a:avLst/>
              <a:gdLst>
                <a:gd name="T0" fmla="*/ 108 w 117"/>
                <a:gd name="T1" fmla="*/ 2424 h 41"/>
                <a:gd name="T2" fmla="*/ 7 w 117"/>
                <a:gd name="T3" fmla="*/ 2424 h 41"/>
                <a:gd name="T4" fmla="*/ 0 w 117"/>
                <a:gd name="T5" fmla="*/ 2383 h 41"/>
                <a:gd name="T6" fmla="*/ 116 w 117"/>
                <a:gd name="T7" fmla="*/ 2383 h 41"/>
                <a:gd name="T8" fmla="*/ 108 w 117"/>
                <a:gd name="T9" fmla="*/ 242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41">
                  <a:moveTo>
                    <a:pt x="108" y="41"/>
                  </a:moveTo>
                  <a:lnTo>
                    <a:pt x="7" y="41"/>
                  </a:lnTo>
                  <a:lnTo>
                    <a:pt x="0" y="0"/>
                  </a:lnTo>
                  <a:lnTo>
                    <a:pt x="116" y="0"/>
                  </a:lnTo>
                  <a:lnTo>
                    <a:pt x="108" y="41"/>
                  </a:lnTo>
                  <a:close/>
                </a:path>
              </a:pathLst>
            </a:custGeom>
            <a:noFill/>
            <a:ln w="568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1" name="Line 1885"/>
            <p:cNvSpPr>
              <a:spLocks noChangeShapeType="1"/>
            </p:cNvSpPr>
            <p:nvPr/>
          </p:nvSpPr>
          <p:spPr bwMode="auto">
            <a:xfrm>
              <a:off x="6413" y="1664"/>
              <a:ext cx="0" cy="87"/>
            </a:xfrm>
            <a:prstGeom prst="line">
              <a:avLst/>
            </a:prstGeom>
            <a:noFill/>
            <a:ln w="378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2" name="Picture 1886"/>
            <p:cNvPicPr>
              <a:picLocks noChangeAspect="1" noChangeArrowheads="1"/>
            </p:cNvPicPr>
            <p:nvPr/>
          </p:nvPicPr>
          <p:blipFill>
            <a:blip r:embed="rId71" cstate="print"/>
            <a:srcRect/>
            <a:stretch>
              <a:fillRect/>
            </a:stretch>
          </p:blipFill>
          <p:spPr bwMode="auto">
            <a:xfrm>
              <a:off x="8015" y="3520"/>
              <a:ext cx="691" cy="117"/>
            </a:xfrm>
            <a:prstGeom prst="rect">
              <a:avLst/>
            </a:prstGeom>
            <a:noFill/>
          </p:spPr>
        </p:pic>
        <p:sp>
          <p:nvSpPr>
            <p:cNvPr id="203" name="Line 1887"/>
            <p:cNvSpPr>
              <a:spLocks noChangeShapeType="1"/>
            </p:cNvSpPr>
            <p:nvPr/>
          </p:nvSpPr>
          <p:spPr bwMode="auto">
            <a:xfrm>
              <a:off x="7986" y="3195"/>
              <a:ext cx="306" cy="310"/>
            </a:xfrm>
            <a:prstGeom prst="line">
              <a:avLst/>
            </a:prstGeom>
            <a:noFill/>
            <a:ln w="37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4" name="Freeform 1888"/>
            <p:cNvSpPr>
              <a:spLocks/>
            </p:cNvSpPr>
            <p:nvPr/>
          </p:nvSpPr>
          <p:spPr bwMode="auto">
            <a:xfrm>
              <a:off x="8306" y="2417"/>
              <a:ext cx="81" cy="31"/>
            </a:xfrm>
            <a:custGeom>
              <a:avLst/>
              <a:gdLst>
                <a:gd name="T0" fmla="*/ 81 w 81"/>
                <a:gd name="T1" fmla="*/ 2447 h 31"/>
                <a:gd name="T2" fmla="*/ 78 w 81"/>
                <a:gd name="T3" fmla="*/ 2435 h 31"/>
                <a:gd name="T4" fmla="*/ 70 w 81"/>
                <a:gd name="T5" fmla="*/ 2426 h 31"/>
                <a:gd name="T6" fmla="*/ 57 w 81"/>
                <a:gd name="T7" fmla="*/ 2420 h 31"/>
                <a:gd name="T8" fmla="*/ 41 w 81"/>
                <a:gd name="T9" fmla="*/ 2417 h 31"/>
                <a:gd name="T10" fmla="*/ 25 w 81"/>
                <a:gd name="T11" fmla="*/ 2420 h 31"/>
                <a:gd name="T12" fmla="*/ 12 w 81"/>
                <a:gd name="T13" fmla="*/ 2426 h 31"/>
                <a:gd name="T14" fmla="*/ 4 w 81"/>
                <a:gd name="T15" fmla="*/ 2435 h 31"/>
                <a:gd name="T16" fmla="*/ 0 w 81"/>
                <a:gd name="T17" fmla="*/ 2447 h 31"/>
                <a:gd name="T18" fmla="*/ 0 w 81"/>
                <a:gd name="T19" fmla="*/ 2447 h 31"/>
                <a:gd name="T20" fmla="*/ 1 w 81"/>
                <a:gd name="T21" fmla="*/ 2448 h 31"/>
                <a:gd name="T22" fmla="*/ 1 w 81"/>
                <a:gd name="T23" fmla="*/ 2448 h 31"/>
                <a:gd name="T24" fmla="*/ 81 w 81"/>
                <a:gd name="T25" fmla="*/ 2448 h 31"/>
                <a:gd name="T26" fmla="*/ 81 w 81"/>
                <a:gd name="T27" fmla="*/ 2448 h 31"/>
                <a:gd name="T28" fmla="*/ 81 w 81"/>
                <a:gd name="T29" fmla="*/ 2447 h 31"/>
                <a:gd name="T30" fmla="*/ 81 w 81"/>
                <a:gd name="T31" fmla="*/ 24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1" h="31">
                  <a:moveTo>
                    <a:pt x="81" y="30"/>
                  </a:moveTo>
                  <a:lnTo>
                    <a:pt x="78" y="18"/>
                  </a:lnTo>
                  <a:lnTo>
                    <a:pt x="70" y="9"/>
                  </a:lnTo>
                  <a:lnTo>
                    <a:pt x="57" y="3"/>
                  </a:lnTo>
                  <a:lnTo>
                    <a:pt x="41" y="0"/>
                  </a:lnTo>
                  <a:lnTo>
                    <a:pt x="25" y="3"/>
                  </a:lnTo>
                  <a:lnTo>
                    <a:pt x="12" y="9"/>
                  </a:lnTo>
                  <a:lnTo>
                    <a:pt x="4" y="18"/>
                  </a:lnTo>
                  <a:lnTo>
                    <a:pt x="0" y="30"/>
                  </a:lnTo>
                  <a:lnTo>
                    <a:pt x="1" y="31"/>
                  </a:lnTo>
                  <a:lnTo>
                    <a:pt x="81" y="31"/>
                  </a:lnTo>
                  <a:lnTo>
                    <a:pt x="81" y="30"/>
                  </a:lnTo>
                  <a:close/>
                </a:path>
              </a:pathLst>
            </a:custGeom>
            <a:noFill/>
            <a:ln w="568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5" name="Picture 1889"/>
            <p:cNvPicPr>
              <a:picLocks noChangeAspect="1" noChangeArrowheads="1"/>
            </p:cNvPicPr>
            <p:nvPr/>
          </p:nvPicPr>
          <p:blipFill>
            <a:blip r:embed="rId72" cstate="print"/>
            <a:srcRect/>
            <a:stretch>
              <a:fillRect/>
            </a:stretch>
          </p:blipFill>
          <p:spPr bwMode="auto">
            <a:xfrm>
              <a:off x="8309" y="2448"/>
              <a:ext cx="76" cy="178"/>
            </a:xfrm>
            <a:prstGeom prst="rect">
              <a:avLst/>
            </a:prstGeom>
            <a:noFill/>
          </p:spPr>
        </p:pic>
        <p:sp>
          <p:nvSpPr>
            <p:cNvPr id="206" name="Rectangle 1890"/>
            <p:cNvSpPr>
              <a:spLocks noChangeArrowheads="1"/>
            </p:cNvSpPr>
            <p:nvPr/>
          </p:nvSpPr>
          <p:spPr bwMode="auto">
            <a:xfrm>
              <a:off x="8309" y="2448"/>
              <a:ext cx="76" cy="178"/>
            </a:xfrm>
            <a:prstGeom prst="rect">
              <a:avLst/>
            </a:prstGeom>
            <a:noFill/>
            <a:ln w="567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07" name="Freeform 1891"/>
            <p:cNvSpPr>
              <a:spLocks/>
            </p:cNvSpPr>
            <p:nvPr/>
          </p:nvSpPr>
          <p:spPr bwMode="auto">
            <a:xfrm>
              <a:off x="8331" y="2467"/>
              <a:ext cx="32" cy="32"/>
            </a:xfrm>
            <a:custGeom>
              <a:avLst/>
              <a:gdLst>
                <a:gd name="T0" fmla="*/ 0 w 32"/>
                <a:gd name="T1" fmla="*/ 2484 h 32"/>
                <a:gd name="T2" fmla="*/ 0 w 32"/>
                <a:gd name="T3" fmla="*/ 2475 h 32"/>
                <a:gd name="T4" fmla="*/ 7 w 32"/>
                <a:gd name="T5" fmla="*/ 2468 h 32"/>
                <a:gd name="T6" fmla="*/ 16 w 32"/>
                <a:gd name="T7" fmla="*/ 2468 h 32"/>
                <a:gd name="T8" fmla="*/ 25 w 32"/>
                <a:gd name="T9" fmla="*/ 2468 h 32"/>
                <a:gd name="T10" fmla="*/ 32 w 32"/>
                <a:gd name="T11" fmla="*/ 2475 h 32"/>
                <a:gd name="T12" fmla="*/ 32 w 32"/>
                <a:gd name="T13" fmla="*/ 2484 h 32"/>
                <a:gd name="T14" fmla="*/ 32 w 32"/>
                <a:gd name="T15" fmla="*/ 2492 h 32"/>
                <a:gd name="T16" fmla="*/ 25 w 32"/>
                <a:gd name="T17" fmla="*/ 2500 h 32"/>
                <a:gd name="T18" fmla="*/ 16 w 32"/>
                <a:gd name="T19" fmla="*/ 2500 h 32"/>
                <a:gd name="T20" fmla="*/ 7 w 32"/>
                <a:gd name="T21" fmla="*/ 2500 h 32"/>
                <a:gd name="T22" fmla="*/ 0 w 32"/>
                <a:gd name="T23" fmla="*/ 2492 h 32"/>
                <a:gd name="T24" fmla="*/ 0 w 32"/>
                <a:gd name="T25" fmla="*/ 2484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32">
                  <a:moveTo>
                    <a:pt x="0" y="16"/>
                  </a:moveTo>
                  <a:lnTo>
                    <a:pt x="0" y="7"/>
                  </a:lnTo>
                  <a:lnTo>
                    <a:pt x="7" y="0"/>
                  </a:lnTo>
                  <a:lnTo>
                    <a:pt x="16" y="0"/>
                  </a:lnTo>
                  <a:lnTo>
                    <a:pt x="25" y="0"/>
                  </a:lnTo>
                  <a:lnTo>
                    <a:pt x="32" y="7"/>
                  </a:lnTo>
                  <a:lnTo>
                    <a:pt x="32" y="16"/>
                  </a:lnTo>
                  <a:lnTo>
                    <a:pt x="32" y="24"/>
                  </a:lnTo>
                  <a:lnTo>
                    <a:pt x="25" y="32"/>
                  </a:lnTo>
                  <a:lnTo>
                    <a:pt x="16" y="32"/>
                  </a:lnTo>
                  <a:lnTo>
                    <a:pt x="7" y="32"/>
                  </a:lnTo>
                  <a:lnTo>
                    <a:pt x="0" y="24"/>
                  </a:lnTo>
                  <a:lnTo>
                    <a:pt x="0" y="16"/>
                  </a:lnTo>
                  <a:close/>
                </a:path>
              </a:pathLst>
            </a:custGeom>
            <a:noFill/>
            <a:ln w="56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8" name="Freeform 1892"/>
            <p:cNvSpPr>
              <a:spLocks/>
            </p:cNvSpPr>
            <p:nvPr/>
          </p:nvSpPr>
          <p:spPr bwMode="auto">
            <a:xfrm>
              <a:off x="8346" y="2378"/>
              <a:ext cx="2" cy="90"/>
            </a:xfrm>
            <a:custGeom>
              <a:avLst/>
              <a:gdLst>
                <a:gd name="T0" fmla="*/ 0 w 2"/>
                <a:gd name="T1" fmla="*/ 2468 h 90"/>
                <a:gd name="T2" fmla="*/ 0 w 2"/>
                <a:gd name="T3" fmla="*/ 2379 h 90"/>
                <a:gd name="T4" fmla="*/ 0 60000 65536"/>
                <a:gd name="T5" fmla="*/ 0 60000 65536"/>
              </a:gdLst>
              <a:ahLst/>
              <a:cxnLst>
                <a:cxn ang="T4">
                  <a:pos x="T0" y="T1"/>
                </a:cxn>
                <a:cxn ang="T5">
                  <a:pos x="T2" y="T3"/>
                </a:cxn>
              </a:cxnLst>
              <a:rect l="0" t="0" r="r" b="b"/>
              <a:pathLst>
                <a:path w="2" h="90">
                  <a:moveTo>
                    <a:pt x="0" y="89"/>
                  </a:moveTo>
                  <a:lnTo>
                    <a:pt x="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9" name="Line 1893"/>
            <p:cNvSpPr>
              <a:spLocks noChangeShapeType="1"/>
            </p:cNvSpPr>
            <p:nvPr/>
          </p:nvSpPr>
          <p:spPr bwMode="auto">
            <a:xfrm>
              <a:off x="8347" y="2468"/>
              <a:ext cx="0" cy="0"/>
            </a:xfrm>
            <a:prstGeom prst="line">
              <a:avLst/>
            </a:prstGeom>
            <a:noFill/>
            <a:ln w="566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0" name="Picture 1894"/>
            <p:cNvPicPr>
              <a:picLocks noChangeAspect="1" noChangeArrowheads="1"/>
            </p:cNvPicPr>
            <p:nvPr/>
          </p:nvPicPr>
          <p:blipFill>
            <a:blip r:embed="rId73" cstate="print"/>
            <a:srcRect/>
            <a:stretch>
              <a:fillRect/>
            </a:stretch>
          </p:blipFill>
          <p:spPr bwMode="auto">
            <a:xfrm>
              <a:off x="7605" y="3216"/>
              <a:ext cx="30" cy="55"/>
            </a:xfrm>
            <a:prstGeom prst="rect">
              <a:avLst/>
            </a:prstGeom>
            <a:noFill/>
          </p:spPr>
        </p:pic>
        <p:sp>
          <p:nvSpPr>
            <p:cNvPr id="211" name="Freeform 1895"/>
            <p:cNvSpPr>
              <a:spLocks/>
            </p:cNvSpPr>
            <p:nvPr/>
          </p:nvSpPr>
          <p:spPr bwMode="auto">
            <a:xfrm>
              <a:off x="7605" y="3216"/>
              <a:ext cx="30" cy="55"/>
            </a:xfrm>
            <a:custGeom>
              <a:avLst/>
              <a:gdLst>
                <a:gd name="T0" fmla="*/ 16 w 30"/>
                <a:gd name="T1" fmla="*/ 3216 h 55"/>
                <a:gd name="T2" fmla="*/ 0 w 30"/>
                <a:gd name="T3" fmla="*/ 3216 h 55"/>
                <a:gd name="T4" fmla="*/ 0 w 30"/>
                <a:gd name="T5" fmla="*/ 3233 h 55"/>
                <a:gd name="T6" fmla="*/ 15 w 30"/>
                <a:gd name="T7" fmla="*/ 3233 h 55"/>
                <a:gd name="T8" fmla="*/ 15 w 30"/>
                <a:gd name="T9" fmla="*/ 3264 h 55"/>
                <a:gd name="T10" fmla="*/ 15 w 30"/>
                <a:gd name="T11" fmla="*/ 3268 h 55"/>
                <a:gd name="T12" fmla="*/ 18 w 30"/>
                <a:gd name="T13" fmla="*/ 3271 h 55"/>
                <a:gd name="T14" fmla="*/ 22 w 30"/>
                <a:gd name="T15" fmla="*/ 3271 h 55"/>
                <a:gd name="T16" fmla="*/ 26 w 30"/>
                <a:gd name="T17" fmla="*/ 3271 h 55"/>
                <a:gd name="T18" fmla="*/ 29 w 30"/>
                <a:gd name="T19" fmla="*/ 3268 h 55"/>
                <a:gd name="T20" fmla="*/ 29 w 30"/>
                <a:gd name="T21" fmla="*/ 3264 h 55"/>
                <a:gd name="T22" fmla="*/ 29 w 30"/>
                <a:gd name="T23" fmla="*/ 3229 h 55"/>
                <a:gd name="T24" fmla="*/ 29 w 30"/>
                <a:gd name="T25" fmla="*/ 3222 h 55"/>
                <a:gd name="T26" fmla="*/ 23 w 30"/>
                <a:gd name="T27" fmla="*/ 3216 h 55"/>
                <a:gd name="T28" fmla="*/ 16 w 30"/>
                <a:gd name="T29" fmla="*/ 3216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55">
                  <a:moveTo>
                    <a:pt x="16" y="0"/>
                  </a:moveTo>
                  <a:lnTo>
                    <a:pt x="0" y="0"/>
                  </a:lnTo>
                  <a:lnTo>
                    <a:pt x="0" y="17"/>
                  </a:lnTo>
                  <a:lnTo>
                    <a:pt x="15" y="17"/>
                  </a:lnTo>
                  <a:lnTo>
                    <a:pt x="15" y="48"/>
                  </a:lnTo>
                  <a:lnTo>
                    <a:pt x="15" y="52"/>
                  </a:lnTo>
                  <a:lnTo>
                    <a:pt x="18" y="55"/>
                  </a:lnTo>
                  <a:lnTo>
                    <a:pt x="22" y="55"/>
                  </a:lnTo>
                  <a:lnTo>
                    <a:pt x="26" y="55"/>
                  </a:lnTo>
                  <a:lnTo>
                    <a:pt x="29" y="52"/>
                  </a:lnTo>
                  <a:lnTo>
                    <a:pt x="29" y="48"/>
                  </a:lnTo>
                  <a:lnTo>
                    <a:pt x="29" y="13"/>
                  </a:lnTo>
                  <a:lnTo>
                    <a:pt x="29" y="6"/>
                  </a:lnTo>
                  <a:lnTo>
                    <a:pt x="23" y="0"/>
                  </a:lnTo>
                  <a:lnTo>
                    <a:pt x="16" y="0"/>
                  </a:lnTo>
                  <a:close/>
                </a:path>
              </a:pathLst>
            </a:custGeom>
            <a:noFill/>
            <a:ln w="56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2" name="Freeform 1896"/>
            <p:cNvSpPr>
              <a:spLocks/>
            </p:cNvSpPr>
            <p:nvPr/>
          </p:nvSpPr>
          <p:spPr bwMode="auto">
            <a:xfrm>
              <a:off x="7547" y="3218"/>
              <a:ext cx="62" cy="30"/>
            </a:xfrm>
            <a:custGeom>
              <a:avLst/>
              <a:gdLst>
                <a:gd name="T0" fmla="*/ 0 w 62"/>
                <a:gd name="T1" fmla="*/ 3219 h 30"/>
                <a:gd name="T2" fmla="*/ 3 w 62"/>
                <a:gd name="T3" fmla="*/ 3230 h 30"/>
                <a:gd name="T4" fmla="*/ 10 w 62"/>
                <a:gd name="T5" fmla="*/ 3239 h 30"/>
                <a:gd name="T6" fmla="*/ 19 w 62"/>
                <a:gd name="T7" fmla="*/ 3246 h 30"/>
                <a:gd name="T8" fmla="*/ 31 w 62"/>
                <a:gd name="T9" fmla="*/ 3248 h 30"/>
                <a:gd name="T10" fmla="*/ 42 w 62"/>
                <a:gd name="T11" fmla="*/ 3246 h 30"/>
                <a:gd name="T12" fmla="*/ 52 w 62"/>
                <a:gd name="T13" fmla="*/ 3239 h 30"/>
                <a:gd name="T14" fmla="*/ 59 w 62"/>
                <a:gd name="T15" fmla="*/ 3230 h 30"/>
                <a:gd name="T16" fmla="*/ 61 w 62"/>
                <a:gd name="T17" fmla="*/ 3219 h 30"/>
                <a:gd name="T18" fmla="*/ 0 w 62"/>
                <a:gd name="T19" fmla="*/ 3219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30">
                  <a:moveTo>
                    <a:pt x="0" y="0"/>
                  </a:moveTo>
                  <a:lnTo>
                    <a:pt x="3" y="11"/>
                  </a:lnTo>
                  <a:lnTo>
                    <a:pt x="10" y="20"/>
                  </a:lnTo>
                  <a:lnTo>
                    <a:pt x="19" y="27"/>
                  </a:lnTo>
                  <a:lnTo>
                    <a:pt x="31" y="29"/>
                  </a:lnTo>
                  <a:lnTo>
                    <a:pt x="42" y="27"/>
                  </a:lnTo>
                  <a:lnTo>
                    <a:pt x="52" y="20"/>
                  </a:lnTo>
                  <a:lnTo>
                    <a:pt x="59" y="11"/>
                  </a:lnTo>
                  <a:lnTo>
                    <a:pt x="61" y="0"/>
                  </a:lnTo>
                  <a:lnTo>
                    <a:pt x="0" y="0"/>
                  </a:lnTo>
                  <a:close/>
                </a:path>
              </a:pathLst>
            </a:custGeom>
            <a:noFill/>
            <a:ln w="56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3" name="Picture 1897"/>
            <p:cNvPicPr>
              <a:picLocks noChangeAspect="1" noChangeArrowheads="1"/>
            </p:cNvPicPr>
            <p:nvPr/>
          </p:nvPicPr>
          <p:blipFill>
            <a:blip r:embed="rId74" cstate="print"/>
            <a:srcRect/>
            <a:stretch>
              <a:fillRect/>
            </a:stretch>
          </p:blipFill>
          <p:spPr bwMode="auto">
            <a:xfrm>
              <a:off x="7566" y="3243"/>
              <a:ext cx="24" cy="28"/>
            </a:xfrm>
            <a:prstGeom prst="rect">
              <a:avLst/>
            </a:prstGeom>
            <a:noFill/>
          </p:spPr>
        </p:pic>
        <p:sp>
          <p:nvSpPr>
            <p:cNvPr id="214" name="Rectangle 1898"/>
            <p:cNvSpPr>
              <a:spLocks noChangeArrowheads="1"/>
            </p:cNvSpPr>
            <p:nvPr/>
          </p:nvSpPr>
          <p:spPr bwMode="auto">
            <a:xfrm>
              <a:off x="7566" y="3243"/>
              <a:ext cx="24" cy="28"/>
            </a:xfrm>
            <a:prstGeom prst="rect">
              <a:avLst/>
            </a:prstGeom>
            <a:noFill/>
            <a:ln w="5677">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5" name="Picture 1899"/>
            <p:cNvPicPr>
              <a:picLocks noChangeAspect="1" noChangeArrowheads="1"/>
            </p:cNvPicPr>
            <p:nvPr/>
          </p:nvPicPr>
          <p:blipFill>
            <a:blip r:embed="rId75" cstate="print"/>
            <a:srcRect/>
            <a:stretch>
              <a:fillRect/>
            </a:stretch>
          </p:blipFill>
          <p:spPr bwMode="auto">
            <a:xfrm>
              <a:off x="7547" y="3173"/>
              <a:ext cx="60" cy="44"/>
            </a:xfrm>
            <a:prstGeom prst="rect">
              <a:avLst/>
            </a:prstGeom>
            <a:noFill/>
          </p:spPr>
        </p:pic>
        <p:sp>
          <p:nvSpPr>
            <p:cNvPr id="216" name="Rectangle 1900"/>
            <p:cNvSpPr>
              <a:spLocks noChangeArrowheads="1"/>
            </p:cNvSpPr>
            <p:nvPr/>
          </p:nvSpPr>
          <p:spPr bwMode="auto">
            <a:xfrm>
              <a:off x="7547" y="3173"/>
              <a:ext cx="60" cy="44"/>
            </a:xfrm>
            <a:prstGeom prst="rect">
              <a:avLst/>
            </a:prstGeom>
            <a:noFill/>
            <a:ln w="568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17" name="Freeform 1901"/>
            <p:cNvSpPr>
              <a:spLocks/>
            </p:cNvSpPr>
            <p:nvPr/>
          </p:nvSpPr>
          <p:spPr bwMode="auto">
            <a:xfrm>
              <a:off x="6308" y="523"/>
              <a:ext cx="546" cy="400"/>
            </a:xfrm>
            <a:custGeom>
              <a:avLst/>
              <a:gdLst>
                <a:gd name="T0" fmla="*/ 529 w 546"/>
                <a:gd name="T1" fmla="*/ 923 h 400"/>
                <a:gd name="T2" fmla="*/ 330 w 546"/>
                <a:gd name="T3" fmla="*/ 806 h 400"/>
                <a:gd name="T4" fmla="*/ 169 w 546"/>
                <a:gd name="T5" fmla="*/ 723 h 400"/>
                <a:gd name="T6" fmla="*/ 4 w 546"/>
                <a:gd name="T7" fmla="*/ 571 h 400"/>
                <a:gd name="T8" fmla="*/ 0 w 546"/>
                <a:gd name="T9" fmla="*/ 531 h 400"/>
                <a:gd name="T10" fmla="*/ 10 w 546"/>
                <a:gd name="T11" fmla="*/ 524 h 400"/>
                <a:gd name="T12" fmla="*/ 34 w 546"/>
                <a:gd name="T13" fmla="*/ 523 h 400"/>
                <a:gd name="T14" fmla="*/ 542 w 546"/>
                <a:gd name="T15" fmla="*/ 888 h 400"/>
                <a:gd name="T16" fmla="*/ 546 w 546"/>
                <a:gd name="T17" fmla="*/ 905 h 400"/>
                <a:gd name="T18" fmla="*/ 529 w 546"/>
                <a:gd name="T19" fmla="*/ 923 h 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6" h="400">
                  <a:moveTo>
                    <a:pt x="529" y="400"/>
                  </a:moveTo>
                  <a:lnTo>
                    <a:pt x="330" y="283"/>
                  </a:lnTo>
                  <a:lnTo>
                    <a:pt x="169" y="200"/>
                  </a:lnTo>
                  <a:lnTo>
                    <a:pt x="4" y="48"/>
                  </a:lnTo>
                  <a:lnTo>
                    <a:pt x="0" y="8"/>
                  </a:lnTo>
                  <a:lnTo>
                    <a:pt x="10" y="1"/>
                  </a:lnTo>
                  <a:lnTo>
                    <a:pt x="34" y="0"/>
                  </a:lnTo>
                  <a:lnTo>
                    <a:pt x="542" y="365"/>
                  </a:lnTo>
                  <a:lnTo>
                    <a:pt x="546" y="382"/>
                  </a:lnTo>
                  <a:lnTo>
                    <a:pt x="529" y="400"/>
                  </a:lnTo>
                  <a:close/>
                </a:path>
              </a:pathLst>
            </a:custGeom>
            <a:solidFill>
              <a:srgbClr val="46070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8" name="Picture 1902"/>
            <p:cNvPicPr>
              <a:picLocks noChangeAspect="1" noChangeArrowheads="1"/>
            </p:cNvPicPr>
            <p:nvPr/>
          </p:nvPicPr>
          <p:blipFill>
            <a:blip r:embed="rId76" cstate="print"/>
            <a:srcRect/>
            <a:stretch>
              <a:fillRect/>
            </a:stretch>
          </p:blipFill>
          <p:spPr bwMode="auto">
            <a:xfrm>
              <a:off x="6924" y="332"/>
              <a:ext cx="186" cy="182"/>
            </a:xfrm>
            <a:prstGeom prst="rect">
              <a:avLst/>
            </a:prstGeom>
            <a:noFill/>
          </p:spPr>
        </p:pic>
        <p:pic>
          <p:nvPicPr>
            <p:cNvPr id="219" name="Picture 1903"/>
            <p:cNvPicPr>
              <a:picLocks noChangeAspect="1" noChangeArrowheads="1"/>
            </p:cNvPicPr>
            <p:nvPr/>
          </p:nvPicPr>
          <p:blipFill>
            <a:blip r:embed="rId77" cstate="print"/>
            <a:srcRect/>
            <a:stretch>
              <a:fillRect/>
            </a:stretch>
          </p:blipFill>
          <p:spPr bwMode="auto">
            <a:xfrm>
              <a:off x="6323" y="519"/>
              <a:ext cx="535" cy="380"/>
            </a:xfrm>
            <a:prstGeom prst="rect">
              <a:avLst/>
            </a:prstGeom>
            <a:noFill/>
          </p:spPr>
        </p:pic>
        <p:sp>
          <p:nvSpPr>
            <p:cNvPr id="220" name="Freeform 1904"/>
            <p:cNvSpPr>
              <a:spLocks/>
            </p:cNvSpPr>
            <p:nvPr/>
          </p:nvSpPr>
          <p:spPr bwMode="auto">
            <a:xfrm>
              <a:off x="6323" y="518"/>
              <a:ext cx="535" cy="381"/>
            </a:xfrm>
            <a:custGeom>
              <a:avLst/>
              <a:gdLst>
                <a:gd name="T0" fmla="*/ 17 w 535"/>
                <a:gd name="T1" fmla="*/ 520 h 381"/>
                <a:gd name="T2" fmla="*/ 14 w 535"/>
                <a:gd name="T3" fmla="*/ 525 h 381"/>
                <a:gd name="T4" fmla="*/ 14 w 535"/>
                <a:gd name="T5" fmla="*/ 537 h 381"/>
                <a:gd name="T6" fmla="*/ 27 w 535"/>
                <a:gd name="T7" fmla="*/ 560 h 381"/>
                <a:gd name="T8" fmla="*/ 113 w 535"/>
                <a:gd name="T9" fmla="*/ 644 h 381"/>
                <a:gd name="T10" fmla="*/ 187 w 535"/>
                <a:gd name="T11" fmla="*/ 697 h 381"/>
                <a:gd name="T12" fmla="*/ 231 w 535"/>
                <a:gd name="T13" fmla="*/ 716 h 381"/>
                <a:gd name="T14" fmla="*/ 263 w 535"/>
                <a:gd name="T15" fmla="*/ 730 h 381"/>
                <a:gd name="T16" fmla="*/ 297 w 535"/>
                <a:gd name="T17" fmla="*/ 750 h 381"/>
                <a:gd name="T18" fmla="*/ 332 w 535"/>
                <a:gd name="T19" fmla="*/ 772 h 381"/>
                <a:gd name="T20" fmla="*/ 365 w 535"/>
                <a:gd name="T21" fmla="*/ 793 h 381"/>
                <a:gd name="T22" fmla="*/ 410 w 535"/>
                <a:gd name="T23" fmla="*/ 823 h 381"/>
                <a:gd name="T24" fmla="*/ 462 w 535"/>
                <a:gd name="T25" fmla="*/ 857 h 381"/>
                <a:gd name="T26" fmla="*/ 508 w 535"/>
                <a:gd name="T27" fmla="*/ 882 h 381"/>
                <a:gd name="T28" fmla="*/ 534 w 535"/>
                <a:gd name="T29" fmla="*/ 884 h 381"/>
                <a:gd name="T30" fmla="*/ 535 w 535"/>
                <a:gd name="T31" fmla="*/ 890 h 381"/>
                <a:gd name="T32" fmla="*/ 531 w 535"/>
                <a:gd name="T33" fmla="*/ 899 h 381"/>
                <a:gd name="T34" fmla="*/ 517 w 535"/>
                <a:gd name="T35" fmla="*/ 897 h 381"/>
                <a:gd name="T36" fmla="*/ 505 w 535"/>
                <a:gd name="T37" fmla="*/ 893 h 381"/>
                <a:gd name="T38" fmla="*/ 481 w 535"/>
                <a:gd name="T39" fmla="*/ 882 h 381"/>
                <a:gd name="T40" fmla="*/ 439 w 535"/>
                <a:gd name="T41" fmla="*/ 856 h 381"/>
                <a:gd name="T42" fmla="*/ 373 w 535"/>
                <a:gd name="T43" fmla="*/ 812 h 381"/>
                <a:gd name="T44" fmla="*/ 313 w 535"/>
                <a:gd name="T45" fmla="*/ 772 h 381"/>
                <a:gd name="T46" fmla="*/ 269 w 535"/>
                <a:gd name="T47" fmla="*/ 747 h 381"/>
                <a:gd name="T48" fmla="*/ 236 w 535"/>
                <a:gd name="T49" fmla="*/ 731 h 381"/>
                <a:gd name="T50" fmla="*/ 210 w 535"/>
                <a:gd name="T51" fmla="*/ 721 h 381"/>
                <a:gd name="T52" fmla="*/ 178 w 535"/>
                <a:gd name="T53" fmla="*/ 707 h 381"/>
                <a:gd name="T54" fmla="*/ 99 w 535"/>
                <a:gd name="T55" fmla="*/ 650 h 381"/>
                <a:gd name="T56" fmla="*/ 46 w 535"/>
                <a:gd name="T57" fmla="*/ 599 h 381"/>
                <a:gd name="T58" fmla="*/ 2 w 535"/>
                <a:gd name="T59" fmla="*/ 540 h 381"/>
                <a:gd name="T60" fmla="*/ 0 w 535"/>
                <a:gd name="T61" fmla="*/ 527 h 381"/>
                <a:gd name="T62" fmla="*/ 4 w 535"/>
                <a:gd name="T63" fmla="*/ 522 h 381"/>
                <a:gd name="T64" fmla="*/ 8 w 535"/>
                <a:gd name="T65" fmla="*/ 519 h 381"/>
                <a:gd name="T66" fmla="*/ 7 w 535"/>
                <a:gd name="T67" fmla="*/ 519 h 381"/>
                <a:gd name="T68" fmla="*/ 17 w 535"/>
                <a:gd name="T69" fmla="*/ 520 h 3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5" h="381">
                  <a:moveTo>
                    <a:pt x="17" y="1"/>
                  </a:moveTo>
                  <a:lnTo>
                    <a:pt x="14" y="6"/>
                  </a:lnTo>
                  <a:lnTo>
                    <a:pt x="14" y="18"/>
                  </a:lnTo>
                  <a:lnTo>
                    <a:pt x="27" y="41"/>
                  </a:lnTo>
                  <a:lnTo>
                    <a:pt x="113" y="125"/>
                  </a:lnTo>
                  <a:lnTo>
                    <a:pt x="187" y="178"/>
                  </a:lnTo>
                  <a:lnTo>
                    <a:pt x="231" y="197"/>
                  </a:lnTo>
                  <a:lnTo>
                    <a:pt x="263" y="211"/>
                  </a:lnTo>
                  <a:lnTo>
                    <a:pt x="297" y="231"/>
                  </a:lnTo>
                  <a:lnTo>
                    <a:pt x="332" y="253"/>
                  </a:lnTo>
                  <a:lnTo>
                    <a:pt x="365" y="274"/>
                  </a:lnTo>
                  <a:lnTo>
                    <a:pt x="410" y="304"/>
                  </a:lnTo>
                  <a:lnTo>
                    <a:pt x="462" y="338"/>
                  </a:lnTo>
                  <a:lnTo>
                    <a:pt x="508" y="363"/>
                  </a:lnTo>
                  <a:lnTo>
                    <a:pt x="534" y="365"/>
                  </a:lnTo>
                  <a:lnTo>
                    <a:pt x="535" y="371"/>
                  </a:lnTo>
                  <a:lnTo>
                    <a:pt x="531" y="380"/>
                  </a:lnTo>
                  <a:lnTo>
                    <a:pt x="517" y="378"/>
                  </a:lnTo>
                  <a:lnTo>
                    <a:pt x="505" y="374"/>
                  </a:lnTo>
                  <a:lnTo>
                    <a:pt x="481" y="363"/>
                  </a:lnTo>
                  <a:lnTo>
                    <a:pt x="439" y="337"/>
                  </a:lnTo>
                  <a:lnTo>
                    <a:pt x="373" y="293"/>
                  </a:lnTo>
                  <a:lnTo>
                    <a:pt x="313" y="253"/>
                  </a:lnTo>
                  <a:lnTo>
                    <a:pt x="269" y="228"/>
                  </a:lnTo>
                  <a:lnTo>
                    <a:pt x="236" y="212"/>
                  </a:lnTo>
                  <a:lnTo>
                    <a:pt x="210" y="202"/>
                  </a:lnTo>
                  <a:lnTo>
                    <a:pt x="178" y="188"/>
                  </a:lnTo>
                  <a:lnTo>
                    <a:pt x="99" y="131"/>
                  </a:lnTo>
                  <a:lnTo>
                    <a:pt x="46" y="80"/>
                  </a:lnTo>
                  <a:lnTo>
                    <a:pt x="2" y="21"/>
                  </a:lnTo>
                  <a:lnTo>
                    <a:pt x="0" y="8"/>
                  </a:lnTo>
                  <a:lnTo>
                    <a:pt x="4" y="3"/>
                  </a:lnTo>
                  <a:lnTo>
                    <a:pt x="8" y="0"/>
                  </a:lnTo>
                  <a:lnTo>
                    <a:pt x="7" y="0"/>
                  </a:lnTo>
                  <a:lnTo>
                    <a:pt x="17" y="1"/>
                  </a:lnTo>
                  <a:close/>
                </a:path>
              </a:pathLst>
            </a:custGeom>
            <a:noFill/>
            <a:ln w="294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1" name="Picture 1905"/>
            <p:cNvPicPr>
              <a:picLocks noChangeAspect="1" noChangeArrowheads="1"/>
            </p:cNvPicPr>
            <p:nvPr/>
          </p:nvPicPr>
          <p:blipFill>
            <a:blip r:embed="rId78" cstate="print"/>
            <a:srcRect/>
            <a:stretch>
              <a:fillRect/>
            </a:stretch>
          </p:blipFill>
          <p:spPr bwMode="auto">
            <a:xfrm>
              <a:off x="6278" y="449"/>
              <a:ext cx="727" cy="512"/>
            </a:xfrm>
            <a:prstGeom prst="rect">
              <a:avLst/>
            </a:prstGeom>
            <a:noFill/>
          </p:spPr>
        </p:pic>
        <p:pic>
          <p:nvPicPr>
            <p:cNvPr id="222" name="Picture 1906"/>
            <p:cNvPicPr>
              <a:picLocks noChangeAspect="1" noChangeArrowheads="1"/>
            </p:cNvPicPr>
            <p:nvPr/>
          </p:nvPicPr>
          <p:blipFill>
            <a:blip r:embed="rId79" cstate="print"/>
            <a:srcRect/>
            <a:stretch>
              <a:fillRect/>
            </a:stretch>
          </p:blipFill>
          <p:spPr bwMode="auto">
            <a:xfrm>
              <a:off x="6869" y="476"/>
              <a:ext cx="165" cy="173"/>
            </a:xfrm>
            <a:prstGeom prst="rect">
              <a:avLst/>
            </a:prstGeom>
            <a:noFill/>
          </p:spPr>
        </p:pic>
        <p:sp>
          <p:nvSpPr>
            <p:cNvPr id="223" name="Freeform 1907"/>
            <p:cNvSpPr>
              <a:spLocks/>
            </p:cNvSpPr>
            <p:nvPr/>
          </p:nvSpPr>
          <p:spPr bwMode="auto">
            <a:xfrm>
              <a:off x="6869" y="476"/>
              <a:ext cx="165" cy="174"/>
            </a:xfrm>
            <a:custGeom>
              <a:avLst/>
              <a:gdLst>
                <a:gd name="T0" fmla="*/ 133 w 165"/>
                <a:gd name="T1" fmla="*/ 650 h 174"/>
                <a:gd name="T2" fmla="*/ 92 w 165"/>
                <a:gd name="T3" fmla="*/ 615 h 174"/>
                <a:gd name="T4" fmla="*/ 80 w 165"/>
                <a:gd name="T5" fmla="*/ 604 h 174"/>
                <a:gd name="T6" fmla="*/ 67 w 165"/>
                <a:gd name="T7" fmla="*/ 592 h 174"/>
                <a:gd name="T8" fmla="*/ 57 w 165"/>
                <a:gd name="T9" fmla="*/ 582 h 174"/>
                <a:gd name="T10" fmla="*/ 47 w 165"/>
                <a:gd name="T11" fmla="*/ 572 h 174"/>
                <a:gd name="T12" fmla="*/ 36 w 165"/>
                <a:gd name="T13" fmla="*/ 562 h 174"/>
                <a:gd name="T14" fmla="*/ 25 w 165"/>
                <a:gd name="T15" fmla="*/ 552 h 174"/>
                <a:gd name="T16" fmla="*/ 14 w 165"/>
                <a:gd name="T17" fmla="*/ 543 h 174"/>
                <a:gd name="T18" fmla="*/ 0 w 165"/>
                <a:gd name="T19" fmla="*/ 532 h 174"/>
                <a:gd name="T20" fmla="*/ 4 w 165"/>
                <a:gd name="T21" fmla="*/ 521 h 174"/>
                <a:gd name="T22" fmla="*/ 5 w 165"/>
                <a:gd name="T23" fmla="*/ 515 h 174"/>
                <a:gd name="T24" fmla="*/ 9 w 165"/>
                <a:gd name="T25" fmla="*/ 508 h 174"/>
                <a:gd name="T26" fmla="*/ 15 w 165"/>
                <a:gd name="T27" fmla="*/ 497 h 174"/>
                <a:gd name="T28" fmla="*/ 22 w 165"/>
                <a:gd name="T29" fmla="*/ 485 h 174"/>
                <a:gd name="T30" fmla="*/ 27 w 165"/>
                <a:gd name="T31" fmla="*/ 477 h 174"/>
                <a:gd name="T32" fmla="*/ 29 w 165"/>
                <a:gd name="T33" fmla="*/ 476 h 174"/>
                <a:gd name="T34" fmla="*/ 34 w 165"/>
                <a:gd name="T35" fmla="*/ 479 h 174"/>
                <a:gd name="T36" fmla="*/ 42 w 165"/>
                <a:gd name="T37" fmla="*/ 489 h 174"/>
                <a:gd name="T38" fmla="*/ 49 w 165"/>
                <a:gd name="T39" fmla="*/ 499 h 174"/>
                <a:gd name="T40" fmla="*/ 50 w 165"/>
                <a:gd name="T41" fmla="*/ 505 h 174"/>
                <a:gd name="T42" fmla="*/ 58 w 165"/>
                <a:gd name="T43" fmla="*/ 511 h 174"/>
                <a:gd name="T44" fmla="*/ 67 w 165"/>
                <a:gd name="T45" fmla="*/ 517 h 174"/>
                <a:gd name="T46" fmla="*/ 80 w 165"/>
                <a:gd name="T47" fmla="*/ 528 h 174"/>
                <a:gd name="T48" fmla="*/ 94 w 165"/>
                <a:gd name="T49" fmla="*/ 541 h 174"/>
                <a:gd name="T50" fmla="*/ 106 w 165"/>
                <a:gd name="T51" fmla="*/ 553 h 174"/>
                <a:gd name="T52" fmla="*/ 115 w 165"/>
                <a:gd name="T53" fmla="*/ 562 h 174"/>
                <a:gd name="T54" fmla="*/ 121 w 165"/>
                <a:gd name="T55" fmla="*/ 568 h 174"/>
                <a:gd name="T56" fmla="*/ 128 w 165"/>
                <a:gd name="T57" fmla="*/ 575 h 174"/>
                <a:gd name="T58" fmla="*/ 138 w 165"/>
                <a:gd name="T59" fmla="*/ 583 h 174"/>
                <a:gd name="T60" fmla="*/ 149 w 165"/>
                <a:gd name="T61" fmla="*/ 593 h 174"/>
                <a:gd name="T62" fmla="*/ 159 w 165"/>
                <a:gd name="T63" fmla="*/ 602 h 174"/>
                <a:gd name="T64" fmla="*/ 164 w 165"/>
                <a:gd name="T65" fmla="*/ 612 h 174"/>
                <a:gd name="T66" fmla="*/ 164 w 165"/>
                <a:gd name="T67" fmla="*/ 625 h 174"/>
                <a:gd name="T68" fmla="*/ 158 w 165"/>
                <a:gd name="T69" fmla="*/ 639 h 174"/>
                <a:gd name="T70" fmla="*/ 147 w 165"/>
                <a:gd name="T71" fmla="*/ 648 h 174"/>
                <a:gd name="T72" fmla="*/ 133 w 165"/>
                <a:gd name="T73" fmla="*/ 650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5" h="174">
                  <a:moveTo>
                    <a:pt x="133" y="174"/>
                  </a:moveTo>
                  <a:lnTo>
                    <a:pt x="92" y="139"/>
                  </a:lnTo>
                  <a:lnTo>
                    <a:pt x="80" y="128"/>
                  </a:lnTo>
                  <a:lnTo>
                    <a:pt x="67" y="116"/>
                  </a:lnTo>
                  <a:lnTo>
                    <a:pt x="57" y="106"/>
                  </a:lnTo>
                  <a:lnTo>
                    <a:pt x="47" y="96"/>
                  </a:lnTo>
                  <a:lnTo>
                    <a:pt x="36" y="86"/>
                  </a:lnTo>
                  <a:lnTo>
                    <a:pt x="25" y="76"/>
                  </a:lnTo>
                  <a:lnTo>
                    <a:pt x="14" y="67"/>
                  </a:lnTo>
                  <a:lnTo>
                    <a:pt x="0" y="56"/>
                  </a:lnTo>
                  <a:lnTo>
                    <a:pt x="4" y="45"/>
                  </a:lnTo>
                  <a:lnTo>
                    <a:pt x="5" y="39"/>
                  </a:lnTo>
                  <a:lnTo>
                    <a:pt x="9" y="32"/>
                  </a:lnTo>
                  <a:lnTo>
                    <a:pt x="15" y="21"/>
                  </a:lnTo>
                  <a:lnTo>
                    <a:pt x="22" y="9"/>
                  </a:lnTo>
                  <a:lnTo>
                    <a:pt x="27" y="1"/>
                  </a:lnTo>
                  <a:lnTo>
                    <a:pt x="29" y="0"/>
                  </a:lnTo>
                  <a:lnTo>
                    <a:pt x="34" y="3"/>
                  </a:lnTo>
                  <a:lnTo>
                    <a:pt x="42" y="13"/>
                  </a:lnTo>
                  <a:lnTo>
                    <a:pt x="49" y="23"/>
                  </a:lnTo>
                  <a:lnTo>
                    <a:pt x="50" y="29"/>
                  </a:lnTo>
                  <a:lnTo>
                    <a:pt x="58" y="35"/>
                  </a:lnTo>
                  <a:lnTo>
                    <a:pt x="67" y="41"/>
                  </a:lnTo>
                  <a:lnTo>
                    <a:pt x="80" y="52"/>
                  </a:lnTo>
                  <a:lnTo>
                    <a:pt x="94" y="65"/>
                  </a:lnTo>
                  <a:lnTo>
                    <a:pt x="106" y="77"/>
                  </a:lnTo>
                  <a:lnTo>
                    <a:pt x="115" y="86"/>
                  </a:lnTo>
                  <a:lnTo>
                    <a:pt x="121" y="92"/>
                  </a:lnTo>
                  <a:lnTo>
                    <a:pt x="128" y="99"/>
                  </a:lnTo>
                  <a:lnTo>
                    <a:pt x="138" y="107"/>
                  </a:lnTo>
                  <a:lnTo>
                    <a:pt x="149" y="117"/>
                  </a:lnTo>
                  <a:lnTo>
                    <a:pt x="159" y="126"/>
                  </a:lnTo>
                  <a:lnTo>
                    <a:pt x="164" y="136"/>
                  </a:lnTo>
                  <a:lnTo>
                    <a:pt x="164" y="149"/>
                  </a:lnTo>
                  <a:lnTo>
                    <a:pt x="158" y="163"/>
                  </a:lnTo>
                  <a:lnTo>
                    <a:pt x="147" y="172"/>
                  </a:lnTo>
                  <a:lnTo>
                    <a:pt x="133" y="174"/>
                  </a:lnTo>
                  <a:close/>
                </a:path>
              </a:pathLst>
            </a:custGeom>
            <a:noFill/>
            <a:ln w="314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4" name="Picture 1908"/>
            <p:cNvPicPr>
              <a:picLocks noChangeAspect="1" noChangeArrowheads="1"/>
            </p:cNvPicPr>
            <p:nvPr/>
          </p:nvPicPr>
          <p:blipFill>
            <a:blip r:embed="rId80" cstate="print"/>
            <a:srcRect/>
            <a:stretch>
              <a:fillRect/>
            </a:stretch>
          </p:blipFill>
          <p:spPr bwMode="auto">
            <a:xfrm>
              <a:off x="6369" y="508"/>
              <a:ext cx="77" cy="28"/>
            </a:xfrm>
            <a:prstGeom prst="rect">
              <a:avLst/>
            </a:prstGeom>
            <a:noFill/>
          </p:spPr>
        </p:pic>
        <p:pic>
          <p:nvPicPr>
            <p:cNvPr id="225" name="Picture 1909"/>
            <p:cNvPicPr>
              <a:picLocks noChangeAspect="1" noChangeArrowheads="1"/>
            </p:cNvPicPr>
            <p:nvPr/>
          </p:nvPicPr>
          <p:blipFill>
            <a:blip r:embed="rId81" cstate="print"/>
            <a:srcRect/>
            <a:stretch>
              <a:fillRect/>
            </a:stretch>
          </p:blipFill>
          <p:spPr bwMode="auto">
            <a:xfrm>
              <a:off x="6825" y="793"/>
              <a:ext cx="51" cy="76"/>
            </a:xfrm>
            <a:prstGeom prst="rect">
              <a:avLst/>
            </a:prstGeom>
            <a:noFill/>
          </p:spPr>
        </p:pic>
        <p:pic>
          <p:nvPicPr>
            <p:cNvPr id="226" name="Picture 1910"/>
            <p:cNvPicPr>
              <a:picLocks noChangeAspect="1" noChangeArrowheads="1"/>
            </p:cNvPicPr>
            <p:nvPr/>
          </p:nvPicPr>
          <p:blipFill>
            <a:blip r:embed="rId82" cstate="print"/>
            <a:srcRect/>
            <a:stretch>
              <a:fillRect/>
            </a:stretch>
          </p:blipFill>
          <p:spPr bwMode="auto">
            <a:xfrm>
              <a:off x="4798" y="3281"/>
              <a:ext cx="366" cy="115"/>
            </a:xfrm>
            <a:prstGeom prst="rect">
              <a:avLst/>
            </a:prstGeom>
            <a:noFill/>
          </p:spPr>
        </p:pic>
        <p:pic>
          <p:nvPicPr>
            <p:cNvPr id="227" name="Picture 1911"/>
            <p:cNvPicPr>
              <a:picLocks noChangeAspect="1" noChangeArrowheads="1"/>
            </p:cNvPicPr>
            <p:nvPr/>
          </p:nvPicPr>
          <p:blipFill>
            <a:blip r:embed="rId83" cstate="print"/>
            <a:srcRect/>
            <a:stretch>
              <a:fillRect/>
            </a:stretch>
          </p:blipFill>
          <p:spPr bwMode="auto">
            <a:xfrm>
              <a:off x="9907" y="3281"/>
              <a:ext cx="331" cy="115"/>
            </a:xfrm>
            <a:prstGeom prst="rect">
              <a:avLst/>
            </a:prstGeom>
            <a:noFill/>
          </p:spPr>
        </p:pic>
        <p:sp>
          <p:nvSpPr>
            <p:cNvPr id="228" name="Freeform 1912"/>
            <p:cNvSpPr>
              <a:spLocks/>
            </p:cNvSpPr>
            <p:nvPr/>
          </p:nvSpPr>
          <p:spPr bwMode="auto">
            <a:xfrm>
              <a:off x="4325" y="147"/>
              <a:ext cx="6480" cy="3675"/>
            </a:xfrm>
            <a:custGeom>
              <a:avLst/>
              <a:gdLst>
                <a:gd name="T0" fmla="*/ 288 w 6480"/>
                <a:gd name="T1" fmla="*/ 148 h 3675"/>
                <a:gd name="T2" fmla="*/ 122 w 6480"/>
                <a:gd name="T3" fmla="*/ 152 h 3675"/>
                <a:gd name="T4" fmla="*/ 36 w 6480"/>
                <a:gd name="T5" fmla="*/ 184 h 3675"/>
                <a:gd name="T6" fmla="*/ 5 w 6480"/>
                <a:gd name="T7" fmla="*/ 269 h 3675"/>
                <a:gd name="T8" fmla="*/ 0 w 6480"/>
                <a:gd name="T9" fmla="*/ 436 h 3675"/>
                <a:gd name="T10" fmla="*/ 0 w 6480"/>
                <a:gd name="T11" fmla="*/ 3534 h 3675"/>
                <a:gd name="T12" fmla="*/ 5 w 6480"/>
                <a:gd name="T13" fmla="*/ 3701 h 3675"/>
                <a:gd name="T14" fmla="*/ 36 w 6480"/>
                <a:gd name="T15" fmla="*/ 3786 h 3675"/>
                <a:gd name="T16" fmla="*/ 122 w 6480"/>
                <a:gd name="T17" fmla="*/ 3818 h 3675"/>
                <a:gd name="T18" fmla="*/ 288 w 6480"/>
                <a:gd name="T19" fmla="*/ 3822 h 3675"/>
                <a:gd name="T20" fmla="*/ 6192 w 6480"/>
                <a:gd name="T21" fmla="*/ 3822 h 3675"/>
                <a:gd name="T22" fmla="*/ 6359 w 6480"/>
                <a:gd name="T23" fmla="*/ 3818 h 3675"/>
                <a:gd name="T24" fmla="*/ 6444 w 6480"/>
                <a:gd name="T25" fmla="*/ 3786 h 3675"/>
                <a:gd name="T26" fmla="*/ 6476 w 6480"/>
                <a:gd name="T27" fmla="*/ 3701 h 3675"/>
                <a:gd name="T28" fmla="*/ 6480 w 6480"/>
                <a:gd name="T29" fmla="*/ 3534 h 3675"/>
                <a:gd name="T30" fmla="*/ 6480 w 6480"/>
                <a:gd name="T31" fmla="*/ 436 h 3675"/>
                <a:gd name="T32" fmla="*/ 6476 w 6480"/>
                <a:gd name="T33" fmla="*/ 269 h 3675"/>
                <a:gd name="T34" fmla="*/ 6444 w 6480"/>
                <a:gd name="T35" fmla="*/ 184 h 3675"/>
                <a:gd name="T36" fmla="*/ 6359 w 6480"/>
                <a:gd name="T37" fmla="*/ 152 h 3675"/>
                <a:gd name="T38" fmla="*/ 6192 w 6480"/>
                <a:gd name="T39" fmla="*/ 148 h 3675"/>
                <a:gd name="T40" fmla="*/ 288 w 6480"/>
                <a:gd name="T41" fmla="*/ 148 h 36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80" h="3675">
                  <a:moveTo>
                    <a:pt x="288" y="0"/>
                  </a:moveTo>
                  <a:lnTo>
                    <a:pt x="122" y="4"/>
                  </a:lnTo>
                  <a:lnTo>
                    <a:pt x="36" y="36"/>
                  </a:lnTo>
                  <a:lnTo>
                    <a:pt x="5" y="121"/>
                  </a:lnTo>
                  <a:lnTo>
                    <a:pt x="0" y="288"/>
                  </a:lnTo>
                  <a:lnTo>
                    <a:pt x="0" y="3386"/>
                  </a:lnTo>
                  <a:lnTo>
                    <a:pt x="5" y="3553"/>
                  </a:lnTo>
                  <a:lnTo>
                    <a:pt x="36" y="3638"/>
                  </a:lnTo>
                  <a:lnTo>
                    <a:pt x="122" y="3670"/>
                  </a:lnTo>
                  <a:lnTo>
                    <a:pt x="288" y="3674"/>
                  </a:lnTo>
                  <a:lnTo>
                    <a:pt x="6192" y="3674"/>
                  </a:lnTo>
                  <a:lnTo>
                    <a:pt x="6359" y="3670"/>
                  </a:lnTo>
                  <a:lnTo>
                    <a:pt x="6444" y="3638"/>
                  </a:lnTo>
                  <a:lnTo>
                    <a:pt x="6476" y="3553"/>
                  </a:lnTo>
                  <a:lnTo>
                    <a:pt x="6480" y="3386"/>
                  </a:lnTo>
                  <a:lnTo>
                    <a:pt x="6480" y="288"/>
                  </a:lnTo>
                  <a:lnTo>
                    <a:pt x="6476" y="121"/>
                  </a:lnTo>
                  <a:lnTo>
                    <a:pt x="6444" y="36"/>
                  </a:lnTo>
                  <a:lnTo>
                    <a:pt x="6359" y="4"/>
                  </a:lnTo>
                  <a:lnTo>
                    <a:pt x="6192"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716743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Dual air brake systems </a:t>
            </a:r>
            <a:endParaRPr lang="en-CA" sz="4000" dirty="0"/>
          </a:p>
        </p:txBody>
      </p:sp>
      <p:sp>
        <p:nvSpPr>
          <p:cNvPr id="3" name="Text Placeholder 2"/>
          <p:cNvSpPr>
            <a:spLocks noGrp="1"/>
          </p:cNvSpPr>
          <p:nvPr>
            <p:ph type="body" sz="quarter" idx="10"/>
          </p:nvPr>
        </p:nvSpPr>
        <p:spPr>
          <a:xfrm>
            <a:off x="800501" y="1087933"/>
            <a:ext cx="9026893" cy="1539240"/>
          </a:xfrm>
        </p:spPr>
        <p:txBody>
          <a:bodyPr/>
          <a:lstStyle/>
          <a:p>
            <a:pPr marL="0" indent="0">
              <a:buNone/>
            </a:pPr>
            <a:r>
              <a:rPr lang="en-US" sz="1800" dirty="0"/>
              <a:t>Dual foot valve - two control valves operated by a single pedal. </a:t>
            </a:r>
          </a:p>
          <a:p>
            <a:pPr marL="0" indent="0">
              <a:buNone/>
            </a:pPr>
            <a:r>
              <a:rPr lang="en-US" sz="1800" dirty="0"/>
              <a:t>Allows the brake system to be divided into two independent sections. </a:t>
            </a:r>
          </a:p>
          <a:p>
            <a:pPr marL="0" indent="0">
              <a:buNone/>
            </a:pPr>
            <a:r>
              <a:rPr lang="en-US" sz="1800" dirty="0"/>
              <a:t>Each section has its own supply, delivery, and exhaust ports.</a:t>
            </a:r>
          </a:p>
          <a:p>
            <a:endParaRPr lang="en-CA" dirty="0"/>
          </a:p>
        </p:txBody>
      </p:sp>
      <p:grpSp>
        <p:nvGrpSpPr>
          <p:cNvPr id="6" name="Group 8147"/>
          <p:cNvGrpSpPr>
            <a:grpSpLocks/>
          </p:cNvGrpSpPr>
          <p:nvPr/>
        </p:nvGrpSpPr>
        <p:grpSpPr bwMode="auto">
          <a:xfrm>
            <a:off x="1850457" y="2695074"/>
            <a:ext cx="7543800" cy="3429000"/>
            <a:chOff x="4320" y="167"/>
            <a:chExt cx="6499" cy="4040"/>
          </a:xfrm>
        </p:grpSpPr>
        <p:pic>
          <p:nvPicPr>
            <p:cNvPr id="7" name="Picture 1917"/>
            <p:cNvPicPr>
              <a:picLocks noChangeAspect="1" noChangeArrowheads="1"/>
            </p:cNvPicPr>
            <p:nvPr/>
          </p:nvPicPr>
          <p:blipFill>
            <a:blip r:embed="rId3" cstate="print"/>
            <a:srcRect/>
            <a:stretch>
              <a:fillRect/>
            </a:stretch>
          </p:blipFill>
          <p:spPr bwMode="auto">
            <a:xfrm>
              <a:off x="9897" y="2297"/>
              <a:ext cx="197" cy="334"/>
            </a:xfrm>
            <a:prstGeom prst="rect">
              <a:avLst/>
            </a:prstGeom>
            <a:noFill/>
          </p:spPr>
        </p:pic>
        <p:pic>
          <p:nvPicPr>
            <p:cNvPr id="8" name="Picture 1918"/>
            <p:cNvPicPr>
              <a:picLocks noChangeAspect="1" noChangeArrowheads="1"/>
            </p:cNvPicPr>
            <p:nvPr/>
          </p:nvPicPr>
          <p:blipFill>
            <a:blip r:embed="rId4" cstate="print"/>
            <a:srcRect/>
            <a:stretch>
              <a:fillRect/>
            </a:stretch>
          </p:blipFill>
          <p:spPr bwMode="auto">
            <a:xfrm>
              <a:off x="9891" y="2292"/>
              <a:ext cx="208" cy="345"/>
            </a:xfrm>
            <a:prstGeom prst="rect">
              <a:avLst/>
            </a:prstGeom>
            <a:noFill/>
          </p:spPr>
        </p:pic>
        <p:pic>
          <p:nvPicPr>
            <p:cNvPr id="9" name="Picture 1919"/>
            <p:cNvPicPr>
              <a:picLocks noChangeAspect="1" noChangeArrowheads="1"/>
            </p:cNvPicPr>
            <p:nvPr/>
          </p:nvPicPr>
          <p:blipFill>
            <a:blip r:embed="rId5" cstate="print"/>
            <a:srcRect/>
            <a:stretch>
              <a:fillRect/>
            </a:stretch>
          </p:blipFill>
          <p:spPr bwMode="auto">
            <a:xfrm>
              <a:off x="9399" y="2791"/>
              <a:ext cx="294" cy="939"/>
            </a:xfrm>
            <a:prstGeom prst="rect">
              <a:avLst/>
            </a:prstGeom>
            <a:noFill/>
          </p:spPr>
        </p:pic>
        <p:sp>
          <p:nvSpPr>
            <p:cNvPr id="10" name="Freeform 1920"/>
            <p:cNvSpPr>
              <a:spLocks/>
            </p:cNvSpPr>
            <p:nvPr/>
          </p:nvSpPr>
          <p:spPr bwMode="auto">
            <a:xfrm>
              <a:off x="9399" y="2791"/>
              <a:ext cx="294" cy="939"/>
            </a:xfrm>
            <a:custGeom>
              <a:avLst/>
              <a:gdLst>
                <a:gd name="T0" fmla="*/ 84 w 294"/>
                <a:gd name="T1" fmla="*/ 3270 h 939"/>
                <a:gd name="T2" fmla="*/ 91 w 294"/>
                <a:gd name="T3" fmla="*/ 3187 h 939"/>
                <a:gd name="T4" fmla="*/ 111 w 294"/>
                <a:gd name="T5" fmla="*/ 3109 h 939"/>
                <a:gd name="T6" fmla="*/ 142 w 294"/>
                <a:gd name="T7" fmla="*/ 3036 h 939"/>
                <a:gd name="T8" fmla="*/ 183 w 294"/>
                <a:gd name="T9" fmla="*/ 2969 h 939"/>
                <a:gd name="T10" fmla="*/ 234 w 294"/>
                <a:gd name="T11" fmla="*/ 2910 h 939"/>
                <a:gd name="T12" fmla="*/ 293 w 294"/>
                <a:gd name="T13" fmla="*/ 2859 h 939"/>
                <a:gd name="T14" fmla="*/ 244 w 294"/>
                <a:gd name="T15" fmla="*/ 2792 h 939"/>
                <a:gd name="T16" fmla="*/ 184 w 294"/>
                <a:gd name="T17" fmla="*/ 2842 h 939"/>
                <a:gd name="T18" fmla="*/ 132 w 294"/>
                <a:gd name="T19" fmla="*/ 2899 h 939"/>
                <a:gd name="T20" fmla="*/ 87 w 294"/>
                <a:gd name="T21" fmla="*/ 2963 h 939"/>
                <a:gd name="T22" fmla="*/ 51 w 294"/>
                <a:gd name="T23" fmla="*/ 3033 h 939"/>
                <a:gd name="T24" fmla="*/ 24 w 294"/>
                <a:gd name="T25" fmla="*/ 3107 h 939"/>
                <a:gd name="T26" fmla="*/ 7 w 294"/>
                <a:gd name="T27" fmla="*/ 3186 h 939"/>
                <a:gd name="T28" fmla="*/ 0 w 294"/>
                <a:gd name="T29" fmla="*/ 3269 h 939"/>
                <a:gd name="T30" fmla="*/ 4 w 294"/>
                <a:gd name="T31" fmla="*/ 3346 h 939"/>
                <a:gd name="T32" fmla="*/ 18 w 294"/>
                <a:gd name="T33" fmla="*/ 3421 h 939"/>
                <a:gd name="T34" fmla="*/ 40 w 294"/>
                <a:gd name="T35" fmla="*/ 3492 h 939"/>
                <a:gd name="T36" fmla="*/ 71 w 294"/>
                <a:gd name="T37" fmla="*/ 3559 h 939"/>
                <a:gd name="T38" fmla="*/ 110 w 294"/>
                <a:gd name="T39" fmla="*/ 3622 h 939"/>
                <a:gd name="T40" fmla="*/ 155 w 294"/>
                <a:gd name="T41" fmla="*/ 3679 h 939"/>
                <a:gd name="T42" fmla="*/ 207 w 294"/>
                <a:gd name="T43" fmla="*/ 3730 h 939"/>
                <a:gd name="T44" fmla="*/ 262 w 294"/>
                <a:gd name="T45" fmla="*/ 3667 h 939"/>
                <a:gd name="T46" fmla="*/ 210 w 294"/>
                <a:gd name="T47" fmla="*/ 3615 h 939"/>
                <a:gd name="T48" fmla="*/ 166 w 294"/>
                <a:gd name="T49" fmla="*/ 3556 h 939"/>
                <a:gd name="T50" fmla="*/ 131 w 294"/>
                <a:gd name="T51" fmla="*/ 3491 h 939"/>
                <a:gd name="T52" fmla="*/ 104 w 294"/>
                <a:gd name="T53" fmla="*/ 3422 h 939"/>
                <a:gd name="T54" fmla="*/ 88 w 294"/>
                <a:gd name="T55" fmla="*/ 3347 h 939"/>
                <a:gd name="T56" fmla="*/ 84 w 294"/>
                <a:gd name="T57" fmla="*/ 3270 h 9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4" h="939">
                  <a:moveTo>
                    <a:pt x="84" y="478"/>
                  </a:moveTo>
                  <a:lnTo>
                    <a:pt x="91" y="395"/>
                  </a:lnTo>
                  <a:lnTo>
                    <a:pt x="111" y="317"/>
                  </a:lnTo>
                  <a:lnTo>
                    <a:pt x="142" y="244"/>
                  </a:lnTo>
                  <a:lnTo>
                    <a:pt x="183" y="177"/>
                  </a:lnTo>
                  <a:lnTo>
                    <a:pt x="234" y="118"/>
                  </a:lnTo>
                  <a:lnTo>
                    <a:pt x="293" y="67"/>
                  </a:lnTo>
                  <a:lnTo>
                    <a:pt x="244" y="0"/>
                  </a:lnTo>
                  <a:lnTo>
                    <a:pt x="184" y="50"/>
                  </a:lnTo>
                  <a:lnTo>
                    <a:pt x="132" y="107"/>
                  </a:lnTo>
                  <a:lnTo>
                    <a:pt x="87" y="171"/>
                  </a:lnTo>
                  <a:lnTo>
                    <a:pt x="51" y="241"/>
                  </a:lnTo>
                  <a:lnTo>
                    <a:pt x="24" y="315"/>
                  </a:lnTo>
                  <a:lnTo>
                    <a:pt x="7" y="394"/>
                  </a:lnTo>
                  <a:lnTo>
                    <a:pt x="0" y="477"/>
                  </a:lnTo>
                  <a:lnTo>
                    <a:pt x="4" y="554"/>
                  </a:lnTo>
                  <a:lnTo>
                    <a:pt x="18" y="629"/>
                  </a:lnTo>
                  <a:lnTo>
                    <a:pt x="40" y="700"/>
                  </a:lnTo>
                  <a:lnTo>
                    <a:pt x="71" y="767"/>
                  </a:lnTo>
                  <a:lnTo>
                    <a:pt x="110" y="830"/>
                  </a:lnTo>
                  <a:lnTo>
                    <a:pt x="155" y="887"/>
                  </a:lnTo>
                  <a:lnTo>
                    <a:pt x="207" y="938"/>
                  </a:lnTo>
                  <a:lnTo>
                    <a:pt x="262" y="875"/>
                  </a:lnTo>
                  <a:lnTo>
                    <a:pt x="210" y="823"/>
                  </a:lnTo>
                  <a:lnTo>
                    <a:pt x="166" y="764"/>
                  </a:lnTo>
                  <a:lnTo>
                    <a:pt x="131" y="699"/>
                  </a:lnTo>
                  <a:lnTo>
                    <a:pt x="104" y="630"/>
                  </a:lnTo>
                  <a:lnTo>
                    <a:pt x="88" y="555"/>
                  </a:lnTo>
                  <a:lnTo>
                    <a:pt x="84" y="478"/>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 name="Picture 1921"/>
            <p:cNvPicPr>
              <a:picLocks noChangeAspect="1" noChangeArrowheads="1"/>
            </p:cNvPicPr>
            <p:nvPr/>
          </p:nvPicPr>
          <p:blipFill>
            <a:blip r:embed="rId6" cstate="print"/>
            <a:srcRect/>
            <a:stretch>
              <a:fillRect/>
            </a:stretch>
          </p:blipFill>
          <p:spPr bwMode="auto">
            <a:xfrm>
              <a:off x="9483" y="2788"/>
              <a:ext cx="453" cy="988"/>
            </a:xfrm>
            <a:prstGeom prst="rect">
              <a:avLst/>
            </a:prstGeom>
            <a:noFill/>
          </p:spPr>
        </p:pic>
        <p:sp>
          <p:nvSpPr>
            <p:cNvPr id="12" name="Freeform 1922"/>
            <p:cNvSpPr>
              <a:spLocks/>
            </p:cNvSpPr>
            <p:nvPr/>
          </p:nvSpPr>
          <p:spPr bwMode="auto">
            <a:xfrm>
              <a:off x="9483" y="2788"/>
              <a:ext cx="453" cy="988"/>
            </a:xfrm>
            <a:custGeom>
              <a:avLst/>
              <a:gdLst>
                <a:gd name="T0" fmla="*/ 420 w 453"/>
                <a:gd name="T1" fmla="*/ 3649 h 988"/>
                <a:gd name="T2" fmla="*/ 378 w 453"/>
                <a:gd name="T3" fmla="*/ 3633 h 988"/>
                <a:gd name="T4" fmla="*/ 364 w 453"/>
                <a:gd name="T5" fmla="*/ 3627 h 988"/>
                <a:gd name="T6" fmla="*/ 292 w 453"/>
                <a:gd name="T7" fmla="*/ 3586 h 988"/>
                <a:gd name="T8" fmla="*/ 190 w 453"/>
                <a:gd name="T9" fmla="*/ 3475 h 988"/>
                <a:gd name="T10" fmla="*/ 138 w 453"/>
                <a:gd name="T11" fmla="*/ 3332 h 988"/>
                <a:gd name="T12" fmla="*/ 147 w 453"/>
                <a:gd name="T13" fmla="*/ 3181 h 988"/>
                <a:gd name="T14" fmla="*/ 208 w 453"/>
                <a:gd name="T15" fmla="*/ 3057 h 988"/>
                <a:gd name="T16" fmla="*/ 308 w 453"/>
                <a:gd name="T17" fmla="*/ 2960 h 988"/>
                <a:gd name="T18" fmla="*/ 377 w 453"/>
                <a:gd name="T19" fmla="*/ 2917 h 988"/>
                <a:gd name="T20" fmla="*/ 380 w 453"/>
                <a:gd name="T21" fmla="*/ 2901 h 988"/>
                <a:gd name="T22" fmla="*/ 387 w 453"/>
                <a:gd name="T23" fmla="*/ 2876 h 988"/>
                <a:gd name="T24" fmla="*/ 376 w 453"/>
                <a:gd name="T25" fmla="*/ 2867 h 988"/>
                <a:gd name="T26" fmla="*/ 360 w 453"/>
                <a:gd name="T27" fmla="*/ 2829 h 988"/>
                <a:gd name="T28" fmla="*/ 370 w 453"/>
                <a:gd name="T29" fmla="*/ 2811 h 988"/>
                <a:gd name="T30" fmla="*/ 364 w 453"/>
                <a:gd name="T31" fmla="*/ 2797 h 988"/>
                <a:gd name="T32" fmla="*/ 352 w 453"/>
                <a:gd name="T33" fmla="*/ 2788 h 988"/>
                <a:gd name="T34" fmla="*/ 264 w 453"/>
                <a:gd name="T35" fmla="*/ 2824 h 988"/>
                <a:gd name="T36" fmla="*/ 149 w 453"/>
                <a:gd name="T37" fmla="*/ 2912 h 988"/>
                <a:gd name="T38" fmla="*/ 62 w 453"/>
                <a:gd name="T39" fmla="*/ 3029 h 988"/>
                <a:gd name="T40" fmla="*/ 11 w 453"/>
                <a:gd name="T41" fmla="*/ 3168 h 988"/>
                <a:gd name="T42" fmla="*/ 0 w 453"/>
                <a:gd name="T43" fmla="*/ 3279 h 988"/>
                <a:gd name="T44" fmla="*/ 5 w 453"/>
                <a:gd name="T45" fmla="*/ 3346 h 988"/>
                <a:gd name="T46" fmla="*/ 10 w 453"/>
                <a:gd name="T47" fmla="*/ 3378 h 988"/>
                <a:gd name="T48" fmla="*/ 72 w 453"/>
                <a:gd name="T49" fmla="*/ 3539 h 988"/>
                <a:gd name="T50" fmla="*/ 180 w 453"/>
                <a:gd name="T51" fmla="*/ 3668 h 988"/>
                <a:gd name="T52" fmla="*/ 248 w 453"/>
                <a:gd name="T53" fmla="*/ 3718 h 988"/>
                <a:gd name="T54" fmla="*/ 270 w 453"/>
                <a:gd name="T55" fmla="*/ 3731 h 988"/>
                <a:gd name="T56" fmla="*/ 282 w 453"/>
                <a:gd name="T57" fmla="*/ 3736 h 988"/>
                <a:gd name="T58" fmla="*/ 294 w 453"/>
                <a:gd name="T59" fmla="*/ 3743 h 988"/>
                <a:gd name="T60" fmla="*/ 305 w 453"/>
                <a:gd name="T61" fmla="*/ 3749 h 988"/>
                <a:gd name="T62" fmla="*/ 316 w 453"/>
                <a:gd name="T63" fmla="*/ 3753 h 988"/>
                <a:gd name="T64" fmla="*/ 336 w 453"/>
                <a:gd name="T65" fmla="*/ 3761 h 988"/>
                <a:gd name="T66" fmla="*/ 356 w 453"/>
                <a:gd name="T67" fmla="*/ 3768 h 988"/>
                <a:gd name="T68" fmla="*/ 377 w 453"/>
                <a:gd name="T69" fmla="*/ 3775 h 988"/>
                <a:gd name="T70" fmla="*/ 415 w 453"/>
                <a:gd name="T71" fmla="*/ 3767 h 988"/>
                <a:gd name="T72" fmla="*/ 449 w 453"/>
                <a:gd name="T73" fmla="*/ 3729 h 9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3" h="988">
                  <a:moveTo>
                    <a:pt x="453" y="915"/>
                  </a:moveTo>
                  <a:lnTo>
                    <a:pt x="420" y="861"/>
                  </a:lnTo>
                  <a:lnTo>
                    <a:pt x="389" y="849"/>
                  </a:lnTo>
                  <a:lnTo>
                    <a:pt x="378" y="845"/>
                  </a:lnTo>
                  <a:lnTo>
                    <a:pt x="368" y="841"/>
                  </a:lnTo>
                  <a:lnTo>
                    <a:pt x="364" y="839"/>
                  </a:lnTo>
                  <a:lnTo>
                    <a:pt x="361" y="837"/>
                  </a:lnTo>
                  <a:lnTo>
                    <a:pt x="292" y="798"/>
                  </a:lnTo>
                  <a:lnTo>
                    <a:pt x="236" y="747"/>
                  </a:lnTo>
                  <a:lnTo>
                    <a:pt x="190" y="687"/>
                  </a:lnTo>
                  <a:lnTo>
                    <a:pt x="157" y="619"/>
                  </a:lnTo>
                  <a:lnTo>
                    <a:pt x="138" y="544"/>
                  </a:lnTo>
                  <a:lnTo>
                    <a:pt x="135" y="465"/>
                  </a:lnTo>
                  <a:lnTo>
                    <a:pt x="147" y="393"/>
                  </a:lnTo>
                  <a:lnTo>
                    <a:pt x="172" y="328"/>
                  </a:lnTo>
                  <a:lnTo>
                    <a:pt x="208" y="269"/>
                  </a:lnTo>
                  <a:lnTo>
                    <a:pt x="255" y="217"/>
                  </a:lnTo>
                  <a:lnTo>
                    <a:pt x="308" y="172"/>
                  </a:lnTo>
                  <a:lnTo>
                    <a:pt x="367" y="134"/>
                  </a:lnTo>
                  <a:lnTo>
                    <a:pt x="377" y="129"/>
                  </a:lnTo>
                  <a:lnTo>
                    <a:pt x="379" y="120"/>
                  </a:lnTo>
                  <a:lnTo>
                    <a:pt x="380" y="113"/>
                  </a:lnTo>
                  <a:lnTo>
                    <a:pt x="382" y="104"/>
                  </a:lnTo>
                  <a:lnTo>
                    <a:pt x="387" y="88"/>
                  </a:lnTo>
                  <a:lnTo>
                    <a:pt x="379" y="82"/>
                  </a:lnTo>
                  <a:lnTo>
                    <a:pt x="376" y="79"/>
                  </a:lnTo>
                  <a:lnTo>
                    <a:pt x="382" y="59"/>
                  </a:lnTo>
                  <a:lnTo>
                    <a:pt x="360" y="41"/>
                  </a:lnTo>
                  <a:lnTo>
                    <a:pt x="365" y="32"/>
                  </a:lnTo>
                  <a:lnTo>
                    <a:pt x="370" y="23"/>
                  </a:lnTo>
                  <a:lnTo>
                    <a:pt x="369" y="18"/>
                  </a:lnTo>
                  <a:lnTo>
                    <a:pt x="364" y="9"/>
                  </a:lnTo>
                  <a:lnTo>
                    <a:pt x="359" y="2"/>
                  </a:lnTo>
                  <a:lnTo>
                    <a:pt x="352" y="0"/>
                  </a:lnTo>
                  <a:lnTo>
                    <a:pt x="343" y="1"/>
                  </a:lnTo>
                  <a:lnTo>
                    <a:pt x="264" y="36"/>
                  </a:lnTo>
                  <a:lnTo>
                    <a:pt x="203" y="76"/>
                  </a:lnTo>
                  <a:lnTo>
                    <a:pt x="149" y="124"/>
                  </a:lnTo>
                  <a:lnTo>
                    <a:pt x="102" y="179"/>
                  </a:lnTo>
                  <a:lnTo>
                    <a:pt x="62" y="241"/>
                  </a:lnTo>
                  <a:lnTo>
                    <a:pt x="32" y="308"/>
                  </a:lnTo>
                  <a:lnTo>
                    <a:pt x="11" y="380"/>
                  </a:lnTo>
                  <a:lnTo>
                    <a:pt x="1" y="457"/>
                  </a:lnTo>
                  <a:lnTo>
                    <a:pt x="0" y="491"/>
                  </a:lnTo>
                  <a:lnTo>
                    <a:pt x="1" y="525"/>
                  </a:lnTo>
                  <a:lnTo>
                    <a:pt x="5" y="558"/>
                  </a:lnTo>
                  <a:lnTo>
                    <a:pt x="10" y="590"/>
                  </a:lnTo>
                  <a:lnTo>
                    <a:pt x="34" y="674"/>
                  </a:lnTo>
                  <a:lnTo>
                    <a:pt x="72" y="751"/>
                  </a:lnTo>
                  <a:lnTo>
                    <a:pt x="121" y="820"/>
                  </a:lnTo>
                  <a:lnTo>
                    <a:pt x="180" y="880"/>
                  </a:lnTo>
                  <a:lnTo>
                    <a:pt x="248" y="930"/>
                  </a:lnTo>
                  <a:lnTo>
                    <a:pt x="259" y="936"/>
                  </a:lnTo>
                  <a:lnTo>
                    <a:pt x="270" y="943"/>
                  </a:lnTo>
                  <a:lnTo>
                    <a:pt x="281" y="948"/>
                  </a:lnTo>
                  <a:lnTo>
                    <a:pt x="282" y="948"/>
                  </a:lnTo>
                  <a:lnTo>
                    <a:pt x="288" y="952"/>
                  </a:lnTo>
                  <a:lnTo>
                    <a:pt x="294" y="955"/>
                  </a:lnTo>
                  <a:lnTo>
                    <a:pt x="300" y="957"/>
                  </a:lnTo>
                  <a:lnTo>
                    <a:pt x="305" y="961"/>
                  </a:lnTo>
                  <a:lnTo>
                    <a:pt x="310" y="963"/>
                  </a:lnTo>
                  <a:lnTo>
                    <a:pt x="316" y="965"/>
                  </a:lnTo>
                  <a:lnTo>
                    <a:pt x="326" y="969"/>
                  </a:lnTo>
                  <a:lnTo>
                    <a:pt x="336" y="973"/>
                  </a:lnTo>
                  <a:lnTo>
                    <a:pt x="346" y="976"/>
                  </a:lnTo>
                  <a:lnTo>
                    <a:pt x="356" y="980"/>
                  </a:lnTo>
                  <a:lnTo>
                    <a:pt x="366" y="985"/>
                  </a:lnTo>
                  <a:lnTo>
                    <a:pt x="377" y="987"/>
                  </a:lnTo>
                  <a:lnTo>
                    <a:pt x="389" y="986"/>
                  </a:lnTo>
                  <a:lnTo>
                    <a:pt x="415" y="979"/>
                  </a:lnTo>
                  <a:lnTo>
                    <a:pt x="436" y="964"/>
                  </a:lnTo>
                  <a:lnTo>
                    <a:pt x="449" y="941"/>
                  </a:lnTo>
                  <a:lnTo>
                    <a:pt x="453" y="915"/>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1923"/>
            <p:cNvSpPr>
              <a:spLocks/>
            </p:cNvSpPr>
            <p:nvPr/>
          </p:nvSpPr>
          <p:spPr bwMode="auto">
            <a:xfrm>
              <a:off x="9843" y="2794"/>
              <a:ext cx="83" cy="83"/>
            </a:xfrm>
            <a:custGeom>
              <a:avLst/>
              <a:gdLst>
                <a:gd name="T0" fmla="*/ 39 w 83"/>
                <a:gd name="T1" fmla="*/ 2877 h 83"/>
                <a:gd name="T2" fmla="*/ 23 w 83"/>
                <a:gd name="T3" fmla="*/ 2873 h 83"/>
                <a:gd name="T4" fmla="*/ 10 w 83"/>
                <a:gd name="T5" fmla="*/ 2863 h 83"/>
                <a:gd name="T6" fmla="*/ 2 w 83"/>
                <a:gd name="T7" fmla="*/ 2850 h 83"/>
                <a:gd name="T8" fmla="*/ 0 w 83"/>
                <a:gd name="T9" fmla="*/ 2833 h 83"/>
                <a:gd name="T10" fmla="*/ 4 w 83"/>
                <a:gd name="T11" fmla="*/ 2817 h 83"/>
                <a:gd name="T12" fmla="*/ 14 w 83"/>
                <a:gd name="T13" fmla="*/ 2805 h 83"/>
                <a:gd name="T14" fmla="*/ 27 w 83"/>
                <a:gd name="T15" fmla="*/ 2797 h 83"/>
                <a:gd name="T16" fmla="*/ 44 w 83"/>
                <a:gd name="T17" fmla="*/ 2794 h 83"/>
                <a:gd name="T18" fmla="*/ 60 w 83"/>
                <a:gd name="T19" fmla="*/ 2798 h 83"/>
                <a:gd name="T20" fmla="*/ 72 w 83"/>
                <a:gd name="T21" fmla="*/ 2808 h 83"/>
                <a:gd name="T22" fmla="*/ 80 w 83"/>
                <a:gd name="T23" fmla="*/ 2822 h 83"/>
                <a:gd name="T24" fmla="*/ 83 w 83"/>
                <a:gd name="T25" fmla="*/ 2838 h 83"/>
                <a:gd name="T26" fmla="*/ 78 w 83"/>
                <a:gd name="T27" fmla="*/ 2854 h 83"/>
                <a:gd name="T28" fmla="*/ 69 w 83"/>
                <a:gd name="T29" fmla="*/ 2867 h 83"/>
                <a:gd name="T30" fmla="*/ 55 w 83"/>
                <a:gd name="T31" fmla="*/ 2875 h 83"/>
                <a:gd name="T32" fmla="*/ 39 w 83"/>
                <a:gd name="T33" fmla="*/ 287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3">
                  <a:moveTo>
                    <a:pt x="39" y="83"/>
                  </a:moveTo>
                  <a:lnTo>
                    <a:pt x="23" y="79"/>
                  </a:lnTo>
                  <a:lnTo>
                    <a:pt x="10" y="69"/>
                  </a:lnTo>
                  <a:lnTo>
                    <a:pt x="2" y="56"/>
                  </a:lnTo>
                  <a:lnTo>
                    <a:pt x="0" y="39"/>
                  </a:lnTo>
                  <a:lnTo>
                    <a:pt x="4" y="23"/>
                  </a:lnTo>
                  <a:lnTo>
                    <a:pt x="14" y="11"/>
                  </a:lnTo>
                  <a:lnTo>
                    <a:pt x="27" y="3"/>
                  </a:lnTo>
                  <a:lnTo>
                    <a:pt x="44" y="0"/>
                  </a:lnTo>
                  <a:lnTo>
                    <a:pt x="60" y="4"/>
                  </a:lnTo>
                  <a:lnTo>
                    <a:pt x="72" y="14"/>
                  </a:lnTo>
                  <a:lnTo>
                    <a:pt x="80" y="28"/>
                  </a:lnTo>
                  <a:lnTo>
                    <a:pt x="83" y="44"/>
                  </a:lnTo>
                  <a:lnTo>
                    <a:pt x="78" y="60"/>
                  </a:lnTo>
                  <a:lnTo>
                    <a:pt x="69" y="73"/>
                  </a:lnTo>
                  <a:lnTo>
                    <a:pt x="55" y="81"/>
                  </a:lnTo>
                  <a:lnTo>
                    <a:pt x="39" y="8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1924"/>
            <p:cNvSpPr>
              <a:spLocks/>
            </p:cNvSpPr>
            <p:nvPr/>
          </p:nvSpPr>
          <p:spPr bwMode="auto">
            <a:xfrm>
              <a:off x="9843" y="2794"/>
              <a:ext cx="83" cy="83"/>
            </a:xfrm>
            <a:custGeom>
              <a:avLst/>
              <a:gdLst>
                <a:gd name="T0" fmla="*/ 0 w 83"/>
                <a:gd name="T1" fmla="*/ 2833 h 83"/>
                <a:gd name="T2" fmla="*/ 4 w 83"/>
                <a:gd name="T3" fmla="*/ 2817 h 83"/>
                <a:gd name="T4" fmla="*/ 14 w 83"/>
                <a:gd name="T5" fmla="*/ 2805 h 83"/>
                <a:gd name="T6" fmla="*/ 27 w 83"/>
                <a:gd name="T7" fmla="*/ 2797 h 83"/>
                <a:gd name="T8" fmla="*/ 44 w 83"/>
                <a:gd name="T9" fmla="*/ 2794 h 83"/>
                <a:gd name="T10" fmla="*/ 60 w 83"/>
                <a:gd name="T11" fmla="*/ 2798 h 83"/>
                <a:gd name="T12" fmla="*/ 72 w 83"/>
                <a:gd name="T13" fmla="*/ 2808 h 83"/>
                <a:gd name="T14" fmla="*/ 80 w 83"/>
                <a:gd name="T15" fmla="*/ 2822 h 83"/>
                <a:gd name="T16" fmla="*/ 83 w 83"/>
                <a:gd name="T17" fmla="*/ 2838 h 83"/>
                <a:gd name="T18" fmla="*/ 78 w 83"/>
                <a:gd name="T19" fmla="*/ 2854 h 83"/>
                <a:gd name="T20" fmla="*/ 69 w 83"/>
                <a:gd name="T21" fmla="*/ 2867 h 83"/>
                <a:gd name="T22" fmla="*/ 55 w 83"/>
                <a:gd name="T23" fmla="*/ 2875 h 83"/>
                <a:gd name="T24" fmla="*/ 39 w 83"/>
                <a:gd name="T25" fmla="*/ 2877 h 83"/>
                <a:gd name="T26" fmla="*/ 23 w 83"/>
                <a:gd name="T27" fmla="*/ 2873 h 83"/>
                <a:gd name="T28" fmla="*/ 10 w 83"/>
                <a:gd name="T29" fmla="*/ 2863 h 83"/>
                <a:gd name="T30" fmla="*/ 2 w 83"/>
                <a:gd name="T31" fmla="*/ 2850 h 83"/>
                <a:gd name="T32" fmla="*/ 0 w 83"/>
                <a:gd name="T33" fmla="*/ 283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3">
                  <a:moveTo>
                    <a:pt x="0" y="39"/>
                  </a:moveTo>
                  <a:lnTo>
                    <a:pt x="4" y="23"/>
                  </a:lnTo>
                  <a:lnTo>
                    <a:pt x="14" y="11"/>
                  </a:lnTo>
                  <a:lnTo>
                    <a:pt x="27" y="3"/>
                  </a:lnTo>
                  <a:lnTo>
                    <a:pt x="44" y="0"/>
                  </a:lnTo>
                  <a:lnTo>
                    <a:pt x="60" y="4"/>
                  </a:lnTo>
                  <a:lnTo>
                    <a:pt x="72" y="14"/>
                  </a:lnTo>
                  <a:lnTo>
                    <a:pt x="80" y="28"/>
                  </a:lnTo>
                  <a:lnTo>
                    <a:pt x="83" y="44"/>
                  </a:lnTo>
                  <a:lnTo>
                    <a:pt x="78" y="60"/>
                  </a:lnTo>
                  <a:lnTo>
                    <a:pt x="69" y="73"/>
                  </a:lnTo>
                  <a:lnTo>
                    <a:pt x="55" y="81"/>
                  </a:lnTo>
                  <a:lnTo>
                    <a:pt x="39" y="83"/>
                  </a:lnTo>
                  <a:lnTo>
                    <a:pt x="23" y="79"/>
                  </a:lnTo>
                  <a:lnTo>
                    <a:pt x="10" y="69"/>
                  </a:lnTo>
                  <a:lnTo>
                    <a:pt x="2" y="56"/>
                  </a:lnTo>
                  <a:lnTo>
                    <a:pt x="0" y="39"/>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1925"/>
            <p:cNvSpPr>
              <a:spLocks/>
            </p:cNvSpPr>
            <p:nvPr/>
          </p:nvSpPr>
          <p:spPr bwMode="auto">
            <a:xfrm>
              <a:off x="9776" y="3645"/>
              <a:ext cx="83" cy="84"/>
            </a:xfrm>
            <a:custGeom>
              <a:avLst/>
              <a:gdLst>
                <a:gd name="T0" fmla="*/ 39 w 83"/>
                <a:gd name="T1" fmla="*/ 3729 h 84"/>
                <a:gd name="T2" fmla="*/ 23 w 83"/>
                <a:gd name="T3" fmla="*/ 3725 h 84"/>
                <a:gd name="T4" fmla="*/ 10 w 83"/>
                <a:gd name="T5" fmla="*/ 3715 h 84"/>
                <a:gd name="T6" fmla="*/ 2 w 83"/>
                <a:gd name="T7" fmla="*/ 3701 h 84"/>
                <a:gd name="T8" fmla="*/ 0 w 83"/>
                <a:gd name="T9" fmla="*/ 3685 h 84"/>
                <a:gd name="T10" fmla="*/ 4 w 83"/>
                <a:gd name="T11" fmla="*/ 3669 h 84"/>
                <a:gd name="T12" fmla="*/ 14 w 83"/>
                <a:gd name="T13" fmla="*/ 3656 h 84"/>
                <a:gd name="T14" fmla="*/ 27 w 83"/>
                <a:gd name="T15" fmla="*/ 3648 h 84"/>
                <a:gd name="T16" fmla="*/ 44 w 83"/>
                <a:gd name="T17" fmla="*/ 3646 h 84"/>
                <a:gd name="T18" fmla="*/ 60 w 83"/>
                <a:gd name="T19" fmla="*/ 3650 h 84"/>
                <a:gd name="T20" fmla="*/ 72 w 83"/>
                <a:gd name="T21" fmla="*/ 3660 h 84"/>
                <a:gd name="T22" fmla="*/ 80 w 83"/>
                <a:gd name="T23" fmla="*/ 3673 h 84"/>
                <a:gd name="T24" fmla="*/ 83 w 83"/>
                <a:gd name="T25" fmla="*/ 3690 h 84"/>
                <a:gd name="T26" fmla="*/ 78 w 83"/>
                <a:gd name="T27" fmla="*/ 3706 h 84"/>
                <a:gd name="T28" fmla="*/ 69 w 83"/>
                <a:gd name="T29" fmla="*/ 3718 h 84"/>
                <a:gd name="T30" fmla="*/ 55 w 83"/>
                <a:gd name="T31" fmla="*/ 3727 h 84"/>
                <a:gd name="T32" fmla="*/ 39 w 83"/>
                <a:gd name="T33" fmla="*/ 3729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39" y="83"/>
                  </a:moveTo>
                  <a:lnTo>
                    <a:pt x="23" y="79"/>
                  </a:lnTo>
                  <a:lnTo>
                    <a:pt x="10" y="69"/>
                  </a:lnTo>
                  <a:lnTo>
                    <a:pt x="2" y="55"/>
                  </a:lnTo>
                  <a:lnTo>
                    <a:pt x="0" y="39"/>
                  </a:lnTo>
                  <a:lnTo>
                    <a:pt x="4" y="23"/>
                  </a:lnTo>
                  <a:lnTo>
                    <a:pt x="14" y="10"/>
                  </a:lnTo>
                  <a:lnTo>
                    <a:pt x="27" y="2"/>
                  </a:lnTo>
                  <a:lnTo>
                    <a:pt x="44" y="0"/>
                  </a:lnTo>
                  <a:lnTo>
                    <a:pt x="60" y="4"/>
                  </a:lnTo>
                  <a:lnTo>
                    <a:pt x="72" y="14"/>
                  </a:lnTo>
                  <a:lnTo>
                    <a:pt x="80" y="27"/>
                  </a:lnTo>
                  <a:lnTo>
                    <a:pt x="83" y="44"/>
                  </a:lnTo>
                  <a:lnTo>
                    <a:pt x="78" y="60"/>
                  </a:lnTo>
                  <a:lnTo>
                    <a:pt x="69" y="72"/>
                  </a:lnTo>
                  <a:lnTo>
                    <a:pt x="55" y="81"/>
                  </a:lnTo>
                  <a:lnTo>
                    <a:pt x="39" y="83"/>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Freeform 1926"/>
            <p:cNvSpPr>
              <a:spLocks/>
            </p:cNvSpPr>
            <p:nvPr/>
          </p:nvSpPr>
          <p:spPr bwMode="auto">
            <a:xfrm>
              <a:off x="9776" y="3645"/>
              <a:ext cx="83" cy="84"/>
            </a:xfrm>
            <a:custGeom>
              <a:avLst/>
              <a:gdLst>
                <a:gd name="T0" fmla="*/ 0 w 83"/>
                <a:gd name="T1" fmla="*/ 3685 h 84"/>
                <a:gd name="T2" fmla="*/ 4 w 83"/>
                <a:gd name="T3" fmla="*/ 3669 h 84"/>
                <a:gd name="T4" fmla="*/ 14 w 83"/>
                <a:gd name="T5" fmla="*/ 3656 h 84"/>
                <a:gd name="T6" fmla="*/ 27 w 83"/>
                <a:gd name="T7" fmla="*/ 3648 h 84"/>
                <a:gd name="T8" fmla="*/ 44 w 83"/>
                <a:gd name="T9" fmla="*/ 3646 h 84"/>
                <a:gd name="T10" fmla="*/ 60 w 83"/>
                <a:gd name="T11" fmla="*/ 3650 h 84"/>
                <a:gd name="T12" fmla="*/ 72 w 83"/>
                <a:gd name="T13" fmla="*/ 3660 h 84"/>
                <a:gd name="T14" fmla="*/ 80 w 83"/>
                <a:gd name="T15" fmla="*/ 3673 h 84"/>
                <a:gd name="T16" fmla="*/ 83 w 83"/>
                <a:gd name="T17" fmla="*/ 3690 h 84"/>
                <a:gd name="T18" fmla="*/ 78 w 83"/>
                <a:gd name="T19" fmla="*/ 3706 h 84"/>
                <a:gd name="T20" fmla="*/ 69 w 83"/>
                <a:gd name="T21" fmla="*/ 3718 h 84"/>
                <a:gd name="T22" fmla="*/ 55 w 83"/>
                <a:gd name="T23" fmla="*/ 3727 h 84"/>
                <a:gd name="T24" fmla="*/ 39 w 83"/>
                <a:gd name="T25" fmla="*/ 3729 h 84"/>
                <a:gd name="T26" fmla="*/ 23 w 83"/>
                <a:gd name="T27" fmla="*/ 3725 h 84"/>
                <a:gd name="T28" fmla="*/ 10 w 83"/>
                <a:gd name="T29" fmla="*/ 3715 h 84"/>
                <a:gd name="T30" fmla="*/ 2 w 83"/>
                <a:gd name="T31" fmla="*/ 3701 h 84"/>
                <a:gd name="T32" fmla="*/ 0 w 83"/>
                <a:gd name="T33" fmla="*/ 3685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0" y="39"/>
                  </a:moveTo>
                  <a:lnTo>
                    <a:pt x="4" y="23"/>
                  </a:lnTo>
                  <a:lnTo>
                    <a:pt x="14" y="10"/>
                  </a:lnTo>
                  <a:lnTo>
                    <a:pt x="27" y="2"/>
                  </a:lnTo>
                  <a:lnTo>
                    <a:pt x="44" y="0"/>
                  </a:lnTo>
                  <a:lnTo>
                    <a:pt x="60" y="4"/>
                  </a:lnTo>
                  <a:lnTo>
                    <a:pt x="72" y="14"/>
                  </a:lnTo>
                  <a:lnTo>
                    <a:pt x="80" y="27"/>
                  </a:lnTo>
                  <a:lnTo>
                    <a:pt x="83" y="44"/>
                  </a:lnTo>
                  <a:lnTo>
                    <a:pt x="78" y="60"/>
                  </a:lnTo>
                  <a:lnTo>
                    <a:pt x="69" y="72"/>
                  </a:lnTo>
                  <a:lnTo>
                    <a:pt x="55" y="81"/>
                  </a:lnTo>
                  <a:lnTo>
                    <a:pt x="39" y="83"/>
                  </a:lnTo>
                  <a:lnTo>
                    <a:pt x="23" y="79"/>
                  </a:lnTo>
                  <a:lnTo>
                    <a:pt x="10" y="69"/>
                  </a:lnTo>
                  <a:lnTo>
                    <a:pt x="2" y="55"/>
                  </a:lnTo>
                  <a:lnTo>
                    <a:pt x="0" y="39"/>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 name="Picture 1927"/>
            <p:cNvPicPr>
              <a:picLocks noChangeAspect="1" noChangeArrowheads="1"/>
            </p:cNvPicPr>
            <p:nvPr/>
          </p:nvPicPr>
          <p:blipFill>
            <a:blip r:embed="rId7" cstate="print"/>
            <a:srcRect/>
            <a:stretch>
              <a:fillRect/>
            </a:stretch>
          </p:blipFill>
          <p:spPr bwMode="auto">
            <a:xfrm>
              <a:off x="10043" y="2797"/>
              <a:ext cx="475" cy="985"/>
            </a:xfrm>
            <a:prstGeom prst="rect">
              <a:avLst/>
            </a:prstGeom>
            <a:noFill/>
          </p:spPr>
        </p:pic>
        <p:sp>
          <p:nvSpPr>
            <p:cNvPr id="18" name="Freeform 1928"/>
            <p:cNvSpPr>
              <a:spLocks/>
            </p:cNvSpPr>
            <p:nvPr/>
          </p:nvSpPr>
          <p:spPr bwMode="auto">
            <a:xfrm>
              <a:off x="10043" y="2797"/>
              <a:ext cx="475" cy="985"/>
            </a:xfrm>
            <a:custGeom>
              <a:avLst/>
              <a:gdLst>
                <a:gd name="T0" fmla="*/ 35 w 475"/>
                <a:gd name="T1" fmla="*/ 3653 h 985"/>
                <a:gd name="T2" fmla="*/ 78 w 475"/>
                <a:gd name="T3" fmla="*/ 3640 h 985"/>
                <a:gd name="T4" fmla="*/ 92 w 475"/>
                <a:gd name="T5" fmla="*/ 3634 h 985"/>
                <a:gd name="T6" fmla="*/ 166 w 475"/>
                <a:gd name="T7" fmla="*/ 3597 h 985"/>
                <a:gd name="T8" fmla="*/ 273 w 475"/>
                <a:gd name="T9" fmla="*/ 3492 h 985"/>
                <a:gd name="T10" fmla="*/ 332 w 475"/>
                <a:gd name="T11" fmla="*/ 3351 h 985"/>
                <a:gd name="T12" fmla="*/ 332 w 475"/>
                <a:gd name="T13" fmla="*/ 3200 h 985"/>
                <a:gd name="T14" fmla="*/ 276 w 475"/>
                <a:gd name="T15" fmla="*/ 3073 h 985"/>
                <a:gd name="T16" fmla="*/ 182 w 475"/>
                <a:gd name="T17" fmla="*/ 2971 h 985"/>
                <a:gd name="T18" fmla="*/ 116 w 475"/>
                <a:gd name="T19" fmla="*/ 2925 h 985"/>
                <a:gd name="T20" fmla="*/ 113 w 475"/>
                <a:gd name="T21" fmla="*/ 2909 h 985"/>
                <a:gd name="T22" fmla="*/ 108 w 475"/>
                <a:gd name="T23" fmla="*/ 2883 h 985"/>
                <a:gd name="T24" fmla="*/ 119 w 475"/>
                <a:gd name="T25" fmla="*/ 2875 h 985"/>
                <a:gd name="T26" fmla="*/ 136 w 475"/>
                <a:gd name="T27" fmla="*/ 2838 h 985"/>
                <a:gd name="T28" fmla="*/ 127 w 475"/>
                <a:gd name="T29" fmla="*/ 2819 h 985"/>
                <a:gd name="T30" fmla="*/ 134 w 475"/>
                <a:gd name="T31" fmla="*/ 2806 h 985"/>
                <a:gd name="T32" fmla="*/ 147 w 475"/>
                <a:gd name="T33" fmla="*/ 2797 h 985"/>
                <a:gd name="T34" fmla="*/ 233 w 475"/>
                <a:gd name="T35" fmla="*/ 2837 h 985"/>
                <a:gd name="T36" fmla="*/ 343 w 475"/>
                <a:gd name="T37" fmla="*/ 2931 h 985"/>
                <a:gd name="T38" fmla="*/ 424 w 475"/>
                <a:gd name="T39" fmla="*/ 3052 h 985"/>
                <a:gd name="T40" fmla="*/ 468 w 475"/>
                <a:gd name="T41" fmla="*/ 3194 h 985"/>
                <a:gd name="T42" fmla="*/ 473 w 475"/>
                <a:gd name="T43" fmla="*/ 3305 h 985"/>
                <a:gd name="T44" fmla="*/ 465 w 475"/>
                <a:gd name="T45" fmla="*/ 3372 h 985"/>
                <a:gd name="T46" fmla="*/ 458 w 475"/>
                <a:gd name="T47" fmla="*/ 3404 h 985"/>
                <a:gd name="T48" fmla="*/ 389 w 475"/>
                <a:gd name="T49" fmla="*/ 3561 h 985"/>
                <a:gd name="T50" fmla="*/ 274 w 475"/>
                <a:gd name="T51" fmla="*/ 3685 h 985"/>
                <a:gd name="T52" fmla="*/ 203 w 475"/>
                <a:gd name="T53" fmla="*/ 3731 h 985"/>
                <a:gd name="T54" fmla="*/ 181 w 475"/>
                <a:gd name="T55" fmla="*/ 3743 h 985"/>
                <a:gd name="T56" fmla="*/ 169 w 475"/>
                <a:gd name="T57" fmla="*/ 3748 h 985"/>
                <a:gd name="T58" fmla="*/ 157 w 475"/>
                <a:gd name="T59" fmla="*/ 3753 h 985"/>
                <a:gd name="T60" fmla="*/ 145 w 475"/>
                <a:gd name="T61" fmla="*/ 3759 h 985"/>
                <a:gd name="T62" fmla="*/ 134 w 475"/>
                <a:gd name="T63" fmla="*/ 3762 h 985"/>
                <a:gd name="T64" fmla="*/ 114 w 475"/>
                <a:gd name="T65" fmla="*/ 3769 h 985"/>
                <a:gd name="T66" fmla="*/ 93 w 475"/>
                <a:gd name="T67" fmla="*/ 3775 h 985"/>
                <a:gd name="T68" fmla="*/ 71 w 475"/>
                <a:gd name="T69" fmla="*/ 3782 h 985"/>
                <a:gd name="T70" fmla="*/ 34 w 475"/>
                <a:gd name="T71" fmla="*/ 3772 h 985"/>
                <a:gd name="T72" fmla="*/ 2 w 475"/>
                <a:gd name="T73" fmla="*/ 3732 h 9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5" h="985">
                  <a:moveTo>
                    <a:pt x="0" y="908"/>
                  </a:moveTo>
                  <a:lnTo>
                    <a:pt x="35" y="856"/>
                  </a:lnTo>
                  <a:lnTo>
                    <a:pt x="67" y="846"/>
                  </a:lnTo>
                  <a:lnTo>
                    <a:pt x="78" y="843"/>
                  </a:lnTo>
                  <a:lnTo>
                    <a:pt x="88" y="839"/>
                  </a:lnTo>
                  <a:lnTo>
                    <a:pt x="92" y="837"/>
                  </a:lnTo>
                  <a:lnTo>
                    <a:pt x="95" y="836"/>
                  </a:lnTo>
                  <a:lnTo>
                    <a:pt x="166" y="800"/>
                  </a:lnTo>
                  <a:lnTo>
                    <a:pt x="225" y="752"/>
                  </a:lnTo>
                  <a:lnTo>
                    <a:pt x="273" y="695"/>
                  </a:lnTo>
                  <a:lnTo>
                    <a:pt x="310" y="628"/>
                  </a:lnTo>
                  <a:lnTo>
                    <a:pt x="332" y="554"/>
                  </a:lnTo>
                  <a:lnTo>
                    <a:pt x="340" y="475"/>
                  </a:lnTo>
                  <a:lnTo>
                    <a:pt x="332" y="403"/>
                  </a:lnTo>
                  <a:lnTo>
                    <a:pt x="310" y="336"/>
                  </a:lnTo>
                  <a:lnTo>
                    <a:pt x="276" y="276"/>
                  </a:lnTo>
                  <a:lnTo>
                    <a:pt x="233" y="222"/>
                  </a:lnTo>
                  <a:lnTo>
                    <a:pt x="182" y="174"/>
                  </a:lnTo>
                  <a:lnTo>
                    <a:pt x="125" y="133"/>
                  </a:lnTo>
                  <a:lnTo>
                    <a:pt x="116" y="128"/>
                  </a:lnTo>
                  <a:lnTo>
                    <a:pt x="114" y="119"/>
                  </a:lnTo>
                  <a:lnTo>
                    <a:pt x="113" y="112"/>
                  </a:lnTo>
                  <a:lnTo>
                    <a:pt x="112" y="102"/>
                  </a:lnTo>
                  <a:lnTo>
                    <a:pt x="108" y="86"/>
                  </a:lnTo>
                  <a:lnTo>
                    <a:pt x="115" y="81"/>
                  </a:lnTo>
                  <a:lnTo>
                    <a:pt x="119" y="78"/>
                  </a:lnTo>
                  <a:lnTo>
                    <a:pt x="113" y="58"/>
                  </a:lnTo>
                  <a:lnTo>
                    <a:pt x="136" y="41"/>
                  </a:lnTo>
                  <a:lnTo>
                    <a:pt x="132" y="31"/>
                  </a:lnTo>
                  <a:lnTo>
                    <a:pt x="127" y="22"/>
                  </a:lnTo>
                  <a:lnTo>
                    <a:pt x="129" y="17"/>
                  </a:lnTo>
                  <a:lnTo>
                    <a:pt x="134" y="9"/>
                  </a:lnTo>
                  <a:lnTo>
                    <a:pt x="140" y="2"/>
                  </a:lnTo>
                  <a:lnTo>
                    <a:pt x="147" y="0"/>
                  </a:lnTo>
                  <a:lnTo>
                    <a:pt x="156" y="2"/>
                  </a:lnTo>
                  <a:lnTo>
                    <a:pt x="233" y="40"/>
                  </a:lnTo>
                  <a:lnTo>
                    <a:pt x="291" y="83"/>
                  </a:lnTo>
                  <a:lnTo>
                    <a:pt x="343" y="134"/>
                  </a:lnTo>
                  <a:lnTo>
                    <a:pt x="388" y="192"/>
                  </a:lnTo>
                  <a:lnTo>
                    <a:pt x="424" y="255"/>
                  </a:lnTo>
                  <a:lnTo>
                    <a:pt x="451" y="324"/>
                  </a:lnTo>
                  <a:lnTo>
                    <a:pt x="468" y="397"/>
                  </a:lnTo>
                  <a:lnTo>
                    <a:pt x="474" y="474"/>
                  </a:lnTo>
                  <a:lnTo>
                    <a:pt x="473" y="508"/>
                  </a:lnTo>
                  <a:lnTo>
                    <a:pt x="470" y="542"/>
                  </a:lnTo>
                  <a:lnTo>
                    <a:pt x="465" y="575"/>
                  </a:lnTo>
                  <a:lnTo>
                    <a:pt x="458" y="607"/>
                  </a:lnTo>
                  <a:lnTo>
                    <a:pt x="430" y="690"/>
                  </a:lnTo>
                  <a:lnTo>
                    <a:pt x="389" y="764"/>
                  </a:lnTo>
                  <a:lnTo>
                    <a:pt x="336" y="831"/>
                  </a:lnTo>
                  <a:lnTo>
                    <a:pt x="274" y="888"/>
                  </a:lnTo>
                  <a:lnTo>
                    <a:pt x="204" y="934"/>
                  </a:lnTo>
                  <a:lnTo>
                    <a:pt x="203" y="934"/>
                  </a:lnTo>
                  <a:lnTo>
                    <a:pt x="192" y="940"/>
                  </a:lnTo>
                  <a:lnTo>
                    <a:pt x="181" y="946"/>
                  </a:lnTo>
                  <a:lnTo>
                    <a:pt x="169" y="951"/>
                  </a:lnTo>
                  <a:lnTo>
                    <a:pt x="163" y="954"/>
                  </a:lnTo>
                  <a:lnTo>
                    <a:pt x="157" y="956"/>
                  </a:lnTo>
                  <a:lnTo>
                    <a:pt x="150" y="959"/>
                  </a:lnTo>
                  <a:lnTo>
                    <a:pt x="145" y="962"/>
                  </a:lnTo>
                  <a:lnTo>
                    <a:pt x="140" y="964"/>
                  </a:lnTo>
                  <a:lnTo>
                    <a:pt x="134" y="965"/>
                  </a:lnTo>
                  <a:lnTo>
                    <a:pt x="124" y="969"/>
                  </a:lnTo>
                  <a:lnTo>
                    <a:pt x="114" y="972"/>
                  </a:lnTo>
                  <a:lnTo>
                    <a:pt x="103" y="976"/>
                  </a:lnTo>
                  <a:lnTo>
                    <a:pt x="93" y="978"/>
                  </a:lnTo>
                  <a:lnTo>
                    <a:pt x="83" y="983"/>
                  </a:lnTo>
                  <a:lnTo>
                    <a:pt x="71" y="985"/>
                  </a:lnTo>
                  <a:lnTo>
                    <a:pt x="60" y="983"/>
                  </a:lnTo>
                  <a:lnTo>
                    <a:pt x="34" y="975"/>
                  </a:lnTo>
                  <a:lnTo>
                    <a:pt x="14" y="958"/>
                  </a:lnTo>
                  <a:lnTo>
                    <a:pt x="2" y="935"/>
                  </a:lnTo>
                  <a:lnTo>
                    <a:pt x="0" y="908"/>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1929"/>
            <p:cNvSpPr>
              <a:spLocks/>
            </p:cNvSpPr>
            <p:nvPr/>
          </p:nvSpPr>
          <p:spPr bwMode="auto">
            <a:xfrm>
              <a:off x="10096" y="2800"/>
              <a:ext cx="83" cy="84"/>
            </a:xfrm>
            <a:custGeom>
              <a:avLst/>
              <a:gdLst>
                <a:gd name="T0" fmla="*/ 42 w 83"/>
                <a:gd name="T1" fmla="*/ 2884 h 84"/>
                <a:gd name="T2" fmla="*/ 25 w 83"/>
                <a:gd name="T3" fmla="*/ 2881 h 84"/>
                <a:gd name="T4" fmla="*/ 12 w 83"/>
                <a:gd name="T5" fmla="*/ 2872 h 84"/>
                <a:gd name="T6" fmla="*/ 3 w 83"/>
                <a:gd name="T7" fmla="*/ 2859 h 84"/>
                <a:gd name="T8" fmla="*/ 0 w 83"/>
                <a:gd name="T9" fmla="*/ 2843 h 84"/>
                <a:gd name="T10" fmla="*/ 3 w 83"/>
                <a:gd name="T11" fmla="*/ 2826 h 84"/>
                <a:gd name="T12" fmla="*/ 12 w 83"/>
                <a:gd name="T13" fmla="*/ 2813 h 84"/>
                <a:gd name="T14" fmla="*/ 25 w 83"/>
                <a:gd name="T15" fmla="*/ 2804 h 84"/>
                <a:gd name="T16" fmla="*/ 41 w 83"/>
                <a:gd name="T17" fmla="*/ 2801 h 84"/>
                <a:gd name="T18" fmla="*/ 57 w 83"/>
                <a:gd name="T19" fmla="*/ 2804 h 84"/>
                <a:gd name="T20" fmla="*/ 70 w 83"/>
                <a:gd name="T21" fmla="*/ 2813 h 84"/>
                <a:gd name="T22" fmla="*/ 79 w 83"/>
                <a:gd name="T23" fmla="*/ 2826 h 84"/>
                <a:gd name="T24" fmla="*/ 83 w 83"/>
                <a:gd name="T25" fmla="*/ 2842 h 84"/>
                <a:gd name="T26" fmla="*/ 80 w 83"/>
                <a:gd name="T27" fmla="*/ 2858 h 84"/>
                <a:gd name="T28" fmla="*/ 71 w 83"/>
                <a:gd name="T29" fmla="*/ 2871 h 84"/>
                <a:gd name="T30" fmla="*/ 58 w 83"/>
                <a:gd name="T31" fmla="*/ 2880 h 84"/>
                <a:gd name="T32" fmla="*/ 42 w 83"/>
                <a:gd name="T33" fmla="*/ 2884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42" y="83"/>
                  </a:moveTo>
                  <a:lnTo>
                    <a:pt x="25" y="80"/>
                  </a:lnTo>
                  <a:lnTo>
                    <a:pt x="12" y="71"/>
                  </a:lnTo>
                  <a:lnTo>
                    <a:pt x="3" y="58"/>
                  </a:lnTo>
                  <a:lnTo>
                    <a:pt x="0" y="42"/>
                  </a:lnTo>
                  <a:lnTo>
                    <a:pt x="3" y="25"/>
                  </a:lnTo>
                  <a:lnTo>
                    <a:pt x="12" y="12"/>
                  </a:lnTo>
                  <a:lnTo>
                    <a:pt x="25" y="3"/>
                  </a:lnTo>
                  <a:lnTo>
                    <a:pt x="41" y="0"/>
                  </a:lnTo>
                  <a:lnTo>
                    <a:pt x="57" y="3"/>
                  </a:lnTo>
                  <a:lnTo>
                    <a:pt x="70" y="12"/>
                  </a:lnTo>
                  <a:lnTo>
                    <a:pt x="79" y="25"/>
                  </a:lnTo>
                  <a:lnTo>
                    <a:pt x="83" y="41"/>
                  </a:lnTo>
                  <a:lnTo>
                    <a:pt x="80" y="57"/>
                  </a:lnTo>
                  <a:lnTo>
                    <a:pt x="71" y="70"/>
                  </a:lnTo>
                  <a:lnTo>
                    <a:pt x="58" y="79"/>
                  </a:lnTo>
                  <a:lnTo>
                    <a:pt x="42" y="8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1930"/>
            <p:cNvSpPr>
              <a:spLocks/>
            </p:cNvSpPr>
            <p:nvPr/>
          </p:nvSpPr>
          <p:spPr bwMode="auto">
            <a:xfrm>
              <a:off x="10096" y="2800"/>
              <a:ext cx="83" cy="84"/>
            </a:xfrm>
            <a:custGeom>
              <a:avLst/>
              <a:gdLst>
                <a:gd name="T0" fmla="*/ 83 w 83"/>
                <a:gd name="T1" fmla="*/ 2842 h 84"/>
                <a:gd name="T2" fmla="*/ 79 w 83"/>
                <a:gd name="T3" fmla="*/ 2826 h 84"/>
                <a:gd name="T4" fmla="*/ 70 w 83"/>
                <a:gd name="T5" fmla="*/ 2813 h 84"/>
                <a:gd name="T6" fmla="*/ 57 w 83"/>
                <a:gd name="T7" fmla="*/ 2804 h 84"/>
                <a:gd name="T8" fmla="*/ 41 w 83"/>
                <a:gd name="T9" fmla="*/ 2801 h 84"/>
                <a:gd name="T10" fmla="*/ 25 w 83"/>
                <a:gd name="T11" fmla="*/ 2804 h 84"/>
                <a:gd name="T12" fmla="*/ 12 w 83"/>
                <a:gd name="T13" fmla="*/ 2813 h 84"/>
                <a:gd name="T14" fmla="*/ 3 w 83"/>
                <a:gd name="T15" fmla="*/ 2826 h 84"/>
                <a:gd name="T16" fmla="*/ 0 w 83"/>
                <a:gd name="T17" fmla="*/ 2843 h 84"/>
                <a:gd name="T18" fmla="*/ 3 w 83"/>
                <a:gd name="T19" fmla="*/ 2859 h 84"/>
                <a:gd name="T20" fmla="*/ 12 w 83"/>
                <a:gd name="T21" fmla="*/ 2872 h 84"/>
                <a:gd name="T22" fmla="*/ 25 w 83"/>
                <a:gd name="T23" fmla="*/ 2881 h 84"/>
                <a:gd name="T24" fmla="*/ 42 w 83"/>
                <a:gd name="T25" fmla="*/ 2884 h 84"/>
                <a:gd name="T26" fmla="*/ 58 w 83"/>
                <a:gd name="T27" fmla="*/ 2880 h 84"/>
                <a:gd name="T28" fmla="*/ 71 w 83"/>
                <a:gd name="T29" fmla="*/ 2871 h 84"/>
                <a:gd name="T30" fmla="*/ 80 w 83"/>
                <a:gd name="T31" fmla="*/ 2858 h 84"/>
                <a:gd name="T32" fmla="*/ 83 w 83"/>
                <a:gd name="T33" fmla="*/ 284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83" y="41"/>
                  </a:moveTo>
                  <a:lnTo>
                    <a:pt x="79" y="25"/>
                  </a:lnTo>
                  <a:lnTo>
                    <a:pt x="70" y="12"/>
                  </a:lnTo>
                  <a:lnTo>
                    <a:pt x="57" y="3"/>
                  </a:lnTo>
                  <a:lnTo>
                    <a:pt x="41" y="0"/>
                  </a:lnTo>
                  <a:lnTo>
                    <a:pt x="25" y="3"/>
                  </a:lnTo>
                  <a:lnTo>
                    <a:pt x="12" y="12"/>
                  </a:lnTo>
                  <a:lnTo>
                    <a:pt x="3" y="25"/>
                  </a:lnTo>
                  <a:lnTo>
                    <a:pt x="0" y="42"/>
                  </a:lnTo>
                  <a:lnTo>
                    <a:pt x="3" y="58"/>
                  </a:lnTo>
                  <a:lnTo>
                    <a:pt x="12" y="71"/>
                  </a:lnTo>
                  <a:lnTo>
                    <a:pt x="25" y="80"/>
                  </a:lnTo>
                  <a:lnTo>
                    <a:pt x="42" y="83"/>
                  </a:lnTo>
                  <a:lnTo>
                    <a:pt x="58" y="79"/>
                  </a:lnTo>
                  <a:lnTo>
                    <a:pt x="71" y="70"/>
                  </a:lnTo>
                  <a:lnTo>
                    <a:pt x="80" y="57"/>
                  </a:lnTo>
                  <a:lnTo>
                    <a:pt x="83" y="4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1931"/>
            <p:cNvSpPr>
              <a:spLocks/>
            </p:cNvSpPr>
            <p:nvPr/>
          </p:nvSpPr>
          <p:spPr bwMode="auto">
            <a:xfrm>
              <a:off x="10120" y="3654"/>
              <a:ext cx="83" cy="84"/>
            </a:xfrm>
            <a:custGeom>
              <a:avLst/>
              <a:gdLst>
                <a:gd name="T0" fmla="*/ 42 w 83"/>
                <a:gd name="T1" fmla="*/ 3738 h 84"/>
                <a:gd name="T2" fmla="*/ 26 w 83"/>
                <a:gd name="T3" fmla="*/ 3735 h 84"/>
                <a:gd name="T4" fmla="*/ 13 w 83"/>
                <a:gd name="T5" fmla="*/ 3726 h 84"/>
                <a:gd name="T6" fmla="*/ 4 w 83"/>
                <a:gd name="T7" fmla="*/ 3713 h 84"/>
                <a:gd name="T8" fmla="*/ 0 w 83"/>
                <a:gd name="T9" fmla="*/ 3696 h 84"/>
                <a:gd name="T10" fmla="*/ 4 w 83"/>
                <a:gd name="T11" fmla="*/ 3680 h 84"/>
                <a:gd name="T12" fmla="*/ 12 w 83"/>
                <a:gd name="T13" fmla="*/ 3667 h 84"/>
                <a:gd name="T14" fmla="*/ 25 w 83"/>
                <a:gd name="T15" fmla="*/ 3658 h 84"/>
                <a:gd name="T16" fmla="*/ 42 w 83"/>
                <a:gd name="T17" fmla="*/ 3655 h 84"/>
                <a:gd name="T18" fmla="*/ 58 w 83"/>
                <a:gd name="T19" fmla="*/ 3658 h 84"/>
                <a:gd name="T20" fmla="*/ 71 w 83"/>
                <a:gd name="T21" fmla="*/ 3666 h 84"/>
                <a:gd name="T22" fmla="*/ 80 w 83"/>
                <a:gd name="T23" fmla="*/ 3680 h 84"/>
                <a:gd name="T24" fmla="*/ 83 w 83"/>
                <a:gd name="T25" fmla="*/ 3696 h 84"/>
                <a:gd name="T26" fmla="*/ 80 w 83"/>
                <a:gd name="T27" fmla="*/ 3712 h 84"/>
                <a:gd name="T28" fmla="*/ 71 w 83"/>
                <a:gd name="T29" fmla="*/ 3725 h 84"/>
                <a:gd name="T30" fmla="*/ 58 w 83"/>
                <a:gd name="T31" fmla="*/ 3734 h 84"/>
                <a:gd name="T32" fmla="*/ 42 w 83"/>
                <a:gd name="T33" fmla="*/ 3738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42" y="83"/>
                  </a:moveTo>
                  <a:lnTo>
                    <a:pt x="26" y="80"/>
                  </a:lnTo>
                  <a:lnTo>
                    <a:pt x="13" y="71"/>
                  </a:lnTo>
                  <a:lnTo>
                    <a:pt x="4" y="58"/>
                  </a:lnTo>
                  <a:lnTo>
                    <a:pt x="0" y="41"/>
                  </a:lnTo>
                  <a:lnTo>
                    <a:pt x="4" y="25"/>
                  </a:lnTo>
                  <a:lnTo>
                    <a:pt x="12" y="12"/>
                  </a:lnTo>
                  <a:lnTo>
                    <a:pt x="25" y="3"/>
                  </a:lnTo>
                  <a:lnTo>
                    <a:pt x="42" y="0"/>
                  </a:lnTo>
                  <a:lnTo>
                    <a:pt x="58" y="3"/>
                  </a:lnTo>
                  <a:lnTo>
                    <a:pt x="71" y="11"/>
                  </a:lnTo>
                  <a:lnTo>
                    <a:pt x="80" y="25"/>
                  </a:lnTo>
                  <a:lnTo>
                    <a:pt x="83" y="41"/>
                  </a:lnTo>
                  <a:lnTo>
                    <a:pt x="80" y="57"/>
                  </a:lnTo>
                  <a:lnTo>
                    <a:pt x="71" y="70"/>
                  </a:lnTo>
                  <a:lnTo>
                    <a:pt x="58" y="79"/>
                  </a:lnTo>
                  <a:lnTo>
                    <a:pt x="42" y="83"/>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1932"/>
            <p:cNvSpPr>
              <a:spLocks/>
            </p:cNvSpPr>
            <p:nvPr/>
          </p:nvSpPr>
          <p:spPr bwMode="auto">
            <a:xfrm>
              <a:off x="10120" y="3654"/>
              <a:ext cx="83" cy="84"/>
            </a:xfrm>
            <a:custGeom>
              <a:avLst/>
              <a:gdLst>
                <a:gd name="T0" fmla="*/ 83 w 83"/>
                <a:gd name="T1" fmla="*/ 3696 h 84"/>
                <a:gd name="T2" fmla="*/ 80 w 83"/>
                <a:gd name="T3" fmla="*/ 3680 h 84"/>
                <a:gd name="T4" fmla="*/ 71 w 83"/>
                <a:gd name="T5" fmla="*/ 3666 h 84"/>
                <a:gd name="T6" fmla="*/ 58 w 83"/>
                <a:gd name="T7" fmla="*/ 3658 h 84"/>
                <a:gd name="T8" fmla="*/ 42 w 83"/>
                <a:gd name="T9" fmla="*/ 3655 h 84"/>
                <a:gd name="T10" fmla="*/ 25 w 83"/>
                <a:gd name="T11" fmla="*/ 3658 h 84"/>
                <a:gd name="T12" fmla="*/ 12 w 83"/>
                <a:gd name="T13" fmla="*/ 3667 h 84"/>
                <a:gd name="T14" fmla="*/ 4 w 83"/>
                <a:gd name="T15" fmla="*/ 3680 h 84"/>
                <a:gd name="T16" fmla="*/ 0 w 83"/>
                <a:gd name="T17" fmla="*/ 3696 h 84"/>
                <a:gd name="T18" fmla="*/ 4 w 83"/>
                <a:gd name="T19" fmla="*/ 3713 h 84"/>
                <a:gd name="T20" fmla="*/ 13 w 83"/>
                <a:gd name="T21" fmla="*/ 3726 h 84"/>
                <a:gd name="T22" fmla="*/ 26 w 83"/>
                <a:gd name="T23" fmla="*/ 3735 h 84"/>
                <a:gd name="T24" fmla="*/ 42 w 83"/>
                <a:gd name="T25" fmla="*/ 3738 h 84"/>
                <a:gd name="T26" fmla="*/ 58 w 83"/>
                <a:gd name="T27" fmla="*/ 3734 h 84"/>
                <a:gd name="T28" fmla="*/ 71 w 83"/>
                <a:gd name="T29" fmla="*/ 3725 h 84"/>
                <a:gd name="T30" fmla="*/ 80 w 83"/>
                <a:gd name="T31" fmla="*/ 3712 h 84"/>
                <a:gd name="T32" fmla="*/ 83 w 83"/>
                <a:gd name="T33" fmla="*/ 3696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83" y="41"/>
                  </a:moveTo>
                  <a:lnTo>
                    <a:pt x="80" y="25"/>
                  </a:lnTo>
                  <a:lnTo>
                    <a:pt x="71" y="11"/>
                  </a:lnTo>
                  <a:lnTo>
                    <a:pt x="58" y="3"/>
                  </a:lnTo>
                  <a:lnTo>
                    <a:pt x="42" y="0"/>
                  </a:lnTo>
                  <a:lnTo>
                    <a:pt x="25" y="3"/>
                  </a:lnTo>
                  <a:lnTo>
                    <a:pt x="12" y="12"/>
                  </a:lnTo>
                  <a:lnTo>
                    <a:pt x="4" y="25"/>
                  </a:lnTo>
                  <a:lnTo>
                    <a:pt x="0" y="41"/>
                  </a:lnTo>
                  <a:lnTo>
                    <a:pt x="4" y="58"/>
                  </a:lnTo>
                  <a:lnTo>
                    <a:pt x="13" y="71"/>
                  </a:lnTo>
                  <a:lnTo>
                    <a:pt x="26" y="80"/>
                  </a:lnTo>
                  <a:lnTo>
                    <a:pt x="42" y="83"/>
                  </a:lnTo>
                  <a:lnTo>
                    <a:pt x="58" y="79"/>
                  </a:lnTo>
                  <a:lnTo>
                    <a:pt x="71" y="70"/>
                  </a:lnTo>
                  <a:lnTo>
                    <a:pt x="80" y="57"/>
                  </a:lnTo>
                  <a:lnTo>
                    <a:pt x="83" y="4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 name="Picture 1933"/>
            <p:cNvPicPr>
              <a:picLocks noChangeAspect="1" noChangeArrowheads="1"/>
            </p:cNvPicPr>
            <p:nvPr/>
          </p:nvPicPr>
          <p:blipFill>
            <a:blip r:embed="rId8" cstate="print"/>
            <a:srcRect/>
            <a:stretch>
              <a:fillRect/>
            </a:stretch>
          </p:blipFill>
          <p:spPr bwMode="auto">
            <a:xfrm>
              <a:off x="10320" y="2799"/>
              <a:ext cx="285" cy="939"/>
            </a:xfrm>
            <a:prstGeom prst="rect">
              <a:avLst/>
            </a:prstGeom>
            <a:noFill/>
          </p:spPr>
        </p:pic>
        <p:sp>
          <p:nvSpPr>
            <p:cNvPr id="24" name="Freeform 1934"/>
            <p:cNvSpPr>
              <a:spLocks/>
            </p:cNvSpPr>
            <p:nvPr/>
          </p:nvSpPr>
          <p:spPr bwMode="auto">
            <a:xfrm>
              <a:off x="10320" y="2799"/>
              <a:ext cx="285" cy="939"/>
            </a:xfrm>
            <a:custGeom>
              <a:avLst/>
              <a:gdLst>
                <a:gd name="T0" fmla="*/ 200 w 285"/>
                <a:gd name="T1" fmla="*/ 3281 h 939"/>
                <a:gd name="T2" fmla="*/ 195 w 285"/>
                <a:gd name="T3" fmla="*/ 3198 h 939"/>
                <a:gd name="T4" fmla="*/ 177 w 285"/>
                <a:gd name="T5" fmla="*/ 3120 h 939"/>
                <a:gd name="T6" fmla="*/ 147 w 285"/>
                <a:gd name="T7" fmla="*/ 3046 h 939"/>
                <a:gd name="T8" fmla="*/ 107 w 285"/>
                <a:gd name="T9" fmla="*/ 2979 h 939"/>
                <a:gd name="T10" fmla="*/ 57 w 285"/>
                <a:gd name="T11" fmla="*/ 2918 h 939"/>
                <a:gd name="T12" fmla="*/ 0 w 285"/>
                <a:gd name="T13" fmla="*/ 2866 h 939"/>
                <a:gd name="T14" fmla="*/ 51 w 285"/>
                <a:gd name="T15" fmla="*/ 2800 h 939"/>
                <a:gd name="T16" fmla="*/ 109 w 285"/>
                <a:gd name="T17" fmla="*/ 2851 h 939"/>
                <a:gd name="T18" fmla="*/ 160 w 285"/>
                <a:gd name="T19" fmla="*/ 2910 h 939"/>
                <a:gd name="T20" fmla="*/ 203 w 285"/>
                <a:gd name="T21" fmla="*/ 2974 h 939"/>
                <a:gd name="T22" fmla="*/ 238 w 285"/>
                <a:gd name="T23" fmla="*/ 3045 h 939"/>
                <a:gd name="T24" fmla="*/ 264 w 285"/>
                <a:gd name="T25" fmla="*/ 3120 h 939"/>
                <a:gd name="T26" fmla="*/ 279 w 285"/>
                <a:gd name="T27" fmla="*/ 3199 h 939"/>
                <a:gd name="T28" fmla="*/ 284 w 285"/>
                <a:gd name="T29" fmla="*/ 3282 h 939"/>
                <a:gd name="T30" fmla="*/ 278 w 285"/>
                <a:gd name="T31" fmla="*/ 3360 h 939"/>
                <a:gd name="T32" fmla="*/ 263 w 285"/>
                <a:gd name="T33" fmla="*/ 3434 h 939"/>
                <a:gd name="T34" fmla="*/ 239 w 285"/>
                <a:gd name="T35" fmla="*/ 3505 h 939"/>
                <a:gd name="T36" fmla="*/ 206 w 285"/>
                <a:gd name="T37" fmla="*/ 3571 h 939"/>
                <a:gd name="T38" fmla="*/ 167 w 285"/>
                <a:gd name="T39" fmla="*/ 3632 h 939"/>
                <a:gd name="T40" fmla="*/ 120 w 285"/>
                <a:gd name="T41" fmla="*/ 3688 h 939"/>
                <a:gd name="T42" fmla="*/ 67 w 285"/>
                <a:gd name="T43" fmla="*/ 3738 h 939"/>
                <a:gd name="T44" fmla="*/ 13 w 285"/>
                <a:gd name="T45" fmla="*/ 3674 h 939"/>
                <a:gd name="T46" fmla="*/ 66 w 285"/>
                <a:gd name="T47" fmla="*/ 3623 h 939"/>
                <a:gd name="T48" fmla="*/ 112 w 285"/>
                <a:gd name="T49" fmla="*/ 3566 h 939"/>
                <a:gd name="T50" fmla="*/ 148 w 285"/>
                <a:gd name="T51" fmla="*/ 3502 h 939"/>
                <a:gd name="T52" fmla="*/ 176 w 285"/>
                <a:gd name="T53" fmla="*/ 3433 h 939"/>
                <a:gd name="T54" fmla="*/ 194 w 285"/>
                <a:gd name="T55" fmla="*/ 3359 h 939"/>
                <a:gd name="T56" fmla="*/ 200 w 285"/>
                <a:gd name="T57" fmla="*/ 3281 h 9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5" h="939">
                  <a:moveTo>
                    <a:pt x="200" y="481"/>
                  </a:moveTo>
                  <a:lnTo>
                    <a:pt x="195" y="398"/>
                  </a:lnTo>
                  <a:lnTo>
                    <a:pt x="177" y="320"/>
                  </a:lnTo>
                  <a:lnTo>
                    <a:pt x="147" y="246"/>
                  </a:lnTo>
                  <a:lnTo>
                    <a:pt x="107" y="179"/>
                  </a:lnTo>
                  <a:lnTo>
                    <a:pt x="57" y="118"/>
                  </a:lnTo>
                  <a:lnTo>
                    <a:pt x="0" y="66"/>
                  </a:lnTo>
                  <a:lnTo>
                    <a:pt x="51" y="0"/>
                  </a:lnTo>
                  <a:lnTo>
                    <a:pt x="109" y="51"/>
                  </a:lnTo>
                  <a:lnTo>
                    <a:pt x="160" y="110"/>
                  </a:lnTo>
                  <a:lnTo>
                    <a:pt x="203" y="174"/>
                  </a:lnTo>
                  <a:lnTo>
                    <a:pt x="238" y="245"/>
                  </a:lnTo>
                  <a:lnTo>
                    <a:pt x="264" y="320"/>
                  </a:lnTo>
                  <a:lnTo>
                    <a:pt x="279" y="399"/>
                  </a:lnTo>
                  <a:lnTo>
                    <a:pt x="284" y="482"/>
                  </a:lnTo>
                  <a:lnTo>
                    <a:pt x="278" y="560"/>
                  </a:lnTo>
                  <a:lnTo>
                    <a:pt x="263" y="634"/>
                  </a:lnTo>
                  <a:lnTo>
                    <a:pt x="239" y="705"/>
                  </a:lnTo>
                  <a:lnTo>
                    <a:pt x="206" y="771"/>
                  </a:lnTo>
                  <a:lnTo>
                    <a:pt x="167" y="832"/>
                  </a:lnTo>
                  <a:lnTo>
                    <a:pt x="120" y="888"/>
                  </a:lnTo>
                  <a:lnTo>
                    <a:pt x="67" y="938"/>
                  </a:lnTo>
                  <a:lnTo>
                    <a:pt x="13" y="874"/>
                  </a:lnTo>
                  <a:lnTo>
                    <a:pt x="66" y="823"/>
                  </a:lnTo>
                  <a:lnTo>
                    <a:pt x="112" y="766"/>
                  </a:lnTo>
                  <a:lnTo>
                    <a:pt x="148" y="702"/>
                  </a:lnTo>
                  <a:lnTo>
                    <a:pt x="176" y="633"/>
                  </a:lnTo>
                  <a:lnTo>
                    <a:pt x="194" y="559"/>
                  </a:lnTo>
                  <a:lnTo>
                    <a:pt x="200" y="481"/>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 name="Picture 1935"/>
            <p:cNvPicPr>
              <a:picLocks noChangeAspect="1" noChangeArrowheads="1"/>
            </p:cNvPicPr>
            <p:nvPr/>
          </p:nvPicPr>
          <p:blipFill>
            <a:blip r:embed="rId9" cstate="print"/>
            <a:srcRect/>
            <a:stretch>
              <a:fillRect/>
            </a:stretch>
          </p:blipFill>
          <p:spPr bwMode="auto">
            <a:xfrm>
              <a:off x="9913" y="2677"/>
              <a:ext cx="193" cy="315"/>
            </a:xfrm>
            <a:prstGeom prst="rect">
              <a:avLst/>
            </a:prstGeom>
            <a:noFill/>
          </p:spPr>
        </p:pic>
        <p:sp>
          <p:nvSpPr>
            <p:cNvPr id="26" name="Freeform 1936"/>
            <p:cNvSpPr>
              <a:spLocks/>
            </p:cNvSpPr>
            <p:nvPr/>
          </p:nvSpPr>
          <p:spPr bwMode="auto">
            <a:xfrm>
              <a:off x="9913" y="2677"/>
              <a:ext cx="193" cy="315"/>
            </a:xfrm>
            <a:custGeom>
              <a:avLst/>
              <a:gdLst>
                <a:gd name="T0" fmla="*/ 55 w 193"/>
                <a:gd name="T1" fmla="*/ 2700 h 315"/>
                <a:gd name="T2" fmla="*/ 60 w 193"/>
                <a:gd name="T3" fmla="*/ 2699 h 315"/>
                <a:gd name="T4" fmla="*/ 66 w 193"/>
                <a:gd name="T5" fmla="*/ 2698 h 315"/>
                <a:gd name="T6" fmla="*/ 73 w 193"/>
                <a:gd name="T7" fmla="*/ 2698 h 315"/>
                <a:gd name="T8" fmla="*/ 89 w 193"/>
                <a:gd name="T9" fmla="*/ 2703 h 315"/>
                <a:gd name="T10" fmla="*/ 103 w 193"/>
                <a:gd name="T11" fmla="*/ 2714 h 315"/>
                <a:gd name="T12" fmla="*/ 111 w 193"/>
                <a:gd name="T13" fmla="*/ 2728 h 315"/>
                <a:gd name="T14" fmla="*/ 113 w 193"/>
                <a:gd name="T15" fmla="*/ 2746 h 315"/>
                <a:gd name="T16" fmla="*/ 110 w 193"/>
                <a:gd name="T17" fmla="*/ 2759 h 315"/>
                <a:gd name="T18" fmla="*/ 103 w 193"/>
                <a:gd name="T19" fmla="*/ 2771 h 315"/>
                <a:gd name="T20" fmla="*/ 93 w 193"/>
                <a:gd name="T21" fmla="*/ 2779 h 315"/>
                <a:gd name="T22" fmla="*/ 80 w 193"/>
                <a:gd name="T23" fmla="*/ 2785 h 315"/>
                <a:gd name="T24" fmla="*/ 50 w 193"/>
                <a:gd name="T25" fmla="*/ 2797 h 315"/>
                <a:gd name="T26" fmla="*/ 26 w 193"/>
                <a:gd name="T27" fmla="*/ 2818 h 315"/>
                <a:gd name="T28" fmla="*/ 9 w 193"/>
                <a:gd name="T29" fmla="*/ 2846 h 315"/>
                <a:gd name="T30" fmla="*/ 0 w 193"/>
                <a:gd name="T31" fmla="*/ 2878 h 315"/>
                <a:gd name="T32" fmla="*/ 5 w 193"/>
                <a:gd name="T33" fmla="*/ 2920 h 315"/>
                <a:gd name="T34" fmla="*/ 25 w 193"/>
                <a:gd name="T35" fmla="*/ 2955 h 315"/>
                <a:gd name="T36" fmla="*/ 57 w 193"/>
                <a:gd name="T37" fmla="*/ 2980 h 315"/>
                <a:gd name="T38" fmla="*/ 97 w 193"/>
                <a:gd name="T39" fmla="*/ 2992 h 315"/>
                <a:gd name="T40" fmla="*/ 110 w 193"/>
                <a:gd name="T41" fmla="*/ 2992 h 315"/>
                <a:gd name="T42" fmla="*/ 123 w 193"/>
                <a:gd name="T43" fmla="*/ 2990 h 315"/>
                <a:gd name="T44" fmla="*/ 136 w 193"/>
                <a:gd name="T45" fmla="*/ 2987 h 315"/>
                <a:gd name="T46" fmla="*/ 148 w 193"/>
                <a:gd name="T47" fmla="*/ 2983 h 315"/>
                <a:gd name="T48" fmla="*/ 137 w 193"/>
                <a:gd name="T49" fmla="*/ 2969 h 315"/>
                <a:gd name="T50" fmla="*/ 132 w 193"/>
                <a:gd name="T51" fmla="*/ 2971 h 315"/>
                <a:gd name="T52" fmla="*/ 127 w 193"/>
                <a:gd name="T53" fmla="*/ 2971 h 315"/>
                <a:gd name="T54" fmla="*/ 81 w 193"/>
                <a:gd name="T55" fmla="*/ 2924 h 315"/>
                <a:gd name="T56" fmla="*/ 84 w 193"/>
                <a:gd name="T57" fmla="*/ 2910 h 315"/>
                <a:gd name="T58" fmla="*/ 91 w 193"/>
                <a:gd name="T59" fmla="*/ 2898 h 315"/>
                <a:gd name="T60" fmla="*/ 102 w 193"/>
                <a:gd name="T61" fmla="*/ 2889 h 315"/>
                <a:gd name="T62" fmla="*/ 115 w 193"/>
                <a:gd name="T63" fmla="*/ 2884 h 315"/>
                <a:gd name="T64" fmla="*/ 144 w 193"/>
                <a:gd name="T65" fmla="*/ 2871 h 315"/>
                <a:gd name="T66" fmla="*/ 168 w 193"/>
                <a:gd name="T67" fmla="*/ 2851 h 315"/>
                <a:gd name="T68" fmla="*/ 185 w 193"/>
                <a:gd name="T69" fmla="*/ 2823 h 315"/>
                <a:gd name="T70" fmla="*/ 193 w 193"/>
                <a:gd name="T71" fmla="*/ 2791 h 315"/>
                <a:gd name="T72" fmla="*/ 188 w 193"/>
                <a:gd name="T73" fmla="*/ 2749 h 315"/>
                <a:gd name="T74" fmla="*/ 168 w 193"/>
                <a:gd name="T75" fmla="*/ 2714 h 315"/>
                <a:gd name="T76" fmla="*/ 137 w 193"/>
                <a:gd name="T77" fmla="*/ 2689 h 315"/>
                <a:gd name="T78" fmla="*/ 97 w 193"/>
                <a:gd name="T79" fmla="*/ 2678 h 315"/>
                <a:gd name="T80" fmla="*/ 83 w 193"/>
                <a:gd name="T81" fmla="*/ 2677 h 315"/>
                <a:gd name="T82" fmla="*/ 69 w 193"/>
                <a:gd name="T83" fmla="*/ 2679 h 315"/>
                <a:gd name="T84" fmla="*/ 56 w 193"/>
                <a:gd name="T85" fmla="*/ 2682 h 315"/>
                <a:gd name="T86" fmla="*/ 43 w 193"/>
                <a:gd name="T87" fmla="*/ 2687 h 315"/>
                <a:gd name="T88" fmla="*/ 55 w 193"/>
                <a:gd name="T89" fmla="*/ 2700 h 3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3" h="315">
                  <a:moveTo>
                    <a:pt x="55" y="23"/>
                  </a:moveTo>
                  <a:lnTo>
                    <a:pt x="60" y="22"/>
                  </a:lnTo>
                  <a:lnTo>
                    <a:pt x="66" y="21"/>
                  </a:lnTo>
                  <a:lnTo>
                    <a:pt x="73" y="21"/>
                  </a:lnTo>
                  <a:lnTo>
                    <a:pt x="89" y="26"/>
                  </a:lnTo>
                  <a:lnTo>
                    <a:pt x="103" y="37"/>
                  </a:lnTo>
                  <a:lnTo>
                    <a:pt x="111" y="51"/>
                  </a:lnTo>
                  <a:lnTo>
                    <a:pt x="113" y="69"/>
                  </a:lnTo>
                  <a:lnTo>
                    <a:pt x="110" y="82"/>
                  </a:lnTo>
                  <a:lnTo>
                    <a:pt x="103" y="94"/>
                  </a:lnTo>
                  <a:lnTo>
                    <a:pt x="93" y="102"/>
                  </a:lnTo>
                  <a:lnTo>
                    <a:pt x="80" y="108"/>
                  </a:lnTo>
                  <a:lnTo>
                    <a:pt x="50" y="120"/>
                  </a:lnTo>
                  <a:lnTo>
                    <a:pt x="26" y="141"/>
                  </a:lnTo>
                  <a:lnTo>
                    <a:pt x="9" y="169"/>
                  </a:lnTo>
                  <a:lnTo>
                    <a:pt x="0" y="201"/>
                  </a:lnTo>
                  <a:lnTo>
                    <a:pt x="5" y="243"/>
                  </a:lnTo>
                  <a:lnTo>
                    <a:pt x="25" y="278"/>
                  </a:lnTo>
                  <a:lnTo>
                    <a:pt x="57" y="303"/>
                  </a:lnTo>
                  <a:lnTo>
                    <a:pt x="97" y="315"/>
                  </a:lnTo>
                  <a:lnTo>
                    <a:pt x="110" y="315"/>
                  </a:lnTo>
                  <a:lnTo>
                    <a:pt x="123" y="313"/>
                  </a:lnTo>
                  <a:lnTo>
                    <a:pt x="136" y="310"/>
                  </a:lnTo>
                  <a:lnTo>
                    <a:pt x="148" y="306"/>
                  </a:lnTo>
                  <a:lnTo>
                    <a:pt x="137" y="292"/>
                  </a:lnTo>
                  <a:lnTo>
                    <a:pt x="132" y="294"/>
                  </a:lnTo>
                  <a:lnTo>
                    <a:pt x="127" y="294"/>
                  </a:lnTo>
                  <a:lnTo>
                    <a:pt x="81" y="247"/>
                  </a:lnTo>
                  <a:lnTo>
                    <a:pt x="84" y="233"/>
                  </a:lnTo>
                  <a:lnTo>
                    <a:pt x="91" y="221"/>
                  </a:lnTo>
                  <a:lnTo>
                    <a:pt x="102" y="212"/>
                  </a:lnTo>
                  <a:lnTo>
                    <a:pt x="115" y="207"/>
                  </a:lnTo>
                  <a:lnTo>
                    <a:pt x="144" y="194"/>
                  </a:lnTo>
                  <a:lnTo>
                    <a:pt x="168" y="174"/>
                  </a:lnTo>
                  <a:lnTo>
                    <a:pt x="185" y="146"/>
                  </a:lnTo>
                  <a:lnTo>
                    <a:pt x="193" y="114"/>
                  </a:lnTo>
                  <a:lnTo>
                    <a:pt x="188" y="72"/>
                  </a:lnTo>
                  <a:lnTo>
                    <a:pt x="168" y="37"/>
                  </a:lnTo>
                  <a:lnTo>
                    <a:pt x="137" y="12"/>
                  </a:lnTo>
                  <a:lnTo>
                    <a:pt x="97" y="1"/>
                  </a:lnTo>
                  <a:lnTo>
                    <a:pt x="83" y="0"/>
                  </a:lnTo>
                  <a:lnTo>
                    <a:pt x="69" y="2"/>
                  </a:lnTo>
                  <a:lnTo>
                    <a:pt x="56" y="5"/>
                  </a:lnTo>
                  <a:lnTo>
                    <a:pt x="43" y="10"/>
                  </a:lnTo>
                  <a:lnTo>
                    <a:pt x="55" y="23"/>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 name="Picture 1937"/>
            <p:cNvPicPr>
              <a:picLocks noChangeAspect="1" noChangeArrowheads="1"/>
            </p:cNvPicPr>
            <p:nvPr/>
          </p:nvPicPr>
          <p:blipFill>
            <a:blip r:embed="rId10" cstate="print"/>
            <a:srcRect/>
            <a:stretch>
              <a:fillRect/>
            </a:stretch>
          </p:blipFill>
          <p:spPr bwMode="auto">
            <a:xfrm>
              <a:off x="9960" y="2783"/>
              <a:ext cx="102" cy="102"/>
            </a:xfrm>
            <a:prstGeom prst="rect">
              <a:avLst/>
            </a:prstGeom>
            <a:noFill/>
          </p:spPr>
        </p:pic>
        <p:sp>
          <p:nvSpPr>
            <p:cNvPr id="28" name="Freeform 1938"/>
            <p:cNvSpPr>
              <a:spLocks/>
            </p:cNvSpPr>
            <p:nvPr/>
          </p:nvSpPr>
          <p:spPr bwMode="auto">
            <a:xfrm>
              <a:off x="9960" y="2783"/>
              <a:ext cx="102" cy="102"/>
            </a:xfrm>
            <a:custGeom>
              <a:avLst/>
              <a:gdLst>
                <a:gd name="T0" fmla="*/ 46 w 102"/>
                <a:gd name="T1" fmla="*/ 2885 h 102"/>
                <a:gd name="T2" fmla="*/ 26 w 102"/>
                <a:gd name="T3" fmla="*/ 2879 h 102"/>
                <a:gd name="T4" fmla="*/ 11 w 102"/>
                <a:gd name="T5" fmla="*/ 2867 h 102"/>
                <a:gd name="T6" fmla="*/ 2 w 102"/>
                <a:gd name="T7" fmla="*/ 2849 h 102"/>
                <a:gd name="T8" fmla="*/ 0 w 102"/>
                <a:gd name="T9" fmla="*/ 2829 h 102"/>
                <a:gd name="T10" fmla="*/ 6 w 102"/>
                <a:gd name="T11" fmla="*/ 2810 h 102"/>
                <a:gd name="T12" fmla="*/ 19 w 102"/>
                <a:gd name="T13" fmla="*/ 2795 h 102"/>
                <a:gd name="T14" fmla="*/ 36 w 102"/>
                <a:gd name="T15" fmla="*/ 2786 h 102"/>
                <a:gd name="T16" fmla="*/ 56 w 102"/>
                <a:gd name="T17" fmla="*/ 2784 h 102"/>
                <a:gd name="T18" fmla="*/ 75 w 102"/>
                <a:gd name="T19" fmla="*/ 2790 h 102"/>
                <a:gd name="T20" fmla="*/ 90 w 102"/>
                <a:gd name="T21" fmla="*/ 2802 h 102"/>
                <a:gd name="T22" fmla="*/ 100 w 102"/>
                <a:gd name="T23" fmla="*/ 2819 h 102"/>
                <a:gd name="T24" fmla="*/ 102 w 102"/>
                <a:gd name="T25" fmla="*/ 2840 h 102"/>
                <a:gd name="T26" fmla="*/ 96 w 102"/>
                <a:gd name="T27" fmla="*/ 2859 h 102"/>
                <a:gd name="T28" fmla="*/ 83 w 102"/>
                <a:gd name="T29" fmla="*/ 2874 h 102"/>
                <a:gd name="T30" fmla="*/ 66 w 102"/>
                <a:gd name="T31" fmla="*/ 2883 h 102"/>
                <a:gd name="T32" fmla="*/ 46 w 102"/>
                <a:gd name="T33" fmla="*/ 2885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02">
                  <a:moveTo>
                    <a:pt x="46" y="101"/>
                  </a:moveTo>
                  <a:lnTo>
                    <a:pt x="26" y="95"/>
                  </a:lnTo>
                  <a:lnTo>
                    <a:pt x="11" y="83"/>
                  </a:lnTo>
                  <a:lnTo>
                    <a:pt x="2" y="65"/>
                  </a:lnTo>
                  <a:lnTo>
                    <a:pt x="0" y="45"/>
                  </a:lnTo>
                  <a:lnTo>
                    <a:pt x="6" y="26"/>
                  </a:lnTo>
                  <a:lnTo>
                    <a:pt x="19" y="11"/>
                  </a:lnTo>
                  <a:lnTo>
                    <a:pt x="36" y="2"/>
                  </a:lnTo>
                  <a:lnTo>
                    <a:pt x="56" y="0"/>
                  </a:lnTo>
                  <a:lnTo>
                    <a:pt x="75" y="6"/>
                  </a:lnTo>
                  <a:lnTo>
                    <a:pt x="90" y="18"/>
                  </a:lnTo>
                  <a:lnTo>
                    <a:pt x="100" y="35"/>
                  </a:lnTo>
                  <a:lnTo>
                    <a:pt x="102" y="56"/>
                  </a:lnTo>
                  <a:lnTo>
                    <a:pt x="96" y="75"/>
                  </a:lnTo>
                  <a:lnTo>
                    <a:pt x="83" y="90"/>
                  </a:lnTo>
                  <a:lnTo>
                    <a:pt x="66" y="99"/>
                  </a:lnTo>
                  <a:lnTo>
                    <a:pt x="46" y="10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 name="Picture 1939"/>
            <p:cNvPicPr>
              <a:picLocks noChangeAspect="1" noChangeArrowheads="1"/>
            </p:cNvPicPr>
            <p:nvPr/>
          </p:nvPicPr>
          <p:blipFill>
            <a:blip r:embed="rId11" cstate="print"/>
            <a:srcRect/>
            <a:stretch>
              <a:fillRect/>
            </a:stretch>
          </p:blipFill>
          <p:spPr bwMode="auto">
            <a:xfrm>
              <a:off x="9316" y="2588"/>
              <a:ext cx="1371" cy="1374"/>
            </a:xfrm>
            <a:prstGeom prst="rect">
              <a:avLst/>
            </a:prstGeom>
            <a:noFill/>
          </p:spPr>
        </p:pic>
        <p:sp>
          <p:nvSpPr>
            <p:cNvPr id="30" name="Freeform 1940"/>
            <p:cNvSpPr>
              <a:spLocks/>
            </p:cNvSpPr>
            <p:nvPr/>
          </p:nvSpPr>
          <p:spPr bwMode="auto">
            <a:xfrm>
              <a:off x="9401" y="2673"/>
              <a:ext cx="1201" cy="1203"/>
            </a:xfrm>
            <a:custGeom>
              <a:avLst/>
              <a:gdLst>
                <a:gd name="T0" fmla="*/ 593 w 1201"/>
                <a:gd name="T1" fmla="*/ 3877 h 1203"/>
                <a:gd name="T2" fmla="*/ 518 w 1201"/>
                <a:gd name="T3" fmla="*/ 3871 h 1203"/>
                <a:gd name="T4" fmla="*/ 446 w 1201"/>
                <a:gd name="T5" fmla="*/ 3857 h 1203"/>
                <a:gd name="T6" fmla="*/ 377 w 1201"/>
                <a:gd name="T7" fmla="*/ 3834 h 1203"/>
                <a:gd name="T8" fmla="*/ 312 w 1201"/>
                <a:gd name="T9" fmla="*/ 3803 h 1203"/>
                <a:gd name="T10" fmla="*/ 252 w 1201"/>
                <a:gd name="T11" fmla="*/ 3765 h 1203"/>
                <a:gd name="T12" fmla="*/ 196 w 1201"/>
                <a:gd name="T13" fmla="*/ 3721 h 1203"/>
                <a:gd name="T14" fmla="*/ 147 w 1201"/>
                <a:gd name="T15" fmla="*/ 3670 h 1203"/>
                <a:gd name="T16" fmla="*/ 103 w 1201"/>
                <a:gd name="T17" fmla="*/ 3614 h 1203"/>
                <a:gd name="T18" fmla="*/ 67 w 1201"/>
                <a:gd name="T19" fmla="*/ 3552 h 1203"/>
                <a:gd name="T20" fmla="*/ 38 w 1201"/>
                <a:gd name="T21" fmla="*/ 3487 h 1203"/>
                <a:gd name="T22" fmla="*/ 16 w 1201"/>
                <a:gd name="T23" fmla="*/ 3417 h 1203"/>
                <a:gd name="T24" fmla="*/ 4 w 1201"/>
                <a:gd name="T25" fmla="*/ 3344 h 1203"/>
                <a:gd name="T26" fmla="*/ 0 w 1201"/>
                <a:gd name="T27" fmla="*/ 3269 h 1203"/>
                <a:gd name="T28" fmla="*/ 5 w 1201"/>
                <a:gd name="T29" fmla="*/ 3193 h 1203"/>
                <a:gd name="T30" fmla="*/ 20 w 1201"/>
                <a:gd name="T31" fmla="*/ 3121 h 1203"/>
                <a:gd name="T32" fmla="*/ 42 w 1201"/>
                <a:gd name="T33" fmla="*/ 3052 h 1203"/>
                <a:gd name="T34" fmla="*/ 73 w 1201"/>
                <a:gd name="T35" fmla="*/ 2987 h 1203"/>
                <a:gd name="T36" fmla="*/ 111 w 1201"/>
                <a:gd name="T37" fmla="*/ 2926 h 1203"/>
                <a:gd name="T38" fmla="*/ 156 w 1201"/>
                <a:gd name="T39" fmla="*/ 2871 h 1203"/>
                <a:gd name="T40" fmla="*/ 206 w 1201"/>
                <a:gd name="T41" fmla="*/ 2821 h 1203"/>
                <a:gd name="T42" fmla="*/ 262 w 1201"/>
                <a:gd name="T43" fmla="*/ 2778 h 1203"/>
                <a:gd name="T44" fmla="*/ 324 w 1201"/>
                <a:gd name="T45" fmla="*/ 2741 h 1203"/>
                <a:gd name="T46" fmla="*/ 389 w 1201"/>
                <a:gd name="T47" fmla="*/ 2712 h 1203"/>
                <a:gd name="T48" fmla="*/ 458 w 1201"/>
                <a:gd name="T49" fmla="*/ 2691 h 1203"/>
                <a:gd name="T50" fmla="*/ 531 w 1201"/>
                <a:gd name="T51" fmla="*/ 2678 h 1203"/>
                <a:gd name="T52" fmla="*/ 606 w 1201"/>
                <a:gd name="T53" fmla="*/ 2674 h 1203"/>
                <a:gd name="T54" fmla="*/ 682 w 1201"/>
                <a:gd name="T55" fmla="*/ 2679 h 1203"/>
                <a:gd name="T56" fmla="*/ 754 w 1201"/>
                <a:gd name="T57" fmla="*/ 2694 h 1203"/>
                <a:gd name="T58" fmla="*/ 823 w 1201"/>
                <a:gd name="T59" fmla="*/ 2717 h 1203"/>
                <a:gd name="T60" fmla="*/ 888 w 1201"/>
                <a:gd name="T61" fmla="*/ 2748 h 1203"/>
                <a:gd name="T62" fmla="*/ 948 w 1201"/>
                <a:gd name="T63" fmla="*/ 2785 h 1203"/>
                <a:gd name="T64" fmla="*/ 1003 w 1201"/>
                <a:gd name="T65" fmla="*/ 2830 h 1203"/>
                <a:gd name="T66" fmla="*/ 1053 w 1201"/>
                <a:gd name="T67" fmla="*/ 2881 h 1203"/>
                <a:gd name="T68" fmla="*/ 1096 w 1201"/>
                <a:gd name="T69" fmla="*/ 2937 h 1203"/>
                <a:gd name="T70" fmla="*/ 1133 w 1201"/>
                <a:gd name="T71" fmla="*/ 2998 h 1203"/>
                <a:gd name="T72" fmla="*/ 1162 w 1201"/>
                <a:gd name="T73" fmla="*/ 3064 h 1203"/>
                <a:gd name="T74" fmla="*/ 1183 w 1201"/>
                <a:gd name="T75" fmla="*/ 3134 h 1203"/>
                <a:gd name="T76" fmla="*/ 1196 w 1201"/>
                <a:gd name="T77" fmla="*/ 3207 h 1203"/>
                <a:gd name="T78" fmla="*/ 1200 w 1201"/>
                <a:gd name="T79" fmla="*/ 3282 h 1203"/>
                <a:gd name="T80" fmla="*/ 1195 w 1201"/>
                <a:gd name="T81" fmla="*/ 3357 h 1203"/>
                <a:gd name="T82" fmla="*/ 1180 w 1201"/>
                <a:gd name="T83" fmla="*/ 3430 h 1203"/>
                <a:gd name="T84" fmla="*/ 1157 w 1201"/>
                <a:gd name="T85" fmla="*/ 3499 h 1203"/>
                <a:gd name="T86" fmla="*/ 1127 w 1201"/>
                <a:gd name="T87" fmla="*/ 3564 h 1203"/>
                <a:gd name="T88" fmla="*/ 1089 w 1201"/>
                <a:gd name="T89" fmla="*/ 3625 h 1203"/>
                <a:gd name="T90" fmla="*/ 1044 w 1201"/>
                <a:gd name="T91" fmla="*/ 3680 h 1203"/>
                <a:gd name="T92" fmla="*/ 994 w 1201"/>
                <a:gd name="T93" fmla="*/ 3730 h 1203"/>
                <a:gd name="T94" fmla="*/ 937 w 1201"/>
                <a:gd name="T95" fmla="*/ 3773 h 1203"/>
                <a:gd name="T96" fmla="*/ 876 w 1201"/>
                <a:gd name="T97" fmla="*/ 3810 h 1203"/>
                <a:gd name="T98" fmla="*/ 811 w 1201"/>
                <a:gd name="T99" fmla="*/ 3839 h 1203"/>
                <a:gd name="T100" fmla="*/ 741 w 1201"/>
                <a:gd name="T101" fmla="*/ 3860 h 1203"/>
                <a:gd name="T102" fmla="*/ 669 w 1201"/>
                <a:gd name="T103" fmla="*/ 3873 h 1203"/>
                <a:gd name="T104" fmla="*/ 593 w 1201"/>
                <a:gd name="T105" fmla="*/ 3877 h 1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1" h="1203">
                  <a:moveTo>
                    <a:pt x="593" y="1203"/>
                  </a:moveTo>
                  <a:lnTo>
                    <a:pt x="518" y="1197"/>
                  </a:lnTo>
                  <a:lnTo>
                    <a:pt x="446" y="1183"/>
                  </a:lnTo>
                  <a:lnTo>
                    <a:pt x="377" y="1160"/>
                  </a:lnTo>
                  <a:lnTo>
                    <a:pt x="312" y="1129"/>
                  </a:lnTo>
                  <a:lnTo>
                    <a:pt x="252" y="1091"/>
                  </a:lnTo>
                  <a:lnTo>
                    <a:pt x="196" y="1047"/>
                  </a:lnTo>
                  <a:lnTo>
                    <a:pt x="147" y="996"/>
                  </a:lnTo>
                  <a:lnTo>
                    <a:pt x="103" y="940"/>
                  </a:lnTo>
                  <a:lnTo>
                    <a:pt x="67" y="878"/>
                  </a:lnTo>
                  <a:lnTo>
                    <a:pt x="38" y="813"/>
                  </a:lnTo>
                  <a:lnTo>
                    <a:pt x="16" y="743"/>
                  </a:lnTo>
                  <a:lnTo>
                    <a:pt x="4" y="670"/>
                  </a:lnTo>
                  <a:lnTo>
                    <a:pt x="0" y="595"/>
                  </a:lnTo>
                  <a:lnTo>
                    <a:pt x="5" y="519"/>
                  </a:lnTo>
                  <a:lnTo>
                    <a:pt x="20" y="447"/>
                  </a:lnTo>
                  <a:lnTo>
                    <a:pt x="42" y="378"/>
                  </a:lnTo>
                  <a:lnTo>
                    <a:pt x="73" y="313"/>
                  </a:lnTo>
                  <a:lnTo>
                    <a:pt x="111" y="252"/>
                  </a:lnTo>
                  <a:lnTo>
                    <a:pt x="156" y="197"/>
                  </a:lnTo>
                  <a:lnTo>
                    <a:pt x="206" y="147"/>
                  </a:lnTo>
                  <a:lnTo>
                    <a:pt x="262" y="104"/>
                  </a:lnTo>
                  <a:lnTo>
                    <a:pt x="324" y="67"/>
                  </a:lnTo>
                  <a:lnTo>
                    <a:pt x="389" y="38"/>
                  </a:lnTo>
                  <a:lnTo>
                    <a:pt x="458" y="17"/>
                  </a:lnTo>
                  <a:lnTo>
                    <a:pt x="531" y="4"/>
                  </a:lnTo>
                  <a:lnTo>
                    <a:pt x="606" y="0"/>
                  </a:lnTo>
                  <a:lnTo>
                    <a:pt x="682" y="5"/>
                  </a:lnTo>
                  <a:lnTo>
                    <a:pt x="754" y="20"/>
                  </a:lnTo>
                  <a:lnTo>
                    <a:pt x="823" y="43"/>
                  </a:lnTo>
                  <a:lnTo>
                    <a:pt x="888" y="74"/>
                  </a:lnTo>
                  <a:lnTo>
                    <a:pt x="948" y="111"/>
                  </a:lnTo>
                  <a:lnTo>
                    <a:pt x="1003" y="156"/>
                  </a:lnTo>
                  <a:lnTo>
                    <a:pt x="1053" y="207"/>
                  </a:lnTo>
                  <a:lnTo>
                    <a:pt x="1096" y="263"/>
                  </a:lnTo>
                  <a:lnTo>
                    <a:pt x="1133" y="324"/>
                  </a:lnTo>
                  <a:lnTo>
                    <a:pt x="1162" y="390"/>
                  </a:lnTo>
                  <a:lnTo>
                    <a:pt x="1183" y="460"/>
                  </a:lnTo>
                  <a:lnTo>
                    <a:pt x="1196" y="533"/>
                  </a:lnTo>
                  <a:lnTo>
                    <a:pt x="1200" y="608"/>
                  </a:lnTo>
                  <a:lnTo>
                    <a:pt x="1195" y="683"/>
                  </a:lnTo>
                  <a:lnTo>
                    <a:pt x="1180" y="756"/>
                  </a:lnTo>
                  <a:lnTo>
                    <a:pt x="1157" y="825"/>
                  </a:lnTo>
                  <a:lnTo>
                    <a:pt x="1127" y="890"/>
                  </a:lnTo>
                  <a:lnTo>
                    <a:pt x="1089" y="951"/>
                  </a:lnTo>
                  <a:lnTo>
                    <a:pt x="1044" y="1006"/>
                  </a:lnTo>
                  <a:lnTo>
                    <a:pt x="994" y="1056"/>
                  </a:lnTo>
                  <a:lnTo>
                    <a:pt x="937" y="1099"/>
                  </a:lnTo>
                  <a:lnTo>
                    <a:pt x="876" y="1136"/>
                  </a:lnTo>
                  <a:lnTo>
                    <a:pt x="811" y="1165"/>
                  </a:lnTo>
                  <a:lnTo>
                    <a:pt x="741" y="1186"/>
                  </a:lnTo>
                  <a:lnTo>
                    <a:pt x="669" y="1199"/>
                  </a:lnTo>
                  <a:lnTo>
                    <a:pt x="593" y="120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Freeform 1941"/>
            <p:cNvSpPr>
              <a:spLocks/>
            </p:cNvSpPr>
            <p:nvPr/>
          </p:nvSpPr>
          <p:spPr bwMode="auto">
            <a:xfrm>
              <a:off x="9316" y="2588"/>
              <a:ext cx="1371" cy="1374"/>
            </a:xfrm>
            <a:custGeom>
              <a:avLst/>
              <a:gdLst>
                <a:gd name="T0" fmla="*/ 692 w 1371"/>
                <a:gd name="T1" fmla="*/ 2589 h 1374"/>
                <a:gd name="T2" fmla="*/ 618 w 1371"/>
                <a:gd name="T3" fmla="*/ 2592 h 1374"/>
                <a:gd name="T4" fmla="*/ 545 w 1371"/>
                <a:gd name="T5" fmla="*/ 2603 h 1374"/>
                <a:gd name="T6" fmla="*/ 475 w 1371"/>
                <a:gd name="T7" fmla="*/ 2621 h 1374"/>
                <a:gd name="T8" fmla="*/ 409 w 1371"/>
                <a:gd name="T9" fmla="*/ 2647 h 1374"/>
                <a:gd name="T10" fmla="*/ 346 w 1371"/>
                <a:gd name="T11" fmla="*/ 2679 h 1374"/>
                <a:gd name="T12" fmla="*/ 286 w 1371"/>
                <a:gd name="T13" fmla="*/ 2717 h 1374"/>
                <a:gd name="T14" fmla="*/ 231 w 1371"/>
                <a:gd name="T15" fmla="*/ 2761 h 1374"/>
                <a:gd name="T16" fmla="*/ 181 w 1371"/>
                <a:gd name="T17" fmla="*/ 2810 h 1374"/>
                <a:gd name="T18" fmla="*/ 136 w 1371"/>
                <a:gd name="T19" fmla="*/ 2864 h 1374"/>
                <a:gd name="T20" fmla="*/ 97 w 1371"/>
                <a:gd name="T21" fmla="*/ 2922 h 1374"/>
                <a:gd name="T22" fmla="*/ 64 w 1371"/>
                <a:gd name="T23" fmla="*/ 2985 h 1374"/>
                <a:gd name="T24" fmla="*/ 37 w 1371"/>
                <a:gd name="T25" fmla="*/ 3051 h 1374"/>
                <a:gd name="T26" fmla="*/ 17 w 1371"/>
                <a:gd name="T27" fmla="*/ 3121 h 1374"/>
                <a:gd name="T28" fmla="*/ 4 w 1371"/>
                <a:gd name="T29" fmla="*/ 3193 h 1374"/>
                <a:gd name="T30" fmla="*/ 0 w 1371"/>
                <a:gd name="T31" fmla="*/ 3268 h 1374"/>
                <a:gd name="T32" fmla="*/ 3 w 1371"/>
                <a:gd name="T33" fmla="*/ 3343 h 1374"/>
                <a:gd name="T34" fmla="*/ 14 w 1371"/>
                <a:gd name="T35" fmla="*/ 3415 h 1374"/>
                <a:gd name="T36" fmla="*/ 32 w 1371"/>
                <a:gd name="T37" fmla="*/ 3485 h 1374"/>
                <a:gd name="T38" fmla="*/ 58 w 1371"/>
                <a:gd name="T39" fmla="*/ 3552 h 1374"/>
                <a:gd name="T40" fmla="*/ 89 w 1371"/>
                <a:gd name="T41" fmla="*/ 3616 h 1374"/>
                <a:gd name="T42" fmla="*/ 127 w 1371"/>
                <a:gd name="T43" fmla="*/ 3675 h 1374"/>
                <a:gd name="T44" fmla="*/ 171 w 1371"/>
                <a:gd name="T45" fmla="*/ 3730 h 1374"/>
                <a:gd name="T46" fmla="*/ 220 w 1371"/>
                <a:gd name="T47" fmla="*/ 3780 h 1374"/>
                <a:gd name="T48" fmla="*/ 274 w 1371"/>
                <a:gd name="T49" fmla="*/ 3825 h 1374"/>
                <a:gd name="T50" fmla="*/ 333 w 1371"/>
                <a:gd name="T51" fmla="*/ 3865 h 1374"/>
                <a:gd name="T52" fmla="*/ 395 w 1371"/>
                <a:gd name="T53" fmla="*/ 3898 h 1374"/>
                <a:gd name="T54" fmla="*/ 461 w 1371"/>
                <a:gd name="T55" fmla="*/ 3925 h 1374"/>
                <a:gd name="T56" fmla="*/ 531 w 1371"/>
                <a:gd name="T57" fmla="*/ 3945 h 1374"/>
                <a:gd name="T58" fmla="*/ 603 w 1371"/>
                <a:gd name="T59" fmla="*/ 3957 h 1374"/>
                <a:gd name="T60" fmla="*/ 677 w 1371"/>
                <a:gd name="T61" fmla="*/ 3962 h 1374"/>
                <a:gd name="T62" fmla="*/ 752 w 1371"/>
                <a:gd name="T63" fmla="*/ 3959 h 1374"/>
                <a:gd name="T64" fmla="*/ 825 w 1371"/>
                <a:gd name="T65" fmla="*/ 3948 h 1374"/>
                <a:gd name="T66" fmla="*/ 894 w 1371"/>
                <a:gd name="T67" fmla="*/ 3930 h 1374"/>
                <a:gd name="T68" fmla="*/ 961 w 1371"/>
                <a:gd name="T69" fmla="*/ 3904 h 1374"/>
                <a:gd name="T70" fmla="*/ 1024 w 1371"/>
                <a:gd name="T71" fmla="*/ 3872 h 1374"/>
                <a:gd name="T72" fmla="*/ 1084 w 1371"/>
                <a:gd name="T73" fmla="*/ 3834 h 1374"/>
                <a:gd name="T74" fmla="*/ 1138 w 1371"/>
                <a:gd name="T75" fmla="*/ 3790 h 1374"/>
                <a:gd name="T76" fmla="*/ 1189 w 1371"/>
                <a:gd name="T77" fmla="*/ 3741 h 1374"/>
                <a:gd name="T78" fmla="*/ 1234 w 1371"/>
                <a:gd name="T79" fmla="*/ 3687 h 1374"/>
                <a:gd name="T80" fmla="*/ 1273 w 1371"/>
                <a:gd name="T81" fmla="*/ 3629 h 1374"/>
                <a:gd name="T82" fmla="*/ 1306 w 1371"/>
                <a:gd name="T83" fmla="*/ 3566 h 1374"/>
                <a:gd name="T84" fmla="*/ 1333 w 1371"/>
                <a:gd name="T85" fmla="*/ 3500 h 1374"/>
                <a:gd name="T86" fmla="*/ 1353 w 1371"/>
                <a:gd name="T87" fmla="*/ 3430 h 1374"/>
                <a:gd name="T88" fmla="*/ 1365 w 1371"/>
                <a:gd name="T89" fmla="*/ 3358 h 1374"/>
                <a:gd name="T90" fmla="*/ 1370 w 1371"/>
                <a:gd name="T91" fmla="*/ 3283 h 1374"/>
                <a:gd name="T92" fmla="*/ 1367 w 1371"/>
                <a:gd name="T93" fmla="*/ 3208 h 1374"/>
                <a:gd name="T94" fmla="*/ 1356 w 1371"/>
                <a:gd name="T95" fmla="*/ 3135 h 1374"/>
                <a:gd name="T96" fmla="*/ 1338 w 1371"/>
                <a:gd name="T97" fmla="*/ 3066 h 1374"/>
                <a:gd name="T98" fmla="*/ 1312 w 1371"/>
                <a:gd name="T99" fmla="*/ 2999 h 1374"/>
                <a:gd name="T100" fmla="*/ 1280 w 1371"/>
                <a:gd name="T101" fmla="*/ 2935 h 1374"/>
                <a:gd name="T102" fmla="*/ 1242 w 1371"/>
                <a:gd name="T103" fmla="*/ 2876 h 1374"/>
                <a:gd name="T104" fmla="*/ 1199 w 1371"/>
                <a:gd name="T105" fmla="*/ 2821 h 1374"/>
                <a:gd name="T106" fmla="*/ 1150 w 1371"/>
                <a:gd name="T107" fmla="*/ 2771 h 1374"/>
                <a:gd name="T108" fmla="*/ 1096 w 1371"/>
                <a:gd name="T109" fmla="*/ 2726 h 1374"/>
                <a:gd name="T110" fmla="*/ 1037 w 1371"/>
                <a:gd name="T111" fmla="*/ 2686 h 1374"/>
                <a:gd name="T112" fmla="*/ 975 w 1371"/>
                <a:gd name="T113" fmla="*/ 2653 h 1374"/>
                <a:gd name="T114" fmla="*/ 909 w 1371"/>
                <a:gd name="T115" fmla="*/ 2626 h 1374"/>
                <a:gd name="T116" fmla="*/ 839 w 1371"/>
                <a:gd name="T117" fmla="*/ 2606 h 1374"/>
                <a:gd name="T118" fmla="*/ 767 w 1371"/>
                <a:gd name="T119" fmla="*/ 2594 h 1374"/>
                <a:gd name="T120" fmla="*/ 692 w 1371"/>
                <a:gd name="T121" fmla="*/ 2589 h 1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71" h="1374">
                  <a:moveTo>
                    <a:pt x="692" y="0"/>
                  </a:moveTo>
                  <a:lnTo>
                    <a:pt x="618" y="3"/>
                  </a:lnTo>
                  <a:lnTo>
                    <a:pt x="545" y="14"/>
                  </a:lnTo>
                  <a:lnTo>
                    <a:pt x="475" y="32"/>
                  </a:lnTo>
                  <a:lnTo>
                    <a:pt x="409" y="58"/>
                  </a:lnTo>
                  <a:lnTo>
                    <a:pt x="346" y="90"/>
                  </a:lnTo>
                  <a:lnTo>
                    <a:pt x="286" y="128"/>
                  </a:lnTo>
                  <a:lnTo>
                    <a:pt x="231" y="172"/>
                  </a:lnTo>
                  <a:lnTo>
                    <a:pt x="181" y="221"/>
                  </a:lnTo>
                  <a:lnTo>
                    <a:pt x="136" y="275"/>
                  </a:lnTo>
                  <a:lnTo>
                    <a:pt x="97" y="333"/>
                  </a:lnTo>
                  <a:lnTo>
                    <a:pt x="64" y="396"/>
                  </a:lnTo>
                  <a:lnTo>
                    <a:pt x="37" y="462"/>
                  </a:lnTo>
                  <a:lnTo>
                    <a:pt x="17" y="532"/>
                  </a:lnTo>
                  <a:lnTo>
                    <a:pt x="4" y="604"/>
                  </a:lnTo>
                  <a:lnTo>
                    <a:pt x="0" y="679"/>
                  </a:lnTo>
                  <a:lnTo>
                    <a:pt x="3" y="754"/>
                  </a:lnTo>
                  <a:lnTo>
                    <a:pt x="14" y="826"/>
                  </a:lnTo>
                  <a:lnTo>
                    <a:pt x="32" y="896"/>
                  </a:lnTo>
                  <a:lnTo>
                    <a:pt x="58" y="963"/>
                  </a:lnTo>
                  <a:lnTo>
                    <a:pt x="89" y="1027"/>
                  </a:lnTo>
                  <a:lnTo>
                    <a:pt x="127" y="1086"/>
                  </a:lnTo>
                  <a:lnTo>
                    <a:pt x="171" y="1141"/>
                  </a:lnTo>
                  <a:lnTo>
                    <a:pt x="220" y="1191"/>
                  </a:lnTo>
                  <a:lnTo>
                    <a:pt x="274" y="1236"/>
                  </a:lnTo>
                  <a:lnTo>
                    <a:pt x="333" y="1276"/>
                  </a:lnTo>
                  <a:lnTo>
                    <a:pt x="395" y="1309"/>
                  </a:lnTo>
                  <a:lnTo>
                    <a:pt x="461" y="1336"/>
                  </a:lnTo>
                  <a:lnTo>
                    <a:pt x="531" y="1356"/>
                  </a:lnTo>
                  <a:lnTo>
                    <a:pt x="603" y="1368"/>
                  </a:lnTo>
                  <a:lnTo>
                    <a:pt x="677" y="1373"/>
                  </a:lnTo>
                  <a:lnTo>
                    <a:pt x="752" y="1370"/>
                  </a:lnTo>
                  <a:lnTo>
                    <a:pt x="825" y="1359"/>
                  </a:lnTo>
                  <a:lnTo>
                    <a:pt x="894" y="1341"/>
                  </a:lnTo>
                  <a:lnTo>
                    <a:pt x="961" y="1315"/>
                  </a:lnTo>
                  <a:lnTo>
                    <a:pt x="1024" y="1283"/>
                  </a:lnTo>
                  <a:lnTo>
                    <a:pt x="1084" y="1245"/>
                  </a:lnTo>
                  <a:lnTo>
                    <a:pt x="1138" y="1201"/>
                  </a:lnTo>
                  <a:lnTo>
                    <a:pt x="1189" y="1152"/>
                  </a:lnTo>
                  <a:lnTo>
                    <a:pt x="1234" y="1098"/>
                  </a:lnTo>
                  <a:lnTo>
                    <a:pt x="1273" y="1040"/>
                  </a:lnTo>
                  <a:lnTo>
                    <a:pt x="1306" y="977"/>
                  </a:lnTo>
                  <a:lnTo>
                    <a:pt x="1333" y="911"/>
                  </a:lnTo>
                  <a:lnTo>
                    <a:pt x="1353" y="841"/>
                  </a:lnTo>
                  <a:lnTo>
                    <a:pt x="1365" y="769"/>
                  </a:lnTo>
                  <a:lnTo>
                    <a:pt x="1370" y="694"/>
                  </a:lnTo>
                  <a:lnTo>
                    <a:pt x="1367" y="619"/>
                  </a:lnTo>
                  <a:lnTo>
                    <a:pt x="1356" y="546"/>
                  </a:lnTo>
                  <a:lnTo>
                    <a:pt x="1338" y="477"/>
                  </a:lnTo>
                  <a:lnTo>
                    <a:pt x="1312" y="410"/>
                  </a:lnTo>
                  <a:lnTo>
                    <a:pt x="1280" y="346"/>
                  </a:lnTo>
                  <a:lnTo>
                    <a:pt x="1242" y="287"/>
                  </a:lnTo>
                  <a:lnTo>
                    <a:pt x="1199" y="232"/>
                  </a:lnTo>
                  <a:lnTo>
                    <a:pt x="1150" y="182"/>
                  </a:lnTo>
                  <a:lnTo>
                    <a:pt x="1096" y="137"/>
                  </a:lnTo>
                  <a:lnTo>
                    <a:pt x="1037" y="97"/>
                  </a:lnTo>
                  <a:lnTo>
                    <a:pt x="975" y="64"/>
                  </a:lnTo>
                  <a:lnTo>
                    <a:pt x="909" y="37"/>
                  </a:lnTo>
                  <a:lnTo>
                    <a:pt x="839" y="17"/>
                  </a:lnTo>
                  <a:lnTo>
                    <a:pt x="767" y="5"/>
                  </a:lnTo>
                  <a:lnTo>
                    <a:pt x="692" y="0"/>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1942"/>
            <p:cNvSpPr>
              <a:spLocks/>
            </p:cNvSpPr>
            <p:nvPr/>
          </p:nvSpPr>
          <p:spPr bwMode="auto">
            <a:xfrm>
              <a:off x="5455" y="2297"/>
              <a:ext cx="143" cy="536"/>
            </a:xfrm>
            <a:custGeom>
              <a:avLst/>
              <a:gdLst>
                <a:gd name="T0" fmla="*/ 9 w 143"/>
                <a:gd name="T1" fmla="*/ 2833 h 536"/>
                <a:gd name="T2" fmla="*/ 0 w 143"/>
                <a:gd name="T3" fmla="*/ 2793 h 536"/>
                <a:gd name="T4" fmla="*/ 19 w 143"/>
                <a:gd name="T5" fmla="*/ 2777 h 536"/>
                <a:gd name="T6" fmla="*/ 26 w 143"/>
                <a:gd name="T7" fmla="*/ 2760 h 536"/>
                <a:gd name="T8" fmla="*/ 23 w 143"/>
                <a:gd name="T9" fmla="*/ 2387 h 536"/>
                <a:gd name="T10" fmla="*/ 9 w 143"/>
                <a:gd name="T11" fmla="*/ 2360 h 536"/>
                <a:gd name="T12" fmla="*/ 9 w 143"/>
                <a:gd name="T13" fmla="*/ 2305 h 536"/>
                <a:gd name="T14" fmla="*/ 26 w 143"/>
                <a:gd name="T15" fmla="*/ 2298 h 536"/>
                <a:gd name="T16" fmla="*/ 33 w 143"/>
                <a:gd name="T17" fmla="*/ 2329 h 536"/>
                <a:gd name="T18" fmla="*/ 114 w 143"/>
                <a:gd name="T19" fmla="*/ 2375 h 536"/>
                <a:gd name="T20" fmla="*/ 114 w 143"/>
                <a:gd name="T21" fmla="*/ 2546 h 536"/>
                <a:gd name="T22" fmla="*/ 142 w 143"/>
                <a:gd name="T23" fmla="*/ 2546 h 536"/>
                <a:gd name="T24" fmla="*/ 142 w 143"/>
                <a:gd name="T25" fmla="*/ 2613 h 536"/>
                <a:gd name="T26" fmla="*/ 114 w 143"/>
                <a:gd name="T27" fmla="*/ 2613 h 536"/>
                <a:gd name="T28" fmla="*/ 114 w 143"/>
                <a:gd name="T29" fmla="*/ 2784 h 536"/>
                <a:gd name="T30" fmla="*/ 9 w 143"/>
                <a:gd name="T31" fmla="*/ 2833 h 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536">
                  <a:moveTo>
                    <a:pt x="9" y="535"/>
                  </a:moveTo>
                  <a:lnTo>
                    <a:pt x="0" y="495"/>
                  </a:lnTo>
                  <a:lnTo>
                    <a:pt x="19" y="479"/>
                  </a:lnTo>
                  <a:lnTo>
                    <a:pt x="26" y="462"/>
                  </a:lnTo>
                  <a:lnTo>
                    <a:pt x="23" y="89"/>
                  </a:lnTo>
                  <a:lnTo>
                    <a:pt x="9" y="62"/>
                  </a:lnTo>
                  <a:lnTo>
                    <a:pt x="9" y="7"/>
                  </a:lnTo>
                  <a:lnTo>
                    <a:pt x="26" y="0"/>
                  </a:lnTo>
                  <a:lnTo>
                    <a:pt x="33" y="31"/>
                  </a:lnTo>
                  <a:lnTo>
                    <a:pt x="114" y="77"/>
                  </a:lnTo>
                  <a:lnTo>
                    <a:pt x="114" y="248"/>
                  </a:lnTo>
                  <a:lnTo>
                    <a:pt x="142" y="248"/>
                  </a:lnTo>
                  <a:lnTo>
                    <a:pt x="142" y="315"/>
                  </a:lnTo>
                  <a:lnTo>
                    <a:pt x="114" y="315"/>
                  </a:lnTo>
                  <a:lnTo>
                    <a:pt x="114" y="486"/>
                  </a:lnTo>
                  <a:lnTo>
                    <a:pt x="9" y="535"/>
                  </a:lnTo>
                  <a:close/>
                </a:path>
              </a:pathLst>
            </a:custGeom>
            <a:solidFill>
              <a:srgbClr val="F9AA8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3" name="Picture 1943"/>
            <p:cNvPicPr>
              <a:picLocks noChangeAspect="1" noChangeArrowheads="1"/>
            </p:cNvPicPr>
            <p:nvPr/>
          </p:nvPicPr>
          <p:blipFill>
            <a:blip r:embed="rId12" cstate="print"/>
            <a:srcRect/>
            <a:stretch>
              <a:fillRect/>
            </a:stretch>
          </p:blipFill>
          <p:spPr bwMode="auto">
            <a:xfrm>
              <a:off x="6481" y="1755"/>
              <a:ext cx="268" cy="50"/>
            </a:xfrm>
            <a:prstGeom prst="rect">
              <a:avLst/>
            </a:prstGeom>
            <a:noFill/>
          </p:spPr>
        </p:pic>
        <p:sp>
          <p:nvSpPr>
            <p:cNvPr id="34" name="Rectangle 1944"/>
            <p:cNvSpPr>
              <a:spLocks noChangeArrowheads="1"/>
            </p:cNvSpPr>
            <p:nvPr/>
          </p:nvSpPr>
          <p:spPr bwMode="auto">
            <a:xfrm>
              <a:off x="6481" y="1755"/>
              <a:ext cx="268"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AutoShape 1945"/>
            <p:cNvSpPr>
              <a:spLocks/>
            </p:cNvSpPr>
            <p:nvPr/>
          </p:nvSpPr>
          <p:spPr bwMode="auto">
            <a:xfrm>
              <a:off x="6748" y="1345"/>
              <a:ext cx="1252" cy="1186"/>
            </a:xfrm>
            <a:custGeom>
              <a:avLst/>
              <a:gdLst>
                <a:gd name="T0" fmla="*/ 1230 w 1252"/>
                <a:gd name="T1" fmla="*/ 2094 h 1186"/>
                <a:gd name="T2" fmla="*/ 1155 w 1252"/>
                <a:gd name="T3" fmla="*/ 2094 h 1186"/>
                <a:gd name="T4" fmla="*/ 1177 w 1252"/>
                <a:gd name="T5" fmla="*/ 2089 h 1186"/>
                <a:gd name="T6" fmla="*/ 1195 w 1252"/>
                <a:gd name="T7" fmla="*/ 2077 h 1186"/>
                <a:gd name="T8" fmla="*/ 1208 w 1252"/>
                <a:gd name="T9" fmla="*/ 2059 h 1186"/>
                <a:gd name="T10" fmla="*/ 1212 w 1252"/>
                <a:gd name="T11" fmla="*/ 2037 h 1186"/>
                <a:gd name="T12" fmla="*/ 1212 w 1252"/>
                <a:gd name="T13" fmla="*/ 1346 h 1186"/>
                <a:gd name="T14" fmla="*/ 1251 w 1252"/>
                <a:gd name="T15" fmla="*/ 1346 h 1186"/>
                <a:gd name="T16" fmla="*/ 1251 w 1252"/>
                <a:gd name="T17" fmla="*/ 2037 h 1186"/>
                <a:gd name="T18" fmla="*/ 1244 w 1252"/>
                <a:gd name="T19" fmla="*/ 2074 h 1186"/>
                <a:gd name="T20" fmla="*/ 1230 w 1252"/>
                <a:gd name="T21" fmla="*/ 2094 h 1186"/>
                <a:gd name="T22" fmla="*/ 973 w 1252"/>
                <a:gd name="T23" fmla="*/ 2531 h 1186"/>
                <a:gd name="T24" fmla="*/ 923 w 1252"/>
                <a:gd name="T25" fmla="*/ 2531 h 1186"/>
                <a:gd name="T26" fmla="*/ 923 w 1252"/>
                <a:gd name="T27" fmla="*/ 1858 h 1186"/>
                <a:gd name="T28" fmla="*/ 919 w 1252"/>
                <a:gd name="T29" fmla="*/ 1837 h 1186"/>
                <a:gd name="T30" fmla="*/ 908 w 1252"/>
                <a:gd name="T31" fmla="*/ 1821 h 1186"/>
                <a:gd name="T32" fmla="*/ 891 w 1252"/>
                <a:gd name="T33" fmla="*/ 1810 h 1186"/>
                <a:gd name="T34" fmla="*/ 871 w 1252"/>
                <a:gd name="T35" fmla="*/ 1806 h 1186"/>
                <a:gd name="T36" fmla="*/ 0 w 1252"/>
                <a:gd name="T37" fmla="*/ 1806 h 1186"/>
                <a:gd name="T38" fmla="*/ 0 w 1252"/>
                <a:gd name="T39" fmla="*/ 1756 h 1186"/>
                <a:gd name="T40" fmla="*/ 871 w 1252"/>
                <a:gd name="T41" fmla="*/ 1756 h 1186"/>
                <a:gd name="T42" fmla="*/ 911 w 1252"/>
                <a:gd name="T43" fmla="*/ 1764 h 1186"/>
                <a:gd name="T44" fmla="*/ 943 w 1252"/>
                <a:gd name="T45" fmla="*/ 1786 h 1186"/>
                <a:gd name="T46" fmla="*/ 965 w 1252"/>
                <a:gd name="T47" fmla="*/ 1818 h 1186"/>
                <a:gd name="T48" fmla="*/ 973 w 1252"/>
                <a:gd name="T49" fmla="*/ 1858 h 1186"/>
                <a:gd name="T50" fmla="*/ 973 w 1252"/>
                <a:gd name="T51" fmla="*/ 2094 h 1186"/>
                <a:gd name="T52" fmla="*/ 1230 w 1252"/>
                <a:gd name="T53" fmla="*/ 2094 h 1186"/>
                <a:gd name="T54" fmla="*/ 1223 w 1252"/>
                <a:gd name="T55" fmla="*/ 2105 h 1186"/>
                <a:gd name="T56" fmla="*/ 1192 w 1252"/>
                <a:gd name="T57" fmla="*/ 2125 h 1186"/>
                <a:gd name="T58" fmla="*/ 1155 w 1252"/>
                <a:gd name="T59" fmla="*/ 2133 h 1186"/>
                <a:gd name="T60" fmla="*/ 973 w 1252"/>
                <a:gd name="T61" fmla="*/ 2133 h 1186"/>
                <a:gd name="T62" fmla="*/ 973 w 1252"/>
                <a:gd name="T63" fmla="*/ 2531 h 1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52" h="1186">
                  <a:moveTo>
                    <a:pt x="1230" y="748"/>
                  </a:moveTo>
                  <a:lnTo>
                    <a:pt x="1155" y="748"/>
                  </a:lnTo>
                  <a:lnTo>
                    <a:pt x="1177" y="743"/>
                  </a:lnTo>
                  <a:lnTo>
                    <a:pt x="1195" y="731"/>
                  </a:lnTo>
                  <a:lnTo>
                    <a:pt x="1208" y="713"/>
                  </a:lnTo>
                  <a:lnTo>
                    <a:pt x="1212" y="691"/>
                  </a:lnTo>
                  <a:lnTo>
                    <a:pt x="1212" y="0"/>
                  </a:lnTo>
                  <a:lnTo>
                    <a:pt x="1251" y="0"/>
                  </a:lnTo>
                  <a:lnTo>
                    <a:pt x="1251" y="691"/>
                  </a:lnTo>
                  <a:lnTo>
                    <a:pt x="1244" y="728"/>
                  </a:lnTo>
                  <a:lnTo>
                    <a:pt x="1230" y="748"/>
                  </a:lnTo>
                  <a:close/>
                  <a:moveTo>
                    <a:pt x="973" y="1185"/>
                  </a:moveTo>
                  <a:lnTo>
                    <a:pt x="923" y="1185"/>
                  </a:lnTo>
                  <a:lnTo>
                    <a:pt x="923" y="512"/>
                  </a:lnTo>
                  <a:lnTo>
                    <a:pt x="919" y="491"/>
                  </a:lnTo>
                  <a:lnTo>
                    <a:pt x="908" y="475"/>
                  </a:lnTo>
                  <a:lnTo>
                    <a:pt x="891" y="464"/>
                  </a:lnTo>
                  <a:lnTo>
                    <a:pt x="871" y="460"/>
                  </a:lnTo>
                  <a:lnTo>
                    <a:pt x="0" y="460"/>
                  </a:lnTo>
                  <a:lnTo>
                    <a:pt x="0" y="410"/>
                  </a:lnTo>
                  <a:lnTo>
                    <a:pt x="871" y="410"/>
                  </a:lnTo>
                  <a:lnTo>
                    <a:pt x="911" y="418"/>
                  </a:lnTo>
                  <a:lnTo>
                    <a:pt x="943" y="440"/>
                  </a:lnTo>
                  <a:lnTo>
                    <a:pt x="965" y="472"/>
                  </a:lnTo>
                  <a:lnTo>
                    <a:pt x="973" y="512"/>
                  </a:lnTo>
                  <a:lnTo>
                    <a:pt x="973" y="748"/>
                  </a:lnTo>
                  <a:lnTo>
                    <a:pt x="1230" y="748"/>
                  </a:lnTo>
                  <a:lnTo>
                    <a:pt x="1223" y="759"/>
                  </a:lnTo>
                  <a:lnTo>
                    <a:pt x="1192" y="779"/>
                  </a:lnTo>
                  <a:lnTo>
                    <a:pt x="1155" y="787"/>
                  </a:lnTo>
                  <a:lnTo>
                    <a:pt x="973" y="787"/>
                  </a:lnTo>
                  <a:lnTo>
                    <a:pt x="973" y="1185"/>
                  </a:lnTo>
                  <a:close/>
                </a:path>
              </a:pathLst>
            </a:custGeom>
            <a:solidFill>
              <a:srgbClr val="F04E2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1946"/>
            <p:cNvSpPr>
              <a:spLocks/>
            </p:cNvSpPr>
            <p:nvPr/>
          </p:nvSpPr>
          <p:spPr bwMode="auto">
            <a:xfrm>
              <a:off x="6748" y="1345"/>
              <a:ext cx="1252" cy="1186"/>
            </a:xfrm>
            <a:custGeom>
              <a:avLst/>
              <a:gdLst>
                <a:gd name="T0" fmla="*/ 1212 w 1252"/>
                <a:gd name="T1" fmla="*/ 1346 h 1186"/>
                <a:gd name="T2" fmla="*/ 1212 w 1252"/>
                <a:gd name="T3" fmla="*/ 2037 h 1186"/>
                <a:gd name="T4" fmla="*/ 1208 w 1252"/>
                <a:gd name="T5" fmla="*/ 2059 h 1186"/>
                <a:gd name="T6" fmla="*/ 1195 w 1252"/>
                <a:gd name="T7" fmla="*/ 2077 h 1186"/>
                <a:gd name="T8" fmla="*/ 1177 w 1252"/>
                <a:gd name="T9" fmla="*/ 2089 h 1186"/>
                <a:gd name="T10" fmla="*/ 1155 w 1252"/>
                <a:gd name="T11" fmla="*/ 2094 h 1186"/>
                <a:gd name="T12" fmla="*/ 973 w 1252"/>
                <a:gd name="T13" fmla="*/ 2094 h 1186"/>
                <a:gd name="T14" fmla="*/ 973 w 1252"/>
                <a:gd name="T15" fmla="*/ 1858 h 1186"/>
                <a:gd name="T16" fmla="*/ 965 w 1252"/>
                <a:gd name="T17" fmla="*/ 1818 h 1186"/>
                <a:gd name="T18" fmla="*/ 943 w 1252"/>
                <a:gd name="T19" fmla="*/ 1786 h 1186"/>
                <a:gd name="T20" fmla="*/ 911 w 1252"/>
                <a:gd name="T21" fmla="*/ 1764 h 1186"/>
                <a:gd name="T22" fmla="*/ 871 w 1252"/>
                <a:gd name="T23" fmla="*/ 1756 h 1186"/>
                <a:gd name="T24" fmla="*/ 0 w 1252"/>
                <a:gd name="T25" fmla="*/ 1756 h 1186"/>
                <a:gd name="T26" fmla="*/ 0 w 1252"/>
                <a:gd name="T27" fmla="*/ 1806 h 1186"/>
                <a:gd name="T28" fmla="*/ 871 w 1252"/>
                <a:gd name="T29" fmla="*/ 1806 h 1186"/>
                <a:gd name="T30" fmla="*/ 891 w 1252"/>
                <a:gd name="T31" fmla="*/ 1810 h 1186"/>
                <a:gd name="T32" fmla="*/ 908 w 1252"/>
                <a:gd name="T33" fmla="*/ 1821 h 1186"/>
                <a:gd name="T34" fmla="*/ 919 w 1252"/>
                <a:gd name="T35" fmla="*/ 1837 h 1186"/>
                <a:gd name="T36" fmla="*/ 923 w 1252"/>
                <a:gd name="T37" fmla="*/ 1858 h 1186"/>
                <a:gd name="T38" fmla="*/ 923 w 1252"/>
                <a:gd name="T39" fmla="*/ 2531 h 1186"/>
                <a:gd name="T40" fmla="*/ 973 w 1252"/>
                <a:gd name="T41" fmla="*/ 2531 h 1186"/>
                <a:gd name="T42" fmla="*/ 973 w 1252"/>
                <a:gd name="T43" fmla="*/ 2133 h 1186"/>
                <a:gd name="T44" fmla="*/ 1155 w 1252"/>
                <a:gd name="T45" fmla="*/ 2133 h 1186"/>
                <a:gd name="T46" fmla="*/ 1192 w 1252"/>
                <a:gd name="T47" fmla="*/ 2125 h 1186"/>
                <a:gd name="T48" fmla="*/ 1223 w 1252"/>
                <a:gd name="T49" fmla="*/ 2105 h 1186"/>
                <a:gd name="T50" fmla="*/ 1244 w 1252"/>
                <a:gd name="T51" fmla="*/ 2074 h 1186"/>
                <a:gd name="T52" fmla="*/ 1251 w 1252"/>
                <a:gd name="T53" fmla="*/ 2037 h 1186"/>
                <a:gd name="T54" fmla="*/ 1251 w 1252"/>
                <a:gd name="T55" fmla="*/ 1346 h 1186"/>
                <a:gd name="T56" fmla="*/ 1212 w 1252"/>
                <a:gd name="T57" fmla="*/ 1346 h 1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52" h="1186">
                  <a:moveTo>
                    <a:pt x="1212" y="0"/>
                  </a:moveTo>
                  <a:lnTo>
                    <a:pt x="1212" y="691"/>
                  </a:lnTo>
                  <a:lnTo>
                    <a:pt x="1208" y="713"/>
                  </a:lnTo>
                  <a:lnTo>
                    <a:pt x="1195" y="731"/>
                  </a:lnTo>
                  <a:lnTo>
                    <a:pt x="1177" y="743"/>
                  </a:lnTo>
                  <a:lnTo>
                    <a:pt x="1155" y="748"/>
                  </a:lnTo>
                  <a:lnTo>
                    <a:pt x="973" y="748"/>
                  </a:lnTo>
                  <a:lnTo>
                    <a:pt x="973" y="512"/>
                  </a:lnTo>
                  <a:lnTo>
                    <a:pt x="965" y="472"/>
                  </a:lnTo>
                  <a:lnTo>
                    <a:pt x="943" y="440"/>
                  </a:lnTo>
                  <a:lnTo>
                    <a:pt x="911" y="418"/>
                  </a:lnTo>
                  <a:lnTo>
                    <a:pt x="871" y="410"/>
                  </a:lnTo>
                  <a:lnTo>
                    <a:pt x="0" y="410"/>
                  </a:lnTo>
                  <a:lnTo>
                    <a:pt x="0" y="460"/>
                  </a:lnTo>
                  <a:lnTo>
                    <a:pt x="871" y="460"/>
                  </a:lnTo>
                  <a:lnTo>
                    <a:pt x="891" y="464"/>
                  </a:lnTo>
                  <a:lnTo>
                    <a:pt x="908" y="475"/>
                  </a:lnTo>
                  <a:lnTo>
                    <a:pt x="919" y="491"/>
                  </a:lnTo>
                  <a:lnTo>
                    <a:pt x="923" y="512"/>
                  </a:lnTo>
                  <a:lnTo>
                    <a:pt x="923" y="1185"/>
                  </a:lnTo>
                  <a:lnTo>
                    <a:pt x="973" y="1185"/>
                  </a:lnTo>
                  <a:lnTo>
                    <a:pt x="973" y="787"/>
                  </a:lnTo>
                  <a:lnTo>
                    <a:pt x="1155" y="787"/>
                  </a:lnTo>
                  <a:lnTo>
                    <a:pt x="1192" y="779"/>
                  </a:lnTo>
                  <a:lnTo>
                    <a:pt x="1223" y="759"/>
                  </a:lnTo>
                  <a:lnTo>
                    <a:pt x="1244" y="728"/>
                  </a:lnTo>
                  <a:lnTo>
                    <a:pt x="1251" y="691"/>
                  </a:lnTo>
                  <a:lnTo>
                    <a:pt x="1251" y="0"/>
                  </a:lnTo>
                  <a:lnTo>
                    <a:pt x="1212" y="0"/>
                  </a:lnTo>
                  <a:close/>
                </a:path>
              </a:pathLst>
            </a:custGeom>
            <a:noFill/>
            <a:ln w="656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7" name="Picture 1947"/>
            <p:cNvPicPr>
              <a:picLocks noChangeAspect="1" noChangeArrowheads="1"/>
            </p:cNvPicPr>
            <p:nvPr/>
          </p:nvPicPr>
          <p:blipFill>
            <a:blip r:embed="rId13" cstate="print"/>
            <a:srcRect/>
            <a:stretch>
              <a:fillRect/>
            </a:stretch>
          </p:blipFill>
          <p:spPr bwMode="auto">
            <a:xfrm>
              <a:off x="6481" y="1598"/>
              <a:ext cx="268" cy="50"/>
            </a:xfrm>
            <a:prstGeom prst="rect">
              <a:avLst/>
            </a:prstGeom>
            <a:noFill/>
          </p:spPr>
        </p:pic>
        <p:sp>
          <p:nvSpPr>
            <p:cNvPr id="38" name="Rectangle 1948"/>
            <p:cNvSpPr>
              <a:spLocks noChangeArrowheads="1"/>
            </p:cNvSpPr>
            <p:nvPr/>
          </p:nvSpPr>
          <p:spPr bwMode="auto">
            <a:xfrm>
              <a:off x="6481" y="1598"/>
              <a:ext cx="268"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AutoShape 1949"/>
            <p:cNvSpPr>
              <a:spLocks/>
            </p:cNvSpPr>
            <p:nvPr/>
          </p:nvSpPr>
          <p:spPr bwMode="auto">
            <a:xfrm>
              <a:off x="6748" y="1345"/>
              <a:ext cx="1921" cy="2275"/>
            </a:xfrm>
            <a:custGeom>
              <a:avLst/>
              <a:gdLst>
                <a:gd name="T0" fmla="*/ 1616 w 1921"/>
                <a:gd name="T1" fmla="*/ 1598 h 2275"/>
                <a:gd name="T2" fmla="*/ 1577 w 1921"/>
                <a:gd name="T3" fmla="*/ 1598 h 2275"/>
                <a:gd name="T4" fmla="*/ 1577 w 1921"/>
                <a:gd name="T5" fmla="*/ 1346 h 2275"/>
                <a:gd name="T6" fmla="*/ 1616 w 1921"/>
                <a:gd name="T7" fmla="*/ 1346 h 2275"/>
                <a:gd name="T8" fmla="*/ 1616 w 1921"/>
                <a:gd name="T9" fmla="*/ 1598 h 2275"/>
                <a:gd name="T10" fmla="*/ 1921 w 1921"/>
                <a:gd name="T11" fmla="*/ 2094 h 2275"/>
                <a:gd name="T12" fmla="*/ 1871 w 1921"/>
                <a:gd name="T13" fmla="*/ 2094 h 2275"/>
                <a:gd name="T14" fmla="*/ 1871 w 1921"/>
                <a:gd name="T15" fmla="*/ 1700 h 2275"/>
                <a:gd name="T16" fmla="*/ 1867 w 1921"/>
                <a:gd name="T17" fmla="*/ 1680 h 2275"/>
                <a:gd name="T18" fmla="*/ 1856 w 1921"/>
                <a:gd name="T19" fmla="*/ 1664 h 2275"/>
                <a:gd name="T20" fmla="*/ 1839 w 1921"/>
                <a:gd name="T21" fmla="*/ 1652 h 2275"/>
                <a:gd name="T22" fmla="*/ 1819 w 1921"/>
                <a:gd name="T23" fmla="*/ 1648 h 2275"/>
                <a:gd name="T24" fmla="*/ 0 w 1921"/>
                <a:gd name="T25" fmla="*/ 1648 h 2275"/>
                <a:gd name="T26" fmla="*/ 0 w 1921"/>
                <a:gd name="T27" fmla="*/ 1598 h 2275"/>
                <a:gd name="T28" fmla="*/ 1819 w 1921"/>
                <a:gd name="T29" fmla="*/ 1598 h 2275"/>
                <a:gd name="T30" fmla="*/ 1858 w 1921"/>
                <a:gd name="T31" fmla="*/ 1606 h 2275"/>
                <a:gd name="T32" fmla="*/ 1891 w 1921"/>
                <a:gd name="T33" fmla="*/ 1628 h 2275"/>
                <a:gd name="T34" fmla="*/ 1913 w 1921"/>
                <a:gd name="T35" fmla="*/ 1661 h 2275"/>
                <a:gd name="T36" fmla="*/ 1921 w 1921"/>
                <a:gd name="T37" fmla="*/ 1700 h 2275"/>
                <a:gd name="T38" fmla="*/ 1921 w 1921"/>
                <a:gd name="T39" fmla="*/ 2094 h 2275"/>
                <a:gd name="T40" fmla="*/ 1819 w 1921"/>
                <a:gd name="T41" fmla="*/ 3620 h 2275"/>
                <a:gd name="T42" fmla="*/ 1690 w 1921"/>
                <a:gd name="T43" fmla="*/ 3620 h 2275"/>
                <a:gd name="T44" fmla="*/ 1690 w 1921"/>
                <a:gd name="T45" fmla="*/ 3570 h 2275"/>
                <a:gd name="T46" fmla="*/ 1819 w 1921"/>
                <a:gd name="T47" fmla="*/ 3570 h 2275"/>
                <a:gd name="T48" fmla="*/ 1839 w 1921"/>
                <a:gd name="T49" fmla="*/ 3566 h 2275"/>
                <a:gd name="T50" fmla="*/ 1856 w 1921"/>
                <a:gd name="T51" fmla="*/ 3555 h 2275"/>
                <a:gd name="T52" fmla="*/ 1867 w 1921"/>
                <a:gd name="T53" fmla="*/ 3539 h 2275"/>
                <a:gd name="T54" fmla="*/ 1871 w 1921"/>
                <a:gd name="T55" fmla="*/ 3518 h 2275"/>
                <a:gd name="T56" fmla="*/ 1871 w 1921"/>
                <a:gd name="T57" fmla="*/ 2133 h 2275"/>
                <a:gd name="T58" fmla="*/ 1673 w 1921"/>
                <a:gd name="T59" fmla="*/ 2133 h 2275"/>
                <a:gd name="T60" fmla="*/ 1635 w 1921"/>
                <a:gd name="T61" fmla="*/ 2125 h 2275"/>
                <a:gd name="T62" fmla="*/ 1605 w 1921"/>
                <a:gd name="T63" fmla="*/ 2105 h 2275"/>
                <a:gd name="T64" fmla="*/ 1584 w 1921"/>
                <a:gd name="T65" fmla="*/ 2074 h 2275"/>
                <a:gd name="T66" fmla="*/ 1577 w 1921"/>
                <a:gd name="T67" fmla="*/ 2037 h 2275"/>
                <a:gd name="T68" fmla="*/ 1577 w 1921"/>
                <a:gd name="T69" fmla="*/ 1648 h 2275"/>
                <a:gd name="T70" fmla="*/ 1616 w 1921"/>
                <a:gd name="T71" fmla="*/ 1648 h 2275"/>
                <a:gd name="T72" fmla="*/ 1616 w 1921"/>
                <a:gd name="T73" fmla="*/ 2037 h 2275"/>
                <a:gd name="T74" fmla="*/ 1620 w 1921"/>
                <a:gd name="T75" fmla="*/ 2059 h 2275"/>
                <a:gd name="T76" fmla="*/ 1632 w 1921"/>
                <a:gd name="T77" fmla="*/ 2077 h 2275"/>
                <a:gd name="T78" fmla="*/ 1651 w 1921"/>
                <a:gd name="T79" fmla="*/ 2089 h 2275"/>
                <a:gd name="T80" fmla="*/ 1673 w 1921"/>
                <a:gd name="T81" fmla="*/ 2094 h 2275"/>
                <a:gd name="T82" fmla="*/ 1921 w 1921"/>
                <a:gd name="T83" fmla="*/ 2094 h 2275"/>
                <a:gd name="T84" fmla="*/ 1921 w 1921"/>
                <a:gd name="T85" fmla="*/ 3518 h 2275"/>
                <a:gd name="T86" fmla="*/ 1913 w 1921"/>
                <a:gd name="T87" fmla="*/ 3558 h 2275"/>
                <a:gd name="T88" fmla="*/ 1891 w 1921"/>
                <a:gd name="T89" fmla="*/ 3590 h 2275"/>
                <a:gd name="T90" fmla="*/ 1858 w 1921"/>
                <a:gd name="T91" fmla="*/ 3612 h 2275"/>
                <a:gd name="T92" fmla="*/ 1819 w 1921"/>
                <a:gd name="T93" fmla="*/ 3620 h 22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21" h="2275">
                  <a:moveTo>
                    <a:pt x="1616" y="252"/>
                  </a:moveTo>
                  <a:lnTo>
                    <a:pt x="1577" y="252"/>
                  </a:lnTo>
                  <a:lnTo>
                    <a:pt x="1577" y="0"/>
                  </a:lnTo>
                  <a:lnTo>
                    <a:pt x="1616" y="0"/>
                  </a:lnTo>
                  <a:lnTo>
                    <a:pt x="1616" y="252"/>
                  </a:lnTo>
                  <a:close/>
                  <a:moveTo>
                    <a:pt x="1921" y="748"/>
                  </a:moveTo>
                  <a:lnTo>
                    <a:pt x="1871" y="748"/>
                  </a:lnTo>
                  <a:lnTo>
                    <a:pt x="1871" y="354"/>
                  </a:lnTo>
                  <a:lnTo>
                    <a:pt x="1867" y="334"/>
                  </a:lnTo>
                  <a:lnTo>
                    <a:pt x="1856" y="318"/>
                  </a:lnTo>
                  <a:lnTo>
                    <a:pt x="1839" y="306"/>
                  </a:lnTo>
                  <a:lnTo>
                    <a:pt x="1819" y="302"/>
                  </a:lnTo>
                  <a:lnTo>
                    <a:pt x="0" y="302"/>
                  </a:lnTo>
                  <a:lnTo>
                    <a:pt x="0" y="252"/>
                  </a:lnTo>
                  <a:lnTo>
                    <a:pt x="1819" y="252"/>
                  </a:lnTo>
                  <a:lnTo>
                    <a:pt x="1858" y="260"/>
                  </a:lnTo>
                  <a:lnTo>
                    <a:pt x="1891" y="282"/>
                  </a:lnTo>
                  <a:lnTo>
                    <a:pt x="1913" y="315"/>
                  </a:lnTo>
                  <a:lnTo>
                    <a:pt x="1921" y="354"/>
                  </a:lnTo>
                  <a:lnTo>
                    <a:pt x="1921" y="748"/>
                  </a:lnTo>
                  <a:close/>
                  <a:moveTo>
                    <a:pt x="1819" y="2274"/>
                  </a:moveTo>
                  <a:lnTo>
                    <a:pt x="1690" y="2274"/>
                  </a:lnTo>
                  <a:lnTo>
                    <a:pt x="1690" y="2224"/>
                  </a:lnTo>
                  <a:lnTo>
                    <a:pt x="1819" y="2224"/>
                  </a:lnTo>
                  <a:lnTo>
                    <a:pt x="1839" y="2220"/>
                  </a:lnTo>
                  <a:lnTo>
                    <a:pt x="1856" y="2209"/>
                  </a:lnTo>
                  <a:lnTo>
                    <a:pt x="1867" y="2193"/>
                  </a:lnTo>
                  <a:lnTo>
                    <a:pt x="1871" y="2172"/>
                  </a:lnTo>
                  <a:lnTo>
                    <a:pt x="1871" y="787"/>
                  </a:lnTo>
                  <a:lnTo>
                    <a:pt x="1673" y="787"/>
                  </a:lnTo>
                  <a:lnTo>
                    <a:pt x="1635" y="779"/>
                  </a:lnTo>
                  <a:lnTo>
                    <a:pt x="1605" y="759"/>
                  </a:lnTo>
                  <a:lnTo>
                    <a:pt x="1584" y="728"/>
                  </a:lnTo>
                  <a:lnTo>
                    <a:pt x="1577" y="691"/>
                  </a:lnTo>
                  <a:lnTo>
                    <a:pt x="1577" y="302"/>
                  </a:lnTo>
                  <a:lnTo>
                    <a:pt x="1616" y="302"/>
                  </a:lnTo>
                  <a:lnTo>
                    <a:pt x="1616" y="691"/>
                  </a:lnTo>
                  <a:lnTo>
                    <a:pt x="1620" y="713"/>
                  </a:lnTo>
                  <a:lnTo>
                    <a:pt x="1632" y="731"/>
                  </a:lnTo>
                  <a:lnTo>
                    <a:pt x="1651" y="743"/>
                  </a:lnTo>
                  <a:lnTo>
                    <a:pt x="1673" y="748"/>
                  </a:lnTo>
                  <a:lnTo>
                    <a:pt x="1921" y="748"/>
                  </a:lnTo>
                  <a:lnTo>
                    <a:pt x="1921" y="2172"/>
                  </a:lnTo>
                  <a:lnTo>
                    <a:pt x="1913" y="2212"/>
                  </a:lnTo>
                  <a:lnTo>
                    <a:pt x="1891" y="2244"/>
                  </a:lnTo>
                  <a:lnTo>
                    <a:pt x="1858" y="2266"/>
                  </a:lnTo>
                  <a:lnTo>
                    <a:pt x="1819" y="2274"/>
                  </a:lnTo>
                  <a:close/>
                </a:path>
              </a:pathLst>
            </a:custGeom>
            <a:solidFill>
              <a:srgbClr val="40AD4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1950"/>
            <p:cNvSpPr>
              <a:spLocks/>
            </p:cNvSpPr>
            <p:nvPr/>
          </p:nvSpPr>
          <p:spPr bwMode="auto">
            <a:xfrm>
              <a:off x="8364" y="1648"/>
              <a:ext cx="256" cy="446"/>
            </a:xfrm>
            <a:custGeom>
              <a:avLst/>
              <a:gdLst>
                <a:gd name="T0" fmla="*/ 255 w 256"/>
                <a:gd name="T1" fmla="*/ 2094 h 446"/>
                <a:gd name="T2" fmla="*/ 57 w 256"/>
                <a:gd name="T3" fmla="*/ 2094 h 446"/>
                <a:gd name="T4" fmla="*/ 35 w 256"/>
                <a:gd name="T5" fmla="*/ 2089 h 446"/>
                <a:gd name="T6" fmla="*/ 16 w 256"/>
                <a:gd name="T7" fmla="*/ 2077 h 446"/>
                <a:gd name="T8" fmla="*/ 4 w 256"/>
                <a:gd name="T9" fmla="*/ 2059 h 446"/>
                <a:gd name="T10" fmla="*/ 0 w 256"/>
                <a:gd name="T11" fmla="*/ 2037 h 446"/>
                <a:gd name="T12" fmla="*/ 0 w 256"/>
                <a:gd name="T13" fmla="*/ 1648 h 446"/>
                <a:gd name="T14" fmla="*/ 203 w 256"/>
                <a:gd name="T15" fmla="*/ 1648 h 446"/>
                <a:gd name="T16" fmla="*/ 223 w 256"/>
                <a:gd name="T17" fmla="*/ 1652 h 446"/>
                <a:gd name="T18" fmla="*/ 240 w 256"/>
                <a:gd name="T19" fmla="*/ 1664 h 446"/>
                <a:gd name="T20" fmla="*/ 251 w 256"/>
                <a:gd name="T21" fmla="*/ 1680 h 446"/>
                <a:gd name="T22" fmla="*/ 255 w 256"/>
                <a:gd name="T23" fmla="*/ 1700 h 446"/>
                <a:gd name="T24" fmla="*/ 255 w 256"/>
                <a:gd name="T25" fmla="*/ 2094 h 4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6" h="446">
                  <a:moveTo>
                    <a:pt x="255" y="446"/>
                  </a:moveTo>
                  <a:lnTo>
                    <a:pt x="57" y="446"/>
                  </a:lnTo>
                  <a:lnTo>
                    <a:pt x="35" y="441"/>
                  </a:lnTo>
                  <a:lnTo>
                    <a:pt x="16" y="429"/>
                  </a:lnTo>
                  <a:lnTo>
                    <a:pt x="4" y="411"/>
                  </a:lnTo>
                  <a:lnTo>
                    <a:pt x="0" y="389"/>
                  </a:lnTo>
                  <a:lnTo>
                    <a:pt x="0" y="0"/>
                  </a:lnTo>
                  <a:lnTo>
                    <a:pt x="203" y="0"/>
                  </a:lnTo>
                  <a:lnTo>
                    <a:pt x="223" y="4"/>
                  </a:lnTo>
                  <a:lnTo>
                    <a:pt x="240" y="16"/>
                  </a:lnTo>
                  <a:lnTo>
                    <a:pt x="251" y="32"/>
                  </a:lnTo>
                  <a:lnTo>
                    <a:pt x="255" y="52"/>
                  </a:lnTo>
                  <a:lnTo>
                    <a:pt x="255" y="446"/>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1951"/>
            <p:cNvSpPr>
              <a:spLocks/>
            </p:cNvSpPr>
            <p:nvPr/>
          </p:nvSpPr>
          <p:spPr bwMode="auto">
            <a:xfrm>
              <a:off x="6748" y="1345"/>
              <a:ext cx="1921" cy="2275"/>
            </a:xfrm>
            <a:custGeom>
              <a:avLst/>
              <a:gdLst>
                <a:gd name="T0" fmla="*/ 1819 w 1921"/>
                <a:gd name="T1" fmla="*/ 1598 h 2275"/>
                <a:gd name="T2" fmla="*/ 1616 w 1921"/>
                <a:gd name="T3" fmla="*/ 1598 h 2275"/>
                <a:gd name="T4" fmla="*/ 1616 w 1921"/>
                <a:gd name="T5" fmla="*/ 1346 h 2275"/>
                <a:gd name="T6" fmla="*/ 1577 w 1921"/>
                <a:gd name="T7" fmla="*/ 1346 h 2275"/>
                <a:gd name="T8" fmla="*/ 1577 w 1921"/>
                <a:gd name="T9" fmla="*/ 1598 h 2275"/>
                <a:gd name="T10" fmla="*/ 0 w 1921"/>
                <a:gd name="T11" fmla="*/ 1598 h 2275"/>
                <a:gd name="T12" fmla="*/ 0 w 1921"/>
                <a:gd name="T13" fmla="*/ 1648 h 2275"/>
                <a:gd name="T14" fmla="*/ 1577 w 1921"/>
                <a:gd name="T15" fmla="*/ 1648 h 2275"/>
                <a:gd name="T16" fmla="*/ 1577 w 1921"/>
                <a:gd name="T17" fmla="*/ 2037 h 2275"/>
                <a:gd name="T18" fmla="*/ 1584 w 1921"/>
                <a:gd name="T19" fmla="*/ 2074 h 2275"/>
                <a:gd name="T20" fmla="*/ 1605 w 1921"/>
                <a:gd name="T21" fmla="*/ 2105 h 2275"/>
                <a:gd name="T22" fmla="*/ 1635 w 1921"/>
                <a:gd name="T23" fmla="*/ 2125 h 2275"/>
                <a:gd name="T24" fmla="*/ 1673 w 1921"/>
                <a:gd name="T25" fmla="*/ 2133 h 2275"/>
                <a:gd name="T26" fmla="*/ 1871 w 1921"/>
                <a:gd name="T27" fmla="*/ 2133 h 2275"/>
                <a:gd name="T28" fmla="*/ 1871 w 1921"/>
                <a:gd name="T29" fmla="*/ 3518 h 2275"/>
                <a:gd name="T30" fmla="*/ 1867 w 1921"/>
                <a:gd name="T31" fmla="*/ 3539 h 2275"/>
                <a:gd name="T32" fmla="*/ 1856 w 1921"/>
                <a:gd name="T33" fmla="*/ 3555 h 2275"/>
                <a:gd name="T34" fmla="*/ 1839 w 1921"/>
                <a:gd name="T35" fmla="*/ 3566 h 2275"/>
                <a:gd name="T36" fmla="*/ 1819 w 1921"/>
                <a:gd name="T37" fmla="*/ 3570 h 2275"/>
                <a:gd name="T38" fmla="*/ 1690 w 1921"/>
                <a:gd name="T39" fmla="*/ 3570 h 2275"/>
                <a:gd name="T40" fmla="*/ 1690 w 1921"/>
                <a:gd name="T41" fmla="*/ 3620 h 2275"/>
                <a:gd name="T42" fmla="*/ 1819 w 1921"/>
                <a:gd name="T43" fmla="*/ 3620 h 2275"/>
                <a:gd name="T44" fmla="*/ 1858 w 1921"/>
                <a:gd name="T45" fmla="*/ 3612 h 2275"/>
                <a:gd name="T46" fmla="*/ 1891 w 1921"/>
                <a:gd name="T47" fmla="*/ 3590 h 2275"/>
                <a:gd name="T48" fmla="*/ 1913 w 1921"/>
                <a:gd name="T49" fmla="*/ 3558 h 2275"/>
                <a:gd name="T50" fmla="*/ 1921 w 1921"/>
                <a:gd name="T51" fmla="*/ 3518 h 2275"/>
                <a:gd name="T52" fmla="*/ 1921 w 1921"/>
                <a:gd name="T53" fmla="*/ 1700 h 2275"/>
                <a:gd name="T54" fmla="*/ 1913 w 1921"/>
                <a:gd name="T55" fmla="*/ 1661 h 2275"/>
                <a:gd name="T56" fmla="*/ 1891 w 1921"/>
                <a:gd name="T57" fmla="*/ 1628 h 2275"/>
                <a:gd name="T58" fmla="*/ 1858 w 1921"/>
                <a:gd name="T59" fmla="*/ 1606 h 2275"/>
                <a:gd name="T60" fmla="*/ 1819 w 1921"/>
                <a:gd name="T61" fmla="*/ 1598 h 22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21" h="2275">
                  <a:moveTo>
                    <a:pt x="1819" y="252"/>
                  </a:moveTo>
                  <a:lnTo>
                    <a:pt x="1616" y="252"/>
                  </a:lnTo>
                  <a:lnTo>
                    <a:pt x="1616" y="0"/>
                  </a:lnTo>
                  <a:lnTo>
                    <a:pt x="1577" y="0"/>
                  </a:lnTo>
                  <a:lnTo>
                    <a:pt x="1577" y="252"/>
                  </a:lnTo>
                  <a:lnTo>
                    <a:pt x="0" y="252"/>
                  </a:lnTo>
                  <a:lnTo>
                    <a:pt x="0" y="302"/>
                  </a:lnTo>
                  <a:lnTo>
                    <a:pt x="1577" y="302"/>
                  </a:lnTo>
                  <a:lnTo>
                    <a:pt x="1577" y="691"/>
                  </a:lnTo>
                  <a:lnTo>
                    <a:pt x="1584" y="728"/>
                  </a:lnTo>
                  <a:lnTo>
                    <a:pt x="1605" y="759"/>
                  </a:lnTo>
                  <a:lnTo>
                    <a:pt x="1635" y="779"/>
                  </a:lnTo>
                  <a:lnTo>
                    <a:pt x="1673" y="787"/>
                  </a:lnTo>
                  <a:lnTo>
                    <a:pt x="1871" y="787"/>
                  </a:lnTo>
                  <a:lnTo>
                    <a:pt x="1871" y="2172"/>
                  </a:lnTo>
                  <a:lnTo>
                    <a:pt x="1867" y="2193"/>
                  </a:lnTo>
                  <a:lnTo>
                    <a:pt x="1856" y="2209"/>
                  </a:lnTo>
                  <a:lnTo>
                    <a:pt x="1839" y="2220"/>
                  </a:lnTo>
                  <a:lnTo>
                    <a:pt x="1819" y="2224"/>
                  </a:lnTo>
                  <a:lnTo>
                    <a:pt x="1690" y="2224"/>
                  </a:lnTo>
                  <a:lnTo>
                    <a:pt x="1690" y="2274"/>
                  </a:lnTo>
                  <a:lnTo>
                    <a:pt x="1819" y="2274"/>
                  </a:lnTo>
                  <a:lnTo>
                    <a:pt x="1858" y="2266"/>
                  </a:lnTo>
                  <a:lnTo>
                    <a:pt x="1891" y="2244"/>
                  </a:lnTo>
                  <a:lnTo>
                    <a:pt x="1913" y="2212"/>
                  </a:lnTo>
                  <a:lnTo>
                    <a:pt x="1921" y="2172"/>
                  </a:lnTo>
                  <a:lnTo>
                    <a:pt x="1921" y="354"/>
                  </a:lnTo>
                  <a:lnTo>
                    <a:pt x="1913" y="315"/>
                  </a:lnTo>
                  <a:lnTo>
                    <a:pt x="1891" y="282"/>
                  </a:lnTo>
                  <a:lnTo>
                    <a:pt x="1858" y="260"/>
                  </a:lnTo>
                  <a:lnTo>
                    <a:pt x="1819" y="252"/>
                  </a:lnTo>
                  <a:close/>
                </a:path>
              </a:pathLst>
            </a:custGeom>
            <a:noFill/>
            <a:ln w="656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AutoShape 1952"/>
            <p:cNvSpPr>
              <a:spLocks/>
            </p:cNvSpPr>
            <p:nvPr/>
          </p:nvSpPr>
          <p:spPr bwMode="auto">
            <a:xfrm>
              <a:off x="6910" y="2654"/>
              <a:ext cx="490" cy="966"/>
            </a:xfrm>
            <a:custGeom>
              <a:avLst/>
              <a:gdLst>
                <a:gd name="T0" fmla="*/ 489 w 490"/>
                <a:gd name="T1" fmla="*/ 2704 h 966"/>
                <a:gd name="T2" fmla="*/ 0 w 490"/>
                <a:gd name="T3" fmla="*/ 2704 h 966"/>
                <a:gd name="T4" fmla="*/ 0 w 490"/>
                <a:gd name="T5" fmla="*/ 2655 h 966"/>
                <a:gd name="T6" fmla="*/ 489 w 490"/>
                <a:gd name="T7" fmla="*/ 2655 h 966"/>
                <a:gd name="T8" fmla="*/ 489 w 490"/>
                <a:gd name="T9" fmla="*/ 2704 h 966"/>
                <a:gd name="T10" fmla="*/ 482 w 490"/>
                <a:gd name="T11" fmla="*/ 3620 h 966"/>
                <a:gd name="T12" fmla="*/ 321 w 490"/>
                <a:gd name="T13" fmla="*/ 3620 h 966"/>
                <a:gd name="T14" fmla="*/ 282 w 490"/>
                <a:gd name="T15" fmla="*/ 3612 h 966"/>
                <a:gd name="T16" fmla="*/ 249 w 490"/>
                <a:gd name="T17" fmla="*/ 3591 h 966"/>
                <a:gd name="T18" fmla="*/ 228 w 490"/>
                <a:gd name="T19" fmla="*/ 3558 h 966"/>
                <a:gd name="T20" fmla="*/ 220 w 490"/>
                <a:gd name="T21" fmla="*/ 3519 h 966"/>
                <a:gd name="T22" fmla="*/ 220 w 490"/>
                <a:gd name="T23" fmla="*/ 2704 h 966"/>
                <a:gd name="T24" fmla="*/ 269 w 490"/>
                <a:gd name="T25" fmla="*/ 2704 h 966"/>
                <a:gd name="T26" fmla="*/ 269 w 490"/>
                <a:gd name="T27" fmla="*/ 3519 h 966"/>
                <a:gd name="T28" fmla="*/ 273 w 490"/>
                <a:gd name="T29" fmla="*/ 3539 h 966"/>
                <a:gd name="T30" fmla="*/ 283 w 490"/>
                <a:gd name="T31" fmla="*/ 3555 h 966"/>
                <a:gd name="T32" fmla="*/ 294 w 490"/>
                <a:gd name="T33" fmla="*/ 3566 h 966"/>
                <a:gd name="T34" fmla="*/ 305 w 490"/>
                <a:gd name="T35" fmla="*/ 3571 h 966"/>
                <a:gd name="T36" fmla="*/ 482 w 490"/>
                <a:gd name="T37" fmla="*/ 3571 h 966"/>
                <a:gd name="T38" fmla="*/ 482 w 490"/>
                <a:gd name="T39" fmla="*/ 3620 h 9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0" h="966">
                  <a:moveTo>
                    <a:pt x="489" y="49"/>
                  </a:moveTo>
                  <a:lnTo>
                    <a:pt x="0" y="49"/>
                  </a:lnTo>
                  <a:lnTo>
                    <a:pt x="0" y="0"/>
                  </a:lnTo>
                  <a:lnTo>
                    <a:pt x="489" y="0"/>
                  </a:lnTo>
                  <a:lnTo>
                    <a:pt x="489" y="49"/>
                  </a:lnTo>
                  <a:close/>
                  <a:moveTo>
                    <a:pt x="482" y="965"/>
                  </a:moveTo>
                  <a:lnTo>
                    <a:pt x="321" y="965"/>
                  </a:lnTo>
                  <a:lnTo>
                    <a:pt x="282" y="957"/>
                  </a:lnTo>
                  <a:lnTo>
                    <a:pt x="249" y="936"/>
                  </a:lnTo>
                  <a:lnTo>
                    <a:pt x="228" y="903"/>
                  </a:lnTo>
                  <a:lnTo>
                    <a:pt x="220" y="864"/>
                  </a:lnTo>
                  <a:lnTo>
                    <a:pt x="220" y="49"/>
                  </a:lnTo>
                  <a:lnTo>
                    <a:pt x="269" y="49"/>
                  </a:lnTo>
                  <a:lnTo>
                    <a:pt x="269" y="864"/>
                  </a:lnTo>
                  <a:lnTo>
                    <a:pt x="273" y="884"/>
                  </a:lnTo>
                  <a:lnTo>
                    <a:pt x="283" y="900"/>
                  </a:lnTo>
                  <a:lnTo>
                    <a:pt x="294" y="911"/>
                  </a:lnTo>
                  <a:lnTo>
                    <a:pt x="305" y="916"/>
                  </a:lnTo>
                  <a:lnTo>
                    <a:pt x="482" y="916"/>
                  </a:lnTo>
                  <a:lnTo>
                    <a:pt x="482" y="965"/>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1953"/>
            <p:cNvSpPr>
              <a:spLocks/>
            </p:cNvSpPr>
            <p:nvPr/>
          </p:nvSpPr>
          <p:spPr bwMode="auto">
            <a:xfrm>
              <a:off x="6910" y="2654"/>
              <a:ext cx="490" cy="966"/>
            </a:xfrm>
            <a:custGeom>
              <a:avLst/>
              <a:gdLst>
                <a:gd name="T0" fmla="*/ 489 w 490"/>
                <a:gd name="T1" fmla="*/ 2704 h 966"/>
                <a:gd name="T2" fmla="*/ 489 w 490"/>
                <a:gd name="T3" fmla="*/ 2655 h 966"/>
                <a:gd name="T4" fmla="*/ 0 w 490"/>
                <a:gd name="T5" fmla="*/ 2655 h 966"/>
                <a:gd name="T6" fmla="*/ 0 w 490"/>
                <a:gd name="T7" fmla="*/ 2704 h 966"/>
                <a:gd name="T8" fmla="*/ 220 w 490"/>
                <a:gd name="T9" fmla="*/ 2704 h 966"/>
                <a:gd name="T10" fmla="*/ 220 w 490"/>
                <a:gd name="T11" fmla="*/ 3519 h 966"/>
                <a:gd name="T12" fmla="*/ 228 w 490"/>
                <a:gd name="T13" fmla="*/ 3558 h 966"/>
                <a:gd name="T14" fmla="*/ 249 w 490"/>
                <a:gd name="T15" fmla="*/ 3591 h 966"/>
                <a:gd name="T16" fmla="*/ 282 w 490"/>
                <a:gd name="T17" fmla="*/ 3612 h 966"/>
                <a:gd name="T18" fmla="*/ 321 w 490"/>
                <a:gd name="T19" fmla="*/ 3620 h 966"/>
                <a:gd name="T20" fmla="*/ 482 w 490"/>
                <a:gd name="T21" fmla="*/ 3620 h 966"/>
                <a:gd name="T22" fmla="*/ 482 w 490"/>
                <a:gd name="T23" fmla="*/ 3571 h 966"/>
                <a:gd name="T24" fmla="*/ 305 w 490"/>
                <a:gd name="T25" fmla="*/ 3571 h 966"/>
                <a:gd name="T26" fmla="*/ 294 w 490"/>
                <a:gd name="T27" fmla="*/ 3566 h 966"/>
                <a:gd name="T28" fmla="*/ 283 w 490"/>
                <a:gd name="T29" fmla="*/ 3555 h 966"/>
                <a:gd name="T30" fmla="*/ 273 w 490"/>
                <a:gd name="T31" fmla="*/ 3539 h 966"/>
                <a:gd name="T32" fmla="*/ 269 w 490"/>
                <a:gd name="T33" fmla="*/ 3519 h 966"/>
                <a:gd name="T34" fmla="*/ 269 w 490"/>
                <a:gd name="T35" fmla="*/ 2704 h 966"/>
                <a:gd name="T36" fmla="*/ 489 w 490"/>
                <a:gd name="T37" fmla="*/ 2704 h 9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0" h="966">
                  <a:moveTo>
                    <a:pt x="489" y="49"/>
                  </a:moveTo>
                  <a:lnTo>
                    <a:pt x="489" y="0"/>
                  </a:lnTo>
                  <a:lnTo>
                    <a:pt x="0" y="0"/>
                  </a:lnTo>
                  <a:lnTo>
                    <a:pt x="0" y="49"/>
                  </a:lnTo>
                  <a:lnTo>
                    <a:pt x="220" y="49"/>
                  </a:lnTo>
                  <a:lnTo>
                    <a:pt x="220" y="864"/>
                  </a:lnTo>
                  <a:lnTo>
                    <a:pt x="228" y="903"/>
                  </a:lnTo>
                  <a:lnTo>
                    <a:pt x="249" y="936"/>
                  </a:lnTo>
                  <a:lnTo>
                    <a:pt x="282" y="957"/>
                  </a:lnTo>
                  <a:lnTo>
                    <a:pt x="321" y="965"/>
                  </a:lnTo>
                  <a:lnTo>
                    <a:pt x="482" y="965"/>
                  </a:lnTo>
                  <a:lnTo>
                    <a:pt x="482" y="916"/>
                  </a:lnTo>
                  <a:lnTo>
                    <a:pt x="305" y="916"/>
                  </a:lnTo>
                  <a:lnTo>
                    <a:pt x="294" y="911"/>
                  </a:lnTo>
                  <a:lnTo>
                    <a:pt x="283" y="900"/>
                  </a:lnTo>
                  <a:lnTo>
                    <a:pt x="273" y="884"/>
                  </a:lnTo>
                  <a:lnTo>
                    <a:pt x="269" y="864"/>
                  </a:lnTo>
                  <a:lnTo>
                    <a:pt x="269" y="49"/>
                  </a:lnTo>
                  <a:lnTo>
                    <a:pt x="489" y="49"/>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4" name="Picture 1954"/>
            <p:cNvPicPr>
              <a:picLocks noChangeAspect="1" noChangeArrowheads="1"/>
            </p:cNvPicPr>
            <p:nvPr/>
          </p:nvPicPr>
          <p:blipFill>
            <a:blip r:embed="rId14" cstate="print"/>
            <a:srcRect/>
            <a:stretch>
              <a:fillRect/>
            </a:stretch>
          </p:blipFill>
          <p:spPr bwMode="auto">
            <a:xfrm>
              <a:off x="7388" y="2623"/>
              <a:ext cx="60" cy="114"/>
            </a:xfrm>
            <a:prstGeom prst="rect">
              <a:avLst/>
            </a:prstGeom>
            <a:noFill/>
          </p:spPr>
        </p:pic>
        <p:sp>
          <p:nvSpPr>
            <p:cNvPr id="45" name="Rectangle 1955"/>
            <p:cNvSpPr>
              <a:spLocks noChangeArrowheads="1"/>
            </p:cNvSpPr>
            <p:nvPr/>
          </p:nvSpPr>
          <p:spPr bwMode="auto">
            <a:xfrm>
              <a:off x="7388" y="2623"/>
              <a:ext cx="60" cy="114"/>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6" name="Picture 1956"/>
            <p:cNvPicPr>
              <a:picLocks noChangeAspect="1" noChangeArrowheads="1"/>
            </p:cNvPicPr>
            <p:nvPr/>
          </p:nvPicPr>
          <p:blipFill>
            <a:blip r:embed="rId15" cstate="print"/>
            <a:srcRect/>
            <a:stretch>
              <a:fillRect/>
            </a:stretch>
          </p:blipFill>
          <p:spPr bwMode="auto">
            <a:xfrm>
              <a:off x="7447" y="2640"/>
              <a:ext cx="87" cy="80"/>
            </a:xfrm>
            <a:prstGeom prst="rect">
              <a:avLst/>
            </a:prstGeom>
            <a:noFill/>
          </p:spPr>
        </p:pic>
        <p:sp>
          <p:nvSpPr>
            <p:cNvPr id="47" name="Rectangle 1957"/>
            <p:cNvSpPr>
              <a:spLocks noChangeArrowheads="1"/>
            </p:cNvSpPr>
            <p:nvPr/>
          </p:nvSpPr>
          <p:spPr bwMode="auto">
            <a:xfrm>
              <a:off x="7447" y="2640"/>
              <a:ext cx="87" cy="80"/>
            </a:xfrm>
            <a:prstGeom prst="rect">
              <a:avLst/>
            </a:prstGeom>
            <a:noFill/>
            <a:ln w="656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8" name="Picture 1958"/>
            <p:cNvPicPr>
              <a:picLocks noChangeAspect="1" noChangeArrowheads="1"/>
            </p:cNvPicPr>
            <p:nvPr/>
          </p:nvPicPr>
          <p:blipFill>
            <a:blip r:embed="rId16" cstate="print"/>
            <a:srcRect/>
            <a:stretch>
              <a:fillRect/>
            </a:stretch>
          </p:blipFill>
          <p:spPr bwMode="auto">
            <a:xfrm>
              <a:off x="7388" y="3534"/>
              <a:ext cx="60" cy="114"/>
            </a:xfrm>
            <a:prstGeom prst="rect">
              <a:avLst/>
            </a:prstGeom>
            <a:noFill/>
          </p:spPr>
        </p:pic>
        <p:sp>
          <p:nvSpPr>
            <p:cNvPr id="49" name="Rectangle 1959"/>
            <p:cNvSpPr>
              <a:spLocks noChangeArrowheads="1"/>
            </p:cNvSpPr>
            <p:nvPr/>
          </p:nvSpPr>
          <p:spPr bwMode="auto">
            <a:xfrm>
              <a:off x="7388" y="3534"/>
              <a:ext cx="60" cy="114"/>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0" name="Picture 1960"/>
            <p:cNvPicPr>
              <a:picLocks noChangeAspect="1" noChangeArrowheads="1"/>
            </p:cNvPicPr>
            <p:nvPr/>
          </p:nvPicPr>
          <p:blipFill>
            <a:blip r:embed="rId17" cstate="print"/>
            <a:srcRect/>
            <a:stretch>
              <a:fillRect/>
            </a:stretch>
          </p:blipFill>
          <p:spPr bwMode="auto">
            <a:xfrm>
              <a:off x="7448" y="3551"/>
              <a:ext cx="87" cy="80"/>
            </a:xfrm>
            <a:prstGeom prst="rect">
              <a:avLst/>
            </a:prstGeom>
            <a:noFill/>
          </p:spPr>
        </p:pic>
        <p:sp>
          <p:nvSpPr>
            <p:cNvPr id="51" name="Rectangle 1961"/>
            <p:cNvSpPr>
              <a:spLocks noChangeArrowheads="1"/>
            </p:cNvSpPr>
            <p:nvPr/>
          </p:nvSpPr>
          <p:spPr bwMode="auto">
            <a:xfrm>
              <a:off x="7448" y="3551"/>
              <a:ext cx="87" cy="80"/>
            </a:xfrm>
            <a:prstGeom prst="rect">
              <a:avLst/>
            </a:prstGeom>
            <a:noFill/>
            <a:ln w="656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Freeform 1962"/>
            <p:cNvSpPr>
              <a:spLocks/>
            </p:cNvSpPr>
            <p:nvPr/>
          </p:nvSpPr>
          <p:spPr bwMode="auto">
            <a:xfrm>
              <a:off x="5587" y="1674"/>
              <a:ext cx="896" cy="930"/>
            </a:xfrm>
            <a:custGeom>
              <a:avLst/>
              <a:gdLst>
                <a:gd name="T0" fmla="*/ 51 w 896"/>
                <a:gd name="T1" fmla="*/ 2604 h 930"/>
                <a:gd name="T2" fmla="*/ 0 w 896"/>
                <a:gd name="T3" fmla="*/ 2604 h 930"/>
                <a:gd name="T4" fmla="*/ 0 w 896"/>
                <a:gd name="T5" fmla="*/ 2555 h 930"/>
                <a:gd name="T6" fmla="*/ 51 w 896"/>
                <a:gd name="T7" fmla="*/ 2555 h 930"/>
                <a:gd name="T8" fmla="*/ 91 w 896"/>
                <a:gd name="T9" fmla="*/ 2546 h 930"/>
                <a:gd name="T10" fmla="*/ 124 w 896"/>
                <a:gd name="T11" fmla="*/ 2524 h 930"/>
                <a:gd name="T12" fmla="*/ 146 w 896"/>
                <a:gd name="T13" fmla="*/ 2491 h 930"/>
                <a:gd name="T14" fmla="*/ 154 w 896"/>
                <a:gd name="T15" fmla="*/ 2451 h 930"/>
                <a:gd name="T16" fmla="*/ 154 w 896"/>
                <a:gd name="T17" fmla="*/ 1828 h 930"/>
                <a:gd name="T18" fmla="*/ 166 w 896"/>
                <a:gd name="T19" fmla="*/ 1768 h 930"/>
                <a:gd name="T20" fmla="*/ 199 w 896"/>
                <a:gd name="T21" fmla="*/ 1719 h 930"/>
                <a:gd name="T22" fmla="*/ 248 w 896"/>
                <a:gd name="T23" fmla="*/ 1687 h 930"/>
                <a:gd name="T24" fmla="*/ 307 w 896"/>
                <a:gd name="T25" fmla="*/ 1675 h 930"/>
                <a:gd name="T26" fmla="*/ 896 w 896"/>
                <a:gd name="T27" fmla="*/ 1675 h 930"/>
                <a:gd name="T28" fmla="*/ 896 w 896"/>
                <a:gd name="T29" fmla="*/ 1724 h 930"/>
                <a:gd name="T30" fmla="*/ 307 w 896"/>
                <a:gd name="T31" fmla="*/ 1724 h 930"/>
                <a:gd name="T32" fmla="*/ 267 w 896"/>
                <a:gd name="T33" fmla="*/ 1733 h 930"/>
                <a:gd name="T34" fmla="*/ 234 w 896"/>
                <a:gd name="T35" fmla="*/ 1755 h 930"/>
                <a:gd name="T36" fmla="*/ 212 w 896"/>
                <a:gd name="T37" fmla="*/ 1788 h 930"/>
                <a:gd name="T38" fmla="*/ 204 w 896"/>
                <a:gd name="T39" fmla="*/ 1828 h 930"/>
                <a:gd name="T40" fmla="*/ 204 w 896"/>
                <a:gd name="T41" fmla="*/ 2451 h 930"/>
                <a:gd name="T42" fmla="*/ 192 w 896"/>
                <a:gd name="T43" fmla="*/ 2511 h 930"/>
                <a:gd name="T44" fmla="*/ 159 w 896"/>
                <a:gd name="T45" fmla="*/ 2560 h 930"/>
                <a:gd name="T46" fmla="*/ 111 w 896"/>
                <a:gd name="T47" fmla="*/ 2592 h 930"/>
                <a:gd name="T48" fmla="*/ 51 w 896"/>
                <a:gd name="T49" fmla="*/ 2604 h 9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6" h="930">
                  <a:moveTo>
                    <a:pt x="51" y="929"/>
                  </a:moveTo>
                  <a:lnTo>
                    <a:pt x="0" y="929"/>
                  </a:lnTo>
                  <a:lnTo>
                    <a:pt x="0" y="880"/>
                  </a:lnTo>
                  <a:lnTo>
                    <a:pt x="51" y="880"/>
                  </a:lnTo>
                  <a:lnTo>
                    <a:pt x="91" y="871"/>
                  </a:lnTo>
                  <a:lnTo>
                    <a:pt x="124" y="849"/>
                  </a:lnTo>
                  <a:lnTo>
                    <a:pt x="146" y="816"/>
                  </a:lnTo>
                  <a:lnTo>
                    <a:pt x="154" y="776"/>
                  </a:lnTo>
                  <a:lnTo>
                    <a:pt x="154" y="153"/>
                  </a:lnTo>
                  <a:lnTo>
                    <a:pt x="166" y="93"/>
                  </a:lnTo>
                  <a:lnTo>
                    <a:pt x="199" y="44"/>
                  </a:lnTo>
                  <a:lnTo>
                    <a:pt x="248" y="12"/>
                  </a:lnTo>
                  <a:lnTo>
                    <a:pt x="307" y="0"/>
                  </a:lnTo>
                  <a:lnTo>
                    <a:pt x="896" y="0"/>
                  </a:lnTo>
                  <a:lnTo>
                    <a:pt x="896" y="49"/>
                  </a:lnTo>
                  <a:lnTo>
                    <a:pt x="307" y="49"/>
                  </a:lnTo>
                  <a:lnTo>
                    <a:pt x="267" y="58"/>
                  </a:lnTo>
                  <a:lnTo>
                    <a:pt x="234" y="80"/>
                  </a:lnTo>
                  <a:lnTo>
                    <a:pt x="212" y="113"/>
                  </a:lnTo>
                  <a:lnTo>
                    <a:pt x="204" y="153"/>
                  </a:lnTo>
                  <a:lnTo>
                    <a:pt x="204" y="776"/>
                  </a:lnTo>
                  <a:lnTo>
                    <a:pt x="192" y="836"/>
                  </a:lnTo>
                  <a:lnTo>
                    <a:pt x="159" y="885"/>
                  </a:lnTo>
                  <a:lnTo>
                    <a:pt x="111" y="917"/>
                  </a:lnTo>
                  <a:lnTo>
                    <a:pt x="51" y="929"/>
                  </a:lnTo>
                  <a:close/>
                </a:path>
              </a:pathLst>
            </a:custGeom>
            <a:solidFill>
              <a:srgbClr val="F9AA8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Freeform 1963"/>
            <p:cNvSpPr>
              <a:spLocks/>
            </p:cNvSpPr>
            <p:nvPr/>
          </p:nvSpPr>
          <p:spPr bwMode="auto">
            <a:xfrm>
              <a:off x="5587" y="1674"/>
              <a:ext cx="896" cy="930"/>
            </a:xfrm>
            <a:custGeom>
              <a:avLst/>
              <a:gdLst>
                <a:gd name="T0" fmla="*/ 307 w 896"/>
                <a:gd name="T1" fmla="*/ 1675 h 930"/>
                <a:gd name="T2" fmla="*/ 248 w 896"/>
                <a:gd name="T3" fmla="*/ 1687 h 930"/>
                <a:gd name="T4" fmla="*/ 199 w 896"/>
                <a:gd name="T5" fmla="*/ 1719 h 930"/>
                <a:gd name="T6" fmla="*/ 166 w 896"/>
                <a:gd name="T7" fmla="*/ 1768 h 930"/>
                <a:gd name="T8" fmla="*/ 154 w 896"/>
                <a:gd name="T9" fmla="*/ 1828 h 930"/>
                <a:gd name="T10" fmla="*/ 154 w 896"/>
                <a:gd name="T11" fmla="*/ 2451 h 930"/>
                <a:gd name="T12" fmla="*/ 146 w 896"/>
                <a:gd name="T13" fmla="*/ 2491 h 930"/>
                <a:gd name="T14" fmla="*/ 124 w 896"/>
                <a:gd name="T15" fmla="*/ 2524 h 930"/>
                <a:gd name="T16" fmla="*/ 91 w 896"/>
                <a:gd name="T17" fmla="*/ 2546 h 930"/>
                <a:gd name="T18" fmla="*/ 51 w 896"/>
                <a:gd name="T19" fmla="*/ 2555 h 930"/>
                <a:gd name="T20" fmla="*/ 0 w 896"/>
                <a:gd name="T21" fmla="*/ 2555 h 930"/>
                <a:gd name="T22" fmla="*/ 0 w 896"/>
                <a:gd name="T23" fmla="*/ 2604 h 930"/>
                <a:gd name="T24" fmla="*/ 51 w 896"/>
                <a:gd name="T25" fmla="*/ 2604 h 930"/>
                <a:gd name="T26" fmla="*/ 111 w 896"/>
                <a:gd name="T27" fmla="*/ 2592 h 930"/>
                <a:gd name="T28" fmla="*/ 159 w 896"/>
                <a:gd name="T29" fmla="*/ 2560 h 930"/>
                <a:gd name="T30" fmla="*/ 192 w 896"/>
                <a:gd name="T31" fmla="*/ 2511 h 930"/>
                <a:gd name="T32" fmla="*/ 204 w 896"/>
                <a:gd name="T33" fmla="*/ 2451 h 930"/>
                <a:gd name="T34" fmla="*/ 204 w 896"/>
                <a:gd name="T35" fmla="*/ 1828 h 930"/>
                <a:gd name="T36" fmla="*/ 212 w 896"/>
                <a:gd name="T37" fmla="*/ 1788 h 930"/>
                <a:gd name="T38" fmla="*/ 234 w 896"/>
                <a:gd name="T39" fmla="*/ 1755 h 930"/>
                <a:gd name="T40" fmla="*/ 267 w 896"/>
                <a:gd name="T41" fmla="*/ 1733 h 930"/>
                <a:gd name="T42" fmla="*/ 307 w 896"/>
                <a:gd name="T43" fmla="*/ 1724 h 930"/>
                <a:gd name="T44" fmla="*/ 896 w 896"/>
                <a:gd name="T45" fmla="*/ 1724 h 930"/>
                <a:gd name="T46" fmla="*/ 896 w 896"/>
                <a:gd name="T47" fmla="*/ 1675 h 930"/>
                <a:gd name="T48" fmla="*/ 307 w 896"/>
                <a:gd name="T49" fmla="*/ 1675 h 9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6" h="930">
                  <a:moveTo>
                    <a:pt x="307" y="0"/>
                  </a:moveTo>
                  <a:lnTo>
                    <a:pt x="248" y="12"/>
                  </a:lnTo>
                  <a:lnTo>
                    <a:pt x="199" y="44"/>
                  </a:lnTo>
                  <a:lnTo>
                    <a:pt x="166" y="93"/>
                  </a:lnTo>
                  <a:lnTo>
                    <a:pt x="154" y="153"/>
                  </a:lnTo>
                  <a:lnTo>
                    <a:pt x="154" y="776"/>
                  </a:lnTo>
                  <a:lnTo>
                    <a:pt x="146" y="816"/>
                  </a:lnTo>
                  <a:lnTo>
                    <a:pt x="124" y="849"/>
                  </a:lnTo>
                  <a:lnTo>
                    <a:pt x="91" y="871"/>
                  </a:lnTo>
                  <a:lnTo>
                    <a:pt x="51" y="880"/>
                  </a:lnTo>
                  <a:lnTo>
                    <a:pt x="0" y="880"/>
                  </a:lnTo>
                  <a:lnTo>
                    <a:pt x="0" y="929"/>
                  </a:lnTo>
                  <a:lnTo>
                    <a:pt x="51" y="929"/>
                  </a:lnTo>
                  <a:lnTo>
                    <a:pt x="111" y="917"/>
                  </a:lnTo>
                  <a:lnTo>
                    <a:pt x="159" y="885"/>
                  </a:lnTo>
                  <a:lnTo>
                    <a:pt x="192" y="836"/>
                  </a:lnTo>
                  <a:lnTo>
                    <a:pt x="204" y="776"/>
                  </a:lnTo>
                  <a:lnTo>
                    <a:pt x="204" y="153"/>
                  </a:lnTo>
                  <a:lnTo>
                    <a:pt x="212" y="113"/>
                  </a:lnTo>
                  <a:lnTo>
                    <a:pt x="234" y="80"/>
                  </a:lnTo>
                  <a:lnTo>
                    <a:pt x="267" y="58"/>
                  </a:lnTo>
                  <a:lnTo>
                    <a:pt x="307" y="49"/>
                  </a:lnTo>
                  <a:lnTo>
                    <a:pt x="896" y="49"/>
                  </a:lnTo>
                  <a:lnTo>
                    <a:pt x="896" y="0"/>
                  </a:lnTo>
                  <a:lnTo>
                    <a:pt x="307" y="0"/>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4" name="Picture 1964"/>
            <p:cNvPicPr>
              <a:picLocks noChangeAspect="1" noChangeArrowheads="1"/>
            </p:cNvPicPr>
            <p:nvPr/>
          </p:nvPicPr>
          <p:blipFill>
            <a:blip r:embed="rId18" cstate="print"/>
            <a:srcRect/>
            <a:stretch>
              <a:fillRect/>
            </a:stretch>
          </p:blipFill>
          <p:spPr bwMode="auto">
            <a:xfrm>
              <a:off x="6482" y="1674"/>
              <a:ext cx="267" cy="50"/>
            </a:xfrm>
            <a:prstGeom prst="rect">
              <a:avLst/>
            </a:prstGeom>
            <a:noFill/>
          </p:spPr>
        </p:pic>
        <p:sp>
          <p:nvSpPr>
            <p:cNvPr id="55" name="Rectangle 1965"/>
            <p:cNvSpPr>
              <a:spLocks noChangeArrowheads="1"/>
            </p:cNvSpPr>
            <p:nvPr/>
          </p:nvSpPr>
          <p:spPr bwMode="auto">
            <a:xfrm>
              <a:off x="6482" y="1674"/>
              <a:ext cx="267"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6" name="Picture 1966"/>
            <p:cNvPicPr>
              <a:picLocks noChangeAspect="1" noChangeArrowheads="1"/>
            </p:cNvPicPr>
            <p:nvPr/>
          </p:nvPicPr>
          <p:blipFill>
            <a:blip r:embed="rId19" cstate="print"/>
            <a:srcRect/>
            <a:stretch>
              <a:fillRect/>
            </a:stretch>
          </p:blipFill>
          <p:spPr bwMode="auto">
            <a:xfrm>
              <a:off x="7514" y="3374"/>
              <a:ext cx="969" cy="434"/>
            </a:xfrm>
            <a:prstGeom prst="rect">
              <a:avLst/>
            </a:prstGeom>
            <a:noFill/>
          </p:spPr>
        </p:pic>
        <p:sp>
          <p:nvSpPr>
            <p:cNvPr id="57" name="Freeform 1967"/>
            <p:cNvSpPr>
              <a:spLocks/>
            </p:cNvSpPr>
            <p:nvPr/>
          </p:nvSpPr>
          <p:spPr bwMode="auto">
            <a:xfrm>
              <a:off x="7514" y="3374"/>
              <a:ext cx="969" cy="434"/>
            </a:xfrm>
            <a:custGeom>
              <a:avLst/>
              <a:gdLst>
                <a:gd name="T0" fmla="*/ 866 w 969"/>
                <a:gd name="T1" fmla="*/ 3375 h 434"/>
                <a:gd name="T2" fmla="*/ 101 w 969"/>
                <a:gd name="T3" fmla="*/ 3375 h 434"/>
                <a:gd name="T4" fmla="*/ 62 w 969"/>
                <a:gd name="T5" fmla="*/ 3392 h 434"/>
                <a:gd name="T6" fmla="*/ 29 w 969"/>
                <a:gd name="T7" fmla="*/ 3438 h 434"/>
                <a:gd name="T8" fmla="*/ 8 w 969"/>
                <a:gd name="T9" fmla="*/ 3507 h 434"/>
                <a:gd name="T10" fmla="*/ 0 w 969"/>
                <a:gd name="T11" fmla="*/ 3591 h 434"/>
                <a:gd name="T12" fmla="*/ 8 w 969"/>
                <a:gd name="T13" fmla="*/ 3676 h 434"/>
                <a:gd name="T14" fmla="*/ 29 w 969"/>
                <a:gd name="T15" fmla="*/ 3745 h 434"/>
                <a:gd name="T16" fmla="*/ 62 w 969"/>
                <a:gd name="T17" fmla="*/ 3791 h 434"/>
                <a:gd name="T18" fmla="*/ 101 w 969"/>
                <a:gd name="T19" fmla="*/ 3808 h 434"/>
                <a:gd name="T20" fmla="*/ 866 w 969"/>
                <a:gd name="T21" fmla="*/ 3808 h 434"/>
                <a:gd name="T22" fmla="*/ 906 w 969"/>
                <a:gd name="T23" fmla="*/ 3791 h 434"/>
                <a:gd name="T24" fmla="*/ 938 w 969"/>
                <a:gd name="T25" fmla="*/ 3745 h 434"/>
                <a:gd name="T26" fmla="*/ 960 w 969"/>
                <a:gd name="T27" fmla="*/ 3676 h 434"/>
                <a:gd name="T28" fmla="*/ 968 w 969"/>
                <a:gd name="T29" fmla="*/ 3591 h 434"/>
                <a:gd name="T30" fmla="*/ 960 w 969"/>
                <a:gd name="T31" fmla="*/ 3507 h 434"/>
                <a:gd name="T32" fmla="*/ 938 w 969"/>
                <a:gd name="T33" fmla="*/ 3438 h 434"/>
                <a:gd name="T34" fmla="*/ 906 w 969"/>
                <a:gd name="T35" fmla="*/ 3392 h 434"/>
                <a:gd name="T36" fmla="*/ 866 w 969"/>
                <a:gd name="T37" fmla="*/ 3375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9" h="434">
                  <a:moveTo>
                    <a:pt x="866" y="0"/>
                  </a:moveTo>
                  <a:lnTo>
                    <a:pt x="101" y="0"/>
                  </a:lnTo>
                  <a:lnTo>
                    <a:pt x="62" y="17"/>
                  </a:lnTo>
                  <a:lnTo>
                    <a:pt x="29" y="63"/>
                  </a:lnTo>
                  <a:lnTo>
                    <a:pt x="8" y="132"/>
                  </a:lnTo>
                  <a:lnTo>
                    <a:pt x="0" y="216"/>
                  </a:lnTo>
                  <a:lnTo>
                    <a:pt x="8" y="301"/>
                  </a:lnTo>
                  <a:lnTo>
                    <a:pt x="29" y="370"/>
                  </a:lnTo>
                  <a:lnTo>
                    <a:pt x="62" y="416"/>
                  </a:lnTo>
                  <a:lnTo>
                    <a:pt x="101" y="433"/>
                  </a:lnTo>
                  <a:lnTo>
                    <a:pt x="866" y="433"/>
                  </a:lnTo>
                  <a:lnTo>
                    <a:pt x="906" y="416"/>
                  </a:lnTo>
                  <a:lnTo>
                    <a:pt x="938" y="370"/>
                  </a:lnTo>
                  <a:lnTo>
                    <a:pt x="960" y="301"/>
                  </a:lnTo>
                  <a:lnTo>
                    <a:pt x="968" y="216"/>
                  </a:lnTo>
                  <a:lnTo>
                    <a:pt x="960" y="132"/>
                  </a:lnTo>
                  <a:lnTo>
                    <a:pt x="938" y="63"/>
                  </a:lnTo>
                  <a:lnTo>
                    <a:pt x="906" y="17"/>
                  </a:lnTo>
                  <a:lnTo>
                    <a:pt x="866" y="0"/>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8" name="Picture 1968"/>
            <p:cNvPicPr>
              <a:picLocks noChangeAspect="1" noChangeArrowheads="1"/>
            </p:cNvPicPr>
            <p:nvPr/>
          </p:nvPicPr>
          <p:blipFill>
            <a:blip r:embed="rId20" cstate="print"/>
            <a:srcRect/>
            <a:stretch>
              <a:fillRect/>
            </a:stretch>
          </p:blipFill>
          <p:spPr bwMode="auto">
            <a:xfrm>
              <a:off x="7514" y="2470"/>
              <a:ext cx="969" cy="434"/>
            </a:xfrm>
            <a:prstGeom prst="rect">
              <a:avLst/>
            </a:prstGeom>
            <a:noFill/>
          </p:spPr>
        </p:pic>
        <p:sp>
          <p:nvSpPr>
            <p:cNvPr id="59" name="Freeform 1969"/>
            <p:cNvSpPr>
              <a:spLocks/>
            </p:cNvSpPr>
            <p:nvPr/>
          </p:nvSpPr>
          <p:spPr bwMode="auto">
            <a:xfrm>
              <a:off x="7514" y="2470"/>
              <a:ext cx="969" cy="434"/>
            </a:xfrm>
            <a:custGeom>
              <a:avLst/>
              <a:gdLst>
                <a:gd name="T0" fmla="*/ 866 w 969"/>
                <a:gd name="T1" fmla="*/ 2471 h 434"/>
                <a:gd name="T2" fmla="*/ 101 w 969"/>
                <a:gd name="T3" fmla="*/ 2471 h 434"/>
                <a:gd name="T4" fmla="*/ 62 w 969"/>
                <a:gd name="T5" fmla="*/ 2488 h 434"/>
                <a:gd name="T6" fmla="*/ 29 w 969"/>
                <a:gd name="T7" fmla="*/ 2534 h 434"/>
                <a:gd name="T8" fmla="*/ 8 w 969"/>
                <a:gd name="T9" fmla="*/ 2603 h 434"/>
                <a:gd name="T10" fmla="*/ 0 w 969"/>
                <a:gd name="T11" fmla="*/ 2687 h 434"/>
                <a:gd name="T12" fmla="*/ 8 w 969"/>
                <a:gd name="T13" fmla="*/ 2772 h 434"/>
                <a:gd name="T14" fmla="*/ 29 w 969"/>
                <a:gd name="T15" fmla="*/ 2841 h 434"/>
                <a:gd name="T16" fmla="*/ 62 w 969"/>
                <a:gd name="T17" fmla="*/ 2887 h 434"/>
                <a:gd name="T18" fmla="*/ 101 w 969"/>
                <a:gd name="T19" fmla="*/ 2904 h 434"/>
                <a:gd name="T20" fmla="*/ 866 w 969"/>
                <a:gd name="T21" fmla="*/ 2904 h 434"/>
                <a:gd name="T22" fmla="*/ 906 w 969"/>
                <a:gd name="T23" fmla="*/ 2887 h 434"/>
                <a:gd name="T24" fmla="*/ 938 w 969"/>
                <a:gd name="T25" fmla="*/ 2841 h 434"/>
                <a:gd name="T26" fmla="*/ 960 w 969"/>
                <a:gd name="T27" fmla="*/ 2772 h 434"/>
                <a:gd name="T28" fmla="*/ 968 w 969"/>
                <a:gd name="T29" fmla="*/ 2687 h 434"/>
                <a:gd name="T30" fmla="*/ 960 w 969"/>
                <a:gd name="T31" fmla="*/ 2603 h 434"/>
                <a:gd name="T32" fmla="*/ 938 w 969"/>
                <a:gd name="T33" fmla="*/ 2534 h 434"/>
                <a:gd name="T34" fmla="*/ 906 w 969"/>
                <a:gd name="T35" fmla="*/ 2488 h 434"/>
                <a:gd name="T36" fmla="*/ 866 w 969"/>
                <a:gd name="T37" fmla="*/ 2471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9" h="434">
                  <a:moveTo>
                    <a:pt x="866" y="0"/>
                  </a:moveTo>
                  <a:lnTo>
                    <a:pt x="101" y="0"/>
                  </a:lnTo>
                  <a:lnTo>
                    <a:pt x="62" y="17"/>
                  </a:lnTo>
                  <a:lnTo>
                    <a:pt x="29" y="63"/>
                  </a:lnTo>
                  <a:lnTo>
                    <a:pt x="8" y="132"/>
                  </a:lnTo>
                  <a:lnTo>
                    <a:pt x="0" y="216"/>
                  </a:lnTo>
                  <a:lnTo>
                    <a:pt x="8" y="301"/>
                  </a:lnTo>
                  <a:lnTo>
                    <a:pt x="29" y="370"/>
                  </a:lnTo>
                  <a:lnTo>
                    <a:pt x="62" y="416"/>
                  </a:lnTo>
                  <a:lnTo>
                    <a:pt x="101" y="433"/>
                  </a:lnTo>
                  <a:lnTo>
                    <a:pt x="866" y="433"/>
                  </a:lnTo>
                  <a:lnTo>
                    <a:pt x="906" y="416"/>
                  </a:lnTo>
                  <a:lnTo>
                    <a:pt x="938" y="370"/>
                  </a:lnTo>
                  <a:lnTo>
                    <a:pt x="960" y="301"/>
                  </a:lnTo>
                  <a:lnTo>
                    <a:pt x="968" y="216"/>
                  </a:lnTo>
                  <a:lnTo>
                    <a:pt x="960" y="132"/>
                  </a:lnTo>
                  <a:lnTo>
                    <a:pt x="938" y="63"/>
                  </a:lnTo>
                  <a:lnTo>
                    <a:pt x="906" y="17"/>
                  </a:lnTo>
                  <a:lnTo>
                    <a:pt x="866" y="0"/>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0" name="Freeform 1970"/>
            <p:cNvSpPr>
              <a:spLocks/>
            </p:cNvSpPr>
            <p:nvPr/>
          </p:nvSpPr>
          <p:spPr bwMode="auto">
            <a:xfrm>
              <a:off x="6658" y="2891"/>
              <a:ext cx="227" cy="479"/>
            </a:xfrm>
            <a:custGeom>
              <a:avLst/>
              <a:gdLst>
                <a:gd name="T0" fmla="*/ 130 w 227"/>
                <a:gd name="T1" fmla="*/ 3370 h 479"/>
                <a:gd name="T2" fmla="*/ 75 w 227"/>
                <a:gd name="T3" fmla="*/ 3370 h 479"/>
                <a:gd name="T4" fmla="*/ 75 w 227"/>
                <a:gd name="T5" fmla="*/ 3331 h 479"/>
                <a:gd name="T6" fmla="*/ 130 w 227"/>
                <a:gd name="T7" fmla="*/ 3331 h 479"/>
                <a:gd name="T8" fmla="*/ 152 w 227"/>
                <a:gd name="T9" fmla="*/ 3326 h 479"/>
                <a:gd name="T10" fmla="*/ 171 w 227"/>
                <a:gd name="T11" fmla="*/ 3314 h 479"/>
                <a:gd name="T12" fmla="*/ 183 w 227"/>
                <a:gd name="T13" fmla="*/ 3296 h 479"/>
                <a:gd name="T14" fmla="*/ 187 w 227"/>
                <a:gd name="T15" fmla="*/ 3273 h 479"/>
                <a:gd name="T16" fmla="*/ 187 w 227"/>
                <a:gd name="T17" fmla="*/ 3111 h 479"/>
                <a:gd name="T18" fmla="*/ 152 w 227"/>
                <a:gd name="T19" fmla="*/ 3058 h 479"/>
                <a:gd name="T20" fmla="*/ 96 w 227"/>
                <a:gd name="T21" fmla="*/ 3053 h 479"/>
                <a:gd name="T22" fmla="*/ 59 w 227"/>
                <a:gd name="T23" fmla="*/ 3046 h 479"/>
                <a:gd name="T24" fmla="*/ 28 w 227"/>
                <a:gd name="T25" fmla="*/ 3025 h 479"/>
                <a:gd name="T26" fmla="*/ 8 w 227"/>
                <a:gd name="T27" fmla="*/ 2994 h 479"/>
                <a:gd name="T28" fmla="*/ 0 w 227"/>
                <a:gd name="T29" fmla="*/ 2957 h 479"/>
                <a:gd name="T30" fmla="*/ 0 w 227"/>
                <a:gd name="T31" fmla="*/ 2892 h 479"/>
                <a:gd name="T32" fmla="*/ 39 w 227"/>
                <a:gd name="T33" fmla="*/ 2892 h 479"/>
                <a:gd name="T34" fmla="*/ 39 w 227"/>
                <a:gd name="T35" fmla="*/ 2957 h 479"/>
                <a:gd name="T36" fmla="*/ 44 w 227"/>
                <a:gd name="T37" fmla="*/ 2979 h 479"/>
                <a:gd name="T38" fmla="*/ 56 w 227"/>
                <a:gd name="T39" fmla="*/ 2997 h 479"/>
                <a:gd name="T40" fmla="*/ 74 w 227"/>
                <a:gd name="T41" fmla="*/ 3010 h 479"/>
                <a:gd name="T42" fmla="*/ 97 w 227"/>
                <a:gd name="T43" fmla="*/ 3014 h 479"/>
                <a:gd name="T44" fmla="*/ 130 w 227"/>
                <a:gd name="T45" fmla="*/ 3015 h 479"/>
                <a:gd name="T46" fmla="*/ 130 w 227"/>
                <a:gd name="T47" fmla="*/ 3015 h 479"/>
                <a:gd name="T48" fmla="*/ 168 w 227"/>
                <a:gd name="T49" fmla="*/ 3022 h 479"/>
                <a:gd name="T50" fmla="*/ 198 w 227"/>
                <a:gd name="T51" fmla="*/ 3043 h 479"/>
                <a:gd name="T52" fmla="*/ 219 w 227"/>
                <a:gd name="T53" fmla="*/ 3073 h 479"/>
                <a:gd name="T54" fmla="*/ 226 w 227"/>
                <a:gd name="T55" fmla="*/ 3111 h 479"/>
                <a:gd name="T56" fmla="*/ 226 w 227"/>
                <a:gd name="T57" fmla="*/ 3273 h 479"/>
                <a:gd name="T58" fmla="*/ 219 w 227"/>
                <a:gd name="T59" fmla="*/ 3311 h 479"/>
                <a:gd name="T60" fmla="*/ 198 w 227"/>
                <a:gd name="T61" fmla="*/ 3341 h 479"/>
                <a:gd name="T62" fmla="*/ 168 w 227"/>
                <a:gd name="T63" fmla="*/ 3362 h 479"/>
                <a:gd name="T64" fmla="*/ 130 w 227"/>
                <a:gd name="T65" fmla="*/ 3370 h 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7" h="479">
                  <a:moveTo>
                    <a:pt x="130" y="478"/>
                  </a:moveTo>
                  <a:lnTo>
                    <a:pt x="75" y="478"/>
                  </a:lnTo>
                  <a:lnTo>
                    <a:pt x="75" y="439"/>
                  </a:lnTo>
                  <a:lnTo>
                    <a:pt x="130" y="439"/>
                  </a:lnTo>
                  <a:lnTo>
                    <a:pt x="152" y="434"/>
                  </a:lnTo>
                  <a:lnTo>
                    <a:pt x="171" y="422"/>
                  </a:lnTo>
                  <a:lnTo>
                    <a:pt x="183" y="404"/>
                  </a:lnTo>
                  <a:lnTo>
                    <a:pt x="187" y="381"/>
                  </a:lnTo>
                  <a:lnTo>
                    <a:pt x="187" y="219"/>
                  </a:lnTo>
                  <a:lnTo>
                    <a:pt x="152" y="166"/>
                  </a:lnTo>
                  <a:lnTo>
                    <a:pt x="96" y="161"/>
                  </a:lnTo>
                  <a:lnTo>
                    <a:pt x="59" y="154"/>
                  </a:lnTo>
                  <a:lnTo>
                    <a:pt x="28" y="133"/>
                  </a:lnTo>
                  <a:lnTo>
                    <a:pt x="8" y="102"/>
                  </a:lnTo>
                  <a:lnTo>
                    <a:pt x="0" y="65"/>
                  </a:lnTo>
                  <a:lnTo>
                    <a:pt x="0" y="0"/>
                  </a:lnTo>
                  <a:lnTo>
                    <a:pt x="39" y="0"/>
                  </a:lnTo>
                  <a:lnTo>
                    <a:pt x="39" y="65"/>
                  </a:lnTo>
                  <a:lnTo>
                    <a:pt x="44" y="87"/>
                  </a:lnTo>
                  <a:lnTo>
                    <a:pt x="56" y="105"/>
                  </a:lnTo>
                  <a:lnTo>
                    <a:pt x="74" y="118"/>
                  </a:lnTo>
                  <a:lnTo>
                    <a:pt x="97" y="122"/>
                  </a:lnTo>
                  <a:lnTo>
                    <a:pt x="130" y="123"/>
                  </a:lnTo>
                  <a:lnTo>
                    <a:pt x="168" y="130"/>
                  </a:lnTo>
                  <a:lnTo>
                    <a:pt x="198" y="151"/>
                  </a:lnTo>
                  <a:lnTo>
                    <a:pt x="219" y="181"/>
                  </a:lnTo>
                  <a:lnTo>
                    <a:pt x="226" y="219"/>
                  </a:lnTo>
                  <a:lnTo>
                    <a:pt x="226" y="381"/>
                  </a:lnTo>
                  <a:lnTo>
                    <a:pt x="219" y="419"/>
                  </a:lnTo>
                  <a:lnTo>
                    <a:pt x="198" y="449"/>
                  </a:lnTo>
                  <a:lnTo>
                    <a:pt x="168" y="470"/>
                  </a:lnTo>
                  <a:lnTo>
                    <a:pt x="130" y="478"/>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1" name="Freeform 1971"/>
            <p:cNvSpPr>
              <a:spLocks/>
            </p:cNvSpPr>
            <p:nvPr/>
          </p:nvSpPr>
          <p:spPr bwMode="auto">
            <a:xfrm>
              <a:off x="6658" y="2891"/>
              <a:ext cx="227" cy="479"/>
            </a:xfrm>
            <a:custGeom>
              <a:avLst/>
              <a:gdLst>
                <a:gd name="T0" fmla="*/ 0 w 227"/>
                <a:gd name="T1" fmla="*/ 2892 h 479"/>
                <a:gd name="T2" fmla="*/ 0 w 227"/>
                <a:gd name="T3" fmla="*/ 2957 h 479"/>
                <a:gd name="T4" fmla="*/ 8 w 227"/>
                <a:gd name="T5" fmla="*/ 2994 h 479"/>
                <a:gd name="T6" fmla="*/ 28 w 227"/>
                <a:gd name="T7" fmla="*/ 3025 h 479"/>
                <a:gd name="T8" fmla="*/ 59 w 227"/>
                <a:gd name="T9" fmla="*/ 3046 h 479"/>
                <a:gd name="T10" fmla="*/ 96 w 227"/>
                <a:gd name="T11" fmla="*/ 3053 h 479"/>
                <a:gd name="T12" fmla="*/ 96 w 227"/>
                <a:gd name="T13" fmla="*/ 3053 h 479"/>
                <a:gd name="T14" fmla="*/ 130 w 227"/>
                <a:gd name="T15" fmla="*/ 3054 h 479"/>
                <a:gd name="T16" fmla="*/ 152 w 227"/>
                <a:gd name="T17" fmla="*/ 3058 h 479"/>
                <a:gd name="T18" fmla="*/ 171 w 227"/>
                <a:gd name="T19" fmla="*/ 3070 h 479"/>
                <a:gd name="T20" fmla="*/ 183 w 227"/>
                <a:gd name="T21" fmla="*/ 3089 h 479"/>
                <a:gd name="T22" fmla="*/ 187 w 227"/>
                <a:gd name="T23" fmla="*/ 3111 h 479"/>
                <a:gd name="T24" fmla="*/ 187 w 227"/>
                <a:gd name="T25" fmla="*/ 3273 h 479"/>
                <a:gd name="T26" fmla="*/ 183 w 227"/>
                <a:gd name="T27" fmla="*/ 3296 h 479"/>
                <a:gd name="T28" fmla="*/ 171 w 227"/>
                <a:gd name="T29" fmla="*/ 3314 h 479"/>
                <a:gd name="T30" fmla="*/ 152 w 227"/>
                <a:gd name="T31" fmla="*/ 3326 h 479"/>
                <a:gd name="T32" fmla="*/ 130 w 227"/>
                <a:gd name="T33" fmla="*/ 3331 h 479"/>
                <a:gd name="T34" fmla="*/ 75 w 227"/>
                <a:gd name="T35" fmla="*/ 3331 h 479"/>
                <a:gd name="T36" fmla="*/ 75 w 227"/>
                <a:gd name="T37" fmla="*/ 3370 h 479"/>
                <a:gd name="T38" fmla="*/ 130 w 227"/>
                <a:gd name="T39" fmla="*/ 3370 h 479"/>
                <a:gd name="T40" fmla="*/ 168 w 227"/>
                <a:gd name="T41" fmla="*/ 3362 h 479"/>
                <a:gd name="T42" fmla="*/ 198 w 227"/>
                <a:gd name="T43" fmla="*/ 3341 h 479"/>
                <a:gd name="T44" fmla="*/ 219 w 227"/>
                <a:gd name="T45" fmla="*/ 3311 h 479"/>
                <a:gd name="T46" fmla="*/ 226 w 227"/>
                <a:gd name="T47" fmla="*/ 3273 h 479"/>
                <a:gd name="T48" fmla="*/ 226 w 227"/>
                <a:gd name="T49" fmla="*/ 3111 h 479"/>
                <a:gd name="T50" fmla="*/ 219 w 227"/>
                <a:gd name="T51" fmla="*/ 3073 h 479"/>
                <a:gd name="T52" fmla="*/ 198 w 227"/>
                <a:gd name="T53" fmla="*/ 3043 h 479"/>
                <a:gd name="T54" fmla="*/ 168 w 227"/>
                <a:gd name="T55" fmla="*/ 3022 h 479"/>
                <a:gd name="T56" fmla="*/ 130 w 227"/>
                <a:gd name="T57" fmla="*/ 3015 h 479"/>
                <a:gd name="T58" fmla="*/ 130 w 227"/>
                <a:gd name="T59" fmla="*/ 3015 h 479"/>
                <a:gd name="T60" fmla="*/ 97 w 227"/>
                <a:gd name="T61" fmla="*/ 3014 h 479"/>
                <a:gd name="T62" fmla="*/ 74 w 227"/>
                <a:gd name="T63" fmla="*/ 3010 h 479"/>
                <a:gd name="T64" fmla="*/ 56 w 227"/>
                <a:gd name="T65" fmla="*/ 2997 h 479"/>
                <a:gd name="T66" fmla="*/ 44 w 227"/>
                <a:gd name="T67" fmla="*/ 2979 h 479"/>
                <a:gd name="T68" fmla="*/ 39 w 227"/>
                <a:gd name="T69" fmla="*/ 2957 h 479"/>
                <a:gd name="T70" fmla="*/ 39 w 227"/>
                <a:gd name="T71" fmla="*/ 2892 h 479"/>
                <a:gd name="T72" fmla="*/ 0 w 227"/>
                <a:gd name="T73" fmla="*/ 2892 h 4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7" h="479">
                  <a:moveTo>
                    <a:pt x="0" y="0"/>
                  </a:moveTo>
                  <a:lnTo>
                    <a:pt x="0" y="65"/>
                  </a:lnTo>
                  <a:lnTo>
                    <a:pt x="8" y="102"/>
                  </a:lnTo>
                  <a:lnTo>
                    <a:pt x="28" y="133"/>
                  </a:lnTo>
                  <a:lnTo>
                    <a:pt x="59" y="154"/>
                  </a:lnTo>
                  <a:lnTo>
                    <a:pt x="96" y="161"/>
                  </a:lnTo>
                  <a:lnTo>
                    <a:pt x="130" y="162"/>
                  </a:lnTo>
                  <a:lnTo>
                    <a:pt x="152" y="166"/>
                  </a:lnTo>
                  <a:lnTo>
                    <a:pt x="171" y="178"/>
                  </a:lnTo>
                  <a:lnTo>
                    <a:pt x="183" y="197"/>
                  </a:lnTo>
                  <a:lnTo>
                    <a:pt x="187" y="219"/>
                  </a:lnTo>
                  <a:lnTo>
                    <a:pt x="187" y="381"/>
                  </a:lnTo>
                  <a:lnTo>
                    <a:pt x="183" y="404"/>
                  </a:lnTo>
                  <a:lnTo>
                    <a:pt x="171" y="422"/>
                  </a:lnTo>
                  <a:lnTo>
                    <a:pt x="152" y="434"/>
                  </a:lnTo>
                  <a:lnTo>
                    <a:pt x="130" y="439"/>
                  </a:lnTo>
                  <a:lnTo>
                    <a:pt x="75" y="439"/>
                  </a:lnTo>
                  <a:lnTo>
                    <a:pt x="75" y="478"/>
                  </a:lnTo>
                  <a:lnTo>
                    <a:pt x="130" y="478"/>
                  </a:lnTo>
                  <a:lnTo>
                    <a:pt x="168" y="470"/>
                  </a:lnTo>
                  <a:lnTo>
                    <a:pt x="198" y="449"/>
                  </a:lnTo>
                  <a:lnTo>
                    <a:pt x="219" y="419"/>
                  </a:lnTo>
                  <a:lnTo>
                    <a:pt x="226" y="381"/>
                  </a:lnTo>
                  <a:lnTo>
                    <a:pt x="226" y="219"/>
                  </a:lnTo>
                  <a:lnTo>
                    <a:pt x="219" y="181"/>
                  </a:lnTo>
                  <a:lnTo>
                    <a:pt x="198" y="151"/>
                  </a:lnTo>
                  <a:lnTo>
                    <a:pt x="168" y="130"/>
                  </a:lnTo>
                  <a:lnTo>
                    <a:pt x="130" y="123"/>
                  </a:lnTo>
                  <a:lnTo>
                    <a:pt x="97" y="122"/>
                  </a:lnTo>
                  <a:lnTo>
                    <a:pt x="74" y="118"/>
                  </a:lnTo>
                  <a:lnTo>
                    <a:pt x="56" y="105"/>
                  </a:lnTo>
                  <a:lnTo>
                    <a:pt x="44" y="87"/>
                  </a:lnTo>
                  <a:lnTo>
                    <a:pt x="39" y="65"/>
                  </a:lnTo>
                  <a:lnTo>
                    <a:pt x="39" y="0"/>
                  </a:lnTo>
                  <a:lnTo>
                    <a:pt x="0" y="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2" name="Line 1972"/>
            <p:cNvSpPr>
              <a:spLocks noChangeShapeType="1"/>
            </p:cNvSpPr>
            <p:nvPr/>
          </p:nvSpPr>
          <p:spPr bwMode="auto">
            <a:xfrm>
              <a:off x="6437" y="2877"/>
              <a:ext cx="0" cy="400"/>
            </a:xfrm>
            <a:prstGeom prst="line">
              <a:avLst/>
            </a:prstGeom>
            <a:noFill/>
            <a:ln w="31595">
              <a:solidFill>
                <a:srgbClr val="0095D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3" name="Rectangle 1973"/>
            <p:cNvSpPr>
              <a:spLocks noChangeArrowheads="1"/>
            </p:cNvSpPr>
            <p:nvPr/>
          </p:nvSpPr>
          <p:spPr bwMode="auto">
            <a:xfrm>
              <a:off x="6411" y="2877"/>
              <a:ext cx="50" cy="400"/>
            </a:xfrm>
            <a:prstGeom prst="rect">
              <a:avLst/>
            </a:prstGeom>
            <a:noFill/>
            <a:ln w="656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4" name="Picture 1974"/>
            <p:cNvPicPr>
              <a:picLocks noChangeAspect="1" noChangeArrowheads="1"/>
            </p:cNvPicPr>
            <p:nvPr/>
          </p:nvPicPr>
          <p:blipFill>
            <a:blip r:embed="rId21" cstate="print"/>
            <a:srcRect/>
            <a:stretch>
              <a:fillRect/>
            </a:stretch>
          </p:blipFill>
          <p:spPr bwMode="auto">
            <a:xfrm>
              <a:off x="5963" y="2470"/>
              <a:ext cx="969" cy="434"/>
            </a:xfrm>
            <a:prstGeom prst="rect">
              <a:avLst/>
            </a:prstGeom>
            <a:noFill/>
          </p:spPr>
        </p:pic>
        <p:sp>
          <p:nvSpPr>
            <p:cNvPr id="65" name="Freeform 1975"/>
            <p:cNvSpPr>
              <a:spLocks/>
            </p:cNvSpPr>
            <p:nvPr/>
          </p:nvSpPr>
          <p:spPr bwMode="auto">
            <a:xfrm>
              <a:off x="5963" y="2470"/>
              <a:ext cx="969" cy="434"/>
            </a:xfrm>
            <a:custGeom>
              <a:avLst/>
              <a:gdLst>
                <a:gd name="T0" fmla="*/ 867 w 969"/>
                <a:gd name="T1" fmla="*/ 2471 h 434"/>
                <a:gd name="T2" fmla="*/ 102 w 969"/>
                <a:gd name="T3" fmla="*/ 2471 h 434"/>
                <a:gd name="T4" fmla="*/ 62 w 969"/>
                <a:gd name="T5" fmla="*/ 2488 h 434"/>
                <a:gd name="T6" fmla="*/ 30 w 969"/>
                <a:gd name="T7" fmla="*/ 2534 h 434"/>
                <a:gd name="T8" fmla="*/ 8 w 969"/>
                <a:gd name="T9" fmla="*/ 2603 h 434"/>
                <a:gd name="T10" fmla="*/ 0 w 969"/>
                <a:gd name="T11" fmla="*/ 2687 h 434"/>
                <a:gd name="T12" fmla="*/ 8 w 969"/>
                <a:gd name="T13" fmla="*/ 2772 h 434"/>
                <a:gd name="T14" fmla="*/ 30 w 969"/>
                <a:gd name="T15" fmla="*/ 2841 h 434"/>
                <a:gd name="T16" fmla="*/ 62 w 969"/>
                <a:gd name="T17" fmla="*/ 2887 h 434"/>
                <a:gd name="T18" fmla="*/ 102 w 969"/>
                <a:gd name="T19" fmla="*/ 2904 h 434"/>
                <a:gd name="T20" fmla="*/ 867 w 969"/>
                <a:gd name="T21" fmla="*/ 2904 h 434"/>
                <a:gd name="T22" fmla="*/ 906 w 969"/>
                <a:gd name="T23" fmla="*/ 2887 h 434"/>
                <a:gd name="T24" fmla="*/ 939 w 969"/>
                <a:gd name="T25" fmla="*/ 2841 h 434"/>
                <a:gd name="T26" fmla="*/ 960 w 969"/>
                <a:gd name="T27" fmla="*/ 2772 h 434"/>
                <a:gd name="T28" fmla="*/ 968 w 969"/>
                <a:gd name="T29" fmla="*/ 2687 h 434"/>
                <a:gd name="T30" fmla="*/ 960 w 969"/>
                <a:gd name="T31" fmla="*/ 2603 h 434"/>
                <a:gd name="T32" fmla="*/ 939 w 969"/>
                <a:gd name="T33" fmla="*/ 2534 h 434"/>
                <a:gd name="T34" fmla="*/ 906 w 969"/>
                <a:gd name="T35" fmla="*/ 2488 h 434"/>
                <a:gd name="T36" fmla="*/ 867 w 969"/>
                <a:gd name="T37" fmla="*/ 2471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9" h="434">
                  <a:moveTo>
                    <a:pt x="867" y="0"/>
                  </a:moveTo>
                  <a:lnTo>
                    <a:pt x="102" y="0"/>
                  </a:lnTo>
                  <a:lnTo>
                    <a:pt x="62" y="17"/>
                  </a:lnTo>
                  <a:lnTo>
                    <a:pt x="30" y="63"/>
                  </a:lnTo>
                  <a:lnTo>
                    <a:pt x="8" y="132"/>
                  </a:lnTo>
                  <a:lnTo>
                    <a:pt x="0" y="216"/>
                  </a:lnTo>
                  <a:lnTo>
                    <a:pt x="8" y="301"/>
                  </a:lnTo>
                  <a:lnTo>
                    <a:pt x="30" y="370"/>
                  </a:lnTo>
                  <a:lnTo>
                    <a:pt x="62" y="416"/>
                  </a:lnTo>
                  <a:lnTo>
                    <a:pt x="102" y="433"/>
                  </a:lnTo>
                  <a:lnTo>
                    <a:pt x="867" y="433"/>
                  </a:lnTo>
                  <a:lnTo>
                    <a:pt x="906" y="416"/>
                  </a:lnTo>
                  <a:lnTo>
                    <a:pt x="939" y="370"/>
                  </a:lnTo>
                  <a:lnTo>
                    <a:pt x="960" y="301"/>
                  </a:lnTo>
                  <a:lnTo>
                    <a:pt x="968" y="216"/>
                  </a:lnTo>
                  <a:lnTo>
                    <a:pt x="960" y="132"/>
                  </a:lnTo>
                  <a:lnTo>
                    <a:pt x="939" y="63"/>
                  </a:lnTo>
                  <a:lnTo>
                    <a:pt x="906" y="17"/>
                  </a:lnTo>
                  <a:lnTo>
                    <a:pt x="867" y="0"/>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6" name="Picture 1976"/>
            <p:cNvPicPr>
              <a:picLocks noChangeAspect="1" noChangeArrowheads="1"/>
            </p:cNvPicPr>
            <p:nvPr/>
          </p:nvPicPr>
          <p:blipFill>
            <a:blip r:embed="rId22" cstate="print"/>
            <a:srcRect/>
            <a:stretch>
              <a:fillRect/>
            </a:stretch>
          </p:blipFill>
          <p:spPr bwMode="auto">
            <a:xfrm>
              <a:off x="7955" y="1322"/>
              <a:ext cx="51" cy="36"/>
            </a:xfrm>
            <a:prstGeom prst="rect">
              <a:avLst/>
            </a:prstGeom>
            <a:noFill/>
          </p:spPr>
        </p:pic>
        <p:sp>
          <p:nvSpPr>
            <p:cNvPr id="67" name="Rectangle 1977"/>
            <p:cNvSpPr>
              <a:spLocks noChangeArrowheads="1"/>
            </p:cNvSpPr>
            <p:nvPr/>
          </p:nvSpPr>
          <p:spPr bwMode="auto">
            <a:xfrm>
              <a:off x="7955" y="1322"/>
              <a:ext cx="51" cy="3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8" name="Picture 1978"/>
            <p:cNvPicPr>
              <a:picLocks noChangeAspect="1" noChangeArrowheads="1"/>
            </p:cNvPicPr>
            <p:nvPr/>
          </p:nvPicPr>
          <p:blipFill>
            <a:blip r:embed="rId22" cstate="print"/>
            <a:srcRect/>
            <a:stretch>
              <a:fillRect/>
            </a:stretch>
          </p:blipFill>
          <p:spPr bwMode="auto">
            <a:xfrm>
              <a:off x="8319" y="1322"/>
              <a:ext cx="51" cy="36"/>
            </a:xfrm>
            <a:prstGeom prst="rect">
              <a:avLst/>
            </a:prstGeom>
            <a:noFill/>
          </p:spPr>
        </p:pic>
        <p:sp>
          <p:nvSpPr>
            <p:cNvPr id="69" name="Rectangle 1979"/>
            <p:cNvSpPr>
              <a:spLocks noChangeArrowheads="1"/>
            </p:cNvSpPr>
            <p:nvPr/>
          </p:nvSpPr>
          <p:spPr bwMode="auto">
            <a:xfrm>
              <a:off x="8319" y="1322"/>
              <a:ext cx="51" cy="3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0" name="Picture 1980"/>
            <p:cNvPicPr>
              <a:picLocks noChangeAspect="1" noChangeArrowheads="1"/>
            </p:cNvPicPr>
            <p:nvPr/>
          </p:nvPicPr>
          <p:blipFill>
            <a:blip r:embed="rId23" cstate="print"/>
            <a:srcRect/>
            <a:stretch>
              <a:fillRect/>
            </a:stretch>
          </p:blipFill>
          <p:spPr bwMode="auto">
            <a:xfrm>
              <a:off x="6482" y="1507"/>
              <a:ext cx="267" cy="50"/>
            </a:xfrm>
            <a:prstGeom prst="rect">
              <a:avLst/>
            </a:prstGeom>
            <a:noFill/>
          </p:spPr>
        </p:pic>
        <p:sp>
          <p:nvSpPr>
            <p:cNvPr id="71" name="Rectangle 1981"/>
            <p:cNvSpPr>
              <a:spLocks noChangeArrowheads="1"/>
            </p:cNvSpPr>
            <p:nvPr/>
          </p:nvSpPr>
          <p:spPr bwMode="auto">
            <a:xfrm>
              <a:off x="6482" y="1507"/>
              <a:ext cx="267"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AutoShape 1982"/>
            <p:cNvSpPr>
              <a:spLocks/>
            </p:cNvSpPr>
            <p:nvPr/>
          </p:nvSpPr>
          <p:spPr bwMode="auto">
            <a:xfrm>
              <a:off x="6748" y="1507"/>
              <a:ext cx="2635" cy="874"/>
            </a:xfrm>
            <a:custGeom>
              <a:avLst/>
              <a:gdLst>
                <a:gd name="T0" fmla="*/ 2427 w 2635"/>
                <a:gd name="T1" fmla="*/ 2381 h 874"/>
                <a:gd name="T2" fmla="*/ 2367 w 2635"/>
                <a:gd name="T3" fmla="*/ 2369 h 874"/>
                <a:gd name="T4" fmla="*/ 2319 w 2635"/>
                <a:gd name="T5" fmla="*/ 2336 h 874"/>
                <a:gd name="T6" fmla="*/ 2286 w 2635"/>
                <a:gd name="T7" fmla="*/ 2287 h 874"/>
                <a:gd name="T8" fmla="*/ 2274 w 2635"/>
                <a:gd name="T9" fmla="*/ 2228 h 874"/>
                <a:gd name="T10" fmla="*/ 2274 w 2635"/>
                <a:gd name="T11" fmla="*/ 1660 h 874"/>
                <a:gd name="T12" fmla="*/ 2266 w 2635"/>
                <a:gd name="T13" fmla="*/ 1620 h 874"/>
                <a:gd name="T14" fmla="*/ 2244 w 2635"/>
                <a:gd name="T15" fmla="*/ 1587 h 874"/>
                <a:gd name="T16" fmla="*/ 2211 w 2635"/>
                <a:gd name="T17" fmla="*/ 1565 h 874"/>
                <a:gd name="T18" fmla="*/ 2171 w 2635"/>
                <a:gd name="T19" fmla="*/ 1557 h 874"/>
                <a:gd name="T20" fmla="*/ 0 w 2635"/>
                <a:gd name="T21" fmla="*/ 1557 h 874"/>
                <a:gd name="T22" fmla="*/ 0 w 2635"/>
                <a:gd name="T23" fmla="*/ 1507 h 874"/>
                <a:gd name="T24" fmla="*/ 2171 w 2635"/>
                <a:gd name="T25" fmla="*/ 1507 h 874"/>
                <a:gd name="T26" fmla="*/ 2230 w 2635"/>
                <a:gd name="T27" fmla="*/ 1519 h 874"/>
                <a:gd name="T28" fmla="*/ 2279 w 2635"/>
                <a:gd name="T29" fmla="*/ 1552 h 874"/>
                <a:gd name="T30" fmla="*/ 2312 w 2635"/>
                <a:gd name="T31" fmla="*/ 1601 h 874"/>
                <a:gd name="T32" fmla="*/ 2324 w 2635"/>
                <a:gd name="T33" fmla="*/ 1660 h 874"/>
                <a:gd name="T34" fmla="*/ 2324 w 2635"/>
                <a:gd name="T35" fmla="*/ 2228 h 874"/>
                <a:gd name="T36" fmla="*/ 2332 w 2635"/>
                <a:gd name="T37" fmla="*/ 2268 h 874"/>
                <a:gd name="T38" fmla="*/ 2354 w 2635"/>
                <a:gd name="T39" fmla="*/ 2301 h 874"/>
                <a:gd name="T40" fmla="*/ 2387 w 2635"/>
                <a:gd name="T41" fmla="*/ 2323 h 874"/>
                <a:gd name="T42" fmla="*/ 2427 w 2635"/>
                <a:gd name="T43" fmla="*/ 2331 h 874"/>
                <a:gd name="T44" fmla="*/ 2634 w 2635"/>
                <a:gd name="T45" fmla="*/ 2331 h 874"/>
                <a:gd name="T46" fmla="*/ 2634 w 2635"/>
                <a:gd name="T47" fmla="*/ 2381 h 874"/>
                <a:gd name="T48" fmla="*/ 2427 w 2635"/>
                <a:gd name="T49" fmla="*/ 2381 h 874"/>
                <a:gd name="T50" fmla="*/ 2634 w 2635"/>
                <a:gd name="T51" fmla="*/ 2331 h 874"/>
                <a:gd name="T52" fmla="*/ 2427 w 2635"/>
                <a:gd name="T53" fmla="*/ 2331 h 874"/>
                <a:gd name="T54" fmla="*/ 2634 w 2635"/>
                <a:gd name="T55" fmla="*/ 2331 h 874"/>
                <a:gd name="T56" fmla="*/ 2634 w 2635"/>
                <a:gd name="T57" fmla="*/ 2331 h 8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35" h="874">
                  <a:moveTo>
                    <a:pt x="2427" y="874"/>
                  </a:moveTo>
                  <a:lnTo>
                    <a:pt x="2367" y="862"/>
                  </a:lnTo>
                  <a:lnTo>
                    <a:pt x="2319" y="829"/>
                  </a:lnTo>
                  <a:lnTo>
                    <a:pt x="2286" y="780"/>
                  </a:lnTo>
                  <a:lnTo>
                    <a:pt x="2274" y="721"/>
                  </a:lnTo>
                  <a:lnTo>
                    <a:pt x="2274" y="153"/>
                  </a:lnTo>
                  <a:lnTo>
                    <a:pt x="2266" y="113"/>
                  </a:lnTo>
                  <a:lnTo>
                    <a:pt x="2244" y="80"/>
                  </a:lnTo>
                  <a:lnTo>
                    <a:pt x="2211" y="58"/>
                  </a:lnTo>
                  <a:lnTo>
                    <a:pt x="2171" y="50"/>
                  </a:lnTo>
                  <a:lnTo>
                    <a:pt x="0" y="50"/>
                  </a:lnTo>
                  <a:lnTo>
                    <a:pt x="0" y="0"/>
                  </a:lnTo>
                  <a:lnTo>
                    <a:pt x="2171" y="0"/>
                  </a:lnTo>
                  <a:lnTo>
                    <a:pt x="2230" y="12"/>
                  </a:lnTo>
                  <a:lnTo>
                    <a:pt x="2279" y="45"/>
                  </a:lnTo>
                  <a:lnTo>
                    <a:pt x="2312" y="94"/>
                  </a:lnTo>
                  <a:lnTo>
                    <a:pt x="2324" y="153"/>
                  </a:lnTo>
                  <a:lnTo>
                    <a:pt x="2324" y="721"/>
                  </a:lnTo>
                  <a:lnTo>
                    <a:pt x="2332" y="761"/>
                  </a:lnTo>
                  <a:lnTo>
                    <a:pt x="2354" y="794"/>
                  </a:lnTo>
                  <a:lnTo>
                    <a:pt x="2387" y="816"/>
                  </a:lnTo>
                  <a:lnTo>
                    <a:pt x="2427" y="824"/>
                  </a:lnTo>
                  <a:lnTo>
                    <a:pt x="2634" y="824"/>
                  </a:lnTo>
                  <a:lnTo>
                    <a:pt x="2634" y="874"/>
                  </a:lnTo>
                  <a:lnTo>
                    <a:pt x="2427" y="874"/>
                  </a:lnTo>
                  <a:close/>
                  <a:moveTo>
                    <a:pt x="2634" y="824"/>
                  </a:moveTo>
                  <a:lnTo>
                    <a:pt x="2427" y="824"/>
                  </a:lnTo>
                  <a:lnTo>
                    <a:pt x="2634" y="824"/>
                  </a:lnTo>
                  <a:close/>
                </a:path>
              </a:pathLst>
            </a:custGeom>
            <a:solidFill>
              <a:srgbClr val="D2E288"/>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1983"/>
            <p:cNvSpPr>
              <a:spLocks/>
            </p:cNvSpPr>
            <p:nvPr/>
          </p:nvSpPr>
          <p:spPr bwMode="auto">
            <a:xfrm>
              <a:off x="6748" y="1507"/>
              <a:ext cx="2635" cy="874"/>
            </a:xfrm>
            <a:custGeom>
              <a:avLst/>
              <a:gdLst>
                <a:gd name="T0" fmla="*/ 2427 w 2635"/>
                <a:gd name="T1" fmla="*/ 2331 h 874"/>
                <a:gd name="T2" fmla="*/ 2387 w 2635"/>
                <a:gd name="T3" fmla="*/ 2323 h 874"/>
                <a:gd name="T4" fmla="*/ 2354 w 2635"/>
                <a:gd name="T5" fmla="*/ 2301 h 874"/>
                <a:gd name="T6" fmla="*/ 2332 w 2635"/>
                <a:gd name="T7" fmla="*/ 2268 h 874"/>
                <a:gd name="T8" fmla="*/ 2324 w 2635"/>
                <a:gd name="T9" fmla="*/ 2228 h 874"/>
                <a:gd name="T10" fmla="*/ 2324 w 2635"/>
                <a:gd name="T11" fmla="*/ 2160 h 874"/>
                <a:gd name="T12" fmla="*/ 2324 w 2635"/>
                <a:gd name="T13" fmla="*/ 1660 h 874"/>
                <a:gd name="T14" fmla="*/ 2312 w 2635"/>
                <a:gd name="T15" fmla="*/ 1601 h 874"/>
                <a:gd name="T16" fmla="*/ 2279 w 2635"/>
                <a:gd name="T17" fmla="*/ 1552 h 874"/>
                <a:gd name="T18" fmla="*/ 2230 w 2635"/>
                <a:gd name="T19" fmla="*/ 1519 h 874"/>
                <a:gd name="T20" fmla="*/ 2171 w 2635"/>
                <a:gd name="T21" fmla="*/ 1507 h 874"/>
                <a:gd name="T22" fmla="*/ 0 w 2635"/>
                <a:gd name="T23" fmla="*/ 1507 h 874"/>
                <a:gd name="T24" fmla="*/ 0 w 2635"/>
                <a:gd name="T25" fmla="*/ 1557 h 874"/>
                <a:gd name="T26" fmla="*/ 2171 w 2635"/>
                <a:gd name="T27" fmla="*/ 1557 h 874"/>
                <a:gd name="T28" fmla="*/ 2211 w 2635"/>
                <a:gd name="T29" fmla="*/ 1565 h 874"/>
                <a:gd name="T30" fmla="*/ 2244 w 2635"/>
                <a:gd name="T31" fmla="*/ 1587 h 874"/>
                <a:gd name="T32" fmla="*/ 2266 w 2635"/>
                <a:gd name="T33" fmla="*/ 1620 h 874"/>
                <a:gd name="T34" fmla="*/ 2274 w 2635"/>
                <a:gd name="T35" fmla="*/ 1660 h 874"/>
                <a:gd name="T36" fmla="*/ 2274 w 2635"/>
                <a:gd name="T37" fmla="*/ 2228 h 874"/>
                <a:gd name="T38" fmla="*/ 2286 w 2635"/>
                <a:gd name="T39" fmla="*/ 2287 h 874"/>
                <a:gd name="T40" fmla="*/ 2319 w 2635"/>
                <a:gd name="T41" fmla="*/ 2336 h 874"/>
                <a:gd name="T42" fmla="*/ 2367 w 2635"/>
                <a:gd name="T43" fmla="*/ 2369 h 874"/>
                <a:gd name="T44" fmla="*/ 2427 w 2635"/>
                <a:gd name="T45" fmla="*/ 2381 h 874"/>
                <a:gd name="T46" fmla="*/ 2634 w 2635"/>
                <a:gd name="T47" fmla="*/ 2381 h 874"/>
                <a:gd name="T48" fmla="*/ 2634 w 2635"/>
                <a:gd name="T49" fmla="*/ 2331 h 874"/>
                <a:gd name="T50" fmla="*/ 2427 w 2635"/>
                <a:gd name="T51" fmla="*/ 233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35" h="874">
                  <a:moveTo>
                    <a:pt x="2427" y="824"/>
                  </a:moveTo>
                  <a:lnTo>
                    <a:pt x="2387" y="816"/>
                  </a:lnTo>
                  <a:lnTo>
                    <a:pt x="2354" y="794"/>
                  </a:lnTo>
                  <a:lnTo>
                    <a:pt x="2332" y="761"/>
                  </a:lnTo>
                  <a:lnTo>
                    <a:pt x="2324" y="721"/>
                  </a:lnTo>
                  <a:lnTo>
                    <a:pt x="2324" y="653"/>
                  </a:lnTo>
                  <a:lnTo>
                    <a:pt x="2324" y="153"/>
                  </a:lnTo>
                  <a:lnTo>
                    <a:pt x="2312" y="94"/>
                  </a:lnTo>
                  <a:lnTo>
                    <a:pt x="2279" y="45"/>
                  </a:lnTo>
                  <a:lnTo>
                    <a:pt x="2230" y="12"/>
                  </a:lnTo>
                  <a:lnTo>
                    <a:pt x="2171" y="0"/>
                  </a:lnTo>
                  <a:lnTo>
                    <a:pt x="0" y="0"/>
                  </a:lnTo>
                  <a:lnTo>
                    <a:pt x="0" y="50"/>
                  </a:lnTo>
                  <a:lnTo>
                    <a:pt x="2171" y="50"/>
                  </a:lnTo>
                  <a:lnTo>
                    <a:pt x="2211" y="58"/>
                  </a:lnTo>
                  <a:lnTo>
                    <a:pt x="2244" y="80"/>
                  </a:lnTo>
                  <a:lnTo>
                    <a:pt x="2266" y="113"/>
                  </a:lnTo>
                  <a:lnTo>
                    <a:pt x="2274" y="153"/>
                  </a:lnTo>
                  <a:lnTo>
                    <a:pt x="2274" y="721"/>
                  </a:lnTo>
                  <a:lnTo>
                    <a:pt x="2286" y="780"/>
                  </a:lnTo>
                  <a:lnTo>
                    <a:pt x="2319" y="829"/>
                  </a:lnTo>
                  <a:lnTo>
                    <a:pt x="2367" y="862"/>
                  </a:lnTo>
                  <a:lnTo>
                    <a:pt x="2427" y="874"/>
                  </a:lnTo>
                  <a:lnTo>
                    <a:pt x="2634" y="874"/>
                  </a:lnTo>
                  <a:lnTo>
                    <a:pt x="2634" y="824"/>
                  </a:lnTo>
                  <a:lnTo>
                    <a:pt x="2427" y="824"/>
                  </a:lnTo>
                  <a:close/>
                </a:path>
              </a:pathLst>
            </a:custGeom>
            <a:noFill/>
            <a:ln w="60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1984"/>
            <p:cNvSpPr>
              <a:spLocks/>
            </p:cNvSpPr>
            <p:nvPr/>
          </p:nvSpPr>
          <p:spPr bwMode="auto">
            <a:xfrm>
              <a:off x="6635" y="2215"/>
              <a:ext cx="68" cy="68"/>
            </a:xfrm>
            <a:custGeom>
              <a:avLst/>
              <a:gdLst>
                <a:gd name="T0" fmla="*/ 10 w 68"/>
                <a:gd name="T1" fmla="*/ 2273 h 68"/>
                <a:gd name="T2" fmla="*/ 3 w 68"/>
                <a:gd name="T3" fmla="*/ 2262 h 68"/>
                <a:gd name="T4" fmla="*/ 0 w 68"/>
                <a:gd name="T5" fmla="*/ 2249 h 68"/>
                <a:gd name="T6" fmla="*/ 3 w 68"/>
                <a:gd name="T7" fmla="*/ 2236 h 68"/>
                <a:gd name="T8" fmla="*/ 10 w 68"/>
                <a:gd name="T9" fmla="*/ 2225 h 68"/>
                <a:gd name="T10" fmla="*/ 21 w 68"/>
                <a:gd name="T11" fmla="*/ 2217 h 68"/>
                <a:gd name="T12" fmla="*/ 34 w 68"/>
                <a:gd name="T13" fmla="*/ 2215 h 68"/>
                <a:gd name="T14" fmla="*/ 47 w 68"/>
                <a:gd name="T15" fmla="*/ 2217 h 68"/>
                <a:gd name="T16" fmla="*/ 58 w 68"/>
                <a:gd name="T17" fmla="*/ 2225 h 68"/>
                <a:gd name="T18" fmla="*/ 65 w 68"/>
                <a:gd name="T19" fmla="*/ 2236 h 68"/>
                <a:gd name="T20" fmla="*/ 68 w 68"/>
                <a:gd name="T21" fmla="*/ 2249 h 68"/>
                <a:gd name="T22" fmla="*/ 65 w 68"/>
                <a:gd name="T23" fmla="*/ 2262 h 68"/>
                <a:gd name="T24" fmla="*/ 58 w 68"/>
                <a:gd name="T25" fmla="*/ 2273 h 68"/>
                <a:gd name="T26" fmla="*/ 47 w 68"/>
                <a:gd name="T27" fmla="*/ 2280 h 68"/>
                <a:gd name="T28" fmla="*/ 34 w 68"/>
                <a:gd name="T29" fmla="*/ 2283 h 68"/>
                <a:gd name="T30" fmla="*/ 21 w 68"/>
                <a:gd name="T31" fmla="*/ 2280 h 68"/>
                <a:gd name="T32" fmla="*/ 10 w 68"/>
                <a:gd name="T33" fmla="*/ 2273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8">
                  <a:moveTo>
                    <a:pt x="10" y="58"/>
                  </a:moveTo>
                  <a:lnTo>
                    <a:pt x="3" y="47"/>
                  </a:lnTo>
                  <a:lnTo>
                    <a:pt x="0" y="34"/>
                  </a:lnTo>
                  <a:lnTo>
                    <a:pt x="3" y="21"/>
                  </a:lnTo>
                  <a:lnTo>
                    <a:pt x="10" y="10"/>
                  </a:lnTo>
                  <a:lnTo>
                    <a:pt x="21" y="2"/>
                  </a:lnTo>
                  <a:lnTo>
                    <a:pt x="34" y="0"/>
                  </a:lnTo>
                  <a:lnTo>
                    <a:pt x="47" y="2"/>
                  </a:lnTo>
                  <a:lnTo>
                    <a:pt x="58" y="10"/>
                  </a:lnTo>
                  <a:lnTo>
                    <a:pt x="65" y="21"/>
                  </a:lnTo>
                  <a:lnTo>
                    <a:pt x="68" y="34"/>
                  </a:lnTo>
                  <a:lnTo>
                    <a:pt x="65" y="47"/>
                  </a:lnTo>
                  <a:lnTo>
                    <a:pt x="58" y="58"/>
                  </a:lnTo>
                  <a:lnTo>
                    <a:pt x="47" y="65"/>
                  </a:lnTo>
                  <a:lnTo>
                    <a:pt x="34" y="68"/>
                  </a:lnTo>
                  <a:lnTo>
                    <a:pt x="21" y="65"/>
                  </a:lnTo>
                  <a:lnTo>
                    <a:pt x="10" y="58"/>
                  </a:lnTo>
                  <a:close/>
                </a:path>
              </a:pathLst>
            </a:cu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5" name="Line 1985"/>
            <p:cNvSpPr>
              <a:spLocks noChangeShapeType="1"/>
            </p:cNvSpPr>
            <p:nvPr/>
          </p:nvSpPr>
          <p:spPr bwMode="auto">
            <a:xfrm>
              <a:off x="6645" y="2272"/>
              <a:ext cx="48" cy="0"/>
            </a:xfrm>
            <a:prstGeom prst="line">
              <a:avLst/>
            </a:pr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6" name="Line 1986"/>
            <p:cNvSpPr>
              <a:spLocks noChangeShapeType="1"/>
            </p:cNvSpPr>
            <p:nvPr/>
          </p:nvSpPr>
          <p:spPr bwMode="auto">
            <a:xfrm>
              <a:off x="6693" y="2272"/>
              <a:ext cx="0" cy="0"/>
            </a:xfrm>
            <a:prstGeom prst="line">
              <a:avLst/>
            </a:pr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7" name="Freeform 1987"/>
            <p:cNvSpPr>
              <a:spLocks/>
            </p:cNvSpPr>
            <p:nvPr/>
          </p:nvSpPr>
          <p:spPr bwMode="auto">
            <a:xfrm>
              <a:off x="6416" y="1282"/>
              <a:ext cx="323" cy="215"/>
            </a:xfrm>
            <a:custGeom>
              <a:avLst/>
              <a:gdLst>
                <a:gd name="T0" fmla="*/ 304 w 323"/>
                <a:gd name="T1" fmla="*/ 1496 h 215"/>
                <a:gd name="T2" fmla="*/ 246 w 323"/>
                <a:gd name="T3" fmla="*/ 1475 h 215"/>
                <a:gd name="T4" fmla="*/ 0 w 323"/>
                <a:gd name="T5" fmla="*/ 1311 h 215"/>
                <a:gd name="T6" fmla="*/ 17 w 323"/>
                <a:gd name="T7" fmla="*/ 1282 h 215"/>
                <a:gd name="T8" fmla="*/ 322 w 323"/>
                <a:gd name="T9" fmla="*/ 1467 h 215"/>
                <a:gd name="T10" fmla="*/ 304 w 323"/>
                <a:gd name="T11" fmla="*/ 1496 h 2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 h="215">
                  <a:moveTo>
                    <a:pt x="304" y="214"/>
                  </a:moveTo>
                  <a:lnTo>
                    <a:pt x="246" y="193"/>
                  </a:lnTo>
                  <a:lnTo>
                    <a:pt x="0" y="29"/>
                  </a:lnTo>
                  <a:lnTo>
                    <a:pt x="17" y="0"/>
                  </a:lnTo>
                  <a:lnTo>
                    <a:pt x="322" y="185"/>
                  </a:lnTo>
                  <a:lnTo>
                    <a:pt x="304" y="214"/>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8" name="Freeform 1988"/>
            <p:cNvSpPr>
              <a:spLocks/>
            </p:cNvSpPr>
            <p:nvPr/>
          </p:nvSpPr>
          <p:spPr bwMode="auto">
            <a:xfrm>
              <a:off x="6600" y="1433"/>
              <a:ext cx="36" cy="61"/>
            </a:xfrm>
            <a:custGeom>
              <a:avLst/>
              <a:gdLst>
                <a:gd name="T0" fmla="*/ 36 w 36"/>
                <a:gd name="T1" fmla="*/ 1494 h 61"/>
                <a:gd name="T2" fmla="*/ 0 w 36"/>
                <a:gd name="T3" fmla="*/ 1494 h 61"/>
                <a:gd name="T4" fmla="*/ 0 w 36"/>
                <a:gd name="T5" fmla="*/ 1433 h 61"/>
                <a:gd name="T6" fmla="*/ 36 w 36"/>
                <a:gd name="T7" fmla="*/ 1457 h 61"/>
                <a:gd name="T8" fmla="*/ 36 w 36"/>
                <a:gd name="T9" fmla="*/ 1494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1">
                  <a:moveTo>
                    <a:pt x="36" y="61"/>
                  </a:moveTo>
                  <a:lnTo>
                    <a:pt x="0" y="61"/>
                  </a:lnTo>
                  <a:lnTo>
                    <a:pt x="0" y="0"/>
                  </a:lnTo>
                  <a:lnTo>
                    <a:pt x="36" y="24"/>
                  </a:lnTo>
                  <a:lnTo>
                    <a:pt x="36" y="61"/>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9" name="Freeform 1989"/>
            <p:cNvSpPr>
              <a:spLocks/>
            </p:cNvSpPr>
            <p:nvPr/>
          </p:nvSpPr>
          <p:spPr bwMode="auto">
            <a:xfrm>
              <a:off x="6600" y="1433"/>
              <a:ext cx="36" cy="61"/>
            </a:xfrm>
            <a:custGeom>
              <a:avLst/>
              <a:gdLst>
                <a:gd name="T0" fmla="*/ 0 w 36"/>
                <a:gd name="T1" fmla="*/ 1494 h 61"/>
                <a:gd name="T2" fmla="*/ 36 w 36"/>
                <a:gd name="T3" fmla="*/ 1494 h 61"/>
                <a:gd name="T4" fmla="*/ 36 w 36"/>
                <a:gd name="T5" fmla="*/ 1457 h 61"/>
                <a:gd name="T6" fmla="*/ 0 w 36"/>
                <a:gd name="T7" fmla="*/ 1433 h 61"/>
                <a:gd name="T8" fmla="*/ 0 w 36"/>
                <a:gd name="T9" fmla="*/ 1494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1">
                  <a:moveTo>
                    <a:pt x="0" y="61"/>
                  </a:moveTo>
                  <a:lnTo>
                    <a:pt x="36" y="61"/>
                  </a:lnTo>
                  <a:lnTo>
                    <a:pt x="36" y="24"/>
                  </a:lnTo>
                  <a:lnTo>
                    <a:pt x="0" y="0"/>
                  </a:lnTo>
                  <a:lnTo>
                    <a:pt x="0" y="61"/>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0" name="Picture 1990"/>
            <p:cNvPicPr>
              <a:picLocks noChangeAspect="1" noChangeArrowheads="1"/>
            </p:cNvPicPr>
            <p:nvPr/>
          </p:nvPicPr>
          <p:blipFill>
            <a:blip r:embed="rId24" cstate="print"/>
            <a:srcRect/>
            <a:stretch>
              <a:fillRect/>
            </a:stretch>
          </p:blipFill>
          <p:spPr bwMode="auto">
            <a:xfrm>
              <a:off x="6239" y="3028"/>
              <a:ext cx="119" cy="189"/>
            </a:xfrm>
            <a:prstGeom prst="rect">
              <a:avLst/>
            </a:prstGeom>
            <a:noFill/>
          </p:spPr>
        </p:pic>
        <p:pic>
          <p:nvPicPr>
            <p:cNvPr id="81" name="Picture 1991"/>
            <p:cNvPicPr>
              <a:picLocks noChangeAspect="1" noChangeArrowheads="1"/>
            </p:cNvPicPr>
            <p:nvPr/>
          </p:nvPicPr>
          <p:blipFill>
            <a:blip r:embed="rId25" cstate="print"/>
            <a:srcRect/>
            <a:stretch>
              <a:fillRect/>
            </a:stretch>
          </p:blipFill>
          <p:spPr bwMode="auto">
            <a:xfrm>
              <a:off x="6234" y="3022"/>
              <a:ext cx="130" cy="199"/>
            </a:xfrm>
            <a:prstGeom prst="rect">
              <a:avLst/>
            </a:prstGeom>
            <a:noFill/>
          </p:spPr>
        </p:pic>
        <p:pic>
          <p:nvPicPr>
            <p:cNvPr id="82" name="Picture 1992"/>
            <p:cNvPicPr>
              <a:picLocks noChangeAspect="1" noChangeArrowheads="1"/>
            </p:cNvPicPr>
            <p:nvPr/>
          </p:nvPicPr>
          <p:blipFill>
            <a:blip r:embed="rId26" cstate="print"/>
            <a:srcRect/>
            <a:stretch>
              <a:fillRect/>
            </a:stretch>
          </p:blipFill>
          <p:spPr bwMode="auto">
            <a:xfrm>
              <a:off x="6977" y="3083"/>
              <a:ext cx="119" cy="189"/>
            </a:xfrm>
            <a:prstGeom prst="rect">
              <a:avLst/>
            </a:prstGeom>
            <a:noFill/>
          </p:spPr>
        </p:pic>
        <p:pic>
          <p:nvPicPr>
            <p:cNvPr id="83" name="Picture 1993"/>
            <p:cNvPicPr>
              <a:picLocks noChangeAspect="1" noChangeArrowheads="1"/>
            </p:cNvPicPr>
            <p:nvPr/>
          </p:nvPicPr>
          <p:blipFill>
            <a:blip r:embed="rId27" cstate="print"/>
            <a:srcRect/>
            <a:stretch>
              <a:fillRect/>
            </a:stretch>
          </p:blipFill>
          <p:spPr bwMode="auto">
            <a:xfrm>
              <a:off x="6972" y="3078"/>
              <a:ext cx="130" cy="199"/>
            </a:xfrm>
            <a:prstGeom prst="rect">
              <a:avLst/>
            </a:prstGeom>
            <a:noFill/>
          </p:spPr>
        </p:pic>
        <p:pic>
          <p:nvPicPr>
            <p:cNvPr id="84" name="Picture 1994"/>
            <p:cNvPicPr>
              <a:picLocks noChangeAspect="1" noChangeArrowheads="1"/>
            </p:cNvPicPr>
            <p:nvPr/>
          </p:nvPicPr>
          <p:blipFill>
            <a:blip r:embed="rId28" cstate="print"/>
            <a:srcRect/>
            <a:stretch>
              <a:fillRect/>
            </a:stretch>
          </p:blipFill>
          <p:spPr bwMode="auto">
            <a:xfrm>
              <a:off x="9139" y="1805"/>
              <a:ext cx="119" cy="189"/>
            </a:xfrm>
            <a:prstGeom prst="rect">
              <a:avLst/>
            </a:prstGeom>
            <a:noFill/>
          </p:spPr>
        </p:pic>
        <p:pic>
          <p:nvPicPr>
            <p:cNvPr id="85" name="Picture 1995"/>
            <p:cNvPicPr>
              <a:picLocks noChangeAspect="1" noChangeArrowheads="1"/>
            </p:cNvPicPr>
            <p:nvPr/>
          </p:nvPicPr>
          <p:blipFill>
            <a:blip r:embed="rId29" cstate="print"/>
            <a:srcRect/>
            <a:stretch>
              <a:fillRect/>
            </a:stretch>
          </p:blipFill>
          <p:spPr bwMode="auto">
            <a:xfrm>
              <a:off x="9134" y="1800"/>
              <a:ext cx="130" cy="199"/>
            </a:xfrm>
            <a:prstGeom prst="rect">
              <a:avLst/>
            </a:prstGeom>
            <a:noFill/>
          </p:spPr>
        </p:pic>
        <p:pic>
          <p:nvPicPr>
            <p:cNvPr id="86" name="Picture 1996"/>
            <p:cNvPicPr>
              <a:picLocks noChangeAspect="1" noChangeArrowheads="1"/>
            </p:cNvPicPr>
            <p:nvPr/>
          </p:nvPicPr>
          <p:blipFill>
            <a:blip r:embed="rId30" cstate="print"/>
            <a:srcRect/>
            <a:stretch>
              <a:fillRect/>
            </a:stretch>
          </p:blipFill>
          <p:spPr bwMode="auto">
            <a:xfrm>
              <a:off x="8732" y="2689"/>
              <a:ext cx="119" cy="189"/>
            </a:xfrm>
            <a:prstGeom prst="rect">
              <a:avLst/>
            </a:prstGeom>
            <a:noFill/>
          </p:spPr>
        </p:pic>
        <p:pic>
          <p:nvPicPr>
            <p:cNvPr id="87" name="Picture 1997"/>
            <p:cNvPicPr>
              <a:picLocks noChangeAspect="1" noChangeArrowheads="1"/>
            </p:cNvPicPr>
            <p:nvPr/>
          </p:nvPicPr>
          <p:blipFill>
            <a:blip r:embed="rId31" cstate="print"/>
            <a:srcRect/>
            <a:stretch>
              <a:fillRect/>
            </a:stretch>
          </p:blipFill>
          <p:spPr bwMode="auto">
            <a:xfrm>
              <a:off x="8727" y="2684"/>
              <a:ext cx="130" cy="199"/>
            </a:xfrm>
            <a:prstGeom prst="rect">
              <a:avLst/>
            </a:prstGeom>
            <a:noFill/>
          </p:spPr>
        </p:pic>
        <p:pic>
          <p:nvPicPr>
            <p:cNvPr id="88" name="Picture 1998"/>
            <p:cNvPicPr>
              <a:picLocks noChangeAspect="1" noChangeArrowheads="1"/>
            </p:cNvPicPr>
            <p:nvPr/>
          </p:nvPicPr>
          <p:blipFill>
            <a:blip r:embed="rId32" cstate="print"/>
            <a:srcRect/>
            <a:stretch>
              <a:fillRect/>
            </a:stretch>
          </p:blipFill>
          <p:spPr bwMode="auto">
            <a:xfrm>
              <a:off x="7471" y="2075"/>
              <a:ext cx="119" cy="189"/>
            </a:xfrm>
            <a:prstGeom prst="rect">
              <a:avLst/>
            </a:prstGeom>
            <a:noFill/>
          </p:spPr>
        </p:pic>
        <p:pic>
          <p:nvPicPr>
            <p:cNvPr id="89" name="Picture 1999"/>
            <p:cNvPicPr>
              <a:picLocks noChangeAspect="1" noChangeArrowheads="1"/>
            </p:cNvPicPr>
            <p:nvPr/>
          </p:nvPicPr>
          <p:blipFill>
            <a:blip r:embed="rId33" cstate="print"/>
            <a:srcRect/>
            <a:stretch>
              <a:fillRect/>
            </a:stretch>
          </p:blipFill>
          <p:spPr bwMode="auto">
            <a:xfrm>
              <a:off x="7466" y="2070"/>
              <a:ext cx="130" cy="199"/>
            </a:xfrm>
            <a:prstGeom prst="rect">
              <a:avLst/>
            </a:prstGeom>
            <a:noFill/>
          </p:spPr>
        </p:pic>
        <p:pic>
          <p:nvPicPr>
            <p:cNvPr id="90" name="Picture 2000"/>
            <p:cNvPicPr>
              <a:picLocks noChangeAspect="1" noChangeArrowheads="1"/>
            </p:cNvPicPr>
            <p:nvPr/>
          </p:nvPicPr>
          <p:blipFill>
            <a:blip r:embed="rId34" cstate="print"/>
            <a:srcRect/>
            <a:stretch>
              <a:fillRect/>
            </a:stretch>
          </p:blipFill>
          <p:spPr bwMode="auto">
            <a:xfrm>
              <a:off x="8033" y="1719"/>
              <a:ext cx="119" cy="189"/>
            </a:xfrm>
            <a:prstGeom prst="rect">
              <a:avLst/>
            </a:prstGeom>
            <a:noFill/>
          </p:spPr>
        </p:pic>
        <p:sp>
          <p:nvSpPr>
            <p:cNvPr id="91" name="Freeform 2001"/>
            <p:cNvSpPr>
              <a:spLocks/>
            </p:cNvSpPr>
            <p:nvPr/>
          </p:nvSpPr>
          <p:spPr bwMode="auto">
            <a:xfrm>
              <a:off x="8033" y="1719"/>
              <a:ext cx="119" cy="189"/>
            </a:xfrm>
            <a:custGeom>
              <a:avLst/>
              <a:gdLst>
                <a:gd name="T0" fmla="*/ 119 w 119"/>
                <a:gd name="T1" fmla="*/ 1797 h 189"/>
                <a:gd name="T2" fmla="*/ 59 w 119"/>
                <a:gd name="T3" fmla="*/ 1719 h 189"/>
                <a:gd name="T4" fmla="*/ 0 w 119"/>
                <a:gd name="T5" fmla="*/ 1797 h 189"/>
                <a:gd name="T6" fmla="*/ 33 w 119"/>
                <a:gd name="T7" fmla="*/ 1797 h 189"/>
                <a:gd name="T8" fmla="*/ 33 w 119"/>
                <a:gd name="T9" fmla="*/ 1908 h 189"/>
                <a:gd name="T10" fmla="*/ 86 w 119"/>
                <a:gd name="T11" fmla="*/ 1908 h 189"/>
                <a:gd name="T12" fmla="*/ 86 w 119"/>
                <a:gd name="T13" fmla="*/ 1797 h 189"/>
                <a:gd name="T14" fmla="*/ 119 w 119"/>
                <a:gd name="T15" fmla="*/ 1797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189">
                  <a:moveTo>
                    <a:pt x="119" y="78"/>
                  </a:moveTo>
                  <a:lnTo>
                    <a:pt x="59" y="0"/>
                  </a:lnTo>
                  <a:lnTo>
                    <a:pt x="0" y="78"/>
                  </a:lnTo>
                  <a:lnTo>
                    <a:pt x="33" y="78"/>
                  </a:lnTo>
                  <a:lnTo>
                    <a:pt x="33" y="189"/>
                  </a:lnTo>
                  <a:lnTo>
                    <a:pt x="86" y="189"/>
                  </a:lnTo>
                  <a:lnTo>
                    <a:pt x="86" y="78"/>
                  </a:lnTo>
                  <a:lnTo>
                    <a:pt x="119" y="78"/>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2" name="Picture 2002"/>
            <p:cNvPicPr>
              <a:picLocks noChangeAspect="1" noChangeArrowheads="1"/>
            </p:cNvPicPr>
            <p:nvPr/>
          </p:nvPicPr>
          <p:blipFill>
            <a:blip r:embed="rId35" cstate="print"/>
            <a:srcRect/>
            <a:stretch>
              <a:fillRect/>
            </a:stretch>
          </p:blipFill>
          <p:spPr bwMode="auto">
            <a:xfrm>
              <a:off x="8176" y="1719"/>
              <a:ext cx="119" cy="189"/>
            </a:xfrm>
            <a:prstGeom prst="rect">
              <a:avLst/>
            </a:prstGeom>
            <a:noFill/>
          </p:spPr>
        </p:pic>
        <p:sp>
          <p:nvSpPr>
            <p:cNvPr id="93" name="Freeform 2003"/>
            <p:cNvSpPr>
              <a:spLocks/>
            </p:cNvSpPr>
            <p:nvPr/>
          </p:nvSpPr>
          <p:spPr bwMode="auto">
            <a:xfrm>
              <a:off x="8176" y="1719"/>
              <a:ext cx="119" cy="189"/>
            </a:xfrm>
            <a:custGeom>
              <a:avLst/>
              <a:gdLst>
                <a:gd name="T0" fmla="*/ 119 w 119"/>
                <a:gd name="T1" fmla="*/ 1797 h 189"/>
                <a:gd name="T2" fmla="*/ 59 w 119"/>
                <a:gd name="T3" fmla="*/ 1719 h 189"/>
                <a:gd name="T4" fmla="*/ 0 w 119"/>
                <a:gd name="T5" fmla="*/ 1797 h 189"/>
                <a:gd name="T6" fmla="*/ 33 w 119"/>
                <a:gd name="T7" fmla="*/ 1797 h 189"/>
                <a:gd name="T8" fmla="*/ 33 w 119"/>
                <a:gd name="T9" fmla="*/ 1908 h 189"/>
                <a:gd name="T10" fmla="*/ 86 w 119"/>
                <a:gd name="T11" fmla="*/ 1908 h 189"/>
                <a:gd name="T12" fmla="*/ 86 w 119"/>
                <a:gd name="T13" fmla="*/ 1797 h 189"/>
                <a:gd name="T14" fmla="*/ 119 w 119"/>
                <a:gd name="T15" fmla="*/ 1797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189">
                  <a:moveTo>
                    <a:pt x="119" y="78"/>
                  </a:moveTo>
                  <a:lnTo>
                    <a:pt x="59" y="0"/>
                  </a:lnTo>
                  <a:lnTo>
                    <a:pt x="0" y="78"/>
                  </a:lnTo>
                  <a:lnTo>
                    <a:pt x="33" y="78"/>
                  </a:lnTo>
                  <a:lnTo>
                    <a:pt x="33" y="189"/>
                  </a:lnTo>
                  <a:lnTo>
                    <a:pt x="86" y="189"/>
                  </a:lnTo>
                  <a:lnTo>
                    <a:pt x="86" y="78"/>
                  </a:lnTo>
                  <a:lnTo>
                    <a:pt x="119" y="78"/>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4" name="Picture 2004"/>
            <p:cNvPicPr>
              <a:picLocks noChangeAspect="1" noChangeArrowheads="1"/>
            </p:cNvPicPr>
            <p:nvPr/>
          </p:nvPicPr>
          <p:blipFill>
            <a:blip r:embed="rId36" cstate="print"/>
            <a:srcRect/>
            <a:stretch>
              <a:fillRect/>
            </a:stretch>
          </p:blipFill>
          <p:spPr bwMode="auto">
            <a:xfrm>
              <a:off x="7030" y="2525"/>
              <a:ext cx="188" cy="120"/>
            </a:xfrm>
            <a:prstGeom prst="rect">
              <a:avLst/>
            </a:prstGeom>
            <a:noFill/>
          </p:spPr>
        </p:pic>
        <p:pic>
          <p:nvPicPr>
            <p:cNvPr id="95" name="Picture 2005"/>
            <p:cNvPicPr>
              <a:picLocks noChangeAspect="1" noChangeArrowheads="1"/>
            </p:cNvPicPr>
            <p:nvPr/>
          </p:nvPicPr>
          <p:blipFill>
            <a:blip r:embed="rId37" cstate="print"/>
            <a:srcRect/>
            <a:stretch>
              <a:fillRect/>
            </a:stretch>
          </p:blipFill>
          <p:spPr bwMode="auto">
            <a:xfrm>
              <a:off x="7025" y="2519"/>
              <a:ext cx="199" cy="130"/>
            </a:xfrm>
            <a:prstGeom prst="rect">
              <a:avLst/>
            </a:prstGeom>
            <a:noFill/>
          </p:spPr>
        </p:pic>
        <p:pic>
          <p:nvPicPr>
            <p:cNvPr id="96" name="Picture 2006"/>
            <p:cNvPicPr>
              <a:picLocks noChangeAspect="1" noChangeArrowheads="1"/>
            </p:cNvPicPr>
            <p:nvPr/>
          </p:nvPicPr>
          <p:blipFill>
            <a:blip r:embed="rId38" cstate="print"/>
            <a:srcRect/>
            <a:stretch>
              <a:fillRect/>
            </a:stretch>
          </p:blipFill>
          <p:spPr bwMode="auto">
            <a:xfrm>
              <a:off x="6072" y="1489"/>
              <a:ext cx="188" cy="120"/>
            </a:xfrm>
            <a:prstGeom prst="rect">
              <a:avLst/>
            </a:prstGeom>
            <a:noFill/>
          </p:spPr>
        </p:pic>
        <p:pic>
          <p:nvPicPr>
            <p:cNvPr id="97" name="Picture 2007"/>
            <p:cNvPicPr>
              <a:picLocks noChangeAspect="1" noChangeArrowheads="1"/>
            </p:cNvPicPr>
            <p:nvPr/>
          </p:nvPicPr>
          <p:blipFill>
            <a:blip r:embed="rId39" cstate="print"/>
            <a:srcRect/>
            <a:stretch>
              <a:fillRect/>
            </a:stretch>
          </p:blipFill>
          <p:spPr bwMode="auto">
            <a:xfrm>
              <a:off x="6066" y="1484"/>
              <a:ext cx="199" cy="130"/>
            </a:xfrm>
            <a:prstGeom prst="rect">
              <a:avLst/>
            </a:prstGeom>
            <a:noFill/>
          </p:spPr>
        </p:pic>
        <p:pic>
          <p:nvPicPr>
            <p:cNvPr id="98" name="Picture 2008"/>
            <p:cNvPicPr>
              <a:picLocks noChangeAspect="1" noChangeArrowheads="1"/>
            </p:cNvPicPr>
            <p:nvPr/>
          </p:nvPicPr>
          <p:blipFill>
            <a:blip r:embed="rId40" cstate="print"/>
            <a:srcRect/>
            <a:stretch>
              <a:fillRect/>
            </a:stretch>
          </p:blipFill>
          <p:spPr bwMode="auto">
            <a:xfrm>
              <a:off x="7381" y="1330"/>
              <a:ext cx="188" cy="120"/>
            </a:xfrm>
            <a:prstGeom prst="rect">
              <a:avLst/>
            </a:prstGeom>
            <a:noFill/>
          </p:spPr>
        </p:pic>
        <p:pic>
          <p:nvPicPr>
            <p:cNvPr id="99" name="Picture 2009"/>
            <p:cNvPicPr>
              <a:picLocks noChangeAspect="1" noChangeArrowheads="1"/>
            </p:cNvPicPr>
            <p:nvPr/>
          </p:nvPicPr>
          <p:blipFill>
            <a:blip r:embed="rId41" cstate="print"/>
            <a:srcRect/>
            <a:stretch>
              <a:fillRect/>
            </a:stretch>
          </p:blipFill>
          <p:spPr bwMode="auto">
            <a:xfrm>
              <a:off x="7376" y="1325"/>
              <a:ext cx="199" cy="130"/>
            </a:xfrm>
            <a:prstGeom prst="rect">
              <a:avLst/>
            </a:prstGeom>
            <a:noFill/>
          </p:spPr>
        </p:pic>
        <p:sp>
          <p:nvSpPr>
            <p:cNvPr id="100" name="Freeform 2010"/>
            <p:cNvSpPr>
              <a:spLocks/>
            </p:cNvSpPr>
            <p:nvPr/>
          </p:nvSpPr>
          <p:spPr bwMode="auto">
            <a:xfrm>
              <a:off x="7410" y="2654"/>
              <a:ext cx="79" cy="50"/>
            </a:xfrm>
            <a:custGeom>
              <a:avLst/>
              <a:gdLst>
                <a:gd name="T0" fmla="*/ 46 w 79"/>
                <a:gd name="T1" fmla="*/ 2705 h 50"/>
                <a:gd name="T2" fmla="*/ 46 w 79"/>
                <a:gd name="T3" fmla="*/ 2691 h 50"/>
                <a:gd name="T4" fmla="*/ 0 w 79"/>
                <a:gd name="T5" fmla="*/ 2691 h 50"/>
                <a:gd name="T6" fmla="*/ 0 w 79"/>
                <a:gd name="T7" fmla="*/ 2669 h 50"/>
                <a:gd name="T8" fmla="*/ 46 w 79"/>
                <a:gd name="T9" fmla="*/ 2669 h 50"/>
                <a:gd name="T10" fmla="*/ 46 w 79"/>
                <a:gd name="T11" fmla="*/ 2655 h 50"/>
                <a:gd name="T12" fmla="*/ 78 w 79"/>
                <a:gd name="T13" fmla="*/ 2680 h 50"/>
                <a:gd name="T14" fmla="*/ 46 w 79"/>
                <a:gd name="T15" fmla="*/ 2705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50">
                  <a:moveTo>
                    <a:pt x="46" y="50"/>
                  </a:moveTo>
                  <a:lnTo>
                    <a:pt x="46" y="36"/>
                  </a:lnTo>
                  <a:lnTo>
                    <a:pt x="0" y="36"/>
                  </a:lnTo>
                  <a:lnTo>
                    <a:pt x="0" y="14"/>
                  </a:lnTo>
                  <a:lnTo>
                    <a:pt x="46" y="14"/>
                  </a:lnTo>
                  <a:lnTo>
                    <a:pt x="46" y="0"/>
                  </a:lnTo>
                  <a:lnTo>
                    <a:pt x="78" y="25"/>
                  </a:lnTo>
                  <a:lnTo>
                    <a:pt x="46" y="50"/>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1" name="Picture 2011"/>
            <p:cNvPicPr>
              <a:picLocks noChangeAspect="1" noChangeArrowheads="1"/>
            </p:cNvPicPr>
            <p:nvPr/>
          </p:nvPicPr>
          <p:blipFill>
            <a:blip r:embed="rId42" cstate="print"/>
            <a:srcRect/>
            <a:stretch>
              <a:fillRect/>
            </a:stretch>
          </p:blipFill>
          <p:spPr bwMode="auto">
            <a:xfrm>
              <a:off x="6416" y="1282"/>
              <a:ext cx="323" cy="215"/>
            </a:xfrm>
            <a:prstGeom prst="rect">
              <a:avLst/>
            </a:prstGeom>
            <a:noFill/>
          </p:spPr>
        </p:pic>
        <p:sp>
          <p:nvSpPr>
            <p:cNvPr id="102" name="Freeform 2012"/>
            <p:cNvSpPr>
              <a:spLocks/>
            </p:cNvSpPr>
            <p:nvPr/>
          </p:nvSpPr>
          <p:spPr bwMode="auto">
            <a:xfrm>
              <a:off x="6416" y="1282"/>
              <a:ext cx="323" cy="215"/>
            </a:xfrm>
            <a:custGeom>
              <a:avLst/>
              <a:gdLst>
                <a:gd name="T0" fmla="*/ 304 w 323"/>
                <a:gd name="T1" fmla="*/ 1496 h 215"/>
                <a:gd name="T2" fmla="*/ 246 w 323"/>
                <a:gd name="T3" fmla="*/ 1475 h 215"/>
                <a:gd name="T4" fmla="*/ 0 w 323"/>
                <a:gd name="T5" fmla="*/ 1311 h 215"/>
                <a:gd name="T6" fmla="*/ 17 w 323"/>
                <a:gd name="T7" fmla="*/ 1282 h 215"/>
                <a:gd name="T8" fmla="*/ 322 w 323"/>
                <a:gd name="T9" fmla="*/ 1467 h 215"/>
                <a:gd name="T10" fmla="*/ 304 w 323"/>
                <a:gd name="T11" fmla="*/ 1496 h 2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 h="215">
                  <a:moveTo>
                    <a:pt x="304" y="214"/>
                  </a:moveTo>
                  <a:lnTo>
                    <a:pt x="246" y="193"/>
                  </a:lnTo>
                  <a:lnTo>
                    <a:pt x="0" y="29"/>
                  </a:lnTo>
                  <a:lnTo>
                    <a:pt x="17" y="0"/>
                  </a:lnTo>
                  <a:lnTo>
                    <a:pt x="322" y="185"/>
                  </a:lnTo>
                  <a:lnTo>
                    <a:pt x="304" y="214"/>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3" name="Picture 2013"/>
            <p:cNvPicPr>
              <a:picLocks noChangeAspect="1" noChangeArrowheads="1"/>
            </p:cNvPicPr>
            <p:nvPr/>
          </p:nvPicPr>
          <p:blipFill>
            <a:blip r:embed="rId43" cstate="print"/>
            <a:srcRect/>
            <a:stretch>
              <a:fillRect/>
            </a:stretch>
          </p:blipFill>
          <p:spPr bwMode="auto">
            <a:xfrm>
              <a:off x="7243" y="3006"/>
              <a:ext cx="875" cy="307"/>
            </a:xfrm>
            <a:prstGeom prst="rect">
              <a:avLst/>
            </a:prstGeom>
            <a:noFill/>
          </p:spPr>
        </p:pic>
        <p:sp>
          <p:nvSpPr>
            <p:cNvPr id="104" name="Rectangle 2014"/>
            <p:cNvSpPr>
              <a:spLocks noChangeArrowheads="1"/>
            </p:cNvSpPr>
            <p:nvPr/>
          </p:nvSpPr>
          <p:spPr bwMode="auto">
            <a:xfrm>
              <a:off x="6682" y="3190"/>
              <a:ext cx="17" cy="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5" name="Rectangle 2015"/>
            <p:cNvSpPr>
              <a:spLocks noChangeArrowheads="1"/>
            </p:cNvSpPr>
            <p:nvPr/>
          </p:nvSpPr>
          <p:spPr bwMode="auto">
            <a:xfrm>
              <a:off x="6682" y="3190"/>
              <a:ext cx="17" cy="20"/>
            </a:xfrm>
            <a:prstGeom prst="rect">
              <a:avLst/>
            </a:prstGeom>
            <a:noFill/>
            <a:ln w="656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6" name="Picture 2016"/>
            <p:cNvPicPr>
              <a:picLocks noChangeAspect="1" noChangeArrowheads="1"/>
            </p:cNvPicPr>
            <p:nvPr/>
          </p:nvPicPr>
          <p:blipFill>
            <a:blip r:embed="rId44" cstate="print"/>
            <a:srcRect/>
            <a:stretch>
              <a:fillRect/>
            </a:stretch>
          </p:blipFill>
          <p:spPr bwMode="auto">
            <a:xfrm>
              <a:off x="6650" y="3226"/>
              <a:ext cx="81" cy="196"/>
            </a:xfrm>
            <a:prstGeom prst="rect">
              <a:avLst/>
            </a:prstGeom>
            <a:noFill/>
          </p:spPr>
        </p:pic>
        <p:sp>
          <p:nvSpPr>
            <p:cNvPr id="107" name="Rectangle 2017"/>
            <p:cNvSpPr>
              <a:spLocks noChangeArrowheads="1"/>
            </p:cNvSpPr>
            <p:nvPr/>
          </p:nvSpPr>
          <p:spPr bwMode="auto">
            <a:xfrm>
              <a:off x="6650" y="3226"/>
              <a:ext cx="81" cy="196"/>
            </a:xfrm>
            <a:prstGeom prst="rect">
              <a:avLst/>
            </a:prstGeom>
            <a:noFill/>
            <a:ln w="656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8" name="Picture 2018"/>
            <p:cNvPicPr>
              <a:picLocks noChangeAspect="1" noChangeArrowheads="1"/>
            </p:cNvPicPr>
            <p:nvPr/>
          </p:nvPicPr>
          <p:blipFill>
            <a:blip r:embed="rId45" cstate="print"/>
            <a:srcRect/>
            <a:stretch>
              <a:fillRect/>
            </a:stretch>
          </p:blipFill>
          <p:spPr bwMode="auto">
            <a:xfrm>
              <a:off x="6622" y="3311"/>
              <a:ext cx="137" cy="76"/>
            </a:xfrm>
            <a:prstGeom prst="rect">
              <a:avLst/>
            </a:prstGeom>
            <a:noFill/>
          </p:spPr>
        </p:pic>
        <p:sp>
          <p:nvSpPr>
            <p:cNvPr id="109" name="Rectangle 2019"/>
            <p:cNvSpPr>
              <a:spLocks noChangeArrowheads="1"/>
            </p:cNvSpPr>
            <p:nvPr/>
          </p:nvSpPr>
          <p:spPr bwMode="auto">
            <a:xfrm>
              <a:off x="6622" y="3311"/>
              <a:ext cx="137" cy="76"/>
            </a:xfrm>
            <a:prstGeom prst="rect">
              <a:avLst/>
            </a:prstGeom>
            <a:noFill/>
            <a:ln w="657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0" name="AutoShape 2020"/>
            <p:cNvSpPr>
              <a:spLocks/>
            </p:cNvSpPr>
            <p:nvPr/>
          </p:nvSpPr>
          <p:spPr bwMode="auto">
            <a:xfrm>
              <a:off x="5432" y="2846"/>
              <a:ext cx="71" cy="26"/>
            </a:xfrm>
            <a:custGeom>
              <a:avLst/>
              <a:gdLst>
                <a:gd name="T0" fmla="*/ 66 w 71"/>
                <a:gd name="T1" fmla="*/ 2872 h 26"/>
                <a:gd name="T2" fmla="*/ 5 w 71"/>
                <a:gd name="T3" fmla="*/ 2872 h 26"/>
                <a:gd name="T4" fmla="*/ 0 w 71"/>
                <a:gd name="T5" fmla="*/ 2847 h 26"/>
                <a:gd name="T6" fmla="*/ 7 w 71"/>
                <a:gd name="T7" fmla="*/ 2847 h 26"/>
                <a:gd name="T8" fmla="*/ 11 w 71"/>
                <a:gd name="T9" fmla="*/ 2865 h 26"/>
                <a:gd name="T10" fmla="*/ 67 w 71"/>
                <a:gd name="T11" fmla="*/ 2865 h 26"/>
                <a:gd name="T12" fmla="*/ 66 w 71"/>
                <a:gd name="T13" fmla="*/ 2872 h 26"/>
                <a:gd name="T14" fmla="*/ 67 w 71"/>
                <a:gd name="T15" fmla="*/ 2865 h 26"/>
                <a:gd name="T16" fmla="*/ 60 w 71"/>
                <a:gd name="T17" fmla="*/ 2865 h 26"/>
                <a:gd name="T18" fmla="*/ 64 w 71"/>
                <a:gd name="T19" fmla="*/ 2847 h 26"/>
                <a:gd name="T20" fmla="*/ 71 w 71"/>
                <a:gd name="T21" fmla="*/ 2847 h 26"/>
                <a:gd name="T22" fmla="*/ 67 w 71"/>
                <a:gd name="T23" fmla="*/ 2865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26">
                  <a:moveTo>
                    <a:pt x="66" y="25"/>
                  </a:moveTo>
                  <a:lnTo>
                    <a:pt x="5" y="25"/>
                  </a:lnTo>
                  <a:lnTo>
                    <a:pt x="0" y="0"/>
                  </a:lnTo>
                  <a:lnTo>
                    <a:pt x="7" y="0"/>
                  </a:lnTo>
                  <a:lnTo>
                    <a:pt x="11" y="18"/>
                  </a:lnTo>
                  <a:lnTo>
                    <a:pt x="67" y="18"/>
                  </a:lnTo>
                  <a:lnTo>
                    <a:pt x="66" y="25"/>
                  </a:lnTo>
                  <a:close/>
                  <a:moveTo>
                    <a:pt x="67" y="18"/>
                  </a:moveTo>
                  <a:lnTo>
                    <a:pt x="60" y="18"/>
                  </a:lnTo>
                  <a:lnTo>
                    <a:pt x="64" y="0"/>
                  </a:lnTo>
                  <a:lnTo>
                    <a:pt x="71" y="0"/>
                  </a:lnTo>
                  <a:lnTo>
                    <a:pt x="67" y="1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1" name="Freeform 2021"/>
            <p:cNvSpPr>
              <a:spLocks/>
            </p:cNvSpPr>
            <p:nvPr/>
          </p:nvSpPr>
          <p:spPr bwMode="auto">
            <a:xfrm>
              <a:off x="5432" y="2846"/>
              <a:ext cx="71" cy="26"/>
            </a:xfrm>
            <a:custGeom>
              <a:avLst/>
              <a:gdLst>
                <a:gd name="T0" fmla="*/ 11 w 71"/>
                <a:gd name="T1" fmla="*/ 2865 h 26"/>
                <a:gd name="T2" fmla="*/ 60 w 71"/>
                <a:gd name="T3" fmla="*/ 2865 h 26"/>
                <a:gd name="T4" fmla="*/ 61 w 71"/>
                <a:gd name="T5" fmla="*/ 2862 h 26"/>
                <a:gd name="T6" fmla="*/ 63 w 71"/>
                <a:gd name="T7" fmla="*/ 2852 h 26"/>
                <a:gd name="T8" fmla="*/ 64 w 71"/>
                <a:gd name="T9" fmla="*/ 2847 h 26"/>
                <a:gd name="T10" fmla="*/ 71 w 71"/>
                <a:gd name="T11" fmla="*/ 2847 h 26"/>
                <a:gd name="T12" fmla="*/ 67 w 71"/>
                <a:gd name="T13" fmla="*/ 2869 h 26"/>
                <a:gd name="T14" fmla="*/ 66 w 71"/>
                <a:gd name="T15" fmla="*/ 2872 h 26"/>
                <a:gd name="T16" fmla="*/ 5 w 71"/>
                <a:gd name="T17" fmla="*/ 2872 h 26"/>
                <a:gd name="T18" fmla="*/ 0 w 71"/>
                <a:gd name="T19" fmla="*/ 2847 h 26"/>
                <a:gd name="T20" fmla="*/ 7 w 71"/>
                <a:gd name="T21" fmla="*/ 2847 h 26"/>
                <a:gd name="T22" fmla="*/ 8 w 71"/>
                <a:gd name="T23" fmla="*/ 2852 h 26"/>
                <a:gd name="T24" fmla="*/ 10 w 71"/>
                <a:gd name="T25" fmla="*/ 2862 h 26"/>
                <a:gd name="T26" fmla="*/ 11 w 71"/>
                <a:gd name="T27" fmla="*/ 2865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26">
                  <a:moveTo>
                    <a:pt x="11" y="18"/>
                  </a:moveTo>
                  <a:lnTo>
                    <a:pt x="60" y="18"/>
                  </a:lnTo>
                  <a:lnTo>
                    <a:pt x="61" y="15"/>
                  </a:lnTo>
                  <a:lnTo>
                    <a:pt x="63" y="5"/>
                  </a:lnTo>
                  <a:lnTo>
                    <a:pt x="64" y="0"/>
                  </a:lnTo>
                  <a:lnTo>
                    <a:pt x="71" y="0"/>
                  </a:lnTo>
                  <a:lnTo>
                    <a:pt x="67" y="22"/>
                  </a:lnTo>
                  <a:lnTo>
                    <a:pt x="66" y="25"/>
                  </a:lnTo>
                  <a:lnTo>
                    <a:pt x="5" y="25"/>
                  </a:lnTo>
                  <a:lnTo>
                    <a:pt x="0" y="0"/>
                  </a:lnTo>
                  <a:lnTo>
                    <a:pt x="7" y="0"/>
                  </a:lnTo>
                  <a:lnTo>
                    <a:pt x="8" y="5"/>
                  </a:lnTo>
                  <a:lnTo>
                    <a:pt x="10" y="15"/>
                  </a:lnTo>
                  <a:lnTo>
                    <a:pt x="11" y="18"/>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2" name="AutoShape 2022"/>
            <p:cNvSpPr>
              <a:spLocks/>
            </p:cNvSpPr>
            <p:nvPr/>
          </p:nvSpPr>
          <p:spPr bwMode="auto">
            <a:xfrm>
              <a:off x="5432" y="2288"/>
              <a:ext cx="71" cy="26"/>
            </a:xfrm>
            <a:custGeom>
              <a:avLst/>
              <a:gdLst>
                <a:gd name="T0" fmla="*/ 7 w 71"/>
                <a:gd name="T1" fmla="*/ 2314 h 26"/>
                <a:gd name="T2" fmla="*/ 0 w 71"/>
                <a:gd name="T3" fmla="*/ 2314 h 26"/>
                <a:gd name="T4" fmla="*/ 5 w 71"/>
                <a:gd name="T5" fmla="*/ 2288 h 26"/>
                <a:gd name="T6" fmla="*/ 66 w 71"/>
                <a:gd name="T7" fmla="*/ 2288 h 26"/>
                <a:gd name="T8" fmla="*/ 67 w 71"/>
                <a:gd name="T9" fmla="*/ 2295 h 26"/>
                <a:gd name="T10" fmla="*/ 11 w 71"/>
                <a:gd name="T11" fmla="*/ 2295 h 26"/>
                <a:gd name="T12" fmla="*/ 7 w 71"/>
                <a:gd name="T13" fmla="*/ 2314 h 26"/>
                <a:gd name="T14" fmla="*/ 71 w 71"/>
                <a:gd name="T15" fmla="*/ 2314 h 26"/>
                <a:gd name="T16" fmla="*/ 64 w 71"/>
                <a:gd name="T17" fmla="*/ 2314 h 26"/>
                <a:gd name="T18" fmla="*/ 61 w 71"/>
                <a:gd name="T19" fmla="*/ 2298 h 26"/>
                <a:gd name="T20" fmla="*/ 61 w 71"/>
                <a:gd name="T21" fmla="*/ 2295 h 26"/>
                <a:gd name="T22" fmla="*/ 67 w 71"/>
                <a:gd name="T23" fmla="*/ 2295 h 26"/>
                <a:gd name="T24" fmla="*/ 71 w 71"/>
                <a:gd name="T25" fmla="*/ 2314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26">
                  <a:moveTo>
                    <a:pt x="7" y="26"/>
                  </a:moveTo>
                  <a:lnTo>
                    <a:pt x="0" y="26"/>
                  </a:lnTo>
                  <a:lnTo>
                    <a:pt x="5" y="0"/>
                  </a:lnTo>
                  <a:lnTo>
                    <a:pt x="66" y="0"/>
                  </a:lnTo>
                  <a:lnTo>
                    <a:pt x="67" y="7"/>
                  </a:lnTo>
                  <a:lnTo>
                    <a:pt x="11" y="7"/>
                  </a:lnTo>
                  <a:lnTo>
                    <a:pt x="7" y="26"/>
                  </a:lnTo>
                  <a:close/>
                  <a:moveTo>
                    <a:pt x="71" y="26"/>
                  </a:moveTo>
                  <a:lnTo>
                    <a:pt x="64" y="26"/>
                  </a:lnTo>
                  <a:lnTo>
                    <a:pt x="61" y="10"/>
                  </a:lnTo>
                  <a:lnTo>
                    <a:pt x="61" y="7"/>
                  </a:lnTo>
                  <a:lnTo>
                    <a:pt x="67" y="7"/>
                  </a:lnTo>
                  <a:lnTo>
                    <a:pt x="71" y="2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3" name="Freeform 2023"/>
            <p:cNvSpPr>
              <a:spLocks/>
            </p:cNvSpPr>
            <p:nvPr/>
          </p:nvSpPr>
          <p:spPr bwMode="auto">
            <a:xfrm>
              <a:off x="5432" y="2288"/>
              <a:ext cx="71" cy="26"/>
            </a:xfrm>
            <a:custGeom>
              <a:avLst/>
              <a:gdLst>
                <a:gd name="T0" fmla="*/ 61 w 71"/>
                <a:gd name="T1" fmla="*/ 2295 h 26"/>
                <a:gd name="T2" fmla="*/ 11 w 71"/>
                <a:gd name="T3" fmla="*/ 2295 h 26"/>
                <a:gd name="T4" fmla="*/ 10 w 71"/>
                <a:gd name="T5" fmla="*/ 2298 h 26"/>
                <a:gd name="T6" fmla="*/ 8 w 71"/>
                <a:gd name="T7" fmla="*/ 2308 h 26"/>
                <a:gd name="T8" fmla="*/ 7 w 71"/>
                <a:gd name="T9" fmla="*/ 2314 h 26"/>
                <a:gd name="T10" fmla="*/ 0 w 71"/>
                <a:gd name="T11" fmla="*/ 2314 h 26"/>
                <a:gd name="T12" fmla="*/ 5 w 71"/>
                <a:gd name="T13" fmla="*/ 2291 h 26"/>
                <a:gd name="T14" fmla="*/ 5 w 71"/>
                <a:gd name="T15" fmla="*/ 2288 h 26"/>
                <a:gd name="T16" fmla="*/ 66 w 71"/>
                <a:gd name="T17" fmla="*/ 2288 h 26"/>
                <a:gd name="T18" fmla="*/ 71 w 71"/>
                <a:gd name="T19" fmla="*/ 2314 h 26"/>
                <a:gd name="T20" fmla="*/ 64 w 71"/>
                <a:gd name="T21" fmla="*/ 2314 h 26"/>
                <a:gd name="T22" fmla="*/ 63 w 71"/>
                <a:gd name="T23" fmla="*/ 2308 h 26"/>
                <a:gd name="T24" fmla="*/ 61 w 71"/>
                <a:gd name="T25" fmla="*/ 2298 h 26"/>
                <a:gd name="T26" fmla="*/ 61 w 71"/>
                <a:gd name="T27" fmla="*/ 2295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26">
                  <a:moveTo>
                    <a:pt x="61" y="7"/>
                  </a:moveTo>
                  <a:lnTo>
                    <a:pt x="11" y="7"/>
                  </a:lnTo>
                  <a:lnTo>
                    <a:pt x="10" y="10"/>
                  </a:lnTo>
                  <a:lnTo>
                    <a:pt x="8" y="20"/>
                  </a:lnTo>
                  <a:lnTo>
                    <a:pt x="7" y="26"/>
                  </a:lnTo>
                  <a:lnTo>
                    <a:pt x="0" y="26"/>
                  </a:lnTo>
                  <a:lnTo>
                    <a:pt x="5" y="3"/>
                  </a:lnTo>
                  <a:lnTo>
                    <a:pt x="5" y="0"/>
                  </a:lnTo>
                  <a:lnTo>
                    <a:pt x="66" y="0"/>
                  </a:lnTo>
                  <a:lnTo>
                    <a:pt x="71" y="26"/>
                  </a:lnTo>
                  <a:lnTo>
                    <a:pt x="64" y="26"/>
                  </a:lnTo>
                  <a:lnTo>
                    <a:pt x="63" y="20"/>
                  </a:lnTo>
                  <a:lnTo>
                    <a:pt x="61" y="10"/>
                  </a:lnTo>
                  <a:lnTo>
                    <a:pt x="61" y="7"/>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4" name="Freeform 2024"/>
            <p:cNvSpPr>
              <a:spLocks/>
            </p:cNvSpPr>
            <p:nvPr/>
          </p:nvSpPr>
          <p:spPr bwMode="auto">
            <a:xfrm>
              <a:off x="5474" y="2605"/>
              <a:ext cx="126" cy="256"/>
            </a:xfrm>
            <a:custGeom>
              <a:avLst/>
              <a:gdLst>
                <a:gd name="T0" fmla="*/ 16 w 126"/>
                <a:gd name="T1" fmla="*/ 2861 h 256"/>
                <a:gd name="T2" fmla="*/ 0 w 126"/>
                <a:gd name="T3" fmla="*/ 2861 h 256"/>
                <a:gd name="T4" fmla="*/ 3 w 126"/>
                <a:gd name="T5" fmla="*/ 2824 h 256"/>
                <a:gd name="T6" fmla="*/ 86 w 126"/>
                <a:gd name="T7" fmla="*/ 2777 h 256"/>
                <a:gd name="T8" fmla="*/ 86 w 126"/>
                <a:gd name="T9" fmla="*/ 2606 h 256"/>
                <a:gd name="T10" fmla="*/ 125 w 126"/>
                <a:gd name="T11" fmla="*/ 2606 h 256"/>
                <a:gd name="T12" fmla="*/ 125 w 126"/>
                <a:gd name="T13" fmla="*/ 2623 h 256"/>
                <a:gd name="T14" fmla="*/ 104 w 126"/>
                <a:gd name="T15" fmla="*/ 2623 h 256"/>
                <a:gd name="T16" fmla="*/ 104 w 126"/>
                <a:gd name="T17" fmla="*/ 2787 h 256"/>
                <a:gd name="T18" fmla="*/ 19 w 126"/>
                <a:gd name="T19" fmla="*/ 2835 h 256"/>
                <a:gd name="T20" fmla="*/ 16 w 126"/>
                <a:gd name="T21" fmla="*/ 2861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256">
                  <a:moveTo>
                    <a:pt x="16" y="255"/>
                  </a:moveTo>
                  <a:lnTo>
                    <a:pt x="0" y="255"/>
                  </a:lnTo>
                  <a:lnTo>
                    <a:pt x="3" y="218"/>
                  </a:lnTo>
                  <a:lnTo>
                    <a:pt x="86" y="171"/>
                  </a:lnTo>
                  <a:lnTo>
                    <a:pt x="86" y="0"/>
                  </a:lnTo>
                  <a:lnTo>
                    <a:pt x="125" y="0"/>
                  </a:lnTo>
                  <a:lnTo>
                    <a:pt x="125" y="17"/>
                  </a:lnTo>
                  <a:lnTo>
                    <a:pt x="104" y="17"/>
                  </a:lnTo>
                  <a:lnTo>
                    <a:pt x="104" y="181"/>
                  </a:lnTo>
                  <a:lnTo>
                    <a:pt x="19" y="229"/>
                  </a:lnTo>
                  <a:lnTo>
                    <a:pt x="16" y="255"/>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Freeform 2025"/>
            <p:cNvSpPr>
              <a:spLocks/>
            </p:cNvSpPr>
            <p:nvPr/>
          </p:nvSpPr>
          <p:spPr bwMode="auto">
            <a:xfrm>
              <a:off x="5474" y="2605"/>
              <a:ext cx="126" cy="256"/>
            </a:xfrm>
            <a:custGeom>
              <a:avLst/>
              <a:gdLst>
                <a:gd name="T0" fmla="*/ 125 w 126"/>
                <a:gd name="T1" fmla="*/ 2623 h 256"/>
                <a:gd name="T2" fmla="*/ 104 w 126"/>
                <a:gd name="T3" fmla="*/ 2623 h 256"/>
                <a:gd name="T4" fmla="*/ 104 w 126"/>
                <a:gd name="T5" fmla="*/ 2787 h 256"/>
                <a:gd name="T6" fmla="*/ 59 w 126"/>
                <a:gd name="T7" fmla="*/ 2812 h 256"/>
                <a:gd name="T8" fmla="*/ 35 w 126"/>
                <a:gd name="T9" fmla="*/ 2826 h 256"/>
                <a:gd name="T10" fmla="*/ 24 w 126"/>
                <a:gd name="T11" fmla="*/ 2832 h 256"/>
                <a:gd name="T12" fmla="*/ 19 w 126"/>
                <a:gd name="T13" fmla="*/ 2835 h 256"/>
                <a:gd name="T14" fmla="*/ 18 w 126"/>
                <a:gd name="T15" fmla="*/ 2841 h 256"/>
                <a:gd name="T16" fmla="*/ 16 w 126"/>
                <a:gd name="T17" fmla="*/ 2861 h 256"/>
                <a:gd name="T18" fmla="*/ 0 w 126"/>
                <a:gd name="T19" fmla="*/ 2861 h 256"/>
                <a:gd name="T20" fmla="*/ 3 w 126"/>
                <a:gd name="T21" fmla="*/ 2824 h 256"/>
                <a:gd name="T22" fmla="*/ 47 w 126"/>
                <a:gd name="T23" fmla="*/ 2799 h 256"/>
                <a:gd name="T24" fmla="*/ 70 w 126"/>
                <a:gd name="T25" fmla="*/ 2786 h 256"/>
                <a:gd name="T26" fmla="*/ 81 w 126"/>
                <a:gd name="T27" fmla="*/ 2780 h 256"/>
                <a:gd name="T28" fmla="*/ 86 w 126"/>
                <a:gd name="T29" fmla="*/ 2777 h 256"/>
                <a:gd name="T30" fmla="*/ 86 w 126"/>
                <a:gd name="T31" fmla="*/ 2606 h 256"/>
                <a:gd name="T32" fmla="*/ 125 w 126"/>
                <a:gd name="T33" fmla="*/ 2606 h 256"/>
                <a:gd name="T34" fmla="*/ 125 w 126"/>
                <a:gd name="T35" fmla="*/ 2623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256">
                  <a:moveTo>
                    <a:pt x="125" y="17"/>
                  </a:moveTo>
                  <a:lnTo>
                    <a:pt x="104" y="17"/>
                  </a:lnTo>
                  <a:lnTo>
                    <a:pt x="104" y="181"/>
                  </a:lnTo>
                  <a:lnTo>
                    <a:pt x="59" y="206"/>
                  </a:lnTo>
                  <a:lnTo>
                    <a:pt x="35" y="220"/>
                  </a:lnTo>
                  <a:lnTo>
                    <a:pt x="24" y="226"/>
                  </a:lnTo>
                  <a:lnTo>
                    <a:pt x="19" y="229"/>
                  </a:lnTo>
                  <a:lnTo>
                    <a:pt x="18" y="235"/>
                  </a:lnTo>
                  <a:lnTo>
                    <a:pt x="16" y="255"/>
                  </a:lnTo>
                  <a:lnTo>
                    <a:pt x="0" y="255"/>
                  </a:lnTo>
                  <a:lnTo>
                    <a:pt x="3" y="218"/>
                  </a:lnTo>
                  <a:lnTo>
                    <a:pt x="47" y="193"/>
                  </a:lnTo>
                  <a:lnTo>
                    <a:pt x="70" y="180"/>
                  </a:lnTo>
                  <a:lnTo>
                    <a:pt x="81" y="174"/>
                  </a:lnTo>
                  <a:lnTo>
                    <a:pt x="86" y="171"/>
                  </a:lnTo>
                  <a:lnTo>
                    <a:pt x="86" y="0"/>
                  </a:lnTo>
                  <a:lnTo>
                    <a:pt x="125" y="0"/>
                  </a:lnTo>
                  <a:lnTo>
                    <a:pt x="125" y="17"/>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Freeform 2026"/>
            <p:cNvSpPr>
              <a:spLocks/>
            </p:cNvSpPr>
            <p:nvPr/>
          </p:nvSpPr>
          <p:spPr bwMode="auto">
            <a:xfrm>
              <a:off x="5321" y="2610"/>
              <a:ext cx="140" cy="251"/>
            </a:xfrm>
            <a:custGeom>
              <a:avLst/>
              <a:gdLst>
                <a:gd name="T0" fmla="*/ 140 w 140"/>
                <a:gd name="T1" fmla="*/ 2861 h 251"/>
                <a:gd name="T2" fmla="*/ 124 w 140"/>
                <a:gd name="T3" fmla="*/ 2861 h 251"/>
                <a:gd name="T4" fmla="*/ 121 w 140"/>
                <a:gd name="T5" fmla="*/ 2839 h 251"/>
                <a:gd name="T6" fmla="*/ 120 w 140"/>
                <a:gd name="T7" fmla="*/ 2833 h 251"/>
                <a:gd name="T8" fmla="*/ 0 w 140"/>
                <a:gd name="T9" fmla="*/ 2760 h 251"/>
                <a:gd name="T10" fmla="*/ 0 w 140"/>
                <a:gd name="T11" fmla="*/ 2610 h 251"/>
                <a:gd name="T12" fmla="*/ 17 w 140"/>
                <a:gd name="T13" fmla="*/ 2610 h 251"/>
                <a:gd name="T14" fmla="*/ 17 w 140"/>
                <a:gd name="T15" fmla="*/ 2750 h 251"/>
                <a:gd name="T16" fmla="*/ 136 w 140"/>
                <a:gd name="T17" fmla="*/ 2823 h 251"/>
                <a:gd name="T18" fmla="*/ 140 w 140"/>
                <a:gd name="T19" fmla="*/ 2861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251">
                  <a:moveTo>
                    <a:pt x="140" y="251"/>
                  </a:moveTo>
                  <a:lnTo>
                    <a:pt x="124" y="251"/>
                  </a:lnTo>
                  <a:lnTo>
                    <a:pt x="121" y="229"/>
                  </a:lnTo>
                  <a:lnTo>
                    <a:pt x="120" y="223"/>
                  </a:lnTo>
                  <a:lnTo>
                    <a:pt x="0" y="150"/>
                  </a:lnTo>
                  <a:lnTo>
                    <a:pt x="0" y="0"/>
                  </a:lnTo>
                  <a:lnTo>
                    <a:pt x="17" y="0"/>
                  </a:lnTo>
                  <a:lnTo>
                    <a:pt x="17" y="140"/>
                  </a:lnTo>
                  <a:lnTo>
                    <a:pt x="136" y="213"/>
                  </a:lnTo>
                  <a:lnTo>
                    <a:pt x="140" y="25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7" name="Freeform 2027"/>
            <p:cNvSpPr>
              <a:spLocks/>
            </p:cNvSpPr>
            <p:nvPr/>
          </p:nvSpPr>
          <p:spPr bwMode="auto">
            <a:xfrm>
              <a:off x="5321" y="2610"/>
              <a:ext cx="140" cy="251"/>
            </a:xfrm>
            <a:custGeom>
              <a:avLst/>
              <a:gdLst>
                <a:gd name="T0" fmla="*/ 124 w 140"/>
                <a:gd name="T1" fmla="*/ 2861 h 251"/>
                <a:gd name="T2" fmla="*/ 121 w 140"/>
                <a:gd name="T3" fmla="*/ 2839 h 251"/>
                <a:gd name="T4" fmla="*/ 120 w 140"/>
                <a:gd name="T5" fmla="*/ 2833 h 251"/>
                <a:gd name="T6" fmla="*/ 98 w 140"/>
                <a:gd name="T7" fmla="*/ 2820 h 251"/>
                <a:gd name="T8" fmla="*/ 58 w 140"/>
                <a:gd name="T9" fmla="*/ 2795 h 251"/>
                <a:gd name="T10" fmla="*/ 18 w 140"/>
                <a:gd name="T11" fmla="*/ 2770 h 251"/>
                <a:gd name="T12" fmla="*/ 0 w 140"/>
                <a:gd name="T13" fmla="*/ 2760 h 251"/>
                <a:gd name="T14" fmla="*/ 0 w 140"/>
                <a:gd name="T15" fmla="*/ 2610 h 251"/>
                <a:gd name="T16" fmla="*/ 17 w 140"/>
                <a:gd name="T17" fmla="*/ 2610 h 251"/>
                <a:gd name="T18" fmla="*/ 17 w 140"/>
                <a:gd name="T19" fmla="*/ 2750 h 251"/>
                <a:gd name="T20" fmla="*/ 39 w 140"/>
                <a:gd name="T21" fmla="*/ 2763 h 251"/>
                <a:gd name="T22" fmla="*/ 79 w 140"/>
                <a:gd name="T23" fmla="*/ 2788 h 251"/>
                <a:gd name="T24" fmla="*/ 118 w 140"/>
                <a:gd name="T25" fmla="*/ 2812 h 251"/>
                <a:gd name="T26" fmla="*/ 136 w 140"/>
                <a:gd name="T27" fmla="*/ 2823 h 251"/>
                <a:gd name="T28" fmla="*/ 140 w 140"/>
                <a:gd name="T29" fmla="*/ 2861 h 251"/>
                <a:gd name="T30" fmla="*/ 124 w 140"/>
                <a:gd name="T31" fmla="*/ 2861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0" h="251">
                  <a:moveTo>
                    <a:pt x="124" y="251"/>
                  </a:moveTo>
                  <a:lnTo>
                    <a:pt x="121" y="229"/>
                  </a:lnTo>
                  <a:lnTo>
                    <a:pt x="120" y="223"/>
                  </a:lnTo>
                  <a:lnTo>
                    <a:pt x="98" y="210"/>
                  </a:lnTo>
                  <a:lnTo>
                    <a:pt x="58" y="185"/>
                  </a:lnTo>
                  <a:lnTo>
                    <a:pt x="18" y="160"/>
                  </a:lnTo>
                  <a:lnTo>
                    <a:pt x="0" y="150"/>
                  </a:lnTo>
                  <a:lnTo>
                    <a:pt x="0" y="0"/>
                  </a:lnTo>
                  <a:lnTo>
                    <a:pt x="17" y="0"/>
                  </a:lnTo>
                  <a:lnTo>
                    <a:pt x="17" y="140"/>
                  </a:lnTo>
                  <a:lnTo>
                    <a:pt x="39" y="153"/>
                  </a:lnTo>
                  <a:lnTo>
                    <a:pt x="79" y="178"/>
                  </a:lnTo>
                  <a:lnTo>
                    <a:pt x="118" y="202"/>
                  </a:lnTo>
                  <a:lnTo>
                    <a:pt x="136" y="213"/>
                  </a:lnTo>
                  <a:lnTo>
                    <a:pt x="140" y="251"/>
                  </a:lnTo>
                  <a:lnTo>
                    <a:pt x="124" y="251"/>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8" name="Freeform 2028"/>
            <p:cNvSpPr>
              <a:spLocks/>
            </p:cNvSpPr>
            <p:nvPr/>
          </p:nvSpPr>
          <p:spPr bwMode="auto">
            <a:xfrm>
              <a:off x="5321" y="2297"/>
              <a:ext cx="140" cy="251"/>
            </a:xfrm>
            <a:custGeom>
              <a:avLst/>
              <a:gdLst>
                <a:gd name="T0" fmla="*/ 17 w 140"/>
                <a:gd name="T1" fmla="*/ 2549 h 251"/>
                <a:gd name="T2" fmla="*/ 0 w 140"/>
                <a:gd name="T3" fmla="*/ 2549 h 251"/>
                <a:gd name="T4" fmla="*/ 0 w 140"/>
                <a:gd name="T5" fmla="*/ 2399 h 251"/>
                <a:gd name="T6" fmla="*/ 120 w 140"/>
                <a:gd name="T7" fmla="*/ 2326 h 251"/>
                <a:gd name="T8" fmla="*/ 121 w 140"/>
                <a:gd name="T9" fmla="*/ 2319 h 251"/>
                <a:gd name="T10" fmla="*/ 124 w 140"/>
                <a:gd name="T11" fmla="*/ 2298 h 251"/>
                <a:gd name="T12" fmla="*/ 140 w 140"/>
                <a:gd name="T13" fmla="*/ 2298 h 251"/>
                <a:gd name="T14" fmla="*/ 136 w 140"/>
                <a:gd name="T15" fmla="*/ 2336 h 251"/>
                <a:gd name="T16" fmla="*/ 17 w 140"/>
                <a:gd name="T17" fmla="*/ 2409 h 251"/>
                <a:gd name="T18" fmla="*/ 17 w 140"/>
                <a:gd name="T19" fmla="*/ 254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251">
                  <a:moveTo>
                    <a:pt x="17" y="251"/>
                  </a:moveTo>
                  <a:lnTo>
                    <a:pt x="0" y="251"/>
                  </a:lnTo>
                  <a:lnTo>
                    <a:pt x="0" y="101"/>
                  </a:lnTo>
                  <a:lnTo>
                    <a:pt x="120" y="28"/>
                  </a:lnTo>
                  <a:lnTo>
                    <a:pt x="121" y="21"/>
                  </a:lnTo>
                  <a:lnTo>
                    <a:pt x="124" y="0"/>
                  </a:lnTo>
                  <a:lnTo>
                    <a:pt x="140" y="0"/>
                  </a:lnTo>
                  <a:lnTo>
                    <a:pt x="136" y="38"/>
                  </a:lnTo>
                  <a:lnTo>
                    <a:pt x="17" y="111"/>
                  </a:lnTo>
                  <a:lnTo>
                    <a:pt x="17" y="25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9" name="Freeform 2029"/>
            <p:cNvSpPr>
              <a:spLocks/>
            </p:cNvSpPr>
            <p:nvPr/>
          </p:nvSpPr>
          <p:spPr bwMode="auto">
            <a:xfrm>
              <a:off x="5321" y="2297"/>
              <a:ext cx="140" cy="251"/>
            </a:xfrm>
            <a:custGeom>
              <a:avLst/>
              <a:gdLst>
                <a:gd name="T0" fmla="*/ 124 w 140"/>
                <a:gd name="T1" fmla="*/ 2298 h 251"/>
                <a:gd name="T2" fmla="*/ 121 w 140"/>
                <a:gd name="T3" fmla="*/ 2319 h 251"/>
                <a:gd name="T4" fmla="*/ 120 w 140"/>
                <a:gd name="T5" fmla="*/ 2326 h 251"/>
                <a:gd name="T6" fmla="*/ 98 w 140"/>
                <a:gd name="T7" fmla="*/ 2339 h 251"/>
                <a:gd name="T8" fmla="*/ 58 w 140"/>
                <a:gd name="T9" fmla="*/ 2364 h 251"/>
                <a:gd name="T10" fmla="*/ 18 w 140"/>
                <a:gd name="T11" fmla="*/ 2388 h 251"/>
                <a:gd name="T12" fmla="*/ 0 w 140"/>
                <a:gd name="T13" fmla="*/ 2399 h 251"/>
                <a:gd name="T14" fmla="*/ 0 w 140"/>
                <a:gd name="T15" fmla="*/ 2549 h 251"/>
                <a:gd name="T16" fmla="*/ 17 w 140"/>
                <a:gd name="T17" fmla="*/ 2549 h 251"/>
                <a:gd name="T18" fmla="*/ 17 w 140"/>
                <a:gd name="T19" fmla="*/ 2409 h 251"/>
                <a:gd name="T20" fmla="*/ 39 w 140"/>
                <a:gd name="T21" fmla="*/ 2396 h 251"/>
                <a:gd name="T22" fmla="*/ 79 w 140"/>
                <a:gd name="T23" fmla="*/ 2371 h 251"/>
                <a:gd name="T24" fmla="*/ 118 w 140"/>
                <a:gd name="T25" fmla="*/ 2347 h 251"/>
                <a:gd name="T26" fmla="*/ 136 w 140"/>
                <a:gd name="T27" fmla="*/ 2336 h 251"/>
                <a:gd name="T28" fmla="*/ 140 w 140"/>
                <a:gd name="T29" fmla="*/ 2298 h 251"/>
                <a:gd name="T30" fmla="*/ 124 w 140"/>
                <a:gd name="T31" fmla="*/ 2298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0" h="251">
                  <a:moveTo>
                    <a:pt x="124" y="0"/>
                  </a:moveTo>
                  <a:lnTo>
                    <a:pt x="121" y="21"/>
                  </a:lnTo>
                  <a:lnTo>
                    <a:pt x="120" y="28"/>
                  </a:lnTo>
                  <a:lnTo>
                    <a:pt x="98" y="41"/>
                  </a:lnTo>
                  <a:lnTo>
                    <a:pt x="58" y="66"/>
                  </a:lnTo>
                  <a:lnTo>
                    <a:pt x="18" y="90"/>
                  </a:lnTo>
                  <a:lnTo>
                    <a:pt x="0" y="101"/>
                  </a:lnTo>
                  <a:lnTo>
                    <a:pt x="0" y="251"/>
                  </a:lnTo>
                  <a:lnTo>
                    <a:pt x="17" y="251"/>
                  </a:lnTo>
                  <a:lnTo>
                    <a:pt x="17" y="111"/>
                  </a:lnTo>
                  <a:lnTo>
                    <a:pt x="39" y="98"/>
                  </a:lnTo>
                  <a:lnTo>
                    <a:pt x="79" y="73"/>
                  </a:lnTo>
                  <a:lnTo>
                    <a:pt x="118" y="49"/>
                  </a:lnTo>
                  <a:lnTo>
                    <a:pt x="136" y="38"/>
                  </a:lnTo>
                  <a:lnTo>
                    <a:pt x="140" y="0"/>
                  </a:lnTo>
                  <a:lnTo>
                    <a:pt x="124" y="0"/>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0" name="Freeform 2030"/>
            <p:cNvSpPr>
              <a:spLocks/>
            </p:cNvSpPr>
            <p:nvPr/>
          </p:nvSpPr>
          <p:spPr bwMode="auto">
            <a:xfrm>
              <a:off x="5406" y="2621"/>
              <a:ext cx="30" cy="30"/>
            </a:xfrm>
            <a:custGeom>
              <a:avLst/>
              <a:gdLst>
                <a:gd name="T0" fmla="*/ 9 w 30"/>
                <a:gd name="T1" fmla="*/ 2650 h 30"/>
                <a:gd name="T2" fmla="*/ 2 w 30"/>
                <a:gd name="T3" fmla="*/ 2645 h 30"/>
                <a:gd name="T4" fmla="*/ 0 w 30"/>
                <a:gd name="T5" fmla="*/ 2630 h 30"/>
                <a:gd name="T6" fmla="*/ 5 w 30"/>
                <a:gd name="T7" fmla="*/ 2623 h 30"/>
                <a:gd name="T8" fmla="*/ 20 w 30"/>
                <a:gd name="T9" fmla="*/ 2621 h 30"/>
                <a:gd name="T10" fmla="*/ 27 w 30"/>
                <a:gd name="T11" fmla="*/ 2626 h 30"/>
                <a:gd name="T12" fmla="*/ 29 w 30"/>
                <a:gd name="T13" fmla="*/ 2641 h 30"/>
                <a:gd name="T14" fmla="*/ 24 w 30"/>
                <a:gd name="T15" fmla="*/ 2648 h 30"/>
                <a:gd name="T16" fmla="*/ 9 w 30"/>
                <a:gd name="T17" fmla="*/ 265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4"/>
                  </a:lnTo>
                  <a:lnTo>
                    <a:pt x="0" y="9"/>
                  </a:lnTo>
                  <a:lnTo>
                    <a:pt x="5" y="2"/>
                  </a:lnTo>
                  <a:lnTo>
                    <a:pt x="20" y="0"/>
                  </a:lnTo>
                  <a:lnTo>
                    <a:pt x="27" y="5"/>
                  </a:lnTo>
                  <a:lnTo>
                    <a:pt x="29" y="20"/>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1" name="Freeform 2031"/>
            <p:cNvSpPr>
              <a:spLocks/>
            </p:cNvSpPr>
            <p:nvPr/>
          </p:nvSpPr>
          <p:spPr bwMode="auto">
            <a:xfrm>
              <a:off x="5385" y="2653"/>
              <a:ext cx="30" cy="30"/>
            </a:xfrm>
            <a:custGeom>
              <a:avLst/>
              <a:gdLst>
                <a:gd name="T0" fmla="*/ 9 w 30"/>
                <a:gd name="T1" fmla="*/ 2683 h 30"/>
                <a:gd name="T2" fmla="*/ 2 w 30"/>
                <a:gd name="T3" fmla="*/ 2678 h 30"/>
                <a:gd name="T4" fmla="*/ 0 w 30"/>
                <a:gd name="T5" fmla="*/ 2663 h 30"/>
                <a:gd name="T6" fmla="*/ 5 w 30"/>
                <a:gd name="T7" fmla="*/ 2656 h 30"/>
                <a:gd name="T8" fmla="*/ 20 w 30"/>
                <a:gd name="T9" fmla="*/ 2654 h 30"/>
                <a:gd name="T10" fmla="*/ 27 w 30"/>
                <a:gd name="T11" fmla="*/ 2659 h 30"/>
                <a:gd name="T12" fmla="*/ 29 w 30"/>
                <a:gd name="T13" fmla="*/ 2674 h 30"/>
                <a:gd name="T14" fmla="*/ 24 w 30"/>
                <a:gd name="T15" fmla="*/ 2681 h 30"/>
                <a:gd name="T16" fmla="*/ 9 w 30"/>
                <a:gd name="T17" fmla="*/ 268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4"/>
                  </a:lnTo>
                  <a:lnTo>
                    <a:pt x="0" y="9"/>
                  </a:lnTo>
                  <a:lnTo>
                    <a:pt x="5" y="2"/>
                  </a:lnTo>
                  <a:lnTo>
                    <a:pt x="20" y="0"/>
                  </a:lnTo>
                  <a:lnTo>
                    <a:pt x="27" y="5"/>
                  </a:lnTo>
                  <a:lnTo>
                    <a:pt x="29" y="20"/>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2" name="Freeform 2032"/>
            <p:cNvSpPr>
              <a:spLocks/>
            </p:cNvSpPr>
            <p:nvPr/>
          </p:nvSpPr>
          <p:spPr bwMode="auto">
            <a:xfrm>
              <a:off x="5364" y="2686"/>
              <a:ext cx="30" cy="30"/>
            </a:xfrm>
            <a:custGeom>
              <a:avLst/>
              <a:gdLst>
                <a:gd name="T0" fmla="*/ 9 w 30"/>
                <a:gd name="T1" fmla="*/ 2716 h 30"/>
                <a:gd name="T2" fmla="*/ 2 w 30"/>
                <a:gd name="T3" fmla="*/ 2710 h 30"/>
                <a:gd name="T4" fmla="*/ 0 w 30"/>
                <a:gd name="T5" fmla="*/ 2696 h 30"/>
                <a:gd name="T6" fmla="*/ 6 w 30"/>
                <a:gd name="T7" fmla="*/ 2689 h 30"/>
                <a:gd name="T8" fmla="*/ 20 w 30"/>
                <a:gd name="T9" fmla="*/ 2687 h 30"/>
                <a:gd name="T10" fmla="*/ 27 w 30"/>
                <a:gd name="T11" fmla="*/ 2692 h 30"/>
                <a:gd name="T12" fmla="*/ 29 w 30"/>
                <a:gd name="T13" fmla="*/ 2707 h 30"/>
                <a:gd name="T14" fmla="*/ 24 w 30"/>
                <a:gd name="T15" fmla="*/ 2714 h 30"/>
                <a:gd name="T16" fmla="*/ 9 w 30"/>
                <a:gd name="T17" fmla="*/ 271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3"/>
                  </a:lnTo>
                  <a:lnTo>
                    <a:pt x="0" y="9"/>
                  </a:lnTo>
                  <a:lnTo>
                    <a:pt x="6" y="2"/>
                  </a:lnTo>
                  <a:lnTo>
                    <a:pt x="20" y="0"/>
                  </a:lnTo>
                  <a:lnTo>
                    <a:pt x="27" y="5"/>
                  </a:lnTo>
                  <a:lnTo>
                    <a:pt x="29" y="20"/>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3" name="Freeform 2033"/>
            <p:cNvSpPr>
              <a:spLocks/>
            </p:cNvSpPr>
            <p:nvPr/>
          </p:nvSpPr>
          <p:spPr bwMode="auto">
            <a:xfrm>
              <a:off x="5343" y="2719"/>
              <a:ext cx="30" cy="30"/>
            </a:xfrm>
            <a:custGeom>
              <a:avLst/>
              <a:gdLst>
                <a:gd name="T0" fmla="*/ 9 w 30"/>
                <a:gd name="T1" fmla="*/ 2748 h 30"/>
                <a:gd name="T2" fmla="*/ 2 w 30"/>
                <a:gd name="T3" fmla="*/ 2743 h 30"/>
                <a:gd name="T4" fmla="*/ 0 w 30"/>
                <a:gd name="T5" fmla="*/ 2728 h 30"/>
                <a:gd name="T6" fmla="*/ 6 w 30"/>
                <a:gd name="T7" fmla="*/ 2721 h 30"/>
                <a:gd name="T8" fmla="*/ 21 w 30"/>
                <a:gd name="T9" fmla="*/ 2719 h 30"/>
                <a:gd name="T10" fmla="*/ 28 w 30"/>
                <a:gd name="T11" fmla="*/ 2725 h 30"/>
                <a:gd name="T12" fmla="*/ 30 w 30"/>
                <a:gd name="T13" fmla="*/ 2740 h 30"/>
                <a:gd name="T14" fmla="*/ 24 w 30"/>
                <a:gd name="T15" fmla="*/ 2746 h 30"/>
                <a:gd name="T16" fmla="*/ 9 w 30"/>
                <a:gd name="T17" fmla="*/ 2748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4"/>
                  </a:lnTo>
                  <a:lnTo>
                    <a:pt x="0" y="9"/>
                  </a:lnTo>
                  <a:lnTo>
                    <a:pt x="6" y="2"/>
                  </a:lnTo>
                  <a:lnTo>
                    <a:pt x="21" y="0"/>
                  </a:lnTo>
                  <a:lnTo>
                    <a:pt x="28" y="6"/>
                  </a:lnTo>
                  <a:lnTo>
                    <a:pt x="30" y="21"/>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4" name="Freeform 2034"/>
            <p:cNvSpPr>
              <a:spLocks/>
            </p:cNvSpPr>
            <p:nvPr/>
          </p:nvSpPr>
          <p:spPr bwMode="auto">
            <a:xfrm>
              <a:off x="5474" y="2297"/>
              <a:ext cx="126" cy="256"/>
            </a:xfrm>
            <a:custGeom>
              <a:avLst/>
              <a:gdLst>
                <a:gd name="T0" fmla="*/ 125 w 126"/>
                <a:gd name="T1" fmla="*/ 2553 h 256"/>
                <a:gd name="T2" fmla="*/ 86 w 126"/>
                <a:gd name="T3" fmla="*/ 2553 h 256"/>
                <a:gd name="T4" fmla="*/ 86 w 126"/>
                <a:gd name="T5" fmla="*/ 2382 h 256"/>
                <a:gd name="T6" fmla="*/ 3 w 126"/>
                <a:gd name="T7" fmla="*/ 2335 h 256"/>
                <a:gd name="T8" fmla="*/ 0 w 126"/>
                <a:gd name="T9" fmla="*/ 2297 h 256"/>
                <a:gd name="T10" fmla="*/ 16 w 126"/>
                <a:gd name="T11" fmla="*/ 2297 h 256"/>
                <a:gd name="T12" fmla="*/ 18 w 126"/>
                <a:gd name="T13" fmla="*/ 2318 h 256"/>
                <a:gd name="T14" fmla="*/ 19 w 126"/>
                <a:gd name="T15" fmla="*/ 2324 h 256"/>
                <a:gd name="T16" fmla="*/ 104 w 126"/>
                <a:gd name="T17" fmla="*/ 2372 h 256"/>
                <a:gd name="T18" fmla="*/ 104 w 126"/>
                <a:gd name="T19" fmla="*/ 2536 h 256"/>
                <a:gd name="T20" fmla="*/ 125 w 126"/>
                <a:gd name="T21" fmla="*/ 2536 h 256"/>
                <a:gd name="T22" fmla="*/ 125 w 126"/>
                <a:gd name="T23" fmla="*/ 2553 h 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256">
                  <a:moveTo>
                    <a:pt x="125" y="256"/>
                  </a:moveTo>
                  <a:lnTo>
                    <a:pt x="86" y="256"/>
                  </a:lnTo>
                  <a:lnTo>
                    <a:pt x="86" y="85"/>
                  </a:lnTo>
                  <a:lnTo>
                    <a:pt x="3" y="38"/>
                  </a:lnTo>
                  <a:lnTo>
                    <a:pt x="0" y="0"/>
                  </a:lnTo>
                  <a:lnTo>
                    <a:pt x="16" y="0"/>
                  </a:lnTo>
                  <a:lnTo>
                    <a:pt x="18" y="21"/>
                  </a:lnTo>
                  <a:lnTo>
                    <a:pt x="19" y="27"/>
                  </a:lnTo>
                  <a:lnTo>
                    <a:pt x="104" y="75"/>
                  </a:lnTo>
                  <a:lnTo>
                    <a:pt x="104" y="239"/>
                  </a:lnTo>
                  <a:lnTo>
                    <a:pt x="125" y="239"/>
                  </a:lnTo>
                  <a:lnTo>
                    <a:pt x="125" y="25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5" name="Freeform 2035"/>
            <p:cNvSpPr>
              <a:spLocks/>
            </p:cNvSpPr>
            <p:nvPr/>
          </p:nvSpPr>
          <p:spPr bwMode="auto">
            <a:xfrm>
              <a:off x="5474" y="2297"/>
              <a:ext cx="126" cy="256"/>
            </a:xfrm>
            <a:custGeom>
              <a:avLst/>
              <a:gdLst>
                <a:gd name="T0" fmla="*/ 125 w 126"/>
                <a:gd name="T1" fmla="*/ 2536 h 256"/>
                <a:gd name="T2" fmla="*/ 104 w 126"/>
                <a:gd name="T3" fmla="*/ 2536 h 256"/>
                <a:gd name="T4" fmla="*/ 104 w 126"/>
                <a:gd name="T5" fmla="*/ 2372 h 256"/>
                <a:gd name="T6" fmla="*/ 59 w 126"/>
                <a:gd name="T7" fmla="*/ 2347 h 256"/>
                <a:gd name="T8" fmla="*/ 35 w 126"/>
                <a:gd name="T9" fmla="*/ 2333 h 256"/>
                <a:gd name="T10" fmla="*/ 24 w 126"/>
                <a:gd name="T11" fmla="*/ 2327 h 256"/>
                <a:gd name="T12" fmla="*/ 19 w 126"/>
                <a:gd name="T13" fmla="*/ 2324 h 256"/>
                <a:gd name="T14" fmla="*/ 18 w 126"/>
                <a:gd name="T15" fmla="*/ 2318 h 256"/>
                <a:gd name="T16" fmla="*/ 16 w 126"/>
                <a:gd name="T17" fmla="*/ 2297 h 256"/>
                <a:gd name="T18" fmla="*/ 0 w 126"/>
                <a:gd name="T19" fmla="*/ 2297 h 256"/>
                <a:gd name="T20" fmla="*/ 3 w 126"/>
                <a:gd name="T21" fmla="*/ 2335 h 256"/>
                <a:gd name="T22" fmla="*/ 47 w 126"/>
                <a:gd name="T23" fmla="*/ 2360 h 256"/>
                <a:gd name="T24" fmla="*/ 70 w 126"/>
                <a:gd name="T25" fmla="*/ 2373 h 256"/>
                <a:gd name="T26" fmla="*/ 81 w 126"/>
                <a:gd name="T27" fmla="*/ 2379 h 256"/>
                <a:gd name="T28" fmla="*/ 86 w 126"/>
                <a:gd name="T29" fmla="*/ 2382 h 256"/>
                <a:gd name="T30" fmla="*/ 86 w 126"/>
                <a:gd name="T31" fmla="*/ 2553 h 256"/>
                <a:gd name="T32" fmla="*/ 125 w 126"/>
                <a:gd name="T33" fmla="*/ 2553 h 256"/>
                <a:gd name="T34" fmla="*/ 125 w 126"/>
                <a:gd name="T35" fmla="*/ 2536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256">
                  <a:moveTo>
                    <a:pt x="125" y="239"/>
                  </a:moveTo>
                  <a:lnTo>
                    <a:pt x="104" y="239"/>
                  </a:lnTo>
                  <a:lnTo>
                    <a:pt x="104" y="75"/>
                  </a:lnTo>
                  <a:lnTo>
                    <a:pt x="59" y="50"/>
                  </a:lnTo>
                  <a:lnTo>
                    <a:pt x="35" y="36"/>
                  </a:lnTo>
                  <a:lnTo>
                    <a:pt x="24" y="30"/>
                  </a:lnTo>
                  <a:lnTo>
                    <a:pt x="19" y="27"/>
                  </a:lnTo>
                  <a:lnTo>
                    <a:pt x="18" y="21"/>
                  </a:lnTo>
                  <a:lnTo>
                    <a:pt x="16" y="0"/>
                  </a:lnTo>
                  <a:lnTo>
                    <a:pt x="0" y="0"/>
                  </a:lnTo>
                  <a:lnTo>
                    <a:pt x="3" y="38"/>
                  </a:lnTo>
                  <a:lnTo>
                    <a:pt x="47" y="63"/>
                  </a:lnTo>
                  <a:lnTo>
                    <a:pt x="70" y="76"/>
                  </a:lnTo>
                  <a:lnTo>
                    <a:pt x="81" y="82"/>
                  </a:lnTo>
                  <a:lnTo>
                    <a:pt x="86" y="85"/>
                  </a:lnTo>
                  <a:lnTo>
                    <a:pt x="86" y="256"/>
                  </a:lnTo>
                  <a:lnTo>
                    <a:pt x="125" y="256"/>
                  </a:lnTo>
                  <a:lnTo>
                    <a:pt x="125" y="239"/>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6" name="Freeform 2036"/>
            <p:cNvSpPr>
              <a:spLocks/>
            </p:cNvSpPr>
            <p:nvPr/>
          </p:nvSpPr>
          <p:spPr bwMode="auto">
            <a:xfrm>
              <a:off x="5410" y="2507"/>
              <a:ext cx="29" cy="29"/>
            </a:xfrm>
            <a:custGeom>
              <a:avLst/>
              <a:gdLst>
                <a:gd name="T0" fmla="*/ 20 w 29"/>
                <a:gd name="T1" fmla="*/ 2536 h 29"/>
                <a:gd name="T2" fmla="*/ 5 w 29"/>
                <a:gd name="T3" fmla="*/ 2534 h 29"/>
                <a:gd name="T4" fmla="*/ 0 w 29"/>
                <a:gd name="T5" fmla="*/ 2528 h 29"/>
                <a:gd name="T6" fmla="*/ 1 w 29"/>
                <a:gd name="T7" fmla="*/ 2513 h 29"/>
                <a:gd name="T8" fmla="*/ 8 w 29"/>
                <a:gd name="T9" fmla="*/ 2507 h 29"/>
                <a:gd name="T10" fmla="*/ 23 w 29"/>
                <a:gd name="T11" fmla="*/ 2508 h 29"/>
                <a:gd name="T12" fmla="*/ 28 w 29"/>
                <a:gd name="T13" fmla="*/ 2515 h 29"/>
                <a:gd name="T14" fmla="*/ 27 w 29"/>
                <a:gd name="T15" fmla="*/ 2530 h 29"/>
                <a:gd name="T16" fmla="*/ 20 w 29"/>
                <a:gd name="T17" fmla="*/ 253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0" y="29"/>
                  </a:moveTo>
                  <a:lnTo>
                    <a:pt x="5" y="27"/>
                  </a:lnTo>
                  <a:lnTo>
                    <a:pt x="0" y="21"/>
                  </a:lnTo>
                  <a:lnTo>
                    <a:pt x="1" y="6"/>
                  </a:lnTo>
                  <a:lnTo>
                    <a:pt x="8" y="0"/>
                  </a:lnTo>
                  <a:lnTo>
                    <a:pt x="23" y="1"/>
                  </a:lnTo>
                  <a:lnTo>
                    <a:pt x="28" y="8"/>
                  </a:lnTo>
                  <a:lnTo>
                    <a:pt x="27" y="23"/>
                  </a:lnTo>
                  <a:lnTo>
                    <a:pt x="20"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7" name="Freeform 2037"/>
            <p:cNvSpPr>
              <a:spLocks/>
            </p:cNvSpPr>
            <p:nvPr/>
          </p:nvSpPr>
          <p:spPr bwMode="auto">
            <a:xfrm>
              <a:off x="5388" y="2475"/>
              <a:ext cx="29" cy="29"/>
            </a:xfrm>
            <a:custGeom>
              <a:avLst/>
              <a:gdLst>
                <a:gd name="T0" fmla="*/ 20 w 29"/>
                <a:gd name="T1" fmla="*/ 2504 h 29"/>
                <a:gd name="T2" fmla="*/ 5 w 29"/>
                <a:gd name="T3" fmla="*/ 2503 h 29"/>
                <a:gd name="T4" fmla="*/ 0 w 29"/>
                <a:gd name="T5" fmla="*/ 2496 h 29"/>
                <a:gd name="T6" fmla="*/ 1 w 29"/>
                <a:gd name="T7" fmla="*/ 2481 h 29"/>
                <a:gd name="T8" fmla="*/ 8 w 29"/>
                <a:gd name="T9" fmla="*/ 2475 h 29"/>
                <a:gd name="T10" fmla="*/ 23 w 29"/>
                <a:gd name="T11" fmla="*/ 2477 h 29"/>
                <a:gd name="T12" fmla="*/ 28 w 29"/>
                <a:gd name="T13" fmla="*/ 2483 h 29"/>
                <a:gd name="T14" fmla="*/ 27 w 29"/>
                <a:gd name="T15" fmla="*/ 2498 h 29"/>
                <a:gd name="T16" fmla="*/ 20 w 29"/>
                <a:gd name="T17" fmla="*/ 2504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0" y="29"/>
                  </a:moveTo>
                  <a:lnTo>
                    <a:pt x="5" y="28"/>
                  </a:lnTo>
                  <a:lnTo>
                    <a:pt x="0" y="21"/>
                  </a:lnTo>
                  <a:lnTo>
                    <a:pt x="1" y="6"/>
                  </a:lnTo>
                  <a:lnTo>
                    <a:pt x="8" y="0"/>
                  </a:lnTo>
                  <a:lnTo>
                    <a:pt x="23" y="2"/>
                  </a:lnTo>
                  <a:lnTo>
                    <a:pt x="28" y="8"/>
                  </a:lnTo>
                  <a:lnTo>
                    <a:pt x="27" y="23"/>
                  </a:lnTo>
                  <a:lnTo>
                    <a:pt x="20"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8" name="Freeform 2038"/>
            <p:cNvSpPr>
              <a:spLocks/>
            </p:cNvSpPr>
            <p:nvPr/>
          </p:nvSpPr>
          <p:spPr bwMode="auto">
            <a:xfrm>
              <a:off x="5366" y="2443"/>
              <a:ext cx="29" cy="29"/>
            </a:xfrm>
            <a:custGeom>
              <a:avLst/>
              <a:gdLst>
                <a:gd name="T0" fmla="*/ 21 w 29"/>
                <a:gd name="T1" fmla="*/ 2472 h 29"/>
                <a:gd name="T2" fmla="*/ 6 w 29"/>
                <a:gd name="T3" fmla="*/ 2471 h 29"/>
                <a:gd name="T4" fmla="*/ 0 w 29"/>
                <a:gd name="T5" fmla="*/ 2464 h 29"/>
                <a:gd name="T6" fmla="*/ 2 w 29"/>
                <a:gd name="T7" fmla="*/ 2449 h 29"/>
                <a:gd name="T8" fmla="*/ 8 w 29"/>
                <a:gd name="T9" fmla="*/ 2444 h 29"/>
                <a:gd name="T10" fmla="*/ 23 w 29"/>
                <a:gd name="T11" fmla="*/ 2445 h 29"/>
                <a:gd name="T12" fmla="*/ 29 w 29"/>
                <a:gd name="T13" fmla="*/ 2452 h 29"/>
                <a:gd name="T14" fmla="*/ 27 w 29"/>
                <a:gd name="T15" fmla="*/ 2467 h 29"/>
                <a:gd name="T16" fmla="*/ 21 w 29"/>
                <a:gd name="T17" fmla="*/ 2472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1" y="28"/>
                  </a:moveTo>
                  <a:lnTo>
                    <a:pt x="6" y="27"/>
                  </a:lnTo>
                  <a:lnTo>
                    <a:pt x="0" y="20"/>
                  </a:lnTo>
                  <a:lnTo>
                    <a:pt x="2" y="5"/>
                  </a:lnTo>
                  <a:lnTo>
                    <a:pt x="8" y="0"/>
                  </a:lnTo>
                  <a:lnTo>
                    <a:pt x="23" y="1"/>
                  </a:lnTo>
                  <a:lnTo>
                    <a:pt x="29" y="8"/>
                  </a:lnTo>
                  <a:lnTo>
                    <a:pt x="27" y="23"/>
                  </a:lnTo>
                  <a:lnTo>
                    <a:pt x="21"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9" name="Freeform 2039"/>
            <p:cNvSpPr>
              <a:spLocks/>
            </p:cNvSpPr>
            <p:nvPr/>
          </p:nvSpPr>
          <p:spPr bwMode="auto">
            <a:xfrm>
              <a:off x="5343" y="2411"/>
              <a:ext cx="29" cy="29"/>
            </a:xfrm>
            <a:custGeom>
              <a:avLst/>
              <a:gdLst>
                <a:gd name="T0" fmla="*/ 21 w 29"/>
                <a:gd name="T1" fmla="*/ 2440 h 29"/>
                <a:gd name="T2" fmla="*/ 5 w 29"/>
                <a:gd name="T3" fmla="*/ 2439 h 29"/>
                <a:gd name="T4" fmla="*/ 0 w 29"/>
                <a:gd name="T5" fmla="*/ 2432 h 29"/>
                <a:gd name="T6" fmla="*/ 1 w 29"/>
                <a:gd name="T7" fmla="*/ 2417 h 29"/>
                <a:gd name="T8" fmla="*/ 8 w 29"/>
                <a:gd name="T9" fmla="*/ 2412 h 29"/>
                <a:gd name="T10" fmla="*/ 23 w 29"/>
                <a:gd name="T11" fmla="*/ 2413 h 29"/>
                <a:gd name="T12" fmla="*/ 28 w 29"/>
                <a:gd name="T13" fmla="*/ 2420 h 29"/>
                <a:gd name="T14" fmla="*/ 27 w 29"/>
                <a:gd name="T15" fmla="*/ 2435 h 29"/>
                <a:gd name="T16" fmla="*/ 21 w 29"/>
                <a:gd name="T17" fmla="*/ 244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1" y="28"/>
                  </a:moveTo>
                  <a:lnTo>
                    <a:pt x="5" y="27"/>
                  </a:lnTo>
                  <a:lnTo>
                    <a:pt x="0" y="20"/>
                  </a:lnTo>
                  <a:lnTo>
                    <a:pt x="1" y="5"/>
                  </a:lnTo>
                  <a:lnTo>
                    <a:pt x="8" y="0"/>
                  </a:lnTo>
                  <a:lnTo>
                    <a:pt x="23" y="1"/>
                  </a:lnTo>
                  <a:lnTo>
                    <a:pt x="28" y="8"/>
                  </a:lnTo>
                  <a:lnTo>
                    <a:pt x="27" y="23"/>
                  </a:lnTo>
                  <a:lnTo>
                    <a:pt x="21"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0" name="Picture 2040"/>
            <p:cNvPicPr>
              <a:picLocks noChangeAspect="1" noChangeArrowheads="1"/>
            </p:cNvPicPr>
            <p:nvPr/>
          </p:nvPicPr>
          <p:blipFill>
            <a:blip r:embed="rId46" cstate="print"/>
            <a:srcRect/>
            <a:stretch>
              <a:fillRect/>
            </a:stretch>
          </p:blipFill>
          <p:spPr bwMode="auto">
            <a:xfrm>
              <a:off x="5442" y="2409"/>
              <a:ext cx="34" cy="352"/>
            </a:xfrm>
            <a:prstGeom prst="rect">
              <a:avLst/>
            </a:prstGeom>
            <a:noFill/>
          </p:spPr>
        </p:pic>
        <p:sp>
          <p:nvSpPr>
            <p:cNvPr id="131" name="Freeform 2041"/>
            <p:cNvSpPr>
              <a:spLocks/>
            </p:cNvSpPr>
            <p:nvPr/>
          </p:nvSpPr>
          <p:spPr bwMode="auto">
            <a:xfrm>
              <a:off x="5442" y="2409"/>
              <a:ext cx="34" cy="352"/>
            </a:xfrm>
            <a:custGeom>
              <a:avLst/>
              <a:gdLst>
                <a:gd name="T0" fmla="*/ 14 w 34"/>
                <a:gd name="T1" fmla="*/ 2761 h 352"/>
                <a:gd name="T2" fmla="*/ 34 w 34"/>
                <a:gd name="T3" fmla="*/ 2761 h 352"/>
                <a:gd name="T4" fmla="*/ 34 w 34"/>
                <a:gd name="T5" fmla="*/ 2410 h 352"/>
                <a:gd name="T6" fmla="*/ 14 w 34"/>
                <a:gd name="T7" fmla="*/ 2410 h 352"/>
                <a:gd name="T8" fmla="*/ 6 w 34"/>
                <a:gd name="T9" fmla="*/ 2410 h 352"/>
                <a:gd name="T10" fmla="*/ 0 w 34"/>
                <a:gd name="T11" fmla="*/ 2416 h 352"/>
                <a:gd name="T12" fmla="*/ 0 w 34"/>
                <a:gd name="T13" fmla="*/ 2423 h 352"/>
                <a:gd name="T14" fmla="*/ 0 w 34"/>
                <a:gd name="T15" fmla="*/ 2748 h 352"/>
                <a:gd name="T16" fmla="*/ 0 w 34"/>
                <a:gd name="T17" fmla="*/ 2755 h 352"/>
                <a:gd name="T18" fmla="*/ 6 w 34"/>
                <a:gd name="T19" fmla="*/ 2761 h 352"/>
                <a:gd name="T20" fmla="*/ 14 w 34"/>
                <a:gd name="T21" fmla="*/ 2761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52">
                  <a:moveTo>
                    <a:pt x="14" y="351"/>
                  </a:moveTo>
                  <a:lnTo>
                    <a:pt x="34" y="351"/>
                  </a:lnTo>
                  <a:lnTo>
                    <a:pt x="34" y="0"/>
                  </a:lnTo>
                  <a:lnTo>
                    <a:pt x="14" y="0"/>
                  </a:lnTo>
                  <a:lnTo>
                    <a:pt x="6" y="0"/>
                  </a:lnTo>
                  <a:lnTo>
                    <a:pt x="0" y="6"/>
                  </a:lnTo>
                  <a:lnTo>
                    <a:pt x="0" y="13"/>
                  </a:lnTo>
                  <a:lnTo>
                    <a:pt x="0" y="338"/>
                  </a:lnTo>
                  <a:lnTo>
                    <a:pt x="0" y="345"/>
                  </a:lnTo>
                  <a:lnTo>
                    <a:pt x="6" y="351"/>
                  </a:lnTo>
                  <a:lnTo>
                    <a:pt x="14" y="351"/>
                  </a:lnTo>
                </a:path>
              </a:pathLst>
            </a:custGeom>
            <a:noFill/>
            <a:ln w="656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2" name="Line 2042"/>
            <p:cNvSpPr>
              <a:spLocks noChangeShapeType="1"/>
            </p:cNvSpPr>
            <p:nvPr/>
          </p:nvSpPr>
          <p:spPr bwMode="auto">
            <a:xfrm>
              <a:off x="5471" y="2298"/>
              <a:ext cx="0" cy="563"/>
            </a:xfrm>
            <a:prstGeom prst="line">
              <a:avLst/>
            </a:prstGeom>
            <a:noFill/>
            <a:ln w="27921">
              <a:solidFill>
                <a:srgbClr val="515154"/>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3" name="Picture 2043"/>
            <p:cNvPicPr>
              <a:picLocks noChangeAspect="1" noChangeArrowheads="1"/>
            </p:cNvPicPr>
            <p:nvPr/>
          </p:nvPicPr>
          <p:blipFill>
            <a:blip r:embed="rId47" cstate="print"/>
            <a:srcRect/>
            <a:stretch>
              <a:fillRect/>
            </a:stretch>
          </p:blipFill>
          <p:spPr bwMode="auto">
            <a:xfrm>
              <a:off x="5245" y="2947"/>
              <a:ext cx="261" cy="769"/>
            </a:xfrm>
            <a:prstGeom prst="rect">
              <a:avLst/>
            </a:prstGeom>
            <a:noFill/>
          </p:spPr>
        </p:pic>
        <p:sp>
          <p:nvSpPr>
            <p:cNvPr id="134" name="Freeform 2044"/>
            <p:cNvSpPr>
              <a:spLocks/>
            </p:cNvSpPr>
            <p:nvPr/>
          </p:nvSpPr>
          <p:spPr bwMode="auto">
            <a:xfrm>
              <a:off x="5245" y="2947"/>
              <a:ext cx="261" cy="769"/>
            </a:xfrm>
            <a:custGeom>
              <a:avLst/>
              <a:gdLst>
                <a:gd name="T0" fmla="*/ 192 w 261"/>
                <a:gd name="T1" fmla="*/ 3333 h 769"/>
                <a:gd name="T2" fmla="*/ 179 w 261"/>
                <a:gd name="T3" fmla="*/ 3252 h 769"/>
                <a:gd name="T4" fmla="*/ 152 w 261"/>
                <a:gd name="T5" fmla="*/ 3178 h 769"/>
                <a:gd name="T6" fmla="*/ 112 w 261"/>
                <a:gd name="T7" fmla="*/ 3111 h 769"/>
                <a:gd name="T8" fmla="*/ 61 w 261"/>
                <a:gd name="T9" fmla="*/ 3053 h 769"/>
                <a:gd name="T10" fmla="*/ 0 w 261"/>
                <a:gd name="T11" fmla="*/ 3006 h 769"/>
                <a:gd name="T12" fmla="*/ 38 w 261"/>
                <a:gd name="T13" fmla="*/ 2948 h 769"/>
                <a:gd name="T14" fmla="*/ 97 w 261"/>
                <a:gd name="T15" fmla="*/ 2993 h 769"/>
                <a:gd name="T16" fmla="*/ 149 w 261"/>
                <a:gd name="T17" fmla="*/ 3047 h 769"/>
                <a:gd name="T18" fmla="*/ 192 w 261"/>
                <a:gd name="T19" fmla="*/ 3108 h 769"/>
                <a:gd name="T20" fmla="*/ 226 w 261"/>
                <a:gd name="T21" fmla="*/ 3176 h 769"/>
                <a:gd name="T22" fmla="*/ 249 w 261"/>
                <a:gd name="T23" fmla="*/ 3250 h 769"/>
                <a:gd name="T24" fmla="*/ 261 w 261"/>
                <a:gd name="T25" fmla="*/ 3328 h 769"/>
                <a:gd name="T26" fmla="*/ 261 w 261"/>
                <a:gd name="T27" fmla="*/ 3403 h 769"/>
                <a:gd name="T28" fmla="*/ 250 w 261"/>
                <a:gd name="T29" fmla="*/ 3474 h 769"/>
                <a:gd name="T30" fmla="*/ 229 w 261"/>
                <a:gd name="T31" fmla="*/ 3542 h 769"/>
                <a:gd name="T32" fmla="*/ 198 w 261"/>
                <a:gd name="T33" fmla="*/ 3606 h 769"/>
                <a:gd name="T34" fmla="*/ 160 w 261"/>
                <a:gd name="T35" fmla="*/ 3664 h 769"/>
                <a:gd name="T36" fmla="*/ 113 w 261"/>
                <a:gd name="T37" fmla="*/ 3717 h 769"/>
                <a:gd name="T38" fmla="*/ 65 w 261"/>
                <a:gd name="T39" fmla="*/ 3668 h 769"/>
                <a:gd name="T40" fmla="*/ 112 w 261"/>
                <a:gd name="T41" fmla="*/ 3613 h 769"/>
                <a:gd name="T42" fmla="*/ 150 w 261"/>
                <a:gd name="T43" fmla="*/ 3551 h 769"/>
                <a:gd name="T44" fmla="*/ 176 w 261"/>
                <a:gd name="T45" fmla="*/ 3483 h 769"/>
                <a:gd name="T46" fmla="*/ 191 w 261"/>
                <a:gd name="T47" fmla="*/ 3410 h 769"/>
                <a:gd name="T48" fmla="*/ 192 w 261"/>
                <a:gd name="T49" fmla="*/ 3333 h 7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1" h="769">
                  <a:moveTo>
                    <a:pt x="192" y="385"/>
                  </a:moveTo>
                  <a:lnTo>
                    <a:pt x="179" y="304"/>
                  </a:lnTo>
                  <a:lnTo>
                    <a:pt x="152" y="230"/>
                  </a:lnTo>
                  <a:lnTo>
                    <a:pt x="112" y="163"/>
                  </a:lnTo>
                  <a:lnTo>
                    <a:pt x="61" y="105"/>
                  </a:lnTo>
                  <a:lnTo>
                    <a:pt x="0" y="58"/>
                  </a:lnTo>
                  <a:lnTo>
                    <a:pt x="38" y="0"/>
                  </a:lnTo>
                  <a:lnTo>
                    <a:pt x="97" y="45"/>
                  </a:lnTo>
                  <a:lnTo>
                    <a:pt x="149" y="99"/>
                  </a:lnTo>
                  <a:lnTo>
                    <a:pt x="192" y="160"/>
                  </a:lnTo>
                  <a:lnTo>
                    <a:pt x="226" y="228"/>
                  </a:lnTo>
                  <a:lnTo>
                    <a:pt x="249" y="302"/>
                  </a:lnTo>
                  <a:lnTo>
                    <a:pt x="261" y="380"/>
                  </a:lnTo>
                  <a:lnTo>
                    <a:pt x="261" y="455"/>
                  </a:lnTo>
                  <a:lnTo>
                    <a:pt x="250" y="526"/>
                  </a:lnTo>
                  <a:lnTo>
                    <a:pt x="229" y="594"/>
                  </a:lnTo>
                  <a:lnTo>
                    <a:pt x="198" y="658"/>
                  </a:lnTo>
                  <a:lnTo>
                    <a:pt x="160" y="716"/>
                  </a:lnTo>
                  <a:lnTo>
                    <a:pt x="113" y="769"/>
                  </a:lnTo>
                  <a:lnTo>
                    <a:pt x="65" y="720"/>
                  </a:lnTo>
                  <a:lnTo>
                    <a:pt x="112" y="665"/>
                  </a:lnTo>
                  <a:lnTo>
                    <a:pt x="150" y="603"/>
                  </a:lnTo>
                  <a:lnTo>
                    <a:pt x="176" y="535"/>
                  </a:lnTo>
                  <a:lnTo>
                    <a:pt x="191" y="462"/>
                  </a:lnTo>
                  <a:lnTo>
                    <a:pt x="192" y="385"/>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5" name="Picture 2045"/>
            <p:cNvPicPr>
              <a:picLocks noChangeAspect="1" noChangeArrowheads="1"/>
            </p:cNvPicPr>
            <p:nvPr/>
          </p:nvPicPr>
          <p:blipFill>
            <a:blip r:embed="rId48" cstate="print"/>
            <a:srcRect/>
            <a:stretch>
              <a:fillRect/>
            </a:stretch>
          </p:blipFill>
          <p:spPr bwMode="auto">
            <a:xfrm>
              <a:off x="5090" y="2969"/>
              <a:ext cx="349" cy="796"/>
            </a:xfrm>
            <a:prstGeom prst="rect">
              <a:avLst/>
            </a:prstGeom>
            <a:noFill/>
          </p:spPr>
        </p:pic>
        <p:sp>
          <p:nvSpPr>
            <p:cNvPr id="136" name="Freeform 2046"/>
            <p:cNvSpPr>
              <a:spLocks/>
            </p:cNvSpPr>
            <p:nvPr/>
          </p:nvSpPr>
          <p:spPr bwMode="auto">
            <a:xfrm>
              <a:off x="5090" y="2966"/>
              <a:ext cx="349" cy="799"/>
            </a:xfrm>
            <a:custGeom>
              <a:avLst/>
              <a:gdLst>
                <a:gd name="T0" fmla="*/ 40 w 349"/>
                <a:gd name="T1" fmla="*/ 3656 h 799"/>
                <a:gd name="T2" fmla="*/ 106 w 349"/>
                <a:gd name="T3" fmla="*/ 3620 h 799"/>
                <a:gd name="T4" fmla="*/ 161 w 349"/>
                <a:gd name="T5" fmla="*/ 3570 h 799"/>
                <a:gd name="T6" fmla="*/ 203 w 349"/>
                <a:gd name="T7" fmla="*/ 3509 h 799"/>
                <a:gd name="T8" fmla="*/ 229 w 349"/>
                <a:gd name="T9" fmla="*/ 3438 h 799"/>
                <a:gd name="T10" fmla="*/ 238 w 349"/>
                <a:gd name="T11" fmla="*/ 3360 h 799"/>
                <a:gd name="T12" fmla="*/ 229 w 349"/>
                <a:gd name="T13" fmla="*/ 3289 h 799"/>
                <a:gd name="T14" fmla="*/ 203 w 349"/>
                <a:gd name="T15" fmla="*/ 3226 h 799"/>
                <a:gd name="T16" fmla="*/ 165 w 349"/>
                <a:gd name="T17" fmla="*/ 3169 h 799"/>
                <a:gd name="T18" fmla="*/ 117 w 349"/>
                <a:gd name="T19" fmla="*/ 3120 h 799"/>
                <a:gd name="T20" fmla="*/ 61 w 349"/>
                <a:gd name="T21" fmla="*/ 3079 h 799"/>
                <a:gd name="T22" fmla="*/ 53 w 349"/>
                <a:gd name="T23" fmla="*/ 3074 h 799"/>
                <a:gd name="T24" fmla="*/ 52 w 349"/>
                <a:gd name="T25" fmla="*/ 3067 h 799"/>
                <a:gd name="T26" fmla="*/ 51 w 349"/>
                <a:gd name="T27" fmla="*/ 3061 h 799"/>
                <a:gd name="T28" fmla="*/ 50 w 349"/>
                <a:gd name="T29" fmla="*/ 3053 h 799"/>
                <a:gd name="T30" fmla="*/ 47 w 349"/>
                <a:gd name="T31" fmla="*/ 3040 h 799"/>
                <a:gd name="T32" fmla="*/ 53 w 349"/>
                <a:gd name="T33" fmla="*/ 3036 h 799"/>
                <a:gd name="T34" fmla="*/ 56 w 349"/>
                <a:gd name="T35" fmla="*/ 3033 h 799"/>
                <a:gd name="T36" fmla="*/ 51 w 349"/>
                <a:gd name="T37" fmla="*/ 3017 h 799"/>
                <a:gd name="T38" fmla="*/ 70 w 349"/>
                <a:gd name="T39" fmla="*/ 3003 h 799"/>
                <a:gd name="T40" fmla="*/ 67 w 349"/>
                <a:gd name="T41" fmla="*/ 2995 h 799"/>
                <a:gd name="T42" fmla="*/ 63 w 349"/>
                <a:gd name="T43" fmla="*/ 2987 h 799"/>
                <a:gd name="T44" fmla="*/ 64 w 349"/>
                <a:gd name="T45" fmla="*/ 2983 h 799"/>
                <a:gd name="T46" fmla="*/ 68 w 349"/>
                <a:gd name="T47" fmla="*/ 2976 h 799"/>
                <a:gd name="T48" fmla="*/ 75 w 349"/>
                <a:gd name="T49" fmla="*/ 2966 h 799"/>
                <a:gd name="T50" fmla="*/ 81 w 349"/>
                <a:gd name="T51" fmla="*/ 2969 h 799"/>
                <a:gd name="T52" fmla="*/ 97 w 349"/>
                <a:gd name="T53" fmla="*/ 2974 h 799"/>
                <a:gd name="T54" fmla="*/ 167 w 349"/>
                <a:gd name="T55" fmla="*/ 3014 h 799"/>
                <a:gd name="T56" fmla="*/ 227 w 349"/>
                <a:gd name="T57" fmla="*/ 3065 h 799"/>
                <a:gd name="T58" fmla="*/ 277 w 349"/>
                <a:gd name="T59" fmla="*/ 3127 h 799"/>
                <a:gd name="T60" fmla="*/ 315 w 349"/>
                <a:gd name="T61" fmla="*/ 3198 h 799"/>
                <a:gd name="T62" fmla="*/ 339 w 349"/>
                <a:gd name="T63" fmla="*/ 3276 h 799"/>
                <a:gd name="T64" fmla="*/ 348 w 349"/>
                <a:gd name="T65" fmla="*/ 3359 h 799"/>
                <a:gd name="T66" fmla="*/ 342 w 349"/>
                <a:gd name="T67" fmla="*/ 3435 h 799"/>
                <a:gd name="T68" fmla="*/ 324 w 349"/>
                <a:gd name="T69" fmla="*/ 3506 h 799"/>
                <a:gd name="T70" fmla="*/ 294 w 349"/>
                <a:gd name="T71" fmla="*/ 3572 h 799"/>
                <a:gd name="T72" fmla="*/ 254 w 349"/>
                <a:gd name="T73" fmla="*/ 3631 h 799"/>
                <a:gd name="T74" fmla="*/ 204 w 349"/>
                <a:gd name="T75" fmla="*/ 3683 h 799"/>
                <a:gd name="T76" fmla="*/ 147 w 349"/>
                <a:gd name="T77" fmla="*/ 3725 h 799"/>
                <a:gd name="T78" fmla="*/ 83 w 349"/>
                <a:gd name="T79" fmla="*/ 3758 h 799"/>
                <a:gd name="T80" fmla="*/ 75 w 349"/>
                <a:gd name="T81" fmla="*/ 3762 h 799"/>
                <a:gd name="T82" fmla="*/ 66 w 349"/>
                <a:gd name="T83" fmla="*/ 3765 h 799"/>
                <a:gd name="T84" fmla="*/ 56 w 349"/>
                <a:gd name="T85" fmla="*/ 3765 h 799"/>
                <a:gd name="T86" fmla="*/ 34 w 349"/>
                <a:gd name="T87" fmla="*/ 3761 h 799"/>
                <a:gd name="T88" fmla="*/ 17 w 349"/>
                <a:gd name="T89" fmla="*/ 3749 h 799"/>
                <a:gd name="T90" fmla="*/ 5 w 349"/>
                <a:gd name="T91" fmla="*/ 3732 h 799"/>
                <a:gd name="T92" fmla="*/ 0 w 349"/>
                <a:gd name="T93" fmla="*/ 3710 h 799"/>
                <a:gd name="T94" fmla="*/ 3 w 349"/>
                <a:gd name="T95" fmla="*/ 3692 h 799"/>
                <a:gd name="T96" fmla="*/ 11 w 349"/>
                <a:gd name="T97" fmla="*/ 3676 h 799"/>
                <a:gd name="T98" fmla="*/ 24 w 349"/>
                <a:gd name="T99" fmla="*/ 3664 h 799"/>
                <a:gd name="T100" fmla="*/ 40 w 349"/>
                <a:gd name="T101" fmla="*/ 3656 h 7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9" h="799">
                  <a:moveTo>
                    <a:pt x="40" y="690"/>
                  </a:moveTo>
                  <a:lnTo>
                    <a:pt x="106" y="654"/>
                  </a:lnTo>
                  <a:lnTo>
                    <a:pt x="161" y="604"/>
                  </a:lnTo>
                  <a:lnTo>
                    <a:pt x="203" y="543"/>
                  </a:lnTo>
                  <a:lnTo>
                    <a:pt x="229" y="472"/>
                  </a:lnTo>
                  <a:lnTo>
                    <a:pt x="238" y="394"/>
                  </a:lnTo>
                  <a:lnTo>
                    <a:pt x="229" y="323"/>
                  </a:lnTo>
                  <a:lnTo>
                    <a:pt x="203" y="260"/>
                  </a:lnTo>
                  <a:lnTo>
                    <a:pt x="165" y="203"/>
                  </a:lnTo>
                  <a:lnTo>
                    <a:pt x="117" y="154"/>
                  </a:lnTo>
                  <a:lnTo>
                    <a:pt x="61" y="113"/>
                  </a:lnTo>
                  <a:lnTo>
                    <a:pt x="53" y="108"/>
                  </a:lnTo>
                  <a:lnTo>
                    <a:pt x="52" y="101"/>
                  </a:lnTo>
                  <a:lnTo>
                    <a:pt x="51" y="95"/>
                  </a:lnTo>
                  <a:lnTo>
                    <a:pt x="50" y="87"/>
                  </a:lnTo>
                  <a:lnTo>
                    <a:pt x="47" y="74"/>
                  </a:lnTo>
                  <a:lnTo>
                    <a:pt x="53" y="70"/>
                  </a:lnTo>
                  <a:lnTo>
                    <a:pt x="56" y="67"/>
                  </a:lnTo>
                  <a:lnTo>
                    <a:pt x="51" y="51"/>
                  </a:lnTo>
                  <a:lnTo>
                    <a:pt x="70" y="37"/>
                  </a:lnTo>
                  <a:lnTo>
                    <a:pt x="67" y="29"/>
                  </a:lnTo>
                  <a:lnTo>
                    <a:pt x="63" y="21"/>
                  </a:lnTo>
                  <a:lnTo>
                    <a:pt x="64" y="17"/>
                  </a:lnTo>
                  <a:lnTo>
                    <a:pt x="68" y="10"/>
                  </a:lnTo>
                  <a:lnTo>
                    <a:pt x="75" y="0"/>
                  </a:lnTo>
                  <a:lnTo>
                    <a:pt x="81" y="3"/>
                  </a:lnTo>
                  <a:lnTo>
                    <a:pt x="97" y="8"/>
                  </a:lnTo>
                  <a:lnTo>
                    <a:pt x="167" y="48"/>
                  </a:lnTo>
                  <a:lnTo>
                    <a:pt x="227" y="99"/>
                  </a:lnTo>
                  <a:lnTo>
                    <a:pt x="277" y="161"/>
                  </a:lnTo>
                  <a:lnTo>
                    <a:pt x="315" y="232"/>
                  </a:lnTo>
                  <a:lnTo>
                    <a:pt x="339" y="310"/>
                  </a:lnTo>
                  <a:lnTo>
                    <a:pt x="348" y="393"/>
                  </a:lnTo>
                  <a:lnTo>
                    <a:pt x="342" y="469"/>
                  </a:lnTo>
                  <a:lnTo>
                    <a:pt x="324" y="540"/>
                  </a:lnTo>
                  <a:lnTo>
                    <a:pt x="294" y="606"/>
                  </a:lnTo>
                  <a:lnTo>
                    <a:pt x="254" y="665"/>
                  </a:lnTo>
                  <a:lnTo>
                    <a:pt x="204" y="717"/>
                  </a:lnTo>
                  <a:lnTo>
                    <a:pt x="147" y="759"/>
                  </a:lnTo>
                  <a:lnTo>
                    <a:pt x="83" y="792"/>
                  </a:lnTo>
                  <a:lnTo>
                    <a:pt x="75" y="796"/>
                  </a:lnTo>
                  <a:lnTo>
                    <a:pt x="66" y="799"/>
                  </a:lnTo>
                  <a:lnTo>
                    <a:pt x="56" y="799"/>
                  </a:lnTo>
                  <a:lnTo>
                    <a:pt x="34" y="795"/>
                  </a:lnTo>
                  <a:lnTo>
                    <a:pt x="17" y="783"/>
                  </a:lnTo>
                  <a:lnTo>
                    <a:pt x="5" y="766"/>
                  </a:lnTo>
                  <a:lnTo>
                    <a:pt x="0" y="744"/>
                  </a:lnTo>
                  <a:lnTo>
                    <a:pt x="3" y="726"/>
                  </a:lnTo>
                  <a:lnTo>
                    <a:pt x="11" y="710"/>
                  </a:lnTo>
                  <a:lnTo>
                    <a:pt x="24" y="698"/>
                  </a:lnTo>
                  <a:lnTo>
                    <a:pt x="40" y="69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Freeform 2047"/>
            <p:cNvSpPr>
              <a:spLocks/>
            </p:cNvSpPr>
            <p:nvPr/>
          </p:nvSpPr>
          <p:spPr bwMode="auto">
            <a:xfrm>
              <a:off x="5091" y="2972"/>
              <a:ext cx="69" cy="69"/>
            </a:xfrm>
            <a:custGeom>
              <a:avLst/>
              <a:gdLst>
                <a:gd name="T0" fmla="*/ 34 w 69"/>
                <a:gd name="T1" fmla="*/ 3041 h 69"/>
                <a:gd name="T2" fmla="*/ 21 w 69"/>
                <a:gd name="T3" fmla="*/ 3038 h 69"/>
                <a:gd name="T4" fmla="*/ 10 w 69"/>
                <a:gd name="T5" fmla="*/ 3031 h 69"/>
                <a:gd name="T6" fmla="*/ 2 w 69"/>
                <a:gd name="T7" fmla="*/ 3020 h 69"/>
                <a:gd name="T8" fmla="*/ 0 w 69"/>
                <a:gd name="T9" fmla="*/ 3007 h 69"/>
                <a:gd name="T10" fmla="*/ 2 w 69"/>
                <a:gd name="T11" fmla="*/ 2993 h 69"/>
                <a:gd name="T12" fmla="*/ 9 w 69"/>
                <a:gd name="T13" fmla="*/ 2983 h 69"/>
                <a:gd name="T14" fmla="*/ 20 w 69"/>
                <a:gd name="T15" fmla="*/ 2975 h 69"/>
                <a:gd name="T16" fmla="*/ 33 w 69"/>
                <a:gd name="T17" fmla="*/ 2972 h 69"/>
                <a:gd name="T18" fmla="*/ 47 w 69"/>
                <a:gd name="T19" fmla="*/ 2975 h 69"/>
                <a:gd name="T20" fmla="*/ 58 w 69"/>
                <a:gd name="T21" fmla="*/ 2982 h 69"/>
                <a:gd name="T22" fmla="*/ 65 w 69"/>
                <a:gd name="T23" fmla="*/ 2993 h 69"/>
                <a:gd name="T24" fmla="*/ 68 w 69"/>
                <a:gd name="T25" fmla="*/ 3006 h 69"/>
                <a:gd name="T26" fmla="*/ 65 w 69"/>
                <a:gd name="T27" fmla="*/ 3020 h 69"/>
                <a:gd name="T28" fmla="*/ 58 w 69"/>
                <a:gd name="T29" fmla="*/ 3030 h 69"/>
                <a:gd name="T30" fmla="*/ 47 w 69"/>
                <a:gd name="T31" fmla="*/ 3038 h 69"/>
                <a:gd name="T32" fmla="*/ 34 w 69"/>
                <a:gd name="T33" fmla="*/ 3041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4" y="69"/>
                  </a:moveTo>
                  <a:lnTo>
                    <a:pt x="21" y="66"/>
                  </a:lnTo>
                  <a:lnTo>
                    <a:pt x="10" y="59"/>
                  </a:lnTo>
                  <a:lnTo>
                    <a:pt x="2" y="48"/>
                  </a:lnTo>
                  <a:lnTo>
                    <a:pt x="0" y="35"/>
                  </a:lnTo>
                  <a:lnTo>
                    <a:pt x="2" y="21"/>
                  </a:lnTo>
                  <a:lnTo>
                    <a:pt x="9" y="11"/>
                  </a:lnTo>
                  <a:lnTo>
                    <a:pt x="20" y="3"/>
                  </a:lnTo>
                  <a:lnTo>
                    <a:pt x="33" y="0"/>
                  </a:lnTo>
                  <a:lnTo>
                    <a:pt x="47" y="3"/>
                  </a:lnTo>
                  <a:lnTo>
                    <a:pt x="58" y="10"/>
                  </a:lnTo>
                  <a:lnTo>
                    <a:pt x="65" y="21"/>
                  </a:lnTo>
                  <a:lnTo>
                    <a:pt x="68" y="34"/>
                  </a:lnTo>
                  <a:lnTo>
                    <a:pt x="65" y="48"/>
                  </a:lnTo>
                  <a:lnTo>
                    <a:pt x="58" y="58"/>
                  </a:lnTo>
                  <a:lnTo>
                    <a:pt x="47" y="66"/>
                  </a:lnTo>
                  <a:lnTo>
                    <a:pt x="34" y="69"/>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8" name="Freeform 2048"/>
            <p:cNvSpPr>
              <a:spLocks/>
            </p:cNvSpPr>
            <p:nvPr/>
          </p:nvSpPr>
          <p:spPr bwMode="auto">
            <a:xfrm>
              <a:off x="5091" y="2972"/>
              <a:ext cx="69" cy="69"/>
            </a:xfrm>
            <a:custGeom>
              <a:avLst/>
              <a:gdLst>
                <a:gd name="T0" fmla="*/ 68 w 69"/>
                <a:gd name="T1" fmla="*/ 3006 h 69"/>
                <a:gd name="T2" fmla="*/ 65 w 69"/>
                <a:gd name="T3" fmla="*/ 2993 h 69"/>
                <a:gd name="T4" fmla="*/ 58 w 69"/>
                <a:gd name="T5" fmla="*/ 2982 h 69"/>
                <a:gd name="T6" fmla="*/ 47 w 69"/>
                <a:gd name="T7" fmla="*/ 2975 h 69"/>
                <a:gd name="T8" fmla="*/ 33 w 69"/>
                <a:gd name="T9" fmla="*/ 2972 h 69"/>
                <a:gd name="T10" fmla="*/ 20 w 69"/>
                <a:gd name="T11" fmla="*/ 2975 h 69"/>
                <a:gd name="T12" fmla="*/ 9 w 69"/>
                <a:gd name="T13" fmla="*/ 2983 h 69"/>
                <a:gd name="T14" fmla="*/ 2 w 69"/>
                <a:gd name="T15" fmla="*/ 2993 h 69"/>
                <a:gd name="T16" fmla="*/ 0 w 69"/>
                <a:gd name="T17" fmla="*/ 3007 h 69"/>
                <a:gd name="T18" fmla="*/ 2 w 69"/>
                <a:gd name="T19" fmla="*/ 3020 h 69"/>
                <a:gd name="T20" fmla="*/ 10 w 69"/>
                <a:gd name="T21" fmla="*/ 3031 h 69"/>
                <a:gd name="T22" fmla="*/ 21 w 69"/>
                <a:gd name="T23" fmla="*/ 3038 h 69"/>
                <a:gd name="T24" fmla="*/ 34 w 69"/>
                <a:gd name="T25" fmla="*/ 3041 h 69"/>
                <a:gd name="T26" fmla="*/ 47 w 69"/>
                <a:gd name="T27" fmla="*/ 3038 h 69"/>
                <a:gd name="T28" fmla="*/ 58 w 69"/>
                <a:gd name="T29" fmla="*/ 3030 h 69"/>
                <a:gd name="T30" fmla="*/ 65 w 69"/>
                <a:gd name="T31" fmla="*/ 3020 h 69"/>
                <a:gd name="T32" fmla="*/ 68 w 69"/>
                <a:gd name="T33" fmla="*/ 300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68" y="34"/>
                  </a:moveTo>
                  <a:lnTo>
                    <a:pt x="65" y="21"/>
                  </a:lnTo>
                  <a:lnTo>
                    <a:pt x="58" y="10"/>
                  </a:lnTo>
                  <a:lnTo>
                    <a:pt x="47" y="3"/>
                  </a:lnTo>
                  <a:lnTo>
                    <a:pt x="33" y="0"/>
                  </a:lnTo>
                  <a:lnTo>
                    <a:pt x="20" y="3"/>
                  </a:lnTo>
                  <a:lnTo>
                    <a:pt x="9" y="11"/>
                  </a:lnTo>
                  <a:lnTo>
                    <a:pt x="2" y="21"/>
                  </a:lnTo>
                  <a:lnTo>
                    <a:pt x="0" y="35"/>
                  </a:lnTo>
                  <a:lnTo>
                    <a:pt x="2" y="48"/>
                  </a:lnTo>
                  <a:lnTo>
                    <a:pt x="10" y="59"/>
                  </a:lnTo>
                  <a:lnTo>
                    <a:pt x="21" y="66"/>
                  </a:lnTo>
                  <a:lnTo>
                    <a:pt x="34" y="69"/>
                  </a:lnTo>
                  <a:lnTo>
                    <a:pt x="47" y="66"/>
                  </a:lnTo>
                  <a:lnTo>
                    <a:pt x="58" y="58"/>
                  </a:lnTo>
                  <a:lnTo>
                    <a:pt x="65" y="48"/>
                  </a:lnTo>
                  <a:lnTo>
                    <a:pt x="68" y="34"/>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9" name="Freeform 2049"/>
            <p:cNvSpPr>
              <a:spLocks/>
            </p:cNvSpPr>
            <p:nvPr/>
          </p:nvSpPr>
          <p:spPr bwMode="auto">
            <a:xfrm>
              <a:off x="5111" y="3674"/>
              <a:ext cx="69" cy="69"/>
            </a:xfrm>
            <a:custGeom>
              <a:avLst/>
              <a:gdLst>
                <a:gd name="T0" fmla="*/ 35 w 69"/>
                <a:gd name="T1" fmla="*/ 3743 h 69"/>
                <a:gd name="T2" fmla="*/ 21 w 69"/>
                <a:gd name="T3" fmla="*/ 3741 h 69"/>
                <a:gd name="T4" fmla="*/ 11 w 69"/>
                <a:gd name="T5" fmla="*/ 3733 h 69"/>
                <a:gd name="T6" fmla="*/ 3 w 69"/>
                <a:gd name="T7" fmla="*/ 3723 h 69"/>
                <a:gd name="T8" fmla="*/ 0 w 69"/>
                <a:gd name="T9" fmla="*/ 3709 h 69"/>
                <a:gd name="T10" fmla="*/ 3 w 69"/>
                <a:gd name="T11" fmla="*/ 3696 h 69"/>
                <a:gd name="T12" fmla="*/ 10 w 69"/>
                <a:gd name="T13" fmla="*/ 3685 h 69"/>
                <a:gd name="T14" fmla="*/ 21 w 69"/>
                <a:gd name="T15" fmla="*/ 3678 h 69"/>
                <a:gd name="T16" fmla="*/ 34 w 69"/>
                <a:gd name="T17" fmla="*/ 3675 h 69"/>
                <a:gd name="T18" fmla="*/ 48 w 69"/>
                <a:gd name="T19" fmla="*/ 3677 h 69"/>
                <a:gd name="T20" fmla="*/ 58 w 69"/>
                <a:gd name="T21" fmla="*/ 3685 h 69"/>
                <a:gd name="T22" fmla="*/ 66 w 69"/>
                <a:gd name="T23" fmla="*/ 3695 h 69"/>
                <a:gd name="T24" fmla="*/ 69 w 69"/>
                <a:gd name="T25" fmla="*/ 3709 h 69"/>
                <a:gd name="T26" fmla="*/ 66 w 69"/>
                <a:gd name="T27" fmla="*/ 3722 h 69"/>
                <a:gd name="T28" fmla="*/ 59 w 69"/>
                <a:gd name="T29" fmla="*/ 3733 h 69"/>
                <a:gd name="T30" fmla="*/ 48 w 69"/>
                <a:gd name="T31" fmla="*/ 3741 h 69"/>
                <a:gd name="T32" fmla="*/ 35 w 69"/>
                <a:gd name="T33" fmla="*/ 374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5" y="68"/>
                  </a:moveTo>
                  <a:lnTo>
                    <a:pt x="21" y="66"/>
                  </a:lnTo>
                  <a:lnTo>
                    <a:pt x="11" y="58"/>
                  </a:lnTo>
                  <a:lnTo>
                    <a:pt x="3" y="48"/>
                  </a:lnTo>
                  <a:lnTo>
                    <a:pt x="0" y="34"/>
                  </a:lnTo>
                  <a:lnTo>
                    <a:pt x="3" y="21"/>
                  </a:lnTo>
                  <a:lnTo>
                    <a:pt x="10" y="10"/>
                  </a:lnTo>
                  <a:lnTo>
                    <a:pt x="21" y="3"/>
                  </a:lnTo>
                  <a:lnTo>
                    <a:pt x="34" y="0"/>
                  </a:lnTo>
                  <a:lnTo>
                    <a:pt x="48" y="2"/>
                  </a:lnTo>
                  <a:lnTo>
                    <a:pt x="58" y="10"/>
                  </a:lnTo>
                  <a:lnTo>
                    <a:pt x="66" y="20"/>
                  </a:lnTo>
                  <a:lnTo>
                    <a:pt x="69" y="34"/>
                  </a:lnTo>
                  <a:lnTo>
                    <a:pt x="66" y="47"/>
                  </a:lnTo>
                  <a:lnTo>
                    <a:pt x="59" y="58"/>
                  </a:lnTo>
                  <a:lnTo>
                    <a:pt x="48" y="66"/>
                  </a:lnTo>
                  <a:lnTo>
                    <a:pt x="35" y="68"/>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0" name="Freeform 2050"/>
            <p:cNvSpPr>
              <a:spLocks/>
            </p:cNvSpPr>
            <p:nvPr/>
          </p:nvSpPr>
          <p:spPr bwMode="auto">
            <a:xfrm>
              <a:off x="5111" y="3674"/>
              <a:ext cx="69" cy="69"/>
            </a:xfrm>
            <a:custGeom>
              <a:avLst/>
              <a:gdLst>
                <a:gd name="T0" fmla="*/ 69 w 69"/>
                <a:gd name="T1" fmla="*/ 3709 h 69"/>
                <a:gd name="T2" fmla="*/ 66 w 69"/>
                <a:gd name="T3" fmla="*/ 3695 h 69"/>
                <a:gd name="T4" fmla="*/ 58 w 69"/>
                <a:gd name="T5" fmla="*/ 3685 h 69"/>
                <a:gd name="T6" fmla="*/ 48 w 69"/>
                <a:gd name="T7" fmla="*/ 3677 h 69"/>
                <a:gd name="T8" fmla="*/ 34 w 69"/>
                <a:gd name="T9" fmla="*/ 3675 h 69"/>
                <a:gd name="T10" fmla="*/ 21 w 69"/>
                <a:gd name="T11" fmla="*/ 3678 h 69"/>
                <a:gd name="T12" fmla="*/ 10 w 69"/>
                <a:gd name="T13" fmla="*/ 3685 h 69"/>
                <a:gd name="T14" fmla="*/ 3 w 69"/>
                <a:gd name="T15" fmla="*/ 3696 h 69"/>
                <a:gd name="T16" fmla="*/ 0 w 69"/>
                <a:gd name="T17" fmla="*/ 3709 h 69"/>
                <a:gd name="T18" fmla="*/ 3 w 69"/>
                <a:gd name="T19" fmla="*/ 3723 h 69"/>
                <a:gd name="T20" fmla="*/ 11 w 69"/>
                <a:gd name="T21" fmla="*/ 3733 h 69"/>
                <a:gd name="T22" fmla="*/ 21 w 69"/>
                <a:gd name="T23" fmla="*/ 3741 h 69"/>
                <a:gd name="T24" fmla="*/ 35 w 69"/>
                <a:gd name="T25" fmla="*/ 3743 h 69"/>
                <a:gd name="T26" fmla="*/ 48 w 69"/>
                <a:gd name="T27" fmla="*/ 3741 h 69"/>
                <a:gd name="T28" fmla="*/ 59 w 69"/>
                <a:gd name="T29" fmla="*/ 3733 h 69"/>
                <a:gd name="T30" fmla="*/ 66 w 69"/>
                <a:gd name="T31" fmla="*/ 3722 h 69"/>
                <a:gd name="T32" fmla="*/ 69 w 69"/>
                <a:gd name="T33" fmla="*/ 370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69" y="34"/>
                  </a:moveTo>
                  <a:lnTo>
                    <a:pt x="66" y="20"/>
                  </a:lnTo>
                  <a:lnTo>
                    <a:pt x="58" y="10"/>
                  </a:lnTo>
                  <a:lnTo>
                    <a:pt x="48" y="2"/>
                  </a:lnTo>
                  <a:lnTo>
                    <a:pt x="34" y="0"/>
                  </a:lnTo>
                  <a:lnTo>
                    <a:pt x="21" y="3"/>
                  </a:lnTo>
                  <a:lnTo>
                    <a:pt x="10" y="10"/>
                  </a:lnTo>
                  <a:lnTo>
                    <a:pt x="3" y="21"/>
                  </a:lnTo>
                  <a:lnTo>
                    <a:pt x="0" y="34"/>
                  </a:lnTo>
                  <a:lnTo>
                    <a:pt x="3" y="48"/>
                  </a:lnTo>
                  <a:lnTo>
                    <a:pt x="11" y="58"/>
                  </a:lnTo>
                  <a:lnTo>
                    <a:pt x="21" y="66"/>
                  </a:lnTo>
                  <a:lnTo>
                    <a:pt x="35" y="68"/>
                  </a:lnTo>
                  <a:lnTo>
                    <a:pt x="48" y="66"/>
                  </a:lnTo>
                  <a:lnTo>
                    <a:pt x="59" y="58"/>
                  </a:lnTo>
                  <a:lnTo>
                    <a:pt x="66" y="47"/>
                  </a:lnTo>
                  <a:lnTo>
                    <a:pt x="69" y="34"/>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1" name="Picture 2051"/>
            <p:cNvPicPr>
              <a:picLocks noChangeAspect="1" noChangeArrowheads="1"/>
            </p:cNvPicPr>
            <p:nvPr/>
          </p:nvPicPr>
          <p:blipFill>
            <a:blip r:embed="rId49" cstate="print"/>
            <a:srcRect/>
            <a:stretch>
              <a:fillRect/>
            </a:stretch>
          </p:blipFill>
          <p:spPr bwMode="auto">
            <a:xfrm>
              <a:off x="4979" y="2546"/>
              <a:ext cx="168" cy="294"/>
            </a:xfrm>
            <a:prstGeom prst="rect">
              <a:avLst/>
            </a:prstGeom>
            <a:noFill/>
          </p:spPr>
        </p:pic>
        <p:pic>
          <p:nvPicPr>
            <p:cNvPr id="142" name="Picture 2052"/>
            <p:cNvPicPr>
              <a:picLocks noChangeAspect="1" noChangeArrowheads="1"/>
            </p:cNvPicPr>
            <p:nvPr/>
          </p:nvPicPr>
          <p:blipFill>
            <a:blip r:embed="rId50" cstate="print"/>
            <a:srcRect/>
            <a:stretch>
              <a:fillRect/>
            </a:stretch>
          </p:blipFill>
          <p:spPr bwMode="auto">
            <a:xfrm>
              <a:off x="4974" y="2541"/>
              <a:ext cx="178" cy="304"/>
            </a:xfrm>
            <a:prstGeom prst="rect">
              <a:avLst/>
            </a:prstGeom>
            <a:noFill/>
          </p:spPr>
        </p:pic>
        <p:pic>
          <p:nvPicPr>
            <p:cNvPr id="143" name="Picture 2053"/>
            <p:cNvPicPr>
              <a:picLocks noChangeAspect="1" noChangeArrowheads="1"/>
            </p:cNvPicPr>
            <p:nvPr/>
          </p:nvPicPr>
          <p:blipFill>
            <a:blip r:embed="rId51" cstate="print"/>
            <a:srcRect/>
            <a:stretch>
              <a:fillRect/>
            </a:stretch>
          </p:blipFill>
          <p:spPr bwMode="auto">
            <a:xfrm>
              <a:off x="4516" y="2950"/>
              <a:ext cx="258" cy="770"/>
            </a:xfrm>
            <a:prstGeom prst="rect">
              <a:avLst/>
            </a:prstGeom>
            <a:noFill/>
          </p:spPr>
        </p:pic>
        <p:sp>
          <p:nvSpPr>
            <p:cNvPr id="144" name="Freeform 2054"/>
            <p:cNvSpPr>
              <a:spLocks/>
            </p:cNvSpPr>
            <p:nvPr/>
          </p:nvSpPr>
          <p:spPr bwMode="auto">
            <a:xfrm>
              <a:off x="4516" y="2950"/>
              <a:ext cx="258" cy="770"/>
            </a:xfrm>
            <a:custGeom>
              <a:avLst/>
              <a:gdLst>
                <a:gd name="T0" fmla="*/ 69 w 258"/>
                <a:gd name="T1" fmla="*/ 3337 h 770"/>
                <a:gd name="T2" fmla="*/ 81 w 258"/>
                <a:gd name="T3" fmla="*/ 3256 h 770"/>
                <a:gd name="T4" fmla="*/ 108 w 258"/>
                <a:gd name="T5" fmla="*/ 3182 h 770"/>
                <a:gd name="T6" fmla="*/ 148 w 258"/>
                <a:gd name="T7" fmla="*/ 3115 h 770"/>
                <a:gd name="T8" fmla="*/ 198 w 258"/>
                <a:gd name="T9" fmla="*/ 3056 h 770"/>
                <a:gd name="T10" fmla="*/ 258 w 258"/>
                <a:gd name="T11" fmla="*/ 3008 h 770"/>
                <a:gd name="T12" fmla="*/ 220 w 258"/>
                <a:gd name="T13" fmla="*/ 2951 h 770"/>
                <a:gd name="T14" fmla="*/ 161 w 258"/>
                <a:gd name="T15" fmla="*/ 2997 h 770"/>
                <a:gd name="T16" fmla="*/ 110 w 258"/>
                <a:gd name="T17" fmla="*/ 3051 h 770"/>
                <a:gd name="T18" fmla="*/ 67 w 258"/>
                <a:gd name="T19" fmla="*/ 3112 h 770"/>
                <a:gd name="T20" fmla="*/ 34 w 258"/>
                <a:gd name="T21" fmla="*/ 3181 h 770"/>
                <a:gd name="T22" fmla="*/ 11 w 258"/>
                <a:gd name="T23" fmla="*/ 3254 h 770"/>
                <a:gd name="T24" fmla="*/ 0 w 258"/>
                <a:gd name="T25" fmla="*/ 3333 h 770"/>
                <a:gd name="T26" fmla="*/ 1 w 258"/>
                <a:gd name="T27" fmla="*/ 3407 h 770"/>
                <a:gd name="T28" fmla="*/ 13 w 258"/>
                <a:gd name="T29" fmla="*/ 3479 h 770"/>
                <a:gd name="T30" fmla="*/ 35 w 258"/>
                <a:gd name="T31" fmla="*/ 3547 h 770"/>
                <a:gd name="T32" fmla="*/ 65 w 258"/>
                <a:gd name="T33" fmla="*/ 3610 h 770"/>
                <a:gd name="T34" fmla="*/ 105 w 258"/>
                <a:gd name="T35" fmla="*/ 3668 h 770"/>
                <a:gd name="T36" fmla="*/ 152 w 258"/>
                <a:gd name="T37" fmla="*/ 3720 h 770"/>
                <a:gd name="T38" fmla="*/ 199 w 258"/>
                <a:gd name="T39" fmla="*/ 3671 h 770"/>
                <a:gd name="T40" fmla="*/ 151 w 258"/>
                <a:gd name="T41" fmla="*/ 3616 h 770"/>
                <a:gd name="T42" fmla="*/ 113 w 258"/>
                <a:gd name="T43" fmla="*/ 3554 h 770"/>
                <a:gd name="T44" fmla="*/ 86 w 258"/>
                <a:gd name="T45" fmla="*/ 3487 h 770"/>
                <a:gd name="T46" fmla="*/ 71 w 258"/>
                <a:gd name="T47" fmla="*/ 3414 h 770"/>
                <a:gd name="T48" fmla="*/ 69 w 258"/>
                <a:gd name="T49" fmla="*/ 3337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8" h="770">
                  <a:moveTo>
                    <a:pt x="69" y="386"/>
                  </a:moveTo>
                  <a:lnTo>
                    <a:pt x="81" y="305"/>
                  </a:lnTo>
                  <a:lnTo>
                    <a:pt x="108" y="231"/>
                  </a:lnTo>
                  <a:lnTo>
                    <a:pt x="148" y="164"/>
                  </a:lnTo>
                  <a:lnTo>
                    <a:pt x="198" y="105"/>
                  </a:lnTo>
                  <a:lnTo>
                    <a:pt x="258" y="57"/>
                  </a:lnTo>
                  <a:lnTo>
                    <a:pt x="220" y="0"/>
                  </a:lnTo>
                  <a:lnTo>
                    <a:pt x="161" y="46"/>
                  </a:lnTo>
                  <a:lnTo>
                    <a:pt x="110" y="100"/>
                  </a:lnTo>
                  <a:lnTo>
                    <a:pt x="67" y="161"/>
                  </a:lnTo>
                  <a:lnTo>
                    <a:pt x="34" y="230"/>
                  </a:lnTo>
                  <a:lnTo>
                    <a:pt x="11" y="303"/>
                  </a:lnTo>
                  <a:lnTo>
                    <a:pt x="0" y="382"/>
                  </a:lnTo>
                  <a:lnTo>
                    <a:pt x="1" y="456"/>
                  </a:lnTo>
                  <a:lnTo>
                    <a:pt x="13" y="528"/>
                  </a:lnTo>
                  <a:lnTo>
                    <a:pt x="35" y="596"/>
                  </a:lnTo>
                  <a:lnTo>
                    <a:pt x="65" y="659"/>
                  </a:lnTo>
                  <a:lnTo>
                    <a:pt x="105" y="717"/>
                  </a:lnTo>
                  <a:lnTo>
                    <a:pt x="152" y="769"/>
                  </a:lnTo>
                  <a:lnTo>
                    <a:pt x="199" y="720"/>
                  </a:lnTo>
                  <a:lnTo>
                    <a:pt x="151" y="665"/>
                  </a:lnTo>
                  <a:lnTo>
                    <a:pt x="113" y="603"/>
                  </a:lnTo>
                  <a:lnTo>
                    <a:pt x="86" y="536"/>
                  </a:lnTo>
                  <a:lnTo>
                    <a:pt x="71" y="463"/>
                  </a:lnTo>
                  <a:lnTo>
                    <a:pt x="69" y="386"/>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5" name="Picture 2055"/>
            <p:cNvPicPr>
              <a:picLocks noChangeAspect="1" noChangeArrowheads="1"/>
            </p:cNvPicPr>
            <p:nvPr/>
          </p:nvPicPr>
          <p:blipFill>
            <a:blip r:embed="rId52" cstate="print"/>
            <a:srcRect/>
            <a:stretch>
              <a:fillRect/>
            </a:stretch>
          </p:blipFill>
          <p:spPr bwMode="auto">
            <a:xfrm>
              <a:off x="4584" y="2965"/>
              <a:ext cx="341" cy="797"/>
            </a:xfrm>
            <a:prstGeom prst="rect">
              <a:avLst/>
            </a:prstGeom>
            <a:noFill/>
          </p:spPr>
        </p:pic>
        <p:sp>
          <p:nvSpPr>
            <p:cNvPr id="146" name="Freeform 2056"/>
            <p:cNvSpPr>
              <a:spLocks/>
            </p:cNvSpPr>
            <p:nvPr/>
          </p:nvSpPr>
          <p:spPr bwMode="auto">
            <a:xfrm>
              <a:off x="4584" y="2962"/>
              <a:ext cx="341" cy="800"/>
            </a:xfrm>
            <a:custGeom>
              <a:avLst/>
              <a:gdLst>
                <a:gd name="T0" fmla="*/ 302 w 341"/>
                <a:gd name="T1" fmla="*/ 3653 h 800"/>
                <a:gd name="T2" fmla="*/ 237 w 341"/>
                <a:gd name="T3" fmla="*/ 3616 h 800"/>
                <a:gd name="T4" fmla="*/ 183 w 341"/>
                <a:gd name="T5" fmla="*/ 3565 h 800"/>
                <a:gd name="T6" fmla="*/ 143 w 341"/>
                <a:gd name="T7" fmla="*/ 3502 h 800"/>
                <a:gd name="T8" fmla="*/ 118 w 341"/>
                <a:gd name="T9" fmla="*/ 3431 h 800"/>
                <a:gd name="T10" fmla="*/ 111 w 341"/>
                <a:gd name="T11" fmla="*/ 3353 h 800"/>
                <a:gd name="T12" fmla="*/ 121 w 341"/>
                <a:gd name="T13" fmla="*/ 3281 h 800"/>
                <a:gd name="T14" fmla="*/ 147 w 341"/>
                <a:gd name="T15" fmla="*/ 3216 h 800"/>
                <a:gd name="T16" fmla="*/ 185 w 341"/>
                <a:gd name="T17" fmla="*/ 3159 h 800"/>
                <a:gd name="T18" fmla="*/ 235 w 341"/>
                <a:gd name="T19" fmla="*/ 3111 h 800"/>
                <a:gd name="T20" fmla="*/ 294 w 341"/>
                <a:gd name="T21" fmla="*/ 3076 h 800"/>
                <a:gd name="T22" fmla="*/ 303 w 341"/>
                <a:gd name="T23" fmla="*/ 3072 h 800"/>
                <a:gd name="T24" fmla="*/ 303 w 341"/>
                <a:gd name="T25" fmla="*/ 3065 h 800"/>
                <a:gd name="T26" fmla="*/ 304 w 341"/>
                <a:gd name="T27" fmla="*/ 3058 h 800"/>
                <a:gd name="T28" fmla="*/ 305 w 341"/>
                <a:gd name="T29" fmla="*/ 3050 h 800"/>
                <a:gd name="T30" fmla="*/ 309 w 341"/>
                <a:gd name="T31" fmla="*/ 3037 h 800"/>
                <a:gd name="T32" fmla="*/ 303 w 341"/>
                <a:gd name="T33" fmla="*/ 3033 h 800"/>
                <a:gd name="T34" fmla="*/ 300 w 341"/>
                <a:gd name="T35" fmla="*/ 3030 h 800"/>
                <a:gd name="T36" fmla="*/ 305 w 341"/>
                <a:gd name="T37" fmla="*/ 3014 h 800"/>
                <a:gd name="T38" fmla="*/ 287 w 341"/>
                <a:gd name="T39" fmla="*/ 2999 h 800"/>
                <a:gd name="T40" fmla="*/ 290 w 341"/>
                <a:gd name="T41" fmla="*/ 2992 h 800"/>
                <a:gd name="T42" fmla="*/ 294 w 341"/>
                <a:gd name="T43" fmla="*/ 2984 h 800"/>
                <a:gd name="T44" fmla="*/ 293 w 341"/>
                <a:gd name="T45" fmla="*/ 2980 h 800"/>
                <a:gd name="T46" fmla="*/ 289 w 341"/>
                <a:gd name="T47" fmla="*/ 2973 h 800"/>
                <a:gd name="T48" fmla="*/ 283 w 341"/>
                <a:gd name="T49" fmla="*/ 2963 h 800"/>
                <a:gd name="T50" fmla="*/ 277 w 341"/>
                <a:gd name="T51" fmla="*/ 2965 h 800"/>
                <a:gd name="T52" fmla="*/ 260 w 341"/>
                <a:gd name="T53" fmla="*/ 2970 h 800"/>
                <a:gd name="T54" fmla="*/ 190 w 341"/>
                <a:gd name="T55" fmla="*/ 3008 h 800"/>
                <a:gd name="T56" fmla="*/ 128 w 341"/>
                <a:gd name="T57" fmla="*/ 3058 h 800"/>
                <a:gd name="T58" fmla="*/ 77 w 341"/>
                <a:gd name="T59" fmla="*/ 3119 h 800"/>
                <a:gd name="T60" fmla="*/ 37 w 341"/>
                <a:gd name="T61" fmla="*/ 3189 h 800"/>
                <a:gd name="T62" fmla="*/ 11 w 341"/>
                <a:gd name="T63" fmla="*/ 3266 h 800"/>
                <a:gd name="T64" fmla="*/ 0 w 341"/>
                <a:gd name="T65" fmla="*/ 3349 h 800"/>
                <a:gd name="T66" fmla="*/ 5 w 341"/>
                <a:gd name="T67" fmla="*/ 3425 h 800"/>
                <a:gd name="T68" fmla="*/ 22 w 341"/>
                <a:gd name="T69" fmla="*/ 3497 h 800"/>
                <a:gd name="T70" fmla="*/ 50 w 341"/>
                <a:gd name="T71" fmla="*/ 3563 h 800"/>
                <a:gd name="T72" fmla="*/ 89 w 341"/>
                <a:gd name="T73" fmla="*/ 3623 h 800"/>
                <a:gd name="T74" fmla="*/ 137 w 341"/>
                <a:gd name="T75" fmla="*/ 3676 h 800"/>
                <a:gd name="T76" fmla="*/ 193 w 341"/>
                <a:gd name="T77" fmla="*/ 3720 h 800"/>
                <a:gd name="T78" fmla="*/ 257 w 341"/>
                <a:gd name="T79" fmla="*/ 3754 h 800"/>
                <a:gd name="T80" fmla="*/ 265 w 341"/>
                <a:gd name="T81" fmla="*/ 3759 h 800"/>
                <a:gd name="T82" fmla="*/ 274 w 341"/>
                <a:gd name="T83" fmla="*/ 3762 h 800"/>
                <a:gd name="T84" fmla="*/ 283 w 341"/>
                <a:gd name="T85" fmla="*/ 3762 h 800"/>
                <a:gd name="T86" fmla="*/ 305 w 341"/>
                <a:gd name="T87" fmla="*/ 3758 h 800"/>
                <a:gd name="T88" fmla="*/ 323 w 341"/>
                <a:gd name="T89" fmla="*/ 3747 h 800"/>
                <a:gd name="T90" fmla="*/ 336 w 341"/>
                <a:gd name="T91" fmla="*/ 3730 h 800"/>
                <a:gd name="T92" fmla="*/ 341 w 341"/>
                <a:gd name="T93" fmla="*/ 3708 h 800"/>
                <a:gd name="T94" fmla="*/ 338 w 341"/>
                <a:gd name="T95" fmla="*/ 3690 h 800"/>
                <a:gd name="T96" fmla="*/ 330 w 341"/>
                <a:gd name="T97" fmla="*/ 3674 h 800"/>
                <a:gd name="T98" fmla="*/ 318 w 341"/>
                <a:gd name="T99" fmla="*/ 3661 h 800"/>
                <a:gd name="T100" fmla="*/ 302 w 341"/>
                <a:gd name="T101" fmla="*/ 3653 h 8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1" h="800">
                  <a:moveTo>
                    <a:pt x="302" y="690"/>
                  </a:moveTo>
                  <a:lnTo>
                    <a:pt x="237" y="653"/>
                  </a:lnTo>
                  <a:lnTo>
                    <a:pt x="183" y="602"/>
                  </a:lnTo>
                  <a:lnTo>
                    <a:pt x="143" y="539"/>
                  </a:lnTo>
                  <a:lnTo>
                    <a:pt x="118" y="468"/>
                  </a:lnTo>
                  <a:lnTo>
                    <a:pt x="111" y="390"/>
                  </a:lnTo>
                  <a:lnTo>
                    <a:pt x="121" y="318"/>
                  </a:lnTo>
                  <a:lnTo>
                    <a:pt x="147" y="253"/>
                  </a:lnTo>
                  <a:lnTo>
                    <a:pt x="185" y="196"/>
                  </a:lnTo>
                  <a:lnTo>
                    <a:pt x="235" y="148"/>
                  </a:lnTo>
                  <a:lnTo>
                    <a:pt x="294" y="113"/>
                  </a:lnTo>
                  <a:lnTo>
                    <a:pt x="303" y="109"/>
                  </a:lnTo>
                  <a:lnTo>
                    <a:pt x="303" y="102"/>
                  </a:lnTo>
                  <a:lnTo>
                    <a:pt x="304" y="95"/>
                  </a:lnTo>
                  <a:lnTo>
                    <a:pt x="305" y="87"/>
                  </a:lnTo>
                  <a:lnTo>
                    <a:pt x="309" y="74"/>
                  </a:lnTo>
                  <a:lnTo>
                    <a:pt x="303" y="70"/>
                  </a:lnTo>
                  <a:lnTo>
                    <a:pt x="300" y="67"/>
                  </a:lnTo>
                  <a:lnTo>
                    <a:pt x="305" y="51"/>
                  </a:lnTo>
                  <a:lnTo>
                    <a:pt x="287" y="36"/>
                  </a:lnTo>
                  <a:lnTo>
                    <a:pt x="290" y="29"/>
                  </a:lnTo>
                  <a:lnTo>
                    <a:pt x="294" y="21"/>
                  </a:lnTo>
                  <a:lnTo>
                    <a:pt x="293" y="17"/>
                  </a:lnTo>
                  <a:lnTo>
                    <a:pt x="289" y="10"/>
                  </a:lnTo>
                  <a:lnTo>
                    <a:pt x="283" y="0"/>
                  </a:lnTo>
                  <a:lnTo>
                    <a:pt x="277" y="2"/>
                  </a:lnTo>
                  <a:lnTo>
                    <a:pt x="260" y="7"/>
                  </a:lnTo>
                  <a:lnTo>
                    <a:pt x="190" y="45"/>
                  </a:lnTo>
                  <a:lnTo>
                    <a:pt x="128" y="95"/>
                  </a:lnTo>
                  <a:lnTo>
                    <a:pt x="77" y="156"/>
                  </a:lnTo>
                  <a:lnTo>
                    <a:pt x="37" y="226"/>
                  </a:lnTo>
                  <a:lnTo>
                    <a:pt x="11" y="303"/>
                  </a:lnTo>
                  <a:lnTo>
                    <a:pt x="0" y="386"/>
                  </a:lnTo>
                  <a:lnTo>
                    <a:pt x="5" y="462"/>
                  </a:lnTo>
                  <a:lnTo>
                    <a:pt x="22" y="534"/>
                  </a:lnTo>
                  <a:lnTo>
                    <a:pt x="50" y="600"/>
                  </a:lnTo>
                  <a:lnTo>
                    <a:pt x="89" y="660"/>
                  </a:lnTo>
                  <a:lnTo>
                    <a:pt x="137" y="713"/>
                  </a:lnTo>
                  <a:lnTo>
                    <a:pt x="193" y="757"/>
                  </a:lnTo>
                  <a:lnTo>
                    <a:pt x="257" y="791"/>
                  </a:lnTo>
                  <a:lnTo>
                    <a:pt x="265" y="796"/>
                  </a:lnTo>
                  <a:lnTo>
                    <a:pt x="274" y="799"/>
                  </a:lnTo>
                  <a:lnTo>
                    <a:pt x="283" y="799"/>
                  </a:lnTo>
                  <a:lnTo>
                    <a:pt x="305" y="795"/>
                  </a:lnTo>
                  <a:lnTo>
                    <a:pt x="323" y="784"/>
                  </a:lnTo>
                  <a:lnTo>
                    <a:pt x="336" y="767"/>
                  </a:lnTo>
                  <a:lnTo>
                    <a:pt x="341" y="745"/>
                  </a:lnTo>
                  <a:lnTo>
                    <a:pt x="338" y="727"/>
                  </a:lnTo>
                  <a:lnTo>
                    <a:pt x="330" y="711"/>
                  </a:lnTo>
                  <a:lnTo>
                    <a:pt x="318" y="698"/>
                  </a:lnTo>
                  <a:lnTo>
                    <a:pt x="302" y="69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Freeform 2057"/>
            <p:cNvSpPr>
              <a:spLocks/>
            </p:cNvSpPr>
            <p:nvPr/>
          </p:nvSpPr>
          <p:spPr bwMode="auto">
            <a:xfrm>
              <a:off x="4870" y="2969"/>
              <a:ext cx="69" cy="69"/>
            </a:xfrm>
            <a:custGeom>
              <a:avLst/>
              <a:gdLst>
                <a:gd name="T0" fmla="*/ 33 w 69"/>
                <a:gd name="T1" fmla="*/ 3038 h 69"/>
                <a:gd name="T2" fmla="*/ 20 w 69"/>
                <a:gd name="T3" fmla="*/ 3035 h 69"/>
                <a:gd name="T4" fmla="*/ 9 w 69"/>
                <a:gd name="T5" fmla="*/ 3027 h 69"/>
                <a:gd name="T6" fmla="*/ 2 w 69"/>
                <a:gd name="T7" fmla="*/ 3016 h 69"/>
                <a:gd name="T8" fmla="*/ 0 w 69"/>
                <a:gd name="T9" fmla="*/ 3003 h 69"/>
                <a:gd name="T10" fmla="*/ 3 w 69"/>
                <a:gd name="T11" fmla="*/ 2990 h 69"/>
                <a:gd name="T12" fmla="*/ 11 w 69"/>
                <a:gd name="T13" fmla="*/ 2979 h 69"/>
                <a:gd name="T14" fmla="*/ 22 w 69"/>
                <a:gd name="T15" fmla="*/ 2972 h 69"/>
                <a:gd name="T16" fmla="*/ 35 w 69"/>
                <a:gd name="T17" fmla="*/ 2970 h 69"/>
                <a:gd name="T18" fmla="*/ 48 w 69"/>
                <a:gd name="T19" fmla="*/ 2973 h 69"/>
                <a:gd name="T20" fmla="*/ 59 w 69"/>
                <a:gd name="T21" fmla="*/ 2980 h 69"/>
                <a:gd name="T22" fmla="*/ 66 w 69"/>
                <a:gd name="T23" fmla="*/ 2992 h 69"/>
                <a:gd name="T24" fmla="*/ 68 w 69"/>
                <a:gd name="T25" fmla="*/ 3005 h 69"/>
                <a:gd name="T26" fmla="*/ 65 w 69"/>
                <a:gd name="T27" fmla="*/ 3018 h 69"/>
                <a:gd name="T28" fmla="*/ 57 w 69"/>
                <a:gd name="T29" fmla="*/ 3029 h 69"/>
                <a:gd name="T30" fmla="*/ 46 w 69"/>
                <a:gd name="T31" fmla="*/ 3036 h 69"/>
                <a:gd name="T32" fmla="*/ 33 w 69"/>
                <a:gd name="T33" fmla="*/ 3038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3" y="68"/>
                  </a:moveTo>
                  <a:lnTo>
                    <a:pt x="20" y="65"/>
                  </a:lnTo>
                  <a:lnTo>
                    <a:pt x="9" y="57"/>
                  </a:lnTo>
                  <a:lnTo>
                    <a:pt x="2" y="46"/>
                  </a:lnTo>
                  <a:lnTo>
                    <a:pt x="0" y="33"/>
                  </a:lnTo>
                  <a:lnTo>
                    <a:pt x="3" y="20"/>
                  </a:lnTo>
                  <a:lnTo>
                    <a:pt x="11" y="9"/>
                  </a:lnTo>
                  <a:lnTo>
                    <a:pt x="22" y="2"/>
                  </a:lnTo>
                  <a:lnTo>
                    <a:pt x="35" y="0"/>
                  </a:lnTo>
                  <a:lnTo>
                    <a:pt x="48" y="3"/>
                  </a:lnTo>
                  <a:lnTo>
                    <a:pt x="59" y="10"/>
                  </a:lnTo>
                  <a:lnTo>
                    <a:pt x="66" y="22"/>
                  </a:lnTo>
                  <a:lnTo>
                    <a:pt x="68" y="35"/>
                  </a:lnTo>
                  <a:lnTo>
                    <a:pt x="65" y="48"/>
                  </a:lnTo>
                  <a:lnTo>
                    <a:pt x="57" y="59"/>
                  </a:lnTo>
                  <a:lnTo>
                    <a:pt x="46" y="66"/>
                  </a:lnTo>
                  <a:lnTo>
                    <a:pt x="33" y="68"/>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8" name="Freeform 2058"/>
            <p:cNvSpPr>
              <a:spLocks/>
            </p:cNvSpPr>
            <p:nvPr/>
          </p:nvSpPr>
          <p:spPr bwMode="auto">
            <a:xfrm>
              <a:off x="4870" y="2969"/>
              <a:ext cx="69" cy="69"/>
            </a:xfrm>
            <a:custGeom>
              <a:avLst/>
              <a:gdLst>
                <a:gd name="T0" fmla="*/ 0 w 69"/>
                <a:gd name="T1" fmla="*/ 3003 h 69"/>
                <a:gd name="T2" fmla="*/ 3 w 69"/>
                <a:gd name="T3" fmla="*/ 2990 h 69"/>
                <a:gd name="T4" fmla="*/ 11 w 69"/>
                <a:gd name="T5" fmla="*/ 2979 h 69"/>
                <a:gd name="T6" fmla="*/ 22 w 69"/>
                <a:gd name="T7" fmla="*/ 2972 h 69"/>
                <a:gd name="T8" fmla="*/ 35 w 69"/>
                <a:gd name="T9" fmla="*/ 2970 h 69"/>
                <a:gd name="T10" fmla="*/ 48 w 69"/>
                <a:gd name="T11" fmla="*/ 2973 h 69"/>
                <a:gd name="T12" fmla="*/ 59 w 69"/>
                <a:gd name="T13" fmla="*/ 2980 h 69"/>
                <a:gd name="T14" fmla="*/ 66 w 69"/>
                <a:gd name="T15" fmla="*/ 2992 h 69"/>
                <a:gd name="T16" fmla="*/ 68 w 69"/>
                <a:gd name="T17" fmla="*/ 3005 h 69"/>
                <a:gd name="T18" fmla="*/ 65 w 69"/>
                <a:gd name="T19" fmla="*/ 3018 h 69"/>
                <a:gd name="T20" fmla="*/ 57 w 69"/>
                <a:gd name="T21" fmla="*/ 3029 h 69"/>
                <a:gd name="T22" fmla="*/ 46 w 69"/>
                <a:gd name="T23" fmla="*/ 3036 h 69"/>
                <a:gd name="T24" fmla="*/ 33 w 69"/>
                <a:gd name="T25" fmla="*/ 3038 h 69"/>
                <a:gd name="T26" fmla="*/ 20 w 69"/>
                <a:gd name="T27" fmla="*/ 3035 h 69"/>
                <a:gd name="T28" fmla="*/ 9 w 69"/>
                <a:gd name="T29" fmla="*/ 3027 h 69"/>
                <a:gd name="T30" fmla="*/ 2 w 69"/>
                <a:gd name="T31" fmla="*/ 3016 h 69"/>
                <a:gd name="T32" fmla="*/ 0 w 69"/>
                <a:gd name="T33" fmla="*/ 300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0" y="33"/>
                  </a:moveTo>
                  <a:lnTo>
                    <a:pt x="3" y="20"/>
                  </a:lnTo>
                  <a:lnTo>
                    <a:pt x="11" y="9"/>
                  </a:lnTo>
                  <a:lnTo>
                    <a:pt x="22" y="2"/>
                  </a:lnTo>
                  <a:lnTo>
                    <a:pt x="35" y="0"/>
                  </a:lnTo>
                  <a:lnTo>
                    <a:pt x="48" y="3"/>
                  </a:lnTo>
                  <a:lnTo>
                    <a:pt x="59" y="10"/>
                  </a:lnTo>
                  <a:lnTo>
                    <a:pt x="66" y="22"/>
                  </a:lnTo>
                  <a:lnTo>
                    <a:pt x="68" y="35"/>
                  </a:lnTo>
                  <a:lnTo>
                    <a:pt x="65" y="48"/>
                  </a:lnTo>
                  <a:lnTo>
                    <a:pt x="57" y="59"/>
                  </a:lnTo>
                  <a:lnTo>
                    <a:pt x="46" y="66"/>
                  </a:lnTo>
                  <a:lnTo>
                    <a:pt x="33" y="68"/>
                  </a:lnTo>
                  <a:lnTo>
                    <a:pt x="20" y="65"/>
                  </a:lnTo>
                  <a:lnTo>
                    <a:pt x="9" y="57"/>
                  </a:lnTo>
                  <a:lnTo>
                    <a:pt x="2" y="46"/>
                  </a:lnTo>
                  <a:lnTo>
                    <a:pt x="0" y="3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9" name="Freeform 2059"/>
            <p:cNvSpPr>
              <a:spLocks/>
            </p:cNvSpPr>
            <p:nvPr/>
          </p:nvSpPr>
          <p:spPr bwMode="auto">
            <a:xfrm>
              <a:off x="4835" y="3671"/>
              <a:ext cx="69" cy="69"/>
            </a:xfrm>
            <a:custGeom>
              <a:avLst/>
              <a:gdLst>
                <a:gd name="T0" fmla="*/ 33 w 69"/>
                <a:gd name="T1" fmla="*/ 3740 h 69"/>
                <a:gd name="T2" fmla="*/ 20 w 69"/>
                <a:gd name="T3" fmla="*/ 3737 h 69"/>
                <a:gd name="T4" fmla="*/ 9 w 69"/>
                <a:gd name="T5" fmla="*/ 3729 h 69"/>
                <a:gd name="T6" fmla="*/ 2 w 69"/>
                <a:gd name="T7" fmla="*/ 3718 h 69"/>
                <a:gd name="T8" fmla="*/ 0 w 69"/>
                <a:gd name="T9" fmla="*/ 3705 h 69"/>
                <a:gd name="T10" fmla="*/ 3 w 69"/>
                <a:gd name="T11" fmla="*/ 3692 h 69"/>
                <a:gd name="T12" fmla="*/ 11 w 69"/>
                <a:gd name="T13" fmla="*/ 3681 h 69"/>
                <a:gd name="T14" fmla="*/ 22 w 69"/>
                <a:gd name="T15" fmla="*/ 3674 h 69"/>
                <a:gd name="T16" fmla="*/ 35 w 69"/>
                <a:gd name="T17" fmla="*/ 3672 h 69"/>
                <a:gd name="T18" fmla="*/ 49 w 69"/>
                <a:gd name="T19" fmla="*/ 3675 h 69"/>
                <a:gd name="T20" fmla="*/ 59 w 69"/>
                <a:gd name="T21" fmla="*/ 3682 h 69"/>
                <a:gd name="T22" fmla="*/ 66 w 69"/>
                <a:gd name="T23" fmla="*/ 3693 h 69"/>
                <a:gd name="T24" fmla="*/ 68 w 69"/>
                <a:gd name="T25" fmla="*/ 3707 h 69"/>
                <a:gd name="T26" fmla="*/ 65 w 69"/>
                <a:gd name="T27" fmla="*/ 3720 h 69"/>
                <a:gd name="T28" fmla="*/ 58 w 69"/>
                <a:gd name="T29" fmla="*/ 3731 h 69"/>
                <a:gd name="T30" fmla="*/ 47 w 69"/>
                <a:gd name="T31" fmla="*/ 3738 h 69"/>
                <a:gd name="T32" fmla="*/ 33 w 69"/>
                <a:gd name="T33" fmla="*/ 374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3" y="68"/>
                  </a:moveTo>
                  <a:lnTo>
                    <a:pt x="20" y="65"/>
                  </a:lnTo>
                  <a:lnTo>
                    <a:pt x="9" y="57"/>
                  </a:lnTo>
                  <a:lnTo>
                    <a:pt x="2" y="46"/>
                  </a:lnTo>
                  <a:lnTo>
                    <a:pt x="0" y="33"/>
                  </a:lnTo>
                  <a:lnTo>
                    <a:pt x="3" y="20"/>
                  </a:lnTo>
                  <a:lnTo>
                    <a:pt x="11" y="9"/>
                  </a:lnTo>
                  <a:lnTo>
                    <a:pt x="22" y="2"/>
                  </a:lnTo>
                  <a:lnTo>
                    <a:pt x="35" y="0"/>
                  </a:lnTo>
                  <a:lnTo>
                    <a:pt x="49" y="3"/>
                  </a:lnTo>
                  <a:lnTo>
                    <a:pt x="59" y="10"/>
                  </a:lnTo>
                  <a:lnTo>
                    <a:pt x="66" y="21"/>
                  </a:lnTo>
                  <a:lnTo>
                    <a:pt x="68" y="35"/>
                  </a:lnTo>
                  <a:lnTo>
                    <a:pt x="65" y="48"/>
                  </a:lnTo>
                  <a:lnTo>
                    <a:pt x="58" y="59"/>
                  </a:lnTo>
                  <a:lnTo>
                    <a:pt x="47" y="66"/>
                  </a:lnTo>
                  <a:lnTo>
                    <a:pt x="33" y="68"/>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0" name="Freeform 2060"/>
            <p:cNvSpPr>
              <a:spLocks/>
            </p:cNvSpPr>
            <p:nvPr/>
          </p:nvSpPr>
          <p:spPr bwMode="auto">
            <a:xfrm>
              <a:off x="4835" y="3671"/>
              <a:ext cx="69" cy="69"/>
            </a:xfrm>
            <a:custGeom>
              <a:avLst/>
              <a:gdLst>
                <a:gd name="T0" fmla="*/ 0 w 69"/>
                <a:gd name="T1" fmla="*/ 3705 h 69"/>
                <a:gd name="T2" fmla="*/ 3 w 69"/>
                <a:gd name="T3" fmla="*/ 3692 h 69"/>
                <a:gd name="T4" fmla="*/ 11 w 69"/>
                <a:gd name="T5" fmla="*/ 3681 h 69"/>
                <a:gd name="T6" fmla="*/ 22 w 69"/>
                <a:gd name="T7" fmla="*/ 3674 h 69"/>
                <a:gd name="T8" fmla="*/ 35 w 69"/>
                <a:gd name="T9" fmla="*/ 3672 h 69"/>
                <a:gd name="T10" fmla="*/ 49 w 69"/>
                <a:gd name="T11" fmla="*/ 3675 h 69"/>
                <a:gd name="T12" fmla="*/ 59 w 69"/>
                <a:gd name="T13" fmla="*/ 3682 h 69"/>
                <a:gd name="T14" fmla="*/ 66 w 69"/>
                <a:gd name="T15" fmla="*/ 3693 h 69"/>
                <a:gd name="T16" fmla="*/ 68 w 69"/>
                <a:gd name="T17" fmla="*/ 3707 h 69"/>
                <a:gd name="T18" fmla="*/ 65 w 69"/>
                <a:gd name="T19" fmla="*/ 3720 h 69"/>
                <a:gd name="T20" fmla="*/ 58 w 69"/>
                <a:gd name="T21" fmla="*/ 3731 h 69"/>
                <a:gd name="T22" fmla="*/ 47 w 69"/>
                <a:gd name="T23" fmla="*/ 3738 h 69"/>
                <a:gd name="T24" fmla="*/ 33 w 69"/>
                <a:gd name="T25" fmla="*/ 3740 h 69"/>
                <a:gd name="T26" fmla="*/ 20 w 69"/>
                <a:gd name="T27" fmla="*/ 3737 h 69"/>
                <a:gd name="T28" fmla="*/ 9 w 69"/>
                <a:gd name="T29" fmla="*/ 3729 h 69"/>
                <a:gd name="T30" fmla="*/ 2 w 69"/>
                <a:gd name="T31" fmla="*/ 3718 h 69"/>
                <a:gd name="T32" fmla="*/ 0 w 69"/>
                <a:gd name="T33" fmla="*/ 3705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0" y="33"/>
                  </a:moveTo>
                  <a:lnTo>
                    <a:pt x="3" y="20"/>
                  </a:lnTo>
                  <a:lnTo>
                    <a:pt x="11" y="9"/>
                  </a:lnTo>
                  <a:lnTo>
                    <a:pt x="22" y="2"/>
                  </a:lnTo>
                  <a:lnTo>
                    <a:pt x="35" y="0"/>
                  </a:lnTo>
                  <a:lnTo>
                    <a:pt x="49" y="3"/>
                  </a:lnTo>
                  <a:lnTo>
                    <a:pt x="59" y="10"/>
                  </a:lnTo>
                  <a:lnTo>
                    <a:pt x="66" y="21"/>
                  </a:lnTo>
                  <a:lnTo>
                    <a:pt x="68" y="35"/>
                  </a:lnTo>
                  <a:lnTo>
                    <a:pt x="65" y="48"/>
                  </a:lnTo>
                  <a:lnTo>
                    <a:pt x="58" y="59"/>
                  </a:lnTo>
                  <a:lnTo>
                    <a:pt x="47" y="66"/>
                  </a:lnTo>
                  <a:lnTo>
                    <a:pt x="33" y="68"/>
                  </a:lnTo>
                  <a:lnTo>
                    <a:pt x="20" y="65"/>
                  </a:lnTo>
                  <a:lnTo>
                    <a:pt x="9" y="57"/>
                  </a:lnTo>
                  <a:lnTo>
                    <a:pt x="2" y="46"/>
                  </a:lnTo>
                  <a:lnTo>
                    <a:pt x="0" y="3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1" name="Picture 2061"/>
            <p:cNvPicPr>
              <a:picLocks noChangeAspect="1" noChangeArrowheads="1"/>
            </p:cNvPicPr>
            <p:nvPr/>
          </p:nvPicPr>
          <p:blipFill>
            <a:blip r:embed="rId53" cstate="print"/>
            <a:srcRect/>
            <a:stretch>
              <a:fillRect/>
            </a:stretch>
          </p:blipFill>
          <p:spPr bwMode="auto">
            <a:xfrm>
              <a:off x="4936" y="2872"/>
              <a:ext cx="161" cy="260"/>
            </a:xfrm>
            <a:prstGeom prst="rect">
              <a:avLst/>
            </a:prstGeom>
            <a:noFill/>
          </p:spPr>
        </p:pic>
        <p:sp>
          <p:nvSpPr>
            <p:cNvPr id="152" name="Freeform 2062"/>
            <p:cNvSpPr>
              <a:spLocks/>
            </p:cNvSpPr>
            <p:nvPr/>
          </p:nvSpPr>
          <p:spPr bwMode="auto">
            <a:xfrm>
              <a:off x="4936" y="2872"/>
              <a:ext cx="161" cy="260"/>
            </a:xfrm>
            <a:custGeom>
              <a:avLst/>
              <a:gdLst>
                <a:gd name="T0" fmla="*/ 111 w 161"/>
                <a:gd name="T1" fmla="*/ 2890 h 260"/>
                <a:gd name="T2" fmla="*/ 106 w 161"/>
                <a:gd name="T3" fmla="*/ 2889 h 260"/>
                <a:gd name="T4" fmla="*/ 101 w 161"/>
                <a:gd name="T5" fmla="*/ 2888 h 260"/>
                <a:gd name="T6" fmla="*/ 96 w 161"/>
                <a:gd name="T7" fmla="*/ 2889 h 260"/>
                <a:gd name="T8" fmla="*/ 83 w 161"/>
                <a:gd name="T9" fmla="*/ 2893 h 260"/>
                <a:gd name="T10" fmla="*/ 72 w 161"/>
                <a:gd name="T11" fmla="*/ 2902 h 260"/>
                <a:gd name="T12" fmla="*/ 66 w 161"/>
                <a:gd name="T13" fmla="*/ 2915 h 260"/>
                <a:gd name="T14" fmla="*/ 65 w 161"/>
                <a:gd name="T15" fmla="*/ 2929 h 260"/>
                <a:gd name="T16" fmla="*/ 68 w 161"/>
                <a:gd name="T17" fmla="*/ 2940 h 260"/>
                <a:gd name="T18" fmla="*/ 74 w 161"/>
                <a:gd name="T19" fmla="*/ 2949 h 260"/>
                <a:gd name="T20" fmla="*/ 82 w 161"/>
                <a:gd name="T21" fmla="*/ 2956 h 260"/>
                <a:gd name="T22" fmla="*/ 92 w 161"/>
                <a:gd name="T23" fmla="*/ 2960 h 260"/>
                <a:gd name="T24" fmla="*/ 117 w 161"/>
                <a:gd name="T25" fmla="*/ 2970 h 260"/>
                <a:gd name="T26" fmla="*/ 138 w 161"/>
                <a:gd name="T27" fmla="*/ 2986 h 260"/>
                <a:gd name="T28" fmla="*/ 153 w 161"/>
                <a:gd name="T29" fmla="*/ 3008 h 260"/>
                <a:gd name="T30" fmla="*/ 161 w 161"/>
                <a:gd name="T31" fmla="*/ 3035 h 260"/>
                <a:gd name="T32" fmla="*/ 158 w 161"/>
                <a:gd name="T33" fmla="*/ 3069 h 260"/>
                <a:gd name="T34" fmla="*/ 142 w 161"/>
                <a:gd name="T35" fmla="*/ 3099 h 260"/>
                <a:gd name="T36" fmla="*/ 117 w 161"/>
                <a:gd name="T37" fmla="*/ 3120 h 260"/>
                <a:gd name="T38" fmla="*/ 85 w 161"/>
                <a:gd name="T39" fmla="*/ 3131 h 260"/>
                <a:gd name="T40" fmla="*/ 74 w 161"/>
                <a:gd name="T41" fmla="*/ 3131 h 260"/>
                <a:gd name="T42" fmla="*/ 63 w 161"/>
                <a:gd name="T43" fmla="*/ 3131 h 260"/>
                <a:gd name="T44" fmla="*/ 52 w 161"/>
                <a:gd name="T45" fmla="*/ 3128 h 260"/>
                <a:gd name="T46" fmla="*/ 42 w 161"/>
                <a:gd name="T47" fmla="*/ 3125 h 260"/>
                <a:gd name="T48" fmla="*/ 51 w 161"/>
                <a:gd name="T49" fmla="*/ 3114 h 260"/>
                <a:gd name="T50" fmla="*/ 55 w 161"/>
                <a:gd name="T51" fmla="*/ 3115 h 260"/>
                <a:gd name="T52" fmla="*/ 60 w 161"/>
                <a:gd name="T53" fmla="*/ 3115 h 260"/>
                <a:gd name="T54" fmla="*/ 96 w 161"/>
                <a:gd name="T55" fmla="*/ 3075 h 260"/>
                <a:gd name="T56" fmla="*/ 93 w 161"/>
                <a:gd name="T57" fmla="*/ 3063 h 260"/>
                <a:gd name="T58" fmla="*/ 87 w 161"/>
                <a:gd name="T59" fmla="*/ 3054 h 260"/>
                <a:gd name="T60" fmla="*/ 78 w 161"/>
                <a:gd name="T61" fmla="*/ 3047 h 260"/>
                <a:gd name="T62" fmla="*/ 67 w 161"/>
                <a:gd name="T63" fmla="*/ 3043 h 260"/>
                <a:gd name="T64" fmla="*/ 42 w 161"/>
                <a:gd name="T65" fmla="*/ 3033 h 260"/>
                <a:gd name="T66" fmla="*/ 22 w 161"/>
                <a:gd name="T67" fmla="*/ 3017 h 260"/>
                <a:gd name="T68" fmla="*/ 7 w 161"/>
                <a:gd name="T69" fmla="*/ 2995 h 260"/>
                <a:gd name="T70" fmla="*/ 0 w 161"/>
                <a:gd name="T71" fmla="*/ 2968 h 260"/>
                <a:gd name="T72" fmla="*/ 3 w 161"/>
                <a:gd name="T73" fmla="*/ 2934 h 260"/>
                <a:gd name="T74" fmla="*/ 18 w 161"/>
                <a:gd name="T75" fmla="*/ 2905 h 260"/>
                <a:gd name="T76" fmla="*/ 43 w 161"/>
                <a:gd name="T77" fmla="*/ 2883 h 260"/>
                <a:gd name="T78" fmla="*/ 76 w 161"/>
                <a:gd name="T79" fmla="*/ 2873 h 260"/>
                <a:gd name="T80" fmla="*/ 88 w 161"/>
                <a:gd name="T81" fmla="*/ 2872 h 260"/>
                <a:gd name="T82" fmla="*/ 99 w 161"/>
                <a:gd name="T83" fmla="*/ 2873 h 260"/>
                <a:gd name="T84" fmla="*/ 110 w 161"/>
                <a:gd name="T85" fmla="*/ 2876 h 260"/>
                <a:gd name="T86" fmla="*/ 120 w 161"/>
                <a:gd name="T87" fmla="*/ 2879 h 260"/>
                <a:gd name="T88" fmla="*/ 111 w 161"/>
                <a:gd name="T89" fmla="*/ 2890 h 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1" h="260">
                  <a:moveTo>
                    <a:pt x="111" y="18"/>
                  </a:moveTo>
                  <a:lnTo>
                    <a:pt x="106" y="17"/>
                  </a:lnTo>
                  <a:lnTo>
                    <a:pt x="101" y="16"/>
                  </a:lnTo>
                  <a:lnTo>
                    <a:pt x="96" y="17"/>
                  </a:lnTo>
                  <a:lnTo>
                    <a:pt x="83" y="21"/>
                  </a:lnTo>
                  <a:lnTo>
                    <a:pt x="72" y="30"/>
                  </a:lnTo>
                  <a:lnTo>
                    <a:pt x="66" y="43"/>
                  </a:lnTo>
                  <a:lnTo>
                    <a:pt x="65" y="57"/>
                  </a:lnTo>
                  <a:lnTo>
                    <a:pt x="68" y="68"/>
                  </a:lnTo>
                  <a:lnTo>
                    <a:pt x="74" y="77"/>
                  </a:lnTo>
                  <a:lnTo>
                    <a:pt x="82" y="84"/>
                  </a:lnTo>
                  <a:lnTo>
                    <a:pt x="92" y="88"/>
                  </a:lnTo>
                  <a:lnTo>
                    <a:pt x="117" y="98"/>
                  </a:lnTo>
                  <a:lnTo>
                    <a:pt x="138" y="114"/>
                  </a:lnTo>
                  <a:lnTo>
                    <a:pt x="153" y="136"/>
                  </a:lnTo>
                  <a:lnTo>
                    <a:pt x="161" y="163"/>
                  </a:lnTo>
                  <a:lnTo>
                    <a:pt x="158" y="197"/>
                  </a:lnTo>
                  <a:lnTo>
                    <a:pt x="142" y="227"/>
                  </a:lnTo>
                  <a:lnTo>
                    <a:pt x="117" y="248"/>
                  </a:lnTo>
                  <a:lnTo>
                    <a:pt x="85" y="259"/>
                  </a:lnTo>
                  <a:lnTo>
                    <a:pt x="74" y="259"/>
                  </a:lnTo>
                  <a:lnTo>
                    <a:pt x="63" y="259"/>
                  </a:lnTo>
                  <a:lnTo>
                    <a:pt x="52" y="256"/>
                  </a:lnTo>
                  <a:lnTo>
                    <a:pt x="42" y="253"/>
                  </a:lnTo>
                  <a:lnTo>
                    <a:pt x="51" y="242"/>
                  </a:lnTo>
                  <a:lnTo>
                    <a:pt x="55" y="243"/>
                  </a:lnTo>
                  <a:lnTo>
                    <a:pt x="60" y="243"/>
                  </a:lnTo>
                  <a:lnTo>
                    <a:pt x="96" y="203"/>
                  </a:lnTo>
                  <a:lnTo>
                    <a:pt x="93" y="191"/>
                  </a:lnTo>
                  <a:lnTo>
                    <a:pt x="87" y="182"/>
                  </a:lnTo>
                  <a:lnTo>
                    <a:pt x="78" y="175"/>
                  </a:lnTo>
                  <a:lnTo>
                    <a:pt x="67" y="171"/>
                  </a:lnTo>
                  <a:lnTo>
                    <a:pt x="42" y="161"/>
                  </a:lnTo>
                  <a:lnTo>
                    <a:pt x="22" y="145"/>
                  </a:lnTo>
                  <a:lnTo>
                    <a:pt x="7" y="123"/>
                  </a:lnTo>
                  <a:lnTo>
                    <a:pt x="0" y="96"/>
                  </a:lnTo>
                  <a:lnTo>
                    <a:pt x="3" y="62"/>
                  </a:lnTo>
                  <a:lnTo>
                    <a:pt x="18" y="33"/>
                  </a:lnTo>
                  <a:lnTo>
                    <a:pt x="43" y="11"/>
                  </a:lnTo>
                  <a:lnTo>
                    <a:pt x="76" y="1"/>
                  </a:lnTo>
                  <a:lnTo>
                    <a:pt x="88" y="0"/>
                  </a:lnTo>
                  <a:lnTo>
                    <a:pt x="99" y="1"/>
                  </a:lnTo>
                  <a:lnTo>
                    <a:pt x="110" y="4"/>
                  </a:lnTo>
                  <a:lnTo>
                    <a:pt x="120" y="7"/>
                  </a:lnTo>
                  <a:lnTo>
                    <a:pt x="111" y="18"/>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3" name="Picture 2063"/>
            <p:cNvPicPr>
              <a:picLocks noChangeAspect="1" noChangeArrowheads="1"/>
            </p:cNvPicPr>
            <p:nvPr/>
          </p:nvPicPr>
          <p:blipFill>
            <a:blip r:embed="rId54" cstate="print"/>
            <a:srcRect/>
            <a:stretch>
              <a:fillRect/>
            </a:stretch>
          </p:blipFill>
          <p:spPr bwMode="auto">
            <a:xfrm>
              <a:off x="4973" y="2959"/>
              <a:ext cx="84" cy="84"/>
            </a:xfrm>
            <a:prstGeom prst="rect">
              <a:avLst/>
            </a:prstGeom>
            <a:noFill/>
          </p:spPr>
        </p:pic>
        <p:sp>
          <p:nvSpPr>
            <p:cNvPr id="154" name="Freeform 2064"/>
            <p:cNvSpPr>
              <a:spLocks/>
            </p:cNvSpPr>
            <p:nvPr/>
          </p:nvSpPr>
          <p:spPr bwMode="auto">
            <a:xfrm>
              <a:off x="4973" y="2960"/>
              <a:ext cx="84" cy="84"/>
            </a:xfrm>
            <a:custGeom>
              <a:avLst/>
              <a:gdLst>
                <a:gd name="T0" fmla="*/ 47 w 84"/>
                <a:gd name="T1" fmla="*/ 3043 h 84"/>
                <a:gd name="T2" fmla="*/ 63 w 84"/>
                <a:gd name="T3" fmla="*/ 3038 h 84"/>
                <a:gd name="T4" fmla="*/ 75 w 84"/>
                <a:gd name="T5" fmla="*/ 3027 h 84"/>
                <a:gd name="T6" fmla="*/ 82 w 84"/>
                <a:gd name="T7" fmla="*/ 3013 h 84"/>
                <a:gd name="T8" fmla="*/ 83 w 84"/>
                <a:gd name="T9" fmla="*/ 2996 h 84"/>
                <a:gd name="T10" fmla="*/ 78 w 84"/>
                <a:gd name="T11" fmla="*/ 2980 h 84"/>
                <a:gd name="T12" fmla="*/ 67 w 84"/>
                <a:gd name="T13" fmla="*/ 2968 h 84"/>
                <a:gd name="T14" fmla="*/ 52 w 84"/>
                <a:gd name="T15" fmla="*/ 2961 h 84"/>
                <a:gd name="T16" fmla="*/ 36 w 84"/>
                <a:gd name="T17" fmla="*/ 2960 h 84"/>
                <a:gd name="T18" fmla="*/ 20 w 84"/>
                <a:gd name="T19" fmla="*/ 2966 h 84"/>
                <a:gd name="T20" fmla="*/ 8 w 84"/>
                <a:gd name="T21" fmla="*/ 2976 h 84"/>
                <a:gd name="T22" fmla="*/ 1 w 84"/>
                <a:gd name="T23" fmla="*/ 2991 h 84"/>
                <a:gd name="T24" fmla="*/ 0 w 84"/>
                <a:gd name="T25" fmla="*/ 3007 h 84"/>
                <a:gd name="T26" fmla="*/ 5 w 84"/>
                <a:gd name="T27" fmla="*/ 3023 h 84"/>
                <a:gd name="T28" fmla="*/ 16 w 84"/>
                <a:gd name="T29" fmla="*/ 3035 h 84"/>
                <a:gd name="T30" fmla="*/ 30 w 84"/>
                <a:gd name="T31" fmla="*/ 3042 h 84"/>
                <a:gd name="T32" fmla="*/ 47 w 84"/>
                <a:gd name="T33" fmla="*/ 3043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84">
                  <a:moveTo>
                    <a:pt x="47" y="83"/>
                  </a:moveTo>
                  <a:lnTo>
                    <a:pt x="63" y="78"/>
                  </a:lnTo>
                  <a:lnTo>
                    <a:pt x="75" y="67"/>
                  </a:lnTo>
                  <a:lnTo>
                    <a:pt x="82" y="53"/>
                  </a:lnTo>
                  <a:lnTo>
                    <a:pt x="83" y="36"/>
                  </a:lnTo>
                  <a:lnTo>
                    <a:pt x="78" y="20"/>
                  </a:lnTo>
                  <a:lnTo>
                    <a:pt x="67" y="8"/>
                  </a:lnTo>
                  <a:lnTo>
                    <a:pt x="52" y="1"/>
                  </a:lnTo>
                  <a:lnTo>
                    <a:pt x="36" y="0"/>
                  </a:lnTo>
                  <a:lnTo>
                    <a:pt x="20" y="6"/>
                  </a:lnTo>
                  <a:lnTo>
                    <a:pt x="8" y="16"/>
                  </a:lnTo>
                  <a:lnTo>
                    <a:pt x="1" y="31"/>
                  </a:lnTo>
                  <a:lnTo>
                    <a:pt x="0" y="47"/>
                  </a:lnTo>
                  <a:lnTo>
                    <a:pt x="5" y="63"/>
                  </a:lnTo>
                  <a:lnTo>
                    <a:pt x="16" y="75"/>
                  </a:lnTo>
                  <a:lnTo>
                    <a:pt x="30" y="82"/>
                  </a:lnTo>
                  <a:lnTo>
                    <a:pt x="47" y="8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5" name="Picture 2065"/>
            <p:cNvPicPr>
              <a:picLocks noChangeAspect="1" noChangeArrowheads="1"/>
            </p:cNvPicPr>
            <p:nvPr/>
          </p:nvPicPr>
          <p:blipFill>
            <a:blip r:embed="rId55" cstate="print"/>
            <a:srcRect/>
            <a:stretch>
              <a:fillRect/>
            </a:stretch>
          </p:blipFill>
          <p:spPr bwMode="auto">
            <a:xfrm>
              <a:off x="4447" y="2797"/>
              <a:ext cx="1128" cy="1131"/>
            </a:xfrm>
            <a:prstGeom prst="rect">
              <a:avLst/>
            </a:prstGeom>
            <a:noFill/>
          </p:spPr>
        </p:pic>
        <p:sp>
          <p:nvSpPr>
            <p:cNvPr id="156" name="Freeform 2066"/>
            <p:cNvSpPr>
              <a:spLocks/>
            </p:cNvSpPr>
            <p:nvPr/>
          </p:nvSpPr>
          <p:spPr bwMode="auto">
            <a:xfrm>
              <a:off x="4517" y="2867"/>
              <a:ext cx="988" cy="990"/>
            </a:xfrm>
            <a:custGeom>
              <a:avLst/>
              <a:gdLst>
                <a:gd name="T0" fmla="*/ 0 w 988"/>
                <a:gd name="T1" fmla="*/ 3363 h 990"/>
                <a:gd name="T2" fmla="*/ 5 w 988"/>
                <a:gd name="T3" fmla="*/ 3290 h 990"/>
                <a:gd name="T4" fmla="*/ 20 w 988"/>
                <a:gd name="T5" fmla="*/ 3220 h 990"/>
                <a:gd name="T6" fmla="*/ 45 w 988"/>
                <a:gd name="T7" fmla="*/ 3154 h 990"/>
                <a:gd name="T8" fmla="*/ 79 w 988"/>
                <a:gd name="T9" fmla="*/ 3093 h 990"/>
                <a:gd name="T10" fmla="*/ 121 w 988"/>
                <a:gd name="T11" fmla="*/ 3038 h 990"/>
                <a:gd name="T12" fmla="*/ 169 w 988"/>
                <a:gd name="T13" fmla="*/ 2989 h 990"/>
                <a:gd name="T14" fmla="*/ 224 w 988"/>
                <a:gd name="T15" fmla="*/ 2948 h 990"/>
                <a:gd name="T16" fmla="*/ 285 w 988"/>
                <a:gd name="T17" fmla="*/ 2914 h 990"/>
                <a:gd name="T18" fmla="*/ 351 w 988"/>
                <a:gd name="T19" fmla="*/ 2889 h 990"/>
                <a:gd name="T20" fmla="*/ 420 w 988"/>
                <a:gd name="T21" fmla="*/ 2873 h 990"/>
                <a:gd name="T22" fmla="*/ 493 w 988"/>
                <a:gd name="T23" fmla="*/ 2868 h 990"/>
                <a:gd name="T24" fmla="*/ 566 w 988"/>
                <a:gd name="T25" fmla="*/ 2873 h 990"/>
                <a:gd name="T26" fmla="*/ 636 w 988"/>
                <a:gd name="T27" fmla="*/ 2889 h 990"/>
                <a:gd name="T28" fmla="*/ 702 w 988"/>
                <a:gd name="T29" fmla="*/ 2914 h 990"/>
                <a:gd name="T30" fmla="*/ 762 w 988"/>
                <a:gd name="T31" fmla="*/ 2948 h 990"/>
                <a:gd name="T32" fmla="*/ 817 w 988"/>
                <a:gd name="T33" fmla="*/ 2989 h 990"/>
                <a:gd name="T34" fmla="*/ 866 w 988"/>
                <a:gd name="T35" fmla="*/ 3038 h 990"/>
                <a:gd name="T36" fmla="*/ 908 w 988"/>
                <a:gd name="T37" fmla="*/ 3093 h 990"/>
                <a:gd name="T38" fmla="*/ 941 w 988"/>
                <a:gd name="T39" fmla="*/ 3154 h 990"/>
                <a:gd name="T40" fmla="*/ 966 w 988"/>
                <a:gd name="T41" fmla="*/ 3220 h 990"/>
                <a:gd name="T42" fmla="*/ 982 w 988"/>
                <a:gd name="T43" fmla="*/ 3290 h 990"/>
                <a:gd name="T44" fmla="*/ 987 w 988"/>
                <a:gd name="T45" fmla="*/ 3363 h 990"/>
                <a:gd name="T46" fmla="*/ 982 w 988"/>
                <a:gd name="T47" fmla="*/ 3436 h 990"/>
                <a:gd name="T48" fmla="*/ 966 w 988"/>
                <a:gd name="T49" fmla="*/ 3506 h 990"/>
                <a:gd name="T50" fmla="*/ 941 w 988"/>
                <a:gd name="T51" fmla="*/ 3572 h 990"/>
                <a:gd name="T52" fmla="*/ 908 w 988"/>
                <a:gd name="T53" fmla="*/ 3632 h 990"/>
                <a:gd name="T54" fmla="*/ 866 w 988"/>
                <a:gd name="T55" fmla="*/ 3688 h 990"/>
                <a:gd name="T56" fmla="*/ 817 w 988"/>
                <a:gd name="T57" fmla="*/ 3736 h 990"/>
                <a:gd name="T58" fmla="*/ 762 w 988"/>
                <a:gd name="T59" fmla="*/ 3778 h 990"/>
                <a:gd name="T60" fmla="*/ 702 w 988"/>
                <a:gd name="T61" fmla="*/ 3812 h 990"/>
                <a:gd name="T62" fmla="*/ 636 w 988"/>
                <a:gd name="T63" fmla="*/ 3837 h 990"/>
                <a:gd name="T64" fmla="*/ 566 w 988"/>
                <a:gd name="T65" fmla="*/ 3852 h 990"/>
                <a:gd name="T66" fmla="*/ 493 w 988"/>
                <a:gd name="T67" fmla="*/ 3858 h 990"/>
                <a:gd name="T68" fmla="*/ 420 w 988"/>
                <a:gd name="T69" fmla="*/ 3852 h 990"/>
                <a:gd name="T70" fmla="*/ 351 w 988"/>
                <a:gd name="T71" fmla="*/ 3837 h 990"/>
                <a:gd name="T72" fmla="*/ 285 w 988"/>
                <a:gd name="T73" fmla="*/ 3812 h 990"/>
                <a:gd name="T74" fmla="*/ 224 w 988"/>
                <a:gd name="T75" fmla="*/ 3778 h 990"/>
                <a:gd name="T76" fmla="*/ 169 w 988"/>
                <a:gd name="T77" fmla="*/ 3736 h 990"/>
                <a:gd name="T78" fmla="*/ 121 w 988"/>
                <a:gd name="T79" fmla="*/ 3688 h 990"/>
                <a:gd name="T80" fmla="*/ 79 w 988"/>
                <a:gd name="T81" fmla="*/ 3632 h 990"/>
                <a:gd name="T82" fmla="*/ 45 w 988"/>
                <a:gd name="T83" fmla="*/ 3572 h 990"/>
                <a:gd name="T84" fmla="*/ 20 w 988"/>
                <a:gd name="T85" fmla="*/ 3506 h 990"/>
                <a:gd name="T86" fmla="*/ 5 w 988"/>
                <a:gd name="T87" fmla="*/ 3436 h 990"/>
                <a:gd name="T88" fmla="*/ 0 w 988"/>
                <a:gd name="T89" fmla="*/ 3363 h 9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88" h="990">
                  <a:moveTo>
                    <a:pt x="0" y="495"/>
                  </a:moveTo>
                  <a:lnTo>
                    <a:pt x="5" y="422"/>
                  </a:lnTo>
                  <a:lnTo>
                    <a:pt x="20" y="352"/>
                  </a:lnTo>
                  <a:lnTo>
                    <a:pt x="45" y="286"/>
                  </a:lnTo>
                  <a:lnTo>
                    <a:pt x="79" y="225"/>
                  </a:lnTo>
                  <a:lnTo>
                    <a:pt x="121" y="170"/>
                  </a:lnTo>
                  <a:lnTo>
                    <a:pt x="169" y="121"/>
                  </a:lnTo>
                  <a:lnTo>
                    <a:pt x="224" y="80"/>
                  </a:lnTo>
                  <a:lnTo>
                    <a:pt x="285" y="46"/>
                  </a:lnTo>
                  <a:lnTo>
                    <a:pt x="351" y="21"/>
                  </a:lnTo>
                  <a:lnTo>
                    <a:pt x="420" y="5"/>
                  </a:lnTo>
                  <a:lnTo>
                    <a:pt x="493" y="0"/>
                  </a:lnTo>
                  <a:lnTo>
                    <a:pt x="566" y="5"/>
                  </a:lnTo>
                  <a:lnTo>
                    <a:pt x="636" y="21"/>
                  </a:lnTo>
                  <a:lnTo>
                    <a:pt x="702" y="46"/>
                  </a:lnTo>
                  <a:lnTo>
                    <a:pt x="762" y="80"/>
                  </a:lnTo>
                  <a:lnTo>
                    <a:pt x="817" y="121"/>
                  </a:lnTo>
                  <a:lnTo>
                    <a:pt x="866" y="170"/>
                  </a:lnTo>
                  <a:lnTo>
                    <a:pt x="908" y="225"/>
                  </a:lnTo>
                  <a:lnTo>
                    <a:pt x="941" y="286"/>
                  </a:lnTo>
                  <a:lnTo>
                    <a:pt x="966" y="352"/>
                  </a:lnTo>
                  <a:lnTo>
                    <a:pt x="982" y="422"/>
                  </a:lnTo>
                  <a:lnTo>
                    <a:pt x="987" y="495"/>
                  </a:lnTo>
                  <a:lnTo>
                    <a:pt x="982" y="568"/>
                  </a:lnTo>
                  <a:lnTo>
                    <a:pt x="966" y="638"/>
                  </a:lnTo>
                  <a:lnTo>
                    <a:pt x="941" y="704"/>
                  </a:lnTo>
                  <a:lnTo>
                    <a:pt x="908" y="764"/>
                  </a:lnTo>
                  <a:lnTo>
                    <a:pt x="866" y="820"/>
                  </a:lnTo>
                  <a:lnTo>
                    <a:pt x="817" y="868"/>
                  </a:lnTo>
                  <a:lnTo>
                    <a:pt x="762" y="910"/>
                  </a:lnTo>
                  <a:lnTo>
                    <a:pt x="702" y="944"/>
                  </a:lnTo>
                  <a:lnTo>
                    <a:pt x="636" y="969"/>
                  </a:lnTo>
                  <a:lnTo>
                    <a:pt x="566" y="984"/>
                  </a:lnTo>
                  <a:lnTo>
                    <a:pt x="493" y="990"/>
                  </a:lnTo>
                  <a:lnTo>
                    <a:pt x="420" y="984"/>
                  </a:lnTo>
                  <a:lnTo>
                    <a:pt x="351" y="969"/>
                  </a:lnTo>
                  <a:lnTo>
                    <a:pt x="285" y="944"/>
                  </a:lnTo>
                  <a:lnTo>
                    <a:pt x="224" y="910"/>
                  </a:lnTo>
                  <a:lnTo>
                    <a:pt x="169" y="868"/>
                  </a:lnTo>
                  <a:lnTo>
                    <a:pt x="121" y="820"/>
                  </a:lnTo>
                  <a:lnTo>
                    <a:pt x="79" y="764"/>
                  </a:lnTo>
                  <a:lnTo>
                    <a:pt x="45" y="704"/>
                  </a:lnTo>
                  <a:lnTo>
                    <a:pt x="20" y="638"/>
                  </a:lnTo>
                  <a:lnTo>
                    <a:pt x="5" y="568"/>
                  </a:lnTo>
                  <a:lnTo>
                    <a:pt x="0" y="495"/>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7" name="Freeform 2067"/>
            <p:cNvSpPr>
              <a:spLocks/>
            </p:cNvSpPr>
            <p:nvPr/>
          </p:nvSpPr>
          <p:spPr bwMode="auto">
            <a:xfrm>
              <a:off x="4447" y="2797"/>
              <a:ext cx="1128" cy="1131"/>
            </a:xfrm>
            <a:custGeom>
              <a:avLst/>
              <a:gdLst>
                <a:gd name="T0" fmla="*/ 0 w 1128"/>
                <a:gd name="T1" fmla="*/ 3363 h 1131"/>
                <a:gd name="T2" fmla="*/ 5 w 1128"/>
                <a:gd name="T3" fmla="*/ 3440 h 1131"/>
                <a:gd name="T4" fmla="*/ 20 w 1128"/>
                <a:gd name="T5" fmla="*/ 3513 h 1131"/>
                <a:gd name="T6" fmla="*/ 44 w 1128"/>
                <a:gd name="T7" fmla="*/ 3583 h 1131"/>
                <a:gd name="T8" fmla="*/ 77 w 1128"/>
                <a:gd name="T9" fmla="*/ 3648 h 1131"/>
                <a:gd name="T10" fmla="*/ 117 w 1128"/>
                <a:gd name="T11" fmla="*/ 3708 h 1131"/>
                <a:gd name="T12" fmla="*/ 165 w 1128"/>
                <a:gd name="T13" fmla="*/ 3762 h 1131"/>
                <a:gd name="T14" fmla="*/ 219 w 1128"/>
                <a:gd name="T15" fmla="*/ 3810 h 1131"/>
                <a:gd name="T16" fmla="*/ 279 w 1128"/>
                <a:gd name="T17" fmla="*/ 3851 h 1131"/>
                <a:gd name="T18" fmla="*/ 344 w 1128"/>
                <a:gd name="T19" fmla="*/ 3884 h 1131"/>
                <a:gd name="T20" fmla="*/ 414 w 1128"/>
                <a:gd name="T21" fmla="*/ 3908 h 1131"/>
                <a:gd name="T22" fmla="*/ 487 w 1128"/>
                <a:gd name="T23" fmla="*/ 3923 h 1131"/>
                <a:gd name="T24" fmla="*/ 563 w 1128"/>
                <a:gd name="T25" fmla="*/ 3928 h 1131"/>
                <a:gd name="T26" fmla="*/ 640 w 1128"/>
                <a:gd name="T27" fmla="*/ 3923 h 1131"/>
                <a:gd name="T28" fmla="*/ 713 w 1128"/>
                <a:gd name="T29" fmla="*/ 3908 h 1131"/>
                <a:gd name="T30" fmla="*/ 783 w 1128"/>
                <a:gd name="T31" fmla="*/ 3884 h 1131"/>
                <a:gd name="T32" fmla="*/ 848 w 1128"/>
                <a:gd name="T33" fmla="*/ 3851 h 1131"/>
                <a:gd name="T34" fmla="*/ 908 w 1128"/>
                <a:gd name="T35" fmla="*/ 3810 h 1131"/>
                <a:gd name="T36" fmla="*/ 962 w 1128"/>
                <a:gd name="T37" fmla="*/ 3762 h 1131"/>
                <a:gd name="T38" fmla="*/ 1010 w 1128"/>
                <a:gd name="T39" fmla="*/ 3708 h 1131"/>
                <a:gd name="T40" fmla="*/ 1050 w 1128"/>
                <a:gd name="T41" fmla="*/ 3648 h 1131"/>
                <a:gd name="T42" fmla="*/ 1083 w 1128"/>
                <a:gd name="T43" fmla="*/ 3583 h 1131"/>
                <a:gd name="T44" fmla="*/ 1107 w 1128"/>
                <a:gd name="T45" fmla="*/ 3513 h 1131"/>
                <a:gd name="T46" fmla="*/ 1122 w 1128"/>
                <a:gd name="T47" fmla="*/ 3440 h 1131"/>
                <a:gd name="T48" fmla="*/ 1127 w 1128"/>
                <a:gd name="T49" fmla="*/ 3363 h 1131"/>
                <a:gd name="T50" fmla="*/ 1122 w 1128"/>
                <a:gd name="T51" fmla="*/ 3286 h 1131"/>
                <a:gd name="T52" fmla="*/ 1107 w 1128"/>
                <a:gd name="T53" fmla="*/ 3213 h 1131"/>
                <a:gd name="T54" fmla="*/ 1083 w 1128"/>
                <a:gd name="T55" fmla="*/ 3143 h 1131"/>
                <a:gd name="T56" fmla="*/ 1050 w 1128"/>
                <a:gd name="T57" fmla="*/ 3078 h 1131"/>
                <a:gd name="T58" fmla="*/ 1010 w 1128"/>
                <a:gd name="T59" fmla="*/ 3018 h 1131"/>
                <a:gd name="T60" fmla="*/ 962 w 1128"/>
                <a:gd name="T61" fmla="*/ 2963 h 1131"/>
                <a:gd name="T62" fmla="*/ 908 w 1128"/>
                <a:gd name="T63" fmla="*/ 2916 h 1131"/>
                <a:gd name="T64" fmla="*/ 848 w 1128"/>
                <a:gd name="T65" fmla="*/ 2875 h 1131"/>
                <a:gd name="T66" fmla="*/ 783 w 1128"/>
                <a:gd name="T67" fmla="*/ 2842 h 1131"/>
                <a:gd name="T68" fmla="*/ 713 w 1128"/>
                <a:gd name="T69" fmla="*/ 2818 h 1131"/>
                <a:gd name="T70" fmla="*/ 640 w 1128"/>
                <a:gd name="T71" fmla="*/ 2803 h 1131"/>
                <a:gd name="T72" fmla="*/ 563 w 1128"/>
                <a:gd name="T73" fmla="*/ 2798 h 1131"/>
                <a:gd name="T74" fmla="*/ 487 w 1128"/>
                <a:gd name="T75" fmla="*/ 2803 h 1131"/>
                <a:gd name="T76" fmla="*/ 414 w 1128"/>
                <a:gd name="T77" fmla="*/ 2818 h 1131"/>
                <a:gd name="T78" fmla="*/ 344 w 1128"/>
                <a:gd name="T79" fmla="*/ 2842 h 1131"/>
                <a:gd name="T80" fmla="*/ 279 w 1128"/>
                <a:gd name="T81" fmla="*/ 2875 h 1131"/>
                <a:gd name="T82" fmla="*/ 219 w 1128"/>
                <a:gd name="T83" fmla="*/ 2916 h 1131"/>
                <a:gd name="T84" fmla="*/ 165 w 1128"/>
                <a:gd name="T85" fmla="*/ 2963 h 1131"/>
                <a:gd name="T86" fmla="*/ 117 w 1128"/>
                <a:gd name="T87" fmla="*/ 3018 h 1131"/>
                <a:gd name="T88" fmla="*/ 77 w 1128"/>
                <a:gd name="T89" fmla="*/ 3078 h 1131"/>
                <a:gd name="T90" fmla="*/ 44 w 1128"/>
                <a:gd name="T91" fmla="*/ 3143 h 1131"/>
                <a:gd name="T92" fmla="*/ 20 w 1128"/>
                <a:gd name="T93" fmla="*/ 3213 h 1131"/>
                <a:gd name="T94" fmla="*/ 5 w 1128"/>
                <a:gd name="T95" fmla="*/ 3286 h 1131"/>
                <a:gd name="T96" fmla="*/ 0 w 1128"/>
                <a:gd name="T97" fmla="*/ 3363 h 1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8" h="1131">
                  <a:moveTo>
                    <a:pt x="0" y="565"/>
                  </a:moveTo>
                  <a:lnTo>
                    <a:pt x="5" y="642"/>
                  </a:lnTo>
                  <a:lnTo>
                    <a:pt x="20" y="715"/>
                  </a:lnTo>
                  <a:lnTo>
                    <a:pt x="44" y="785"/>
                  </a:lnTo>
                  <a:lnTo>
                    <a:pt x="77" y="850"/>
                  </a:lnTo>
                  <a:lnTo>
                    <a:pt x="117" y="910"/>
                  </a:lnTo>
                  <a:lnTo>
                    <a:pt x="165" y="964"/>
                  </a:lnTo>
                  <a:lnTo>
                    <a:pt x="219" y="1012"/>
                  </a:lnTo>
                  <a:lnTo>
                    <a:pt x="279" y="1053"/>
                  </a:lnTo>
                  <a:lnTo>
                    <a:pt x="344" y="1086"/>
                  </a:lnTo>
                  <a:lnTo>
                    <a:pt x="414" y="1110"/>
                  </a:lnTo>
                  <a:lnTo>
                    <a:pt x="487" y="1125"/>
                  </a:lnTo>
                  <a:lnTo>
                    <a:pt x="563" y="1130"/>
                  </a:lnTo>
                  <a:lnTo>
                    <a:pt x="640" y="1125"/>
                  </a:lnTo>
                  <a:lnTo>
                    <a:pt x="713" y="1110"/>
                  </a:lnTo>
                  <a:lnTo>
                    <a:pt x="783" y="1086"/>
                  </a:lnTo>
                  <a:lnTo>
                    <a:pt x="848" y="1053"/>
                  </a:lnTo>
                  <a:lnTo>
                    <a:pt x="908" y="1012"/>
                  </a:lnTo>
                  <a:lnTo>
                    <a:pt x="962" y="964"/>
                  </a:lnTo>
                  <a:lnTo>
                    <a:pt x="1010" y="910"/>
                  </a:lnTo>
                  <a:lnTo>
                    <a:pt x="1050" y="850"/>
                  </a:lnTo>
                  <a:lnTo>
                    <a:pt x="1083" y="785"/>
                  </a:lnTo>
                  <a:lnTo>
                    <a:pt x="1107" y="715"/>
                  </a:lnTo>
                  <a:lnTo>
                    <a:pt x="1122" y="642"/>
                  </a:lnTo>
                  <a:lnTo>
                    <a:pt x="1127" y="565"/>
                  </a:lnTo>
                  <a:lnTo>
                    <a:pt x="1122" y="488"/>
                  </a:lnTo>
                  <a:lnTo>
                    <a:pt x="1107" y="415"/>
                  </a:lnTo>
                  <a:lnTo>
                    <a:pt x="1083" y="345"/>
                  </a:lnTo>
                  <a:lnTo>
                    <a:pt x="1050" y="280"/>
                  </a:lnTo>
                  <a:lnTo>
                    <a:pt x="1010" y="220"/>
                  </a:lnTo>
                  <a:lnTo>
                    <a:pt x="962" y="165"/>
                  </a:lnTo>
                  <a:lnTo>
                    <a:pt x="908" y="118"/>
                  </a:lnTo>
                  <a:lnTo>
                    <a:pt x="848" y="77"/>
                  </a:lnTo>
                  <a:lnTo>
                    <a:pt x="783" y="44"/>
                  </a:lnTo>
                  <a:lnTo>
                    <a:pt x="713" y="20"/>
                  </a:lnTo>
                  <a:lnTo>
                    <a:pt x="640" y="5"/>
                  </a:lnTo>
                  <a:lnTo>
                    <a:pt x="563" y="0"/>
                  </a:lnTo>
                  <a:lnTo>
                    <a:pt x="487" y="5"/>
                  </a:lnTo>
                  <a:lnTo>
                    <a:pt x="414" y="20"/>
                  </a:lnTo>
                  <a:lnTo>
                    <a:pt x="344" y="44"/>
                  </a:lnTo>
                  <a:lnTo>
                    <a:pt x="279" y="77"/>
                  </a:lnTo>
                  <a:lnTo>
                    <a:pt x="219" y="118"/>
                  </a:lnTo>
                  <a:lnTo>
                    <a:pt x="165" y="165"/>
                  </a:lnTo>
                  <a:lnTo>
                    <a:pt x="117" y="220"/>
                  </a:lnTo>
                  <a:lnTo>
                    <a:pt x="77" y="280"/>
                  </a:lnTo>
                  <a:lnTo>
                    <a:pt x="44" y="345"/>
                  </a:lnTo>
                  <a:lnTo>
                    <a:pt x="20" y="415"/>
                  </a:lnTo>
                  <a:lnTo>
                    <a:pt x="5" y="488"/>
                  </a:lnTo>
                  <a:lnTo>
                    <a:pt x="0" y="565"/>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8" name="Picture 2068"/>
            <p:cNvPicPr>
              <a:picLocks noChangeAspect="1" noChangeArrowheads="1"/>
            </p:cNvPicPr>
            <p:nvPr/>
          </p:nvPicPr>
          <p:blipFill>
            <a:blip r:embed="rId56" cstate="print"/>
            <a:srcRect/>
            <a:stretch>
              <a:fillRect/>
            </a:stretch>
          </p:blipFill>
          <p:spPr bwMode="auto">
            <a:xfrm>
              <a:off x="7568" y="2491"/>
              <a:ext cx="51" cy="406"/>
            </a:xfrm>
            <a:prstGeom prst="rect">
              <a:avLst/>
            </a:prstGeom>
            <a:noFill/>
          </p:spPr>
        </p:pic>
        <p:pic>
          <p:nvPicPr>
            <p:cNvPr id="159" name="Picture 2069"/>
            <p:cNvPicPr>
              <a:picLocks noChangeAspect="1" noChangeArrowheads="1"/>
            </p:cNvPicPr>
            <p:nvPr/>
          </p:nvPicPr>
          <p:blipFill>
            <a:blip r:embed="rId57" cstate="print"/>
            <a:srcRect/>
            <a:stretch>
              <a:fillRect/>
            </a:stretch>
          </p:blipFill>
          <p:spPr bwMode="auto">
            <a:xfrm>
              <a:off x="6046" y="2491"/>
              <a:ext cx="51" cy="406"/>
            </a:xfrm>
            <a:prstGeom prst="rect">
              <a:avLst/>
            </a:prstGeom>
            <a:noFill/>
          </p:spPr>
        </p:pic>
        <p:pic>
          <p:nvPicPr>
            <p:cNvPr id="160" name="Picture 2070"/>
            <p:cNvPicPr>
              <a:picLocks noChangeAspect="1" noChangeArrowheads="1"/>
            </p:cNvPicPr>
            <p:nvPr/>
          </p:nvPicPr>
          <p:blipFill>
            <a:blip r:embed="rId58" cstate="print"/>
            <a:srcRect/>
            <a:stretch>
              <a:fillRect/>
            </a:stretch>
          </p:blipFill>
          <p:spPr bwMode="auto">
            <a:xfrm>
              <a:off x="7586" y="3387"/>
              <a:ext cx="51" cy="406"/>
            </a:xfrm>
            <a:prstGeom prst="rect">
              <a:avLst/>
            </a:prstGeom>
            <a:noFill/>
          </p:spPr>
        </p:pic>
        <p:pic>
          <p:nvPicPr>
            <p:cNvPr id="161" name="Picture 2071"/>
            <p:cNvPicPr>
              <a:picLocks noChangeAspect="1" noChangeArrowheads="1"/>
            </p:cNvPicPr>
            <p:nvPr/>
          </p:nvPicPr>
          <p:blipFill>
            <a:blip r:embed="rId59" cstate="print"/>
            <a:srcRect/>
            <a:stretch>
              <a:fillRect/>
            </a:stretch>
          </p:blipFill>
          <p:spPr bwMode="auto">
            <a:xfrm>
              <a:off x="7825" y="1016"/>
              <a:ext cx="310" cy="311"/>
            </a:xfrm>
            <a:prstGeom prst="rect">
              <a:avLst/>
            </a:prstGeom>
            <a:noFill/>
          </p:spPr>
        </p:pic>
        <p:pic>
          <p:nvPicPr>
            <p:cNvPr id="162" name="Picture 2072"/>
            <p:cNvPicPr>
              <a:picLocks noChangeAspect="1" noChangeArrowheads="1"/>
            </p:cNvPicPr>
            <p:nvPr/>
          </p:nvPicPr>
          <p:blipFill>
            <a:blip r:embed="rId60" cstate="print"/>
            <a:srcRect/>
            <a:stretch>
              <a:fillRect/>
            </a:stretch>
          </p:blipFill>
          <p:spPr bwMode="auto">
            <a:xfrm>
              <a:off x="7819" y="1011"/>
              <a:ext cx="321" cy="321"/>
            </a:xfrm>
            <a:prstGeom prst="rect">
              <a:avLst/>
            </a:prstGeom>
            <a:noFill/>
          </p:spPr>
        </p:pic>
        <p:pic>
          <p:nvPicPr>
            <p:cNvPr id="163" name="Picture 2073"/>
            <p:cNvPicPr>
              <a:picLocks noChangeAspect="1" noChangeArrowheads="1"/>
            </p:cNvPicPr>
            <p:nvPr/>
          </p:nvPicPr>
          <p:blipFill>
            <a:blip r:embed="rId61" cstate="print"/>
            <a:srcRect/>
            <a:stretch>
              <a:fillRect/>
            </a:stretch>
          </p:blipFill>
          <p:spPr bwMode="auto">
            <a:xfrm>
              <a:off x="8189" y="1016"/>
              <a:ext cx="310" cy="311"/>
            </a:xfrm>
            <a:prstGeom prst="rect">
              <a:avLst/>
            </a:prstGeom>
            <a:noFill/>
          </p:spPr>
        </p:pic>
        <p:pic>
          <p:nvPicPr>
            <p:cNvPr id="164" name="Picture 2074"/>
            <p:cNvPicPr>
              <a:picLocks noChangeAspect="1" noChangeArrowheads="1"/>
            </p:cNvPicPr>
            <p:nvPr/>
          </p:nvPicPr>
          <p:blipFill>
            <a:blip r:embed="rId62" cstate="print"/>
            <a:srcRect/>
            <a:stretch>
              <a:fillRect/>
            </a:stretch>
          </p:blipFill>
          <p:spPr bwMode="auto">
            <a:xfrm>
              <a:off x="8184" y="1011"/>
              <a:ext cx="321" cy="321"/>
            </a:xfrm>
            <a:prstGeom prst="rect">
              <a:avLst/>
            </a:prstGeom>
            <a:noFill/>
          </p:spPr>
        </p:pic>
        <p:sp>
          <p:nvSpPr>
            <p:cNvPr id="165" name="Freeform 2075"/>
            <p:cNvSpPr>
              <a:spLocks/>
            </p:cNvSpPr>
            <p:nvPr/>
          </p:nvSpPr>
          <p:spPr bwMode="auto">
            <a:xfrm>
              <a:off x="6651" y="1468"/>
              <a:ext cx="70" cy="27"/>
            </a:xfrm>
            <a:custGeom>
              <a:avLst/>
              <a:gdLst>
                <a:gd name="T0" fmla="*/ 70 w 70"/>
                <a:gd name="T1" fmla="*/ 1495 h 27"/>
                <a:gd name="T2" fmla="*/ 0 w 70"/>
                <a:gd name="T3" fmla="*/ 1495 h 27"/>
                <a:gd name="T4" fmla="*/ 5 w 70"/>
                <a:gd name="T5" fmla="*/ 1485 h 27"/>
                <a:gd name="T6" fmla="*/ 13 w 70"/>
                <a:gd name="T7" fmla="*/ 1476 h 27"/>
                <a:gd name="T8" fmla="*/ 23 w 70"/>
                <a:gd name="T9" fmla="*/ 1471 h 27"/>
                <a:gd name="T10" fmla="*/ 35 w 70"/>
                <a:gd name="T11" fmla="*/ 1469 h 27"/>
                <a:gd name="T12" fmla="*/ 47 w 70"/>
                <a:gd name="T13" fmla="*/ 1471 h 27"/>
                <a:gd name="T14" fmla="*/ 57 w 70"/>
                <a:gd name="T15" fmla="*/ 1476 h 27"/>
                <a:gd name="T16" fmla="*/ 65 w 70"/>
                <a:gd name="T17" fmla="*/ 1485 h 27"/>
                <a:gd name="T18" fmla="*/ 70 w 70"/>
                <a:gd name="T19" fmla="*/ 149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27">
                  <a:moveTo>
                    <a:pt x="70" y="26"/>
                  </a:moveTo>
                  <a:lnTo>
                    <a:pt x="0" y="26"/>
                  </a:lnTo>
                  <a:lnTo>
                    <a:pt x="5" y="16"/>
                  </a:lnTo>
                  <a:lnTo>
                    <a:pt x="13" y="7"/>
                  </a:lnTo>
                  <a:lnTo>
                    <a:pt x="23" y="2"/>
                  </a:lnTo>
                  <a:lnTo>
                    <a:pt x="35" y="0"/>
                  </a:lnTo>
                  <a:lnTo>
                    <a:pt x="47" y="2"/>
                  </a:lnTo>
                  <a:lnTo>
                    <a:pt x="57" y="7"/>
                  </a:lnTo>
                  <a:lnTo>
                    <a:pt x="65" y="16"/>
                  </a:lnTo>
                  <a:lnTo>
                    <a:pt x="70" y="2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6" name="Freeform 2076"/>
            <p:cNvSpPr>
              <a:spLocks/>
            </p:cNvSpPr>
            <p:nvPr/>
          </p:nvSpPr>
          <p:spPr bwMode="auto">
            <a:xfrm>
              <a:off x="6651" y="1468"/>
              <a:ext cx="70" cy="27"/>
            </a:xfrm>
            <a:custGeom>
              <a:avLst/>
              <a:gdLst>
                <a:gd name="T0" fmla="*/ 35 w 70"/>
                <a:gd name="T1" fmla="*/ 1469 h 27"/>
                <a:gd name="T2" fmla="*/ 23 w 70"/>
                <a:gd name="T3" fmla="*/ 1471 h 27"/>
                <a:gd name="T4" fmla="*/ 13 w 70"/>
                <a:gd name="T5" fmla="*/ 1476 h 27"/>
                <a:gd name="T6" fmla="*/ 5 w 70"/>
                <a:gd name="T7" fmla="*/ 1485 h 27"/>
                <a:gd name="T8" fmla="*/ 0 w 70"/>
                <a:gd name="T9" fmla="*/ 1495 h 27"/>
                <a:gd name="T10" fmla="*/ 70 w 70"/>
                <a:gd name="T11" fmla="*/ 1495 h 27"/>
                <a:gd name="T12" fmla="*/ 65 w 70"/>
                <a:gd name="T13" fmla="*/ 1485 h 27"/>
                <a:gd name="T14" fmla="*/ 57 w 70"/>
                <a:gd name="T15" fmla="*/ 1476 h 27"/>
                <a:gd name="T16" fmla="*/ 47 w 70"/>
                <a:gd name="T17" fmla="*/ 1471 h 27"/>
                <a:gd name="T18" fmla="*/ 35 w 70"/>
                <a:gd name="T19" fmla="*/ 146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27">
                  <a:moveTo>
                    <a:pt x="35" y="0"/>
                  </a:moveTo>
                  <a:lnTo>
                    <a:pt x="23" y="2"/>
                  </a:lnTo>
                  <a:lnTo>
                    <a:pt x="13" y="7"/>
                  </a:lnTo>
                  <a:lnTo>
                    <a:pt x="5" y="16"/>
                  </a:lnTo>
                  <a:lnTo>
                    <a:pt x="0" y="26"/>
                  </a:lnTo>
                  <a:lnTo>
                    <a:pt x="70" y="26"/>
                  </a:lnTo>
                  <a:lnTo>
                    <a:pt x="65" y="16"/>
                  </a:lnTo>
                  <a:lnTo>
                    <a:pt x="57" y="7"/>
                  </a:lnTo>
                  <a:lnTo>
                    <a:pt x="47" y="2"/>
                  </a:lnTo>
                  <a:lnTo>
                    <a:pt x="35" y="0"/>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7" name="Picture 2077"/>
            <p:cNvPicPr>
              <a:picLocks noChangeAspect="1" noChangeArrowheads="1"/>
            </p:cNvPicPr>
            <p:nvPr/>
          </p:nvPicPr>
          <p:blipFill>
            <a:blip r:embed="rId63" cstate="print"/>
            <a:srcRect/>
            <a:stretch>
              <a:fillRect/>
            </a:stretch>
          </p:blipFill>
          <p:spPr bwMode="auto">
            <a:xfrm>
              <a:off x="4999" y="2537"/>
              <a:ext cx="123" cy="79"/>
            </a:xfrm>
            <a:prstGeom prst="rect">
              <a:avLst/>
            </a:prstGeom>
            <a:noFill/>
          </p:spPr>
        </p:pic>
        <p:sp>
          <p:nvSpPr>
            <p:cNvPr id="168" name="Freeform 2078"/>
            <p:cNvSpPr>
              <a:spLocks/>
            </p:cNvSpPr>
            <p:nvPr/>
          </p:nvSpPr>
          <p:spPr bwMode="auto">
            <a:xfrm>
              <a:off x="4999" y="2537"/>
              <a:ext cx="123" cy="79"/>
            </a:xfrm>
            <a:custGeom>
              <a:avLst/>
              <a:gdLst>
                <a:gd name="T0" fmla="*/ 122 w 123"/>
                <a:gd name="T1" fmla="*/ 2616 h 79"/>
                <a:gd name="T2" fmla="*/ 29 w 123"/>
                <a:gd name="T3" fmla="*/ 2616 h 79"/>
                <a:gd name="T4" fmla="*/ 18 w 123"/>
                <a:gd name="T5" fmla="*/ 2614 h 79"/>
                <a:gd name="T6" fmla="*/ 8 w 123"/>
                <a:gd name="T7" fmla="*/ 2608 h 79"/>
                <a:gd name="T8" fmla="*/ 2 w 123"/>
                <a:gd name="T9" fmla="*/ 2598 h 79"/>
                <a:gd name="T10" fmla="*/ 0 w 123"/>
                <a:gd name="T11" fmla="*/ 2587 h 79"/>
                <a:gd name="T12" fmla="*/ 0 w 123"/>
                <a:gd name="T13" fmla="*/ 2567 h 79"/>
                <a:gd name="T14" fmla="*/ 2 w 123"/>
                <a:gd name="T15" fmla="*/ 2556 h 79"/>
                <a:gd name="T16" fmla="*/ 8 w 123"/>
                <a:gd name="T17" fmla="*/ 2546 h 79"/>
                <a:gd name="T18" fmla="*/ 18 w 123"/>
                <a:gd name="T19" fmla="*/ 2540 h 79"/>
                <a:gd name="T20" fmla="*/ 29 w 123"/>
                <a:gd name="T21" fmla="*/ 2538 h 79"/>
                <a:gd name="T22" fmla="*/ 122 w 123"/>
                <a:gd name="T23" fmla="*/ 2538 h 79"/>
                <a:gd name="T24" fmla="*/ 122 w 123"/>
                <a:gd name="T25" fmla="*/ 2616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 h="79">
                  <a:moveTo>
                    <a:pt x="122" y="78"/>
                  </a:moveTo>
                  <a:lnTo>
                    <a:pt x="29" y="78"/>
                  </a:lnTo>
                  <a:lnTo>
                    <a:pt x="18" y="76"/>
                  </a:lnTo>
                  <a:lnTo>
                    <a:pt x="8" y="70"/>
                  </a:lnTo>
                  <a:lnTo>
                    <a:pt x="2" y="60"/>
                  </a:lnTo>
                  <a:lnTo>
                    <a:pt x="0" y="49"/>
                  </a:lnTo>
                  <a:lnTo>
                    <a:pt x="0" y="29"/>
                  </a:lnTo>
                  <a:lnTo>
                    <a:pt x="2" y="18"/>
                  </a:lnTo>
                  <a:lnTo>
                    <a:pt x="8" y="8"/>
                  </a:lnTo>
                  <a:lnTo>
                    <a:pt x="18" y="2"/>
                  </a:lnTo>
                  <a:lnTo>
                    <a:pt x="29" y="0"/>
                  </a:lnTo>
                  <a:lnTo>
                    <a:pt x="122" y="0"/>
                  </a:lnTo>
                  <a:lnTo>
                    <a:pt x="122" y="78"/>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9" name="Picture 2079"/>
            <p:cNvPicPr>
              <a:picLocks noChangeAspect="1" noChangeArrowheads="1"/>
            </p:cNvPicPr>
            <p:nvPr/>
          </p:nvPicPr>
          <p:blipFill>
            <a:blip r:embed="rId64" cstate="print"/>
            <a:srcRect/>
            <a:stretch>
              <a:fillRect/>
            </a:stretch>
          </p:blipFill>
          <p:spPr bwMode="auto">
            <a:xfrm>
              <a:off x="5021" y="2553"/>
              <a:ext cx="41" cy="42"/>
            </a:xfrm>
            <a:prstGeom prst="rect">
              <a:avLst/>
            </a:prstGeom>
            <a:noFill/>
          </p:spPr>
        </p:pic>
        <p:sp>
          <p:nvSpPr>
            <p:cNvPr id="170" name="Freeform 2080"/>
            <p:cNvSpPr>
              <a:spLocks/>
            </p:cNvSpPr>
            <p:nvPr/>
          </p:nvSpPr>
          <p:spPr bwMode="auto">
            <a:xfrm>
              <a:off x="5021" y="2553"/>
              <a:ext cx="41" cy="42"/>
            </a:xfrm>
            <a:custGeom>
              <a:avLst/>
              <a:gdLst>
                <a:gd name="T0" fmla="*/ 21 w 41"/>
                <a:gd name="T1" fmla="*/ 2595 h 42"/>
                <a:gd name="T2" fmla="*/ 32 w 41"/>
                <a:gd name="T3" fmla="*/ 2595 h 42"/>
                <a:gd name="T4" fmla="*/ 41 w 41"/>
                <a:gd name="T5" fmla="*/ 2586 h 42"/>
                <a:gd name="T6" fmla="*/ 41 w 41"/>
                <a:gd name="T7" fmla="*/ 2574 h 42"/>
                <a:gd name="T8" fmla="*/ 41 w 41"/>
                <a:gd name="T9" fmla="*/ 2563 h 42"/>
                <a:gd name="T10" fmla="*/ 32 w 41"/>
                <a:gd name="T11" fmla="*/ 2554 h 42"/>
                <a:gd name="T12" fmla="*/ 21 w 41"/>
                <a:gd name="T13" fmla="*/ 2554 h 42"/>
                <a:gd name="T14" fmla="*/ 9 w 41"/>
                <a:gd name="T15" fmla="*/ 2554 h 42"/>
                <a:gd name="T16" fmla="*/ 0 w 41"/>
                <a:gd name="T17" fmla="*/ 2563 h 42"/>
                <a:gd name="T18" fmla="*/ 0 w 41"/>
                <a:gd name="T19" fmla="*/ 2574 h 42"/>
                <a:gd name="T20" fmla="*/ 0 w 41"/>
                <a:gd name="T21" fmla="*/ 2586 h 42"/>
                <a:gd name="T22" fmla="*/ 9 w 41"/>
                <a:gd name="T23" fmla="*/ 2595 h 42"/>
                <a:gd name="T24" fmla="*/ 21 w 41"/>
                <a:gd name="T25" fmla="*/ 2595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2">
                  <a:moveTo>
                    <a:pt x="21" y="41"/>
                  </a:moveTo>
                  <a:lnTo>
                    <a:pt x="32" y="41"/>
                  </a:lnTo>
                  <a:lnTo>
                    <a:pt x="41" y="32"/>
                  </a:lnTo>
                  <a:lnTo>
                    <a:pt x="41" y="20"/>
                  </a:lnTo>
                  <a:lnTo>
                    <a:pt x="41" y="9"/>
                  </a:lnTo>
                  <a:lnTo>
                    <a:pt x="32" y="0"/>
                  </a:lnTo>
                  <a:lnTo>
                    <a:pt x="21" y="0"/>
                  </a:lnTo>
                  <a:lnTo>
                    <a:pt x="9" y="0"/>
                  </a:lnTo>
                  <a:lnTo>
                    <a:pt x="0" y="9"/>
                  </a:lnTo>
                  <a:lnTo>
                    <a:pt x="0" y="20"/>
                  </a:lnTo>
                  <a:lnTo>
                    <a:pt x="0" y="32"/>
                  </a:lnTo>
                  <a:lnTo>
                    <a:pt x="9" y="41"/>
                  </a:lnTo>
                  <a:lnTo>
                    <a:pt x="21" y="4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1" name="Picture 2081"/>
            <p:cNvPicPr>
              <a:picLocks noChangeAspect="1" noChangeArrowheads="1"/>
            </p:cNvPicPr>
            <p:nvPr/>
          </p:nvPicPr>
          <p:blipFill>
            <a:blip r:embed="rId65" cstate="print"/>
            <a:srcRect/>
            <a:stretch>
              <a:fillRect/>
            </a:stretch>
          </p:blipFill>
          <p:spPr bwMode="auto">
            <a:xfrm>
              <a:off x="5123" y="2553"/>
              <a:ext cx="318" cy="48"/>
            </a:xfrm>
            <a:prstGeom prst="rect">
              <a:avLst/>
            </a:prstGeom>
            <a:noFill/>
          </p:spPr>
        </p:pic>
        <p:sp>
          <p:nvSpPr>
            <p:cNvPr id="172" name="Rectangle 2082"/>
            <p:cNvSpPr>
              <a:spLocks noChangeArrowheads="1"/>
            </p:cNvSpPr>
            <p:nvPr/>
          </p:nvSpPr>
          <p:spPr bwMode="auto">
            <a:xfrm>
              <a:off x="5123" y="2553"/>
              <a:ext cx="318" cy="48"/>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3" name="Line 2083"/>
            <p:cNvSpPr>
              <a:spLocks noChangeShapeType="1"/>
            </p:cNvSpPr>
            <p:nvPr/>
          </p:nvSpPr>
          <p:spPr bwMode="auto">
            <a:xfrm>
              <a:off x="5141"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4" name="Line 2084"/>
            <p:cNvSpPr>
              <a:spLocks noChangeShapeType="1"/>
            </p:cNvSpPr>
            <p:nvPr/>
          </p:nvSpPr>
          <p:spPr bwMode="auto">
            <a:xfrm>
              <a:off x="5155"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5" name="Line 2085"/>
            <p:cNvSpPr>
              <a:spLocks noChangeShapeType="1"/>
            </p:cNvSpPr>
            <p:nvPr/>
          </p:nvSpPr>
          <p:spPr bwMode="auto">
            <a:xfrm>
              <a:off x="5169"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6" name="Line 2086"/>
            <p:cNvSpPr>
              <a:spLocks noChangeShapeType="1"/>
            </p:cNvSpPr>
            <p:nvPr/>
          </p:nvSpPr>
          <p:spPr bwMode="auto">
            <a:xfrm>
              <a:off x="5183"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7" name="Freeform 2087"/>
            <p:cNvSpPr>
              <a:spLocks/>
            </p:cNvSpPr>
            <p:nvPr/>
          </p:nvSpPr>
          <p:spPr bwMode="auto">
            <a:xfrm>
              <a:off x="9356" y="2071"/>
              <a:ext cx="161" cy="604"/>
            </a:xfrm>
            <a:custGeom>
              <a:avLst/>
              <a:gdLst>
                <a:gd name="T0" fmla="*/ 131 w 161"/>
                <a:gd name="T1" fmla="*/ 2675 h 604"/>
                <a:gd name="T2" fmla="*/ 123 w 161"/>
                <a:gd name="T3" fmla="*/ 2640 h 604"/>
                <a:gd name="T4" fmla="*/ 31 w 161"/>
                <a:gd name="T5" fmla="*/ 2588 h 604"/>
                <a:gd name="T6" fmla="*/ 31 w 161"/>
                <a:gd name="T7" fmla="*/ 2395 h 604"/>
                <a:gd name="T8" fmla="*/ 0 w 161"/>
                <a:gd name="T9" fmla="*/ 2395 h 604"/>
                <a:gd name="T10" fmla="*/ 0 w 161"/>
                <a:gd name="T11" fmla="*/ 2319 h 604"/>
                <a:gd name="T12" fmla="*/ 31 w 161"/>
                <a:gd name="T13" fmla="*/ 2319 h 604"/>
                <a:gd name="T14" fmla="*/ 31 w 161"/>
                <a:gd name="T15" fmla="*/ 2127 h 604"/>
                <a:gd name="T16" fmla="*/ 149 w 161"/>
                <a:gd name="T17" fmla="*/ 2072 h 604"/>
                <a:gd name="T18" fmla="*/ 160 w 161"/>
                <a:gd name="T19" fmla="*/ 2116 h 604"/>
                <a:gd name="T20" fmla="*/ 139 w 161"/>
                <a:gd name="T21" fmla="*/ 2135 h 604"/>
                <a:gd name="T22" fmla="*/ 131 w 161"/>
                <a:gd name="T23" fmla="*/ 2153 h 604"/>
                <a:gd name="T24" fmla="*/ 134 w 161"/>
                <a:gd name="T25" fmla="*/ 2574 h 604"/>
                <a:gd name="T26" fmla="*/ 149 w 161"/>
                <a:gd name="T27" fmla="*/ 2605 h 604"/>
                <a:gd name="T28" fmla="*/ 149 w 161"/>
                <a:gd name="T29" fmla="*/ 2667 h 604"/>
                <a:gd name="T30" fmla="*/ 131 w 161"/>
                <a:gd name="T31" fmla="*/ 2675 h 6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1" h="604">
                  <a:moveTo>
                    <a:pt x="131" y="603"/>
                  </a:moveTo>
                  <a:lnTo>
                    <a:pt x="123" y="568"/>
                  </a:lnTo>
                  <a:lnTo>
                    <a:pt x="31" y="516"/>
                  </a:lnTo>
                  <a:lnTo>
                    <a:pt x="31" y="323"/>
                  </a:lnTo>
                  <a:lnTo>
                    <a:pt x="0" y="323"/>
                  </a:lnTo>
                  <a:lnTo>
                    <a:pt x="0" y="247"/>
                  </a:lnTo>
                  <a:lnTo>
                    <a:pt x="31" y="247"/>
                  </a:lnTo>
                  <a:lnTo>
                    <a:pt x="31" y="55"/>
                  </a:lnTo>
                  <a:lnTo>
                    <a:pt x="149" y="0"/>
                  </a:lnTo>
                  <a:lnTo>
                    <a:pt x="160" y="44"/>
                  </a:lnTo>
                  <a:lnTo>
                    <a:pt x="139" y="63"/>
                  </a:lnTo>
                  <a:lnTo>
                    <a:pt x="131" y="81"/>
                  </a:lnTo>
                  <a:lnTo>
                    <a:pt x="134" y="502"/>
                  </a:lnTo>
                  <a:lnTo>
                    <a:pt x="149" y="533"/>
                  </a:lnTo>
                  <a:lnTo>
                    <a:pt x="149" y="595"/>
                  </a:lnTo>
                  <a:lnTo>
                    <a:pt x="131" y="603"/>
                  </a:lnTo>
                  <a:close/>
                </a:path>
              </a:pathLst>
            </a:custGeom>
            <a:solidFill>
              <a:srgbClr val="D2E288"/>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8" name="AutoShape 2088"/>
            <p:cNvSpPr>
              <a:spLocks/>
            </p:cNvSpPr>
            <p:nvPr/>
          </p:nvSpPr>
          <p:spPr bwMode="auto">
            <a:xfrm>
              <a:off x="9462" y="2657"/>
              <a:ext cx="80" cy="29"/>
            </a:xfrm>
            <a:custGeom>
              <a:avLst/>
              <a:gdLst>
                <a:gd name="T0" fmla="*/ 74 w 80"/>
                <a:gd name="T1" fmla="*/ 2686 h 29"/>
                <a:gd name="T2" fmla="*/ 5 w 80"/>
                <a:gd name="T3" fmla="*/ 2686 h 29"/>
                <a:gd name="T4" fmla="*/ 0 w 80"/>
                <a:gd name="T5" fmla="*/ 2657 h 29"/>
                <a:gd name="T6" fmla="*/ 8 w 80"/>
                <a:gd name="T7" fmla="*/ 2657 h 29"/>
                <a:gd name="T8" fmla="*/ 12 w 80"/>
                <a:gd name="T9" fmla="*/ 2678 h 29"/>
                <a:gd name="T10" fmla="*/ 75 w 80"/>
                <a:gd name="T11" fmla="*/ 2678 h 29"/>
                <a:gd name="T12" fmla="*/ 74 w 80"/>
                <a:gd name="T13" fmla="*/ 2686 h 29"/>
                <a:gd name="T14" fmla="*/ 75 w 80"/>
                <a:gd name="T15" fmla="*/ 2678 h 29"/>
                <a:gd name="T16" fmla="*/ 68 w 80"/>
                <a:gd name="T17" fmla="*/ 2678 h 29"/>
                <a:gd name="T18" fmla="*/ 71 w 80"/>
                <a:gd name="T19" fmla="*/ 2663 h 29"/>
                <a:gd name="T20" fmla="*/ 72 w 80"/>
                <a:gd name="T21" fmla="*/ 2657 h 29"/>
                <a:gd name="T22" fmla="*/ 80 w 80"/>
                <a:gd name="T23" fmla="*/ 2657 h 29"/>
                <a:gd name="T24" fmla="*/ 75 w 80"/>
                <a:gd name="T25" fmla="*/ 267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 h="29">
                  <a:moveTo>
                    <a:pt x="74" y="29"/>
                  </a:moveTo>
                  <a:lnTo>
                    <a:pt x="5" y="29"/>
                  </a:lnTo>
                  <a:lnTo>
                    <a:pt x="0" y="0"/>
                  </a:lnTo>
                  <a:lnTo>
                    <a:pt x="8" y="0"/>
                  </a:lnTo>
                  <a:lnTo>
                    <a:pt x="12" y="21"/>
                  </a:lnTo>
                  <a:lnTo>
                    <a:pt x="75" y="21"/>
                  </a:lnTo>
                  <a:lnTo>
                    <a:pt x="74" y="29"/>
                  </a:lnTo>
                  <a:close/>
                  <a:moveTo>
                    <a:pt x="75" y="21"/>
                  </a:moveTo>
                  <a:lnTo>
                    <a:pt x="68" y="21"/>
                  </a:lnTo>
                  <a:lnTo>
                    <a:pt x="71" y="6"/>
                  </a:lnTo>
                  <a:lnTo>
                    <a:pt x="72" y="0"/>
                  </a:lnTo>
                  <a:lnTo>
                    <a:pt x="80" y="0"/>
                  </a:lnTo>
                  <a:lnTo>
                    <a:pt x="75" y="2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9" name="Freeform 2089"/>
            <p:cNvSpPr>
              <a:spLocks/>
            </p:cNvSpPr>
            <p:nvPr/>
          </p:nvSpPr>
          <p:spPr bwMode="auto">
            <a:xfrm>
              <a:off x="9462" y="2657"/>
              <a:ext cx="80" cy="29"/>
            </a:xfrm>
            <a:custGeom>
              <a:avLst/>
              <a:gdLst>
                <a:gd name="T0" fmla="*/ 12 w 80"/>
                <a:gd name="T1" fmla="*/ 2678 h 29"/>
                <a:gd name="T2" fmla="*/ 68 w 80"/>
                <a:gd name="T3" fmla="*/ 2678 h 29"/>
                <a:gd name="T4" fmla="*/ 68 w 80"/>
                <a:gd name="T5" fmla="*/ 2675 h 29"/>
                <a:gd name="T6" fmla="*/ 71 w 80"/>
                <a:gd name="T7" fmla="*/ 2663 h 29"/>
                <a:gd name="T8" fmla="*/ 72 w 80"/>
                <a:gd name="T9" fmla="*/ 2657 h 29"/>
                <a:gd name="T10" fmla="*/ 80 w 80"/>
                <a:gd name="T11" fmla="*/ 2657 h 29"/>
                <a:gd name="T12" fmla="*/ 75 w 80"/>
                <a:gd name="T13" fmla="*/ 2683 h 29"/>
                <a:gd name="T14" fmla="*/ 74 w 80"/>
                <a:gd name="T15" fmla="*/ 2686 h 29"/>
                <a:gd name="T16" fmla="*/ 5 w 80"/>
                <a:gd name="T17" fmla="*/ 2686 h 29"/>
                <a:gd name="T18" fmla="*/ 0 w 80"/>
                <a:gd name="T19" fmla="*/ 2657 h 29"/>
                <a:gd name="T20" fmla="*/ 8 w 80"/>
                <a:gd name="T21" fmla="*/ 2657 h 29"/>
                <a:gd name="T22" fmla="*/ 9 w 80"/>
                <a:gd name="T23" fmla="*/ 2663 h 29"/>
                <a:gd name="T24" fmla="*/ 11 w 80"/>
                <a:gd name="T25" fmla="*/ 2675 h 29"/>
                <a:gd name="T26" fmla="*/ 12 w 80"/>
                <a:gd name="T27" fmla="*/ 2678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29">
                  <a:moveTo>
                    <a:pt x="12" y="21"/>
                  </a:moveTo>
                  <a:lnTo>
                    <a:pt x="68" y="21"/>
                  </a:lnTo>
                  <a:lnTo>
                    <a:pt x="68" y="18"/>
                  </a:lnTo>
                  <a:lnTo>
                    <a:pt x="71" y="6"/>
                  </a:lnTo>
                  <a:lnTo>
                    <a:pt x="72" y="0"/>
                  </a:lnTo>
                  <a:lnTo>
                    <a:pt x="80" y="0"/>
                  </a:lnTo>
                  <a:lnTo>
                    <a:pt x="75" y="26"/>
                  </a:lnTo>
                  <a:lnTo>
                    <a:pt x="74" y="29"/>
                  </a:lnTo>
                  <a:lnTo>
                    <a:pt x="5" y="29"/>
                  </a:lnTo>
                  <a:lnTo>
                    <a:pt x="0" y="0"/>
                  </a:lnTo>
                  <a:lnTo>
                    <a:pt x="8" y="0"/>
                  </a:lnTo>
                  <a:lnTo>
                    <a:pt x="9" y="6"/>
                  </a:lnTo>
                  <a:lnTo>
                    <a:pt x="11" y="18"/>
                  </a:lnTo>
                  <a:lnTo>
                    <a:pt x="12" y="21"/>
                  </a:lnTo>
                  <a:close/>
                </a:path>
              </a:pathLst>
            </a:custGeom>
            <a:noFill/>
            <a:ln w="4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0" name="AutoShape 2090"/>
            <p:cNvSpPr>
              <a:spLocks/>
            </p:cNvSpPr>
            <p:nvPr/>
          </p:nvSpPr>
          <p:spPr bwMode="auto">
            <a:xfrm>
              <a:off x="9462" y="2028"/>
              <a:ext cx="80" cy="29"/>
            </a:xfrm>
            <a:custGeom>
              <a:avLst/>
              <a:gdLst>
                <a:gd name="T0" fmla="*/ 8 w 80"/>
                <a:gd name="T1" fmla="*/ 2057 h 29"/>
                <a:gd name="T2" fmla="*/ 0 w 80"/>
                <a:gd name="T3" fmla="*/ 2057 h 29"/>
                <a:gd name="T4" fmla="*/ 5 w 80"/>
                <a:gd name="T5" fmla="*/ 2028 h 29"/>
                <a:gd name="T6" fmla="*/ 74 w 80"/>
                <a:gd name="T7" fmla="*/ 2028 h 29"/>
                <a:gd name="T8" fmla="*/ 75 w 80"/>
                <a:gd name="T9" fmla="*/ 2036 h 29"/>
                <a:gd name="T10" fmla="*/ 12 w 80"/>
                <a:gd name="T11" fmla="*/ 2036 h 29"/>
                <a:gd name="T12" fmla="*/ 8 w 80"/>
                <a:gd name="T13" fmla="*/ 2057 h 29"/>
                <a:gd name="T14" fmla="*/ 80 w 80"/>
                <a:gd name="T15" fmla="*/ 2057 h 29"/>
                <a:gd name="T16" fmla="*/ 72 w 80"/>
                <a:gd name="T17" fmla="*/ 2057 h 29"/>
                <a:gd name="T18" fmla="*/ 71 w 80"/>
                <a:gd name="T19" fmla="*/ 2051 h 29"/>
                <a:gd name="T20" fmla="*/ 68 w 80"/>
                <a:gd name="T21" fmla="*/ 2036 h 29"/>
                <a:gd name="T22" fmla="*/ 75 w 80"/>
                <a:gd name="T23" fmla="*/ 2036 h 29"/>
                <a:gd name="T24" fmla="*/ 80 w 80"/>
                <a:gd name="T25" fmla="*/ 205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 h="29">
                  <a:moveTo>
                    <a:pt x="8" y="29"/>
                  </a:moveTo>
                  <a:lnTo>
                    <a:pt x="0" y="29"/>
                  </a:lnTo>
                  <a:lnTo>
                    <a:pt x="5" y="0"/>
                  </a:lnTo>
                  <a:lnTo>
                    <a:pt x="74" y="0"/>
                  </a:lnTo>
                  <a:lnTo>
                    <a:pt x="75" y="8"/>
                  </a:lnTo>
                  <a:lnTo>
                    <a:pt x="12" y="8"/>
                  </a:lnTo>
                  <a:lnTo>
                    <a:pt x="8" y="29"/>
                  </a:lnTo>
                  <a:close/>
                  <a:moveTo>
                    <a:pt x="80" y="29"/>
                  </a:moveTo>
                  <a:lnTo>
                    <a:pt x="72" y="29"/>
                  </a:lnTo>
                  <a:lnTo>
                    <a:pt x="71" y="23"/>
                  </a:lnTo>
                  <a:lnTo>
                    <a:pt x="68" y="8"/>
                  </a:lnTo>
                  <a:lnTo>
                    <a:pt x="75" y="8"/>
                  </a:lnTo>
                  <a:lnTo>
                    <a:pt x="80" y="29"/>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1" name="Freeform 2091"/>
            <p:cNvSpPr>
              <a:spLocks/>
            </p:cNvSpPr>
            <p:nvPr/>
          </p:nvSpPr>
          <p:spPr bwMode="auto">
            <a:xfrm>
              <a:off x="9462" y="2028"/>
              <a:ext cx="80" cy="29"/>
            </a:xfrm>
            <a:custGeom>
              <a:avLst/>
              <a:gdLst>
                <a:gd name="T0" fmla="*/ 12 w 80"/>
                <a:gd name="T1" fmla="*/ 2036 h 29"/>
                <a:gd name="T2" fmla="*/ 68 w 80"/>
                <a:gd name="T3" fmla="*/ 2036 h 29"/>
                <a:gd name="T4" fmla="*/ 68 w 80"/>
                <a:gd name="T5" fmla="*/ 2040 h 29"/>
                <a:gd name="T6" fmla="*/ 71 w 80"/>
                <a:gd name="T7" fmla="*/ 2051 h 29"/>
                <a:gd name="T8" fmla="*/ 72 w 80"/>
                <a:gd name="T9" fmla="*/ 2057 h 29"/>
                <a:gd name="T10" fmla="*/ 80 w 80"/>
                <a:gd name="T11" fmla="*/ 2057 h 29"/>
                <a:gd name="T12" fmla="*/ 75 w 80"/>
                <a:gd name="T13" fmla="*/ 2032 h 29"/>
                <a:gd name="T14" fmla="*/ 74 w 80"/>
                <a:gd name="T15" fmla="*/ 2028 h 29"/>
                <a:gd name="T16" fmla="*/ 5 w 80"/>
                <a:gd name="T17" fmla="*/ 2028 h 29"/>
                <a:gd name="T18" fmla="*/ 0 w 80"/>
                <a:gd name="T19" fmla="*/ 2057 h 29"/>
                <a:gd name="T20" fmla="*/ 8 w 80"/>
                <a:gd name="T21" fmla="*/ 2057 h 29"/>
                <a:gd name="T22" fmla="*/ 9 w 80"/>
                <a:gd name="T23" fmla="*/ 2051 h 29"/>
                <a:gd name="T24" fmla="*/ 11 w 80"/>
                <a:gd name="T25" fmla="*/ 2040 h 29"/>
                <a:gd name="T26" fmla="*/ 12 w 80"/>
                <a:gd name="T27" fmla="*/ 2036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29">
                  <a:moveTo>
                    <a:pt x="12" y="8"/>
                  </a:moveTo>
                  <a:lnTo>
                    <a:pt x="68" y="8"/>
                  </a:lnTo>
                  <a:lnTo>
                    <a:pt x="68" y="12"/>
                  </a:lnTo>
                  <a:lnTo>
                    <a:pt x="71" y="23"/>
                  </a:lnTo>
                  <a:lnTo>
                    <a:pt x="72" y="29"/>
                  </a:lnTo>
                  <a:lnTo>
                    <a:pt x="80" y="29"/>
                  </a:lnTo>
                  <a:lnTo>
                    <a:pt x="75" y="4"/>
                  </a:lnTo>
                  <a:lnTo>
                    <a:pt x="74" y="0"/>
                  </a:lnTo>
                  <a:lnTo>
                    <a:pt x="5" y="0"/>
                  </a:lnTo>
                  <a:lnTo>
                    <a:pt x="0" y="29"/>
                  </a:lnTo>
                  <a:lnTo>
                    <a:pt x="8" y="29"/>
                  </a:lnTo>
                  <a:lnTo>
                    <a:pt x="9" y="23"/>
                  </a:lnTo>
                  <a:lnTo>
                    <a:pt x="11" y="12"/>
                  </a:lnTo>
                  <a:lnTo>
                    <a:pt x="12" y="8"/>
                  </a:lnTo>
                  <a:close/>
                </a:path>
              </a:pathLst>
            </a:custGeom>
            <a:noFill/>
            <a:ln w="4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2" name="Freeform 2092"/>
            <p:cNvSpPr>
              <a:spLocks/>
            </p:cNvSpPr>
            <p:nvPr/>
          </p:nvSpPr>
          <p:spPr bwMode="auto">
            <a:xfrm>
              <a:off x="9353" y="2039"/>
              <a:ext cx="142" cy="289"/>
            </a:xfrm>
            <a:custGeom>
              <a:avLst/>
              <a:gdLst>
                <a:gd name="T0" fmla="*/ 44 w 142"/>
                <a:gd name="T1" fmla="*/ 2328 h 289"/>
                <a:gd name="T2" fmla="*/ 0 w 142"/>
                <a:gd name="T3" fmla="*/ 2328 h 289"/>
                <a:gd name="T4" fmla="*/ 0 w 142"/>
                <a:gd name="T5" fmla="*/ 2308 h 289"/>
                <a:gd name="T6" fmla="*/ 25 w 142"/>
                <a:gd name="T7" fmla="*/ 2308 h 289"/>
                <a:gd name="T8" fmla="*/ 25 w 142"/>
                <a:gd name="T9" fmla="*/ 2123 h 289"/>
                <a:gd name="T10" fmla="*/ 120 w 142"/>
                <a:gd name="T11" fmla="*/ 2070 h 289"/>
                <a:gd name="T12" fmla="*/ 120 w 142"/>
                <a:gd name="T13" fmla="*/ 2062 h 289"/>
                <a:gd name="T14" fmla="*/ 123 w 142"/>
                <a:gd name="T15" fmla="*/ 2039 h 289"/>
                <a:gd name="T16" fmla="*/ 142 w 142"/>
                <a:gd name="T17" fmla="*/ 2039 h 289"/>
                <a:gd name="T18" fmla="*/ 138 w 142"/>
                <a:gd name="T19" fmla="*/ 2082 h 289"/>
                <a:gd name="T20" fmla="*/ 44 w 142"/>
                <a:gd name="T21" fmla="*/ 2134 h 289"/>
                <a:gd name="T22" fmla="*/ 44 w 142"/>
                <a:gd name="T23" fmla="*/ 2328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289">
                  <a:moveTo>
                    <a:pt x="44" y="289"/>
                  </a:moveTo>
                  <a:lnTo>
                    <a:pt x="0" y="289"/>
                  </a:lnTo>
                  <a:lnTo>
                    <a:pt x="0" y="269"/>
                  </a:lnTo>
                  <a:lnTo>
                    <a:pt x="25" y="269"/>
                  </a:lnTo>
                  <a:lnTo>
                    <a:pt x="25" y="84"/>
                  </a:lnTo>
                  <a:lnTo>
                    <a:pt x="120" y="31"/>
                  </a:lnTo>
                  <a:lnTo>
                    <a:pt x="120" y="23"/>
                  </a:lnTo>
                  <a:lnTo>
                    <a:pt x="123" y="0"/>
                  </a:lnTo>
                  <a:lnTo>
                    <a:pt x="142" y="0"/>
                  </a:lnTo>
                  <a:lnTo>
                    <a:pt x="138" y="43"/>
                  </a:lnTo>
                  <a:lnTo>
                    <a:pt x="44" y="95"/>
                  </a:lnTo>
                  <a:lnTo>
                    <a:pt x="44" y="289"/>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3" name="Freeform 2093"/>
            <p:cNvSpPr>
              <a:spLocks/>
            </p:cNvSpPr>
            <p:nvPr/>
          </p:nvSpPr>
          <p:spPr bwMode="auto">
            <a:xfrm>
              <a:off x="9353" y="2039"/>
              <a:ext cx="142" cy="289"/>
            </a:xfrm>
            <a:custGeom>
              <a:avLst/>
              <a:gdLst>
                <a:gd name="T0" fmla="*/ 0 w 142"/>
                <a:gd name="T1" fmla="*/ 2308 h 289"/>
                <a:gd name="T2" fmla="*/ 25 w 142"/>
                <a:gd name="T3" fmla="*/ 2308 h 289"/>
                <a:gd name="T4" fmla="*/ 25 w 142"/>
                <a:gd name="T5" fmla="*/ 2123 h 289"/>
                <a:gd name="T6" fmla="*/ 75 w 142"/>
                <a:gd name="T7" fmla="*/ 2095 h 289"/>
                <a:gd name="T8" fmla="*/ 102 w 142"/>
                <a:gd name="T9" fmla="*/ 2080 h 289"/>
                <a:gd name="T10" fmla="*/ 114 w 142"/>
                <a:gd name="T11" fmla="*/ 2073 h 289"/>
                <a:gd name="T12" fmla="*/ 120 w 142"/>
                <a:gd name="T13" fmla="*/ 2070 h 289"/>
                <a:gd name="T14" fmla="*/ 120 w 142"/>
                <a:gd name="T15" fmla="*/ 2062 h 289"/>
                <a:gd name="T16" fmla="*/ 123 w 142"/>
                <a:gd name="T17" fmla="*/ 2039 h 289"/>
                <a:gd name="T18" fmla="*/ 142 w 142"/>
                <a:gd name="T19" fmla="*/ 2039 h 289"/>
                <a:gd name="T20" fmla="*/ 138 w 142"/>
                <a:gd name="T21" fmla="*/ 2082 h 289"/>
                <a:gd name="T22" fmla="*/ 88 w 142"/>
                <a:gd name="T23" fmla="*/ 2109 h 289"/>
                <a:gd name="T24" fmla="*/ 62 w 142"/>
                <a:gd name="T25" fmla="*/ 2124 h 289"/>
                <a:gd name="T26" fmla="*/ 50 w 142"/>
                <a:gd name="T27" fmla="*/ 2131 h 289"/>
                <a:gd name="T28" fmla="*/ 44 w 142"/>
                <a:gd name="T29" fmla="*/ 2134 h 289"/>
                <a:gd name="T30" fmla="*/ 44 w 142"/>
                <a:gd name="T31" fmla="*/ 2328 h 289"/>
                <a:gd name="T32" fmla="*/ 0 w 142"/>
                <a:gd name="T33" fmla="*/ 2328 h 289"/>
                <a:gd name="T34" fmla="*/ 0 w 142"/>
                <a:gd name="T35" fmla="*/ 2308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289">
                  <a:moveTo>
                    <a:pt x="0" y="269"/>
                  </a:moveTo>
                  <a:lnTo>
                    <a:pt x="25" y="269"/>
                  </a:lnTo>
                  <a:lnTo>
                    <a:pt x="25" y="84"/>
                  </a:lnTo>
                  <a:lnTo>
                    <a:pt x="75" y="56"/>
                  </a:lnTo>
                  <a:lnTo>
                    <a:pt x="102" y="41"/>
                  </a:lnTo>
                  <a:lnTo>
                    <a:pt x="114" y="34"/>
                  </a:lnTo>
                  <a:lnTo>
                    <a:pt x="120" y="31"/>
                  </a:lnTo>
                  <a:lnTo>
                    <a:pt x="120" y="23"/>
                  </a:lnTo>
                  <a:lnTo>
                    <a:pt x="123" y="0"/>
                  </a:lnTo>
                  <a:lnTo>
                    <a:pt x="142" y="0"/>
                  </a:lnTo>
                  <a:lnTo>
                    <a:pt x="138" y="43"/>
                  </a:lnTo>
                  <a:lnTo>
                    <a:pt x="88" y="70"/>
                  </a:lnTo>
                  <a:lnTo>
                    <a:pt x="62" y="85"/>
                  </a:lnTo>
                  <a:lnTo>
                    <a:pt x="50" y="92"/>
                  </a:lnTo>
                  <a:lnTo>
                    <a:pt x="44" y="95"/>
                  </a:lnTo>
                  <a:lnTo>
                    <a:pt x="44" y="289"/>
                  </a:lnTo>
                  <a:lnTo>
                    <a:pt x="0" y="289"/>
                  </a:lnTo>
                  <a:lnTo>
                    <a:pt x="0" y="269"/>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4" name="Freeform 2094"/>
            <p:cNvSpPr>
              <a:spLocks/>
            </p:cNvSpPr>
            <p:nvPr/>
          </p:nvSpPr>
          <p:spPr bwMode="auto">
            <a:xfrm>
              <a:off x="9510" y="2039"/>
              <a:ext cx="158" cy="283"/>
            </a:xfrm>
            <a:custGeom>
              <a:avLst/>
              <a:gdLst>
                <a:gd name="T0" fmla="*/ 158 w 158"/>
                <a:gd name="T1" fmla="*/ 2323 h 283"/>
                <a:gd name="T2" fmla="*/ 139 w 158"/>
                <a:gd name="T3" fmla="*/ 2323 h 283"/>
                <a:gd name="T4" fmla="*/ 139 w 158"/>
                <a:gd name="T5" fmla="*/ 2165 h 283"/>
                <a:gd name="T6" fmla="*/ 5 w 158"/>
                <a:gd name="T7" fmla="*/ 2083 h 283"/>
                <a:gd name="T8" fmla="*/ 0 w 158"/>
                <a:gd name="T9" fmla="*/ 2040 h 283"/>
                <a:gd name="T10" fmla="*/ 19 w 158"/>
                <a:gd name="T11" fmla="*/ 2040 h 283"/>
                <a:gd name="T12" fmla="*/ 22 w 158"/>
                <a:gd name="T13" fmla="*/ 2064 h 283"/>
                <a:gd name="T14" fmla="*/ 23 w 158"/>
                <a:gd name="T15" fmla="*/ 2071 h 283"/>
                <a:gd name="T16" fmla="*/ 158 w 158"/>
                <a:gd name="T17" fmla="*/ 2154 h 283"/>
                <a:gd name="T18" fmla="*/ 158 w 158"/>
                <a:gd name="T19" fmla="*/ 2323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283">
                  <a:moveTo>
                    <a:pt x="158" y="283"/>
                  </a:moveTo>
                  <a:lnTo>
                    <a:pt x="139" y="283"/>
                  </a:lnTo>
                  <a:lnTo>
                    <a:pt x="139" y="125"/>
                  </a:lnTo>
                  <a:lnTo>
                    <a:pt x="5" y="43"/>
                  </a:lnTo>
                  <a:lnTo>
                    <a:pt x="0" y="0"/>
                  </a:lnTo>
                  <a:lnTo>
                    <a:pt x="19" y="0"/>
                  </a:lnTo>
                  <a:lnTo>
                    <a:pt x="22" y="24"/>
                  </a:lnTo>
                  <a:lnTo>
                    <a:pt x="23" y="31"/>
                  </a:lnTo>
                  <a:lnTo>
                    <a:pt x="158" y="114"/>
                  </a:lnTo>
                  <a:lnTo>
                    <a:pt x="158" y="283"/>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5" name="Freeform 2095"/>
            <p:cNvSpPr>
              <a:spLocks/>
            </p:cNvSpPr>
            <p:nvPr/>
          </p:nvSpPr>
          <p:spPr bwMode="auto">
            <a:xfrm>
              <a:off x="9510" y="2039"/>
              <a:ext cx="158" cy="283"/>
            </a:xfrm>
            <a:custGeom>
              <a:avLst/>
              <a:gdLst>
                <a:gd name="T0" fmla="*/ 19 w 158"/>
                <a:gd name="T1" fmla="*/ 2040 h 283"/>
                <a:gd name="T2" fmla="*/ 22 w 158"/>
                <a:gd name="T3" fmla="*/ 2064 h 283"/>
                <a:gd name="T4" fmla="*/ 23 w 158"/>
                <a:gd name="T5" fmla="*/ 2071 h 283"/>
                <a:gd name="T6" fmla="*/ 47 w 158"/>
                <a:gd name="T7" fmla="*/ 2086 h 283"/>
                <a:gd name="T8" fmla="*/ 93 w 158"/>
                <a:gd name="T9" fmla="*/ 2114 h 283"/>
                <a:gd name="T10" fmla="*/ 138 w 158"/>
                <a:gd name="T11" fmla="*/ 2142 h 283"/>
                <a:gd name="T12" fmla="*/ 158 w 158"/>
                <a:gd name="T13" fmla="*/ 2154 h 283"/>
                <a:gd name="T14" fmla="*/ 158 w 158"/>
                <a:gd name="T15" fmla="*/ 2323 h 283"/>
                <a:gd name="T16" fmla="*/ 139 w 158"/>
                <a:gd name="T17" fmla="*/ 2323 h 283"/>
                <a:gd name="T18" fmla="*/ 139 w 158"/>
                <a:gd name="T19" fmla="*/ 2165 h 283"/>
                <a:gd name="T20" fmla="*/ 114 w 158"/>
                <a:gd name="T21" fmla="*/ 2150 h 283"/>
                <a:gd name="T22" fmla="*/ 68 w 158"/>
                <a:gd name="T23" fmla="*/ 2122 h 283"/>
                <a:gd name="T24" fmla="*/ 24 w 158"/>
                <a:gd name="T25" fmla="*/ 2095 h 283"/>
                <a:gd name="T26" fmla="*/ 5 w 158"/>
                <a:gd name="T27" fmla="*/ 2083 h 283"/>
                <a:gd name="T28" fmla="*/ 0 w 158"/>
                <a:gd name="T29" fmla="*/ 2040 h 283"/>
                <a:gd name="T30" fmla="*/ 19 w 158"/>
                <a:gd name="T31" fmla="*/ 2040 h 2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8" h="283">
                  <a:moveTo>
                    <a:pt x="19" y="0"/>
                  </a:moveTo>
                  <a:lnTo>
                    <a:pt x="22" y="24"/>
                  </a:lnTo>
                  <a:lnTo>
                    <a:pt x="23" y="31"/>
                  </a:lnTo>
                  <a:lnTo>
                    <a:pt x="47" y="46"/>
                  </a:lnTo>
                  <a:lnTo>
                    <a:pt x="93" y="74"/>
                  </a:lnTo>
                  <a:lnTo>
                    <a:pt x="138" y="102"/>
                  </a:lnTo>
                  <a:lnTo>
                    <a:pt x="158" y="114"/>
                  </a:lnTo>
                  <a:lnTo>
                    <a:pt x="158" y="283"/>
                  </a:lnTo>
                  <a:lnTo>
                    <a:pt x="139" y="283"/>
                  </a:lnTo>
                  <a:lnTo>
                    <a:pt x="139" y="125"/>
                  </a:lnTo>
                  <a:lnTo>
                    <a:pt x="114" y="110"/>
                  </a:lnTo>
                  <a:lnTo>
                    <a:pt x="68" y="82"/>
                  </a:lnTo>
                  <a:lnTo>
                    <a:pt x="24" y="55"/>
                  </a:lnTo>
                  <a:lnTo>
                    <a:pt x="5" y="43"/>
                  </a:lnTo>
                  <a:lnTo>
                    <a:pt x="0" y="0"/>
                  </a:lnTo>
                  <a:lnTo>
                    <a:pt x="19" y="0"/>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6" name="Freeform 2096"/>
            <p:cNvSpPr>
              <a:spLocks/>
            </p:cNvSpPr>
            <p:nvPr/>
          </p:nvSpPr>
          <p:spPr bwMode="auto">
            <a:xfrm>
              <a:off x="9510" y="2392"/>
              <a:ext cx="158" cy="284"/>
            </a:xfrm>
            <a:custGeom>
              <a:avLst/>
              <a:gdLst>
                <a:gd name="T0" fmla="*/ 19 w 158"/>
                <a:gd name="T1" fmla="*/ 2675 h 284"/>
                <a:gd name="T2" fmla="*/ 0 w 158"/>
                <a:gd name="T3" fmla="*/ 2675 h 284"/>
                <a:gd name="T4" fmla="*/ 5 w 158"/>
                <a:gd name="T5" fmla="*/ 2632 h 284"/>
                <a:gd name="T6" fmla="*/ 139 w 158"/>
                <a:gd name="T7" fmla="*/ 2550 h 284"/>
                <a:gd name="T8" fmla="*/ 139 w 158"/>
                <a:gd name="T9" fmla="*/ 2392 h 284"/>
                <a:gd name="T10" fmla="*/ 158 w 158"/>
                <a:gd name="T11" fmla="*/ 2392 h 284"/>
                <a:gd name="T12" fmla="*/ 158 w 158"/>
                <a:gd name="T13" fmla="*/ 2561 h 284"/>
                <a:gd name="T14" fmla="*/ 23 w 158"/>
                <a:gd name="T15" fmla="*/ 2644 h 284"/>
                <a:gd name="T16" fmla="*/ 22 w 158"/>
                <a:gd name="T17" fmla="*/ 2651 h 284"/>
                <a:gd name="T18" fmla="*/ 19 w 158"/>
                <a:gd name="T19" fmla="*/ 2675 h 2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284">
                  <a:moveTo>
                    <a:pt x="19" y="283"/>
                  </a:moveTo>
                  <a:lnTo>
                    <a:pt x="0" y="283"/>
                  </a:lnTo>
                  <a:lnTo>
                    <a:pt x="5" y="240"/>
                  </a:lnTo>
                  <a:lnTo>
                    <a:pt x="139" y="158"/>
                  </a:lnTo>
                  <a:lnTo>
                    <a:pt x="139" y="0"/>
                  </a:lnTo>
                  <a:lnTo>
                    <a:pt x="158" y="0"/>
                  </a:lnTo>
                  <a:lnTo>
                    <a:pt x="158" y="169"/>
                  </a:lnTo>
                  <a:lnTo>
                    <a:pt x="23" y="252"/>
                  </a:lnTo>
                  <a:lnTo>
                    <a:pt x="22" y="259"/>
                  </a:lnTo>
                  <a:lnTo>
                    <a:pt x="19" y="283"/>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7" name="Freeform 2097"/>
            <p:cNvSpPr>
              <a:spLocks/>
            </p:cNvSpPr>
            <p:nvPr/>
          </p:nvSpPr>
          <p:spPr bwMode="auto">
            <a:xfrm>
              <a:off x="9510" y="2392"/>
              <a:ext cx="158" cy="284"/>
            </a:xfrm>
            <a:custGeom>
              <a:avLst/>
              <a:gdLst>
                <a:gd name="T0" fmla="*/ 19 w 158"/>
                <a:gd name="T1" fmla="*/ 2675 h 284"/>
                <a:gd name="T2" fmla="*/ 22 w 158"/>
                <a:gd name="T3" fmla="*/ 2651 h 284"/>
                <a:gd name="T4" fmla="*/ 23 w 158"/>
                <a:gd name="T5" fmla="*/ 2644 h 284"/>
                <a:gd name="T6" fmla="*/ 47 w 158"/>
                <a:gd name="T7" fmla="*/ 2629 h 284"/>
                <a:gd name="T8" fmla="*/ 93 w 158"/>
                <a:gd name="T9" fmla="*/ 2600 h 284"/>
                <a:gd name="T10" fmla="*/ 138 w 158"/>
                <a:gd name="T11" fmla="*/ 2573 h 284"/>
                <a:gd name="T12" fmla="*/ 158 w 158"/>
                <a:gd name="T13" fmla="*/ 2561 h 284"/>
                <a:gd name="T14" fmla="*/ 158 w 158"/>
                <a:gd name="T15" fmla="*/ 2392 h 284"/>
                <a:gd name="T16" fmla="*/ 139 w 158"/>
                <a:gd name="T17" fmla="*/ 2392 h 284"/>
                <a:gd name="T18" fmla="*/ 139 w 158"/>
                <a:gd name="T19" fmla="*/ 2550 h 284"/>
                <a:gd name="T20" fmla="*/ 114 w 158"/>
                <a:gd name="T21" fmla="*/ 2565 h 284"/>
                <a:gd name="T22" fmla="*/ 68 w 158"/>
                <a:gd name="T23" fmla="*/ 2593 h 284"/>
                <a:gd name="T24" fmla="*/ 24 w 158"/>
                <a:gd name="T25" fmla="*/ 2620 h 284"/>
                <a:gd name="T26" fmla="*/ 5 w 158"/>
                <a:gd name="T27" fmla="*/ 2632 h 284"/>
                <a:gd name="T28" fmla="*/ 0 w 158"/>
                <a:gd name="T29" fmla="*/ 2675 h 284"/>
                <a:gd name="T30" fmla="*/ 19 w 158"/>
                <a:gd name="T31" fmla="*/ 2675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8" h="284">
                  <a:moveTo>
                    <a:pt x="19" y="283"/>
                  </a:moveTo>
                  <a:lnTo>
                    <a:pt x="22" y="259"/>
                  </a:lnTo>
                  <a:lnTo>
                    <a:pt x="23" y="252"/>
                  </a:lnTo>
                  <a:lnTo>
                    <a:pt x="47" y="237"/>
                  </a:lnTo>
                  <a:lnTo>
                    <a:pt x="93" y="208"/>
                  </a:lnTo>
                  <a:lnTo>
                    <a:pt x="138" y="181"/>
                  </a:lnTo>
                  <a:lnTo>
                    <a:pt x="158" y="169"/>
                  </a:lnTo>
                  <a:lnTo>
                    <a:pt x="158" y="0"/>
                  </a:lnTo>
                  <a:lnTo>
                    <a:pt x="139" y="0"/>
                  </a:lnTo>
                  <a:lnTo>
                    <a:pt x="139" y="158"/>
                  </a:lnTo>
                  <a:lnTo>
                    <a:pt x="114" y="173"/>
                  </a:lnTo>
                  <a:lnTo>
                    <a:pt x="68" y="201"/>
                  </a:lnTo>
                  <a:lnTo>
                    <a:pt x="24" y="228"/>
                  </a:lnTo>
                  <a:lnTo>
                    <a:pt x="5" y="240"/>
                  </a:lnTo>
                  <a:lnTo>
                    <a:pt x="0" y="283"/>
                  </a:lnTo>
                  <a:lnTo>
                    <a:pt x="19" y="283"/>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8" name="Freeform 2098"/>
            <p:cNvSpPr>
              <a:spLocks/>
            </p:cNvSpPr>
            <p:nvPr/>
          </p:nvSpPr>
          <p:spPr bwMode="auto">
            <a:xfrm>
              <a:off x="9353" y="2387"/>
              <a:ext cx="142" cy="289"/>
            </a:xfrm>
            <a:custGeom>
              <a:avLst/>
              <a:gdLst>
                <a:gd name="T0" fmla="*/ 142 w 142"/>
                <a:gd name="T1" fmla="*/ 2675 h 289"/>
                <a:gd name="T2" fmla="*/ 123 w 142"/>
                <a:gd name="T3" fmla="*/ 2675 h 289"/>
                <a:gd name="T4" fmla="*/ 120 w 142"/>
                <a:gd name="T5" fmla="*/ 2652 h 289"/>
                <a:gd name="T6" fmla="*/ 120 w 142"/>
                <a:gd name="T7" fmla="*/ 2645 h 289"/>
                <a:gd name="T8" fmla="*/ 25 w 142"/>
                <a:gd name="T9" fmla="*/ 2592 h 289"/>
                <a:gd name="T10" fmla="*/ 25 w 142"/>
                <a:gd name="T11" fmla="*/ 2407 h 289"/>
                <a:gd name="T12" fmla="*/ 0 w 142"/>
                <a:gd name="T13" fmla="*/ 2407 h 289"/>
                <a:gd name="T14" fmla="*/ 0 w 142"/>
                <a:gd name="T15" fmla="*/ 2387 h 289"/>
                <a:gd name="T16" fmla="*/ 44 w 142"/>
                <a:gd name="T17" fmla="*/ 2387 h 289"/>
                <a:gd name="T18" fmla="*/ 44 w 142"/>
                <a:gd name="T19" fmla="*/ 2580 h 289"/>
                <a:gd name="T20" fmla="*/ 138 w 142"/>
                <a:gd name="T21" fmla="*/ 2633 h 289"/>
                <a:gd name="T22" fmla="*/ 142 w 142"/>
                <a:gd name="T23" fmla="*/ 2675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289">
                  <a:moveTo>
                    <a:pt x="142" y="288"/>
                  </a:moveTo>
                  <a:lnTo>
                    <a:pt x="123" y="288"/>
                  </a:lnTo>
                  <a:lnTo>
                    <a:pt x="120" y="265"/>
                  </a:lnTo>
                  <a:lnTo>
                    <a:pt x="120" y="258"/>
                  </a:lnTo>
                  <a:lnTo>
                    <a:pt x="25" y="205"/>
                  </a:lnTo>
                  <a:lnTo>
                    <a:pt x="25" y="20"/>
                  </a:lnTo>
                  <a:lnTo>
                    <a:pt x="0" y="20"/>
                  </a:lnTo>
                  <a:lnTo>
                    <a:pt x="0" y="0"/>
                  </a:lnTo>
                  <a:lnTo>
                    <a:pt x="44" y="0"/>
                  </a:lnTo>
                  <a:lnTo>
                    <a:pt x="44" y="193"/>
                  </a:lnTo>
                  <a:lnTo>
                    <a:pt x="138" y="246"/>
                  </a:lnTo>
                  <a:lnTo>
                    <a:pt x="142" y="28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9" name="Freeform 2099"/>
            <p:cNvSpPr>
              <a:spLocks/>
            </p:cNvSpPr>
            <p:nvPr/>
          </p:nvSpPr>
          <p:spPr bwMode="auto">
            <a:xfrm>
              <a:off x="9353" y="2387"/>
              <a:ext cx="142" cy="289"/>
            </a:xfrm>
            <a:custGeom>
              <a:avLst/>
              <a:gdLst>
                <a:gd name="T0" fmla="*/ 0 w 142"/>
                <a:gd name="T1" fmla="*/ 2407 h 289"/>
                <a:gd name="T2" fmla="*/ 25 w 142"/>
                <a:gd name="T3" fmla="*/ 2407 h 289"/>
                <a:gd name="T4" fmla="*/ 25 w 142"/>
                <a:gd name="T5" fmla="*/ 2592 h 289"/>
                <a:gd name="T6" fmla="*/ 75 w 142"/>
                <a:gd name="T7" fmla="*/ 2620 h 289"/>
                <a:gd name="T8" fmla="*/ 102 w 142"/>
                <a:gd name="T9" fmla="*/ 2635 h 289"/>
                <a:gd name="T10" fmla="*/ 114 w 142"/>
                <a:gd name="T11" fmla="*/ 2642 h 289"/>
                <a:gd name="T12" fmla="*/ 120 w 142"/>
                <a:gd name="T13" fmla="*/ 2645 h 289"/>
                <a:gd name="T14" fmla="*/ 120 w 142"/>
                <a:gd name="T15" fmla="*/ 2652 h 289"/>
                <a:gd name="T16" fmla="*/ 123 w 142"/>
                <a:gd name="T17" fmla="*/ 2675 h 289"/>
                <a:gd name="T18" fmla="*/ 142 w 142"/>
                <a:gd name="T19" fmla="*/ 2675 h 289"/>
                <a:gd name="T20" fmla="*/ 138 w 142"/>
                <a:gd name="T21" fmla="*/ 2633 h 289"/>
                <a:gd name="T22" fmla="*/ 88 w 142"/>
                <a:gd name="T23" fmla="*/ 2605 h 289"/>
                <a:gd name="T24" fmla="*/ 62 w 142"/>
                <a:gd name="T25" fmla="*/ 2591 h 289"/>
                <a:gd name="T26" fmla="*/ 50 w 142"/>
                <a:gd name="T27" fmla="*/ 2584 h 289"/>
                <a:gd name="T28" fmla="*/ 44 w 142"/>
                <a:gd name="T29" fmla="*/ 2580 h 289"/>
                <a:gd name="T30" fmla="*/ 44 w 142"/>
                <a:gd name="T31" fmla="*/ 2387 h 289"/>
                <a:gd name="T32" fmla="*/ 0 w 142"/>
                <a:gd name="T33" fmla="*/ 2387 h 289"/>
                <a:gd name="T34" fmla="*/ 0 w 142"/>
                <a:gd name="T35" fmla="*/ 2407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289">
                  <a:moveTo>
                    <a:pt x="0" y="20"/>
                  </a:moveTo>
                  <a:lnTo>
                    <a:pt x="25" y="20"/>
                  </a:lnTo>
                  <a:lnTo>
                    <a:pt x="25" y="205"/>
                  </a:lnTo>
                  <a:lnTo>
                    <a:pt x="75" y="233"/>
                  </a:lnTo>
                  <a:lnTo>
                    <a:pt x="102" y="248"/>
                  </a:lnTo>
                  <a:lnTo>
                    <a:pt x="114" y="255"/>
                  </a:lnTo>
                  <a:lnTo>
                    <a:pt x="120" y="258"/>
                  </a:lnTo>
                  <a:lnTo>
                    <a:pt x="120" y="265"/>
                  </a:lnTo>
                  <a:lnTo>
                    <a:pt x="123" y="288"/>
                  </a:lnTo>
                  <a:lnTo>
                    <a:pt x="142" y="288"/>
                  </a:lnTo>
                  <a:lnTo>
                    <a:pt x="138" y="246"/>
                  </a:lnTo>
                  <a:lnTo>
                    <a:pt x="88" y="218"/>
                  </a:lnTo>
                  <a:lnTo>
                    <a:pt x="62" y="204"/>
                  </a:lnTo>
                  <a:lnTo>
                    <a:pt x="50" y="197"/>
                  </a:lnTo>
                  <a:lnTo>
                    <a:pt x="44" y="193"/>
                  </a:lnTo>
                  <a:lnTo>
                    <a:pt x="44" y="0"/>
                  </a:lnTo>
                  <a:lnTo>
                    <a:pt x="0" y="0"/>
                  </a:lnTo>
                  <a:lnTo>
                    <a:pt x="0" y="2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0" name="Freeform 2100"/>
            <p:cNvSpPr>
              <a:spLocks/>
            </p:cNvSpPr>
            <p:nvPr/>
          </p:nvSpPr>
          <p:spPr bwMode="auto">
            <a:xfrm>
              <a:off x="9538" y="2406"/>
              <a:ext cx="33" cy="34"/>
            </a:xfrm>
            <a:custGeom>
              <a:avLst/>
              <a:gdLst>
                <a:gd name="T0" fmla="*/ 22 w 33"/>
                <a:gd name="T1" fmla="*/ 2440 h 34"/>
                <a:gd name="T2" fmla="*/ 5 w 33"/>
                <a:gd name="T3" fmla="*/ 2437 h 34"/>
                <a:gd name="T4" fmla="*/ 0 w 33"/>
                <a:gd name="T5" fmla="*/ 2429 h 34"/>
                <a:gd name="T6" fmla="*/ 2 w 33"/>
                <a:gd name="T7" fmla="*/ 2413 h 34"/>
                <a:gd name="T8" fmla="*/ 10 w 33"/>
                <a:gd name="T9" fmla="*/ 2407 h 34"/>
                <a:gd name="T10" fmla="*/ 27 w 33"/>
                <a:gd name="T11" fmla="*/ 2409 h 34"/>
                <a:gd name="T12" fmla="*/ 32 w 33"/>
                <a:gd name="T13" fmla="*/ 2417 h 34"/>
                <a:gd name="T14" fmla="*/ 30 w 33"/>
                <a:gd name="T15" fmla="*/ 2434 h 34"/>
                <a:gd name="T16" fmla="*/ 22 w 33"/>
                <a:gd name="T17" fmla="*/ 244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22" y="33"/>
                  </a:moveTo>
                  <a:lnTo>
                    <a:pt x="5" y="30"/>
                  </a:lnTo>
                  <a:lnTo>
                    <a:pt x="0" y="22"/>
                  </a:lnTo>
                  <a:lnTo>
                    <a:pt x="2" y="6"/>
                  </a:lnTo>
                  <a:lnTo>
                    <a:pt x="10" y="0"/>
                  </a:lnTo>
                  <a:lnTo>
                    <a:pt x="27" y="2"/>
                  </a:lnTo>
                  <a:lnTo>
                    <a:pt x="32" y="10"/>
                  </a:lnTo>
                  <a:lnTo>
                    <a:pt x="30" y="27"/>
                  </a:lnTo>
                  <a:lnTo>
                    <a:pt x="22"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1" name="Freeform 2101"/>
            <p:cNvSpPr>
              <a:spLocks/>
            </p:cNvSpPr>
            <p:nvPr/>
          </p:nvSpPr>
          <p:spPr bwMode="auto">
            <a:xfrm>
              <a:off x="9561" y="2444"/>
              <a:ext cx="33" cy="34"/>
            </a:xfrm>
            <a:custGeom>
              <a:avLst/>
              <a:gdLst>
                <a:gd name="T0" fmla="*/ 23 w 33"/>
                <a:gd name="T1" fmla="*/ 2477 h 34"/>
                <a:gd name="T2" fmla="*/ 6 w 33"/>
                <a:gd name="T3" fmla="*/ 2475 h 34"/>
                <a:gd name="T4" fmla="*/ 0 w 33"/>
                <a:gd name="T5" fmla="*/ 2467 h 34"/>
                <a:gd name="T6" fmla="*/ 3 w 33"/>
                <a:gd name="T7" fmla="*/ 2450 h 34"/>
                <a:gd name="T8" fmla="*/ 11 w 33"/>
                <a:gd name="T9" fmla="*/ 2444 h 34"/>
                <a:gd name="T10" fmla="*/ 28 w 33"/>
                <a:gd name="T11" fmla="*/ 2447 h 34"/>
                <a:gd name="T12" fmla="*/ 33 w 33"/>
                <a:gd name="T13" fmla="*/ 2455 h 34"/>
                <a:gd name="T14" fmla="*/ 31 w 33"/>
                <a:gd name="T15" fmla="*/ 2471 h 34"/>
                <a:gd name="T16" fmla="*/ 23 w 33"/>
                <a:gd name="T17" fmla="*/ 247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23" y="33"/>
                  </a:moveTo>
                  <a:lnTo>
                    <a:pt x="6" y="31"/>
                  </a:lnTo>
                  <a:lnTo>
                    <a:pt x="0" y="23"/>
                  </a:lnTo>
                  <a:lnTo>
                    <a:pt x="3" y="6"/>
                  </a:lnTo>
                  <a:lnTo>
                    <a:pt x="11" y="0"/>
                  </a:lnTo>
                  <a:lnTo>
                    <a:pt x="28" y="3"/>
                  </a:lnTo>
                  <a:lnTo>
                    <a:pt x="33" y="11"/>
                  </a:lnTo>
                  <a:lnTo>
                    <a:pt x="31" y="27"/>
                  </a:lnTo>
                  <a:lnTo>
                    <a:pt x="23"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2" name="Freeform 2102"/>
            <p:cNvSpPr>
              <a:spLocks/>
            </p:cNvSpPr>
            <p:nvPr/>
          </p:nvSpPr>
          <p:spPr bwMode="auto">
            <a:xfrm>
              <a:off x="9584" y="2481"/>
              <a:ext cx="34" cy="34"/>
            </a:xfrm>
            <a:custGeom>
              <a:avLst/>
              <a:gdLst>
                <a:gd name="T0" fmla="*/ 23 w 34"/>
                <a:gd name="T1" fmla="*/ 2515 h 34"/>
                <a:gd name="T2" fmla="*/ 6 w 34"/>
                <a:gd name="T3" fmla="*/ 2512 h 34"/>
                <a:gd name="T4" fmla="*/ 0 w 34"/>
                <a:gd name="T5" fmla="*/ 2504 h 34"/>
                <a:gd name="T6" fmla="*/ 3 w 34"/>
                <a:gd name="T7" fmla="*/ 2487 h 34"/>
                <a:gd name="T8" fmla="*/ 11 w 34"/>
                <a:gd name="T9" fmla="*/ 2482 h 34"/>
                <a:gd name="T10" fmla="*/ 27 w 34"/>
                <a:gd name="T11" fmla="*/ 2484 h 34"/>
                <a:gd name="T12" fmla="*/ 33 w 34"/>
                <a:gd name="T13" fmla="*/ 2492 h 34"/>
                <a:gd name="T14" fmla="*/ 31 w 34"/>
                <a:gd name="T15" fmla="*/ 2509 h 34"/>
                <a:gd name="T16" fmla="*/ 23 w 34"/>
                <a:gd name="T17" fmla="*/ 2515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4">
                  <a:moveTo>
                    <a:pt x="23" y="33"/>
                  </a:moveTo>
                  <a:lnTo>
                    <a:pt x="6" y="30"/>
                  </a:lnTo>
                  <a:lnTo>
                    <a:pt x="0" y="22"/>
                  </a:lnTo>
                  <a:lnTo>
                    <a:pt x="3" y="5"/>
                  </a:lnTo>
                  <a:lnTo>
                    <a:pt x="11" y="0"/>
                  </a:lnTo>
                  <a:lnTo>
                    <a:pt x="27" y="2"/>
                  </a:lnTo>
                  <a:lnTo>
                    <a:pt x="33" y="10"/>
                  </a:lnTo>
                  <a:lnTo>
                    <a:pt x="31" y="27"/>
                  </a:lnTo>
                  <a:lnTo>
                    <a:pt x="23"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3" name="Freeform 2103"/>
            <p:cNvSpPr>
              <a:spLocks/>
            </p:cNvSpPr>
            <p:nvPr/>
          </p:nvSpPr>
          <p:spPr bwMode="auto">
            <a:xfrm>
              <a:off x="9607" y="2518"/>
              <a:ext cx="33" cy="34"/>
            </a:xfrm>
            <a:custGeom>
              <a:avLst/>
              <a:gdLst>
                <a:gd name="T0" fmla="*/ 23 w 33"/>
                <a:gd name="T1" fmla="*/ 2552 h 34"/>
                <a:gd name="T2" fmla="*/ 6 w 33"/>
                <a:gd name="T3" fmla="*/ 2549 h 34"/>
                <a:gd name="T4" fmla="*/ 0 w 33"/>
                <a:gd name="T5" fmla="*/ 2542 h 34"/>
                <a:gd name="T6" fmla="*/ 3 w 33"/>
                <a:gd name="T7" fmla="*/ 2525 h 34"/>
                <a:gd name="T8" fmla="*/ 10 w 33"/>
                <a:gd name="T9" fmla="*/ 2519 h 34"/>
                <a:gd name="T10" fmla="*/ 27 w 33"/>
                <a:gd name="T11" fmla="*/ 2521 h 34"/>
                <a:gd name="T12" fmla="*/ 33 w 33"/>
                <a:gd name="T13" fmla="*/ 2529 h 34"/>
                <a:gd name="T14" fmla="*/ 30 w 33"/>
                <a:gd name="T15" fmla="*/ 2546 h 34"/>
                <a:gd name="T16" fmla="*/ 23 w 33"/>
                <a:gd name="T17" fmla="*/ 255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23" y="33"/>
                  </a:moveTo>
                  <a:lnTo>
                    <a:pt x="6" y="30"/>
                  </a:lnTo>
                  <a:lnTo>
                    <a:pt x="0" y="23"/>
                  </a:lnTo>
                  <a:lnTo>
                    <a:pt x="3" y="6"/>
                  </a:lnTo>
                  <a:lnTo>
                    <a:pt x="10" y="0"/>
                  </a:lnTo>
                  <a:lnTo>
                    <a:pt x="27" y="2"/>
                  </a:lnTo>
                  <a:lnTo>
                    <a:pt x="33" y="10"/>
                  </a:lnTo>
                  <a:lnTo>
                    <a:pt x="30" y="27"/>
                  </a:lnTo>
                  <a:lnTo>
                    <a:pt x="23"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4" name="Freeform 2104"/>
            <p:cNvSpPr>
              <a:spLocks/>
            </p:cNvSpPr>
            <p:nvPr/>
          </p:nvSpPr>
          <p:spPr bwMode="auto">
            <a:xfrm>
              <a:off x="9538" y="2278"/>
              <a:ext cx="33" cy="34"/>
            </a:xfrm>
            <a:custGeom>
              <a:avLst/>
              <a:gdLst>
                <a:gd name="T0" fmla="*/ 10 w 33"/>
                <a:gd name="T1" fmla="*/ 2312 h 34"/>
                <a:gd name="T2" fmla="*/ 2 w 33"/>
                <a:gd name="T3" fmla="*/ 2306 h 34"/>
                <a:gd name="T4" fmla="*/ 0 w 33"/>
                <a:gd name="T5" fmla="*/ 2289 h 34"/>
                <a:gd name="T6" fmla="*/ 5 w 33"/>
                <a:gd name="T7" fmla="*/ 2281 h 34"/>
                <a:gd name="T8" fmla="*/ 22 w 33"/>
                <a:gd name="T9" fmla="*/ 2279 h 34"/>
                <a:gd name="T10" fmla="*/ 30 w 33"/>
                <a:gd name="T11" fmla="*/ 2285 h 34"/>
                <a:gd name="T12" fmla="*/ 32 w 33"/>
                <a:gd name="T13" fmla="*/ 2301 h 34"/>
                <a:gd name="T14" fmla="*/ 27 w 33"/>
                <a:gd name="T15" fmla="*/ 2309 h 34"/>
                <a:gd name="T16" fmla="*/ 10 w 33"/>
                <a:gd name="T17" fmla="*/ 231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10" y="33"/>
                  </a:moveTo>
                  <a:lnTo>
                    <a:pt x="2" y="27"/>
                  </a:lnTo>
                  <a:lnTo>
                    <a:pt x="0" y="10"/>
                  </a:lnTo>
                  <a:lnTo>
                    <a:pt x="5" y="2"/>
                  </a:lnTo>
                  <a:lnTo>
                    <a:pt x="22" y="0"/>
                  </a:lnTo>
                  <a:lnTo>
                    <a:pt x="30" y="6"/>
                  </a:lnTo>
                  <a:lnTo>
                    <a:pt x="32" y="22"/>
                  </a:lnTo>
                  <a:lnTo>
                    <a:pt x="27" y="30"/>
                  </a:lnTo>
                  <a:lnTo>
                    <a:pt x="10"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5" name="Freeform 2105"/>
            <p:cNvSpPr>
              <a:spLocks/>
            </p:cNvSpPr>
            <p:nvPr/>
          </p:nvSpPr>
          <p:spPr bwMode="auto">
            <a:xfrm>
              <a:off x="9561" y="2241"/>
              <a:ext cx="33" cy="34"/>
            </a:xfrm>
            <a:custGeom>
              <a:avLst/>
              <a:gdLst>
                <a:gd name="T0" fmla="*/ 11 w 33"/>
                <a:gd name="T1" fmla="*/ 2275 h 34"/>
                <a:gd name="T2" fmla="*/ 3 w 33"/>
                <a:gd name="T3" fmla="*/ 2269 h 34"/>
                <a:gd name="T4" fmla="*/ 0 w 33"/>
                <a:gd name="T5" fmla="*/ 2252 h 34"/>
                <a:gd name="T6" fmla="*/ 6 w 33"/>
                <a:gd name="T7" fmla="*/ 2244 h 34"/>
                <a:gd name="T8" fmla="*/ 23 w 33"/>
                <a:gd name="T9" fmla="*/ 2241 h 34"/>
                <a:gd name="T10" fmla="*/ 31 w 33"/>
                <a:gd name="T11" fmla="*/ 2247 h 34"/>
                <a:gd name="T12" fmla="*/ 33 w 33"/>
                <a:gd name="T13" fmla="*/ 2264 h 34"/>
                <a:gd name="T14" fmla="*/ 28 w 33"/>
                <a:gd name="T15" fmla="*/ 2272 h 34"/>
                <a:gd name="T16" fmla="*/ 11 w 33"/>
                <a:gd name="T17" fmla="*/ 2275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11" y="34"/>
                  </a:moveTo>
                  <a:lnTo>
                    <a:pt x="3" y="28"/>
                  </a:lnTo>
                  <a:lnTo>
                    <a:pt x="0" y="11"/>
                  </a:lnTo>
                  <a:lnTo>
                    <a:pt x="6" y="3"/>
                  </a:lnTo>
                  <a:lnTo>
                    <a:pt x="23" y="0"/>
                  </a:lnTo>
                  <a:lnTo>
                    <a:pt x="31" y="6"/>
                  </a:lnTo>
                  <a:lnTo>
                    <a:pt x="33" y="23"/>
                  </a:lnTo>
                  <a:lnTo>
                    <a:pt x="28" y="31"/>
                  </a:lnTo>
                  <a:lnTo>
                    <a:pt x="11" y="34"/>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6" name="Freeform 2106"/>
            <p:cNvSpPr>
              <a:spLocks/>
            </p:cNvSpPr>
            <p:nvPr/>
          </p:nvSpPr>
          <p:spPr bwMode="auto">
            <a:xfrm>
              <a:off x="9584" y="2204"/>
              <a:ext cx="34" cy="34"/>
            </a:xfrm>
            <a:custGeom>
              <a:avLst/>
              <a:gdLst>
                <a:gd name="T0" fmla="*/ 11 w 34"/>
                <a:gd name="T1" fmla="*/ 2237 h 34"/>
                <a:gd name="T2" fmla="*/ 3 w 34"/>
                <a:gd name="T3" fmla="*/ 2231 h 34"/>
                <a:gd name="T4" fmla="*/ 0 w 34"/>
                <a:gd name="T5" fmla="*/ 2215 h 34"/>
                <a:gd name="T6" fmla="*/ 6 w 34"/>
                <a:gd name="T7" fmla="*/ 2207 h 34"/>
                <a:gd name="T8" fmla="*/ 23 w 34"/>
                <a:gd name="T9" fmla="*/ 2204 h 34"/>
                <a:gd name="T10" fmla="*/ 31 w 34"/>
                <a:gd name="T11" fmla="*/ 2210 h 34"/>
                <a:gd name="T12" fmla="*/ 33 w 34"/>
                <a:gd name="T13" fmla="*/ 2227 h 34"/>
                <a:gd name="T14" fmla="*/ 27 w 34"/>
                <a:gd name="T15" fmla="*/ 2235 h 34"/>
                <a:gd name="T16" fmla="*/ 11 w 34"/>
                <a:gd name="T17" fmla="*/ 223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4">
                  <a:moveTo>
                    <a:pt x="11" y="33"/>
                  </a:moveTo>
                  <a:lnTo>
                    <a:pt x="3" y="27"/>
                  </a:lnTo>
                  <a:lnTo>
                    <a:pt x="0" y="11"/>
                  </a:lnTo>
                  <a:lnTo>
                    <a:pt x="6" y="3"/>
                  </a:lnTo>
                  <a:lnTo>
                    <a:pt x="23" y="0"/>
                  </a:lnTo>
                  <a:lnTo>
                    <a:pt x="31" y="6"/>
                  </a:lnTo>
                  <a:lnTo>
                    <a:pt x="33" y="23"/>
                  </a:lnTo>
                  <a:lnTo>
                    <a:pt x="27" y="31"/>
                  </a:lnTo>
                  <a:lnTo>
                    <a:pt x="11"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7" name="Freeform 2107"/>
            <p:cNvSpPr>
              <a:spLocks/>
            </p:cNvSpPr>
            <p:nvPr/>
          </p:nvSpPr>
          <p:spPr bwMode="auto">
            <a:xfrm>
              <a:off x="9607" y="2166"/>
              <a:ext cx="33" cy="34"/>
            </a:xfrm>
            <a:custGeom>
              <a:avLst/>
              <a:gdLst>
                <a:gd name="T0" fmla="*/ 10 w 33"/>
                <a:gd name="T1" fmla="*/ 2200 h 34"/>
                <a:gd name="T2" fmla="*/ 3 w 33"/>
                <a:gd name="T3" fmla="*/ 2194 h 34"/>
                <a:gd name="T4" fmla="*/ 0 w 33"/>
                <a:gd name="T5" fmla="*/ 2177 h 34"/>
                <a:gd name="T6" fmla="*/ 6 w 33"/>
                <a:gd name="T7" fmla="*/ 2169 h 34"/>
                <a:gd name="T8" fmla="*/ 23 w 33"/>
                <a:gd name="T9" fmla="*/ 2167 h 34"/>
                <a:gd name="T10" fmla="*/ 30 w 33"/>
                <a:gd name="T11" fmla="*/ 2173 h 34"/>
                <a:gd name="T12" fmla="*/ 33 w 33"/>
                <a:gd name="T13" fmla="*/ 2189 h 34"/>
                <a:gd name="T14" fmla="*/ 27 w 33"/>
                <a:gd name="T15" fmla="*/ 2197 h 34"/>
                <a:gd name="T16" fmla="*/ 10 w 33"/>
                <a:gd name="T17" fmla="*/ 220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10" y="33"/>
                  </a:moveTo>
                  <a:lnTo>
                    <a:pt x="3" y="27"/>
                  </a:lnTo>
                  <a:lnTo>
                    <a:pt x="0" y="10"/>
                  </a:lnTo>
                  <a:lnTo>
                    <a:pt x="6" y="2"/>
                  </a:lnTo>
                  <a:lnTo>
                    <a:pt x="23" y="0"/>
                  </a:lnTo>
                  <a:lnTo>
                    <a:pt x="30" y="6"/>
                  </a:lnTo>
                  <a:lnTo>
                    <a:pt x="33" y="22"/>
                  </a:lnTo>
                  <a:lnTo>
                    <a:pt x="27" y="30"/>
                  </a:lnTo>
                  <a:lnTo>
                    <a:pt x="10"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8" name="Line 2108"/>
            <p:cNvSpPr>
              <a:spLocks noChangeShapeType="1"/>
            </p:cNvSpPr>
            <p:nvPr/>
          </p:nvSpPr>
          <p:spPr bwMode="auto">
            <a:xfrm>
              <a:off x="9499" y="2040"/>
              <a:ext cx="0" cy="635"/>
            </a:xfrm>
            <a:prstGeom prst="line">
              <a:avLst/>
            </a:prstGeom>
            <a:noFill/>
            <a:ln w="31481">
              <a:solidFill>
                <a:srgbClr val="515154"/>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9" name="Picture 2109"/>
            <p:cNvPicPr>
              <a:picLocks noChangeAspect="1" noChangeArrowheads="1"/>
            </p:cNvPicPr>
            <p:nvPr/>
          </p:nvPicPr>
          <p:blipFill>
            <a:blip r:embed="rId66" cstate="print"/>
            <a:srcRect/>
            <a:stretch>
              <a:fillRect/>
            </a:stretch>
          </p:blipFill>
          <p:spPr bwMode="auto">
            <a:xfrm>
              <a:off x="9913" y="2315"/>
              <a:ext cx="138" cy="89"/>
            </a:xfrm>
            <a:prstGeom prst="rect">
              <a:avLst/>
            </a:prstGeom>
            <a:noFill/>
          </p:spPr>
        </p:pic>
        <p:sp>
          <p:nvSpPr>
            <p:cNvPr id="200" name="Freeform 2110"/>
            <p:cNvSpPr>
              <a:spLocks/>
            </p:cNvSpPr>
            <p:nvPr/>
          </p:nvSpPr>
          <p:spPr bwMode="auto">
            <a:xfrm>
              <a:off x="9913" y="2315"/>
              <a:ext cx="138" cy="89"/>
            </a:xfrm>
            <a:custGeom>
              <a:avLst/>
              <a:gdLst>
                <a:gd name="T0" fmla="*/ 0 w 138"/>
                <a:gd name="T1" fmla="*/ 2316 h 89"/>
                <a:gd name="T2" fmla="*/ 105 w 138"/>
                <a:gd name="T3" fmla="*/ 2316 h 89"/>
                <a:gd name="T4" fmla="*/ 118 w 138"/>
                <a:gd name="T5" fmla="*/ 2318 h 89"/>
                <a:gd name="T6" fmla="*/ 128 w 138"/>
                <a:gd name="T7" fmla="*/ 2325 h 89"/>
                <a:gd name="T8" fmla="*/ 135 w 138"/>
                <a:gd name="T9" fmla="*/ 2336 h 89"/>
                <a:gd name="T10" fmla="*/ 138 w 138"/>
                <a:gd name="T11" fmla="*/ 2349 h 89"/>
                <a:gd name="T12" fmla="*/ 138 w 138"/>
                <a:gd name="T13" fmla="*/ 2371 h 89"/>
                <a:gd name="T14" fmla="*/ 135 w 138"/>
                <a:gd name="T15" fmla="*/ 2384 h 89"/>
                <a:gd name="T16" fmla="*/ 128 w 138"/>
                <a:gd name="T17" fmla="*/ 2395 h 89"/>
                <a:gd name="T18" fmla="*/ 118 w 138"/>
                <a:gd name="T19" fmla="*/ 2402 h 89"/>
                <a:gd name="T20" fmla="*/ 105 w 138"/>
                <a:gd name="T21" fmla="*/ 2404 h 89"/>
                <a:gd name="T22" fmla="*/ 0 w 138"/>
                <a:gd name="T23" fmla="*/ 2404 h 89"/>
                <a:gd name="T24" fmla="*/ 0 w 138"/>
                <a:gd name="T25" fmla="*/ 2316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 h="89">
                  <a:moveTo>
                    <a:pt x="0" y="0"/>
                  </a:moveTo>
                  <a:lnTo>
                    <a:pt x="105" y="0"/>
                  </a:lnTo>
                  <a:lnTo>
                    <a:pt x="118" y="2"/>
                  </a:lnTo>
                  <a:lnTo>
                    <a:pt x="128" y="9"/>
                  </a:lnTo>
                  <a:lnTo>
                    <a:pt x="135" y="20"/>
                  </a:lnTo>
                  <a:lnTo>
                    <a:pt x="138" y="33"/>
                  </a:lnTo>
                  <a:lnTo>
                    <a:pt x="138" y="55"/>
                  </a:lnTo>
                  <a:lnTo>
                    <a:pt x="135" y="68"/>
                  </a:lnTo>
                  <a:lnTo>
                    <a:pt x="128" y="79"/>
                  </a:lnTo>
                  <a:lnTo>
                    <a:pt x="118" y="86"/>
                  </a:lnTo>
                  <a:lnTo>
                    <a:pt x="105" y="88"/>
                  </a:lnTo>
                  <a:lnTo>
                    <a:pt x="0" y="88"/>
                  </a:lnTo>
                  <a:lnTo>
                    <a:pt x="0" y="0"/>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1" name="Picture 2111"/>
            <p:cNvPicPr>
              <a:picLocks noChangeAspect="1" noChangeArrowheads="1"/>
            </p:cNvPicPr>
            <p:nvPr/>
          </p:nvPicPr>
          <p:blipFill>
            <a:blip r:embed="rId67" cstate="print"/>
            <a:srcRect/>
            <a:stretch>
              <a:fillRect/>
            </a:stretch>
          </p:blipFill>
          <p:spPr bwMode="auto">
            <a:xfrm>
              <a:off x="9980" y="2340"/>
              <a:ext cx="47" cy="47"/>
            </a:xfrm>
            <a:prstGeom prst="rect">
              <a:avLst/>
            </a:prstGeom>
            <a:noFill/>
          </p:spPr>
        </p:pic>
        <p:sp>
          <p:nvSpPr>
            <p:cNvPr id="202" name="Freeform 2112"/>
            <p:cNvSpPr>
              <a:spLocks/>
            </p:cNvSpPr>
            <p:nvPr/>
          </p:nvSpPr>
          <p:spPr bwMode="auto">
            <a:xfrm>
              <a:off x="9980" y="2340"/>
              <a:ext cx="47" cy="47"/>
            </a:xfrm>
            <a:custGeom>
              <a:avLst/>
              <a:gdLst>
                <a:gd name="T0" fmla="*/ 23 w 47"/>
                <a:gd name="T1" fmla="*/ 2340 h 47"/>
                <a:gd name="T2" fmla="*/ 10 w 47"/>
                <a:gd name="T3" fmla="*/ 2340 h 47"/>
                <a:gd name="T4" fmla="*/ 0 w 47"/>
                <a:gd name="T5" fmla="*/ 2351 h 47"/>
                <a:gd name="T6" fmla="*/ 0 w 47"/>
                <a:gd name="T7" fmla="*/ 2363 h 47"/>
                <a:gd name="T8" fmla="*/ 0 w 47"/>
                <a:gd name="T9" fmla="*/ 2376 h 47"/>
                <a:gd name="T10" fmla="*/ 10 w 47"/>
                <a:gd name="T11" fmla="*/ 2386 h 47"/>
                <a:gd name="T12" fmla="*/ 23 w 47"/>
                <a:gd name="T13" fmla="*/ 2386 h 47"/>
                <a:gd name="T14" fmla="*/ 36 w 47"/>
                <a:gd name="T15" fmla="*/ 2386 h 47"/>
                <a:gd name="T16" fmla="*/ 46 w 47"/>
                <a:gd name="T17" fmla="*/ 2376 h 47"/>
                <a:gd name="T18" fmla="*/ 46 w 47"/>
                <a:gd name="T19" fmla="*/ 2363 h 47"/>
                <a:gd name="T20" fmla="*/ 46 w 47"/>
                <a:gd name="T21" fmla="*/ 2351 h 47"/>
                <a:gd name="T22" fmla="*/ 36 w 47"/>
                <a:gd name="T23" fmla="*/ 2340 h 47"/>
                <a:gd name="T24" fmla="*/ 23 w 47"/>
                <a:gd name="T25" fmla="*/ 234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47">
                  <a:moveTo>
                    <a:pt x="23" y="0"/>
                  </a:moveTo>
                  <a:lnTo>
                    <a:pt x="10" y="0"/>
                  </a:lnTo>
                  <a:lnTo>
                    <a:pt x="0" y="11"/>
                  </a:lnTo>
                  <a:lnTo>
                    <a:pt x="0" y="23"/>
                  </a:lnTo>
                  <a:lnTo>
                    <a:pt x="0" y="36"/>
                  </a:lnTo>
                  <a:lnTo>
                    <a:pt x="10" y="46"/>
                  </a:lnTo>
                  <a:lnTo>
                    <a:pt x="23" y="46"/>
                  </a:lnTo>
                  <a:lnTo>
                    <a:pt x="36" y="46"/>
                  </a:lnTo>
                  <a:lnTo>
                    <a:pt x="46" y="36"/>
                  </a:lnTo>
                  <a:lnTo>
                    <a:pt x="46" y="23"/>
                  </a:lnTo>
                  <a:lnTo>
                    <a:pt x="46" y="11"/>
                  </a:lnTo>
                  <a:lnTo>
                    <a:pt x="36" y="0"/>
                  </a:lnTo>
                  <a:lnTo>
                    <a:pt x="23" y="0"/>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3" name="Picture 2113"/>
            <p:cNvPicPr>
              <a:picLocks noChangeAspect="1" noChangeArrowheads="1"/>
            </p:cNvPicPr>
            <p:nvPr/>
          </p:nvPicPr>
          <p:blipFill>
            <a:blip r:embed="rId68" cstate="print"/>
            <a:srcRect/>
            <a:stretch>
              <a:fillRect/>
            </a:stretch>
          </p:blipFill>
          <p:spPr bwMode="auto">
            <a:xfrm>
              <a:off x="9532" y="2332"/>
              <a:ext cx="379" cy="54"/>
            </a:xfrm>
            <a:prstGeom prst="rect">
              <a:avLst/>
            </a:prstGeom>
            <a:noFill/>
          </p:spPr>
        </p:pic>
        <p:sp>
          <p:nvSpPr>
            <p:cNvPr id="204" name="Rectangle 2114"/>
            <p:cNvSpPr>
              <a:spLocks noChangeArrowheads="1"/>
            </p:cNvSpPr>
            <p:nvPr/>
          </p:nvSpPr>
          <p:spPr bwMode="auto">
            <a:xfrm>
              <a:off x="9532" y="2332"/>
              <a:ext cx="379" cy="55"/>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05" name="Line 2115"/>
            <p:cNvSpPr>
              <a:spLocks noChangeShapeType="1"/>
            </p:cNvSpPr>
            <p:nvPr/>
          </p:nvSpPr>
          <p:spPr bwMode="auto">
            <a:xfrm>
              <a:off x="9892"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6" name="Line 2116"/>
            <p:cNvSpPr>
              <a:spLocks noChangeShapeType="1"/>
            </p:cNvSpPr>
            <p:nvPr/>
          </p:nvSpPr>
          <p:spPr bwMode="auto">
            <a:xfrm>
              <a:off x="9876"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7" name="Line 2117"/>
            <p:cNvSpPr>
              <a:spLocks noChangeShapeType="1"/>
            </p:cNvSpPr>
            <p:nvPr/>
          </p:nvSpPr>
          <p:spPr bwMode="auto">
            <a:xfrm>
              <a:off x="9860"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8" name="Line 2118"/>
            <p:cNvSpPr>
              <a:spLocks noChangeShapeType="1"/>
            </p:cNvSpPr>
            <p:nvPr/>
          </p:nvSpPr>
          <p:spPr bwMode="auto">
            <a:xfrm>
              <a:off x="9844"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9" name="Picture 2119"/>
            <p:cNvPicPr>
              <a:picLocks noChangeAspect="1" noChangeArrowheads="1"/>
            </p:cNvPicPr>
            <p:nvPr/>
          </p:nvPicPr>
          <p:blipFill>
            <a:blip r:embed="rId69" cstate="print"/>
            <a:srcRect/>
            <a:stretch>
              <a:fillRect/>
            </a:stretch>
          </p:blipFill>
          <p:spPr bwMode="auto">
            <a:xfrm>
              <a:off x="9493" y="2152"/>
              <a:ext cx="39" cy="397"/>
            </a:xfrm>
            <a:prstGeom prst="rect">
              <a:avLst/>
            </a:prstGeom>
            <a:noFill/>
          </p:spPr>
        </p:pic>
        <p:sp>
          <p:nvSpPr>
            <p:cNvPr id="210" name="Freeform 2120"/>
            <p:cNvSpPr>
              <a:spLocks/>
            </p:cNvSpPr>
            <p:nvPr/>
          </p:nvSpPr>
          <p:spPr bwMode="auto">
            <a:xfrm>
              <a:off x="9493" y="2152"/>
              <a:ext cx="39" cy="397"/>
            </a:xfrm>
            <a:custGeom>
              <a:avLst/>
              <a:gdLst>
                <a:gd name="T0" fmla="*/ 23 w 39"/>
                <a:gd name="T1" fmla="*/ 2152 h 397"/>
                <a:gd name="T2" fmla="*/ 0 w 39"/>
                <a:gd name="T3" fmla="*/ 2152 h 397"/>
                <a:gd name="T4" fmla="*/ 0 w 39"/>
                <a:gd name="T5" fmla="*/ 2549 h 397"/>
                <a:gd name="T6" fmla="*/ 23 w 39"/>
                <a:gd name="T7" fmla="*/ 2549 h 397"/>
                <a:gd name="T8" fmla="*/ 31 w 39"/>
                <a:gd name="T9" fmla="*/ 2549 h 397"/>
                <a:gd name="T10" fmla="*/ 38 w 39"/>
                <a:gd name="T11" fmla="*/ 2542 h 397"/>
                <a:gd name="T12" fmla="*/ 38 w 39"/>
                <a:gd name="T13" fmla="*/ 2533 h 397"/>
                <a:gd name="T14" fmla="*/ 38 w 39"/>
                <a:gd name="T15" fmla="*/ 2168 h 397"/>
                <a:gd name="T16" fmla="*/ 38 w 39"/>
                <a:gd name="T17" fmla="*/ 2159 h 397"/>
                <a:gd name="T18" fmla="*/ 31 w 39"/>
                <a:gd name="T19" fmla="*/ 2152 h 397"/>
                <a:gd name="T20" fmla="*/ 23 w 39"/>
                <a:gd name="T21" fmla="*/ 2152 h 3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97">
                  <a:moveTo>
                    <a:pt x="23" y="0"/>
                  </a:moveTo>
                  <a:lnTo>
                    <a:pt x="0" y="0"/>
                  </a:lnTo>
                  <a:lnTo>
                    <a:pt x="0" y="397"/>
                  </a:lnTo>
                  <a:lnTo>
                    <a:pt x="23" y="397"/>
                  </a:lnTo>
                  <a:lnTo>
                    <a:pt x="31" y="397"/>
                  </a:lnTo>
                  <a:lnTo>
                    <a:pt x="38" y="390"/>
                  </a:lnTo>
                  <a:lnTo>
                    <a:pt x="38" y="381"/>
                  </a:lnTo>
                  <a:lnTo>
                    <a:pt x="38" y="16"/>
                  </a:lnTo>
                  <a:lnTo>
                    <a:pt x="38" y="7"/>
                  </a:lnTo>
                  <a:lnTo>
                    <a:pt x="31" y="0"/>
                  </a:lnTo>
                  <a:lnTo>
                    <a:pt x="23" y="0"/>
                  </a:lnTo>
                </a:path>
              </a:pathLst>
            </a:custGeom>
            <a:noFill/>
            <a:ln w="656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1" name="Picture 2121"/>
            <p:cNvPicPr>
              <a:picLocks noChangeAspect="1" noChangeArrowheads="1"/>
            </p:cNvPicPr>
            <p:nvPr/>
          </p:nvPicPr>
          <p:blipFill>
            <a:blip r:embed="rId70" cstate="print"/>
            <a:srcRect/>
            <a:stretch>
              <a:fillRect/>
            </a:stretch>
          </p:blipFill>
          <p:spPr bwMode="auto">
            <a:xfrm>
              <a:off x="6579" y="1823"/>
              <a:ext cx="71" cy="20"/>
            </a:xfrm>
            <a:prstGeom prst="rect">
              <a:avLst/>
            </a:prstGeom>
            <a:noFill/>
          </p:spPr>
        </p:pic>
        <p:sp>
          <p:nvSpPr>
            <p:cNvPr id="212" name="Rectangle 2122"/>
            <p:cNvSpPr>
              <a:spLocks noChangeArrowheads="1"/>
            </p:cNvSpPr>
            <p:nvPr/>
          </p:nvSpPr>
          <p:spPr bwMode="auto">
            <a:xfrm>
              <a:off x="6579" y="1823"/>
              <a:ext cx="71" cy="20"/>
            </a:xfrm>
            <a:prstGeom prst="rect">
              <a:avLst/>
            </a:prstGeom>
            <a:noFill/>
            <a:ln w="657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3" name="Picture 2123"/>
            <p:cNvPicPr>
              <a:picLocks noChangeAspect="1" noChangeArrowheads="1"/>
            </p:cNvPicPr>
            <p:nvPr/>
          </p:nvPicPr>
          <p:blipFill>
            <a:blip r:embed="rId71" cstate="print"/>
            <a:srcRect/>
            <a:stretch>
              <a:fillRect/>
            </a:stretch>
          </p:blipFill>
          <p:spPr bwMode="auto">
            <a:xfrm>
              <a:off x="6252" y="2626"/>
              <a:ext cx="393" cy="117"/>
            </a:xfrm>
            <a:prstGeom prst="rect">
              <a:avLst/>
            </a:prstGeom>
            <a:noFill/>
          </p:spPr>
        </p:pic>
        <p:pic>
          <p:nvPicPr>
            <p:cNvPr id="214" name="Picture 2124"/>
            <p:cNvPicPr>
              <a:picLocks noChangeAspect="1" noChangeArrowheads="1"/>
            </p:cNvPicPr>
            <p:nvPr/>
          </p:nvPicPr>
          <p:blipFill>
            <a:blip r:embed="rId72" cstate="print"/>
            <a:srcRect/>
            <a:stretch>
              <a:fillRect/>
            </a:stretch>
          </p:blipFill>
          <p:spPr bwMode="auto">
            <a:xfrm>
              <a:off x="7695" y="2626"/>
              <a:ext cx="611" cy="117"/>
            </a:xfrm>
            <a:prstGeom prst="rect">
              <a:avLst/>
            </a:prstGeom>
            <a:noFill/>
          </p:spPr>
        </p:pic>
        <p:pic>
          <p:nvPicPr>
            <p:cNvPr id="215" name="Picture 2125"/>
            <p:cNvPicPr>
              <a:picLocks noChangeAspect="1" noChangeArrowheads="1"/>
            </p:cNvPicPr>
            <p:nvPr/>
          </p:nvPicPr>
          <p:blipFill>
            <a:blip r:embed="rId73" cstate="print"/>
            <a:srcRect/>
            <a:stretch>
              <a:fillRect/>
            </a:stretch>
          </p:blipFill>
          <p:spPr bwMode="auto">
            <a:xfrm>
              <a:off x="7782" y="3532"/>
              <a:ext cx="432" cy="115"/>
            </a:xfrm>
            <a:prstGeom prst="rect">
              <a:avLst/>
            </a:prstGeom>
            <a:noFill/>
          </p:spPr>
        </p:pic>
        <p:pic>
          <p:nvPicPr>
            <p:cNvPr id="216" name="Picture 2126"/>
            <p:cNvPicPr>
              <a:picLocks noChangeAspect="1" noChangeArrowheads="1"/>
            </p:cNvPicPr>
            <p:nvPr/>
          </p:nvPicPr>
          <p:blipFill>
            <a:blip r:embed="rId74" cstate="print"/>
            <a:srcRect/>
            <a:stretch>
              <a:fillRect/>
            </a:stretch>
          </p:blipFill>
          <p:spPr bwMode="auto">
            <a:xfrm>
              <a:off x="6509" y="1493"/>
              <a:ext cx="210" cy="165"/>
            </a:xfrm>
            <a:prstGeom prst="rect">
              <a:avLst/>
            </a:prstGeom>
            <a:noFill/>
          </p:spPr>
        </p:pic>
        <p:sp>
          <p:nvSpPr>
            <p:cNvPr id="217" name="Rectangle 2127"/>
            <p:cNvSpPr>
              <a:spLocks noChangeArrowheads="1"/>
            </p:cNvSpPr>
            <p:nvPr/>
          </p:nvSpPr>
          <p:spPr bwMode="auto">
            <a:xfrm>
              <a:off x="6509" y="1493"/>
              <a:ext cx="210" cy="165"/>
            </a:xfrm>
            <a:prstGeom prst="rect">
              <a:avLst/>
            </a:prstGeom>
            <a:noFill/>
            <a:ln w="656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18" name="AutoShape 2128"/>
            <p:cNvSpPr>
              <a:spLocks/>
            </p:cNvSpPr>
            <p:nvPr/>
          </p:nvSpPr>
          <p:spPr bwMode="auto">
            <a:xfrm>
              <a:off x="6583" y="1529"/>
              <a:ext cx="67" cy="90"/>
            </a:xfrm>
            <a:custGeom>
              <a:avLst/>
              <a:gdLst>
                <a:gd name="T0" fmla="*/ 12 w 67"/>
                <a:gd name="T1" fmla="*/ 1619 h 90"/>
                <a:gd name="T2" fmla="*/ 0 w 67"/>
                <a:gd name="T3" fmla="*/ 1619 h 90"/>
                <a:gd name="T4" fmla="*/ 0 w 67"/>
                <a:gd name="T5" fmla="*/ 1529 h 90"/>
                <a:gd name="T6" fmla="*/ 47 w 67"/>
                <a:gd name="T7" fmla="*/ 1529 h 90"/>
                <a:gd name="T8" fmla="*/ 54 w 67"/>
                <a:gd name="T9" fmla="*/ 1531 h 90"/>
                <a:gd name="T10" fmla="*/ 63 w 67"/>
                <a:gd name="T11" fmla="*/ 1540 h 90"/>
                <a:gd name="T12" fmla="*/ 12 w 67"/>
                <a:gd name="T13" fmla="*/ 1540 h 90"/>
                <a:gd name="T14" fmla="*/ 12 w 67"/>
                <a:gd name="T15" fmla="*/ 1571 h 90"/>
                <a:gd name="T16" fmla="*/ 62 w 67"/>
                <a:gd name="T17" fmla="*/ 1571 h 90"/>
                <a:gd name="T18" fmla="*/ 55 w 67"/>
                <a:gd name="T19" fmla="*/ 1579 h 90"/>
                <a:gd name="T20" fmla="*/ 49 w 67"/>
                <a:gd name="T21" fmla="*/ 1581 h 90"/>
                <a:gd name="T22" fmla="*/ 12 w 67"/>
                <a:gd name="T23" fmla="*/ 1581 h 90"/>
                <a:gd name="T24" fmla="*/ 12 w 67"/>
                <a:gd name="T25" fmla="*/ 1619 h 90"/>
                <a:gd name="T26" fmla="*/ 62 w 67"/>
                <a:gd name="T27" fmla="*/ 1571 h 90"/>
                <a:gd name="T28" fmla="*/ 41 w 67"/>
                <a:gd name="T29" fmla="*/ 1571 h 90"/>
                <a:gd name="T30" fmla="*/ 45 w 67"/>
                <a:gd name="T31" fmla="*/ 1570 h 90"/>
                <a:gd name="T32" fmla="*/ 52 w 67"/>
                <a:gd name="T33" fmla="*/ 1565 h 90"/>
                <a:gd name="T34" fmla="*/ 54 w 67"/>
                <a:gd name="T35" fmla="*/ 1561 h 90"/>
                <a:gd name="T36" fmla="*/ 54 w 67"/>
                <a:gd name="T37" fmla="*/ 1549 h 90"/>
                <a:gd name="T38" fmla="*/ 51 w 67"/>
                <a:gd name="T39" fmla="*/ 1544 h 90"/>
                <a:gd name="T40" fmla="*/ 44 w 67"/>
                <a:gd name="T41" fmla="*/ 1540 h 90"/>
                <a:gd name="T42" fmla="*/ 40 w 67"/>
                <a:gd name="T43" fmla="*/ 1540 h 90"/>
                <a:gd name="T44" fmla="*/ 63 w 67"/>
                <a:gd name="T45" fmla="*/ 1540 h 90"/>
                <a:gd name="T46" fmla="*/ 64 w 67"/>
                <a:gd name="T47" fmla="*/ 1541 h 90"/>
                <a:gd name="T48" fmla="*/ 66 w 67"/>
                <a:gd name="T49" fmla="*/ 1547 h 90"/>
                <a:gd name="T50" fmla="*/ 66 w 67"/>
                <a:gd name="T51" fmla="*/ 1562 h 90"/>
                <a:gd name="T52" fmla="*/ 64 w 67"/>
                <a:gd name="T53" fmla="*/ 1568 h 90"/>
                <a:gd name="T54" fmla="*/ 62 w 67"/>
                <a:gd name="T55" fmla="*/ 1571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90">
                  <a:moveTo>
                    <a:pt x="12" y="90"/>
                  </a:moveTo>
                  <a:lnTo>
                    <a:pt x="0" y="90"/>
                  </a:lnTo>
                  <a:lnTo>
                    <a:pt x="0" y="0"/>
                  </a:lnTo>
                  <a:lnTo>
                    <a:pt x="47" y="0"/>
                  </a:lnTo>
                  <a:lnTo>
                    <a:pt x="54" y="2"/>
                  </a:lnTo>
                  <a:lnTo>
                    <a:pt x="63" y="11"/>
                  </a:lnTo>
                  <a:lnTo>
                    <a:pt x="12" y="11"/>
                  </a:lnTo>
                  <a:lnTo>
                    <a:pt x="12" y="42"/>
                  </a:lnTo>
                  <a:lnTo>
                    <a:pt x="62" y="42"/>
                  </a:lnTo>
                  <a:lnTo>
                    <a:pt x="55" y="50"/>
                  </a:lnTo>
                  <a:lnTo>
                    <a:pt x="49" y="52"/>
                  </a:lnTo>
                  <a:lnTo>
                    <a:pt x="12" y="52"/>
                  </a:lnTo>
                  <a:lnTo>
                    <a:pt x="12" y="90"/>
                  </a:lnTo>
                  <a:close/>
                  <a:moveTo>
                    <a:pt x="62" y="42"/>
                  </a:moveTo>
                  <a:lnTo>
                    <a:pt x="41" y="42"/>
                  </a:lnTo>
                  <a:lnTo>
                    <a:pt x="45" y="41"/>
                  </a:lnTo>
                  <a:lnTo>
                    <a:pt x="52" y="36"/>
                  </a:lnTo>
                  <a:lnTo>
                    <a:pt x="54" y="32"/>
                  </a:lnTo>
                  <a:lnTo>
                    <a:pt x="54" y="20"/>
                  </a:lnTo>
                  <a:lnTo>
                    <a:pt x="51" y="15"/>
                  </a:lnTo>
                  <a:lnTo>
                    <a:pt x="44" y="11"/>
                  </a:lnTo>
                  <a:lnTo>
                    <a:pt x="40" y="11"/>
                  </a:lnTo>
                  <a:lnTo>
                    <a:pt x="63" y="11"/>
                  </a:lnTo>
                  <a:lnTo>
                    <a:pt x="64" y="12"/>
                  </a:lnTo>
                  <a:lnTo>
                    <a:pt x="66" y="18"/>
                  </a:lnTo>
                  <a:lnTo>
                    <a:pt x="66" y="33"/>
                  </a:lnTo>
                  <a:lnTo>
                    <a:pt x="64" y="39"/>
                  </a:lnTo>
                  <a:lnTo>
                    <a:pt x="62"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9" name="Picture 2129"/>
            <p:cNvPicPr>
              <a:picLocks noChangeAspect="1" noChangeArrowheads="1"/>
            </p:cNvPicPr>
            <p:nvPr/>
          </p:nvPicPr>
          <p:blipFill>
            <a:blip r:embed="rId75" cstate="print"/>
            <a:srcRect/>
            <a:stretch>
              <a:fillRect/>
            </a:stretch>
          </p:blipFill>
          <p:spPr bwMode="auto">
            <a:xfrm>
              <a:off x="6509" y="1658"/>
              <a:ext cx="210" cy="165"/>
            </a:xfrm>
            <a:prstGeom prst="rect">
              <a:avLst/>
            </a:prstGeom>
            <a:noFill/>
          </p:spPr>
        </p:pic>
        <p:sp>
          <p:nvSpPr>
            <p:cNvPr id="220" name="Rectangle 2130"/>
            <p:cNvSpPr>
              <a:spLocks noChangeArrowheads="1"/>
            </p:cNvSpPr>
            <p:nvPr/>
          </p:nvSpPr>
          <p:spPr bwMode="auto">
            <a:xfrm>
              <a:off x="6509" y="1658"/>
              <a:ext cx="210" cy="165"/>
            </a:xfrm>
            <a:prstGeom prst="rect">
              <a:avLst/>
            </a:prstGeom>
            <a:noFill/>
            <a:ln w="656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21" name="AutoShape 2131"/>
            <p:cNvSpPr>
              <a:spLocks/>
            </p:cNvSpPr>
            <p:nvPr/>
          </p:nvSpPr>
          <p:spPr bwMode="auto">
            <a:xfrm>
              <a:off x="6578" y="1691"/>
              <a:ext cx="70" cy="95"/>
            </a:xfrm>
            <a:custGeom>
              <a:avLst/>
              <a:gdLst>
                <a:gd name="T0" fmla="*/ 65 w 70"/>
                <a:gd name="T1" fmla="*/ 1776 h 95"/>
                <a:gd name="T2" fmla="*/ 40 w 70"/>
                <a:gd name="T3" fmla="*/ 1776 h 95"/>
                <a:gd name="T4" fmla="*/ 44 w 70"/>
                <a:gd name="T5" fmla="*/ 1775 h 95"/>
                <a:gd name="T6" fmla="*/ 54 w 70"/>
                <a:gd name="T7" fmla="*/ 1771 h 95"/>
                <a:gd name="T8" fmla="*/ 58 w 70"/>
                <a:gd name="T9" fmla="*/ 1767 h 95"/>
                <a:gd name="T10" fmla="*/ 58 w 70"/>
                <a:gd name="T11" fmla="*/ 1755 h 95"/>
                <a:gd name="T12" fmla="*/ 56 w 70"/>
                <a:gd name="T13" fmla="*/ 1752 h 95"/>
                <a:gd name="T14" fmla="*/ 53 w 70"/>
                <a:gd name="T15" fmla="*/ 1750 h 95"/>
                <a:gd name="T16" fmla="*/ 50 w 70"/>
                <a:gd name="T17" fmla="*/ 1748 h 95"/>
                <a:gd name="T18" fmla="*/ 46 w 70"/>
                <a:gd name="T19" fmla="*/ 1746 h 95"/>
                <a:gd name="T20" fmla="*/ 20 w 70"/>
                <a:gd name="T21" fmla="*/ 1740 h 95"/>
                <a:gd name="T22" fmla="*/ 14 w 70"/>
                <a:gd name="T23" fmla="*/ 1738 h 95"/>
                <a:gd name="T24" fmla="*/ 6 w 70"/>
                <a:gd name="T25" fmla="*/ 1732 h 95"/>
                <a:gd name="T26" fmla="*/ 3 w 70"/>
                <a:gd name="T27" fmla="*/ 1727 h 95"/>
                <a:gd name="T28" fmla="*/ 3 w 70"/>
                <a:gd name="T29" fmla="*/ 1711 h 95"/>
                <a:gd name="T30" fmla="*/ 6 w 70"/>
                <a:gd name="T31" fmla="*/ 1704 h 95"/>
                <a:gd name="T32" fmla="*/ 16 w 70"/>
                <a:gd name="T33" fmla="*/ 1694 h 95"/>
                <a:gd name="T34" fmla="*/ 24 w 70"/>
                <a:gd name="T35" fmla="*/ 1691 h 95"/>
                <a:gd name="T36" fmla="*/ 43 w 70"/>
                <a:gd name="T37" fmla="*/ 1691 h 95"/>
                <a:gd name="T38" fmla="*/ 51 w 70"/>
                <a:gd name="T39" fmla="*/ 1694 h 95"/>
                <a:gd name="T40" fmla="*/ 63 w 70"/>
                <a:gd name="T41" fmla="*/ 1702 h 95"/>
                <a:gd name="T42" fmla="*/ 27 w 70"/>
                <a:gd name="T43" fmla="*/ 1702 h 95"/>
                <a:gd name="T44" fmla="*/ 22 w 70"/>
                <a:gd name="T45" fmla="*/ 1704 h 95"/>
                <a:gd name="T46" fmla="*/ 16 w 70"/>
                <a:gd name="T47" fmla="*/ 1710 h 95"/>
                <a:gd name="T48" fmla="*/ 15 w 70"/>
                <a:gd name="T49" fmla="*/ 1713 h 95"/>
                <a:gd name="T50" fmla="*/ 15 w 70"/>
                <a:gd name="T51" fmla="*/ 1721 h 95"/>
                <a:gd name="T52" fmla="*/ 16 w 70"/>
                <a:gd name="T53" fmla="*/ 1725 h 95"/>
                <a:gd name="T54" fmla="*/ 22 w 70"/>
                <a:gd name="T55" fmla="*/ 1728 h 95"/>
                <a:gd name="T56" fmla="*/ 27 w 70"/>
                <a:gd name="T57" fmla="*/ 1730 h 95"/>
                <a:gd name="T58" fmla="*/ 54 w 70"/>
                <a:gd name="T59" fmla="*/ 1736 h 95"/>
                <a:gd name="T60" fmla="*/ 58 w 70"/>
                <a:gd name="T61" fmla="*/ 1738 h 95"/>
                <a:gd name="T62" fmla="*/ 67 w 70"/>
                <a:gd name="T63" fmla="*/ 1744 h 95"/>
                <a:gd name="T64" fmla="*/ 69 w 70"/>
                <a:gd name="T65" fmla="*/ 1750 h 95"/>
                <a:gd name="T66" fmla="*/ 69 w 70"/>
                <a:gd name="T67" fmla="*/ 1768 h 95"/>
                <a:gd name="T68" fmla="*/ 66 w 70"/>
                <a:gd name="T69" fmla="*/ 1775 h 95"/>
                <a:gd name="T70" fmla="*/ 65 w 70"/>
                <a:gd name="T71" fmla="*/ 1776 h 95"/>
                <a:gd name="T72" fmla="*/ 67 w 70"/>
                <a:gd name="T73" fmla="*/ 1720 h 95"/>
                <a:gd name="T74" fmla="*/ 55 w 70"/>
                <a:gd name="T75" fmla="*/ 1720 h 95"/>
                <a:gd name="T76" fmla="*/ 55 w 70"/>
                <a:gd name="T77" fmla="*/ 1715 h 95"/>
                <a:gd name="T78" fmla="*/ 54 w 70"/>
                <a:gd name="T79" fmla="*/ 1712 h 95"/>
                <a:gd name="T80" fmla="*/ 48 w 70"/>
                <a:gd name="T81" fmla="*/ 1704 h 95"/>
                <a:gd name="T82" fmla="*/ 42 w 70"/>
                <a:gd name="T83" fmla="*/ 1702 h 95"/>
                <a:gd name="T84" fmla="*/ 63 w 70"/>
                <a:gd name="T85" fmla="*/ 1702 h 95"/>
                <a:gd name="T86" fmla="*/ 64 w 70"/>
                <a:gd name="T87" fmla="*/ 1703 h 95"/>
                <a:gd name="T88" fmla="*/ 67 w 70"/>
                <a:gd name="T89" fmla="*/ 1710 h 95"/>
                <a:gd name="T90" fmla="*/ 67 w 70"/>
                <a:gd name="T91" fmla="*/ 1720 h 95"/>
                <a:gd name="T92" fmla="*/ 44 w 70"/>
                <a:gd name="T93" fmla="*/ 1786 h 95"/>
                <a:gd name="T94" fmla="*/ 24 w 70"/>
                <a:gd name="T95" fmla="*/ 1786 h 95"/>
                <a:gd name="T96" fmla="*/ 15 w 70"/>
                <a:gd name="T97" fmla="*/ 1783 h 95"/>
                <a:gd name="T98" fmla="*/ 3 w 70"/>
                <a:gd name="T99" fmla="*/ 1772 h 95"/>
                <a:gd name="T100" fmla="*/ 0 w 70"/>
                <a:gd name="T101" fmla="*/ 1764 h 95"/>
                <a:gd name="T102" fmla="*/ 0 w 70"/>
                <a:gd name="T103" fmla="*/ 1754 h 95"/>
                <a:gd name="T104" fmla="*/ 11 w 70"/>
                <a:gd name="T105" fmla="*/ 1754 h 95"/>
                <a:gd name="T106" fmla="*/ 12 w 70"/>
                <a:gd name="T107" fmla="*/ 1759 h 95"/>
                <a:gd name="T108" fmla="*/ 13 w 70"/>
                <a:gd name="T109" fmla="*/ 1764 h 95"/>
                <a:gd name="T110" fmla="*/ 15 w 70"/>
                <a:gd name="T111" fmla="*/ 1767 h 95"/>
                <a:gd name="T112" fmla="*/ 19 w 70"/>
                <a:gd name="T113" fmla="*/ 1773 h 95"/>
                <a:gd name="T114" fmla="*/ 25 w 70"/>
                <a:gd name="T115" fmla="*/ 1776 h 95"/>
                <a:gd name="T116" fmla="*/ 65 w 70"/>
                <a:gd name="T117" fmla="*/ 1776 h 95"/>
                <a:gd name="T118" fmla="*/ 52 w 70"/>
                <a:gd name="T119" fmla="*/ 1784 h 95"/>
                <a:gd name="T120" fmla="*/ 44 w 70"/>
                <a:gd name="T121" fmla="*/ 1786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0" h="95">
                  <a:moveTo>
                    <a:pt x="65" y="85"/>
                  </a:moveTo>
                  <a:lnTo>
                    <a:pt x="40" y="85"/>
                  </a:lnTo>
                  <a:lnTo>
                    <a:pt x="44" y="84"/>
                  </a:lnTo>
                  <a:lnTo>
                    <a:pt x="54" y="80"/>
                  </a:lnTo>
                  <a:lnTo>
                    <a:pt x="58" y="76"/>
                  </a:lnTo>
                  <a:lnTo>
                    <a:pt x="58" y="64"/>
                  </a:lnTo>
                  <a:lnTo>
                    <a:pt x="56" y="61"/>
                  </a:lnTo>
                  <a:lnTo>
                    <a:pt x="53" y="59"/>
                  </a:lnTo>
                  <a:lnTo>
                    <a:pt x="50" y="57"/>
                  </a:lnTo>
                  <a:lnTo>
                    <a:pt x="46" y="55"/>
                  </a:lnTo>
                  <a:lnTo>
                    <a:pt x="20" y="49"/>
                  </a:lnTo>
                  <a:lnTo>
                    <a:pt x="14" y="47"/>
                  </a:lnTo>
                  <a:lnTo>
                    <a:pt x="6" y="41"/>
                  </a:lnTo>
                  <a:lnTo>
                    <a:pt x="3" y="36"/>
                  </a:lnTo>
                  <a:lnTo>
                    <a:pt x="3" y="20"/>
                  </a:lnTo>
                  <a:lnTo>
                    <a:pt x="6" y="13"/>
                  </a:lnTo>
                  <a:lnTo>
                    <a:pt x="16" y="3"/>
                  </a:lnTo>
                  <a:lnTo>
                    <a:pt x="24" y="0"/>
                  </a:lnTo>
                  <a:lnTo>
                    <a:pt x="43" y="0"/>
                  </a:lnTo>
                  <a:lnTo>
                    <a:pt x="51" y="3"/>
                  </a:lnTo>
                  <a:lnTo>
                    <a:pt x="63" y="11"/>
                  </a:lnTo>
                  <a:lnTo>
                    <a:pt x="27" y="11"/>
                  </a:lnTo>
                  <a:lnTo>
                    <a:pt x="22" y="13"/>
                  </a:lnTo>
                  <a:lnTo>
                    <a:pt x="16" y="19"/>
                  </a:lnTo>
                  <a:lnTo>
                    <a:pt x="15" y="22"/>
                  </a:lnTo>
                  <a:lnTo>
                    <a:pt x="15" y="30"/>
                  </a:lnTo>
                  <a:lnTo>
                    <a:pt x="16" y="34"/>
                  </a:lnTo>
                  <a:lnTo>
                    <a:pt x="22" y="37"/>
                  </a:lnTo>
                  <a:lnTo>
                    <a:pt x="27" y="39"/>
                  </a:lnTo>
                  <a:lnTo>
                    <a:pt x="54" y="45"/>
                  </a:lnTo>
                  <a:lnTo>
                    <a:pt x="58" y="47"/>
                  </a:lnTo>
                  <a:lnTo>
                    <a:pt x="67" y="53"/>
                  </a:lnTo>
                  <a:lnTo>
                    <a:pt x="69" y="59"/>
                  </a:lnTo>
                  <a:lnTo>
                    <a:pt x="69" y="77"/>
                  </a:lnTo>
                  <a:lnTo>
                    <a:pt x="66" y="84"/>
                  </a:lnTo>
                  <a:lnTo>
                    <a:pt x="65" y="85"/>
                  </a:lnTo>
                  <a:close/>
                  <a:moveTo>
                    <a:pt x="67" y="29"/>
                  </a:moveTo>
                  <a:lnTo>
                    <a:pt x="55" y="29"/>
                  </a:lnTo>
                  <a:lnTo>
                    <a:pt x="55" y="24"/>
                  </a:lnTo>
                  <a:lnTo>
                    <a:pt x="54" y="21"/>
                  </a:lnTo>
                  <a:lnTo>
                    <a:pt x="48" y="13"/>
                  </a:lnTo>
                  <a:lnTo>
                    <a:pt x="42" y="11"/>
                  </a:lnTo>
                  <a:lnTo>
                    <a:pt x="63" y="11"/>
                  </a:lnTo>
                  <a:lnTo>
                    <a:pt x="64" y="12"/>
                  </a:lnTo>
                  <a:lnTo>
                    <a:pt x="67" y="19"/>
                  </a:lnTo>
                  <a:lnTo>
                    <a:pt x="67" y="29"/>
                  </a:lnTo>
                  <a:close/>
                  <a:moveTo>
                    <a:pt x="44" y="95"/>
                  </a:moveTo>
                  <a:lnTo>
                    <a:pt x="24" y="95"/>
                  </a:lnTo>
                  <a:lnTo>
                    <a:pt x="15" y="92"/>
                  </a:lnTo>
                  <a:lnTo>
                    <a:pt x="3" y="81"/>
                  </a:lnTo>
                  <a:lnTo>
                    <a:pt x="0" y="73"/>
                  </a:lnTo>
                  <a:lnTo>
                    <a:pt x="0" y="63"/>
                  </a:lnTo>
                  <a:lnTo>
                    <a:pt x="11" y="63"/>
                  </a:lnTo>
                  <a:lnTo>
                    <a:pt x="12" y="68"/>
                  </a:lnTo>
                  <a:lnTo>
                    <a:pt x="13" y="73"/>
                  </a:lnTo>
                  <a:lnTo>
                    <a:pt x="15" y="76"/>
                  </a:lnTo>
                  <a:lnTo>
                    <a:pt x="19" y="82"/>
                  </a:lnTo>
                  <a:lnTo>
                    <a:pt x="25" y="85"/>
                  </a:lnTo>
                  <a:lnTo>
                    <a:pt x="65" y="85"/>
                  </a:lnTo>
                  <a:lnTo>
                    <a:pt x="52" y="93"/>
                  </a:lnTo>
                  <a:lnTo>
                    <a:pt x="44" y="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2" name="Picture 2132"/>
            <p:cNvPicPr>
              <a:picLocks noChangeAspect="1" noChangeArrowheads="1"/>
            </p:cNvPicPr>
            <p:nvPr/>
          </p:nvPicPr>
          <p:blipFill>
            <a:blip r:embed="rId76" cstate="print"/>
            <a:srcRect/>
            <a:stretch>
              <a:fillRect/>
            </a:stretch>
          </p:blipFill>
          <p:spPr bwMode="auto">
            <a:xfrm>
              <a:off x="6571" y="1841"/>
              <a:ext cx="87" cy="16"/>
            </a:xfrm>
            <a:prstGeom prst="rect">
              <a:avLst/>
            </a:prstGeom>
            <a:noFill/>
          </p:spPr>
        </p:pic>
        <p:sp>
          <p:nvSpPr>
            <p:cNvPr id="223" name="Rectangle 2133"/>
            <p:cNvSpPr>
              <a:spLocks noChangeArrowheads="1"/>
            </p:cNvSpPr>
            <p:nvPr/>
          </p:nvSpPr>
          <p:spPr bwMode="auto">
            <a:xfrm>
              <a:off x="6571" y="1841"/>
              <a:ext cx="87" cy="16"/>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24" name="Freeform 2134"/>
            <p:cNvSpPr>
              <a:spLocks/>
            </p:cNvSpPr>
            <p:nvPr/>
          </p:nvSpPr>
          <p:spPr bwMode="auto">
            <a:xfrm>
              <a:off x="7410" y="3566"/>
              <a:ext cx="79" cy="50"/>
            </a:xfrm>
            <a:custGeom>
              <a:avLst/>
              <a:gdLst>
                <a:gd name="T0" fmla="*/ 46 w 79"/>
                <a:gd name="T1" fmla="*/ 3616 h 50"/>
                <a:gd name="T2" fmla="*/ 46 w 79"/>
                <a:gd name="T3" fmla="*/ 3602 h 50"/>
                <a:gd name="T4" fmla="*/ 0 w 79"/>
                <a:gd name="T5" fmla="*/ 3602 h 50"/>
                <a:gd name="T6" fmla="*/ 0 w 79"/>
                <a:gd name="T7" fmla="*/ 3580 h 50"/>
                <a:gd name="T8" fmla="*/ 46 w 79"/>
                <a:gd name="T9" fmla="*/ 3580 h 50"/>
                <a:gd name="T10" fmla="*/ 46 w 79"/>
                <a:gd name="T11" fmla="*/ 3566 h 50"/>
                <a:gd name="T12" fmla="*/ 78 w 79"/>
                <a:gd name="T13" fmla="*/ 3591 h 50"/>
                <a:gd name="T14" fmla="*/ 46 w 79"/>
                <a:gd name="T15" fmla="*/ 3616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50">
                  <a:moveTo>
                    <a:pt x="46" y="50"/>
                  </a:moveTo>
                  <a:lnTo>
                    <a:pt x="46" y="36"/>
                  </a:lnTo>
                  <a:lnTo>
                    <a:pt x="0" y="36"/>
                  </a:lnTo>
                  <a:lnTo>
                    <a:pt x="0" y="14"/>
                  </a:lnTo>
                  <a:lnTo>
                    <a:pt x="46" y="14"/>
                  </a:lnTo>
                  <a:lnTo>
                    <a:pt x="46" y="0"/>
                  </a:lnTo>
                  <a:lnTo>
                    <a:pt x="78" y="25"/>
                  </a:lnTo>
                  <a:lnTo>
                    <a:pt x="46" y="50"/>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5" name="Picture 2135"/>
            <p:cNvPicPr>
              <a:picLocks noChangeAspect="1" noChangeArrowheads="1"/>
            </p:cNvPicPr>
            <p:nvPr/>
          </p:nvPicPr>
          <p:blipFill>
            <a:blip r:embed="rId77" cstate="print"/>
            <a:srcRect/>
            <a:stretch>
              <a:fillRect/>
            </a:stretch>
          </p:blipFill>
          <p:spPr bwMode="auto">
            <a:xfrm>
              <a:off x="6917" y="977"/>
              <a:ext cx="150" cy="147"/>
            </a:xfrm>
            <a:prstGeom prst="rect">
              <a:avLst/>
            </a:prstGeom>
            <a:noFill/>
          </p:spPr>
        </p:pic>
        <p:pic>
          <p:nvPicPr>
            <p:cNvPr id="226" name="Picture 2136"/>
            <p:cNvPicPr>
              <a:picLocks noChangeAspect="1" noChangeArrowheads="1"/>
            </p:cNvPicPr>
            <p:nvPr/>
          </p:nvPicPr>
          <p:blipFill>
            <a:blip r:embed="rId78" cstate="print"/>
            <a:srcRect/>
            <a:stretch>
              <a:fillRect/>
            </a:stretch>
          </p:blipFill>
          <p:spPr bwMode="auto">
            <a:xfrm>
              <a:off x="6641" y="3209"/>
              <a:ext cx="98" cy="29"/>
            </a:xfrm>
            <a:prstGeom prst="rect">
              <a:avLst/>
            </a:prstGeom>
            <a:noFill/>
          </p:spPr>
        </p:pic>
        <p:sp>
          <p:nvSpPr>
            <p:cNvPr id="227" name="Freeform 2137"/>
            <p:cNvSpPr>
              <a:spLocks/>
            </p:cNvSpPr>
            <p:nvPr/>
          </p:nvSpPr>
          <p:spPr bwMode="auto">
            <a:xfrm>
              <a:off x="6641" y="3209"/>
              <a:ext cx="98" cy="30"/>
            </a:xfrm>
            <a:custGeom>
              <a:avLst/>
              <a:gdLst>
                <a:gd name="T0" fmla="*/ 93 w 98"/>
                <a:gd name="T1" fmla="*/ 3238 h 30"/>
                <a:gd name="T2" fmla="*/ 4 w 98"/>
                <a:gd name="T3" fmla="*/ 3238 h 30"/>
                <a:gd name="T4" fmla="*/ 0 w 98"/>
                <a:gd name="T5" fmla="*/ 3209 h 30"/>
                <a:gd name="T6" fmla="*/ 97 w 98"/>
                <a:gd name="T7" fmla="*/ 3209 h 30"/>
                <a:gd name="T8" fmla="*/ 93 w 98"/>
                <a:gd name="T9" fmla="*/ 323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30">
                  <a:moveTo>
                    <a:pt x="93" y="29"/>
                  </a:moveTo>
                  <a:lnTo>
                    <a:pt x="4" y="29"/>
                  </a:lnTo>
                  <a:lnTo>
                    <a:pt x="0" y="0"/>
                  </a:lnTo>
                  <a:lnTo>
                    <a:pt x="97" y="0"/>
                  </a:lnTo>
                  <a:lnTo>
                    <a:pt x="93" y="29"/>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8" name="Line 2138"/>
            <p:cNvSpPr>
              <a:spLocks noChangeShapeType="1"/>
            </p:cNvSpPr>
            <p:nvPr/>
          </p:nvSpPr>
          <p:spPr bwMode="auto">
            <a:xfrm>
              <a:off x="7532" y="3353"/>
              <a:ext cx="0" cy="205"/>
            </a:xfrm>
            <a:prstGeom prst="line">
              <a:avLst/>
            </a:pr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9" name="Line 2139"/>
            <p:cNvSpPr>
              <a:spLocks noChangeShapeType="1"/>
            </p:cNvSpPr>
            <p:nvPr/>
          </p:nvSpPr>
          <p:spPr bwMode="auto">
            <a:xfrm>
              <a:off x="7423" y="2721"/>
              <a:ext cx="131" cy="261"/>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0" name="Freeform 2140"/>
            <p:cNvSpPr>
              <a:spLocks/>
            </p:cNvSpPr>
            <p:nvPr/>
          </p:nvSpPr>
          <p:spPr bwMode="auto">
            <a:xfrm>
              <a:off x="6371" y="1148"/>
              <a:ext cx="467" cy="311"/>
            </a:xfrm>
            <a:custGeom>
              <a:avLst/>
              <a:gdLst>
                <a:gd name="T0" fmla="*/ 454 w 467"/>
                <a:gd name="T1" fmla="*/ 1460 h 311"/>
                <a:gd name="T2" fmla="*/ 284 w 467"/>
                <a:gd name="T3" fmla="*/ 1371 h 311"/>
                <a:gd name="T4" fmla="*/ 147 w 467"/>
                <a:gd name="T5" fmla="*/ 1309 h 311"/>
                <a:gd name="T6" fmla="*/ 5 w 467"/>
                <a:gd name="T7" fmla="*/ 1189 h 311"/>
                <a:gd name="T8" fmla="*/ 0 w 467"/>
                <a:gd name="T9" fmla="*/ 1157 h 311"/>
                <a:gd name="T10" fmla="*/ 8 w 467"/>
                <a:gd name="T11" fmla="*/ 1151 h 311"/>
                <a:gd name="T12" fmla="*/ 28 w 467"/>
                <a:gd name="T13" fmla="*/ 1149 h 311"/>
                <a:gd name="T14" fmla="*/ 463 w 467"/>
                <a:gd name="T15" fmla="*/ 1430 h 311"/>
                <a:gd name="T16" fmla="*/ 466 w 467"/>
                <a:gd name="T17" fmla="*/ 1445 h 311"/>
                <a:gd name="T18" fmla="*/ 454 w 467"/>
                <a:gd name="T19" fmla="*/ 146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7" h="311">
                  <a:moveTo>
                    <a:pt x="454" y="311"/>
                  </a:moveTo>
                  <a:lnTo>
                    <a:pt x="284" y="222"/>
                  </a:lnTo>
                  <a:lnTo>
                    <a:pt x="147" y="160"/>
                  </a:lnTo>
                  <a:lnTo>
                    <a:pt x="5" y="40"/>
                  </a:lnTo>
                  <a:lnTo>
                    <a:pt x="0" y="8"/>
                  </a:lnTo>
                  <a:lnTo>
                    <a:pt x="8" y="2"/>
                  </a:lnTo>
                  <a:lnTo>
                    <a:pt x="28" y="0"/>
                  </a:lnTo>
                  <a:lnTo>
                    <a:pt x="463" y="281"/>
                  </a:lnTo>
                  <a:lnTo>
                    <a:pt x="466" y="296"/>
                  </a:lnTo>
                  <a:lnTo>
                    <a:pt x="454" y="311"/>
                  </a:lnTo>
                  <a:close/>
                </a:path>
              </a:pathLst>
            </a:custGeom>
            <a:solidFill>
              <a:srgbClr val="46070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1" name="Picture 2141"/>
            <p:cNvPicPr>
              <a:picLocks noChangeAspect="1" noChangeArrowheads="1"/>
            </p:cNvPicPr>
            <p:nvPr/>
          </p:nvPicPr>
          <p:blipFill>
            <a:blip r:embed="rId79" cstate="print"/>
            <a:srcRect/>
            <a:stretch>
              <a:fillRect/>
            </a:stretch>
          </p:blipFill>
          <p:spPr bwMode="auto">
            <a:xfrm>
              <a:off x="6383" y="1145"/>
              <a:ext cx="457" cy="294"/>
            </a:xfrm>
            <a:prstGeom prst="rect">
              <a:avLst/>
            </a:prstGeom>
            <a:noFill/>
          </p:spPr>
        </p:pic>
        <p:sp>
          <p:nvSpPr>
            <p:cNvPr id="232" name="Freeform 2142"/>
            <p:cNvSpPr>
              <a:spLocks/>
            </p:cNvSpPr>
            <p:nvPr/>
          </p:nvSpPr>
          <p:spPr bwMode="auto">
            <a:xfrm>
              <a:off x="6383" y="1145"/>
              <a:ext cx="457" cy="295"/>
            </a:xfrm>
            <a:custGeom>
              <a:avLst/>
              <a:gdLst>
                <a:gd name="T0" fmla="*/ 14 w 457"/>
                <a:gd name="T1" fmla="*/ 1146 h 295"/>
                <a:gd name="T2" fmla="*/ 11 w 457"/>
                <a:gd name="T3" fmla="*/ 1150 h 295"/>
                <a:gd name="T4" fmla="*/ 12 w 457"/>
                <a:gd name="T5" fmla="*/ 1160 h 295"/>
                <a:gd name="T6" fmla="*/ 24 w 457"/>
                <a:gd name="T7" fmla="*/ 1179 h 295"/>
                <a:gd name="T8" fmla="*/ 98 w 457"/>
                <a:gd name="T9" fmla="*/ 1245 h 295"/>
                <a:gd name="T10" fmla="*/ 161 w 457"/>
                <a:gd name="T11" fmla="*/ 1286 h 295"/>
                <a:gd name="T12" fmla="*/ 198 w 457"/>
                <a:gd name="T13" fmla="*/ 1300 h 295"/>
                <a:gd name="T14" fmla="*/ 225 w 457"/>
                <a:gd name="T15" fmla="*/ 1310 h 295"/>
                <a:gd name="T16" fmla="*/ 254 w 457"/>
                <a:gd name="T17" fmla="*/ 1325 h 295"/>
                <a:gd name="T18" fmla="*/ 284 w 457"/>
                <a:gd name="T19" fmla="*/ 1342 h 295"/>
                <a:gd name="T20" fmla="*/ 312 w 457"/>
                <a:gd name="T21" fmla="*/ 1358 h 295"/>
                <a:gd name="T22" fmla="*/ 350 w 457"/>
                <a:gd name="T23" fmla="*/ 1381 h 295"/>
                <a:gd name="T24" fmla="*/ 395 w 457"/>
                <a:gd name="T25" fmla="*/ 1408 h 295"/>
                <a:gd name="T26" fmla="*/ 434 w 457"/>
                <a:gd name="T27" fmla="*/ 1426 h 295"/>
                <a:gd name="T28" fmla="*/ 455 w 457"/>
                <a:gd name="T29" fmla="*/ 1427 h 295"/>
                <a:gd name="T30" fmla="*/ 457 w 457"/>
                <a:gd name="T31" fmla="*/ 1432 h 295"/>
                <a:gd name="T32" fmla="*/ 454 w 457"/>
                <a:gd name="T33" fmla="*/ 1440 h 295"/>
                <a:gd name="T34" fmla="*/ 442 w 457"/>
                <a:gd name="T35" fmla="*/ 1438 h 295"/>
                <a:gd name="T36" fmla="*/ 432 w 457"/>
                <a:gd name="T37" fmla="*/ 1436 h 295"/>
                <a:gd name="T38" fmla="*/ 412 w 457"/>
                <a:gd name="T39" fmla="*/ 1427 h 295"/>
                <a:gd name="T40" fmla="*/ 376 w 457"/>
                <a:gd name="T41" fmla="*/ 1408 h 295"/>
                <a:gd name="T42" fmla="*/ 319 w 457"/>
                <a:gd name="T43" fmla="*/ 1374 h 295"/>
                <a:gd name="T44" fmla="*/ 269 w 457"/>
                <a:gd name="T45" fmla="*/ 1343 h 295"/>
                <a:gd name="T46" fmla="*/ 231 w 457"/>
                <a:gd name="T47" fmla="*/ 1324 h 295"/>
                <a:gd name="T48" fmla="*/ 203 w 457"/>
                <a:gd name="T49" fmla="*/ 1312 h 295"/>
                <a:gd name="T50" fmla="*/ 181 w 457"/>
                <a:gd name="T51" fmla="*/ 1305 h 295"/>
                <a:gd name="T52" fmla="*/ 154 w 457"/>
                <a:gd name="T53" fmla="*/ 1295 h 295"/>
                <a:gd name="T54" fmla="*/ 87 w 457"/>
                <a:gd name="T55" fmla="*/ 1250 h 295"/>
                <a:gd name="T56" fmla="*/ 41 w 457"/>
                <a:gd name="T57" fmla="*/ 1211 h 295"/>
                <a:gd name="T58" fmla="*/ 2 w 457"/>
                <a:gd name="T59" fmla="*/ 1163 h 295"/>
                <a:gd name="T60" fmla="*/ 0 w 457"/>
                <a:gd name="T61" fmla="*/ 1153 h 295"/>
                <a:gd name="T62" fmla="*/ 3 w 457"/>
                <a:gd name="T63" fmla="*/ 1148 h 295"/>
                <a:gd name="T64" fmla="*/ 6 w 457"/>
                <a:gd name="T65" fmla="*/ 1145 h 295"/>
                <a:gd name="T66" fmla="*/ 5 w 457"/>
                <a:gd name="T67" fmla="*/ 1146 h 295"/>
                <a:gd name="T68" fmla="*/ 14 w 457"/>
                <a:gd name="T69" fmla="*/ 1146 h 2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7" h="295">
                  <a:moveTo>
                    <a:pt x="14" y="1"/>
                  </a:moveTo>
                  <a:lnTo>
                    <a:pt x="11" y="5"/>
                  </a:lnTo>
                  <a:lnTo>
                    <a:pt x="12" y="15"/>
                  </a:lnTo>
                  <a:lnTo>
                    <a:pt x="24" y="34"/>
                  </a:lnTo>
                  <a:lnTo>
                    <a:pt x="98" y="100"/>
                  </a:lnTo>
                  <a:lnTo>
                    <a:pt x="161" y="141"/>
                  </a:lnTo>
                  <a:lnTo>
                    <a:pt x="198" y="155"/>
                  </a:lnTo>
                  <a:lnTo>
                    <a:pt x="225" y="165"/>
                  </a:lnTo>
                  <a:lnTo>
                    <a:pt x="254" y="180"/>
                  </a:lnTo>
                  <a:lnTo>
                    <a:pt x="284" y="197"/>
                  </a:lnTo>
                  <a:lnTo>
                    <a:pt x="312" y="213"/>
                  </a:lnTo>
                  <a:lnTo>
                    <a:pt x="350" y="236"/>
                  </a:lnTo>
                  <a:lnTo>
                    <a:pt x="395" y="263"/>
                  </a:lnTo>
                  <a:lnTo>
                    <a:pt x="434" y="281"/>
                  </a:lnTo>
                  <a:lnTo>
                    <a:pt x="455" y="282"/>
                  </a:lnTo>
                  <a:lnTo>
                    <a:pt x="457" y="287"/>
                  </a:lnTo>
                  <a:lnTo>
                    <a:pt x="454" y="295"/>
                  </a:lnTo>
                  <a:lnTo>
                    <a:pt x="442" y="293"/>
                  </a:lnTo>
                  <a:lnTo>
                    <a:pt x="432" y="291"/>
                  </a:lnTo>
                  <a:lnTo>
                    <a:pt x="412" y="282"/>
                  </a:lnTo>
                  <a:lnTo>
                    <a:pt x="376" y="263"/>
                  </a:lnTo>
                  <a:lnTo>
                    <a:pt x="319" y="229"/>
                  </a:lnTo>
                  <a:lnTo>
                    <a:pt x="269" y="198"/>
                  </a:lnTo>
                  <a:lnTo>
                    <a:pt x="231" y="179"/>
                  </a:lnTo>
                  <a:lnTo>
                    <a:pt x="203" y="167"/>
                  </a:lnTo>
                  <a:lnTo>
                    <a:pt x="181" y="160"/>
                  </a:lnTo>
                  <a:lnTo>
                    <a:pt x="154" y="150"/>
                  </a:lnTo>
                  <a:lnTo>
                    <a:pt x="87" y="105"/>
                  </a:lnTo>
                  <a:lnTo>
                    <a:pt x="41" y="66"/>
                  </a:lnTo>
                  <a:lnTo>
                    <a:pt x="2" y="18"/>
                  </a:lnTo>
                  <a:lnTo>
                    <a:pt x="0" y="8"/>
                  </a:lnTo>
                  <a:lnTo>
                    <a:pt x="3" y="3"/>
                  </a:lnTo>
                  <a:lnTo>
                    <a:pt x="6" y="0"/>
                  </a:lnTo>
                  <a:lnTo>
                    <a:pt x="5" y="1"/>
                  </a:lnTo>
                  <a:lnTo>
                    <a:pt x="14" y="1"/>
                  </a:lnTo>
                  <a:close/>
                </a:path>
              </a:pathLst>
            </a:custGeom>
            <a:noFill/>
            <a:ln w="268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3" name="Picture 2143"/>
            <p:cNvPicPr>
              <a:picLocks noChangeAspect="1" noChangeArrowheads="1"/>
            </p:cNvPicPr>
            <p:nvPr/>
          </p:nvPicPr>
          <p:blipFill>
            <a:blip r:embed="rId80" cstate="print"/>
            <a:srcRect/>
            <a:stretch>
              <a:fillRect/>
            </a:stretch>
          </p:blipFill>
          <p:spPr bwMode="auto">
            <a:xfrm>
              <a:off x="6347" y="1068"/>
              <a:ext cx="606" cy="426"/>
            </a:xfrm>
            <a:prstGeom prst="rect">
              <a:avLst/>
            </a:prstGeom>
            <a:noFill/>
          </p:spPr>
        </p:pic>
        <p:pic>
          <p:nvPicPr>
            <p:cNvPr id="234" name="Picture 2144"/>
            <p:cNvPicPr>
              <a:picLocks noChangeAspect="1" noChangeArrowheads="1"/>
            </p:cNvPicPr>
            <p:nvPr/>
          </p:nvPicPr>
          <p:blipFill>
            <a:blip r:embed="rId81" cstate="print"/>
            <a:srcRect/>
            <a:stretch>
              <a:fillRect/>
            </a:stretch>
          </p:blipFill>
          <p:spPr bwMode="auto">
            <a:xfrm>
              <a:off x="6835" y="1089"/>
              <a:ext cx="140" cy="139"/>
            </a:xfrm>
            <a:prstGeom prst="rect">
              <a:avLst/>
            </a:prstGeom>
            <a:noFill/>
          </p:spPr>
        </p:pic>
        <p:sp>
          <p:nvSpPr>
            <p:cNvPr id="235" name="Freeform 2145"/>
            <p:cNvSpPr>
              <a:spLocks/>
            </p:cNvSpPr>
            <p:nvPr/>
          </p:nvSpPr>
          <p:spPr bwMode="auto">
            <a:xfrm>
              <a:off x="6835" y="1088"/>
              <a:ext cx="140" cy="140"/>
            </a:xfrm>
            <a:custGeom>
              <a:avLst/>
              <a:gdLst>
                <a:gd name="T0" fmla="*/ 115 w 140"/>
                <a:gd name="T1" fmla="*/ 1228 h 140"/>
                <a:gd name="T2" fmla="*/ 111 w 140"/>
                <a:gd name="T3" fmla="*/ 1228 h 140"/>
                <a:gd name="T4" fmla="*/ 96 w 140"/>
                <a:gd name="T5" fmla="*/ 1217 h 140"/>
                <a:gd name="T6" fmla="*/ 87 w 140"/>
                <a:gd name="T7" fmla="*/ 1209 h 140"/>
                <a:gd name="T8" fmla="*/ 79 w 140"/>
                <a:gd name="T9" fmla="*/ 1201 h 140"/>
                <a:gd name="T10" fmla="*/ 69 w 140"/>
                <a:gd name="T11" fmla="*/ 1192 h 140"/>
                <a:gd name="T12" fmla="*/ 58 w 140"/>
                <a:gd name="T13" fmla="*/ 1183 h 140"/>
                <a:gd name="T14" fmla="*/ 49 w 140"/>
                <a:gd name="T15" fmla="*/ 1175 h 140"/>
                <a:gd name="T16" fmla="*/ 40 w 140"/>
                <a:gd name="T17" fmla="*/ 1167 h 140"/>
                <a:gd name="T18" fmla="*/ 31 w 140"/>
                <a:gd name="T19" fmla="*/ 1159 h 140"/>
                <a:gd name="T20" fmla="*/ 22 w 140"/>
                <a:gd name="T21" fmla="*/ 1151 h 140"/>
                <a:gd name="T22" fmla="*/ 12 w 140"/>
                <a:gd name="T23" fmla="*/ 1144 h 140"/>
                <a:gd name="T24" fmla="*/ 0 w 140"/>
                <a:gd name="T25" fmla="*/ 1136 h 140"/>
                <a:gd name="T26" fmla="*/ 3 w 140"/>
                <a:gd name="T27" fmla="*/ 1126 h 140"/>
                <a:gd name="T28" fmla="*/ 4 w 140"/>
                <a:gd name="T29" fmla="*/ 1122 h 140"/>
                <a:gd name="T30" fmla="*/ 5 w 140"/>
                <a:gd name="T31" fmla="*/ 1117 h 140"/>
                <a:gd name="T32" fmla="*/ 17 w 140"/>
                <a:gd name="T33" fmla="*/ 1095 h 140"/>
                <a:gd name="T34" fmla="*/ 20 w 140"/>
                <a:gd name="T35" fmla="*/ 1089 h 140"/>
                <a:gd name="T36" fmla="*/ 22 w 140"/>
                <a:gd name="T37" fmla="*/ 1089 h 140"/>
                <a:gd name="T38" fmla="*/ 26 w 140"/>
                <a:gd name="T39" fmla="*/ 1090 h 140"/>
                <a:gd name="T40" fmla="*/ 33 w 140"/>
                <a:gd name="T41" fmla="*/ 1099 h 140"/>
                <a:gd name="T42" fmla="*/ 39 w 140"/>
                <a:gd name="T43" fmla="*/ 1107 h 140"/>
                <a:gd name="T44" fmla="*/ 41 w 140"/>
                <a:gd name="T45" fmla="*/ 1112 h 140"/>
                <a:gd name="T46" fmla="*/ 47 w 140"/>
                <a:gd name="T47" fmla="*/ 1116 h 140"/>
                <a:gd name="T48" fmla="*/ 55 w 140"/>
                <a:gd name="T49" fmla="*/ 1121 h 140"/>
                <a:gd name="T50" fmla="*/ 66 w 140"/>
                <a:gd name="T51" fmla="*/ 1130 h 140"/>
                <a:gd name="T52" fmla="*/ 78 w 140"/>
                <a:gd name="T53" fmla="*/ 1140 h 140"/>
                <a:gd name="T54" fmla="*/ 89 w 140"/>
                <a:gd name="T55" fmla="*/ 1149 h 140"/>
                <a:gd name="T56" fmla="*/ 101 w 140"/>
                <a:gd name="T57" fmla="*/ 1161 h 140"/>
                <a:gd name="T58" fmla="*/ 102 w 140"/>
                <a:gd name="T59" fmla="*/ 1162 h 140"/>
                <a:gd name="T60" fmla="*/ 140 w 140"/>
                <a:gd name="T61" fmla="*/ 1206 h 140"/>
                <a:gd name="T62" fmla="*/ 135 w 140"/>
                <a:gd name="T63" fmla="*/ 1218 h 140"/>
                <a:gd name="T64" fmla="*/ 126 w 140"/>
                <a:gd name="T65" fmla="*/ 1226 h 140"/>
                <a:gd name="T66" fmla="*/ 115 w 140"/>
                <a:gd name="T67" fmla="*/ 1228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0" h="140">
                  <a:moveTo>
                    <a:pt x="115" y="139"/>
                  </a:moveTo>
                  <a:lnTo>
                    <a:pt x="111" y="139"/>
                  </a:lnTo>
                  <a:lnTo>
                    <a:pt x="96" y="128"/>
                  </a:lnTo>
                  <a:lnTo>
                    <a:pt x="87" y="120"/>
                  </a:lnTo>
                  <a:lnTo>
                    <a:pt x="79" y="112"/>
                  </a:lnTo>
                  <a:lnTo>
                    <a:pt x="69" y="103"/>
                  </a:lnTo>
                  <a:lnTo>
                    <a:pt x="58" y="94"/>
                  </a:lnTo>
                  <a:lnTo>
                    <a:pt x="49" y="86"/>
                  </a:lnTo>
                  <a:lnTo>
                    <a:pt x="40" y="78"/>
                  </a:lnTo>
                  <a:lnTo>
                    <a:pt x="31" y="70"/>
                  </a:lnTo>
                  <a:lnTo>
                    <a:pt x="22" y="62"/>
                  </a:lnTo>
                  <a:lnTo>
                    <a:pt x="12" y="55"/>
                  </a:lnTo>
                  <a:lnTo>
                    <a:pt x="0" y="47"/>
                  </a:lnTo>
                  <a:lnTo>
                    <a:pt x="3" y="37"/>
                  </a:lnTo>
                  <a:lnTo>
                    <a:pt x="4" y="33"/>
                  </a:lnTo>
                  <a:lnTo>
                    <a:pt x="5" y="28"/>
                  </a:lnTo>
                  <a:lnTo>
                    <a:pt x="17" y="6"/>
                  </a:lnTo>
                  <a:lnTo>
                    <a:pt x="20" y="0"/>
                  </a:lnTo>
                  <a:lnTo>
                    <a:pt x="22" y="0"/>
                  </a:lnTo>
                  <a:lnTo>
                    <a:pt x="26" y="1"/>
                  </a:lnTo>
                  <a:lnTo>
                    <a:pt x="33" y="10"/>
                  </a:lnTo>
                  <a:lnTo>
                    <a:pt x="39" y="18"/>
                  </a:lnTo>
                  <a:lnTo>
                    <a:pt x="41" y="23"/>
                  </a:lnTo>
                  <a:lnTo>
                    <a:pt x="47" y="27"/>
                  </a:lnTo>
                  <a:lnTo>
                    <a:pt x="55" y="32"/>
                  </a:lnTo>
                  <a:lnTo>
                    <a:pt x="66" y="41"/>
                  </a:lnTo>
                  <a:lnTo>
                    <a:pt x="78" y="51"/>
                  </a:lnTo>
                  <a:lnTo>
                    <a:pt x="89" y="60"/>
                  </a:lnTo>
                  <a:lnTo>
                    <a:pt x="101" y="72"/>
                  </a:lnTo>
                  <a:lnTo>
                    <a:pt x="102" y="73"/>
                  </a:lnTo>
                  <a:lnTo>
                    <a:pt x="140" y="117"/>
                  </a:lnTo>
                  <a:lnTo>
                    <a:pt x="135" y="129"/>
                  </a:lnTo>
                  <a:lnTo>
                    <a:pt x="126" y="137"/>
                  </a:lnTo>
                  <a:lnTo>
                    <a:pt x="115" y="139"/>
                  </a:lnTo>
                  <a:close/>
                </a:path>
              </a:pathLst>
            </a:custGeom>
            <a:noFill/>
            <a:ln w="28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6" name="Picture 2146"/>
            <p:cNvPicPr>
              <a:picLocks noChangeAspect="1" noChangeArrowheads="1"/>
            </p:cNvPicPr>
            <p:nvPr/>
          </p:nvPicPr>
          <p:blipFill>
            <a:blip r:embed="rId82" cstate="print"/>
            <a:srcRect/>
            <a:stretch>
              <a:fillRect/>
            </a:stretch>
          </p:blipFill>
          <p:spPr bwMode="auto">
            <a:xfrm>
              <a:off x="6420" y="1134"/>
              <a:ext cx="65" cy="22"/>
            </a:xfrm>
            <a:prstGeom prst="rect">
              <a:avLst/>
            </a:prstGeom>
            <a:noFill/>
          </p:spPr>
        </p:pic>
        <p:pic>
          <p:nvPicPr>
            <p:cNvPr id="237" name="Picture 2147"/>
            <p:cNvPicPr>
              <a:picLocks noChangeAspect="1" noChangeArrowheads="1"/>
            </p:cNvPicPr>
            <p:nvPr/>
          </p:nvPicPr>
          <p:blipFill>
            <a:blip r:embed="rId83" cstate="print"/>
            <a:srcRect/>
            <a:stretch>
              <a:fillRect/>
            </a:stretch>
          </p:blipFill>
          <p:spPr bwMode="auto">
            <a:xfrm>
              <a:off x="6811" y="1352"/>
              <a:ext cx="39" cy="65"/>
            </a:xfrm>
            <a:prstGeom prst="rect">
              <a:avLst/>
            </a:prstGeom>
            <a:noFill/>
          </p:spPr>
        </p:pic>
        <p:pic>
          <p:nvPicPr>
            <p:cNvPr id="238" name="Picture 2148"/>
            <p:cNvPicPr>
              <a:picLocks noChangeAspect="1" noChangeArrowheads="1"/>
            </p:cNvPicPr>
            <p:nvPr/>
          </p:nvPicPr>
          <p:blipFill>
            <a:blip r:embed="rId84"/>
            <a:srcRect/>
            <a:stretch>
              <a:fillRect/>
            </a:stretch>
          </p:blipFill>
          <p:spPr bwMode="auto">
            <a:xfrm>
              <a:off x="6620" y="3395"/>
              <a:ext cx="4" cy="24"/>
            </a:xfrm>
            <a:prstGeom prst="rect">
              <a:avLst/>
            </a:prstGeom>
            <a:noFill/>
          </p:spPr>
        </p:pic>
        <p:sp>
          <p:nvSpPr>
            <p:cNvPr id="239" name="Freeform 2149"/>
            <p:cNvSpPr>
              <a:spLocks/>
            </p:cNvSpPr>
            <p:nvPr/>
          </p:nvSpPr>
          <p:spPr bwMode="auto">
            <a:xfrm>
              <a:off x="6620" y="3395"/>
              <a:ext cx="4" cy="24"/>
            </a:xfrm>
            <a:custGeom>
              <a:avLst/>
              <a:gdLst>
                <a:gd name="T0" fmla="*/ 3 w 4"/>
                <a:gd name="T1" fmla="*/ 3408 h 24"/>
                <a:gd name="T2" fmla="*/ 3 w 4"/>
                <a:gd name="T3" fmla="*/ 3396 h 24"/>
                <a:gd name="T4" fmla="*/ 0 w 4"/>
                <a:gd name="T5" fmla="*/ 3420 h 24"/>
                <a:gd name="T6" fmla="*/ 2 w 4"/>
                <a:gd name="T7" fmla="*/ 3416 h 24"/>
                <a:gd name="T8" fmla="*/ 3 w 4"/>
                <a:gd name="T9" fmla="*/ 3412 h 24"/>
                <a:gd name="T10" fmla="*/ 3 w 4"/>
                <a:gd name="T11" fmla="*/ 3408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4">
                  <a:moveTo>
                    <a:pt x="3" y="12"/>
                  </a:moveTo>
                  <a:lnTo>
                    <a:pt x="3" y="0"/>
                  </a:lnTo>
                  <a:lnTo>
                    <a:pt x="0" y="24"/>
                  </a:lnTo>
                  <a:lnTo>
                    <a:pt x="2" y="20"/>
                  </a:lnTo>
                  <a:lnTo>
                    <a:pt x="3" y="16"/>
                  </a:lnTo>
                  <a:lnTo>
                    <a:pt x="3" y="12"/>
                  </a:lnTo>
                  <a:close/>
                </a:path>
              </a:pathLst>
            </a:custGeom>
            <a:noFill/>
            <a:ln w="656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0" name="Picture 2150"/>
            <p:cNvPicPr>
              <a:picLocks noChangeAspect="1" noChangeArrowheads="1"/>
            </p:cNvPicPr>
            <p:nvPr/>
          </p:nvPicPr>
          <p:blipFill>
            <a:blip r:embed="rId85" cstate="print"/>
            <a:srcRect/>
            <a:stretch>
              <a:fillRect/>
            </a:stretch>
          </p:blipFill>
          <p:spPr bwMode="auto">
            <a:xfrm>
              <a:off x="6251" y="3287"/>
              <a:ext cx="373" cy="109"/>
            </a:xfrm>
            <a:prstGeom prst="rect">
              <a:avLst/>
            </a:prstGeom>
            <a:noFill/>
          </p:spPr>
        </p:pic>
        <p:sp>
          <p:nvSpPr>
            <p:cNvPr id="241" name="Freeform 2151"/>
            <p:cNvSpPr>
              <a:spLocks/>
            </p:cNvSpPr>
            <p:nvPr/>
          </p:nvSpPr>
          <p:spPr bwMode="auto">
            <a:xfrm>
              <a:off x="6251" y="3287"/>
              <a:ext cx="373" cy="109"/>
            </a:xfrm>
            <a:custGeom>
              <a:avLst/>
              <a:gdLst>
                <a:gd name="T0" fmla="*/ 347 w 373"/>
                <a:gd name="T1" fmla="*/ 3288 h 109"/>
                <a:gd name="T2" fmla="*/ 26 w 373"/>
                <a:gd name="T3" fmla="*/ 3288 h 109"/>
                <a:gd name="T4" fmla="*/ 11 w 373"/>
                <a:gd name="T5" fmla="*/ 3288 h 109"/>
                <a:gd name="T6" fmla="*/ 0 w 373"/>
                <a:gd name="T7" fmla="*/ 3299 h 109"/>
                <a:gd name="T8" fmla="*/ 0 w 373"/>
                <a:gd name="T9" fmla="*/ 3313 h 109"/>
                <a:gd name="T10" fmla="*/ 0 w 373"/>
                <a:gd name="T11" fmla="*/ 3396 h 109"/>
                <a:gd name="T12" fmla="*/ 372 w 373"/>
                <a:gd name="T13" fmla="*/ 3396 h 109"/>
                <a:gd name="T14" fmla="*/ 372 w 373"/>
                <a:gd name="T15" fmla="*/ 3313 h 109"/>
                <a:gd name="T16" fmla="*/ 372 w 373"/>
                <a:gd name="T17" fmla="*/ 3299 h 109"/>
                <a:gd name="T18" fmla="*/ 361 w 373"/>
                <a:gd name="T19" fmla="*/ 3288 h 109"/>
                <a:gd name="T20" fmla="*/ 347 w 373"/>
                <a:gd name="T21" fmla="*/ 3288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3" h="109">
                  <a:moveTo>
                    <a:pt x="347" y="0"/>
                  </a:moveTo>
                  <a:lnTo>
                    <a:pt x="26" y="0"/>
                  </a:lnTo>
                  <a:lnTo>
                    <a:pt x="11" y="0"/>
                  </a:lnTo>
                  <a:lnTo>
                    <a:pt x="0" y="11"/>
                  </a:lnTo>
                  <a:lnTo>
                    <a:pt x="0" y="25"/>
                  </a:lnTo>
                  <a:lnTo>
                    <a:pt x="0" y="108"/>
                  </a:lnTo>
                  <a:lnTo>
                    <a:pt x="372" y="108"/>
                  </a:lnTo>
                  <a:lnTo>
                    <a:pt x="372" y="25"/>
                  </a:lnTo>
                  <a:lnTo>
                    <a:pt x="372" y="11"/>
                  </a:lnTo>
                  <a:lnTo>
                    <a:pt x="361" y="0"/>
                  </a:lnTo>
                  <a:lnTo>
                    <a:pt x="347" y="0"/>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2" name="Picture 2152"/>
            <p:cNvPicPr>
              <a:picLocks noChangeAspect="1" noChangeArrowheads="1"/>
            </p:cNvPicPr>
            <p:nvPr/>
          </p:nvPicPr>
          <p:blipFill>
            <a:blip r:embed="rId86" cstate="print"/>
            <a:srcRect/>
            <a:stretch>
              <a:fillRect/>
            </a:stretch>
          </p:blipFill>
          <p:spPr bwMode="auto">
            <a:xfrm>
              <a:off x="6251" y="3395"/>
              <a:ext cx="373" cy="177"/>
            </a:xfrm>
            <a:prstGeom prst="rect">
              <a:avLst/>
            </a:prstGeom>
            <a:noFill/>
          </p:spPr>
        </p:pic>
        <p:sp>
          <p:nvSpPr>
            <p:cNvPr id="243" name="Freeform 2153"/>
            <p:cNvSpPr>
              <a:spLocks/>
            </p:cNvSpPr>
            <p:nvPr/>
          </p:nvSpPr>
          <p:spPr bwMode="auto">
            <a:xfrm>
              <a:off x="6251" y="3395"/>
              <a:ext cx="373" cy="177"/>
            </a:xfrm>
            <a:custGeom>
              <a:avLst/>
              <a:gdLst>
                <a:gd name="T0" fmla="*/ 349 w 373"/>
                <a:gd name="T1" fmla="*/ 3572 h 177"/>
                <a:gd name="T2" fmla="*/ 24 w 373"/>
                <a:gd name="T3" fmla="*/ 3572 h 177"/>
                <a:gd name="T4" fmla="*/ 0 w 373"/>
                <a:gd name="T5" fmla="*/ 3396 h 177"/>
                <a:gd name="T6" fmla="*/ 372 w 373"/>
                <a:gd name="T7" fmla="*/ 3396 h 177"/>
                <a:gd name="T8" fmla="*/ 349 w 373"/>
                <a:gd name="T9" fmla="*/ 3572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177">
                  <a:moveTo>
                    <a:pt x="349" y="176"/>
                  </a:moveTo>
                  <a:lnTo>
                    <a:pt x="24" y="176"/>
                  </a:lnTo>
                  <a:lnTo>
                    <a:pt x="0" y="0"/>
                  </a:lnTo>
                  <a:lnTo>
                    <a:pt x="372" y="0"/>
                  </a:lnTo>
                  <a:lnTo>
                    <a:pt x="349" y="176"/>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4" name="Picture 2154"/>
            <p:cNvPicPr>
              <a:picLocks noChangeAspect="1" noChangeArrowheads="1"/>
            </p:cNvPicPr>
            <p:nvPr/>
          </p:nvPicPr>
          <p:blipFill>
            <a:blip r:embed="rId87" cstate="print"/>
            <a:srcRect/>
            <a:stretch>
              <a:fillRect/>
            </a:stretch>
          </p:blipFill>
          <p:spPr bwMode="auto">
            <a:xfrm>
              <a:off x="6251" y="3556"/>
              <a:ext cx="376" cy="272"/>
            </a:xfrm>
            <a:prstGeom prst="rect">
              <a:avLst/>
            </a:prstGeom>
            <a:noFill/>
          </p:spPr>
        </p:pic>
        <p:sp>
          <p:nvSpPr>
            <p:cNvPr id="245" name="Rectangle 2155"/>
            <p:cNvSpPr>
              <a:spLocks noChangeArrowheads="1"/>
            </p:cNvSpPr>
            <p:nvPr/>
          </p:nvSpPr>
          <p:spPr bwMode="auto">
            <a:xfrm>
              <a:off x="6251" y="3556"/>
              <a:ext cx="376" cy="272"/>
            </a:xfrm>
            <a:prstGeom prst="rect">
              <a:avLst/>
            </a:prstGeom>
            <a:noFill/>
            <a:ln w="656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6" name="Picture 2156"/>
            <p:cNvPicPr>
              <a:picLocks noChangeAspect="1" noChangeArrowheads="1"/>
            </p:cNvPicPr>
            <p:nvPr/>
          </p:nvPicPr>
          <p:blipFill>
            <a:blip r:embed="rId88" cstate="print"/>
            <a:srcRect/>
            <a:stretch>
              <a:fillRect/>
            </a:stretch>
          </p:blipFill>
          <p:spPr bwMode="auto">
            <a:xfrm>
              <a:off x="6419" y="3531"/>
              <a:ext cx="42" cy="26"/>
            </a:xfrm>
            <a:prstGeom prst="rect">
              <a:avLst/>
            </a:prstGeom>
            <a:noFill/>
          </p:spPr>
        </p:pic>
        <p:sp>
          <p:nvSpPr>
            <p:cNvPr id="247" name="Rectangle 2157"/>
            <p:cNvSpPr>
              <a:spLocks noChangeArrowheads="1"/>
            </p:cNvSpPr>
            <p:nvPr/>
          </p:nvSpPr>
          <p:spPr bwMode="auto">
            <a:xfrm>
              <a:off x="6419" y="3531"/>
              <a:ext cx="42" cy="2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8" name="Picture 2158"/>
            <p:cNvPicPr>
              <a:picLocks noChangeAspect="1" noChangeArrowheads="1"/>
            </p:cNvPicPr>
            <p:nvPr/>
          </p:nvPicPr>
          <p:blipFill>
            <a:blip r:embed="rId88" cstate="print"/>
            <a:srcRect/>
            <a:stretch>
              <a:fillRect/>
            </a:stretch>
          </p:blipFill>
          <p:spPr bwMode="auto">
            <a:xfrm>
              <a:off x="6298" y="3531"/>
              <a:ext cx="42" cy="26"/>
            </a:xfrm>
            <a:prstGeom prst="rect">
              <a:avLst/>
            </a:prstGeom>
            <a:noFill/>
          </p:spPr>
        </p:pic>
        <p:sp>
          <p:nvSpPr>
            <p:cNvPr id="249" name="Rectangle 2159"/>
            <p:cNvSpPr>
              <a:spLocks noChangeArrowheads="1"/>
            </p:cNvSpPr>
            <p:nvPr/>
          </p:nvSpPr>
          <p:spPr bwMode="auto">
            <a:xfrm>
              <a:off x="6298" y="3531"/>
              <a:ext cx="42" cy="2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0" name="Picture 2160"/>
            <p:cNvPicPr>
              <a:picLocks noChangeAspect="1" noChangeArrowheads="1"/>
            </p:cNvPicPr>
            <p:nvPr/>
          </p:nvPicPr>
          <p:blipFill>
            <a:blip r:embed="rId89" cstate="print"/>
            <a:srcRect/>
            <a:stretch>
              <a:fillRect/>
            </a:stretch>
          </p:blipFill>
          <p:spPr bwMode="auto">
            <a:xfrm>
              <a:off x="6533" y="3531"/>
              <a:ext cx="42" cy="26"/>
            </a:xfrm>
            <a:prstGeom prst="rect">
              <a:avLst/>
            </a:prstGeom>
            <a:noFill/>
          </p:spPr>
        </p:pic>
        <p:sp>
          <p:nvSpPr>
            <p:cNvPr id="251" name="Rectangle 2161"/>
            <p:cNvSpPr>
              <a:spLocks noChangeArrowheads="1"/>
            </p:cNvSpPr>
            <p:nvPr/>
          </p:nvSpPr>
          <p:spPr bwMode="auto">
            <a:xfrm>
              <a:off x="6533" y="3531"/>
              <a:ext cx="42" cy="2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2" name="Picture 2162"/>
            <p:cNvPicPr>
              <a:picLocks noChangeAspect="1" noChangeArrowheads="1"/>
            </p:cNvPicPr>
            <p:nvPr/>
          </p:nvPicPr>
          <p:blipFill>
            <a:blip r:embed="rId90" cstate="print"/>
            <a:srcRect/>
            <a:stretch>
              <a:fillRect/>
            </a:stretch>
          </p:blipFill>
          <p:spPr bwMode="auto">
            <a:xfrm>
              <a:off x="6191" y="3658"/>
              <a:ext cx="60" cy="66"/>
            </a:xfrm>
            <a:prstGeom prst="rect">
              <a:avLst/>
            </a:prstGeom>
            <a:noFill/>
          </p:spPr>
        </p:pic>
        <p:sp>
          <p:nvSpPr>
            <p:cNvPr id="253" name="Freeform 2163"/>
            <p:cNvSpPr>
              <a:spLocks/>
            </p:cNvSpPr>
            <p:nvPr/>
          </p:nvSpPr>
          <p:spPr bwMode="auto">
            <a:xfrm>
              <a:off x="6191" y="3658"/>
              <a:ext cx="60" cy="66"/>
            </a:xfrm>
            <a:custGeom>
              <a:avLst/>
              <a:gdLst>
                <a:gd name="T0" fmla="*/ 0 w 60"/>
                <a:gd name="T1" fmla="*/ 3712 h 66"/>
                <a:gd name="T2" fmla="*/ 59 w 60"/>
                <a:gd name="T3" fmla="*/ 3724 h 66"/>
                <a:gd name="T4" fmla="*/ 59 w 60"/>
                <a:gd name="T5" fmla="*/ 3659 h 66"/>
                <a:gd name="T6" fmla="*/ 0 w 60"/>
                <a:gd name="T7" fmla="*/ 3670 h 66"/>
                <a:gd name="T8" fmla="*/ 0 w 60"/>
                <a:gd name="T9" fmla="*/ 371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6">
                  <a:moveTo>
                    <a:pt x="0" y="53"/>
                  </a:moveTo>
                  <a:lnTo>
                    <a:pt x="59" y="65"/>
                  </a:lnTo>
                  <a:lnTo>
                    <a:pt x="59" y="0"/>
                  </a:lnTo>
                  <a:lnTo>
                    <a:pt x="0" y="11"/>
                  </a:lnTo>
                  <a:lnTo>
                    <a:pt x="0" y="5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4" name="Picture 2164"/>
            <p:cNvPicPr>
              <a:picLocks noChangeAspect="1" noChangeArrowheads="1"/>
            </p:cNvPicPr>
            <p:nvPr/>
          </p:nvPicPr>
          <p:blipFill>
            <a:blip r:embed="rId91" cstate="print"/>
            <a:srcRect/>
            <a:stretch>
              <a:fillRect/>
            </a:stretch>
          </p:blipFill>
          <p:spPr bwMode="auto">
            <a:xfrm>
              <a:off x="6130" y="3670"/>
              <a:ext cx="62" cy="43"/>
            </a:xfrm>
            <a:prstGeom prst="rect">
              <a:avLst/>
            </a:prstGeom>
            <a:noFill/>
          </p:spPr>
        </p:pic>
        <p:sp>
          <p:nvSpPr>
            <p:cNvPr id="255" name="Rectangle 2165"/>
            <p:cNvSpPr>
              <a:spLocks noChangeArrowheads="1"/>
            </p:cNvSpPr>
            <p:nvPr/>
          </p:nvSpPr>
          <p:spPr bwMode="auto">
            <a:xfrm>
              <a:off x="6130" y="3670"/>
              <a:ext cx="62" cy="43"/>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6" name="Picture 2166"/>
            <p:cNvPicPr>
              <a:picLocks noChangeAspect="1" noChangeArrowheads="1"/>
            </p:cNvPicPr>
            <p:nvPr/>
          </p:nvPicPr>
          <p:blipFill>
            <a:blip r:embed="rId92" cstate="print"/>
            <a:srcRect/>
            <a:stretch>
              <a:fillRect/>
            </a:stretch>
          </p:blipFill>
          <p:spPr bwMode="auto">
            <a:xfrm>
              <a:off x="6380" y="3264"/>
              <a:ext cx="113" cy="24"/>
            </a:xfrm>
            <a:prstGeom prst="rect">
              <a:avLst/>
            </a:prstGeom>
            <a:noFill/>
          </p:spPr>
        </p:pic>
        <p:sp>
          <p:nvSpPr>
            <p:cNvPr id="257" name="Rectangle 2167"/>
            <p:cNvSpPr>
              <a:spLocks noChangeArrowheads="1"/>
            </p:cNvSpPr>
            <p:nvPr/>
          </p:nvSpPr>
          <p:spPr bwMode="auto">
            <a:xfrm>
              <a:off x="6380" y="3264"/>
              <a:ext cx="113" cy="24"/>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8" name="Picture 2168"/>
            <p:cNvPicPr>
              <a:picLocks noChangeAspect="1" noChangeArrowheads="1"/>
            </p:cNvPicPr>
            <p:nvPr/>
          </p:nvPicPr>
          <p:blipFill>
            <a:blip r:embed="rId93" cstate="print"/>
            <a:srcRect/>
            <a:stretch>
              <a:fillRect/>
            </a:stretch>
          </p:blipFill>
          <p:spPr bwMode="auto">
            <a:xfrm>
              <a:off x="6310" y="3265"/>
              <a:ext cx="35" cy="22"/>
            </a:xfrm>
            <a:prstGeom prst="rect">
              <a:avLst/>
            </a:prstGeom>
            <a:noFill/>
          </p:spPr>
        </p:pic>
        <p:sp>
          <p:nvSpPr>
            <p:cNvPr id="259" name="Rectangle 2169"/>
            <p:cNvSpPr>
              <a:spLocks noChangeArrowheads="1"/>
            </p:cNvSpPr>
            <p:nvPr/>
          </p:nvSpPr>
          <p:spPr bwMode="auto">
            <a:xfrm>
              <a:off x="6310" y="3265"/>
              <a:ext cx="35" cy="22"/>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0" name="Picture 2170"/>
            <p:cNvPicPr>
              <a:picLocks noChangeAspect="1" noChangeArrowheads="1"/>
            </p:cNvPicPr>
            <p:nvPr/>
          </p:nvPicPr>
          <p:blipFill>
            <a:blip r:embed="rId94" cstate="print"/>
            <a:srcRect/>
            <a:stretch>
              <a:fillRect/>
            </a:stretch>
          </p:blipFill>
          <p:spPr bwMode="auto">
            <a:xfrm>
              <a:off x="6531" y="3265"/>
              <a:ext cx="35" cy="22"/>
            </a:xfrm>
            <a:prstGeom prst="rect">
              <a:avLst/>
            </a:prstGeom>
            <a:noFill/>
          </p:spPr>
        </p:pic>
        <p:sp>
          <p:nvSpPr>
            <p:cNvPr id="261" name="Rectangle 2171"/>
            <p:cNvSpPr>
              <a:spLocks noChangeArrowheads="1"/>
            </p:cNvSpPr>
            <p:nvPr/>
          </p:nvSpPr>
          <p:spPr bwMode="auto">
            <a:xfrm>
              <a:off x="6531" y="3265"/>
              <a:ext cx="35" cy="22"/>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2" name="Picture 2172"/>
            <p:cNvPicPr>
              <a:picLocks noChangeAspect="1" noChangeArrowheads="1"/>
            </p:cNvPicPr>
            <p:nvPr/>
          </p:nvPicPr>
          <p:blipFill>
            <a:blip r:embed="rId95" cstate="print"/>
            <a:srcRect/>
            <a:stretch>
              <a:fillRect/>
            </a:stretch>
          </p:blipFill>
          <p:spPr bwMode="auto">
            <a:xfrm>
              <a:off x="6661" y="2349"/>
              <a:ext cx="22" cy="45"/>
            </a:xfrm>
            <a:prstGeom prst="rect">
              <a:avLst/>
            </a:prstGeom>
            <a:noFill/>
          </p:spPr>
        </p:pic>
        <p:sp>
          <p:nvSpPr>
            <p:cNvPr id="263" name="Rectangle 2173"/>
            <p:cNvSpPr>
              <a:spLocks noChangeArrowheads="1"/>
            </p:cNvSpPr>
            <p:nvPr/>
          </p:nvSpPr>
          <p:spPr bwMode="auto">
            <a:xfrm>
              <a:off x="6661" y="2349"/>
              <a:ext cx="22" cy="45"/>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4" name="Picture 2174"/>
            <p:cNvPicPr>
              <a:picLocks noChangeAspect="1" noChangeArrowheads="1"/>
            </p:cNvPicPr>
            <p:nvPr/>
          </p:nvPicPr>
          <p:blipFill>
            <a:blip r:embed="rId96" cstate="print"/>
            <a:srcRect/>
            <a:stretch>
              <a:fillRect/>
            </a:stretch>
          </p:blipFill>
          <p:spPr bwMode="auto">
            <a:xfrm>
              <a:off x="6634" y="2394"/>
              <a:ext cx="81" cy="51"/>
            </a:xfrm>
            <a:prstGeom prst="rect">
              <a:avLst/>
            </a:prstGeom>
            <a:noFill/>
          </p:spPr>
        </p:pic>
        <p:sp>
          <p:nvSpPr>
            <p:cNvPr id="265" name="Rectangle 2175"/>
            <p:cNvSpPr>
              <a:spLocks noChangeArrowheads="1"/>
            </p:cNvSpPr>
            <p:nvPr/>
          </p:nvSpPr>
          <p:spPr bwMode="auto">
            <a:xfrm>
              <a:off x="6634" y="2394"/>
              <a:ext cx="81" cy="51"/>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6" name="Picture 2176"/>
            <p:cNvPicPr>
              <a:picLocks noChangeAspect="1" noChangeArrowheads="1"/>
            </p:cNvPicPr>
            <p:nvPr/>
          </p:nvPicPr>
          <p:blipFill>
            <a:blip r:embed="rId89" cstate="print"/>
            <a:srcRect/>
            <a:stretch>
              <a:fillRect/>
            </a:stretch>
          </p:blipFill>
          <p:spPr bwMode="auto">
            <a:xfrm>
              <a:off x="6651" y="2444"/>
              <a:ext cx="47" cy="25"/>
            </a:xfrm>
            <a:prstGeom prst="rect">
              <a:avLst/>
            </a:prstGeom>
            <a:noFill/>
          </p:spPr>
        </p:pic>
        <p:sp>
          <p:nvSpPr>
            <p:cNvPr id="267" name="Rectangle 2177"/>
            <p:cNvSpPr>
              <a:spLocks noChangeArrowheads="1"/>
            </p:cNvSpPr>
            <p:nvPr/>
          </p:nvSpPr>
          <p:spPr bwMode="auto">
            <a:xfrm>
              <a:off x="6651" y="2444"/>
              <a:ext cx="47" cy="25"/>
            </a:xfrm>
            <a:prstGeom prst="rect">
              <a:avLst/>
            </a:prstGeom>
            <a:noFill/>
            <a:ln w="657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8" name="Picture 2178"/>
            <p:cNvPicPr>
              <a:picLocks noChangeAspect="1" noChangeArrowheads="1"/>
            </p:cNvPicPr>
            <p:nvPr/>
          </p:nvPicPr>
          <p:blipFill>
            <a:blip r:embed="rId95" cstate="print"/>
            <a:srcRect/>
            <a:stretch>
              <a:fillRect/>
            </a:stretch>
          </p:blipFill>
          <p:spPr bwMode="auto">
            <a:xfrm>
              <a:off x="6144" y="2938"/>
              <a:ext cx="24" cy="43"/>
            </a:xfrm>
            <a:prstGeom prst="rect">
              <a:avLst/>
            </a:prstGeom>
            <a:noFill/>
          </p:spPr>
        </p:pic>
        <p:sp>
          <p:nvSpPr>
            <p:cNvPr id="269" name="Freeform 2179"/>
            <p:cNvSpPr>
              <a:spLocks/>
            </p:cNvSpPr>
            <p:nvPr/>
          </p:nvSpPr>
          <p:spPr bwMode="auto">
            <a:xfrm>
              <a:off x="6144" y="2938"/>
              <a:ext cx="24" cy="43"/>
            </a:xfrm>
            <a:custGeom>
              <a:avLst/>
              <a:gdLst>
                <a:gd name="T0" fmla="*/ 13 w 24"/>
                <a:gd name="T1" fmla="*/ 2938 h 43"/>
                <a:gd name="T2" fmla="*/ 0 w 24"/>
                <a:gd name="T3" fmla="*/ 2938 h 43"/>
                <a:gd name="T4" fmla="*/ 0 w 24"/>
                <a:gd name="T5" fmla="*/ 2952 h 43"/>
                <a:gd name="T6" fmla="*/ 13 w 24"/>
                <a:gd name="T7" fmla="*/ 2952 h 43"/>
                <a:gd name="T8" fmla="*/ 13 w 24"/>
                <a:gd name="T9" fmla="*/ 2976 h 43"/>
                <a:gd name="T10" fmla="*/ 13 w 24"/>
                <a:gd name="T11" fmla="*/ 2979 h 43"/>
                <a:gd name="T12" fmla="*/ 15 w 24"/>
                <a:gd name="T13" fmla="*/ 2981 h 43"/>
                <a:gd name="T14" fmla="*/ 18 w 24"/>
                <a:gd name="T15" fmla="*/ 2981 h 43"/>
                <a:gd name="T16" fmla="*/ 21 w 24"/>
                <a:gd name="T17" fmla="*/ 2981 h 43"/>
                <a:gd name="T18" fmla="*/ 24 w 24"/>
                <a:gd name="T19" fmla="*/ 2979 h 43"/>
                <a:gd name="T20" fmla="*/ 24 w 24"/>
                <a:gd name="T21" fmla="*/ 2976 h 43"/>
                <a:gd name="T22" fmla="*/ 24 w 24"/>
                <a:gd name="T23" fmla="*/ 2949 h 43"/>
                <a:gd name="T24" fmla="*/ 24 w 24"/>
                <a:gd name="T25" fmla="*/ 2943 h 43"/>
                <a:gd name="T26" fmla="*/ 19 w 24"/>
                <a:gd name="T27" fmla="*/ 2938 h 43"/>
                <a:gd name="T28" fmla="*/ 13 w 24"/>
                <a:gd name="T29" fmla="*/ 2938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3">
                  <a:moveTo>
                    <a:pt x="13" y="0"/>
                  </a:moveTo>
                  <a:lnTo>
                    <a:pt x="0" y="0"/>
                  </a:lnTo>
                  <a:lnTo>
                    <a:pt x="0" y="14"/>
                  </a:lnTo>
                  <a:lnTo>
                    <a:pt x="13" y="14"/>
                  </a:lnTo>
                  <a:lnTo>
                    <a:pt x="13" y="38"/>
                  </a:lnTo>
                  <a:lnTo>
                    <a:pt x="13" y="41"/>
                  </a:lnTo>
                  <a:lnTo>
                    <a:pt x="15" y="43"/>
                  </a:lnTo>
                  <a:lnTo>
                    <a:pt x="18" y="43"/>
                  </a:lnTo>
                  <a:lnTo>
                    <a:pt x="21" y="43"/>
                  </a:lnTo>
                  <a:lnTo>
                    <a:pt x="24" y="41"/>
                  </a:lnTo>
                  <a:lnTo>
                    <a:pt x="24" y="38"/>
                  </a:lnTo>
                  <a:lnTo>
                    <a:pt x="24" y="11"/>
                  </a:lnTo>
                  <a:lnTo>
                    <a:pt x="24" y="5"/>
                  </a:lnTo>
                  <a:lnTo>
                    <a:pt x="19" y="0"/>
                  </a:lnTo>
                  <a:lnTo>
                    <a:pt x="13" y="0"/>
                  </a:lnTo>
                  <a:close/>
                </a:path>
              </a:pathLst>
            </a:custGeom>
            <a:noFill/>
            <a:ln w="52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0" name="Freeform 2180"/>
            <p:cNvSpPr>
              <a:spLocks/>
            </p:cNvSpPr>
            <p:nvPr/>
          </p:nvSpPr>
          <p:spPr bwMode="auto">
            <a:xfrm>
              <a:off x="6098" y="2940"/>
              <a:ext cx="49" cy="23"/>
            </a:xfrm>
            <a:custGeom>
              <a:avLst/>
              <a:gdLst>
                <a:gd name="T0" fmla="*/ 0 w 49"/>
                <a:gd name="T1" fmla="*/ 2940 h 23"/>
                <a:gd name="T2" fmla="*/ 1 w 49"/>
                <a:gd name="T3" fmla="*/ 2953 h 23"/>
                <a:gd name="T4" fmla="*/ 12 w 49"/>
                <a:gd name="T5" fmla="*/ 2963 h 23"/>
                <a:gd name="T6" fmla="*/ 24 w 49"/>
                <a:gd name="T7" fmla="*/ 2963 h 23"/>
                <a:gd name="T8" fmla="*/ 37 w 49"/>
                <a:gd name="T9" fmla="*/ 2963 h 23"/>
                <a:gd name="T10" fmla="*/ 48 w 49"/>
                <a:gd name="T11" fmla="*/ 2953 h 23"/>
                <a:gd name="T12" fmla="*/ 49 w 49"/>
                <a:gd name="T13" fmla="*/ 2940 h 23"/>
                <a:gd name="T14" fmla="*/ 0 w 49"/>
                <a:gd name="T15" fmla="*/ 294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23">
                  <a:moveTo>
                    <a:pt x="0" y="0"/>
                  </a:moveTo>
                  <a:lnTo>
                    <a:pt x="1" y="13"/>
                  </a:lnTo>
                  <a:lnTo>
                    <a:pt x="12" y="23"/>
                  </a:lnTo>
                  <a:lnTo>
                    <a:pt x="24" y="23"/>
                  </a:lnTo>
                  <a:lnTo>
                    <a:pt x="37" y="23"/>
                  </a:lnTo>
                  <a:lnTo>
                    <a:pt x="48" y="13"/>
                  </a:lnTo>
                  <a:lnTo>
                    <a:pt x="49" y="0"/>
                  </a:lnTo>
                  <a:lnTo>
                    <a:pt x="0" y="0"/>
                  </a:lnTo>
                  <a:close/>
                </a:path>
              </a:pathLst>
            </a:custGeom>
            <a:noFill/>
            <a:ln w="525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1" name="Picture 2181"/>
            <p:cNvPicPr>
              <a:picLocks noChangeAspect="1" noChangeArrowheads="1"/>
            </p:cNvPicPr>
            <p:nvPr/>
          </p:nvPicPr>
          <p:blipFill>
            <a:blip r:embed="rId97" cstate="print"/>
            <a:srcRect/>
            <a:stretch>
              <a:fillRect/>
            </a:stretch>
          </p:blipFill>
          <p:spPr bwMode="auto">
            <a:xfrm>
              <a:off x="6113" y="2960"/>
              <a:ext cx="19" cy="22"/>
            </a:xfrm>
            <a:prstGeom prst="rect">
              <a:avLst/>
            </a:prstGeom>
            <a:noFill/>
          </p:spPr>
        </p:pic>
        <p:sp>
          <p:nvSpPr>
            <p:cNvPr id="272" name="Rectangle 2182"/>
            <p:cNvSpPr>
              <a:spLocks noChangeArrowheads="1"/>
            </p:cNvSpPr>
            <p:nvPr/>
          </p:nvSpPr>
          <p:spPr bwMode="auto">
            <a:xfrm>
              <a:off x="6113" y="2960"/>
              <a:ext cx="19" cy="22"/>
            </a:xfrm>
            <a:prstGeom prst="rect">
              <a:avLst/>
            </a:prstGeom>
            <a:noFill/>
            <a:ln w="525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3" name="Picture 2183"/>
            <p:cNvPicPr>
              <a:picLocks noChangeAspect="1" noChangeArrowheads="1"/>
            </p:cNvPicPr>
            <p:nvPr/>
          </p:nvPicPr>
          <p:blipFill>
            <a:blip r:embed="rId89" cstate="print"/>
            <a:srcRect/>
            <a:stretch>
              <a:fillRect/>
            </a:stretch>
          </p:blipFill>
          <p:spPr bwMode="auto">
            <a:xfrm>
              <a:off x="6098" y="2904"/>
              <a:ext cx="48" cy="34"/>
            </a:xfrm>
            <a:prstGeom prst="rect">
              <a:avLst/>
            </a:prstGeom>
            <a:noFill/>
          </p:spPr>
        </p:pic>
        <p:sp>
          <p:nvSpPr>
            <p:cNvPr id="274" name="Rectangle 2184"/>
            <p:cNvSpPr>
              <a:spLocks noChangeArrowheads="1"/>
            </p:cNvSpPr>
            <p:nvPr/>
          </p:nvSpPr>
          <p:spPr bwMode="auto">
            <a:xfrm>
              <a:off x="6098" y="2904"/>
              <a:ext cx="48" cy="34"/>
            </a:xfrm>
            <a:prstGeom prst="rect">
              <a:avLst/>
            </a:prstGeom>
            <a:noFill/>
            <a:ln w="525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75" name="Freeform 2185"/>
            <p:cNvSpPr>
              <a:spLocks/>
            </p:cNvSpPr>
            <p:nvPr/>
          </p:nvSpPr>
          <p:spPr bwMode="auto">
            <a:xfrm>
              <a:off x="6137" y="2306"/>
              <a:ext cx="64" cy="25"/>
            </a:xfrm>
            <a:custGeom>
              <a:avLst/>
              <a:gdLst>
                <a:gd name="T0" fmla="*/ 63 w 64"/>
                <a:gd name="T1" fmla="*/ 2330 h 25"/>
                <a:gd name="T2" fmla="*/ 63 w 64"/>
                <a:gd name="T3" fmla="*/ 2317 h 25"/>
                <a:gd name="T4" fmla="*/ 49 w 64"/>
                <a:gd name="T5" fmla="*/ 2307 h 25"/>
                <a:gd name="T6" fmla="*/ 31 w 64"/>
                <a:gd name="T7" fmla="*/ 2307 h 25"/>
                <a:gd name="T8" fmla="*/ 14 w 64"/>
                <a:gd name="T9" fmla="*/ 2307 h 25"/>
                <a:gd name="T10" fmla="*/ 0 w 64"/>
                <a:gd name="T11" fmla="*/ 2317 h 25"/>
                <a:gd name="T12" fmla="*/ 0 w 64"/>
                <a:gd name="T13" fmla="*/ 2330 h 25"/>
                <a:gd name="T14" fmla="*/ 0 w 64"/>
                <a:gd name="T15" fmla="*/ 2330 h 25"/>
                <a:gd name="T16" fmla="*/ 0 w 64"/>
                <a:gd name="T17" fmla="*/ 2330 h 25"/>
                <a:gd name="T18" fmla="*/ 0 w 64"/>
                <a:gd name="T19" fmla="*/ 2331 h 25"/>
                <a:gd name="T20" fmla="*/ 63 w 64"/>
                <a:gd name="T21" fmla="*/ 2331 h 25"/>
                <a:gd name="T22" fmla="*/ 63 w 64"/>
                <a:gd name="T23" fmla="*/ 2330 h 25"/>
                <a:gd name="T24" fmla="*/ 63 w 64"/>
                <a:gd name="T25" fmla="*/ 2330 h 25"/>
                <a:gd name="T26" fmla="*/ 63 w 64"/>
                <a:gd name="T27" fmla="*/ 233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 h="25">
                  <a:moveTo>
                    <a:pt x="63" y="23"/>
                  </a:moveTo>
                  <a:lnTo>
                    <a:pt x="63" y="10"/>
                  </a:lnTo>
                  <a:lnTo>
                    <a:pt x="49" y="0"/>
                  </a:lnTo>
                  <a:lnTo>
                    <a:pt x="31" y="0"/>
                  </a:lnTo>
                  <a:lnTo>
                    <a:pt x="14" y="0"/>
                  </a:lnTo>
                  <a:lnTo>
                    <a:pt x="0" y="10"/>
                  </a:lnTo>
                  <a:lnTo>
                    <a:pt x="0" y="23"/>
                  </a:lnTo>
                  <a:lnTo>
                    <a:pt x="0" y="24"/>
                  </a:lnTo>
                  <a:lnTo>
                    <a:pt x="63" y="24"/>
                  </a:lnTo>
                  <a:lnTo>
                    <a:pt x="63" y="23"/>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6" name="Picture 2186"/>
            <p:cNvPicPr>
              <a:picLocks noChangeAspect="1" noChangeArrowheads="1"/>
            </p:cNvPicPr>
            <p:nvPr/>
          </p:nvPicPr>
          <p:blipFill>
            <a:blip r:embed="rId98" cstate="print"/>
            <a:srcRect/>
            <a:stretch>
              <a:fillRect/>
            </a:stretch>
          </p:blipFill>
          <p:spPr bwMode="auto">
            <a:xfrm>
              <a:off x="6139" y="2330"/>
              <a:ext cx="60" cy="139"/>
            </a:xfrm>
            <a:prstGeom prst="rect">
              <a:avLst/>
            </a:prstGeom>
            <a:noFill/>
          </p:spPr>
        </p:pic>
        <p:sp>
          <p:nvSpPr>
            <p:cNvPr id="277" name="Rectangle 2187"/>
            <p:cNvSpPr>
              <a:spLocks noChangeArrowheads="1"/>
            </p:cNvSpPr>
            <p:nvPr/>
          </p:nvSpPr>
          <p:spPr bwMode="auto">
            <a:xfrm>
              <a:off x="6139" y="2330"/>
              <a:ext cx="60" cy="139"/>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78" name="Freeform 2188"/>
            <p:cNvSpPr>
              <a:spLocks/>
            </p:cNvSpPr>
            <p:nvPr/>
          </p:nvSpPr>
          <p:spPr bwMode="auto">
            <a:xfrm>
              <a:off x="6157" y="2346"/>
              <a:ext cx="25" cy="25"/>
            </a:xfrm>
            <a:custGeom>
              <a:avLst/>
              <a:gdLst>
                <a:gd name="T0" fmla="*/ 0 w 25"/>
                <a:gd name="T1" fmla="*/ 2359 h 25"/>
                <a:gd name="T2" fmla="*/ 0 w 25"/>
                <a:gd name="T3" fmla="*/ 2352 h 25"/>
                <a:gd name="T4" fmla="*/ 6 w 25"/>
                <a:gd name="T5" fmla="*/ 2346 h 25"/>
                <a:gd name="T6" fmla="*/ 12 w 25"/>
                <a:gd name="T7" fmla="*/ 2346 h 25"/>
                <a:gd name="T8" fmla="*/ 19 w 25"/>
                <a:gd name="T9" fmla="*/ 2346 h 25"/>
                <a:gd name="T10" fmla="*/ 25 w 25"/>
                <a:gd name="T11" fmla="*/ 2352 h 25"/>
                <a:gd name="T12" fmla="*/ 25 w 25"/>
                <a:gd name="T13" fmla="*/ 2359 h 25"/>
                <a:gd name="T14" fmla="*/ 25 w 25"/>
                <a:gd name="T15" fmla="*/ 2365 h 25"/>
                <a:gd name="T16" fmla="*/ 19 w 25"/>
                <a:gd name="T17" fmla="*/ 2371 h 25"/>
                <a:gd name="T18" fmla="*/ 12 w 25"/>
                <a:gd name="T19" fmla="*/ 2371 h 25"/>
                <a:gd name="T20" fmla="*/ 6 w 25"/>
                <a:gd name="T21" fmla="*/ 2371 h 25"/>
                <a:gd name="T22" fmla="*/ 0 w 25"/>
                <a:gd name="T23" fmla="*/ 2365 h 25"/>
                <a:gd name="T24" fmla="*/ 0 w 25"/>
                <a:gd name="T25" fmla="*/ 2359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5">
                  <a:moveTo>
                    <a:pt x="0" y="13"/>
                  </a:moveTo>
                  <a:lnTo>
                    <a:pt x="0" y="6"/>
                  </a:lnTo>
                  <a:lnTo>
                    <a:pt x="6" y="0"/>
                  </a:lnTo>
                  <a:lnTo>
                    <a:pt x="12" y="0"/>
                  </a:lnTo>
                  <a:lnTo>
                    <a:pt x="19" y="0"/>
                  </a:lnTo>
                  <a:lnTo>
                    <a:pt x="25" y="6"/>
                  </a:lnTo>
                  <a:lnTo>
                    <a:pt x="25" y="13"/>
                  </a:lnTo>
                  <a:lnTo>
                    <a:pt x="25" y="19"/>
                  </a:lnTo>
                  <a:lnTo>
                    <a:pt x="19" y="25"/>
                  </a:lnTo>
                  <a:lnTo>
                    <a:pt x="12" y="25"/>
                  </a:lnTo>
                  <a:lnTo>
                    <a:pt x="6" y="25"/>
                  </a:lnTo>
                  <a:lnTo>
                    <a:pt x="0" y="19"/>
                  </a:lnTo>
                  <a:lnTo>
                    <a:pt x="0" y="1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9" name="Freeform 2189"/>
            <p:cNvSpPr>
              <a:spLocks/>
            </p:cNvSpPr>
            <p:nvPr/>
          </p:nvSpPr>
          <p:spPr bwMode="auto">
            <a:xfrm>
              <a:off x="6169" y="2276"/>
              <a:ext cx="2" cy="70"/>
            </a:xfrm>
            <a:custGeom>
              <a:avLst/>
              <a:gdLst>
                <a:gd name="T0" fmla="*/ 0 w 2"/>
                <a:gd name="T1" fmla="*/ 2346 h 70"/>
                <a:gd name="T2" fmla="*/ 0 w 2"/>
                <a:gd name="T3" fmla="*/ 2276 h 70"/>
                <a:gd name="T4" fmla="*/ 0 60000 65536"/>
                <a:gd name="T5" fmla="*/ 0 60000 65536"/>
              </a:gdLst>
              <a:ahLst/>
              <a:cxnLst>
                <a:cxn ang="T4">
                  <a:pos x="T0" y="T1"/>
                </a:cxn>
                <a:cxn ang="T5">
                  <a:pos x="T2" y="T3"/>
                </a:cxn>
              </a:cxnLst>
              <a:rect l="0" t="0" r="r" b="b"/>
              <a:pathLst>
                <a:path w="2" h="70">
                  <a:moveTo>
                    <a:pt x="0" y="70"/>
                  </a:moveTo>
                  <a:lnTo>
                    <a:pt x="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0" name="Line 2190"/>
            <p:cNvSpPr>
              <a:spLocks noChangeShapeType="1"/>
            </p:cNvSpPr>
            <p:nvPr/>
          </p:nvSpPr>
          <p:spPr bwMode="auto">
            <a:xfrm>
              <a:off x="6169" y="2346"/>
              <a:ext cx="0" cy="0"/>
            </a:xfrm>
            <a:prstGeom prst="line">
              <a:avLst/>
            </a:prstGeom>
            <a:noFill/>
            <a:ln w="656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1" name="Picture 2191"/>
            <p:cNvPicPr>
              <a:picLocks noChangeAspect="1" noChangeArrowheads="1"/>
            </p:cNvPicPr>
            <p:nvPr/>
          </p:nvPicPr>
          <p:blipFill>
            <a:blip r:embed="rId95" cstate="print"/>
            <a:srcRect/>
            <a:stretch>
              <a:fillRect/>
            </a:stretch>
          </p:blipFill>
          <p:spPr bwMode="auto">
            <a:xfrm>
              <a:off x="7709" y="2938"/>
              <a:ext cx="24" cy="43"/>
            </a:xfrm>
            <a:prstGeom prst="rect">
              <a:avLst/>
            </a:prstGeom>
            <a:noFill/>
          </p:spPr>
        </p:pic>
        <p:sp>
          <p:nvSpPr>
            <p:cNvPr id="282" name="Freeform 2192"/>
            <p:cNvSpPr>
              <a:spLocks/>
            </p:cNvSpPr>
            <p:nvPr/>
          </p:nvSpPr>
          <p:spPr bwMode="auto">
            <a:xfrm>
              <a:off x="7709" y="2938"/>
              <a:ext cx="24" cy="43"/>
            </a:xfrm>
            <a:custGeom>
              <a:avLst/>
              <a:gdLst>
                <a:gd name="T0" fmla="*/ 13 w 24"/>
                <a:gd name="T1" fmla="*/ 2939 h 43"/>
                <a:gd name="T2" fmla="*/ 0 w 24"/>
                <a:gd name="T3" fmla="*/ 2939 h 43"/>
                <a:gd name="T4" fmla="*/ 0 w 24"/>
                <a:gd name="T5" fmla="*/ 2952 h 43"/>
                <a:gd name="T6" fmla="*/ 12 w 24"/>
                <a:gd name="T7" fmla="*/ 2952 h 43"/>
                <a:gd name="T8" fmla="*/ 12 w 24"/>
                <a:gd name="T9" fmla="*/ 2976 h 43"/>
                <a:gd name="T10" fmla="*/ 12 w 24"/>
                <a:gd name="T11" fmla="*/ 2979 h 43"/>
                <a:gd name="T12" fmla="*/ 14 w 24"/>
                <a:gd name="T13" fmla="*/ 2982 h 43"/>
                <a:gd name="T14" fmla="*/ 17 w 24"/>
                <a:gd name="T15" fmla="*/ 2982 h 43"/>
                <a:gd name="T16" fmla="*/ 21 w 24"/>
                <a:gd name="T17" fmla="*/ 2982 h 43"/>
                <a:gd name="T18" fmla="*/ 23 w 24"/>
                <a:gd name="T19" fmla="*/ 2979 h 43"/>
                <a:gd name="T20" fmla="*/ 23 w 24"/>
                <a:gd name="T21" fmla="*/ 2976 h 43"/>
                <a:gd name="T22" fmla="*/ 23 w 24"/>
                <a:gd name="T23" fmla="*/ 2949 h 43"/>
                <a:gd name="T24" fmla="*/ 23 w 24"/>
                <a:gd name="T25" fmla="*/ 2943 h 43"/>
                <a:gd name="T26" fmla="*/ 18 w 24"/>
                <a:gd name="T27" fmla="*/ 2939 h 43"/>
                <a:gd name="T28" fmla="*/ 13 w 24"/>
                <a:gd name="T29" fmla="*/ 2939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3">
                  <a:moveTo>
                    <a:pt x="13" y="0"/>
                  </a:moveTo>
                  <a:lnTo>
                    <a:pt x="0" y="0"/>
                  </a:lnTo>
                  <a:lnTo>
                    <a:pt x="0" y="13"/>
                  </a:lnTo>
                  <a:lnTo>
                    <a:pt x="12" y="13"/>
                  </a:lnTo>
                  <a:lnTo>
                    <a:pt x="12" y="37"/>
                  </a:lnTo>
                  <a:lnTo>
                    <a:pt x="12" y="40"/>
                  </a:lnTo>
                  <a:lnTo>
                    <a:pt x="14" y="43"/>
                  </a:lnTo>
                  <a:lnTo>
                    <a:pt x="17" y="43"/>
                  </a:lnTo>
                  <a:lnTo>
                    <a:pt x="21" y="43"/>
                  </a:lnTo>
                  <a:lnTo>
                    <a:pt x="23" y="40"/>
                  </a:lnTo>
                  <a:lnTo>
                    <a:pt x="23" y="37"/>
                  </a:lnTo>
                  <a:lnTo>
                    <a:pt x="23" y="10"/>
                  </a:lnTo>
                  <a:lnTo>
                    <a:pt x="23" y="4"/>
                  </a:lnTo>
                  <a:lnTo>
                    <a:pt x="18" y="0"/>
                  </a:lnTo>
                  <a:lnTo>
                    <a:pt x="13" y="0"/>
                  </a:lnTo>
                  <a:close/>
                </a:path>
              </a:pathLst>
            </a:custGeom>
            <a:noFill/>
            <a:ln w="52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3" name="Picture 2193"/>
            <p:cNvPicPr>
              <a:picLocks noChangeAspect="1" noChangeArrowheads="1"/>
            </p:cNvPicPr>
            <p:nvPr/>
          </p:nvPicPr>
          <p:blipFill>
            <a:blip r:embed="rId99" cstate="print"/>
            <a:srcRect/>
            <a:stretch>
              <a:fillRect/>
            </a:stretch>
          </p:blipFill>
          <p:spPr bwMode="auto">
            <a:xfrm>
              <a:off x="7663" y="2940"/>
              <a:ext cx="49" cy="23"/>
            </a:xfrm>
            <a:prstGeom prst="rect">
              <a:avLst/>
            </a:prstGeom>
            <a:noFill/>
          </p:spPr>
        </p:pic>
        <p:sp>
          <p:nvSpPr>
            <p:cNvPr id="284" name="Freeform 2194"/>
            <p:cNvSpPr>
              <a:spLocks/>
            </p:cNvSpPr>
            <p:nvPr/>
          </p:nvSpPr>
          <p:spPr bwMode="auto">
            <a:xfrm>
              <a:off x="7663" y="2940"/>
              <a:ext cx="49" cy="23"/>
            </a:xfrm>
            <a:custGeom>
              <a:avLst/>
              <a:gdLst>
                <a:gd name="T0" fmla="*/ 0 w 49"/>
                <a:gd name="T1" fmla="*/ 2941 h 23"/>
                <a:gd name="T2" fmla="*/ 0 w 49"/>
                <a:gd name="T3" fmla="*/ 2953 h 23"/>
                <a:gd name="T4" fmla="*/ 11 w 49"/>
                <a:gd name="T5" fmla="*/ 2964 h 23"/>
                <a:gd name="T6" fmla="*/ 24 w 49"/>
                <a:gd name="T7" fmla="*/ 2964 h 23"/>
                <a:gd name="T8" fmla="*/ 37 w 49"/>
                <a:gd name="T9" fmla="*/ 2964 h 23"/>
                <a:gd name="T10" fmla="*/ 47 w 49"/>
                <a:gd name="T11" fmla="*/ 2953 h 23"/>
                <a:gd name="T12" fmla="*/ 48 w 49"/>
                <a:gd name="T13" fmla="*/ 2941 h 23"/>
                <a:gd name="T14" fmla="*/ 0 w 49"/>
                <a:gd name="T15" fmla="*/ 2941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23">
                  <a:moveTo>
                    <a:pt x="0" y="0"/>
                  </a:moveTo>
                  <a:lnTo>
                    <a:pt x="0" y="12"/>
                  </a:lnTo>
                  <a:lnTo>
                    <a:pt x="11" y="23"/>
                  </a:lnTo>
                  <a:lnTo>
                    <a:pt x="24" y="23"/>
                  </a:lnTo>
                  <a:lnTo>
                    <a:pt x="37" y="23"/>
                  </a:lnTo>
                  <a:lnTo>
                    <a:pt x="47" y="12"/>
                  </a:lnTo>
                  <a:lnTo>
                    <a:pt x="48" y="0"/>
                  </a:lnTo>
                  <a:lnTo>
                    <a:pt x="0" y="0"/>
                  </a:lnTo>
                  <a:close/>
                </a:path>
              </a:pathLst>
            </a:custGeom>
            <a:noFill/>
            <a:ln w="525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5" name="Picture 2195"/>
            <p:cNvPicPr>
              <a:picLocks noChangeAspect="1" noChangeArrowheads="1"/>
            </p:cNvPicPr>
            <p:nvPr/>
          </p:nvPicPr>
          <p:blipFill>
            <a:blip r:embed="rId100" cstate="print"/>
            <a:srcRect/>
            <a:stretch>
              <a:fillRect/>
            </a:stretch>
          </p:blipFill>
          <p:spPr bwMode="auto">
            <a:xfrm>
              <a:off x="7678" y="2960"/>
              <a:ext cx="19" cy="22"/>
            </a:xfrm>
            <a:prstGeom prst="rect">
              <a:avLst/>
            </a:prstGeom>
            <a:noFill/>
          </p:spPr>
        </p:pic>
        <p:sp>
          <p:nvSpPr>
            <p:cNvPr id="286" name="Rectangle 2196"/>
            <p:cNvSpPr>
              <a:spLocks noChangeArrowheads="1"/>
            </p:cNvSpPr>
            <p:nvPr/>
          </p:nvSpPr>
          <p:spPr bwMode="auto">
            <a:xfrm>
              <a:off x="7678" y="2960"/>
              <a:ext cx="19" cy="22"/>
            </a:xfrm>
            <a:prstGeom prst="rect">
              <a:avLst/>
            </a:prstGeom>
            <a:noFill/>
            <a:ln w="525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7" name="Picture 2197"/>
            <p:cNvPicPr>
              <a:picLocks noChangeAspect="1" noChangeArrowheads="1"/>
            </p:cNvPicPr>
            <p:nvPr/>
          </p:nvPicPr>
          <p:blipFill>
            <a:blip r:embed="rId89" cstate="print"/>
            <a:srcRect/>
            <a:stretch>
              <a:fillRect/>
            </a:stretch>
          </p:blipFill>
          <p:spPr bwMode="auto">
            <a:xfrm>
              <a:off x="7664" y="2904"/>
              <a:ext cx="48" cy="34"/>
            </a:xfrm>
            <a:prstGeom prst="rect">
              <a:avLst/>
            </a:prstGeom>
            <a:noFill/>
          </p:spPr>
        </p:pic>
        <p:sp>
          <p:nvSpPr>
            <p:cNvPr id="288" name="Rectangle 2198"/>
            <p:cNvSpPr>
              <a:spLocks noChangeArrowheads="1"/>
            </p:cNvSpPr>
            <p:nvPr/>
          </p:nvSpPr>
          <p:spPr bwMode="auto">
            <a:xfrm>
              <a:off x="7664" y="2904"/>
              <a:ext cx="48" cy="34"/>
            </a:xfrm>
            <a:prstGeom prst="rect">
              <a:avLst/>
            </a:prstGeom>
            <a:noFill/>
            <a:ln w="525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9" name="Picture 2199"/>
            <p:cNvPicPr>
              <a:picLocks noChangeAspect="1" noChangeArrowheads="1"/>
            </p:cNvPicPr>
            <p:nvPr/>
          </p:nvPicPr>
          <p:blipFill>
            <a:blip r:embed="rId95" cstate="print"/>
            <a:srcRect/>
            <a:stretch>
              <a:fillRect/>
            </a:stretch>
          </p:blipFill>
          <p:spPr bwMode="auto">
            <a:xfrm>
              <a:off x="7709" y="3842"/>
              <a:ext cx="24" cy="43"/>
            </a:xfrm>
            <a:prstGeom prst="rect">
              <a:avLst/>
            </a:prstGeom>
            <a:noFill/>
          </p:spPr>
        </p:pic>
        <p:sp>
          <p:nvSpPr>
            <p:cNvPr id="290" name="Freeform 2200"/>
            <p:cNvSpPr>
              <a:spLocks/>
            </p:cNvSpPr>
            <p:nvPr/>
          </p:nvSpPr>
          <p:spPr bwMode="auto">
            <a:xfrm>
              <a:off x="7709" y="3842"/>
              <a:ext cx="24" cy="43"/>
            </a:xfrm>
            <a:custGeom>
              <a:avLst/>
              <a:gdLst>
                <a:gd name="T0" fmla="*/ 13 w 24"/>
                <a:gd name="T1" fmla="*/ 3843 h 43"/>
                <a:gd name="T2" fmla="*/ 0 w 24"/>
                <a:gd name="T3" fmla="*/ 3843 h 43"/>
                <a:gd name="T4" fmla="*/ 0 w 24"/>
                <a:gd name="T5" fmla="*/ 3856 h 43"/>
                <a:gd name="T6" fmla="*/ 12 w 24"/>
                <a:gd name="T7" fmla="*/ 3856 h 43"/>
                <a:gd name="T8" fmla="*/ 12 w 24"/>
                <a:gd name="T9" fmla="*/ 3880 h 43"/>
                <a:gd name="T10" fmla="*/ 12 w 24"/>
                <a:gd name="T11" fmla="*/ 3883 h 43"/>
                <a:gd name="T12" fmla="*/ 14 w 24"/>
                <a:gd name="T13" fmla="*/ 3886 h 43"/>
                <a:gd name="T14" fmla="*/ 17 w 24"/>
                <a:gd name="T15" fmla="*/ 3886 h 43"/>
                <a:gd name="T16" fmla="*/ 21 w 24"/>
                <a:gd name="T17" fmla="*/ 3886 h 43"/>
                <a:gd name="T18" fmla="*/ 23 w 24"/>
                <a:gd name="T19" fmla="*/ 3883 h 43"/>
                <a:gd name="T20" fmla="*/ 23 w 24"/>
                <a:gd name="T21" fmla="*/ 3880 h 43"/>
                <a:gd name="T22" fmla="*/ 23 w 24"/>
                <a:gd name="T23" fmla="*/ 3853 h 43"/>
                <a:gd name="T24" fmla="*/ 23 w 24"/>
                <a:gd name="T25" fmla="*/ 3847 h 43"/>
                <a:gd name="T26" fmla="*/ 18 w 24"/>
                <a:gd name="T27" fmla="*/ 3843 h 43"/>
                <a:gd name="T28" fmla="*/ 13 w 24"/>
                <a:gd name="T29" fmla="*/ 3843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3">
                  <a:moveTo>
                    <a:pt x="13" y="0"/>
                  </a:moveTo>
                  <a:lnTo>
                    <a:pt x="0" y="0"/>
                  </a:lnTo>
                  <a:lnTo>
                    <a:pt x="0" y="13"/>
                  </a:lnTo>
                  <a:lnTo>
                    <a:pt x="12" y="13"/>
                  </a:lnTo>
                  <a:lnTo>
                    <a:pt x="12" y="37"/>
                  </a:lnTo>
                  <a:lnTo>
                    <a:pt x="12" y="40"/>
                  </a:lnTo>
                  <a:lnTo>
                    <a:pt x="14" y="43"/>
                  </a:lnTo>
                  <a:lnTo>
                    <a:pt x="17" y="43"/>
                  </a:lnTo>
                  <a:lnTo>
                    <a:pt x="21" y="43"/>
                  </a:lnTo>
                  <a:lnTo>
                    <a:pt x="23" y="40"/>
                  </a:lnTo>
                  <a:lnTo>
                    <a:pt x="23" y="37"/>
                  </a:lnTo>
                  <a:lnTo>
                    <a:pt x="23" y="10"/>
                  </a:lnTo>
                  <a:lnTo>
                    <a:pt x="23" y="4"/>
                  </a:lnTo>
                  <a:lnTo>
                    <a:pt x="18" y="0"/>
                  </a:lnTo>
                  <a:lnTo>
                    <a:pt x="13" y="0"/>
                  </a:lnTo>
                  <a:close/>
                </a:path>
              </a:pathLst>
            </a:custGeom>
            <a:noFill/>
            <a:ln w="52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1" name="Picture 2201"/>
            <p:cNvPicPr>
              <a:picLocks noChangeAspect="1" noChangeArrowheads="1"/>
            </p:cNvPicPr>
            <p:nvPr/>
          </p:nvPicPr>
          <p:blipFill>
            <a:blip r:embed="rId99" cstate="print"/>
            <a:srcRect/>
            <a:stretch>
              <a:fillRect/>
            </a:stretch>
          </p:blipFill>
          <p:spPr bwMode="auto">
            <a:xfrm>
              <a:off x="7663" y="3844"/>
              <a:ext cx="49" cy="23"/>
            </a:xfrm>
            <a:prstGeom prst="rect">
              <a:avLst/>
            </a:prstGeom>
            <a:noFill/>
          </p:spPr>
        </p:pic>
        <p:sp>
          <p:nvSpPr>
            <p:cNvPr id="292" name="Freeform 2202"/>
            <p:cNvSpPr>
              <a:spLocks/>
            </p:cNvSpPr>
            <p:nvPr/>
          </p:nvSpPr>
          <p:spPr bwMode="auto">
            <a:xfrm>
              <a:off x="7663" y="3844"/>
              <a:ext cx="49" cy="23"/>
            </a:xfrm>
            <a:custGeom>
              <a:avLst/>
              <a:gdLst>
                <a:gd name="T0" fmla="*/ 0 w 49"/>
                <a:gd name="T1" fmla="*/ 3845 h 23"/>
                <a:gd name="T2" fmla="*/ 0 w 49"/>
                <a:gd name="T3" fmla="*/ 3858 h 23"/>
                <a:gd name="T4" fmla="*/ 11 w 49"/>
                <a:gd name="T5" fmla="*/ 3868 h 23"/>
                <a:gd name="T6" fmla="*/ 24 w 49"/>
                <a:gd name="T7" fmla="*/ 3868 h 23"/>
                <a:gd name="T8" fmla="*/ 37 w 49"/>
                <a:gd name="T9" fmla="*/ 3868 h 23"/>
                <a:gd name="T10" fmla="*/ 47 w 49"/>
                <a:gd name="T11" fmla="*/ 3858 h 23"/>
                <a:gd name="T12" fmla="*/ 48 w 49"/>
                <a:gd name="T13" fmla="*/ 3845 h 23"/>
                <a:gd name="T14" fmla="*/ 0 w 49"/>
                <a:gd name="T15" fmla="*/ 3845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23">
                  <a:moveTo>
                    <a:pt x="0" y="0"/>
                  </a:moveTo>
                  <a:lnTo>
                    <a:pt x="0" y="13"/>
                  </a:lnTo>
                  <a:lnTo>
                    <a:pt x="11" y="23"/>
                  </a:lnTo>
                  <a:lnTo>
                    <a:pt x="24" y="23"/>
                  </a:lnTo>
                  <a:lnTo>
                    <a:pt x="37" y="23"/>
                  </a:lnTo>
                  <a:lnTo>
                    <a:pt x="47" y="13"/>
                  </a:lnTo>
                  <a:lnTo>
                    <a:pt x="48" y="0"/>
                  </a:lnTo>
                  <a:lnTo>
                    <a:pt x="0" y="0"/>
                  </a:lnTo>
                  <a:close/>
                </a:path>
              </a:pathLst>
            </a:custGeom>
            <a:noFill/>
            <a:ln w="525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3" name="Picture 2203"/>
            <p:cNvPicPr>
              <a:picLocks noChangeAspect="1" noChangeArrowheads="1"/>
            </p:cNvPicPr>
            <p:nvPr/>
          </p:nvPicPr>
          <p:blipFill>
            <a:blip r:embed="rId100" cstate="print"/>
            <a:srcRect/>
            <a:stretch>
              <a:fillRect/>
            </a:stretch>
          </p:blipFill>
          <p:spPr bwMode="auto">
            <a:xfrm>
              <a:off x="7678" y="3864"/>
              <a:ext cx="19" cy="22"/>
            </a:xfrm>
            <a:prstGeom prst="rect">
              <a:avLst/>
            </a:prstGeom>
            <a:noFill/>
          </p:spPr>
        </p:pic>
        <p:sp>
          <p:nvSpPr>
            <p:cNvPr id="294" name="Rectangle 2204"/>
            <p:cNvSpPr>
              <a:spLocks noChangeArrowheads="1"/>
            </p:cNvSpPr>
            <p:nvPr/>
          </p:nvSpPr>
          <p:spPr bwMode="auto">
            <a:xfrm>
              <a:off x="7678" y="3864"/>
              <a:ext cx="19" cy="22"/>
            </a:xfrm>
            <a:prstGeom prst="rect">
              <a:avLst/>
            </a:prstGeom>
            <a:noFill/>
            <a:ln w="525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5" name="Picture 2205"/>
            <p:cNvPicPr>
              <a:picLocks noChangeAspect="1" noChangeArrowheads="1"/>
            </p:cNvPicPr>
            <p:nvPr/>
          </p:nvPicPr>
          <p:blipFill>
            <a:blip r:embed="rId101" cstate="print"/>
            <a:srcRect/>
            <a:stretch>
              <a:fillRect/>
            </a:stretch>
          </p:blipFill>
          <p:spPr bwMode="auto">
            <a:xfrm>
              <a:off x="7664" y="3808"/>
              <a:ext cx="48" cy="34"/>
            </a:xfrm>
            <a:prstGeom prst="rect">
              <a:avLst/>
            </a:prstGeom>
            <a:noFill/>
          </p:spPr>
        </p:pic>
        <p:sp>
          <p:nvSpPr>
            <p:cNvPr id="296" name="Rectangle 2206"/>
            <p:cNvSpPr>
              <a:spLocks noChangeArrowheads="1"/>
            </p:cNvSpPr>
            <p:nvPr/>
          </p:nvSpPr>
          <p:spPr bwMode="auto">
            <a:xfrm>
              <a:off x="7664" y="3808"/>
              <a:ext cx="48" cy="34"/>
            </a:xfrm>
            <a:prstGeom prst="rect">
              <a:avLst/>
            </a:prstGeom>
            <a:noFill/>
            <a:ln w="525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7" name="Picture 2207"/>
            <p:cNvPicPr>
              <a:picLocks noChangeAspect="1" noChangeArrowheads="1"/>
            </p:cNvPicPr>
            <p:nvPr/>
          </p:nvPicPr>
          <p:blipFill>
            <a:blip r:embed="rId102" cstate="print"/>
            <a:srcRect/>
            <a:stretch>
              <a:fillRect/>
            </a:stretch>
          </p:blipFill>
          <p:spPr bwMode="auto">
            <a:xfrm>
              <a:off x="6057" y="388"/>
              <a:ext cx="320" cy="125"/>
            </a:xfrm>
            <a:prstGeom prst="rect">
              <a:avLst/>
            </a:prstGeom>
            <a:noFill/>
          </p:spPr>
        </p:pic>
        <p:pic>
          <p:nvPicPr>
            <p:cNvPr id="298" name="Picture 2208"/>
            <p:cNvPicPr>
              <a:picLocks noChangeAspect="1" noChangeArrowheads="1"/>
            </p:cNvPicPr>
            <p:nvPr/>
          </p:nvPicPr>
          <p:blipFill>
            <a:blip r:embed="rId103" cstate="print"/>
            <a:srcRect/>
            <a:stretch>
              <a:fillRect/>
            </a:stretch>
          </p:blipFill>
          <p:spPr bwMode="auto">
            <a:xfrm>
              <a:off x="6428" y="388"/>
              <a:ext cx="295" cy="125"/>
            </a:xfrm>
            <a:prstGeom prst="rect">
              <a:avLst/>
            </a:prstGeom>
            <a:noFill/>
          </p:spPr>
        </p:pic>
        <p:pic>
          <p:nvPicPr>
            <p:cNvPr id="299" name="Picture 2209"/>
            <p:cNvPicPr>
              <a:picLocks noChangeAspect="1" noChangeArrowheads="1"/>
            </p:cNvPicPr>
            <p:nvPr/>
          </p:nvPicPr>
          <p:blipFill>
            <a:blip r:embed="rId104" cstate="print"/>
            <a:srcRect/>
            <a:stretch>
              <a:fillRect/>
            </a:stretch>
          </p:blipFill>
          <p:spPr bwMode="auto">
            <a:xfrm>
              <a:off x="6766" y="388"/>
              <a:ext cx="385" cy="125"/>
            </a:xfrm>
            <a:prstGeom prst="rect">
              <a:avLst/>
            </a:prstGeom>
            <a:noFill/>
          </p:spPr>
        </p:pic>
        <p:pic>
          <p:nvPicPr>
            <p:cNvPr id="300" name="Picture 2210"/>
            <p:cNvPicPr>
              <a:picLocks noChangeAspect="1" noChangeArrowheads="1"/>
            </p:cNvPicPr>
            <p:nvPr/>
          </p:nvPicPr>
          <p:blipFill>
            <a:blip r:embed="rId105" cstate="print"/>
            <a:srcRect/>
            <a:stretch>
              <a:fillRect/>
            </a:stretch>
          </p:blipFill>
          <p:spPr bwMode="auto">
            <a:xfrm>
              <a:off x="7667" y="560"/>
              <a:ext cx="957" cy="337"/>
            </a:xfrm>
            <a:prstGeom prst="rect">
              <a:avLst/>
            </a:prstGeom>
            <a:noFill/>
          </p:spPr>
        </p:pic>
        <p:sp>
          <p:nvSpPr>
            <p:cNvPr id="301" name="Freeform 2211"/>
            <p:cNvSpPr>
              <a:spLocks/>
            </p:cNvSpPr>
            <p:nvPr/>
          </p:nvSpPr>
          <p:spPr bwMode="auto">
            <a:xfrm>
              <a:off x="4325" y="172"/>
              <a:ext cx="6489" cy="4030"/>
            </a:xfrm>
            <a:custGeom>
              <a:avLst/>
              <a:gdLst>
                <a:gd name="T0" fmla="*/ 288 w 6489"/>
                <a:gd name="T1" fmla="*/ 172 h 4030"/>
                <a:gd name="T2" fmla="*/ 122 w 6489"/>
                <a:gd name="T3" fmla="*/ 177 h 4030"/>
                <a:gd name="T4" fmla="*/ 36 w 6489"/>
                <a:gd name="T5" fmla="*/ 208 h 4030"/>
                <a:gd name="T6" fmla="*/ 5 w 6489"/>
                <a:gd name="T7" fmla="*/ 294 h 4030"/>
                <a:gd name="T8" fmla="*/ 0 w 6489"/>
                <a:gd name="T9" fmla="*/ 460 h 4030"/>
                <a:gd name="T10" fmla="*/ 0 w 6489"/>
                <a:gd name="T11" fmla="*/ 3914 h 4030"/>
                <a:gd name="T12" fmla="*/ 5 w 6489"/>
                <a:gd name="T13" fmla="*/ 4081 h 4030"/>
                <a:gd name="T14" fmla="*/ 36 w 6489"/>
                <a:gd name="T15" fmla="*/ 4166 h 4030"/>
                <a:gd name="T16" fmla="*/ 122 w 6489"/>
                <a:gd name="T17" fmla="*/ 4198 h 4030"/>
                <a:gd name="T18" fmla="*/ 288 w 6489"/>
                <a:gd name="T19" fmla="*/ 4202 h 4030"/>
                <a:gd name="T20" fmla="*/ 6201 w 6489"/>
                <a:gd name="T21" fmla="*/ 4202 h 4030"/>
                <a:gd name="T22" fmla="*/ 6367 w 6489"/>
                <a:gd name="T23" fmla="*/ 4198 h 4030"/>
                <a:gd name="T24" fmla="*/ 6453 w 6489"/>
                <a:gd name="T25" fmla="*/ 4166 h 4030"/>
                <a:gd name="T26" fmla="*/ 6484 w 6489"/>
                <a:gd name="T27" fmla="*/ 4081 h 4030"/>
                <a:gd name="T28" fmla="*/ 6489 w 6489"/>
                <a:gd name="T29" fmla="*/ 3914 h 4030"/>
                <a:gd name="T30" fmla="*/ 6489 w 6489"/>
                <a:gd name="T31" fmla="*/ 460 h 4030"/>
                <a:gd name="T32" fmla="*/ 6484 w 6489"/>
                <a:gd name="T33" fmla="*/ 294 h 4030"/>
                <a:gd name="T34" fmla="*/ 6453 w 6489"/>
                <a:gd name="T35" fmla="*/ 208 h 4030"/>
                <a:gd name="T36" fmla="*/ 6367 w 6489"/>
                <a:gd name="T37" fmla="*/ 177 h 4030"/>
                <a:gd name="T38" fmla="*/ 6201 w 6489"/>
                <a:gd name="T39" fmla="*/ 172 h 4030"/>
                <a:gd name="T40" fmla="*/ 288 w 6489"/>
                <a:gd name="T41" fmla="*/ 172 h 40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89" h="4030">
                  <a:moveTo>
                    <a:pt x="288" y="0"/>
                  </a:moveTo>
                  <a:lnTo>
                    <a:pt x="122" y="5"/>
                  </a:lnTo>
                  <a:lnTo>
                    <a:pt x="36" y="36"/>
                  </a:lnTo>
                  <a:lnTo>
                    <a:pt x="5" y="122"/>
                  </a:lnTo>
                  <a:lnTo>
                    <a:pt x="0" y="288"/>
                  </a:lnTo>
                  <a:lnTo>
                    <a:pt x="0" y="3742"/>
                  </a:lnTo>
                  <a:lnTo>
                    <a:pt x="5" y="3909"/>
                  </a:lnTo>
                  <a:lnTo>
                    <a:pt x="36" y="3994"/>
                  </a:lnTo>
                  <a:lnTo>
                    <a:pt x="122" y="4026"/>
                  </a:lnTo>
                  <a:lnTo>
                    <a:pt x="288" y="4030"/>
                  </a:lnTo>
                  <a:lnTo>
                    <a:pt x="6201" y="4030"/>
                  </a:lnTo>
                  <a:lnTo>
                    <a:pt x="6367" y="4026"/>
                  </a:lnTo>
                  <a:lnTo>
                    <a:pt x="6453" y="3994"/>
                  </a:lnTo>
                  <a:lnTo>
                    <a:pt x="6484" y="3909"/>
                  </a:lnTo>
                  <a:lnTo>
                    <a:pt x="6489" y="3742"/>
                  </a:lnTo>
                  <a:lnTo>
                    <a:pt x="6489" y="288"/>
                  </a:lnTo>
                  <a:lnTo>
                    <a:pt x="6484" y="122"/>
                  </a:lnTo>
                  <a:lnTo>
                    <a:pt x="6453" y="36"/>
                  </a:lnTo>
                  <a:lnTo>
                    <a:pt x="6367" y="5"/>
                  </a:lnTo>
                  <a:lnTo>
                    <a:pt x="6201"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10125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963"/>
            <a:ext cx="10744200" cy="1143770"/>
          </a:xfrm>
        </p:spPr>
        <p:txBody>
          <a:bodyPr>
            <a:normAutofit/>
          </a:bodyPr>
          <a:lstStyle/>
          <a:p>
            <a:r>
              <a:rPr lang="en-US" sz="4000" dirty="0">
                <a:solidFill>
                  <a:schemeClr val="accent6"/>
                </a:solidFill>
              </a:rPr>
              <a:t>Licensing </a:t>
            </a:r>
            <a:endParaRPr lang="en-CA" sz="4000" dirty="0">
              <a:solidFill>
                <a:schemeClr val="accent6"/>
              </a:solidFill>
            </a:endParaRPr>
          </a:p>
        </p:txBody>
      </p:sp>
      <p:sp>
        <p:nvSpPr>
          <p:cNvPr id="3" name="Content Placeholder 2"/>
          <p:cNvSpPr>
            <a:spLocks noGrp="1"/>
          </p:cNvSpPr>
          <p:nvPr>
            <p:ph sz="quarter" idx="11"/>
          </p:nvPr>
        </p:nvSpPr>
        <p:spPr>
          <a:xfrm>
            <a:off x="2105757" y="1776443"/>
            <a:ext cx="7886700" cy="3312803"/>
          </a:xfrm>
        </p:spPr>
        <p:txBody>
          <a:bodyPr/>
          <a:lstStyle/>
          <a:p>
            <a:pPr defTabSz="457200">
              <a:lnSpc>
                <a:spcPct val="200000"/>
              </a:lnSpc>
              <a:spcAft>
                <a:spcPts val="800"/>
              </a:spcAft>
            </a:pPr>
            <a:r>
              <a:rPr lang="en-US" altLang="en-US" dirty="0" smtClean="0">
                <a:latin typeface="Century Gothic" panose="020B0502020202020204" pitchFamily="34" charset="0"/>
              </a:rPr>
              <a:t>Who needs an air endorsement?</a:t>
            </a:r>
            <a:endParaRPr lang="en-US" altLang="en-US" dirty="0">
              <a:latin typeface="Century Gothic" panose="020B0502020202020204" pitchFamily="34" charset="0"/>
            </a:endParaRPr>
          </a:p>
        </p:txBody>
      </p:sp>
    </p:spTree>
    <p:extLst>
      <p:ext uri="{BB962C8B-B14F-4D97-AF65-F5344CB8AC3E}">
        <p14:creationId xmlns:p14="http://schemas.microsoft.com/office/powerpoint/2010/main" val="3015698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Dual air brake systems cont.</a:t>
            </a:r>
            <a:endParaRPr lang="en-CA" sz="4000" dirty="0"/>
          </a:p>
        </p:txBody>
      </p:sp>
      <p:sp>
        <p:nvSpPr>
          <p:cNvPr id="3" name="Text Placeholder 2"/>
          <p:cNvSpPr>
            <a:spLocks noGrp="1"/>
          </p:cNvSpPr>
          <p:nvPr>
            <p:ph type="body" sz="quarter" idx="10"/>
          </p:nvPr>
        </p:nvSpPr>
        <p:spPr>
          <a:xfrm>
            <a:off x="977447" y="4642125"/>
            <a:ext cx="10363200" cy="1867302"/>
          </a:xfrm>
        </p:spPr>
        <p:txBody>
          <a:bodyPr/>
          <a:lstStyle/>
          <a:p>
            <a:pPr marL="0" indent="0">
              <a:buNone/>
            </a:pPr>
            <a:r>
              <a:rPr lang="en-US" sz="1800" dirty="0"/>
              <a:t>The two sections of the dual foot valve are the primary and secondary. </a:t>
            </a:r>
          </a:p>
          <a:p>
            <a:pPr marL="0" indent="0">
              <a:buNone/>
            </a:pPr>
            <a:r>
              <a:rPr lang="en-US" sz="1800" dirty="0"/>
              <a:t>When brakes are applied, both sections are </a:t>
            </a:r>
            <a:r>
              <a:rPr lang="en-US" sz="1800" dirty="0" smtClean="0"/>
              <a:t>activated.</a:t>
            </a:r>
            <a:endParaRPr lang="en-US" sz="1800" dirty="0"/>
          </a:p>
          <a:p>
            <a:pPr marL="0" indent="0">
              <a:buNone/>
            </a:pPr>
            <a:r>
              <a:rPr lang="en-US" sz="1800" dirty="0"/>
              <a:t>Air from primary tank is applied to the rear drive axle brakes, air from secondary tank is applied to the front steering axle brakes</a:t>
            </a:r>
            <a:r>
              <a:rPr lang="en-US" sz="1800" dirty="0" smtClean="0"/>
              <a:t>. </a:t>
            </a:r>
            <a:endParaRPr lang="en-US" sz="1800" dirty="0"/>
          </a:p>
          <a:p>
            <a:endParaRPr lang="en-CA" dirty="0"/>
          </a:p>
        </p:txBody>
      </p:sp>
      <p:grpSp>
        <p:nvGrpSpPr>
          <p:cNvPr id="4" name="Group 8147"/>
          <p:cNvGrpSpPr>
            <a:grpSpLocks/>
          </p:cNvGrpSpPr>
          <p:nvPr/>
        </p:nvGrpSpPr>
        <p:grpSpPr bwMode="auto">
          <a:xfrm>
            <a:off x="1889760" y="1092638"/>
            <a:ext cx="7543800" cy="3429000"/>
            <a:chOff x="4320" y="167"/>
            <a:chExt cx="6499" cy="4040"/>
          </a:xfrm>
        </p:grpSpPr>
        <p:pic>
          <p:nvPicPr>
            <p:cNvPr id="5" name="Picture 1917"/>
            <p:cNvPicPr>
              <a:picLocks noChangeAspect="1" noChangeArrowheads="1"/>
            </p:cNvPicPr>
            <p:nvPr/>
          </p:nvPicPr>
          <p:blipFill>
            <a:blip r:embed="rId3" cstate="print"/>
            <a:srcRect/>
            <a:stretch>
              <a:fillRect/>
            </a:stretch>
          </p:blipFill>
          <p:spPr bwMode="auto">
            <a:xfrm>
              <a:off x="9897" y="2297"/>
              <a:ext cx="197" cy="334"/>
            </a:xfrm>
            <a:prstGeom prst="rect">
              <a:avLst/>
            </a:prstGeom>
            <a:noFill/>
          </p:spPr>
        </p:pic>
        <p:pic>
          <p:nvPicPr>
            <p:cNvPr id="6" name="Picture 1918"/>
            <p:cNvPicPr>
              <a:picLocks noChangeAspect="1" noChangeArrowheads="1"/>
            </p:cNvPicPr>
            <p:nvPr/>
          </p:nvPicPr>
          <p:blipFill>
            <a:blip r:embed="rId4" cstate="print"/>
            <a:srcRect/>
            <a:stretch>
              <a:fillRect/>
            </a:stretch>
          </p:blipFill>
          <p:spPr bwMode="auto">
            <a:xfrm>
              <a:off x="9891" y="2292"/>
              <a:ext cx="208" cy="345"/>
            </a:xfrm>
            <a:prstGeom prst="rect">
              <a:avLst/>
            </a:prstGeom>
            <a:noFill/>
          </p:spPr>
        </p:pic>
        <p:pic>
          <p:nvPicPr>
            <p:cNvPr id="7" name="Picture 1919"/>
            <p:cNvPicPr>
              <a:picLocks noChangeAspect="1" noChangeArrowheads="1"/>
            </p:cNvPicPr>
            <p:nvPr/>
          </p:nvPicPr>
          <p:blipFill>
            <a:blip r:embed="rId5" cstate="print"/>
            <a:srcRect/>
            <a:stretch>
              <a:fillRect/>
            </a:stretch>
          </p:blipFill>
          <p:spPr bwMode="auto">
            <a:xfrm>
              <a:off x="9399" y="2791"/>
              <a:ext cx="294" cy="939"/>
            </a:xfrm>
            <a:prstGeom prst="rect">
              <a:avLst/>
            </a:prstGeom>
            <a:noFill/>
          </p:spPr>
        </p:pic>
        <p:sp>
          <p:nvSpPr>
            <p:cNvPr id="8" name="Freeform 1920"/>
            <p:cNvSpPr>
              <a:spLocks/>
            </p:cNvSpPr>
            <p:nvPr/>
          </p:nvSpPr>
          <p:spPr bwMode="auto">
            <a:xfrm>
              <a:off x="9399" y="2791"/>
              <a:ext cx="294" cy="939"/>
            </a:xfrm>
            <a:custGeom>
              <a:avLst/>
              <a:gdLst>
                <a:gd name="T0" fmla="*/ 84 w 294"/>
                <a:gd name="T1" fmla="*/ 3270 h 939"/>
                <a:gd name="T2" fmla="*/ 91 w 294"/>
                <a:gd name="T3" fmla="*/ 3187 h 939"/>
                <a:gd name="T4" fmla="*/ 111 w 294"/>
                <a:gd name="T5" fmla="*/ 3109 h 939"/>
                <a:gd name="T6" fmla="*/ 142 w 294"/>
                <a:gd name="T7" fmla="*/ 3036 h 939"/>
                <a:gd name="T8" fmla="*/ 183 w 294"/>
                <a:gd name="T9" fmla="*/ 2969 h 939"/>
                <a:gd name="T10" fmla="*/ 234 w 294"/>
                <a:gd name="T11" fmla="*/ 2910 h 939"/>
                <a:gd name="T12" fmla="*/ 293 w 294"/>
                <a:gd name="T13" fmla="*/ 2859 h 939"/>
                <a:gd name="T14" fmla="*/ 244 w 294"/>
                <a:gd name="T15" fmla="*/ 2792 h 939"/>
                <a:gd name="T16" fmla="*/ 184 w 294"/>
                <a:gd name="T17" fmla="*/ 2842 h 939"/>
                <a:gd name="T18" fmla="*/ 132 w 294"/>
                <a:gd name="T19" fmla="*/ 2899 h 939"/>
                <a:gd name="T20" fmla="*/ 87 w 294"/>
                <a:gd name="T21" fmla="*/ 2963 h 939"/>
                <a:gd name="T22" fmla="*/ 51 w 294"/>
                <a:gd name="T23" fmla="*/ 3033 h 939"/>
                <a:gd name="T24" fmla="*/ 24 w 294"/>
                <a:gd name="T25" fmla="*/ 3107 h 939"/>
                <a:gd name="T26" fmla="*/ 7 w 294"/>
                <a:gd name="T27" fmla="*/ 3186 h 939"/>
                <a:gd name="T28" fmla="*/ 0 w 294"/>
                <a:gd name="T29" fmla="*/ 3269 h 939"/>
                <a:gd name="T30" fmla="*/ 4 w 294"/>
                <a:gd name="T31" fmla="*/ 3346 h 939"/>
                <a:gd name="T32" fmla="*/ 18 w 294"/>
                <a:gd name="T33" fmla="*/ 3421 h 939"/>
                <a:gd name="T34" fmla="*/ 40 w 294"/>
                <a:gd name="T35" fmla="*/ 3492 h 939"/>
                <a:gd name="T36" fmla="*/ 71 w 294"/>
                <a:gd name="T37" fmla="*/ 3559 h 939"/>
                <a:gd name="T38" fmla="*/ 110 w 294"/>
                <a:gd name="T39" fmla="*/ 3622 h 939"/>
                <a:gd name="T40" fmla="*/ 155 w 294"/>
                <a:gd name="T41" fmla="*/ 3679 h 939"/>
                <a:gd name="T42" fmla="*/ 207 w 294"/>
                <a:gd name="T43" fmla="*/ 3730 h 939"/>
                <a:gd name="T44" fmla="*/ 262 w 294"/>
                <a:gd name="T45" fmla="*/ 3667 h 939"/>
                <a:gd name="T46" fmla="*/ 210 w 294"/>
                <a:gd name="T47" fmla="*/ 3615 h 939"/>
                <a:gd name="T48" fmla="*/ 166 w 294"/>
                <a:gd name="T49" fmla="*/ 3556 h 939"/>
                <a:gd name="T50" fmla="*/ 131 w 294"/>
                <a:gd name="T51" fmla="*/ 3491 h 939"/>
                <a:gd name="T52" fmla="*/ 104 w 294"/>
                <a:gd name="T53" fmla="*/ 3422 h 939"/>
                <a:gd name="T54" fmla="*/ 88 w 294"/>
                <a:gd name="T55" fmla="*/ 3347 h 939"/>
                <a:gd name="T56" fmla="*/ 84 w 294"/>
                <a:gd name="T57" fmla="*/ 3270 h 9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4" h="939">
                  <a:moveTo>
                    <a:pt x="84" y="478"/>
                  </a:moveTo>
                  <a:lnTo>
                    <a:pt x="91" y="395"/>
                  </a:lnTo>
                  <a:lnTo>
                    <a:pt x="111" y="317"/>
                  </a:lnTo>
                  <a:lnTo>
                    <a:pt x="142" y="244"/>
                  </a:lnTo>
                  <a:lnTo>
                    <a:pt x="183" y="177"/>
                  </a:lnTo>
                  <a:lnTo>
                    <a:pt x="234" y="118"/>
                  </a:lnTo>
                  <a:lnTo>
                    <a:pt x="293" y="67"/>
                  </a:lnTo>
                  <a:lnTo>
                    <a:pt x="244" y="0"/>
                  </a:lnTo>
                  <a:lnTo>
                    <a:pt x="184" y="50"/>
                  </a:lnTo>
                  <a:lnTo>
                    <a:pt x="132" y="107"/>
                  </a:lnTo>
                  <a:lnTo>
                    <a:pt x="87" y="171"/>
                  </a:lnTo>
                  <a:lnTo>
                    <a:pt x="51" y="241"/>
                  </a:lnTo>
                  <a:lnTo>
                    <a:pt x="24" y="315"/>
                  </a:lnTo>
                  <a:lnTo>
                    <a:pt x="7" y="394"/>
                  </a:lnTo>
                  <a:lnTo>
                    <a:pt x="0" y="477"/>
                  </a:lnTo>
                  <a:lnTo>
                    <a:pt x="4" y="554"/>
                  </a:lnTo>
                  <a:lnTo>
                    <a:pt x="18" y="629"/>
                  </a:lnTo>
                  <a:lnTo>
                    <a:pt x="40" y="700"/>
                  </a:lnTo>
                  <a:lnTo>
                    <a:pt x="71" y="767"/>
                  </a:lnTo>
                  <a:lnTo>
                    <a:pt x="110" y="830"/>
                  </a:lnTo>
                  <a:lnTo>
                    <a:pt x="155" y="887"/>
                  </a:lnTo>
                  <a:lnTo>
                    <a:pt x="207" y="938"/>
                  </a:lnTo>
                  <a:lnTo>
                    <a:pt x="262" y="875"/>
                  </a:lnTo>
                  <a:lnTo>
                    <a:pt x="210" y="823"/>
                  </a:lnTo>
                  <a:lnTo>
                    <a:pt x="166" y="764"/>
                  </a:lnTo>
                  <a:lnTo>
                    <a:pt x="131" y="699"/>
                  </a:lnTo>
                  <a:lnTo>
                    <a:pt x="104" y="630"/>
                  </a:lnTo>
                  <a:lnTo>
                    <a:pt x="88" y="555"/>
                  </a:lnTo>
                  <a:lnTo>
                    <a:pt x="84" y="478"/>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 name="Picture 1921"/>
            <p:cNvPicPr>
              <a:picLocks noChangeAspect="1" noChangeArrowheads="1"/>
            </p:cNvPicPr>
            <p:nvPr/>
          </p:nvPicPr>
          <p:blipFill>
            <a:blip r:embed="rId6" cstate="print"/>
            <a:srcRect/>
            <a:stretch>
              <a:fillRect/>
            </a:stretch>
          </p:blipFill>
          <p:spPr bwMode="auto">
            <a:xfrm>
              <a:off x="9483" y="2788"/>
              <a:ext cx="453" cy="988"/>
            </a:xfrm>
            <a:prstGeom prst="rect">
              <a:avLst/>
            </a:prstGeom>
            <a:noFill/>
          </p:spPr>
        </p:pic>
        <p:sp>
          <p:nvSpPr>
            <p:cNvPr id="10" name="Freeform 1922"/>
            <p:cNvSpPr>
              <a:spLocks/>
            </p:cNvSpPr>
            <p:nvPr/>
          </p:nvSpPr>
          <p:spPr bwMode="auto">
            <a:xfrm>
              <a:off x="9483" y="2788"/>
              <a:ext cx="453" cy="988"/>
            </a:xfrm>
            <a:custGeom>
              <a:avLst/>
              <a:gdLst>
                <a:gd name="T0" fmla="*/ 420 w 453"/>
                <a:gd name="T1" fmla="*/ 3649 h 988"/>
                <a:gd name="T2" fmla="*/ 378 w 453"/>
                <a:gd name="T3" fmla="*/ 3633 h 988"/>
                <a:gd name="T4" fmla="*/ 364 w 453"/>
                <a:gd name="T5" fmla="*/ 3627 h 988"/>
                <a:gd name="T6" fmla="*/ 292 w 453"/>
                <a:gd name="T7" fmla="*/ 3586 h 988"/>
                <a:gd name="T8" fmla="*/ 190 w 453"/>
                <a:gd name="T9" fmla="*/ 3475 h 988"/>
                <a:gd name="T10" fmla="*/ 138 w 453"/>
                <a:gd name="T11" fmla="*/ 3332 h 988"/>
                <a:gd name="T12" fmla="*/ 147 w 453"/>
                <a:gd name="T13" fmla="*/ 3181 h 988"/>
                <a:gd name="T14" fmla="*/ 208 w 453"/>
                <a:gd name="T15" fmla="*/ 3057 h 988"/>
                <a:gd name="T16" fmla="*/ 308 w 453"/>
                <a:gd name="T17" fmla="*/ 2960 h 988"/>
                <a:gd name="T18" fmla="*/ 377 w 453"/>
                <a:gd name="T19" fmla="*/ 2917 h 988"/>
                <a:gd name="T20" fmla="*/ 380 w 453"/>
                <a:gd name="T21" fmla="*/ 2901 h 988"/>
                <a:gd name="T22" fmla="*/ 387 w 453"/>
                <a:gd name="T23" fmla="*/ 2876 h 988"/>
                <a:gd name="T24" fmla="*/ 376 w 453"/>
                <a:gd name="T25" fmla="*/ 2867 h 988"/>
                <a:gd name="T26" fmla="*/ 360 w 453"/>
                <a:gd name="T27" fmla="*/ 2829 h 988"/>
                <a:gd name="T28" fmla="*/ 370 w 453"/>
                <a:gd name="T29" fmla="*/ 2811 h 988"/>
                <a:gd name="T30" fmla="*/ 364 w 453"/>
                <a:gd name="T31" fmla="*/ 2797 h 988"/>
                <a:gd name="T32" fmla="*/ 352 w 453"/>
                <a:gd name="T33" fmla="*/ 2788 h 988"/>
                <a:gd name="T34" fmla="*/ 264 w 453"/>
                <a:gd name="T35" fmla="*/ 2824 h 988"/>
                <a:gd name="T36" fmla="*/ 149 w 453"/>
                <a:gd name="T37" fmla="*/ 2912 h 988"/>
                <a:gd name="T38" fmla="*/ 62 w 453"/>
                <a:gd name="T39" fmla="*/ 3029 h 988"/>
                <a:gd name="T40" fmla="*/ 11 w 453"/>
                <a:gd name="T41" fmla="*/ 3168 h 988"/>
                <a:gd name="T42" fmla="*/ 0 w 453"/>
                <a:gd name="T43" fmla="*/ 3279 h 988"/>
                <a:gd name="T44" fmla="*/ 5 w 453"/>
                <a:gd name="T45" fmla="*/ 3346 h 988"/>
                <a:gd name="T46" fmla="*/ 10 w 453"/>
                <a:gd name="T47" fmla="*/ 3378 h 988"/>
                <a:gd name="T48" fmla="*/ 72 w 453"/>
                <a:gd name="T49" fmla="*/ 3539 h 988"/>
                <a:gd name="T50" fmla="*/ 180 w 453"/>
                <a:gd name="T51" fmla="*/ 3668 h 988"/>
                <a:gd name="T52" fmla="*/ 248 w 453"/>
                <a:gd name="T53" fmla="*/ 3718 h 988"/>
                <a:gd name="T54" fmla="*/ 270 w 453"/>
                <a:gd name="T55" fmla="*/ 3731 h 988"/>
                <a:gd name="T56" fmla="*/ 282 w 453"/>
                <a:gd name="T57" fmla="*/ 3736 h 988"/>
                <a:gd name="T58" fmla="*/ 294 w 453"/>
                <a:gd name="T59" fmla="*/ 3743 h 988"/>
                <a:gd name="T60" fmla="*/ 305 w 453"/>
                <a:gd name="T61" fmla="*/ 3749 h 988"/>
                <a:gd name="T62" fmla="*/ 316 w 453"/>
                <a:gd name="T63" fmla="*/ 3753 h 988"/>
                <a:gd name="T64" fmla="*/ 336 w 453"/>
                <a:gd name="T65" fmla="*/ 3761 h 988"/>
                <a:gd name="T66" fmla="*/ 356 w 453"/>
                <a:gd name="T67" fmla="*/ 3768 h 988"/>
                <a:gd name="T68" fmla="*/ 377 w 453"/>
                <a:gd name="T69" fmla="*/ 3775 h 988"/>
                <a:gd name="T70" fmla="*/ 415 w 453"/>
                <a:gd name="T71" fmla="*/ 3767 h 988"/>
                <a:gd name="T72" fmla="*/ 449 w 453"/>
                <a:gd name="T73" fmla="*/ 3729 h 9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3" h="988">
                  <a:moveTo>
                    <a:pt x="453" y="915"/>
                  </a:moveTo>
                  <a:lnTo>
                    <a:pt x="420" y="861"/>
                  </a:lnTo>
                  <a:lnTo>
                    <a:pt x="389" y="849"/>
                  </a:lnTo>
                  <a:lnTo>
                    <a:pt x="378" y="845"/>
                  </a:lnTo>
                  <a:lnTo>
                    <a:pt x="368" y="841"/>
                  </a:lnTo>
                  <a:lnTo>
                    <a:pt x="364" y="839"/>
                  </a:lnTo>
                  <a:lnTo>
                    <a:pt x="361" y="837"/>
                  </a:lnTo>
                  <a:lnTo>
                    <a:pt x="292" y="798"/>
                  </a:lnTo>
                  <a:lnTo>
                    <a:pt x="236" y="747"/>
                  </a:lnTo>
                  <a:lnTo>
                    <a:pt x="190" y="687"/>
                  </a:lnTo>
                  <a:lnTo>
                    <a:pt x="157" y="619"/>
                  </a:lnTo>
                  <a:lnTo>
                    <a:pt x="138" y="544"/>
                  </a:lnTo>
                  <a:lnTo>
                    <a:pt x="135" y="465"/>
                  </a:lnTo>
                  <a:lnTo>
                    <a:pt x="147" y="393"/>
                  </a:lnTo>
                  <a:lnTo>
                    <a:pt x="172" y="328"/>
                  </a:lnTo>
                  <a:lnTo>
                    <a:pt x="208" y="269"/>
                  </a:lnTo>
                  <a:lnTo>
                    <a:pt x="255" y="217"/>
                  </a:lnTo>
                  <a:lnTo>
                    <a:pt x="308" y="172"/>
                  </a:lnTo>
                  <a:lnTo>
                    <a:pt x="367" y="134"/>
                  </a:lnTo>
                  <a:lnTo>
                    <a:pt x="377" y="129"/>
                  </a:lnTo>
                  <a:lnTo>
                    <a:pt x="379" y="120"/>
                  </a:lnTo>
                  <a:lnTo>
                    <a:pt x="380" y="113"/>
                  </a:lnTo>
                  <a:lnTo>
                    <a:pt x="382" y="104"/>
                  </a:lnTo>
                  <a:lnTo>
                    <a:pt x="387" y="88"/>
                  </a:lnTo>
                  <a:lnTo>
                    <a:pt x="379" y="82"/>
                  </a:lnTo>
                  <a:lnTo>
                    <a:pt x="376" y="79"/>
                  </a:lnTo>
                  <a:lnTo>
                    <a:pt x="382" y="59"/>
                  </a:lnTo>
                  <a:lnTo>
                    <a:pt x="360" y="41"/>
                  </a:lnTo>
                  <a:lnTo>
                    <a:pt x="365" y="32"/>
                  </a:lnTo>
                  <a:lnTo>
                    <a:pt x="370" y="23"/>
                  </a:lnTo>
                  <a:lnTo>
                    <a:pt x="369" y="18"/>
                  </a:lnTo>
                  <a:lnTo>
                    <a:pt x="364" y="9"/>
                  </a:lnTo>
                  <a:lnTo>
                    <a:pt x="359" y="2"/>
                  </a:lnTo>
                  <a:lnTo>
                    <a:pt x="352" y="0"/>
                  </a:lnTo>
                  <a:lnTo>
                    <a:pt x="343" y="1"/>
                  </a:lnTo>
                  <a:lnTo>
                    <a:pt x="264" y="36"/>
                  </a:lnTo>
                  <a:lnTo>
                    <a:pt x="203" y="76"/>
                  </a:lnTo>
                  <a:lnTo>
                    <a:pt x="149" y="124"/>
                  </a:lnTo>
                  <a:lnTo>
                    <a:pt x="102" y="179"/>
                  </a:lnTo>
                  <a:lnTo>
                    <a:pt x="62" y="241"/>
                  </a:lnTo>
                  <a:lnTo>
                    <a:pt x="32" y="308"/>
                  </a:lnTo>
                  <a:lnTo>
                    <a:pt x="11" y="380"/>
                  </a:lnTo>
                  <a:lnTo>
                    <a:pt x="1" y="457"/>
                  </a:lnTo>
                  <a:lnTo>
                    <a:pt x="0" y="491"/>
                  </a:lnTo>
                  <a:lnTo>
                    <a:pt x="1" y="525"/>
                  </a:lnTo>
                  <a:lnTo>
                    <a:pt x="5" y="558"/>
                  </a:lnTo>
                  <a:lnTo>
                    <a:pt x="10" y="590"/>
                  </a:lnTo>
                  <a:lnTo>
                    <a:pt x="34" y="674"/>
                  </a:lnTo>
                  <a:lnTo>
                    <a:pt x="72" y="751"/>
                  </a:lnTo>
                  <a:lnTo>
                    <a:pt x="121" y="820"/>
                  </a:lnTo>
                  <a:lnTo>
                    <a:pt x="180" y="880"/>
                  </a:lnTo>
                  <a:lnTo>
                    <a:pt x="248" y="930"/>
                  </a:lnTo>
                  <a:lnTo>
                    <a:pt x="259" y="936"/>
                  </a:lnTo>
                  <a:lnTo>
                    <a:pt x="270" y="943"/>
                  </a:lnTo>
                  <a:lnTo>
                    <a:pt x="281" y="948"/>
                  </a:lnTo>
                  <a:lnTo>
                    <a:pt x="282" y="948"/>
                  </a:lnTo>
                  <a:lnTo>
                    <a:pt x="288" y="952"/>
                  </a:lnTo>
                  <a:lnTo>
                    <a:pt x="294" y="955"/>
                  </a:lnTo>
                  <a:lnTo>
                    <a:pt x="300" y="957"/>
                  </a:lnTo>
                  <a:lnTo>
                    <a:pt x="305" y="961"/>
                  </a:lnTo>
                  <a:lnTo>
                    <a:pt x="310" y="963"/>
                  </a:lnTo>
                  <a:lnTo>
                    <a:pt x="316" y="965"/>
                  </a:lnTo>
                  <a:lnTo>
                    <a:pt x="326" y="969"/>
                  </a:lnTo>
                  <a:lnTo>
                    <a:pt x="336" y="973"/>
                  </a:lnTo>
                  <a:lnTo>
                    <a:pt x="346" y="976"/>
                  </a:lnTo>
                  <a:lnTo>
                    <a:pt x="356" y="980"/>
                  </a:lnTo>
                  <a:lnTo>
                    <a:pt x="366" y="985"/>
                  </a:lnTo>
                  <a:lnTo>
                    <a:pt x="377" y="987"/>
                  </a:lnTo>
                  <a:lnTo>
                    <a:pt x="389" y="986"/>
                  </a:lnTo>
                  <a:lnTo>
                    <a:pt x="415" y="979"/>
                  </a:lnTo>
                  <a:lnTo>
                    <a:pt x="436" y="964"/>
                  </a:lnTo>
                  <a:lnTo>
                    <a:pt x="449" y="941"/>
                  </a:lnTo>
                  <a:lnTo>
                    <a:pt x="453" y="915"/>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1923"/>
            <p:cNvSpPr>
              <a:spLocks/>
            </p:cNvSpPr>
            <p:nvPr/>
          </p:nvSpPr>
          <p:spPr bwMode="auto">
            <a:xfrm>
              <a:off x="9843" y="2794"/>
              <a:ext cx="83" cy="83"/>
            </a:xfrm>
            <a:custGeom>
              <a:avLst/>
              <a:gdLst>
                <a:gd name="T0" fmla="*/ 39 w 83"/>
                <a:gd name="T1" fmla="*/ 2877 h 83"/>
                <a:gd name="T2" fmla="*/ 23 w 83"/>
                <a:gd name="T3" fmla="*/ 2873 h 83"/>
                <a:gd name="T4" fmla="*/ 10 w 83"/>
                <a:gd name="T5" fmla="*/ 2863 h 83"/>
                <a:gd name="T6" fmla="*/ 2 w 83"/>
                <a:gd name="T7" fmla="*/ 2850 h 83"/>
                <a:gd name="T8" fmla="*/ 0 w 83"/>
                <a:gd name="T9" fmla="*/ 2833 h 83"/>
                <a:gd name="T10" fmla="*/ 4 w 83"/>
                <a:gd name="T11" fmla="*/ 2817 h 83"/>
                <a:gd name="T12" fmla="*/ 14 w 83"/>
                <a:gd name="T13" fmla="*/ 2805 h 83"/>
                <a:gd name="T14" fmla="*/ 27 w 83"/>
                <a:gd name="T15" fmla="*/ 2797 h 83"/>
                <a:gd name="T16" fmla="*/ 44 w 83"/>
                <a:gd name="T17" fmla="*/ 2794 h 83"/>
                <a:gd name="T18" fmla="*/ 60 w 83"/>
                <a:gd name="T19" fmla="*/ 2798 h 83"/>
                <a:gd name="T20" fmla="*/ 72 w 83"/>
                <a:gd name="T21" fmla="*/ 2808 h 83"/>
                <a:gd name="T22" fmla="*/ 80 w 83"/>
                <a:gd name="T23" fmla="*/ 2822 h 83"/>
                <a:gd name="T24" fmla="*/ 83 w 83"/>
                <a:gd name="T25" fmla="*/ 2838 h 83"/>
                <a:gd name="T26" fmla="*/ 78 w 83"/>
                <a:gd name="T27" fmla="*/ 2854 h 83"/>
                <a:gd name="T28" fmla="*/ 69 w 83"/>
                <a:gd name="T29" fmla="*/ 2867 h 83"/>
                <a:gd name="T30" fmla="*/ 55 w 83"/>
                <a:gd name="T31" fmla="*/ 2875 h 83"/>
                <a:gd name="T32" fmla="*/ 39 w 83"/>
                <a:gd name="T33" fmla="*/ 287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3">
                  <a:moveTo>
                    <a:pt x="39" y="83"/>
                  </a:moveTo>
                  <a:lnTo>
                    <a:pt x="23" y="79"/>
                  </a:lnTo>
                  <a:lnTo>
                    <a:pt x="10" y="69"/>
                  </a:lnTo>
                  <a:lnTo>
                    <a:pt x="2" y="56"/>
                  </a:lnTo>
                  <a:lnTo>
                    <a:pt x="0" y="39"/>
                  </a:lnTo>
                  <a:lnTo>
                    <a:pt x="4" y="23"/>
                  </a:lnTo>
                  <a:lnTo>
                    <a:pt x="14" y="11"/>
                  </a:lnTo>
                  <a:lnTo>
                    <a:pt x="27" y="3"/>
                  </a:lnTo>
                  <a:lnTo>
                    <a:pt x="44" y="0"/>
                  </a:lnTo>
                  <a:lnTo>
                    <a:pt x="60" y="4"/>
                  </a:lnTo>
                  <a:lnTo>
                    <a:pt x="72" y="14"/>
                  </a:lnTo>
                  <a:lnTo>
                    <a:pt x="80" y="28"/>
                  </a:lnTo>
                  <a:lnTo>
                    <a:pt x="83" y="44"/>
                  </a:lnTo>
                  <a:lnTo>
                    <a:pt x="78" y="60"/>
                  </a:lnTo>
                  <a:lnTo>
                    <a:pt x="69" y="73"/>
                  </a:lnTo>
                  <a:lnTo>
                    <a:pt x="55" y="81"/>
                  </a:lnTo>
                  <a:lnTo>
                    <a:pt x="39" y="8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1924"/>
            <p:cNvSpPr>
              <a:spLocks/>
            </p:cNvSpPr>
            <p:nvPr/>
          </p:nvSpPr>
          <p:spPr bwMode="auto">
            <a:xfrm>
              <a:off x="9843" y="2794"/>
              <a:ext cx="83" cy="83"/>
            </a:xfrm>
            <a:custGeom>
              <a:avLst/>
              <a:gdLst>
                <a:gd name="T0" fmla="*/ 0 w 83"/>
                <a:gd name="T1" fmla="*/ 2833 h 83"/>
                <a:gd name="T2" fmla="*/ 4 w 83"/>
                <a:gd name="T3" fmla="*/ 2817 h 83"/>
                <a:gd name="T4" fmla="*/ 14 w 83"/>
                <a:gd name="T5" fmla="*/ 2805 h 83"/>
                <a:gd name="T6" fmla="*/ 27 w 83"/>
                <a:gd name="T7" fmla="*/ 2797 h 83"/>
                <a:gd name="T8" fmla="*/ 44 w 83"/>
                <a:gd name="T9" fmla="*/ 2794 h 83"/>
                <a:gd name="T10" fmla="*/ 60 w 83"/>
                <a:gd name="T11" fmla="*/ 2798 h 83"/>
                <a:gd name="T12" fmla="*/ 72 w 83"/>
                <a:gd name="T13" fmla="*/ 2808 h 83"/>
                <a:gd name="T14" fmla="*/ 80 w 83"/>
                <a:gd name="T15" fmla="*/ 2822 h 83"/>
                <a:gd name="T16" fmla="*/ 83 w 83"/>
                <a:gd name="T17" fmla="*/ 2838 h 83"/>
                <a:gd name="T18" fmla="*/ 78 w 83"/>
                <a:gd name="T19" fmla="*/ 2854 h 83"/>
                <a:gd name="T20" fmla="*/ 69 w 83"/>
                <a:gd name="T21" fmla="*/ 2867 h 83"/>
                <a:gd name="T22" fmla="*/ 55 w 83"/>
                <a:gd name="T23" fmla="*/ 2875 h 83"/>
                <a:gd name="T24" fmla="*/ 39 w 83"/>
                <a:gd name="T25" fmla="*/ 2877 h 83"/>
                <a:gd name="T26" fmla="*/ 23 w 83"/>
                <a:gd name="T27" fmla="*/ 2873 h 83"/>
                <a:gd name="T28" fmla="*/ 10 w 83"/>
                <a:gd name="T29" fmla="*/ 2863 h 83"/>
                <a:gd name="T30" fmla="*/ 2 w 83"/>
                <a:gd name="T31" fmla="*/ 2850 h 83"/>
                <a:gd name="T32" fmla="*/ 0 w 83"/>
                <a:gd name="T33" fmla="*/ 283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3">
                  <a:moveTo>
                    <a:pt x="0" y="39"/>
                  </a:moveTo>
                  <a:lnTo>
                    <a:pt x="4" y="23"/>
                  </a:lnTo>
                  <a:lnTo>
                    <a:pt x="14" y="11"/>
                  </a:lnTo>
                  <a:lnTo>
                    <a:pt x="27" y="3"/>
                  </a:lnTo>
                  <a:lnTo>
                    <a:pt x="44" y="0"/>
                  </a:lnTo>
                  <a:lnTo>
                    <a:pt x="60" y="4"/>
                  </a:lnTo>
                  <a:lnTo>
                    <a:pt x="72" y="14"/>
                  </a:lnTo>
                  <a:lnTo>
                    <a:pt x="80" y="28"/>
                  </a:lnTo>
                  <a:lnTo>
                    <a:pt x="83" y="44"/>
                  </a:lnTo>
                  <a:lnTo>
                    <a:pt x="78" y="60"/>
                  </a:lnTo>
                  <a:lnTo>
                    <a:pt x="69" y="73"/>
                  </a:lnTo>
                  <a:lnTo>
                    <a:pt x="55" y="81"/>
                  </a:lnTo>
                  <a:lnTo>
                    <a:pt x="39" y="83"/>
                  </a:lnTo>
                  <a:lnTo>
                    <a:pt x="23" y="79"/>
                  </a:lnTo>
                  <a:lnTo>
                    <a:pt x="10" y="69"/>
                  </a:lnTo>
                  <a:lnTo>
                    <a:pt x="2" y="56"/>
                  </a:lnTo>
                  <a:lnTo>
                    <a:pt x="0" y="39"/>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1925"/>
            <p:cNvSpPr>
              <a:spLocks/>
            </p:cNvSpPr>
            <p:nvPr/>
          </p:nvSpPr>
          <p:spPr bwMode="auto">
            <a:xfrm>
              <a:off x="9776" y="3645"/>
              <a:ext cx="83" cy="84"/>
            </a:xfrm>
            <a:custGeom>
              <a:avLst/>
              <a:gdLst>
                <a:gd name="T0" fmla="*/ 39 w 83"/>
                <a:gd name="T1" fmla="*/ 3729 h 84"/>
                <a:gd name="T2" fmla="*/ 23 w 83"/>
                <a:gd name="T3" fmla="*/ 3725 h 84"/>
                <a:gd name="T4" fmla="*/ 10 w 83"/>
                <a:gd name="T5" fmla="*/ 3715 h 84"/>
                <a:gd name="T6" fmla="*/ 2 w 83"/>
                <a:gd name="T7" fmla="*/ 3701 h 84"/>
                <a:gd name="T8" fmla="*/ 0 w 83"/>
                <a:gd name="T9" fmla="*/ 3685 h 84"/>
                <a:gd name="T10" fmla="*/ 4 w 83"/>
                <a:gd name="T11" fmla="*/ 3669 h 84"/>
                <a:gd name="T12" fmla="*/ 14 w 83"/>
                <a:gd name="T13" fmla="*/ 3656 h 84"/>
                <a:gd name="T14" fmla="*/ 27 w 83"/>
                <a:gd name="T15" fmla="*/ 3648 h 84"/>
                <a:gd name="T16" fmla="*/ 44 w 83"/>
                <a:gd name="T17" fmla="*/ 3646 h 84"/>
                <a:gd name="T18" fmla="*/ 60 w 83"/>
                <a:gd name="T19" fmla="*/ 3650 h 84"/>
                <a:gd name="T20" fmla="*/ 72 w 83"/>
                <a:gd name="T21" fmla="*/ 3660 h 84"/>
                <a:gd name="T22" fmla="*/ 80 w 83"/>
                <a:gd name="T23" fmla="*/ 3673 h 84"/>
                <a:gd name="T24" fmla="*/ 83 w 83"/>
                <a:gd name="T25" fmla="*/ 3690 h 84"/>
                <a:gd name="T26" fmla="*/ 78 w 83"/>
                <a:gd name="T27" fmla="*/ 3706 h 84"/>
                <a:gd name="T28" fmla="*/ 69 w 83"/>
                <a:gd name="T29" fmla="*/ 3718 h 84"/>
                <a:gd name="T30" fmla="*/ 55 w 83"/>
                <a:gd name="T31" fmla="*/ 3727 h 84"/>
                <a:gd name="T32" fmla="*/ 39 w 83"/>
                <a:gd name="T33" fmla="*/ 3729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39" y="83"/>
                  </a:moveTo>
                  <a:lnTo>
                    <a:pt x="23" y="79"/>
                  </a:lnTo>
                  <a:lnTo>
                    <a:pt x="10" y="69"/>
                  </a:lnTo>
                  <a:lnTo>
                    <a:pt x="2" y="55"/>
                  </a:lnTo>
                  <a:lnTo>
                    <a:pt x="0" y="39"/>
                  </a:lnTo>
                  <a:lnTo>
                    <a:pt x="4" y="23"/>
                  </a:lnTo>
                  <a:lnTo>
                    <a:pt x="14" y="10"/>
                  </a:lnTo>
                  <a:lnTo>
                    <a:pt x="27" y="2"/>
                  </a:lnTo>
                  <a:lnTo>
                    <a:pt x="44" y="0"/>
                  </a:lnTo>
                  <a:lnTo>
                    <a:pt x="60" y="4"/>
                  </a:lnTo>
                  <a:lnTo>
                    <a:pt x="72" y="14"/>
                  </a:lnTo>
                  <a:lnTo>
                    <a:pt x="80" y="27"/>
                  </a:lnTo>
                  <a:lnTo>
                    <a:pt x="83" y="44"/>
                  </a:lnTo>
                  <a:lnTo>
                    <a:pt x="78" y="60"/>
                  </a:lnTo>
                  <a:lnTo>
                    <a:pt x="69" y="72"/>
                  </a:lnTo>
                  <a:lnTo>
                    <a:pt x="55" y="81"/>
                  </a:lnTo>
                  <a:lnTo>
                    <a:pt x="39" y="83"/>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1926"/>
            <p:cNvSpPr>
              <a:spLocks/>
            </p:cNvSpPr>
            <p:nvPr/>
          </p:nvSpPr>
          <p:spPr bwMode="auto">
            <a:xfrm>
              <a:off x="9776" y="3645"/>
              <a:ext cx="83" cy="84"/>
            </a:xfrm>
            <a:custGeom>
              <a:avLst/>
              <a:gdLst>
                <a:gd name="T0" fmla="*/ 0 w 83"/>
                <a:gd name="T1" fmla="*/ 3685 h 84"/>
                <a:gd name="T2" fmla="*/ 4 w 83"/>
                <a:gd name="T3" fmla="*/ 3669 h 84"/>
                <a:gd name="T4" fmla="*/ 14 w 83"/>
                <a:gd name="T5" fmla="*/ 3656 h 84"/>
                <a:gd name="T6" fmla="*/ 27 w 83"/>
                <a:gd name="T7" fmla="*/ 3648 h 84"/>
                <a:gd name="T8" fmla="*/ 44 w 83"/>
                <a:gd name="T9" fmla="*/ 3646 h 84"/>
                <a:gd name="T10" fmla="*/ 60 w 83"/>
                <a:gd name="T11" fmla="*/ 3650 h 84"/>
                <a:gd name="T12" fmla="*/ 72 w 83"/>
                <a:gd name="T13" fmla="*/ 3660 h 84"/>
                <a:gd name="T14" fmla="*/ 80 w 83"/>
                <a:gd name="T15" fmla="*/ 3673 h 84"/>
                <a:gd name="T16" fmla="*/ 83 w 83"/>
                <a:gd name="T17" fmla="*/ 3690 h 84"/>
                <a:gd name="T18" fmla="*/ 78 w 83"/>
                <a:gd name="T19" fmla="*/ 3706 h 84"/>
                <a:gd name="T20" fmla="*/ 69 w 83"/>
                <a:gd name="T21" fmla="*/ 3718 h 84"/>
                <a:gd name="T22" fmla="*/ 55 w 83"/>
                <a:gd name="T23" fmla="*/ 3727 h 84"/>
                <a:gd name="T24" fmla="*/ 39 w 83"/>
                <a:gd name="T25" fmla="*/ 3729 h 84"/>
                <a:gd name="T26" fmla="*/ 23 w 83"/>
                <a:gd name="T27" fmla="*/ 3725 h 84"/>
                <a:gd name="T28" fmla="*/ 10 w 83"/>
                <a:gd name="T29" fmla="*/ 3715 h 84"/>
                <a:gd name="T30" fmla="*/ 2 w 83"/>
                <a:gd name="T31" fmla="*/ 3701 h 84"/>
                <a:gd name="T32" fmla="*/ 0 w 83"/>
                <a:gd name="T33" fmla="*/ 3685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0" y="39"/>
                  </a:moveTo>
                  <a:lnTo>
                    <a:pt x="4" y="23"/>
                  </a:lnTo>
                  <a:lnTo>
                    <a:pt x="14" y="10"/>
                  </a:lnTo>
                  <a:lnTo>
                    <a:pt x="27" y="2"/>
                  </a:lnTo>
                  <a:lnTo>
                    <a:pt x="44" y="0"/>
                  </a:lnTo>
                  <a:lnTo>
                    <a:pt x="60" y="4"/>
                  </a:lnTo>
                  <a:lnTo>
                    <a:pt x="72" y="14"/>
                  </a:lnTo>
                  <a:lnTo>
                    <a:pt x="80" y="27"/>
                  </a:lnTo>
                  <a:lnTo>
                    <a:pt x="83" y="44"/>
                  </a:lnTo>
                  <a:lnTo>
                    <a:pt x="78" y="60"/>
                  </a:lnTo>
                  <a:lnTo>
                    <a:pt x="69" y="72"/>
                  </a:lnTo>
                  <a:lnTo>
                    <a:pt x="55" y="81"/>
                  </a:lnTo>
                  <a:lnTo>
                    <a:pt x="39" y="83"/>
                  </a:lnTo>
                  <a:lnTo>
                    <a:pt x="23" y="79"/>
                  </a:lnTo>
                  <a:lnTo>
                    <a:pt x="10" y="69"/>
                  </a:lnTo>
                  <a:lnTo>
                    <a:pt x="2" y="55"/>
                  </a:lnTo>
                  <a:lnTo>
                    <a:pt x="0" y="39"/>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 name="Picture 1927"/>
            <p:cNvPicPr>
              <a:picLocks noChangeAspect="1" noChangeArrowheads="1"/>
            </p:cNvPicPr>
            <p:nvPr/>
          </p:nvPicPr>
          <p:blipFill>
            <a:blip r:embed="rId7" cstate="print"/>
            <a:srcRect/>
            <a:stretch>
              <a:fillRect/>
            </a:stretch>
          </p:blipFill>
          <p:spPr bwMode="auto">
            <a:xfrm>
              <a:off x="10043" y="2797"/>
              <a:ext cx="475" cy="985"/>
            </a:xfrm>
            <a:prstGeom prst="rect">
              <a:avLst/>
            </a:prstGeom>
            <a:noFill/>
          </p:spPr>
        </p:pic>
        <p:sp>
          <p:nvSpPr>
            <p:cNvPr id="16" name="Freeform 1928"/>
            <p:cNvSpPr>
              <a:spLocks/>
            </p:cNvSpPr>
            <p:nvPr/>
          </p:nvSpPr>
          <p:spPr bwMode="auto">
            <a:xfrm>
              <a:off x="10043" y="2797"/>
              <a:ext cx="475" cy="985"/>
            </a:xfrm>
            <a:custGeom>
              <a:avLst/>
              <a:gdLst>
                <a:gd name="T0" fmla="*/ 35 w 475"/>
                <a:gd name="T1" fmla="*/ 3653 h 985"/>
                <a:gd name="T2" fmla="*/ 78 w 475"/>
                <a:gd name="T3" fmla="*/ 3640 h 985"/>
                <a:gd name="T4" fmla="*/ 92 w 475"/>
                <a:gd name="T5" fmla="*/ 3634 h 985"/>
                <a:gd name="T6" fmla="*/ 166 w 475"/>
                <a:gd name="T7" fmla="*/ 3597 h 985"/>
                <a:gd name="T8" fmla="*/ 273 w 475"/>
                <a:gd name="T9" fmla="*/ 3492 h 985"/>
                <a:gd name="T10" fmla="*/ 332 w 475"/>
                <a:gd name="T11" fmla="*/ 3351 h 985"/>
                <a:gd name="T12" fmla="*/ 332 w 475"/>
                <a:gd name="T13" fmla="*/ 3200 h 985"/>
                <a:gd name="T14" fmla="*/ 276 w 475"/>
                <a:gd name="T15" fmla="*/ 3073 h 985"/>
                <a:gd name="T16" fmla="*/ 182 w 475"/>
                <a:gd name="T17" fmla="*/ 2971 h 985"/>
                <a:gd name="T18" fmla="*/ 116 w 475"/>
                <a:gd name="T19" fmla="*/ 2925 h 985"/>
                <a:gd name="T20" fmla="*/ 113 w 475"/>
                <a:gd name="T21" fmla="*/ 2909 h 985"/>
                <a:gd name="T22" fmla="*/ 108 w 475"/>
                <a:gd name="T23" fmla="*/ 2883 h 985"/>
                <a:gd name="T24" fmla="*/ 119 w 475"/>
                <a:gd name="T25" fmla="*/ 2875 h 985"/>
                <a:gd name="T26" fmla="*/ 136 w 475"/>
                <a:gd name="T27" fmla="*/ 2838 h 985"/>
                <a:gd name="T28" fmla="*/ 127 w 475"/>
                <a:gd name="T29" fmla="*/ 2819 h 985"/>
                <a:gd name="T30" fmla="*/ 134 w 475"/>
                <a:gd name="T31" fmla="*/ 2806 h 985"/>
                <a:gd name="T32" fmla="*/ 147 w 475"/>
                <a:gd name="T33" fmla="*/ 2797 h 985"/>
                <a:gd name="T34" fmla="*/ 233 w 475"/>
                <a:gd name="T35" fmla="*/ 2837 h 985"/>
                <a:gd name="T36" fmla="*/ 343 w 475"/>
                <a:gd name="T37" fmla="*/ 2931 h 985"/>
                <a:gd name="T38" fmla="*/ 424 w 475"/>
                <a:gd name="T39" fmla="*/ 3052 h 985"/>
                <a:gd name="T40" fmla="*/ 468 w 475"/>
                <a:gd name="T41" fmla="*/ 3194 h 985"/>
                <a:gd name="T42" fmla="*/ 473 w 475"/>
                <a:gd name="T43" fmla="*/ 3305 h 985"/>
                <a:gd name="T44" fmla="*/ 465 w 475"/>
                <a:gd name="T45" fmla="*/ 3372 h 985"/>
                <a:gd name="T46" fmla="*/ 458 w 475"/>
                <a:gd name="T47" fmla="*/ 3404 h 985"/>
                <a:gd name="T48" fmla="*/ 389 w 475"/>
                <a:gd name="T49" fmla="*/ 3561 h 985"/>
                <a:gd name="T50" fmla="*/ 274 w 475"/>
                <a:gd name="T51" fmla="*/ 3685 h 985"/>
                <a:gd name="T52" fmla="*/ 203 w 475"/>
                <a:gd name="T53" fmla="*/ 3731 h 985"/>
                <a:gd name="T54" fmla="*/ 181 w 475"/>
                <a:gd name="T55" fmla="*/ 3743 h 985"/>
                <a:gd name="T56" fmla="*/ 169 w 475"/>
                <a:gd name="T57" fmla="*/ 3748 h 985"/>
                <a:gd name="T58" fmla="*/ 157 w 475"/>
                <a:gd name="T59" fmla="*/ 3753 h 985"/>
                <a:gd name="T60" fmla="*/ 145 w 475"/>
                <a:gd name="T61" fmla="*/ 3759 h 985"/>
                <a:gd name="T62" fmla="*/ 134 w 475"/>
                <a:gd name="T63" fmla="*/ 3762 h 985"/>
                <a:gd name="T64" fmla="*/ 114 w 475"/>
                <a:gd name="T65" fmla="*/ 3769 h 985"/>
                <a:gd name="T66" fmla="*/ 93 w 475"/>
                <a:gd name="T67" fmla="*/ 3775 h 985"/>
                <a:gd name="T68" fmla="*/ 71 w 475"/>
                <a:gd name="T69" fmla="*/ 3782 h 985"/>
                <a:gd name="T70" fmla="*/ 34 w 475"/>
                <a:gd name="T71" fmla="*/ 3772 h 985"/>
                <a:gd name="T72" fmla="*/ 2 w 475"/>
                <a:gd name="T73" fmla="*/ 3732 h 9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5" h="985">
                  <a:moveTo>
                    <a:pt x="0" y="908"/>
                  </a:moveTo>
                  <a:lnTo>
                    <a:pt x="35" y="856"/>
                  </a:lnTo>
                  <a:lnTo>
                    <a:pt x="67" y="846"/>
                  </a:lnTo>
                  <a:lnTo>
                    <a:pt x="78" y="843"/>
                  </a:lnTo>
                  <a:lnTo>
                    <a:pt x="88" y="839"/>
                  </a:lnTo>
                  <a:lnTo>
                    <a:pt x="92" y="837"/>
                  </a:lnTo>
                  <a:lnTo>
                    <a:pt x="95" y="836"/>
                  </a:lnTo>
                  <a:lnTo>
                    <a:pt x="166" y="800"/>
                  </a:lnTo>
                  <a:lnTo>
                    <a:pt x="225" y="752"/>
                  </a:lnTo>
                  <a:lnTo>
                    <a:pt x="273" y="695"/>
                  </a:lnTo>
                  <a:lnTo>
                    <a:pt x="310" y="628"/>
                  </a:lnTo>
                  <a:lnTo>
                    <a:pt x="332" y="554"/>
                  </a:lnTo>
                  <a:lnTo>
                    <a:pt x="340" y="475"/>
                  </a:lnTo>
                  <a:lnTo>
                    <a:pt x="332" y="403"/>
                  </a:lnTo>
                  <a:lnTo>
                    <a:pt x="310" y="336"/>
                  </a:lnTo>
                  <a:lnTo>
                    <a:pt x="276" y="276"/>
                  </a:lnTo>
                  <a:lnTo>
                    <a:pt x="233" y="222"/>
                  </a:lnTo>
                  <a:lnTo>
                    <a:pt x="182" y="174"/>
                  </a:lnTo>
                  <a:lnTo>
                    <a:pt x="125" y="133"/>
                  </a:lnTo>
                  <a:lnTo>
                    <a:pt x="116" y="128"/>
                  </a:lnTo>
                  <a:lnTo>
                    <a:pt x="114" y="119"/>
                  </a:lnTo>
                  <a:lnTo>
                    <a:pt x="113" y="112"/>
                  </a:lnTo>
                  <a:lnTo>
                    <a:pt x="112" y="102"/>
                  </a:lnTo>
                  <a:lnTo>
                    <a:pt x="108" y="86"/>
                  </a:lnTo>
                  <a:lnTo>
                    <a:pt x="115" y="81"/>
                  </a:lnTo>
                  <a:lnTo>
                    <a:pt x="119" y="78"/>
                  </a:lnTo>
                  <a:lnTo>
                    <a:pt x="113" y="58"/>
                  </a:lnTo>
                  <a:lnTo>
                    <a:pt x="136" y="41"/>
                  </a:lnTo>
                  <a:lnTo>
                    <a:pt x="132" y="31"/>
                  </a:lnTo>
                  <a:lnTo>
                    <a:pt x="127" y="22"/>
                  </a:lnTo>
                  <a:lnTo>
                    <a:pt x="129" y="17"/>
                  </a:lnTo>
                  <a:lnTo>
                    <a:pt x="134" y="9"/>
                  </a:lnTo>
                  <a:lnTo>
                    <a:pt x="140" y="2"/>
                  </a:lnTo>
                  <a:lnTo>
                    <a:pt x="147" y="0"/>
                  </a:lnTo>
                  <a:lnTo>
                    <a:pt x="156" y="2"/>
                  </a:lnTo>
                  <a:lnTo>
                    <a:pt x="233" y="40"/>
                  </a:lnTo>
                  <a:lnTo>
                    <a:pt x="291" y="83"/>
                  </a:lnTo>
                  <a:lnTo>
                    <a:pt x="343" y="134"/>
                  </a:lnTo>
                  <a:lnTo>
                    <a:pt x="388" y="192"/>
                  </a:lnTo>
                  <a:lnTo>
                    <a:pt x="424" y="255"/>
                  </a:lnTo>
                  <a:lnTo>
                    <a:pt x="451" y="324"/>
                  </a:lnTo>
                  <a:lnTo>
                    <a:pt x="468" y="397"/>
                  </a:lnTo>
                  <a:lnTo>
                    <a:pt x="474" y="474"/>
                  </a:lnTo>
                  <a:lnTo>
                    <a:pt x="473" y="508"/>
                  </a:lnTo>
                  <a:lnTo>
                    <a:pt x="470" y="542"/>
                  </a:lnTo>
                  <a:lnTo>
                    <a:pt x="465" y="575"/>
                  </a:lnTo>
                  <a:lnTo>
                    <a:pt x="458" y="607"/>
                  </a:lnTo>
                  <a:lnTo>
                    <a:pt x="430" y="690"/>
                  </a:lnTo>
                  <a:lnTo>
                    <a:pt x="389" y="764"/>
                  </a:lnTo>
                  <a:lnTo>
                    <a:pt x="336" y="831"/>
                  </a:lnTo>
                  <a:lnTo>
                    <a:pt x="274" y="888"/>
                  </a:lnTo>
                  <a:lnTo>
                    <a:pt x="204" y="934"/>
                  </a:lnTo>
                  <a:lnTo>
                    <a:pt x="203" y="934"/>
                  </a:lnTo>
                  <a:lnTo>
                    <a:pt x="192" y="940"/>
                  </a:lnTo>
                  <a:lnTo>
                    <a:pt x="181" y="946"/>
                  </a:lnTo>
                  <a:lnTo>
                    <a:pt x="169" y="951"/>
                  </a:lnTo>
                  <a:lnTo>
                    <a:pt x="163" y="954"/>
                  </a:lnTo>
                  <a:lnTo>
                    <a:pt x="157" y="956"/>
                  </a:lnTo>
                  <a:lnTo>
                    <a:pt x="150" y="959"/>
                  </a:lnTo>
                  <a:lnTo>
                    <a:pt x="145" y="962"/>
                  </a:lnTo>
                  <a:lnTo>
                    <a:pt x="140" y="964"/>
                  </a:lnTo>
                  <a:lnTo>
                    <a:pt x="134" y="965"/>
                  </a:lnTo>
                  <a:lnTo>
                    <a:pt x="124" y="969"/>
                  </a:lnTo>
                  <a:lnTo>
                    <a:pt x="114" y="972"/>
                  </a:lnTo>
                  <a:lnTo>
                    <a:pt x="103" y="976"/>
                  </a:lnTo>
                  <a:lnTo>
                    <a:pt x="93" y="978"/>
                  </a:lnTo>
                  <a:lnTo>
                    <a:pt x="83" y="983"/>
                  </a:lnTo>
                  <a:lnTo>
                    <a:pt x="71" y="985"/>
                  </a:lnTo>
                  <a:lnTo>
                    <a:pt x="60" y="983"/>
                  </a:lnTo>
                  <a:lnTo>
                    <a:pt x="34" y="975"/>
                  </a:lnTo>
                  <a:lnTo>
                    <a:pt x="14" y="958"/>
                  </a:lnTo>
                  <a:lnTo>
                    <a:pt x="2" y="935"/>
                  </a:lnTo>
                  <a:lnTo>
                    <a:pt x="0" y="908"/>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1929"/>
            <p:cNvSpPr>
              <a:spLocks/>
            </p:cNvSpPr>
            <p:nvPr/>
          </p:nvSpPr>
          <p:spPr bwMode="auto">
            <a:xfrm>
              <a:off x="10096" y="2800"/>
              <a:ext cx="83" cy="84"/>
            </a:xfrm>
            <a:custGeom>
              <a:avLst/>
              <a:gdLst>
                <a:gd name="T0" fmla="*/ 42 w 83"/>
                <a:gd name="T1" fmla="*/ 2884 h 84"/>
                <a:gd name="T2" fmla="*/ 25 w 83"/>
                <a:gd name="T3" fmla="*/ 2881 h 84"/>
                <a:gd name="T4" fmla="*/ 12 w 83"/>
                <a:gd name="T5" fmla="*/ 2872 h 84"/>
                <a:gd name="T6" fmla="*/ 3 w 83"/>
                <a:gd name="T7" fmla="*/ 2859 h 84"/>
                <a:gd name="T8" fmla="*/ 0 w 83"/>
                <a:gd name="T9" fmla="*/ 2843 h 84"/>
                <a:gd name="T10" fmla="*/ 3 w 83"/>
                <a:gd name="T11" fmla="*/ 2826 h 84"/>
                <a:gd name="T12" fmla="*/ 12 w 83"/>
                <a:gd name="T13" fmla="*/ 2813 h 84"/>
                <a:gd name="T14" fmla="*/ 25 w 83"/>
                <a:gd name="T15" fmla="*/ 2804 h 84"/>
                <a:gd name="T16" fmla="*/ 41 w 83"/>
                <a:gd name="T17" fmla="*/ 2801 h 84"/>
                <a:gd name="T18" fmla="*/ 57 w 83"/>
                <a:gd name="T19" fmla="*/ 2804 h 84"/>
                <a:gd name="T20" fmla="*/ 70 w 83"/>
                <a:gd name="T21" fmla="*/ 2813 h 84"/>
                <a:gd name="T22" fmla="*/ 79 w 83"/>
                <a:gd name="T23" fmla="*/ 2826 h 84"/>
                <a:gd name="T24" fmla="*/ 83 w 83"/>
                <a:gd name="T25" fmla="*/ 2842 h 84"/>
                <a:gd name="T26" fmla="*/ 80 w 83"/>
                <a:gd name="T27" fmla="*/ 2858 h 84"/>
                <a:gd name="T28" fmla="*/ 71 w 83"/>
                <a:gd name="T29" fmla="*/ 2871 h 84"/>
                <a:gd name="T30" fmla="*/ 58 w 83"/>
                <a:gd name="T31" fmla="*/ 2880 h 84"/>
                <a:gd name="T32" fmla="*/ 42 w 83"/>
                <a:gd name="T33" fmla="*/ 2884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42" y="83"/>
                  </a:moveTo>
                  <a:lnTo>
                    <a:pt x="25" y="80"/>
                  </a:lnTo>
                  <a:lnTo>
                    <a:pt x="12" y="71"/>
                  </a:lnTo>
                  <a:lnTo>
                    <a:pt x="3" y="58"/>
                  </a:lnTo>
                  <a:lnTo>
                    <a:pt x="0" y="42"/>
                  </a:lnTo>
                  <a:lnTo>
                    <a:pt x="3" y="25"/>
                  </a:lnTo>
                  <a:lnTo>
                    <a:pt x="12" y="12"/>
                  </a:lnTo>
                  <a:lnTo>
                    <a:pt x="25" y="3"/>
                  </a:lnTo>
                  <a:lnTo>
                    <a:pt x="41" y="0"/>
                  </a:lnTo>
                  <a:lnTo>
                    <a:pt x="57" y="3"/>
                  </a:lnTo>
                  <a:lnTo>
                    <a:pt x="70" y="12"/>
                  </a:lnTo>
                  <a:lnTo>
                    <a:pt x="79" y="25"/>
                  </a:lnTo>
                  <a:lnTo>
                    <a:pt x="83" y="41"/>
                  </a:lnTo>
                  <a:lnTo>
                    <a:pt x="80" y="57"/>
                  </a:lnTo>
                  <a:lnTo>
                    <a:pt x="71" y="70"/>
                  </a:lnTo>
                  <a:lnTo>
                    <a:pt x="58" y="79"/>
                  </a:lnTo>
                  <a:lnTo>
                    <a:pt x="42" y="83"/>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1930"/>
            <p:cNvSpPr>
              <a:spLocks/>
            </p:cNvSpPr>
            <p:nvPr/>
          </p:nvSpPr>
          <p:spPr bwMode="auto">
            <a:xfrm>
              <a:off x="10096" y="2800"/>
              <a:ext cx="83" cy="84"/>
            </a:xfrm>
            <a:custGeom>
              <a:avLst/>
              <a:gdLst>
                <a:gd name="T0" fmla="*/ 83 w 83"/>
                <a:gd name="T1" fmla="*/ 2842 h 84"/>
                <a:gd name="T2" fmla="*/ 79 w 83"/>
                <a:gd name="T3" fmla="*/ 2826 h 84"/>
                <a:gd name="T4" fmla="*/ 70 w 83"/>
                <a:gd name="T5" fmla="*/ 2813 h 84"/>
                <a:gd name="T6" fmla="*/ 57 w 83"/>
                <a:gd name="T7" fmla="*/ 2804 h 84"/>
                <a:gd name="T8" fmla="*/ 41 w 83"/>
                <a:gd name="T9" fmla="*/ 2801 h 84"/>
                <a:gd name="T10" fmla="*/ 25 w 83"/>
                <a:gd name="T11" fmla="*/ 2804 h 84"/>
                <a:gd name="T12" fmla="*/ 12 w 83"/>
                <a:gd name="T13" fmla="*/ 2813 h 84"/>
                <a:gd name="T14" fmla="*/ 3 w 83"/>
                <a:gd name="T15" fmla="*/ 2826 h 84"/>
                <a:gd name="T16" fmla="*/ 0 w 83"/>
                <a:gd name="T17" fmla="*/ 2843 h 84"/>
                <a:gd name="T18" fmla="*/ 3 w 83"/>
                <a:gd name="T19" fmla="*/ 2859 h 84"/>
                <a:gd name="T20" fmla="*/ 12 w 83"/>
                <a:gd name="T21" fmla="*/ 2872 h 84"/>
                <a:gd name="T22" fmla="*/ 25 w 83"/>
                <a:gd name="T23" fmla="*/ 2881 h 84"/>
                <a:gd name="T24" fmla="*/ 42 w 83"/>
                <a:gd name="T25" fmla="*/ 2884 h 84"/>
                <a:gd name="T26" fmla="*/ 58 w 83"/>
                <a:gd name="T27" fmla="*/ 2880 h 84"/>
                <a:gd name="T28" fmla="*/ 71 w 83"/>
                <a:gd name="T29" fmla="*/ 2871 h 84"/>
                <a:gd name="T30" fmla="*/ 80 w 83"/>
                <a:gd name="T31" fmla="*/ 2858 h 84"/>
                <a:gd name="T32" fmla="*/ 83 w 83"/>
                <a:gd name="T33" fmla="*/ 2842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83" y="41"/>
                  </a:moveTo>
                  <a:lnTo>
                    <a:pt x="79" y="25"/>
                  </a:lnTo>
                  <a:lnTo>
                    <a:pt x="70" y="12"/>
                  </a:lnTo>
                  <a:lnTo>
                    <a:pt x="57" y="3"/>
                  </a:lnTo>
                  <a:lnTo>
                    <a:pt x="41" y="0"/>
                  </a:lnTo>
                  <a:lnTo>
                    <a:pt x="25" y="3"/>
                  </a:lnTo>
                  <a:lnTo>
                    <a:pt x="12" y="12"/>
                  </a:lnTo>
                  <a:lnTo>
                    <a:pt x="3" y="25"/>
                  </a:lnTo>
                  <a:lnTo>
                    <a:pt x="0" y="42"/>
                  </a:lnTo>
                  <a:lnTo>
                    <a:pt x="3" y="58"/>
                  </a:lnTo>
                  <a:lnTo>
                    <a:pt x="12" y="71"/>
                  </a:lnTo>
                  <a:lnTo>
                    <a:pt x="25" y="80"/>
                  </a:lnTo>
                  <a:lnTo>
                    <a:pt x="42" y="83"/>
                  </a:lnTo>
                  <a:lnTo>
                    <a:pt x="58" y="79"/>
                  </a:lnTo>
                  <a:lnTo>
                    <a:pt x="71" y="70"/>
                  </a:lnTo>
                  <a:lnTo>
                    <a:pt x="80" y="57"/>
                  </a:lnTo>
                  <a:lnTo>
                    <a:pt x="83" y="4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1931"/>
            <p:cNvSpPr>
              <a:spLocks/>
            </p:cNvSpPr>
            <p:nvPr/>
          </p:nvSpPr>
          <p:spPr bwMode="auto">
            <a:xfrm>
              <a:off x="10120" y="3654"/>
              <a:ext cx="83" cy="84"/>
            </a:xfrm>
            <a:custGeom>
              <a:avLst/>
              <a:gdLst>
                <a:gd name="T0" fmla="*/ 42 w 83"/>
                <a:gd name="T1" fmla="*/ 3738 h 84"/>
                <a:gd name="T2" fmla="*/ 26 w 83"/>
                <a:gd name="T3" fmla="*/ 3735 h 84"/>
                <a:gd name="T4" fmla="*/ 13 w 83"/>
                <a:gd name="T5" fmla="*/ 3726 h 84"/>
                <a:gd name="T6" fmla="*/ 4 w 83"/>
                <a:gd name="T7" fmla="*/ 3713 h 84"/>
                <a:gd name="T8" fmla="*/ 0 w 83"/>
                <a:gd name="T9" fmla="*/ 3696 h 84"/>
                <a:gd name="T10" fmla="*/ 4 w 83"/>
                <a:gd name="T11" fmla="*/ 3680 h 84"/>
                <a:gd name="T12" fmla="*/ 12 w 83"/>
                <a:gd name="T13" fmla="*/ 3667 h 84"/>
                <a:gd name="T14" fmla="*/ 25 w 83"/>
                <a:gd name="T15" fmla="*/ 3658 h 84"/>
                <a:gd name="T16" fmla="*/ 42 w 83"/>
                <a:gd name="T17" fmla="*/ 3655 h 84"/>
                <a:gd name="T18" fmla="*/ 58 w 83"/>
                <a:gd name="T19" fmla="*/ 3658 h 84"/>
                <a:gd name="T20" fmla="*/ 71 w 83"/>
                <a:gd name="T21" fmla="*/ 3666 h 84"/>
                <a:gd name="T22" fmla="*/ 80 w 83"/>
                <a:gd name="T23" fmla="*/ 3680 h 84"/>
                <a:gd name="T24" fmla="*/ 83 w 83"/>
                <a:gd name="T25" fmla="*/ 3696 h 84"/>
                <a:gd name="T26" fmla="*/ 80 w 83"/>
                <a:gd name="T27" fmla="*/ 3712 h 84"/>
                <a:gd name="T28" fmla="*/ 71 w 83"/>
                <a:gd name="T29" fmla="*/ 3725 h 84"/>
                <a:gd name="T30" fmla="*/ 58 w 83"/>
                <a:gd name="T31" fmla="*/ 3734 h 84"/>
                <a:gd name="T32" fmla="*/ 42 w 83"/>
                <a:gd name="T33" fmla="*/ 3738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42" y="83"/>
                  </a:moveTo>
                  <a:lnTo>
                    <a:pt x="26" y="80"/>
                  </a:lnTo>
                  <a:lnTo>
                    <a:pt x="13" y="71"/>
                  </a:lnTo>
                  <a:lnTo>
                    <a:pt x="4" y="58"/>
                  </a:lnTo>
                  <a:lnTo>
                    <a:pt x="0" y="41"/>
                  </a:lnTo>
                  <a:lnTo>
                    <a:pt x="4" y="25"/>
                  </a:lnTo>
                  <a:lnTo>
                    <a:pt x="12" y="12"/>
                  </a:lnTo>
                  <a:lnTo>
                    <a:pt x="25" y="3"/>
                  </a:lnTo>
                  <a:lnTo>
                    <a:pt x="42" y="0"/>
                  </a:lnTo>
                  <a:lnTo>
                    <a:pt x="58" y="3"/>
                  </a:lnTo>
                  <a:lnTo>
                    <a:pt x="71" y="11"/>
                  </a:lnTo>
                  <a:lnTo>
                    <a:pt x="80" y="25"/>
                  </a:lnTo>
                  <a:lnTo>
                    <a:pt x="83" y="41"/>
                  </a:lnTo>
                  <a:lnTo>
                    <a:pt x="80" y="57"/>
                  </a:lnTo>
                  <a:lnTo>
                    <a:pt x="71" y="70"/>
                  </a:lnTo>
                  <a:lnTo>
                    <a:pt x="58" y="79"/>
                  </a:lnTo>
                  <a:lnTo>
                    <a:pt x="42" y="83"/>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1932"/>
            <p:cNvSpPr>
              <a:spLocks/>
            </p:cNvSpPr>
            <p:nvPr/>
          </p:nvSpPr>
          <p:spPr bwMode="auto">
            <a:xfrm>
              <a:off x="10120" y="3654"/>
              <a:ext cx="83" cy="84"/>
            </a:xfrm>
            <a:custGeom>
              <a:avLst/>
              <a:gdLst>
                <a:gd name="T0" fmla="*/ 83 w 83"/>
                <a:gd name="T1" fmla="*/ 3696 h 84"/>
                <a:gd name="T2" fmla="*/ 80 w 83"/>
                <a:gd name="T3" fmla="*/ 3680 h 84"/>
                <a:gd name="T4" fmla="*/ 71 w 83"/>
                <a:gd name="T5" fmla="*/ 3666 h 84"/>
                <a:gd name="T6" fmla="*/ 58 w 83"/>
                <a:gd name="T7" fmla="*/ 3658 h 84"/>
                <a:gd name="T8" fmla="*/ 42 w 83"/>
                <a:gd name="T9" fmla="*/ 3655 h 84"/>
                <a:gd name="T10" fmla="*/ 25 w 83"/>
                <a:gd name="T11" fmla="*/ 3658 h 84"/>
                <a:gd name="T12" fmla="*/ 12 w 83"/>
                <a:gd name="T13" fmla="*/ 3667 h 84"/>
                <a:gd name="T14" fmla="*/ 4 w 83"/>
                <a:gd name="T15" fmla="*/ 3680 h 84"/>
                <a:gd name="T16" fmla="*/ 0 w 83"/>
                <a:gd name="T17" fmla="*/ 3696 h 84"/>
                <a:gd name="T18" fmla="*/ 4 w 83"/>
                <a:gd name="T19" fmla="*/ 3713 h 84"/>
                <a:gd name="T20" fmla="*/ 13 w 83"/>
                <a:gd name="T21" fmla="*/ 3726 h 84"/>
                <a:gd name="T22" fmla="*/ 26 w 83"/>
                <a:gd name="T23" fmla="*/ 3735 h 84"/>
                <a:gd name="T24" fmla="*/ 42 w 83"/>
                <a:gd name="T25" fmla="*/ 3738 h 84"/>
                <a:gd name="T26" fmla="*/ 58 w 83"/>
                <a:gd name="T27" fmla="*/ 3734 h 84"/>
                <a:gd name="T28" fmla="*/ 71 w 83"/>
                <a:gd name="T29" fmla="*/ 3725 h 84"/>
                <a:gd name="T30" fmla="*/ 80 w 83"/>
                <a:gd name="T31" fmla="*/ 3712 h 84"/>
                <a:gd name="T32" fmla="*/ 83 w 83"/>
                <a:gd name="T33" fmla="*/ 3696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4">
                  <a:moveTo>
                    <a:pt x="83" y="41"/>
                  </a:moveTo>
                  <a:lnTo>
                    <a:pt x="80" y="25"/>
                  </a:lnTo>
                  <a:lnTo>
                    <a:pt x="71" y="11"/>
                  </a:lnTo>
                  <a:lnTo>
                    <a:pt x="58" y="3"/>
                  </a:lnTo>
                  <a:lnTo>
                    <a:pt x="42" y="0"/>
                  </a:lnTo>
                  <a:lnTo>
                    <a:pt x="25" y="3"/>
                  </a:lnTo>
                  <a:lnTo>
                    <a:pt x="12" y="12"/>
                  </a:lnTo>
                  <a:lnTo>
                    <a:pt x="4" y="25"/>
                  </a:lnTo>
                  <a:lnTo>
                    <a:pt x="0" y="41"/>
                  </a:lnTo>
                  <a:lnTo>
                    <a:pt x="4" y="58"/>
                  </a:lnTo>
                  <a:lnTo>
                    <a:pt x="13" y="71"/>
                  </a:lnTo>
                  <a:lnTo>
                    <a:pt x="26" y="80"/>
                  </a:lnTo>
                  <a:lnTo>
                    <a:pt x="42" y="83"/>
                  </a:lnTo>
                  <a:lnTo>
                    <a:pt x="58" y="79"/>
                  </a:lnTo>
                  <a:lnTo>
                    <a:pt x="71" y="70"/>
                  </a:lnTo>
                  <a:lnTo>
                    <a:pt x="80" y="57"/>
                  </a:lnTo>
                  <a:lnTo>
                    <a:pt x="83" y="4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 name="Picture 1933"/>
            <p:cNvPicPr>
              <a:picLocks noChangeAspect="1" noChangeArrowheads="1"/>
            </p:cNvPicPr>
            <p:nvPr/>
          </p:nvPicPr>
          <p:blipFill>
            <a:blip r:embed="rId8" cstate="print"/>
            <a:srcRect/>
            <a:stretch>
              <a:fillRect/>
            </a:stretch>
          </p:blipFill>
          <p:spPr bwMode="auto">
            <a:xfrm>
              <a:off x="10320" y="2799"/>
              <a:ext cx="285" cy="939"/>
            </a:xfrm>
            <a:prstGeom prst="rect">
              <a:avLst/>
            </a:prstGeom>
            <a:noFill/>
          </p:spPr>
        </p:pic>
        <p:sp>
          <p:nvSpPr>
            <p:cNvPr id="22" name="Freeform 1934"/>
            <p:cNvSpPr>
              <a:spLocks/>
            </p:cNvSpPr>
            <p:nvPr/>
          </p:nvSpPr>
          <p:spPr bwMode="auto">
            <a:xfrm>
              <a:off x="10320" y="2799"/>
              <a:ext cx="285" cy="939"/>
            </a:xfrm>
            <a:custGeom>
              <a:avLst/>
              <a:gdLst>
                <a:gd name="T0" fmla="*/ 200 w 285"/>
                <a:gd name="T1" fmla="*/ 3281 h 939"/>
                <a:gd name="T2" fmla="*/ 195 w 285"/>
                <a:gd name="T3" fmla="*/ 3198 h 939"/>
                <a:gd name="T4" fmla="*/ 177 w 285"/>
                <a:gd name="T5" fmla="*/ 3120 h 939"/>
                <a:gd name="T6" fmla="*/ 147 w 285"/>
                <a:gd name="T7" fmla="*/ 3046 h 939"/>
                <a:gd name="T8" fmla="*/ 107 w 285"/>
                <a:gd name="T9" fmla="*/ 2979 h 939"/>
                <a:gd name="T10" fmla="*/ 57 w 285"/>
                <a:gd name="T11" fmla="*/ 2918 h 939"/>
                <a:gd name="T12" fmla="*/ 0 w 285"/>
                <a:gd name="T13" fmla="*/ 2866 h 939"/>
                <a:gd name="T14" fmla="*/ 51 w 285"/>
                <a:gd name="T15" fmla="*/ 2800 h 939"/>
                <a:gd name="T16" fmla="*/ 109 w 285"/>
                <a:gd name="T17" fmla="*/ 2851 h 939"/>
                <a:gd name="T18" fmla="*/ 160 w 285"/>
                <a:gd name="T19" fmla="*/ 2910 h 939"/>
                <a:gd name="T20" fmla="*/ 203 w 285"/>
                <a:gd name="T21" fmla="*/ 2974 h 939"/>
                <a:gd name="T22" fmla="*/ 238 w 285"/>
                <a:gd name="T23" fmla="*/ 3045 h 939"/>
                <a:gd name="T24" fmla="*/ 264 w 285"/>
                <a:gd name="T25" fmla="*/ 3120 h 939"/>
                <a:gd name="T26" fmla="*/ 279 w 285"/>
                <a:gd name="T27" fmla="*/ 3199 h 939"/>
                <a:gd name="T28" fmla="*/ 284 w 285"/>
                <a:gd name="T29" fmla="*/ 3282 h 939"/>
                <a:gd name="T30" fmla="*/ 278 w 285"/>
                <a:gd name="T31" fmla="*/ 3360 h 939"/>
                <a:gd name="T32" fmla="*/ 263 w 285"/>
                <a:gd name="T33" fmla="*/ 3434 h 939"/>
                <a:gd name="T34" fmla="*/ 239 w 285"/>
                <a:gd name="T35" fmla="*/ 3505 h 939"/>
                <a:gd name="T36" fmla="*/ 206 w 285"/>
                <a:gd name="T37" fmla="*/ 3571 h 939"/>
                <a:gd name="T38" fmla="*/ 167 w 285"/>
                <a:gd name="T39" fmla="*/ 3632 h 939"/>
                <a:gd name="T40" fmla="*/ 120 w 285"/>
                <a:gd name="T41" fmla="*/ 3688 h 939"/>
                <a:gd name="T42" fmla="*/ 67 w 285"/>
                <a:gd name="T43" fmla="*/ 3738 h 939"/>
                <a:gd name="T44" fmla="*/ 13 w 285"/>
                <a:gd name="T45" fmla="*/ 3674 h 939"/>
                <a:gd name="T46" fmla="*/ 66 w 285"/>
                <a:gd name="T47" fmla="*/ 3623 h 939"/>
                <a:gd name="T48" fmla="*/ 112 w 285"/>
                <a:gd name="T49" fmla="*/ 3566 h 939"/>
                <a:gd name="T50" fmla="*/ 148 w 285"/>
                <a:gd name="T51" fmla="*/ 3502 h 939"/>
                <a:gd name="T52" fmla="*/ 176 w 285"/>
                <a:gd name="T53" fmla="*/ 3433 h 939"/>
                <a:gd name="T54" fmla="*/ 194 w 285"/>
                <a:gd name="T55" fmla="*/ 3359 h 939"/>
                <a:gd name="T56" fmla="*/ 200 w 285"/>
                <a:gd name="T57" fmla="*/ 3281 h 9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5" h="939">
                  <a:moveTo>
                    <a:pt x="200" y="481"/>
                  </a:moveTo>
                  <a:lnTo>
                    <a:pt x="195" y="398"/>
                  </a:lnTo>
                  <a:lnTo>
                    <a:pt x="177" y="320"/>
                  </a:lnTo>
                  <a:lnTo>
                    <a:pt x="147" y="246"/>
                  </a:lnTo>
                  <a:lnTo>
                    <a:pt x="107" y="179"/>
                  </a:lnTo>
                  <a:lnTo>
                    <a:pt x="57" y="118"/>
                  </a:lnTo>
                  <a:lnTo>
                    <a:pt x="0" y="66"/>
                  </a:lnTo>
                  <a:lnTo>
                    <a:pt x="51" y="0"/>
                  </a:lnTo>
                  <a:lnTo>
                    <a:pt x="109" y="51"/>
                  </a:lnTo>
                  <a:lnTo>
                    <a:pt x="160" y="110"/>
                  </a:lnTo>
                  <a:lnTo>
                    <a:pt x="203" y="174"/>
                  </a:lnTo>
                  <a:lnTo>
                    <a:pt x="238" y="245"/>
                  </a:lnTo>
                  <a:lnTo>
                    <a:pt x="264" y="320"/>
                  </a:lnTo>
                  <a:lnTo>
                    <a:pt x="279" y="399"/>
                  </a:lnTo>
                  <a:lnTo>
                    <a:pt x="284" y="482"/>
                  </a:lnTo>
                  <a:lnTo>
                    <a:pt x="278" y="560"/>
                  </a:lnTo>
                  <a:lnTo>
                    <a:pt x="263" y="634"/>
                  </a:lnTo>
                  <a:lnTo>
                    <a:pt x="239" y="705"/>
                  </a:lnTo>
                  <a:lnTo>
                    <a:pt x="206" y="771"/>
                  </a:lnTo>
                  <a:lnTo>
                    <a:pt x="167" y="832"/>
                  </a:lnTo>
                  <a:lnTo>
                    <a:pt x="120" y="888"/>
                  </a:lnTo>
                  <a:lnTo>
                    <a:pt x="67" y="938"/>
                  </a:lnTo>
                  <a:lnTo>
                    <a:pt x="13" y="874"/>
                  </a:lnTo>
                  <a:lnTo>
                    <a:pt x="66" y="823"/>
                  </a:lnTo>
                  <a:lnTo>
                    <a:pt x="112" y="766"/>
                  </a:lnTo>
                  <a:lnTo>
                    <a:pt x="148" y="702"/>
                  </a:lnTo>
                  <a:lnTo>
                    <a:pt x="176" y="633"/>
                  </a:lnTo>
                  <a:lnTo>
                    <a:pt x="194" y="559"/>
                  </a:lnTo>
                  <a:lnTo>
                    <a:pt x="200" y="481"/>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 name="Picture 1935"/>
            <p:cNvPicPr>
              <a:picLocks noChangeAspect="1" noChangeArrowheads="1"/>
            </p:cNvPicPr>
            <p:nvPr/>
          </p:nvPicPr>
          <p:blipFill>
            <a:blip r:embed="rId9" cstate="print"/>
            <a:srcRect/>
            <a:stretch>
              <a:fillRect/>
            </a:stretch>
          </p:blipFill>
          <p:spPr bwMode="auto">
            <a:xfrm>
              <a:off x="9913" y="2677"/>
              <a:ext cx="193" cy="315"/>
            </a:xfrm>
            <a:prstGeom prst="rect">
              <a:avLst/>
            </a:prstGeom>
            <a:noFill/>
          </p:spPr>
        </p:pic>
        <p:sp>
          <p:nvSpPr>
            <p:cNvPr id="24" name="Freeform 1936"/>
            <p:cNvSpPr>
              <a:spLocks/>
            </p:cNvSpPr>
            <p:nvPr/>
          </p:nvSpPr>
          <p:spPr bwMode="auto">
            <a:xfrm>
              <a:off x="9913" y="2677"/>
              <a:ext cx="193" cy="315"/>
            </a:xfrm>
            <a:custGeom>
              <a:avLst/>
              <a:gdLst>
                <a:gd name="T0" fmla="*/ 55 w 193"/>
                <a:gd name="T1" fmla="*/ 2700 h 315"/>
                <a:gd name="T2" fmla="*/ 60 w 193"/>
                <a:gd name="T3" fmla="*/ 2699 h 315"/>
                <a:gd name="T4" fmla="*/ 66 w 193"/>
                <a:gd name="T5" fmla="*/ 2698 h 315"/>
                <a:gd name="T6" fmla="*/ 73 w 193"/>
                <a:gd name="T7" fmla="*/ 2698 h 315"/>
                <a:gd name="T8" fmla="*/ 89 w 193"/>
                <a:gd name="T9" fmla="*/ 2703 h 315"/>
                <a:gd name="T10" fmla="*/ 103 w 193"/>
                <a:gd name="T11" fmla="*/ 2714 h 315"/>
                <a:gd name="T12" fmla="*/ 111 w 193"/>
                <a:gd name="T13" fmla="*/ 2728 h 315"/>
                <a:gd name="T14" fmla="*/ 113 w 193"/>
                <a:gd name="T15" fmla="*/ 2746 h 315"/>
                <a:gd name="T16" fmla="*/ 110 w 193"/>
                <a:gd name="T17" fmla="*/ 2759 h 315"/>
                <a:gd name="T18" fmla="*/ 103 w 193"/>
                <a:gd name="T19" fmla="*/ 2771 h 315"/>
                <a:gd name="T20" fmla="*/ 93 w 193"/>
                <a:gd name="T21" fmla="*/ 2779 h 315"/>
                <a:gd name="T22" fmla="*/ 80 w 193"/>
                <a:gd name="T23" fmla="*/ 2785 h 315"/>
                <a:gd name="T24" fmla="*/ 50 w 193"/>
                <a:gd name="T25" fmla="*/ 2797 h 315"/>
                <a:gd name="T26" fmla="*/ 26 w 193"/>
                <a:gd name="T27" fmla="*/ 2818 h 315"/>
                <a:gd name="T28" fmla="*/ 9 w 193"/>
                <a:gd name="T29" fmla="*/ 2846 h 315"/>
                <a:gd name="T30" fmla="*/ 0 w 193"/>
                <a:gd name="T31" fmla="*/ 2878 h 315"/>
                <a:gd name="T32" fmla="*/ 5 w 193"/>
                <a:gd name="T33" fmla="*/ 2920 h 315"/>
                <a:gd name="T34" fmla="*/ 25 w 193"/>
                <a:gd name="T35" fmla="*/ 2955 h 315"/>
                <a:gd name="T36" fmla="*/ 57 w 193"/>
                <a:gd name="T37" fmla="*/ 2980 h 315"/>
                <a:gd name="T38" fmla="*/ 97 w 193"/>
                <a:gd name="T39" fmla="*/ 2992 h 315"/>
                <a:gd name="T40" fmla="*/ 110 w 193"/>
                <a:gd name="T41" fmla="*/ 2992 h 315"/>
                <a:gd name="T42" fmla="*/ 123 w 193"/>
                <a:gd name="T43" fmla="*/ 2990 h 315"/>
                <a:gd name="T44" fmla="*/ 136 w 193"/>
                <a:gd name="T45" fmla="*/ 2987 h 315"/>
                <a:gd name="T46" fmla="*/ 148 w 193"/>
                <a:gd name="T47" fmla="*/ 2983 h 315"/>
                <a:gd name="T48" fmla="*/ 137 w 193"/>
                <a:gd name="T49" fmla="*/ 2969 h 315"/>
                <a:gd name="T50" fmla="*/ 132 w 193"/>
                <a:gd name="T51" fmla="*/ 2971 h 315"/>
                <a:gd name="T52" fmla="*/ 127 w 193"/>
                <a:gd name="T53" fmla="*/ 2971 h 315"/>
                <a:gd name="T54" fmla="*/ 81 w 193"/>
                <a:gd name="T55" fmla="*/ 2924 h 315"/>
                <a:gd name="T56" fmla="*/ 84 w 193"/>
                <a:gd name="T57" fmla="*/ 2910 h 315"/>
                <a:gd name="T58" fmla="*/ 91 w 193"/>
                <a:gd name="T59" fmla="*/ 2898 h 315"/>
                <a:gd name="T60" fmla="*/ 102 w 193"/>
                <a:gd name="T61" fmla="*/ 2889 h 315"/>
                <a:gd name="T62" fmla="*/ 115 w 193"/>
                <a:gd name="T63" fmla="*/ 2884 h 315"/>
                <a:gd name="T64" fmla="*/ 144 w 193"/>
                <a:gd name="T65" fmla="*/ 2871 h 315"/>
                <a:gd name="T66" fmla="*/ 168 w 193"/>
                <a:gd name="T67" fmla="*/ 2851 h 315"/>
                <a:gd name="T68" fmla="*/ 185 w 193"/>
                <a:gd name="T69" fmla="*/ 2823 h 315"/>
                <a:gd name="T70" fmla="*/ 193 w 193"/>
                <a:gd name="T71" fmla="*/ 2791 h 315"/>
                <a:gd name="T72" fmla="*/ 188 w 193"/>
                <a:gd name="T73" fmla="*/ 2749 h 315"/>
                <a:gd name="T74" fmla="*/ 168 w 193"/>
                <a:gd name="T75" fmla="*/ 2714 h 315"/>
                <a:gd name="T76" fmla="*/ 137 w 193"/>
                <a:gd name="T77" fmla="*/ 2689 h 315"/>
                <a:gd name="T78" fmla="*/ 97 w 193"/>
                <a:gd name="T79" fmla="*/ 2678 h 315"/>
                <a:gd name="T80" fmla="*/ 83 w 193"/>
                <a:gd name="T81" fmla="*/ 2677 h 315"/>
                <a:gd name="T82" fmla="*/ 69 w 193"/>
                <a:gd name="T83" fmla="*/ 2679 h 315"/>
                <a:gd name="T84" fmla="*/ 56 w 193"/>
                <a:gd name="T85" fmla="*/ 2682 h 315"/>
                <a:gd name="T86" fmla="*/ 43 w 193"/>
                <a:gd name="T87" fmla="*/ 2687 h 315"/>
                <a:gd name="T88" fmla="*/ 55 w 193"/>
                <a:gd name="T89" fmla="*/ 2700 h 3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3" h="315">
                  <a:moveTo>
                    <a:pt x="55" y="23"/>
                  </a:moveTo>
                  <a:lnTo>
                    <a:pt x="60" y="22"/>
                  </a:lnTo>
                  <a:lnTo>
                    <a:pt x="66" y="21"/>
                  </a:lnTo>
                  <a:lnTo>
                    <a:pt x="73" y="21"/>
                  </a:lnTo>
                  <a:lnTo>
                    <a:pt x="89" y="26"/>
                  </a:lnTo>
                  <a:lnTo>
                    <a:pt x="103" y="37"/>
                  </a:lnTo>
                  <a:lnTo>
                    <a:pt x="111" y="51"/>
                  </a:lnTo>
                  <a:lnTo>
                    <a:pt x="113" y="69"/>
                  </a:lnTo>
                  <a:lnTo>
                    <a:pt x="110" y="82"/>
                  </a:lnTo>
                  <a:lnTo>
                    <a:pt x="103" y="94"/>
                  </a:lnTo>
                  <a:lnTo>
                    <a:pt x="93" y="102"/>
                  </a:lnTo>
                  <a:lnTo>
                    <a:pt x="80" y="108"/>
                  </a:lnTo>
                  <a:lnTo>
                    <a:pt x="50" y="120"/>
                  </a:lnTo>
                  <a:lnTo>
                    <a:pt x="26" y="141"/>
                  </a:lnTo>
                  <a:lnTo>
                    <a:pt x="9" y="169"/>
                  </a:lnTo>
                  <a:lnTo>
                    <a:pt x="0" y="201"/>
                  </a:lnTo>
                  <a:lnTo>
                    <a:pt x="5" y="243"/>
                  </a:lnTo>
                  <a:lnTo>
                    <a:pt x="25" y="278"/>
                  </a:lnTo>
                  <a:lnTo>
                    <a:pt x="57" y="303"/>
                  </a:lnTo>
                  <a:lnTo>
                    <a:pt x="97" y="315"/>
                  </a:lnTo>
                  <a:lnTo>
                    <a:pt x="110" y="315"/>
                  </a:lnTo>
                  <a:lnTo>
                    <a:pt x="123" y="313"/>
                  </a:lnTo>
                  <a:lnTo>
                    <a:pt x="136" y="310"/>
                  </a:lnTo>
                  <a:lnTo>
                    <a:pt x="148" y="306"/>
                  </a:lnTo>
                  <a:lnTo>
                    <a:pt x="137" y="292"/>
                  </a:lnTo>
                  <a:lnTo>
                    <a:pt x="132" y="294"/>
                  </a:lnTo>
                  <a:lnTo>
                    <a:pt x="127" y="294"/>
                  </a:lnTo>
                  <a:lnTo>
                    <a:pt x="81" y="247"/>
                  </a:lnTo>
                  <a:lnTo>
                    <a:pt x="84" y="233"/>
                  </a:lnTo>
                  <a:lnTo>
                    <a:pt x="91" y="221"/>
                  </a:lnTo>
                  <a:lnTo>
                    <a:pt x="102" y="212"/>
                  </a:lnTo>
                  <a:lnTo>
                    <a:pt x="115" y="207"/>
                  </a:lnTo>
                  <a:lnTo>
                    <a:pt x="144" y="194"/>
                  </a:lnTo>
                  <a:lnTo>
                    <a:pt x="168" y="174"/>
                  </a:lnTo>
                  <a:lnTo>
                    <a:pt x="185" y="146"/>
                  </a:lnTo>
                  <a:lnTo>
                    <a:pt x="193" y="114"/>
                  </a:lnTo>
                  <a:lnTo>
                    <a:pt x="188" y="72"/>
                  </a:lnTo>
                  <a:lnTo>
                    <a:pt x="168" y="37"/>
                  </a:lnTo>
                  <a:lnTo>
                    <a:pt x="137" y="12"/>
                  </a:lnTo>
                  <a:lnTo>
                    <a:pt x="97" y="1"/>
                  </a:lnTo>
                  <a:lnTo>
                    <a:pt x="83" y="0"/>
                  </a:lnTo>
                  <a:lnTo>
                    <a:pt x="69" y="2"/>
                  </a:lnTo>
                  <a:lnTo>
                    <a:pt x="56" y="5"/>
                  </a:lnTo>
                  <a:lnTo>
                    <a:pt x="43" y="10"/>
                  </a:lnTo>
                  <a:lnTo>
                    <a:pt x="55" y="23"/>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 name="Picture 1937"/>
            <p:cNvPicPr>
              <a:picLocks noChangeAspect="1" noChangeArrowheads="1"/>
            </p:cNvPicPr>
            <p:nvPr/>
          </p:nvPicPr>
          <p:blipFill>
            <a:blip r:embed="rId10" cstate="print"/>
            <a:srcRect/>
            <a:stretch>
              <a:fillRect/>
            </a:stretch>
          </p:blipFill>
          <p:spPr bwMode="auto">
            <a:xfrm>
              <a:off x="9960" y="2783"/>
              <a:ext cx="102" cy="102"/>
            </a:xfrm>
            <a:prstGeom prst="rect">
              <a:avLst/>
            </a:prstGeom>
            <a:noFill/>
          </p:spPr>
        </p:pic>
        <p:sp>
          <p:nvSpPr>
            <p:cNvPr id="26" name="Freeform 1938"/>
            <p:cNvSpPr>
              <a:spLocks/>
            </p:cNvSpPr>
            <p:nvPr/>
          </p:nvSpPr>
          <p:spPr bwMode="auto">
            <a:xfrm>
              <a:off x="9960" y="2783"/>
              <a:ext cx="102" cy="102"/>
            </a:xfrm>
            <a:custGeom>
              <a:avLst/>
              <a:gdLst>
                <a:gd name="T0" fmla="*/ 46 w 102"/>
                <a:gd name="T1" fmla="*/ 2885 h 102"/>
                <a:gd name="T2" fmla="*/ 26 w 102"/>
                <a:gd name="T3" fmla="*/ 2879 h 102"/>
                <a:gd name="T4" fmla="*/ 11 w 102"/>
                <a:gd name="T5" fmla="*/ 2867 h 102"/>
                <a:gd name="T6" fmla="*/ 2 w 102"/>
                <a:gd name="T7" fmla="*/ 2849 h 102"/>
                <a:gd name="T8" fmla="*/ 0 w 102"/>
                <a:gd name="T9" fmla="*/ 2829 h 102"/>
                <a:gd name="T10" fmla="*/ 6 w 102"/>
                <a:gd name="T11" fmla="*/ 2810 h 102"/>
                <a:gd name="T12" fmla="*/ 19 w 102"/>
                <a:gd name="T13" fmla="*/ 2795 h 102"/>
                <a:gd name="T14" fmla="*/ 36 w 102"/>
                <a:gd name="T15" fmla="*/ 2786 h 102"/>
                <a:gd name="T16" fmla="*/ 56 w 102"/>
                <a:gd name="T17" fmla="*/ 2784 h 102"/>
                <a:gd name="T18" fmla="*/ 75 w 102"/>
                <a:gd name="T19" fmla="*/ 2790 h 102"/>
                <a:gd name="T20" fmla="*/ 90 w 102"/>
                <a:gd name="T21" fmla="*/ 2802 h 102"/>
                <a:gd name="T22" fmla="*/ 100 w 102"/>
                <a:gd name="T23" fmla="*/ 2819 h 102"/>
                <a:gd name="T24" fmla="*/ 102 w 102"/>
                <a:gd name="T25" fmla="*/ 2840 h 102"/>
                <a:gd name="T26" fmla="*/ 96 w 102"/>
                <a:gd name="T27" fmla="*/ 2859 h 102"/>
                <a:gd name="T28" fmla="*/ 83 w 102"/>
                <a:gd name="T29" fmla="*/ 2874 h 102"/>
                <a:gd name="T30" fmla="*/ 66 w 102"/>
                <a:gd name="T31" fmla="*/ 2883 h 102"/>
                <a:gd name="T32" fmla="*/ 46 w 102"/>
                <a:gd name="T33" fmla="*/ 2885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02">
                  <a:moveTo>
                    <a:pt x="46" y="101"/>
                  </a:moveTo>
                  <a:lnTo>
                    <a:pt x="26" y="95"/>
                  </a:lnTo>
                  <a:lnTo>
                    <a:pt x="11" y="83"/>
                  </a:lnTo>
                  <a:lnTo>
                    <a:pt x="2" y="65"/>
                  </a:lnTo>
                  <a:lnTo>
                    <a:pt x="0" y="45"/>
                  </a:lnTo>
                  <a:lnTo>
                    <a:pt x="6" y="26"/>
                  </a:lnTo>
                  <a:lnTo>
                    <a:pt x="19" y="11"/>
                  </a:lnTo>
                  <a:lnTo>
                    <a:pt x="36" y="2"/>
                  </a:lnTo>
                  <a:lnTo>
                    <a:pt x="56" y="0"/>
                  </a:lnTo>
                  <a:lnTo>
                    <a:pt x="75" y="6"/>
                  </a:lnTo>
                  <a:lnTo>
                    <a:pt x="90" y="18"/>
                  </a:lnTo>
                  <a:lnTo>
                    <a:pt x="100" y="35"/>
                  </a:lnTo>
                  <a:lnTo>
                    <a:pt x="102" y="56"/>
                  </a:lnTo>
                  <a:lnTo>
                    <a:pt x="96" y="75"/>
                  </a:lnTo>
                  <a:lnTo>
                    <a:pt x="83" y="90"/>
                  </a:lnTo>
                  <a:lnTo>
                    <a:pt x="66" y="99"/>
                  </a:lnTo>
                  <a:lnTo>
                    <a:pt x="46" y="10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 name="Picture 1939"/>
            <p:cNvPicPr>
              <a:picLocks noChangeAspect="1" noChangeArrowheads="1"/>
            </p:cNvPicPr>
            <p:nvPr/>
          </p:nvPicPr>
          <p:blipFill>
            <a:blip r:embed="rId11" cstate="print"/>
            <a:srcRect/>
            <a:stretch>
              <a:fillRect/>
            </a:stretch>
          </p:blipFill>
          <p:spPr bwMode="auto">
            <a:xfrm>
              <a:off x="9316" y="2588"/>
              <a:ext cx="1371" cy="1374"/>
            </a:xfrm>
            <a:prstGeom prst="rect">
              <a:avLst/>
            </a:prstGeom>
            <a:noFill/>
          </p:spPr>
        </p:pic>
        <p:sp>
          <p:nvSpPr>
            <p:cNvPr id="28" name="Freeform 1940"/>
            <p:cNvSpPr>
              <a:spLocks/>
            </p:cNvSpPr>
            <p:nvPr/>
          </p:nvSpPr>
          <p:spPr bwMode="auto">
            <a:xfrm>
              <a:off x="9401" y="2673"/>
              <a:ext cx="1201" cy="1203"/>
            </a:xfrm>
            <a:custGeom>
              <a:avLst/>
              <a:gdLst>
                <a:gd name="T0" fmla="*/ 593 w 1201"/>
                <a:gd name="T1" fmla="*/ 3877 h 1203"/>
                <a:gd name="T2" fmla="*/ 518 w 1201"/>
                <a:gd name="T3" fmla="*/ 3871 h 1203"/>
                <a:gd name="T4" fmla="*/ 446 w 1201"/>
                <a:gd name="T5" fmla="*/ 3857 h 1203"/>
                <a:gd name="T6" fmla="*/ 377 w 1201"/>
                <a:gd name="T7" fmla="*/ 3834 h 1203"/>
                <a:gd name="T8" fmla="*/ 312 w 1201"/>
                <a:gd name="T9" fmla="*/ 3803 h 1203"/>
                <a:gd name="T10" fmla="*/ 252 w 1201"/>
                <a:gd name="T11" fmla="*/ 3765 h 1203"/>
                <a:gd name="T12" fmla="*/ 196 w 1201"/>
                <a:gd name="T13" fmla="*/ 3721 h 1203"/>
                <a:gd name="T14" fmla="*/ 147 w 1201"/>
                <a:gd name="T15" fmla="*/ 3670 h 1203"/>
                <a:gd name="T16" fmla="*/ 103 w 1201"/>
                <a:gd name="T17" fmla="*/ 3614 h 1203"/>
                <a:gd name="T18" fmla="*/ 67 w 1201"/>
                <a:gd name="T19" fmla="*/ 3552 h 1203"/>
                <a:gd name="T20" fmla="*/ 38 w 1201"/>
                <a:gd name="T21" fmla="*/ 3487 h 1203"/>
                <a:gd name="T22" fmla="*/ 16 w 1201"/>
                <a:gd name="T23" fmla="*/ 3417 h 1203"/>
                <a:gd name="T24" fmla="*/ 4 w 1201"/>
                <a:gd name="T25" fmla="*/ 3344 h 1203"/>
                <a:gd name="T26" fmla="*/ 0 w 1201"/>
                <a:gd name="T27" fmla="*/ 3269 h 1203"/>
                <a:gd name="T28" fmla="*/ 5 w 1201"/>
                <a:gd name="T29" fmla="*/ 3193 h 1203"/>
                <a:gd name="T30" fmla="*/ 20 w 1201"/>
                <a:gd name="T31" fmla="*/ 3121 h 1203"/>
                <a:gd name="T32" fmla="*/ 42 w 1201"/>
                <a:gd name="T33" fmla="*/ 3052 h 1203"/>
                <a:gd name="T34" fmla="*/ 73 w 1201"/>
                <a:gd name="T35" fmla="*/ 2987 h 1203"/>
                <a:gd name="T36" fmla="*/ 111 w 1201"/>
                <a:gd name="T37" fmla="*/ 2926 h 1203"/>
                <a:gd name="T38" fmla="*/ 156 w 1201"/>
                <a:gd name="T39" fmla="*/ 2871 h 1203"/>
                <a:gd name="T40" fmla="*/ 206 w 1201"/>
                <a:gd name="T41" fmla="*/ 2821 h 1203"/>
                <a:gd name="T42" fmla="*/ 262 w 1201"/>
                <a:gd name="T43" fmla="*/ 2778 h 1203"/>
                <a:gd name="T44" fmla="*/ 324 w 1201"/>
                <a:gd name="T45" fmla="*/ 2741 h 1203"/>
                <a:gd name="T46" fmla="*/ 389 w 1201"/>
                <a:gd name="T47" fmla="*/ 2712 h 1203"/>
                <a:gd name="T48" fmla="*/ 458 w 1201"/>
                <a:gd name="T49" fmla="*/ 2691 h 1203"/>
                <a:gd name="T50" fmla="*/ 531 w 1201"/>
                <a:gd name="T51" fmla="*/ 2678 h 1203"/>
                <a:gd name="T52" fmla="*/ 606 w 1201"/>
                <a:gd name="T53" fmla="*/ 2674 h 1203"/>
                <a:gd name="T54" fmla="*/ 682 w 1201"/>
                <a:gd name="T55" fmla="*/ 2679 h 1203"/>
                <a:gd name="T56" fmla="*/ 754 w 1201"/>
                <a:gd name="T57" fmla="*/ 2694 h 1203"/>
                <a:gd name="T58" fmla="*/ 823 w 1201"/>
                <a:gd name="T59" fmla="*/ 2717 h 1203"/>
                <a:gd name="T60" fmla="*/ 888 w 1201"/>
                <a:gd name="T61" fmla="*/ 2748 h 1203"/>
                <a:gd name="T62" fmla="*/ 948 w 1201"/>
                <a:gd name="T63" fmla="*/ 2785 h 1203"/>
                <a:gd name="T64" fmla="*/ 1003 w 1201"/>
                <a:gd name="T65" fmla="*/ 2830 h 1203"/>
                <a:gd name="T66" fmla="*/ 1053 w 1201"/>
                <a:gd name="T67" fmla="*/ 2881 h 1203"/>
                <a:gd name="T68" fmla="*/ 1096 w 1201"/>
                <a:gd name="T69" fmla="*/ 2937 h 1203"/>
                <a:gd name="T70" fmla="*/ 1133 w 1201"/>
                <a:gd name="T71" fmla="*/ 2998 h 1203"/>
                <a:gd name="T72" fmla="*/ 1162 w 1201"/>
                <a:gd name="T73" fmla="*/ 3064 h 1203"/>
                <a:gd name="T74" fmla="*/ 1183 w 1201"/>
                <a:gd name="T75" fmla="*/ 3134 h 1203"/>
                <a:gd name="T76" fmla="*/ 1196 w 1201"/>
                <a:gd name="T77" fmla="*/ 3207 h 1203"/>
                <a:gd name="T78" fmla="*/ 1200 w 1201"/>
                <a:gd name="T79" fmla="*/ 3282 h 1203"/>
                <a:gd name="T80" fmla="*/ 1195 w 1201"/>
                <a:gd name="T81" fmla="*/ 3357 h 1203"/>
                <a:gd name="T82" fmla="*/ 1180 w 1201"/>
                <a:gd name="T83" fmla="*/ 3430 h 1203"/>
                <a:gd name="T84" fmla="*/ 1157 w 1201"/>
                <a:gd name="T85" fmla="*/ 3499 h 1203"/>
                <a:gd name="T86" fmla="*/ 1127 w 1201"/>
                <a:gd name="T87" fmla="*/ 3564 h 1203"/>
                <a:gd name="T88" fmla="*/ 1089 w 1201"/>
                <a:gd name="T89" fmla="*/ 3625 h 1203"/>
                <a:gd name="T90" fmla="*/ 1044 w 1201"/>
                <a:gd name="T91" fmla="*/ 3680 h 1203"/>
                <a:gd name="T92" fmla="*/ 994 w 1201"/>
                <a:gd name="T93" fmla="*/ 3730 h 1203"/>
                <a:gd name="T94" fmla="*/ 937 w 1201"/>
                <a:gd name="T95" fmla="*/ 3773 h 1203"/>
                <a:gd name="T96" fmla="*/ 876 w 1201"/>
                <a:gd name="T97" fmla="*/ 3810 h 1203"/>
                <a:gd name="T98" fmla="*/ 811 w 1201"/>
                <a:gd name="T99" fmla="*/ 3839 h 1203"/>
                <a:gd name="T100" fmla="*/ 741 w 1201"/>
                <a:gd name="T101" fmla="*/ 3860 h 1203"/>
                <a:gd name="T102" fmla="*/ 669 w 1201"/>
                <a:gd name="T103" fmla="*/ 3873 h 1203"/>
                <a:gd name="T104" fmla="*/ 593 w 1201"/>
                <a:gd name="T105" fmla="*/ 3877 h 1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1" h="1203">
                  <a:moveTo>
                    <a:pt x="593" y="1203"/>
                  </a:moveTo>
                  <a:lnTo>
                    <a:pt x="518" y="1197"/>
                  </a:lnTo>
                  <a:lnTo>
                    <a:pt x="446" y="1183"/>
                  </a:lnTo>
                  <a:lnTo>
                    <a:pt x="377" y="1160"/>
                  </a:lnTo>
                  <a:lnTo>
                    <a:pt x="312" y="1129"/>
                  </a:lnTo>
                  <a:lnTo>
                    <a:pt x="252" y="1091"/>
                  </a:lnTo>
                  <a:lnTo>
                    <a:pt x="196" y="1047"/>
                  </a:lnTo>
                  <a:lnTo>
                    <a:pt x="147" y="996"/>
                  </a:lnTo>
                  <a:lnTo>
                    <a:pt x="103" y="940"/>
                  </a:lnTo>
                  <a:lnTo>
                    <a:pt x="67" y="878"/>
                  </a:lnTo>
                  <a:lnTo>
                    <a:pt x="38" y="813"/>
                  </a:lnTo>
                  <a:lnTo>
                    <a:pt x="16" y="743"/>
                  </a:lnTo>
                  <a:lnTo>
                    <a:pt x="4" y="670"/>
                  </a:lnTo>
                  <a:lnTo>
                    <a:pt x="0" y="595"/>
                  </a:lnTo>
                  <a:lnTo>
                    <a:pt x="5" y="519"/>
                  </a:lnTo>
                  <a:lnTo>
                    <a:pt x="20" y="447"/>
                  </a:lnTo>
                  <a:lnTo>
                    <a:pt x="42" y="378"/>
                  </a:lnTo>
                  <a:lnTo>
                    <a:pt x="73" y="313"/>
                  </a:lnTo>
                  <a:lnTo>
                    <a:pt x="111" y="252"/>
                  </a:lnTo>
                  <a:lnTo>
                    <a:pt x="156" y="197"/>
                  </a:lnTo>
                  <a:lnTo>
                    <a:pt x="206" y="147"/>
                  </a:lnTo>
                  <a:lnTo>
                    <a:pt x="262" y="104"/>
                  </a:lnTo>
                  <a:lnTo>
                    <a:pt x="324" y="67"/>
                  </a:lnTo>
                  <a:lnTo>
                    <a:pt x="389" y="38"/>
                  </a:lnTo>
                  <a:lnTo>
                    <a:pt x="458" y="17"/>
                  </a:lnTo>
                  <a:lnTo>
                    <a:pt x="531" y="4"/>
                  </a:lnTo>
                  <a:lnTo>
                    <a:pt x="606" y="0"/>
                  </a:lnTo>
                  <a:lnTo>
                    <a:pt x="682" y="5"/>
                  </a:lnTo>
                  <a:lnTo>
                    <a:pt x="754" y="20"/>
                  </a:lnTo>
                  <a:lnTo>
                    <a:pt x="823" y="43"/>
                  </a:lnTo>
                  <a:lnTo>
                    <a:pt x="888" y="74"/>
                  </a:lnTo>
                  <a:lnTo>
                    <a:pt x="948" y="111"/>
                  </a:lnTo>
                  <a:lnTo>
                    <a:pt x="1003" y="156"/>
                  </a:lnTo>
                  <a:lnTo>
                    <a:pt x="1053" y="207"/>
                  </a:lnTo>
                  <a:lnTo>
                    <a:pt x="1096" y="263"/>
                  </a:lnTo>
                  <a:lnTo>
                    <a:pt x="1133" y="324"/>
                  </a:lnTo>
                  <a:lnTo>
                    <a:pt x="1162" y="390"/>
                  </a:lnTo>
                  <a:lnTo>
                    <a:pt x="1183" y="460"/>
                  </a:lnTo>
                  <a:lnTo>
                    <a:pt x="1196" y="533"/>
                  </a:lnTo>
                  <a:lnTo>
                    <a:pt x="1200" y="608"/>
                  </a:lnTo>
                  <a:lnTo>
                    <a:pt x="1195" y="683"/>
                  </a:lnTo>
                  <a:lnTo>
                    <a:pt x="1180" y="756"/>
                  </a:lnTo>
                  <a:lnTo>
                    <a:pt x="1157" y="825"/>
                  </a:lnTo>
                  <a:lnTo>
                    <a:pt x="1127" y="890"/>
                  </a:lnTo>
                  <a:lnTo>
                    <a:pt x="1089" y="951"/>
                  </a:lnTo>
                  <a:lnTo>
                    <a:pt x="1044" y="1006"/>
                  </a:lnTo>
                  <a:lnTo>
                    <a:pt x="994" y="1056"/>
                  </a:lnTo>
                  <a:lnTo>
                    <a:pt x="937" y="1099"/>
                  </a:lnTo>
                  <a:lnTo>
                    <a:pt x="876" y="1136"/>
                  </a:lnTo>
                  <a:lnTo>
                    <a:pt x="811" y="1165"/>
                  </a:lnTo>
                  <a:lnTo>
                    <a:pt x="741" y="1186"/>
                  </a:lnTo>
                  <a:lnTo>
                    <a:pt x="669" y="1199"/>
                  </a:lnTo>
                  <a:lnTo>
                    <a:pt x="593" y="120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1941"/>
            <p:cNvSpPr>
              <a:spLocks/>
            </p:cNvSpPr>
            <p:nvPr/>
          </p:nvSpPr>
          <p:spPr bwMode="auto">
            <a:xfrm>
              <a:off x="9316" y="2588"/>
              <a:ext cx="1371" cy="1374"/>
            </a:xfrm>
            <a:custGeom>
              <a:avLst/>
              <a:gdLst>
                <a:gd name="T0" fmla="*/ 692 w 1371"/>
                <a:gd name="T1" fmla="*/ 2589 h 1374"/>
                <a:gd name="T2" fmla="*/ 618 w 1371"/>
                <a:gd name="T3" fmla="*/ 2592 h 1374"/>
                <a:gd name="T4" fmla="*/ 545 w 1371"/>
                <a:gd name="T5" fmla="*/ 2603 h 1374"/>
                <a:gd name="T6" fmla="*/ 475 w 1371"/>
                <a:gd name="T7" fmla="*/ 2621 h 1374"/>
                <a:gd name="T8" fmla="*/ 409 w 1371"/>
                <a:gd name="T9" fmla="*/ 2647 h 1374"/>
                <a:gd name="T10" fmla="*/ 346 w 1371"/>
                <a:gd name="T11" fmla="*/ 2679 h 1374"/>
                <a:gd name="T12" fmla="*/ 286 w 1371"/>
                <a:gd name="T13" fmla="*/ 2717 h 1374"/>
                <a:gd name="T14" fmla="*/ 231 w 1371"/>
                <a:gd name="T15" fmla="*/ 2761 h 1374"/>
                <a:gd name="T16" fmla="*/ 181 w 1371"/>
                <a:gd name="T17" fmla="*/ 2810 h 1374"/>
                <a:gd name="T18" fmla="*/ 136 w 1371"/>
                <a:gd name="T19" fmla="*/ 2864 h 1374"/>
                <a:gd name="T20" fmla="*/ 97 w 1371"/>
                <a:gd name="T21" fmla="*/ 2922 h 1374"/>
                <a:gd name="T22" fmla="*/ 64 w 1371"/>
                <a:gd name="T23" fmla="*/ 2985 h 1374"/>
                <a:gd name="T24" fmla="*/ 37 w 1371"/>
                <a:gd name="T25" fmla="*/ 3051 h 1374"/>
                <a:gd name="T26" fmla="*/ 17 w 1371"/>
                <a:gd name="T27" fmla="*/ 3121 h 1374"/>
                <a:gd name="T28" fmla="*/ 4 w 1371"/>
                <a:gd name="T29" fmla="*/ 3193 h 1374"/>
                <a:gd name="T30" fmla="*/ 0 w 1371"/>
                <a:gd name="T31" fmla="*/ 3268 h 1374"/>
                <a:gd name="T32" fmla="*/ 3 w 1371"/>
                <a:gd name="T33" fmla="*/ 3343 h 1374"/>
                <a:gd name="T34" fmla="*/ 14 w 1371"/>
                <a:gd name="T35" fmla="*/ 3415 h 1374"/>
                <a:gd name="T36" fmla="*/ 32 w 1371"/>
                <a:gd name="T37" fmla="*/ 3485 h 1374"/>
                <a:gd name="T38" fmla="*/ 58 w 1371"/>
                <a:gd name="T39" fmla="*/ 3552 h 1374"/>
                <a:gd name="T40" fmla="*/ 89 w 1371"/>
                <a:gd name="T41" fmla="*/ 3616 h 1374"/>
                <a:gd name="T42" fmla="*/ 127 w 1371"/>
                <a:gd name="T43" fmla="*/ 3675 h 1374"/>
                <a:gd name="T44" fmla="*/ 171 w 1371"/>
                <a:gd name="T45" fmla="*/ 3730 h 1374"/>
                <a:gd name="T46" fmla="*/ 220 w 1371"/>
                <a:gd name="T47" fmla="*/ 3780 h 1374"/>
                <a:gd name="T48" fmla="*/ 274 w 1371"/>
                <a:gd name="T49" fmla="*/ 3825 h 1374"/>
                <a:gd name="T50" fmla="*/ 333 w 1371"/>
                <a:gd name="T51" fmla="*/ 3865 h 1374"/>
                <a:gd name="T52" fmla="*/ 395 w 1371"/>
                <a:gd name="T53" fmla="*/ 3898 h 1374"/>
                <a:gd name="T54" fmla="*/ 461 w 1371"/>
                <a:gd name="T55" fmla="*/ 3925 h 1374"/>
                <a:gd name="T56" fmla="*/ 531 w 1371"/>
                <a:gd name="T57" fmla="*/ 3945 h 1374"/>
                <a:gd name="T58" fmla="*/ 603 w 1371"/>
                <a:gd name="T59" fmla="*/ 3957 h 1374"/>
                <a:gd name="T60" fmla="*/ 677 w 1371"/>
                <a:gd name="T61" fmla="*/ 3962 h 1374"/>
                <a:gd name="T62" fmla="*/ 752 w 1371"/>
                <a:gd name="T63" fmla="*/ 3959 h 1374"/>
                <a:gd name="T64" fmla="*/ 825 w 1371"/>
                <a:gd name="T65" fmla="*/ 3948 h 1374"/>
                <a:gd name="T66" fmla="*/ 894 w 1371"/>
                <a:gd name="T67" fmla="*/ 3930 h 1374"/>
                <a:gd name="T68" fmla="*/ 961 w 1371"/>
                <a:gd name="T69" fmla="*/ 3904 h 1374"/>
                <a:gd name="T70" fmla="*/ 1024 w 1371"/>
                <a:gd name="T71" fmla="*/ 3872 h 1374"/>
                <a:gd name="T72" fmla="*/ 1084 w 1371"/>
                <a:gd name="T73" fmla="*/ 3834 h 1374"/>
                <a:gd name="T74" fmla="*/ 1138 w 1371"/>
                <a:gd name="T75" fmla="*/ 3790 h 1374"/>
                <a:gd name="T76" fmla="*/ 1189 w 1371"/>
                <a:gd name="T77" fmla="*/ 3741 h 1374"/>
                <a:gd name="T78" fmla="*/ 1234 w 1371"/>
                <a:gd name="T79" fmla="*/ 3687 h 1374"/>
                <a:gd name="T80" fmla="*/ 1273 w 1371"/>
                <a:gd name="T81" fmla="*/ 3629 h 1374"/>
                <a:gd name="T82" fmla="*/ 1306 w 1371"/>
                <a:gd name="T83" fmla="*/ 3566 h 1374"/>
                <a:gd name="T84" fmla="*/ 1333 w 1371"/>
                <a:gd name="T85" fmla="*/ 3500 h 1374"/>
                <a:gd name="T86" fmla="*/ 1353 w 1371"/>
                <a:gd name="T87" fmla="*/ 3430 h 1374"/>
                <a:gd name="T88" fmla="*/ 1365 w 1371"/>
                <a:gd name="T89" fmla="*/ 3358 h 1374"/>
                <a:gd name="T90" fmla="*/ 1370 w 1371"/>
                <a:gd name="T91" fmla="*/ 3283 h 1374"/>
                <a:gd name="T92" fmla="*/ 1367 w 1371"/>
                <a:gd name="T93" fmla="*/ 3208 h 1374"/>
                <a:gd name="T94" fmla="*/ 1356 w 1371"/>
                <a:gd name="T95" fmla="*/ 3135 h 1374"/>
                <a:gd name="T96" fmla="*/ 1338 w 1371"/>
                <a:gd name="T97" fmla="*/ 3066 h 1374"/>
                <a:gd name="T98" fmla="*/ 1312 w 1371"/>
                <a:gd name="T99" fmla="*/ 2999 h 1374"/>
                <a:gd name="T100" fmla="*/ 1280 w 1371"/>
                <a:gd name="T101" fmla="*/ 2935 h 1374"/>
                <a:gd name="T102" fmla="*/ 1242 w 1371"/>
                <a:gd name="T103" fmla="*/ 2876 h 1374"/>
                <a:gd name="T104" fmla="*/ 1199 w 1371"/>
                <a:gd name="T105" fmla="*/ 2821 h 1374"/>
                <a:gd name="T106" fmla="*/ 1150 w 1371"/>
                <a:gd name="T107" fmla="*/ 2771 h 1374"/>
                <a:gd name="T108" fmla="*/ 1096 w 1371"/>
                <a:gd name="T109" fmla="*/ 2726 h 1374"/>
                <a:gd name="T110" fmla="*/ 1037 w 1371"/>
                <a:gd name="T111" fmla="*/ 2686 h 1374"/>
                <a:gd name="T112" fmla="*/ 975 w 1371"/>
                <a:gd name="T113" fmla="*/ 2653 h 1374"/>
                <a:gd name="T114" fmla="*/ 909 w 1371"/>
                <a:gd name="T115" fmla="*/ 2626 h 1374"/>
                <a:gd name="T116" fmla="*/ 839 w 1371"/>
                <a:gd name="T117" fmla="*/ 2606 h 1374"/>
                <a:gd name="T118" fmla="*/ 767 w 1371"/>
                <a:gd name="T119" fmla="*/ 2594 h 1374"/>
                <a:gd name="T120" fmla="*/ 692 w 1371"/>
                <a:gd name="T121" fmla="*/ 2589 h 1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71" h="1374">
                  <a:moveTo>
                    <a:pt x="692" y="0"/>
                  </a:moveTo>
                  <a:lnTo>
                    <a:pt x="618" y="3"/>
                  </a:lnTo>
                  <a:lnTo>
                    <a:pt x="545" y="14"/>
                  </a:lnTo>
                  <a:lnTo>
                    <a:pt x="475" y="32"/>
                  </a:lnTo>
                  <a:lnTo>
                    <a:pt x="409" y="58"/>
                  </a:lnTo>
                  <a:lnTo>
                    <a:pt x="346" y="90"/>
                  </a:lnTo>
                  <a:lnTo>
                    <a:pt x="286" y="128"/>
                  </a:lnTo>
                  <a:lnTo>
                    <a:pt x="231" y="172"/>
                  </a:lnTo>
                  <a:lnTo>
                    <a:pt x="181" y="221"/>
                  </a:lnTo>
                  <a:lnTo>
                    <a:pt x="136" y="275"/>
                  </a:lnTo>
                  <a:lnTo>
                    <a:pt x="97" y="333"/>
                  </a:lnTo>
                  <a:lnTo>
                    <a:pt x="64" y="396"/>
                  </a:lnTo>
                  <a:lnTo>
                    <a:pt x="37" y="462"/>
                  </a:lnTo>
                  <a:lnTo>
                    <a:pt x="17" y="532"/>
                  </a:lnTo>
                  <a:lnTo>
                    <a:pt x="4" y="604"/>
                  </a:lnTo>
                  <a:lnTo>
                    <a:pt x="0" y="679"/>
                  </a:lnTo>
                  <a:lnTo>
                    <a:pt x="3" y="754"/>
                  </a:lnTo>
                  <a:lnTo>
                    <a:pt x="14" y="826"/>
                  </a:lnTo>
                  <a:lnTo>
                    <a:pt x="32" y="896"/>
                  </a:lnTo>
                  <a:lnTo>
                    <a:pt x="58" y="963"/>
                  </a:lnTo>
                  <a:lnTo>
                    <a:pt x="89" y="1027"/>
                  </a:lnTo>
                  <a:lnTo>
                    <a:pt x="127" y="1086"/>
                  </a:lnTo>
                  <a:lnTo>
                    <a:pt x="171" y="1141"/>
                  </a:lnTo>
                  <a:lnTo>
                    <a:pt x="220" y="1191"/>
                  </a:lnTo>
                  <a:lnTo>
                    <a:pt x="274" y="1236"/>
                  </a:lnTo>
                  <a:lnTo>
                    <a:pt x="333" y="1276"/>
                  </a:lnTo>
                  <a:lnTo>
                    <a:pt x="395" y="1309"/>
                  </a:lnTo>
                  <a:lnTo>
                    <a:pt x="461" y="1336"/>
                  </a:lnTo>
                  <a:lnTo>
                    <a:pt x="531" y="1356"/>
                  </a:lnTo>
                  <a:lnTo>
                    <a:pt x="603" y="1368"/>
                  </a:lnTo>
                  <a:lnTo>
                    <a:pt x="677" y="1373"/>
                  </a:lnTo>
                  <a:lnTo>
                    <a:pt x="752" y="1370"/>
                  </a:lnTo>
                  <a:lnTo>
                    <a:pt x="825" y="1359"/>
                  </a:lnTo>
                  <a:lnTo>
                    <a:pt x="894" y="1341"/>
                  </a:lnTo>
                  <a:lnTo>
                    <a:pt x="961" y="1315"/>
                  </a:lnTo>
                  <a:lnTo>
                    <a:pt x="1024" y="1283"/>
                  </a:lnTo>
                  <a:lnTo>
                    <a:pt x="1084" y="1245"/>
                  </a:lnTo>
                  <a:lnTo>
                    <a:pt x="1138" y="1201"/>
                  </a:lnTo>
                  <a:lnTo>
                    <a:pt x="1189" y="1152"/>
                  </a:lnTo>
                  <a:lnTo>
                    <a:pt x="1234" y="1098"/>
                  </a:lnTo>
                  <a:lnTo>
                    <a:pt x="1273" y="1040"/>
                  </a:lnTo>
                  <a:lnTo>
                    <a:pt x="1306" y="977"/>
                  </a:lnTo>
                  <a:lnTo>
                    <a:pt x="1333" y="911"/>
                  </a:lnTo>
                  <a:lnTo>
                    <a:pt x="1353" y="841"/>
                  </a:lnTo>
                  <a:lnTo>
                    <a:pt x="1365" y="769"/>
                  </a:lnTo>
                  <a:lnTo>
                    <a:pt x="1370" y="694"/>
                  </a:lnTo>
                  <a:lnTo>
                    <a:pt x="1367" y="619"/>
                  </a:lnTo>
                  <a:lnTo>
                    <a:pt x="1356" y="546"/>
                  </a:lnTo>
                  <a:lnTo>
                    <a:pt x="1338" y="477"/>
                  </a:lnTo>
                  <a:lnTo>
                    <a:pt x="1312" y="410"/>
                  </a:lnTo>
                  <a:lnTo>
                    <a:pt x="1280" y="346"/>
                  </a:lnTo>
                  <a:lnTo>
                    <a:pt x="1242" y="287"/>
                  </a:lnTo>
                  <a:lnTo>
                    <a:pt x="1199" y="232"/>
                  </a:lnTo>
                  <a:lnTo>
                    <a:pt x="1150" y="182"/>
                  </a:lnTo>
                  <a:lnTo>
                    <a:pt x="1096" y="137"/>
                  </a:lnTo>
                  <a:lnTo>
                    <a:pt x="1037" y="97"/>
                  </a:lnTo>
                  <a:lnTo>
                    <a:pt x="975" y="64"/>
                  </a:lnTo>
                  <a:lnTo>
                    <a:pt x="909" y="37"/>
                  </a:lnTo>
                  <a:lnTo>
                    <a:pt x="839" y="17"/>
                  </a:lnTo>
                  <a:lnTo>
                    <a:pt x="767" y="5"/>
                  </a:lnTo>
                  <a:lnTo>
                    <a:pt x="692" y="0"/>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1942"/>
            <p:cNvSpPr>
              <a:spLocks/>
            </p:cNvSpPr>
            <p:nvPr/>
          </p:nvSpPr>
          <p:spPr bwMode="auto">
            <a:xfrm>
              <a:off x="5455" y="2297"/>
              <a:ext cx="143" cy="536"/>
            </a:xfrm>
            <a:custGeom>
              <a:avLst/>
              <a:gdLst>
                <a:gd name="T0" fmla="*/ 9 w 143"/>
                <a:gd name="T1" fmla="*/ 2833 h 536"/>
                <a:gd name="T2" fmla="*/ 0 w 143"/>
                <a:gd name="T3" fmla="*/ 2793 h 536"/>
                <a:gd name="T4" fmla="*/ 19 w 143"/>
                <a:gd name="T5" fmla="*/ 2777 h 536"/>
                <a:gd name="T6" fmla="*/ 26 w 143"/>
                <a:gd name="T7" fmla="*/ 2760 h 536"/>
                <a:gd name="T8" fmla="*/ 23 w 143"/>
                <a:gd name="T9" fmla="*/ 2387 h 536"/>
                <a:gd name="T10" fmla="*/ 9 w 143"/>
                <a:gd name="T11" fmla="*/ 2360 h 536"/>
                <a:gd name="T12" fmla="*/ 9 w 143"/>
                <a:gd name="T13" fmla="*/ 2305 h 536"/>
                <a:gd name="T14" fmla="*/ 26 w 143"/>
                <a:gd name="T15" fmla="*/ 2298 h 536"/>
                <a:gd name="T16" fmla="*/ 33 w 143"/>
                <a:gd name="T17" fmla="*/ 2329 h 536"/>
                <a:gd name="T18" fmla="*/ 114 w 143"/>
                <a:gd name="T19" fmla="*/ 2375 h 536"/>
                <a:gd name="T20" fmla="*/ 114 w 143"/>
                <a:gd name="T21" fmla="*/ 2546 h 536"/>
                <a:gd name="T22" fmla="*/ 142 w 143"/>
                <a:gd name="T23" fmla="*/ 2546 h 536"/>
                <a:gd name="T24" fmla="*/ 142 w 143"/>
                <a:gd name="T25" fmla="*/ 2613 h 536"/>
                <a:gd name="T26" fmla="*/ 114 w 143"/>
                <a:gd name="T27" fmla="*/ 2613 h 536"/>
                <a:gd name="T28" fmla="*/ 114 w 143"/>
                <a:gd name="T29" fmla="*/ 2784 h 536"/>
                <a:gd name="T30" fmla="*/ 9 w 143"/>
                <a:gd name="T31" fmla="*/ 2833 h 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536">
                  <a:moveTo>
                    <a:pt x="9" y="535"/>
                  </a:moveTo>
                  <a:lnTo>
                    <a:pt x="0" y="495"/>
                  </a:lnTo>
                  <a:lnTo>
                    <a:pt x="19" y="479"/>
                  </a:lnTo>
                  <a:lnTo>
                    <a:pt x="26" y="462"/>
                  </a:lnTo>
                  <a:lnTo>
                    <a:pt x="23" y="89"/>
                  </a:lnTo>
                  <a:lnTo>
                    <a:pt x="9" y="62"/>
                  </a:lnTo>
                  <a:lnTo>
                    <a:pt x="9" y="7"/>
                  </a:lnTo>
                  <a:lnTo>
                    <a:pt x="26" y="0"/>
                  </a:lnTo>
                  <a:lnTo>
                    <a:pt x="33" y="31"/>
                  </a:lnTo>
                  <a:lnTo>
                    <a:pt x="114" y="77"/>
                  </a:lnTo>
                  <a:lnTo>
                    <a:pt x="114" y="248"/>
                  </a:lnTo>
                  <a:lnTo>
                    <a:pt x="142" y="248"/>
                  </a:lnTo>
                  <a:lnTo>
                    <a:pt x="142" y="315"/>
                  </a:lnTo>
                  <a:lnTo>
                    <a:pt x="114" y="315"/>
                  </a:lnTo>
                  <a:lnTo>
                    <a:pt x="114" y="486"/>
                  </a:lnTo>
                  <a:lnTo>
                    <a:pt x="9" y="535"/>
                  </a:lnTo>
                  <a:close/>
                </a:path>
              </a:pathLst>
            </a:custGeom>
            <a:solidFill>
              <a:srgbClr val="F9AA8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 name="Picture 1943"/>
            <p:cNvPicPr>
              <a:picLocks noChangeAspect="1" noChangeArrowheads="1"/>
            </p:cNvPicPr>
            <p:nvPr/>
          </p:nvPicPr>
          <p:blipFill>
            <a:blip r:embed="rId12" cstate="print"/>
            <a:srcRect/>
            <a:stretch>
              <a:fillRect/>
            </a:stretch>
          </p:blipFill>
          <p:spPr bwMode="auto">
            <a:xfrm>
              <a:off x="6481" y="1755"/>
              <a:ext cx="268" cy="50"/>
            </a:xfrm>
            <a:prstGeom prst="rect">
              <a:avLst/>
            </a:prstGeom>
            <a:noFill/>
          </p:spPr>
        </p:pic>
        <p:sp>
          <p:nvSpPr>
            <p:cNvPr id="32" name="Rectangle 1944"/>
            <p:cNvSpPr>
              <a:spLocks noChangeArrowheads="1"/>
            </p:cNvSpPr>
            <p:nvPr/>
          </p:nvSpPr>
          <p:spPr bwMode="auto">
            <a:xfrm>
              <a:off x="6481" y="1755"/>
              <a:ext cx="268"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AutoShape 1945"/>
            <p:cNvSpPr>
              <a:spLocks/>
            </p:cNvSpPr>
            <p:nvPr/>
          </p:nvSpPr>
          <p:spPr bwMode="auto">
            <a:xfrm>
              <a:off x="6748" y="1345"/>
              <a:ext cx="1252" cy="1186"/>
            </a:xfrm>
            <a:custGeom>
              <a:avLst/>
              <a:gdLst>
                <a:gd name="T0" fmla="*/ 1230 w 1252"/>
                <a:gd name="T1" fmla="*/ 2094 h 1186"/>
                <a:gd name="T2" fmla="*/ 1155 w 1252"/>
                <a:gd name="T3" fmla="*/ 2094 h 1186"/>
                <a:gd name="T4" fmla="*/ 1177 w 1252"/>
                <a:gd name="T5" fmla="*/ 2089 h 1186"/>
                <a:gd name="T6" fmla="*/ 1195 w 1252"/>
                <a:gd name="T7" fmla="*/ 2077 h 1186"/>
                <a:gd name="T8" fmla="*/ 1208 w 1252"/>
                <a:gd name="T9" fmla="*/ 2059 h 1186"/>
                <a:gd name="T10" fmla="*/ 1212 w 1252"/>
                <a:gd name="T11" fmla="*/ 2037 h 1186"/>
                <a:gd name="T12" fmla="*/ 1212 w 1252"/>
                <a:gd name="T13" fmla="*/ 1346 h 1186"/>
                <a:gd name="T14" fmla="*/ 1251 w 1252"/>
                <a:gd name="T15" fmla="*/ 1346 h 1186"/>
                <a:gd name="T16" fmla="*/ 1251 w 1252"/>
                <a:gd name="T17" fmla="*/ 2037 h 1186"/>
                <a:gd name="T18" fmla="*/ 1244 w 1252"/>
                <a:gd name="T19" fmla="*/ 2074 h 1186"/>
                <a:gd name="T20" fmla="*/ 1230 w 1252"/>
                <a:gd name="T21" fmla="*/ 2094 h 1186"/>
                <a:gd name="T22" fmla="*/ 973 w 1252"/>
                <a:gd name="T23" fmla="*/ 2531 h 1186"/>
                <a:gd name="T24" fmla="*/ 923 w 1252"/>
                <a:gd name="T25" fmla="*/ 2531 h 1186"/>
                <a:gd name="T26" fmla="*/ 923 w 1252"/>
                <a:gd name="T27" fmla="*/ 1858 h 1186"/>
                <a:gd name="T28" fmla="*/ 919 w 1252"/>
                <a:gd name="T29" fmla="*/ 1837 h 1186"/>
                <a:gd name="T30" fmla="*/ 908 w 1252"/>
                <a:gd name="T31" fmla="*/ 1821 h 1186"/>
                <a:gd name="T32" fmla="*/ 891 w 1252"/>
                <a:gd name="T33" fmla="*/ 1810 h 1186"/>
                <a:gd name="T34" fmla="*/ 871 w 1252"/>
                <a:gd name="T35" fmla="*/ 1806 h 1186"/>
                <a:gd name="T36" fmla="*/ 0 w 1252"/>
                <a:gd name="T37" fmla="*/ 1806 h 1186"/>
                <a:gd name="T38" fmla="*/ 0 w 1252"/>
                <a:gd name="T39" fmla="*/ 1756 h 1186"/>
                <a:gd name="T40" fmla="*/ 871 w 1252"/>
                <a:gd name="T41" fmla="*/ 1756 h 1186"/>
                <a:gd name="T42" fmla="*/ 911 w 1252"/>
                <a:gd name="T43" fmla="*/ 1764 h 1186"/>
                <a:gd name="T44" fmla="*/ 943 w 1252"/>
                <a:gd name="T45" fmla="*/ 1786 h 1186"/>
                <a:gd name="T46" fmla="*/ 965 w 1252"/>
                <a:gd name="T47" fmla="*/ 1818 h 1186"/>
                <a:gd name="T48" fmla="*/ 973 w 1252"/>
                <a:gd name="T49" fmla="*/ 1858 h 1186"/>
                <a:gd name="T50" fmla="*/ 973 w 1252"/>
                <a:gd name="T51" fmla="*/ 2094 h 1186"/>
                <a:gd name="T52" fmla="*/ 1230 w 1252"/>
                <a:gd name="T53" fmla="*/ 2094 h 1186"/>
                <a:gd name="T54" fmla="*/ 1223 w 1252"/>
                <a:gd name="T55" fmla="*/ 2105 h 1186"/>
                <a:gd name="T56" fmla="*/ 1192 w 1252"/>
                <a:gd name="T57" fmla="*/ 2125 h 1186"/>
                <a:gd name="T58" fmla="*/ 1155 w 1252"/>
                <a:gd name="T59" fmla="*/ 2133 h 1186"/>
                <a:gd name="T60" fmla="*/ 973 w 1252"/>
                <a:gd name="T61" fmla="*/ 2133 h 1186"/>
                <a:gd name="T62" fmla="*/ 973 w 1252"/>
                <a:gd name="T63" fmla="*/ 2531 h 1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52" h="1186">
                  <a:moveTo>
                    <a:pt x="1230" y="748"/>
                  </a:moveTo>
                  <a:lnTo>
                    <a:pt x="1155" y="748"/>
                  </a:lnTo>
                  <a:lnTo>
                    <a:pt x="1177" y="743"/>
                  </a:lnTo>
                  <a:lnTo>
                    <a:pt x="1195" y="731"/>
                  </a:lnTo>
                  <a:lnTo>
                    <a:pt x="1208" y="713"/>
                  </a:lnTo>
                  <a:lnTo>
                    <a:pt x="1212" y="691"/>
                  </a:lnTo>
                  <a:lnTo>
                    <a:pt x="1212" y="0"/>
                  </a:lnTo>
                  <a:lnTo>
                    <a:pt x="1251" y="0"/>
                  </a:lnTo>
                  <a:lnTo>
                    <a:pt x="1251" y="691"/>
                  </a:lnTo>
                  <a:lnTo>
                    <a:pt x="1244" y="728"/>
                  </a:lnTo>
                  <a:lnTo>
                    <a:pt x="1230" y="748"/>
                  </a:lnTo>
                  <a:close/>
                  <a:moveTo>
                    <a:pt x="973" y="1185"/>
                  </a:moveTo>
                  <a:lnTo>
                    <a:pt x="923" y="1185"/>
                  </a:lnTo>
                  <a:lnTo>
                    <a:pt x="923" y="512"/>
                  </a:lnTo>
                  <a:lnTo>
                    <a:pt x="919" y="491"/>
                  </a:lnTo>
                  <a:lnTo>
                    <a:pt x="908" y="475"/>
                  </a:lnTo>
                  <a:lnTo>
                    <a:pt x="891" y="464"/>
                  </a:lnTo>
                  <a:lnTo>
                    <a:pt x="871" y="460"/>
                  </a:lnTo>
                  <a:lnTo>
                    <a:pt x="0" y="460"/>
                  </a:lnTo>
                  <a:lnTo>
                    <a:pt x="0" y="410"/>
                  </a:lnTo>
                  <a:lnTo>
                    <a:pt x="871" y="410"/>
                  </a:lnTo>
                  <a:lnTo>
                    <a:pt x="911" y="418"/>
                  </a:lnTo>
                  <a:lnTo>
                    <a:pt x="943" y="440"/>
                  </a:lnTo>
                  <a:lnTo>
                    <a:pt x="965" y="472"/>
                  </a:lnTo>
                  <a:lnTo>
                    <a:pt x="973" y="512"/>
                  </a:lnTo>
                  <a:lnTo>
                    <a:pt x="973" y="748"/>
                  </a:lnTo>
                  <a:lnTo>
                    <a:pt x="1230" y="748"/>
                  </a:lnTo>
                  <a:lnTo>
                    <a:pt x="1223" y="759"/>
                  </a:lnTo>
                  <a:lnTo>
                    <a:pt x="1192" y="779"/>
                  </a:lnTo>
                  <a:lnTo>
                    <a:pt x="1155" y="787"/>
                  </a:lnTo>
                  <a:lnTo>
                    <a:pt x="973" y="787"/>
                  </a:lnTo>
                  <a:lnTo>
                    <a:pt x="973" y="1185"/>
                  </a:lnTo>
                  <a:close/>
                </a:path>
              </a:pathLst>
            </a:custGeom>
            <a:solidFill>
              <a:srgbClr val="F04E2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1946"/>
            <p:cNvSpPr>
              <a:spLocks/>
            </p:cNvSpPr>
            <p:nvPr/>
          </p:nvSpPr>
          <p:spPr bwMode="auto">
            <a:xfrm>
              <a:off x="6748" y="1345"/>
              <a:ext cx="1252" cy="1186"/>
            </a:xfrm>
            <a:custGeom>
              <a:avLst/>
              <a:gdLst>
                <a:gd name="T0" fmla="*/ 1212 w 1252"/>
                <a:gd name="T1" fmla="*/ 1346 h 1186"/>
                <a:gd name="T2" fmla="*/ 1212 w 1252"/>
                <a:gd name="T3" fmla="*/ 2037 h 1186"/>
                <a:gd name="T4" fmla="*/ 1208 w 1252"/>
                <a:gd name="T5" fmla="*/ 2059 h 1186"/>
                <a:gd name="T6" fmla="*/ 1195 w 1252"/>
                <a:gd name="T7" fmla="*/ 2077 h 1186"/>
                <a:gd name="T8" fmla="*/ 1177 w 1252"/>
                <a:gd name="T9" fmla="*/ 2089 h 1186"/>
                <a:gd name="T10" fmla="*/ 1155 w 1252"/>
                <a:gd name="T11" fmla="*/ 2094 h 1186"/>
                <a:gd name="T12" fmla="*/ 973 w 1252"/>
                <a:gd name="T13" fmla="*/ 2094 h 1186"/>
                <a:gd name="T14" fmla="*/ 973 w 1252"/>
                <a:gd name="T15" fmla="*/ 1858 h 1186"/>
                <a:gd name="T16" fmla="*/ 965 w 1252"/>
                <a:gd name="T17" fmla="*/ 1818 h 1186"/>
                <a:gd name="T18" fmla="*/ 943 w 1252"/>
                <a:gd name="T19" fmla="*/ 1786 h 1186"/>
                <a:gd name="T20" fmla="*/ 911 w 1252"/>
                <a:gd name="T21" fmla="*/ 1764 h 1186"/>
                <a:gd name="T22" fmla="*/ 871 w 1252"/>
                <a:gd name="T23" fmla="*/ 1756 h 1186"/>
                <a:gd name="T24" fmla="*/ 0 w 1252"/>
                <a:gd name="T25" fmla="*/ 1756 h 1186"/>
                <a:gd name="T26" fmla="*/ 0 w 1252"/>
                <a:gd name="T27" fmla="*/ 1806 h 1186"/>
                <a:gd name="T28" fmla="*/ 871 w 1252"/>
                <a:gd name="T29" fmla="*/ 1806 h 1186"/>
                <a:gd name="T30" fmla="*/ 891 w 1252"/>
                <a:gd name="T31" fmla="*/ 1810 h 1186"/>
                <a:gd name="T32" fmla="*/ 908 w 1252"/>
                <a:gd name="T33" fmla="*/ 1821 h 1186"/>
                <a:gd name="T34" fmla="*/ 919 w 1252"/>
                <a:gd name="T35" fmla="*/ 1837 h 1186"/>
                <a:gd name="T36" fmla="*/ 923 w 1252"/>
                <a:gd name="T37" fmla="*/ 1858 h 1186"/>
                <a:gd name="T38" fmla="*/ 923 w 1252"/>
                <a:gd name="T39" fmla="*/ 2531 h 1186"/>
                <a:gd name="T40" fmla="*/ 973 w 1252"/>
                <a:gd name="T41" fmla="*/ 2531 h 1186"/>
                <a:gd name="T42" fmla="*/ 973 w 1252"/>
                <a:gd name="T43" fmla="*/ 2133 h 1186"/>
                <a:gd name="T44" fmla="*/ 1155 w 1252"/>
                <a:gd name="T45" fmla="*/ 2133 h 1186"/>
                <a:gd name="T46" fmla="*/ 1192 w 1252"/>
                <a:gd name="T47" fmla="*/ 2125 h 1186"/>
                <a:gd name="T48" fmla="*/ 1223 w 1252"/>
                <a:gd name="T49" fmla="*/ 2105 h 1186"/>
                <a:gd name="T50" fmla="*/ 1244 w 1252"/>
                <a:gd name="T51" fmla="*/ 2074 h 1186"/>
                <a:gd name="T52" fmla="*/ 1251 w 1252"/>
                <a:gd name="T53" fmla="*/ 2037 h 1186"/>
                <a:gd name="T54" fmla="*/ 1251 w 1252"/>
                <a:gd name="T55" fmla="*/ 1346 h 1186"/>
                <a:gd name="T56" fmla="*/ 1212 w 1252"/>
                <a:gd name="T57" fmla="*/ 1346 h 1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52" h="1186">
                  <a:moveTo>
                    <a:pt x="1212" y="0"/>
                  </a:moveTo>
                  <a:lnTo>
                    <a:pt x="1212" y="691"/>
                  </a:lnTo>
                  <a:lnTo>
                    <a:pt x="1208" y="713"/>
                  </a:lnTo>
                  <a:lnTo>
                    <a:pt x="1195" y="731"/>
                  </a:lnTo>
                  <a:lnTo>
                    <a:pt x="1177" y="743"/>
                  </a:lnTo>
                  <a:lnTo>
                    <a:pt x="1155" y="748"/>
                  </a:lnTo>
                  <a:lnTo>
                    <a:pt x="973" y="748"/>
                  </a:lnTo>
                  <a:lnTo>
                    <a:pt x="973" y="512"/>
                  </a:lnTo>
                  <a:lnTo>
                    <a:pt x="965" y="472"/>
                  </a:lnTo>
                  <a:lnTo>
                    <a:pt x="943" y="440"/>
                  </a:lnTo>
                  <a:lnTo>
                    <a:pt x="911" y="418"/>
                  </a:lnTo>
                  <a:lnTo>
                    <a:pt x="871" y="410"/>
                  </a:lnTo>
                  <a:lnTo>
                    <a:pt x="0" y="410"/>
                  </a:lnTo>
                  <a:lnTo>
                    <a:pt x="0" y="460"/>
                  </a:lnTo>
                  <a:lnTo>
                    <a:pt x="871" y="460"/>
                  </a:lnTo>
                  <a:lnTo>
                    <a:pt x="891" y="464"/>
                  </a:lnTo>
                  <a:lnTo>
                    <a:pt x="908" y="475"/>
                  </a:lnTo>
                  <a:lnTo>
                    <a:pt x="919" y="491"/>
                  </a:lnTo>
                  <a:lnTo>
                    <a:pt x="923" y="512"/>
                  </a:lnTo>
                  <a:lnTo>
                    <a:pt x="923" y="1185"/>
                  </a:lnTo>
                  <a:lnTo>
                    <a:pt x="973" y="1185"/>
                  </a:lnTo>
                  <a:lnTo>
                    <a:pt x="973" y="787"/>
                  </a:lnTo>
                  <a:lnTo>
                    <a:pt x="1155" y="787"/>
                  </a:lnTo>
                  <a:lnTo>
                    <a:pt x="1192" y="779"/>
                  </a:lnTo>
                  <a:lnTo>
                    <a:pt x="1223" y="759"/>
                  </a:lnTo>
                  <a:lnTo>
                    <a:pt x="1244" y="728"/>
                  </a:lnTo>
                  <a:lnTo>
                    <a:pt x="1251" y="691"/>
                  </a:lnTo>
                  <a:lnTo>
                    <a:pt x="1251" y="0"/>
                  </a:lnTo>
                  <a:lnTo>
                    <a:pt x="1212" y="0"/>
                  </a:lnTo>
                  <a:close/>
                </a:path>
              </a:pathLst>
            </a:custGeom>
            <a:noFill/>
            <a:ln w="656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5" name="Picture 1947"/>
            <p:cNvPicPr>
              <a:picLocks noChangeAspect="1" noChangeArrowheads="1"/>
            </p:cNvPicPr>
            <p:nvPr/>
          </p:nvPicPr>
          <p:blipFill>
            <a:blip r:embed="rId13" cstate="print"/>
            <a:srcRect/>
            <a:stretch>
              <a:fillRect/>
            </a:stretch>
          </p:blipFill>
          <p:spPr bwMode="auto">
            <a:xfrm>
              <a:off x="6481" y="1598"/>
              <a:ext cx="268" cy="50"/>
            </a:xfrm>
            <a:prstGeom prst="rect">
              <a:avLst/>
            </a:prstGeom>
            <a:noFill/>
          </p:spPr>
        </p:pic>
        <p:sp>
          <p:nvSpPr>
            <p:cNvPr id="36" name="Rectangle 1948"/>
            <p:cNvSpPr>
              <a:spLocks noChangeArrowheads="1"/>
            </p:cNvSpPr>
            <p:nvPr/>
          </p:nvSpPr>
          <p:spPr bwMode="auto">
            <a:xfrm>
              <a:off x="6481" y="1598"/>
              <a:ext cx="268"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AutoShape 1949"/>
            <p:cNvSpPr>
              <a:spLocks/>
            </p:cNvSpPr>
            <p:nvPr/>
          </p:nvSpPr>
          <p:spPr bwMode="auto">
            <a:xfrm>
              <a:off x="6748" y="1345"/>
              <a:ext cx="1921" cy="2275"/>
            </a:xfrm>
            <a:custGeom>
              <a:avLst/>
              <a:gdLst>
                <a:gd name="T0" fmla="*/ 1616 w 1921"/>
                <a:gd name="T1" fmla="*/ 1598 h 2275"/>
                <a:gd name="T2" fmla="*/ 1577 w 1921"/>
                <a:gd name="T3" fmla="*/ 1598 h 2275"/>
                <a:gd name="T4" fmla="*/ 1577 w 1921"/>
                <a:gd name="T5" fmla="*/ 1346 h 2275"/>
                <a:gd name="T6" fmla="*/ 1616 w 1921"/>
                <a:gd name="T7" fmla="*/ 1346 h 2275"/>
                <a:gd name="T8" fmla="*/ 1616 w 1921"/>
                <a:gd name="T9" fmla="*/ 1598 h 2275"/>
                <a:gd name="T10" fmla="*/ 1921 w 1921"/>
                <a:gd name="T11" fmla="*/ 2094 h 2275"/>
                <a:gd name="T12" fmla="*/ 1871 w 1921"/>
                <a:gd name="T13" fmla="*/ 2094 h 2275"/>
                <a:gd name="T14" fmla="*/ 1871 w 1921"/>
                <a:gd name="T15" fmla="*/ 1700 h 2275"/>
                <a:gd name="T16" fmla="*/ 1867 w 1921"/>
                <a:gd name="T17" fmla="*/ 1680 h 2275"/>
                <a:gd name="T18" fmla="*/ 1856 w 1921"/>
                <a:gd name="T19" fmla="*/ 1664 h 2275"/>
                <a:gd name="T20" fmla="*/ 1839 w 1921"/>
                <a:gd name="T21" fmla="*/ 1652 h 2275"/>
                <a:gd name="T22" fmla="*/ 1819 w 1921"/>
                <a:gd name="T23" fmla="*/ 1648 h 2275"/>
                <a:gd name="T24" fmla="*/ 0 w 1921"/>
                <a:gd name="T25" fmla="*/ 1648 h 2275"/>
                <a:gd name="T26" fmla="*/ 0 w 1921"/>
                <a:gd name="T27" fmla="*/ 1598 h 2275"/>
                <a:gd name="T28" fmla="*/ 1819 w 1921"/>
                <a:gd name="T29" fmla="*/ 1598 h 2275"/>
                <a:gd name="T30" fmla="*/ 1858 w 1921"/>
                <a:gd name="T31" fmla="*/ 1606 h 2275"/>
                <a:gd name="T32" fmla="*/ 1891 w 1921"/>
                <a:gd name="T33" fmla="*/ 1628 h 2275"/>
                <a:gd name="T34" fmla="*/ 1913 w 1921"/>
                <a:gd name="T35" fmla="*/ 1661 h 2275"/>
                <a:gd name="T36" fmla="*/ 1921 w 1921"/>
                <a:gd name="T37" fmla="*/ 1700 h 2275"/>
                <a:gd name="T38" fmla="*/ 1921 w 1921"/>
                <a:gd name="T39" fmla="*/ 2094 h 2275"/>
                <a:gd name="T40" fmla="*/ 1819 w 1921"/>
                <a:gd name="T41" fmla="*/ 3620 h 2275"/>
                <a:gd name="T42" fmla="*/ 1690 w 1921"/>
                <a:gd name="T43" fmla="*/ 3620 h 2275"/>
                <a:gd name="T44" fmla="*/ 1690 w 1921"/>
                <a:gd name="T45" fmla="*/ 3570 h 2275"/>
                <a:gd name="T46" fmla="*/ 1819 w 1921"/>
                <a:gd name="T47" fmla="*/ 3570 h 2275"/>
                <a:gd name="T48" fmla="*/ 1839 w 1921"/>
                <a:gd name="T49" fmla="*/ 3566 h 2275"/>
                <a:gd name="T50" fmla="*/ 1856 w 1921"/>
                <a:gd name="T51" fmla="*/ 3555 h 2275"/>
                <a:gd name="T52" fmla="*/ 1867 w 1921"/>
                <a:gd name="T53" fmla="*/ 3539 h 2275"/>
                <a:gd name="T54" fmla="*/ 1871 w 1921"/>
                <a:gd name="T55" fmla="*/ 3518 h 2275"/>
                <a:gd name="T56" fmla="*/ 1871 w 1921"/>
                <a:gd name="T57" fmla="*/ 2133 h 2275"/>
                <a:gd name="T58" fmla="*/ 1673 w 1921"/>
                <a:gd name="T59" fmla="*/ 2133 h 2275"/>
                <a:gd name="T60" fmla="*/ 1635 w 1921"/>
                <a:gd name="T61" fmla="*/ 2125 h 2275"/>
                <a:gd name="T62" fmla="*/ 1605 w 1921"/>
                <a:gd name="T63" fmla="*/ 2105 h 2275"/>
                <a:gd name="T64" fmla="*/ 1584 w 1921"/>
                <a:gd name="T65" fmla="*/ 2074 h 2275"/>
                <a:gd name="T66" fmla="*/ 1577 w 1921"/>
                <a:gd name="T67" fmla="*/ 2037 h 2275"/>
                <a:gd name="T68" fmla="*/ 1577 w 1921"/>
                <a:gd name="T69" fmla="*/ 1648 h 2275"/>
                <a:gd name="T70" fmla="*/ 1616 w 1921"/>
                <a:gd name="T71" fmla="*/ 1648 h 2275"/>
                <a:gd name="T72" fmla="*/ 1616 w 1921"/>
                <a:gd name="T73" fmla="*/ 2037 h 2275"/>
                <a:gd name="T74" fmla="*/ 1620 w 1921"/>
                <a:gd name="T75" fmla="*/ 2059 h 2275"/>
                <a:gd name="T76" fmla="*/ 1632 w 1921"/>
                <a:gd name="T77" fmla="*/ 2077 h 2275"/>
                <a:gd name="T78" fmla="*/ 1651 w 1921"/>
                <a:gd name="T79" fmla="*/ 2089 h 2275"/>
                <a:gd name="T80" fmla="*/ 1673 w 1921"/>
                <a:gd name="T81" fmla="*/ 2094 h 2275"/>
                <a:gd name="T82" fmla="*/ 1921 w 1921"/>
                <a:gd name="T83" fmla="*/ 2094 h 2275"/>
                <a:gd name="T84" fmla="*/ 1921 w 1921"/>
                <a:gd name="T85" fmla="*/ 3518 h 2275"/>
                <a:gd name="T86" fmla="*/ 1913 w 1921"/>
                <a:gd name="T87" fmla="*/ 3558 h 2275"/>
                <a:gd name="T88" fmla="*/ 1891 w 1921"/>
                <a:gd name="T89" fmla="*/ 3590 h 2275"/>
                <a:gd name="T90" fmla="*/ 1858 w 1921"/>
                <a:gd name="T91" fmla="*/ 3612 h 2275"/>
                <a:gd name="T92" fmla="*/ 1819 w 1921"/>
                <a:gd name="T93" fmla="*/ 3620 h 22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21" h="2275">
                  <a:moveTo>
                    <a:pt x="1616" y="252"/>
                  </a:moveTo>
                  <a:lnTo>
                    <a:pt x="1577" y="252"/>
                  </a:lnTo>
                  <a:lnTo>
                    <a:pt x="1577" y="0"/>
                  </a:lnTo>
                  <a:lnTo>
                    <a:pt x="1616" y="0"/>
                  </a:lnTo>
                  <a:lnTo>
                    <a:pt x="1616" y="252"/>
                  </a:lnTo>
                  <a:close/>
                  <a:moveTo>
                    <a:pt x="1921" y="748"/>
                  </a:moveTo>
                  <a:lnTo>
                    <a:pt x="1871" y="748"/>
                  </a:lnTo>
                  <a:lnTo>
                    <a:pt x="1871" y="354"/>
                  </a:lnTo>
                  <a:lnTo>
                    <a:pt x="1867" y="334"/>
                  </a:lnTo>
                  <a:lnTo>
                    <a:pt x="1856" y="318"/>
                  </a:lnTo>
                  <a:lnTo>
                    <a:pt x="1839" y="306"/>
                  </a:lnTo>
                  <a:lnTo>
                    <a:pt x="1819" y="302"/>
                  </a:lnTo>
                  <a:lnTo>
                    <a:pt x="0" y="302"/>
                  </a:lnTo>
                  <a:lnTo>
                    <a:pt x="0" y="252"/>
                  </a:lnTo>
                  <a:lnTo>
                    <a:pt x="1819" y="252"/>
                  </a:lnTo>
                  <a:lnTo>
                    <a:pt x="1858" y="260"/>
                  </a:lnTo>
                  <a:lnTo>
                    <a:pt x="1891" y="282"/>
                  </a:lnTo>
                  <a:lnTo>
                    <a:pt x="1913" y="315"/>
                  </a:lnTo>
                  <a:lnTo>
                    <a:pt x="1921" y="354"/>
                  </a:lnTo>
                  <a:lnTo>
                    <a:pt x="1921" y="748"/>
                  </a:lnTo>
                  <a:close/>
                  <a:moveTo>
                    <a:pt x="1819" y="2274"/>
                  </a:moveTo>
                  <a:lnTo>
                    <a:pt x="1690" y="2274"/>
                  </a:lnTo>
                  <a:lnTo>
                    <a:pt x="1690" y="2224"/>
                  </a:lnTo>
                  <a:lnTo>
                    <a:pt x="1819" y="2224"/>
                  </a:lnTo>
                  <a:lnTo>
                    <a:pt x="1839" y="2220"/>
                  </a:lnTo>
                  <a:lnTo>
                    <a:pt x="1856" y="2209"/>
                  </a:lnTo>
                  <a:lnTo>
                    <a:pt x="1867" y="2193"/>
                  </a:lnTo>
                  <a:lnTo>
                    <a:pt x="1871" y="2172"/>
                  </a:lnTo>
                  <a:lnTo>
                    <a:pt x="1871" y="787"/>
                  </a:lnTo>
                  <a:lnTo>
                    <a:pt x="1673" y="787"/>
                  </a:lnTo>
                  <a:lnTo>
                    <a:pt x="1635" y="779"/>
                  </a:lnTo>
                  <a:lnTo>
                    <a:pt x="1605" y="759"/>
                  </a:lnTo>
                  <a:lnTo>
                    <a:pt x="1584" y="728"/>
                  </a:lnTo>
                  <a:lnTo>
                    <a:pt x="1577" y="691"/>
                  </a:lnTo>
                  <a:lnTo>
                    <a:pt x="1577" y="302"/>
                  </a:lnTo>
                  <a:lnTo>
                    <a:pt x="1616" y="302"/>
                  </a:lnTo>
                  <a:lnTo>
                    <a:pt x="1616" y="691"/>
                  </a:lnTo>
                  <a:lnTo>
                    <a:pt x="1620" y="713"/>
                  </a:lnTo>
                  <a:lnTo>
                    <a:pt x="1632" y="731"/>
                  </a:lnTo>
                  <a:lnTo>
                    <a:pt x="1651" y="743"/>
                  </a:lnTo>
                  <a:lnTo>
                    <a:pt x="1673" y="748"/>
                  </a:lnTo>
                  <a:lnTo>
                    <a:pt x="1921" y="748"/>
                  </a:lnTo>
                  <a:lnTo>
                    <a:pt x="1921" y="2172"/>
                  </a:lnTo>
                  <a:lnTo>
                    <a:pt x="1913" y="2212"/>
                  </a:lnTo>
                  <a:lnTo>
                    <a:pt x="1891" y="2244"/>
                  </a:lnTo>
                  <a:lnTo>
                    <a:pt x="1858" y="2266"/>
                  </a:lnTo>
                  <a:lnTo>
                    <a:pt x="1819" y="2274"/>
                  </a:lnTo>
                  <a:close/>
                </a:path>
              </a:pathLst>
            </a:custGeom>
            <a:solidFill>
              <a:srgbClr val="40AD4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1950"/>
            <p:cNvSpPr>
              <a:spLocks/>
            </p:cNvSpPr>
            <p:nvPr/>
          </p:nvSpPr>
          <p:spPr bwMode="auto">
            <a:xfrm>
              <a:off x="8364" y="1648"/>
              <a:ext cx="256" cy="446"/>
            </a:xfrm>
            <a:custGeom>
              <a:avLst/>
              <a:gdLst>
                <a:gd name="T0" fmla="*/ 255 w 256"/>
                <a:gd name="T1" fmla="*/ 2094 h 446"/>
                <a:gd name="T2" fmla="*/ 57 w 256"/>
                <a:gd name="T3" fmla="*/ 2094 h 446"/>
                <a:gd name="T4" fmla="*/ 35 w 256"/>
                <a:gd name="T5" fmla="*/ 2089 h 446"/>
                <a:gd name="T6" fmla="*/ 16 w 256"/>
                <a:gd name="T7" fmla="*/ 2077 h 446"/>
                <a:gd name="T8" fmla="*/ 4 w 256"/>
                <a:gd name="T9" fmla="*/ 2059 h 446"/>
                <a:gd name="T10" fmla="*/ 0 w 256"/>
                <a:gd name="T11" fmla="*/ 2037 h 446"/>
                <a:gd name="T12" fmla="*/ 0 w 256"/>
                <a:gd name="T13" fmla="*/ 1648 h 446"/>
                <a:gd name="T14" fmla="*/ 203 w 256"/>
                <a:gd name="T15" fmla="*/ 1648 h 446"/>
                <a:gd name="T16" fmla="*/ 223 w 256"/>
                <a:gd name="T17" fmla="*/ 1652 h 446"/>
                <a:gd name="T18" fmla="*/ 240 w 256"/>
                <a:gd name="T19" fmla="*/ 1664 h 446"/>
                <a:gd name="T20" fmla="*/ 251 w 256"/>
                <a:gd name="T21" fmla="*/ 1680 h 446"/>
                <a:gd name="T22" fmla="*/ 255 w 256"/>
                <a:gd name="T23" fmla="*/ 1700 h 446"/>
                <a:gd name="T24" fmla="*/ 255 w 256"/>
                <a:gd name="T25" fmla="*/ 2094 h 4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6" h="446">
                  <a:moveTo>
                    <a:pt x="255" y="446"/>
                  </a:moveTo>
                  <a:lnTo>
                    <a:pt x="57" y="446"/>
                  </a:lnTo>
                  <a:lnTo>
                    <a:pt x="35" y="441"/>
                  </a:lnTo>
                  <a:lnTo>
                    <a:pt x="16" y="429"/>
                  </a:lnTo>
                  <a:lnTo>
                    <a:pt x="4" y="411"/>
                  </a:lnTo>
                  <a:lnTo>
                    <a:pt x="0" y="389"/>
                  </a:lnTo>
                  <a:lnTo>
                    <a:pt x="0" y="0"/>
                  </a:lnTo>
                  <a:lnTo>
                    <a:pt x="203" y="0"/>
                  </a:lnTo>
                  <a:lnTo>
                    <a:pt x="223" y="4"/>
                  </a:lnTo>
                  <a:lnTo>
                    <a:pt x="240" y="16"/>
                  </a:lnTo>
                  <a:lnTo>
                    <a:pt x="251" y="32"/>
                  </a:lnTo>
                  <a:lnTo>
                    <a:pt x="255" y="52"/>
                  </a:lnTo>
                  <a:lnTo>
                    <a:pt x="255" y="446"/>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Freeform 1951"/>
            <p:cNvSpPr>
              <a:spLocks/>
            </p:cNvSpPr>
            <p:nvPr/>
          </p:nvSpPr>
          <p:spPr bwMode="auto">
            <a:xfrm>
              <a:off x="6748" y="1345"/>
              <a:ext cx="1921" cy="2275"/>
            </a:xfrm>
            <a:custGeom>
              <a:avLst/>
              <a:gdLst>
                <a:gd name="T0" fmla="*/ 1819 w 1921"/>
                <a:gd name="T1" fmla="*/ 1598 h 2275"/>
                <a:gd name="T2" fmla="*/ 1616 w 1921"/>
                <a:gd name="T3" fmla="*/ 1598 h 2275"/>
                <a:gd name="T4" fmla="*/ 1616 w 1921"/>
                <a:gd name="T5" fmla="*/ 1346 h 2275"/>
                <a:gd name="T6" fmla="*/ 1577 w 1921"/>
                <a:gd name="T7" fmla="*/ 1346 h 2275"/>
                <a:gd name="T8" fmla="*/ 1577 w 1921"/>
                <a:gd name="T9" fmla="*/ 1598 h 2275"/>
                <a:gd name="T10" fmla="*/ 0 w 1921"/>
                <a:gd name="T11" fmla="*/ 1598 h 2275"/>
                <a:gd name="T12" fmla="*/ 0 w 1921"/>
                <a:gd name="T13" fmla="*/ 1648 h 2275"/>
                <a:gd name="T14" fmla="*/ 1577 w 1921"/>
                <a:gd name="T15" fmla="*/ 1648 h 2275"/>
                <a:gd name="T16" fmla="*/ 1577 w 1921"/>
                <a:gd name="T17" fmla="*/ 2037 h 2275"/>
                <a:gd name="T18" fmla="*/ 1584 w 1921"/>
                <a:gd name="T19" fmla="*/ 2074 h 2275"/>
                <a:gd name="T20" fmla="*/ 1605 w 1921"/>
                <a:gd name="T21" fmla="*/ 2105 h 2275"/>
                <a:gd name="T22" fmla="*/ 1635 w 1921"/>
                <a:gd name="T23" fmla="*/ 2125 h 2275"/>
                <a:gd name="T24" fmla="*/ 1673 w 1921"/>
                <a:gd name="T25" fmla="*/ 2133 h 2275"/>
                <a:gd name="T26" fmla="*/ 1871 w 1921"/>
                <a:gd name="T27" fmla="*/ 2133 h 2275"/>
                <a:gd name="T28" fmla="*/ 1871 w 1921"/>
                <a:gd name="T29" fmla="*/ 3518 h 2275"/>
                <a:gd name="T30" fmla="*/ 1867 w 1921"/>
                <a:gd name="T31" fmla="*/ 3539 h 2275"/>
                <a:gd name="T32" fmla="*/ 1856 w 1921"/>
                <a:gd name="T33" fmla="*/ 3555 h 2275"/>
                <a:gd name="T34" fmla="*/ 1839 w 1921"/>
                <a:gd name="T35" fmla="*/ 3566 h 2275"/>
                <a:gd name="T36" fmla="*/ 1819 w 1921"/>
                <a:gd name="T37" fmla="*/ 3570 h 2275"/>
                <a:gd name="T38" fmla="*/ 1690 w 1921"/>
                <a:gd name="T39" fmla="*/ 3570 h 2275"/>
                <a:gd name="T40" fmla="*/ 1690 w 1921"/>
                <a:gd name="T41" fmla="*/ 3620 h 2275"/>
                <a:gd name="T42" fmla="*/ 1819 w 1921"/>
                <a:gd name="T43" fmla="*/ 3620 h 2275"/>
                <a:gd name="T44" fmla="*/ 1858 w 1921"/>
                <a:gd name="T45" fmla="*/ 3612 h 2275"/>
                <a:gd name="T46" fmla="*/ 1891 w 1921"/>
                <a:gd name="T47" fmla="*/ 3590 h 2275"/>
                <a:gd name="T48" fmla="*/ 1913 w 1921"/>
                <a:gd name="T49" fmla="*/ 3558 h 2275"/>
                <a:gd name="T50" fmla="*/ 1921 w 1921"/>
                <a:gd name="T51" fmla="*/ 3518 h 2275"/>
                <a:gd name="T52" fmla="*/ 1921 w 1921"/>
                <a:gd name="T53" fmla="*/ 1700 h 2275"/>
                <a:gd name="T54" fmla="*/ 1913 w 1921"/>
                <a:gd name="T55" fmla="*/ 1661 h 2275"/>
                <a:gd name="T56" fmla="*/ 1891 w 1921"/>
                <a:gd name="T57" fmla="*/ 1628 h 2275"/>
                <a:gd name="T58" fmla="*/ 1858 w 1921"/>
                <a:gd name="T59" fmla="*/ 1606 h 2275"/>
                <a:gd name="T60" fmla="*/ 1819 w 1921"/>
                <a:gd name="T61" fmla="*/ 1598 h 22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21" h="2275">
                  <a:moveTo>
                    <a:pt x="1819" y="252"/>
                  </a:moveTo>
                  <a:lnTo>
                    <a:pt x="1616" y="252"/>
                  </a:lnTo>
                  <a:lnTo>
                    <a:pt x="1616" y="0"/>
                  </a:lnTo>
                  <a:lnTo>
                    <a:pt x="1577" y="0"/>
                  </a:lnTo>
                  <a:lnTo>
                    <a:pt x="1577" y="252"/>
                  </a:lnTo>
                  <a:lnTo>
                    <a:pt x="0" y="252"/>
                  </a:lnTo>
                  <a:lnTo>
                    <a:pt x="0" y="302"/>
                  </a:lnTo>
                  <a:lnTo>
                    <a:pt x="1577" y="302"/>
                  </a:lnTo>
                  <a:lnTo>
                    <a:pt x="1577" y="691"/>
                  </a:lnTo>
                  <a:lnTo>
                    <a:pt x="1584" y="728"/>
                  </a:lnTo>
                  <a:lnTo>
                    <a:pt x="1605" y="759"/>
                  </a:lnTo>
                  <a:lnTo>
                    <a:pt x="1635" y="779"/>
                  </a:lnTo>
                  <a:lnTo>
                    <a:pt x="1673" y="787"/>
                  </a:lnTo>
                  <a:lnTo>
                    <a:pt x="1871" y="787"/>
                  </a:lnTo>
                  <a:lnTo>
                    <a:pt x="1871" y="2172"/>
                  </a:lnTo>
                  <a:lnTo>
                    <a:pt x="1867" y="2193"/>
                  </a:lnTo>
                  <a:lnTo>
                    <a:pt x="1856" y="2209"/>
                  </a:lnTo>
                  <a:lnTo>
                    <a:pt x="1839" y="2220"/>
                  </a:lnTo>
                  <a:lnTo>
                    <a:pt x="1819" y="2224"/>
                  </a:lnTo>
                  <a:lnTo>
                    <a:pt x="1690" y="2224"/>
                  </a:lnTo>
                  <a:lnTo>
                    <a:pt x="1690" y="2274"/>
                  </a:lnTo>
                  <a:lnTo>
                    <a:pt x="1819" y="2274"/>
                  </a:lnTo>
                  <a:lnTo>
                    <a:pt x="1858" y="2266"/>
                  </a:lnTo>
                  <a:lnTo>
                    <a:pt x="1891" y="2244"/>
                  </a:lnTo>
                  <a:lnTo>
                    <a:pt x="1913" y="2212"/>
                  </a:lnTo>
                  <a:lnTo>
                    <a:pt x="1921" y="2172"/>
                  </a:lnTo>
                  <a:lnTo>
                    <a:pt x="1921" y="354"/>
                  </a:lnTo>
                  <a:lnTo>
                    <a:pt x="1913" y="315"/>
                  </a:lnTo>
                  <a:lnTo>
                    <a:pt x="1891" y="282"/>
                  </a:lnTo>
                  <a:lnTo>
                    <a:pt x="1858" y="260"/>
                  </a:lnTo>
                  <a:lnTo>
                    <a:pt x="1819" y="252"/>
                  </a:lnTo>
                  <a:close/>
                </a:path>
              </a:pathLst>
            </a:custGeom>
            <a:noFill/>
            <a:ln w="656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AutoShape 1952"/>
            <p:cNvSpPr>
              <a:spLocks/>
            </p:cNvSpPr>
            <p:nvPr/>
          </p:nvSpPr>
          <p:spPr bwMode="auto">
            <a:xfrm>
              <a:off x="6910" y="2654"/>
              <a:ext cx="490" cy="966"/>
            </a:xfrm>
            <a:custGeom>
              <a:avLst/>
              <a:gdLst>
                <a:gd name="T0" fmla="*/ 489 w 490"/>
                <a:gd name="T1" fmla="*/ 2704 h 966"/>
                <a:gd name="T2" fmla="*/ 0 w 490"/>
                <a:gd name="T3" fmla="*/ 2704 h 966"/>
                <a:gd name="T4" fmla="*/ 0 w 490"/>
                <a:gd name="T5" fmla="*/ 2655 h 966"/>
                <a:gd name="T6" fmla="*/ 489 w 490"/>
                <a:gd name="T7" fmla="*/ 2655 h 966"/>
                <a:gd name="T8" fmla="*/ 489 w 490"/>
                <a:gd name="T9" fmla="*/ 2704 h 966"/>
                <a:gd name="T10" fmla="*/ 482 w 490"/>
                <a:gd name="T11" fmla="*/ 3620 h 966"/>
                <a:gd name="T12" fmla="*/ 321 w 490"/>
                <a:gd name="T13" fmla="*/ 3620 h 966"/>
                <a:gd name="T14" fmla="*/ 282 w 490"/>
                <a:gd name="T15" fmla="*/ 3612 h 966"/>
                <a:gd name="T16" fmla="*/ 249 w 490"/>
                <a:gd name="T17" fmla="*/ 3591 h 966"/>
                <a:gd name="T18" fmla="*/ 228 w 490"/>
                <a:gd name="T19" fmla="*/ 3558 h 966"/>
                <a:gd name="T20" fmla="*/ 220 w 490"/>
                <a:gd name="T21" fmla="*/ 3519 h 966"/>
                <a:gd name="T22" fmla="*/ 220 w 490"/>
                <a:gd name="T23" fmla="*/ 2704 h 966"/>
                <a:gd name="T24" fmla="*/ 269 w 490"/>
                <a:gd name="T25" fmla="*/ 2704 h 966"/>
                <a:gd name="T26" fmla="*/ 269 w 490"/>
                <a:gd name="T27" fmla="*/ 3519 h 966"/>
                <a:gd name="T28" fmla="*/ 273 w 490"/>
                <a:gd name="T29" fmla="*/ 3539 h 966"/>
                <a:gd name="T30" fmla="*/ 283 w 490"/>
                <a:gd name="T31" fmla="*/ 3555 h 966"/>
                <a:gd name="T32" fmla="*/ 294 w 490"/>
                <a:gd name="T33" fmla="*/ 3566 h 966"/>
                <a:gd name="T34" fmla="*/ 305 w 490"/>
                <a:gd name="T35" fmla="*/ 3571 h 966"/>
                <a:gd name="T36" fmla="*/ 482 w 490"/>
                <a:gd name="T37" fmla="*/ 3571 h 966"/>
                <a:gd name="T38" fmla="*/ 482 w 490"/>
                <a:gd name="T39" fmla="*/ 3620 h 9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0" h="966">
                  <a:moveTo>
                    <a:pt x="489" y="49"/>
                  </a:moveTo>
                  <a:lnTo>
                    <a:pt x="0" y="49"/>
                  </a:lnTo>
                  <a:lnTo>
                    <a:pt x="0" y="0"/>
                  </a:lnTo>
                  <a:lnTo>
                    <a:pt x="489" y="0"/>
                  </a:lnTo>
                  <a:lnTo>
                    <a:pt x="489" y="49"/>
                  </a:lnTo>
                  <a:close/>
                  <a:moveTo>
                    <a:pt x="482" y="965"/>
                  </a:moveTo>
                  <a:lnTo>
                    <a:pt x="321" y="965"/>
                  </a:lnTo>
                  <a:lnTo>
                    <a:pt x="282" y="957"/>
                  </a:lnTo>
                  <a:lnTo>
                    <a:pt x="249" y="936"/>
                  </a:lnTo>
                  <a:lnTo>
                    <a:pt x="228" y="903"/>
                  </a:lnTo>
                  <a:lnTo>
                    <a:pt x="220" y="864"/>
                  </a:lnTo>
                  <a:lnTo>
                    <a:pt x="220" y="49"/>
                  </a:lnTo>
                  <a:lnTo>
                    <a:pt x="269" y="49"/>
                  </a:lnTo>
                  <a:lnTo>
                    <a:pt x="269" y="864"/>
                  </a:lnTo>
                  <a:lnTo>
                    <a:pt x="273" y="884"/>
                  </a:lnTo>
                  <a:lnTo>
                    <a:pt x="283" y="900"/>
                  </a:lnTo>
                  <a:lnTo>
                    <a:pt x="294" y="911"/>
                  </a:lnTo>
                  <a:lnTo>
                    <a:pt x="305" y="916"/>
                  </a:lnTo>
                  <a:lnTo>
                    <a:pt x="482" y="916"/>
                  </a:lnTo>
                  <a:lnTo>
                    <a:pt x="482" y="965"/>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1953"/>
            <p:cNvSpPr>
              <a:spLocks/>
            </p:cNvSpPr>
            <p:nvPr/>
          </p:nvSpPr>
          <p:spPr bwMode="auto">
            <a:xfrm>
              <a:off x="6910" y="2654"/>
              <a:ext cx="490" cy="966"/>
            </a:xfrm>
            <a:custGeom>
              <a:avLst/>
              <a:gdLst>
                <a:gd name="T0" fmla="*/ 489 w 490"/>
                <a:gd name="T1" fmla="*/ 2704 h 966"/>
                <a:gd name="T2" fmla="*/ 489 w 490"/>
                <a:gd name="T3" fmla="*/ 2655 h 966"/>
                <a:gd name="T4" fmla="*/ 0 w 490"/>
                <a:gd name="T5" fmla="*/ 2655 h 966"/>
                <a:gd name="T6" fmla="*/ 0 w 490"/>
                <a:gd name="T7" fmla="*/ 2704 h 966"/>
                <a:gd name="T8" fmla="*/ 220 w 490"/>
                <a:gd name="T9" fmla="*/ 2704 h 966"/>
                <a:gd name="T10" fmla="*/ 220 w 490"/>
                <a:gd name="T11" fmla="*/ 3519 h 966"/>
                <a:gd name="T12" fmla="*/ 228 w 490"/>
                <a:gd name="T13" fmla="*/ 3558 h 966"/>
                <a:gd name="T14" fmla="*/ 249 w 490"/>
                <a:gd name="T15" fmla="*/ 3591 h 966"/>
                <a:gd name="T16" fmla="*/ 282 w 490"/>
                <a:gd name="T17" fmla="*/ 3612 h 966"/>
                <a:gd name="T18" fmla="*/ 321 w 490"/>
                <a:gd name="T19" fmla="*/ 3620 h 966"/>
                <a:gd name="T20" fmla="*/ 482 w 490"/>
                <a:gd name="T21" fmla="*/ 3620 h 966"/>
                <a:gd name="T22" fmla="*/ 482 w 490"/>
                <a:gd name="T23" fmla="*/ 3571 h 966"/>
                <a:gd name="T24" fmla="*/ 305 w 490"/>
                <a:gd name="T25" fmla="*/ 3571 h 966"/>
                <a:gd name="T26" fmla="*/ 294 w 490"/>
                <a:gd name="T27" fmla="*/ 3566 h 966"/>
                <a:gd name="T28" fmla="*/ 283 w 490"/>
                <a:gd name="T29" fmla="*/ 3555 h 966"/>
                <a:gd name="T30" fmla="*/ 273 w 490"/>
                <a:gd name="T31" fmla="*/ 3539 h 966"/>
                <a:gd name="T32" fmla="*/ 269 w 490"/>
                <a:gd name="T33" fmla="*/ 3519 h 966"/>
                <a:gd name="T34" fmla="*/ 269 w 490"/>
                <a:gd name="T35" fmla="*/ 2704 h 966"/>
                <a:gd name="T36" fmla="*/ 489 w 490"/>
                <a:gd name="T37" fmla="*/ 2704 h 9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0" h="966">
                  <a:moveTo>
                    <a:pt x="489" y="49"/>
                  </a:moveTo>
                  <a:lnTo>
                    <a:pt x="489" y="0"/>
                  </a:lnTo>
                  <a:lnTo>
                    <a:pt x="0" y="0"/>
                  </a:lnTo>
                  <a:lnTo>
                    <a:pt x="0" y="49"/>
                  </a:lnTo>
                  <a:lnTo>
                    <a:pt x="220" y="49"/>
                  </a:lnTo>
                  <a:lnTo>
                    <a:pt x="220" y="864"/>
                  </a:lnTo>
                  <a:lnTo>
                    <a:pt x="228" y="903"/>
                  </a:lnTo>
                  <a:lnTo>
                    <a:pt x="249" y="936"/>
                  </a:lnTo>
                  <a:lnTo>
                    <a:pt x="282" y="957"/>
                  </a:lnTo>
                  <a:lnTo>
                    <a:pt x="321" y="965"/>
                  </a:lnTo>
                  <a:lnTo>
                    <a:pt x="482" y="965"/>
                  </a:lnTo>
                  <a:lnTo>
                    <a:pt x="482" y="916"/>
                  </a:lnTo>
                  <a:lnTo>
                    <a:pt x="305" y="916"/>
                  </a:lnTo>
                  <a:lnTo>
                    <a:pt x="294" y="911"/>
                  </a:lnTo>
                  <a:lnTo>
                    <a:pt x="283" y="900"/>
                  </a:lnTo>
                  <a:lnTo>
                    <a:pt x="273" y="884"/>
                  </a:lnTo>
                  <a:lnTo>
                    <a:pt x="269" y="864"/>
                  </a:lnTo>
                  <a:lnTo>
                    <a:pt x="269" y="49"/>
                  </a:lnTo>
                  <a:lnTo>
                    <a:pt x="489" y="49"/>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2" name="Picture 1954"/>
            <p:cNvPicPr>
              <a:picLocks noChangeAspect="1" noChangeArrowheads="1"/>
            </p:cNvPicPr>
            <p:nvPr/>
          </p:nvPicPr>
          <p:blipFill>
            <a:blip r:embed="rId14" cstate="print"/>
            <a:srcRect/>
            <a:stretch>
              <a:fillRect/>
            </a:stretch>
          </p:blipFill>
          <p:spPr bwMode="auto">
            <a:xfrm>
              <a:off x="7388" y="2623"/>
              <a:ext cx="60" cy="114"/>
            </a:xfrm>
            <a:prstGeom prst="rect">
              <a:avLst/>
            </a:prstGeom>
            <a:noFill/>
          </p:spPr>
        </p:pic>
        <p:sp>
          <p:nvSpPr>
            <p:cNvPr id="43" name="Rectangle 1955"/>
            <p:cNvSpPr>
              <a:spLocks noChangeArrowheads="1"/>
            </p:cNvSpPr>
            <p:nvPr/>
          </p:nvSpPr>
          <p:spPr bwMode="auto">
            <a:xfrm>
              <a:off x="7388" y="2623"/>
              <a:ext cx="60" cy="114"/>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4" name="Picture 1956"/>
            <p:cNvPicPr>
              <a:picLocks noChangeAspect="1" noChangeArrowheads="1"/>
            </p:cNvPicPr>
            <p:nvPr/>
          </p:nvPicPr>
          <p:blipFill>
            <a:blip r:embed="rId15" cstate="print"/>
            <a:srcRect/>
            <a:stretch>
              <a:fillRect/>
            </a:stretch>
          </p:blipFill>
          <p:spPr bwMode="auto">
            <a:xfrm>
              <a:off x="7447" y="2640"/>
              <a:ext cx="87" cy="80"/>
            </a:xfrm>
            <a:prstGeom prst="rect">
              <a:avLst/>
            </a:prstGeom>
            <a:noFill/>
          </p:spPr>
        </p:pic>
        <p:sp>
          <p:nvSpPr>
            <p:cNvPr id="45" name="Rectangle 1957"/>
            <p:cNvSpPr>
              <a:spLocks noChangeArrowheads="1"/>
            </p:cNvSpPr>
            <p:nvPr/>
          </p:nvSpPr>
          <p:spPr bwMode="auto">
            <a:xfrm>
              <a:off x="7447" y="2640"/>
              <a:ext cx="87" cy="80"/>
            </a:xfrm>
            <a:prstGeom prst="rect">
              <a:avLst/>
            </a:prstGeom>
            <a:noFill/>
            <a:ln w="656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6" name="Picture 1958"/>
            <p:cNvPicPr>
              <a:picLocks noChangeAspect="1" noChangeArrowheads="1"/>
            </p:cNvPicPr>
            <p:nvPr/>
          </p:nvPicPr>
          <p:blipFill>
            <a:blip r:embed="rId16" cstate="print"/>
            <a:srcRect/>
            <a:stretch>
              <a:fillRect/>
            </a:stretch>
          </p:blipFill>
          <p:spPr bwMode="auto">
            <a:xfrm>
              <a:off x="7388" y="3534"/>
              <a:ext cx="60" cy="114"/>
            </a:xfrm>
            <a:prstGeom prst="rect">
              <a:avLst/>
            </a:prstGeom>
            <a:noFill/>
          </p:spPr>
        </p:pic>
        <p:sp>
          <p:nvSpPr>
            <p:cNvPr id="47" name="Rectangle 1959"/>
            <p:cNvSpPr>
              <a:spLocks noChangeArrowheads="1"/>
            </p:cNvSpPr>
            <p:nvPr/>
          </p:nvSpPr>
          <p:spPr bwMode="auto">
            <a:xfrm>
              <a:off x="7388" y="3534"/>
              <a:ext cx="60" cy="114"/>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8" name="Picture 1960"/>
            <p:cNvPicPr>
              <a:picLocks noChangeAspect="1" noChangeArrowheads="1"/>
            </p:cNvPicPr>
            <p:nvPr/>
          </p:nvPicPr>
          <p:blipFill>
            <a:blip r:embed="rId17" cstate="print"/>
            <a:srcRect/>
            <a:stretch>
              <a:fillRect/>
            </a:stretch>
          </p:blipFill>
          <p:spPr bwMode="auto">
            <a:xfrm>
              <a:off x="7448" y="3551"/>
              <a:ext cx="87" cy="80"/>
            </a:xfrm>
            <a:prstGeom prst="rect">
              <a:avLst/>
            </a:prstGeom>
            <a:noFill/>
          </p:spPr>
        </p:pic>
        <p:sp>
          <p:nvSpPr>
            <p:cNvPr id="49" name="Rectangle 1961"/>
            <p:cNvSpPr>
              <a:spLocks noChangeArrowheads="1"/>
            </p:cNvSpPr>
            <p:nvPr/>
          </p:nvSpPr>
          <p:spPr bwMode="auto">
            <a:xfrm>
              <a:off x="7448" y="3551"/>
              <a:ext cx="87" cy="80"/>
            </a:xfrm>
            <a:prstGeom prst="rect">
              <a:avLst/>
            </a:prstGeom>
            <a:noFill/>
            <a:ln w="656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Freeform 1962"/>
            <p:cNvSpPr>
              <a:spLocks/>
            </p:cNvSpPr>
            <p:nvPr/>
          </p:nvSpPr>
          <p:spPr bwMode="auto">
            <a:xfrm>
              <a:off x="5587" y="1674"/>
              <a:ext cx="896" cy="930"/>
            </a:xfrm>
            <a:custGeom>
              <a:avLst/>
              <a:gdLst>
                <a:gd name="T0" fmla="*/ 51 w 896"/>
                <a:gd name="T1" fmla="*/ 2604 h 930"/>
                <a:gd name="T2" fmla="*/ 0 w 896"/>
                <a:gd name="T3" fmla="*/ 2604 h 930"/>
                <a:gd name="T4" fmla="*/ 0 w 896"/>
                <a:gd name="T5" fmla="*/ 2555 h 930"/>
                <a:gd name="T6" fmla="*/ 51 w 896"/>
                <a:gd name="T7" fmla="*/ 2555 h 930"/>
                <a:gd name="T8" fmla="*/ 91 w 896"/>
                <a:gd name="T9" fmla="*/ 2546 h 930"/>
                <a:gd name="T10" fmla="*/ 124 w 896"/>
                <a:gd name="T11" fmla="*/ 2524 h 930"/>
                <a:gd name="T12" fmla="*/ 146 w 896"/>
                <a:gd name="T13" fmla="*/ 2491 h 930"/>
                <a:gd name="T14" fmla="*/ 154 w 896"/>
                <a:gd name="T15" fmla="*/ 2451 h 930"/>
                <a:gd name="T16" fmla="*/ 154 w 896"/>
                <a:gd name="T17" fmla="*/ 1828 h 930"/>
                <a:gd name="T18" fmla="*/ 166 w 896"/>
                <a:gd name="T19" fmla="*/ 1768 h 930"/>
                <a:gd name="T20" fmla="*/ 199 w 896"/>
                <a:gd name="T21" fmla="*/ 1719 h 930"/>
                <a:gd name="T22" fmla="*/ 248 w 896"/>
                <a:gd name="T23" fmla="*/ 1687 h 930"/>
                <a:gd name="T24" fmla="*/ 307 w 896"/>
                <a:gd name="T25" fmla="*/ 1675 h 930"/>
                <a:gd name="T26" fmla="*/ 896 w 896"/>
                <a:gd name="T27" fmla="*/ 1675 h 930"/>
                <a:gd name="T28" fmla="*/ 896 w 896"/>
                <a:gd name="T29" fmla="*/ 1724 h 930"/>
                <a:gd name="T30" fmla="*/ 307 w 896"/>
                <a:gd name="T31" fmla="*/ 1724 h 930"/>
                <a:gd name="T32" fmla="*/ 267 w 896"/>
                <a:gd name="T33" fmla="*/ 1733 h 930"/>
                <a:gd name="T34" fmla="*/ 234 w 896"/>
                <a:gd name="T35" fmla="*/ 1755 h 930"/>
                <a:gd name="T36" fmla="*/ 212 w 896"/>
                <a:gd name="T37" fmla="*/ 1788 h 930"/>
                <a:gd name="T38" fmla="*/ 204 w 896"/>
                <a:gd name="T39" fmla="*/ 1828 h 930"/>
                <a:gd name="T40" fmla="*/ 204 w 896"/>
                <a:gd name="T41" fmla="*/ 2451 h 930"/>
                <a:gd name="T42" fmla="*/ 192 w 896"/>
                <a:gd name="T43" fmla="*/ 2511 h 930"/>
                <a:gd name="T44" fmla="*/ 159 w 896"/>
                <a:gd name="T45" fmla="*/ 2560 h 930"/>
                <a:gd name="T46" fmla="*/ 111 w 896"/>
                <a:gd name="T47" fmla="*/ 2592 h 930"/>
                <a:gd name="T48" fmla="*/ 51 w 896"/>
                <a:gd name="T49" fmla="*/ 2604 h 9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6" h="930">
                  <a:moveTo>
                    <a:pt x="51" y="929"/>
                  </a:moveTo>
                  <a:lnTo>
                    <a:pt x="0" y="929"/>
                  </a:lnTo>
                  <a:lnTo>
                    <a:pt x="0" y="880"/>
                  </a:lnTo>
                  <a:lnTo>
                    <a:pt x="51" y="880"/>
                  </a:lnTo>
                  <a:lnTo>
                    <a:pt x="91" y="871"/>
                  </a:lnTo>
                  <a:lnTo>
                    <a:pt x="124" y="849"/>
                  </a:lnTo>
                  <a:lnTo>
                    <a:pt x="146" y="816"/>
                  </a:lnTo>
                  <a:lnTo>
                    <a:pt x="154" y="776"/>
                  </a:lnTo>
                  <a:lnTo>
                    <a:pt x="154" y="153"/>
                  </a:lnTo>
                  <a:lnTo>
                    <a:pt x="166" y="93"/>
                  </a:lnTo>
                  <a:lnTo>
                    <a:pt x="199" y="44"/>
                  </a:lnTo>
                  <a:lnTo>
                    <a:pt x="248" y="12"/>
                  </a:lnTo>
                  <a:lnTo>
                    <a:pt x="307" y="0"/>
                  </a:lnTo>
                  <a:lnTo>
                    <a:pt x="896" y="0"/>
                  </a:lnTo>
                  <a:lnTo>
                    <a:pt x="896" y="49"/>
                  </a:lnTo>
                  <a:lnTo>
                    <a:pt x="307" y="49"/>
                  </a:lnTo>
                  <a:lnTo>
                    <a:pt x="267" y="58"/>
                  </a:lnTo>
                  <a:lnTo>
                    <a:pt x="234" y="80"/>
                  </a:lnTo>
                  <a:lnTo>
                    <a:pt x="212" y="113"/>
                  </a:lnTo>
                  <a:lnTo>
                    <a:pt x="204" y="153"/>
                  </a:lnTo>
                  <a:lnTo>
                    <a:pt x="204" y="776"/>
                  </a:lnTo>
                  <a:lnTo>
                    <a:pt x="192" y="836"/>
                  </a:lnTo>
                  <a:lnTo>
                    <a:pt x="159" y="885"/>
                  </a:lnTo>
                  <a:lnTo>
                    <a:pt x="111" y="917"/>
                  </a:lnTo>
                  <a:lnTo>
                    <a:pt x="51" y="929"/>
                  </a:lnTo>
                  <a:close/>
                </a:path>
              </a:pathLst>
            </a:custGeom>
            <a:solidFill>
              <a:srgbClr val="F9AA8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Freeform 1963"/>
            <p:cNvSpPr>
              <a:spLocks/>
            </p:cNvSpPr>
            <p:nvPr/>
          </p:nvSpPr>
          <p:spPr bwMode="auto">
            <a:xfrm>
              <a:off x="5587" y="1674"/>
              <a:ext cx="896" cy="930"/>
            </a:xfrm>
            <a:custGeom>
              <a:avLst/>
              <a:gdLst>
                <a:gd name="T0" fmla="*/ 307 w 896"/>
                <a:gd name="T1" fmla="*/ 1675 h 930"/>
                <a:gd name="T2" fmla="*/ 248 w 896"/>
                <a:gd name="T3" fmla="*/ 1687 h 930"/>
                <a:gd name="T4" fmla="*/ 199 w 896"/>
                <a:gd name="T5" fmla="*/ 1719 h 930"/>
                <a:gd name="T6" fmla="*/ 166 w 896"/>
                <a:gd name="T7" fmla="*/ 1768 h 930"/>
                <a:gd name="T8" fmla="*/ 154 w 896"/>
                <a:gd name="T9" fmla="*/ 1828 h 930"/>
                <a:gd name="T10" fmla="*/ 154 w 896"/>
                <a:gd name="T11" fmla="*/ 2451 h 930"/>
                <a:gd name="T12" fmla="*/ 146 w 896"/>
                <a:gd name="T13" fmla="*/ 2491 h 930"/>
                <a:gd name="T14" fmla="*/ 124 w 896"/>
                <a:gd name="T15" fmla="*/ 2524 h 930"/>
                <a:gd name="T16" fmla="*/ 91 w 896"/>
                <a:gd name="T17" fmla="*/ 2546 h 930"/>
                <a:gd name="T18" fmla="*/ 51 w 896"/>
                <a:gd name="T19" fmla="*/ 2555 h 930"/>
                <a:gd name="T20" fmla="*/ 0 w 896"/>
                <a:gd name="T21" fmla="*/ 2555 h 930"/>
                <a:gd name="T22" fmla="*/ 0 w 896"/>
                <a:gd name="T23" fmla="*/ 2604 h 930"/>
                <a:gd name="T24" fmla="*/ 51 w 896"/>
                <a:gd name="T25" fmla="*/ 2604 h 930"/>
                <a:gd name="T26" fmla="*/ 111 w 896"/>
                <a:gd name="T27" fmla="*/ 2592 h 930"/>
                <a:gd name="T28" fmla="*/ 159 w 896"/>
                <a:gd name="T29" fmla="*/ 2560 h 930"/>
                <a:gd name="T30" fmla="*/ 192 w 896"/>
                <a:gd name="T31" fmla="*/ 2511 h 930"/>
                <a:gd name="T32" fmla="*/ 204 w 896"/>
                <a:gd name="T33" fmla="*/ 2451 h 930"/>
                <a:gd name="T34" fmla="*/ 204 w 896"/>
                <a:gd name="T35" fmla="*/ 1828 h 930"/>
                <a:gd name="T36" fmla="*/ 212 w 896"/>
                <a:gd name="T37" fmla="*/ 1788 h 930"/>
                <a:gd name="T38" fmla="*/ 234 w 896"/>
                <a:gd name="T39" fmla="*/ 1755 h 930"/>
                <a:gd name="T40" fmla="*/ 267 w 896"/>
                <a:gd name="T41" fmla="*/ 1733 h 930"/>
                <a:gd name="T42" fmla="*/ 307 w 896"/>
                <a:gd name="T43" fmla="*/ 1724 h 930"/>
                <a:gd name="T44" fmla="*/ 896 w 896"/>
                <a:gd name="T45" fmla="*/ 1724 h 930"/>
                <a:gd name="T46" fmla="*/ 896 w 896"/>
                <a:gd name="T47" fmla="*/ 1675 h 930"/>
                <a:gd name="T48" fmla="*/ 307 w 896"/>
                <a:gd name="T49" fmla="*/ 1675 h 9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6" h="930">
                  <a:moveTo>
                    <a:pt x="307" y="0"/>
                  </a:moveTo>
                  <a:lnTo>
                    <a:pt x="248" y="12"/>
                  </a:lnTo>
                  <a:lnTo>
                    <a:pt x="199" y="44"/>
                  </a:lnTo>
                  <a:lnTo>
                    <a:pt x="166" y="93"/>
                  </a:lnTo>
                  <a:lnTo>
                    <a:pt x="154" y="153"/>
                  </a:lnTo>
                  <a:lnTo>
                    <a:pt x="154" y="776"/>
                  </a:lnTo>
                  <a:lnTo>
                    <a:pt x="146" y="816"/>
                  </a:lnTo>
                  <a:lnTo>
                    <a:pt x="124" y="849"/>
                  </a:lnTo>
                  <a:lnTo>
                    <a:pt x="91" y="871"/>
                  </a:lnTo>
                  <a:lnTo>
                    <a:pt x="51" y="880"/>
                  </a:lnTo>
                  <a:lnTo>
                    <a:pt x="0" y="880"/>
                  </a:lnTo>
                  <a:lnTo>
                    <a:pt x="0" y="929"/>
                  </a:lnTo>
                  <a:lnTo>
                    <a:pt x="51" y="929"/>
                  </a:lnTo>
                  <a:lnTo>
                    <a:pt x="111" y="917"/>
                  </a:lnTo>
                  <a:lnTo>
                    <a:pt x="159" y="885"/>
                  </a:lnTo>
                  <a:lnTo>
                    <a:pt x="192" y="836"/>
                  </a:lnTo>
                  <a:lnTo>
                    <a:pt x="204" y="776"/>
                  </a:lnTo>
                  <a:lnTo>
                    <a:pt x="204" y="153"/>
                  </a:lnTo>
                  <a:lnTo>
                    <a:pt x="212" y="113"/>
                  </a:lnTo>
                  <a:lnTo>
                    <a:pt x="234" y="80"/>
                  </a:lnTo>
                  <a:lnTo>
                    <a:pt x="267" y="58"/>
                  </a:lnTo>
                  <a:lnTo>
                    <a:pt x="307" y="49"/>
                  </a:lnTo>
                  <a:lnTo>
                    <a:pt x="896" y="49"/>
                  </a:lnTo>
                  <a:lnTo>
                    <a:pt x="896" y="0"/>
                  </a:lnTo>
                  <a:lnTo>
                    <a:pt x="307" y="0"/>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2" name="Picture 1964"/>
            <p:cNvPicPr>
              <a:picLocks noChangeAspect="1" noChangeArrowheads="1"/>
            </p:cNvPicPr>
            <p:nvPr/>
          </p:nvPicPr>
          <p:blipFill>
            <a:blip r:embed="rId18" cstate="print"/>
            <a:srcRect/>
            <a:stretch>
              <a:fillRect/>
            </a:stretch>
          </p:blipFill>
          <p:spPr bwMode="auto">
            <a:xfrm>
              <a:off x="6482" y="1674"/>
              <a:ext cx="267" cy="50"/>
            </a:xfrm>
            <a:prstGeom prst="rect">
              <a:avLst/>
            </a:prstGeom>
            <a:noFill/>
          </p:spPr>
        </p:pic>
        <p:sp>
          <p:nvSpPr>
            <p:cNvPr id="53" name="Rectangle 1965"/>
            <p:cNvSpPr>
              <a:spLocks noChangeArrowheads="1"/>
            </p:cNvSpPr>
            <p:nvPr/>
          </p:nvSpPr>
          <p:spPr bwMode="auto">
            <a:xfrm>
              <a:off x="6482" y="1674"/>
              <a:ext cx="267"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4" name="Picture 1966"/>
            <p:cNvPicPr>
              <a:picLocks noChangeAspect="1" noChangeArrowheads="1"/>
            </p:cNvPicPr>
            <p:nvPr/>
          </p:nvPicPr>
          <p:blipFill>
            <a:blip r:embed="rId19" cstate="print"/>
            <a:srcRect/>
            <a:stretch>
              <a:fillRect/>
            </a:stretch>
          </p:blipFill>
          <p:spPr bwMode="auto">
            <a:xfrm>
              <a:off x="7514" y="3374"/>
              <a:ext cx="969" cy="434"/>
            </a:xfrm>
            <a:prstGeom prst="rect">
              <a:avLst/>
            </a:prstGeom>
            <a:noFill/>
          </p:spPr>
        </p:pic>
        <p:sp>
          <p:nvSpPr>
            <p:cNvPr id="55" name="Freeform 1967"/>
            <p:cNvSpPr>
              <a:spLocks/>
            </p:cNvSpPr>
            <p:nvPr/>
          </p:nvSpPr>
          <p:spPr bwMode="auto">
            <a:xfrm>
              <a:off x="7514" y="3374"/>
              <a:ext cx="969" cy="434"/>
            </a:xfrm>
            <a:custGeom>
              <a:avLst/>
              <a:gdLst>
                <a:gd name="T0" fmla="*/ 866 w 969"/>
                <a:gd name="T1" fmla="*/ 3375 h 434"/>
                <a:gd name="T2" fmla="*/ 101 w 969"/>
                <a:gd name="T3" fmla="*/ 3375 h 434"/>
                <a:gd name="T4" fmla="*/ 62 w 969"/>
                <a:gd name="T5" fmla="*/ 3392 h 434"/>
                <a:gd name="T6" fmla="*/ 29 w 969"/>
                <a:gd name="T7" fmla="*/ 3438 h 434"/>
                <a:gd name="T8" fmla="*/ 8 w 969"/>
                <a:gd name="T9" fmla="*/ 3507 h 434"/>
                <a:gd name="T10" fmla="*/ 0 w 969"/>
                <a:gd name="T11" fmla="*/ 3591 h 434"/>
                <a:gd name="T12" fmla="*/ 8 w 969"/>
                <a:gd name="T13" fmla="*/ 3676 h 434"/>
                <a:gd name="T14" fmla="*/ 29 w 969"/>
                <a:gd name="T15" fmla="*/ 3745 h 434"/>
                <a:gd name="T16" fmla="*/ 62 w 969"/>
                <a:gd name="T17" fmla="*/ 3791 h 434"/>
                <a:gd name="T18" fmla="*/ 101 w 969"/>
                <a:gd name="T19" fmla="*/ 3808 h 434"/>
                <a:gd name="T20" fmla="*/ 866 w 969"/>
                <a:gd name="T21" fmla="*/ 3808 h 434"/>
                <a:gd name="T22" fmla="*/ 906 w 969"/>
                <a:gd name="T23" fmla="*/ 3791 h 434"/>
                <a:gd name="T24" fmla="*/ 938 w 969"/>
                <a:gd name="T25" fmla="*/ 3745 h 434"/>
                <a:gd name="T26" fmla="*/ 960 w 969"/>
                <a:gd name="T27" fmla="*/ 3676 h 434"/>
                <a:gd name="T28" fmla="*/ 968 w 969"/>
                <a:gd name="T29" fmla="*/ 3591 h 434"/>
                <a:gd name="T30" fmla="*/ 960 w 969"/>
                <a:gd name="T31" fmla="*/ 3507 h 434"/>
                <a:gd name="T32" fmla="*/ 938 w 969"/>
                <a:gd name="T33" fmla="*/ 3438 h 434"/>
                <a:gd name="T34" fmla="*/ 906 w 969"/>
                <a:gd name="T35" fmla="*/ 3392 h 434"/>
                <a:gd name="T36" fmla="*/ 866 w 969"/>
                <a:gd name="T37" fmla="*/ 3375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9" h="434">
                  <a:moveTo>
                    <a:pt x="866" y="0"/>
                  </a:moveTo>
                  <a:lnTo>
                    <a:pt x="101" y="0"/>
                  </a:lnTo>
                  <a:lnTo>
                    <a:pt x="62" y="17"/>
                  </a:lnTo>
                  <a:lnTo>
                    <a:pt x="29" y="63"/>
                  </a:lnTo>
                  <a:lnTo>
                    <a:pt x="8" y="132"/>
                  </a:lnTo>
                  <a:lnTo>
                    <a:pt x="0" y="216"/>
                  </a:lnTo>
                  <a:lnTo>
                    <a:pt x="8" y="301"/>
                  </a:lnTo>
                  <a:lnTo>
                    <a:pt x="29" y="370"/>
                  </a:lnTo>
                  <a:lnTo>
                    <a:pt x="62" y="416"/>
                  </a:lnTo>
                  <a:lnTo>
                    <a:pt x="101" y="433"/>
                  </a:lnTo>
                  <a:lnTo>
                    <a:pt x="866" y="433"/>
                  </a:lnTo>
                  <a:lnTo>
                    <a:pt x="906" y="416"/>
                  </a:lnTo>
                  <a:lnTo>
                    <a:pt x="938" y="370"/>
                  </a:lnTo>
                  <a:lnTo>
                    <a:pt x="960" y="301"/>
                  </a:lnTo>
                  <a:lnTo>
                    <a:pt x="968" y="216"/>
                  </a:lnTo>
                  <a:lnTo>
                    <a:pt x="960" y="132"/>
                  </a:lnTo>
                  <a:lnTo>
                    <a:pt x="938" y="63"/>
                  </a:lnTo>
                  <a:lnTo>
                    <a:pt x="906" y="17"/>
                  </a:lnTo>
                  <a:lnTo>
                    <a:pt x="866" y="0"/>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6" name="Picture 1968"/>
            <p:cNvPicPr>
              <a:picLocks noChangeAspect="1" noChangeArrowheads="1"/>
            </p:cNvPicPr>
            <p:nvPr/>
          </p:nvPicPr>
          <p:blipFill>
            <a:blip r:embed="rId20" cstate="print"/>
            <a:srcRect/>
            <a:stretch>
              <a:fillRect/>
            </a:stretch>
          </p:blipFill>
          <p:spPr bwMode="auto">
            <a:xfrm>
              <a:off x="7514" y="2470"/>
              <a:ext cx="969" cy="434"/>
            </a:xfrm>
            <a:prstGeom prst="rect">
              <a:avLst/>
            </a:prstGeom>
            <a:noFill/>
          </p:spPr>
        </p:pic>
        <p:sp>
          <p:nvSpPr>
            <p:cNvPr id="57" name="Freeform 1969"/>
            <p:cNvSpPr>
              <a:spLocks/>
            </p:cNvSpPr>
            <p:nvPr/>
          </p:nvSpPr>
          <p:spPr bwMode="auto">
            <a:xfrm>
              <a:off x="7514" y="2470"/>
              <a:ext cx="969" cy="434"/>
            </a:xfrm>
            <a:custGeom>
              <a:avLst/>
              <a:gdLst>
                <a:gd name="T0" fmla="*/ 866 w 969"/>
                <a:gd name="T1" fmla="*/ 2471 h 434"/>
                <a:gd name="T2" fmla="*/ 101 w 969"/>
                <a:gd name="T3" fmla="*/ 2471 h 434"/>
                <a:gd name="T4" fmla="*/ 62 w 969"/>
                <a:gd name="T5" fmla="*/ 2488 h 434"/>
                <a:gd name="T6" fmla="*/ 29 w 969"/>
                <a:gd name="T7" fmla="*/ 2534 h 434"/>
                <a:gd name="T8" fmla="*/ 8 w 969"/>
                <a:gd name="T9" fmla="*/ 2603 h 434"/>
                <a:gd name="T10" fmla="*/ 0 w 969"/>
                <a:gd name="T11" fmla="*/ 2687 h 434"/>
                <a:gd name="T12" fmla="*/ 8 w 969"/>
                <a:gd name="T13" fmla="*/ 2772 h 434"/>
                <a:gd name="T14" fmla="*/ 29 w 969"/>
                <a:gd name="T15" fmla="*/ 2841 h 434"/>
                <a:gd name="T16" fmla="*/ 62 w 969"/>
                <a:gd name="T17" fmla="*/ 2887 h 434"/>
                <a:gd name="T18" fmla="*/ 101 w 969"/>
                <a:gd name="T19" fmla="*/ 2904 h 434"/>
                <a:gd name="T20" fmla="*/ 866 w 969"/>
                <a:gd name="T21" fmla="*/ 2904 h 434"/>
                <a:gd name="T22" fmla="*/ 906 w 969"/>
                <a:gd name="T23" fmla="*/ 2887 h 434"/>
                <a:gd name="T24" fmla="*/ 938 w 969"/>
                <a:gd name="T25" fmla="*/ 2841 h 434"/>
                <a:gd name="T26" fmla="*/ 960 w 969"/>
                <a:gd name="T27" fmla="*/ 2772 h 434"/>
                <a:gd name="T28" fmla="*/ 968 w 969"/>
                <a:gd name="T29" fmla="*/ 2687 h 434"/>
                <a:gd name="T30" fmla="*/ 960 w 969"/>
                <a:gd name="T31" fmla="*/ 2603 h 434"/>
                <a:gd name="T32" fmla="*/ 938 w 969"/>
                <a:gd name="T33" fmla="*/ 2534 h 434"/>
                <a:gd name="T34" fmla="*/ 906 w 969"/>
                <a:gd name="T35" fmla="*/ 2488 h 434"/>
                <a:gd name="T36" fmla="*/ 866 w 969"/>
                <a:gd name="T37" fmla="*/ 2471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9" h="434">
                  <a:moveTo>
                    <a:pt x="866" y="0"/>
                  </a:moveTo>
                  <a:lnTo>
                    <a:pt x="101" y="0"/>
                  </a:lnTo>
                  <a:lnTo>
                    <a:pt x="62" y="17"/>
                  </a:lnTo>
                  <a:lnTo>
                    <a:pt x="29" y="63"/>
                  </a:lnTo>
                  <a:lnTo>
                    <a:pt x="8" y="132"/>
                  </a:lnTo>
                  <a:lnTo>
                    <a:pt x="0" y="216"/>
                  </a:lnTo>
                  <a:lnTo>
                    <a:pt x="8" y="301"/>
                  </a:lnTo>
                  <a:lnTo>
                    <a:pt x="29" y="370"/>
                  </a:lnTo>
                  <a:lnTo>
                    <a:pt x="62" y="416"/>
                  </a:lnTo>
                  <a:lnTo>
                    <a:pt x="101" y="433"/>
                  </a:lnTo>
                  <a:lnTo>
                    <a:pt x="866" y="433"/>
                  </a:lnTo>
                  <a:lnTo>
                    <a:pt x="906" y="416"/>
                  </a:lnTo>
                  <a:lnTo>
                    <a:pt x="938" y="370"/>
                  </a:lnTo>
                  <a:lnTo>
                    <a:pt x="960" y="301"/>
                  </a:lnTo>
                  <a:lnTo>
                    <a:pt x="968" y="216"/>
                  </a:lnTo>
                  <a:lnTo>
                    <a:pt x="960" y="132"/>
                  </a:lnTo>
                  <a:lnTo>
                    <a:pt x="938" y="63"/>
                  </a:lnTo>
                  <a:lnTo>
                    <a:pt x="906" y="17"/>
                  </a:lnTo>
                  <a:lnTo>
                    <a:pt x="866" y="0"/>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 name="Freeform 1970"/>
            <p:cNvSpPr>
              <a:spLocks/>
            </p:cNvSpPr>
            <p:nvPr/>
          </p:nvSpPr>
          <p:spPr bwMode="auto">
            <a:xfrm>
              <a:off x="6658" y="2891"/>
              <a:ext cx="227" cy="479"/>
            </a:xfrm>
            <a:custGeom>
              <a:avLst/>
              <a:gdLst>
                <a:gd name="T0" fmla="*/ 130 w 227"/>
                <a:gd name="T1" fmla="*/ 3370 h 479"/>
                <a:gd name="T2" fmla="*/ 75 w 227"/>
                <a:gd name="T3" fmla="*/ 3370 h 479"/>
                <a:gd name="T4" fmla="*/ 75 w 227"/>
                <a:gd name="T5" fmla="*/ 3331 h 479"/>
                <a:gd name="T6" fmla="*/ 130 w 227"/>
                <a:gd name="T7" fmla="*/ 3331 h 479"/>
                <a:gd name="T8" fmla="*/ 152 w 227"/>
                <a:gd name="T9" fmla="*/ 3326 h 479"/>
                <a:gd name="T10" fmla="*/ 171 w 227"/>
                <a:gd name="T11" fmla="*/ 3314 h 479"/>
                <a:gd name="T12" fmla="*/ 183 w 227"/>
                <a:gd name="T13" fmla="*/ 3296 h 479"/>
                <a:gd name="T14" fmla="*/ 187 w 227"/>
                <a:gd name="T15" fmla="*/ 3273 h 479"/>
                <a:gd name="T16" fmla="*/ 187 w 227"/>
                <a:gd name="T17" fmla="*/ 3111 h 479"/>
                <a:gd name="T18" fmla="*/ 152 w 227"/>
                <a:gd name="T19" fmla="*/ 3058 h 479"/>
                <a:gd name="T20" fmla="*/ 96 w 227"/>
                <a:gd name="T21" fmla="*/ 3053 h 479"/>
                <a:gd name="T22" fmla="*/ 59 w 227"/>
                <a:gd name="T23" fmla="*/ 3046 h 479"/>
                <a:gd name="T24" fmla="*/ 28 w 227"/>
                <a:gd name="T25" fmla="*/ 3025 h 479"/>
                <a:gd name="T26" fmla="*/ 8 w 227"/>
                <a:gd name="T27" fmla="*/ 2994 h 479"/>
                <a:gd name="T28" fmla="*/ 0 w 227"/>
                <a:gd name="T29" fmla="*/ 2957 h 479"/>
                <a:gd name="T30" fmla="*/ 0 w 227"/>
                <a:gd name="T31" fmla="*/ 2892 h 479"/>
                <a:gd name="T32" fmla="*/ 39 w 227"/>
                <a:gd name="T33" fmla="*/ 2892 h 479"/>
                <a:gd name="T34" fmla="*/ 39 w 227"/>
                <a:gd name="T35" fmla="*/ 2957 h 479"/>
                <a:gd name="T36" fmla="*/ 44 w 227"/>
                <a:gd name="T37" fmla="*/ 2979 h 479"/>
                <a:gd name="T38" fmla="*/ 56 w 227"/>
                <a:gd name="T39" fmla="*/ 2997 h 479"/>
                <a:gd name="T40" fmla="*/ 74 w 227"/>
                <a:gd name="T41" fmla="*/ 3010 h 479"/>
                <a:gd name="T42" fmla="*/ 97 w 227"/>
                <a:gd name="T43" fmla="*/ 3014 h 479"/>
                <a:gd name="T44" fmla="*/ 130 w 227"/>
                <a:gd name="T45" fmla="*/ 3015 h 479"/>
                <a:gd name="T46" fmla="*/ 130 w 227"/>
                <a:gd name="T47" fmla="*/ 3015 h 479"/>
                <a:gd name="T48" fmla="*/ 168 w 227"/>
                <a:gd name="T49" fmla="*/ 3022 h 479"/>
                <a:gd name="T50" fmla="*/ 198 w 227"/>
                <a:gd name="T51" fmla="*/ 3043 h 479"/>
                <a:gd name="T52" fmla="*/ 219 w 227"/>
                <a:gd name="T53" fmla="*/ 3073 h 479"/>
                <a:gd name="T54" fmla="*/ 226 w 227"/>
                <a:gd name="T55" fmla="*/ 3111 h 479"/>
                <a:gd name="T56" fmla="*/ 226 w 227"/>
                <a:gd name="T57" fmla="*/ 3273 h 479"/>
                <a:gd name="T58" fmla="*/ 219 w 227"/>
                <a:gd name="T59" fmla="*/ 3311 h 479"/>
                <a:gd name="T60" fmla="*/ 198 w 227"/>
                <a:gd name="T61" fmla="*/ 3341 h 479"/>
                <a:gd name="T62" fmla="*/ 168 w 227"/>
                <a:gd name="T63" fmla="*/ 3362 h 479"/>
                <a:gd name="T64" fmla="*/ 130 w 227"/>
                <a:gd name="T65" fmla="*/ 3370 h 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7" h="479">
                  <a:moveTo>
                    <a:pt x="130" y="478"/>
                  </a:moveTo>
                  <a:lnTo>
                    <a:pt x="75" y="478"/>
                  </a:lnTo>
                  <a:lnTo>
                    <a:pt x="75" y="439"/>
                  </a:lnTo>
                  <a:lnTo>
                    <a:pt x="130" y="439"/>
                  </a:lnTo>
                  <a:lnTo>
                    <a:pt x="152" y="434"/>
                  </a:lnTo>
                  <a:lnTo>
                    <a:pt x="171" y="422"/>
                  </a:lnTo>
                  <a:lnTo>
                    <a:pt x="183" y="404"/>
                  </a:lnTo>
                  <a:lnTo>
                    <a:pt x="187" y="381"/>
                  </a:lnTo>
                  <a:lnTo>
                    <a:pt x="187" y="219"/>
                  </a:lnTo>
                  <a:lnTo>
                    <a:pt x="152" y="166"/>
                  </a:lnTo>
                  <a:lnTo>
                    <a:pt x="96" y="161"/>
                  </a:lnTo>
                  <a:lnTo>
                    <a:pt x="59" y="154"/>
                  </a:lnTo>
                  <a:lnTo>
                    <a:pt x="28" y="133"/>
                  </a:lnTo>
                  <a:lnTo>
                    <a:pt x="8" y="102"/>
                  </a:lnTo>
                  <a:lnTo>
                    <a:pt x="0" y="65"/>
                  </a:lnTo>
                  <a:lnTo>
                    <a:pt x="0" y="0"/>
                  </a:lnTo>
                  <a:lnTo>
                    <a:pt x="39" y="0"/>
                  </a:lnTo>
                  <a:lnTo>
                    <a:pt x="39" y="65"/>
                  </a:lnTo>
                  <a:lnTo>
                    <a:pt x="44" y="87"/>
                  </a:lnTo>
                  <a:lnTo>
                    <a:pt x="56" y="105"/>
                  </a:lnTo>
                  <a:lnTo>
                    <a:pt x="74" y="118"/>
                  </a:lnTo>
                  <a:lnTo>
                    <a:pt x="97" y="122"/>
                  </a:lnTo>
                  <a:lnTo>
                    <a:pt x="130" y="123"/>
                  </a:lnTo>
                  <a:lnTo>
                    <a:pt x="168" y="130"/>
                  </a:lnTo>
                  <a:lnTo>
                    <a:pt x="198" y="151"/>
                  </a:lnTo>
                  <a:lnTo>
                    <a:pt x="219" y="181"/>
                  </a:lnTo>
                  <a:lnTo>
                    <a:pt x="226" y="219"/>
                  </a:lnTo>
                  <a:lnTo>
                    <a:pt x="226" y="381"/>
                  </a:lnTo>
                  <a:lnTo>
                    <a:pt x="219" y="419"/>
                  </a:lnTo>
                  <a:lnTo>
                    <a:pt x="198" y="449"/>
                  </a:lnTo>
                  <a:lnTo>
                    <a:pt x="168" y="470"/>
                  </a:lnTo>
                  <a:lnTo>
                    <a:pt x="130" y="478"/>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 name="Freeform 1971"/>
            <p:cNvSpPr>
              <a:spLocks/>
            </p:cNvSpPr>
            <p:nvPr/>
          </p:nvSpPr>
          <p:spPr bwMode="auto">
            <a:xfrm>
              <a:off x="6658" y="2891"/>
              <a:ext cx="227" cy="479"/>
            </a:xfrm>
            <a:custGeom>
              <a:avLst/>
              <a:gdLst>
                <a:gd name="T0" fmla="*/ 0 w 227"/>
                <a:gd name="T1" fmla="*/ 2892 h 479"/>
                <a:gd name="T2" fmla="*/ 0 w 227"/>
                <a:gd name="T3" fmla="*/ 2957 h 479"/>
                <a:gd name="T4" fmla="*/ 8 w 227"/>
                <a:gd name="T5" fmla="*/ 2994 h 479"/>
                <a:gd name="T6" fmla="*/ 28 w 227"/>
                <a:gd name="T7" fmla="*/ 3025 h 479"/>
                <a:gd name="T8" fmla="*/ 59 w 227"/>
                <a:gd name="T9" fmla="*/ 3046 h 479"/>
                <a:gd name="T10" fmla="*/ 96 w 227"/>
                <a:gd name="T11" fmla="*/ 3053 h 479"/>
                <a:gd name="T12" fmla="*/ 96 w 227"/>
                <a:gd name="T13" fmla="*/ 3053 h 479"/>
                <a:gd name="T14" fmla="*/ 130 w 227"/>
                <a:gd name="T15" fmla="*/ 3054 h 479"/>
                <a:gd name="T16" fmla="*/ 152 w 227"/>
                <a:gd name="T17" fmla="*/ 3058 h 479"/>
                <a:gd name="T18" fmla="*/ 171 w 227"/>
                <a:gd name="T19" fmla="*/ 3070 h 479"/>
                <a:gd name="T20" fmla="*/ 183 w 227"/>
                <a:gd name="T21" fmla="*/ 3089 h 479"/>
                <a:gd name="T22" fmla="*/ 187 w 227"/>
                <a:gd name="T23" fmla="*/ 3111 h 479"/>
                <a:gd name="T24" fmla="*/ 187 w 227"/>
                <a:gd name="T25" fmla="*/ 3273 h 479"/>
                <a:gd name="T26" fmla="*/ 183 w 227"/>
                <a:gd name="T27" fmla="*/ 3296 h 479"/>
                <a:gd name="T28" fmla="*/ 171 w 227"/>
                <a:gd name="T29" fmla="*/ 3314 h 479"/>
                <a:gd name="T30" fmla="*/ 152 w 227"/>
                <a:gd name="T31" fmla="*/ 3326 h 479"/>
                <a:gd name="T32" fmla="*/ 130 w 227"/>
                <a:gd name="T33" fmla="*/ 3331 h 479"/>
                <a:gd name="T34" fmla="*/ 75 w 227"/>
                <a:gd name="T35" fmla="*/ 3331 h 479"/>
                <a:gd name="T36" fmla="*/ 75 w 227"/>
                <a:gd name="T37" fmla="*/ 3370 h 479"/>
                <a:gd name="T38" fmla="*/ 130 w 227"/>
                <a:gd name="T39" fmla="*/ 3370 h 479"/>
                <a:gd name="T40" fmla="*/ 168 w 227"/>
                <a:gd name="T41" fmla="*/ 3362 h 479"/>
                <a:gd name="T42" fmla="*/ 198 w 227"/>
                <a:gd name="T43" fmla="*/ 3341 h 479"/>
                <a:gd name="T44" fmla="*/ 219 w 227"/>
                <a:gd name="T45" fmla="*/ 3311 h 479"/>
                <a:gd name="T46" fmla="*/ 226 w 227"/>
                <a:gd name="T47" fmla="*/ 3273 h 479"/>
                <a:gd name="T48" fmla="*/ 226 w 227"/>
                <a:gd name="T49" fmla="*/ 3111 h 479"/>
                <a:gd name="T50" fmla="*/ 219 w 227"/>
                <a:gd name="T51" fmla="*/ 3073 h 479"/>
                <a:gd name="T52" fmla="*/ 198 w 227"/>
                <a:gd name="T53" fmla="*/ 3043 h 479"/>
                <a:gd name="T54" fmla="*/ 168 w 227"/>
                <a:gd name="T55" fmla="*/ 3022 h 479"/>
                <a:gd name="T56" fmla="*/ 130 w 227"/>
                <a:gd name="T57" fmla="*/ 3015 h 479"/>
                <a:gd name="T58" fmla="*/ 130 w 227"/>
                <a:gd name="T59" fmla="*/ 3015 h 479"/>
                <a:gd name="T60" fmla="*/ 97 w 227"/>
                <a:gd name="T61" fmla="*/ 3014 h 479"/>
                <a:gd name="T62" fmla="*/ 74 w 227"/>
                <a:gd name="T63" fmla="*/ 3010 h 479"/>
                <a:gd name="T64" fmla="*/ 56 w 227"/>
                <a:gd name="T65" fmla="*/ 2997 h 479"/>
                <a:gd name="T66" fmla="*/ 44 w 227"/>
                <a:gd name="T67" fmla="*/ 2979 h 479"/>
                <a:gd name="T68" fmla="*/ 39 w 227"/>
                <a:gd name="T69" fmla="*/ 2957 h 479"/>
                <a:gd name="T70" fmla="*/ 39 w 227"/>
                <a:gd name="T71" fmla="*/ 2892 h 479"/>
                <a:gd name="T72" fmla="*/ 0 w 227"/>
                <a:gd name="T73" fmla="*/ 2892 h 4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7" h="479">
                  <a:moveTo>
                    <a:pt x="0" y="0"/>
                  </a:moveTo>
                  <a:lnTo>
                    <a:pt x="0" y="65"/>
                  </a:lnTo>
                  <a:lnTo>
                    <a:pt x="8" y="102"/>
                  </a:lnTo>
                  <a:lnTo>
                    <a:pt x="28" y="133"/>
                  </a:lnTo>
                  <a:lnTo>
                    <a:pt x="59" y="154"/>
                  </a:lnTo>
                  <a:lnTo>
                    <a:pt x="96" y="161"/>
                  </a:lnTo>
                  <a:lnTo>
                    <a:pt x="130" y="162"/>
                  </a:lnTo>
                  <a:lnTo>
                    <a:pt x="152" y="166"/>
                  </a:lnTo>
                  <a:lnTo>
                    <a:pt x="171" y="178"/>
                  </a:lnTo>
                  <a:lnTo>
                    <a:pt x="183" y="197"/>
                  </a:lnTo>
                  <a:lnTo>
                    <a:pt x="187" y="219"/>
                  </a:lnTo>
                  <a:lnTo>
                    <a:pt x="187" y="381"/>
                  </a:lnTo>
                  <a:lnTo>
                    <a:pt x="183" y="404"/>
                  </a:lnTo>
                  <a:lnTo>
                    <a:pt x="171" y="422"/>
                  </a:lnTo>
                  <a:lnTo>
                    <a:pt x="152" y="434"/>
                  </a:lnTo>
                  <a:lnTo>
                    <a:pt x="130" y="439"/>
                  </a:lnTo>
                  <a:lnTo>
                    <a:pt x="75" y="439"/>
                  </a:lnTo>
                  <a:lnTo>
                    <a:pt x="75" y="478"/>
                  </a:lnTo>
                  <a:lnTo>
                    <a:pt x="130" y="478"/>
                  </a:lnTo>
                  <a:lnTo>
                    <a:pt x="168" y="470"/>
                  </a:lnTo>
                  <a:lnTo>
                    <a:pt x="198" y="449"/>
                  </a:lnTo>
                  <a:lnTo>
                    <a:pt x="219" y="419"/>
                  </a:lnTo>
                  <a:lnTo>
                    <a:pt x="226" y="381"/>
                  </a:lnTo>
                  <a:lnTo>
                    <a:pt x="226" y="219"/>
                  </a:lnTo>
                  <a:lnTo>
                    <a:pt x="219" y="181"/>
                  </a:lnTo>
                  <a:lnTo>
                    <a:pt x="198" y="151"/>
                  </a:lnTo>
                  <a:lnTo>
                    <a:pt x="168" y="130"/>
                  </a:lnTo>
                  <a:lnTo>
                    <a:pt x="130" y="123"/>
                  </a:lnTo>
                  <a:lnTo>
                    <a:pt x="97" y="122"/>
                  </a:lnTo>
                  <a:lnTo>
                    <a:pt x="74" y="118"/>
                  </a:lnTo>
                  <a:lnTo>
                    <a:pt x="56" y="105"/>
                  </a:lnTo>
                  <a:lnTo>
                    <a:pt x="44" y="87"/>
                  </a:lnTo>
                  <a:lnTo>
                    <a:pt x="39" y="65"/>
                  </a:lnTo>
                  <a:lnTo>
                    <a:pt x="39" y="0"/>
                  </a:lnTo>
                  <a:lnTo>
                    <a:pt x="0" y="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0" name="Line 1972"/>
            <p:cNvSpPr>
              <a:spLocks noChangeShapeType="1"/>
            </p:cNvSpPr>
            <p:nvPr/>
          </p:nvSpPr>
          <p:spPr bwMode="auto">
            <a:xfrm>
              <a:off x="6437" y="2877"/>
              <a:ext cx="0" cy="400"/>
            </a:xfrm>
            <a:prstGeom prst="line">
              <a:avLst/>
            </a:prstGeom>
            <a:noFill/>
            <a:ln w="31595">
              <a:solidFill>
                <a:srgbClr val="0095D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1" name="Rectangle 1973"/>
            <p:cNvSpPr>
              <a:spLocks noChangeArrowheads="1"/>
            </p:cNvSpPr>
            <p:nvPr/>
          </p:nvSpPr>
          <p:spPr bwMode="auto">
            <a:xfrm>
              <a:off x="6411" y="2877"/>
              <a:ext cx="50" cy="400"/>
            </a:xfrm>
            <a:prstGeom prst="rect">
              <a:avLst/>
            </a:prstGeom>
            <a:noFill/>
            <a:ln w="656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2" name="Picture 1974"/>
            <p:cNvPicPr>
              <a:picLocks noChangeAspect="1" noChangeArrowheads="1"/>
            </p:cNvPicPr>
            <p:nvPr/>
          </p:nvPicPr>
          <p:blipFill>
            <a:blip r:embed="rId21" cstate="print"/>
            <a:srcRect/>
            <a:stretch>
              <a:fillRect/>
            </a:stretch>
          </p:blipFill>
          <p:spPr bwMode="auto">
            <a:xfrm>
              <a:off x="5963" y="2470"/>
              <a:ext cx="969" cy="434"/>
            </a:xfrm>
            <a:prstGeom prst="rect">
              <a:avLst/>
            </a:prstGeom>
            <a:noFill/>
          </p:spPr>
        </p:pic>
        <p:sp>
          <p:nvSpPr>
            <p:cNvPr id="63" name="Freeform 1975"/>
            <p:cNvSpPr>
              <a:spLocks/>
            </p:cNvSpPr>
            <p:nvPr/>
          </p:nvSpPr>
          <p:spPr bwMode="auto">
            <a:xfrm>
              <a:off x="5963" y="2470"/>
              <a:ext cx="969" cy="434"/>
            </a:xfrm>
            <a:custGeom>
              <a:avLst/>
              <a:gdLst>
                <a:gd name="T0" fmla="*/ 867 w 969"/>
                <a:gd name="T1" fmla="*/ 2471 h 434"/>
                <a:gd name="T2" fmla="*/ 102 w 969"/>
                <a:gd name="T3" fmla="*/ 2471 h 434"/>
                <a:gd name="T4" fmla="*/ 62 w 969"/>
                <a:gd name="T5" fmla="*/ 2488 h 434"/>
                <a:gd name="T6" fmla="*/ 30 w 969"/>
                <a:gd name="T7" fmla="*/ 2534 h 434"/>
                <a:gd name="T8" fmla="*/ 8 w 969"/>
                <a:gd name="T9" fmla="*/ 2603 h 434"/>
                <a:gd name="T10" fmla="*/ 0 w 969"/>
                <a:gd name="T11" fmla="*/ 2687 h 434"/>
                <a:gd name="T12" fmla="*/ 8 w 969"/>
                <a:gd name="T13" fmla="*/ 2772 h 434"/>
                <a:gd name="T14" fmla="*/ 30 w 969"/>
                <a:gd name="T15" fmla="*/ 2841 h 434"/>
                <a:gd name="T16" fmla="*/ 62 w 969"/>
                <a:gd name="T17" fmla="*/ 2887 h 434"/>
                <a:gd name="T18" fmla="*/ 102 w 969"/>
                <a:gd name="T19" fmla="*/ 2904 h 434"/>
                <a:gd name="T20" fmla="*/ 867 w 969"/>
                <a:gd name="T21" fmla="*/ 2904 h 434"/>
                <a:gd name="T22" fmla="*/ 906 w 969"/>
                <a:gd name="T23" fmla="*/ 2887 h 434"/>
                <a:gd name="T24" fmla="*/ 939 w 969"/>
                <a:gd name="T25" fmla="*/ 2841 h 434"/>
                <a:gd name="T26" fmla="*/ 960 w 969"/>
                <a:gd name="T27" fmla="*/ 2772 h 434"/>
                <a:gd name="T28" fmla="*/ 968 w 969"/>
                <a:gd name="T29" fmla="*/ 2687 h 434"/>
                <a:gd name="T30" fmla="*/ 960 w 969"/>
                <a:gd name="T31" fmla="*/ 2603 h 434"/>
                <a:gd name="T32" fmla="*/ 939 w 969"/>
                <a:gd name="T33" fmla="*/ 2534 h 434"/>
                <a:gd name="T34" fmla="*/ 906 w 969"/>
                <a:gd name="T35" fmla="*/ 2488 h 434"/>
                <a:gd name="T36" fmla="*/ 867 w 969"/>
                <a:gd name="T37" fmla="*/ 2471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9" h="434">
                  <a:moveTo>
                    <a:pt x="867" y="0"/>
                  </a:moveTo>
                  <a:lnTo>
                    <a:pt x="102" y="0"/>
                  </a:lnTo>
                  <a:lnTo>
                    <a:pt x="62" y="17"/>
                  </a:lnTo>
                  <a:lnTo>
                    <a:pt x="30" y="63"/>
                  </a:lnTo>
                  <a:lnTo>
                    <a:pt x="8" y="132"/>
                  </a:lnTo>
                  <a:lnTo>
                    <a:pt x="0" y="216"/>
                  </a:lnTo>
                  <a:lnTo>
                    <a:pt x="8" y="301"/>
                  </a:lnTo>
                  <a:lnTo>
                    <a:pt x="30" y="370"/>
                  </a:lnTo>
                  <a:lnTo>
                    <a:pt x="62" y="416"/>
                  </a:lnTo>
                  <a:lnTo>
                    <a:pt x="102" y="433"/>
                  </a:lnTo>
                  <a:lnTo>
                    <a:pt x="867" y="433"/>
                  </a:lnTo>
                  <a:lnTo>
                    <a:pt x="906" y="416"/>
                  </a:lnTo>
                  <a:lnTo>
                    <a:pt x="939" y="370"/>
                  </a:lnTo>
                  <a:lnTo>
                    <a:pt x="960" y="301"/>
                  </a:lnTo>
                  <a:lnTo>
                    <a:pt x="968" y="216"/>
                  </a:lnTo>
                  <a:lnTo>
                    <a:pt x="960" y="132"/>
                  </a:lnTo>
                  <a:lnTo>
                    <a:pt x="939" y="63"/>
                  </a:lnTo>
                  <a:lnTo>
                    <a:pt x="906" y="17"/>
                  </a:lnTo>
                  <a:lnTo>
                    <a:pt x="867" y="0"/>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4" name="Picture 1976"/>
            <p:cNvPicPr>
              <a:picLocks noChangeAspect="1" noChangeArrowheads="1"/>
            </p:cNvPicPr>
            <p:nvPr/>
          </p:nvPicPr>
          <p:blipFill>
            <a:blip r:embed="rId22" cstate="print"/>
            <a:srcRect/>
            <a:stretch>
              <a:fillRect/>
            </a:stretch>
          </p:blipFill>
          <p:spPr bwMode="auto">
            <a:xfrm>
              <a:off x="7955" y="1322"/>
              <a:ext cx="51" cy="36"/>
            </a:xfrm>
            <a:prstGeom prst="rect">
              <a:avLst/>
            </a:prstGeom>
            <a:noFill/>
          </p:spPr>
        </p:pic>
        <p:sp>
          <p:nvSpPr>
            <p:cNvPr id="65" name="Rectangle 1977"/>
            <p:cNvSpPr>
              <a:spLocks noChangeArrowheads="1"/>
            </p:cNvSpPr>
            <p:nvPr/>
          </p:nvSpPr>
          <p:spPr bwMode="auto">
            <a:xfrm>
              <a:off x="7955" y="1322"/>
              <a:ext cx="51" cy="3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6" name="Picture 1978"/>
            <p:cNvPicPr>
              <a:picLocks noChangeAspect="1" noChangeArrowheads="1"/>
            </p:cNvPicPr>
            <p:nvPr/>
          </p:nvPicPr>
          <p:blipFill>
            <a:blip r:embed="rId22" cstate="print"/>
            <a:srcRect/>
            <a:stretch>
              <a:fillRect/>
            </a:stretch>
          </p:blipFill>
          <p:spPr bwMode="auto">
            <a:xfrm>
              <a:off x="8319" y="1322"/>
              <a:ext cx="51" cy="36"/>
            </a:xfrm>
            <a:prstGeom prst="rect">
              <a:avLst/>
            </a:prstGeom>
            <a:noFill/>
          </p:spPr>
        </p:pic>
        <p:sp>
          <p:nvSpPr>
            <p:cNvPr id="67" name="Rectangle 1979"/>
            <p:cNvSpPr>
              <a:spLocks noChangeArrowheads="1"/>
            </p:cNvSpPr>
            <p:nvPr/>
          </p:nvSpPr>
          <p:spPr bwMode="auto">
            <a:xfrm>
              <a:off x="8319" y="1322"/>
              <a:ext cx="51" cy="3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8" name="Picture 1980"/>
            <p:cNvPicPr>
              <a:picLocks noChangeAspect="1" noChangeArrowheads="1"/>
            </p:cNvPicPr>
            <p:nvPr/>
          </p:nvPicPr>
          <p:blipFill>
            <a:blip r:embed="rId23" cstate="print"/>
            <a:srcRect/>
            <a:stretch>
              <a:fillRect/>
            </a:stretch>
          </p:blipFill>
          <p:spPr bwMode="auto">
            <a:xfrm>
              <a:off x="6482" y="1507"/>
              <a:ext cx="267" cy="50"/>
            </a:xfrm>
            <a:prstGeom prst="rect">
              <a:avLst/>
            </a:prstGeom>
            <a:noFill/>
          </p:spPr>
        </p:pic>
        <p:sp>
          <p:nvSpPr>
            <p:cNvPr id="69" name="Rectangle 1981"/>
            <p:cNvSpPr>
              <a:spLocks noChangeArrowheads="1"/>
            </p:cNvSpPr>
            <p:nvPr/>
          </p:nvSpPr>
          <p:spPr bwMode="auto">
            <a:xfrm>
              <a:off x="6482" y="1507"/>
              <a:ext cx="267" cy="50"/>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AutoShape 1982"/>
            <p:cNvSpPr>
              <a:spLocks/>
            </p:cNvSpPr>
            <p:nvPr/>
          </p:nvSpPr>
          <p:spPr bwMode="auto">
            <a:xfrm>
              <a:off x="6748" y="1507"/>
              <a:ext cx="2635" cy="874"/>
            </a:xfrm>
            <a:custGeom>
              <a:avLst/>
              <a:gdLst>
                <a:gd name="T0" fmla="*/ 2427 w 2635"/>
                <a:gd name="T1" fmla="*/ 2381 h 874"/>
                <a:gd name="T2" fmla="*/ 2367 w 2635"/>
                <a:gd name="T3" fmla="*/ 2369 h 874"/>
                <a:gd name="T4" fmla="*/ 2319 w 2635"/>
                <a:gd name="T5" fmla="*/ 2336 h 874"/>
                <a:gd name="T6" fmla="*/ 2286 w 2635"/>
                <a:gd name="T7" fmla="*/ 2287 h 874"/>
                <a:gd name="T8" fmla="*/ 2274 w 2635"/>
                <a:gd name="T9" fmla="*/ 2228 h 874"/>
                <a:gd name="T10" fmla="*/ 2274 w 2635"/>
                <a:gd name="T11" fmla="*/ 1660 h 874"/>
                <a:gd name="T12" fmla="*/ 2266 w 2635"/>
                <a:gd name="T13" fmla="*/ 1620 h 874"/>
                <a:gd name="T14" fmla="*/ 2244 w 2635"/>
                <a:gd name="T15" fmla="*/ 1587 h 874"/>
                <a:gd name="T16" fmla="*/ 2211 w 2635"/>
                <a:gd name="T17" fmla="*/ 1565 h 874"/>
                <a:gd name="T18" fmla="*/ 2171 w 2635"/>
                <a:gd name="T19" fmla="*/ 1557 h 874"/>
                <a:gd name="T20" fmla="*/ 0 w 2635"/>
                <a:gd name="T21" fmla="*/ 1557 h 874"/>
                <a:gd name="T22" fmla="*/ 0 w 2635"/>
                <a:gd name="T23" fmla="*/ 1507 h 874"/>
                <a:gd name="T24" fmla="*/ 2171 w 2635"/>
                <a:gd name="T25" fmla="*/ 1507 h 874"/>
                <a:gd name="T26" fmla="*/ 2230 w 2635"/>
                <a:gd name="T27" fmla="*/ 1519 h 874"/>
                <a:gd name="T28" fmla="*/ 2279 w 2635"/>
                <a:gd name="T29" fmla="*/ 1552 h 874"/>
                <a:gd name="T30" fmla="*/ 2312 w 2635"/>
                <a:gd name="T31" fmla="*/ 1601 h 874"/>
                <a:gd name="T32" fmla="*/ 2324 w 2635"/>
                <a:gd name="T33" fmla="*/ 1660 h 874"/>
                <a:gd name="T34" fmla="*/ 2324 w 2635"/>
                <a:gd name="T35" fmla="*/ 2228 h 874"/>
                <a:gd name="T36" fmla="*/ 2332 w 2635"/>
                <a:gd name="T37" fmla="*/ 2268 h 874"/>
                <a:gd name="T38" fmla="*/ 2354 w 2635"/>
                <a:gd name="T39" fmla="*/ 2301 h 874"/>
                <a:gd name="T40" fmla="*/ 2387 w 2635"/>
                <a:gd name="T41" fmla="*/ 2323 h 874"/>
                <a:gd name="T42" fmla="*/ 2427 w 2635"/>
                <a:gd name="T43" fmla="*/ 2331 h 874"/>
                <a:gd name="T44" fmla="*/ 2634 w 2635"/>
                <a:gd name="T45" fmla="*/ 2331 h 874"/>
                <a:gd name="T46" fmla="*/ 2634 w 2635"/>
                <a:gd name="T47" fmla="*/ 2381 h 874"/>
                <a:gd name="T48" fmla="*/ 2427 w 2635"/>
                <a:gd name="T49" fmla="*/ 2381 h 874"/>
                <a:gd name="T50" fmla="*/ 2634 w 2635"/>
                <a:gd name="T51" fmla="*/ 2331 h 874"/>
                <a:gd name="T52" fmla="*/ 2427 w 2635"/>
                <a:gd name="T53" fmla="*/ 2331 h 874"/>
                <a:gd name="T54" fmla="*/ 2634 w 2635"/>
                <a:gd name="T55" fmla="*/ 2331 h 874"/>
                <a:gd name="T56" fmla="*/ 2634 w 2635"/>
                <a:gd name="T57" fmla="*/ 2331 h 8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35" h="874">
                  <a:moveTo>
                    <a:pt x="2427" y="874"/>
                  </a:moveTo>
                  <a:lnTo>
                    <a:pt x="2367" y="862"/>
                  </a:lnTo>
                  <a:lnTo>
                    <a:pt x="2319" y="829"/>
                  </a:lnTo>
                  <a:lnTo>
                    <a:pt x="2286" y="780"/>
                  </a:lnTo>
                  <a:lnTo>
                    <a:pt x="2274" y="721"/>
                  </a:lnTo>
                  <a:lnTo>
                    <a:pt x="2274" y="153"/>
                  </a:lnTo>
                  <a:lnTo>
                    <a:pt x="2266" y="113"/>
                  </a:lnTo>
                  <a:lnTo>
                    <a:pt x="2244" y="80"/>
                  </a:lnTo>
                  <a:lnTo>
                    <a:pt x="2211" y="58"/>
                  </a:lnTo>
                  <a:lnTo>
                    <a:pt x="2171" y="50"/>
                  </a:lnTo>
                  <a:lnTo>
                    <a:pt x="0" y="50"/>
                  </a:lnTo>
                  <a:lnTo>
                    <a:pt x="0" y="0"/>
                  </a:lnTo>
                  <a:lnTo>
                    <a:pt x="2171" y="0"/>
                  </a:lnTo>
                  <a:lnTo>
                    <a:pt x="2230" y="12"/>
                  </a:lnTo>
                  <a:lnTo>
                    <a:pt x="2279" y="45"/>
                  </a:lnTo>
                  <a:lnTo>
                    <a:pt x="2312" y="94"/>
                  </a:lnTo>
                  <a:lnTo>
                    <a:pt x="2324" y="153"/>
                  </a:lnTo>
                  <a:lnTo>
                    <a:pt x="2324" y="721"/>
                  </a:lnTo>
                  <a:lnTo>
                    <a:pt x="2332" y="761"/>
                  </a:lnTo>
                  <a:lnTo>
                    <a:pt x="2354" y="794"/>
                  </a:lnTo>
                  <a:lnTo>
                    <a:pt x="2387" y="816"/>
                  </a:lnTo>
                  <a:lnTo>
                    <a:pt x="2427" y="824"/>
                  </a:lnTo>
                  <a:lnTo>
                    <a:pt x="2634" y="824"/>
                  </a:lnTo>
                  <a:lnTo>
                    <a:pt x="2634" y="874"/>
                  </a:lnTo>
                  <a:lnTo>
                    <a:pt x="2427" y="874"/>
                  </a:lnTo>
                  <a:close/>
                  <a:moveTo>
                    <a:pt x="2634" y="824"/>
                  </a:moveTo>
                  <a:lnTo>
                    <a:pt x="2427" y="824"/>
                  </a:lnTo>
                  <a:lnTo>
                    <a:pt x="2634" y="824"/>
                  </a:lnTo>
                  <a:close/>
                </a:path>
              </a:pathLst>
            </a:custGeom>
            <a:solidFill>
              <a:srgbClr val="D2E288"/>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1983"/>
            <p:cNvSpPr>
              <a:spLocks/>
            </p:cNvSpPr>
            <p:nvPr/>
          </p:nvSpPr>
          <p:spPr bwMode="auto">
            <a:xfrm>
              <a:off x="6748" y="1507"/>
              <a:ext cx="2635" cy="874"/>
            </a:xfrm>
            <a:custGeom>
              <a:avLst/>
              <a:gdLst>
                <a:gd name="T0" fmla="*/ 2427 w 2635"/>
                <a:gd name="T1" fmla="*/ 2331 h 874"/>
                <a:gd name="T2" fmla="*/ 2387 w 2635"/>
                <a:gd name="T3" fmla="*/ 2323 h 874"/>
                <a:gd name="T4" fmla="*/ 2354 w 2635"/>
                <a:gd name="T5" fmla="*/ 2301 h 874"/>
                <a:gd name="T6" fmla="*/ 2332 w 2635"/>
                <a:gd name="T7" fmla="*/ 2268 h 874"/>
                <a:gd name="T8" fmla="*/ 2324 w 2635"/>
                <a:gd name="T9" fmla="*/ 2228 h 874"/>
                <a:gd name="T10" fmla="*/ 2324 w 2635"/>
                <a:gd name="T11" fmla="*/ 2160 h 874"/>
                <a:gd name="T12" fmla="*/ 2324 w 2635"/>
                <a:gd name="T13" fmla="*/ 1660 h 874"/>
                <a:gd name="T14" fmla="*/ 2312 w 2635"/>
                <a:gd name="T15" fmla="*/ 1601 h 874"/>
                <a:gd name="T16" fmla="*/ 2279 w 2635"/>
                <a:gd name="T17" fmla="*/ 1552 h 874"/>
                <a:gd name="T18" fmla="*/ 2230 w 2635"/>
                <a:gd name="T19" fmla="*/ 1519 h 874"/>
                <a:gd name="T20" fmla="*/ 2171 w 2635"/>
                <a:gd name="T21" fmla="*/ 1507 h 874"/>
                <a:gd name="T22" fmla="*/ 0 w 2635"/>
                <a:gd name="T23" fmla="*/ 1507 h 874"/>
                <a:gd name="T24" fmla="*/ 0 w 2635"/>
                <a:gd name="T25" fmla="*/ 1557 h 874"/>
                <a:gd name="T26" fmla="*/ 2171 w 2635"/>
                <a:gd name="T27" fmla="*/ 1557 h 874"/>
                <a:gd name="T28" fmla="*/ 2211 w 2635"/>
                <a:gd name="T29" fmla="*/ 1565 h 874"/>
                <a:gd name="T30" fmla="*/ 2244 w 2635"/>
                <a:gd name="T31" fmla="*/ 1587 h 874"/>
                <a:gd name="T32" fmla="*/ 2266 w 2635"/>
                <a:gd name="T33" fmla="*/ 1620 h 874"/>
                <a:gd name="T34" fmla="*/ 2274 w 2635"/>
                <a:gd name="T35" fmla="*/ 1660 h 874"/>
                <a:gd name="T36" fmla="*/ 2274 w 2635"/>
                <a:gd name="T37" fmla="*/ 2228 h 874"/>
                <a:gd name="T38" fmla="*/ 2286 w 2635"/>
                <a:gd name="T39" fmla="*/ 2287 h 874"/>
                <a:gd name="T40" fmla="*/ 2319 w 2635"/>
                <a:gd name="T41" fmla="*/ 2336 h 874"/>
                <a:gd name="T42" fmla="*/ 2367 w 2635"/>
                <a:gd name="T43" fmla="*/ 2369 h 874"/>
                <a:gd name="T44" fmla="*/ 2427 w 2635"/>
                <a:gd name="T45" fmla="*/ 2381 h 874"/>
                <a:gd name="T46" fmla="*/ 2634 w 2635"/>
                <a:gd name="T47" fmla="*/ 2381 h 874"/>
                <a:gd name="T48" fmla="*/ 2634 w 2635"/>
                <a:gd name="T49" fmla="*/ 2331 h 874"/>
                <a:gd name="T50" fmla="*/ 2427 w 2635"/>
                <a:gd name="T51" fmla="*/ 233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35" h="874">
                  <a:moveTo>
                    <a:pt x="2427" y="824"/>
                  </a:moveTo>
                  <a:lnTo>
                    <a:pt x="2387" y="816"/>
                  </a:lnTo>
                  <a:lnTo>
                    <a:pt x="2354" y="794"/>
                  </a:lnTo>
                  <a:lnTo>
                    <a:pt x="2332" y="761"/>
                  </a:lnTo>
                  <a:lnTo>
                    <a:pt x="2324" y="721"/>
                  </a:lnTo>
                  <a:lnTo>
                    <a:pt x="2324" y="653"/>
                  </a:lnTo>
                  <a:lnTo>
                    <a:pt x="2324" y="153"/>
                  </a:lnTo>
                  <a:lnTo>
                    <a:pt x="2312" y="94"/>
                  </a:lnTo>
                  <a:lnTo>
                    <a:pt x="2279" y="45"/>
                  </a:lnTo>
                  <a:lnTo>
                    <a:pt x="2230" y="12"/>
                  </a:lnTo>
                  <a:lnTo>
                    <a:pt x="2171" y="0"/>
                  </a:lnTo>
                  <a:lnTo>
                    <a:pt x="0" y="0"/>
                  </a:lnTo>
                  <a:lnTo>
                    <a:pt x="0" y="50"/>
                  </a:lnTo>
                  <a:lnTo>
                    <a:pt x="2171" y="50"/>
                  </a:lnTo>
                  <a:lnTo>
                    <a:pt x="2211" y="58"/>
                  </a:lnTo>
                  <a:lnTo>
                    <a:pt x="2244" y="80"/>
                  </a:lnTo>
                  <a:lnTo>
                    <a:pt x="2266" y="113"/>
                  </a:lnTo>
                  <a:lnTo>
                    <a:pt x="2274" y="153"/>
                  </a:lnTo>
                  <a:lnTo>
                    <a:pt x="2274" y="721"/>
                  </a:lnTo>
                  <a:lnTo>
                    <a:pt x="2286" y="780"/>
                  </a:lnTo>
                  <a:lnTo>
                    <a:pt x="2319" y="829"/>
                  </a:lnTo>
                  <a:lnTo>
                    <a:pt x="2367" y="862"/>
                  </a:lnTo>
                  <a:lnTo>
                    <a:pt x="2427" y="874"/>
                  </a:lnTo>
                  <a:lnTo>
                    <a:pt x="2634" y="874"/>
                  </a:lnTo>
                  <a:lnTo>
                    <a:pt x="2634" y="824"/>
                  </a:lnTo>
                  <a:lnTo>
                    <a:pt x="2427" y="824"/>
                  </a:lnTo>
                  <a:close/>
                </a:path>
              </a:pathLst>
            </a:custGeom>
            <a:noFill/>
            <a:ln w="602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1984"/>
            <p:cNvSpPr>
              <a:spLocks/>
            </p:cNvSpPr>
            <p:nvPr/>
          </p:nvSpPr>
          <p:spPr bwMode="auto">
            <a:xfrm>
              <a:off x="6635" y="2215"/>
              <a:ext cx="68" cy="68"/>
            </a:xfrm>
            <a:custGeom>
              <a:avLst/>
              <a:gdLst>
                <a:gd name="T0" fmla="*/ 10 w 68"/>
                <a:gd name="T1" fmla="*/ 2273 h 68"/>
                <a:gd name="T2" fmla="*/ 3 w 68"/>
                <a:gd name="T3" fmla="*/ 2262 h 68"/>
                <a:gd name="T4" fmla="*/ 0 w 68"/>
                <a:gd name="T5" fmla="*/ 2249 h 68"/>
                <a:gd name="T6" fmla="*/ 3 w 68"/>
                <a:gd name="T7" fmla="*/ 2236 h 68"/>
                <a:gd name="T8" fmla="*/ 10 w 68"/>
                <a:gd name="T9" fmla="*/ 2225 h 68"/>
                <a:gd name="T10" fmla="*/ 21 w 68"/>
                <a:gd name="T11" fmla="*/ 2217 h 68"/>
                <a:gd name="T12" fmla="*/ 34 w 68"/>
                <a:gd name="T13" fmla="*/ 2215 h 68"/>
                <a:gd name="T14" fmla="*/ 47 w 68"/>
                <a:gd name="T15" fmla="*/ 2217 h 68"/>
                <a:gd name="T16" fmla="*/ 58 w 68"/>
                <a:gd name="T17" fmla="*/ 2225 h 68"/>
                <a:gd name="T18" fmla="*/ 65 w 68"/>
                <a:gd name="T19" fmla="*/ 2236 h 68"/>
                <a:gd name="T20" fmla="*/ 68 w 68"/>
                <a:gd name="T21" fmla="*/ 2249 h 68"/>
                <a:gd name="T22" fmla="*/ 65 w 68"/>
                <a:gd name="T23" fmla="*/ 2262 h 68"/>
                <a:gd name="T24" fmla="*/ 58 w 68"/>
                <a:gd name="T25" fmla="*/ 2273 h 68"/>
                <a:gd name="T26" fmla="*/ 47 w 68"/>
                <a:gd name="T27" fmla="*/ 2280 h 68"/>
                <a:gd name="T28" fmla="*/ 34 w 68"/>
                <a:gd name="T29" fmla="*/ 2283 h 68"/>
                <a:gd name="T30" fmla="*/ 21 w 68"/>
                <a:gd name="T31" fmla="*/ 2280 h 68"/>
                <a:gd name="T32" fmla="*/ 10 w 68"/>
                <a:gd name="T33" fmla="*/ 2273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8">
                  <a:moveTo>
                    <a:pt x="10" y="58"/>
                  </a:moveTo>
                  <a:lnTo>
                    <a:pt x="3" y="47"/>
                  </a:lnTo>
                  <a:lnTo>
                    <a:pt x="0" y="34"/>
                  </a:lnTo>
                  <a:lnTo>
                    <a:pt x="3" y="21"/>
                  </a:lnTo>
                  <a:lnTo>
                    <a:pt x="10" y="10"/>
                  </a:lnTo>
                  <a:lnTo>
                    <a:pt x="21" y="2"/>
                  </a:lnTo>
                  <a:lnTo>
                    <a:pt x="34" y="0"/>
                  </a:lnTo>
                  <a:lnTo>
                    <a:pt x="47" y="2"/>
                  </a:lnTo>
                  <a:lnTo>
                    <a:pt x="58" y="10"/>
                  </a:lnTo>
                  <a:lnTo>
                    <a:pt x="65" y="21"/>
                  </a:lnTo>
                  <a:lnTo>
                    <a:pt x="68" y="34"/>
                  </a:lnTo>
                  <a:lnTo>
                    <a:pt x="65" y="47"/>
                  </a:lnTo>
                  <a:lnTo>
                    <a:pt x="58" y="58"/>
                  </a:lnTo>
                  <a:lnTo>
                    <a:pt x="47" y="65"/>
                  </a:lnTo>
                  <a:lnTo>
                    <a:pt x="34" y="68"/>
                  </a:lnTo>
                  <a:lnTo>
                    <a:pt x="21" y="65"/>
                  </a:lnTo>
                  <a:lnTo>
                    <a:pt x="10" y="58"/>
                  </a:lnTo>
                  <a:close/>
                </a:path>
              </a:pathLst>
            </a:cu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Line 1985"/>
            <p:cNvSpPr>
              <a:spLocks noChangeShapeType="1"/>
            </p:cNvSpPr>
            <p:nvPr/>
          </p:nvSpPr>
          <p:spPr bwMode="auto">
            <a:xfrm>
              <a:off x="6645" y="2272"/>
              <a:ext cx="48" cy="0"/>
            </a:xfrm>
            <a:prstGeom prst="line">
              <a:avLst/>
            </a:pr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Line 1986"/>
            <p:cNvSpPr>
              <a:spLocks noChangeShapeType="1"/>
            </p:cNvSpPr>
            <p:nvPr/>
          </p:nvSpPr>
          <p:spPr bwMode="auto">
            <a:xfrm>
              <a:off x="6693" y="2272"/>
              <a:ext cx="0" cy="0"/>
            </a:xfrm>
            <a:prstGeom prst="line">
              <a:avLst/>
            </a:pr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5" name="Freeform 1987"/>
            <p:cNvSpPr>
              <a:spLocks/>
            </p:cNvSpPr>
            <p:nvPr/>
          </p:nvSpPr>
          <p:spPr bwMode="auto">
            <a:xfrm>
              <a:off x="6416" y="1282"/>
              <a:ext cx="323" cy="215"/>
            </a:xfrm>
            <a:custGeom>
              <a:avLst/>
              <a:gdLst>
                <a:gd name="T0" fmla="*/ 304 w 323"/>
                <a:gd name="T1" fmla="*/ 1496 h 215"/>
                <a:gd name="T2" fmla="*/ 246 w 323"/>
                <a:gd name="T3" fmla="*/ 1475 h 215"/>
                <a:gd name="T4" fmla="*/ 0 w 323"/>
                <a:gd name="T5" fmla="*/ 1311 h 215"/>
                <a:gd name="T6" fmla="*/ 17 w 323"/>
                <a:gd name="T7" fmla="*/ 1282 h 215"/>
                <a:gd name="T8" fmla="*/ 322 w 323"/>
                <a:gd name="T9" fmla="*/ 1467 h 215"/>
                <a:gd name="T10" fmla="*/ 304 w 323"/>
                <a:gd name="T11" fmla="*/ 1496 h 2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 h="215">
                  <a:moveTo>
                    <a:pt x="304" y="214"/>
                  </a:moveTo>
                  <a:lnTo>
                    <a:pt x="246" y="193"/>
                  </a:lnTo>
                  <a:lnTo>
                    <a:pt x="0" y="29"/>
                  </a:lnTo>
                  <a:lnTo>
                    <a:pt x="17" y="0"/>
                  </a:lnTo>
                  <a:lnTo>
                    <a:pt x="322" y="185"/>
                  </a:lnTo>
                  <a:lnTo>
                    <a:pt x="304" y="214"/>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6" name="Freeform 1988"/>
            <p:cNvSpPr>
              <a:spLocks/>
            </p:cNvSpPr>
            <p:nvPr/>
          </p:nvSpPr>
          <p:spPr bwMode="auto">
            <a:xfrm>
              <a:off x="6600" y="1433"/>
              <a:ext cx="36" cy="61"/>
            </a:xfrm>
            <a:custGeom>
              <a:avLst/>
              <a:gdLst>
                <a:gd name="T0" fmla="*/ 36 w 36"/>
                <a:gd name="T1" fmla="*/ 1494 h 61"/>
                <a:gd name="T2" fmla="*/ 0 w 36"/>
                <a:gd name="T3" fmla="*/ 1494 h 61"/>
                <a:gd name="T4" fmla="*/ 0 w 36"/>
                <a:gd name="T5" fmla="*/ 1433 h 61"/>
                <a:gd name="T6" fmla="*/ 36 w 36"/>
                <a:gd name="T7" fmla="*/ 1457 h 61"/>
                <a:gd name="T8" fmla="*/ 36 w 36"/>
                <a:gd name="T9" fmla="*/ 1494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1">
                  <a:moveTo>
                    <a:pt x="36" y="61"/>
                  </a:moveTo>
                  <a:lnTo>
                    <a:pt x="0" y="61"/>
                  </a:lnTo>
                  <a:lnTo>
                    <a:pt x="0" y="0"/>
                  </a:lnTo>
                  <a:lnTo>
                    <a:pt x="36" y="24"/>
                  </a:lnTo>
                  <a:lnTo>
                    <a:pt x="36" y="61"/>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7" name="Freeform 1989"/>
            <p:cNvSpPr>
              <a:spLocks/>
            </p:cNvSpPr>
            <p:nvPr/>
          </p:nvSpPr>
          <p:spPr bwMode="auto">
            <a:xfrm>
              <a:off x="6600" y="1433"/>
              <a:ext cx="36" cy="61"/>
            </a:xfrm>
            <a:custGeom>
              <a:avLst/>
              <a:gdLst>
                <a:gd name="T0" fmla="*/ 0 w 36"/>
                <a:gd name="T1" fmla="*/ 1494 h 61"/>
                <a:gd name="T2" fmla="*/ 36 w 36"/>
                <a:gd name="T3" fmla="*/ 1494 h 61"/>
                <a:gd name="T4" fmla="*/ 36 w 36"/>
                <a:gd name="T5" fmla="*/ 1457 h 61"/>
                <a:gd name="T6" fmla="*/ 0 w 36"/>
                <a:gd name="T7" fmla="*/ 1433 h 61"/>
                <a:gd name="T8" fmla="*/ 0 w 36"/>
                <a:gd name="T9" fmla="*/ 1494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61">
                  <a:moveTo>
                    <a:pt x="0" y="61"/>
                  </a:moveTo>
                  <a:lnTo>
                    <a:pt x="36" y="61"/>
                  </a:lnTo>
                  <a:lnTo>
                    <a:pt x="36" y="24"/>
                  </a:lnTo>
                  <a:lnTo>
                    <a:pt x="0" y="0"/>
                  </a:lnTo>
                  <a:lnTo>
                    <a:pt x="0" y="61"/>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8" name="Picture 1990"/>
            <p:cNvPicPr>
              <a:picLocks noChangeAspect="1" noChangeArrowheads="1"/>
            </p:cNvPicPr>
            <p:nvPr/>
          </p:nvPicPr>
          <p:blipFill>
            <a:blip r:embed="rId24" cstate="print"/>
            <a:srcRect/>
            <a:stretch>
              <a:fillRect/>
            </a:stretch>
          </p:blipFill>
          <p:spPr bwMode="auto">
            <a:xfrm>
              <a:off x="6239" y="3028"/>
              <a:ext cx="119" cy="189"/>
            </a:xfrm>
            <a:prstGeom prst="rect">
              <a:avLst/>
            </a:prstGeom>
            <a:noFill/>
          </p:spPr>
        </p:pic>
        <p:pic>
          <p:nvPicPr>
            <p:cNvPr id="79" name="Picture 1991"/>
            <p:cNvPicPr>
              <a:picLocks noChangeAspect="1" noChangeArrowheads="1"/>
            </p:cNvPicPr>
            <p:nvPr/>
          </p:nvPicPr>
          <p:blipFill>
            <a:blip r:embed="rId25" cstate="print"/>
            <a:srcRect/>
            <a:stretch>
              <a:fillRect/>
            </a:stretch>
          </p:blipFill>
          <p:spPr bwMode="auto">
            <a:xfrm>
              <a:off x="6234" y="3022"/>
              <a:ext cx="130" cy="199"/>
            </a:xfrm>
            <a:prstGeom prst="rect">
              <a:avLst/>
            </a:prstGeom>
            <a:noFill/>
          </p:spPr>
        </p:pic>
        <p:pic>
          <p:nvPicPr>
            <p:cNvPr id="80" name="Picture 1992"/>
            <p:cNvPicPr>
              <a:picLocks noChangeAspect="1" noChangeArrowheads="1"/>
            </p:cNvPicPr>
            <p:nvPr/>
          </p:nvPicPr>
          <p:blipFill>
            <a:blip r:embed="rId26" cstate="print"/>
            <a:srcRect/>
            <a:stretch>
              <a:fillRect/>
            </a:stretch>
          </p:blipFill>
          <p:spPr bwMode="auto">
            <a:xfrm>
              <a:off x="6977" y="3083"/>
              <a:ext cx="119" cy="189"/>
            </a:xfrm>
            <a:prstGeom prst="rect">
              <a:avLst/>
            </a:prstGeom>
            <a:noFill/>
          </p:spPr>
        </p:pic>
        <p:pic>
          <p:nvPicPr>
            <p:cNvPr id="81" name="Picture 1993"/>
            <p:cNvPicPr>
              <a:picLocks noChangeAspect="1" noChangeArrowheads="1"/>
            </p:cNvPicPr>
            <p:nvPr/>
          </p:nvPicPr>
          <p:blipFill>
            <a:blip r:embed="rId27" cstate="print"/>
            <a:srcRect/>
            <a:stretch>
              <a:fillRect/>
            </a:stretch>
          </p:blipFill>
          <p:spPr bwMode="auto">
            <a:xfrm>
              <a:off x="6972" y="3078"/>
              <a:ext cx="130" cy="199"/>
            </a:xfrm>
            <a:prstGeom prst="rect">
              <a:avLst/>
            </a:prstGeom>
            <a:noFill/>
          </p:spPr>
        </p:pic>
        <p:pic>
          <p:nvPicPr>
            <p:cNvPr id="82" name="Picture 1994"/>
            <p:cNvPicPr>
              <a:picLocks noChangeAspect="1" noChangeArrowheads="1"/>
            </p:cNvPicPr>
            <p:nvPr/>
          </p:nvPicPr>
          <p:blipFill>
            <a:blip r:embed="rId28" cstate="print"/>
            <a:srcRect/>
            <a:stretch>
              <a:fillRect/>
            </a:stretch>
          </p:blipFill>
          <p:spPr bwMode="auto">
            <a:xfrm>
              <a:off x="9139" y="1805"/>
              <a:ext cx="119" cy="189"/>
            </a:xfrm>
            <a:prstGeom prst="rect">
              <a:avLst/>
            </a:prstGeom>
            <a:noFill/>
          </p:spPr>
        </p:pic>
        <p:pic>
          <p:nvPicPr>
            <p:cNvPr id="83" name="Picture 1995"/>
            <p:cNvPicPr>
              <a:picLocks noChangeAspect="1" noChangeArrowheads="1"/>
            </p:cNvPicPr>
            <p:nvPr/>
          </p:nvPicPr>
          <p:blipFill>
            <a:blip r:embed="rId29" cstate="print"/>
            <a:srcRect/>
            <a:stretch>
              <a:fillRect/>
            </a:stretch>
          </p:blipFill>
          <p:spPr bwMode="auto">
            <a:xfrm>
              <a:off x="9134" y="1800"/>
              <a:ext cx="130" cy="199"/>
            </a:xfrm>
            <a:prstGeom prst="rect">
              <a:avLst/>
            </a:prstGeom>
            <a:noFill/>
          </p:spPr>
        </p:pic>
        <p:pic>
          <p:nvPicPr>
            <p:cNvPr id="84" name="Picture 1996"/>
            <p:cNvPicPr>
              <a:picLocks noChangeAspect="1" noChangeArrowheads="1"/>
            </p:cNvPicPr>
            <p:nvPr/>
          </p:nvPicPr>
          <p:blipFill>
            <a:blip r:embed="rId30" cstate="print"/>
            <a:srcRect/>
            <a:stretch>
              <a:fillRect/>
            </a:stretch>
          </p:blipFill>
          <p:spPr bwMode="auto">
            <a:xfrm>
              <a:off x="8732" y="2689"/>
              <a:ext cx="119" cy="189"/>
            </a:xfrm>
            <a:prstGeom prst="rect">
              <a:avLst/>
            </a:prstGeom>
            <a:noFill/>
          </p:spPr>
        </p:pic>
        <p:pic>
          <p:nvPicPr>
            <p:cNvPr id="85" name="Picture 1997"/>
            <p:cNvPicPr>
              <a:picLocks noChangeAspect="1" noChangeArrowheads="1"/>
            </p:cNvPicPr>
            <p:nvPr/>
          </p:nvPicPr>
          <p:blipFill>
            <a:blip r:embed="rId31" cstate="print"/>
            <a:srcRect/>
            <a:stretch>
              <a:fillRect/>
            </a:stretch>
          </p:blipFill>
          <p:spPr bwMode="auto">
            <a:xfrm>
              <a:off x="8727" y="2684"/>
              <a:ext cx="130" cy="199"/>
            </a:xfrm>
            <a:prstGeom prst="rect">
              <a:avLst/>
            </a:prstGeom>
            <a:noFill/>
          </p:spPr>
        </p:pic>
        <p:pic>
          <p:nvPicPr>
            <p:cNvPr id="86" name="Picture 1998"/>
            <p:cNvPicPr>
              <a:picLocks noChangeAspect="1" noChangeArrowheads="1"/>
            </p:cNvPicPr>
            <p:nvPr/>
          </p:nvPicPr>
          <p:blipFill>
            <a:blip r:embed="rId32" cstate="print"/>
            <a:srcRect/>
            <a:stretch>
              <a:fillRect/>
            </a:stretch>
          </p:blipFill>
          <p:spPr bwMode="auto">
            <a:xfrm>
              <a:off x="7471" y="2075"/>
              <a:ext cx="119" cy="189"/>
            </a:xfrm>
            <a:prstGeom prst="rect">
              <a:avLst/>
            </a:prstGeom>
            <a:noFill/>
          </p:spPr>
        </p:pic>
        <p:pic>
          <p:nvPicPr>
            <p:cNvPr id="87" name="Picture 1999"/>
            <p:cNvPicPr>
              <a:picLocks noChangeAspect="1" noChangeArrowheads="1"/>
            </p:cNvPicPr>
            <p:nvPr/>
          </p:nvPicPr>
          <p:blipFill>
            <a:blip r:embed="rId33" cstate="print"/>
            <a:srcRect/>
            <a:stretch>
              <a:fillRect/>
            </a:stretch>
          </p:blipFill>
          <p:spPr bwMode="auto">
            <a:xfrm>
              <a:off x="7466" y="2070"/>
              <a:ext cx="130" cy="199"/>
            </a:xfrm>
            <a:prstGeom prst="rect">
              <a:avLst/>
            </a:prstGeom>
            <a:noFill/>
          </p:spPr>
        </p:pic>
        <p:pic>
          <p:nvPicPr>
            <p:cNvPr id="88" name="Picture 2000"/>
            <p:cNvPicPr>
              <a:picLocks noChangeAspect="1" noChangeArrowheads="1"/>
            </p:cNvPicPr>
            <p:nvPr/>
          </p:nvPicPr>
          <p:blipFill>
            <a:blip r:embed="rId34" cstate="print"/>
            <a:srcRect/>
            <a:stretch>
              <a:fillRect/>
            </a:stretch>
          </p:blipFill>
          <p:spPr bwMode="auto">
            <a:xfrm>
              <a:off x="8033" y="1719"/>
              <a:ext cx="119" cy="189"/>
            </a:xfrm>
            <a:prstGeom prst="rect">
              <a:avLst/>
            </a:prstGeom>
            <a:noFill/>
          </p:spPr>
        </p:pic>
        <p:sp>
          <p:nvSpPr>
            <p:cNvPr id="89" name="Freeform 2001"/>
            <p:cNvSpPr>
              <a:spLocks/>
            </p:cNvSpPr>
            <p:nvPr/>
          </p:nvSpPr>
          <p:spPr bwMode="auto">
            <a:xfrm>
              <a:off x="8033" y="1719"/>
              <a:ext cx="119" cy="189"/>
            </a:xfrm>
            <a:custGeom>
              <a:avLst/>
              <a:gdLst>
                <a:gd name="T0" fmla="*/ 119 w 119"/>
                <a:gd name="T1" fmla="*/ 1797 h 189"/>
                <a:gd name="T2" fmla="*/ 59 w 119"/>
                <a:gd name="T3" fmla="*/ 1719 h 189"/>
                <a:gd name="T4" fmla="*/ 0 w 119"/>
                <a:gd name="T5" fmla="*/ 1797 h 189"/>
                <a:gd name="T6" fmla="*/ 33 w 119"/>
                <a:gd name="T7" fmla="*/ 1797 h 189"/>
                <a:gd name="T8" fmla="*/ 33 w 119"/>
                <a:gd name="T9" fmla="*/ 1908 h 189"/>
                <a:gd name="T10" fmla="*/ 86 w 119"/>
                <a:gd name="T11" fmla="*/ 1908 h 189"/>
                <a:gd name="T12" fmla="*/ 86 w 119"/>
                <a:gd name="T13" fmla="*/ 1797 h 189"/>
                <a:gd name="T14" fmla="*/ 119 w 119"/>
                <a:gd name="T15" fmla="*/ 1797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189">
                  <a:moveTo>
                    <a:pt x="119" y="78"/>
                  </a:moveTo>
                  <a:lnTo>
                    <a:pt x="59" y="0"/>
                  </a:lnTo>
                  <a:lnTo>
                    <a:pt x="0" y="78"/>
                  </a:lnTo>
                  <a:lnTo>
                    <a:pt x="33" y="78"/>
                  </a:lnTo>
                  <a:lnTo>
                    <a:pt x="33" y="189"/>
                  </a:lnTo>
                  <a:lnTo>
                    <a:pt x="86" y="189"/>
                  </a:lnTo>
                  <a:lnTo>
                    <a:pt x="86" y="78"/>
                  </a:lnTo>
                  <a:lnTo>
                    <a:pt x="119" y="78"/>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0" name="Picture 2002"/>
            <p:cNvPicPr>
              <a:picLocks noChangeAspect="1" noChangeArrowheads="1"/>
            </p:cNvPicPr>
            <p:nvPr/>
          </p:nvPicPr>
          <p:blipFill>
            <a:blip r:embed="rId35" cstate="print"/>
            <a:srcRect/>
            <a:stretch>
              <a:fillRect/>
            </a:stretch>
          </p:blipFill>
          <p:spPr bwMode="auto">
            <a:xfrm>
              <a:off x="8176" y="1719"/>
              <a:ext cx="119" cy="189"/>
            </a:xfrm>
            <a:prstGeom prst="rect">
              <a:avLst/>
            </a:prstGeom>
            <a:noFill/>
          </p:spPr>
        </p:pic>
        <p:sp>
          <p:nvSpPr>
            <p:cNvPr id="91" name="Freeform 2003"/>
            <p:cNvSpPr>
              <a:spLocks/>
            </p:cNvSpPr>
            <p:nvPr/>
          </p:nvSpPr>
          <p:spPr bwMode="auto">
            <a:xfrm>
              <a:off x="8176" y="1719"/>
              <a:ext cx="119" cy="189"/>
            </a:xfrm>
            <a:custGeom>
              <a:avLst/>
              <a:gdLst>
                <a:gd name="T0" fmla="*/ 119 w 119"/>
                <a:gd name="T1" fmla="*/ 1797 h 189"/>
                <a:gd name="T2" fmla="*/ 59 w 119"/>
                <a:gd name="T3" fmla="*/ 1719 h 189"/>
                <a:gd name="T4" fmla="*/ 0 w 119"/>
                <a:gd name="T5" fmla="*/ 1797 h 189"/>
                <a:gd name="T6" fmla="*/ 33 w 119"/>
                <a:gd name="T7" fmla="*/ 1797 h 189"/>
                <a:gd name="T8" fmla="*/ 33 w 119"/>
                <a:gd name="T9" fmla="*/ 1908 h 189"/>
                <a:gd name="T10" fmla="*/ 86 w 119"/>
                <a:gd name="T11" fmla="*/ 1908 h 189"/>
                <a:gd name="T12" fmla="*/ 86 w 119"/>
                <a:gd name="T13" fmla="*/ 1797 h 189"/>
                <a:gd name="T14" fmla="*/ 119 w 119"/>
                <a:gd name="T15" fmla="*/ 1797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189">
                  <a:moveTo>
                    <a:pt x="119" y="78"/>
                  </a:moveTo>
                  <a:lnTo>
                    <a:pt x="59" y="0"/>
                  </a:lnTo>
                  <a:lnTo>
                    <a:pt x="0" y="78"/>
                  </a:lnTo>
                  <a:lnTo>
                    <a:pt x="33" y="78"/>
                  </a:lnTo>
                  <a:lnTo>
                    <a:pt x="33" y="189"/>
                  </a:lnTo>
                  <a:lnTo>
                    <a:pt x="86" y="189"/>
                  </a:lnTo>
                  <a:lnTo>
                    <a:pt x="86" y="78"/>
                  </a:lnTo>
                  <a:lnTo>
                    <a:pt x="119" y="78"/>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2" name="Picture 2004"/>
            <p:cNvPicPr>
              <a:picLocks noChangeAspect="1" noChangeArrowheads="1"/>
            </p:cNvPicPr>
            <p:nvPr/>
          </p:nvPicPr>
          <p:blipFill>
            <a:blip r:embed="rId36" cstate="print"/>
            <a:srcRect/>
            <a:stretch>
              <a:fillRect/>
            </a:stretch>
          </p:blipFill>
          <p:spPr bwMode="auto">
            <a:xfrm>
              <a:off x="7030" y="2525"/>
              <a:ext cx="188" cy="120"/>
            </a:xfrm>
            <a:prstGeom prst="rect">
              <a:avLst/>
            </a:prstGeom>
            <a:noFill/>
          </p:spPr>
        </p:pic>
        <p:pic>
          <p:nvPicPr>
            <p:cNvPr id="93" name="Picture 2005"/>
            <p:cNvPicPr>
              <a:picLocks noChangeAspect="1" noChangeArrowheads="1"/>
            </p:cNvPicPr>
            <p:nvPr/>
          </p:nvPicPr>
          <p:blipFill>
            <a:blip r:embed="rId37" cstate="print"/>
            <a:srcRect/>
            <a:stretch>
              <a:fillRect/>
            </a:stretch>
          </p:blipFill>
          <p:spPr bwMode="auto">
            <a:xfrm>
              <a:off x="7025" y="2519"/>
              <a:ext cx="199" cy="130"/>
            </a:xfrm>
            <a:prstGeom prst="rect">
              <a:avLst/>
            </a:prstGeom>
            <a:noFill/>
          </p:spPr>
        </p:pic>
        <p:pic>
          <p:nvPicPr>
            <p:cNvPr id="94" name="Picture 2006"/>
            <p:cNvPicPr>
              <a:picLocks noChangeAspect="1" noChangeArrowheads="1"/>
            </p:cNvPicPr>
            <p:nvPr/>
          </p:nvPicPr>
          <p:blipFill>
            <a:blip r:embed="rId38" cstate="print"/>
            <a:srcRect/>
            <a:stretch>
              <a:fillRect/>
            </a:stretch>
          </p:blipFill>
          <p:spPr bwMode="auto">
            <a:xfrm>
              <a:off x="6072" y="1489"/>
              <a:ext cx="188" cy="120"/>
            </a:xfrm>
            <a:prstGeom prst="rect">
              <a:avLst/>
            </a:prstGeom>
            <a:noFill/>
          </p:spPr>
        </p:pic>
        <p:pic>
          <p:nvPicPr>
            <p:cNvPr id="95" name="Picture 2007"/>
            <p:cNvPicPr>
              <a:picLocks noChangeAspect="1" noChangeArrowheads="1"/>
            </p:cNvPicPr>
            <p:nvPr/>
          </p:nvPicPr>
          <p:blipFill>
            <a:blip r:embed="rId39" cstate="print"/>
            <a:srcRect/>
            <a:stretch>
              <a:fillRect/>
            </a:stretch>
          </p:blipFill>
          <p:spPr bwMode="auto">
            <a:xfrm>
              <a:off x="6066" y="1484"/>
              <a:ext cx="199" cy="130"/>
            </a:xfrm>
            <a:prstGeom prst="rect">
              <a:avLst/>
            </a:prstGeom>
            <a:noFill/>
          </p:spPr>
        </p:pic>
        <p:pic>
          <p:nvPicPr>
            <p:cNvPr id="96" name="Picture 2008"/>
            <p:cNvPicPr>
              <a:picLocks noChangeAspect="1" noChangeArrowheads="1"/>
            </p:cNvPicPr>
            <p:nvPr/>
          </p:nvPicPr>
          <p:blipFill>
            <a:blip r:embed="rId40" cstate="print"/>
            <a:srcRect/>
            <a:stretch>
              <a:fillRect/>
            </a:stretch>
          </p:blipFill>
          <p:spPr bwMode="auto">
            <a:xfrm>
              <a:off x="7381" y="1330"/>
              <a:ext cx="188" cy="120"/>
            </a:xfrm>
            <a:prstGeom prst="rect">
              <a:avLst/>
            </a:prstGeom>
            <a:noFill/>
          </p:spPr>
        </p:pic>
        <p:pic>
          <p:nvPicPr>
            <p:cNvPr id="97" name="Picture 2009"/>
            <p:cNvPicPr>
              <a:picLocks noChangeAspect="1" noChangeArrowheads="1"/>
            </p:cNvPicPr>
            <p:nvPr/>
          </p:nvPicPr>
          <p:blipFill>
            <a:blip r:embed="rId41" cstate="print"/>
            <a:srcRect/>
            <a:stretch>
              <a:fillRect/>
            </a:stretch>
          </p:blipFill>
          <p:spPr bwMode="auto">
            <a:xfrm>
              <a:off x="7376" y="1325"/>
              <a:ext cx="199" cy="130"/>
            </a:xfrm>
            <a:prstGeom prst="rect">
              <a:avLst/>
            </a:prstGeom>
            <a:noFill/>
          </p:spPr>
        </p:pic>
        <p:sp>
          <p:nvSpPr>
            <p:cNvPr id="98" name="Freeform 2010"/>
            <p:cNvSpPr>
              <a:spLocks/>
            </p:cNvSpPr>
            <p:nvPr/>
          </p:nvSpPr>
          <p:spPr bwMode="auto">
            <a:xfrm>
              <a:off x="7410" y="2654"/>
              <a:ext cx="79" cy="50"/>
            </a:xfrm>
            <a:custGeom>
              <a:avLst/>
              <a:gdLst>
                <a:gd name="T0" fmla="*/ 46 w 79"/>
                <a:gd name="T1" fmla="*/ 2705 h 50"/>
                <a:gd name="T2" fmla="*/ 46 w 79"/>
                <a:gd name="T3" fmla="*/ 2691 h 50"/>
                <a:gd name="T4" fmla="*/ 0 w 79"/>
                <a:gd name="T5" fmla="*/ 2691 h 50"/>
                <a:gd name="T6" fmla="*/ 0 w 79"/>
                <a:gd name="T7" fmla="*/ 2669 h 50"/>
                <a:gd name="T8" fmla="*/ 46 w 79"/>
                <a:gd name="T9" fmla="*/ 2669 h 50"/>
                <a:gd name="T10" fmla="*/ 46 w 79"/>
                <a:gd name="T11" fmla="*/ 2655 h 50"/>
                <a:gd name="T12" fmla="*/ 78 w 79"/>
                <a:gd name="T13" fmla="*/ 2680 h 50"/>
                <a:gd name="T14" fmla="*/ 46 w 79"/>
                <a:gd name="T15" fmla="*/ 2705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50">
                  <a:moveTo>
                    <a:pt x="46" y="50"/>
                  </a:moveTo>
                  <a:lnTo>
                    <a:pt x="46" y="36"/>
                  </a:lnTo>
                  <a:lnTo>
                    <a:pt x="0" y="36"/>
                  </a:lnTo>
                  <a:lnTo>
                    <a:pt x="0" y="14"/>
                  </a:lnTo>
                  <a:lnTo>
                    <a:pt x="46" y="14"/>
                  </a:lnTo>
                  <a:lnTo>
                    <a:pt x="46" y="0"/>
                  </a:lnTo>
                  <a:lnTo>
                    <a:pt x="78" y="25"/>
                  </a:lnTo>
                  <a:lnTo>
                    <a:pt x="46" y="50"/>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9" name="Picture 2011"/>
            <p:cNvPicPr>
              <a:picLocks noChangeAspect="1" noChangeArrowheads="1"/>
            </p:cNvPicPr>
            <p:nvPr/>
          </p:nvPicPr>
          <p:blipFill>
            <a:blip r:embed="rId42" cstate="print"/>
            <a:srcRect/>
            <a:stretch>
              <a:fillRect/>
            </a:stretch>
          </p:blipFill>
          <p:spPr bwMode="auto">
            <a:xfrm>
              <a:off x="6416" y="1282"/>
              <a:ext cx="323" cy="215"/>
            </a:xfrm>
            <a:prstGeom prst="rect">
              <a:avLst/>
            </a:prstGeom>
            <a:noFill/>
          </p:spPr>
        </p:pic>
        <p:sp>
          <p:nvSpPr>
            <p:cNvPr id="100" name="Freeform 2012"/>
            <p:cNvSpPr>
              <a:spLocks/>
            </p:cNvSpPr>
            <p:nvPr/>
          </p:nvSpPr>
          <p:spPr bwMode="auto">
            <a:xfrm>
              <a:off x="6416" y="1282"/>
              <a:ext cx="323" cy="215"/>
            </a:xfrm>
            <a:custGeom>
              <a:avLst/>
              <a:gdLst>
                <a:gd name="T0" fmla="*/ 304 w 323"/>
                <a:gd name="T1" fmla="*/ 1496 h 215"/>
                <a:gd name="T2" fmla="*/ 246 w 323"/>
                <a:gd name="T3" fmla="*/ 1475 h 215"/>
                <a:gd name="T4" fmla="*/ 0 w 323"/>
                <a:gd name="T5" fmla="*/ 1311 h 215"/>
                <a:gd name="T6" fmla="*/ 17 w 323"/>
                <a:gd name="T7" fmla="*/ 1282 h 215"/>
                <a:gd name="T8" fmla="*/ 322 w 323"/>
                <a:gd name="T9" fmla="*/ 1467 h 215"/>
                <a:gd name="T10" fmla="*/ 304 w 323"/>
                <a:gd name="T11" fmla="*/ 1496 h 2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 h="215">
                  <a:moveTo>
                    <a:pt x="304" y="214"/>
                  </a:moveTo>
                  <a:lnTo>
                    <a:pt x="246" y="193"/>
                  </a:lnTo>
                  <a:lnTo>
                    <a:pt x="0" y="29"/>
                  </a:lnTo>
                  <a:lnTo>
                    <a:pt x="17" y="0"/>
                  </a:lnTo>
                  <a:lnTo>
                    <a:pt x="322" y="185"/>
                  </a:lnTo>
                  <a:lnTo>
                    <a:pt x="304" y="214"/>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1" name="Picture 2013"/>
            <p:cNvPicPr>
              <a:picLocks noChangeAspect="1" noChangeArrowheads="1"/>
            </p:cNvPicPr>
            <p:nvPr/>
          </p:nvPicPr>
          <p:blipFill>
            <a:blip r:embed="rId43" cstate="print"/>
            <a:srcRect/>
            <a:stretch>
              <a:fillRect/>
            </a:stretch>
          </p:blipFill>
          <p:spPr bwMode="auto">
            <a:xfrm>
              <a:off x="7243" y="3006"/>
              <a:ext cx="875" cy="307"/>
            </a:xfrm>
            <a:prstGeom prst="rect">
              <a:avLst/>
            </a:prstGeom>
            <a:noFill/>
          </p:spPr>
        </p:pic>
        <p:sp>
          <p:nvSpPr>
            <p:cNvPr id="102" name="Rectangle 2014"/>
            <p:cNvSpPr>
              <a:spLocks noChangeArrowheads="1"/>
            </p:cNvSpPr>
            <p:nvPr/>
          </p:nvSpPr>
          <p:spPr bwMode="auto">
            <a:xfrm>
              <a:off x="6682" y="3190"/>
              <a:ext cx="17" cy="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3" name="Rectangle 2015"/>
            <p:cNvSpPr>
              <a:spLocks noChangeArrowheads="1"/>
            </p:cNvSpPr>
            <p:nvPr/>
          </p:nvSpPr>
          <p:spPr bwMode="auto">
            <a:xfrm>
              <a:off x="6682" y="3190"/>
              <a:ext cx="17" cy="20"/>
            </a:xfrm>
            <a:prstGeom prst="rect">
              <a:avLst/>
            </a:prstGeom>
            <a:noFill/>
            <a:ln w="656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4" name="Picture 2016"/>
            <p:cNvPicPr>
              <a:picLocks noChangeAspect="1" noChangeArrowheads="1"/>
            </p:cNvPicPr>
            <p:nvPr/>
          </p:nvPicPr>
          <p:blipFill>
            <a:blip r:embed="rId44" cstate="print"/>
            <a:srcRect/>
            <a:stretch>
              <a:fillRect/>
            </a:stretch>
          </p:blipFill>
          <p:spPr bwMode="auto">
            <a:xfrm>
              <a:off x="6650" y="3226"/>
              <a:ext cx="81" cy="196"/>
            </a:xfrm>
            <a:prstGeom prst="rect">
              <a:avLst/>
            </a:prstGeom>
            <a:noFill/>
          </p:spPr>
        </p:pic>
        <p:sp>
          <p:nvSpPr>
            <p:cNvPr id="105" name="Rectangle 2017"/>
            <p:cNvSpPr>
              <a:spLocks noChangeArrowheads="1"/>
            </p:cNvSpPr>
            <p:nvPr/>
          </p:nvSpPr>
          <p:spPr bwMode="auto">
            <a:xfrm>
              <a:off x="6650" y="3226"/>
              <a:ext cx="81" cy="196"/>
            </a:xfrm>
            <a:prstGeom prst="rect">
              <a:avLst/>
            </a:prstGeom>
            <a:noFill/>
            <a:ln w="656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6" name="Picture 2018"/>
            <p:cNvPicPr>
              <a:picLocks noChangeAspect="1" noChangeArrowheads="1"/>
            </p:cNvPicPr>
            <p:nvPr/>
          </p:nvPicPr>
          <p:blipFill>
            <a:blip r:embed="rId45" cstate="print"/>
            <a:srcRect/>
            <a:stretch>
              <a:fillRect/>
            </a:stretch>
          </p:blipFill>
          <p:spPr bwMode="auto">
            <a:xfrm>
              <a:off x="6622" y="3311"/>
              <a:ext cx="137" cy="76"/>
            </a:xfrm>
            <a:prstGeom prst="rect">
              <a:avLst/>
            </a:prstGeom>
            <a:noFill/>
          </p:spPr>
        </p:pic>
        <p:sp>
          <p:nvSpPr>
            <p:cNvPr id="107" name="Rectangle 2019"/>
            <p:cNvSpPr>
              <a:spLocks noChangeArrowheads="1"/>
            </p:cNvSpPr>
            <p:nvPr/>
          </p:nvSpPr>
          <p:spPr bwMode="auto">
            <a:xfrm>
              <a:off x="6622" y="3311"/>
              <a:ext cx="137" cy="76"/>
            </a:xfrm>
            <a:prstGeom prst="rect">
              <a:avLst/>
            </a:prstGeom>
            <a:noFill/>
            <a:ln w="657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8" name="AutoShape 2020"/>
            <p:cNvSpPr>
              <a:spLocks/>
            </p:cNvSpPr>
            <p:nvPr/>
          </p:nvSpPr>
          <p:spPr bwMode="auto">
            <a:xfrm>
              <a:off x="5432" y="2846"/>
              <a:ext cx="71" cy="26"/>
            </a:xfrm>
            <a:custGeom>
              <a:avLst/>
              <a:gdLst>
                <a:gd name="T0" fmla="*/ 66 w 71"/>
                <a:gd name="T1" fmla="*/ 2872 h 26"/>
                <a:gd name="T2" fmla="*/ 5 w 71"/>
                <a:gd name="T3" fmla="*/ 2872 h 26"/>
                <a:gd name="T4" fmla="*/ 0 w 71"/>
                <a:gd name="T5" fmla="*/ 2847 h 26"/>
                <a:gd name="T6" fmla="*/ 7 w 71"/>
                <a:gd name="T7" fmla="*/ 2847 h 26"/>
                <a:gd name="T8" fmla="*/ 11 w 71"/>
                <a:gd name="T9" fmla="*/ 2865 h 26"/>
                <a:gd name="T10" fmla="*/ 67 w 71"/>
                <a:gd name="T11" fmla="*/ 2865 h 26"/>
                <a:gd name="T12" fmla="*/ 66 w 71"/>
                <a:gd name="T13" fmla="*/ 2872 h 26"/>
                <a:gd name="T14" fmla="*/ 67 w 71"/>
                <a:gd name="T15" fmla="*/ 2865 h 26"/>
                <a:gd name="T16" fmla="*/ 60 w 71"/>
                <a:gd name="T17" fmla="*/ 2865 h 26"/>
                <a:gd name="T18" fmla="*/ 64 w 71"/>
                <a:gd name="T19" fmla="*/ 2847 h 26"/>
                <a:gd name="T20" fmla="*/ 71 w 71"/>
                <a:gd name="T21" fmla="*/ 2847 h 26"/>
                <a:gd name="T22" fmla="*/ 67 w 71"/>
                <a:gd name="T23" fmla="*/ 2865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26">
                  <a:moveTo>
                    <a:pt x="66" y="25"/>
                  </a:moveTo>
                  <a:lnTo>
                    <a:pt x="5" y="25"/>
                  </a:lnTo>
                  <a:lnTo>
                    <a:pt x="0" y="0"/>
                  </a:lnTo>
                  <a:lnTo>
                    <a:pt x="7" y="0"/>
                  </a:lnTo>
                  <a:lnTo>
                    <a:pt x="11" y="18"/>
                  </a:lnTo>
                  <a:lnTo>
                    <a:pt x="67" y="18"/>
                  </a:lnTo>
                  <a:lnTo>
                    <a:pt x="66" y="25"/>
                  </a:lnTo>
                  <a:close/>
                  <a:moveTo>
                    <a:pt x="67" y="18"/>
                  </a:moveTo>
                  <a:lnTo>
                    <a:pt x="60" y="18"/>
                  </a:lnTo>
                  <a:lnTo>
                    <a:pt x="64" y="0"/>
                  </a:lnTo>
                  <a:lnTo>
                    <a:pt x="71" y="0"/>
                  </a:lnTo>
                  <a:lnTo>
                    <a:pt x="67" y="1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9" name="Freeform 2021"/>
            <p:cNvSpPr>
              <a:spLocks/>
            </p:cNvSpPr>
            <p:nvPr/>
          </p:nvSpPr>
          <p:spPr bwMode="auto">
            <a:xfrm>
              <a:off x="5432" y="2846"/>
              <a:ext cx="71" cy="26"/>
            </a:xfrm>
            <a:custGeom>
              <a:avLst/>
              <a:gdLst>
                <a:gd name="T0" fmla="*/ 11 w 71"/>
                <a:gd name="T1" fmla="*/ 2865 h 26"/>
                <a:gd name="T2" fmla="*/ 60 w 71"/>
                <a:gd name="T3" fmla="*/ 2865 h 26"/>
                <a:gd name="T4" fmla="*/ 61 w 71"/>
                <a:gd name="T5" fmla="*/ 2862 h 26"/>
                <a:gd name="T6" fmla="*/ 63 w 71"/>
                <a:gd name="T7" fmla="*/ 2852 h 26"/>
                <a:gd name="T8" fmla="*/ 64 w 71"/>
                <a:gd name="T9" fmla="*/ 2847 h 26"/>
                <a:gd name="T10" fmla="*/ 71 w 71"/>
                <a:gd name="T11" fmla="*/ 2847 h 26"/>
                <a:gd name="T12" fmla="*/ 67 w 71"/>
                <a:gd name="T13" fmla="*/ 2869 h 26"/>
                <a:gd name="T14" fmla="*/ 66 w 71"/>
                <a:gd name="T15" fmla="*/ 2872 h 26"/>
                <a:gd name="T16" fmla="*/ 5 w 71"/>
                <a:gd name="T17" fmla="*/ 2872 h 26"/>
                <a:gd name="T18" fmla="*/ 0 w 71"/>
                <a:gd name="T19" fmla="*/ 2847 h 26"/>
                <a:gd name="T20" fmla="*/ 7 w 71"/>
                <a:gd name="T21" fmla="*/ 2847 h 26"/>
                <a:gd name="T22" fmla="*/ 8 w 71"/>
                <a:gd name="T23" fmla="*/ 2852 h 26"/>
                <a:gd name="T24" fmla="*/ 10 w 71"/>
                <a:gd name="T25" fmla="*/ 2862 h 26"/>
                <a:gd name="T26" fmla="*/ 11 w 71"/>
                <a:gd name="T27" fmla="*/ 2865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26">
                  <a:moveTo>
                    <a:pt x="11" y="18"/>
                  </a:moveTo>
                  <a:lnTo>
                    <a:pt x="60" y="18"/>
                  </a:lnTo>
                  <a:lnTo>
                    <a:pt x="61" y="15"/>
                  </a:lnTo>
                  <a:lnTo>
                    <a:pt x="63" y="5"/>
                  </a:lnTo>
                  <a:lnTo>
                    <a:pt x="64" y="0"/>
                  </a:lnTo>
                  <a:lnTo>
                    <a:pt x="71" y="0"/>
                  </a:lnTo>
                  <a:lnTo>
                    <a:pt x="67" y="22"/>
                  </a:lnTo>
                  <a:lnTo>
                    <a:pt x="66" y="25"/>
                  </a:lnTo>
                  <a:lnTo>
                    <a:pt x="5" y="25"/>
                  </a:lnTo>
                  <a:lnTo>
                    <a:pt x="0" y="0"/>
                  </a:lnTo>
                  <a:lnTo>
                    <a:pt x="7" y="0"/>
                  </a:lnTo>
                  <a:lnTo>
                    <a:pt x="8" y="5"/>
                  </a:lnTo>
                  <a:lnTo>
                    <a:pt x="10" y="15"/>
                  </a:lnTo>
                  <a:lnTo>
                    <a:pt x="11" y="18"/>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0" name="AutoShape 2022"/>
            <p:cNvSpPr>
              <a:spLocks/>
            </p:cNvSpPr>
            <p:nvPr/>
          </p:nvSpPr>
          <p:spPr bwMode="auto">
            <a:xfrm>
              <a:off x="5432" y="2288"/>
              <a:ext cx="71" cy="26"/>
            </a:xfrm>
            <a:custGeom>
              <a:avLst/>
              <a:gdLst>
                <a:gd name="T0" fmla="*/ 7 w 71"/>
                <a:gd name="T1" fmla="*/ 2314 h 26"/>
                <a:gd name="T2" fmla="*/ 0 w 71"/>
                <a:gd name="T3" fmla="*/ 2314 h 26"/>
                <a:gd name="T4" fmla="*/ 5 w 71"/>
                <a:gd name="T5" fmla="*/ 2288 h 26"/>
                <a:gd name="T6" fmla="*/ 66 w 71"/>
                <a:gd name="T7" fmla="*/ 2288 h 26"/>
                <a:gd name="T8" fmla="*/ 67 w 71"/>
                <a:gd name="T9" fmla="*/ 2295 h 26"/>
                <a:gd name="T10" fmla="*/ 11 w 71"/>
                <a:gd name="T11" fmla="*/ 2295 h 26"/>
                <a:gd name="T12" fmla="*/ 7 w 71"/>
                <a:gd name="T13" fmla="*/ 2314 h 26"/>
                <a:gd name="T14" fmla="*/ 71 w 71"/>
                <a:gd name="T15" fmla="*/ 2314 h 26"/>
                <a:gd name="T16" fmla="*/ 64 w 71"/>
                <a:gd name="T17" fmla="*/ 2314 h 26"/>
                <a:gd name="T18" fmla="*/ 61 w 71"/>
                <a:gd name="T19" fmla="*/ 2298 h 26"/>
                <a:gd name="T20" fmla="*/ 61 w 71"/>
                <a:gd name="T21" fmla="*/ 2295 h 26"/>
                <a:gd name="T22" fmla="*/ 67 w 71"/>
                <a:gd name="T23" fmla="*/ 2295 h 26"/>
                <a:gd name="T24" fmla="*/ 71 w 71"/>
                <a:gd name="T25" fmla="*/ 2314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26">
                  <a:moveTo>
                    <a:pt x="7" y="26"/>
                  </a:moveTo>
                  <a:lnTo>
                    <a:pt x="0" y="26"/>
                  </a:lnTo>
                  <a:lnTo>
                    <a:pt x="5" y="0"/>
                  </a:lnTo>
                  <a:lnTo>
                    <a:pt x="66" y="0"/>
                  </a:lnTo>
                  <a:lnTo>
                    <a:pt x="67" y="7"/>
                  </a:lnTo>
                  <a:lnTo>
                    <a:pt x="11" y="7"/>
                  </a:lnTo>
                  <a:lnTo>
                    <a:pt x="7" y="26"/>
                  </a:lnTo>
                  <a:close/>
                  <a:moveTo>
                    <a:pt x="71" y="26"/>
                  </a:moveTo>
                  <a:lnTo>
                    <a:pt x="64" y="26"/>
                  </a:lnTo>
                  <a:lnTo>
                    <a:pt x="61" y="10"/>
                  </a:lnTo>
                  <a:lnTo>
                    <a:pt x="61" y="7"/>
                  </a:lnTo>
                  <a:lnTo>
                    <a:pt x="67" y="7"/>
                  </a:lnTo>
                  <a:lnTo>
                    <a:pt x="71" y="2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1" name="Freeform 2023"/>
            <p:cNvSpPr>
              <a:spLocks/>
            </p:cNvSpPr>
            <p:nvPr/>
          </p:nvSpPr>
          <p:spPr bwMode="auto">
            <a:xfrm>
              <a:off x="5432" y="2288"/>
              <a:ext cx="71" cy="26"/>
            </a:xfrm>
            <a:custGeom>
              <a:avLst/>
              <a:gdLst>
                <a:gd name="T0" fmla="*/ 61 w 71"/>
                <a:gd name="T1" fmla="*/ 2295 h 26"/>
                <a:gd name="T2" fmla="*/ 11 w 71"/>
                <a:gd name="T3" fmla="*/ 2295 h 26"/>
                <a:gd name="T4" fmla="*/ 10 w 71"/>
                <a:gd name="T5" fmla="*/ 2298 h 26"/>
                <a:gd name="T6" fmla="*/ 8 w 71"/>
                <a:gd name="T7" fmla="*/ 2308 h 26"/>
                <a:gd name="T8" fmla="*/ 7 w 71"/>
                <a:gd name="T9" fmla="*/ 2314 h 26"/>
                <a:gd name="T10" fmla="*/ 0 w 71"/>
                <a:gd name="T11" fmla="*/ 2314 h 26"/>
                <a:gd name="T12" fmla="*/ 5 w 71"/>
                <a:gd name="T13" fmla="*/ 2291 h 26"/>
                <a:gd name="T14" fmla="*/ 5 w 71"/>
                <a:gd name="T15" fmla="*/ 2288 h 26"/>
                <a:gd name="T16" fmla="*/ 66 w 71"/>
                <a:gd name="T17" fmla="*/ 2288 h 26"/>
                <a:gd name="T18" fmla="*/ 71 w 71"/>
                <a:gd name="T19" fmla="*/ 2314 h 26"/>
                <a:gd name="T20" fmla="*/ 64 w 71"/>
                <a:gd name="T21" fmla="*/ 2314 h 26"/>
                <a:gd name="T22" fmla="*/ 63 w 71"/>
                <a:gd name="T23" fmla="*/ 2308 h 26"/>
                <a:gd name="T24" fmla="*/ 61 w 71"/>
                <a:gd name="T25" fmla="*/ 2298 h 26"/>
                <a:gd name="T26" fmla="*/ 61 w 71"/>
                <a:gd name="T27" fmla="*/ 2295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26">
                  <a:moveTo>
                    <a:pt x="61" y="7"/>
                  </a:moveTo>
                  <a:lnTo>
                    <a:pt x="11" y="7"/>
                  </a:lnTo>
                  <a:lnTo>
                    <a:pt x="10" y="10"/>
                  </a:lnTo>
                  <a:lnTo>
                    <a:pt x="8" y="20"/>
                  </a:lnTo>
                  <a:lnTo>
                    <a:pt x="7" y="26"/>
                  </a:lnTo>
                  <a:lnTo>
                    <a:pt x="0" y="26"/>
                  </a:lnTo>
                  <a:lnTo>
                    <a:pt x="5" y="3"/>
                  </a:lnTo>
                  <a:lnTo>
                    <a:pt x="5" y="0"/>
                  </a:lnTo>
                  <a:lnTo>
                    <a:pt x="66" y="0"/>
                  </a:lnTo>
                  <a:lnTo>
                    <a:pt x="71" y="26"/>
                  </a:lnTo>
                  <a:lnTo>
                    <a:pt x="64" y="26"/>
                  </a:lnTo>
                  <a:lnTo>
                    <a:pt x="63" y="20"/>
                  </a:lnTo>
                  <a:lnTo>
                    <a:pt x="61" y="10"/>
                  </a:lnTo>
                  <a:lnTo>
                    <a:pt x="61" y="7"/>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2" name="Freeform 2024"/>
            <p:cNvSpPr>
              <a:spLocks/>
            </p:cNvSpPr>
            <p:nvPr/>
          </p:nvSpPr>
          <p:spPr bwMode="auto">
            <a:xfrm>
              <a:off x="5474" y="2605"/>
              <a:ext cx="126" cy="256"/>
            </a:xfrm>
            <a:custGeom>
              <a:avLst/>
              <a:gdLst>
                <a:gd name="T0" fmla="*/ 16 w 126"/>
                <a:gd name="T1" fmla="*/ 2861 h 256"/>
                <a:gd name="T2" fmla="*/ 0 w 126"/>
                <a:gd name="T3" fmla="*/ 2861 h 256"/>
                <a:gd name="T4" fmla="*/ 3 w 126"/>
                <a:gd name="T5" fmla="*/ 2824 h 256"/>
                <a:gd name="T6" fmla="*/ 86 w 126"/>
                <a:gd name="T7" fmla="*/ 2777 h 256"/>
                <a:gd name="T8" fmla="*/ 86 w 126"/>
                <a:gd name="T9" fmla="*/ 2606 h 256"/>
                <a:gd name="T10" fmla="*/ 125 w 126"/>
                <a:gd name="T11" fmla="*/ 2606 h 256"/>
                <a:gd name="T12" fmla="*/ 125 w 126"/>
                <a:gd name="T13" fmla="*/ 2623 h 256"/>
                <a:gd name="T14" fmla="*/ 104 w 126"/>
                <a:gd name="T15" fmla="*/ 2623 h 256"/>
                <a:gd name="T16" fmla="*/ 104 w 126"/>
                <a:gd name="T17" fmla="*/ 2787 h 256"/>
                <a:gd name="T18" fmla="*/ 19 w 126"/>
                <a:gd name="T19" fmla="*/ 2835 h 256"/>
                <a:gd name="T20" fmla="*/ 16 w 126"/>
                <a:gd name="T21" fmla="*/ 2861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256">
                  <a:moveTo>
                    <a:pt x="16" y="255"/>
                  </a:moveTo>
                  <a:lnTo>
                    <a:pt x="0" y="255"/>
                  </a:lnTo>
                  <a:lnTo>
                    <a:pt x="3" y="218"/>
                  </a:lnTo>
                  <a:lnTo>
                    <a:pt x="86" y="171"/>
                  </a:lnTo>
                  <a:lnTo>
                    <a:pt x="86" y="0"/>
                  </a:lnTo>
                  <a:lnTo>
                    <a:pt x="125" y="0"/>
                  </a:lnTo>
                  <a:lnTo>
                    <a:pt x="125" y="17"/>
                  </a:lnTo>
                  <a:lnTo>
                    <a:pt x="104" y="17"/>
                  </a:lnTo>
                  <a:lnTo>
                    <a:pt x="104" y="181"/>
                  </a:lnTo>
                  <a:lnTo>
                    <a:pt x="19" y="229"/>
                  </a:lnTo>
                  <a:lnTo>
                    <a:pt x="16" y="255"/>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3" name="Freeform 2025"/>
            <p:cNvSpPr>
              <a:spLocks/>
            </p:cNvSpPr>
            <p:nvPr/>
          </p:nvSpPr>
          <p:spPr bwMode="auto">
            <a:xfrm>
              <a:off x="5474" y="2605"/>
              <a:ext cx="126" cy="256"/>
            </a:xfrm>
            <a:custGeom>
              <a:avLst/>
              <a:gdLst>
                <a:gd name="T0" fmla="*/ 125 w 126"/>
                <a:gd name="T1" fmla="*/ 2623 h 256"/>
                <a:gd name="T2" fmla="*/ 104 w 126"/>
                <a:gd name="T3" fmla="*/ 2623 h 256"/>
                <a:gd name="T4" fmla="*/ 104 w 126"/>
                <a:gd name="T5" fmla="*/ 2787 h 256"/>
                <a:gd name="T6" fmla="*/ 59 w 126"/>
                <a:gd name="T7" fmla="*/ 2812 h 256"/>
                <a:gd name="T8" fmla="*/ 35 w 126"/>
                <a:gd name="T9" fmla="*/ 2826 h 256"/>
                <a:gd name="T10" fmla="*/ 24 w 126"/>
                <a:gd name="T11" fmla="*/ 2832 h 256"/>
                <a:gd name="T12" fmla="*/ 19 w 126"/>
                <a:gd name="T13" fmla="*/ 2835 h 256"/>
                <a:gd name="T14" fmla="*/ 18 w 126"/>
                <a:gd name="T15" fmla="*/ 2841 h 256"/>
                <a:gd name="T16" fmla="*/ 16 w 126"/>
                <a:gd name="T17" fmla="*/ 2861 h 256"/>
                <a:gd name="T18" fmla="*/ 0 w 126"/>
                <a:gd name="T19" fmla="*/ 2861 h 256"/>
                <a:gd name="T20" fmla="*/ 3 w 126"/>
                <a:gd name="T21" fmla="*/ 2824 h 256"/>
                <a:gd name="T22" fmla="*/ 47 w 126"/>
                <a:gd name="T23" fmla="*/ 2799 h 256"/>
                <a:gd name="T24" fmla="*/ 70 w 126"/>
                <a:gd name="T25" fmla="*/ 2786 h 256"/>
                <a:gd name="T26" fmla="*/ 81 w 126"/>
                <a:gd name="T27" fmla="*/ 2780 h 256"/>
                <a:gd name="T28" fmla="*/ 86 w 126"/>
                <a:gd name="T29" fmla="*/ 2777 h 256"/>
                <a:gd name="T30" fmla="*/ 86 w 126"/>
                <a:gd name="T31" fmla="*/ 2606 h 256"/>
                <a:gd name="T32" fmla="*/ 125 w 126"/>
                <a:gd name="T33" fmla="*/ 2606 h 256"/>
                <a:gd name="T34" fmla="*/ 125 w 126"/>
                <a:gd name="T35" fmla="*/ 2623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256">
                  <a:moveTo>
                    <a:pt x="125" y="17"/>
                  </a:moveTo>
                  <a:lnTo>
                    <a:pt x="104" y="17"/>
                  </a:lnTo>
                  <a:lnTo>
                    <a:pt x="104" y="181"/>
                  </a:lnTo>
                  <a:lnTo>
                    <a:pt x="59" y="206"/>
                  </a:lnTo>
                  <a:lnTo>
                    <a:pt x="35" y="220"/>
                  </a:lnTo>
                  <a:lnTo>
                    <a:pt x="24" y="226"/>
                  </a:lnTo>
                  <a:lnTo>
                    <a:pt x="19" y="229"/>
                  </a:lnTo>
                  <a:lnTo>
                    <a:pt x="18" y="235"/>
                  </a:lnTo>
                  <a:lnTo>
                    <a:pt x="16" y="255"/>
                  </a:lnTo>
                  <a:lnTo>
                    <a:pt x="0" y="255"/>
                  </a:lnTo>
                  <a:lnTo>
                    <a:pt x="3" y="218"/>
                  </a:lnTo>
                  <a:lnTo>
                    <a:pt x="47" y="193"/>
                  </a:lnTo>
                  <a:lnTo>
                    <a:pt x="70" y="180"/>
                  </a:lnTo>
                  <a:lnTo>
                    <a:pt x="81" y="174"/>
                  </a:lnTo>
                  <a:lnTo>
                    <a:pt x="86" y="171"/>
                  </a:lnTo>
                  <a:lnTo>
                    <a:pt x="86" y="0"/>
                  </a:lnTo>
                  <a:lnTo>
                    <a:pt x="125" y="0"/>
                  </a:lnTo>
                  <a:lnTo>
                    <a:pt x="125" y="17"/>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4" name="Freeform 2026"/>
            <p:cNvSpPr>
              <a:spLocks/>
            </p:cNvSpPr>
            <p:nvPr/>
          </p:nvSpPr>
          <p:spPr bwMode="auto">
            <a:xfrm>
              <a:off x="5321" y="2610"/>
              <a:ext cx="140" cy="251"/>
            </a:xfrm>
            <a:custGeom>
              <a:avLst/>
              <a:gdLst>
                <a:gd name="T0" fmla="*/ 140 w 140"/>
                <a:gd name="T1" fmla="*/ 2861 h 251"/>
                <a:gd name="T2" fmla="*/ 124 w 140"/>
                <a:gd name="T3" fmla="*/ 2861 h 251"/>
                <a:gd name="T4" fmla="*/ 121 w 140"/>
                <a:gd name="T5" fmla="*/ 2839 h 251"/>
                <a:gd name="T6" fmla="*/ 120 w 140"/>
                <a:gd name="T7" fmla="*/ 2833 h 251"/>
                <a:gd name="T8" fmla="*/ 0 w 140"/>
                <a:gd name="T9" fmla="*/ 2760 h 251"/>
                <a:gd name="T10" fmla="*/ 0 w 140"/>
                <a:gd name="T11" fmla="*/ 2610 h 251"/>
                <a:gd name="T12" fmla="*/ 17 w 140"/>
                <a:gd name="T13" fmla="*/ 2610 h 251"/>
                <a:gd name="T14" fmla="*/ 17 w 140"/>
                <a:gd name="T15" fmla="*/ 2750 h 251"/>
                <a:gd name="T16" fmla="*/ 136 w 140"/>
                <a:gd name="T17" fmla="*/ 2823 h 251"/>
                <a:gd name="T18" fmla="*/ 140 w 140"/>
                <a:gd name="T19" fmla="*/ 2861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251">
                  <a:moveTo>
                    <a:pt x="140" y="251"/>
                  </a:moveTo>
                  <a:lnTo>
                    <a:pt x="124" y="251"/>
                  </a:lnTo>
                  <a:lnTo>
                    <a:pt x="121" y="229"/>
                  </a:lnTo>
                  <a:lnTo>
                    <a:pt x="120" y="223"/>
                  </a:lnTo>
                  <a:lnTo>
                    <a:pt x="0" y="150"/>
                  </a:lnTo>
                  <a:lnTo>
                    <a:pt x="0" y="0"/>
                  </a:lnTo>
                  <a:lnTo>
                    <a:pt x="17" y="0"/>
                  </a:lnTo>
                  <a:lnTo>
                    <a:pt x="17" y="140"/>
                  </a:lnTo>
                  <a:lnTo>
                    <a:pt x="136" y="213"/>
                  </a:lnTo>
                  <a:lnTo>
                    <a:pt x="140" y="25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Freeform 2027"/>
            <p:cNvSpPr>
              <a:spLocks/>
            </p:cNvSpPr>
            <p:nvPr/>
          </p:nvSpPr>
          <p:spPr bwMode="auto">
            <a:xfrm>
              <a:off x="5321" y="2610"/>
              <a:ext cx="140" cy="251"/>
            </a:xfrm>
            <a:custGeom>
              <a:avLst/>
              <a:gdLst>
                <a:gd name="T0" fmla="*/ 124 w 140"/>
                <a:gd name="T1" fmla="*/ 2861 h 251"/>
                <a:gd name="T2" fmla="*/ 121 w 140"/>
                <a:gd name="T3" fmla="*/ 2839 h 251"/>
                <a:gd name="T4" fmla="*/ 120 w 140"/>
                <a:gd name="T5" fmla="*/ 2833 h 251"/>
                <a:gd name="T6" fmla="*/ 98 w 140"/>
                <a:gd name="T7" fmla="*/ 2820 h 251"/>
                <a:gd name="T8" fmla="*/ 58 w 140"/>
                <a:gd name="T9" fmla="*/ 2795 h 251"/>
                <a:gd name="T10" fmla="*/ 18 w 140"/>
                <a:gd name="T11" fmla="*/ 2770 h 251"/>
                <a:gd name="T12" fmla="*/ 0 w 140"/>
                <a:gd name="T13" fmla="*/ 2760 h 251"/>
                <a:gd name="T14" fmla="*/ 0 w 140"/>
                <a:gd name="T15" fmla="*/ 2610 h 251"/>
                <a:gd name="T16" fmla="*/ 17 w 140"/>
                <a:gd name="T17" fmla="*/ 2610 h 251"/>
                <a:gd name="T18" fmla="*/ 17 w 140"/>
                <a:gd name="T19" fmla="*/ 2750 h 251"/>
                <a:gd name="T20" fmla="*/ 39 w 140"/>
                <a:gd name="T21" fmla="*/ 2763 h 251"/>
                <a:gd name="T22" fmla="*/ 79 w 140"/>
                <a:gd name="T23" fmla="*/ 2788 h 251"/>
                <a:gd name="T24" fmla="*/ 118 w 140"/>
                <a:gd name="T25" fmla="*/ 2812 h 251"/>
                <a:gd name="T26" fmla="*/ 136 w 140"/>
                <a:gd name="T27" fmla="*/ 2823 h 251"/>
                <a:gd name="T28" fmla="*/ 140 w 140"/>
                <a:gd name="T29" fmla="*/ 2861 h 251"/>
                <a:gd name="T30" fmla="*/ 124 w 140"/>
                <a:gd name="T31" fmla="*/ 2861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0" h="251">
                  <a:moveTo>
                    <a:pt x="124" y="251"/>
                  </a:moveTo>
                  <a:lnTo>
                    <a:pt x="121" y="229"/>
                  </a:lnTo>
                  <a:lnTo>
                    <a:pt x="120" y="223"/>
                  </a:lnTo>
                  <a:lnTo>
                    <a:pt x="98" y="210"/>
                  </a:lnTo>
                  <a:lnTo>
                    <a:pt x="58" y="185"/>
                  </a:lnTo>
                  <a:lnTo>
                    <a:pt x="18" y="160"/>
                  </a:lnTo>
                  <a:lnTo>
                    <a:pt x="0" y="150"/>
                  </a:lnTo>
                  <a:lnTo>
                    <a:pt x="0" y="0"/>
                  </a:lnTo>
                  <a:lnTo>
                    <a:pt x="17" y="0"/>
                  </a:lnTo>
                  <a:lnTo>
                    <a:pt x="17" y="140"/>
                  </a:lnTo>
                  <a:lnTo>
                    <a:pt x="39" y="153"/>
                  </a:lnTo>
                  <a:lnTo>
                    <a:pt x="79" y="178"/>
                  </a:lnTo>
                  <a:lnTo>
                    <a:pt x="118" y="202"/>
                  </a:lnTo>
                  <a:lnTo>
                    <a:pt x="136" y="213"/>
                  </a:lnTo>
                  <a:lnTo>
                    <a:pt x="140" y="251"/>
                  </a:lnTo>
                  <a:lnTo>
                    <a:pt x="124" y="251"/>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Freeform 2028"/>
            <p:cNvSpPr>
              <a:spLocks/>
            </p:cNvSpPr>
            <p:nvPr/>
          </p:nvSpPr>
          <p:spPr bwMode="auto">
            <a:xfrm>
              <a:off x="5321" y="2297"/>
              <a:ext cx="140" cy="251"/>
            </a:xfrm>
            <a:custGeom>
              <a:avLst/>
              <a:gdLst>
                <a:gd name="T0" fmla="*/ 17 w 140"/>
                <a:gd name="T1" fmla="*/ 2549 h 251"/>
                <a:gd name="T2" fmla="*/ 0 w 140"/>
                <a:gd name="T3" fmla="*/ 2549 h 251"/>
                <a:gd name="T4" fmla="*/ 0 w 140"/>
                <a:gd name="T5" fmla="*/ 2399 h 251"/>
                <a:gd name="T6" fmla="*/ 120 w 140"/>
                <a:gd name="T7" fmla="*/ 2326 h 251"/>
                <a:gd name="T8" fmla="*/ 121 w 140"/>
                <a:gd name="T9" fmla="*/ 2319 h 251"/>
                <a:gd name="T10" fmla="*/ 124 w 140"/>
                <a:gd name="T11" fmla="*/ 2298 h 251"/>
                <a:gd name="T12" fmla="*/ 140 w 140"/>
                <a:gd name="T13" fmla="*/ 2298 h 251"/>
                <a:gd name="T14" fmla="*/ 136 w 140"/>
                <a:gd name="T15" fmla="*/ 2336 h 251"/>
                <a:gd name="T16" fmla="*/ 17 w 140"/>
                <a:gd name="T17" fmla="*/ 2409 h 251"/>
                <a:gd name="T18" fmla="*/ 17 w 140"/>
                <a:gd name="T19" fmla="*/ 254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251">
                  <a:moveTo>
                    <a:pt x="17" y="251"/>
                  </a:moveTo>
                  <a:lnTo>
                    <a:pt x="0" y="251"/>
                  </a:lnTo>
                  <a:lnTo>
                    <a:pt x="0" y="101"/>
                  </a:lnTo>
                  <a:lnTo>
                    <a:pt x="120" y="28"/>
                  </a:lnTo>
                  <a:lnTo>
                    <a:pt x="121" y="21"/>
                  </a:lnTo>
                  <a:lnTo>
                    <a:pt x="124" y="0"/>
                  </a:lnTo>
                  <a:lnTo>
                    <a:pt x="140" y="0"/>
                  </a:lnTo>
                  <a:lnTo>
                    <a:pt x="136" y="38"/>
                  </a:lnTo>
                  <a:lnTo>
                    <a:pt x="17" y="111"/>
                  </a:lnTo>
                  <a:lnTo>
                    <a:pt x="17" y="25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7" name="Freeform 2029"/>
            <p:cNvSpPr>
              <a:spLocks/>
            </p:cNvSpPr>
            <p:nvPr/>
          </p:nvSpPr>
          <p:spPr bwMode="auto">
            <a:xfrm>
              <a:off x="5321" y="2297"/>
              <a:ext cx="140" cy="251"/>
            </a:xfrm>
            <a:custGeom>
              <a:avLst/>
              <a:gdLst>
                <a:gd name="T0" fmla="*/ 124 w 140"/>
                <a:gd name="T1" fmla="*/ 2298 h 251"/>
                <a:gd name="T2" fmla="*/ 121 w 140"/>
                <a:gd name="T3" fmla="*/ 2319 h 251"/>
                <a:gd name="T4" fmla="*/ 120 w 140"/>
                <a:gd name="T5" fmla="*/ 2326 h 251"/>
                <a:gd name="T6" fmla="*/ 98 w 140"/>
                <a:gd name="T7" fmla="*/ 2339 h 251"/>
                <a:gd name="T8" fmla="*/ 58 w 140"/>
                <a:gd name="T9" fmla="*/ 2364 h 251"/>
                <a:gd name="T10" fmla="*/ 18 w 140"/>
                <a:gd name="T11" fmla="*/ 2388 h 251"/>
                <a:gd name="T12" fmla="*/ 0 w 140"/>
                <a:gd name="T13" fmla="*/ 2399 h 251"/>
                <a:gd name="T14" fmla="*/ 0 w 140"/>
                <a:gd name="T15" fmla="*/ 2549 h 251"/>
                <a:gd name="T16" fmla="*/ 17 w 140"/>
                <a:gd name="T17" fmla="*/ 2549 h 251"/>
                <a:gd name="T18" fmla="*/ 17 w 140"/>
                <a:gd name="T19" fmla="*/ 2409 h 251"/>
                <a:gd name="T20" fmla="*/ 39 w 140"/>
                <a:gd name="T21" fmla="*/ 2396 h 251"/>
                <a:gd name="T22" fmla="*/ 79 w 140"/>
                <a:gd name="T23" fmla="*/ 2371 h 251"/>
                <a:gd name="T24" fmla="*/ 118 w 140"/>
                <a:gd name="T25" fmla="*/ 2347 h 251"/>
                <a:gd name="T26" fmla="*/ 136 w 140"/>
                <a:gd name="T27" fmla="*/ 2336 h 251"/>
                <a:gd name="T28" fmla="*/ 140 w 140"/>
                <a:gd name="T29" fmla="*/ 2298 h 251"/>
                <a:gd name="T30" fmla="*/ 124 w 140"/>
                <a:gd name="T31" fmla="*/ 2298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0" h="251">
                  <a:moveTo>
                    <a:pt x="124" y="0"/>
                  </a:moveTo>
                  <a:lnTo>
                    <a:pt x="121" y="21"/>
                  </a:lnTo>
                  <a:lnTo>
                    <a:pt x="120" y="28"/>
                  </a:lnTo>
                  <a:lnTo>
                    <a:pt x="98" y="41"/>
                  </a:lnTo>
                  <a:lnTo>
                    <a:pt x="58" y="66"/>
                  </a:lnTo>
                  <a:lnTo>
                    <a:pt x="18" y="90"/>
                  </a:lnTo>
                  <a:lnTo>
                    <a:pt x="0" y="101"/>
                  </a:lnTo>
                  <a:lnTo>
                    <a:pt x="0" y="251"/>
                  </a:lnTo>
                  <a:lnTo>
                    <a:pt x="17" y="251"/>
                  </a:lnTo>
                  <a:lnTo>
                    <a:pt x="17" y="111"/>
                  </a:lnTo>
                  <a:lnTo>
                    <a:pt x="39" y="98"/>
                  </a:lnTo>
                  <a:lnTo>
                    <a:pt x="79" y="73"/>
                  </a:lnTo>
                  <a:lnTo>
                    <a:pt x="118" y="49"/>
                  </a:lnTo>
                  <a:lnTo>
                    <a:pt x="136" y="38"/>
                  </a:lnTo>
                  <a:lnTo>
                    <a:pt x="140" y="0"/>
                  </a:lnTo>
                  <a:lnTo>
                    <a:pt x="124" y="0"/>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8" name="Freeform 2030"/>
            <p:cNvSpPr>
              <a:spLocks/>
            </p:cNvSpPr>
            <p:nvPr/>
          </p:nvSpPr>
          <p:spPr bwMode="auto">
            <a:xfrm>
              <a:off x="5406" y="2621"/>
              <a:ext cx="30" cy="30"/>
            </a:xfrm>
            <a:custGeom>
              <a:avLst/>
              <a:gdLst>
                <a:gd name="T0" fmla="*/ 9 w 30"/>
                <a:gd name="T1" fmla="*/ 2650 h 30"/>
                <a:gd name="T2" fmla="*/ 2 w 30"/>
                <a:gd name="T3" fmla="*/ 2645 h 30"/>
                <a:gd name="T4" fmla="*/ 0 w 30"/>
                <a:gd name="T5" fmla="*/ 2630 h 30"/>
                <a:gd name="T6" fmla="*/ 5 w 30"/>
                <a:gd name="T7" fmla="*/ 2623 h 30"/>
                <a:gd name="T8" fmla="*/ 20 w 30"/>
                <a:gd name="T9" fmla="*/ 2621 h 30"/>
                <a:gd name="T10" fmla="*/ 27 w 30"/>
                <a:gd name="T11" fmla="*/ 2626 h 30"/>
                <a:gd name="T12" fmla="*/ 29 w 30"/>
                <a:gd name="T13" fmla="*/ 2641 h 30"/>
                <a:gd name="T14" fmla="*/ 24 w 30"/>
                <a:gd name="T15" fmla="*/ 2648 h 30"/>
                <a:gd name="T16" fmla="*/ 9 w 30"/>
                <a:gd name="T17" fmla="*/ 265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4"/>
                  </a:lnTo>
                  <a:lnTo>
                    <a:pt x="0" y="9"/>
                  </a:lnTo>
                  <a:lnTo>
                    <a:pt x="5" y="2"/>
                  </a:lnTo>
                  <a:lnTo>
                    <a:pt x="20" y="0"/>
                  </a:lnTo>
                  <a:lnTo>
                    <a:pt x="27" y="5"/>
                  </a:lnTo>
                  <a:lnTo>
                    <a:pt x="29" y="20"/>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9" name="Freeform 2031"/>
            <p:cNvSpPr>
              <a:spLocks/>
            </p:cNvSpPr>
            <p:nvPr/>
          </p:nvSpPr>
          <p:spPr bwMode="auto">
            <a:xfrm>
              <a:off x="5385" y="2653"/>
              <a:ext cx="30" cy="30"/>
            </a:xfrm>
            <a:custGeom>
              <a:avLst/>
              <a:gdLst>
                <a:gd name="T0" fmla="*/ 9 w 30"/>
                <a:gd name="T1" fmla="*/ 2683 h 30"/>
                <a:gd name="T2" fmla="*/ 2 w 30"/>
                <a:gd name="T3" fmla="*/ 2678 h 30"/>
                <a:gd name="T4" fmla="*/ 0 w 30"/>
                <a:gd name="T5" fmla="*/ 2663 h 30"/>
                <a:gd name="T6" fmla="*/ 5 w 30"/>
                <a:gd name="T7" fmla="*/ 2656 h 30"/>
                <a:gd name="T8" fmla="*/ 20 w 30"/>
                <a:gd name="T9" fmla="*/ 2654 h 30"/>
                <a:gd name="T10" fmla="*/ 27 w 30"/>
                <a:gd name="T11" fmla="*/ 2659 h 30"/>
                <a:gd name="T12" fmla="*/ 29 w 30"/>
                <a:gd name="T13" fmla="*/ 2674 h 30"/>
                <a:gd name="T14" fmla="*/ 24 w 30"/>
                <a:gd name="T15" fmla="*/ 2681 h 30"/>
                <a:gd name="T16" fmla="*/ 9 w 30"/>
                <a:gd name="T17" fmla="*/ 268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4"/>
                  </a:lnTo>
                  <a:lnTo>
                    <a:pt x="0" y="9"/>
                  </a:lnTo>
                  <a:lnTo>
                    <a:pt x="5" y="2"/>
                  </a:lnTo>
                  <a:lnTo>
                    <a:pt x="20" y="0"/>
                  </a:lnTo>
                  <a:lnTo>
                    <a:pt x="27" y="5"/>
                  </a:lnTo>
                  <a:lnTo>
                    <a:pt x="29" y="20"/>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0" name="Freeform 2032"/>
            <p:cNvSpPr>
              <a:spLocks/>
            </p:cNvSpPr>
            <p:nvPr/>
          </p:nvSpPr>
          <p:spPr bwMode="auto">
            <a:xfrm>
              <a:off x="5364" y="2686"/>
              <a:ext cx="30" cy="30"/>
            </a:xfrm>
            <a:custGeom>
              <a:avLst/>
              <a:gdLst>
                <a:gd name="T0" fmla="*/ 9 w 30"/>
                <a:gd name="T1" fmla="*/ 2716 h 30"/>
                <a:gd name="T2" fmla="*/ 2 w 30"/>
                <a:gd name="T3" fmla="*/ 2710 h 30"/>
                <a:gd name="T4" fmla="*/ 0 w 30"/>
                <a:gd name="T5" fmla="*/ 2696 h 30"/>
                <a:gd name="T6" fmla="*/ 6 w 30"/>
                <a:gd name="T7" fmla="*/ 2689 h 30"/>
                <a:gd name="T8" fmla="*/ 20 w 30"/>
                <a:gd name="T9" fmla="*/ 2687 h 30"/>
                <a:gd name="T10" fmla="*/ 27 w 30"/>
                <a:gd name="T11" fmla="*/ 2692 h 30"/>
                <a:gd name="T12" fmla="*/ 29 w 30"/>
                <a:gd name="T13" fmla="*/ 2707 h 30"/>
                <a:gd name="T14" fmla="*/ 24 w 30"/>
                <a:gd name="T15" fmla="*/ 2714 h 30"/>
                <a:gd name="T16" fmla="*/ 9 w 30"/>
                <a:gd name="T17" fmla="*/ 271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3"/>
                  </a:lnTo>
                  <a:lnTo>
                    <a:pt x="0" y="9"/>
                  </a:lnTo>
                  <a:lnTo>
                    <a:pt x="6" y="2"/>
                  </a:lnTo>
                  <a:lnTo>
                    <a:pt x="20" y="0"/>
                  </a:lnTo>
                  <a:lnTo>
                    <a:pt x="27" y="5"/>
                  </a:lnTo>
                  <a:lnTo>
                    <a:pt x="29" y="20"/>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1" name="Freeform 2033"/>
            <p:cNvSpPr>
              <a:spLocks/>
            </p:cNvSpPr>
            <p:nvPr/>
          </p:nvSpPr>
          <p:spPr bwMode="auto">
            <a:xfrm>
              <a:off x="5343" y="2719"/>
              <a:ext cx="30" cy="30"/>
            </a:xfrm>
            <a:custGeom>
              <a:avLst/>
              <a:gdLst>
                <a:gd name="T0" fmla="*/ 9 w 30"/>
                <a:gd name="T1" fmla="*/ 2748 h 30"/>
                <a:gd name="T2" fmla="*/ 2 w 30"/>
                <a:gd name="T3" fmla="*/ 2743 h 30"/>
                <a:gd name="T4" fmla="*/ 0 w 30"/>
                <a:gd name="T5" fmla="*/ 2728 h 30"/>
                <a:gd name="T6" fmla="*/ 6 w 30"/>
                <a:gd name="T7" fmla="*/ 2721 h 30"/>
                <a:gd name="T8" fmla="*/ 21 w 30"/>
                <a:gd name="T9" fmla="*/ 2719 h 30"/>
                <a:gd name="T10" fmla="*/ 28 w 30"/>
                <a:gd name="T11" fmla="*/ 2725 h 30"/>
                <a:gd name="T12" fmla="*/ 30 w 30"/>
                <a:gd name="T13" fmla="*/ 2740 h 30"/>
                <a:gd name="T14" fmla="*/ 24 w 30"/>
                <a:gd name="T15" fmla="*/ 2746 h 30"/>
                <a:gd name="T16" fmla="*/ 9 w 30"/>
                <a:gd name="T17" fmla="*/ 2748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9" y="29"/>
                  </a:moveTo>
                  <a:lnTo>
                    <a:pt x="2" y="24"/>
                  </a:lnTo>
                  <a:lnTo>
                    <a:pt x="0" y="9"/>
                  </a:lnTo>
                  <a:lnTo>
                    <a:pt x="6" y="2"/>
                  </a:lnTo>
                  <a:lnTo>
                    <a:pt x="21" y="0"/>
                  </a:lnTo>
                  <a:lnTo>
                    <a:pt x="28" y="6"/>
                  </a:lnTo>
                  <a:lnTo>
                    <a:pt x="30" y="21"/>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2" name="Freeform 2034"/>
            <p:cNvSpPr>
              <a:spLocks/>
            </p:cNvSpPr>
            <p:nvPr/>
          </p:nvSpPr>
          <p:spPr bwMode="auto">
            <a:xfrm>
              <a:off x="5474" y="2297"/>
              <a:ext cx="126" cy="256"/>
            </a:xfrm>
            <a:custGeom>
              <a:avLst/>
              <a:gdLst>
                <a:gd name="T0" fmla="*/ 125 w 126"/>
                <a:gd name="T1" fmla="*/ 2553 h 256"/>
                <a:gd name="T2" fmla="*/ 86 w 126"/>
                <a:gd name="T3" fmla="*/ 2553 h 256"/>
                <a:gd name="T4" fmla="*/ 86 w 126"/>
                <a:gd name="T5" fmla="*/ 2382 h 256"/>
                <a:gd name="T6" fmla="*/ 3 w 126"/>
                <a:gd name="T7" fmla="*/ 2335 h 256"/>
                <a:gd name="T8" fmla="*/ 0 w 126"/>
                <a:gd name="T9" fmla="*/ 2297 h 256"/>
                <a:gd name="T10" fmla="*/ 16 w 126"/>
                <a:gd name="T11" fmla="*/ 2297 h 256"/>
                <a:gd name="T12" fmla="*/ 18 w 126"/>
                <a:gd name="T13" fmla="*/ 2318 h 256"/>
                <a:gd name="T14" fmla="*/ 19 w 126"/>
                <a:gd name="T15" fmla="*/ 2324 h 256"/>
                <a:gd name="T16" fmla="*/ 104 w 126"/>
                <a:gd name="T17" fmla="*/ 2372 h 256"/>
                <a:gd name="T18" fmla="*/ 104 w 126"/>
                <a:gd name="T19" fmla="*/ 2536 h 256"/>
                <a:gd name="T20" fmla="*/ 125 w 126"/>
                <a:gd name="T21" fmla="*/ 2536 h 256"/>
                <a:gd name="T22" fmla="*/ 125 w 126"/>
                <a:gd name="T23" fmla="*/ 2553 h 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256">
                  <a:moveTo>
                    <a:pt x="125" y="256"/>
                  </a:moveTo>
                  <a:lnTo>
                    <a:pt x="86" y="256"/>
                  </a:lnTo>
                  <a:lnTo>
                    <a:pt x="86" y="85"/>
                  </a:lnTo>
                  <a:lnTo>
                    <a:pt x="3" y="38"/>
                  </a:lnTo>
                  <a:lnTo>
                    <a:pt x="0" y="0"/>
                  </a:lnTo>
                  <a:lnTo>
                    <a:pt x="16" y="0"/>
                  </a:lnTo>
                  <a:lnTo>
                    <a:pt x="18" y="21"/>
                  </a:lnTo>
                  <a:lnTo>
                    <a:pt x="19" y="27"/>
                  </a:lnTo>
                  <a:lnTo>
                    <a:pt x="104" y="75"/>
                  </a:lnTo>
                  <a:lnTo>
                    <a:pt x="104" y="239"/>
                  </a:lnTo>
                  <a:lnTo>
                    <a:pt x="125" y="239"/>
                  </a:lnTo>
                  <a:lnTo>
                    <a:pt x="125" y="25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3" name="Freeform 2035"/>
            <p:cNvSpPr>
              <a:spLocks/>
            </p:cNvSpPr>
            <p:nvPr/>
          </p:nvSpPr>
          <p:spPr bwMode="auto">
            <a:xfrm>
              <a:off x="5474" y="2297"/>
              <a:ext cx="126" cy="256"/>
            </a:xfrm>
            <a:custGeom>
              <a:avLst/>
              <a:gdLst>
                <a:gd name="T0" fmla="*/ 125 w 126"/>
                <a:gd name="T1" fmla="*/ 2536 h 256"/>
                <a:gd name="T2" fmla="*/ 104 w 126"/>
                <a:gd name="T3" fmla="*/ 2536 h 256"/>
                <a:gd name="T4" fmla="*/ 104 w 126"/>
                <a:gd name="T5" fmla="*/ 2372 h 256"/>
                <a:gd name="T6" fmla="*/ 59 w 126"/>
                <a:gd name="T7" fmla="*/ 2347 h 256"/>
                <a:gd name="T8" fmla="*/ 35 w 126"/>
                <a:gd name="T9" fmla="*/ 2333 h 256"/>
                <a:gd name="T10" fmla="*/ 24 w 126"/>
                <a:gd name="T11" fmla="*/ 2327 h 256"/>
                <a:gd name="T12" fmla="*/ 19 w 126"/>
                <a:gd name="T13" fmla="*/ 2324 h 256"/>
                <a:gd name="T14" fmla="*/ 18 w 126"/>
                <a:gd name="T15" fmla="*/ 2318 h 256"/>
                <a:gd name="T16" fmla="*/ 16 w 126"/>
                <a:gd name="T17" fmla="*/ 2297 h 256"/>
                <a:gd name="T18" fmla="*/ 0 w 126"/>
                <a:gd name="T19" fmla="*/ 2297 h 256"/>
                <a:gd name="T20" fmla="*/ 3 w 126"/>
                <a:gd name="T21" fmla="*/ 2335 h 256"/>
                <a:gd name="T22" fmla="*/ 47 w 126"/>
                <a:gd name="T23" fmla="*/ 2360 h 256"/>
                <a:gd name="T24" fmla="*/ 70 w 126"/>
                <a:gd name="T25" fmla="*/ 2373 h 256"/>
                <a:gd name="T26" fmla="*/ 81 w 126"/>
                <a:gd name="T27" fmla="*/ 2379 h 256"/>
                <a:gd name="T28" fmla="*/ 86 w 126"/>
                <a:gd name="T29" fmla="*/ 2382 h 256"/>
                <a:gd name="T30" fmla="*/ 86 w 126"/>
                <a:gd name="T31" fmla="*/ 2553 h 256"/>
                <a:gd name="T32" fmla="*/ 125 w 126"/>
                <a:gd name="T33" fmla="*/ 2553 h 256"/>
                <a:gd name="T34" fmla="*/ 125 w 126"/>
                <a:gd name="T35" fmla="*/ 2536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256">
                  <a:moveTo>
                    <a:pt x="125" y="239"/>
                  </a:moveTo>
                  <a:lnTo>
                    <a:pt x="104" y="239"/>
                  </a:lnTo>
                  <a:lnTo>
                    <a:pt x="104" y="75"/>
                  </a:lnTo>
                  <a:lnTo>
                    <a:pt x="59" y="50"/>
                  </a:lnTo>
                  <a:lnTo>
                    <a:pt x="35" y="36"/>
                  </a:lnTo>
                  <a:lnTo>
                    <a:pt x="24" y="30"/>
                  </a:lnTo>
                  <a:lnTo>
                    <a:pt x="19" y="27"/>
                  </a:lnTo>
                  <a:lnTo>
                    <a:pt x="18" y="21"/>
                  </a:lnTo>
                  <a:lnTo>
                    <a:pt x="16" y="0"/>
                  </a:lnTo>
                  <a:lnTo>
                    <a:pt x="0" y="0"/>
                  </a:lnTo>
                  <a:lnTo>
                    <a:pt x="3" y="38"/>
                  </a:lnTo>
                  <a:lnTo>
                    <a:pt x="47" y="63"/>
                  </a:lnTo>
                  <a:lnTo>
                    <a:pt x="70" y="76"/>
                  </a:lnTo>
                  <a:lnTo>
                    <a:pt x="81" y="82"/>
                  </a:lnTo>
                  <a:lnTo>
                    <a:pt x="86" y="85"/>
                  </a:lnTo>
                  <a:lnTo>
                    <a:pt x="86" y="256"/>
                  </a:lnTo>
                  <a:lnTo>
                    <a:pt x="125" y="256"/>
                  </a:lnTo>
                  <a:lnTo>
                    <a:pt x="125" y="239"/>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4" name="Freeform 2036"/>
            <p:cNvSpPr>
              <a:spLocks/>
            </p:cNvSpPr>
            <p:nvPr/>
          </p:nvSpPr>
          <p:spPr bwMode="auto">
            <a:xfrm>
              <a:off x="5410" y="2507"/>
              <a:ext cx="29" cy="29"/>
            </a:xfrm>
            <a:custGeom>
              <a:avLst/>
              <a:gdLst>
                <a:gd name="T0" fmla="*/ 20 w 29"/>
                <a:gd name="T1" fmla="*/ 2536 h 29"/>
                <a:gd name="T2" fmla="*/ 5 w 29"/>
                <a:gd name="T3" fmla="*/ 2534 h 29"/>
                <a:gd name="T4" fmla="*/ 0 w 29"/>
                <a:gd name="T5" fmla="*/ 2528 h 29"/>
                <a:gd name="T6" fmla="*/ 1 w 29"/>
                <a:gd name="T7" fmla="*/ 2513 h 29"/>
                <a:gd name="T8" fmla="*/ 8 w 29"/>
                <a:gd name="T9" fmla="*/ 2507 h 29"/>
                <a:gd name="T10" fmla="*/ 23 w 29"/>
                <a:gd name="T11" fmla="*/ 2508 h 29"/>
                <a:gd name="T12" fmla="*/ 28 w 29"/>
                <a:gd name="T13" fmla="*/ 2515 h 29"/>
                <a:gd name="T14" fmla="*/ 27 w 29"/>
                <a:gd name="T15" fmla="*/ 2530 h 29"/>
                <a:gd name="T16" fmla="*/ 20 w 29"/>
                <a:gd name="T17" fmla="*/ 253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0" y="29"/>
                  </a:moveTo>
                  <a:lnTo>
                    <a:pt x="5" y="27"/>
                  </a:lnTo>
                  <a:lnTo>
                    <a:pt x="0" y="21"/>
                  </a:lnTo>
                  <a:lnTo>
                    <a:pt x="1" y="6"/>
                  </a:lnTo>
                  <a:lnTo>
                    <a:pt x="8" y="0"/>
                  </a:lnTo>
                  <a:lnTo>
                    <a:pt x="23" y="1"/>
                  </a:lnTo>
                  <a:lnTo>
                    <a:pt x="28" y="8"/>
                  </a:lnTo>
                  <a:lnTo>
                    <a:pt x="27" y="23"/>
                  </a:lnTo>
                  <a:lnTo>
                    <a:pt x="20"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5" name="Freeform 2037"/>
            <p:cNvSpPr>
              <a:spLocks/>
            </p:cNvSpPr>
            <p:nvPr/>
          </p:nvSpPr>
          <p:spPr bwMode="auto">
            <a:xfrm>
              <a:off x="5388" y="2475"/>
              <a:ext cx="29" cy="29"/>
            </a:xfrm>
            <a:custGeom>
              <a:avLst/>
              <a:gdLst>
                <a:gd name="T0" fmla="*/ 20 w 29"/>
                <a:gd name="T1" fmla="*/ 2504 h 29"/>
                <a:gd name="T2" fmla="*/ 5 w 29"/>
                <a:gd name="T3" fmla="*/ 2503 h 29"/>
                <a:gd name="T4" fmla="*/ 0 w 29"/>
                <a:gd name="T5" fmla="*/ 2496 h 29"/>
                <a:gd name="T6" fmla="*/ 1 w 29"/>
                <a:gd name="T7" fmla="*/ 2481 h 29"/>
                <a:gd name="T8" fmla="*/ 8 w 29"/>
                <a:gd name="T9" fmla="*/ 2475 h 29"/>
                <a:gd name="T10" fmla="*/ 23 w 29"/>
                <a:gd name="T11" fmla="*/ 2477 h 29"/>
                <a:gd name="T12" fmla="*/ 28 w 29"/>
                <a:gd name="T13" fmla="*/ 2483 h 29"/>
                <a:gd name="T14" fmla="*/ 27 w 29"/>
                <a:gd name="T15" fmla="*/ 2498 h 29"/>
                <a:gd name="T16" fmla="*/ 20 w 29"/>
                <a:gd name="T17" fmla="*/ 2504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0" y="29"/>
                  </a:moveTo>
                  <a:lnTo>
                    <a:pt x="5" y="28"/>
                  </a:lnTo>
                  <a:lnTo>
                    <a:pt x="0" y="21"/>
                  </a:lnTo>
                  <a:lnTo>
                    <a:pt x="1" y="6"/>
                  </a:lnTo>
                  <a:lnTo>
                    <a:pt x="8" y="0"/>
                  </a:lnTo>
                  <a:lnTo>
                    <a:pt x="23" y="2"/>
                  </a:lnTo>
                  <a:lnTo>
                    <a:pt x="28" y="8"/>
                  </a:lnTo>
                  <a:lnTo>
                    <a:pt x="27" y="23"/>
                  </a:lnTo>
                  <a:lnTo>
                    <a:pt x="20"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6" name="Freeform 2038"/>
            <p:cNvSpPr>
              <a:spLocks/>
            </p:cNvSpPr>
            <p:nvPr/>
          </p:nvSpPr>
          <p:spPr bwMode="auto">
            <a:xfrm>
              <a:off x="5366" y="2443"/>
              <a:ext cx="29" cy="29"/>
            </a:xfrm>
            <a:custGeom>
              <a:avLst/>
              <a:gdLst>
                <a:gd name="T0" fmla="*/ 21 w 29"/>
                <a:gd name="T1" fmla="*/ 2472 h 29"/>
                <a:gd name="T2" fmla="*/ 6 w 29"/>
                <a:gd name="T3" fmla="*/ 2471 h 29"/>
                <a:gd name="T4" fmla="*/ 0 w 29"/>
                <a:gd name="T5" fmla="*/ 2464 h 29"/>
                <a:gd name="T6" fmla="*/ 2 w 29"/>
                <a:gd name="T7" fmla="*/ 2449 h 29"/>
                <a:gd name="T8" fmla="*/ 8 w 29"/>
                <a:gd name="T9" fmla="*/ 2444 h 29"/>
                <a:gd name="T10" fmla="*/ 23 w 29"/>
                <a:gd name="T11" fmla="*/ 2445 h 29"/>
                <a:gd name="T12" fmla="*/ 29 w 29"/>
                <a:gd name="T13" fmla="*/ 2452 h 29"/>
                <a:gd name="T14" fmla="*/ 27 w 29"/>
                <a:gd name="T15" fmla="*/ 2467 h 29"/>
                <a:gd name="T16" fmla="*/ 21 w 29"/>
                <a:gd name="T17" fmla="*/ 2472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1" y="28"/>
                  </a:moveTo>
                  <a:lnTo>
                    <a:pt x="6" y="27"/>
                  </a:lnTo>
                  <a:lnTo>
                    <a:pt x="0" y="20"/>
                  </a:lnTo>
                  <a:lnTo>
                    <a:pt x="2" y="5"/>
                  </a:lnTo>
                  <a:lnTo>
                    <a:pt x="8" y="0"/>
                  </a:lnTo>
                  <a:lnTo>
                    <a:pt x="23" y="1"/>
                  </a:lnTo>
                  <a:lnTo>
                    <a:pt x="29" y="8"/>
                  </a:lnTo>
                  <a:lnTo>
                    <a:pt x="27" y="23"/>
                  </a:lnTo>
                  <a:lnTo>
                    <a:pt x="21"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7" name="Freeform 2039"/>
            <p:cNvSpPr>
              <a:spLocks/>
            </p:cNvSpPr>
            <p:nvPr/>
          </p:nvSpPr>
          <p:spPr bwMode="auto">
            <a:xfrm>
              <a:off x="5343" y="2411"/>
              <a:ext cx="29" cy="29"/>
            </a:xfrm>
            <a:custGeom>
              <a:avLst/>
              <a:gdLst>
                <a:gd name="T0" fmla="*/ 21 w 29"/>
                <a:gd name="T1" fmla="*/ 2440 h 29"/>
                <a:gd name="T2" fmla="*/ 5 w 29"/>
                <a:gd name="T3" fmla="*/ 2439 h 29"/>
                <a:gd name="T4" fmla="*/ 0 w 29"/>
                <a:gd name="T5" fmla="*/ 2432 h 29"/>
                <a:gd name="T6" fmla="*/ 1 w 29"/>
                <a:gd name="T7" fmla="*/ 2417 h 29"/>
                <a:gd name="T8" fmla="*/ 8 w 29"/>
                <a:gd name="T9" fmla="*/ 2412 h 29"/>
                <a:gd name="T10" fmla="*/ 23 w 29"/>
                <a:gd name="T11" fmla="*/ 2413 h 29"/>
                <a:gd name="T12" fmla="*/ 28 w 29"/>
                <a:gd name="T13" fmla="*/ 2420 h 29"/>
                <a:gd name="T14" fmla="*/ 27 w 29"/>
                <a:gd name="T15" fmla="*/ 2435 h 29"/>
                <a:gd name="T16" fmla="*/ 21 w 29"/>
                <a:gd name="T17" fmla="*/ 244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1" y="28"/>
                  </a:moveTo>
                  <a:lnTo>
                    <a:pt x="5" y="27"/>
                  </a:lnTo>
                  <a:lnTo>
                    <a:pt x="0" y="20"/>
                  </a:lnTo>
                  <a:lnTo>
                    <a:pt x="1" y="5"/>
                  </a:lnTo>
                  <a:lnTo>
                    <a:pt x="8" y="0"/>
                  </a:lnTo>
                  <a:lnTo>
                    <a:pt x="23" y="1"/>
                  </a:lnTo>
                  <a:lnTo>
                    <a:pt x="28" y="8"/>
                  </a:lnTo>
                  <a:lnTo>
                    <a:pt x="27" y="23"/>
                  </a:lnTo>
                  <a:lnTo>
                    <a:pt x="21"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8" name="Picture 2040"/>
            <p:cNvPicPr>
              <a:picLocks noChangeAspect="1" noChangeArrowheads="1"/>
            </p:cNvPicPr>
            <p:nvPr/>
          </p:nvPicPr>
          <p:blipFill>
            <a:blip r:embed="rId46" cstate="print"/>
            <a:srcRect/>
            <a:stretch>
              <a:fillRect/>
            </a:stretch>
          </p:blipFill>
          <p:spPr bwMode="auto">
            <a:xfrm>
              <a:off x="5442" y="2409"/>
              <a:ext cx="34" cy="352"/>
            </a:xfrm>
            <a:prstGeom prst="rect">
              <a:avLst/>
            </a:prstGeom>
            <a:noFill/>
          </p:spPr>
        </p:pic>
        <p:sp>
          <p:nvSpPr>
            <p:cNvPr id="129" name="Freeform 2041"/>
            <p:cNvSpPr>
              <a:spLocks/>
            </p:cNvSpPr>
            <p:nvPr/>
          </p:nvSpPr>
          <p:spPr bwMode="auto">
            <a:xfrm>
              <a:off x="5442" y="2409"/>
              <a:ext cx="34" cy="352"/>
            </a:xfrm>
            <a:custGeom>
              <a:avLst/>
              <a:gdLst>
                <a:gd name="T0" fmla="*/ 14 w 34"/>
                <a:gd name="T1" fmla="*/ 2761 h 352"/>
                <a:gd name="T2" fmla="*/ 34 w 34"/>
                <a:gd name="T3" fmla="*/ 2761 h 352"/>
                <a:gd name="T4" fmla="*/ 34 w 34"/>
                <a:gd name="T5" fmla="*/ 2410 h 352"/>
                <a:gd name="T6" fmla="*/ 14 w 34"/>
                <a:gd name="T7" fmla="*/ 2410 h 352"/>
                <a:gd name="T8" fmla="*/ 6 w 34"/>
                <a:gd name="T9" fmla="*/ 2410 h 352"/>
                <a:gd name="T10" fmla="*/ 0 w 34"/>
                <a:gd name="T11" fmla="*/ 2416 h 352"/>
                <a:gd name="T12" fmla="*/ 0 w 34"/>
                <a:gd name="T13" fmla="*/ 2423 h 352"/>
                <a:gd name="T14" fmla="*/ 0 w 34"/>
                <a:gd name="T15" fmla="*/ 2748 h 352"/>
                <a:gd name="T16" fmla="*/ 0 w 34"/>
                <a:gd name="T17" fmla="*/ 2755 h 352"/>
                <a:gd name="T18" fmla="*/ 6 w 34"/>
                <a:gd name="T19" fmla="*/ 2761 h 352"/>
                <a:gd name="T20" fmla="*/ 14 w 34"/>
                <a:gd name="T21" fmla="*/ 2761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52">
                  <a:moveTo>
                    <a:pt x="14" y="351"/>
                  </a:moveTo>
                  <a:lnTo>
                    <a:pt x="34" y="351"/>
                  </a:lnTo>
                  <a:lnTo>
                    <a:pt x="34" y="0"/>
                  </a:lnTo>
                  <a:lnTo>
                    <a:pt x="14" y="0"/>
                  </a:lnTo>
                  <a:lnTo>
                    <a:pt x="6" y="0"/>
                  </a:lnTo>
                  <a:lnTo>
                    <a:pt x="0" y="6"/>
                  </a:lnTo>
                  <a:lnTo>
                    <a:pt x="0" y="13"/>
                  </a:lnTo>
                  <a:lnTo>
                    <a:pt x="0" y="338"/>
                  </a:lnTo>
                  <a:lnTo>
                    <a:pt x="0" y="345"/>
                  </a:lnTo>
                  <a:lnTo>
                    <a:pt x="6" y="351"/>
                  </a:lnTo>
                  <a:lnTo>
                    <a:pt x="14" y="351"/>
                  </a:lnTo>
                </a:path>
              </a:pathLst>
            </a:custGeom>
            <a:noFill/>
            <a:ln w="656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0" name="Line 2042"/>
            <p:cNvSpPr>
              <a:spLocks noChangeShapeType="1"/>
            </p:cNvSpPr>
            <p:nvPr/>
          </p:nvSpPr>
          <p:spPr bwMode="auto">
            <a:xfrm>
              <a:off x="5471" y="2298"/>
              <a:ext cx="0" cy="563"/>
            </a:xfrm>
            <a:prstGeom prst="line">
              <a:avLst/>
            </a:prstGeom>
            <a:noFill/>
            <a:ln w="27921">
              <a:solidFill>
                <a:srgbClr val="515154"/>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1" name="Picture 2043"/>
            <p:cNvPicPr>
              <a:picLocks noChangeAspect="1" noChangeArrowheads="1"/>
            </p:cNvPicPr>
            <p:nvPr/>
          </p:nvPicPr>
          <p:blipFill>
            <a:blip r:embed="rId47" cstate="print"/>
            <a:srcRect/>
            <a:stretch>
              <a:fillRect/>
            </a:stretch>
          </p:blipFill>
          <p:spPr bwMode="auto">
            <a:xfrm>
              <a:off x="5245" y="2947"/>
              <a:ext cx="261" cy="769"/>
            </a:xfrm>
            <a:prstGeom prst="rect">
              <a:avLst/>
            </a:prstGeom>
            <a:noFill/>
          </p:spPr>
        </p:pic>
        <p:sp>
          <p:nvSpPr>
            <p:cNvPr id="132" name="Freeform 2044"/>
            <p:cNvSpPr>
              <a:spLocks/>
            </p:cNvSpPr>
            <p:nvPr/>
          </p:nvSpPr>
          <p:spPr bwMode="auto">
            <a:xfrm>
              <a:off x="5245" y="2947"/>
              <a:ext cx="261" cy="769"/>
            </a:xfrm>
            <a:custGeom>
              <a:avLst/>
              <a:gdLst>
                <a:gd name="T0" fmla="*/ 192 w 261"/>
                <a:gd name="T1" fmla="*/ 3333 h 769"/>
                <a:gd name="T2" fmla="*/ 179 w 261"/>
                <a:gd name="T3" fmla="*/ 3252 h 769"/>
                <a:gd name="T4" fmla="*/ 152 w 261"/>
                <a:gd name="T5" fmla="*/ 3178 h 769"/>
                <a:gd name="T6" fmla="*/ 112 w 261"/>
                <a:gd name="T7" fmla="*/ 3111 h 769"/>
                <a:gd name="T8" fmla="*/ 61 w 261"/>
                <a:gd name="T9" fmla="*/ 3053 h 769"/>
                <a:gd name="T10" fmla="*/ 0 w 261"/>
                <a:gd name="T11" fmla="*/ 3006 h 769"/>
                <a:gd name="T12" fmla="*/ 38 w 261"/>
                <a:gd name="T13" fmla="*/ 2948 h 769"/>
                <a:gd name="T14" fmla="*/ 97 w 261"/>
                <a:gd name="T15" fmla="*/ 2993 h 769"/>
                <a:gd name="T16" fmla="*/ 149 w 261"/>
                <a:gd name="T17" fmla="*/ 3047 h 769"/>
                <a:gd name="T18" fmla="*/ 192 w 261"/>
                <a:gd name="T19" fmla="*/ 3108 h 769"/>
                <a:gd name="T20" fmla="*/ 226 w 261"/>
                <a:gd name="T21" fmla="*/ 3176 h 769"/>
                <a:gd name="T22" fmla="*/ 249 w 261"/>
                <a:gd name="T23" fmla="*/ 3250 h 769"/>
                <a:gd name="T24" fmla="*/ 261 w 261"/>
                <a:gd name="T25" fmla="*/ 3328 h 769"/>
                <a:gd name="T26" fmla="*/ 261 w 261"/>
                <a:gd name="T27" fmla="*/ 3403 h 769"/>
                <a:gd name="T28" fmla="*/ 250 w 261"/>
                <a:gd name="T29" fmla="*/ 3474 h 769"/>
                <a:gd name="T30" fmla="*/ 229 w 261"/>
                <a:gd name="T31" fmla="*/ 3542 h 769"/>
                <a:gd name="T32" fmla="*/ 198 w 261"/>
                <a:gd name="T33" fmla="*/ 3606 h 769"/>
                <a:gd name="T34" fmla="*/ 160 w 261"/>
                <a:gd name="T35" fmla="*/ 3664 h 769"/>
                <a:gd name="T36" fmla="*/ 113 w 261"/>
                <a:gd name="T37" fmla="*/ 3717 h 769"/>
                <a:gd name="T38" fmla="*/ 65 w 261"/>
                <a:gd name="T39" fmla="*/ 3668 h 769"/>
                <a:gd name="T40" fmla="*/ 112 w 261"/>
                <a:gd name="T41" fmla="*/ 3613 h 769"/>
                <a:gd name="T42" fmla="*/ 150 w 261"/>
                <a:gd name="T43" fmla="*/ 3551 h 769"/>
                <a:gd name="T44" fmla="*/ 176 w 261"/>
                <a:gd name="T45" fmla="*/ 3483 h 769"/>
                <a:gd name="T46" fmla="*/ 191 w 261"/>
                <a:gd name="T47" fmla="*/ 3410 h 769"/>
                <a:gd name="T48" fmla="*/ 192 w 261"/>
                <a:gd name="T49" fmla="*/ 3333 h 7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1" h="769">
                  <a:moveTo>
                    <a:pt x="192" y="385"/>
                  </a:moveTo>
                  <a:lnTo>
                    <a:pt x="179" y="304"/>
                  </a:lnTo>
                  <a:lnTo>
                    <a:pt x="152" y="230"/>
                  </a:lnTo>
                  <a:lnTo>
                    <a:pt x="112" y="163"/>
                  </a:lnTo>
                  <a:lnTo>
                    <a:pt x="61" y="105"/>
                  </a:lnTo>
                  <a:lnTo>
                    <a:pt x="0" y="58"/>
                  </a:lnTo>
                  <a:lnTo>
                    <a:pt x="38" y="0"/>
                  </a:lnTo>
                  <a:lnTo>
                    <a:pt x="97" y="45"/>
                  </a:lnTo>
                  <a:lnTo>
                    <a:pt x="149" y="99"/>
                  </a:lnTo>
                  <a:lnTo>
                    <a:pt x="192" y="160"/>
                  </a:lnTo>
                  <a:lnTo>
                    <a:pt x="226" y="228"/>
                  </a:lnTo>
                  <a:lnTo>
                    <a:pt x="249" y="302"/>
                  </a:lnTo>
                  <a:lnTo>
                    <a:pt x="261" y="380"/>
                  </a:lnTo>
                  <a:lnTo>
                    <a:pt x="261" y="455"/>
                  </a:lnTo>
                  <a:lnTo>
                    <a:pt x="250" y="526"/>
                  </a:lnTo>
                  <a:lnTo>
                    <a:pt x="229" y="594"/>
                  </a:lnTo>
                  <a:lnTo>
                    <a:pt x="198" y="658"/>
                  </a:lnTo>
                  <a:lnTo>
                    <a:pt x="160" y="716"/>
                  </a:lnTo>
                  <a:lnTo>
                    <a:pt x="113" y="769"/>
                  </a:lnTo>
                  <a:lnTo>
                    <a:pt x="65" y="720"/>
                  </a:lnTo>
                  <a:lnTo>
                    <a:pt x="112" y="665"/>
                  </a:lnTo>
                  <a:lnTo>
                    <a:pt x="150" y="603"/>
                  </a:lnTo>
                  <a:lnTo>
                    <a:pt x="176" y="535"/>
                  </a:lnTo>
                  <a:lnTo>
                    <a:pt x="191" y="462"/>
                  </a:lnTo>
                  <a:lnTo>
                    <a:pt x="192" y="385"/>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3" name="Picture 2045"/>
            <p:cNvPicPr>
              <a:picLocks noChangeAspect="1" noChangeArrowheads="1"/>
            </p:cNvPicPr>
            <p:nvPr/>
          </p:nvPicPr>
          <p:blipFill>
            <a:blip r:embed="rId48" cstate="print"/>
            <a:srcRect/>
            <a:stretch>
              <a:fillRect/>
            </a:stretch>
          </p:blipFill>
          <p:spPr bwMode="auto">
            <a:xfrm>
              <a:off x="5090" y="2969"/>
              <a:ext cx="349" cy="796"/>
            </a:xfrm>
            <a:prstGeom prst="rect">
              <a:avLst/>
            </a:prstGeom>
            <a:noFill/>
          </p:spPr>
        </p:pic>
        <p:sp>
          <p:nvSpPr>
            <p:cNvPr id="134" name="Freeform 2046"/>
            <p:cNvSpPr>
              <a:spLocks/>
            </p:cNvSpPr>
            <p:nvPr/>
          </p:nvSpPr>
          <p:spPr bwMode="auto">
            <a:xfrm>
              <a:off x="5090" y="2966"/>
              <a:ext cx="349" cy="799"/>
            </a:xfrm>
            <a:custGeom>
              <a:avLst/>
              <a:gdLst>
                <a:gd name="T0" fmla="*/ 40 w 349"/>
                <a:gd name="T1" fmla="*/ 3656 h 799"/>
                <a:gd name="T2" fmla="*/ 106 w 349"/>
                <a:gd name="T3" fmla="*/ 3620 h 799"/>
                <a:gd name="T4" fmla="*/ 161 w 349"/>
                <a:gd name="T5" fmla="*/ 3570 h 799"/>
                <a:gd name="T6" fmla="*/ 203 w 349"/>
                <a:gd name="T7" fmla="*/ 3509 h 799"/>
                <a:gd name="T8" fmla="*/ 229 w 349"/>
                <a:gd name="T9" fmla="*/ 3438 h 799"/>
                <a:gd name="T10" fmla="*/ 238 w 349"/>
                <a:gd name="T11" fmla="*/ 3360 h 799"/>
                <a:gd name="T12" fmla="*/ 229 w 349"/>
                <a:gd name="T13" fmla="*/ 3289 h 799"/>
                <a:gd name="T14" fmla="*/ 203 w 349"/>
                <a:gd name="T15" fmla="*/ 3226 h 799"/>
                <a:gd name="T16" fmla="*/ 165 w 349"/>
                <a:gd name="T17" fmla="*/ 3169 h 799"/>
                <a:gd name="T18" fmla="*/ 117 w 349"/>
                <a:gd name="T19" fmla="*/ 3120 h 799"/>
                <a:gd name="T20" fmla="*/ 61 w 349"/>
                <a:gd name="T21" fmla="*/ 3079 h 799"/>
                <a:gd name="T22" fmla="*/ 53 w 349"/>
                <a:gd name="T23" fmla="*/ 3074 h 799"/>
                <a:gd name="T24" fmla="*/ 52 w 349"/>
                <a:gd name="T25" fmla="*/ 3067 h 799"/>
                <a:gd name="T26" fmla="*/ 51 w 349"/>
                <a:gd name="T27" fmla="*/ 3061 h 799"/>
                <a:gd name="T28" fmla="*/ 50 w 349"/>
                <a:gd name="T29" fmla="*/ 3053 h 799"/>
                <a:gd name="T30" fmla="*/ 47 w 349"/>
                <a:gd name="T31" fmla="*/ 3040 h 799"/>
                <a:gd name="T32" fmla="*/ 53 w 349"/>
                <a:gd name="T33" fmla="*/ 3036 h 799"/>
                <a:gd name="T34" fmla="*/ 56 w 349"/>
                <a:gd name="T35" fmla="*/ 3033 h 799"/>
                <a:gd name="T36" fmla="*/ 51 w 349"/>
                <a:gd name="T37" fmla="*/ 3017 h 799"/>
                <a:gd name="T38" fmla="*/ 70 w 349"/>
                <a:gd name="T39" fmla="*/ 3003 h 799"/>
                <a:gd name="T40" fmla="*/ 67 w 349"/>
                <a:gd name="T41" fmla="*/ 2995 h 799"/>
                <a:gd name="T42" fmla="*/ 63 w 349"/>
                <a:gd name="T43" fmla="*/ 2987 h 799"/>
                <a:gd name="T44" fmla="*/ 64 w 349"/>
                <a:gd name="T45" fmla="*/ 2983 h 799"/>
                <a:gd name="T46" fmla="*/ 68 w 349"/>
                <a:gd name="T47" fmla="*/ 2976 h 799"/>
                <a:gd name="T48" fmla="*/ 75 w 349"/>
                <a:gd name="T49" fmla="*/ 2966 h 799"/>
                <a:gd name="T50" fmla="*/ 81 w 349"/>
                <a:gd name="T51" fmla="*/ 2969 h 799"/>
                <a:gd name="T52" fmla="*/ 97 w 349"/>
                <a:gd name="T53" fmla="*/ 2974 h 799"/>
                <a:gd name="T54" fmla="*/ 167 w 349"/>
                <a:gd name="T55" fmla="*/ 3014 h 799"/>
                <a:gd name="T56" fmla="*/ 227 w 349"/>
                <a:gd name="T57" fmla="*/ 3065 h 799"/>
                <a:gd name="T58" fmla="*/ 277 w 349"/>
                <a:gd name="T59" fmla="*/ 3127 h 799"/>
                <a:gd name="T60" fmla="*/ 315 w 349"/>
                <a:gd name="T61" fmla="*/ 3198 h 799"/>
                <a:gd name="T62" fmla="*/ 339 w 349"/>
                <a:gd name="T63" fmla="*/ 3276 h 799"/>
                <a:gd name="T64" fmla="*/ 348 w 349"/>
                <a:gd name="T65" fmla="*/ 3359 h 799"/>
                <a:gd name="T66" fmla="*/ 342 w 349"/>
                <a:gd name="T67" fmla="*/ 3435 h 799"/>
                <a:gd name="T68" fmla="*/ 324 w 349"/>
                <a:gd name="T69" fmla="*/ 3506 h 799"/>
                <a:gd name="T70" fmla="*/ 294 w 349"/>
                <a:gd name="T71" fmla="*/ 3572 h 799"/>
                <a:gd name="T72" fmla="*/ 254 w 349"/>
                <a:gd name="T73" fmla="*/ 3631 h 799"/>
                <a:gd name="T74" fmla="*/ 204 w 349"/>
                <a:gd name="T75" fmla="*/ 3683 h 799"/>
                <a:gd name="T76" fmla="*/ 147 w 349"/>
                <a:gd name="T77" fmla="*/ 3725 h 799"/>
                <a:gd name="T78" fmla="*/ 83 w 349"/>
                <a:gd name="T79" fmla="*/ 3758 h 799"/>
                <a:gd name="T80" fmla="*/ 75 w 349"/>
                <a:gd name="T81" fmla="*/ 3762 h 799"/>
                <a:gd name="T82" fmla="*/ 66 w 349"/>
                <a:gd name="T83" fmla="*/ 3765 h 799"/>
                <a:gd name="T84" fmla="*/ 56 w 349"/>
                <a:gd name="T85" fmla="*/ 3765 h 799"/>
                <a:gd name="T86" fmla="*/ 34 w 349"/>
                <a:gd name="T87" fmla="*/ 3761 h 799"/>
                <a:gd name="T88" fmla="*/ 17 w 349"/>
                <a:gd name="T89" fmla="*/ 3749 h 799"/>
                <a:gd name="T90" fmla="*/ 5 w 349"/>
                <a:gd name="T91" fmla="*/ 3732 h 799"/>
                <a:gd name="T92" fmla="*/ 0 w 349"/>
                <a:gd name="T93" fmla="*/ 3710 h 799"/>
                <a:gd name="T94" fmla="*/ 3 w 349"/>
                <a:gd name="T95" fmla="*/ 3692 h 799"/>
                <a:gd name="T96" fmla="*/ 11 w 349"/>
                <a:gd name="T97" fmla="*/ 3676 h 799"/>
                <a:gd name="T98" fmla="*/ 24 w 349"/>
                <a:gd name="T99" fmla="*/ 3664 h 799"/>
                <a:gd name="T100" fmla="*/ 40 w 349"/>
                <a:gd name="T101" fmla="*/ 3656 h 7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9" h="799">
                  <a:moveTo>
                    <a:pt x="40" y="690"/>
                  </a:moveTo>
                  <a:lnTo>
                    <a:pt x="106" y="654"/>
                  </a:lnTo>
                  <a:lnTo>
                    <a:pt x="161" y="604"/>
                  </a:lnTo>
                  <a:lnTo>
                    <a:pt x="203" y="543"/>
                  </a:lnTo>
                  <a:lnTo>
                    <a:pt x="229" y="472"/>
                  </a:lnTo>
                  <a:lnTo>
                    <a:pt x="238" y="394"/>
                  </a:lnTo>
                  <a:lnTo>
                    <a:pt x="229" y="323"/>
                  </a:lnTo>
                  <a:lnTo>
                    <a:pt x="203" y="260"/>
                  </a:lnTo>
                  <a:lnTo>
                    <a:pt x="165" y="203"/>
                  </a:lnTo>
                  <a:lnTo>
                    <a:pt x="117" y="154"/>
                  </a:lnTo>
                  <a:lnTo>
                    <a:pt x="61" y="113"/>
                  </a:lnTo>
                  <a:lnTo>
                    <a:pt x="53" y="108"/>
                  </a:lnTo>
                  <a:lnTo>
                    <a:pt x="52" y="101"/>
                  </a:lnTo>
                  <a:lnTo>
                    <a:pt x="51" y="95"/>
                  </a:lnTo>
                  <a:lnTo>
                    <a:pt x="50" y="87"/>
                  </a:lnTo>
                  <a:lnTo>
                    <a:pt x="47" y="74"/>
                  </a:lnTo>
                  <a:lnTo>
                    <a:pt x="53" y="70"/>
                  </a:lnTo>
                  <a:lnTo>
                    <a:pt x="56" y="67"/>
                  </a:lnTo>
                  <a:lnTo>
                    <a:pt x="51" y="51"/>
                  </a:lnTo>
                  <a:lnTo>
                    <a:pt x="70" y="37"/>
                  </a:lnTo>
                  <a:lnTo>
                    <a:pt x="67" y="29"/>
                  </a:lnTo>
                  <a:lnTo>
                    <a:pt x="63" y="21"/>
                  </a:lnTo>
                  <a:lnTo>
                    <a:pt x="64" y="17"/>
                  </a:lnTo>
                  <a:lnTo>
                    <a:pt x="68" y="10"/>
                  </a:lnTo>
                  <a:lnTo>
                    <a:pt x="75" y="0"/>
                  </a:lnTo>
                  <a:lnTo>
                    <a:pt x="81" y="3"/>
                  </a:lnTo>
                  <a:lnTo>
                    <a:pt x="97" y="8"/>
                  </a:lnTo>
                  <a:lnTo>
                    <a:pt x="167" y="48"/>
                  </a:lnTo>
                  <a:lnTo>
                    <a:pt x="227" y="99"/>
                  </a:lnTo>
                  <a:lnTo>
                    <a:pt x="277" y="161"/>
                  </a:lnTo>
                  <a:lnTo>
                    <a:pt x="315" y="232"/>
                  </a:lnTo>
                  <a:lnTo>
                    <a:pt x="339" y="310"/>
                  </a:lnTo>
                  <a:lnTo>
                    <a:pt x="348" y="393"/>
                  </a:lnTo>
                  <a:lnTo>
                    <a:pt x="342" y="469"/>
                  </a:lnTo>
                  <a:lnTo>
                    <a:pt x="324" y="540"/>
                  </a:lnTo>
                  <a:lnTo>
                    <a:pt x="294" y="606"/>
                  </a:lnTo>
                  <a:lnTo>
                    <a:pt x="254" y="665"/>
                  </a:lnTo>
                  <a:lnTo>
                    <a:pt x="204" y="717"/>
                  </a:lnTo>
                  <a:lnTo>
                    <a:pt x="147" y="759"/>
                  </a:lnTo>
                  <a:lnTo>
                    <a:pt x="83" y="792"/>
                  </a:lnTo>
                  <a:lnTo>
                    <a:pt x="75" y="796"/>
                  </a:lnTo>
                  <a:lnTo>
                    <a:pt x="66" y="799"/>
                  </a:lnTo>
                  <a:lnTo>
                    <a:pt x="56" y="799"/>
                  </a:lnTo>
                  <a:lnTo>
                    <a:pt x="34" y="795"/>
                  </a:lnTo>
                  <a:lnTo>
                    <a:pt x="17" y="783"/>
                  </a:lnTo>
                  <a:lnTo>
                    <a:pt x="5" y="766"/>
                  </a:lnTo>
                  <a:lnTo>
                    <a:pt x="0" y="744"/>
                  </a:lnTo>
                  <a:lnTo>
                    <a:pt x="3" y="726"/>
                  </a:lnTo>
                  <a:lnTo>
                    <a:pt x="11" y="710"/>
                  </a:lnTo>
                  <a:lnTo>
                    <a:pt x="24" y="698"/>
                  </a:lnTo>
                  <a:lnTo>
                    <a:pt x="40" y="69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5" name="Freeform 2047"/>
            <p:cNvSpPr>
              <a:spLocks/>
            </p:cNvSpPr>
            <p:nvPr/>
          </p:nvSpPr>
          <p:spPr bwMode="auto">
            <a:xfrm>
              <a:off x="5091" y="2972"/>
              <a:ext cx="69" cy="69"/>
            </a:xfrm>
            <a:custGeom>
              <a:avLst/>
              <a:gdLst>
                <a:gd name="T0" fmla="*/ 34 w 69"/>
                <a:gd name="T1" fmla="*/ 3041 h 69"/>
                <a:gd name="T2" fmla="*/ 21 w 69"/>
                <a:gd name="T3" fmla="*/ 3038 h 69"/>
                <a:gd name="T4" fmla="*/ 10 w 69"/>
                <a:gd name="T5" fmla="*/ 3031 h 69"/>
                <a:gd name="T6" fmla="*/ 2 w 69"/>
                <a:gd name="T7" fmla="*/ 3020 h 69"/>
                <a:gd name="T8" fmla="*/ 0 w 69"/>
                <a:gd name="T9" fmla="*/ 3007 h 69"/>
                <a:gd name="T10" fmla="*/ 2 w 69"/>
                <a:gd name="T11" fmla="*/ 2993 h 69"/>
                <a:gd name="T12" fmla="*/ 9 w 69"/>
                <a:gd name="T13" fmla="*/ 2983 h 69"/>
                <a:gd name="T14" fmla="*/ 20 w 69"/>
                <a:gd name="T15" fmla="*/ 2975 h 69"/>
                <a:gd name="T16" fmla="*/ 33 w 69"/>
                <a:gd name="T17" fmla="*/ 2972 h 69"/>
                <a:gd name="T18" fmla="*/ 47 w 69"/>
                <a:gd name="T19" fmla="*/ 2975 h 69"/>
                <a:gd name="T20" fmla="*/ 58 w 69"/>
                <a:gd name="T21" fmla="*/ 2982 h 69"/>
                <a:gd name="T22" fmla="*/ 65 w 69"/>
                <a:gd name="T23" fmla="*/ 2993 h 69"/>
                <a:gd name="T24" fmla="*/ 68 w 69"/>
                <a:gd name="T25" fmla="*/ 3006 h 69"/>
                <a:gd name="T26" fmla="*/ 65 w 69"/>
                <a:gd name="T27" fmla="*/ 3020 h 69"/>
                <a:gd name="T28" fmla="*/ 58 w 69"/>
                <a:gd name="T29" fmla="*/ 3030 h 69"/>
                <a:gd name="T30" fmla="*/ 47 w 69"/>
                <a:gd name="T31" fmla="*/ 3038 h 69"/>
                <a:gd name="T32" fmla="*/ 34 w 69"/>
                <a:gd name="T33" fmla="*/ 3041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4" y="69"/>
                  </a:moveTo>
                  <a:lnTo>
                    <a:pt x="21" y="66"/>
                  </a:lnTo>
                  <a:lnTo>
                    <a:pt x="10" y="59"/>
                  </a:lnTo>
                  <a:lnTo>
                    <a:pt x="2" y="48"/>
                  </a:lnTo>
                  <a:lnTo>
                    <a:pt x="0" y="35"/>
                  </a:lnTo>
                  <a:lnTo>
                    <a:pt x="2" y="21"/>
                  </a:lnTo>
                  <a:lnTo>
                    <a:pt x="9" y="11"/>
                  </a:lnTo>
                  <a:lnTo>
                    <a:pt x="20" y="3"/>
                  </a:lnTo>
                  <a:lnTo>
                    <a:pt x="33" y="0"/>
                  </a:lnTo>
                  <a:lnTo>
                    <a:pt x="47" y="3"/>
                  </a:lnTo>
                  <a:lnTo>
                    <a:pt x="58" y="10"/>
                  </a:lnTo>
                  <a:lnTo>
                    <a:pt x="65" y="21"/>
                  </a:lnTo>
                  <a:lnTo>
                    <a:pt x="68" y="34"/>
                  </a:lnTo>
                  <a:lnTo>
                    <a:pt x="65" y="48"/>
                  </a:lnTo>
                  <a:lnTo>
                    <a:pt x="58" y="58"/>
                  </a:lnTo>
                  <a:lnTo>
                    <a:pt x="47" y="66"/>
                  </a:lnTo>
                  <a:lnTo>
                    <a:pt x="34" y="69"/>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6" name="Freeform 2048"/>
            <p:cNvSpPr>
              <a:spLocks/>
            </p:cNvSpPr>
            <p:nvPr/>
          </p:nvSpPr>
          <p:spPr bwMode="auto">
            <a:xfrm>
              <a:off x="5091" y="2972"/>
              <a:ext cx="69" cy="69"/>
            </a:xfrm>
            <a:custGeom>
              <a:avLst/>
              <a:gdLst>
                <a:gd name="T0" fmla="*/ 68 w 69"/>
                <a:gd name="T1" fmla="*/ 3006 h 69"/>
                <a:gd name="T2" fmla="*/ 65 w 69"/>
                <a:gd name="T3" fmla="*/ 2993 h 69"/>
                <a:gd name="T4" fmla="*/ 58 w 69"/>
                <a:gd name="T5" fmla="*/ 2982 h 69"/>
                <a:gd name="T6" fmla="*/ 47 w 69"/>
                <a:gd name="T7" fmla="*/ 2975 h 69"/>
                <a:gd name="T8" fmla="*/ 33 w 69"/>
                <a:gd name="T9" fmla="*/ 2972 h 69"/>
                <a:gd name="T10" fmla="*/ 20 w 69"/>
                <a:gd name="T11" fmla="*/ 2975 h 69"/>
                <a:gd name="T12" fmla="*/ 9 w 69"/>
                <a:gd name="T13" fmla="*/ 2983 h 69"/>
                <a:gd name="T14" fmla="*/ 2 w 69"/>
                <a:gd name="T15" fmla="*/ 2993 h 69"/>
                <a:gd name="T16" fmla="*/ 0 w 69"/>
                <a:gd name="T17" fmla="*/ 3007 h 69"/>
                <a:gd name="T18" fmla="*/ 2 w 69"/>
                <a:gd name="T19" fmla="*/ 3020 h 69"/>
                <a:gd name="T20" fmla="*/ 10 w 69"/>
                <a:gd name="T21" fmla="*/ 3031 h 69"/>
                <a:gd name="T22" fmla="*/ 21 w 69"/>
                <a:gd name="T23" fmla="*/ 3038 h 69"/>
                <a:gd name="T24" fmla="*/ 34 w 69"/>
                <a:gd name="T25" fmla="*/ 3041 h 69"/>
                <a:gd name="T26" fmla="*/ 47 w 69"/>
                <a:gd name="T27" fmla="*/ 3038 h 69"/>
                <a:gd name="T28" fmla="*/ 58 w 69"/>
                <a:gd name="T29" fmla="*/ 3030 h 69"/>
                <a:gd name="T30" fmla="*/ 65 w 69"/>
                <a:gd name="T31" fmla="*/ 3020 h 69"/>
                <a:gd name="T32" fmla="*/ 68 w 69"/>
                <a:gd name="T33" fmla="*/ 300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68" y="34"/>
                  </a:moveTo>
                  <a:lnTo>
                    <a:pt x="65" y="21"/>
                  </a:lnTo>
                  <a:lnTo>
                    <a:pt x="58" y="10"/>
                  </a:lnTo>
                  <a:lnTo>
                    <a:pt x="47" y="3"/>
                  </a:lnTo>
                  <a:lnTo>
                    <a:pt x="33" y="0"/>
                  </a:lnTo>
                  <a:lnTo>
                    <a:pt x="20" y="3"/>
                  </a:lnTo>
                  <a:lnTo>
                    <a:pt x="9" y="11"/>
                  </a:lnTo>
                  <a:lnTo>
                    <a:pt x="2" y="21"/>
                  </a:lnTo>
                  <a:lnTo>
                    <a:pt x="0" y="35"/>
                  </a:lnTo>
                  <a:lnTo>
                    <a:pt x="2" y="48"/>
                  </a:lnTo>
                  <a:lnTo>
                    <a:pt x="10" y="59"/>
                  </a:lnTo>
                  <a:lnTo>
                    <a:pt x="21" y="66"/>
                  </a:lnTo>
                  <a:lnTo>
                    <a:pt x="34" y="69"/>
                  </a:lnTo>
                  <a:lnTo>
                    <a:pt x="47" y="66"/>
                  </a:lnTo>
                  <a:lnTo>
                    <a:pt x="58" y="58"/>
                  </a:lnTo>
                  <a:lnTo>
                    <a:pt x="65" y="48"/>
                  </a:lnTo>
                  <a:lnTo>
                    <a:pt x="68" y="34"/>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Freeform 2049"/>
            <p:cNvSpPr>
              <a:spLocks/>
            </p:cNvSpPr>
            <p:nvPr/>
          </p:nvSpPr>
          <p:spPr bwMode="auto">
            <a:xfrm>
              <a:off x="5111" y="3674"/>
              <a:ext cx="69" cy="69"/>
            </a:xfrm>
            <a:custGeom>
              <a:avLst/>
              <a:gdLst>
                <a:gd name="T0" fmla="*/ 35 w 69"/>
                <a:gd name="T1" fmla="*/ 3743 h 69"/>
                <a:gd name="T2" fmla="*/ 21 w 69"/>
                <a:gd name="T3" fmla="*/ 3741 h 69"/>
                <a:gd name="T4" fmla="*/ 11 w 69"/>
                <a:gd name="T5" fmla="*/ 3733 h 69"/>
                <a:gd name="T6" fmla="*/ 3 w 69"/>
                <a:gd name="T7" fmla="*/ 3723 h 69"/>
                <a:gd name="T8" fmla="*/ 0 w 69"/>
                <a:gd name="T9" fmla="*/ 3709 h 69"/>
                <a:gd name="T10" fmla="*/ 3 w 69"/>
                <a:gd name="T11" fmla="*/ 3696 h 69"/>
                <a:gd name="T12" fmla="*/ 10 w 69"/>
                <a:gd name="T13" fmla="*/ 3685 h 69"/>
                <a:gd name="T14" fmla="*/ 21 w 69"/>
                <a:gd name="T15" fmla="*/ 3678 h 69"/>
                <a:gd name="T16" fmla="*/ 34 w 69"/>
                <a:gd name="T17" fmla="*/ 3675 h 69"/>
                <a:gd name="T18" fmla="*/ 48 w 69"/>
                <a:gd name="T19" fmla="*/ 3677 h 69"/>
                <a:gd name="T20" fmla="*/ 58 w 69"/>
                <a:gd name="T21" fmla="*/ 3685 h 69"/>
                <a:gd name="T22" fmla="*/ 66 w 69"/>
                <a:gd name="T23" fmla="*/ 3695 h 69"/>
                <a:gd name="T24" fmla="*/ 69 w 69"/>
                <a:gd name="T25" fmla="*/ 3709 h 69"/>
                <a:gd name="T26" fmla="*/ 66 w 69"/>
                <a:gd name="T27" fmla="*/ 3722 h 69"/>
                <a:gd name="T28" fmla="*/ 59 w 69"/>
                <a:gd name="T29" fmla="*/ 3733 h 69"/>
                <a:gd name="T30" fmla="*/ 48 w 69"/>
                <a:gd name="T31" fmla="*/ 3741 h 69"/>
                <a:gd name="T32" fmla="*/ 35 w 69"/>
                <a:gd name="T33" fmla="*/ 374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5" y="68"/>
                  </a:moveTo>
                  <a:lnTo>
                    <a:pt x="21" y="66"/>
                  </a:lnTo>
                  <a:lnTo>
                    <a:pt x="11" y="58"/>
                  </a:lnTo>
                  <a:lnTo>
                    <a:pt x="3" y="48"/>
                  </a:lnTo>
                  <a:lnTo>
                    <a:pt x="0" y="34"/>
                  </a:lnTo>
                  <a:lnTo>
                    <a:pt x="3" y="21"/>
                  </a:lnTo>
                  <a:lnTo>
                    <a:pt x="10" y="10"/>
                  </a:lnTo>
                  <a:lnTo>
                    <a:pt x="21" y="3"/>
                  </a:lnTo>
                  <a:lnTo>
                    <a:pt x="34" y="0"/>
                  </a:lnTo>
                  <a:lnTo>
                    <a:pt x="48" y="2"/>
                  </a:lnTo>
                  <a:lnTo>
                    <a:pt x="58" y="10"/>
                  </a:lnTo>
                  <a:lnTo>
                    <a:pt x="66" y="20"/>
                  </a:lnTo>
                  <a:lnTo>
                    <a:pt x="69" y="34"/>
                  </a:lnTo>
                  <a:lnTo>
                    <a:pt x="66" y="47"/>
                  </a:lnTo>
                  <a:lnTo>
                    <a:pt x="59" y="58"/>
                  </a:lnTo>
                  <a:lnTo>
                    <a:pt x="48" y="66"/>
                  </a:lnTo>
                  <a:lnTo>
                    <a:pt x="35" y="68"/>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8" name="Freeform 2050"/>
            <p:cNvSpPr>
              <a:spLocks/>
            </p:cNvSpPr>
            <p:nvPr/>
          </p:nvSpPr>
          <p:spPr bwMode="auto">
            <a:xfrm>
              <a:off x="5111" y="3674"/>
              <a:ext cx="69" cy="69"/>
            </a:xfrm>
            <a:custGeom>
              <a:avLst/>
              <a:gdLst>
                <a:gd name="T0" fmla="*/ 69 w 69"/>
                <a:gd name="T1" fmla="*/ 3709 h 69"/>
                <a:gd name="T2" fmla="*/ 66 w 69"/>
                <a:gd name="T3" fmla="*/ 3695 h 69"/>
                <a:gd name="T4" fmla="*/ 58 w 69"/>
                <a:gd name="T5" fmla="*/ 3685 h 69"/>
                <a:gd name="T6" fmla="*/ 48 w 69"/>
                <a:gd name="T7" fmla="*/ 3677 h 69"/>
                <a:gd name="T8" fmla="*/ 34 w 69"/>
                <a:gd name="T9" fmla="*/ 3675 h 69"/>
                <a:gd name="T10" fmla="*/ 21 w 69"/>
                <a:gd name="T11" fmla="*/ 3678 h 69"/>
                <a:gd name="T12" fmla="*/ 10 w 69"/>
                <a:gd name="T13" fmla="*/ 3685 h 69"/>
                <a:gd name="T14" fmla="*/ 3 w 69"/>
                <a:gd name="T15" fmla="*/ 3696 h 69"/>
                <a:gd name="T16" fmla="*/ 0 w 69"/>
                <a:gd name="T17" fmla="*/ 3709 h 69"/>
                <a:gd name="T18" fmla="*/ 3 w 69"/>
                <a:gd name="T19" fmla="*/ 3723 h 69"/>
                <a:gd name="T20" fmla="*/ 11 w 69"/>
                <a:gd name="T21" fmla="*/ 3733 h 69"/>
                <a:gd name="T22" fmla="*/ 21 w 69"/>
                <a:gd name="T23" fmla="*/ 3741 h 69"/>
                <a:gd name="T24" fmla="*/ 35 w 69"/>
                <a:gd name="T25" fmla="*/ 3743 h 69"/>
                <a:gd name="T26" fmla="*/ 48 w 69"/>
                <a:gd name="T27" fmla="*/ 3741 h 69"/>
                <a:gd name="T28" fmla="*/ 59 w 69"/>
                <a:gd name="T29" fmla="*/ 3733 h 69"/>
                <a:gd name="T30" fmla="*/ 66 w 69"/>
                <a:gd name="T31" fmla="*/ 3722 h 69"/>
                <a:gd name="T32" fmla="*/ 69 w 69"/>
                <a:gd name="T33" fmla="*/ 370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69" y="34"/>
                  </a:moveTo>
                  <a:lnTo>
                    <a:pt x="66" y="20"/>
                  </a:lnTo>
                  <a:lnTo>
                    <a:pt x="58" y="10"/>
                  </a:lnTo>
                  <a:lnTo>
                    <a:pt x="48" y="2"/>
                  </a:lnTo>
                  <a:lnTo>
                    <a:pt x="34" y="0"/>
                  </a:lnTo>
                  <a:lnTo>
                    <a:pt x="21" y="3"/>
                  </a:lnTo>
                  <a:lnTo>
                    <a:pt x="10" y="10"/>
                  </a:lnTo>
                  <a:lnTo>
                    <a:pt x="3" y="21"/>
                  </a:lnTo>
                  <a:lnTo>
                    <a:pt x="0" y="34"/>
                  </a:lnTo>
                  <a:lnTo>
                    <a:pt x="3" y="48"/>
                  </a:lnTo>
                  <a:lnTo>
                    <a:pt x="11" y="58"/>
                  </a:lnTo>
                  <a:lnTo>
                    <a:pt x="21" y="66"/>
                  </a:lnTo>
                  <a:lnTo>
                    <a:pt x="35" y="68"/>
                  </a:lnTo>
                  <a:lnTo>
                    <a:pt x="48" y="66"/>
                  </a:lnTo>
                  <a:lnTo>
                    <a:pt x="59" y="58"/>
                  </a:lnTo>
                  <a:lnTo>
                    <a:pt x="66" y="47"/>
                  </a:lnTo>
                  <a:lnTo>
                    <a:pt x="69" y="34"/>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9" name="Picture 2051"/>
            <p:cNvPicPr>
              <a:picLocks noChangeAspect="1" noChangeArrowheads="1"/>
            </p:cNvPicPr>
            <p:nvPr/>
          </p:nvPicPr>
          <p:blipFill>
            <a:blip r:embed="rId49" cstate="print"/>
            <a:srcRect/>
            <a:stretch>
              <a:fillRect/>
            </a:stretch>
          </p:blipFill>
          <p:spPr bwMode="auto">
            <a:xfrm>
              <a:off x="4979" y="2546"/>
              <a:ext cx="168" cy="294"/>
            </a:xfrm>
            <a:prstGeom prst="rect">
              <a:avLst/>
            </a:prstGeom>
            <a:noFill/>
          </p:spPr>
        </p:pic>
        <p:pic>
          <p:nvPicPr>
            <p:cNvPr id="140" name="Picture 2052"/>
            <p:cNvPicPr>
              <a:picLocks noChangeAspect="1" noChangeArrowheads="1"/>
            </p:cNvPicPr>
            <p:nvPr/>
          </p:nvPicPr>
          <p:blipFill>
            <a:blip r:embed="rId50" cstate="print"/>
            <a:srcRect/>
            <a:stretch>
              <a:fillRect/>
            </a:stretch>
          </p:blipFill>
          <p:spPr bwMode="auto">
            <a:xfrm>
              <a:off x="4974" y="2541"/>
              <a:ext cx="178" cy="304"/>
            </a:xfrm>
            <a:prstGeom prst="rect">
              <a:avLst/>
            </a:prstGeom>
            <a:noFill/>
          </p:spPr>
        </p:pic>
        <p:pic>
          <p:nvPicPr>
            <p:cNvPr id="141" name="Picture 2053"/>
            <p:cNvPicPr>
              <a:picLocks noChangeAspect="1" noChangeArrowheads="1"/>
            </p:cNvPicPr>
            <p:nvPr/>
          </p:nvPicPr>
          <p:blipFill>
            <a:blip r:embed="rId51" cstate="print"/>
            <a:srcRect/>
            <a:stretch>
              <a:fillRect/>
            </a:stretch>
          </p:blipFill>
          <p:spPr bwMode="auto">
            <a:xfrm>
              <a:off x="4516" y="2950"/>
              <a:ext cx="258" cy="770"/>
            </a:xfrm>
            <a:prstGeom prst="rect">
              <a:avLst/>
            </a:prstGeom>
            <a:noFill/>
          </p:spPr>
        </p:pic>
        <p:sp>
          <p:nvSpPr>
            <p:cNvPr id="142" name="Freeform 2054"/>
            <p:cNvSpPr>
              <a:spLocks/>
            </p:cNvSpPr>
            <p:nvPr/>
          </p:nvSpPr>
          <p:spPr bwMode="auto">
            <a:xfrm>
              <a:off x="4516" y="2950"/>
              <a:ext cx="258" cy="770"/>
            </a:xfrm>
            <a:custGeom>
              <a:avLst/>
              <a:gdLst>
                <a:gd name="T0" fmla="*/ 69 w 258"/>
                <a:gd name="T1" fmla="*/ 3337 h 770"/>
                <a:gd name="T2" fmla="*/ 81 w 258"/>
                <a:gd name="T3" fmla="*/ 3256 h 770"/>
                <a:gd name="T4" fmla="*/ 108 w 258"/>
                <a:gd name="T5" fmla="*/ 3182 h 770"/>
                <a:gd name="T6" fmla="*/ 148 w 258"/>
                <a:gd name="T7" fmla="*/ 3115 h 770"/>
                <a:gd name="T8" fmla="*/ 198 w 258"/>
                <a:gd name="T9" fmla="*/ 3056 h 770"/>
                <a:gd name="T10" fmla="*/ 258 w 258"/>
                <a:gd name="T11" fmla="*/ 3008 h 770"/>
                <a:gd name="T12" fmla="*/ 220 w 258"/>
                <a:gd name="T13" fmla="*/ 2951 h 770"/>
                <a:gd name="T14" fmla="*/ 161 w 258"/>
                <a:gd name="T15" fmla="*/ 2997 h 770"/>
                <a:gd name="T16" fmla="*/ 110 w 258"/>
                <a:gd name="T17" fmla="*/ 3051 h 770"/>
                <a:gd name="T18" fmla="*/ 67 w 258"/>
                <a:gd name="T19" fmla="*/ 3112 h 770"/>
                <a:gd name="T20" fmla="*/ 34 w 258"/>
                <a:gd name="T21" fmla="*/ 3181 h 770"/>
                <a:gd name="T22" fmla="*/ 11 w 258"/>
                <a:gd name="T23" fmla="*/ 3254 h 770"/>
                <a:gd name="T24" fmla="*/ 0 w 258"/>
                <a:gd name="T25" fmla="*/ 3333 h 770"/>
                <a:gd name="T26" fmla="*/ 1 w 258"/>
                <a:gd name="T27" fmla="*/ 3407 h 770"/>
                <a:gd name="T28" fmla="*/ 13 w 258"/>
                <a:gd name="T29" fmla="*/ 3479 h 770"/>
                <a:gd name="T30" fmla="*/ 35 w 258"/>
                <a:gd name="T31" fmla="*/ 3547 h 770"/>
                <a:gd name="T32" fmla="*/ 65 w 258"/>
                <a:gd name="T33" fmla="*/ 3610 h 770"/>
                <a:gd name="T34" fmla="*/ 105 w 258"/>
                <a:gd name="T35" fmla="*/ 3668 h 770"/>
                <a:gd name="T36" fmla="*/ 152 w 258"/>
                <a:gd name="T37" fmla="*/ 3720 h 770"/>
                <a:gd name="T38" fmla="*/ 199 w 258"/>
                <a:gd name="T39" fmla="*/ 3671 h 770"/>
                <a:gd name="T40" fmla="*/ 151 w 258"/>
                <a:gd name="T41" fmla="*/ 3616 h 770"/>
                <a:gd name="T42" fmla="*/ 113 w 258"/>
                <a:gd name="T43" fmla="*/ 3554 h 770"/>
                <a:gd name="T44" fmla="*/ 86 w 258"/>
                <a:gd name="T45" fmla="*/ 3487 h 770"/>
                <a:gd name="T46" fmla="*/ 71 w 258"/>
                <a:gd name="T47" fmla="*/ 3414 h 770"/>
                <a:gd name="T48" fmla="*/ 69 w 258"/>
                <a:gd name="T49" fmla="*/ 3337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8" h="770">
                  <a:moveTo>
                    <a:pt x="69" y="386"/>
                  </a:moveTo>
                  <a:lnTo>
                    <a:pt x="81" y="305"/>
                  </a:lnTo>
                  <a:lnTo>
                    <a:pt x="108" y="231"/>
                  </a:lnTo>
                  <a:lnTo>
                    <a:pt x="148" y="164"/>
                  </a:lnTo>
                  <a:lnTo>
                    <a:pt x="198" y="105"/>
                  </a:lnTo>
                  <a:lnTo>
                    <a:pt x="258" y="57"/>
                  </a:lnTo>
                  <a:lnTo>
                    <a:pt x="220" y="0"/>
                  </a:lnTo>
                  <a:lnTo>
                    <a:pt x="161" y="46"/>
                  </a:lnTo>
                  <a:lnTo>
                    <a:pt x="110" y="100"/>
                  </a:lnTo>
                  <a:lnTo>
                    <a:pt x="67" y="161"/>
                  </a:lnTo>
                  <a:lnTo>
                    <a:pt x="34" y="230"/>
                  </a:lnTo>
                  <a:lnTo>
                    <a:pt x="11" y="303"/>
                  </a:lnTo>
                  <a:lnTo>
                    <a:pt x="0" y="382"/>
                  </a:lnTo>
                  <a:lnTo>
                    <a:pt x="1" y="456"/>
                  </a:lnTo>
                  <a:lnTo>
                    <a:pt x="13" y="528"/>
                  </a:lnTo>
                  <a:lnTo>
                    <a:pt x="35" y="596"/>
                  </a:lnTo>
                  <a:lnTo>
                    <a:pt x="65" y="659"/>
                  </a:lnTo>
                  <a:lnTo>
                    <a:pt x="105" y="717"/>
                  </a:lnTo>
                  <a:lnTo>
                    <a:pt x="152" y="769"/>
                  </a:lnTo>
                  <a:lnTo>
                    <a:pt x="199" y="720"/>
                  </a:lnTo>
                  <a:lnTo>
                    <a:pt x="151" y="665"/>
                  </a:lnTo>
                  <a:lnTo>
                    <a:pt x="113" y="603"/>
                  </a:lnTo>
                  <a:lnTo>
                    <a:pt x="86" y="536"/>
                  </a:lnTo>
                  <a:lnTo>
                    <a:pt x="71" y="463"/>
                  </a:lnTo>
                  <a:lnTo>
                    <a:pt x="69" y="386"/>
                  </a:lnTo>
                  <a:close/>
                </a:path>
              </a:pathLst>
            </a:custGeom>
            <a:noFill/>
            <a:ln w="656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3" name="Picture 2055"/>
            <p:cNvPicPr>
              <a:picLocks noChangeAspect="1" noChangeArrowheads="1"/>
            </p:cNvPicPr>
            <p:nvPr/>
          </p:nvPicPr>
          <p:blipFill>
            <a:blip r:embed="rId52" cstate="print"/>
            <a:srcRect/>
            <a:stretch>
              <a:fillRect/>
            </a:stretch>
          </p:blipFill>
          <p:spPr bwMode="auto">
            <a:xfrm>
              <a:off x="4584" y="2965"/>
              <a:ext cx="341" cy="797"/>
            </a:xfrm>
            <a:prstGeom prst="rect">
              <a:avLst/>
            </a:prstGeom>
            <a:noFill/>
          </p:spPr>
        </p:pic>
        <p:sp>
          <p:nvSpPr>
            <p:cNvPr id="144" name="Freeform 2056"/>
            <p:cNvSpPr>
              <a:spLocks/>
            </p:cNvSpPr>
            <p:nvPr/>
          </p:nvSpPr>
          <p:spPr bwMode="auto">
            <a:xfrm>
              <a:off x="4584" y="2962"/>
              <a:ext cx="341" cy="800"/>
            </a:xfrm>
            <a:custGeom>
              <a:avLst/>
              <a:gdLst>
                <a:gd name="T0" fmla="*/ 302 w 341"/>
                <a:gd name="T1" fmla="*/ 3653 h 800"/>
                <a:gd name="T2" fmla="*/ 237 w 341"/>
                <a:gd name="T3" fmla="*/ 3616 h 800"/>
                <a:gd name="T4" fmla="*/ 183 w 341"/>
                <a:gd name="T5" fmla="*/ 3565 h 800"/>
                <a:gd name="T6" fmla="*/ 143 w 341"/>
                <a:gd name="T7" fmla="*/ 3502 h 800"/>
                <a:gd name="T8" fmla="*/ 118 w 341"/>
                <a:gd name="T9" fmla="*/ 3431 h 800"/>
                <a:gd name="T10" fmla="*/ 111 w 341"/>
                <a:gd name="T11" fmla="*/ 3353 h 800"/>
                <a:gd name="T12" fmla="*/ 121 w 341"/>
                <a:gd name="T13" fmla="*/ 3281 h 800"/>
                <a:gd name="T14" fmla="*/ 147 w 341"/>
                <a:gd name="T15" fmla="*/ 3216 h 800"/>
                <a:gd name="T16" fmla="*/ 185 w 341"/>
                <a:gd name="T17" fmla="*/ 3159 h 800"/>
                <a:gd name="T18" fmla="*/ 235 w 341"/>
                <a:gd name="T19" fmla="*/ 3111 h 800"/>
                <a:gd name="T20" fmla="*/ 294 w 341"/>
                <a:gd name="T21" fmla="*/ 3076 h 800"/>
                <a:gd name="T22" fmla="*/ 303 w 341"/>
                <a:gd name="T23" fmla="*/ 3072 h 800"/>
                <a:gd name="T24" fmla="*/ 303 w 341"/>
                <a:gd name="T25" fmla="*/ 3065 h 800"/>
                <a:gd name="T26" fmla="*/ 304 w 341"/>
                <a:gd name="T27" fmla="*/ 3058 h 800"/>
                <a:gd name="T28" fmla="*/ 305 w 341"/>
                <a:gd name="T29" fmla="*/ 3050 h 800"/>
                <a:gd name="T30" fmla="*/ 309 w 341"/>
                <a:gd name="T31" fmla="*/ 3037 h 800"/>
                <a:gd name="T32" fmla="*/ 303 w 341"/>
                <a:gd name="T33" fmla="*/ 3033 h 800"/>
                <a:gd name="T34" fmla="*/ 300 w 341"/>
                <a:gd name="T35" fmla="*/ 3030 h 800"/>
                <a:gd name="T36" fmla="*/ 305 w 341"/>
                <a:gd name="T37" fmla="*/ 3014 h 800"/>
                <a:gd name="T38" fmla="*/ 287 w 341"/>
                <a:gd name="T39" fmla="*/ 2999 h 800"/>
                <a:gd name="T40" fmla="*/ 290 w 341"/>
                <a:gd name="T41" fmla="*/ 2992 h 800"/>
                <a:gd name="T42" fmla="*/ 294 w 341"/>
                <a:gd name="T43" fmla="*/ 2984 h 800"/>
                <a:gd name="T44" fmla="*/ 293 w 341"/>
                <a:gd name="T45" fmla="*/ 2980 h 800"/>
                <a:gd name="T46" fmla="*/ 289 w 341"/>
                <a:gd name="T47" fmla="*/ 2973 h 800"/>
                <a:gd name="T48" fmla="*/ 283 w 341"/>
                <a:gd name="T49" fmla="*/ 2963 h 800"/>
                <a:gd name="T50" fmla="*/ 277 w 341"/>
                <a:gd name="T51" fmla="*/ 2965 h 800"/>
                <a:gd name="T52" fmla="*/ 260 w 341"/>
                <a:gd name="T53" fmla="*/ 2970 h 800"/>
                <a:gd name="T54" fmla="*/ 190 w 341"/>
                <a:gd name="T55" fmla="*/ 3008 h 800"/>
                <a:gd name="T56" fmla="*/ 128 w 341"/>
                <a:gd name="T57" fmla="*/ 3058 h 800"/>
                <a:gd name="T58" fmla="*/ 77 w 341"/>
                <a:gd name="T59" fmla="*/ 3119 h 800"/>
                <a:gd name="T60" fmla="*/ 37 w 341"/>
                <a:gd name="T61" fmla="*/ 3189 h 800"/>
                <a:gd name="T62" fmla="*/ 11 w 341"/>
                <a:gd name="T63" fmla="*/ 3266 h 800"/>
                <a:gd name="T64" fmla="*/ 0 w 341"/>
                <a:gd name="T65" fmla="*/ 3349 h 800"/>
                <a:gd name="T66" fmla="*/ 5 w 341"/>
                <a:gd name="T67" fmla="*/ 3425 h 800"/>
                <a:gd name="T68" fmla="*/ 22 w 341"/>
                <a:gd name="T69" fmla="*/ 3497 h 800"/>
                <a:gd name="T70" fmla="*/ 50 w 341"/>
                <a:gd name="T71" fmla="*/ 3563 h 800"/>
                <a:gd name="T72" fmla="*/ 89 w 341"/>
                <a:gd name="T73" fmla="*/ 3623 h 800"/>
                <a:gd name="T74" fmla="*/ 137 w 341"/>
                <a:gd name="T75" fmla="*/ 3676 h 800"/>
                <a:gd name="T76" fmla="*/ 193 w 341"/>
                <a:gd name="T77" fmla="*/ 3720 h 800"/>
                <a:gd name="T78" fmla="*/ 257 w 341"/>
                <a:gd name="T79" fmla="*/ 3754 h 800"/>
                <a:gd name="T80" fmla="*/ 265 w 341"/>
                <a:gd name="T81" fmla="*/ 3759 h 800"/>
                <a:gd name="T82" fmla="*/ 274 w 341"/>
                <a:gd name="T83" fmla="*/ 3762 h 800"/>
                <a:gd name="T84" fmla="*/ 283 w 341"/>
                <a:gd name="T85" fmla="*/ 3762 h 800"/>
                <a:gd name="T86" fmla="*/ 305 w 341"/>
                <a:gd name="T87" fmla="*/ 3758 h 800"/>
                <a:gd name="T88" fmla="*/ 323 w 341"/>
                <a:gd name="T89" fmla="*/ 3747 h 800"/>
                <a:gd name="T90" fmla="*/ 336 w 341"/>
                <a:gd name="T91" fmla="*/ 3730 h 800"/>
                <a:gd name="T92" fmla="*/ 341 w 341"/>
                <a:gd name="T93" fmla="*/ 3708 h 800"/>
                <a:gd name="T94" fmla="*/ 338 w 341"/>
                <a:gd name="T95" fmla="*/ 3690 h 800"/>
                <a:gd name="T96" fmla="*/ 330 w 341"/>
                <a:gd name="T97" fmla="*/ 3674 h 800"/>
                <a:gd name="T98" fmla="*/ 318 w 341"/>
                <a:gd name="T99" fmla="*/ 3661 h 800"/>
                <a:gd name="T100" fmla="*/ 302 w 341"/>
                <a:gd name="T101" fmla="*/ 3653 h 8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1" h="800">
                  <a:moveTo>
                    <a:pt x="302" y="690"/>
                  </a:moveTo>
                  <a:lnTo>
                    <a:pt x="237" y="653"/>
                  </a:lnTo>
                  <a:lnTo>
                    <a:pt x="183" y="602"/>
                  </a:lnTo>
                  <a:lnTo>
                    <a:pt x="143" y="539"/>
                  </a:lnTo>
                  <a:lnTo>
                    <a:pt x="118" y="468"/>
                  </a:lnTo>
                  <a:lnTo>
                    <a:pt x="111" y="390"/>
                  </a:lnTo>
                  <a:lnTo>
                    <a:pt x="121" y="318"/>
                  </a:lnTo>
                  <a:lnTo>
                    <a:pt x="147" y="253"/>
                  </a:lnTo>
                  <a:lnTo>
                    <a:pt x="185" y="196"/>
                  </a:lnTo>
                  <a:lnTo>
                    <a:pt x="235" y="148"/>
                  </a:lnTo>
                  <a:lnTo>
                    <a:pt x="294" y="113"/>
                  </a:lnTo>
                  <a:lnTo>
                    <a:pt x="303" y="109"/>
                  </a:lnTo>
                  <a:lnTo>
                    <a:pt x="303" y="102"/>
                  </a:lnTo>
                  <a:lnTo>
                    <a:pt x="304" y="95"/>
                  </a:lnTo>
                  <a:lnTo>
                    <a:pt x="305" y="87"/>
                  </a:lnTo>
                  <a:lnTo>
                    <a:pt x="309" y="74"/>
                  </a:lnTo>
                  <a:lnTo>
                    <a:pt x="303" y="70"/>
                  </a:lnTo>
                  <a:lnTo>
                    <a:pt x="300" y="67"/>
                  </a:lnTo>
                  <a:lnTo>
                    <a:pt x="305" y="51"/>
                  </a:lnTo>
                  <a:lnTo>
                    <a:pt x="287" y="36"/>
                  </a:lnTo>
                  <a:lnTo>
                    <a:pt x="290" y="29"/>
                  </a:lnTo>
                  <a:lnTo>
                    <a:pt x="294" y="21"/>
                  </a:lnTo>
                  <a:lnTo>
                    <a:pt x="293" y="17"/>
                  </a:lnTo>
                  <a:lnTo>
                    <a:pt x="289" y="10"/>
                  </a:lnTo>
                  <a:lnTo>
                    <a:pt x="283" y="0"/>
                  </a:lnTo>
                  <a:lnTo>
                    <a:pt x="277" y="2"/>
                  </a:lnTo>
                  <a:lnTo>
                    <a:pt x="260" y="7"/>
                  </a:lnTo>
                  <a:lnTo>
                    <a:pt x="190" y="45"/>
                  </a:lnTo>
                  <a:lnTo>
                    <a:pt x="128" y="95"/>
                  </a:lnTo>
                  <a:lnTo>
                    <a:pt x="77" y="156"/>
                  </a:lnTo>
                  <a:lnTo>
                    <a:pt x="37" y="226"/>
                  </a:lnTo>
                  <a:lnTo>
                    <a:pt x="11" y="303"/>
                  </a:lnTo>
                  <a:lnTo>
                    <a:pt x="0" y="386"/>
                  </a:lnTo>
                  <a:lnTo>
                    <a:pt x="5" y="462"/>
                  </a:lnTo>
                  <a:lnTo>
                    <a:pt x="22" y="534"/>
                  </a:lnTo>
                  <a:lnTo>
                    <a:pt x="50" y="600"/>
                  </a:lnTo>
                  <a:lnTo>
                    <a:pt x="89" y="660"/>
                  </a:lnTo>
                  <a:lnTo>
                    <a:pt x="137" y="713"/>
                  </a:lnTo>
                  <a:lnTo>
                    <a:pt x="193" y="757"/>
                  </a:lnTo>
                  <a:lnTo>
                    <a:pt x="257" y="791"/>
                  </a:lnTo>
                  <a:lnTo>
                    <a:pt x="265" y="796"/>
                  </a:lnTo>
                  <a:lnTo>
                    <a:pt x="274" y="799"/>
                  </a:lnTo>
                  <a:lnTo>
                    <a:pt x="283" y="799"/>
                  </a:lnTo>
                  <a:lnTo>
                    <a:pt x="305" y="795"/>
                  </a:lnTo>
                  <a:lnTo>
                    <a:pt x="323" y="784"/>
                  </a:lnTo>
                  <a:lnTo>
                    <a:pt x="336" y="767"/>
                  </a:lnTo>
                  <a:lnTo>
                    <a:pt x="341" y="745"/>
                  </a:lnTo>
                  <a:lnTo>
                    <a:pt x="338" y="727"/>
                  </a:lnTo>
                  <a:lnTo>
                    <a:pt x="330" y="711"/>
                  </a:lnTo>
                  <a:lnTo>
                    <a:pt x="318" y="698"/>
                  </a:lnTo>
                  <a:lnTo>
                    <a:pt x="302" y="69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5" name="Freeform 2057"/>
            <p:cNvSpPr>
              <a:spLocks/>
            </p:cNvSpPr>
            <p:nvPr/>
          </p:nvSpPr>
          <p:spPr bwMode="auto">
            <a:xfrm>
              <a:off x="4870" y="2969"/>
              <a:ext cx="69" cy="69"/>
            </a:xfrm>
            <a:custGeom>
              <a:avLst/>
              <a:gdLst>
                <a:gd name="T0" fmla="*/ 33 w 69"/>
                <a:gd name="T1" fmla="*/ 3038 h 69"/>
                <a:gd name="T2" fmla="*/ 20 w 69"/>
                <a:gd name="T3" fmla="*/ 3035 h 69"/>
                <a:gd name="T4" fmla="*/ 9 w 69"/>
                <a:gd name="T5" fmla="*/ 3027 h 69"/>
                <a:gd name="T6" fmla="*/ 2 w 69"/>
                <a:gd name="T7" fmla="*/ 3016 h 69"/>
                <a:gd name="T8" fmla="*/ 0 w 69"/>
                <a:gd name="T9" fmla="*/ 3003 h 69"/>
                <a:gd name="T10" fmla="*/ 3 w 69"/>
                <a:gd name="T11" fmla="*/ 2990 h 69"/>
                <a:gd name="T12" fmla="*/ 11 w 69"/>
                <a:gd name="T13" fmla="*/ 2979 h 69"/>
                <a:gd name="T14" fmla="*/ 22 w 69"/>
                <a:gd name="T15" fmla="*/ 2972 h 69"/>
                <a:gd name="T16" fmla="*/ 35 w 69"/>
                <a:gd name="T17" fmla="*/ 2970 h 69"/>
                <a:gd name="T18" fmla="*/ 48 w 69"/>
                <a:gd name="T19" fmla="*/ 2973 h 69"/>
                <a:gd name="T20" fmla="*/ 59 w 69"/>
                <a:gd name="T21" fmla="*/ 2980 h 69"/>
                <a:gd name="T22" fmla="*/ 66 w 69"/>
                <a:gd name="T23" fmla="*/ 2992 h 69"/>
                <a:gd name="T24" fmla="*/ 68 w 69"/>
                <a:gd name="T25" fmla="*/ 3005 h 69"/>
                <a:gd name="T26" fmla="*/ 65 w 69"/>
                <a:gd name="T27" fmla="*/ 3018 h 69"/>
                <a:gd name="T28" fmla="*/ 57 w 69"/>
                <a:gd name="T29" fmla="*/ 3029 h 69"/>
                <a:gd name="T30" fmla="*/ 46 w 69"/>
                <a:gd name="T31" fmla="*/ 3036 h 69"/>
                <a:gd name="T32" fmla="*/ 33 w 69"/>
                <a:gd name="T33" fmla="*/ 3038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3" y="68"/>
                  </a:moveTo>
                  <a:lnTo>
                    <a:pt x="20" y="65"/>
                  </a:lnTo>
                  <a:lnTo>
                    <a:pt x="9" y="57"/>
                  </a:lnTo>
                  <a:lnTo>
                    <a:pt x="2" y="46"/>
                  </a:lnTo>
                  <a:lnTo>
                    <a:pt x="0" y="33"/>
                  </a:lnTo>
                  <a:lnTo>
                    <a:pt x="3" y="20"/>
                  </a:lnTo>
                  <a:lnTo>
                    <a:pt x="11" y="9"/>
                  </a:lnTo>
                  <a:lnTo>
                    <a:pt x="22" y="2"/>
                  </a:lnTo>
                  <a:lnTo>
                    <a:pt x="35" y="0"/>
                  </a:lnTo>
                  <a:lnTo>
                    <a:pt x="48" y="3"/>
                  </a:lnTo>
                  <a:lnTo>
                    <a:pt x="59" y="10"/>
                  </a:lnTo>
                  <a:lnTo>
                    <a:pt x="66" y="22"/>
                  </a:lnTo>
                  <a:lnTo>
                    <a:pt x="68" y="35"/>
                  </a:lnTo>
                  <a:lnTo>
                    <a:pt x="65" y="48"/>
                  </a:lnTo>
                  <a:lnTo>
                    <a:pt x="57" y="59"/>
                  </a:lnTo>
                  <a:lnTo>
                    <a:pt x="46" y="66"/>
                  </a:lnTo>
                  <a:lnTo>
                    <a:pt x="33" y="68"/>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6" name="Freeform 2058"/>
            <p:cNvSpPr>
              <a:spLocks/>
            </p:cNvSpPr>
            <p:nvPr/>
          </p:nvSpPr>
          <p:spPr bwMode="auto">
            <a:xfrm>
              <a:off x="4870" y="2969"/>
              <a:ext cx="69" cy="69"/>
            </a:xfrm>
            <a:custGeom>
              <a:avLst/>
              <a:gdLst>
                <a:gd name="T0" fmla="*/ 0 w 69"/>
                <a:gd name="T1" fmla="*/ 3003 h 69"/>
                <a:gd name="T2" fmla="*/ 3 w 69"/>
                <a:gd name="T3" fmla="*/ 2990 h 69"/>
                <a:gd name="T4" fmla="*/ 11 w 69"/>
                <a:gd name="T5" fmla="*/ 2979 h 69"/>
                <a:gd name="T6" fmla="*/ 22 w 69"/>
                <a:gd name="T7" fmla="*/ 2972 h 69"/>
                <a:gd name="T8" fmla="*/ 35 w 69"/>
                <a:gd name="T9" fmla="*/ 2970 h 69"/>
                <a:gd name="T10" fmla="*/ 48 w 69"/>
                <a:gd name="T11" fmla="*/ 2973 h 69"/>
                <a:gd name="T12" fmla="*/ 59 w 69"/>
                <a:gd name="T13" fmla="*/ 2980 h 69"/>
                <a:gd name="T14" fmla="*/ 66 w 69"/>
                <a:gd name="T15" fmla="*/ 2992 h 69"/>
                <a:gd name="T16" fmla="*/ 68 w 69"/>
                <a:gd name="T17" fmla="*/ 3005 h 69"/>
                <a:gd name="T18" fmla="*/ 65 w 69"/>
                <a:gd name="T19" fmla="*/ 3018 h 69"/>
                <a:gd name="T20" fmla="*/ 57 w 69"/>
                <a:gd name="T21" fmla="*/ 3029 h 69"/>
                <a:gd name="T22" fmla="*/ 46 w 69"/>
                <a:gd name="T23" fmla="*/ 3036 h 69"/>
                <a:gd name="T24" fmla="*/ 33 w 69"/>
                <a:gd name="T25" fmla="*/ 3038 h 69"/>
                <a:gd name="T26" fmla="*/ 20 w 69"/>
                <a:gd name="T27" fmla="*/ 3035 h 69"/>
                <a:gd name="T28" fmla="*/ 9 w 69"/>
                <a:gd name="T29" fmla="*/ 3027 h 69"/>
                <a:gd name="T30" fmla="*/ 2 w 69"/>
                <a:gd name="T31" fmla="*/ 3016 h 69"/>
                <a:gd name="T32" fmla="*/ 0 w 69"/>
                <a:gd name="T33" fmla="*/ 3003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0" y="33"/>
                  </a:moveTo>
                  <a:lnTo>
                    <a:pt x="3" y="20"/>
                  </a:lnTo>
                  <a:lnTo>
                    <a:pt x="11" y="9"/>
                  </a:lnTo>
                  <a:lnTo>
                    <a:pt x="22" y="2"/>
                  </a:lnTo>
                  <a:lnTo>
                    <a:pt x="35" y="0"/>
                  </a:lnTo>
                  <a:lnTo>
                    <a:pt x="48" y="3"/>
                  </a:lnTo>
                  <a:lnTo>
                    <a:pt x="59" y="10"/>
                  </a:lnTo>
                  <a:lnTo>
                    <a:pt x="66" y="22"/>
                  </a:lnTo>
                  <a:lnTo>
                    <a:pt x="68" y="35"/>
                  </a:lnTo>
                  <a:lnTo>
                    <a:pt x="65" y="48"/>
                  </a:lnTo>
                  <a:lnTo>
                    <a:pt x="57" y="59"/>
                  </a:lnTo>
                  <a:lnTo>
                    <a:pt x="46" y="66"/>
                  </a:lnTo>
                  <a:lnTo>
                    <a:pt x="33" y="68"/>
                  </a:lnTo>
                  <a:lnTo>
                    <a:pt x="20" y="65"/>
                  </a:lnTo>
                  <a:lnTo>
                    <a:pt x="9" y="57"/>
                  </a:lnTo>
                  <a:lnTo>
                    <a:pt x="2" y="46"/>
                  </a:lnTo>
                  <a:lnTo>
                    <a:pt x="0" y="3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Freeform 2059"/>
            <p:cNvSpPr>
              <a:spLocks/>
            </p:cNvSpPr>
            <p:nvPr/>
          </p:nvSpPr>
          <p:spPr bwMode="auto">
            <a:xfrm>
              <a:off x="4835" y="3671"/>
              <a:ext cx="69" cy="69"/>
            </a:xfrm>
            <a:custGeom>
              <a:avLst/>
              <a:gdLst>
                <a:gd name="T0" fmla="*/ 33 w 69"/>
                <a:gd name="T1" fmla="*/ 3740 h 69"/>
                <a:gd name="T2" fmla="*/ 20 w 69"/>
                <a:gd name="T3" fmla="*/ 3737 h 69"/>
                <a:gd name="T4" fmla="*/ 9 w 69"/>
                <a:gd name="T5" fmla="*/ 3729 h 69"/>
                <a:gd name="T6" fmla="*/ 2 w 69"/>
                <a:gd name="T7" fmla="*/ 3718 h 69"/>
                <a:gd name="T8" fmla="*/ 0 w 69"/>
                <a:gd name="T9" fmla="*/ 3705 h 69"/>
                <a:gd name="T10" fmla="*/ 3 w 69"/>
                <a:gd name="T11" fmla="*/ 3692 h 69"/>
                <a:gd name="T12" fmla="*/ 11 w 69"/>
                <a:gd name="T13" fmla="*/ 3681 h 69"/>
                <a:gd name="T14" fmla="*/ 22 w 69"/>
                <a:gd name="T15" fmla="*/ 3674 h 69"/>
                <a:gd name="T16" fmla="*/ 35 w 69"/>
                <a:gd name="T17" fmla="*/ 3672 h 69"/>
                <a:gd name="T18" fmla="*/ 49 w 69"/>
                <a:gd name="T19" fmla="*/ 3675 h 69"/>
                <a:gd name="T20" fmla="*/ 59 w 69"/>
                <a:gd name="T21" fmla="*/ 3682 h 69"/>
                <a:gd name="T22" fmla="*/ 66 w 69"/>
                <a:gd name="T23" fmla="*/ 3693 h 69"/>
                <a:gd name="T24" fmla="*/ 68 w 69"/>
                <a:gd name="T25" fmla="*/ 3707 h 69"/>
                <a:gd name="T26" fmla="*/ 65 w 69"/>
                <a:gd name="T27" fmla="*/ 3720 h 69"/>
                <a:gd name="T28" fmla="*/ 58 w 69"/>
                <a:gd name="T29" fmla="*/ 3731 h 69"/>
                <a:gd name="T30" fmla="*/ 47 w 69"/>
                <a:gd name="T31" fmla="*/ 3738 h 69"/>
                <a:gd name="T32" fmla="*/ 33 w 69"/>
                <a:gd name="T33" fmla="*/ 374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33" y="68"/>
                  </a:moveTo>
                  <a:lnTo>
                    <a:pt x="20" y="65"/>
                  </a:lnTo>
                  <a:lnTo>
                    <a:pt x="9" y="57"/>
                  </a:lnTo>
                  <a:lnTo>
                    <a:pt x="2" y="46"/>
                  </a:lnTo>
                  <a:lnTo>
                    <a:pt x="0" y="33"/>
                  </a:lnTo>
                  <a:lnTo>
                    <a:pt x="3" y="20"/>
                  </a:lnTo>
                  <a:lnTo>
                    <a:pt x="11" y="9"/>
                  </a:lnTo>
                  <a:lnTo>
                    <a:pt x="22" y="2"/>
                  </a:lnTo>
                  <a:lnTo>
                    <a:pt x="35" y="0"/>
                  </a:lnTo>
                  <a:lnTo>
                    <a:pt x="49" y="3"/>
                  </a:lnTo>
                  <a:lnTo>
                    <a:pt x="59" y="10"/>
                  </a:lnTo>
                  <a:lnTo>
                    <a:pt x="66" y="21"/>
                  </a:lnTo>
                  <a:lnTo>
                    <a:pt x="68" y="35"/>
                  </a:lnTo>
                  <a:lnTo>
                    <a:pt x="65" y="48"/>
                  </a:lnTo>
                  <a:lnTo>
                    <a:pt x="58" y="59"/>
                  </a:lnTo>
                  <a:lnTo>
                    <a:pt x="47" y="66"/>
                  </a:lnTo>
                  <a:lnTo>
                    <a:pt x="33" y="68"/>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8" name="Freeform 2060"/>
            <p:cNvSpPr>
              <a:spLocks/>
            </p:cNvSpPr>
            <p:nvPr/>
          </p:nvSpPr>
          <p:spPr bwMode="auto">
            <a:xfrm>
              <a:off x="4835" y="3671"/>
              <a:ext cx="69" cy="69"/>
            </a:xfrm>
            <a:custGeom>
              <a:avLst/>
              <a:gdLst>
                <a:gd name="T0" fmla="*/ 0 w 69"/>
                <a:gd name="T1" fmla="*/ 3705 h 69"/>
                <a:gd name="T2" fmla="*/ 3 w 69"/>
                <a:gd name="T3" fmla="*/ 3692 h 69"/>
                <a:gd name="T4" fmla="*/ 11 w 69"/>
                <a:gd name="T5" fmla="*/ 3681 h 69"/>
                <a:gd name="T6" fmla="*/ 22 w 69"/>
                <a:gd name="T7" fmla="*/ 3674 h 69"/>
                <a:gd name="T8" fmla="*/ 35 w 69"/>
                <a:gd name="T9" fmla="*/ 3672 h 69"/>
                <a:gd name="T10" fmla="*/ 49 w 69"/>
                <a:gd name="T11" fmla="*/ 3675 h 69"/>
                <a:gd name="T12" fmla="*/ 59 w 69"/>
                <a:gd name="T13" fmla="*/ 3682 h 69"/>
                <a:gd name="T14" fmla="*/ 66 w 69"/>
                <a:gd name="T15" fmla="*/ 3693 h 69"/>
                <a:gd name="T16" fmla="*/ 68 w 69"/>
                <a:gd name="T17" fmla="*/ 3707 h 69"/>
                <a:gd name="T18" fmla="*/ 65 w 69"/>
                <a:gd name="T19" fmla="*/ 3720 h 69"/>
                <a:gd name="T20" fmla="*/ 58 w 69"/>
                <a:gd name="T21" fmla="*/ 3731 h 69"/>
                <a:gd name="T22" fmla="*/ 47 w 69"/>
                <a:gd name="T23" fmla="*/ 3738 h 69"/>
                <a:gd name="T24" fmla="*/ 33 w 69"/>
                <a:gd name="T25" fmla="*/ 3740 h 69"/>
                <a:gd name="T26" fmla="*/ 20 w 69"/>
                <a:gd name="T27" fmla="*/ 3737 h 69"/>
                <a:gd name="T28" fmla="*/ 9 w 69"/>
                <a:gd name="T29" fmla="*/ 3729 h 69"/>
                <a:gd name="T30" fmla="*/ 2 w 69"/>
                <a:gd name="T31" fmla="*/ 3718 h 69"/>
                <a:gd name="T32" fmla="*/ 0 w 69"/>
                <a:gd name="T33" fmla="*/ 3705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69">
                  <a:moveTo>
                    <a:pt x="0" y="33"/>
                  </a:moveTo>
                  <a:lnTo>
                    <a:pt x="3" y="20"/>
                  </a:lnTo>
                  <a:lnTo>
                    <a:pt x="11" y="9"/>
                  </a:lnTo>
                  <a:lnTo>
                    <a:pt x="22" y="2"/>
                  </a:lnTo>
                  <a:lnTo>
                    <a:pt x="35" y="0"/>
                  </a:lnTo>
                  <a:lnTo>
                    <a:pt x="49" y="3"/>
                  </a:lnTo>
                  <a:lnTo>
                    <a:pt x="59" y="10"/>
                  </a:lnTo>
                  <a:lnTo>
                    <a:pt x="66" y="21"/>
                  </a:lnTo>
                  <a:lnTo>
                    <a:pt x="68" y="35"/>
                  </a:lnTo>
                  <a:lnTo>
                    <a:pt x="65" y="48"/>
                  </a:lnTo>
                  <a:lnTo>
                    <a:pt x="58" y="59"/>
                  </a:lnTo>
                  <a:lnTo>
                    <a:pt x="47" y="66"/>
                  </a:lnTo>
                  <a:lnTo>
                    <a:pt x="33" y="68"/>
                  </a:lnTo>
                  <a:lnTo>
                    <a:pt x="20" y="65"/>
                  </a:lnTo>
                  <a:lnTo>
                    <a:pt x="9" y="57"/>
                  </a:lnTo>
                  <a:lnTo>
                    <a:pt x="2" y="46"/>
                  </a:lnTo>
                  <a:lnTo>
                    <a:pt x="0" y="3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9" name="Picture 2061"/>
            <p:cNvPicPr>
              <a:picLocks noChangeAspect="1" noChangeArrowheads="1"/>
            </p:cNvPicPr>
            <p:nvPr/>
          </p:nvPicPr>
          <p:blipFill>
            <a:blip r:embed="rId53" cstate="print"/>
            <a:srcRect/>
            <a:stretch>
              <a:fillRect/>
            </a:stretch>
          </p:blipFill>
          <p:spPr bwMode="auto">
            <a:xfrm>
              <a:off x="4936" y="2872"/>
              <a:ext cx="161" cy="260"/>
            </a:xfrm>
            <a:prstGeom prst="rect">
              <a:avLst/>
            </a:prstGeom>
            <a:noFill/>
          </p:spPr>
        </p:pic>
        <p:sp>
          <p:nvSpPr>
            <p:cNvPr id="150" name="Freeform 2062"/>
            <p:cNvSpPr>
              <a:spLocks/>
            </p:cNvSpPr>
            <p:nvPr/>
          </p:nvSpPr>
          <p:spPr bwMode="auto">
            <a:xfrm>
              <a:off x="4936" y="2872"/>
              <a:ext cx="161" cy="260"/>
            </a:xfrm>
            <a:custGeom>
              <a:avLst/>
              <a:gdLst>
                <a:gd name="T0" fmla="*/ 111 w 161"/>
                <a:gd name="T1" fmla="*/ 2890 h 260"/>
                <a:gd name="T2" fmla="*/ 106 w 161"/>
                <a:gd name="T3" fmla="*/ 2889 h 260"/>
                <a:gd name="T4" fmla="*/ 101 w 161"/>
                <a:gd name="T5" fmla="*/ 2888 h 260"/>
                <a:gd name="T6" fmla="*/ 96 w 161"/>
                <a:gd name="T7" fmla="*/ 2889 h 260"/>
                <a:gd name="T8" fmla="*/ 83 w 161"/>
                <a:gd name="T9" fmla="*/ 2893 h 260"/>
                <a:gd name="T10" fmla="*/ 72 w 161"/>
                <a:gd name="T11" fmla="*/ 2902 h 260"/>
                <a:gd name="T12" fmla="*/ 66 w 161"/>
                <a:gd name="T13" fmla="*/ 2915 h 260"/>
                <a:gd name="T14" fmla="*/ 65 w 161"/>
                <a:gd name="T15" fmla="*/ 2929 h 260"/>
                <a:gd name="T16" fmla="*/ 68 w 161"/>
                <a:gd name="T17" fmla="*/ 2940 h 260"/>
                <a:gd name="T18" fmla="*/ 74 w 161"/>
                <a:gd name="T19" fmla="*/ 2949 h 260"/>
                <a:gd name="T20" fmla="*/ 82 w 161"/>
                <a:gd name="T21" fmla="*/ 2956 h 260"/>
                <a:gd name="T22" fmla="*/ 92 w 161"/>
                <a:gd name="T23" fmla="*/ 2960 h 260"/>
                <a:gd name="T24" fmla="*/ 117 w 161"/>
                <a:gd name="T25" fmla="*/ 2970 h 260"/>
                <a:gd name="T26" fmla="*/ 138 w 161"/>
                <a:gd name="T27" fmla="*/ 2986 h 260"/>
                <a:gd name="T28" fmla="*/ 153 w 161"/>
                <a:gd name="T29" fmla="*/ 3008 h 260"/>
                <a:gd name="T30" fmla="*/ 161 w 161"/>
                <a:gd name="T31" fmla="*/ 3035 h 260"/>
                <a:gd name="T32" fmla="*/ 158 w 161"/>
                <a:gd name="T33" fmla="*/ 3069 h 260"/>
                <a:gd name="T34" fmla="*/ 142 w 161"/>
                <a:gd name="T35" fmla="*/ 3099 h 260"/>
                <a:gd name="T36" fmla="*/ 117 w 161"/>
                <a:gd name="T37" fmla="*/ 3120 h 260"/>
                <a:gd name="T38" fmla="*/ 85 w 161"/>
                <a:gd name="T39" fmla="*/ 3131 h 260"/>
                <a:gd name="T40" fmla="*/ 74 w 161"/>
                <a:gd name="T41" fmla="*/ 3131 h 260"/>
                <a:gd name="T42" fmla="*/ 63 w 161"/>
                <a:gd name="T43" fmla="*/ 3131 h 260"/>
                <a:gd name="T44" fmla="*/ 52 w 161"/>
                <a:gd name="T45" fmla="*/ 3128 h 260"/>
                <a:gd name="T46" fmla="*/ 42 w 161"/>
                <a:gd name="T47" fmla="*/ 3125 h 260"/>
                <a:gd name="T48" fmla="*/ 51 w 161"/>
                <a:gd name="T49" fmla="*/ 3114 h 260"/>
                <a:gd name="T50" fmla="*/ 55 w 161"/>
                <a:gd name="T51" fmla="*/ 3115 h 260"/>
                <a:gd name="T52" fmla="*/ 60 w 161"/>
                <a:gd name="T53" fmla="*/ 3115 h 260"/>
                <a:gd name="T54" fmla="*/ 96 w 161"/>
                <a:gd name="T55" fmla="*/ 3075 h 260"/>
                <a:gd name="T56" fmla="*/ 93 w 161"/>
                <a:gd name="T57" fmla="*/ 3063 h 260"/>
                <a:gd name="T58" fmla="*/ 87 w 161"/>
                <a:gd name="T59" fmla="*/ 3054 h 260"/>
                <a:gd name="T60" fmla="*/ 78 w 161"/>
                <a:gd name="T61" fmla="*/ 3047 h 260"/>
                <a:gd name="T62" fmla="*/ 67 w 161"/>
                <a:gd name="T63" fmla="*/ 3043 h 260"/>
                <a:gd name="T64" fmla="*/ 42 w 161"/>
                <a:gd name="T65" fmla="*/ 3033 h 260"/>
                <a:gd name="T66" fmla="*/ 22 w 161"/>
                <a:gd name="T67" fmla="*/ 3017 h 260"/>
                <a:gd name="T68" fmla="*/ 7 w 161"/>
                <a:gd name="T69" fmla="*/ 2995 h 260"/>
                <a:gd name="T70" fmla="*/ 0 w 161"/>
                <a:gd name="T71" fmla="*/ 2968 h 260"/>
                <a:gd name="T72" fmla="*/ 3 w 161"/>
                <a:gd name="T73" fmla="*/ 2934 h 260"/>
                <a:gd name="T74" fmla="*/ 18 w 161"/>
                <a:gd name="T75" fmla="*/ 2905 h 260"/>
                <a:gd name="T76" fmla="*/ 43 w 161"/>
                <a:gd name="T77" fmla="*/ 2883 h 260"/>
                <a:gd name="T78" fmla="*/ 76 w 161"/>
                <a:gd name="T79" fmla="*/ 2873 h 260"/>
                <a:gd name="T80" fmla="*/ 88 w 161"/>
                <a:gd name="T81" fmla="*/ 2872 h 260"/>
                <a:gd name="T82" fmla="*/ 99 w 161"/>
                <a:gd name="T83" fmla="*/ 2873 h 260"/>
                <a:gd name="T84" fmla="*/ 110 w 161"/>
                <a:gd name="T85" fmla="*/ 2876 h 260"/>
                <a:gd name="T86" fmla="*/ 120 w 161"/>
                <a:gd name="T87" fmla="*/ 2879 h 260"/>
                <a:gd name="T88" fmla="*/ 111 w 161"/>
                <a:gd name="T89" fmla="*/ 2890 h 2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1" h="260">
                  <a:moveTo>
                    <a:pt x="111" y="18"/>
                  </a:moveTo>
                  <a:lnTo>
                    <a:pt x="106" y="17"/>
                  </a:lnTo>
                  <a:lnTo>
                    <a:pt x="101" y="16"/>
                  </a:lnTo>
                  <a:lnTo>
                    <a:pt x="96" y="17"/>
                  </a:lnTo>
                  <a:lnTo>
                    <a:pt x="83" y="21"/>
                  </a:lnTo>
                  <a:lnTo>
                    <a:pt x="72" y="30"/>
                  </a:lnTo>
                  <a:lnTo>
                    <a:pt x="66" y="43"/>
                  </a:lnTo>
                  <a:lnTo>
                    <a:pt x="65" y="57"/>
                  </a:lnTo>
                  <a:lnTo>
                    <a:pt x="68" y="68"/>
                  </a:lnTo>
                  <a:lnTo>
                    <a:pt x="74" y="77"/>
                  </a:lnTo>
                  <a:lnTo>
                    <a:pt x="82" y="84"/>
                  </a:lnTo>
                  <a:lnTo>
                    <a:pt x="92" y="88"/>
                  </a:lnTo>
                  <a:lnTo>
                    <a:pt x="117" y="98"/>
                  </a:lnTo>
                  <a:lnTo>
                    <a:pt x="138" y="114"/>
                  </a:lnTo>
                  <a:lnTo>
                    <a:pt x="153" y="136"/>
                  </a:lnTo>
                  <a:lnTo>
                    <a:pt x="161" y="163"/>
                  </a:lnTo>
                  <a:lnTo>
                    <a:pt x="158" y="197"/>
                  </a:lnTo>
                  <a:lnTo>
                    <a:pt x="142" y="227"/>
                  </a:lnTo>
                  <a:lnTo>
                    <a:pt x="117" y="248"/>
                  </a:lnTo>
                  <a:lnTo>
                    <a:pt x="85" y="259"/>
                  </a:lnTo>
                  <a:lnTo>
                    <a:pt x="74" y="259"/>
                  </a:lnTo>
                  <a:lnTo>
                    <a:pt x="63" y="259"/>
                  </a:lnTo>
                  <a:lnTo>
                    <a:pt x="52" y="256"/>
                  </a:lnTo>
                  <a:lnTo>
                    <a:pt x="42" y="253"/>
                  </a:lnTo>
                  <a:lnTo>
                    <a:pt x="51" y="242"/>
                  </a:lnTo>
                  <a:lnTo>
                    <a:pt x="55" y="243"/>
                  </a:lnTo>
                  <a:lnTo>
                    <a:pt x="60" y="243"/>
                  </a:lnTo>
                  <a:lnTo>
                    <a:pt x="96" y="203"/>
                  </a:lnTo>
                  <a:lnTo>
                    <a:pt x="93" y="191"/>
                  </a:lnTo>
                  <a:lnTo>
                    <a:pt x="87" y="182"/>
                  </a:lnTo>
                  <a:lnTo>
                    <a:pt x="78" y="175"/>
                  </a:lnTo>
                  <a:lnTo>
                    <a:pt x="67" y="171"/>
                  </a:lnTo>
                  <a:lnTo>
                    <a:pt x="42" y="161"/>
                  </a:lnTo>
                  <a:lnTo>
                    <a:pt x="22" y="145"/>
                  </a:lnTo>
                  <a:lnTo>
                    <a:pt x="7" y="123"/>
                  </a:lnTo>
                  <a:lnTo>
                    <a:pt x="0" y="96"/>
                  </a:lnTo>
                  <a:lnTo>
                    <a:pt x="3" y="62"/>
                  </a:lnTo>
                  <a:lnTo>
                    <a:pt x="18" y="33"/>
                  </a:lnTo>
                  <a:lnTo>
                    <a:pt x="43" y="11"/>
                  </a:lnTo>
                  <a:lnTo>
                    <a:pt x="76" y="1"/>
                  </a:lnTo>
                  <a:lnTo>
                    <a:pt x="88" y="0"/>
                  </a:lnTo>
                  <a:lnTo>
                    <a:pt x="99" y="1"/>
                  </a:lnTo>
                  <a:lnTo>
                    <a:pt x="110" y="4"/>
                  </a:lnTo>
                  <a:lnTo>
                    <a:pt x="120" y="7"/>
                  </a:lnTo>
                  <a:lnTo>
                    <a:pt x="111" y="18"/>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1" name="Picture 2063"/>
            <p:cNvPicPr>
              <a:picLocks noChangeAspect="1" noChangeArrowheads="1"/>
            </p:cNvPicPr>
            <p:nvPr/>
          </p:nvPicPr>
          <p:blipFill>
            <a:blip r:embed="rId54" cstate="print"/>
            <a:srcRect/>
            <a:stretch>
              <a:fillRect/>
            </a:stretch>
          </p:blipFill>
          <p:spPr bwMode="auto">
            <a:xfrm>
              <a:off x="4973" y="2959"/>
              <a:ext cx="84" cy="84"/>
            </a:xfrm>
            <a:prstGeom prst="rect">
              <a:avLst/>
            </a:prstGeom>
            <a:noFill/>
          </p:spPr>
        </p:pic>
        <p:sp>
          <p:nvSpPr>
            <p:cNvPr id="152" name="Freeform 2064"/>
            <p:cNvSpPr>
              <a:spLocks/>
            </p:cNvSpPr>
            <p:nvPr/>
          </p:nvSpPr>
          <p:spPr bwMode="auto">
            <a:xfrm>
              <a:off x="4973" y="2960"/>
              <a:ext cx="84" cy="84"/>
            </a:xfrm>
            <a:custGeom>
              <a:avLst/>
              <a:gdLst>
                <a:gd name="T0" fmla="*/ 47 w 84"/>
                <a:gd name="T1" fmla="*/ 3043 h 84"/>
                <a:gd name="T2" fmla="*/ 63 w 84"/>
                <a:gd name="T3" fmla="*/ 3038 h 84"/>
                <a:gd name="T4" fmla="*/ 75 w 84"/>
                <a:gd name="T5" fmla="*/ 3027 h 84"/>
                <a:gd name="T6" fmla="*/ 82 w 84"/>
                <a:gd name="T7" fmla="*/ 3013 h 84"/>
                <a:gd name="T8" fmla="*/ 83 w 84"/>
                <a:gd name="T9" fmla="*/ 2996 h 84"/>
                <a:gd name="T10" fmla="*/ 78 w 84"/>
                <a:gd name="T11" fmla="*/ 2980 h 84"/>
                <a:gd name="T12" fmla="*/ 67 w 84"/>
                <a:gd name="T13" fmla="*/ 2968 h 84"/>
                <a:gd name="T14" fmla="*/ 52 w 84"/>
                <a:gd name="T15" fmla="*/ 2961 h 84"/>
                <a:gd name="T16" fmla="*/ 36 w 84"/>
                <a:gd name="T17" fmla="*/ 2960 h 84"/>
                <a:gd name="T18" fmla="*/ 20 w 84"/>
                <a:gd name="T19" fmla="*/ 2966 h 84"/>
                <a:gd name="T20" fmla="*/ 8 w 84"/>
                <a:gd name="T21" fmla="*/ 2976 h 84"/>
                <a:gd name="T22" fmla="*/ 1 w 84"/>
                <a:gd name="T23" fmla="*/ 2991 h 84"/>
                <a:gd name="T24" fmla="*/ 0 w 84"/>
                <a:gd name="T25" fmla="*/ 3007 h 84"/>
                <a:gd name="T26" fmla="*/ 5 w 84"/>
                <a:gd name="T27" fmla="*/ 3023 h 84"/>
                <a:gd name="T28" fmla="*/ 16 w 84"/>
                <a:gd name="T29" fmla="*/ 3035 h 84"/>
                <a:gd name="T30" fmla="*/ 30 w 84"/>
                <a:gd name="T31" fmla="*/ 3042 h 84"/>
                <a:gd name="T32" fmla="*/ 47 w 84"/>
                <a:gd name="T33" fmla="*/ 3043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84">
                  <a:moveTo>
                    <a:pt x="47" y="83"/>
                  </a:moveTo>
                  <a:lnTo>
                    <a:pt x="63" y="78"/>
                  </a:lnTo>
                  <a:lnTo>
                    <a:pt x="75" y="67"/>
                  </a:lnTo>
                  <a:lnTo>
                    <a:pt x="82" y="53"/>
                  </a:lnTo>
                  <a:lnTo>
                    <a:pt x="83" y="36"/>
                  </a:lnTo>
                  <a:lnTo>
                    <a:pt x="78" y="20"/>
                  </a:lnTo>
                  <a:lnTo>
                    <a:pt x="67" y="8"/>
                  </a:lnTo>
                  <a:lnTo>
                    <a:pt x="52" y="1"/>
                  </a:lnTo>
                  <a:lnTo>
                    <a:pt x="36" y="0"/>
                  </a:lnTo>
                  <a:lnTo>
                    <a:pt x="20" y="6"/>
                  </a:lnTo>
                  <a:lnTo>
                    <a:pt x="8" y="16"/>
                  </a:lnTo>
                  <a:lnTo>
                    <a:pt x="1" y="31"/>
                  </a:lnTo>
                  <a:lnTo>
                    <a:pt x="0" y="47"/>
                  </a:lnTo>
                  <a:lnTo>
                    <a:pt x="5" y="63"/>
                  </a:lnTo>
                  <a:lnTo>
                    <a:pt x="16" y="75"/>
                  </a:lnTo>
                  <a:lnTo>
                    <a:pt x="30" y="82"/>
                  </a:lnTo>
                  <a:lnTo>
                    <a:pt x="47" y="8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3" name="Picture 2065"/>
            <p:cNvPicPr>
              <a:picLocks noChangeAspect="1" noChangeArrowheads="1"/>
            </p:cNvPicPr>
            <p:nvPr/>
          </p:nvPicPr>
          <p:blipFill>
            <a:blip r:embed="rId55" cstate="print"/>
            <a:srcRect/>
            <a:stretch>
              <a:fillRect/>
            </a:stretch>
          </p:blipFill>
          <p:spPr bwMode="auto">
            <a:xfrm>
              <a:off x="4447" y="2797"/>
              <a:ext cx="1128" cy="1131"/>
            </a:xfrm>
            <a:prstGeom prst="rect">
              <a:avLst/>
            </a:prstGeom>
            <a:noFill/>
          </p:spPr>
        </p:pic>
        <p:sp>
          <p:nvSpPr>
            <p:cNvPr id="154" name="Freeform 2066"/>
            <p:cNvSpPr>
              <a:spLocks/>
            </p:cNvSpPr>
            <p:nvPr/>
          </p:nvSpPr>
          <p:spPr bwMode="auto">
            <a:xfrm>
              <a:off x="4517" y="2867"/>
              <a:ext cx="988" cy="990"/>
            </a:xfrm>
            <a:custGeom>
              <a:avLst/>
              <a:gdLst>
                <a:gd name="T0" fmla="*/ 0 w 988"/>
                <a:gd name="T1" fmla="*/ 3363 h 990"/>
                <a:gd name="T2" fmla="*/ 5 w 988"/>
                <a:gd name="T3" fmla="*/ 3290 h 990"/>
                <a:gd name="T4" fmla="*/ 20 w 988"/>
                <a:gd name="T5" fmla="*/ 3220 h 990"/>
                <a:gd name="T6" fmla="*/ 45 w 988"/>
                <a:gd name="T7" fmla="*/ 3154 h 990"/>
                <a:gd name="T8" fmla="*/ 79 w 988"/>
                <a:gd name="T9" fmla="*/ 3093 h 990"/>
                <a:gd name="T10" fmla="*/ 121 w 988"/>
                <a:gd name="T11" fmla="*/ 3038 h 990"/>
                <a:gd name="T12" fmla="*/ 169 w 988"/>
                <a:gd name="T13" fmla="*/ 2989 h 990"/>
                <a:gd name="T14" fmla="*/ 224 w 988"/>
                <a:gd name="T15" fmla="*/ 2948 h 990"/>
                <a:gd name="T16" fmla="*/ 285 w 988"/>
                <a:gd name="T17" fmla="*/ 2914 h 990"/>
                <a:gd name="T18" fmla="*/ 351 w 988"/>
                <a:gd name="T19" fmla="*/ 2889 h 990"/>
                <a:gd name="T20" fmla="*/ 420 w 988"/>
                <a:gd name="T21" fmla="*/ 2873 h 990"/>
                <a:gd name="T22" fmla="*/ 493 w 988"/>
                <a:gd name="T23" fmla="*/ 2868 h 990"/>
                <a:gd name="T24" fmla="*/ 566 w 988"/>
                <a:gd name="T25" fmla="*/ 2873 h 990"/>
                <a:gd name="T26" fmla="*/ 636 w 988"/>
                <a:gd name="T27" fmla="*/ 2889 h 990"/>
                <a:gd name="T28" fmla="*/ 702 w 988"/>
                <a:gd name="T29" fmla="*/ 2914 h 990"/>
                <a:gd name="T30" fmla="*/ 762 w 988"/>
                <a:gd name="T31" fmla="*/ 2948 h 990"/>
                <a:gd name="T32" fmla="*/ 817 w 988"/>
                <a:gd name="T33" fmla="*/ 2989 h 990"/>
                <a:gd name="T34" fmla="*/ 866 w 988"/>
                <a:gd name="T35" fmla="*/ 3038 h 990"/>
                <a:gd name="T36" fmla="*/ 908 w 988"/>
                <a:gd name="T37" fmla="*/ 3093 h 990"/>
                <a:gd name="T38" fmla="*/ 941 w 988"/>
                <a:gd name="T39" fmla="*/ 3154 h 990"/>
                <a:gd name="T40" fmla="*/ 966 w 988"/>
                <a:gd name="T41" fmla="*/ 3220 h 990"/>
                <a:gd name="T42" fmla="*/ 982 w 988"/>
                <a:gd name="T43" fmla="*/ 3290 h 990"/>
                <a:gd name="T44" fmla="*/ 987 w 988"/>
                <a:gd name="T45" fmla="*/ 3363 h 990"/>
                <a:gd name="T46" fmla="*/ 982 w 988"/>
                <a:gd name="T47" fmla="*/ 3436 h 990"/>
                <a:gd name="T48" fmla="*/ 966 w 988"/>
                <a:gd name="T49" fmla="*/ 3506 h 990"/>
                <a:gd name="T50" fmla="*/ 941 w 988"/>
                <a:gd name="T51" fmla="*/ 3572 h 990"/>
                <a:gd name="T52" fmla="*/ 908 w 988"/>
                <a:gd name="T53" fmla="*/ 3632 h 990"/>
                <a:gd name="T54" fmla="*/ 866 w 988"/>
                <a:gd name="T55" fmla="*/ 3688 h 990"/>
                <a:gd name="T56" fmla="*/ 817 w 988"/>
                <a:gd name="T57" fmla="*/ 3736 h 990"/>
                <a:gd name="T58" fmla="*/ 762 w 988"/>
                <a:gd name="T59" fmla="*/ 3778 h 990"/>
                <a:gd name="T60" fmla="*/ 702 w 988"/>
                <a:gd name="T61" fmla="*/ 3812 h 990"/>
                <a:gd name="T62" fmla="*/ 636 w 988"/>
                <a:gd name="T63" fmla="*/ 3837 h 990"/>
                <a:gd name="T64" fmla="*/ 566 w 988"/>
                <a:gd name="T65" fmla="*/ 3852 h 990"/>
                <a:gd name="T66" fmla="*/ 493 w 988"/>
                <a:gd name="T67" fmla="*/ 3858 h 990"/>
                <a:gd name="T68" fmla="*/ 420 w 988"/>
                <a:gd name="T69" fmla="*/ 3852 h 990"/>
                <a:gd name="T70" fmla="*/ 351 w 988"/>
                <a:gd name="T71" fmla="*/ 3837 h 990"/>
                <a:gd name="T72" fmla="*/ 285 w 988"/>
                <a:gd name="T73" fmla="*/ 3812 h 990"/>
                <a:gd name="T74" fmla="*/ 224 w 988"/>
                <a:gd name="T75" fmla="*/ 3778 h 990"/>
                <a:gd name="T76" fmla="*/ 169 w 988"/>
                <a:gd name="T77" fmla="*/ 3736 h 990"/>
                <a:gd name="T78" fmla="*/ 121 w 988"/>
                <a:gd name="T79" fmla="*/ 3688 h 990"/>
                <a:gd name="T80" fmla="*/ 79 w 988"/>
                <a:gd name="T81" fmla="*/ 3632 h 990"/>
                <a:gd name="T82" fmla="*/ 45 w 988"/>
                <a:gd name="T83" fmla="*/ 3572 h 990"/>
                <a:gd name="T84" fmla="*/ 20 w 988"/>
                <a:gd name="T85" fmla="*/ 3506 h 990"/>
                <a:gd name="T86" fmla="*/ 5 w 988"/>
                <a:gd name="T87" fmla="*/ 3436 h 990"/>
                <a:gd name="T88" fmla="*/ 0 w 988"/>
                <a:gd name="T89" fmla="*/ 3363 h 9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88" h="990">
                  <a:moveTo>
                    <a:pt x="0" y="495"/>
                  </a:moveTo>
                  <a:lnTo>
                    <a:pt x="5" y="422"/>
                  </a:lnTo>
                  <a:lnTo>
                    <a:pt x="20" y="352"/>
                  </a:lnTo>
                  <a:lnTo>
                    <a:pt x="45" y="286"/>
                  </a:lnTo>
                  <a:lnTo>
                    <a:pt x="79" y="225"/>
                  </a:lnTo>
                  <a:lnTo>
                    <a:pt x="121" y="170"/>
                  </a:lnTo>
                  <a:lnTo>
                    <a:pt x="169" y="121"/>
                  </a:lnTo>
                  <a:lnTo>
                    <a:pt x="224" y="80"/>
                  </a:lnTo>
                  <a:lnTo>
                    <a:pt x="285" y="46"/>
                  </a:lnTo>
                  <a:lnTo>
                    <a:pt x="351" y="21"/>
                  </a:lnTo>
                  <a:lnTo>
                    <a:pt x="420" y="5"/>
                  </a:lnTo>
                  <a:lnTo>
                    <a:pt x="493" y="0"/>
                  </a:lnTo>
                  <a:lnTo>
                    <a:pt x="566" y="5"/>
                  </a:lnTo>
                  <a:lnTo>
                    <a:pt x="636" y="21"/>
                  </a:lnTo>
                  <a:lnTo>
                    <a:pt x="702" y="46"/>
                  </a:lnTo>
                  <a:lnTo>
                    <a:pt x="762" y="80"/>
                  </a:lnTo>
                  <a:lnTo>
                    <a:pt x="817" y="121"/>
                  </a:lnTo>
                  <a:lnTo>
                    <a:pt x="866" y="170"/>
                  </a:lnTo>
                  <a:lnTo>
                    <a:pt x="908" y="225"/>
                  </a:lnTo>
                  <a:lnTo>
                    <a:pt x="941" y="286"/>
                  </a:lnTo>
                  <a:lnTo>
                    <a:pt x="966" y="352"/>
                  </a:lnTo>
                  <a:lnTo>
                    <a:pt x="982" y="422"/>
                  </a:lnTo>
                  <a:lnTo>
                    <a:pt x="987" y="495"/>
                  </a:lnTo>
                  <a:lnTo>
                    <a:pt x="982" y="568"/>
                  </a:lnTo>
                  <a:lnTo>
                    <a:pt x="966" y="638"/>
                  </a:lnTo>
                  <a:lnTo>
                    <a:pt x="941" y="704"/>
                  </a:lnTo>
                  <a:lnTo>
                    <a:pt x="908" y="764"/>
                  </a:lnTo>
                  <a:lnTo>
                    <a:pt x="866" y="820"/>
                  </a:lnTo>
                  <a:lnTo>
                    <a:pt x="817" y="868"/>
                  </a:lnTo>
                  <a:lnTo>
                    <a:pt x="762" y="910"/>
                  </a:lnTo>
                  <a:lnTo>
                    <a:pt x="702" y="944"/>
                  </a:lnTo>
                  <a:lnTo>
                    <a:pt x="636" y="969"/>
                  </a:lnTo>
                  <a:lnTo>
                    <a:pt x="566" y="984"/>
                  </a:lnTo>
                  <a:lnTo>
                    <a:pt x="493" y="990"/>
                  </a:lnTo>
                  <a:lnTo>
                    <a:pt x="420" y="984"/>
                  </a:lnTo>
                  <a:lnTo>
                    <a:pt x="351" y="969"/>
                  </a:lnTo>
                  <a:lnTo>
                    <a:pt x="285" y="944"/>
                  </a:lnTo>
                  <a:lnTo>
                    <a:pt x="224" y="910"/>
                  </a:lnTo>
                  <a:lnTo>
                    <a:pt x="169" y="868"/>
                  </a:lnTo>
                  <a:lnTo>
                    <a:pt x="121" y="820"/>
                  </a:lnTo>
                  <a:lnTo>
                    <a:pt x="79" y="764"/>
                  </a:lnTo>
                  <a:lnTo>
                    <a:pt x="45" y="704"/>
                  </a:lnTo>
                  <a:lnTo>
                    <a:pt x="20" y="638"/>
                  </a:lnTo>
                  <a:lnTo>
                    <a:pt x="5" y="568"/>
                  </a:lnTo>
                  <a:lnTo>
                    <a:pt x="0" y="495"/>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5" name="Freeform 2067"/>
            <p:cNvSpPr>
              <a:spLocks/>
            </p:cNvSpPr>
            <p:nvPr/>
          </p:nvSpPr>
          <p:spPr bwMode="auto">
            <a:xfrm>
              <a:off x="4447" y="2797"/>
              <a:ext cx="1128" cy="1131"/>
            </a:xfrm>
            <a:custGeom>
              <a:avLst/>
              <a:gdLst>
                <a:gd name="T0" fmla="*/ 0 w 1128"/>
                <a:gd name="T1" fmla="*/ 3363 h 1131"/>
                <a:gd name="T2" fmla="*/ 5 w 1128"/>
                <a:gd name="T3" fmla="*/ 3440 h 1131"/>
                <a:gd name="T4" fmla="*/ 20 w 1128"/>
                <a:gd name="T5" fmla="*/ 3513 h 1131"/>
                <a:gd name="T6" fmla="*/ 44 w 1128"/>
                <a:gd name="T7" fmla="*/ 3583 h 1131"/>
                <a:gd name="T8" fmla="*/ 77 w 1128"/>
                <a:gd name="T9" fmla="*/ 3648 h 1131"/>
                <a:gd name="T10" fmla="*/ 117 w 1128"/>
                <a:gd name="T11" fmla="*/ 3708 h 1131"/>
                <a:gd name="T12" fmla="*/ 165 w 1128"/>
                <a:gd name="T13" fmla="*/ 3762 h 1131"/>
                <a:gd name="T14" fmla="*/ 219 w 1128"/>
                <a:gd name="T15" fmla="*/ 3810 h 1131"/>
                <a:gd name="T16" fmla="*/ 279 w 1128"/>
                <a:gd name="T17" fmla="*/ 3851 h 1131"/>
                <a:gd name="T18" fmla="*/ 344 w 1128"/>
                <a:gd name="T19" fmla="*/ 3884 h 1131"/>
                <a:gd name="T20" fmla="*/ 414 w 1128"/>
                <a:gd name="T21" fmla="*/ 3908 h 1131"/>
                <a:gd name="T22" fmla="*/ 487 w 1128"/>
                <a:gd name="T23" fmla="*/ 3923 h 1131"/>
                <a:gd name="T24" fmla="*/ 563 w 1128"/>
                <a:gd name="T25" fmla="*/ 3928 h 1131"/>
                <a:gd name="T26" fmla="*/ 640 w 1128"/>
                <a:gd name="T27" fmla="*/ 3923 h 1131"/>
                <a:gd name="T28" fmla="*/ 713 w 1128"/>
                <a:gd name="T29" fmla="*/ 3908 h 1131"/>
                <a:gd name="T30" fmla="*/ 783 w 1128"/>
                <a:gd name="T31" fmla="*/ 3884 h 1131"/>
                <a:gd name="T32" fmla="*/ 848 w 1128"/>
                <a:gd name="T33" fmla="*/ 3851 h 1131"/>
                <a:gd name="T34" fmla="*/ 908 w 1128"/>
                <a:gd name="T35" fmla="*/ 3810 h 1131"/>
                <a:gd name="T36" fmla="*/ 962 w 1128"/>
                <a:gd name="T37" fmla="*/ 3762 h 1131"/>
                <a:gd name="T38" fmla="*/ 1010 w 1128"/>
                <a:gd name="T39" fmla="*/ 3708 h 1131"/>
                <a:gd name="T40" fmla="*/ 1050 w 1128"/>
                <a:gd name="T41" fmla="*/ 3648 h 1131"/>
                <a:gd name="T42" fmla="*/ 1083 w 1128"/>
                <a:gd name="T43" fmla="*/ 3583 h 1131"/>
                <a:gd name="T44" fmla="*/ 1107 w 1128"/>
                <a:gd name="T45" fmla="*/ 3513 h 1131"/>
                <a:gd name="T46" fmla="*/ 1122 w 1128"/>
                <a:gd name="T47" fmla="*/ 3440 h 1131"/>
                <a:gd name="T48" fmla="*/ 1127 w 1128"/>
                <a:gd name="T49" fmla="*/ 3363 h 1131"/>
                <a:gd name="T50" fmla="*/ 1122 w 1128"/>
                <a:gd name="T51" fmla="*/ 3286 h 1131"/>
                <a:gd name="T52" fmla="*/ 1107 w 1128"/>
                <a:gd name="T53" fmla="*/ 3213 h 1131"/>
                <a:gd name="T54" fmla="*/ 1083 w 1128"/>
                <a:gd name="T55" fmla="*/ 3143 h 1131"/>
                <a:gd name="T56" fmla="*/ 1050 w 1128"/>
                <a:gd name="T57" fmla="*/ 3078 h 1131"/>
                <a:gd name="T58" fmla="*/ 1010 w 1128"/>
                <a:gd name="T59" fmla="*/ 3018 h 1131"/>
                <a:gd name="T60" fmla="*/ 962 w 1128"/>
                <a:gd name="T61" fmla="*/ 2963 h 1131"/>
                <a:gd name="T62" fmla="*/ 908 w 1128"/>
                <a:gd name="T63" fmla="*/ 2916 h 1131"/>
                <a:gd name="T64" fmla="*/ 848 w 1128"/>
                <a:gd name="T65" fmla="*/ 2875 h 1131"/>
                <a:gd name="T66" fmla="*/ 783 w 1128"/>
                <a:gd name="T67" fmla="*/ 2842 h 1131"/>
                <a:gd name="T68" fmla="*/ 713 w 1128"/>
                <a:gd name="T69" fmla="*/ 2818 h 1131"/>
                <a:gd name="T70" fmla="*/ 640 w 1128"/>
                <a:gd name="T71" fmla="*/ 2803 h 1131"/>
                <a:gd name="T72" fmla="*/ 563 w 1128"/>
                <a:gd name="T73" fmla="*/ 2798 h 1131"/>
                <a:gd name="T74" fmla="*/ 487 w 1128"/>
                <a:gd name="T75" fmla="*/ 2803 h 1131"/>
                <a:gd name="T76" fmla="*/ 414 w 1128"/>
                <a:gd name="T77" fmla="*/ 2818 h 1131"/>
                <a:gd name="T78" fmla="*/ 344 w 1128"/>
                <a:gd name="T79" fmla="*/ 2842 h 1131"/>
                <a:gd name="T80" fmla="*/ 279 w 1128"/>
                <a:gd name="T81" fmla="*/ 2875 h 1131"/>
                <a:gd name="T82" fmla="*/ 219 w 1128"/>
                <a:gd name="T83" fmla="*/ 2916 h 1131"/>
                <a:gd name="T84" fmla="*/ 165 w 1128"/>
                <a:gd name="T85" fmla="*/ 2963 h 1131"/>
                <a:gd name="T86" fmla="*/ 117 w 1128"/>
                <a:gd name="T87" fmla="*/ 3018 h 1131"/>
                <a:gd name="T88" fmla="*/ 77 w 1128"/>
                <a:gd name="T89" fmla="*/ 3078 h 1131"/>
                <a:gd name="T90" fmla="*/ 44 w 1128"/>
                <a:gd name="T91" fmla="*/ 3143 h 1131"/>
                <a:gd name="T92" fmla="*/ 20 w 1128"/>
                <a:gd name="T93" fmla="*/ 3213 h 1131"/>
                <a:gd name="T94" fmla="*/ 5 w 1128"/>
                <a:gd name="T95" fmla="*/ 3286 h 1131"/>
                <a:gd name="T96" fmla="*/ 0 w 1128"/>
                <a:gd name="T97" fmla="*/ 3363 h 1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8" h="1131">
                  <a:moveTo>
                    <a:pt x="0" y="565"/>
                  </a:moveTo>
                  <a:lnTo>
                    <a:pt x="5" y="642"/>
                  </a:lnTo>
                  <a:lnTo>
                    <a:pt x="20" y="715"/>
                  </a:lnTo>
                  <a:lnTo>
                    <a:pt x="44" y="785"/>
                  </a:lnTo>
                  <a:lnTo>
                    <a:pt x="77" y="850"/>
                  </a:lnTo>
                  <a:lnTo>
                    <a:pt x="117" y="910"/>
                  </a:lnTo>
                  <a:lnTo>
                    <a:pt x="165" y="964"/>
                  </a:lnTo>
                  <a:lnTo>
                    <a:pt x="219" y="1012"/>
                  </a:lnTo>
                  <a:lnTo>
                    <a:pt x="279" y="1053"/>
                  </a:lnTo>
                  <a:lnTo>
                    <a:pt x="344" y="1086"/>
                  </a:lnTo>
                  <a:lnTo>
                    <a:pt x="414" y="1110"/>
                  </a:lnTo>
                  <a:lnTo>
                    <a:pt x="487" y="1125"/>
                  </a:lnTo>
                  <a:lnTo>
                    <a:pt x="563" y="1130"/>
                  </a:lnTo>
                  <a:lnTo>
                    <a:pt x="640" y="1125"/>
                  </a:lnTo>
                  <a:lnTo>
                    <a:pt x="713" y="1110"/>
                  </a:lnTo>
                  <a:lnTo>
                    <a:pt x="783" y="1086"/>
                  </a:lnTo>
                  <a:lnTo>
                    <a:pt x="848" y="1053"/>
                  </a:lnTo>
                  <a:lnTo>
                    <a:pt x="908" y="1012"/>
                  </a:lnTo>
                  <a:lnTo>
                    <a:pt x="962" y="964"/>
                  </a:lnTo>
                  <a:lnTo>
                    <a:pt x="1010" y="910"/>
                  </a:lnTo>
                  <a:lnTo>
                    <a:pt x="1050" y="850"/>
                  </a:lnTo>
                  <a:lnTo>
                    <a:pt x="1083" y="785"/>
                  </a:lnTo>
                  <a:lnTo>
                    <a:pt x="1107" y="715"/>
                  </a:lnTo>
                  <a:lnTo>
                    <a:pt x="1122" y="642"/>
                  </a:lnTo>
                  <a:lnTo>
                    <a:pt x="1127" y="565"/>
                  </a:lnTo>
                  <a:lnTo>
                    <a:pt x="1122" y="488"/>
                  </a:lnTo>
                  <a:lnTo>
                    <a:pt x="1107" y="415"/>
                  </a:lnTo>
                  <a:lnTo>
                    <a:pt x="1083" y="345"/>
                  </a:lnTo>
                  <a:lnTo>
                    <a:pt x="1050" y="280"/>
                  </a:lnTo>
                  <a:lnTo>
                    <a:pt x="1010" y="220"/>
                  </a:lnTo>
                  <a:lnTo>
                    <a:pt x="962" y="165"/>
                  </a:lnTo>
                  <a:lnTo>
                    <a:pt x="908" y="118"/>
                  </a:lnTo>
                  <a:lnTo>
                    <a:pt x="848" y="77"/>
                  </a:lnTo>
                  <a:lnTo>
                    <a:pt x="783" y="44"/>
                  </a:lnTo>
                  <a:lnTo>
                    <a:pt x="713" y="20"/>
                  </a:lnTo>
                  <a:lnTo>
                    <a:pt x="640" y="5"/>
                  </a:lnTo>
                  <a:lnTo>
                    <a:pt x="563" y="0"/>
                  </a:lnTo>
                  <a:lnTo>
                    <a:pt x="487" y="5"/>
                  </a:lnTo>
                  <a:lnTo>
                    <a:pt x="414" y="20"/>
                  </a:lnTo>
                  <a:lnTo>
                    <a:pt x="344" y="44"/>
                  </a:lnTo>
                  <a:lnTo>
                    <a:pt x="279" y="77"/>
                  </a:lnTo>
                  <a:lnTo>
                    <a:pt x="219" y="118"/>
                  </a:lnTo>
                  <a:lnTo>
                    <a:pt x="165" y="165"/>
                  </a:lnTo>
                  <a:lnTo>
                    <a:pt x="117" y="220"/>
                  </a:lnTo>
                  <a:lnTo>
                    <a:pt x="77" y="280"/>
                  </a:lnTo>
                  <a:lnTo>
                    <a:pt x="44" y="345"/>
                  </a:lnTo>
                  <a:lnTo>
                    <a:pt x="20" y="415"/>
                  </a:lnTo>
                  <a:lnTo>
                    <a:pt x="5" y="488"/>
                  </a:lnTo>
                  <a:lnTo>
                    <a:pt x="0" y="565"/>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6" name="Picture 2068"/>
            <p:cNvPicPr>
              <a:picLocks noChangeAspect="1" noChangeArrowheads="1"/>
            </p:cNvPicPr>
            <p:nvPr/>
          </p:nvPicPr>
          <p:blipFill>
            <a:blip r:embed="rId56" cstate="print"/>
            <a:srcRect/>
            <a:stretch>
              <a:fillRect/>
            </a:stretch>
          </p:blipFill>
          <p:spPr bwMode="auto">
            <a:xfrm>
              <a:off x="7568" y="2491"/>
              <a:ext cx="51" cy="406"/>
            </a:xfrm>
            <a:prstGeom prst="rect">
              <a:avLst/>
            </a:prstGeom>
            <a:noFill/>
          </p:spPr>
        </p:pic>
        <p:pic>
          <p:nvPicPr>
            <p:cNvPr id="157" name="Picture 2069"/>
            <p:cNvPicPr>
              <a:picLocks noChangeAspect="1" noChangeArrowheads="1"/>
            </p:cNvPicPr>
            <p:nvPr/>
          </p:nvPicPr>
          <p:blipFill>
            <a:blip r:embed="rId57" cstate="print"/>
            <a:srcRect/>
            <a:stretch>
              <a:fillRect/>
            </a:stretch>
          </p:blipFill>
          <p:spPr bwMode="auto">
            <a:xfrm>
              <a:off x="6046" y="2491"/>
              <a:ext cx="51" cy="406"/>
            </a:xfrm>
            <a:prstGeom prst="rect">
              <a:avLst/>
            </a:prstGeom>
            <a:noFill/>
          </p:spPr>
        </p:pic>
        <p:pic>
          <p:nvPicPr>
            <p:cNvPr id="158" name="Picture 2070"/>
            <p:cNvPicPr>
              <a:picLocks noChangeAspect="1" noChangeArrowheads="1"/>
            </p:cNvPicPr>
            <p:nvPr/>
          </p:nvPicPr>
          <p:blipFill>
            <a:blip r:embed="rId58" cstate="print"/>
            <a:srcRect/>
            <a:stretch>
              <a:fillRect/>
            </a:stretch>
          </p:blipFill>
          <p:spPr bwMode="auto">
            <a:xfrm>
              <a:off x="7586" y="3387"/>
              <a:ext cx="51" cy="406"/>
            </a:xfrm>
            <a:prstGeom prst="rect">
              <a:avLst/>
            </a:prstGeom>
            <a:noFill/>
          </p:spPr>
        </p:pic>
        <p:pic>
          <p:nvPicPr>
            <p:cNvPr id="159" name="Picture 2071"/>
            <p:cNvPicPr>
              <a:picLocks noChangeAspect="1" noChangeArrowheads="1"/>
            </p:cNvPicPr>
            <p:nvPr/>
          </p:nvPicPr>
          <p:blipFill>
            <a:blip r:embed="rId59" cstate="print"/>
            <a:srcRect/>
            <a:stretch>
              <a:fillRect/>
            </a:stretch>
          </p:blipFill>
          <p:spPr bwMode="auto">
            <a:xfrm>
              <a:off x="7825" y="1016"/>
              <a:ext cx="310" cy="311"/>
            </a:xfrm>
            <a:prstGeom prst="rect">
              <a:avLst/>
            </a:prstGeom>
            <a:noFill/>
          </p:spPr>
        </p:pic>
        <p:pic>
          <p:nvPicPr>
            <p:cNvPr id="160" name="Picture 2072"/>
            <p:cNvPicPr>
              <a:picLocks noChangeAspect="1" noChangeArrowheads="1"/>
            </p:cNvPicPr>
            <p:nvPr/>
          </p:nvPicPr>
          <p:blipFill>
            <a:blip r:embed="rId60" cstate="print"/>
            <a:srcRect/>
            <a:stretch>
              <a:fillRect/>
            </a:stretch>
          </p:blipFill>
          <p:spPr bwMode="auto">
            <a:xfrm>
              <a:off x="7819" y="1011"/>
              <a:ext cx="321" cy="321"/>
            </a:xfrm>
            <a:prstGeom prst="rect">
              <a:avLst/>
            </a:prstGeom>
            <a:noFill/>
          </p:spPr>
        </p:pic>
        <p:pic>
          <p:nvPicPr>
            <p:cNvPr id="161" name="Picture 2073"/>
            <p:cNvPicPr>
              <a:picLocks noChangeAspect="1" noChangeArrowheads="1"/>
            </p:cNvPicPr>
            <p:nvPr/>
          </p:nvPicPr>
          <p:blipFill>
            <a:blip r:embed="rId61" cstate="print"/>
            <a:srcRect/>
            <a:stretch>
              <a:fillRect/>
            </a:stretch>
          </p:blipFill>
          <p:spPr bwMode="auto">
            <a:xfrm>
              <a:off x="8189" y="1016"/>
              <a:ext cx="310" cy="311"/>
            </a:xfrm>
            <a:prstGeom prst="rect">
              <a:avLst/>
            </a:prstGeom>
            <a:noFill/>
          </p:spPr>
        </p:pic>
        <p:pic>
          <p:nvPicPr>
            <p:cNvPr id="162" name="Picture 2074"/>
            <p:cNvPicPr>
              <a:picLocks noChangeAspect="1" noChangeArrowheads="1"/>
            </p:cNvPicPr>
            <p:nvPr/>
          </p:nvPicPr>
          <p:blipFill>
            <a:blip r:embed="rId62" cstate="print"/>
            <a:srcRect/>
            <a:stretch>
              <a:fillRect/>
            </a:stretch>
          </p:blipFill>
          <p:spPr bwMode="auto">
            <a:xfrm>
              <a:off x="8184" y="1011"/>
              <a:ext cx="321" cy="321"/>
            </a:xfrm>
            <a:prstGeom prst="rect">
              <a:avLst/>
            </a:prstGeom>
            <a:noFill/>
          </p:spPr>
        </p:pic>
        <p:sp>
          <p:nvSpPr>
            <p:cNvPr id="163" name="Freeform 2075"/>
            <p:cNvSpPr>
              <a:spLocks/>
            </p:cNvSpPr>
            <p:nvPr/>
          </p:nvSpPr>
          <p:spPr bwMode="auto">
            <a:xfrm>
              <a:off x="6651" y="1468"/>
              <a:ext cx="70" cy="27"/>
            </a:xfrm>
            <a:custGeom>
              <a:avLst/>
              <a:gdLst>
                <a:gd name="T0" fmla="*/ 70 w 70"/>
                <a:gd name="T1" fmla="*/ 1495 h 27"/>
                <a:gd name="T2" fmla="*/ 0 w 70"/>
                <a:gd name="T3" fmla="*/ 1495 h 27"/>
                <a:gd name="T4" fmla="*/ 5 w 70"/>
                <a:gd name="T5" fmla="*/ 1485 h 27"/>
                <a:gd name="T6" fmla="*/ 13 w 70"/>
                <a:gd name="T7" fmla="*/ 1476 h 27"/>
                <a:gd name="T8" fmla="*/ 23 w 70"/>
                <a:gd name="T9" fmla="*/ 1471 h 27"/>
                <a:gd name="T10" fmla="*/ 35 w 70"/>
                <a:gd name="T11" fmla="*/ 1469 h 27"/>
                <a:gd name="T12" fmla="*/ 47 w 70"/>
                <a:gd name="T13" fmla="*/ 1471 h 27"/>
                <a:gd name="T14" fmla="*/ 57 w 70"/>
                <a:gd name="T15" fmla="*/ 1476 h 27"/>
                <a:gd name="T16" fmla="*/ 65 w 70"/>
                <a:gd name="T17" fmla="*/ 1485 h 27"/>
                <a:gd name="T18" fmla="*/ 70 w 70"/>
                <a:gd name="T19" fmla="*/ 149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27">
                  <a:moveTo>
                    <a:pt x="70" y="26"/>
                  </a:moveTo>
                  <a:lnTo>
                    <a:pt x="0" y="26"/>
                  </a:lnTo>
                  <a:lnTo>
                    <a:pt x="5" y="16"/>
                  </a:lnTo>
                  <a:lnTo>
                    <a:pt x="13" y="7"/>
                  </a:lnTo>
                  <a:lnTo>
                    <a:pt x="23" y="2"/>
                  </a:lnTo>
                  <a:lnTo>
                    <a:pt x="35" y="0"/>
                  </a:lnTo>
                  <a:lnTo>
                    <a:pt x="47" y="2"/>
                  </a:lnTo>
                  <a:lnTo>
                    <a:pt x="57" y="7"/>
                  </a:lnTo>
                  <a:lnTo>
                    <a:pt x="65" y="16"/>
                  </a:lnTo>
                  <a:lnTo>
                    <a:pt x="70" y="2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4" name="Freeform 2076"/>
            <p:cNvSpPr>
              <a:spLocks/>
            </p:cNvSpPr>
            <p:nvPr/>
          </p:nvSpPr>
          <p:spPr bwMode="auto">
            <a:xfrm>
              <a:off x="6651" y="1468"/>
              <a:ext cx="70" cy="27"/>
            </a:xfrm>
            <a:custGeom>
              <a:avLst/>
              <a:gdLst>
                <a:gd name="T0" fmla="*/ 35 w 70"/>
                <a:gd name="T1" fmla="*/ 1469 h 27"/>
                <a:gd name="T2" fmla="*/ 23 w 70"/>
                <a:gd name="T3" fmla="*/ 1471 h 27"/>
                <a:gd name="T4" fmla="*/ 13 w 70"/>
                <a:gd name="T5" fmla="*/ 1476 h 27"/>
                <a:gd name="T6" fmla="*/ 5 w 70"/>
                <a:gd name="T7" fmla="*/ 1485 h 27"/>
                <a:gd name="T8" fmla="*/ 0 w 70"/>
                <a:gd name="T9" fmla="*/ 1495 h 27"/>
                <a:gd name="T10" fmla="*/ 70 w 70"/>
                <a:gd name="T11" fmla="*/ 1495 h 27"/>
                <a:gd name="T12" fmla="*/ 65 w 70"/>
                <a:gd name="T13" fmla="*/ 1485 h 27"/>
                <a:gd name="T14" fmla="*/ 57 w 70"/>
                <a:gd name="T15" fmla="*/ 1476 h 27"/>
                <a:gd name="T16" fmla="*/ 47 w 70"/>
                <a:gd name="T17" fmla="*/ 1471 h 27"/>
                <a:gd name="T18" fmla="*/ 35 w 70"/>
                <a:gd name="T19" fmla="*/ 146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27">
                  <a:moveTo>
                    <a:pt x="35" y="0"/>
                  </a:moveTo>
                  <a:lnTo>
                    <a:pt x="23" y="2"/>
                  </a:lnTo>
                  <a:lnTo>
                    <a:pt x="13" y="7"/>
                  </a:lnTo>
                  <a:lnTo>
                    <a:pt x="5" y="16"/>
                  </a:lnTo>
                  <a:lnTo>
                    <a:pt x="0" y="26"/>
                  </a:lnTo>
                  <a:lnTo>
                    <a:pt x="70" y="26"/>
                  </a:lnTo>
                  <a:lnTo>
                    <a:pt x="65" y="16"/>
                  </a:lnTo>
                  <a:lnTo>
                    <a:pt x="57" y="7"/>
                  </a:lnTo>
                  <a:lnTo>
                    <a:pt x="47" y="2"/>
                  </a:lnTo>
                  <a:lnTo>
                    <a:pt x="35" y="0"/>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5" name="Picture 2077"/>
            <p:cNvPicPr>
              <a:picLocks noChangeAspect="1" noChangeArrowheads="1"/>
            </p:cNvPicPr>
            <p:nvPr/>
          </p:nvPicPr>
          <p:blipFill>
            <a:blip r:embed="rId63" cstate="print"/>
            <a:srcRect/>
            <a:stretch>
              <a:fillRect/>
            </a:stretch>
          </p:blipFill>
          <p:spPr bwMode="auto">
            <a:xfrm>
              <a:off x="4999" y="2537"/>
              <a:ext cx="123" cy="79"/>
            </a:xfrm>
            <a:prstGeom prst="rect">
              <a:avLst/>
            </a:prstGeom>
            <a:noFill/>
          </p:spPr>
        </p:pic>
        <p:sp>
          <p:nvSpPr>
            <p:cNvPr id="166" name="Freeform 2078"/>
            <p:cNvSpPr>
              <a:spLocks/>
            </p:cNvSpPr>
            <p:nvPr/>
          </p:nvSpPr>
          <p:spPr bwMode="auto">
            <a:xfrm>
              <a:off x="4999" y="2537"/>
              <a:ext cx="123" cy="79"/>
            </a:xfrm>
            <a:custGeom>
              <a:avLst/>
              <a:gdLst>
                <a:gd name="T0" fmla="*/ 122 w 123"/>
                <a:gd name="T1" fmla="*/ 2616 h 79"/>
                <a:gd name="T2" fmla="*/ 29 w 123"/>
                <a:gd name="T3" fmla="*/ 2616 h 79"/>
                <a:gd name="T4" fmla="*/ 18 w 123"/>
                <a:gd name="T5" fmla="*/ 2614 h 79"/>
                <a:gd name="T6" fmla="*/ 8 w 123"/>
                <a:gd name="T7" fmla="*/ 2608 h 79"/>
                <a:gd name="T8" fmla="*/ 2 w 123"/>
                <a:gd name="T9" fmla="*/ 2598 h 79"/>
                <a:gd name="T10" fmla="*/ 0 w 123"/>
                <a:gd name="T11" fmla="*/ 2587 h 79"/>
                <a:gd name="T12" fmla="*/ 0 w 123"/>
                <a:gd name="T13" fmla="*/ 2567 h 79"/>
                <a:gd name="T14" fmla="*/ 2 w 123"/>
                <a:gd name="T15" fmla="*/ 2556 h 79"/>
                <a:gd name="T16" fmla="*/ 8 w 123"/>
                <a:gd name="T17" fmla="*/ 2546 h 79"/>
                <a:gd name="T18" fmla="*/ 18 w 123"/>
                <a:gd name="T19" fmla="*/ 2540 h 79"/>
                <a:gd name="T20" fmla="*/ 29 w 123"/>
                <a:gd name="T21" fmla="*/ 2538 h 79"/>
                <a:gd name="T22" fmla="*/ 122 w 123"/>
                <a:gd name="T23" fmla="*/ 2538 h 79"/>
                <a:gd name="T24" fmla="*/ 122 w 123"/>
                <a:gd name="T25" fmla="*/ 2616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 h="79">
                  <a:moveTo>
                    <a:pt x="122" y="78"/>
                  </a:moveTo>
                  <a:lnTo>
                    <a:pt x="29" y="78"/>
                  </a:lnTo>
                  <a:lnTo>
                    <a:pt x="18" y="76"/>
                  </a:lnTo>
                  <a:lnTo>
                    <a:pt x="8" y="70"/>
                  </a:lnTo>
                  <a:lnTo>
                    <a:pt x="2" y="60"/>
                  </a:lnTo>
                  <a:lnTo>
                    <a:pt x="0" y="49"/>
                  </a:lnTo>
                  <a:lnTo>
                    <a:pt x="0" y="29"/>
                  </a:lnTo>
                  <a:lnTo>
                    <a:pt x="2" y="18"/>
                  </a:lnTo>
                  <a:lnTo>
                    <a:pt x="8" y="8"/>
                  </a:lnTo>
                  <a:lnTo>
                    <a:pt x="18" y="2"/>
                  </a:lnTo>
                  <a:lnTo>
                    <a:pt x="29" y="0"/>
                  </a:lnTo>
                  <a:lnTo>
                    <a:pt x="122" y="0"/>
                  </a:lnTo>
                  <a:lnTo>
                    <a:pt x="122" y="78"/>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7" name="Picture 2079"/>
            <p:cNvPicPr>
              <a:picLocks noChangeAspect="1" noChangeArrowheads="1"/>
            </p:cNvPicPr>
            <p:nvPr/>
          </p:nvPicPr>
          <p:blipFill>
            <a:blip r:embed="rId64" cstate="print"/>
            <a:srcRect/>
            <a:stretch>
              <a:fillRect/>
            </a:stretch>
          </p:blipFill>
          <p:spPr bwMode="auto">
            <a:xfrm>
              <a:off x="5021" y="2553"/>
              <a:ext cx="41" cy="42"/>
            </a:xfrm>
            <a:prstGeom prst="rect">
              <a:avLst/>
            </a:prstGeom>
            <a:noFill/>
          </p:spPr>
        </p:pic>
        <p:sp>
          <p:nvSpPr>
            <p:cNvPr id="168" name="Freeform 2080"/>
            <p:cNvSpPr>
              <a:spLocks/>
            </p:cNvSpPr>
            <p:nvPr/>
          </p:nvSpPr>
          <p:spPr bwMode="auto">
            <a:xfrm>
              <a:off x="5021" y="2553"/>
              <a:ext cx="41" cy="42"/>
            </a:xfrm>
            <a:custGeom>
              <a:avLst/>
              <a:gdLst>
                <a:gd name="T0" fmla="*/ 21 w 41"/>
                <a:gd name="T1" fmla="*/ 2595 h 42"/>
                <a:gd name="T2" fmla="*/ 32 w 41"/>
                <a:gd name="T3" fmla="*/ 2595 h 42"/>
                <a:gd name="T4" fmla="*/ 41 w 41"/>
                <a:gd name="T5" fmla="*/ 2586 h 42"/>
                <a:gd name="T6" fmla="*/ 41 w 41"/>
                <a:gd name="T7" fmla="*/ 2574 h 42"/>
                <a:gd name="T8" fmla="*/ 41 w 41"/>
                <a:gd name="T9" fmla="*/ 2563 h 42"/>
                <a:gd name="T10" fmla="*/ 32 w 41"/>
                <a:gd name="T11" fmla="*/ 2554 h 42"/>
                <a:gd name="T12" fmla="*/ 21 w 41"/>
                <a:gd name="T13" fmla="*/ 2554 h 42"/>
                <a:gd name="T14" fmla="*/ 9 w 41"/>
                <a:gd name="T15" fmla="*/ 2554 h 42"/>
                <a:gd name="T16" fmla="*/ 0 w 41"/>
                <a:gd name="T17" fmla="*/ 2563 h 42"/>
                <a:gd name="T18" fmla="*/ 0 w 41"/>
                <a:gd name="T19" fmla="*/ 2574 h 42"/>
                <a:gd name="T20" fmla="*/ 0 w 41"/>
                <a:gd name="T21" fmla="*/ 2586 h 42"/>
                <a:gd name="T22" fmla="*/ 9 w 41"/>
                <a:gd name="T23" fmla="*/ 2595 h 42"/>
                <a:gd name="T24" fmla="*/ 21 w 41"/>
                <a:gd name="T25" fmla="*/ 2595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2">
                  <a:moveTo>
                    <a:pt x="21" y="41"/>
                  </a:moveTo>
                  <a:lnTo>
                    <a:pt x="32" y="41"/>
                  </a:lnTo>
                  <a:lnTo>
                    <a:pt x="41" y="32"/>
                  </a:lnTo>
                  <a:lnTo>
                    <a:pt x="41" y="20"/>
                  </a:lnTo>
                  <a:lnTo>
                    <a:pt x="41" y="9"/>
                  </a:lnTo>
                  <a:lnTo>
                    <a:pt x="32" y="0"/>
                  </a:lnTo>
                  <a:lnTo>
                    <a:pt x="21" y="0"/>
                  </a:lnTo>
                  <a:lnTo>
                    <a:pt x="9" y="0"/>
                  </a:lnTo>
                  <a:lnTo>
                    <a:pt x="0" y="9"/>
                  </a:lnTo>
                  <a:lnTo>
                    <a:pt x="0" y="20"/>
                  </a:lnTo>
                  <a:lnTo>
                    <a:pt x="0" y="32"/>
                  </a:lnTo>
                  <a:lnTo>
                    <a:pt x="9" y="41"/>
                  </a:lnTo>
                  <a:lnTo>
                    <a:pt x="21" y="41"/>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9" name="Picture 2081"/>
            <p:cNvPicPr>
              <a:picLocks noChangeAspect="1" noChangeArrowheads="1"/>
            </p:cNvPicPr>
            <p:nvPr/>
          </p:nvPicPr>
          <p:blipFill>
            <a:blip r:embed="rId65" cstate="print"/>
            <a:srcRect/>
            <a:stretch>
              <a:fillRect/>
            </a:stretch>
          </p:blipFill>
          <p:spPr bwMode="auto">
            <a:xfrm>
              <a:off x="5123" y="2553"/>
              <a:ext cx="318" cy="48"/>
            </a:xfrm>
            <a:prstGeom prst="rect">
              <a:avLst/>
            </a:prstGeom>
            <a:noFill/>
          </p:spPr>
        </p:pic>
        <p:sp>
          <p:nvSpPr>
            <p:cNvPr id="170" name="Rectangle 2082"/>
            <p:cNvSpPr>
              <a:spLocks noChangeArrowheads="1"/>
            </p:cNvSpPr>
            <p:nvPr/>
          </p:nvSpPr>
          <p:spPr bwMode="auto">
            <a:xfrm>
              <a:off x="5123" y="2553"/>
              <a:ext cx="318" cy="48"/>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1" name="Line 2083"/>
            <p:cNvSpPr>
              <a:spLocks noChangeShapeType="1"/>
            </p:cNvSpPr>
            <p:nvPr/>
          </p:nvSpPr>
          <p:spPr bwMode="auto">
            <a:xfrm>
              <a:off x="5141"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2" name="Line 2084"/>
            <p:cNvSpPr>
              <a:spLocks noChangeShapeType="1"/>
            </p:cNvSpPr>
            <p:nvPr/>
          </p:nvSpPr>
          <p:spPr bwMode="auto">
            <a:xfrm>
              <a:off x="5155"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3" name="Line 2085"/>
            <p:cNvSpPr>
              <a:spLocks noChangeShapeType="1"/>
            </p:cNvSpPr>
            <p:nvPr/>
          </p:nvSpPr>
          <p:spPr bwMode="auto">
            <a:xfrm>
              <a:off x="5169"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4" name="Line 2086"/>
            <p:cNvSpPr>
              <a:spLocks noChangeShapeType="1"/>
            </p:cNvSpPr>
            <p:nvPr/>
          </p:nvSpPr>
          <p:spPr bwMode="auto">
            <a:xfrm>
              <a:off x="5183" y="2553"/>
              <a:ext cx="0" cy="48"/>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5" name="Freeform 2087"/>
            <p:cNvSpPr>
              <a:spLocks/>
            </p:cNvSpPr>
            <p:nvPr/>
          </p:nvSpPr>
          <p:spPr bwMode="auto">
            <a:xfrm>
              <a:off x="9356" y="2071"/>
              <a:ext cx="161" cy="604"/>
            </a:xfrm>
            <a:custGeom>
              <a:avLst/>
              <a:gdLst>
                <a:gd name="T0" fmla="*/ 131 w 161"/>
                <a:gd name="T1" fmla="*/ 2675 h 604"/>
                <a:gd name="T2" fmla="*/ 123 w 161"/>
                <a:gd name="T3" fmla="*/ 2640 h 604"/>
                <a:gd name="T4" fmla="*/ 31 w 161"/>
                <a:gd name="T5" fmla="*/ 2588 h 604"/>
                <a:gd name="T6" fmla="*/ 31 w 161"/>
                <a:gd name="T7" fmla="*/ 2395 h 604"/>
                <a:gd name="T8" fmla="*/ 0 w 161"/>
                <a:gd name="T9" fmla="*/ 2395 h 604"/>
                <a:gd name="T10" fmla="*/ 0 w 161"/>
                <a:gd name="T11" fmla="*/ 2319 h 604"/>
                <a:gd name="T12" fmla="*/ 31 w 161"/>
                <a:gd name="T13" fmla="*/ 2319 h 604"/>
                <a:gd name="T14" fmla="*/ 31 w 161"/>
                <a:gd name="T15" fmla="*/ 2127 h 604"/>
                <a:gd name="T16" fmla="*/ 149 w 161"/>
                <a:gd name="T17" fmla="*/ 2072 h 604"/>
                <a:gd name="T18" fmla="*/ 160 w 161"/>
                <a:gd name="T19" fmla="*/ 2116 h 604"/>
                <a:gd name="T20" fmla="*/ 139 w 161"/>
                <a:gd name="T21" fmla="*/ 2135 h 604"/>
                <a:gd name="T22" fmla="*/ 131 w 161"/>
                <a:gd name="T23" fmla="*/ 2153 h 604"/>
                <a:gd name="T24" fmla="*/ 134 w 161"/>
                <a:gd name="T25" fmla="*/ 2574 h 604"/>
                <a:gd name="T26" fmla="*/ 149 w 161"/>
                <a:gd name="T27" fmla="*/ 2605 h 604"/>
                <a:gd name="T28" fmla="*/ 149 w 161"/>
                <a:gd name="T29" fmla="*/ 2667 h 604"/>
                <a:gd name="T30" fmla="*/ 131 w 161"/>
                <a:gd name="T31" fmla="*/ 2675 h 6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1" h="604">
                  <a:moveTo>
                    <a:pt x="131" y="603"/>
                  </a:moveTo>
                  <a:lnTo>
                    <a:pt x="123" y="568"/>
                  </a:lnTo>
                  <a:lnTo>
                    <a:pt x="31" y="516"/>
                  </a:lnTo>
                  <a:lnTo>
                    <a:pt x="31" y="323"/>
                  </a:lnTo>
                  <a:lnTo>
                    <a:pt x="0" y="323"/>
                  </a:lnTo>
                  <a:lnTo>
                    <a:pt x="0" y="247"/>
                  </a:lnTo>
                  <a:lnTo>
                    <a:pt x="31" y="247"/>
                  </a:lnTo>
                  <a:lnTo>
                    <a:pt x="31" y="55"/>
                  </a:lnTo>
                  <a:lnTo>
                    <a:pt x="149" y="0"/>
                  </a:lnTo>
                  <a:lnTo>
                    <a:pt x="160" y="44"/>
                  </a:lnTo>
                  <a:lnTo>
                    <a:pt x="139" y="63"/>
                  </a:lnTo>
                  <a:lnTo>
                    <a:pt x="131" y="81"/>
                  </a:lnTo>
                  <a:lnTo>
                    <a:pt x="134" y="502"/>
                  </a:lnTo>
                  <a:lnTo>
                    <a:pt x="149" y="533"/>
                  </a:lnTo>
                  <a:lnTo>
                    <a:pt x="149" y="595"/>
                  </a:lnTo>
                  <a:lnTo>
                    <a:pt x="131" y="603"/>
                  </a:lnTo>
                  <a:close/>
                </a:path>
              </a:pathLst>
            </a:custGeom>
            <a:solidFill>
              <a:srgbClr val="D2E288"/>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6" name="AutoShape 2088"/>
            <p:cNvSpPr>
              <a:spLocks/>
            </p:cNvSpPr>
            <p:nvPr/>
          </p:nvSpPr>
          <p:spPr bwMode="auto">
            <a:xfrm>
              <a:off x="9462" y="2657"/>
              <a:ext cx="80" cy="29"/>
            </a:xfrm>
            <a:custGeom>
              <a:avLst/>
              <a:gdLst>
                <a:gd name="T0" fmla="*/ 74 w 80"/>
                <a:gd name="T1" fmla="*/ 2686 h 29"/>
                <a:gd name="T2" fmla="*/ 5 w 80"/>
                <a:gd name="T3" fmla="*/ 2686 h 29"/>
                <a:gd name="T4" fmla="*/ 0 w 80"/>
                <a:gd name="T5" fmla="*/ 2657 h 29"/>
                <a:gd name="T6" fmla="*/ 8 w 80"/>
                <a:gd name="T7" fmla="*/ 2657 h 29"/>
                <a:gd name="T8" fmla="*/ 12 w 80"/>
                <a:gd name="T9" fmla="*/ 2678 h 29"/>
                <a:gd name="T10" fmla="*/ 75 w 80"/>
                <a:gd name="T11" fmla="*/ 2678 h 29"/>
                <a:gd name="T12" fmla="*/ 74 w 80"/>
                <a:gd name="T13" fmla="*/ 2686 h 29"/>
                <a:gd name="T14" fmla="*/ 75 w 80"/>
                <a:gd name="T15" fmla="*/ 2678 h 29"/>
                <a:gd name="T16" fmla="*/ 68 w 80"/>
                <a:gd name="T17" fmla="*/ 2678 h 29"/>
                <a:gd name="T18" fmla="*/ 71 w 80"/>
                <a:gd name="T19" fmla="*/ 2663 h 29"/>
                <a:gd name="T20" fmla="*/ 72 w 80"/>
                <a:gd name="T21" fmla="*/ 2657 h 29"/>
                <a:gd name="T22" fmla="*/ 80 w 80"/>
                <a:gd name="T23" fmla="*/ 2657 h 29"/>
                <a:gd name="T24" fmla="*/ 75 w 80"/>
                <a:gd name="T25" fmla="*/ 267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 h="29">
                  <a:moveTo>
                    <a:pt x="74" y="29"/>
                  </a:moveTo>
                  <a:lnTo>
                    <a:pt x="5" y="29"/>
                  </a:lnTo>
                  <a:lnTo>
                    <a:pt x="0" y="0"/>
                  </a:lnTo>
                  <a:lnTo>
                    <a:pt x="8" y="0"/>
                  </a:lnTo>
                  <a:lnTo>
                    <a:pt x="12" y="21"/>
                  </a:lnTo>
                  <a:lnTo>
                    <a:pt x="75" y="21"/>
                  </a:lnTo>
                  <a:lnTo>
                    <a:pt x="74" y="29"/>
                  </a:lnTo>
                  <a:close/>
                  <a:moveTo>
                    <a:pt x="75" y="21"/>
                  </a:moveTo>
                  <a:lnTo>
                    <a:pt x="68" y="21"/>
                  </a:lnTo>
                  <a:lnTo>
                    <a:pt x="71" y="6"/>
                  </a:lnTo>
                  <a:lnTo>
                    <a:pt x="72" y="0"/>
                  </a:lnTo>
                  <a:lnTo>
                    <a:pt x="80" y="0"/>
                  </a:lnTo>
                  <a:lnTo>
                    <a:pt x="75" y="2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7" name="Freeform 2089"/>
            <p:cNvSpPr>
              <a:spLocks/>
            </p:cNvSpPr>
            <p:nvPr/>
          </p:nvSpPr>
          <p:spPr bwMode="auto">
            <a:xfrm>
              <a:off x="9462" y="2657"/>
              <a:ext cx="80" cy="29"/>
            </a:xfrm>
            <a:custGeom>
              <a:avLst/>
              <a:gdLst>
                <a:gd name="T0" fmla="*/ 12 w 80"/>
                <a:gd name="T1" fmla="*/ 2678 h 29"/>
                <a:gd name="T2" fmla="*/ 68 w 80"/>
                <a:gd name="T3" fmla="*/ 2678 h 29"/>
                <a:gd name="T4" fmla="*/ 68 w 80"/>
                <a:gd name="T5" fmla="*/ 2675 h 29"/>
                <a:gd name="T6" fmla="*/ 71 w 80"/>
                <a:gd name="T7" fmla="*/ 2663 h 29"/>
                <a:gd name="T8" fmla="*/ 72 w 80"/>
                <a:gd name="T9" fmla="*/ 2657 h 29"/>
                <a:gd name="T10" fmla="*/ 80 w 80"/>
                <a:gd name="T11" fmla="*/ 2657 h 29"/>
                <a:gd name="T12" fmla="*/ 75 w 80"/>
                <a:gd name="T13" fmla="*/ 2683 h 29"/>
                <a:gd name="T14" fmla="*/ 74 w 80"/>
                <a:gd name="T15" fmla="*/ 2686 h 29"/>
                <a:gd name="T16" fmla="*/ 5 w 80"/>
                <a:gd name="T17" fmla="*/ 2686 h 29"/>
                <a:gd name="T18" fmla="*/ 0 w 80"/>
                <a:gd name="T19" fmla="*/ 2657 h 29"/>
                <a:gd name="T20" fmla="*/ 8 w 80"/>
                <a:gd name="T21" fmla="*/ 2657 h 29"/>
                <a:gd name="T22" fmla="*/ 9 w 80"/>
                <a:gd name="T23" fmla="*/ 2663 h 29"/>
                <a:gd name="T24" fmla="*/ 11 w 80"/>
                <a:gd name="T25" fmla="*/ 2675 h 29"/>
                <a:gd name="T26" fmla="*/ 12 w 80"/>
                <a:gd name="T27" fmla="*/ 2678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29">
                  <a:moveTo>
                    <a:pt x="12" y="21"/>
                  </a:moveTo>
                  <a:lnTo>
                    <a:pt x="68" y="21"/>
                  </a:lnTo>
                  <a:lnTo>
                    <a:pt x="68" y="18"/>
                  </a:lnTo>
                  <a:lnTo>
                    <a:pt x="71" y="6"/>
                  </a:lnTo>
                  <a:lnTo>
                    <a:pt x="72" y="0"/>
                  </a:lnTo>
                  <a:lnTo>
                    <a:pt x="80" y="0"/>
                  </a:lnTo>
                  <a:lnTo>
                    <a:pt x="75" y="26"/>
                  </a:lnTo>
                  <a:lnTo>
                    <a:pt x="74" y="29"/>
                  </a:lnTo>
                  <a:lnTo>
                    <a:pt x="5" y="29"/>
                  </a:lnTo>
                  <a:lnTo>
                    <a:pt x="0" y="0"/>
                  </a:lnTo>
                  <a:lnTo>
                    <a:pt x="8" y="0"/>
                  </a:lnTo>
                  <a:lnTo>
                    <a:pt x="9" y="6"/>
                  </a:lnTo>
                  <a:lnTo>
                    <a:pt x="11" y="18"/>
                  </a:lnTo>
                  <a:lnTo>
                    <a:pt x="12" y="21"/>
                  </a:lnTo>
                  <a:close/>
                </a:path>
              </a:pathLst>
            </a:custGeom>
            <a:noFill/>
            <a:ln w="4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8" name="AutoShape 2090"/>
            <p:cNvSpPr>
              <a:spLocks/>
            </p:cNvSpPr>
            <p:nvPr/>
          </p:nvSpPr>
          <p:spPr bwMode="auto">
            <a:xfrm>
              <a:off x="9462" y="2028"/>
              <a:ext cx="80" cy="29"/>
            </a:xfrm>
            <a:custGeom>
              <a:avLst/>
              <a:gdLst>
                <a:gd name="T0" fmla="*/ 8 w 80"/>
                <a:gd name="T1" fmla="*/ 2057 h 29"/>
                <a:gd name="T2" fmla="*/ 0 w 80"/>
                <a:gd name="T3" fmla="*/ 2057 h 29"/>
                <a:gd name="T4" fmla="*/ 5 w 80"/>
                <a:gd name="T5" fmla="*/ 2028 h 29"/>
                <a:gd name="T6" fmla="*/ 74 w 80"/>
                <a:gd name="T7" fmla="*/ 2028 h 29"/>
                <a:gd name="T8" fmla="*/ 75 w 80"/>
                <a:gd name="T9" fmla="*/ 2036 h 29"/>
                <a:gd name="T10" fmla="*/ 12 w 80"/>
                <a:gd name="T11" fmla="*/ 2036 h 29"/>
                <a:gd name="T12" fmla="*/ 8 w 80"/>
                <a:gd name="T13" fmla="*/ 2057 h 29"/>
                <a:gd name="T14" fmla="*/ 80 w 80"/>
                <a:gd name="T15" fmla="*/ 2057 h 29"/>
                <a:gd name="T16" fmla="*/ 72 w 80"/>
                <a:gd name="T17" fmla="*/ 2057 h 29"/>
                <a:gd name="T18" fmla="*/ 71 w 80"/>
                <a:gd name="T19" fmla="*/ 2051 h 29"/>
                <a:gd name="T20" fmla="*/ 68 w 80"/>
                <a:gd name="T21" fmla="*/ 2036 h 29"/>
                <a:gd name="T22" fmla="*/ 75 w 80"/>
                <a:gd name="T23" fmla="*/ 2036 h 29"/>
                <a:gd name="T24" fmla="*/ 80 w 80"/>
                <a:gd name="T25" fmla="*/ 205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 h="29">
                  <a:moveTo>
                    <a:pt x="8" y="29"/>
                  </a:moveTo>
                  <a:lnTo>
                    <a:pt x="0" y="29"/>
                  </a:lnTo>
                  <a:lnTo>
                    <a:pt x="5" y="0"/>
                  </a:lnTo>
                  <a:lnTo>
                    <a:pt x="74" y="0"/>
                  </a:lnTo>
                  <a:lnTo>
                    <a:pt x="75" y="8"/>
                  </a:lnTo>
                  <a:lnTo>
                    <a:pt x="12" y="8"/>
                  </a:lnTo>
                  <a:lnTo>
                    <a:pt x="8" y="29"/>
                  </a:lnTo>
                  <a:close/>
                  <a:moveTo>
                    <a:pt x="80" y="29"/>
                  </a:moveTo>
                  <a:lnTo>
                    <a:pt x="72" y="29"/>
                  </a:lnTo>
                  <a:lnTo>
                    <a:pt x="71" y="23"/>
                  </a:lnTo>
                  <a:lnTo>
                    <a:pt x="68" y="8"/>
                  </a:lnTo>
                  <a:lnTo>
                    <a:pt x="75" y="8"/>
                  </a:lnTo>
                  <a:lnTo>
                    <a:pt x="80" y="29"/>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9" name="Freeform 2091"/>
            <p:cNvSpPr>
              <a:spLocks/>
            </p:cNvSpPr>
            <p:nvPr/>
          </p:nvSpPr>
          <p:spPr bwMode="auto">
            <a:xfrm>
              <a:off x="9462" y="2028"/>
              <a:ext cx="80" cy="29"/>
            </a:xfrm>
            <a:custGeom>
              <a:avLst/>
              <a:gdLst>
                <a:gd name="T0" fmla="*/ 12 w 80"/>
                <a:gd name="T1" fmla="*/ 2036 h 29"/>
                <a:gd name="T2" fmla="*/ 68 w 80"/>
                <a:gd name="T3" fmla="*/ 2036 h 29"/>
                <a:gd name="T4" fmla="*/ 68 w 80"/>
                <a:gd name="T5" fmla="*/ 2040 h 29"/>
                <a:gd name="T6" fmla="*/ 71 w 80"/>
                <a:gd name="T7" fmla="*/ 2051 h 29"/>
                <a:gd name="T8" fmla="*/ 72 w 80"/>
                <a:gd name="T9" fmla="*/ 2057 h 29"/>
                <a:gd name="T10" fmla="*/ 80 w 80"/>
                <a:gd name="T11" fmla="*/ 2057 h 29"/>
                <a:gd name="T12" fmla="*/ 75 w 80"/>
                <a:gd name="T13" fmla="*/ 2032 h 29"/>
                <a:gd name="T14" fmla="*/ 74 w 80"/>
                <a:gd name="T15" fmla="*/ 2028 h 29"/>
                <a:gd name="T16" fmla="*/ 5 w 80"/>
                <a:gd name="T17" fmla="*/ 2028 h 29"/>
                <a:gd name="T18" fmla="*/ 0 w 80"/>
                <a:gd name="T19" fmla="*/ 2057 h 29"/>
                <a:gd name="T20" fmla="*/ 8 w 80"/>
                <a:gd name="T21" fmla="*/ 2057 h 29"/>
                <a:gd name="T22" fmla="*/ 9 w 80"/>
                <a:gd name="T23" fmla="*/ 2051 h 29"/>
                <a:gd name="T24" fmla="*/ 11 w 80"/>
                <a:gd name="T25" fmla="*/ 2040 h 29"/>
                <a:gd name="T26" fmla="*/ 12 w 80"/>
                <a:gd name="T27" fmla="*/ 2036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29">
                  <a:moveTo>
                    <a:pt x="12" y="8"/>
                  </a:moveTo>
                  <a:lnTo>
                    <a:pt x="68" y="8"/>
                  </a:lnTo>
                  <a:lnTo>
                    <a:pt x="68" y="12"/>
                  </a:lnTo>
                  <a:lnTo>
                    <a:pt x="71" y="23"/>
                  </a:lnTo>
                  <a:lnTo>
                    <a:pt x="72" y="29"/>
                  </a:lnTo>
                  <a:lnTo>
                    <a:pt x="80" y="29"/>
                  </a:lnTo>
                  <a:lnTo>
                    <a:pt x="75" y="4"/>
                  </a:lnTo>
                  <a:lnTo>
                    <a:pt x="74" y="0"/>
                  </a:lnTo>
                  <a:lnTo>
                    <a:pt x="5" y="0"/>
                  </a:lnTo>
                  <a:lnTo>
                    <a:pt x="0" y="29"/>
                  </a:lnTo>
                  <a:lnTo>
                    <a:pt x="8" y="29"/>
                  </a:lnTo>
                  <a:lnTo>
                    <a:pt x="9" y="23"/>
                  </a:lnTo>
                  <a:lnTo>
                    <a:pt x="11" y="12"/>
                  </a:lnTo>
                  <a:lnTo>
                    <a:pt x="12" y="8"/>
                  </a:lnTo>
                  <a:close/>
                </a:path>
              </a:pathLst>
            </a:custGeom>
            <a:noFill/>
            <a:ln w="4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0" name="Freeform 2092"/>
            <p:cNvSpPr>
              <a:spLocks/>
            </p:cNvSpPr>
            <p:nvPr/>
          </p:nvSpPr>
          <p:spPr bwMode="auto">
            <a:xfrm>
              <a:off x="9353" y="2039"/>
              <a:ext cx="142" cy="289"/>
            </a:xfrm>
            <a:custGeom>
              <a:avLst/>
              <a:gdLst>
                <a:gd name="T0" fmla="*/ 44 w 142"/>
                <a:gd name="T1" fmla="*/ 2328 h 289"/>
                <a:gd name="T2" fmla="*/ 0 w 142"/>
                <a:gd name="T3" fmla="*/ 2328 h 289"/>
                <a:gd name="T4" fmla="*/ 0 w 142"/>
                <a:gd name="T5" fmla="*/ 2308 h 289"/>
                <a:gd name="T6" fmla="*/ 25 w 142"/>
                <a:gd name="T7" fmla="*/ 2308 h 289"/>
                <a:gd name="T8" fmla="*/ 25 w 142"/>
                <a:gd name="T9" fmla="*/ 2123 h 289"/>
                <a:gd name="T10" fmla="*/ 120 w 142"/>
                <a:gd name="T11" fmla="*/ 2070 h 289"/>
                <a:gd name="T12" fmla="*/ 120 w 142"/>
                <a:gd name="T13" fmla="*/ 2062 h 289"/>
                <a:gd name="T14" fmla="*/ 123 w 142"/>
                <a:gd name="T15" fmla="*/ 2039 h 289"/>
                <a:gd name="T16" fmla="*/ 142 w 142"/>
                <a:gd name="T17" fmla="*/ 2039 h 289"/>
                <a:gd name="T18" fmla="*/ 138 w 142"/>
                <a:gd name="T19" fmla="*/ 2082 h 289"/>
                <a:gd name="T20" fmla="*/ 44 w 142"/>
                <a:gd name="T21" fmla="*/ 2134 h 289"/>
                <a:gd name="T22" fmla="*/ 44 w 142"/>
                <a:gd name="T23" fmla="*/ 2328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289">
                  <a:moveTo>
                    <a:pt x="44" y="289"/>
                  </a:moveTo>
                  <a:lnTo>
                    <a:pt x="0" y="289"/>
                  </a:lnTo>
                  <a:lnTo>
                    <a:pt x="0" y="269"/>
                  </a:lnTo>
                  <a:lnTo>
                    <a:pt x="25" y="269"/>
                  </a:lnTo>
                  <a:lnTo>
                    <a:pt x="25" y="84"/>
                  </a:lnTo>
                  <a:lnTo>
                    <a:pt x="120" y="31"/>
                  </a:lnTo>
                  <a:lnTo>
                    <a:pt x="120" y="23"/>
                  </a:lnTo>
                  <a:lnTo>
                    <a:pt x="123" y="0"/>
                  </a:lnTo>
                  <a:lnTo>
                    <a:pt x="142" y="0"/>
                  </a:lnTo>
                  <a:lnTo>
                    <a:pt x="138" y="43"/>
                  </a:lnTo>
                  <a:lnTo>
                    <a:pt x="44" y="95"/>
                  </a:lnTo>
                  <a:lnTo>
                    <a:pt x="44" y="289"/>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1" name="Freeform 2093"/>
            <p:cNvSpPr>
              <a:spLocks/>
            </p:cNvSpPr>
            <p:nvPr/>
          </p:nvSpPr>
          <p:spPr bwMode="auto">
            <a:xfrm>
              <a:off x="9353" y="2039"/>
              <a:ext cx="142" cy="289"/>
            </a:xfrm>
            <a:custGeom>
              <a:avLst/>
              <a:gdLst>
                <a:gd name="T0" fmla="*/ 0 w 142"/>
                <a:gd name="T1" fmla="*/ 2308 h 289"/>
                <a:gd name="T2" fmla="*/ 25 w 142"/>
                <a:gd name="T3" fmla="*/ 2308 h 289"/>
                <a:gd name="T4" fmla="*/ 25 w 142"/>
                <a:gd name="T5" fmla="*/ 2123 h 289"/>
                <a:gd name="T6" fmla="*/ 75 w 142"/>
                <a:gd name="T7" fmla="*/ 2095 h 289"/>
                <a:gd name="T8" fmla="*/ 102 w 142"/>
                <a:gd name="T9" fmla="*/ 2080 h 289"/>
                <a:gd name="T10" fmla="*/ 114 w 142"/>
                <a:gd name="T11" fmla="*/ 2073 h 289"/>
                <a:gd name="T12" fmla="*/ 120 w 142"/>
                <a:gd name="T13" fmla="*/ 2070 h 289"/>
                <a:gd name="T14" fmla="*/ 120 w 142"/>
                <a:gd name="T15" fmla="*/ 2062 h 289"/>
                <a:gd name="T16" fmla="*/ 123 w 142"/>
                <a:gd name="T17" fmla="*/ 2039 h 289"/>
                <a:gd name="T18" fmla="*/ 142 w 142"/>
                <a:gd name="T19" fmla="*/ 2039 h 289"/>
                <a:gd name="T20" fmla="*/ 138 w 142"/>
                <a:gd name="T21" fmla="*/ 2082 h 289"/>
                <a:gd name="T22" fmla="*/ 88 w 142"/>
                <a:gd name="T23" fmla="*/ 2109 h 289"/>
                <a:gd name="T24" fmla="*/ 62 w 142"/>
                <a:gd name="T25" fmla="*/ 2124 h 289"/>
                <a:gd name="T26" fmla="*/ 50 w 142"/>
                <a:gd name="T27" fmla="*/ 2131 h 289"/>
                <a:gd name="T28" fmla="*/ 44 w 142"/>
                <a:gd name="T29" fmla="*/ 2134 h 289"/>
                <a:gd name="T30" fmla="*/ 44 w 142"/>
                <a:gd name="T31" fmla="*/ 2328 h 289"/>
                <a:gd name="T32" fmla="*/ 0 w 142"/>
                <a:gd name="T33" fmla="*/ 2328 h 289"/>
                <a:gd name="T34" fmla="*/ 0 w 142"/>
                <a:gd name="T35" fmla="*/ 2308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289">
                  <a:moveTo>
                    <a:pt x="0" y="269"/>
                  </a:moveTo>
                  <a:lnTo>
                    <a:pt x="25" y="269"/>
                  </a:lnTo>
                  <a:lnTo>
                    <a:pt x="25" y="84"/>
                  </a:lnTo>
                  <a:lnTo>
                    <a:pt x="75" y="56"/>
                  </a:lnTo>
                  <a:lnTo>
                    <a:pt x="102" y="41"/>
                  </a:lnTo>
                  <a:lnTo>
                    <a:pt x="114" y="34"/>
                  </a:lnTo>
                  <a:lnTo>
                    <a:pt x="120" y="31"/>
                  </a:lnTo>
                  <a:lnTo>
                    <a:pt x="120" y="23"/>
                  </a:lnTo>
                  <a:lnTo>
                    <a:pt x="123" y="0"/>
                  </a:lnTo>
                  <a:lnTo>
                    <a:pt x="142" y="0"/>
                  </a:lnTo>
                  <a:lnTo>
                    <a:pt x="138" y="43"/>
                  </a:lnTo>
                  <a:lnTo>
                    <a:pt x="88" y="70"/>
                  </a:lnTo>
                  <a:lnTo>
                    <a:pt x="62" y="85"/>
                  </a:lnTo>
                  <a:lnTo>
                    <a:pt x="50" y="92"/>
                  </a:lnTo>
                  <a:lnTo>
                    <a:pt x="44" y="95"/>
                  </a:lnTo>
                  <a:lnTo>
                    <a:pt x="44" y="289"/>
                  </a:lnTo>
                  <a:lnTo>
                    <a:pt x="0" y="289"/>
                  </a:lnTo>
                  <a:lnTo>
                    <a:pt x="0" y="269"/>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2" name="Freeform 2094"/>
            <p:cNvSpPr>
              <a:spLocks/>
            </p:cNvSpPr>
            <p:nvPr/>
          </p:nvSpPr>
          <p:spPr bwMode="auto">
            <a:xfrm>
              <a:off x="9510" y="2039"/>
              <a:ext cx="158" cy="283"/>
            </a:xfrm>
            <a:custGeom>
              <a:avLst/>
              <a:gdLst>
                <a:gd name="T0" fmla="*/ 158 w 158"/>
                <a:gd name="T1" fmla="*/ 2323 h 283"/>
                <a:gd name="T2" fmla="*/ 139 w 158"/>
                <a:gd name="T3" fmla="*/ 2323 h 283"/>
                <a:gd name="T4" fmla="*/ 139 w 158"/>
                <a:gd name="T5" fmla="*/ 2165 h 283"/>
                <a:gd name="T6" fmla="*/ 5 w 158"/>
                <a:gd name="T7" fmla="*/ 2083 h 283"/>
                <a:gd name="T8" fmla="*/ 0 w 158"/>
                <a:gd name="T9" fmla="*/ 2040 h 283"/>
                <a:gd name="T10" fmla="*/ 19 w 158"/>
                <a:gd name="T11" fmla="*/ 2040 h 283"/>
                <a:gd name="T12" fmla="*/ 22 w 158"/>
                <a:gd name="T13" fmla="*/ 2064 h 283"/>
                <a:gd name="T14" fmla="*/ 23 w 158"/>
                <a:gd name="T15" fmla="*/ 2071 h 283"/>
                <a:gd name="T16" fmla="*/ 158 w 158"/>
                <a:gd name="T17" fmla="*/ 2154 h 283"/>
                <a:gd name="T18" fmla="*/ 158 w 158"/>
                <a:gd name="T19" fmla="*/ 2323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283">
                  <a:moveTo>
                    <a:pt x="158" y="283"/>
                  </a:moveTo>
                  <a:lnTo>
                    <a:pt x="139" y="283"/>
                  </a:lnTo>
                  <a:lnTo>
                    <a:pt x="139" y="125"/>
                  </a:lnTo>
                  <a:lnTo>
                    <a:pt x="5" y="43"/>
                  </a:lnTo>
                  <a:lnTo>
                    <a:pt x="0" y="0"/>
                  </a:lnTo>
                  <a:lnTo>
                    <a:pt x="19" y="0"/>
                  </a:lnTo>
                  <a:lnTo>
                    <a:pt x="22" y="24"/>
                  </a:lnTo>
                  <a:lnTo>
                    <a:pt x="23" y="31"/>
                  </a:lnTo>
                  <a:lnTo>
                    <a:pt x="158" y="114"/>
                  </a:lnTo>
                  <a:lnTo>
                    <a:pt x="158" y="283"/>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3" name="Freeform 2095"/>
            <p:cNvSpPr>
              <a:spLocks/>
            </p:cNvSpPr>
            <p:nvPr/>
          </p:nvSpPr>
          <p:spPr bwMode="auto">
            <a:xfrm>
              <a:off x="9510" y="2039"/>
              <a:ext cx="158" cy="283"/>
            </a:xfrm>
            <a:custGeom>
              <a:avLst/>
              <a:gdLst>
                <a:gd name="T0" fmla="*/ 19 w 158"/>
                <a:gd name="T1" fmla="*/ 2040 h 283"/>
                <a:gd name="T2" fmla="*/ 22 w 158"/>
                <a:gd name="T3" fmla="*/ 2064 h 283"/>
                <a:gd name="T4" fmla="*/ 23 w 158"/>
                <a:gd name="T5" fmla="*/ 2071 h 283"/>
                <a:gd name="T6" fmla="*/ 47 w 158"/>
                <a:gd name="T7" fmla="*/ 2086 h 283"/>
                <a:gd name="T8" fmla="*/ 93 w 158"/>
                <a:gd name="T9" fmla="*/ 2114 h 283"/>
                <a:gd name="T10" fmla="*/ 138 w 158"/>
                <a:gd name="T11" fmla="*/ 2142 h 283"/>
                <a:gd name="T12" fmla="*/ 158 w 158"/>
                <a:gd name="T13" fmla="*/ 2154 h 283"/>
                <a:gd name="T14" fmla="*/ 158 w 158"/>
                <a:gd name="T15" fmla="*/ 2323 h 283"/>
                <a:gd name="T16" fmla="*/ 139 w 158"/>
                <a:gd name="T17" fmla="*/ 2323 h 283"/>
                <a:gd name="T18" fmla="*/ 139 w 158"/>
                <a:gd name="T19" fmla="*/ 2165 h 283"/>
                <a:gd name="T20" fmla="*/ 114 w 158"/>
                <a:gd name="T21" fmla="*/ 2150 h 283"/>
                <a:gd name="T22" fmla="*/ 68 w 158"/>
                <a:gd name="T23" fmla="*/ 2122 h 283"/>
                <a:gd name="T24" fmla="*/ 24 w 158"/>
                <a:gd name="T25" fmla="*/ 2095 h 283"/>
                <a:gd name="T26" fmla="*/ 5 w 158"/>
                <a:gd name="T27" fmla="*/ 2083 h 283"/>
                <a:gd name="T28" fmla="*/ 0 w 158"/>
                <a:gd name="T29" fmla="*/ 2040 h 283"/>
                <a:gd name="T30" fmla="*/ 19 w 158"/>
                <a:gd name="T31" fmla="*/ 2040 h 2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8" h="283">
                  <a:moveTo>
                    <a:pt x="19" y="0"/>
                  </a:moveTo>
                  <a:lnTo>
                    <a:pt x="22" y="24"/>
                  </a:lnTo>
                  <a:lnTo>
                    <a:pt x="23" y="31"/>
                  </a:lnTo>
                  <a:lnTo>
                    <a:pt x="47" y="46"/>
                  </a:lnTo>
                  <a:lnTo>
                    <a:pt x="93" y="74"/>
                  </a:lnTo>
                  <a:lnTo>
                    <a:pt x="138" y="102"/>
                  </a:lnTo>
                  <a:lnTo>
                    <a:pt x="158" y="114"/>
                  </a:lnTo>
                  <a:lnTo>
                    <a:pt x="158" y="283"/>
                  </a:lnTo>
                  <a:lnTo>
                    <a:pt x="139" y="283"/>
                  </a:lnTo>
                  <a:lnTo>
                    <a:pt x="139" y="125"/>
                  </a:lnTo>
                  <a:lnTo>
                    <a:pt x="114" y="110"/>
                  </a:lnTo>
                  <a:lnTo>
                    <a:pt x="68" y="82"/>
                  </a:lnTo>
                  <a:lnTo>
                    <a:pt x="24" y="55"/>
                  </a:lnTo>
                  <a:lnTo>
                    <a:pt x="5" y="43"/>
                  </a:lnTo>
                  <a:lnTo>
                    <a:pt x="0" y="0"/>
                  </a:lnTo>
                  <a:lnTo>
                    <a:pt x="19" y="0"/>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4" name="Freeform 2096"/>
            <p:cNvSpPr>
              <a:spLocks/>
            </p:cNvSpPr>
            <p:nvPr/>
          </p:nvSpPr>
          <p:spPr bwMode="auto">
            <a:xfrm>
              <a:off x="9510" y="2392"/>
              <a:ext cx="158" cy="284"/>
            </a:xfrm>
            <a:custGeom>
              <a:avLst/>
              <a:gdLst>
                <a:gd name="T0" fmla="*/ 19 w 158"/>
                <a:gd name="T1" fmla="*/ 2675 h 284"/>
                <a:gd name="T2" fmla="*/ 0 w 158"/>
                <a:gd name="T3" fmla="*/ 2675 h 284"/>
                <a:gd name="T4" fmla="*/ 5 w 158"/>
                <a:gd name="T5" fmla="*/ 2632 h 284"/>
                <a:gd name="T6" fmla="*/ 139 w 158"/>
                <a:gd name="T7" fmla="*/ 2550 h 284"/>
                <a:gd name="T8" fmla="*/ 139 w 158"/>
                <a:gd name="T9" fmla="*/ 2392 h 284"/>
                <a:gd name="T10" fmla="*/ 158 w 158"/>
                <a:gd name="T11" fmla="*/ 2392 h 284"/>
                <a:gd name="T12" fmla="*/ 158 w 158"/>
                <a:gd name="T13" fmla="*/ 2561 h 284"/>
                <a:gd name="T14" fmla="*/ 23 w 158"/>
                <a:gd name="T15" fmla="*/ 2644 h 284"/>
                <a:gd name="T16" fmla="*/ 22 w 158"/>
                <a:gd name="T17" fmla="*/ 2651 h 284"/>
                <a:gd name="T18" fmla="*/ 19 w 158"/>
                <a:gd name="T19" fmla="*/ 2675 h 2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284">
                  <a:moveTo>
                    <a:pt x="19" y="283"/>
                  </a:moveTo>
                  <a:lnTo>
                    <a:pt x="0" y="283"/>
                  </a:lnTo>
                  <a:lnTo>
                    <a:pt x="5" y="240"/>
                  </a:lnTo>
                  <a:lnTo>
                    <a:pt x="139" y="158"/>
                  </a:lnTo>
                  <a:lnTo>
                    <a:pt x="139" y="0"/>
                  </a:lnTo>
                  <a:lnTo>
                    <a:pt x="158" y="0"/>
                  </a:lnTo>
                  <a:lnTo>
                    <a:pt x="158" y="169"/>
                  </a:lnTo>
                  <a:lnTo>
                    <a:pt x="23" y="252"/>
                  </a:lnTo>
                  <a:lnTo>
                    <a:pt x="22" y="259"/>
                  </a:lnTo>
                  <a:lnTo>
                    <a:pt x="19" y="283"/>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5" name="Freeform 2097"/>
            <p:cNvSpPr>
              <a:spLocks/>
            </p:cNvSpPr>
            <p:nvPr/>
          </p:nvSpPr>
          <p:spPr bwMode="auto">
            <a:xfrm>
              <a:off x="9510" y="2392"/>
              <a:ext cx="158" cy="284"/>
            </a:xfrm>
            <a:custGeom>
              <a:avLst/>
              <a:gdLst>
                <a:gd name="T0" fmla="*/ 19 w 158"/>
                <a:gd name="T1" fmla="*/ 2675 h 284"/>
                <a:gd name="T2" fmla="*/ 22 w 158"/>
                <a:gd name="T3" fmla="*/ 2651 h 284"/>
                <a:gd name="T4" fmla="*/ 23 w 158"/>
                <a:gd name="T5" fmla="*/ 2644 h 284"/>
                <a:gd name="T6" fmla="*/ 47 w 158"/>
                <a:gd name="T7" fmla="*/ 2629 h 284"/>
                <a:gd name="T8" fmla="*/ 93 w 158"/>
                <a:gd name="T9" fmla="*/ 2600 h 284"/>
                <a:gd name="T10" fmla="*/ 138 w 158"/>
                <a:gd name="T11" fmla="*/ 2573 h 284"/>
                <a:gd name="T12" fmla="*/ 158 w 158"/>
                <a:gd name="T13" fmla="*/ 2561 h 284"/>
                <a:gd name="T14" fmla="*/ 158 w 158"/>
                <a:gd name="T15" fmla="*/ 2392 h 284"/>
                <a:gd name="T16" fmla="*/ 139 w 158"/>
                <a:gd name="T17" fmla="*/ 2392 h 284"/>
                <a:gd name="T18" fmla="*/ 139 w 158"/>
                <a:gd name="T19" fmla="*/ 2550 h 284"/>
                <a:gd name="T20" fmla="*/ 114 w 158"/>
                <a:gd name="T21" fmla="*/ 2565 h 284"/>
                <a:gd name="T22" fmla="*/ 68 w 158"/>
                <a:gd name="T23" fmla="*/ 2593 h 284"/>
                <a:gd name="T24" fmla="*/ 24 w 158"/>
                <a:gd name="T25" fmla="*/ 2620 h 284"/>
                <a:gd name="T26" fmla="*/ 5 w 158"/>
                <a:gd name="T27" fmla="*/ 2632 h 284"/>
                <a:gd name="T28" fmla="*/ 0 w 158"/>
                <a:gd name="T29" fmla="*/ 2675 h 284"/>
                <a:gd name="T30" fmla="*/ 19 w 158"/>
                <a:gd name="T31" fmla="*/ 2675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8" h="284">
                  <a:moveTo>
                    <a:pt x="19" y="283"/>
                  </a:moveTo>
                  <a:lnTo>
                    <a:pt x="22" y="259"/>
                  </a:lnTo>
                  <a:lnTo>
                    <a:pt x="23" y="252"/>
                  </a:lnTo>
                  <a:lnTo>
                    <a:pt x="47" y="237"/>
                  </a:lnTo>
                  <a:lnTo>
                    <a:pt x="93" y="208"/>
                  </a:lnTo>
                  <a:lnTo>
                    <a:pt x="138" y="181"/>
                  </a:lnTo>
                  <a:lnTo>
                    <a:pt x="158" y="169"/>
                  </a:lnTo>
                  <a:lnTo>
                    <a:pt x="158" y="0"/>
                  </a:lnTo>
                  <a:lnTo>
                    <a:pt x="139" y="0"/>
                  </a:lnTo>
                  <a:lnTo>
                    <a:pt x="139" y="158"/>
                  </a:lnTo>
                  <a:lnTo>
                    <a:pt x="114" y="173"/>
                  </a:lnTo>
                  <a:lnTo>
                    <a:pt x="68" y="201"/>
                  </a:lnTo>
                  <a:lnTo>
                    <a:pt x="24" y="228"/>
                  </a:lnTo>
                  <a:lnTo>
                    <a:pt x="5" y="240"/>
                  </a:lnTo>
                  <a:lnTo>
                    <a:pt x="0" y="283"/>
                  </a:lnTo>
                  <a:lnTo>
                    <a:pt x="19" y="283"/>
                  </a:lnTo>
                  <a:close/>
                </a:path>
              </a:pathLst>
            </a:custGeom>
            <a:noFill/>
            <a:ln w="656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6" name="Freeform 2098"/>
            <p:cNvSpPr>
              <a:spLocks/>
            </p:cNvSpPr>
            <p:nvPr/>
          </p:nvSpPr>
          <p:spPr bwMode="auto">
            <a:xfrm>
              <a:off x="9353" y="2387"/>
              <a:ext cx="142" cy="289"/>
            </a:xfrm>
            <a:custGeom>
              <a:avLst/>
              <a:gdLst>
                <a:gd name="T0" fmla="*/ 142 w 142"/>
                <a:gd name="T1" fmla="*/ 2675 h 289"/>
                <a:gd name="T2" fmla="*/ 123 w 142"/>
                <a:gd name="T3" fmla="*/ 2675 h 289"/>
                <a:gd name="T4" fmla="*/ 120 w 142"/>
                <a:gd name="T5" fmla="*/ 2652 h 289"/>
                <a:gd name="T6" fmla="*/ 120 w 142"/>
                <a:gd name="T7" fmla="*/ 2645 h 289"/>
                <a:gd name="T8" fmla="*/ 25 w 142"/>
                <a:gd name="T9" fmla="*/ 2592 h 289"/>
                <a:gd name="T10" fmla="*/ 25 w 142"/>
                <a:gd name="T11" fmla="*/ 2407 h 289"/>
                <a:gd name="T12" fmla="*/ 0 w 142"/>
                <a:gd name="T13" fmla="*/ 2407 h 289"/>
                <a:gd name="T14" fmla="*/ 0 w 142"/>
                <a:gd name="T15" fmla="*/ 2387 h 289"/>
                <a:gd name="T16" fmla="*/ 44 w 142"/>
                <a:gd name="T17" fmla="*/ 2387 h 289"/>
                <a:gd name="T18" fmla="*/ 44 w 142"/>
                <a:gd name="T19" fmla="*/ 2580 h 289"/>
                <a:gd name="T20" fmla="*/ 138 w 142"/>
                <a:gd name="T21" fmla="*/ 2633 h 289"/>
                <a:gd name="T22" fmla="*/ 142 w 142"/>
                <a:gd name="T23" fmla="*/ 2675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289">
                  <a:moveTo>
                    <a:pt x="142" y="288"/>
                  </a:moveTo>
                  <a:lnTo>
                    <a:pt x="123" y="288"/>
                  </a:lnTo>
                  <a:lnTo>
                    <a:pt x="120" y="265"/>
                  </a:lnTo>
                  <a:lnTo>
                    <a:pt x="120" y="258"/>
                  </a:lnTo>
                  <a:lnTo>
                    <a:pt x="25" y="205"/>
                  </a:lnTo>
                  <a:lnTo>
                    <a:pt x="25" y="20"/>
                  </a:lnTo>
                  <a:lnTo>
                    <a:pt x="0" y="20"/>
                  </a:lnTo>
                  <a:lnTo>
                    <a:pt x="0" y="0"/>
                  </a:lnTo>
                  <a:lnTo>
                    <a:pt x="44" y="0"/>
                  </a:lnTo>
                  <a:lnTo>
                    <a:pt x="44" y="193"/>
                  </a:lnTo>
                  <a:lnTo>
                    <a:pt x="138" y="246"/>
                  </a:lnTo>
                  <a:lnTo>
                    <a:pt x="142" y="28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7" name="Freeform 2099"/>
            <p:cNvSpPr>
              <a:spLocks/>
            </p:cNvSpPr>
            <p:nvPr/>
          </p:nvSpPr>
          <p:spPr bwMode="auto">
            <a:xfrm>
              <a:off x="9353" y="2387"/>
              <a:ext cx="142" cy="289"/>
            </a:xfrm>
            <a:custGeom>
              <a:avLst/>
              <a:gdLst>
                <a:gd name="T0" fmla="*/ 0 w 142"/>
                <a:gd name="T1" fmla="*/ 2407 h 289"/>
                <a:gd name="T2" fmla="*/ 25 w 142"/>
                <a:gd name="T3" fmla="*/ 2407 h 289"/>
                <a:gd name="T4" fmla="*/ 25 w 142"/>
                <a:gd name="T5" fmla="*/ 2592 h 289"/>
                <a:gd name="T6" fmla="*/ 75 w 142"/>
                <a:gd name="T7" fmla="*/ 2620 h 289"/>
                <a:gd name="T8" fmla="*/ 102 w 142"/>
                <a:gd name="T9" fmla="*/ 2635 h 289"/>
                <a:gd name="T10" fmla="*/ 114 w 142"/>
                <a:gd name="T11" fmla="*/ 2642 h 289"/>
                <a:gd name="T12" fmla="*/ 120 w 142"/>
                <a:gd name="T13" fmla="*/ 2645 h 289"/>
                <a:gd name="T14" fmla="*/ 120 w 142"/>
                <a:gd name="T15" fmla="*/ 2652 h 289"/>
                <a:gd name="T16" fmla="*/ 123 w 142"/>
                <a:gd name="T17" fmla="*/ 2675 h 289"/>
                <a:gd name="T18" fmla="*/ 142 w 142"/>
                <a:gd name="T19" fmla="*/ 2675 h 289"/>
                <a:gd name="T20" fmla="*/ 138 w 142"/>
                <a:gd name="T21" fmla="*/ 2633 h 289"/>
                <a:gd name="T22" fmla="*/ 88 w 142"/>
                <a:gd name="T23" fmla="*/ 2605 h 289"/>
                <a:gd name="T24" fmla="*/ 62 w 142"/>
                <a:gd name="T25" fmla="*/ 2591 h 289"/>
                <a:gd name="T26" fmla="*/ 50 w 142"/>
                <a:gd name="T27" fmla="*/ 2584 h 289"/>
                <a:gd name="T28" fmla="*/ 44 w 142"/>
                <a:gd name="T29" fmla="*/ 2580 h 289"/>
                <a:gd name="T30" fmla="*/ 44 w 142"/>
                <a:gd name="T31" fmla="*/ 2387 h 289"/>
                <a:gd name="T32" fmla="*/ 0 w 142"/>
                <a:gd name="T33" fmla="*/ 2387 h 289"/>
                <a:gd name="T34" fmla="*/ 0 w 142"/>
                <a:gd name="T35" fmla="*/ 2407 h 2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289">
                  <a:moveTo>
                    <a:pt x="0" y="20"/>
                  </a:moveTo>
                  <a:lnTo>
                    <a:pt x="25" y="20"/>
                  </a:lnTo>
                  <a:lnTo>
                    <a:pt x="25" y="205"/>
                  </a:lnTo>
                  <a:lnTo>
                    <a:pt x="75" y="233"/>
                  </a:lnTo>
                  <a:lnTo>
                    <a:pt x="102" y="248"/>
                  </a:lnTo>
                  <a:lnTo>
                    <a:pt x="114" y="255"/>
                  </a:lnTo>
                  <a:lnTo>
                    <a:pt x="120" y="258"/>
                  </a:lnTo>
                  <a:lnTo>
                    <a:pt x="120" y="265"/>
                  </a:lnTo>
                  <a:lnTo>
                    <a:pt x="123" y="288"/>
                  </a:lnTo>
                  <a:lnTo>
                    <a:pt x="142" y="288"/>
                  </a:lnTo>
                  <a:lnTo>
                    <a:pt x="138" y="246"/>
                  </a:lnTo>
                  <a:lnTo>
                    <a:pt x="88" y="218"/>
                  </a:lnTo>
                  <a:lnTo>
                    <a:pt x="62" y="204"/>
                  </a:lnTo>
                  <a:lnTo>
                    <a:pt x="50" y="197"/>
                  </a:lnTo>
                  <a:lnTo>
                    <a:pt x="44" y="193"/>
                  </a:lnTo>
                  <a:lnTo>
                    <a:pt x="44" y="0"/>
                  </a:lnTo>
                  <a:lnTo>
                    <a:pt x="0" y="0"/>
                  </a:lnTo>
                  <a:lnTo>
                    <a:pt x="0" y="20"/>
                  </a:lnTo>
                  <a:close/>
                </a:path>
              </a:pathLst>
            </a:custGeom>
            <a:noFill/>
            <a:ln w="65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8" name="Freeform 2100"/>
            <p:cNvSpPr>
              <a:spLocks/>
            </p:cNvSpPr>
            <p:nvPr/>
          </p:nvSpPr>
          <p:spPr bwMode="auto">
            <a:xfrm>
              <a:off x="9538" y="2406"/>
              <a:ext cx="33" cy="34"/>
            </a:xfrm>
            <a:custGeom>
              <a:avLst/>
              <a:gdLst>
                <a:gd name="T0" fmla="*/ 22 w 33"/>
                <a:gd name="T1" fmla="*/ 2440 h 34"/>
                <a:gd name="T2" fmla="*/ 5 w 33"/>
                <a:gd name="T3" fmla="*/ 2437 h 34"/>
                <a:gd name="T4" fmla="*/ 0 w 33"/>
                <a:gd name="T5" fmla="*/ 2429 h 34"/>
                <a:gd name="T6" fmla="*/ 2 w 33"/>
                <a:gd name="T7" fmla="*/ 2413 h 34"/>
                <a:gd name="T8" fmla="*/ 10 w 33"/>
                <a:gd name="T9" fmla="*/ 2407 h 34"/>
                <a:gd name="T10" fmla="*/ 27 w 33"/>
                <a:gd name="T11" fmla="*/ 2409 h 34"/>
                <a:gd name="T12" fmla="*/ 32 w 33"/>
                <a:gd name="T13" fmla="*/ 2417 h 34"/>
                <a:gd name="T14" fmla="*/ 30 w 33"/>
                <a:gd name="T15" fmla="*/ 2434 h 34"/>
                <a:gd name="T16" fmla="*/ 22 w 33"/>
                <a:gd name="T17" fmla="*/ 244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22" y="33"/>
                  </a:moveTo>
                  <a:lnTo>
                    <a:pt x="5" y="30"/>
                  </a:lnTo>
                  <a:lnTo>
                    <a:pt x="0" y="22"/>
                  </a:lnTo>
                  <a:lnTo>
                    <a:pt x="2" y="6"/>
                  </a:lnTo>
                  <a:lnTo>
                    <a:pt x="10" y="0"/>
                  </a:lnTo>
                  <a:lnTo>
                    <a:pt x="27" y="2"/>
                  </a:lnTo>
                  <a:lnTo>
                    <a:pt x="32" y="10"/>
                  </a:lnTo>
                  <a:lnTo>
                    <a:pt x="30" y="27"/>
                  </a:lnTo>
                  <a:lnTo>
                    <a:pt x="22"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9" name="Freeform 2101"/>
            <p:cNvSpPr>
              <a:spLocks/>
            </p:cNvSpPr>
            <p:nvPr/>
          </p:nvSpPr>
          <p:spPr bwMode="auto">
            <a:xfrm>
              <a:off x="9561" y="2444"/>
              <a:ext cx="33" cy="34"/>
            </a:xfrm>
            <a:custGeom>
              <a:avLst/>
              <a:gdLst>
                <a:gd name="T0" fmla="*/ 23 w 33"/>
                <a:gd name="T1" fmla="*/ 2477 h 34"/>
                <a:gd name="T2" fmla="*/ 6 w 33"/>
                <a:gd name="T3" fmla="*/ 2475 h 34"/>
                <a:gd name="T4" fmla="*/ 0 w 33"/>
                <a:gd name="T5" fmla="*/ 2467 h 34"/>
                <a:gd name="T6" fmla="*/ 3 w 33"/>
                <a:gd name="T7" fmla="*/ 2450 h 34"/>
                <a:gd name="T8" fmla="*/ 11 w 33"/>
                <a:gd name="T9" fmla="*/ 2444 h 34"/>
                <a:gd name="T10" fmla="*/ 28 w 33"/>
                <a:gd name="T11" fmla="*/ 2447 h 34"/>
                <a:gd name="T12" fmla="*/ 33 w 33"/>
                <a:gd name="T13" fmla="*/ 2455 h 34"/>
                <a:gd name="T14" fmla="*/ 31 w 33"/>
                <a:gd name="T15" fmla="*/ 2471 h 34"/>
                <a:gd name="T16" fmla="*/ 23 w 33"/>
                <a:gd name="T17" fmla="*/ 247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23" y="33"/>
                  </a:moveTo>
                  <a:lnTo>
                    <a:pt x="6" y="31"/>
                  </a:lnTo>
                  <a:lnTo>
                    <a:pt x="0" y="23"/>
                  </a:lnTo>
                  <a:lnTo>
                    <a:pt x="3" y="6"/>
                  </a:lnTo>
                  <a:lnTo>
                    <a:pt x="11" y="0"/>
                  </a:lnTo>
                  <a:lnTo>
                    <a:pt x="28" y="3"/>
                  </a:lnTo>
                  <a:lnTo>
                    <a:pt x="33" y="11"/>
                  </a:lnTo>
                  <a:lnTo>
                    <a:pt x="31" y="27"/>
                  </a:lnTo>
                  <a:lnTo>
                    <a:pt x="23"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0" name="Freeform 2102"/>
            <p:cNvSpPr>
              <a:spLocks/>
            </p:cNvSpPr>
            <p:nvPr/>
          </p:nvSpPr>
          <p:spPr bwMode="auto">
            <a:xfrm>
              <a:off x="9584" y="2481"/>
              <a:ext cx="34" cy="34"/>
            </a:xfrm>
            <a:custGeom>
              <a:avLst/>
              <a:gdLst>
                <a:gd name="T0" fmla="*/ 23 w 34"/>
                <a:gd name="T1" fmla="*/ 2515 h 34"/>
                <a:gd name="T2" fmla="*/ 6 w 34"/>
                <a:gd name="T3" fmla="*/ 2512 h 34"/>
                <a:gd name="T4" fmla="*/ 0 w 34"/>
                <a:gd name="T5" fmla="*/ 2504 h 34"/>
                <a:gd name="T6" fmla="*/ 3 w 34"/>
                <a:gd name="T7" fmla="*/ 2487 h 34"/>
                <a:gd name="T8" fmla="*/ 11 w 34"/>
                <a:gd name="T9" fmla="*/ 2482 h 34"/>
                <a:gd name="T10" fmla="*/ 27 w 34"/>
                <a:gd name="T11" fmla="*/ 2484 h 34"/>
                <a:gd name="T12" fmla="*/ 33 w 34"/>
                <a:gd name="T13" fmla="*/ 2492 h 34"/>
                <a:gd name="T14" fmla="*/ 31 w 34"/>
                <a:gd name="T15" fmla="*/ 2509 h 34"/>
                <a:gd name="T16" fmla="*/ 23 w 34"/>
                <a:gd name="T17" fmla="*/ 2515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4">
                  <a:moveTo>
                    <a:pt x="23" y="33"/>
                  </a:moveTo>
                  <a:lnTo>
                    <a:pt x="6" y="30"/>
                  </a:lnTo>
                  <a:lnTo>
                    <a:pt x="0" y="22"/>
                  </a:lnTo>
                  <a:lnTo>
                    <a:pt x="3" y="5"/>
                  </a:lnTo>
                  <a:lnTo>
                    <a:pt x="11" y="0"/>
                  </a:lnTo>
                  <a:lnTo>
                    <a:pt x="27" y="2"/>
                  </a:lnTo>
                  <a:lnTo>
                    <a:pt x="33" y="10"/>
                  </a:lnTo>
                  <a:lnTo>
                    <a:pt x="31" y="27"/>
                  </a:lnTo>
                  <a:lnTo>
                    <a:pt x="23"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1" name="Freeform 2103"/>
            <p:cNvSpPr>
              <a:spLocks/>
            </p:cNvSpPr>
            <p:nvPr/>
          </p:nvSpPr>
          <p:spPr bwMode="auto">
            <a:xfrm>
              <a:off x="9607" y="2518"/>
              <a:ext cx="33" cy="34"/>
            </a:xfrm>
            <a:custGeom>
              <a:avLst/>
              <a:gdLst>
                <a:gd name="T0" fmla="*/ 23 w 33"/>
                <a:gd name="T1" fmla="*/ 2552 h 34"/>
                <a:gd name="T2" fmla="*/ 6 w 33"/>
                <a:gd name="T3" fmla="*/ 2549 h 34"/>
                <a:gd name="T4" fmla="*/ 0 w 33"/>
                <a:gd name="T5" fmla="*/ 2542 h 34"/>
                <a:gd name="T6" fmla="*/ 3 w 33"/>
                <a:gd name="T7" fmla="*/ 2525 h 34"/>
                <a:gd name="T8" fmla="*/ 10 w 33"/>
                <a:gd name="T9" fmla="*/ 2519 h 34"/>
                <a:gd name="T10" fmla="*/ 27 w 33"/>
                <a:gd name="T11" fmla="*/ 2521 h 34"/>
                <a:gd name="T12" fmla="*/ 33 w 33"/>
                <a:gd name="T13" fmla="*/ 2529 h 34"/>
                <a:gd name="T14" fmla="*/ 30 w 33"/>
                <a:gd name="T15" fmla="*/ 2546 h 34"/>
                <a:gd name="T16" fmla="*/ 23 w 33"/>
                <a:gd name="T17" fmla="*/ 255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23" y="33"/>
                  </a:moveTo>
                  <a:lnTo>
                    <a:pt x="6" y="30"/>
                  </a:lnTo>
                  <a:lnTo>
                    <a:pt x="0" y="23"/>
                  </a:lnTo>
                  <a:lnTo>
                    <a:pt x="3" y="6"/>
                  </a:lnTo>
                  <a:lnTo>
                    <a:pt x="10" y="0"/>
                  </a:lnTo>
                  <a:lnTo>
                    <a:pt x="27" y="2"/>
                  </a:lnTo>
                  <a:lnTo>
                    <a:pt x="33" y="10"/>
                  </a:lnTo>
                  <a:lnTo>
                    <a:pt x="30" y="27"/>
                  </a:lnTo>
                  <a:lnTo>
                    <a:pt x="23"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2" name="Freeform 2104"/>
            <p:cNvSpPr>
              <a:spLocks/>
            </p:cNvSpPr>
            <p:nvPr/>
          </p:nvSpPr>
          <p:spPr bwMode="auto">
            <a:xfrm>
              <a:off x="9538" y="2278"/>
              <a:ext cx="33" cy="34"/>
            </a:xfrm>
            <a:custGeom>
              <a:avLst/>
              <a:gdLst>
                <a:gd name="T0" fmla="*/ 10 w 33"/>
                <a:gd name="T1" fmla="*/ 2312 h 34"/>
                <a:gd name="T2" fmla="*/ 2 w 33"/>
                <a:gd name="T3" fmla="*/ 2306 h 34"/>
                <a:gd name="T4" fmla="*/ 0 w 33"/>
                <a:gd name="T5" fmla="*/ 2289 h 34"/>
                <a:gd name="T6" fmla="*/ 5 w 33"/>
                <a:gd name="T7" fmla="*/ 2281 h 34"/>
                <a:gd name="T8" fmla="*/ 22 w 33"/>
                <a:gd name="T9" fmla="*/ 2279 h 34"/>
                <a:gd name="T10" fmla="*/ 30 w 33"/>
                <a:gd name="T11" fmla="*/ 2285 h 34"/>
                <a:gd name="T12" fmla="*/ 32 w 33"/>
                <a:gd name="T13" fmla="*/ 2301 h 34"/>
                <a:gd name="T14" fmla="*/ 27 w 33"/>
                <a:gd name="T15" fmla="*/ 2309 h 34"/>
                <a:gd name="T16" fmla="*/ 10 w 33"/>
                <a:gd name="T17" fmla="*/ 231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10" y="33"/>
                  </a:moveTo>
                  <a:lnTo>
                    <a:pt x="2" y="27"/>
                  </a:lnTo>
                  <a:lnTo>
                    <a:pt x="0" y="10"/>
                  </a:lnTo>
                  <a:lnTo>
                    <a:pt x="5" y="2"/>
                  </a:lnTo>
                  <a:lnTo>
                    <a:pt x="22" y="0"/>
                  </a:lnTo>
                  <a:lnTo>
                    <a:pt x="30" y="6"/>
                  </a:lnTo>
                  <a:lnTo>
                    <a:pt x="32" y="22"/>
                  </a:lnTo>
                  <a:lnTo>
                    <a:pt x="27" y="30"/>
                  </a:lnTo>
                  <a:lnTo>
                    <a:pt x="10"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3" name="Freeform 2105"/>
            <p:cNvSpPr>
              <a:spLocks/>
            </p:cNvSpPr>
            <p:nvPr/>
          </p:nvSpPr>
          <p:spPr bwMode="auto">
            <a:xfrm>
              <a:off x="9561" y="2241"/>
              <a:ext cx="33" cy="34"/>
            </a:xfrm>
            <a:custGeom>
              <a:avLst/>
              <a:gdLst>
                <a:gd name="T0" fmla="*/ 11 w 33"/>
                <a:gd name="T1" fmla="*/ 2275 h 34"/>
                <a:gd name="T2" fmla="*/ 3 w 33"/>
                <a:gd name="T3" fmla="*/ 2269 h 34"/>
                <a:gd name="T4" fmla="*/ 0 w 33"/>
                <a:gd name="T5" fmla="*/ 2252 h 34"/>
                <a:gd name="T6" fmla="*/ 6 w 33"/>
                <a:gd name="T7" fmla="*/ 2244 h 34"/>
                <a:gd name="T8" fmla="*/ 23 w 33"/>
                <a:gd name="T9" fmla="*/ 2241 h 34"/>
                <a:gd name="T10" fmla="*/ 31 w 33"/>
                <a:gd name="T11" fmla="*/ 2247 h 34"/>
                <a:gd name="T12" fmla="*/ 33 w 33"/>
                <a:gd name="T13" fmla="*/ 2264 h 34"/>
                <a:gd name="T14" fmla="*/ 28 w 33"/>
                <a:gd name="T15" fmla="*/ 2272 h 34"/>
                <a:gd name="T16" fmla="*/ 11 w 33"/>
                <a:gd name="T17" fmla="*/ 2275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11" y="34"/>
                  </a:moveTo>
                  <a:lnTo>
                    <a:pt x="3" y="28"/>
                  </a:lnTo>
                  <a:lnTo>
                    <a:pt x="0" y="11"/>
                  </a:lnTo>
                  <a:lnTo>
                    <a:pt x="6" y="3"/>
                  </a:lnTo>
                  <a:lnTo>
                    <a:pt x="23" y="0"/>
                  </a:lnTo>
                  <a:lnTo>
                    <a:pt x="31" y="6"/>
                  </a:lnTo>
                  <a:lnTo>
                    <a:pt x="33" y="23"/>
                  </a:lnTo>
                  <a:lnTo>
                    <a:pt x="28" y="31"/>
                  </a:lnTo>
                  <a:lnTo>
                    <a:pt x="11" y="34"/>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4" name="Freeform 2106"/>
            <p:cNvSpPr>
              <a:spLocks/>
            </p:cNvSpPr>
            <p:nvPr/>
          </p:nvSpPr>
          <p:spPr bwMode="auto">
            <a:xfrm>
              <a:off x="9584" y="2204"/>
              <a:ext cx="34" cy="34"/>
            </a:xfrm>
            <a:custGeom>
              <a:avLst/>
              <a:gdLst>
                <a:gd name="T0" fmla="*/ 11 w 34"/>
                <a:gd name="T1" fmla="*/ 2237 h 34"/>
                <a:gd name="T2" fmla="*/ 3 w 34"/>
                <a:gd name="T3" fmla="*/ 2231 h 34"/>
                <a:gd name="T4" fmla="*/ 0 w 34"/>
                <a:gd name="T5" fmla="*/ 2215 h 34"/>
                <a:gd name="T6" fmla="*/ 6 w 34"/>
                <a:gd name="T7" fmla="*/ 2207 h 34"/>
                <a:gd name="T8" fmla="*/ 23 w 34"/>
                <a:gd name="T9" fmla="*/ 2204 h 34"/>
                <a:gd name="T10" fmla="*/ 31 w 34"/>
                <a:gd name="T11" fmla="*/ 2210 h 34"/>
                <a:gd name="T12" fmla="*/ 33 w 34"/>
                <a:gd name="T13" fmla="*/ 2227 h 34"/>
                <a:gd name="T14" fmla="*/ 27 w 34"/>
                <a:gd name="T15" fmla="*/ 2235 h 34"/>
                <a:gd name="T16" fmla="*/ 11 w 34"/>
                <a:gd name="T17" fmla="*/ 223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4">
                  <a:moveTo>
                    <a:pt x="11" y="33"/>
                  </a:moveTo>
                  <a:lnTo>
                    <a:pt x="3" y="27"/>
                  </a:lnTo>
                  <a:lnTo>
                    <a:pt x="0" y="11"/>
                  </a:lnTo>
                  <a:lnTo>
                    <a:pt x="6" y="3"/>
                  </a:lnTo>
                  <a:lnTo>
                    <a:pt x="23" y="0"/>
                  </a:lnTo>
                  <a:lnTo>
                    <a:pt x="31" y="6"/>
                  </a:lnTo>
                  <a:lnTo>
                    <a:pt x="33" y="23"/>
                  </a:lnTo>
                  <a:lnTo>
                    <a:pt x="27" y="31"/>
                  </a:lnTo>
                  <a:lnTo>
                    <a:pt x="11"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5" name="Freeform 2107"/>
            <p:cNvSpPr>
              <a:spLocks/>
            </p:cNvSpPr>
            <p:nvPr/>
          </p:nvSpPr>
          <p:spPr bwMode="auto">
            <a:xfrm>
              <a:off x="9607" y="2166"/>
              <a:ext cx="33" cy="34"/>
            </a:xfrm>
            <a:custGeom>
              <a:avLst/>
              <a:gdLst>
                <a:gd name="T0" fmla="*/ 10 w 33"/>
                <a:gd name="T1" fmla="*/ 2200 h 34"/>
                <a:gd name="T2" fmla="*/ 3 w 33"/>
                <a:gd name="T3" fmla="*/ 2194 h 34"/>
                <a:gd name="T4" fmla="*/ 0 w 33"/>
                <a:gd name="T5" fmla="*/ 2177 h 34"/>
                <a:gd name="T6" fmla="*/ 6 w 33"/>
                <a:gd name="T7" fmla="*/ 2169 h 34"/>
                <a:gd name="T8" fmla="*/ 23 w 33"/>
                <a:gd name="T9" fmla="*/ 2167 h 34"/>
                <a:gd name="T10" fmla="*/ 30 w 33"/>
                <a:gd name="T11" fmla="*/ 2173 h 34"/>
                <a:gd name="T12" fmla="*/ 33 w 33"/>
                <a:gd name="T13" fmla="*/ 2189 h 34"/>
                <a:gd name="T14" fmla="*/ 27 w 33"/>
                <a:gd name="T15" fmla="*/ 2197 h 34"/>
                <a:gd name="T16" fmla="*/ 10 w 33"/>
                <a:gd name="T17" fmla="*/ 220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4">
                  <a:moveTo>
                    <a:pt x="10" y="33"/>
                  </a:moveTo>
                  <a:lnTo>
                    <a:pt x="3" y="27"/>
                  </a:lnTo>
                  <a:lnTo>
                    <a:pt x="0" y="10"/>
                  </a:lnTo>
                  <a:lnTo>
                    <a:pt x="6" y="2"/>
                  </a:lnTo>
                  <a:lnTo>
                    <a:pt x="23" y="0"/>
                  </a:lnTo>
                  <a:lnTo>
                    <a:pt x="30" y="6"/>
                  </a:lnTo>
                  <a:lnTo>
                    <a:pt x="33" y="22"/>
                  </a:lnTo>
                  <a:lnTo>
                    <a:pt x="27" y="30"/>
                  </a:lnTo>
                  <a:lnTo>
                    <a:pt x="10" y="33"/>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6" name="Line 2108"/>
            <p:cNvSpPr>
              <a:spLocks noChangeShapeType="1"/>
            </p:cNvSpPr>
            <p:nvPr/>
          </p:nvSpPr>
          <p:spPr bwMode="auto">
            <a:xfrm>
              <a:off x="9499" y="2040"/>
              <a:ext cx="0" cy="635"/>
            </a:xfrm>
            <a:prstGeom prst="line">
              <a:avLst/>
            </a:prstGeom>
            <a:noFill/>
            <a:ln w="31481">
              <a:solidFill>
                <a:srgbClr val="515154"/>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7" name="Picture 2109"/>
            <p:cNvPicPr>
              <a:picLocks noChangeAspect="1" noChangeArrowheads="1"/>
            </p:cNvPicPr>
            <p:nvPr/>
          </p:nvPicPr>
          <p:blipFill>
            <a:blip r:embed="rId66" cstate="print"/>
            <a:srcRect/>
            <a:stretch>
              <a:fillRect/>
            </a:stretch>
          </p:blipFill>
          <p:spPr bwMode="auto">
            <a:xfrm>
              <a:off x="9913" y="2315"/>
              <a:ext cx="138" cy="89"/>
            </a:xfrm>
            <a:prstGeom prst="rect">
              <a:avLst/>
            </a:prstGeom>
            <a:noFill/>
          </p:spPr>
        </p:pic>
        <p:sp>
          <p:nvSpPr>
            <p:cNvPr id="198" name="Freeform 2110"/>
            <p:cNvSpPr>
              <a:spLocks/>
            </p:cNvSpPr>
            <p:nvPr/>
          </p:nvSpPr>
          <p:spPr bwMode="auto">
            <a:xfrm>
              <a:off x="9913" y="2315"/>
              <a:ext cx="138" cy="89"/>
            </a:xfrm>
            <a:custGeom>
              <a:avLst/>
              <a:gdLst>
                <a:gd name="T0" fmla="*/ 0 w 138"/>
                <a:gd name="T1" fmla="*/ 2316 h 89"/>
                <a:gd name="T2" fmla="*/ 105 w 138"/>
                <a:gd name="T3" fmla="*/ 2316 h 89"/>
                <a:gd name="T4" fmla="*/ 118 w 138"/>
                <a:gd name="T5" fmla="*/ 2318 h 89"/>
                <a:gd name="T6" fmla="*/ 128 w 138"/>
                <a:gd name="T7" fmla="*/ 2325 h 89"/>
                <a:gd name="T8" fmla="*/ 135 w 138"/>
                <a:gd name="T9" fmla="*/ 2336 h 89"/>
                <a:gd name="T10" fmla="*/ 138 w 138"/>
                <a:gd name="T11" fmla="*/ 2349 h 89"/>
                <a:gd name="T12" fmla="*/ 138 w 138"/>
                <a:gd name="T13" fmla="*/ 2371 h 89"/>
                <a:gd name="T14" fmla="*/ 135 w 138"/>
                <a:gd name="T15" fmla="*/ 2384 h 89"/>
                <a:gd name="T16" fmla="*/ 128 w 138"/>
                <a:gd name="T17" fmla="*/ 2395 h 89"/>
                <a:gd name="T18" fmla="*/ 118 w 138"/>
                <a:gd name="T19" fmla="*/ 2402 h 89"/>
                <a:gd name="T20" fmla="*/ 105 w 138"/>
                <a:gd name="T21" fmla="*/ 2404 h 89"/>
                <a:gd name="T22" fmla="*/ 0 w 138"/>
                <a:gd name="T23" fmla="*/ 2404 h 89"/>
                <a:gd name="T24" fmla="*/ 0 w 138"/>
                <a:gd name="T25" fmla="*/ 2316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 h="89">
                  <a:moveTo>
                    <a:pt x="0" y="0"/>
                  </a:moveTo>
                  <a:lnTo>
                    <a:pt x="105" y="0"/>
                  </a:lnTo>
                  <a:lnTo>
                    <a:pt x="118" y="2"/>
                  </a:lnTo>
                  <a:lnTo>
                    <a:pt x="128" y="9"/>
                  </a:lnTo>
                  <a:lnTo>
                    <a:pt x="135" y="20"/>
                  </a:lnTo>
                  <a:lnTo>
                    <a:pt x="138" y="33"/>
                  </a:lnTo>
                  <a:lnTo>
                    <a:pt x="138" y="55"/>
                  </a:lnTo>
                  <a:lnTo>
                    <a:pt x="135" y="68"/>
                  </a:lnTo>
                  <a:lnTo>
                    <a:pt x="128" y="79"/>
                  </a:lnTo>
                  <a:lnTo>
                    <a:pt x="118" y="86"/>
                  </a:lnTo>
                  <a:lnTo>
                    <a:pt x="105" y="88"/>
                  </a:lnTo>
                  <a:lnTo>
                    <a:pt x="0" y="88"/>
                  </a:lnTo>
                  <a:lnTo>
                    <a:pt x="0" y="0"/>
                  </a:lnTo>
                  <a:close/>
                </a:path>
              </a:pathLst>
            </a:custGeom>
            <a:noFill/>
            <a:ln w="657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9" name="Picture 2111"/>
            <p:cNvPicPr>
              <a:picLocks noChangeAspect="1" noChangeArrowheads="1"/>
            </p:cNvPicPr>
            <p:nvPr/>
          </p:nvPicPr>
          <p:blipFill>
            <a:blip r:embed="rId67" cstate="print"/>
            <a:srcRect/>
            <a:stretch>
              <a:fillRect/>
            </a:stretch>
          </p:blipFill>
          <p:spPr bwMode="auto">
            <a:xfrm>
              <a:off x="9980" y="2340"/>
              <a:ext cx="47" cy="47"/>
            </a:xfrm>
            <a:prstGeom prst="rect">
              <a:avLst/>
            </a:prstGeom>
            <a:noFill/>
          </p:spPr>
        </p:pic>
        <p:sp>
          <p:nvSpPr>
            <p:cNvPr id="200" name="Freeform 2112"/>
            <p:cNvSpPr>
              <a:spLocks/>
            </p:cNvSpPr>
            <p:nvPr/>
          </p:nvSpPr>
          <p:spPr bwMode="auto">
            <a:xfrm>
              <a:off x="9980" y="2340"/>
              <a:ext cx="47" cy="47"/>
            </a:xfrm>
            <a:custGeom>
              <a:avLst/>
              <a:gdLst>
                <a:gd name="T0" fmla="*/ 23 w 47"/>
                <a:gd name="T1" fmla="*/ 2340 h 47"/>
                <a:gd name="T2" fmla="*/ 10 w 47"/>
                <a:gd name="T3" fmla="*/ 2340 h 47"/>
                <a:gd name="T4" fmla="*/ 0 w 47"/>
                <a:gd name="T5" fmla="*/ 2351 h 47"/>
                <a:gd name="T6" fmla="*/ 0 w 47"/>
                <a:gd name="T7" fmla="*/ 2363 h 47"/>
                <a:gd name="T8" fmla="*/ 0 w 47"/>
                <a:gd name="T9" fmla="*/ 2376 h 47"/>
                <a:gd name="T10" fmla="*/ 10 w 47"/>
                <a:gd name="T11" fmla="*/ 2386 h 47"/>
                <a:gd name="T12" fmla="*/ 23 w 47"/>
                <a:gd name="T13" fmla="*/ 2386 h 47"/>
                <a:gd name="T14" fmla="*/ 36 w 47"/>
                <a:gd name="T15" fmla="*/ 2386 h 47"/>
                <a:gd name="T16" fmla="*/ 46 w 47"/>
                <a:gd name="T17" fmla="*/ 2376 h 47"/>
                <a:gd name="T18" fmla="*/ 46 w 47"/>
                <a:gd name="T19" fmla="*/ 2363 h 47"/>
                <a:gd name="T20" fmla="*/ 46 w 47"/>
                <a:gd name="T21" fmla="*/ 2351 h 47"/>
                <a:gd name="T22" fmla="*/ 36 w 47"/>
                <a:gd name="T23" fmla="*/ 2340 h 47"/>
                <a:gd name="T24" fmla="*/ 23 w 47"/>
                <a:gd name="T25" fmla="*/ 234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47">
                  <a:moveTo>
                    <a:pt x="23" y="0"/>
                  </a:moveTo>
                  <a:lnTo>
                    <a:pt x="10" y="0"/>
                  </a:lnTo>
                  <a:lnTo>
                    <a:pt x="0" y="11"/>
                  </a:lnTo>
                  <a:lnTo>
                    <a:pt x="0" y="23"/>
                  </a:lnTo>
                  <a:lnTo>
                    <a:pt x="0" y="36"/>
                  </a:lnTo>
                  <a:lnTo>
                    <a:pt x="10" y="46"/>
                  </a:lnTo>
                  <a:lnTo>
                    <a:pt x="23" y="46"/>
                  </a:lnTo>
                  <a:lnTo>
                    <a:pt x="36" y="46"/>
                  </a:lnTo>
                  <a:lnTo>
                    <a:pt x="46" y="36"/>
                  </a:lnTo>
                  <a:lnTo>
                    <a:pt x="46" y="23"/>
                  </a:lnTo>
                  <a:lnTo>
                    <a:pt x="46" y="11"/>
                  </a:lnTo>
                  <a:lnTo>
                    <a:pt x="36" y="0"/>
                  </a:lnTo>
                  <a:lnTo>
                    <a:pt x="23" y="0"/>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1" name="Picture 2113"/>
            <p:cNvPicPr>
              <a:picLocks noChangeAspect="1" noChangeArrowheads="1"/>
            </p:cNvPicPr>
            <p:nvPr/>
          </p:nvPicPr>
          <p:blipFill>
            <a:blip r:embed="rId68" cstate="print"/>
            <a:srcRect/>
            <a:stretch>
              <a:fillRect/>
            </a:stretch>
          </p:blipFill>
          <p:spPr bwMode="auto">
            <a:xfrm>
              <a:off x="9532" y="2332"/>
              <a:ext cx="379" cy="54"/>
            </a:xfrm>
            <a:prstGeom prst="rect">
              <a:avLst/>
            </a:prstGeom>
            <a:noFill/>
          </p:spPr>
        </p:pic>
        <p:sp>
          <p:nvSpPr>
            <p:cNvPr id="202" name="Rectangle 2114"/>
            <p:cNvSpPr>
              <a:spLocks noChangeArrowheads="1"/>
            </p:cNvSpPr>
            <p:nvPr/>
          </p:nvSpPr>
          <p:spPr bwMode="auto">
            <a:xfrm>
              <a:off x="9532" y="2332"/>
              <a:ext cx="379" cy="55"/>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03" name="Line 2115"/>
            <p:cNvSpPr>
              <a:spLocks noChangeShapeType="1"/>
            </p:cNvSpPr>
            <p:nvPr/>
          </p:nvSpPr>
          <p:spPr bwMode="auto">
            <a:xfrm>
              <a:off x="9892"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4" name="Line 2116"/>
            <p:cNvSpPr>
              <a:spLocks noChangeShapeType="1"/>
            </p:cNvSpPr>
            <p:nvPr/>
          </p:nvSpPr>
          <p:spPr bwMode="auto">
            <a:xfrm>
              <a:off x="9876"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5" name="Line 2117"/>
            <p:cNvSpPr>
              <a:spLocks noChangeShapeType="1"/>
            </p:cNvSpPr>
            <p:nvPr/>
          </p:nvSpPr>
          <p:spPr bwMode="auto">
            <a:xfrm>
              <a:off x="9860"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6" name="Line 2118"/>
            <p:cNvSpPr>
              <a:spLocks noChangeShapeType="1"/>
            </p:cNvSpPr>
            <p:nvPr/>
          </p:nvSpPr>
          <p:spPr bwMode="auto">
            <a:xfrm>
              <a:off x="9844" y="2388"/>
              <a:ext cx="0" cy="0"/>
            </a:xfrm>
            <a:prstGeom prst="line">
              <a:avLst/>
            </a:prstGeom>
            <a:noFill/>
            <a:ln w="49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7" name="Picture 2119"/>
            <p:cNvPicPr>
              <a:picLocks noChangeAspect="1" noChangeArrowheads="1"/>
            </p:cNvPicPr>
            <p:nvPr/>
          </p:nvPicPr>
          <p:blipFill>
            <a:blip r:embed="rId69" cstate="print"/>
            <a:srcRect/>
            <a:stretch>
              <a:fillRect/>
            </a:stretch>
          </p:blipFill>
          <p:spPr bwMode="auto">
            <a:xfrm>
              <a:off x="9493" y="2152"/>
              <a:ext cx="39" cy="397"/>
            </a:xfrm>
            <a:prstGeom prst="rect">
              <a:avLst/>
            </a:prstGeom>
            <a:noFill/>
          </p:spPr>
        </p:pic>
        <p:sp>
          <p:nvSpPr>
            <p:cNvPr id="208" name="Freeform 2120"/>
            <p:cNvSpPr>
              <a:spLocks/>
            </p:cNvSpPr>
            <p:nvPr/>
          </p:nvSpPr>
          <p:spPr bwMode="auto">
            <a:xfrm>
              <a:off x="9493" y="2152"/>
              <a:ext cx="39" cy="397"/>
            </a:xfrm>
            <a:custGeom>
              <a:avLst/>
              <a:gdLst>
                <a:gd name="T0" fmla="*/ 23 w 39"/>
                <a:gd name="T1" fmla="*/ 2152 h 397"/>
                <a:gd name="T2" fmla="*/ 0 w 39"/>
                <a:gd name="T3" fmla="*/ 2152 h 397"/>
                <a:gd name="T4" fmla="*/ 0 w 39"/>
                <a:gd name="T5" fmla="*/ 2549 h 397"/>
                <a:gd name="T6" fmla="*/ 23 w 39"/>
                <a:gd name="T7" fmla="*/ 2549 h 397"/>
                <a:gd name="T8" fmla="*/ 31 w 39"/>
                <a:gd name="T9" fmla="*/ 2549 h 397"/>
                <a:gd name="T10" fmla="*/ 38 w 39"/>
                <a:gd name="T11" fmla="*/ 2542 h 397"/>
                <a:gd name="T12" fmla="*/ 38 w 39"/>
                <a:gd name="T13" fmla="*/ 2533 h 397"/>
                <a:gd name="T14" fmla="*/ 38 w 39"/>
                <a:gd name="T15" fmla="*/ 2168 h 397"/>
                <a:gd name="T16" fmla="*/ 38 w 39"/>
                <a:gd name="T17" fmla="*/ 2159 h 397"/>
                <a:gd name="T18" fmla="*/ 31 w 39"/>
                <a:gd name="T19" fmla="*/ 2152 h 397"/>
                <a:gd name="T20" fmla="*/ 23 w 39"/>
                <a:gd name="T21" fmla="*/ 2152 h 3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397">
                  <a:moveTo>
                    <a:pt x="23" y="0"/>
                  </a:moveTo>
                  <a:lnTo>
                    <a:pt x="0" y="0"/>
                  </a:lnTo>
                  <a:lnTo>
                    <a:pt x="0" y="397"/>
                  </a:lnTo>
                  <a:lnTo>
                    <a:pt x="23" y="397"/>
                  </a:lnTo>
                  <a:lnTo>
                    <a:pt x="31" y="397"/>
                  </a:lnTo>
                  <a:lnTo>
                    <a:pt x="38" y="390"/>
                  </a:lnTo>
                  <a:lnTo>
                    <a:pt x="38" y="381"/>
                  </a:lnTo>
                  <a:lnTo>
                    <a:pt x="38" y="16"/>
                  </a:lnTo>
                  <a:lnTo>
                    <a:pt x="38" y="7"/>
                  </a:lnTo>
                  <a:lnTo>
                    <a:pt x="31" y="0"/>
                  </a:lnTo>
                  <a:lnTo>
                    <a:pt x="23" y="0"/>
                  </a:lnTo>
                </a:path>
              </a:pathLst>
            </a:custGeom>
            <a:noFill/>
            <a:ln w="656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9" name="Picture 2121"/>
            <p:cNvPicPr>
              <a:picLocks noChangeAspect="1" noChangeArrowheads="1"/>
            </p:cNvPicPr>
            <p:nvPr/>
          </p:nvPicPr>
          <p:blipFill>
            <a:blip r:embed="rId70" cstate="print"/>
            <a:srcRect/>
            <a:stretch>
              <a:fillRect/>
            </a:stretch>
          </p:blipFill>
          <p:spPr bwMode="auto">
            <a:xfrm>
              <a:off x="6579" y="1823"/>
              <a:ext cx="71" cy="20"/>
            </a:xfrm>
            <a:prstGeom prst="rect">
              <a:avLst/>
            </a:prstGeom>
            <a:noFill/>
          </p:spPr>
        </p:pic>
        <p:sp>
          <p:nvSpPr>
            <p:cNvPr id="210" name="Rectangle 2122"/>
            <p:cNvSpPr>
              <a:spLocks noChangeArrowheads="1"/>
            </p:cNvSpPr>
            <p:nvPr/>
          </p:nvSpPr>
          <p:spPr bwMode="auto">
            <a:xfrm>
              <a:off x="6579" y="1823"/>
              <a:ext cx="71" cy="20"/>
            </a:xfrm>
            <a:prstGeom prst="rect">
              <a:avLst/>
            </a:prstGeom>
            <a:noFill/>
            <a:ln w="657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1" name="Picture 2123"/>
            <p:cNvPicPr>
              <a:picLocks noChangeAspect="1" noChangeArrowheads="1"/>
            </p:cNvPicPr>
            <p:nvPr/>
          </p:nvPicPr>
          <p:blipFill>
            <a:blip r:embed="rId71" cstate="print"/>
            <a:srcRect/>
            <a:stretch>
              <a:fillRect/>
            </a:stretch>
          </p:blipFill>
          <p:spPr bwMode="auto">
            <a:xfrm>
              <a:off x="6252" y="2626"/>
              <a:ext cx="393" cy="117"/>
            </a:xfrm>
            <a:prstGeom prst="rect">
              <a:avLst/>
            </a:prstGeom>
            <a:noFill/>
          </p:spPr>
        </p:pic>
        <p:pic>
          <p:nvPicPr>
            <p:cNvPr id="212" name="Picture 2124"/>
            <p:cNvPicPr>
              <a:picLocks noChangeAspect="1" noChangeArrowheads="1"/>
            </p:cNvPicPr>
            <p:nvPr/>
          </p:nvPicPr>
          <p:blipFill>
            <a:blip r:embed="rId72" cstate="print"/>
            <a:srcRect/>
            <a:stretch>
              <a:fillRect/>
            </a:stretch>
          </p:blipFill>
          <p:spPr bwMode="auto">
            <a:xfrm>
              <a:off x="7695" y="2626"/>
              <a:ext cx="611" cy="117"/>
            </a:xfrm>
            <a:prstGeom prst="rect">
              <a:avLst/>
            </a:prstGeom>
            <a:noFill/>
          </p:spPr>
        </p:pic>
        <p:pic>
          <p:nvPicPr>
            <p:cNvPr id="213" name="Picture 2125"/>
            <p:cNvPicPr>
              <a:picLocks noChangeAspect="1" noChangeArrowheads="1"/>
            </p:cNvPicPr>
            <p:nvPr/>
          </p:nvPicPr>
          <p:blipFill>
            <a:blip r:embed="rId73" cstate="print"/>
            <a:srcRect/>
            <a:stretch>
              <a:fillRect/>
            </a:stretch>
          </p:blipFill>
          <p:spPr bwMode="auto">
            <a:xfrm>
              <a:off x="7782" y="3532"/>
              <a:ext cx="432" cy="115"/>
            </a:xfrm>
            <a:prstGeom prst="rect">
              <a:avLst/>
            </a:prstGeom>
            <a:noFill/>
          </p:spPr>
        </p:pic>
        <p:pic>
          <p:nvPicPr>
            <p:cNvPr id="214" name="Picture 2126"/>
            <p:cNvPicPr>
              <a:picLocks noChangeAspect="1" noChangeArrowheads="1"/>
            </p:cNvPicPr>
            <p:nvPr/>
          </p:nvPicPr>
          <p:blipFill>
            <a:blip r:embed="rId74" cstate="print"/>
            <a:srcRect/>
            <a:stretch>
              <a:fillRect/>
            </a:stretch>
          </p:blipFill>
          <p:spPr bwMode="auto">
            <a:xfrm>
              <a:off x="6509" y="1493"/>
              <a:ext cx="210" cy="165"/>
            </a:xfrm>
            <a:prstGeom prst="rect">
              <a:avLst/>
            </a:prstGeom>
            <a:noFill/>
          </p:spPr>
        </p:pic>
        <p:sp>
          <p:nvSpPr>
            <p:cNvPr id="215" name="Rectangle 2127"/>
            <p:cNvSpPr>
              <a:spLocks noChangeArrowheads="1"/>
            </p:cNvSpPr>
            <p:nvPr/>
          </p:nvSpPr>
          <p:spPr bwMode="auto">
            <a:xfrm>
              <a:off x="6509" y="1493"/>
              <a:ext cx="210" cy="165"/>
            </a:xfrm>
            <a:prstGeom prst="rect">
              <a:avLst/>
            </a:prstGeom>
            <a:noFill/>
            <a:ln w="656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16" name="AutoShape 2128"/>
            <p:cNvSpPr>
              <a:spLocks/>
            </p:cNvSpPr>
            <p:nvPr/>
          </p:nvSpPr>
          <p:spPr bwMode="auto">
            <a:xfrm>
              <a:off x="6583" y="1529"/>
              <a:ext cx="67" cy="90"/>
            </a:xfrm>
            <a:custGeom>
              <a:avLst/>
              <a:gdLst>
                <a:gd name="T0" fmla="*/ 12 w 67"/>
                <a:gd name="T1" fmla="*/ 1619 h 90"/>
                <a:gd name="T2" fmla="*/ 0 w 67"/>
                <a:gd name="T3" fmla="*/ 1619 h 90"/>
                <a:gd name="T4" fmla="*/ 0 w 67"/>
                <a:gd name="T5" fmla="*/ 1529 h 90"/>
                <a:gd name="T6" fmla="*/ 47 w 67"/>
                <a:gd name="T7" fmla="*/ 1529 h 90"/>
                <a:gd name="T8" fmla="*/ 54 w 67"/>
                <a:gd name="T9" fmla="*/ 1531 h 90"/>
                <a:gd name="T10" fmla="*/ 63 w 67"/>
                <a:gd name="T11" fmla="*/ 1540 h 90"/>
                <a:gd name="T12" fmla="*/ 12 w 67"/>
                <a:gd name="T13" fmla="*/ 1540 h 90"/>
                <a:gd name="T14" fmla="*/ 12 w 67"/>
                <a:gd name="T15" fmla="*/ 1571 h 90"/>
                <a:gd name="T16" fmla="*/ 62 w 67"/>
                <a:gd name="T17" fmla="*/ 1571 h 90"/>
                <a:gd name="T18" fmla="*/ 55 w 67"/>
                <a:gd name="T19" fmla="*/ 1579 h 90"/>
                <a:gd name="T20" fmla="*/ 49 w 67"/>
                <a:gd name="T21" fmla="*/ 1581 h 90"/>
                <a:gd name="T22" fmla="*/ 12 w 67"/>
                <a:gd name="T23" fmla="*/ 1581 h 90"/>
                <a:gd name="T24" fmla="*/ 12 w 67"/>
                <a:gd name="T25" fmla="*/ 1619 h 90"/>
                <a:gd name="T26" fmla="*/ 62 w 67"/>
                <a:gd name="T27" fmla="*/ 1571 h 90"/>
                <a:gd name="T28" fmla="*/ 41 w 67"/>
                <a:gd name="T29" fmla="*/ 1571 h 90"/>
                <a:gd name="T30" fmla="*/ 45 w 67"/>
                <a:gd name="T31" fmla="*/ 1570 h 90"/>
                <a:gd name="T32" fmla="*/ 52 w 67"/>
                <a:gd name="T33" fmla="*/ 1565 h 90"/>
                <a:gd name="T34" fmla="*/ 54 w 67"/>
                <a:gd name="T35" fmla="*/ 1561 h 90"/>
                <a:gd name="T36" fmla="*/ 54 w 67"/>
                <a:gd name="T37" fmla="*/ 1549 h 90"/>
                <a:gd name="T38" fmla="*/ 51 w 67"/>
                <a:gd name="T39" fmla="*/ 1544 h 90"/>
                <a:gd name="T40" fmla="*/ 44 w 67"/>
                <a:gd name="T41" fmla="*/ 1540 h 90"/>
                <a:gd name="T42" fmla="*/ 40 w 67"/>
                <a:gd name="T43" fmla="*/ 1540 h 90"/>
                <a:gd name="T44" fmla="*/ 63 w 67"/>
                <a:gd name="T45" fmla="*/ 1540 h 90"/>
                <a:gd name="T46" fmla="*/ 64 w 67"/>
                <a:gd name="T47" fmla="*/ 1541 h 90"/>
                <a:gd name="T48" fmla="*/ 66 w 67"/>
                <a:gd name="T49" fmla="*/ 1547 h 90"/>
                <a:gd name="T50" fmla="*/ 66 w 67"/>
                <a:gd name="T51" fmla="*/ 1562 h 90"/>
                <a:gd name="T52" fmla="*/ 64 w 67"/>
                <a:gd name="T53" fmla="*/ 1568 h 90"/>
                <a:gd name="T54" fmla="*/ 62 w 67"/>
                <a:gd name="T55" fmla="*/ 1571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90">
                  <a:moveTo>
                    <a:pt x="12" y="90"/>
                  </a:moveTo>
                  <a:lnTo>
                    <a:pt x="0" y="90"/>
                  </a:lnTo>
                  <a:lnTo>
                    <a:pt x="0" y="0"/>
                  </a:lnTo>
                  <a:lnTo>
                    <a:pt x="47" y="0"/>
                  </a:lnTo>
                  <a:lnTo>
                    <a:pt x="54" y="2"/>
                  </a:lnTo>
                  <a:lnTo>
                    <a:pt x="63" y="11"/>
                  </a:lnTo>
                  <a:lnTo>
                    <a:pt x="12" y="11"/>
                  </a:lnTo>
                  <a:lnTo>
                    <a:pt x="12" y="42"/>
                  </a:lnTo>
                  <a:lnTo>
                    <a:pt x="62" y="42"/>
                  </a:lnTo>
                  <a:lnTo>
                    <a:pt x="55" y="50"/>
                  </a:lnTo>
                  <a:lnTo>
                    <a:pt x="49" y="52"/>
                  </a:lnTo>
                  <a:lnTo>
                    <a:pt x="12" y="52"/>
                  </a:lnTo>
                  <a:lnTo>
                    <a:pt x="12" y="90"/>
                  </a:lnTo>
                  <a:close/>
                  <a:moveTo>
                    <a:pt x="62" y="42"/>
                  </a:moveTo>
                  <a:lnTo>
                    <a:pt x="41" y="42"/>
                  </a:lnTo>
                  <a:lnTo>
                    <a:pt x="45" y="41"/>
                  </a:lnTo>
                  <a:lnTo>
                    <a:pt x="52" y="36"/>
                  </a:lnTo>
                  <a:lnTo>
                    <a:pt x="54" y="32"/>
                  </a:lnTo>
                  <a:lnTo>
                    <a:pt x="54" y="20"/>
                  </a:lnTo>
                  <a:lnTo>
                    <a:pt x="51" y="15"/>
                  </a:lnTo>
                  <a:lnTo>
                    <a:pt x="44" y="11"/>
                  </a:lnTo>
                  <a:lnTo>
                    <a:pt x="40" y="11"/>
                  </a:lnTo>
                  <a:lnTo>
                    <a:pt x="63" y="11"/>
                  </a:lnTo>
                  <a:lnTo>
                    <a:pt x="64" y="12"/>
                  </a:lnTo>
                  <a:lnTo>
                    <a:pt x="66" y="18"/>
                  </a:lnTo>
                  <a:lnTo>
                    <a:pt x="66" y="33"/>
                  </a:lnTo>
                  <a:lnTo>
                    <a:pt x="64" y="39"/>
                  </a:lnTo>
                  <a:lnTo>
                    <a:pt x="62"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7" name="Picture 2129"/>
            <p:cNvPicPr>
              <a:picLocks noChangeAspect="1" noChangeArrowheads="1"/>
            </p:cNvPicPr>
            <p:nvPr/>
          </p:nvPicPr>
          <p:blipFill>
            <a:blip r:embed="rId75" cstate="print"/>
            <a:srcRect/>
            <a:stretch>
              <a:fillRect/>
            </a:stretch>
          </p:blipFill>
          <p:spPr bwMode="auto">
            <a:xfrm>
              <a:off x="6509" y="1658"/>
              <a:ext cx="210" cy="165"/>
            </a:xfrm>
            <a:prstGeom prst="rect">
              <a:avLst/>
            </a:prstGeom>
            <a:noFill/>
          </p:spPr>
        </p:pic>
        <p:sp>
          <p:nvSpPr>
            <p:cNvPr id="218" name="Rectangle 2130"/>
            <p:cNvSpPr>
              <a:spLocks noChangeArrowheads="1"/>
            </p:cNvSpPr>
            <p:nvPr/>
          </p:nvSpPr>
          <p:spPr bwMode="auto">
            <a:xfrm>
              <a:off x="6509" y="1658"/>
              <a:ext cx="210" cy="165"/>
            </a:xfrm>
            <a:prstGeom prst="rect">
              <a:avLst/>
            </a:prstGeom>
            <a:noFill/>
            <a:ln w="656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19" name="AutoShape 2131"/>
            <p:cNvSpPr>
              <a:spLocks/>
            </p:cNvSpPr>
            <p:nvPr/>
          </p:nvSpPr>
          <p:spPr bwMode="auto">
            <a:xfrm>
              <a:off x="6578" y="1691"/>
              <a:ext cx="70" cy="95"/>
            </a:xfrm>
            <a:custGeom>
              <a:avLst/>
              <a:gdLst>
                <a:gd name="T0" fmla="*/ 65 w 70"/>
                <a:gd name="T1" fmla="*/ 1776 h 95"/>
                <a:gd name="T2" fmla="*/ 40 w 70"/>
                <a:gd name="T3" fmla="*/ 1776 h 95"/>
                <a:gd name="T4" fmla="*/ 44 w 70"/>
                <a:gd name="T5" fmla="*/ 1775 h 95"/>
                <a:gd name="T6" fmla="*/ 54 w 70"/>
                <a:gd name="T7" fmla="*/ 1771 h 95"/>
                <a:gd name="T8" fmla="*/ 58 w 70"/>
                <a:gd name="T9" fmla="*/ 1767 h 95"/>
                <a:gd name="T10" fmla="*/ 58 w 70"/>
                <a:gd name="T11" fmla="*/ 1755 h 95"/>
                <a:gd name="T12" fmla="*/ 56 w 70"/>
                <a:gd name="T13" fmla="*/ 1752 h 95"/>
                <a:gd name="T14" fmla="*/ 53 w 70"/>
                <a:gd name="T15" fmla="*/ 1750 h 95"/>
                <a:gd name="T16" fmla="*/ 50 w 70"/>
                <a:gd name="T17" fmla="*/ 1748 h 95"/>
                <a:gd name="T18" fmla="*/ 46 w 70"/>
                <a:gd name="T19" fmla="*/ 1746 h 95"/>
                <a:gd name="T20" fmla="*/ 20 w 70"/>
                <a:gd name="T21" fmla="*/ 1740 h 95"/>
                <a:gd name="T22" fmla="*/ 14 w 70"/>
                <a:gd name="T23" fmla="*/ 1738 h 95"/>
                <a:gd name="T24" fmla="*/ 6 w 70"/>
                <a:gd name="T25" fmla="*/ 1732 h 95"/>
                <a:gd name="T26" fmla="*/ 3 w 70"/>
                <a:gd name="T27" fmla="*/ 1727 h 95"/>
                <a:gd name="T28" fmla="*/ 3 w 70"/>
                <a:gd name="T29" fmla="*/ 1711 h 95"/>
                <a:gd name="T30" fmla="*/ 6 w 70"/>
                <a:gd name="T31" fmla="*/ 1704 h 95"/>
                <a:gd name="T32" fmla="*/ 16 w 70"/>
                <a:gd name="T33" fmla="*/ 1694 h 95"/>
                <a:gd name="T34" fmla="*/ 24 w 70"/>
                <a:gd name="T35" fmla="*/ 1691 h 95"/>
                <a:gd name="T36" fmla="*/ 43 w 70"/>
                <a:gd name="T37" fmla="*/ 1691 h 95"/>
                <a:gd name="T38" fmla="*/ 51 w 70"/>
                <a:gd name="T39" fmla="*/ 1694 h 95"/>
                <a:gd name="T40" fmla="*/ 63 w 70"/>
                <a:gd name="T41" fmla="*/ 1702 h 95"/>
                <a:gd name="T42" fmla="*/ 27 w 70"/>
                <a:gd name="T43" fmla="*/ 1702 h 95"/>
                <a:gd name="T44" fmla="*/ 22 w 70"/>
                <a:gd name="T45" fmla="*/ 1704 h 95"/>
                <a:gd name="T46" fmla="*/ 16 w 70"/>
                <a:gd name="T47" fmla="*/ 1710 h 95"/>
                <a:gd name="T48" fmla="*/ 15 w 70"/>
                <a:gd name="T49" fmla="*/ 1713 h 95"/>
                <a:gd name="T50" fmla="*/ 15 w 70"/>
                <a:gd name="T51" fmla="*/ 1721 h 95"/>
                <a:gd name="T52" fmla="*/ 16 w 70"/>
                <a:gd name="T53" fmla="*/ 1725 h 95"/>
                <a:gd name="T54" fmla="*/ 22 w 70"/>
                <a:gd name="T55" fmla="*/ 1728 h 95"/>
                <a:gd name="T56" fmla="*/ 27 w 70"/>
                <a:gd name="T57" fmla="*/ 1730 h 95"/>
                <a:gd name="T58" fmla="*/ 54 w 70"/>
                <a:gd name="T59" fmla="*/ 1736 h 95"/>
                <a:gd name="T60" fmla="*/ 58 w 70"/>
                <a:gd name="T61" fmla="*/ 1738 h 95"/>
                <a:gd name="T62" fmla="*/ 67 w 70"/>
                <a:gd name="T63" fmla="*/ 1744 h 95"/>
                <a:gd name="T64" fmla="*/ 69 w 70"/>
                <a:gd name="T65" fmla="*/ 1750 h 95"/>
                <a:gd name="T66" fmla="*/ 69 w 70"/>
                <a:gd name="T67" fmla="*/ 1768 h 95"/>
                <a:gd name="T68" fmla="*/ 66 w 70"/>
                <a:gd name="T69" fmla="*/ 1775 h 95"/>
                <a:gd name="T70" fmla="*/ 65 w 70"/>
                <a:gd name="T71" fmla="*/ 1776 h 95"/>
                <a:gd name="T72" fmla="*/ 67 w 70"/>
                <a:gd name="T73" fmla="*/ 1720 h 95"/>
                <a:gd name="T74" fmla="*/ 55 w 70"/>
                <a:gd name="T75" fmla="*/ 1720 h 95"/>
                <a:gd name="T76" fmla="*/ 55 w 70"/>
                <a:gd name="T77" fmla="*/ 1715 h 95"/>
                <a:gd name="T78" fmla="*/ 54 w 70"/>
                <a:gd name="T79" fmla="*/ 1712 h 95"/>
                <a:gd name="T80" fmla="*/ 48 w 70"/>
                <a:gd name="T81" fmla="*/ 1704 h 95"/>
                <a:gd name="T82" fmla="*/ 42 w 70"/>
                <a:gd name="T83" fmla="*/ 1702 h 95"/>
                <a:gd name="T84" fmla="*/ 63 w 70"/>
                <a:gd name="T85" fmla="*/ 1702 h 95"/>
                <a:gd name="T86" fmla="*/ 64 w 70"/>
                <a:gd name="T87" fmla="*/ 1703 h 95"/>
                <a:gd name="T88" fmla="*/ 67 w 70"/>
                <a:gd name="T89" fmla="*/ 1710 h 95"/>
                <a:gd name="T90" fmla="*/ 67 w 70"/>
                <a:gd name="T91" fmla="*/ 1720 h 95"/>
                <a:gd name="T92" fmla="*/ 44 w 70"/>
                <a:gd name="T93" fmla="*/ 1786 h 95"/>
                <a:gd name="T94" fmla="*/ 24 w 70"/>
                <a:gd name="T95" fmla="*/ 1786 h 95"/>
                <a:gd name="T96" fmla="*/ 15 w 70"/>
                <a:gd name="T97" fmla="*/ 1783 h 95"/>
                <a:gd name="T98" fmla="*/ 3 w 70"/>
                <a:gd name="T99" fmla="*/ 1772 h 95"/>
                <a:gd name="T100" fmla="*/ 0 w 70"/>
                <a:gd name="T101" fmla="*/ 1764 h 95"/>
                <a:gd name="T102" fmla="*/ 0 w 70"/>
                <a:gd name="T103" fmla="*/ 1754 h 95"/>
                <a:gd name="T104" fmla="*/ 11 w 70"/>
                <a:gd name="T105" fmla="*/ 1754 h 95"/>
                <a:gd name="T106" fmla="*/ 12 w 70"/>
                <a:gd name="T107" fmla="*/ 1759 h 95"/>
                <a:gd name="T108" fmla="*/ 13 w 70"/>
                <a:gd name="T109" fmla="*/ 1764 h 95"/>
                <a:gd name="T110" fmla="*/ 15 w 70"/>
                <a:gd name="T111" fmla="*/ 1767 h 95"/>
                <a:gd name="T112" fmla="*/ 19 w 70"/>
                <a:gd name="T113" fmla="*/ 1773 h 95"/>
                <a:gd name="T114" fmla="*/ 25 w 70"/>
                <a:gd name="T115" fmla="*/ 1776 h 95"/>
                <a:gd name="T116" fmla="*/ 65 w 70"/>
                <a:gd name="T117" fmla="*/ 1776 h 95"/>
                <a:gd name="T118" fmla="*/ 52 w 70"/>
                <a:gd name="T119" fmla="*/ 1784 h 95"/>
                <a:gd name="T120" fmla="*/ 44 w 70"/>
                <a:gd name="T121" fmla="*/ 1786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0" h="95">
                  <a:moveTo>
                    <a:pt x="65" y="85"/>
                  </a:moveTo>
                  <a:lnTo>
                    <a:pt x="40" y="85"/>
                  </a:lnTo>
                  <a:lnTo>
                    <a:pt x="44" y="84"/>
                  </a:lnTo>
                  <a:lnTo>
                    <a:pt x="54" y="80"/>
                  </a:lnTo>
                  <a:lnTo>
                    <a:pt x="58" y="76"/>
                  </a:lnTo>
                  <a:lnTo>
                    <a:pt x="58" y="64"/>
                  </a:lnTo>
                  <a:lnTo>
                    <a:pt x="56" y="61"/>
                  </a:lnTo>
                  <a:lnTo>
                    <a:pt x="53" y="59"/>
                  </a:lnTo>
                  <a:lnTo>
                    <a:pt x="50" y="57"/>
                  </a:lnTo>
                  <a:lnTo>
                    <a:pt x="46" y="55"/>
                  </a:lnTo>
                  <a:lnTo>
                    <a:pt x="20" y="49"/>
                  </a:lnTo>
                  <a:lnTo>
                    <a:pt x="14" y="47"/>
                  </a:lnTo>
                  <a:lnTo>
                    <a:pt x="6" y="41"/>
                  </a:lnTo>
                  <a:lnTo>
                    <a:pt x="3" y="36"/>
                  </a:lnTo>
                  <a:lnTo>
                    <a:pt x="3" y="20"/>
                  </a:lnTo>
                  <a:lnTo>
                    <a:pt x="6" y="13"/>
                  </a:lnTo>
                  <a:lnTo>
                    <a:pt x="16" y="3"/>
                  </a:lnTo>
                  <a:lnTo>
                    <a:pt x="24" y="0"/>
                  </a:lnTo>
                  <a:lnTo>
                    <a:pt x="43" y="0"/>
                  </a:lnTo>
                  <a:lnTo>
                    <a:pt x="51" y="3"/>
                  </a:lnTo>
                  <a:lnTo>
                    <a:pt x="63" y="11"/>
                  </a:lnTo>
                  <a:lnTo>
                    <a:pt x="27" y="11"/>
                  </a:lnTo>
                  <a:lnTo>
                    <a:pt x="22" y="13"/>
                  </a:lnTo>
                  <a:lnTo>
                    <a:pt x="16" y="19"/>
                  </a:lnTo>
                  <a:lnTo>
                    <a:pt x="15" y="22"/>
                  </a:lnTo>
                  <a:lnTo>
                    <a:pt x="15" y="30"/>
                  </a:lnTo>
                  <a:lnTo>
                    <a:pt x="16" y="34"/>
                  </a:lnTo>
                  <a:lnTo>
                    <a:pt x="22" y="37"/>
                  </a:lnTo>
                  <a:lnTo>
                    <a:pt x="27" y="39"/>
                  </a:lnTo>
                  <a:lnTo>
                    <a:pt x="54" y="45"/>
                  </a:lnTo>
                  <a:lnTo>
                    <a:pt x="58" y="47"/>
                  </a:lnTo>
                  <a:lnTo>
                    <a:pt x="67" y="53"/>
                  </a:lnTo>
                  <a:lnTo>
                    <a:pt x="69" y="59"/>
                  </a:lnTo>
                  <a:lnTo>
                    <a:pt x="69" y="77"/>
                  </a:lnTo>
                  <a:lnTo>
                    <a:pt x="66" y="84"/>
                  </a:lnTo>
                  <a:lnTo>
                    <a:pt x="65" y="85"/>
                  </a:lnTo>
                  <a:close/>
                  <a:moveTo>
                    <a:pt x="67" y="29"/>
                  </a:moveTo>
                  <a:lnTo>
                    <a:pt x="55" y="29"/>
                  </a:lnTo>
                  <a:lnTo>
                    <a:pt x="55" y="24"/>
                  </a:lnTo>
                  <a:lnTo>
                    <a:pt x="54" y="21"/>
                  </a:lnTo>
                  <a:lnTo>
                    <a:pt x="48" y="13"/>
                  </a:lnTo>
                  <a:lnTo>
                    <a:pt x="42" y="11"/>
                  </a:lnTo>
                  <a:lnTo>
                    <a:pt x="63" y="11"/>
                  </a:lnTo>
                  <a:lnTo>
                    <a:pt x="64" y="12"/>
                  </a:lnTo>
                  <a:lnTo>
                    <a:pt x="67" y="19"/>
                  </a:lnTo>
                  <a:lnTo>
                    <a:pt x="67" y="29"/>
                  </a:lnTo>
                  <a:close/>
                  <a:moveTo>
                    <a:pt x="44" y="95"/>
                  </a:moveTo>
                  <a:lnTo>
                    <a:pt x="24" y="95"/>
                  </a:lnTo>
                  <a:lnTo>
                    <a:pt x="15" y="92"/>
                  </a:lnTo>
                  <a:lnTo>
                    <a:pt x="3" y="81"/>
                  </a:lnTo>
                  <a:lnTo>
                    <a:pt x="0" y="73"/>
                  </a:lnTo>
                  <a:lnTo>
                    <a:pt x="0" y="63"/>
                  </a:lnTo>
                  <a:lnTo>
                    <a:pt x="11" y="63"/>
                  </a:lnTo>
                  <a:lnTo>
                    <a:pt x="12" y="68"/>
                  </a:lnTo>
                  <a:lnTo>
                    <a:pt x="13" y="73"/>
                  </a:lnTo>
                  <a:lnTo>
                    <a:pt x="15" y="76"/>
                  </a:lnTo>
                  <a:lnTo>
                    <a:pt x="19" y="82"/>
                  </a:lnTo>
                  <a:lnTo>
                    <a:pt x="25" y="85"/>
                  </a:lnTo>
                  <a:lnTo>
                    <a:pt x="65" y="85"/>
                  </a:lnTo>
                  <a:lnTo>
                    <a:pt x="52" y="93"/>
                  </a:lnTo>
                  <a:lnTo>
                    <a:pt x="44" y="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0" name="Picture 2132"/>
            <p:cNvPicPr>
              <a:picLocks noChangeAspect="1" noChangeArrowheads="1"/>
            </p:cNvPicPr>
            <p:nvPr/>
          </p:nvPicPr>
          <p:blipFill>
            <a:blip r:embed="rId76" cstate="print"/>
            <a:srcRect/>
            <a:stretch>
              <a:fillRect/>
            </a:stretch>
          </p:blipFill>
          <p:spPr bwMode="auto">
            <a:xfrm>
              <a:off x="6571" y="1841"/>
              <a:ext cx="87" cy="16"/>
            </a:xfrm>
            <a:prstGeom prst="rect">
              <a:avLst/>
            </a:prstGeom>
            <a:noFill/>
          </p:spPr>
        </p:pic>
        <p:sp>
          <p:nvSpPr>
            <p:cNvPr id="221" name="Rectangle 2133"/>
            <p:cNvSpPr>
              <a:spLocks noChangeArrowheads="1"/>
            </p:cNvSpPr>
            <p:nvPr/>
          </p:nvSpPr>
          <p:spPr bwMode="auto">
            <a:xfrm>
              <a:off x="6571" y="1841"/>
              <a:ext cx="87" cy="16"/>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22" name="Freeform 2134"/>
            <p:cNvSpPr>
              <a:spLocks/>
            </p:cNvSpPr>
            <p:nvPr/>
          </p:nvSpPr>
          <p:spPr bwMode="auto">
            <a:xfrm>
              <a:off x="7410" y="3566"/>
              <a:ext cx="79" cy="50"/>
            </a:xfrm>
            <a:custGeom>
              <a:avLst/>
              <a:gdLst>
                <a:gd name="T0" fmla="*/ 46 w 79"/>
                <a:gd name="T1" fmla="*/ 3616 h 50"/>
                <a:gd name="T2" fmla="*/ 46 w 79"/>
                <a:gd name="T3" fmla="*/ 3602 h 50"/>
                <a:gd name="T4" fmla="*/ 0 w 79"/>
                <a:gd name="T5" fmla="*/ 3602 h 50"/>
                <a:gd name="T6" fmla="*/ 0 w 79"/>
                <a:gd name="T7" fmla="*/ 3580 h 50"/>
                <a:gd name="T8" fmla="*/ 46 w 79"/>
                <a:gd name="T9" fmla="*/ 3580 h 50"/>
                <a:gd name="T10" fmla="*/ 46 w 79"/>
                <a:gd name="T11" fmla="*/ 3566 h 50"/>
                <a:gd name="T12" fmla="*/ 78 w 79"/>
                <a:gd name="T13" fmla="*/ 3591 h 50"/>
                <a:gd name="T14" fmla="*/ 46 w 79"/>
                <a:gd name="T15" fmla="*/ 3616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50">
                  <a:moveTo>
                    <a:pt x="46" y="50"/>
                  </a:moveTo>
                  <a:lnTo>
                    <a:pt x="46" y="36"/>
                  </a:lnTo>
                  <a:lnTo>
                    <a:pt x="0" y="36"/>
                  </a:lnTo>
                  <a:lnTo>
                    <a:pt x="0" y="14"/>
                  </a:lnTo>
                  <a:lnTo>
                    <a:pt x="46" y="14"/>
                  </a:lnTo>
                  <a:lnTo>
                    <a:pt x="46" y="0"/>
                  </a:lnTo>
                  <a:lnTo>
                    <a:pt x="78" y="25"/>
                  </a:lnTo>
                  <a:lnTo>
                    <a:pt x="46" y="50"/>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3" name="Picture 2135"/>
            <p:cNvPicPr>
              <a:picLocks noChangeAspect="1" noChangeArrowheads="1"/>
            </p:cNvPicPr>
            <p:nvPr/>
          </p:nvPicPr>
          <p:blipFill>
            <a:blip r:embed="rId77" cstate="print"/>
            <a:srcRect/>
            <a:stretch>
              <a:fillRect/>
            </a:stretch>
          </p:blipFill>
          <p:spPr bwMode="auto">
            <a:xfrm>
              <a:off x="6917" y="977"/>
              <a:ext cx="150" cy="147"/>
            </a:xfrm>
            <a:prstGeom prst="rect">
              <a:avLst/>
            </a:prstGeom>
            <a:noFill/>
          </p:spPr>
        </p:pic>
        <p:pic>
          <p:nvPicPr>
            <p:cNvPr id="224" name="Picture 2136"/>
            <p:cNvPicPr>
              <a:picLocks noChangeAspect="1" noChangeArrowheads="1"/>
            </p:cNvPicPr>
            <p:nvPr/>
          </p:nvPicPr>
          <p:blipFill>
            <a:blip r:embed="rId78" cstate="print"/>
            <a:srcRect/>
            <a:stretch>
              <a:fillRect/>
            </a:stretch>
          </p:blipFill>
          <p:spPr bwMode="auto">
            <a:xfrm>
              <a:off x="6641" y="3209"/>
              <a:ext cx="98" cy="29"/>
            </a:xfrm>
            <a:prstGeom prst="rect">
              <a:avLst/>
            </a:prstGeom>
            <a:noFill/>
          </p:spPr>
        </p:pic>
        <p:sp>
          <p:nvSpPr>
            <p:cNvPr id="225" name="Freeform 2137"/>
            <p:cNvSpPr>
              <a:spLocks/>
            </p:cNvSpPr>
            <p:nvPr/>
          </p:nvSpPr>
          <p:spPr bwMode="auto">
            <a:xfrm>
              <a:off x="6641" y="3209"/>
              <a:ext cx="98" cy="30"/>
            </a:xfrm>
            <a:custGeom>
              <a:avLst/>
              <a:gdLst>
                <a:gd name="T0" fmla="*/ 93 w 98"/>
                <a:gd name="T1" fmla="*/ 3238 h 30"/>
                <a:gd name="T2" fmla="*/ 4 w 98"/>
                <a:gd name="T3" fmla="*/ 3238 h 30"/>
                <a:gd name="T4" fmla="*/ 0 w 98"/>
                <a:gd name="T5" fmla="*/ 3209 h 30"/>
                <a:gd name="T6" fmla="*/ 97 w 98"/>
                <a:gd name="T7" fmla="*/ 3209 h 30"/>
                <a:gd name="T8" fmla="*/ 93 w 98"/>
                <a:gd name="T9" fmla="*/ 3238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30">
                  <a:moveTo>
                    <a:pt x="93" y="29"/>
                  </a:moveTo>
                  <a:lnTo>
                    <a:pt x="4" y="29"/>
                  </a:lnTo>
                  <a:lnTo>
                    <a:pt x="0" y="0"/>
                  </a:lnTo>
                  <a:lnTo>
                    <a:pt x="97" y="0"/>
                  </a:lnTo>
                  <a:lnTo>
                    <a:pt x="93" y="29"/>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6" name="Line 2138"/>
            <p:cNvSpPr>
              <a:spLocks noChangeShapeType="1"/>
            </p:cNvSpPr>
            <p:nvPr/>
          </p:nvSpPr>
          <p:spPr bwMode="auto">
            <a:xfrm>
              <a:off x="7532" y="3353"/>
              <a:ext cx="0" cy="205"/>
            </a:xfrm>
            <a:prstGeom prst="line">
              <a:avLst/>
            </a:prstGeom>
            <a:noFill/>
            <a:ln w="4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7" name="Line 2139"/>
            <p:cNvSpPr>
              <a:spLocks noChangeShapeType="1"/>
            </p:cNvSpPr>
            <p:nvPr/>
          </p:nvSpPr>
          <p:spPr bwMode="auto">
            <a:xfrm>
              <a:off x="7423" y="2721"/>
              <a:ext cx="131" cy="261"/>
            </a:xfrm>
            <a:prstGeom prst="line">
              <a:avLst/>
            </a:prstGeom>
            <a:noFill/>
            <a:ln w="43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8" name="Freeform 2140"/>
            <p:cNvSpPr>
              <a:spLocks/>
            </p:cNvSpPr>
            <p:nvPr/>
          </p:nvSpPr>
          <p:spPr bwMode="auto">
            <a:xfrm>
              <a:off x="6371" y="1148"/>
              <a:ext cx="467" cy="311"/>
            </a:xfrm>
            <a:custGeom>
              <a:avLst/>
              <a:gdLst>
                <a:gd name="T0" fmla="*/ 454 w 467"/>
                <a:gd name="T1" fmla="*/ 1460 h 311"/>
                <a:gd name="T2" fmla="*/ 284 w 467"/>
                <a:gd name="T3" fmla="*/ 1371 h 311"/>
                <a:gd name="T4" fmla="*/ 147 w 467"/>
                <a:gd name="T5" fmla="*/ 1309 h 311"/>
                <a:gd name="T6" fmla="*/ 5 w 467"/>
                <a:gd name="T7" fmla="*/ 1189 h 311"/>
                <a:gd name="T8" fmla="*/ 0 w 467"/>
                <a:gd name="T9" fmla="*/ 1157 h 311"/>
                <a:gd name="T10" fmla="*/ 8 w 467"/>
                <a:gd name="T11" fmla="*/ 1151 h 311"/>
                <a:gd name="T12" fmla="*/ 28 w 467"/>
                <a:gd name="T13" fmla="*/ 1149 h 311"/>
                <a:gd name="T14" fmla="*/ 463 w 467"/>
                <a:gd name="T15" fmla="*/ 1430 h 311"/>
                <a:gd name="T16" fmla="*/ 466 w 467"/>
                <a:gd name="T17" fmla="*/ 1445 h 311"/>
                <a:gd name="T18" fmla="*/ 454 w 467"/>
                <a:gd name="T19" fmla="*/ 146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7" h="311">
                  <a:moveTo>
                    <a:pt x="454" y="311"/>
                  </a:moveTo>
                  <a:lnTo>
                    <a:pt x="284" y="222"/>
                  </a:lnTo>
                  <a:lnTo>
                    <a:pt x="147" y="160"/>
                  </a:lnTo>
                  <a:lnTo>
                    <a:pt x="5" y="40"/>
                  </a:lnTo>
                  <a:lnTo>
                    <a:pt x="0" y="8"/>
                  </a:lnTo>
                  <a:lnTo>
                    <a:pt x="8" y="2"/>
                  </a:lnTo>
                  <a:lnTo>
                    <a:pt x="28" y="0"/>
                  </a:lnTo>
                  <a:lnTo>
                    <a:pt x="463" y="281"/>
                  </a:lnTo>
                  <a:lnTo>
                    <a:pt x="466" y="296"/>
                  </a:lnTo>
                  <a:lnTo>
                    <a:pt x="454" y="311"/>
                  </a:lnTo>
                  <a:close/>
                </a:path>
              </a:pathLst>
            </a:custGeom>
            <a:solidFill>
              <a:srgbClr val="46070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9" name="Picture 2141"/>
            <p:cNvPicPr>
              <a:picLocks noChangeAspect="1" noChangeArrowheads="1"/>
            </p:cNvPicPr>
            <p:nvPr/>
          </p:nvPicPr>
          <p:blipFill>
            <a:blip r:embed="rId79" cstate="print"/>
            <a:srcRect/>
            <a:stretch>
              <a:fillRect/>
            </a:stretch>
          </p:blipFill>
          <p:spPr bwMode="auto">
            <a:xfrm>
              <a:off x="6383" y="1145"/>
              <a:ext cx="457" cy="294"/>
            </a:xfrm>
            <a:prstGeom prst="rect">
              <a:avLst/>
            </a:prstGeom>
            <a:noFill/>
          </p:spPr>
        </p:pic>
        <p:sp>
          <p:nvSpPr>
            <p:cNvPr id="230" name="Freeform 2142"/>
            <p:cNvSpPr>
              <a:spLocks/>
            </p:cNvSpPr>
            <p:nvPr/>
          </p:nvSpPr>
          <p:spPr bwMode="auto">
            <a:xfrm>
              <a:off x="6383" y="1145"/>
              <a:ext cx="457" cy="295"/>
            </a:xfrm>
            <a:custGeom>
              <a:avLst/>
              <a:gdLst>
                <a:gd name="T0" fmla="*/ 14 w 457"/>
                <a:gd name="T1" fmla="*/ 1146 h 295"/>
                <a:gd name="T2" fmla="*/ 11 w 457"/>
                <a:gd name="T3" fmla="*/ 1150 h 295"/>
                <a:gd name="T4" fmla="*/ 12 w 457"/>
                <a:gd name="T5" fmla="*/ 1160 h 295"/>
                <a:gd name="T6" fmla="*/ 24 w 457"/>
                <a:gd name="T7" fmla="*/ 1179 h 295"/>
                <a:gd name="T8" fmla="*/ 98 w 457"/>
                <a:gd name="T9" fmla="*/ 1245 h 295"/>
                <a:gd name="T10" fmla="*/ 161 w 457"/>
                <a:gd name="T11" fmla="*/ 1286 h 295"/>
                <a:gd name="T12" fmla="*/ 198 w 457"/>
                <a:gd name="T13" fmla="*/ 1300 h 295"/>
                <a:gd name="T14" fmla="*/ 225 w 457"/>
                <a:gd name="T15" fmla="*/ 1310 h 295"/>
                <a:gd name="T16" fmla="*/ 254 w 457"/>
                <a:gd name="T17" fmla="*/ 1325 h 295"/>
                <a:gd name="T18" fmla="*/ 284 w 457"/>
                <a:gd name="T19" fmla="*/ 1342 h 295"/>
                <a:gd name="T20" fmla="*/ 312 w 457"/>
                <a:gd name="T21" fmla="*/ 1358 h 295"/>
                <a:gd name="T22" fmla="*/ 350 w 457"/>
                <a:gd name="T23" fmla="*/ 1381 h 295"/>
                <a:gd name="T24" fmla="*/ 395 w 457"/>
                <a:gd name="T25" fmla="*/ 1408 h 295"/>
                <a:gd name="T26" fmla="*/ 434 w 457"/>
                <a:gd name="T27" fmla="*/ 1426 h 295"/>
                <a:gd name="T28" fmla="*/ 455 w 457"/>
                <a:gd name="T29" fmla="*/ 1427 h 295"/>
                <a:gd name="T30" fmla="*/ 457 w 457"/>
                <a:gd name="T31" fmla="*/ 1432 h 295"/>
                <a:gd name="T32" fmla="*/ 454 w 457"/>
                <a:gd name="T33" fmla="*/ 1440 h 295"/>
                <a:gd name="T34" fmla="*/ 442 w 457"/>
                <a:gd name="T35" fmla="*/ 1438 h 295"/>
                <a:gd name="T36" fmla="*/ 432 w 457"/>
                <a:gd name="T37" fmla="*/ 1436 h 295"/>
                <a:gd name="T38" fmla="*/ 412 w 457"/>
                <a:gd name="T39" fmla="*/ 1427 h 295"/>
                <a:gd name="T40" fmla="*/ 376 w 457"/>
                <a:gd name="T41" fmla="*/ 1408 h 295"/>
                <a:gd name="T42" fmla="*/ 319 w 457"/>
                <a:gd name="T43" fmla="*/ 1374 h 295"/>
                <a:gd name="T44" fmla="*/ 269 w 457"/>
                <a:gd name="T45" fmla="*/ 1343 h 295"/>
                <a:gd name="T46" fmla="*/ 231 w 457"/>
                <a:gd name="T47" fmla="*/ 1324 h 295"/>
                <a:gd name="T48" fmla="*/ 203 w 457"/>
                <a:gd name="T49" fmla="*/ 1312 h 295"/>
                <a:gd name="T50" fmla="*/ 181 w 457"/>
                <a:gd name="T51" fmla="*/ 1305 h 295"/>
                <a:gd name="T52" fmla="*/ 154 w 457"/>
                <a:gd name="T53" fmla="*/ 1295 h 295"/>
                <a:gd name="T54" fmla="*/ 87 w 457"/>
                <a:gd name="T55" fmla="*/ 1250 h 295"/>
                <a:gd name="T56" fmla="*/ 41 w 457"/>
                <a:gd name="T57" fmla="*/ 1211 h 295"/>
                <a:gd name="T58" fmla="*/ 2 w 457"/>
                <a:gd name="T59" fmla="*/ 1163 h 295"/>
                <a:gd name="T60" fmla="*/ 0 w 457"/>
                <a:gd name="T61" fmla="*/ 1153 h 295"/>
                <a:gd name="T62" fmla="*/ 3 w 457"/>
                <a:gd name="T63" fmla="*/ 1148 h 295"/>
                <a:gd name="T64" fmla="*/ 6 w 457"/>
                <a:gd name="T65" fmla="*/ 1145 h 295"/>
                <a:gd name="T66" fmla="*/ 5 w 457"/>
                <a:gd name="T67" fmla="*/ 1146 h 295"/>
                <a:gd name="T68" fmla="*/ 14 w 457"/>
                <a:gd name="T69" fmla="*/ 1146 h 2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7" h="295">
                  <a:moveTo>
                    <a:pt x="14" y="1"/>
                  </a:moveTo>
                  <a:lnTo>
                    <a:pt x="11" y="5"/>
                  </a:lnTo>
                  <a:lnTo>
                    <a:pt x="12" y="15"/>
                  </a:lnTo>
                  <a:lnTo>
                    <a:pt x="24" y="34"/>
                  </a:lnTo>
                  <a:lnTo>
                    <a:pt x="98" y="100"/>
                  </a:lnTo>
                  <a:lnTo>
                    <a:pt x="161" y="141"/>
                  </a:lnTo>
                  <a:lnTo>
                    <a:pt x="198" y="155"/>
                  </a:lnTo>
                  <a:lnTo>
                    <a:pt x="225" y="165"/>
                  </a:lnTo>
                  <a:lnTo>
                    <a:pt x="254" y="180"/>
                  </a:lnTo>
                  <a:lnTo>
                    <a:pt x="284" y="197"/>
                  </a:lnTo>
                  <a:lnTo>
                    <a:pt x="312" y="213"/>
                  </a:lnTo>
                  <a:lnTo>
                    <a:pt x="350" y="236"/>
                  </a:lnTo>
                  <a:lnTo>
                    <a:pt x="395" y="263"/>
                  </a:lnTo>
                  <a:lnTo>
                    <a:pt x="434" y="281"/>
                  </a:lnTo>
                  <a:lnTo>
                    <a:pt x="455" y="282"/>
                  </a:lnTo>
                  <a:lnTo>
                    <a:pt x="457" y="287"/>
                  </a:lnTo>
                  <a:lnTo>
                    <a:pt x="454" y="295"/>
                  </a:lnTo>
                  <a:lnTo>
                    <a:pt x="442" y="293"/>
                  </a:lnTo>
                  <a:lnTo>
                    <a:pt x="432" y="291"/>
                  </a:lnTo>
                  <a:lnTo>
                    <a:pt x="412" y="282"/>
                  </a:lnTo>
                  <a:lnTo>
                    <a:pt x="376" y="263"/>
                  </a:lnTo>
                  <a:lnTo>
                    <a:pt x="319" y="229"/>
                  </a:lnTo>
                  <a:lnTo>
                    <a:pt x="269" y="198"/>
                  </a:lnTo>
                  <a:lnTo>
                    <a:pt x="231" y="179"/>
                  </a:lnTo>
                  <a:lnTo>
                    <a:pt x="203" y="167"/>
                  </a:lnTo>
                  <a:lnTo>
                    <a:pt x="181" y="160"/>
                  </a:lnTo>
                  <a:lnTo>
                    <a:pt x="154" y="150"/>
                  </a:lnTo>
                  <a:lnTo>
                    <a:pt x="87" y="105"/>
                  </a:lnTo>
                  <a:lnTo>
                    <a:pt x="41" y="66"/>
                  </a:lnTo>
                  <a:lnTo>
                    <a:pt x="2" y="18"/>
                  </a:lnTo>
                  <a:lnTo>
                    <a:pt x="0" y="8"/>
                  </a:lnTo>
                  <a:lnTo>
                    <a:pt x="3" y="3"/>
                  </a:lnTo>
                  <a:lnTo>
                    <a:pt x="6" y="0"/>
                  </a:lnTo>
                  <a:lnTo>
                    <a:pt x="5" y="1"/>
                  </a:lnTo>
                  <a:lnTo>
                    <a:pt x="14" y="1"/>
                  </a:lnTo>
                  <a:close/>
                </a:path>
              </a:pathLst>
            </a:custGeom>
            <a:noFill/>
            <a:ln w="268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1" name="Picture 2143"/>
            <p:cNvPicPr>
              <a:picLocks noChangeAspect="1" noChangeArrowheads="1"/>
            </p:cNvPicPr>
            <p:nvPr/>
          </p:nvPicPr>
          <p:blipFill>
            <a:blip r:embed="rId80" cstate="print"/>
            <a:srcRect/>
            <a:stretch>
              <a:fillRect/>
            </a:stretch>
          </p:blipFill>
          <p:spPr bwMode="auto">
            <a:xfrm>
              <a:off x="6347" y="1068"/>
              <a:ext cx="606" cy="426"/>
            </a:xfrm>
            <a:prstGeom prst="rect">
              <a:avLst/>
            </a:prstGeom>
            <a:noFill/>
          </p:spPr>
        </p:pic>
        <p:pic>
          <p:nvPicPr>
            <p:cNvPr id="232" name="Picture 2144"/>
            <p:cNvPicPr>
              <a:picLocks noChangeAspect="1" noChangeArrowheads="1"/>
            </p:cNvPicPr>
            <p:nvPr/>
          </p:nvPicPr>
          <p:blipFill>
            <a:blip r:embed="rId81" cstate="print"/>
            <a:srcRect/>
            <a:stretch>
              <a:fillRect/>
            </a:stretch>
          </p:blipFill>
          <p:spPr bwMode="auto">
            <a:xfrm>
              <a:off x="6835" y="1089"/>
              <a:ext cx="140" cy="139"/>
            </a:xfrm>
            <a:prstGeom prst="rect">
              <a:avLst/>
            </a:prstGeom>
            <a:noFill/>
          </p:spPr>
        </p:pic>
        <p:sp>
          <p:nvSpPr>
            <p:cNvPr id="233" name="Freeform 2145"/>
            <p:cNvSpPr>
              <a:spLocks/>
            </p:cNvSpPr>
            <p:nvPr/>
          </p:nvSpPr>
          <p:spPr bwMode="auto">
            <a:xfrm>
              <a:off x="6835" y="1088"/>
              <a:ext cx="140" cy="140"/>
            </a:xfrm>
            <a:custGeom>
              <a:avLst/>
              <a:gdLst>
                <a:gd name="T0" fmla="*/ 115 w 140"/>
                <a:gd name="T1" fmla="*/ 1228 h 140"/>
                <a:gd name="T2" fmla="*/ 111 w 140"/>
                <a:gd name="T3" fmla="*/ 1228 h 140"/>
                <a:gd name="T4" fmla="*/ 96 w 140"/>
                <a:gd name="T5" fmla="*/ 1217 h 140"/>
                <a:gd name="T6" fmla="*/ 87 w 140"/>
                <a:gd name="T7" fmla="*/ 1209 h 140"/>
                <a:gd name="T8" fmla="*/ 79 w 140"/>
                <a:gd name="T9" fmla="*/ 1201 h 140"/>
                <a:gd name="T10" fmla="*/ 69 w 140"/>
                <a:gd name="T11" fmla="*/ 1192 h 140"/>
                <a:gd name="T12" fmla="*/ 58 w 140"/>
                <a:gd name="T13" fmla="*/ 1183 h 140"/>
                <a:gd name="T14" fmla="*/ 49 w 140"/>
                <a:gd name="T15" fmla="*/ 1175 h 140"/>
                <a:gd name="T16" fmla="*/ 40 w 140"/>
                <a:gd name="T17" fmla="*/ 1167 h 140"/>
                <a:gd name="T18" fmla="*/ 31 w 140"/>
                <a:gd name="T19" fmla="*/ 1159 h 140"/>
                <a:gd name="T20" fmla="*/ 22 w 140"/>
                <a:gd name="T21" fmla="*/ 1151 h 140"/>
                <a:gd name="T22" fmla="*/ 12 w 140"/>
                <a:gd name="T23" fmla="*/ 1144 h 140"/>
                <a:gd name="T24" fmla="*/ 0 w 140"/>
                <a:gd name="T25" fmla="*/ 1136 h 140"/>
                <a:gd name="T26" fmla="*/ 3 w 140"/>
                <a:gd name="T27" fmla="*/ 1126 h 140"/>
                <a:gd name="T28" fmla="*/ 4 w 140"/>
                <a:gd name="T29" fmla="*/ 1122 h 140"/>
                <a:gd name="T30" fmla="*/ 5 w 140"/>
                <a:gd name="T31" fmla="*/ 1117 h 140"/>
                <a:gd name="T32" fmla="*/ 17 w 140"/>
                <a:gd name="T33" fmla="*/ 1095 h 140"/>
                <a:gd name="T34" fmla="*/ 20 w 140"/>
                <a:gd name="T35" fmla="*/ 1089 h 140"/>
                <a:gd name="T36" fmla="*/ 22 w 140"/>
                <a:gd name="T37" fmla="*/ 1089 h 140"/>
                <a:gd name="T38" fmla="*/ 26 w 140"/>
                <a:gd name="T39" fmla="*/ 1090 h 140"/>
                <a:gd name="T40" fmla="*/ 33 w 140"/>
                <a:gd name="T41" fmla="*/ 1099 h 140"/>
                <a:gd name="T42" fmla="*/ 39 w 140"/>
                <a:gd name="T43" fmla="*/ 1107 h 140"/>
                <a:gd name="T44" fmla="*/ 41 w 140"/>
                <a:gd name="T45" fmla="*/ 1112 h 140"/>
                <a:gd name="T46" fmla="*/ 47 w 140"/>
                <a:gd name="T47" fmla="*/ 1116 h 140"/>
                <a:gd name="T48" fmla="*/ 55 w 140"/>
                <a:gd name="T49" fmla="*/ 1121 h 140"/>
                <a:gd name="T50" fmla="*/ 66 w 140"/>
                <a:gd name="T51" fmla="*/ 1130 h 140"/>
                <a:gd name="T52" fmla="*/ 78 w 140"/>
                <a:gd name="T53" fmla="*/ 1140 h 140"/>
                <a:gd name="T54" fmla="*/ 89 w 140"/>
                <a:gd name="T55" fmla="*/ 1149 h 140"/>
                <a:gd name="T56" fmla="*/ 101 w 140"/>
                <a:gd name="T57" fmla="*/ 1161 h 140"/>
                <a:gd name="T58" fmla="*/ 102 w 140"/>
                <a:gd name="T59" fmla="*/ 1162 h 140"/>
                <a:gd name="T60" fmla="*/ 140 w 140"/>
                <a:gd name="T61" fmla="*/ 1206 h 140"/>
                <a:gd name="T62" fmla="*/ 135 w 140"/>
                <a:gd name="T63" fmla="*/ 1218 h 140"/>
                <a:gd name="T64" fmla="*/ 126 w 140"/>
                <a:gd name="T65" fmla="*/ 1226 h 140"/>
                <a:gd name="T66" fmla="*/ 115 w 140"/>
                <a:gd name="T67" fmla="*/ 1228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0" h="140">
                  <a:moveTo>
                    <a:pt x="115" y="139"/>
                  </a:moveTo>
                  <a:lnTo>
                    <a:pt x="111" y="139"/>
                  </a:lnTo>
                  <a:lnTo>
                    <a:pt x="96" y="128"/>
                  </a:lnTo>
                  <a:lnTo>
                    <a:pt x="87" y="120"/>
                  </a:lnTo>
                  <a:lnTo>
                    <a:pt x="79" y="112"/>
                  </a:lnTo>
                  <a:lnTo>
                    <a:pt x="69" y="103"/>
                  </a:lnTo>
                  <a:lnTo>
                    <a:pt x="58" y="94"/>
                  </a:lnTo>
                  <a:lnTo>
                    <a:pt x="49" y="86"/>
                  </a:lnTo>
                  <a:lnTo>
                    <a:pt x="40" y="78"/>
                  </a:lnTo>
                  <a:lnTo>
                    <a:pt x="31" y="70"/>
                  </a:lnTo>
                  <a:lnTo>
                    <a:pt x="22" y="62"/>
                  </a:lnTo>
                  <a:lnTo>
                    <a:pt x="12" y="55"/>
                  </a:lnTo>
                  <a:lnTo>
                    <a:pt x="0" y="47"/>
                  </a:lnTo>
                  <a:lnTo>
                    <a:pt x="3" y="37"/>
                  </a:lnTo>
                  <a:lnTo>
                    <a:pt x="4" y="33"/>
                  </a:lnTo>
                  <a:lnTo>
                    <a:pt x="5" y="28"/>
                  </a:lnTo>
                  <a:lnTo>
                    <a:pt x="17" y="6"/>
                  </a:lnTo>
                  <a:lnTo>
                    <a:pt x="20" y="0"/>
                  </a:lnTo>
                  <a:lnTo>
                    <a:pt x="22" y="0"/>
                  </a:lnTo>
                  <a:lnTo>
                    <a:pt x="26" y="1"/>
                  </a:lnTo>
                  <a:lnTo>
                    <a:pt x="33" y="10"/>
                  </a:lnTo>
                  <a:lnTo>
                    <a:pt x="39" y="18"/>
                  </a:lnTo>
                  <a:lnTo>
                    <a:pt x="41" y="23"/>
                  </a:lnTo>
                  <a:lnTo>
                    <a:pt x="47" y="27"/>
                  </a:lnTo>
                  <a:lnTo>
                    <a:pt x="55" y="32"/>
                  </a:lnTo>
                  <a:lnTo>
                    <a:pt x="66" y="41"/>
                  </a:lnTo>
                  <a:lnTo>
                    <a:pt x="78" y="51"/>
                  </a:lnTo>
                  <a:lnTo>
                    <a:pt x="89" y="60"/>
                  </a:lnTo>
                  <a:lnTo>
                    <a:pt x="101" y="72"/>
                  </a:lnTo>
                  <a:lnTo>
                    <a:pt x="102" y="73"/>
                  </a:lnTo>
                  <a:lnTo>
                    <a:pt x="140" y="117"/>
                  </a:lnTo>
                  <a:lnTo>
                    <a:pt x="135" y="129"/>
                  </a:lnTo>
                  <a:lnTo>
                    <a:pt x="126" y="137"/>
                  </a:lnTo>
                  <a:lnTo>
                    <a:pt x="115" y="139"/>
                  </a:lnTo>
                  <a:close/>
                </a:path>
              </a:pathLst>
            </a:custGeom>
            <a:noFill/>
            <a:ln w="28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4" name="Picture 2146"/>
            <p:cNvPicPr>
              <a:picLocks noChangeAspect="1" noChangeArrowheads="1"/>
            </p:cNvPicPr>
            <p:nvPr/>
          </p:nvPicPr>
          <p:blipFill>
            <a:blip r:embed="rId82" cstate="print"/>
            <a:srcRect/>
            <a:stretch>
              <a:fillRect/>
            </a:stretch>
          </p:blipFill>
          <p:spPr bwMode="auto">
            <a:xfrm>
              <a:off x="6420" y="1134"/>
              <a:ext cx="65" cy="22"/>
            </a:xfrm>
            <a:prstGeom prst="rect">
              <a:avLst/>
            </a:prstGeom>
            <a:noFill/>
          </p:spPr>
        </p:pic>
        <p:pic>
          <p:nvPicPr>
            <p:cNvPr id="235" name="Picture 2147"/>
            <p:cNvPicPr>
              <a:picLocks noChangeAspect="1" noChangeArrowheads="1"/>
            </p:cNvPicPr>
            <p:nvPr/>
          </p:nvPicPr>
          <p:blipFill>
            <a:blip r:embed="rId83" cstate="print"/>
            <a:srcRect/>
            <a:stretch>
              <a:fillRect/>
            </a:stretch>
          </p:blipFill>
          <p:spPr bwMode="auto">
            <a:xfrm>
              <a:off x="6811" y="1352"/>
              <a:ext cx="39" cy="65"/>
            </a:xfrm>
            <a:prstGeom prst="rect">
              <a:avLst/>
            </a:prstGeom>
            <a:noFill/>
          </p:spPr>
        </p:pic>
        <p:pic>
          <p:nvPicPr>
            <p:cNvPr id="236" name="Picture 2148"/>
            <p:cNvPicPr>
              <a:picLocks noChangeAspect="1" noChangeArrowheads="1"/>
            </p:cNvPicPr>
            <p:nvPr/>
          </p:nvPicPr>
          <p:blipFill>
            <a:blip r:embed="rId84"/>
            <a:srcRect/>
            <a:stretch>
              <a:fillRect/>
            </a:stretch>
          </p:blipFill>
          <p:spPr bwMode="auto">
            <a:xfrm>
              <a:off x="6620" y="3395"/>
              <a:ext cx="4" cy="24"/>
            </a:xfrm>
            <a:prstGeom prst="rect">
              <a:avLst/>
            </a:prstGeom>
            <a:noFill/>
          </p:spPr>
        </p:pic>
        <p:sp>
          <p:nvSpPr>
            <p:cNvPr id="237" name="Freeform 2149"/>
            <p:cNvSpPr>
              <a:spLocks/>
            </p:cNvSpPr>
            <p:nvPr/>
          </p:nvSpPr>
          <p:spPr bwMode="auto">
            <a:xfrm>
              <a:off x="6620" y="3395"/>
              <a:ext cx="4" cy="24"/>
            </a:xfrm>
            <a:custGeom>
              <a:avLst/>
              <a:gdLst>
                <a:gd name="T0" fmla="*/ 3 w 4"/>
                <a:gd name="T1" fmla="*/ 3408 h 24"/>
                <a:gd name="T2" fmla="*/ 3 w 4"/>
                <a:gd name="T3" fmla="*/ 3396 h 24"/>
                <a:gd name="T4" fmla="*/ 0 w 4"/>
                <a:gd name="T5" fmla="*/ 3420 h 24"/>
                <a:gd name="T6" fmla="*/ 2 w 4"/>
                <a:gd name="T7" fmla="*/ 3416 h 24"/>
                <a:gd name="T8" fmla="*/ 3 w 4"/>
                <a:gd name="T9" fmla="*/ 3412 h 24"/>
                <a:gd name="T10" fmla="*/ 3 w 4"/>
                <a:gd name="T11" fmla="*/ 3408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4">
                  <a:moveTo>
                    <a:pt x="3" y="12"/>
                  </a:moveTo>
                  <a:lnTo>
                    <a:pt x="3" y="0"/>
                  </a:lnTo>
                  <a:lnTo>
                    <a:pt x="0" y="24"/>
                  </a:lnTo>
                  <a:lnTo>
                    <a:pt x="2" y="20"/>
                  </a:lnTo>
                  <a:lnTo>
                    <a:pt x="3" y="16"/>
                  </a:lnTo>
                  <a:lnTo>
                    <a:pt x="3" y="12"/>
                  </a:lnTo>
                  <a:close/>
                </a:path>
              </a:pathLst>
            </a:custGeom>
            <a:noFill/>
            <a:ln w="656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8" name="Picture 2150"/>
            <p:cNvPicPr>
              <a:picLocks noChangeAspect="1" noChangeArrowheads="1"/>
            </p:cNvPicPr>
            <p:nvPr/>
          </p:nvPicPr>
          <p:blipFill>
            <a:blip r:embed="rId85" cstate="print"/>
            <a:srcRect/>
            <a:stretch>
              <a:fillRect/>
            </a:stretch>
          </p:blipFill>
          <p:spPr bwMode="auto">
            <a:xfrm>
              <a:off x="6251" y="3287"/>
              <a:ext cx="373" cy="109"/>
            </a:xfrm>
            <a:prstGeom prst="rect">
              <a:avLst/>
            </a:prstGeom>
            <a:noFill/>
          </p:spPr>
        </p:pic>
        <p:sp>
          <p:nvSpPr>
            <p:cNvPr id="239" name="Freeform 2151"/>
            <p:cNvSpPr>
              <a:spLocks/>
            </p:cNvSpPr>
            <p:nvPr/>
          </p:nvSpPr>
          <p:spPr bwMode="auto">
            <a:xfrm>
              <a:off x="6251" y="3287"/>
              <a:ext cx="373" cy="109"/>
            </a:xfrm>
            <a:custGeom>
              <a:avLst/>
              <a:gdLst>
                <a:gd name="T0" fmla="*/ 347 w 373"/>
                <a:gd name="T1" fmla="*/ 3288 h 109"/>
                <a:gd name="T2" fmla="*/ 26 w 373"/>
                <a:gd name="T3" fmla="*/ 3288 h 109"/>
                <a:gd name="T4" fmla="*/ 11 w 373"/>
                <a:gd name="T5" fmla="*/ 3288 h 109"/>
                <a:gd name="T6" fmla="*/ 0 w 373"/>
                <a:gd name="T7" fmla="*/ 3299 h 109"/>
                <a:gd name="T8" fmla="*/ 0 w 373"/>
                <a:gd name="T9" fmla="*/ 3313 h 109"/>
                <a:gd name="T10" fmla="*/ 0 w 373"/>
                <a:gd name="T11" fmla="*/ 3396 h 109"/>
                <a:gd name="T12" fmla="*/ 372 w 373"/>
                <a:gd name="T13" fmla="*/ 3396 h 109"/>
                <a:gd name="T14" fmla="*/ 372 w 373"/>
                <a:gd name="T15" fmla="*/ 3313 h 109"/>
                <a:gd name="T16" fmla="*/ 372 w 373"/>
                <a:gd name="T17" fmla="*/ 3299 h 109"/>
                <a:gd name="T18" fmla="*/ 361 w 373"/>
                <a:gd name="T19" fmla="*/ 3288 h 109"/>
                <a:gd name="T20" fmla="*/ 347 w 373"/>
                <a:gd name="T21" fmla="*/ 3288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3" h="109">
                  <a:moveTo>
                    <a:pt x="347" y="0"/>
                  </a:moveTo>
                  <a:lnTo>
                    <a:pt x="26" y="0"/>
                  </a:lnTo>
                  <a:lnTo>
                    <a:pt x="11" y="0"/>
                  </a:lnTo>
                  <a:lnTo>
                    <a:pt x="0" y="11"/>
                  </a:lnTo>
                  <a:lnTo>
                    <a:pt x="0" y="25"/>
                  </a:lnTo>
                  <a:lnTo>
                    <a:pt x="0" y="108"/>
                  </a:lnTo>
                  <a:lnTo>
                    <a:pt x="372" y="108"/>
                  </a:lnTo>
                  <a:lnTo>
                    <a:pt x="372" y="25"/>
                  </a:lnTo>
                  <a:lnTo>
                    <a:pt x="372" y="11"/>
                  </a:lnTo>
                  <a:lnTo>
                    <a:pt x="361" y="0"/>
                  </a:lnTo>
                  <a:lnTo>
                    <a:pt x="347" y="0"/>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0" name="Picture 2152"/>
            <p:cNvPicPr>
              <a:picLocks noChangeAspect="1" noChangeArrowheads="1"/>
            </p:cNvPicPr>
            <p:nvPr/>
          </p:nvPicPr>
          <p:blipFill>
            <a:blip r:embed="rId86" cstate="print"/>
            <a:srcRect/>
            <a:stretch>
              <a:fillRect/>
            </a:stretch>
          </p:blipFill>
          <p:spPr bwMode="auto">
            <a:xfrm>
              <a:off x="6251" y="3395"/>
              <a:ext cx="373" cy="177"/>
            </a:xfrm>
            <a:prstGeom prst="rect">
              <a:avLst/>
            </a:prstGeom>
            <a:noFill/>
          </p:spPr>
        </p:pic>
        <p:sp>
          <p:nvSpPr>
            <p:cNvPr id="241" name="Freeform 2153"/>
            <p:cNvSpPr>
              <a:spLocks/>
            </p:cNvSpPr>
            <p:nvPr/>
          </p:nvSpPr>
          <p:spPr bwMode="auto">
            <a:xfrm>
              <a:off x="6251" y="3395"/>
              <a:ext cx="373" cy="177"/>
            </a:xfrm>
            <a:custGeom>
              <a:avLst/>
              <a:gdLst>
                <a:gd name="T0" fmla="*/ 349 w 373"/>
                <a:gd name="T1" fmla="*/ 3572 h 177"/>
                <a:gd name="T2" fmla="*/ 24 w 373"/>
                <a:gd name="T3" fmla="*/ 3572 h 177"/>
                <a:gd name="T4" fmla="*/ 0 w 373"/>
                <a:gd name="T5" fmla="*/ 3396 h 177"/>
                <a:gd name="T6" fmla="*/ 372 w 373"/>
                <a:gd name="T7" fmla="*/ 3396 h 177"/>
                <a:gd name="T8" fmla="*/ 349 w 373"/>
                <a:gd name="T9" fmla="*/ 3572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177">
                  <a:moveTo>
                    <a:pt x="349" y="176"/>
                  </a:moveTo>
                  <a:lnTo>
                    <a:pt x="24" y="176"/>
                  </a:lnTo>
                  <a:lnTo>
                    <a:pt x="0" y="0"/>
                  </a:lnTo>
                  <a:lnTo>
                    <a:pt x="372" y="0"/>
                  </a:lnTo>
                  <a:lnTo>
                    <a:pt x="349" y="176"/>
                  </a:lnTo>
                  <a:close/>
                </a:path>
              </a:pathLst>
            </a:custGeom>
            <a:noFill/>
            <a:ln w="657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2" name="Picture 2154"/>
            <p:cNvPicPr>
              <a:picLocks noChangeAspect="1" noChangeArrowheads="1"/>
            </p:cNvPicPr>
            <p:nvPr/>
          </p:nvPicPr>
          <p:blipFill>
            <a:blip r:embed="rId87" cstate="print"/>
            <a:srcRect/>
            <a:stretch>
              <a:fillRect/>
            </a:stretch>
          </p:blipFill>
          <p:spPr bwMode="auto">
            <a:xfrm>
              <a:off x="6251" y="3556"/>
              <a:ext cx="376" cy="272"/>
            </a:xfrm>
            <a:prstGeom prst="rect">
              <a:avLst/>
            </a:prstGeom>
            <a:noFill/>
          </p:spPr>
        </p:pic>
        <p:sp>
          <p:nvSpPr>
            <p:cNvPr id="243" name="Rectangle 2155"/>
            <p:cNvSpPr>
              <a:spLocks noChangeArrowheads="1"/>
            </p:cNvSpPr>
            <p:nvPr/>
          </p:nvSpPr>
          <p:spPr bwMode="auto">
            <a:xfrm>
              <a:off x="6251" y="3556"/>
              <a:ext cx="376" cy="272"/>
            </a:xfrm>
            <a:prstGeom prst="rect">
              <a:avLst/>
            </a:prstGeom>
            <a:noFill/>
            <a:ln w="656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4" name="Picture 2156"/>
            <p:cNvPicPr>
              <a:picLocks noChangeAspect="1" noChangeArrowheads="1"/>
            </p:cNvPicPr>
            <p:nvPr/>
          </p:nvPicPr>
          <p:blipFill>
            <a:blip r:embed="rId88" cstate="print"/>
            <a:srcRect/>
            <a:stretch>
              <a:fillRect/>
            </a:stretch>
          </p:blipFill>
          <p:spPr bwMode="auto">
            <a:xfrm>
              <a:off x="6419" y="3531"/>
              <a:ext cx="42" cy="26"/>
            </a:xfrm>
            <a:prstGeom prst="rect">
              <a:avLst/>
            </a:prstGeom>
            <a:noFill/>
          </p:spPr>
        </p:pic>
        <p:sp>
          <p:nvSpPr>
            <p:cNvPr id="245" name="Rectangle 2157"/>
            <p:cNvSpPr>
              <a:spLocks noChangeArrowheads="1"/>
            </p:cNvSpPr>
            <p:nvPr/>
          </p:nvSpPr>
          <p:spPr bwMode="auto">
            <a:xfrm>
              <a:off x="6419" y="3531"/>
              <a:ext cx="42" cy="2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6" name="Picture 2158"/>
            <p:cNvPicPr>
              <a:picLocks noChangeAspect="1" noChangeArrowheads="1"/>
            </p:cNvPicPr>
            <p:nvPr/>
          </p:nvPicPr>
          <p:blipFill>
            <a:blip r:embed="rId88" cstate="print"/>
            <a:srcRect/>
            <a:stretch>
              <a:fillRect/>
            </a:stretch>
          </p:blipFill>
          <p:spPr bwMode="auto">
            <a:xfrm>
              <a:off x="6298" y="3531"/>
              <a:ext cx="42" cy="26"/>
            </a:xfrm>
            <a:prstGeom prst="rect">
              <a:avLst/>
            </a:prstGeom>
            <a:noFill/>
          </p:spPr>
        </p:pic>
        <p:sp>
          <p:nvSpPr>
            <p:cNvPr id="247" name="Rectangle 2159"/>
            <p:cNvSpPr>
              <a:spLocks noChangeArrowheads="1"/>
            </p:cNvSpPr>
            <p:nvPr/>
          </p:nvSpPr>
          <p:spPr bwMode="auto">
            <a:xfrm>
              <a:off x="6298" y="3531"/>
              <a:ext cx="42" cy="2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8" name="Picture 2160"/>
            <p:cNvPicPr>
              <a:picLocks noChangeAspect="1" noChangeArrowheads="1"/>
            </p:cNvPicPr>
            <p:nvPr/>
          </p:nvPicPr>
          <p:blipFill>
            <a:blip r:embed="rId89" cstate="print"/>
            <a:srcRect/>
            <a:stretch>
              <a:fillRect/>
            </a:stretch>
          </p:blipFill>
          <p:spPr bwMode="auto">
            <a:xfrm>
              <a:off x="6533" y="3531"/>
              <a:ext cx="42" cy="26"/>
            </a:xfrm>
            <a:prstGeom prst="rect">
              <a:avLst/>
            </a:prstGeom>
            <a:noFill/>
          </p:spPr>
        </p:pic>
        <p:sp>
          <p:nvSpPr>
            <p:cNvPr id="249" name="Rectangle 2161"/>
            <p:cNvSpPr>
              <a:spLocks noChangeArrowheads="1"/>
            </p:cNvSpPr>
            <p:nvPr/>
          </p:nvSpPr>
          <p:spPr bwMode="auto">
            <a:xfrm>
              <a:off x="6533" y="3531"/>
              <a:ext cx="42" cy="26"/>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0" name="Picture 2162"/>
            <p:cNvPicPr>
              <a:picLocks noChangeAspect="1" noChangeArrowheads="1"/>
            </p:cNvPicPr>
            <p:nvPr/>
          </p:nvPicPr>
          <p:blipFill>
            <a:blip r:embed="rId90" cstate="print"/>
            <a:srcRect/>
            <a:stretch>
              <a:fillRect/>
            </a:stretch>
          </p:blipFill>
          <p:spPr bwMode="auto">
            <a:xfrm>
              <a:off x="6191" y="3658"/>
              <a:ext cx="60" cy="66"/>
            </a:xfrm>
            <a:prstGeom prst="rect">
              <a:avLst/>
            </a:prstGeom>
            <a:noFill/>
          </p:spPr>
        </p:pic>
        <p:sp>
          <p:nvSpPr>
            <p:cNvPr id="251" name="Freeform 2163"/>
            <p:cNvSpPr>
              <a:spLocks/>
            </p:cNvSpPr>
            <p:nvPr/>
          </p:nvSpPr>
          <p:spPr bwMode="auto">
            <a:xfrm>
              <a:off x="6191" y="3658"/>
              <a:ext cx="60" cy="66"/>
            </a:xfrm>
            <a:custGeom>
              <a:avLst/>
              <a:gdLst>
                <a:gd name="T0" fmla="*/ 0 w 60"/>
                <a:gd name="T1" fmla="*/ 3712 h 66"/>
                <a:gd name="T2" fmla="*/ 59 w 60"/>
                <a:gd name="T3" fmla="*/ 3724 h 66"/>
                <a:gd name="T4" fmla="*/ 59 w 60"/>
                <a:gd name="T5" fmla="*/ 3659 h 66"/>
                <a:gd name="T6" fmla="*/ 0 w 60"/>
                <a:gd name="T7" fmla="*/ 3670 h 66"/>
                <a:gd name="T8" fmla="*/ 0 w 60"/>
                <a:gd name="T9" fmla="*/ 371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6">
                  <a:moveTo>
                    <a:pt x="0" y="53"/>
                  </a:moveTo>
                  <a:lnTo>
                    <a:pt x="59" y="65"/>
                  </a:lnTo>
                  <a:lnTo>
                    <a:pt x="59" y="0"/>
                  </a:lnTo>
                  <a:lnTo>
                    <a:pt x="0" y="11"/>
                  </a:lnTo>
                  <a:lnTo>
                    <a:pt x="0" y="5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2" name="Picture 2164"/>
            <p:cNvPicPr>
              <a:picLocks noChangeAspect="1" noChangeArrowheads="1"/>
            </p:cNvPicPr>
            <p:nvPr/>
          </p:nvPicPr>
          <p:blipFill>
            <a:blip r:embed="rId91" cstate="print"/>
            <a:srcRect/>
            <a:stretch>
              <a:fillRect/>
            </a:stretch>
          </p:blipFill>
          <p:spPr bwMode="auto">
            <a:xfrm>
              <a:off x="6130" y="3670"/>
              <a:ext cx="62" cy="43"/>
            </a:xfrm>
            <a:prstGeom prst="rect">
              <a:avLst/>
            </a:prstGeom>
            <a:noFill/>
          </p:spPr>
        </p:pic>
        <p:sp>
          <p:nvSpPr>
            <p:cNvPr id="253" name="Rectangle 2165"/>
            <p:cNvSpPr>
              <a:spLocks noChangeArrowheads="1"/>
            </p:cNvSpPr>
            <p:nvPr/>
          </p:nvSpPr>
          <p:spPr bwMode="auto">
            <a:xfrm>
              <a:off x="6130" y="3670"/>
              <a:ext cx="62" cy="43"/>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4" name="Picture 2166"/>
            <p:cNvPicPr>
              <a:picLocks noChangeAspect="1" noChangeArrowheads="1"/>
            </p:cNvPicPr>
            <p:nvPr/>
          </p:nvPicPr>
          <p:blipFill>
            <a:blip r:embed="rId92" cstate="print"/>
            <a:srcRect/>
            <a:stretch>
              <a:fillRect/>
            </a:stretch>
          </p:blipFill>
          <p:spPr bwMode="auto">
            <a:xfrm>
              <a:off x="6380" y="3264"/>
              <a:ext cx="113" cy="24"/>
            </a:xfrm>
            <a:prstGeom prst="rect">
              <a:avLst/>
            </a:prstGeom>
            <a:noFill/>
          </p:spPr>
        </p:pic>
        <p:sp>
          <p:nvSpPr>
            <p:cNvPr id="255" name="Rectangle 2167"/>
            <p:cNvSpPr>
              <a:spLocks noChangeArrowheads="1"/>
            </p:cNvSpPr>
            <p:nvPr/>
          </p:nvSpPr>
          <p:spPr bwMode="auto">
            <a:xfrm>
              <a:off x="6380" y="3264"/>
              <a:ext cx="113" cy="24"/>
            </a:xfrm>
            <a:prstGeom prst="rect">
              <a:avLst/>
            </a:prstGeom>
            <a:noFill/>
            <a:ln w="657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6" name="Picture 2168"/>
            <p:cNvPicPr>
              <a:picLocks noChangeAspect="1" noChangeArrowheads="1"/>
            </p:cNvPicPr>
            <p:nvPr/>
          </p:nvPicPr>
          <p:blipFill>
            <a:blip r:embed="rId93" cstate="print"/>
            <a:srcRect/>
            <a:stretch>
              <a:fillRect/>
            </a:stretch>
          </p:blipFill>
          <p:spPr bwMode="auto">
            <a:xfrm>
              <a:off x="6310" y="3265"/>
              <a:ext cx="35" cy="22"/>
            </a:xfrm>
            <a:prstGeom prst="rect">
              <a:avLst/>
            </a:prstGeom>
            <a:noFill/>
          </p:spPr>
        </p:pic>
        <p:sp>
          <p:nvSpPr>
            <p:cNvPr id="257" name="Rectangle 2169"/>
            <p:cNvSpPr>
              <a:spLocks noChangeArrowheads="1"/>
            </p:cNvSpPr>
            <p:nvPr/>
          </p:nvSpPr>
          <p:spPr bwMode="auto">
            <a:xfrm>
              <a:off x="6310" y="3265"/>
              <a:ext cx="35" cy="22"/>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8" name="Picture 2170"/>
            <p:cNvPicPr>
              <a:picLocks noChangeAspect="1" noChangeArrowheads="1"/>
            </p:cNvPicPr>
            <p:nvPr/>
          </p:nvPicPr>
          <p:blipFill>
            <a:blip r:embed="rId94" cstate="print"/>
            <a:srcRect/>
            <a:stretch>
              <a:fillRect/>
            </a:stretch>
          </p:blipFill>
          <p:spPr bwMode="auto">
            <a:xfrm>
              <a:off x="6531" y="3265"/>
              <a:ext cx="35" cy="22"/>
            </a:xfrm>
            <a:prstGeom prst="rect">
              <a:avLst/>
            </a:prstGeom>
            <a:noFill/>
          </p:spPr>
        </p:pic>
        <p:sp>
          <p:nvSpPr>
            <p:cNvPr id="259" name="Rectangle 2171"/>
            <p:cNvSpPr>
              <a:spLocks noChangeArrowheads="1"/>
            </p:cNvSpPr>
            <p:nvPr/>
          </p:nvSpPr>
          <p:spPr bwMode="auto">
            <a:xfrm>
              <a:off x="6531" y="3265"/>
              <a:ext cx="35" cy="22"/>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0" name="Picture 2172"/>
            <p:cNvPicPr>
              <a:picLocks noChangeAspect="1" noChangeArrowheads="1"/>
            </p:cNvPicPr>
            <p:nvPr/>
          </p:nvPicPr>
          <p:blipFill>
            <a:blip r:embed="rId95" cstate="print"/>
            <a:srcRect/>
            <a:stretch>
              <a:fillRect/>
            </a:stretch>
          </p:blipFill>
          <p:spPr bwMode="auto">
            <a:xfrm>
              <a:off x="6661" y="2349"/>
              <a:ext cx="22" cy="45"/>
            </a:xfrm>
            <a:prstGeom prst="rect">
              <a:avLst/>
            </a:prstGeom>
            <a:noFill/>
          </p:spPr>
        </p:pic>
        <p:sp>
          <p:nvSpPr>
            <p:cNvPr id="261" name="Rectangle 2173"/>
            <p:cNvSpPr>
              <a:spLocks noChangeArrowheads="1"/>
            </p:cNvSpPr>
            <p:nvPr/>
          </p:nvSpPr>
          <p:spPr bwMode="auto">
            <a:xfrm>
              <a:off x="6661" y="2349"/>
              <a:ext cx="22" cy="45"/>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2" name="Picture 2174"/>
            <p:cNvPicPr>
              <a:picLocks noChangeAspect="1" noChangeArrowheads="1"/>
            </p:cNvPicPr>
            <p:nvPr/>
          </p:nvPicPr>
          <p:blipFill>
            <a:blip r:embed="rId96" cstate="print"/>
            <a:srcRect/>
            <a:stretch>
              <a:fillRect/>
            </a:stretch>
          </p:blipFill>
          <p:spPr bwMode="auto">
            <a:xfrm>
              <a:off x="6634" y="2394"/>
              <a:ext cx="81" cy="51"/>
            </a:xfrm>
            <a:prstGeom prst="rect">
              <a:avLst/>
            </a:prstGeom>
            <a:noFill/>
          </p:spPr>
        </p:pic>
        <p:sp>
          <p:nvSpPr>
            <p:cNvPr id="263" name="Rectangle 2175"/>
            <p:cNvSpPr>
              <a:spLocks noChangeArrowheads="1"/>
            </p:cNvSpPr>
            <p:nvPr/>
          </p:nvSpPr>
          <p:spPr bwMode="auto">
            <a:xfrm>
              <a:off x="6634" y="2394"/>
              <a:ext cx="81" cy="51"/>
            </a:xfrm>
            <a:prstGeom prst="rect">
              <a:avLst/>
            </a:prstGeom>
            <a:noFill/>
            <a:ln w="657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4" name="Picture 2176"/>
            <p:cNvPicPr>
              <a:picLocks noChangeAspect="1" noChangeArrowheads="1"/>
            </p:cNvPicPr>
            <p:nvPr/>
          </p:nvPicPr>
          <p:blipFill>
            <a:blip r:embed="rId89" cstate="print"/>
            <a:srcRect/>
            <a:stretch>
              <a:fillRect/>
            </a:stretch>
          </p:blipFill>
          <p:spPr bwMode="auto">
            <a:xfrm>
              <a:off x="6651" y="2444"/>
              <a:ext cx="47" cy="25"/>
            </a:xfrm>
            <a:prstGeom prst="rect">
              <a:avLst/>
            </a:prstGeom>
            <a:noFill/>
          </p:spPr>
        </p:pic>
        <p:sp>
          <p:nvSpPr>
            <p:cNvPr id="265" name="Rectangle 2177"/>
            <p:cNvSpPr>
              <a:spLocks noChangeArrowheads="1"/>
            </p:cNvSpPr>
            <p:nvPr/>
          </p:nvSpPr>
          <p:spPr bwMode="auto">
            <a:xfrm>
              <a:off x="6651" y="2444"/>
              <a:ext cx="47" cy="25"/>
            </a:xfrm>
            <a:prstGeom prst="rect">
              <a:avLst/>
            </a:prstGeom>
            <a:noFill/>
            <a:ln w="657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6" name="Picture 2178"/>
            <p:cNvPicPr>
              <a:picLocks noChangeAspect="1" noChangeArrowheads="1"/>
            </p:cNvPicPr>
            <p:nvPr/>
          </p:nvPicPr>
          <p:blipFill>
            <a:blip r:embed="rId95" cstate="print"/>
            <a:srcRect/>
            <a:stretch>
              <a:fillRect/>
            </a:stretch>
          </p:blipFill>
          <p:spPr bwMode="auto">
            <a:xfrm>
              <a:off x="6144" y="2938"/>
              <a:ext cx="24" cy="43"/>
            </a:xfrm>
            <a:prstGeom prst="rect">
              <a:avLst/>
            </a:prstGeom>
            <a:noFill/>
          </p:spPr>
        </p:pic>
        <p:sp>
          <p:nvSpPr>
            <p:cNvPr id="267" name="Freeform 2179"/>
            <p:cNvSpPr>
              <a:spLocks/>
            </p:cNvSpPr>
            <p:nvPr/>
          </p:nvSpPr>
          <p:spPr bwMode="auto">
            <a:xfrm>
              <a:off x="6144" y="2938"/>
              <a:ext cx="24" cy="43"/>
            </a:xfrm>
            <a:custGeom>
              <a:avLst/>
              <a:gdLst>
                <a:gd name="T0" fmla="*/ 13 w 24"/>
                <a:gd name="T1" fmla="*/ 2938 h 43"/>
                <a:gd name="T2" fmla="*/ 0 w 24"/>
                <a:gd name="T3" fmla="*/ 2938 h 43"/>
                <a:gd name="T4" fmla="*/ 0 w 24"/>
                <a:gd name="T5" fmla="*/ 2952 h 43"/>
                <a:gd name="T6" fmla="*/ 13 w 24"/>
                <a:gd name="T7" fmla="*/ 2952 h 43"/>
                <a:gd name="T8" fmla="*/ 13 w 24"/>
                <a:gd name="T9" fmla="*/ 2976 h 43"/>
                <a:gd name="T10" fmla="*/ 13 w 24"/>
                <a:gd name="T11" fmla="*/ 2979 h 43"/>
                <a:gd name="T12" fmla="*/ 15 w 24"/>
                <a:gd name="T13" fmla="*/ 2981 h 43"/>
                <a:gd name="T14" fmla="*/ 18 w 24"/>
                <a:gd name="T15" fmla="*/ 2981 h 43"/>
                <a:gd name="T16" fmla="*/ 21 w 24"/>
                <a:gd name="T17" fmla="*/ 2981 h 43"/>
                <a:gd name="T18" fmla="*/ 24 w 24"/>
                <a:gd name="T19" fmla="*/ 2979 h 43"/>
                <a:gd name="T20" fmla="*/ 24 w 24"/>
                <a:gd name="T21" fmla="*/ 2976 h 43"/>
                <a:gd name="T22" fmla="*/ 24 w 24"/>
                <a:gd name="T23" fmla="*/ 2949 h 43"/>
                <a:gd name="T24" fmla="*/ 24 w 24"/>
                <a:gd name="T25" fmla="*/ 2943 h 43"/>
                <a:gd name="T26" fmla="*/ 19 w 24"/>
                <a:gd name="T27" fmla="*/ 2938 h 43"/>
                <a:gd name="T28" fmla="*/ 13 w 24"/>
                <a:gd name="T29" fmla="*/ 2938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3">
                  <a:moveTo>
                    <a:pt x="13" y="0"/>
                  </a:moveTo>
                  <a:lnTo>
                    <a:pt x="0" y="0"/>
                  </a:lnTo>
                  <a:lnTo>
                    <a:pt x="0" y="14"/>
                  </a:lnTo>
                  <a:lnTo>
                    <a:pt x="13" y="14"/>
                  </a:lnTo>
                  <a:lnTo>
                    <a:pt x="13" y="38"/>
                  </a:lnTo>
                  <a:lnTo>
                    <a:pt x="13" y="41"/>
                  </a:lnTo>
                  <a:lnTo>
                    <a:pt x="15" y="43"/>
                  </a:lnTo>
                  <a:lnTo>
                    <a:pt x="18" y="43"/>
                  </a:lnTo>
                  <a:lnTo>
                    <a:pt x="21" y="43"/>
                  </a:lnTo>
                  <a:lnTo>
                    <a:pt x="24" y="41"/>
                  </a:lnTo>
                  <a:lnTo>
                    <a:pt x="24" y="38"/>
                  </a:lnTo>
                  <a:lnTo>
                    <a:pt x="24" y="11"/>
                  </a:lnTo>
                  <a:lnTo>
                    <a:pt x="24" y="5"/>
                  </a:lnTo>
                  <a:lnTo>
                    <a:pt x="19" y="0"/>
                  </a:lnTo>
                  <a:lnTo>
                    <a:pt x="13" y="0"/>
                  </a:lnTo>
                  <a:close/>
                </a:path>
              </a:pathLst>
            </a:custGeom>
            <a:noFill/>
            <a:ln w="52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8" name="Freeform 2180"/>
            <p:cNvSpPr>
              <a:spLocks/>
            </p:cNvSpPr>
            <p:nvPr/>
          </p:nvSpPr>
          <p:spPr bwMode="auto">
            <a:xfrm>
              <a:off x="6098" y="2940"/>
              <a:ext cx="49" cy="23"/>
            </a:xfrm>
            <a:custGeom>
              <a:avLst/>
              <a:gdLst>
                <a:gd name="T0" fmla="*/ 0 w 49"/>
                <a:gd name="T1" fmla="*/ 2940 h 23"/>
                <a:gd name="T2" fmla="*/ 1 w 49"/>
                <a:gd name="T3" fmla="*/ 2953 h 23"/>
                <a:gd name="T4" fmla="*/ 12 w 49"/>
                <a:gd name="T5" fmla="*/ 2963 h 23"/>
                <a:gd name="T6" fmla="*/ 24 w 49"/>
                <a:gd name="T7" fmla="*/ 2963 h 23"/>
                <a:gd name="T8" fmla="*/ 37 w 49"/>
                <a:gd name="T9" fmla="*/ 2963 h 23"/>
                <a:gd name="T10" fmla="*/ 48 w 49"/>
                <a:gd name="T11" fmla="*/ 2953 h 23"/>
                <a:gd name="T12" fmla="*/ 49 w 49"/>
                <a:gd name="T13" fmla="*/ 2940 h 23"/>
                <a:gd name="T14" fmla="*/ 0 w 49"/>
                <a:gd name="T15" fmla="*/ 294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23">
                  <a:moveTo>
                    <a:pt x="0" y="0"/>
                  </a:moveTo>
                  <a:lnTo>
                    <a:pt x="1" y="13"/>
                  </a:lnTo>
                  <a:lnTo>
                    <a:pt x="12" y="23"/>
                  </a:lnTo>
                  <a:lnTo>
                    <a:pt x="24" y="23"/>
                  </a:lnTo>
                  <a:lnTo>
                    <a:pt x="37" y="23"/>
                  </a:lnTo>
                  <a:lnTo>
                    <a:pt x="48" y="13"/>
                  </a:lnTo>
                  <a:lnTo>
                    <a:pt x="49" y="0"/>
                  </a:lnTo>
                  <a:lnTo>
                    <a:pt x="0" y="0"/>
                  </a:lnTo>
                  <a:close/>
                </a:path>
              </a:pathLst>
            </a:custGeom>
            <a:noFill/>
            <a:ln w="525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9" name="Picture 2181"/>
            <p:cNvPicPr>
              <a:picLocks noChangeAspect="1" noChangeArrowheads="1"/>
            </p:cNvPicPr>
            <p:nvPr/>
          </p:nvPicPr>
          <p:blipFill>
            <a:blip r:embed="rId97" cstate="print"/>
            <a:srcRect/>
            <a:stretch>
              <a:fillRect/>
            </a:stretch>
          </p:blipFill>
          <p:spPr bwMode="auto">
            <a:xfrm>
              <a:off x="6113" y="2960"/>
              <a:ext cx="19" cy="22"/>
            </a:xfrm>
            <a:prstGeom prst="rect">
              <a:avLst/>
            </a:prstGeom>
            <a:noFill/>
          </p:spPr>
        </p:pic>
        <p:sp>
          <p:nvSpPr>
            <p:cNvPr id="270" name="Rectangle 2182"/>
            <p:cNvSpPr>
              <a:spLocks noChangeArrowheads="1"/>
            </p:cNvSpPr>
            <p:nvPr/>
          </p:nvSpPr>
          <p:spPr bwMode="auto">
            <a:xfrm>
              <a:off x="6113" y="2960"/>
              <a:ext cx="19" cy="22"/>
            </a:xfrm>
            <a:prstGeom prst="rect">
              <a:avLst/>
            </a:prstGeom>
            <a:noFill/>
            <a:ln w="525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1" name="Picture 2183"/>
            <p:cNvPicPr>
              <a:picLocks noChangeAspect="1" noChangeArrowheads="1"/>
            </p:cNvPicPr>
            <p:nvPr/>
          </p:nvPicPr>
          <p:blipFill>
            <a:blip r:embed="rId89" cstate="print"/>
            <a:srcRect/>
            <a:stretch>
              <a:fillRect/>
            </a:stretch>
          </p:blipFill>
          <p:spPr bwMode="auto">
            <a:xfrm>
              <a:off x="6098" y="2904"/>
              <a:ext cx="48" cy="34"/>
            </a:xfrm>
            <a:prstGeom prst="rect">
              <a:avLst/>
            </a:prstGeom>
            <a:noFill/>
          </p:spPr>
        </p:pic>
        <p:sp>
          <p:nvSpPr>
            <p:cNvPr id="272" name="Rectangle 2184"/>
            <p:cNvSpPr>
              <a:spLocks noChangeArrowheads="1"/>
            </p:cNvSpPr>
            <p:nvPr/>
          </p:nvSpPr>
          <p:spPr bwMode="auto">
            <a:xfrm>
              <a:off x="6098" y="2904"/>
              <a:ext cx="48" cy="34"/>
            </a:xfrm>
            <a:prstGeom prst="rect">
              <a:avLst/>
            </a:prstGeom>
            <a:noFill/>
            <a:ln w="525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73" name="Freeform 2185"/>
            <p:cNvSpPr>
              <a:spLocks/>
            </p:cNvSpPr>
            <p:nvPr/>
          </p:nvSpPr>
          <p:spPr bwMode="auto">
            <a:xfrm>
              <a:off x="6137" y="2306"/>
              <a:ext cx="64" cy="25"/>
            </a:xfrm>
            <a:custGeom>
              <a:avLst/>
              <a:gdLst>
                <a:gd name="T0" fmla="*/ 63 w 64"/>
                <a:gd name="T1" fmla="*/ 2330 h 25"/>
                <a:gd name="T2" fmla="*/ 63 w 64"/>
                <a:gd name="T3" fmla="*/ 2317 h 25"/>
                <a:gd name="T4" fmla="*/ 49 w 64"/>
                <a:gd name="T5" fmla="*/ 2307 h 25"/>
                <a:gd name="T6" fmla="*/ 31 w 64"/>
                <a:gd name="T7" fmla="*/ 2307 h 25"/>
                <a:gd name="T8" fmla="*/ 14 w 64"/>
                <a:gd name="T9" fmla="*/ 2307 h 25"/>
                <a:gd name="T10" fmla="*/ 0 w 64"/>
                <a:gd name="T11" fmla="*/ 2317 h 25"/>
                <a:gd name="T12" fmla="*/ 0 w 64"/>
                <a:gd name="T13" fmla="*/ 2330 h 25"/>
                <a:gd name="T14" fmla="*/ 0 w 64"/>
                <a:gd name="T15" fmla="*/ 2330 h 25"/>
                <a:gd name="T16" fmla="*/ 0 w 64"/>
                <a:gd name="T17" fmla="*/ 2330 h 25"/>
                <a:gd name="T18" fmla="*/ 0 w 64"/>
                <a:gd name="T19" fmla="*/ 2331 h 25"/>
                <a:gd name="T20" fmla="*/ 63 w 64"/>
                <a:gd name="T21" fmla="*/ 2331 h 25"/>
                <a:gd name="T22" fmla="*/ 63 w 64"/>
                <a:gd name="T23" fmla="*/ 2330 h 25"/>
                <a:gd name="T24" fmla="*/ 63 w 64"/>
                <a:gd name="T25" fmla="*/ 2330 h 25"/>
                <a:gd name="T26" fmla="*/ 63 w 64"/>
                <a:gd name="T27" fmla="*/ 233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 h="25">
                  <a:moveTo>
                    <a:pt x="63" y="23"/>
                  </a:moveTo>
                  <a:lnTo>
                    <a:pt x="63" y="10"/>
                  </a:lnTo>
                  <a:lnTo>
                    <a:pt x="49" y="0"/>
                  </a:lnTo>
                  <a:lnTo>
                    <a:pt x="31" y="0"/>
                  </a:lnTo>
                  <a:lnTo>
                    <a:pt x="14" y="0"/>
                  </a:lnTo>
                  <a:lnTo>
                    <a:pt x="0" y="10"/>
                  </a:lnTo>
                  <a:lnTo>
                    <a:pt x="0" y="23"/>
                  </a:lnTo>
                  <a:lnTo>
                    <a:pt x="0" y="24"/>
                  </a:lnTo>
                  <a:lnTo>
                    <a:pt x="63" y="24"/>
                  </a:lnTo>
                  <a:lnTo>
                    <a:pt x="63" y="23"/>
                  </a:lnTo>
                  <a:close/>
                </a:path>
              </a:pathLst>
            </a:custGeom>
            <a:noFill/>
            <a:ln w="657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4" name="Picture 2186"/>
            <p:cNvPicPr>
              <a:picLocks noChangeAspect="1" noChangeArrowheads="1"/>
            </p:cNvPicPr>
            <p:nvPr/>
          </p:nvPicPr>
          <p:blipFill>
            <a:blip r:embed="rId98" cstate="print"/>
            <a:srcRect/>
            <a:stretch>
              <a:fillRect/>
            </a:stretch>
          </p:blipFill>
          <p:spPr bwMode="auto">
            <a:xfrm>
              <a:off x="6139" y="2330"/>
              <a:ext cx="60" cy="139"/>
            </a:xfrm>
            <a:prstGeom prst="rect">
              <a:avLst/>
            </a:prstGeom>
            <a:noFill/>
          </p:spPr>
        </p:pic>
        <p:sp>
          <p:nvSpPr>
            <p:cNvPr id="275" name="Rectangle 2187"/>
            <p:cNvSpPr>
              <a:spLocks noChangeArrowheads="1"/>
            </p:cNvSpPr>
            <p:nvPr/>
          </p:nvSpPr>
          <p:spPr bwMode="auto">
            <a:xfrm>
              <a:off x="6139" y="2330"/>
              <a:ext cx="60" cy="139"/>
            </a:xfrm>
            <a:prstGeom prst="rect">
              <a:avLst/>
            </a:prstGeom>
            <a:noFill/>
            <a:ln w="656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76" name="Freeform 2188"/>
            <p:cNvSpPr>
              <a:spLocks/>
            </p:cNvSpPr>
            <p:nvPr/>
          </p:nvSpPr>
          <p:spPr bwMode="auto">
            <a:xfrm>
              <a:off x="6157" y="2346"/>
              <a:ext cx="25" cy="25"/>
            </a:xfrm>
            <a:custGeom>
              <a:avLst/>
              <a:gdLst>
                <a:gd name="T0" fmla="*/ 0 w 25"/>
                <a:gd name="T1" fmla="*/ 2359 h 25"/>
                <a:gd name="T2" fmla="*/ 0 w 25"/>
                <a:gd name="T3" fmla="*/ 2352 h 25"/>
                <a:gd name="T4" fmla="*/ 6 w 25"/>
                <a:gd name="T5" fmla="*/ 2346 h 25"/>
                <a:gd name="T6" fmla="*/ 12 w 25"/>
                <a:gd name="T7" fmla="*/ 2346 h 25"/>
                <a:gd name="T8" fmla="*/ 19 w 25"/>
                <a:gd name="T9" fmla="*/ 2346 h 25"/>
                <a:gd name="T10" fmla="*/ 25 w 25"/>
                <a:gd name="T11" fmla="*/ 2352 h 25"/>
                <a:gd name="T12" fmla="*/ 25 w 25"/>
                <a:gd name="T13" fmla="*/ 2359 h 25"/>
                <a:gd name="T14" fmla="*/ 25 w 25"/>
                <a:gd name="T15" fmla="*/ 2365 h 25"/>
                <a:gd name="T16" fmla="*/ 19 w 25"/>
                <a:gd name="T17" fmla="*/ 2371 h 25"/>
                <a:gd name="T18" fmla="*/ 12 w 25"/>
                <a:gd name="T19" fmla="*/ 2371 h 25"/>
                <a:gd name="T20" fmla="*/ 6 w 25"/>
                <a:gd name="T21" fmla="*/ 2371 h 25"/>
                <a:gd name="T22" fmla="*/ 0 w 25"/>
                <a:gd name="T23" fmla="*/ 2365 h 25"/>
                <a:gd name="T24" fmla="*/ 0 w 25"/>
                <a:gd name="T25" fmla="*/ 2359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5">
                  <a:moveTo>
                    <a:pt x="0" y="13"/>
                  </a:moveTo>
                  <a:lnTo>
                    <a:pt x="0" y="6"/>
                  </a:lnTo>
                  <a:lnTo>
                    <a:pt x="6" y="0"/>
                  </a:lnTo>
                  <a:lnTo>
                    <a:pt x="12" y="0"/>
                  </a:lnTo>
                  <a:lnTo>
                    <a:pt x="19" y="0"/>
                  </a:lnTo>
                  <a:lnTo>
                    <a:pt x="25" y="6"/>
                  </a:lnTo>
                  <a:lnTo>
                    <a:pt x="25" y="13"/>
                  </a:lnTo>
                  <a:lnTo>
                    <a:pt x="25" y="19"/>
                  </a:lnTo>
                  <a:lnTo>
                    <a:pt x="19" y="25"/>
                  </a:lnTo>
                  <a:lnTo>
                    <a:pt x="12" y="25"/>
                  </a:lnTo>
                  <a:lnTo>
                    <a:pt x="6" y="25"/>
                  </a:lnTo>
                  <a:lnTo>
                    <a:pt x="0" y="19"/>
                  </a:lnTo>
                  <a:lnTo>
                    <a:pt x="0" y="13"/>
                  </a:lnTo>
                  <a:close/>
                </a:path>
              </a:pathLst>
            </a:custGeom>
            <a:noFill/>
            <a:ln w="65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7" name="Freeform 2189"/>
            <p:cNvSpPr>
              <a:spLocks/>
            </p:cNvSpPr>
            <p:nvPr/>
          </p:nvSpPr>
          <p:spPr bwMode="auto">
            <a:xfrm>
              <a:off x="6169" y="2276"/>
              <a:ext cx="2" cy="70"/>
            </a:xfrm>
            <a:custGeom>
              <a:avLst/>
              <a:gdLst>
                <a:gd name="T0" fmla="*/ 0 w 2"/>
                <a:gd name="T1" fmla="*/ 2346 h 70"/>
                <a:gd name="T2" fmla="*/ 0 w 2"/>
                <a:gd name="T3" fmla="*/ 2276 h 70"/>
                <a:gd name="T4" fmla="*/ 0 60000 65536"/>
                <a:gd name="T5" fmla="*/ 0 60000 65536"/>
              </a:gdLst>
              <a:ahLst/>
              <a:cxnLst>
                <a:cxn ang="T4">
                  <a:pos x="T0" y="T1"/>
                </a:cxn>
                <a:cxn ang="T5">
                  <a:pos x="T2" y="T3"/>
                </a:cxn>
              </a:cxnLst>
              <a:rect l="0" t="0" r="r" b="b"/>
              <a:pathLst>
                <a:path w="2" h="70">
                  <a:moveTo>
                    <a:pt x="0" y="70"/>
                  </a:moveTo>
                  <a:lnTo>
                    <a:pt x="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8" name="Line 2190"/>
            <p:cNvSpPr>
              <a:spLocks noChangeShapeType="1"/>
            </p:cNvSpPr>
            <p:nvPr/>
          </p:nvSpPr>
          <p:spPr bwMode="auto">
            <a:xfrm>
              <a:off x="6169" y="2346"/>
              <a:ext cx="0" cy="0"/>
            </a:xfrm>
            <a:prstGeom prst="line">
              <a:avLst/>
            </a:prstGeom>
            <a:noFill/>
            <a:ln w="656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9" name="Picture 2191"/>
            <p:cNvPicPr>
              <a:picLocks noChangeAspect="1" noChangeArrowheads="1"/>
            </p:cNvPicPr>
            <p:nvPr/>
          </p:nvPicPr>
          <p:blipFill>
            <a:blip r:embed="rId95" cstate="print"/>
            <a:srcRect/>
            <a:stretch>
              <a:fillRect/>
            </a:stretch>
          </p:blipFill>
          <p:spPr bwMode="auto">
            <a:xfrm>
              <a:off x="7709" y="2938"/>
              <a:ext cx="24" cy="43"/>
            </a:xfrm>
            <a:prstGeom prst="rect">
              <a:avLst/>
            </a:prstGeom>
            <a:noFill/>
          </p:spPr>
        </p:pic>
        <p:sp>
          <p:nvSpPr>
            <p:cNvPr id="280" name="Freeform 2192"/>
            <p:cNvSpPr>
              <a:spLocks/>
            </p:cNvSpPr>
            <p:nvPr/>
          </p:nvSpPr>
          <p:spPr bwMode="auto">
            <a:xfrm>
              <a:off x="7709" y="2938"/>
              <a:ext cx="24" cy="43"/>
            </a:xfrm>
            <a:custGeom>
              <a:avLst/>
              <a:gdLst>
                <a:gd name="T0" fmla="*/ 13 w 24"/>
                <a:gd name="T1" fmla="*/ 2939 h 43"/>
                <a:gd name="T2" fmla="*/ 0 w 24"/>
                <a:gd name="T3" fmla="*/ 2939 h 43"/>
                <a:gd name="T4" fmla="*/ 0 w 24"/>
                <a:gd name="T5" fmla="*/ 2952 h 43"/>
                <a:gd name="T6" fmla="*/ 12 w 24"/>
                <a:gd name="T7" fmla="*/ 2952 h 43"/>
                <a:gd name="T8" fmla="*/ 12 w 24"/>
                <a:gd name="T9" fmla="*/ 2976 h 43"/>
                <a:gd name="T10" fmla="*/ 12 w 24"/>
                <a:gd name="T11" fmla="*/ 2979 h 43"/>
                <a:gd name="T12" fmla="*/ 14 w 24"/>
                <a:gd name="T13" fmla="*/ 2982 h 43"/>
                <a:gd name="T14" fmla="*/ 17 w 24"/>
                <a:gd name="T15" fmla="*/ 2982 h 43"/>
                <a:gd name="T16" fmla="*/ 21 w 24"/>
                <a:gd name="T17" fmla="*/ 2982 h 43"/>
                <a:gd name="T18" fmla="*/ 23 w 24"/>
                <a:gd name="T19" fmla="*/ 2979 h 43"/>
                <a:gd name="T20" fmla="*/ 23 w 24"/>
                <a:gd name="T21" fmla="*/ 2976 h 43"/>
                <a:gd name="T22" fmla="*/ 23 w 24"/>
                <a:gd name="T23" fmla="*/ 2949 h 43"/>
                <a:gd name="T24" fmla="*/ 23 w 24"/>
                <a:gd name="T25" fmla="*/ 2943 h 43"/>
                <a:gd name="T26" fmla="*/ 18 w 24"/>
                <a:gd name="T27" fmla="*/ 2939 h 43"/>
                <a:gd name="T28" fmla="*/ 13 w 24"/>
                <a:gd name="T29" fmla="*/ 2939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3">
                  <a:moveTo>
                    <a:pt x="13" y="0"/>
                  </a:moveTo>
                  <a:lnTo>
                    <a:pt x="0" y="0"/>
                  </a:lnTo>
                  <a:lnTo>
                    <a:pt x="0" y="13"/>
                  </a:lnTo>
                  <a:lnTo>
                    <a:pt x="12" y="13"/>
                  </a:lnTo>
                  <a:lnTo>
                    <a:pt x="12" y="37"/>
                  </a:lnTo>
                  <a:lnTo>
                    <a:pt x="12" y="40"/>
                  </a:lnTo>
                  <a:lnTo>
                    <a:pt x="14" y="43"/>
                  </a:lnTo>
                  <a:lnTo>
                    <a:pt x="17" y="43"/>
                  </a:lnTo>
                  <a:lnTo>
                    <a:pt x="21" y="43"/>
                  </a:lnTo>
                  <a:lnTo>
                    <a:pt x="23" y="40"/>
                  </a:lnTo>
                  <a:lnTo>
                    <a:pt x="23" y="37"/>
                  </a:lnTo>
                  <a:lnTo>
                    <a:pt x="23" y="10"/>
                  </a:lnTo>
                  <a:lnTo>
                    <a:pt x="23" y="4"/>
                  </a:lnTo>
                  <a:lnTo>
                    <a:pt x="18" y="0"/>
                  </a:lnTo>
                  <a:lnTo>
                    <a:pt x="13" y="0"/>
                  </a:lnTo>
                  <a:close/>
                </a:path>
              </a:pathLst>
            </a:custGeom>
            <a:noFill/>
            <a:ln w="52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1" name="Picture 2193"/>
            <p:cNvPicPr>
              <a:picLocks noChangeAspect="1" noChangeArrowheads="1"/>
            </p:cNvPicPr>
            <p:nvPr/>
          </p:nvPicPr>
          <p:blipFill>
            <a:blip r:embed="rId99" cstate="print"/>
            <a:srcRect/>
            <a:stretch>
              <a:fillRect/>
            </a:stretch>
          </p:blipFill>
          <p:spPr bwMode="auto">
            <a:xfrm>
              <a:off x="7663" y="2940"/>
              <a:ext cx="49" cy="23"/>
            </a:xfrm>
            <a:prstGeom prst="rect">
              <a:avLst/>
            </a:prstGeom>
            <a:noFill/>
          </p:spPr>
        </p:pic>
        <p:sp>
          <p:nvSpPr>
            <p:cNvPr id="282" name="Freeform 2194"/>
            <p:cNvSpPr>
              <a:spLocks/>
            </p:cNvSpPr>
            <p:nvPr/>
          </p:nvSpPr>
          <p:spPr bwMode="auto">
            <a:xfrm>
              <a:off x="7663" y="2940"/>
              <a:ext cx="49" cy="23"/>
            </a:xfrm>
            <a:custGeom>
              <a:avLst/>
              <a:gdLst>
                <a:gd name="T0" fmla="*/ 0 w 49"/>
                <a:gd name="T1" fmla="*/ 2941 h 23"/>
                <a:gd name="T2" fmla="*/ 0 w 49"/>
                <a:gd name="T3" fmla="*/ 2953 h 23"/>
                <a:gd name="T4" fmla="*/ 11 w 49"/>
                <a:gd name="T5" fmla="*/ 2964 h 23"/>
                <a:gd name="T6" fmla="*/ 24 w 49"/>
                <a:gd name="T7" fmla="*/ 2964 h 23"/>
                <a:gd name="T8" fmla="*/ 37 w 49"/>
                <a:gd name="T9" fmla="*/ 2964 h 23"/>
                <a:gd name="T10" fmla="*/ 47 w 49"/>
                <a:gd name="T11" fmla="*/ 2953 h 23"/>
                <a:gd name="T12" fmla="*/ 48 w 49"/>
                <a:gd name="T13" fmla="*/ 2941 h 23"/>
                <a:gd name="T14" fmla="*/ 0 w 49"/>
                <a:gd name="T15" fmla="*/ 2941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23">
                  <a:moveTo>
                    <a:pt x="0" y="0"/>
                  </a:moveTo>
                  <a:lnTo>
                    <a:pt x="0" y="12"/>
                  </a:lnTo>
                  <a:lnTo>
                    <a:pt x="11" y="23"/>
                  </a:lnTo>
                  <a:lnTo>
                    <a:pt x="24" y="23"/>
                  </a:lnTo>
                  <a:lnTo>
                    <a:pt x="37" y="23"/>
                  </a:lnTo>
                  <a:lnTo>
                    <a:pt x="47" y="12"/>
                  </a:lnTo>
                  <a:lnTo>
                    <a:pt x="48" y="0"/>
                  </a:lnTo>
                  <a:lnTo>
                    <a:pt x="0" y="0"/>
                  </a:lnTo>
                  <a:close/>
                </a:path>
              </a:pathLst>
            </a:custGeom>
            <a:noFill/>
            <a:ln w="525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3" name="Picture 2195"/>
            <p:cNvPicPr>
              <a:picLocks noChangeAspect="1" noChangeArrowheads="1"/>
            </p:cNvPicPr>
            <p:nvPr/>
          </p:nvPicPr>
          <p:blipFill>
            <a:blip r:embed="rId100" cstate="print"/>
            <a:srcRect/>
            <a:stretch>
              <a:fillRect/>
            </a:stretch>
          </p:blipFill>
          <p:spPr bwMode="auto">
            <a:xfrm>
              <a:off x="7678" y="2960"/>
              <a:ext cx="19" cy="22"/>
            </a:xfrm>
            <a:prstGeom prst="rect">
              <a:avLst/>
            </a:prstGeom>
            <a:noFill/>
          </p:spPr>
        </p:pic>
        <p:sp>
          <p:nvSpPr>
            <p:cNvPr id="284" name="Rectangle 2196"/>
            <p:cNvSpPr>
              <a:spLocks noChangeArrowheads="1"/>
            </p:cNvSpPr>
            <p:nvPr/>
          </p:nvSpPr>
          <p:spPr bwMode="auto">
            <a:xfrm>
              <a:off x="7678" y="2960"/>
              <a:ext cx="19" cy="22"/>
            </a:xfrm>
            <a:prstGeom prst="rect">
              <a:avLst/>
            </a:prstGeom>
            <a:noFill/>
            <a:ln w="525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5" name="Picture 2197"/>
            <p:cNvPicPr>
              <a:picLocks noChangeAspect="1" noChangeArrowheads="1"/>
            </p:cNvPicPr>
            <p:nvPr/>
          </p:nvPicPr>
          <p:blipFill>
            <a:blip r:embed="rId89" cstate="print"/>
            <a:srcRect/>
            <a:stretch>
              <a:fillRect/>
            </a:stretch>
          </p:blipFill>
          <p:spPr bwMode="auto">
            <a:xfrm>
              <a:off x="7664" y="2904"/>
              <a:ext cx="48" cy="34"/>
            </a:xfrm>
            <a:prstGeom prst="rect">
              <a:avLst/>
            </a:prstGeom>
            <a:noFill/>
          </p:spPr>
        </p:pic>
        <p:sp>
          <p:nvSpPr>
            <p:cNvPr id="286" name="Rectangle 2198"/>
            <p:cNvSpPr>
              <a:spLocks noChangeArrowheads="1"/>
            </p:cNvSpPr>
            <p:nvPr/>
          </p:nvSpPr>
          <p:spPr bwMode="auto">
            <a:xfrm>
              <a:off x="7664" y="2904"/>
              <a:ext cx="48" cy="34"/>
            </a:xfrm>
            <a:prstGeom prst="rect">
              <a:avLst/>
            </a:prstGeom>
            <a:noFill/>
            <a:ln w="525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7" name="Picture 2199"/>
            <p:cNvPicPr>
              <a:picLocks noChangeAspect="1" noChangeArrowheads="1"/>
            </p:cNvPicPr>
            <p:nvPr/>
          </p:nvPicPr>
          <p:blipFill>
            <a:blip r:embed="rId95" cstate="print"/>
            <a:srcRect/>
            <a:stretch>
              <a:fillRect/>
            </a:stretch>
          </p:blipFill>
          <p:spPr bwMode="auto">
            <a:xfrm>
              <a:off x="7709" y="3842"/>
              <a:ext cx="24" cy="43"/>
            </a:xfrm>
            <a:prstGeom prst="rect">
              <a:avLst/>
            </a:prstGeom>
            <a:noFill/>
          </p:spPr>
        </p:pic>
        <p:sp>
          <p:nvSpPr>
            <p:cNvPr id="288" name="Freeform 2200"/>
            <p:cNvSpPr>
              <a:spLocks/>
            </p:cNvSpPr>
            <p:nvPr/>
          </p:nvSpPr>
          <p:spPr bwMode="auto">
            <a:xfrm>
              <a:off x="7709" y="3842"/>
              <a:ext cx="24" cy="43"/>
            </a:xfrm>
            <a:custGeom>
              <a:avLst/>
              <a:gdLst>
                <a:gd name="T0" fmla="*/ 13 w 24"/>
                <a:gd name="T1" fmla="*/ 3843 h 43"/>
                <a:gd name="T2" fmla="*/ 0 w 24"/>
                <a:gd name="T3" fmla="*/ 3843 h 43"/>
                <a:gd name="T4" fmla="*/ 0 w 24"/>
                <a:gd name="T5" fmla="*/ 3856 h 43"/>
                <a:gd name="T6" fmla="*/ 12 w 24"/>
                <a:gd name="T7" fmla="*/ 3856 h 43"/>
                <a:gd name="T8" fmla="*/ 12 w 24"/>
                <a:gd name="T9" fmla="*/ 3880 h 43"/>
                <a:gd name="T10" fmla="*/ 12 w 24"/>
                <a:gd name="T11" fmla="*/ 3883 h 43"/>
                <a:gd name="T12" fmla="*/ 14 w 24"/>
                <a:gd name="T13" fmla="*/ 3886 h 43"/>
                <a:gd name="T14" fmla="*/ 17 w 24"/>
                <a:gd name="T15" fmla="*/ 3886 h 43"/>
                <a:gd name="T16" fmla="*/ 21 w 24"/>
                <a:gd name="T17" fmla="*/ 3886 h 43"/>
                <a:gd name="T18" fmla="*/ 23 w 24"/>
                <a:gd name="T19" fmla="*/ 3883 h 43"/>
                <a:gd name="T20" fmla="*/ 23 w 24"/>
                <a:gd name="T21" fmla="*/ 3880 h 43"/>
                <a:gd name="T22" fmla="*/ 23 w 24"/>
                <a:gd name="T23" fmla="*/ 3853 h 43"/>
                <a:gd name="T24" fmla="*/ 23 w 24"/>
                <a:gd name="T25" fmla="*/ 3847 h 43"/>
                <a:gd name="T26" fmla="*/ 18 w 24"/>
                <a:gd name="T27" fmla="*/ 3843 h 43"/>
                <a:gd name="T28" fmla="*/ 13 w 24"/>
                <a:gd name="T29" fmla="*/ 3843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3">
                  <a:moveTo>
                    <a:pt x="13" y="0"/>
                  </a:moveTo>
                  <a:lnTo>
                    <a:pt x="0" y="0"/>
                  </a:lnTo>
                  <a:lnTo>
                    <a:pt x="0" y="13"/>
                  </a:lnTo>
                  <a:lnTo>
                    <a:pt x="12" y="13"/>
                  </a:lnTo>
                  <a:lnTo>
                    <a:pt x="12" y="37"/>
                  </a:lnTo>
                  <a:lnTo>
                    <a:pt x="12" y="40"/>
                  </a:lnTo>
                  <a:lnTo>
                    <a:pt x="14" y="43"/>
                  </a:lnTo>
                  <a:lnTo>
                    <a:pt x="17" y="43"/>
                  </a:lnTo>
                  <a:lnTo>
                    <a:pt x="21" y="43"/>
                  </a:lnTo>
                  <a:lnTo>
                    <a:pt x="23" y="40"/>
                  </a:lnTo>
                  <a:lnTo>
                    <a:pt x="23" y="37"/>
                  </a:lnTo>
                  <a:lnTo>
                    <a:pt x="23" y="10"/>
                  </a:lnTo>
                  <a:lnTo>
                    <a:pt x="23" y="4"/>
                  </a:lnTo>
                  <a:lnTo>
                    <a:pt x="18" y="0"/>
                  </a:lnTo>
                  <a:lnTo>
                    <a:pt x="13" y="0"/>
                  </a:lnTo>
                  <a:close/>
                </a:path>
              </a:pathLst>
            </a:custGeom>
            <a:noFill/>
            <a:ln w="52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9" name="Picture 2201"/>
            <p:cNvPicPr>
              <a:picLocks noChangeAspect="1" noChangeArrowheads="1"/>
            </p:cNvPicPr>
            <p:nvPr/>
          </p:nvPicPr>
          <p:blipFill>
            <a:blip r:embed="rId99" cstate="print"/>
            <a:srcRect/>
            <a:stretch>
              <a:fillRect/>
            </a:stretch>
          </p:blipFill>
          <p:spPr bwMode="auto">
            <a:xfrm>
              <a:off x="7663" y="3844"/>
              <a:ext cx="49" cy="23"/>
            </a:xfrm>
            <a:prstGeom prst="rect">
              <a:avLst/>
            </a:prstGeom>
            <a:noFill/>
          </p:spPr>
        </p:pic>
        <p:sp>
          <p:nvSpPr>
            <p:cNvPr id="290" name="Freeform 2202"/>
            <p:cNvSpPr>
              <a:spLocks/>
            </p:cNvSpPr>
            <p:nvPr/>
          </p:nvSpPr>
          <p:spPr bwMode="auto">
            <a:xfrm>
              <a:off x="7663" y="3844"/>
              <a:ext cx="49" cy="23"/>
            </a:xfrm>
            <a:custGeom>
              <a:avLst/>
              <a:gdLst>
                <a:gd name="T0" fmla="*/ 0 w 49"/>
                <a:gd name="T1" fmla="*/ 3845 h 23"/>
                <a:gd name="T2" fmla="*/ 0 w 49"/>
                <a:gd name="T3" fmla="*/ 3858 h 23"/>
                <a:gd name="T4" fmla="*/ 11 w 49"/>
                <a:gd name="T5" fmla="*/ 3868 h 23"/>
                <a:gd name="T6" fmla="*/ 24 w 49"/>
                <a:gd name="T7" fmla="*/ 3868 h 23"/>
                <a:gd name="T8" fmla="*/ 37 w 49"/>
                <a:gd name="T9" fmla="*/ 3868 h 23"/>
                <a:gd name="T10" fmla="*/ 47 w 49"/>
                <a:gd name="T11" fmla="*/ 3858 h 23"/>
                <a:gd name="T12" fmla="*/ 48 w 49"/>
                <a:gd name="T13" fmla="*/ 3845 h 23"/>
                <a:gd name="T14" fmla="*/ 0 w 49"/>
                <a:gd name="T15" fmla="*/ 3845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23">
                  <a:moveTo>
                    <a:pt x="0" y="0"/>
                  </a:moveTo>
                  <a:lnTo>
                    <a:pt x="0" y="13"/>
                  </a:lnTo>
                  <a:lnTo>
                    <a:pt x="11" y="23"/>
                  </a:lnTo>
                  <a:lnTo>
                    <a:pt x="24" y="23"/>
                  </a:lnTo>
                  <a:lnTo>
                    <a:pt x="37" y="23"/>
                  </a:lnTo>
                  <a:lnTo>
                    <a:pt x="47" y="13"/>
                  </a:lnTo>
                  <a:lnTo>
                    <a:pt x="48" y="0"/>
                  </a:lnTo>
                  <a:lnTo>
                    <a:pt x="0" y="0"/>
                  </a:lnTo>
                  <a:close/>
                </a:path>
              </a:pathLst>
            </a:custGeom>
            <a:noFill/>
            <a:ln w="525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1" name="Picture 2203"/>
            <p:cNvPicPr>
              <a:picLocks noChangeAspect="1" noChangeArrowheads="1"/>
            </p:cNvPicPr>
            <p:nvPr/>
          </p:nvPicPr>
          <p:blipFill>
            <a:blip r:embed="rId100" cstate="print"/>
            <a:srcRect/>
            <a:stretch>
              <a:fillRect/>
            </a:stretch>
          </p:blipFill>
          <p:spPr bwMode="auto">
            <a:xfrm>
              <a:off x="7678" y="3864"/>
              <a:ext cx="19" cy="22"/>
            </a:xfrm>
            <a:prstGeom prst="rect">
              <a:avLst/>
            </a:prstGeom>
            <a:noFill/>
          </p:spPr>
        </p:pic>
        <p:sp>
          <p:nvSpPr>
            <p:cNvPr id="292" name="Rectangle 2204"/>
            <p:cNvSpPr>
              <a:spLocks noChangeArrowheads="1"/>
            </p:cNvSpPr>
            <p:nvPr/>
          </p:nvSpPr>
          <p:spPr bwMode="auto">
            <a:xfrm>
              <a:off x="7678" y="3864"/>
              <a:ext cx="19" cy="22"/>
            </a:xfrm>
            <a:prstGeom prst="rect">
              <a:avLst/>
            </a:prstGeom>
            <a:noFill/>
            <a:ln w="525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3" name="Picture 2205"/>
            <p:cNvPicPr>
              <a:picLocks noChangeAspect="1" noChangeArrowheads="1"/>
            </p:cNvPicPr>
            <p:nvPr/>
          </p:nvPicPr>
          <p:blipFill>
            <a:blip r:embed="rId101" cstate="print"/>
            <a:srcRect/>
            <a:stretch>
              <a:fillRect/>
            </a:stretch>
          </p:blipFill>
          <p:spPr bwMode="auto">
            <a:xfrm>
              <a:off x="7664" y="3808"/>
              <a:ext cx="48" cy="34"/>
            </a:xfrm>
            <a:prstGeom prst="rect">
              <a:avLst/>
            </a:prstGeom>
            <a:noFill/>
          </p:spPr>
        </p:pic>
        <p:sp>
          <p:nvSpPr>
            <p:cNvPr id="294" name="Rectangle 2206"/>
            <p:cNvSpPr>
              <a:spLocks noChangeArrowheads="1"/>
            </p:cNvSpPr>
            <p:nvPr/>
          </p:nvSpPr>
          <p:spPr bwMode="auto">
            <a:xfrm>
              <a:off x="7664" y="3808"/>
              <a:ext cx="48" cy="34"/>
            </a:xfrm>
            <a:prstGeom prst="rect">
              <a:avLst/>
            </a:prstGeom>
            <a:noFill/>
            <a:ln w="525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5" name="Picture 2207"/>
            <p:cNvPicPr>
              <a:picLocks noChangeAspect="1" noChangeArrowheads="1"/>
            </p:cNvPicPr>
            <p:nvPr/>
          </p:nvPicPr>
          <p:blipFill>
            <a:blip r:embed="rId102" cstate="print"/>
            <a:srcRect/>
            <a:stretch>
              <a:fillRect/>
            </a:stretch>
          </p:blipFill>
          <p:spPr bwMode="auto">
            <a:xfrm>
              <a:off x="6057" y="388"/>
              <a:ext cx="320" cy="125"/>
            </a:xfrm>
            <a:prstGeom prst="rect">
              <a:avLst/>
            </a:prstGeom>
            <a:noFill/>
          </p:spPr>
        </p:pic>
        <p:pic>
          <p:nvPicPr>
            <p:cNvPr id="296" name="Picture 2208"/>
            <p:cNvPicPr>
              <a:picLocks noChangeAspect="1" noChangeArrowheads="1"/>
            </p:cNvPicPr>
            <p:nvPr/>
          </p:nvPicPr>
          <p:blipFill>
            <a:blip r:embed="rId103" cstate="print"/>
            <a:srcRect/>
            <a:stretch>
              <a:fillRect/>
            </a:stretch>
          </p:blipFill>
          <p:spPr bwMode="auto">
            <a:xfrm>
              <a:off x="6428" y="388"/>
              <a:ext cx="295" cy="125"/>
            </a:xfrm>
            <a:prstGeom prst="rect">
              <a:avLst/>
            </a:prstGeom>
            <a:noFill/>
          </p:spPr>
        </p:pic>
        <p:pic>
          <p:nvPicPr>
            <p:cNvPr id="297" name="Picture 2209"/>
            <p:cNvPicPr>
              <a:picLocks noChangeAspect="1" noChangeArrowheads="1"/>
            </p:cNvPicPr>
            <p:nvPr/>
          </p:nvPicPr>
          <p:blipFill>
            <a:blip r:embed="rId104" cstate="print"/>
            <a:srcRect/>
            <a:stretch>
              <a:fillRect/>
            </a:stretch>
          </p:blipFill>
          <p:spPr bwMode="auto">
            <a:xfrm>
              <a:off x="6766" y="388"/>
              <a:ext cx="385" cy="125"/>
            </a:xfrm>
            <a:prstGeom prst="rect">
              <a:avLst/>
            </a:prstGeom>
            <a:noFill/>
          </p:spPr>
        </p:pic>
        <p:pic>
          <p:nvPicPr>
            <p:cNvPr id="298" name="Picture 2210"/>
            <p:cNvPicPr>
              <a:picLocks noChangeAspect="1" noChangeArrowheads="1"/>
            </p:cNvPicPr>
            <p:nvPr/>
          </p:nvPicPr>
          <p:blipFill>
            <a:blip r:embed="rId105" cstate="print"/>
            <a:srcRect/>
            <a:stretch>
              <a:fillRect/>
            </a:stretch>
          </p:blipFill>
          <p:spPr bwMode="auto">
            <a:xfrm>
              <a:off x="7667" y="560"/>
              <a:ext cx="957" cy="337"/>
            </a:xfrm>
            <a:prstGeom prst="rect">
              <a:avLst/>
            </a:prstGeom>
            <a:noFill/>
          </p:spPr>
        </p:pic>
        <p:sp>
          <p:nvSpPr>
            <p:cNvPr id="299" name="Freeform 2211"/>
            <p:cNvSpPr>
              <a:spLocks/>
            </p:cNvSpPr>
            <p:nvPr/>
          </p:nvSpPr>
          <p:spPr bwMode="auto">
            <a:xfrm>
              <a:off x="4325" y="172"/>
              <a:ext cx="6489" cy="4030"/>
            </a:xfrm>
            <a:custGeom>
              <a:avLst/>
              <a:gdLst>
                <a:gd name="T0" fmla="*/ 288 w 6489"/>
                <a:gd name="T1" fmla="*/ 172 h 4030"/>
                <a:gd name="T2" fmla="*/ 122 w 6489"/>
                <a:gd name="T3" fmla="*/ 177 h 4030"/>
                <a:gd name="T4" fmla="*/ 36 w 6489"/>
                <a:gd name="T5" fmla="*/ 208 h 4030"/>
                <a:gd name="T6" fmla="*/ 5 w 6489"/>
                <a:gd name="T7" fmla="*/ 294 h 4030"/>
                <a:gd name="T8" fmla="*/ 0 w 6489"/>
                <a:gd name="T9" fmla="*/ 460 h 4030"/>
                <a:gd name="T10" fmla="*/ 0 w 6489"/>
                <a:gd name="T11" fmla="*/ 3914 h 4030"/>
                <a:gd name="T12" fmla="*/ 5 w 6489"/>
                <a:gd name="T13" fmla="*/ 4081 h 4030"/>
                <a:gd name="T14" fmla="*/ 36 w 6489"/>
                <a:gd name="T15" fmla="*/ 4166 h 4030"/>
                <a:gd name="T16" fmla="*/ 122 w 6489"/>
                <a:gd name="T17" fmla="*/ 4198 h 4030"/>
                <a:gd name="T18" fmla="*/ 288 w 6489"/>
                <a:gd name="T19" fmla="*/ 4202 h 4030"/>
                <a:gd name="T20" fmla="*/ 6201 w 6489"/>
                <a:gd name="T21" fmla="*/ 4202 h 4030"/>
                <a:gd name="T22" fmla="*/ 6367 w 6489"/>
                <a:gd name="T23" fmla="*/ 4198 h 4030"/>
                <a:gd name="T24" fmla="*/ 6453 w 6489"/>
                <a:gd name="T25" fmla="*/ 4166 h 4030"/>
                <a:gd name="T26" fmla="*/ 6484 w 6489"/>
                <a:gd name="T27" fmla="*/ 4081 h 4030"/>
                <a:gd name="T28" fmla="*/ 6489 w 6489"/>
                <a:gd name="T29" fmla="*/ 3914 h 4030"/>
                <a:gd name="T30" fmla="*/ 6489 w 6489"/>
                <a:gd name="T31" fmla="*/ 460 h 4030"/>
                <a:gd name="T32" fmla="*/ 6484 w 6489"/>
                <a:gd name="T33" fmla="*/ 294 h 4030"/>
                <a:gd name="T34" fmla="*/ 6453 w 6489"/>
                <a:gd name="T35" fmla="*/ 208 h 4030"/>
                <a:gd name="T36" fmla="*/ 6367 w 6489"/>
                <a:gd name="T37" fmla="*/ 177 h 4030"/>
                <a:gd name="T38" fmla="*/ 6201 w 6489"/>
                <a:gd name="T39" fmla="*/ 172 h 4030"/>
                <a:gd name="T40" fmla="*/ 288 w 6489"/>
                <a:gd name="T41" fmla="*/ 172 h 40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89" h="4030">
                  <a:moveTo>
                    <a:pt x="288" y="0"/>
                  </a:moveTo>
                  <a:lnTo>
                    <a:pt x="122" y="5"/>
                  </a:lnTo>
                  <a:lnTo>
                    <a:pt x="36" y="36"/>
                  </a:lnTo>
                  <a:lnTo>
                    <a:pt x="5" y="122"/>
                  </a:lnTo>
                  <a:lnTo>
                    <a:pt x="0" y="288"/>
                  </a:lnTo>
                  <a:lnTo>
                    <a:pt x="0" y="3742"/>
                  </a:lnTo>
                  <a:lnTo>
                    <a:pt x="5" y="3909"/>
                  </a:lnTo>
                  <a:lnTo>
                    <a:pt x="36" y="3994"/>
                  </a:lnTo>
                  <a:lnTo>
                    <a:pt x="122" y="4026"/>
                  </a:lnTo>
                  <a:lnTo>
                    <a:pt x="288" y="4030"/>
                  </a:lnTo>
                  <a:lnTo>
                    <a:pt x="6201" y="4030"/>
                  </a:lnTo>
                  <a:lnTo>
                    <a:pt x="6367" y="4026"/>
                  </a:lnTo>
                  <a:lnTo>
                    <a:pt x="6453" y="3994"/>
                  </a:lnTo>
                  <a:lnTo>
                    <a:pt x="6484" y="3909"/>
                  </a:lnTo>
                  <a:lnTo>
                    <a:pt x="6489" y="3742"/>
                  </a:lnTo>
                  <a:lnTo>
                    <a:pt x="6489" y="288"/>
                  </a:lnTo>
                  <a:lnTo>
                    <a:pt x="6484" y="122"/>
                  </a:lnTo>
                  <a:lnTo>
                    <a:pt x="6453" y="36"/>
                  </a:lnTo>
                  <a:lnTo>
                    <a:pt x="6367" y="5"/>
                  </a:lnTo>
                  <a:lnTo>
                    <a:pt x="6201"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383222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4508"/>
            <a:ext cx="10744200" cy="466437"/>
          </a:xfrm>
        </p:spPr>
        <p:txBody>
          <a:bodyPr>
            <a:noAutofit/>
          </a:bodyPr>
          <a:lstStyle/>
          <a:p>
            <a:r>
              <a:rPr lang="en-US" sz="4000" dirty="0"/>
              <a:t>Reservoir pressure gauges</a:t>
            </a:r>
            <a:endParaRPr lang="en-CA" sz="4000" dirty="0"/>
          </a:p>
        </p:txBody>
      </p:sp>
      <p:sp>
        <p:nvSpPr>
          <p:cNvPr id="3" name="Text Placeholder 2"/>
          <p:cNvSpPr>
            <a:spLocks noGrp="1"/>
          </p:cNvSpPr>
          <p:nvPr>
            <p:ph type="body" sz="quarter" idx="10"/>
          </p:nvPr>
        </p:nvSpPr>
        <p:spPr>
          <a:xfrm>
            <a:off x="762000" y="1367589"/>
            <a:ext cx="10363200" cy="2280386"/>
          </a:xfrm>
        </p:spPr>
        <p:txBody>
          <a:bodyPr/>
          <a:lstStyle/>
          <a:p>
            <a:pPr marL="0" indent="0">
              <a:buNone/>
            </a:pPr>
            <a:r>
              <a:rPr lang="en-US" sz="2000" dirty="0"/>
              <a:t>All air brake-equipped vehicles have at least one </a:t>
            </a:r>
            <a:r>
              <a:rPr lang="en-US" sz="2000" b="1" dirty="0"/>
              <a:t>air pressure gauge </a:t>
            </a:r>
            <a:r>
              <a:rPr lang="en-US" sz="2000" dirty="0"/>
              <a:t>on the instrument panel to indicate the air pressure in the service reservoir system.</a:t>
            </a:r>
          </a:p>
          <a:p>
            <a:pPr marL="0" indent="0">
              <a:buNone/>
            </a:pPr>
            <a:r>
              <a:rPr lang="en-US" sz="2000" dirty="0"/>
              <a:t>Rather than having two separate reservoir gauges, one for primary and one for the secondary, some vehicles have a single gauge with two needles, indicating the pressure in the primary and secondary reservoirs as shown below on the right.</a:t>
            </a:r>
          </a:p>
          <a:p>
            <a:endParaRPr lang="en-CA" dirty="0"/>
          </a:p>
        </p:txBody>
      </p:sp>
      <p:grpSp>
        <p:nvGrpSpPr>
          <p:cNvPr id="4" name="Group 8130"/>
          <p:cNvGrpSpPr>
            <a:grpSpLocks/>
          </p:cNvGrpSpPr>
          <p:nvPr/>
        </p:nvGrpSpPr>
        <p:grpSpPr bwMode="auto">
          <a:xfrm>
            <a:off x="2258728" y="3709083"/>
            <a:ext cx="2667000" cy="2286000"/>
            <a:chOff x="0" y="0"/>
            <a:chExt cx="2757" cy="2623"/>
          </a:xfrm>
        </p:grpSpPr>
        <p:pic>
          <p:nvPicPr>
            <p:cNvPr id="5" name="Picture 126"/>
            <p:cNvPicPr>
              <a:picLocks noChangeAspect="1" noChangeArrowheads="1"/>
            </p:cNvPicPr>
            <p:nvPr/>
          </p:nvPicPr>
          <p:blipFill>
            <a:blip r:embed="rId3" cstate="print"/>
            <a:srcRect/>
            <a:stretch>
              <a:fillRect/>
            </a:stretch>
          </p:blipFill>
          <p:spPr bwMode="auto">
            <a:xfrm>
              <a:off x="212" y="140"/>
              <a:ext cx="2331" cy="2342"/>
            </a:xfrm>
            <a:prstGeom prst="rect">
              <a:avLst/>
            </a:prstGeom>
            <a:noFill/>
          </p:spPr>
        </p:pic>
        <p:sp>
          <p:nvSpPr>
            <p:cNvPr id="6" name="Freeform 127"/>
            <p:cNvSpPr>
              <a:spLocks/>
            </p:cNvSpPr>
            <p:nvPr/>
          </p:nvSpPr>
          <p:spPr bwMode="auto">
            <a:xfrm>
              <a:off x="271" y="225"/>
              <a:ext cx="2170" cy="2189"/>
            </a:xfrm>
            <a:custGeom>
              <a:avLst/>
              <a:gdLst>
                <a:gd name="T0" fmla="*/ 2 w 2170"/>
                <a:gd name="T1" fmla="*/ 1245 h 2189"/>
                <a:gd name="T2" fmla="*/ 22 w 2170"/>
                <a:gd name="T3" fmla="*/ 1099 h 2189"/>
                <a:gd name="T4" fmla="*/ 60 w 2170"/>
                <a:gd name="T5" fmla="*/ 960 h 2189"/>
                <a:gd name="T6" fmla="*/ 115 w 2170"/>
                <a:gd name="T7" fmla="*/ 829 h 2189"/>
                <a:gd name="T8" fmla="*/ 185 w 2170"/>
                <a:gd name="T9" fmla="*/ 708 h 2189"/>
                <a:gd name="T10" fmla="*/ 270 w 2170"/>
                <a:gd name="T11" fmla="*/ 597 h 2189"/>
                <a:gd name="T12" fmla="*/ 368 w 2170"/>
                <a:gd name="T13" fmla="*/ 498 h 2189"/>
                <a:gd name="T14" fmla="*/ 478 w 2170"/>
                <a:gd name="T15" fmla="*/ 412 h 2189"/>
                <a:gd name="T16" fmla="*/ 599 w 2170"/>
                <a:gd name="T17" fmla="*/ 341 h 2189"/>
                <a:gd name="T18" fmla="*/ 729 w 2170"/>
                <a:gd name="T19" fmla="*/ 286 h 2189"/>
                <a:gd name="T20" fmla="*/ 866 w 2170"/>
                <a:gd name="T21" fmla="*/ 248 h 2189"/>
                <a:gd name="T22" fmla="*/ 1011 w 2170"/>
                <a:gd name="T23" fmla="*/ 228 h 2189"/>
                <a:gd name="T24" fmla="*/ 1159 w 2170"/>
                <a:gd name="T25" fmla="*/ 228 h 2189"/>
                <a:gd name="T26" fmla="*/ 1304 w 2170"/>
                <a:gd name="T27" fmla="*/ 248 h 2189"/>
                <a:gd name="T28" fmla="*/ 1441 w 2170"/>
                <a:gd name="T29" fmla="*/ 286 h 2189"/>
                <a:gd name="T30" fmla="*/ 1571 w 2170"/>
                <a:gd name="T31" fmla="*/ 341 h 2189"/>
                <a:gd name="T32" fmla="*/ 1692 w 2170"/>
                <a:gd name="T33" fmla="*/ 412 h 2189"/>
                <a:gd name="T34" fmla="*/ 1802 w 2170"/>
                <a:gd name="T35" fmla="*/ 498 h 2189"/>
                <a:gd name="T36" fmla="*/ 1900 w 2170"/>
                <a:gd name="T37" fmla="*/ 597 h 2189"/>
                <a:gd name="T38" fmla="*/ 1985 w 2170"/>
                <a:gd name="T39" fmla="*/ 708 h 2189"/>
                <a:gd name="T40" fmla="*/ 2055 w 2170"/>
                <a:gd name="T41" fmla="*/ 829 h 2189"/>
                <a:gd name="T42" fmla="*/ 2110 w 2170"/>
                <a:gd name="T43" fmla="*/ 960 h 2189"/>
                <a:gd name="T44" fmla="*/ 2148 w 2170"/>
                <a:gd name="T45" fmla="*/ 1099 h 2189"/>
                <a:gd name="T46" fmla="*/ 2167 w 2170"/>
                <a:gd name="T47" fmla="*/ 1245 h 2189"/>
                <a:gd name="T48" fmla="*/ 2167 w 2170"/>
                <a:gd name="T49" fmla="*/ 1395 h 2189"/>
                <a:gd name="T50" fmla="*/ 2148 w 2170"/>
                <a:gd name="T51" fmla="*/ 1540 h 2189"/>
                <a:gd name="T52" fmla="*/ 2110 w 2170"/>
                <a:gd name="T53" fmla="*/ 1679 h 2189"/>
                <a:gd name="T54" fmla="*/ 2055 w 2170"/>
                <a:gd name="T55" fmla="*/ 1810 h 2189"/>
                <a:gd name="T56" fmla="*/ 1985 w 2170"/>
                <a:gd name="T57" fmla="*/ 1932 h 2189"/>
                <a:gd name="T58" fmla="*/ 1900 w 2170"/>
                <a:gd name="T59" fmla="*/ 2042 h 2189"/>
                <a:gd name="T60" fmla="*/ 1802 w 2170"/>
                <a:gd name="T61" fmla="*/ 2141 h 2189"/>
                <a:gd name="T62" fmla="*/ 1692 w 2170"/>
                <a:gd name="T63" fmla="*/ 2227 h 2189"/>
                <a:gd name="T64" fmla="*/ 1571 w 2170"/>
                <a:gd name="T65" fmla="*/ 2298 h 2189"/>
                <a:gd name="T66" fmla="*/ 1441 w 2170"/>
                <a:gd name="T67" fmla="*/ 2354 h 2189"/>
                <a:gd name="T68" fmla="*/ 1304 w 2170"/>
                <a:gd name="T69" fmla="*/ 2392 h 2189"/>
                <a:gd name="T70" fmla="*/ 1159 w 2170"/>
                <a:gd name="T71" fmla="*/ 2411 h 2189"/>
                <a:gd name="T72" fmla="*/ 1011 w 2170"/>
                <a:gd name="T73" fmla="*/ 2411 h 2189"/>
                <a:gd name="T74" fmla="*/ 866 w 2170"/>
                <a:gd name="T75" fmla="*/ 2392 h 2189"/>
                <a:gd name="T76" fmla="*/ 729 w 2170"/>
                <a:gd name="T77" fmla="*/ 2354 h 2189"/>
                <a:gd name="T78" fmla="*/ 599 w 2170"/>
                <a:gd name="T79" fmla="*/ 2298 h 2189"/>
                <a:gd name="T80" fmla="*/ 478 w 2170"/>
                <a:gd name="T81" fmla="*/ 2227 h 2189"/>
                <a:gd name="T82" fmla="*/ 368 w 2170"/>
                <a:gd name="T83" fmla="*/ 2141 h 2189"/>
                <a:gd name="T84" fmla="*/ 270 w 2170"/>
                <a:gd name="T85" fmla="*/ 2042 h 2189"/>
                <a:gd name="T86" fmla="*/ 185 w 2170"/>
                <a:gd name="T87" fmla="*/ 1932 h 2189"/>
                <a:gd name="T88" fmla="*/ 115 w 2170"/>
                <a:gd name="T89" fmla="*/ 1810 h 2189"/>
                <a:gd name="T90" fmla="*/ 60 w 2170"/>
                <a:gd name="T91" fmla="*/ 1679 h 2189"/>
                <a:gd name="T92" fmla="*/ 22 w 2170"/>
                <a:gd name="T93" fmla="*/ 1540 h 2189"/>
                <a:gd name="T94" fmla="*/ 2 w 2170"/>
                <a:gd name="T95" fmla="*/ 1395 h 21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0" h="2189">
                  <a:moveTo>
                    <a:pt x="0" y="1094"/>
                  </a:moveTo>
                  <a:lnTo>
                    <a:pt x="2" y="1019"/>
                  </a:lnTo>
                  <a:lnTo>
                    <a:pt x="10" y="945"/>
                  </a:lnTo>
                  <a:lnTo>
                    <a:pt x="22" y="873"/>
                  </a:lnTo>
                  <a:lnTo>
                    <a:pt x="39" y="803"/>
                  </a:lnTo>
                  <a:lnTo>
                    <a:pt x="60" y="734"/>
                  </a:lnTo>
                  <a:lnTo>
                    <a:pt x="85" y="668"/>
                  </a:lnTo>
                  <a:lnTo>
                    <a:pt x="115" y="603"/>
                  </a:lnTo>
                  <a:lnTo>
                    <a:pt x="148" y="541"/>
                  </a:lnTo>
                  <a:lnTo>
                    <a:pt x="185" y="482"/>
                  </a:lnTo>
                  <a:lnTo>
                    <a:pt x="226" y="425"/>
                  </a:lnTo>
                  <a:lnTo>
                    <a:pt x="270" y="371"/>
                  </a:lnTo>
                  <a:lnTo>
                    <a:pt x="318" y="320"/>
                  </a:lnTo>
                  <a:lnTo>
                    <a:pt x="368" y="272"/>
                  </a:lnTo>
                  <a:lnTo>
                    <a:pt x="422" y="228"/>
                  </a:lnTo>
                  <a:lnTo>
                    <a:pt x="478" y="186"/>
                  </a:lnTo>
                  <a:lnTo>
                    <a:pt x="537" y="149"/>
                  </a:lnTo>
                  <a:lnTo>
                    <a:pt x="599" y="115"/>
                  </a:lnTo>
                  <a:lnTo>
                    <a:pt x="663" y="86"/>
                  </a:lnTo>
                  <a:lnTo>
                    <a:pt x="729" y="60"/>
                  </a:lnTo>
                  <a:lnTo>
                    <a:pt x="797" y="39"/>
                  </a:lnTo>
                  <a:lnTo>
                    <a:pt x="866" y="22"/>
                  </a:lnTo>
                  <a:lnTo>
                    <a:pt x="938" y="10"/>
                  </a:lnTo>
                  <a:lnTo>
                    <a:pt x="1011" y="2"/>
                  </a:lnTo>
                  <a:lnTo>
                    <a:pt x="1085" y="0"/>
                  </a:lnTo>
                  <a:lnTo>
                    <a:pt x="1159" y="2"/>
                  </a:lnTo>
                  <a:lnTo>
                    <a:pt x="1232" y="10"/>
                  </a:lnTo>
                  <a:lnTo>
                    <a:pt x="1304" y="22"/>
                  </a:lnTo>
                  <a:lnTo>
                    <a:pt x="1373" y="39"/>
                  </a:lnTo>
                  <a:lnTo>
                    <a:pt x="1441" y="60"/>
                  </a:lnTo>
                  <a:lnTo>
                    <a:pt x="1507" y="86"/>
                  </a:lnTo>
                  <a:lnTo>
                    <a:pt x="1571" y="115"/>
                  </a:lnTo>
                  <a:lnTo>
                    <a:pt x="1633" y="149"/>
                  </a:lnTo>
                  <a:lnTo>
                    <a:pt x="1692" y="186"/>
                  </a:lnTo>
                  <a:lnTo>
                    <a:pt x="1748" y="228"/>
                  </a:lnTo>
                  <a:lnTo>
                    <a:pt x="1802" y="272"/>
                  </a:lnTo>
                  <a:lnTo>
                    <a:pt x="1852" y="320"/>
                  </a:lnTo>
                  <a:lnTo>
                    <a:pt x="1900" y="371"/>
                  </a:lnTo>
                  <a:lnTo>
                    <a:pt x="1944" y="425"/>
                  </a:lnTo>
                  <a:lnTo>
                    <a:pt x="1985" y="482"/>
                  </a:lnTo>
                  <a:lnTo>
                    <a:pt x="2022" y="541"/>
                  </a:lnTo>
                  <a:lnTo>
                    <a:pt x="2055" y="603"/>
                  </a:lnTo>
                  <a:lnTo>
                    <a:pt x="2085" y="668"/>
                  </a:lnTo>
                  <a:lnTo>
                    <a:pt x="2110" y="734"/>
                  </a:lnTo>
                  <a:lnTo>
                    <a:pt x="2131" y="803"/>
                  </a:lnTo>
                  <a:lnTo>
                    <a:pt x="2148" y="873"/>
                  </a:lnTo>
                  <a:lnTo>
                    <a:pt x="2160" y="945"/>
                  </a:lnTo>
                  <a:lnTo>
                    <a:pt x="2167" y="1019"/>
                  </a:lnTo>
                  <a:lnTo>
                    <a:pt x="2170" y="1094"/>
                  </a:lnTo>
                  <a:lnTo>
                    <a:pt x="2167" y="1169"/>
                  </a:lnTo>
                  <a:lnTo>
                    <a:pt x="2160" y="1242"/>
                  </a:lnTo>
                  <a:lnTo>
                    <a:pt x="2148" y="1314"/>
                  </a:lnTo>
                  <a:lnTo>
                    <a:pt x="2131" y="1385"/>
                  </a:lnTo>
                  <a:lnTo>
                    <a:pt x="2110" y="1453"/>
                  </a:lnTo>
                  <a:lnTo>
                    <a:pt x="2085" y="1520"/>
                  </a:lnTo>
                  <a:lnTo>
                    <a:pt x="2055" y="1584"/>
                  </a:lnTo>
                  <a:lnTo>
                    <a:pt x="2022" y="1646"/>
                  </a:lnTo>
                  <a:lnTo>
                    <a:pt x="1985" y="1706"/>
                  </a:lnTo>
                  <a:lnTo>
                    <a:pt x="1944" y="1762"/>
                  </a:lnTo>
                  <a:lnTo>
                    <a:pt x="1900" y="1816"/>
                  </a:lnTo>
                  <a:lnTo>
                    <a:pt x="1852" y="1868"/>
                  </a:lnTo>
                  <a:lnTo>
                    <a:pt x="1802" y="1915"/>
                  </a:lnTo>
                  <a:lnTo>
                    <a:pt x="1748" y="1960"/>
                  </a:lnTo>
                  <a:lnTo>
                    <a:pt x="1692" y="2001"/>
                  </a:lnTo>
                  <a:lnTo>
                    <a:pt x="1633" y="2039"/>
                  </a:lnTo>
                  <a:lnTo>
                    <a:pt x="1571" y="2072"/>
                  </a:lnTo>
                  <a:lnTo>
                    <a:pt x="1507" y="2102"/>
                  </a:lnTo>
                  <a:lnTo>
                    <a:pt x="1441" y="2128"/>
                  </a:lnTo>
                  <a:lnTo>
                    <a:pt x="1373" y="2149"/>
                  </a:lnTo>
                  <a:lnTo>
                    <a:pt x="1304" y="2166"/>
                  </a:lnTo>
                  <a:lnTo>
                    <a:pt x="1232" y="2178"/>
                  </a:lnTo>
                  <a:lnTo>
                    <a:pt x="1159" y="2185"/>
                  </a:lnTo>
                  <a:lnTo>
                    <a:pt x="1085" y="2188"/>
                  </a:lnTo>
                  <a:lnTo>
                    <a:pt x="1011" y="2185"/>
                  </a:lnTo>
                  <a:lnTo>
                    <a:pt x="938" y="2178"/>
                  </a:lnTo>
                  <a:lnTo>
                    <a:pt x="866" y="2166"/>
                  </a:lnTo>
                  <a:lnTo>
                    <a:pt x="797" y="2149"/>
                  </a:lnTo>
                  <a:lnTo>
                    <a:pt x="729" y="2128"/>
                  </a:lnTo>
                  <a:lnTo>
                    <a:pt x="663" y="2102"/>
                  </a:lnTo>
                  <a:lnTo>
                    <a:pt x="599" y="2072"/>
                  </a:lnTo>
                  <a:lnTo>
                    <a:pt x="537" y="2039"/>
                  </a:lnTo>
                  <a:lnTo>
                    <a:pt x="478" y="2001"/>
                  </a:lnTo>
                  <a:lnTo>
                    <a:pt x="422" y="1960"/>
                  </a:lnTo>
                  <a:lnTo>
                    <a:pt x="368" y="1915"/>
                  </a:lnTo>
                  <a:lnTo>
                    <a:pt x="318" y="1868"/>
                  </a:lnTo>
                  <a:lnTo>
                    <a:pt x="270" y="1816"/>
                  </a:lnTo>
                  <a:lnTo>
                    <a:pt x="226" y="1762"/>
                  </a:lnTo>
                  <a:lnTo>
                    <a:pt x="185" y="1706"/>
                  </a:lnTo>
                  <a:lnTo>
                    <a:pt x="148" y="1646"/>
                  </a:lnTo>
                  <a:lnTo>
                    <a:pt x="115" y="1584"/>
                  </a:lnTo>
                  <a:lnTo>
                    <a:pt x="85" y="1520"/>
                  </a:lnTo>
                  <a:lnTo>
                    <a:pt x="60" y="1453"/>
                  </a:lnTo>
                  <a:lnTo>
                    <a:pt x="39" y="1385"/>
                  </a:lnTo>
                  <a:lnTo>
                    <a:pt x="22" y="1314"/>
                  </a:lnTo>
                  <a:lnTo>
                    <a:pt x="10" y="1242"/>
                  </a:lnTo>
                  <a:lnTo>
                    <a:pt x="2" y="1169"/>
                  </a:lnTo>
                  <a:lnTo>
                    <a:pt x="0" y="1094"/>
                  </a:lnTo>
                  <a:close/>
                </a:path>
              </a:pathLst>
            </a:custGeom>
            <a:noFill/>
            <a:ln w="8092">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 name="Freeform 128"/>
            <p:cNvSpPr>
              <a:spLocks/>
            </p:cNvSpPr>
            <p:nvPr/>
          </p:nvSpPr>
          <p:spPr bwMode="auto">
            <a:xfrm>
              <a:off x="399" y="370"/>
              <a:ext cx="1908" cy="1916"/>
            </a:xfrm>
            <a:custGeom>
              <a:avLst/>
              <a:gdLst>
                <a:gd name="T0" fmla="*/ 3 w 1908"/>
                <a:gd name="T1" fmla="*/ 1253 h 1916"/>
                <a:gd name="T2" fmla="*/ 25 w 1908"/>
                <a:gd name="T3" fmla="*/ 1109 h 1916"/>
                <a:gd name="T4" fmla="*/ 68 w 1908"/>
                <a:gd name="T5" fmla="*/ 972 h 1916"/>
                <a:gd name="T6" fmla="*/ 130 w 1908"/>
                <a:gd name="T7" fmla="*/ 845 h 1916"/>
                <a:gd name="T8" fmla="*/ 210 w 1908"/>
                <a:gd name="T9" fmla="*/ 729 h 1916"/>
                <a:gd name="T10" fmla="*/ 305 w 1908"/>
                <a:gd name="T11" fmla="*/ 627 h 1916"/>
                <a:gd name="T12" fmla="*/ 413 w 1908"/>
                <a:gd name="T13" fmla="*/ 539 h 1916"/>
                <a:gd name="T14" fmla="*/ 534 w 1908"/>
                <a:gd name="T15" fmla="*/ 468 h 1916"/>
                <a:gd name="T16" fmla="*/ 666 w 1908"/>
                <a:gd name="T17" fmla="*/ 415 h 1916"/>
                <a:gd name="T18" fmla="*/ 806 w 1908"/>
                <a:gd name="T19" fmla="*/ 382 h 1916"/>
                <a:gd name="T20" fmla="*/ 954 w 1908"/>
                <a:gd name="T21" fmla="*/ 370 h 1916"/>
                <a:gd name="T22" fmla="*/ 1101 w 1908"/>
                <a:gd name="T23" fmla="*/ 382 h 1916"/>
                <a:gd name="T24" fmla="*/ 1242 w 1908"/>
                <a:gd name="T25" fmla="*/ 415 h 1916"/>
                <a:gd name="T26" fmla="*/ 1373 w 1908"/>
                <a:gd name="T27" fmla="*/ 468 h 1916"/>
                <a:gd name="T28" fmla="*/ 1494 w 1908"/>
                <a:gd name="T29" fmla="*/ 539 h 1916"/>
                <a:gd name="T30" fmla="*/ 1603 w 1908"/>
                <a:gd name="T31" fmla="*/ 627 h 1916"/>
                <a:gd name="T32" fmla="*/ 1698 w 1908"/>
                <a:gd name="T33" fmla="*/ 729 h 1916"/>
                <a:gd name="T34" fmla="*/ 1777 w 1908"/>
                <a:gd name="T35" fmla="*/ 845 h 1916"/>
                <a:gd name="T36" fmla="*/ 1839 w 1908"/>
                <a:gd name="T37" fmla="*/ 972 h 1916"/>
                <a:gd name="T38" fmla="*/ 1882 w 1908"/>
                <a:gd name="T39" fmla="*/ 1109 h 1916"/>
                <a:gd name="T40" fmla="*/ 1904 w 1908"/>
                <a:gd name="T41" fmla="*/ 1253 h 1916"/>
                <a:gd name="T42" fmla="*/ 1904 w 1908"/>
                <a:gd name="T43" fmla="*/ 1403 h 1916"/>
                <a:gd name="T44" fmla="*/ 1882 w 1908"/>
                <a:gd name="T45" fmla="*/ 1548 h 1916"/>
                <a:gd name="T46" fmla="*/ 1839 w 1908"/>
                <a:gd name="T47" fmla="*/ 1685 h 1916"/>
                <a:gd name="T48" fmla="*/ 1777 w 1908"/>
                <a:gd name="T49" fmla="*/ 1812 h 1916"/>
                <a:gd name="T50" fmla="*/ 1698 w 1908"/>
                <a:gd name="T51" fmla="*/ 1927 h 1916"/>
                <a:gd name="T52" fmla="*/ 1603 w 1908"/>
                <a:gd name="T53" fmla="*/ 2030 h 1916"/>
                <a:gd name="T54" fmla="*/ 1494 w 1908"/>
                <a:gd name="T55" fmla="*/ 2118 h 1916"/>
                <a:gd name="T56" fmla="*/ 1373 w 1908"/>
                <a:gd name="T57" fmla="*/ 2189 h 1916"/>
                <a:gd name="T58" fmla="*/ 1242 w 1908"/>
                <a:gd name="T59" fmla="*/ 2242 h 1916"/>
                <a:gd name="T60" fmla="*/ 1101 w 1908"/>
                <a:gd name="T61" fmla="*/ 2275 h 1916"/>
                <a:gd name="T62" fmla="*/ 954 w 1908"/>
                <a:gd name="T63" fmla="*/ 2286 h 1916"/>
                <a:gd name="T64" fmla="*/ 806 w 1908"/>
                <a:gd name="T65" fmla="*/ 2275 h 1916"/>
                <a:gd name="T66" fmla="*/ 666 w 1908"/>
                <a:gd name="T67" fmla="*/ 2242 h 1916"/>
                <a:gd name="T68" fmla="*/ 534 w 1908"/>
                <a:gd name="T69" fmla="*/ 2189 h 1916"/>
                <a:gd name="T70" fmla="*/ 413 w 1908"/>
                <a:gd name="T71" fmla="*/ 2118 h 1916"/>
                <a:gd name="T72" fmla="*/ 305 w 1908"/>
                <a:gd name="T73" fmla="*/ 2030 h 1916"/>
                <a:gd name="T74" fmla="*/ 210 w 1908"/>
                <a:gd name="T75" fmla="*/ 1927 h 1916"/>
                <a:gd name="T76" fmla="*/ 130 w 1908"/>
                <a:gd name="T77" fmla="*/ 1812 h 1916"/>
                <a:gd name="T78" fmla="*/ 68 w 1908"/>
                <a:gd name="T79" fmla="*/ 1685 h 1916"/>
                <a:gd name="T80" fmla="*/ 25 w 1908"/>
                <a:gd name="T81" fmla="*/ 1548 h 1916"/>
                <a:gd name="T82" fmla="*/ 3 w 1908"/>
                <a:gd name="T83" fmla="*/ 1403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08" h="1916">
                  <a:moveTo>
                    <a:pt x="0" y="958"/>
                  </a:moveTo>
                  <a:lnTo>
                    <a:pt x="3" y="883"/>
                  </a:lnTo>
                  <a:lnTo>
                    <a:pt x="12" y="810"/>
                  </a:lnTo>
                  <a:lnTo>
                    <a:pt x="25" y="739"/>
                  </a:lnTo>
                  <a:lnTo>
                    <a:pt x="44" y="669"/>
                  </a:lnTo>
                  <a:lnTo>
                    <a:pt x="68" y="602"/>
                  </a:lnTo>
                  <a:lnTo>
                    <a:pt x="97" y="537"/>
                  </a:lnTo>
                  <a:lnTo>
                    <a:pt x="130" y="475"/>
                  </a:lnTo>
                  <a:lnTo>
                    <a:pt x="168" y="415"/>
                  </a:lnTo>
                  <a:lnTo>
                    <a:pt x="210" y="359"/>
                  </a:lnTo>
                  <a:lnTo>
                    <a:pt x="255" y="306"/>
                  </a:lnTo>
                  <a:lnTo>
                    <a:pt x="305" y="257"/>
                  </a:lnTo>
                  <a:lnTo>
                    <a:pt x="357" y="211"/>
                  </a:lnTo>
                  <a:lnTo>
                    <a:pt x="413" y="169"/>
                  </a:lnTo>
                  <a:lnTo>
                    <a:pt x="472" y="131"/>
                  </a:lnTo>
                  <a:lnTo>
                    <a:pt x="534" y="98"/>
                  </a:lnTo>
                  <a:lnTo>
                    <a:pt x="599" y="69"/>
                  </a:lnTo>
                  <a:lnTo>
                    <a:pt x="666" y="45"/>
                  </a:lnTo>
                  <a:lnTo>
                    <a:pt x="735" y="26"/>
                  </a:lnTo>
                  <a:lnTo>
                    <a:pt x="806" y="12"/>
                  </a:lnTo>
                  <a:lnTo>
                    <a:pt x="879" y="3"/>
                  </a:lnTo>
                  <a:lnTo>
                    <a:pt x="954" y="0"/>
                  </a:lnTo>
                  <a:lnTo>
                    <a:pt x="1028" y="3"/>
                  </a:lnTo>
                  <a:lnTo>
                    <a:pt x="1101" y="12"/>
                  </a:lnTo>
                  <a:lnTo>
                    <a:pt x="1172" y="26"/>
                  </a:lnTo>
                  <a:lnTo>
                    <a:pt x="1242" y="45"/>
                  </a:lnTo>
                  <a:lnTo>
                    <a:pt x="1308" y="69"/>
                  </a:lnTo>
                  <a:lnTo>
                    <a:pt x="1373" y="98"/>
                  </a:lnTo>
                  <a:lnTo>
                    <a:pt x="1435" y="131"/>
                  </a:lnTo>
                  <a:lnTo>
                    <a:pt x="1494" y="169"/>
                  </a:lnTo>
                  <a:lnTo>
                    <a:pt x="1550" y="211"/>
                  </a:lnTo>
                  <a:lnTo>
                    <a:pt x="1603" y="257"/>
                  </a:lnTo>
                  <a:lnTo>
                    <a:pt x="1652" y="306"/>
                  </a:lnTo>
                  <a:lnTo>
                    <a:pt x="1698" y="359"/>
                  </a:lnTo>
                  <a:lnTo>
                    <a:pt x="1739" y="415"/>
                  </a:lnTo>
                  <a:lnTo>
                    <a:pt x="1777" y="475"/>
                  </a:lnTo>
                  <a:lnTo>
                    <a:pt x="1810" y="537"/>
                  </a:lnTo>
                  <a:lnTo>
                    <a:pt x="1839" y="602"/>
                  </a:lnTo>
                  <a:lnTo>
                    <a:pt x="1863" y="669"/>
                  </a:lnTo>
                  <a:lnTo>
                    <a:pt x="1882" y="739"/>
                  </a:lnTo>
                  <a:lnTo>
                    <a:pt x="1896" y="810"/>
                  </a:lnTo>
                  <a:lnTo>
                    <a:pt x="1904" y="883"/>
                  </a:lnTo>
                  <a:lnTo>
                    <a:pt x="1907" y="958"/>
                  </a:lnTo>
                  <a:lnTo>
                    <a:pt x="1904" y="1033"/>
                  </a:lnTo>
                  <a:lnTo>
                    <a:pt x="1896" y="1106"/>
                  </a:lnTo>
                  <a:lnTo>
                    <a:pt x="1882" y="1178"/>
                  </a:lnTo>
                  <a:lnTo>
                    <a:pt x="1863" y="1247"/>
                  </a:lnTo>
                  <a:lnTo>
                    <a:pt x="1839" y="1315"/>
                  </a:lnTo>
                  <a:lnTo>
                    <a:pt x="1810" y="1380"/>
                  </a:lnTo>
                  <a:lnTo>
                    <a:pt x="1777" y="1442"/>
                  </a:lnTo>
                  <a:lnTo>
                    <a:pt x="1739" y="1501"/>
                  </a:lnTo>
                  <a:lnTo>
                    <a:pt x="1698" y="1557"/>
                  </a:lnTo>
                  <a:lnTo>
                    <a:pt x="1652" y="1610"/>
                  </a:lnTo>
                  <a:lnTo>
                    <a:pt x="1603" y="1660"/>
                  </a:lnTo>
                  <a:lnTo>
                    <a:pt x="1550" y="1706"/>
                  </a:lnTo>
                  <a:lnTo>
                    <a:pt x="1494" y="1748"/>
                  </a:lnTo>
                  <a:lnTo>
                    <a:pt x="1435" y="1785"/>
                  </a:lnTo>
                  <a:lnTo>
                    <a:pt x="1373" y="1819"/>
                  </a:lnTo>
                  <a:lnTo>
                    <a:pt x="1308" y="1848"/>
                  </a:lnTo>
                  <a:lnTo>
                    <a:pt x="1242" y="1872"/>
                  </a:lnTo>
                  <a:lnTo>
                    <a:pt x="1172" y="1891"/>
                  </a:lnTo>
                  <a:lnTo>
                    <a:pt x="1101" y="1905"/>
                  </a:lnTo>
                  <a:lnTo>
                    <a:pt x="1028" y="1913"/>
                  </a:lnTo>
                  <a:lnTo>
                    <a:pt x="954" y="1916"/>
                  </a:lnTo>
                  <a:lnTo>
                    <a:pt x="879" y="1913"/>
                  </a:lnTo>
                  <a:lnTo>
                    <a:pt x="806" y="1905"/>
                  </a:lnTo>
                  <a:lnTo>
                    <a:pt x="735" y="1891"/>
                  </a:lnTo>
                  <a:lnTo>
                    <a:pt x="666" y="1872"/>
                  </a:lnTo>
                  <a:lnTo>
                    <a:pt x="599" y="1848"/>
                  </a:lnTo>
                  <a:lnTo>
                    <a:pt x="534" y="1819"/>
                  </a:lnTo>
                  <a:lnTo>
                    <a:pt x="472" y="1785"/>
                  </a:lnTo>
                  <a:lnTo>
                    <a:pt x="413" y="1748"/>
                  </a:lnTo>
                  <a:lnTo>
                    <a:pt x="357" y="1706"/>
                  </a:lnTo>
                  <a:lnTo>
                    <a:pt x="305" y="1660"/>
                  </a:lnTo>
                  <a:lnTo>
                    <a:pt x="255" y="1610"/>
                  </a:lnTo>
                  <a:lnTo>
                    <a:pt x="210" y="1557"/>
                  </a:lnTo>
                  <a:lnTo>
                    <a:pt x="168" y="1501"/>
                  </a:lnTo>
                  <a:lnTo>
                    <a:pt x="130" y="1442"/>
                  </a:lnTo>
                  <a:lnTo>
                    <a:pt x="97" y="1380"/>
                  </a:lnTo>
                  <a:lnTo>
                    <a:pt x="68" y="1315"/>
                  </a:lnTo>
                  <a:lnTo>
                    <a:pt x="44" y="1247"/>
                  </a:lnTo>
                  <a:lnTo>
                    <a:pt x="25" y="1178"/>
                  </a:lnTo>
                  <a:lnTo>
                    <a:pt x="12" y="1106"/>
                  </a:lnTo>
                  <a:lnTo>
                    <a:pt x="3" y="1033"/>
                  </a:lnTo>
                  <a:lnTo>
                    <a:pt x="0" y="958"/>
                  </a:lnTo>
                  <a:close/>
                </a:path>
              </a:pathLst>
            </a:custGeom>
            <a:noFill/>
            <a:ln w="404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 name="Picture 129"/>
            <p:cNvPicPr>
              <a:picLocks noChangeAspect="1" noChangeArrowheads="1"/>
            </p:cNvPicPr>
            <p:nvPr/>
          </p:nvPicPr>
          <p:blipFill>
            <a:blip r:embed="rId4" cstate="print"/>
            <a:srcRect/>
            <a:stretch>
              <a:fillRect/>
            </a:stretch>
          </p:blipFill>
          <p:spPr bwMode="auto">
            <a:xfrm>
              <a:off x="380" y="351"/>
              <a:ext cx="1958" cy="1967"/>
            </a:xfrm>
            <a:prstGeom prst="rect">
              <a:avLst/>
            </a:prstGeom>
            <a:noFill/>
          </p:spPr>
        </p:pic>
        <p:sp>
          <p:nvSpPr>
            <p:cNvPr id="9" name="Freeform 130"/>
            <p:cNvSpPr>
              <a:spLocks/>
            </p:cNvSpPr>
            <p:nvPr/>
          </p:nvSpPr>
          <p:spPr bwMode="auto">
            <a:xfrm>
              <a:off x="5" y="5"/>
              <a:ext cx="2747" cy="2613"/>
            </a:xfrm>
            <a:custGeom>
              <a:avLst/>
              <a:gdLst>
                <a:gd name="T0" fmla="*/ 288 w 2747"/>
                <a:gd name="T1" fmla="*/ 5 h 2613"/>
                <a:gd name="T2" fmla="*/ 122 w 2747"/>
                <a:gd name="T3" fmla="*/ 10 h 2613"/>
                <a:gd name="T4" fmla="*/ 36 w 2747"/>
                <a:gd name="T5" fmla="*/ 41 h 2613"/>
                <a:gd name="T6" fmla="*/ 5 w 2747"/>
                <a:gd name="T7" fmla="*/ 127 h 2613"/>
                <a:gd name="T8" fmla="*/ 0 w 2747"/>
                <a:gd name="T9" fmla="*/ 293 h 2613"/>
                <a:gd name="T10" fmla="*/ 0 w 2747"/>
                <a:gd name="T11" fmla="*/ 2330 h 2613"/>
                <a:gd name="T12" fmla="*/ 5 w 2747"/>
                <a:gd name="T13" fmla="*/ 2496 h 2613"/>
                <a:gd name="T14" fmla="*/ 36 w 2747"/>
                <a:gd name="T15" fmla="*/ 2582 h 2613"/>
                <a:gd name="T16" fmla="*/ 122 w 2747"/>
                <a:gd name="T17" fmla="*/ 2613 h 2613"/>
                <a:gd name="T18" fmla="*/ 288 w 2747"/>
                <a:gd name="T19" fmla="*/ 2618 h 2613"/>
                <a:gd name="T20" fmla="*/ 2458 w 2747"/>
                <a:gd name="T21" fmla="*/ 2618 h 2613"/>
                <a:gd name="T22" fmla="*/ 2625 w 2747"/>
                <a:gd name="T23" fmla="*/ 2613 h 2613"/>
                <a:gd name="T24" fmla="*/ 2710 w 2747"/>
                <a:gd name="T25" fmla="*/ 2582 h 2613"/>
                <a:gd name="T26" fmla="*/ 2742 w 2747"/>
                <a:gd name="T27" fmla="*/ 2496 h 2613"/>
                <a:gd name="T28" fmla="*/ 2746 w 2747"/>
                <a:gd name="T29" fmla="*/ 2330 h 2613"/>
                <a:gd name="T30" fmla="*/ 2746 w 2747"/>
                <a:gd name="T31" fmla="*/ 293 h 2613"/>
                <a:gd name="T32" fmla="*/ 2742 w 2747"/>
                <a:gd name="T33" fmla="*/ 126 h 2613"/>
                <a:gd name="T34" fmla="*/ 2710 w 2747"/>
                <a:gd name="T35" fmla="*/ 41 h 2613"/>
                <a:gd name="T36" fmla="*/ 2625 w 2747"/>
                <a:gd name="T37" fmla="*/ 9 h 2613"/>
                <a:gd name="T38" fmla="*/ 2458 w 2747"/>
                <a:gd name="T39" fmla="*/ 5 h 2613"/>
                <a:gd name="T40" fmla="*/ 288 w 2747"/>
                <a:gd name="T41" fmla="*/ 5 h 26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47" h="2613">
                  <a:moveTo>
                    <a:pt x="288" y="0"/>
                  </a:moveTo>
                  <a:lnTo>
                    <a:pt x="122" y="5"/>
                  </a:lnTo>
                  <a:lnTo>
                    <a:pt x="36" y="36"/>
                  </a:lnTo>
                  <a:lnTo>
                    <a:pt x="5" y="122"/>
                  </a:lnTo>
                  <a:lnTo>
                    <a:pt x="0" y="288"/>
                  </a:lnTo>
                  <a:lnTo>
                    <a:pt x="0" y="2325"/>
                  </a:lnTo>
                  <a:lnTo>
                    <a:pt x="5" y="2491"/>
                  </a:lnTo>
                  <a:lnTo>
                    <a:pt x="36" y="2577"/>
                  </a:lnTo>
                  <a:lnTo>
                    <a:pt x="122" y="2608"/>
                  </a:lnTo>
                  <a:lnTo>
                    <a:pt x="288" y="2613"/>
                  </a:lnTo>
                  <a:lnTo>
                    <a:pt x="2458" y="2613"/>
                  </a:lnTo>
                  <a:lnTo>
                    <a:pt x="2625" y="2608"/>
                  </a:lnTo>
                  <a:lnTo>
                    <a:pt x="2710" y="2577"/>
                  </a:lnTo>
                  <a:lnTo>
                    <a:pt x="2742" y="2491"/>
                  </a:lnTo>
                  <a:lnTo>
                    <a:pt x="2746" y="2325"/>
                  </a:lnTo>
                  <a:lnTo>
                    <a:pt x="2746" y="288"/>
                  </a:lnTo>
                  <a:lnTo>
                    <a:pt x="2742" y="121"/>
                  </a:lnTo>
                  <a:lnTo>
                    <a:pt x="2710" y="36"/>
                  </a:lnTo>
                  <a:lnTo>
                    <a:pt x="2625" y="4"/>
                  </a:lnTo>
                  <a:lnTo>
                    <a:pt x="2458"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grpSp>
        <p:nvGrpSpPr>
          <p:cNvPr id="10" name="Group 8072"/>
          <p:cNvGrpSpPr>
            <a:grpSpLocks/>
          </p:cNvGrpSpPr>
          <p:nvPr/>
        </p:nvGrpSpPr>
        <p:grpSpPr bwMode="auto">
          <a:xfrm>
            <a:off x="5563846" y="3719548"/>
            <a:ext cx="2790881" cy="2271178"/>
            <a:chOff x="-184" y="5"/>
            <a:chExt cx="2936" cy="2613"/>
          </a:xfrm>
        </p:grpSpPr>
        <p:pic>
          <p:nvPicPr>
            <p:cNvPr id="11" name="Picture 68"/>
            <p:cNvPicPr>
              <a:picLocks noChangeAspect="1" noChangeArrowheads="1"/>
            </p:cNvPicPr>
            <p:nvPr/>
          </p:nvPicPr>
          <p:blipFill>
            <a:blip r:embed="rId5" cstate="print"/>
            <a:srcRect/>
            <a:stretch>
              <a:fillRect/>
            </a:stretch>
          </p:blipFill>
          <p:spPr bwMode="auto">
            <a:xfrm>
              <a:off x="212" y="140"/>
              <a:ext cx="2331" cy="2342"/>
            </a:xfrm>
            <a:prstGeom prst="rect">
              <a:avLst/>
            </a:prstGeom>
            <a:noFill/>
          </p:spPr>
        </p:pic>
        <p:sp>
          <p:nvSpPr>
            <p:cNvPr id="12" name="Freeform 69"/>
            <p:cNvSpPr>
              <a:spLocks/>
            </p:cNvSpPr>
            <p:nvPr/>
          </p:nvSpPr>
          <p:spPr bwMode="auto">
            <a:xfrm>
              <a:off x="271" y="225"/>
              <a:ext cx="2170" cy="2189"/>
            </a:xfrm>
            <a:custGeom>
              <a:avLst/>
              <a:gdLst>
                <a:gd name="T0" fmla="*/ 2 w 2170"/>
                <a:gd name="T1" fmla="*/ 1245 h 2189"/>
                <a:gd name="T2" fmla="*/ 22 w 2170"/>
                <a:gd name="T3" fmla="*/ 1099 h 2189"/>
                <a:gd name="T4" fmla="*/ 60 w 2170"/>
                <a:gd name="T5" fmla="*/ 960 h 2189"/>
                <a:gd name="T6" fmla="*/ 115 w 2170"/>
                <a:gd name="T7" fmla="*/ 829 h 2189"/>
                <a:gd name="T8" fmla="*/ 185 w 2170"/>
                <a:gd name="T9" fmla="*/ 708 h 2189"/>
                <a:gd name="T10" fmla="*/ 270 w 2170"/>
                <a:gd name="T11" fmla="*/ 597 h 2189"/>
                <a:gd name="T12" fmla="*/ 368 w 2170"/>
                <a:gd name="T13" fmla="*/ 498 h 2189"/>
                <a:gd name="T14" fmla="*/ 478 w 2170"/>
                <a:gd name="T15" fmla="*/ 412 h 2189"/>
                <a:gd name="T16" fmla="*/ 599 w 2170"/>
                <a:gd name="T17" fmla="*/ 341 h 2189"/>
                <a:gd name="T18" fmla="*/ 729 w 2170"/>
                <a:gd name="T19" fmla="*/ 286 h 2189"/>
                <a:gd name="T20" fmla="*/ 866 w 2170"/>
                <a:gd name="T21" fmla="*/ 248 h 2189"/>
                <a:gd name="T22" fmla="*/ 1011 w 2170"/>
                <a:gd name="T23" fmla="*/ 228 h 2189"/>
                <a:gd name="T24" fmla="*/ 1159 w 2170"/>
                <a:gd name="T25" fmla="*/ 228 h 2189"/>
                <a:gd name="T26" fmla="*/ 1304 w 2170"/>
                <a:gd name="T27" fmla="*/ 248 h 2189"/>
                <a:gd name="T28" fmla="*/ 1441 w 2170"/>
                <a:gd name="T29" fmla="*/ 286 h 2189"/>
                <a:gd name="T30" fmla="*/ 1571 w 2170"/>
                <a:gd name="T31" fmla="*/ 341 h 2189"/>
                <a:gd name="T32" fmla="*/ 1692 w 2170"/>
                <a:gd name="T33" fmla="*/ 412 h 2189"/>
                <a:gd name="T34" fmla="*/ 1802 w 2170"/>
                <a:gd name="T35" fmla="*/ 498 h 2189"/>
                <a:gd name="T36" fmla="*/ 1900 w 2170"/>
                <a:gd name="T37" fmla="*/ 597 h 2189"/>
                <a:gd name="T38" fmla="*/ 1985 w 2170"/>
                <a:gd name="T39" fmla="*/ 708 h 2189"/>
                <a:gd name="T40" fmla="*/ 2055 w 2170"/>
                <a:gd name="T41" fmla="*/ 829 h 2189"/>
                <a:gd name="T42" fmla="*/ 2110 w 2170"/>
                <a:gd name="T43" fmla="*/ 960 h 2189"/>
                <a:gd name="T44" fmla="*/ 2148 w 2170"/>
                <a:gd name="T45" fmla="*/ 1099 h 2189"/>
                <a:gd name="T46" fmla="*/ 2167 w 2170"/>
                <a:gd name="T47" fmla="*/ 1245 h 2189"/>
                <a:gd name="T48" fmla="*/ 2167 w 2170"/>
                <a:gd name="T49" fmla="*/ 1395 h 2189"/>
                <a:gd name="T50" fmla="*/ 2148 w 2170"/>
                <a:gd name="T51" fmla="*/ 1540 h 2189"/>
                <a:gd name="T52" fmla="*/ 2110 w 2170"/>
                <a:gd name="T53" fmla="*/ 1679 h 2189"/>
                <a:gd name="T54" fmla="*/ 2055 w 2170"/>
                <a:gd name="T55" fmla="*/ 1810 h 2189"/>
                <a:gd name="T56" fmla="*/ 1985 w 2170"/>
                <a:gd name="T57" fmla="*/ 1932 h 2189"/>
                <a:gd name="T58" fmla="*/ 1900 w 2170"/>
                <a:gd name="T59" fmla="*/ 2042 h 2189"/>
                <a:gd name="T60" fmla="*/ 1802 w 2170"/>
                <a:gd name="T61" fmla="*/ 2141 h 2189"/>
                <a:gd name="T62" fmla="*/ 1692 w 2170"/>
                <a:gd name="T63" fmla="*/ 2227 h 2189"/>
                <a:gd name="T64" fmla="*/ 1571 w 2170"/>
                <a:gd name="T65" fmla="*/ 2298 h 2189"/>
                <a:gd name="T66" fmla="*/ 1441 w 2170"/>
                <a:gd name="T67" fmla="*/ 2354 h 2189"/>
                <a:gd name="T68" fmla="*/ 1304 w 2170"/>
                <a:gd name="T69" fmla="*/ 2392 h 2189"/>
                <a:gd name="T70" fmla="*/ 1159 w 2170"/>
                <a:gd name="T71" fmla="*/ 2411 h 2189"/>
                <a:gd name="T72" fmla="*/ 1011 w 2170"/>
                <a:gd name="T73" fmla="*/ 2411 h 2189"/>
                <a:gd name="T74" fmla="*/ 866 w 2170"/>
                <a:gd name="T75" fmla="*/ 2392 h 2189"/>
                <a:gd name="T76" fmla="*/ 729 w 2170"/>
                <a:gd name="T77" fmla="*/ 2354 h 2189"/>
                <a:gd name="T78" fmla="*/ 599 w 2170"/>
                <a:gd name="T79" fmla="*/ 2298 h 2189"/>
                <a:gd name="T80" fmla="*/ 478 w 2170"/>
                <a:gd name="T81" fmla="*/ 2227 h 2189"/>
                <a:gd name="T82" fmla="*/ 368 w 2170"/>
                <a:gd name="T83" fmla="*/ 2141 h 2189"/>
                <a:gd name="T84" fmla="*/ 270 w 2170"/>
                <a:gd name="T85" fmla="*/ 2042 h 2189"/>
                <a:gd name="T86" fmla="*/ 185 w 2170"/>
                <a:gd name="T87" fmla="*/ 1932 h 2189"/>
                <a:gd name="T88" fmla="*/ 115 w 2170"/>
                <a:gd name="T89" fmla="*/ 1810 h 2189"/>
                <a:gd name="T90" fmla="*/ 60 w 2170"/>
                <a:gd name="T91" fmla="*/ 1679 h 2189"/>
                <a:gd name="T92" fmla="*/ 22 w 2170"/>
                <a:gd name="T93" fmla="*/ 1540 h 2189"/>
                <a:gd name="T94" fmla="*/ 2 w 2170"/>
                <a:gd name="T95" fmla="*/ 1395 h 21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0" h="2189">
                  <a:moveTo>
                    <a:pt x="0" y="1095"/>
                  </a:moveTo>
                  <a:lnTo>
                    <a:pt x="2" y="1020"/>
                  </a:lnTo>
                  <a:lnTo>
                    <a:pt x="10" y="946"/>
                  </a:lnTo>
                  <a:lnTo>
                    <a:pt x="22" y="874"/>
                  </a:lnTo>
                  <a:lnTo>
                    <a:pt x="39" y="804"/>
                  </a:lnTo>
                  <a:lnTo>
                    <a:pt x="60" y="735"/>
                  </a:lnTo>
                  <a:lnTo>
                    <a:pt x="85" y="669"/>
                  </a:lnTo>
                  <a:lnTo>
                    <a:pt x="115" y="604"/>
                  </a:lnTo>
                  <a:lnTo>
                    <a:pt x="148" y="542"/>
                  </a:lnTo>
                  <a:lnTo>
                    <a:pt x="185" y="483"/>
                  </a:lnTo>
                  <a:lnTo>
                    <a:pt x="226" y="426"/>
                  </a:lnTo>
                  <a:lnTo>
                    <a:pt x="270" y="372"/>
                  </a:lnTo>
                  <a:lnTo>
                    <a:pt x="318" y="321"/>
                  </a:lnTo>
                  <a:lnTo>
                    <a:pt x="368" y="273"/>
                  </a:lnTo>
                  <a:lnTo>
                    <a:pt x="422" y="228"/>
                  </a:lnTo>
                  <a:lnTo>
                    <a:pt x="478" y="187"/>
                  </a:lnTo>
                  <a:lnTo>
                    <a:pt x="537" y="150"/>
                  </a:lnTo>
                  <a:lnTo>
                    <a:pt x="599" y="116"/>
                  </a:lnTo>
                  <a:lnTo>
                    <a:pt x="663" y="86"/>
                  </a:lnTo>
                  <a:lnTo>
                    <a:pt x="729" y="61"/>
                  </a:lnTo>
                  <a:lnTo>
                    <a:pt x="797" y="40"/>
                  </a:lnTo>
                  <a:lnTo>
                    <a:pt x="866" y="23"/>
                  </a:lnTo>
                  <a:lnTo>
                    <a:pt x="938" y="10"/>
                  </a:lnTo>
                  <a:lnTo>
                    <a:pt x="1011" y="3"/>
                  </a:lnTo>
                  <a:lnTo>
                    <a:pt x="1085" y="0"/>
                  </a:lnTo>
                  <a:lnTo>
                    <a:pt x="1159" y="3"/>
                  </a:lnTo>
                  <a:lnTo>
                    <a:pt x="1232" y="10"/>
                  </a:lnTo>
                  <a:lnTo>
                    <a:pt x="1304" y="23"/>
                  </a:lnTo>
                  <a:lnTo>
                    <a:pt x="1373" y="40"/>
                  </a:lnTo>
                  <a:lnTo>
                    <a:pt x="1441" y="61"/>
                  </a:lnTo>
                  <a:lnTo>
                    <a:pt x="1507" y="86"/>
                  </a:lnTo>
                  <a:lnTo>
                    <a:pt x="1571" y="116"/>
                  </a:lnTo>
                  <a:lnTo>
                    <a:pt x="1633" y="150"/>
                  </a:lnTo>
                  <a:lnTo>
                    <a:pt x="1692" y="187"/>
                  </a:lnTo>
                  <a:lnTo>
                    <a:pt x="1748" y="228"/>
                  </a:lnTo>
                  <a:lnTo>
                    <a:pt x="1802" y="273"/>
                  </a:lnTo>
                  <a:lnTo>
                    <a:pt x="1852" y="321"/>
                  </a:lnTo>
                  <a:lnTo>
                    <a:pt x="1900" y="372"/>
                  </a:lnTo>
                  <a:lnTo>
                    <a:pt x="1944" y="426"/>
                  </a:lnTo>
                  <a:lnTo>
                    <a:pt x="1985" y="483"/>
                  </a:lnTo>
                  <a:lnTo>
                    <a:pt x="2022" y="542"/>
                  </a:lnTo>
                  <a:lnTo>
                    <a:pt x="2055" y="604"/>
                  </a:lnTo>
                  <a:lnTo>
                    <a:pt x="2085" y="669"/>
                  </a:lnTo>
                  <a:lnTo>
                    <a:pt x="2110" y="735"/>
                  </a:lnTo>
                  <a:lnTo>
                    <a:pt x="2131" y="804"/>
                  </a:lnTo>
                  <a:lnTo>
                    <a:pt x="2148" y="874"/>
                  </a:lnTo>
                  <a:lnTo>
                    <a:pt x="2160" y="946"/>
                  </a:lnTo>
                  <a:lnTo>
                    <a:pt x="2167" y="1020"/>
                  </a:lnTo>
                  <a:lnTo>
                    <a:pt x="2170" y="1095"/>
                  </a:lnTo>
                  <a:lnTo>
                    <a:pt x="2167" y="1170"/>
                  </a:lnTo>
                  <a:lnTo>
                    <a:pt x="2160" y="1243"/>
                  </a:lnTo>
                  <a:lnTo>
                    <a:pt x="2148" y="1315"/>
                  </a:lnTo>
                  <a:lnTo>
                    <a:pt x="2131" y="1386"/>
                  </a:lnTo>
                  <a:lnTo>
                    <a:pt x="2110" y="1454"/>
                  </a:lnTo>
                  <a:lnTo>
                    <a:pt x="2085" y="1521"/>
                  </a:lnTo>
                  <a:lnTo>
                    <a:pt x="2055" y="1585"/>
                  </a:lnTo>
                  <a:lnTo>
                    <a:pt x="2022" y="1647"/>
                  </a:lnTo>
                  <a:lnTo>
                    <a:pt x="1985" y="1707"/>
                  </a:lnTo>
                  <a:lnTo>
                    <a:pt x="1944" y="1763"/>
                  </a:lnTo>
                  <a:lnTo>
                    <a:pt x="1900" y="1817"/>
                  </a:lnTo>
                  <a:lnTo>
                    <a:pt x="1852" y="1868"/>
                  </a:lnTo>
                  <a:lnTo>
                    <a:pt x="1802" y="1916"/>
                  </a:lnTo>
                  <a:lnTo>
                    <a:pt x="1748" y="1961"/>
                  </a:lnTo>
                  <a:lnTo>
                    <a:pt x="1692" y="2002"/>
                  </a:lnTo>
                  <a:lnTo>
                    <a:pt x="1633" y="2040"/>
                  </a:lnTo>
                  <a:lnTo>
                    <a:pt x="1571" y="2073"/>
                  </a:lnTo>
                  <a:lnTo>
                    <a:pt x="1507" y="2103"/>
                  </a:lnTo>
                  <a:lnTo>
                    <a:pt x="1441" y="2129"/>
                  </a:lnTo>
                  <a:lnTo>
                    <a:pt x="1373" y="2150"/>
                  </a:lnTo>
                  <a:lnTo>
                    <a:pt x="1304" y="2167"/>
                  </a:lnTo>
                  <a:lnTo>
                    <a:pt x="1232" y="2179"/>
                  </a:lnTo>
                  <a:lnTo>
                    <a:pt x="1159" y="2186"/>
                  </a:lnTo>
                  <a:lnTo>
                    <a:pt x="1085" y="2189"/>
                  </a:lnTo>
                  <a:lnTo>
                    <a:pt x="1011" y="2186"/>
                  </a:lnTo>
                  <a:lnTo>
                    <a:pt x="938" y="2179"/>
                  </a:lnTo>
                  <a:lnTo>
                    <a:pt x="866" y="2167"/>
                  </a:lnTo>
                  <a:lnTo>
                    <a:pt x="797" y="2150"/>
                  </a:lnTo>
                  <a:lnTo>
                    <a:pt x="729" y="2129"/>
                  </a:lnTo>
                  <a:lnTo>
                    <a:pt x="663" y="2103"/>
                  </a:lnTo>
                  <a:lnTo>
                    <a:pt x="599" y="2073"/>
                  </a:lnTo>
                  <a:lnTo>
                    <a:pt x="537" y="2040"/>
                  </a:lnTo>
                  <a:lnTo>
                    <a:pt x="478" y="2002"/>
                  </a:lnTo>
                  <a:lnTo>
                    <a:pt x="422" y="1961"/>
                  </a:lnTo>
                  <a:lnTo>
                    <a:pt x="368" y="1916"/>
                  </a:lnTo>
                  <a:lnTo>
                    <a:pt x="318" y="1868"/>
                  </a:lnTo>
                  <a:lnTo>
                    <a:pt x="270" y="1817"/>
                  </a:lnTo>
                  <a:lnTo>
                    <a:pt x="226" y="1763"/>
                  </a:lnTo>
                  <a:lnTo>
                    <a:pt x="185" y="1707"/>
                  </a:lnTo>
                  <a:lnTo>
                    <a:pt x="148" y="1647"/>
                  </a:lnTo>
                  <a:lnTo>
                    <a:pt x="115" y="1585"/>
                  </a:lnTo>
                  <a:lnTo>
                    <a:pt x="85" y="1521"/>
                  </a:lnTo>
                  <a:lnTo>
                    <a:pt x="60" y="1454"/>
                  </a:lnTo>
                  <a:lnTo>
                    <a:pt x="39" y="1386"/>
                  </a:lnTo>
                  <a:lnTo>
                    <a:pt x="22" y="1315"/>
                  </a:lnTo>
                  <a:lnTo>
                    <a:pt x="10" y="1243"/>
                  </a:lnTo>
                  <a:lnTo>
                    <a:pt x="2" y="1170"/>
                  </a:lnTo>
                  <a:lnTo>
                    <a:pt x="0" y="1095"/>
                  </a:lnTo>
                  <a:close/>
                </a:path>
              </a:pathLst>
            </a:custGeom>
            <a:noFill/>
            <a:ln w="8092">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70"/>
            <p:cNvSpPr>
              <a:spLocks/>
            </p:cNvSpPr>
            <p:nvPr/>
          </p:nvSpPr>
          <p:spPr bwMode="auto">
            <a:xfrm>
              <a:off x="399" y="370"/>
              <a:ext cx="1908" cy="1916"/>
            </a:xfrm>
            <a:custGeom>
              <a:avLst/>
              <a:gdLst>
                <a:gd name="T0" fmla="*/ 3 w 1908"/>
                <a:gd name="T1" fmla="*/ 1253 h 1916"/>
                <a:gd name="T2" fmla="*/ 25 w 1908"/>
                <a:gd name="T3" fmla="*/ 1109 h 1916"/>
                <a:gd name="T4" fmla="*/ 68 w 1908"/>
                <a:gd name="T5" fmla="*/ 972 h 1916"/>
                <a:gd name="T6" fmla="*/ 130 w 1908"/>
                <a:gd name="T7" fmla="*/ 845 h 1916"/>
                <a:gd name="T8" fmla="*/ 210 w 1908"/>
                <a:gd name="T9" fmla="*/ 729 h 1916"/>
                <a:gd name="T10" fmla="*/ 305 w 1908"/>
                <a:gd name="T11" fmla="*/ 627 h 1916"/>
                <a:gd name="T12" fmla="*/ 413 w 1908"/>
                <a:gd name="T13" fmla="*/ 539 h 1916"/>
                <a:gd name="T14" fmla="*/ 534 w 1908"/>
                <a:gd name="T15" fmla="*/ 468 h 1916"/>
                <a:gd name="T16" fmla="*/ 666 w 1908"/>
                <a:gd name="T17" fmla="*/ 415 h 1916"/>
                <a:gd name="T18" fmla="*/ 806 w 1908"/>
                <a:gd name="T19" fmla="*/ 382 h 1916"/>
                <a:gd name="T20" fmla="*/ 954 w 1908"/>
                <a:gd name="T21" fmla="*/ 370 h 1916"/>
                <a:gd name="T22" fmla="*/ 1101 w 1908"/>
                <a:gd name="T23" fmla="*/ 382 h 1916"/>
                <a:gd name="T24" fmla="*/ 1242 w 1908"/>
                <a:gd name="T25" fmla="*/ 415 h 1916"/>
                <a:gd name="T26" fmla="*/ 1373 w 1908"/>
                <a:gd name="T27" fmla="*/ 468 h 1916"/>
                <a:gd name="T28" fmla="*/ 1494 w 1908"/>
                <a:gd name="T29" fmla="*/ 539 h 1916"/>
                <a:gd name="T30" fmla="*/ 1603 w 1908"/>
                <a:gd name="T31" fmla="*/ 627 h 1916"/>
                <a:gd name="T32" fmla="*/ 1698 w 1908"/>
                <a:gd name="T33" fmla="*/ 729 h 1916"/>
                <a:gd name="T34" fmla="*/ 1777 w 1908"/>
                <a:gd name="T35" fmla="*/ 845 h 1916"/>
                <a:gd name="T36" fmla="*/ 1839 w 1908"/>
                <a:gd name="T37" fmla="*/ 972 h 1916"/>
                <a:gd name="T38" fmla="*/ 1882 w 1908"/>
                <a:gd name="T39" fmla="*/ 1109 h 1916"/>
                <a:gd name="T40" fmla="*/ 1904 w 1908"/>
                <a:gd name="T41" fmla="*/ 1253 h 1916"/>
                <a:gd name="T42" fmla="*/ 1904 w 1908"/>
                <a:gd name="T43" fmla="*/ 1403 h 1916"/>
                <a:gd name="T44" fmla="*/ 1882 w 1908"/>
                <a:gd name="T45" fmla="*/ 1548 h 1916"/>
                <a:gd name="T46" fmla="*/ 1839 w 1908"/>
                <a:gd name="T47" fmla="*/ 1685 h 1916"/>
                <a:gd name="T48" fmla="*/ 1777 w 1908"/>
                <a:gd name="T49" fmla="*/ 1812 h 1916"/>
                <a:gd name="T50" fmla="*/ 1698 w 1908"/>
                <a:gd name="T51" fmla="*/ 1927 h 1916"/>
                <a:gd name="T52" fmla="*/ 1603 w 1908"/>
                <a:gd name="T53" fmla="*/ 2030 h 1916"/>
                <a:gd name="T54" fmla="*/ 1494 w 1908"/>
                <a:gd name="T55" fmla="*/ 2118 h 1916"/>
                <a:gd name="T56" fmla="*/ 1373 w 1908"/>
                <a:gd name="T57" fmla="*/ 2189 h 1916"/>
                <a:gd name="T58" fmla="*/ 1242 w 1908"/>
                <a:gd name="T59" fmla="*/ 2242 h 1916"/>
                <a:gd name="T60" fmla="*/ 1101 w 1908"/>
                <a:gd name="T61" fmla="*/ 2275 h 1916"/>
                <a:gd name="T62" fmla="*/ 954 w 1908"/>
                <a:gd name="T63" fmla="*/ 2286 h 1916"/>
                <a:gd name="T64" fmla="*/ 806 w 1908"/>
                <a:gd name="T65" fmla="*/ 2275 h 1916"/>
                <a:gd name="T66" fmla="*/ 666 w 1908"/>
                <a:gd name="T67" fmla="*/ 2242 h 1916"/>
                <a:gd name="T68" fmla="*/ 534 w 1908"/>
                <a:gd name="T69" fmla="*/ 2189 h 1916"/>
                <a:gd name="T70" fmla="*/ 413 w 1908"/>
                <a:gd name="T71" fmla="*/ 2118 h 1916"/>
                <a:gd name="T72" fmla="*/ 305 w 1908"/>
                <a:gd name="T73" fmla="*/ 2030 h 1916"/>
                <a:gd name="T74" fmla="*/ 210 w 1908"/>
                <a:gd name="T75" fmla="*/ 1927 h 1916"/>
                <a:gd name="T76" fmla="*/ 130 w 1908"/>
                <a:gd name="T77" fmla="*/ 1812 h 1916"/>
                <a:gd name="T78" fmla="*/ 68 w 1908"/>
                <a:gd name="T79" fmla="*/ 1685 h 1916"/>
                <a:gd name="T80" fmla="*/ 25 w 1908"/>
                <a:gd name="T81" fmla="*/ 1548 h 1916"/>
                <a:gd name="T82" fmla="*/ 3 w 1908"/>
                <a:gd name="T83" fmla="*/ 1403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08" h="1916">
                  <a:moveTo>
                    <a:pt x="0" y="958"/>
                  </a:moveTo>
                  <a:lnTo>
                    <a:pt x="3" y="883"/>
                  </a:lnTo>
                  <a:lnTo>
                    <a:pt x="12" y="810"/>
                  </a:lnTo>
                  <a:lnTo>
                    <a:pt x="25" y="739"/>
                  </a:lnTo>
                  <a:lnTo>
                    <a:pt x="44" y="669"/>
                  </a:lnTo>
                  <a:lnTo>
                    <a:pt x="68" y="602"/>
                  </a:lnTo>
                  <a:lnTo>
                    <a:pt x="97" y="537"/>
                  </a:lnTo>
                  <a:lnTo>
                    <a:pt x="130" y="475"/>
                  </a:lnTo>
                  <a:lnTo>
                    <a:pt x="168" y="415"/>
                  </a:lnTo>
                  <a:lnTo>
                    <a:pt x="210" y="359"/>
                  </a:lnTo>
                  <a:lnTo>
                    <a:pt x="255" y="306"/>
                  </a:lnTo>
                  <a:lnTo>
                    <a:pt x="305" y="257"/>
                  </a:lnTo>
                  <a:lnTo>
                    <a:pt x="357" y="211"/>
                  </a:lnTo>
                  <a:lnTo>
                    <a:pt x="413" y="169"/>
                  </a:lnTo>
                  <a:lnTo>
                    <a:pt x="472" y="131"/>
                  </a:lnTo>
                  <a:lnTo>
                    <a:pt x="534" y="98"/>
                  </a:lnTo>
                  <a:lnTo>
                    <a:pt x="599" y="69"/>
                  </a:lnTo>
                  <a:lnTo>
                    <a:pt x="666" y="45"/>
                  </a:lnTo>
                  <a:lnTo>
                    <a:pt x="735" y="26"/>
                  </a:lnTo>
                  <a:lnTo>
                    <a:pt x="806" y="12"/>
                  </a:lnTo>
                  <a:lnTo>
                    <a:pt x="879" y="3"/>
                  </a:lnTo>
                  <a:lnTo>
                    <a:pt x="954" y="0"/>
                  </a:lnTo>
                  <a:lnTo>
                    <a:pt x="1028" y="3"/>
                  </a:lnTo>
                  <a:lnTo>
                    <a:pt x="1101" y="12"/>
                  </a:lnTo>
                  <a:lnTo>
                    <a:pt x="1172" y="26"/>
                  </a:lnTo>
                  <a:lnTo>
                    <a:pt x="1242" y="45"/>
                  </a:lnTo>
                  <a:lnTo>
                    <a:pt x="1308" y="69"/>
                  </a:lnTo>
                  <a:lnTo>
                    <a:pt x="1373" y="98"/>
                  </a:lnTo>
                  <a:lnTo>
                    <a:pt x="1435" y="131"/>
                  </a:lnTo>
                  <a:lnTo>
                    <a:pt x="1494" y="169"/>
                  </a:lnTo>
                  <a:lnTo>
                    <a:pt x="1550" y="211"/>
                  </a:lnTo>
                  <a:lnTo>
                    <a:pt x="1603" y="257"/>
                  </a:lnTo>
                  <a:lnTo>
                    <a:pt x="1652" y="306"/>
                  </a:lnTo>
                  <a:lnTo>
                    <a:pt x="1698" y="359"/>
                  </a:lnTo>
                  <a:lnTo>
                    <a:pt x="1739" y="415"/>
                  </a:lnTo>
                  <a:lnTo>
                    <a:pt x="1777" y="475"/>
                  </a:lnTo>
                  <a:lnTo>
                    <a:pt x="1810" y="537"/>
                  </a:lnTo>
                  <a:lnTo>
                    <a:pt x="1839" y="602"/>
                  </a:lnTo>
                  <a:lnTo>
                    <a:pt x="1863" y="669"/>
                  </a:lnTo>
                  <a:lnTo>
                    <a:pt x="1882" y="739"/>
                  </a:lnTo>
                  <a:lnTo>
                    <a:pt x="1896" y="810"/>
                  </a:lnTo>
                  <a:lnTo>
                    <a:pt x="1904" y="883"/>
                  </a:lnTo>
                  <a:lnTo>
                    <a:pt x="1907" y="958"/>
                  </a:lnTo>
                  <a:lnTo>
                    <a:pt x="1904" y="1033"/>
                  </a:lnTo>
                  <a:lnTo>
                    <a:pt x="1896" y="1106"/>
                  </a:lnTo>
                  <a:lnTo>
                    <a:pt x="1882" y="1178"/>
                  </a:lnTo>
                  <a:lnTo>
                    <a:pt x="1863" y="1247"/>
                  </a:lnTo>
                  <a:lnTo>
                    <a:pt x="1839" y="1315"/>
                  </a:lnTo>
                  <a:lnTo>
                    <a:pt x="1810" y="1380"/>
                  </a:lnTo>
                  <a:lnTo>
                    <a:pt x="1777" y="1442"/>
                  </a:lnTo>
                  <a:lnTo>
                    <a:pt x="1739" y="1501"/>
                  </a:lnTo>
                  <a:lnTo>
                    <a:pt x="1698" y="1557"/>
                  </a:lnTo>
                  <a:lnTo>
                    <a:pt x="1652" y="1610"/>
                  </a:lnTo>
                  <a:lnTo>
                    <a:pt x="1603" y="1660"/>
                  </a:lnTo>
                  <a:lnTo>
                    <a:pt x="1550" y="1706"/>
                  </a:lnTo>
                  <a:lnTo>
                    <a:pt x="1494" y="1748"/>
                  </a:lnTo>
                  <a:lnTo>
                    <a:pt x="1435" y="1785"/>
                  </a:lnTo>
                  <a:lnTo>
                    <a:pt x="1373" y="1819"/>
                  </a:lnTo>
                  <a:lnTo>
                    <a:pt x="1308" y="1848"/>
                  </a:lnTo>
                  <a:lnTo>
                    <a:pt x="1242" y="1872"/>
                  </a:lnTo>
                  <a:lnTo>
                    <a:pt x="1172" y="1891"/>
                  </a:lnTo>
                  <a:lnTo>
                    <a:pt x="1101" y="1905"/>
                  </a:lnTo>
                  <a:lnTo>
                    <a:pt x="1028" y="1913"/>
                  </a:lnTo>
                  <a:lnTo>
                    <a:pt x="954" y="1916"/>
                  </a:lnTo>
                  <a:lnTo>
                    <a:pt x="879" y="1913"/>
                  </a:lnTo>
                  <a:lnTo>
                    <a:pt x="806" y="1905"/>
                  </a:lnTo>
                  <a:lnTo>
                    <a:pt x="735" y="1891"/>
                  </a:lnTo>
                  <a:lnTo>
                    <a:pt x="666" y="1872"/>
                  </a:lnTo>
                  <a:lnTo>
                    <a:pt x="599" y="1848"/>
                  </a:lnTo>
                  <a:lnTo>
                    <a:pt x="534" y="1819"/>
                  </a:lnTo>
                  <a:lnTo>
                    <a:pt x="472" y="1785"/>
                  </a:lnTo>
                  <a:lnTo>
                    <a:pt x="413" y="1748"/>
                  </a:lnTo>
                  <a:lnTo>
                    <a:pt x="357" y="1706"/>
                  </a:lnTo>
                  <a:lnTo>
                    <a:pt x="305" y="1660"/>
                  </a:lnTo>
                  <a:lnTo>
                    <a:pt x="255" y="1610"/>
                  </a:lnTo>
                  <a:lnTo>
                    <a:pt x="210" y="1557"/>
                  </a:lnTo>
                  <a:lnTo>
                    <a:pt x="168" y="1501"/>
                  </a:lnTo>
                  <a:lnTo>
                    <a:pt x="130" y="1442"/>
                  </a:lnTo>
                  <a:lnTo>
                    <a:pt x="97" y="1380"/>
                  </a:lnTo>
                  <a:lnTo>
                    <a:pt x="68" y="1315"/>
                  </a:lnTo>
                  <a:lnTo>
                    <a:pt x="44" y="1247"/>
                  </a:lnTo>
                  <a:lnTo>
                    <a:pt x="25" y="1178"/>
                  </a:lnTo>
                  <a:lnTo>
                    <a:pt x="12" y="1106"/>
                  </a:lnTo>
                  <a:lnTo>
                    <a:pt x="3" y="1033"/>
                  </a:lnTo>
                  <a:lnTo>
                    <a:pt x="0" y="958"/>
                  </a:lnTo>
                  <a:close/>
                </a:path>
              </a:pathLst>
            </a:custGeom>
            <a:noFill/>
            <a:ln w="404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 name="Picture 71"/>
            <p:cNvPicPr>
              <a:picLocks noChangeAspect="1" noChangeArrowheads="1"/>
            </p:cNvPicPr>
            <p:nvPr/>
          </p:nvPicPr>
          <p:blipFill>
            <a:blip r:embed="rId6" cstate="print"/>
            <a:srcRect/>
            <a:stretch>
              <a:fillRect/>
            </a:stretch>
          </p:blipFill>
          <p:spPr bwMode="auto">
            <a:xfrm>
              <a:off x="384" y="360"/>
              <a:ext cx="1940" cy="1949"/>
            </a:xfrm>
            <a:prstGeom prst="rect">
              <a:avLst/>
            </a:prstGeom>
            <a:noFill/>
          </p:spPr>
        </p:pic>
        <p:sp>
          <p:nvSpPr>
            <p:cNvPr id="15" name="Freeform 72"/>
            <p:cNvSpPr>
              <a:spLocks/>
            </p:cNvSpPr>
            <p:nvPr/>
          </p:nvSpPr>
          <p:spPr bwMode="auto">
            <a:xfrm>
              <a:off x="1577" y="405"/>
              <a:ext cx="83" cy="176"/>
            </a:xfrm>
            <a:custGeom>
              <a:avLst/>
              <a:gdLst>
                <a:gd name="T0" fmla="*/ 30 w 83"/>
                <a:gd name="T1" fmla="*/ 581 h 176"/>
                <a:gd name="T2" fmla="*/ 0 w 83"/>
                <a:gd name="T3" fmla="*/ 571 h 176"/>
                <a:gd name="T4" fmla="*/ 53 w 83"/>
                <a:gd name="T5" fmla="*/ 405 h 176"/>
                <a:gd name="T6" fmla="*/ 83 w 83"/>
                <a:gd name="T7" fmla="*/ 415 h 176"/>
                <a:gd name="T8" fmla="*/ 30 w 83"/>
                <a:gd name="T9" fmla="*/ 581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76">
                  <a:moveTo>
                    <a:pt x="30" y="176"/>
                  </a:moveTo>
                  <a:lnTo>
                    <a:pt x="0" y="166"/>
                  </a:lnTo>
                  <a:lnTo>
                    <a:pt x="53" y="0"/>
                  </a:lnTo>
                  <a:lnTo>
                    <a:pt x="83" y="10"/>
                  </a:lnTo>
                  <a:lnTo>
                    <a:pt x="30" y="17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Freeform 73"/>
            <p:cNvSpPr>
              <a:spLocks/>
            </p:cNvSpPr>
            <p:nvPr/>
          </p:nvSpPr>
          <p:spPr bwMode="auto">
            <a:xfrm>
              <a:off x="2046" y="875"/>
              <a:ext cx="169" cy="109"/>
            </a:xfrm>
            <a:custGeom>
              <a:avLst/>
              <a:gdLst>
                <a:gd name="T0" fmla="*/ 15 w 169"/>
                <a:gd name="T1" fmla="*/ 984 h 109"/>
                <a:gd name="T2" fmla="*/ 0 w 169"/>
                <a:gd name="T3" fmla="*/ 956 h 109"/>
                <a:gd name="T4" fmla="*/ 154 w 169"/>
                <a:gd name="T5" fmla="*/ 875 h 109"/>
                <a:gd name="T6" fmla="*/ 169 w 169"/>
                <a:gd name="T7" fmla="*/ 903 h 109"/>
                <a:gd name="T8" fmla="*/ 15 w 169"/>
                <a:gd name="T9" fmla="*/ 984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09">
                  <a:moveTo>
                    <a:pt x="15" y="109"/>
                  </a:moveTo>
                  <a:lnTo>
                    <a:pt x="0" y="81"/>
                  </a:lnTo>
                  <a:lnTo>
                    <a:pt x="154" y="0"/>
                  </a:lnTo>
                  <a:lnTo>
                    <a:pt x="169" y="28"/>
                  </a:lnTo>
                  <a:lnTo>
                    <a:pt x="15" y="109"/>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74"/>
            <p:cNvSpPr>
              <a:spLocks/>
            </p:cNvSpPr>
            <p:nvPr/>
          </p:nvSpPr>
          <p:spPr bwMode="auto">
            <a:xfrm>
              <a:off x="891" y="461"/>
              <a:ext cx="108" cy="170"/>
            </a:xfrm>
            <a:custGeom>
              <a:avLst/>
              <a:gdLst>
                <a:gd name="T0" fmla="*/ 79 w 108"/>
                <a:gd name="T1" fmla="*/ 631 h 170"/>
                <a:gd name="T2" fmla="*/ 0 w 108"/>
                <a:gd name="T3" fmla="*/ 476 h 170"/>
                <a:gd name="T4" fmla="*/ 27 w 108"/>
                <a:gd name="T5" fmla="*/ 462 h 170"/>
                <a:gd name="T6" fmla="*/ 107 w 108"/>
                <a:gd name="T7" fmla="*/ 617 h 170"/>
                <a:gd name="T8" fmla="*/ 79 w 108"/>
                <a:gd name="T9" fmla="*/ 631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70">
                  <a:moveTo>
                    <a:pt x="79" y="169"/>
                  </a:moveTo>
                  <a:lnTo>
                    <a:pt x="0" y="14"/>
                  </a:lnTo>
                  <a:lnTo>
                    <a:pt x="27" y="0"/>
                  </a:lnTo>
                  <a:lnTo>
                    <a:pt x="107" y="155"/>
                  </a:lnTo>
                  <a:lnTo>
                    <a:pt x="79" y="169"/>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75"/>
            <p:cNvSpPr>
              <a:spLocks/>
            </p:cNvSpPr>
            <p:nvPr/>
          </p:nvSpPr>
          <p:spPr bwMode="auto">
            <a:xfrm>
              <a:off x="416" y="1029"/>
              <a:ext cx="176" cy="82"/>
            </a:xfrm>
            <a:custGeom>
              <a:avLst/>
              <a:gdLst>
                <a:gd name="T0" fmla="*/ 166 w 176"/>
                <a:gd name="T1" fmla="*/ 1112 h 82"/>
                <a:gd name="T2" fmla="*/ 0 w 176"/>
                <a:gd name="T3" fmla="*/ 1060 h 82"/>
                <a:gd name="T4" fmla="*/ 9 w 176"/>
                <a:gd name="T5" fmla="*/ 1030 h 82"/>
                <a:gd name="T6" fmla="*/ 175 w 176"/>
                <a:gd name="T7" fmla="*/ 1082 h 82"/>
                <a:gd name="T8" fmla="*/ 166 w 176"/>
                <a:gd name="T9" fmla="*/ 111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82">
                  <a:moveTo>
                    <a:pt x="166" y="82"/>
                  </a:moveTo>
                  <a:lnTo>
                    <a:pt x="0" y="30"/>
                  </a:lnTo>
                  <a:lnTo>
                    <a:pt x="9" y="0"/>
                  </a:lnTo>
                  <a:lnTo>
                    <a:pt x="175" y="52"/>
                  </a:lnTo>
                  <a:lnTo>
                    <a:pt x="166" y="8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76"/>
            <p:cNvSpPr>
              <a:spLocks/>
            </p:cNvSpPr>
            <p:nvPr/>
          </p:nvSpPr>
          <p:spPr bwMode="auto">
            <a:xfrm>
              <a:off x="2108" y="1538"/>
              <a:ext cx="176" cy="77"/>
            </a:xfrm>
            <a:custGeom>
              <a:avLst/>
              <a:gdLst>
                <a:gd name="T0" fmla="*/ 167 w 176"/>
                <a:gd name="T1" fmla="*/ 1615 h 77"/>
                <a:gd name="T2" fmla="*/ 0 w 176"/>
                <a:gd name="T3" fmla="*/ 1568 h 77"/>
                <a:gd name="T4" fmla="*/ 8 w 176"/>
                <a:gd name="T5" fmla="*/ 1538 h 77"/>
                <a:gd name="T6" fmla="*/ 175 w 176"/>
                <a:gd name="T7" fmla="*/ 1585 h 77"/>
                <a:gd name="T8" fmla="*/ 167 w 176"/>
                <a:gd name="T9" fmla="*/ 1615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77">
                  <a:moveTo>
                    <a:pt x="167" y="77"/>
                  </a:moveTo>
                  <a:lnTo>
                    <a:pt x="0" y="30"/>
                  </a:lnTo>
                  <a:lnTo>
                    <a:pt x="8" y="0"/>
                  </a:lnTo>
                  <a:lnTo>
                    <a:pt x="175" y="47"/>
                  </a:lnTo>
                  <a:lnTo>
                    <a:pt x="167" y="77"/>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77"/>
            <p:cNvSpPr>
              <a:spLocks/>
            </p:cNvSpPr>
            <p:nvPr/>
          </p:nvSpPr>
          <p:spPr bwMode="auto">
            <a:xfrm>
              <a:off x="371" y="1364"/>
              <a:ext cx="156" cy="24"/>
            </a:xfrm>
            <a:custGeom>
              <a:avLst/>
              <a:gdLst>
                <a:gd name="T0" fmla="*/ 1 w 156"/>
                <a:gd name="T1" fmla="*/ 1389 h 24"/>
                <a:gd name="T2" fmla="*/ 0 w 156"/>
                <a:gd name="T3" fmla="*/ 1373 h 24"/>
                <a:gd name="T4" fmla="*/ 155 w 156"/>
                <a:gd name="T5" fmla="*/ 1365 h 24"/>
                <a:gd name="T6" fmla="*/ 156 w 156"/>
                <a:gd name="T7" fmla="*/ 1381 h 24"/>
                <a:gd name="T8" fmla="*/ 1 w 156"/>
                <a:gd name="T9" fmla="*/ 138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24">
                  <a:moveTo>
                    <a:pt x="1" y="24"/>
                  </a:moveTo>
                  <a:lnTo>
                    <a:pt x="0" y="8"/>
                  </a:lnTo>
                  <a:lnTo>
                    <a:pt x="155" y="0"/>
                  </a:lnTo>
                  <a:lnTo>
                    <a:pt x="156" y="16"/>
                  </a:lnTo>
                  <a:lnTo>
                    <a:pt x="1" y="24"/>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78"/>
            <p:cNvSpPr>
              <a:spLocks/>
            </p:cNvSpPr>
            <p:nvPr/>
          </p:nvSpPr>
          <p:spPr bwMode="auto">
            <a:xfrm>
              <a:off x="1306" y="356"/>
              <a:ext cx="22" cy="157"/>
            </a:xfrm>
            <a:custGeom>
              <a:avLst/>
              <a:gdLst>
                <a:gd name="T0" fmla="*/ 5 w 22"/>
                <a:gd name="T1" fmla="*/ 513 h 157"/>
                <a:gd name="T2" fmla="*/ 0 w 22"/>
                <a:gd name="T3" fmla="*/ 357 h 157"/>
                <a:gd name="T4" fmla="*/ 16 w 22"/>
                <a:gd name="T5" fmla="*/ 357 h 157"/>
                <a:gd name="T6" fmla="*/ 21 w 22"/>
                <a:gd name="T7" fmla="*/ 512 h 157"/>
                <a:gd name="T8" fmla="*/ 5 w 22"/>
                <a:gd name="T9" fmla="*/ 513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7">
                  <a:moveTo>
                    <a:pt x="5" y="156"/>
                  </a:moveTo>
                  <a:lnTo>
                    <a:pt x="0" y="0"/>
                  </a:lnTo>
                  <a:lnTo>
                    <a:pt x="16" y="0"/>
                  </a:lnTo>
                  <a:lnTo>
                    <a:pt x="21" y="155"/>
                  </a:lnTo>
                  <a:lnTo>
                    <a:pt x="5" y="15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79"/>
            <p:cNvSpPr>
              <a:spLocks/>
            </p:cNvSpPr>
            <p:nvPr/>
          </p:nvSpPr>
          <p:spPr bwMode="auto">
            <a:xfrm>
              <a:off x="1888" y="602"/>
              <a:ext cx="115" cy="128"/>
            </a:xfrm>
            <a:custGeom>
              <a:avLst/>
              <a:gdLst>
                <a:gd name="T0" fmla="*/ 12 w 115"/>
                <a:gd name="T1" fmla="*/ 729 h 128"/>
                <a:gd name="T2" fmla="*/ 0 w 115"/>
                <a:gd name="T3" fmla="*/ 719 h 128"/>
                <a:gd name="T4" fmla="*/ 103 w 115"/>
                <a:gd name="T5" fmla="*/ 602 h 128"/>
                <a:gd name="T6" fmla="*/ 115 w 115"/>
                <a:gd name="T7" fmla="*/ 613 h 128"/>
                <a:gd name="T8" fmla="*/ 12 w 115"/>
                <a:gd name="T9" fmla="*/ 729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28">
                  <a:moveTo>
                    <a:pt x="12" y="127"/>
                  </a:moveTo>
                  <a:lnTo>
                    <a:pt x="0" y="117"/>
                  </a:lnTo>
                  <a:lnTo>
                    <a:pt x="103" y="0"/>
                  </a:lnTo>
                  <a:lnTo>
                    <a:pt x="115" y="11"/>
                  </a:lnTo>
                  <a:lnTo>
                    <a:pt x="12" y="127"/>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Freeform 80"/>
            <p:cNvSpPr>
              <a:spLocks/>
            </p:cNvSpPr>
            <p:nvPr/>
          </p:nvSpPr>
          <p:spPr bwMode="auto">
            <a:xfrm>
              <a:off x="625" y="665"/>
              <a:ext cx="126" cy="117"/>
            </a:xfrm>
            <a:custGeom>
              <a:avLst/>
              <a:gdLst>
                <a:gd name="T0" fmla="*/ 115 w 126"/>
                <a:gd name="T1" fmla="*/ 782 h 117"/>
                <a:gd name="T2" fmla="*/ 0 w 126"/>
                <a:gd name="T3" fmla="*/ 677 h 117"/>
                <a:gd name="T4" fmla="*/ 11 w 126"/>
                <a:gd name="T5" fmla="*/ 666 h 117"/>
                <a:gd name="T6" fmla="*/ 125 w 126"/>
                <a:gd name="T7" fmla="*/ 771 h 117"/>
                <a:gd name="T8" fmla="*/ 115 w 126"/>
                <a:gd name="T9" fmla="*/ 782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17">
                  <a:moveTo>
                    <a:pt x="115" y="116"/>
                  </a:moveTo>
                  <a:lnTo>
                    <a:pt x="0" y="11"/>
                  </a:lnTo>
                  <a:lnTo>
                    <a:pt x="11" y="0"/>
                  </a:lnTo>
                  <a:lnTo>
                    <a:pt x="125" y="105"/>
                  </a:lnTo>
                  <a:lnTo>
                    <a:pt x="115" y="11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 name="Picture 81"/>
            <p:cNvPicPr>
              <a:picLocks noChangeAspect="1" noChangeArrowheads="1"/>
            </p:cNvPicPr>
            <p:nvPr/>
          </p:nvPicPr>
          <p:blipFill>
            <a:blip r:embed="rId7" cstate="print"/>
            <a:srcRect/>
            <a:stretch>
              <a:fillRect/>
            </a:stretch>
          </p:blipFill>
          <p:spPr bwMode="auto">
            <a:xfrm>
              <a:off x="384" y="360"/>
              <a:ext cx="1940" cy="1355"/>
            </a:xfrm>
            <a:prstGeom prst="rect">
              <a:avLst/>
            </a:prstGeom>
            <a:noFill/>
          </p:spPr>
        </p:pic>
        <p:sp>
          <p:nvSpPr>
            <p:cNvPr id="25" name="Freeform 82"/>
            <p:cNvSpPr>
              <a:spLocks/>
            </p:cNvSpPr>
            <p:nvPr/>
          </p:nvSpPr>
          <p:spPr bwMode="auto">
            <a:xfrm>
              <a:off x="960" y="430"/>
              <a:ext cx="96" cy="174"/>
            </a:xfrm>
            <a:custGeom>
              <a:avLst/>
              <a:gdLst>
                <a:gd name="T0" fmla="*/ 67 w 96"/>
                <a:gd name="T1" fmla="*/ 604 h 174"/>
                <a:gd name="T2" fmla="*/ 0 w 96"/>
                <a:gd name="T3" fmla="*/ 443 h 174"/>
                <a:gd name="T4" fmla="*/ 28 w 96"/>
                <a:gd name="T5" fmla="*/ 431 h 174"/>
                <a:gd name="T6" fmla="*/ 95 w 96"/>
                <a:gd name="T7" fmla="*/ 592 h 174"/>
                <a:gd name="T8" fmla="*/ 67 w 96"/>
                <a:gd name="T9" fmla="*/ 60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74">
                  <a:moveTo>
                    <a:pt x="67" y="173"/>
                  </a:moveTo>
                  <a:lnTo>
                    <a:pt x="0" y="12"/>
                  </a:lnTo>
                  <a:lnTo>
                    <a:pt x="28" y="0"/>
                  </a:lnTo>
                  <a:lnTo>
                    <a:pt x="95" y="161"/>
                  </a:lnTo>
                  <a:lnTo>
                    <a:pt x="67" y="17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Freeform 83"/>
            <p:cNvSpPr>
              <a:spLocks/>
            </p:cNvSpPr>
            <p:nvPr/>
          </p:nvSpPr>
          <p:spPr bwMode="auto">
            <a:xfrm>
              <a:off x="1208" y="364"/>
              <a:ext cx="38" cy="157"/>
            </a:xfrm>
            <a:custGeom>
              <a:avLst/>
              <a:gdLst>
                <a:gd name="T0" fmla="*/ 21 w 38"/>
                <a:gd name="T1" fmla="*/ 521 h 157"/>
                <a:gd name="T2" fmla="*/ 0 w 38"/>
                <a:gd name="T3" fmla="*/ 367 h 157"/>
                <a:gd name="T4" fmla="*/ 16 w 38"/>
                <a:gd name="T5" fmla="*/ 365 h 157"/>
                <a:gd name="T6" fmla="*/ 37 w 38"/>
                <a:gd name="T7" fmla="*/ 519 h 157"/>
                <a:gd name="T8" fmla="*/ 21 w 38"/>
                <a:gd name="T9" fmla="*/ 521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57">
                  <a:moveTo>
                    <a:pt x="21" y="156"/>
                  </a:moveTo>
                  <a:lnTo>
                    <a:pt x="0" y="2"/>
                  </a:lnTo>
                  <a:lnTo>
                    <a:pt x="16" y="0"/>
                  </a:lnTo>
                  <a:lnTo>
                    <a:pt x="37" y="154"/>
                  </a:lnTo>
                  <a:lnTo>
                    <a:pt x="21" y="15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Freeform 84"/>
            <p:cNvSpPr>
              <a:spLocks/>
            </p:cNvSpPr>
            <p:nvPr/>
          </p:nvSpPr>
          <p:spPr bwMode="auto">
            <a:xfrm>
              <a:off x="1463" y="366"/>
              <a:ext cx="39" cy="157"/>
            </a:xfrm>
            <a:custGeom>
              <a:avLst/>
              <a:gdLst>
                <a:gd name="T0" fmla="*/ 16 w 39"/>
                <a:gd name="T1" fmla="*/ 523 h 157"/>
                <a:gd name="T2" fmla="*/ 0 w 39"/>
                <a:gd name="T3" fmla="*/ 521 h 157"/>
                <a:gd name="T4" fmla="*/ 23 w 39"/>
                <a:gd name="T5" fmla="*/ 367 h 157"/>
                <a:gd name="T6" fmla="*/ 38 w 39"/>
                <a:gd name="T7" fmla="*/ 369 h 157"/>
                <a:gd name="T8" fmla="*/ 16 w 39"/>
                <a:gd name="T9" fmla="*/ 523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57">
                  <a:moveTo>
                    <a:pt x="16" y="156"/>
                  </a:moveTo>
                  <a:lnTo>
                    <a:pt x="0" y="154"/>
                  </a:lnTo>
                  <a:lnTo>
                    <a:pt x="23" y="0"/>
                  </a:lnTo>
                  <a:lnTo>
                    <a:pt x="38" y="2"/>
                  </a:lnTo>
                  <a:lnTo>
                    <a:pt x="16" y="15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85"/>
            <p:cNvSpPr>
              <a:spLocks/>
            </p:cNvSpPr>
            <p:nvPr/>
          </p:nvSpPr>
          <p:spPr bwMode="auto">
            <a:xfrm>
              <a:off x="1636" y="430"/>
              <a:ext cx="95" cy="174"/>
            </a:xfrm>
            <a:custGeom>
              <a:avLst/>
              <a:gdLst>
                <a:gd name="T0" fmla="*/ 29 w 95"/>
                <a:gd name="T1" fmla="*/ 604 h 174"/>
                <a:gd name="T2" fmla="*/ 0 w 95"/>
                <a:gd name="T3" fmla="*/ 592 h 174"/>
                <a:gd name="T4" fmla="*/ 66 w 95"/>
                <a:gd name="T5" fmla="*/ 431 h 174"/>
                <a:gd name="T6" fmla="*/ 95 w 95"/>
                <a:gd name="T7" fmla="*/ 442 h 174"/>
                <a:gd name="T8" fmla="*/ 29 w 95"/>
                <a:gd name="T9" fmla="*/ 60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74">
                  <a:moveTo>
                    <a:pt x="29" y="173"/>
                  </a:moveTo>
                  <a:lnTo>
                    <a:pt x="0" y="161"/>
                  </a:lnTo>
                  <a:lnTo>
                    <a:pt x="66" y="0"/>
                  </a:lnTo>
                  <a:lnTo>
                    <a:pt x="95" y="11"/>
                  </a:lnTo>
                  <a:lnTo>
                    <a:pt x="29" y="17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86"/>
            <p:cNvSpPr>
              <a:spLocks/>
            </p:cNvSpPr>
            <p:nvPr/>
          </p:nvSpPr>
          <p:spPr bwMode="auto">
            <a:xfrm>
              <a:off x="1838" y="553"/>
              <a:ext cx="107" cy="134"/>
            </a:xfrm>
            <a:custGeom>
              <a:avLst/>
              <a:gdLst>
                <a:gd name="T0" fmla="*/ 13 w 107"/>
                <a:gd name="T1" fmla="*/ 687 h 134"/>
                <a:gd name="T2" fmla="*/ 0 w 107"/>
                <a:gd name="T3" fmla="*/ 678 h 134"/>
                <a:gd name="T4" fmla="*/ 94 w 107"/>
                <a:gd name="T5" fmla="*/ 553 h 134"/>
                <a:gd name="T6" fmla="*/ 106 w 107"/>
                <a:gd name="T7" fmla="*/ 563 h 134"/>
                <a:gd name="T8" fmla="*/ 13 w 107"/>
                <a:gd name="T9" fmla="*/ 687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34">
                  <a:moveTo>
                    <a:pt x="13" y="134"/>
                  </a:moveTo>
                  <a:lnTo>
                    <a:pt x="0" y="125"/>
                  </a:lnTo>
                  <a:lnTo>
                    <a:pt x="94" y="0"/>
                  </a:lnTo>
                  <a:lnTo>
                    <a:pt x="106" y="10"/>
                  </a:lnTo>
                  <a:lnTo>
                    <a:pt x="13" y="13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87"/>
            <p:cNvSpPr>
              <a:spLocks/>
            </p:cNvSpPr>
            <p:nvPr/>
          </p:nvSpPr>
          <p:spPr bwMode="auto">
            <a:xfrm>
              <a:off x="2003" y="750"/>
              <a:ext cx="135" cy="106"/>
            </a:xfrm>
            <a:custGeom>
              <a:avLst/>
              <a:gdLst>
                <a:gd name="T0" fmla="*/ 9 w 135"/>
                <a:gd name="T1" fmla="*/ 856 h 106"/>
                <a:gd name="T2" fmla="*/ 0 w 135"/>
                <a:gd name="T3" fmla="*/ 843 h 106"/>
                <a:gd name="T4" fmla="*/ 125 w 135"/>
                <a:gd name="T5" fmla="*/ 750 h 106"/>
                <a:gd name="T6" fmla="*/ 134 w 135"/>
                <a:gd name="T7" fmla="*/ 763 h 106"/>
                <a:gd name="T8" fmla="*/ 9 w 135"/>
                <a:gd name="T9" fmla="*/ 85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106">
                  <a:moveTo>
                    <a:pt x="9" y="106"/>
                  </a:moveTo>
                  <a:lnTo>
                    <a:pt x="0" y="93"/>
                  </a:lnTo>
                  <a:lnTo>
                    <a:pt x="125" y="0"/>
                  </a:lnTo>
                  <a:lnTo>
                    <a:pt x="134" y="13"/>
                  </a:lnTo>
                  <a:lnTo>
                    <a:pt x="9" y="10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Freeform 88"/>
            <p:cNvSpPr>
              <a:spLocks/>
            </p:cNvSpPr>
            <p:nvPr/>
          </p:nvSpPr>
          <p:spPr bwMode="auto">
            <a:xfrm>
              <a:off x="2075" y="949"/>
              <a:ext cx="173" cy="97"/>
            </a:xfrm>
            <a:custGeom>
              <a:avLst/>
              <a:gdLst>
                <a:gd name="T0" fmla="*/ 12 w 173"/>
                <a:gd name="T1" fmla="*/ 1045 h 97"/>
                <a:gd name="T2" fmla="*/ 0 w 173"/>
                <a:gd name="T3" fmla="*/ 1017 h 97"/>
                <a:gd name="T4" fmla="*/ 160 w 173"/>
                <a:gd name="T5" fmla="*/ 949 h 97"/>
                <a:gd name="T6" fmla="*/ 172 w 173"/>
                <a:gd name="T7" fmla="*/ 978 h 97"/>
                <a:gd name="T8" fmla="*/ 12 w 173"/>
                <a:gd name="T9" fmla="*/ 1045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7">
                  <a:moveTo>
                    <a:pt x="12" y="96"/>
                  </a:moveTo>
                  <a:lnTo>
                    <a:pt x="0" y="68"/>
                  </a:lnTo>
                  <a:lnTo>
                    <a:pt x="160" y="0"/>
                  </a:lnTo>
                  <a:lnTo>
                    <a:pt x="172" y="29"/>
                  </a:lnTo>
                  <a:lnTo>
                    <a:pt x="12" y="9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89"/>
            <p:cNvSpPr>
              <a:spLocks/>
            </p:cNvSpPr>
            <p:nvPr/>
          </p:nvSpPr>
          <p:spPr bwMode="auto">
            <a:xfrm>
              <a:off x="2158" y="1198"/>
              <a:ext cx="156" cy="38"/>
            </a:xfrm>
            <a:custGeom>
              <a:avLst/>
              <a:gdLst>
                <a:gd name="T0" fmla="*/ 2 w 156"/>
                <a:gd name="T1" fmla="*/ 1236 h 38"/>
                <a:gd name="T2" fmla="*/ 0 w 156"/>
                <a:gd name="T3" fmla="*/ 1220 h 38"/>
                <a:gd name="T4" fmla="*/ 154 w 156"/>
                <a:gd name="T5" fmla="*/ 1199 h 38"/>
                <a:gd name="T6" fmla="*/ 156 w 156"/>
                <a:gd name="T7" fmla="*/ 1214 h 38"/>
                <a:gd name="T8" fmla="*/ 2 w 156"/>
                <a:gd name="T9" fmla="*/ 123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8">
                  <a:moveTo>
                    <a:pt x="2" y="37"/>
                  </a:moveTo>
                  <a:lnTo>
                    <a:pt x="0" y="21"/>
                  </a:lnTo>
                  <a:lnTo>
                    <a:pt x="154" y="0"/>
                  </a:lnTo>
                  <a:lnTo>
                    <a:pt x="156" y="15"/>
                  </a:lnTo>
                  <a:lnTo>
                    <a:pt x="2" y="3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90"/>
            <p:cNvSpPr>
              <a:spLocks/>
            </p:cNvSpPr>
            <p:nvPr/>
          </p:nvSpPr>
          <p:spPr bwMode="auto">
            <a:xfrm>
              <a:off x="2156" y="1454"/>
              <a:ext cx="156" cy="39"/>
            </a:xfrm>
            <a:custGeom>
              <a:avLst/>
              <a:gdLst>
                <a:gd name="T0" fmla="*/ 154 w 156"/>
                <a:gd name="T1" fmla="*/ 1494 h 39"/>
                <a:gd name="T2" fmla="*/ 0 w 156"/>
                <a:gd name="T3" fmla="*/ 1471 h 39"/>
                <a:gd name="T4" fmla="*/ 3 w 156"/>
                <a:gd name="T5" fmla="*/ 1455 h 39"/>
                <a:gd name="T6" fmla="*/ 156 w 156"/>
                <a:gd name="T7" fmla="*/ 1478 h 39"/>
                <a:gd name="T8" fmla="*/ 154 w 156"/>
                <a:gd name="T9" fmla="*/ 1494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9">
                  <a:moveTo>
                    <a:pt x="154" y="39"/>
                  </a:moveTo>
                  <a:lnTo>
                    <a:pt x="0" y="16"/>
                  </a:lnTo>
                  <a:lnTo>
                    <a:pt x="3" y="0"/>
                  </a:lnTo>
                  <a:lnTo>
                    <a:pt x="156" y="23"/>
                  </a:lnTo>
                  <a:lnTo>
                    <a:pt x="154" y="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91"/>
            <p:cNvSpPr>
              <a:spLocks/>
            </p:cNvSpPr>
            <p:nvPr/>
          </p:nvSpPr>
          <p:spPr bwMode="auto">
            <a:xfrm>
              <a:off x="2075" y="1628"/>
              <a:ext cx="173" cy="96"/>
            </a:xfrm>
            <a:custGeom>
              <a:avLst/>
              <a:gdLst>
                <a:gd name="T0" fmla="*/ 161 w 173"/>
                <a:gd name="T1" fmla="*/ 1724 h 96"/>
                <a:gd name="T2" fmla="*/ 0 w 173"/>
                <a:gd name="T3" fmla="*/ 1658 h 96"/>
                <a:gd name="T4" fmla="*/ 12 w 173"/>
                <a:gd name="T5" fmla="*/ 1629 h 96"/>
                <a:gd name="T6" fmla="*/ 172 w 173"/>
                <a:gd name="T7" fmla="*/ 1695 h 96"/>
                <a:gd name="T8" fmla="*/ 161 w 173"/>
                <a:gd name="T9" fmla="*/ 1724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6">
                  <a:moveTo>
                    <a:pt x="161" y="95"/>
                  </a:moveTo>
                  <a:lnTo>
                    <a:pt x="0" y="29"/>
                  </a:lnTo>
                  <a:lnTo>
                    <a:pt x="12" y="0"/>
                  </a:lnTo>
                  <a:lnTo>
                    <a:pt x="172" y="66"/>
                  </a:lnTo>
                  <a:lnTo>
                    <a:pt x="161" y="9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92"/>
            <p:cNvSpPr>
              <a:spLocks/>
            </p:cNvSpPr>
            <p:nvPr/>
          </p:nvSpPr>
          <p:spPr bwMode="auto">
            <a:xfrm>
              <a:off x="444" y="1628"/>
              <a:ext cx="173" cy="97"/>
            </a:xfrm>
            <a:custGeom>
              <a:avLst/>
              <a:gdLst>
                <a:gd name="T0" fmla="*/ 12 w 173"/>
                <a:gd name="T1" fmla="*/ 1724 h 97"/>
                <a:gd name="T2" fmla="*/ 0 w 173"/>
                <a:gd name="T3" fmla="*/ 1695 h 97"/>
                <a:gd name="T4" fmla="*/ 161 w 173"/>
                <a:gd name="T5" fmla="*/ 1628 h 97"/>
                <a:gd name="T6" fmla="*/ 173 w 173"/>
                <a:gd name="T7" fmla="*/ 1657 h 97"/>
                <a:gd name="T8" fmla="*/ 12 w 173"/>
                <a:gd name="T9" fmla="*/ 172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7">
                  <a:moveTo>
                    <a:pt x="12" y="96"/>
                  </a:moveTo>
                  <a:lnTo>
                    <a:pt x="0" y="67"/>
                  </a:lnTo>
                  <a:lnTo>
                    <a:pt x="161" y="0"/>
                  </a:lnTo>
                  <a:lnTo>
                    <a:pt x="173" y="29"/>
                  </a:lnTo>
                  <a:lnTo>
                    <a:pt x="12" y="9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93"/>
            <p:cNvSpPr>
              <a:spLocks/>
            </p:cNvSpPr>
            <p:nvPr/>
          </p:nvSpPr>
          <p:spPr bwMode="auto">
            <a:xfrm>
              <a:off x="378" y="1437"/>
              <a:ext cx="156" cy="38"/>
            </a:xfrm>
            <a:custGeom>
              <a:avLst/>
              <a:gdLst>
                <a:gd name="T0" fmla="*/ 2 w 156"/>
                <a:gd name="T1" fmla="*/ 1475 h 38"/>
                <a:gd name="T2" fmla="*/ 0 w 156"/>
                <a:gd name="T3" fmla="*/ 1459 h 38"/>
                <a:gd name="T4" fmla="*/ 153 w 156"/>
                <a:gd name="T5" fmla="*/ 1438 h 38"/>
                <a:gd name="T6" fmla="*/ 156 w 156"/>
                <a:gd name="T7" fmla="*/ 1453 h 38"/>
                <a:gd name="T8" fmla="*/ 2 w 156"/>
                <a:gd name="T9" fmla="*/ 1475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8">
                  <a:moveTo>
                    <a:pt x="2" y="37"/>
                  </a:moveTo>
                  <a:lnTo>
                    <a:pt x="0" y="21"/>
                  </a:lnTo>
                  <a:lnTo>
                    <a:pt x="153" y="0"/>
                  </a:lnTo>
                  <a:lnTo>
                    <a:pt x="156" y="15"/>
                  </a:lnTo>
                  <a:lnTo>
                    <a:pt x="2" y="3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94"/>
            <p:cNvSpPr>
              <a:spLocks/>
            </p:cNvSpPr>
            <p:nvPr/>
          </p:nvSpPr>
          <p:spPr bwMode="auto">
            <a:xfrm>
              <a:off x="380" y="1179"/>
              <a:ext cx="156" cy="39"/>
            </a:xfrm>
            <a:custGeom>
              <a:avLst/>
              <a:gdLst>
                <a:gd name="T0" fmla="*/ 153 w 156"/>
                <a:gd name="T1" fmla="*/ 1219 h 39"/>
                <a:gd name="T2" fmla="*/ 0 w 156"/>
                <a:gd name="T3" fmla="*/ 1196 h 39"/>
                <a:gd name="T4" fmla="*/ 2 w 156"/>
                <a:gd name="T5" fmla="*/ 1180 h 39"/>
                <a:gd name="T6" fmla="*/ 155 w 156"/>
                <a:gd name="T7" fmla="*/ 1203 h 39"/>
                <a:gd name="T8" fmla="*/ 153 w 156"/>
                <a:gd name="T9" fmla="*/ 121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9">
                  <a:moveTo>
                    <a:pt x="153" y="39"/>
                  </a:moveTo>
                  <a:lnTo>
                    <a:pt x="0" y="16"/>
                  </a:lnTo>
                  <a:lnTo>
                    <a:pt x="2" y="0"/>
                  </a:lnTo>
                  <a:lnTo>
                    <a:pt x="155" y="23"/>
                  </a:lnTo>
                  <a:lnTo>
                    <a:pt x="153" y="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95"/>
            <p:cNvSpPr>
              <a:spLocks/>
            </p:cNvSpPr>
            <p:nvPr/>
          </p:nvSpPr>
          <p:spPr bwMode="auto">
            <a:xfrm>
              <a:off x="444" y="949"/>
              <a:ext cx="173" cy="96"/>
            </a:xfrm>
            <a:custGeom>
              <a:avLst/>
              <a:gdLst>
                <a:gd name="T0" fmla="*/ 161 w 173"/>
                <a:gd name="T1" fmla="*/ 1045 h 96"/>
                <a:gd name="T2" fmla="*/ 0 w 173"/>
                <a:gd name="T3" fmla="*/ 979 h 96"/>
                <a:gd name="T4" fmla="*/ 12 w 173"/>
                <a:gd name="T5" fmla="*/ 950 h 96"/>
                <a:gd name="T6" fmla="*/ 173 w 173"/>
                <a:gd name="T7" fmla="*/ 1016 h 96"/>
                <a:gd name="T8" fmla="*/ 161 w 173"/>
                <a:gd name="T9" fmla="*/ 1045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6">
                  <a:moveTo>
                    <a:pt x="161" y="95"/>
                  </a:moveTo>
                  <a:lnTo>
                    <a:pt x="0" y="29"/>
                  </a:lnTo>
                  <a:lnTo>
                    <a:pt x="12" y="0"/>
                  </a:lnTo>
                  <a:lnTo>
                    <a:pt x="173" y="66"/>
                  </a:lnTo>
                  <a:lnTo>
                    <a:pt x="161" y="9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Freeform 96"/>
            <p:cNvSpPr>
              <a:spLocks/>
            </p:cNvSpPr>
            <p:nvPr/>
          </p:nvSpPr>
          <p:spPr bwMode="auto">
            <a:xfrm>
              <a:off x="566" y="736"/>
              <a:ext cx="134" cy="107"/>
            </a:xfrm>
            <a:custGeom>
              <a:avLst/>
              <a:gdLst>
                <a:gd name="T0" fmla="*/ 123 w 134"/>
                <a:gd name="T1" fmla="*/ 843 h 107"/>
                <a:gd name="T2" fmla="*/ 0 w 134"/>
                <a:gd name="T3" fmla="*/ 749 h 107"/>
                <a:gd name="T4" fmla="*/ 9 w 134"/>
                <a:gd name="T5" fmla="*/ 736 h 107"/>
                <a:gd name="T6" fmla="*/ 133 w 134"/>
                <a:gd name="T7" fmla="*/ 830 h 107"/>
                <a:gd name="T8" fmla="*/ 123 w 134"/>
                <a:gd name="T9" fmla="*/ 843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07">
                  <a:moveTo>
                    <a:pt x="123" y="107"/>
                  </a:moveTo>
                  <a:lnTo>
                    <a:pt x="0" y="13"/>
                  </a:lnTo>
                  <a:lnTo>
                    <a:pt x="9" y="0"/>
                  </a:lnTo>
                  <a:lnTo>
                    <a:pt x="133" y="94"/>
                  </a:lnTo>
                  <a:lnTo>
                    <a:pt x="123" y="10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97"/>
            <p:cNvSpPr>
              <a:spLocks/>
            </p:cNvSpPr>
            <p:nvPr/>
          </p:nvSpPr>
          <p:spPr bwMode="auto">
            <a:xfrm>
              <a:off x="762" y="541"/>
              <a:ext cx="106" cy="135"/>
            </a:xfrm>
            <a:custGeom>
              <a:avLst/>
              <a:gdLst>
                <a:gd name="T0" fmla="*/ 92 w 106"/>
                <a:gd name="T1" fmla="*/ 676 h 135"/>
                <a:gd name="T2" fmla="*/ 0 w 106"/>
                <a:gd name="T3" fmla="*/ 551 h 135"/>
                <a:gd name="T4" fmla="*/ 12 w 106"/>
                <a:gd name="T5" fmla="*/ 542 h 135"/>
                <a:gd name="T6" fmla="*/ 105 w 106"/>
                <a:gd name="T7" fmla="*/ 667 h 135"/>
                <a:gd name="T8" fmla="*/ 92 w 106"/>
                <a:gd name="T9" fmla="*/ 67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35">
                  <a:moveTo>
                    <a:pt x="92" y="134"/>
                  </a:moveTo>
                  <a:lnTo>
                    <a:pt x="0" y="9"/>
                  </a:lnTo>
                  <a:lnTo>
                    <a:pt x="12" y="0"/>
                  </a:lnTo>
                  <a:lnTo>
                    <a:pt x="105" y="125"/>
                  </a:lnTo>
                  <a:lnTo>
                    <a:pt x="92" y="13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1" name="Picture 98"/>
            <p:cNvPicPr>
              <a:picLocks noChangeAspect="1" noChangeArrowheads="1"/>
            </p:cNvPicPr>
            <p:nvPr/>
          </p:nvPicPr>
          <p:blipFill>
            <a:blip r:embed="rId8" cstate="print"/>
            <a:srcRect/>
            <a:stretch>
              <a:fillRect/>
            </a:stretch>
          </p:blipFill>
          <p:spPr bwMode="auto">
            <a:xfrm>
              <a:off x="1022" y="2079"/>
              <a:ext cx="163" cy="124"/>
            </a:xfrm>
            <a:prstGeom prst="rect">
              <a:avLst/>
            </a:prstGeom>
            <a:noFill/>
          </p:spPr>
        </p:pic>
        <p:pic>
          <p:nvPicPr>
            <p:cNvPr id="42" name="Picture 99"/>
            <p:cNvPicPr>
              <a:picLocks noChangeAspect="1" noChangeArrowheads="1"/>
            </p:cNvPicPr>
            <p:nvPr/>
          </p:nvPicPr>
          <p:blipFill>
            <a:blip r:embed="rId9" cstate="print"/>
            <a:srcRect/>
            <a:stretch>
              <a:fillRect/>
            </a:stretch>
          </p:blipFill>
          <p:spPr bwMode="auto">
            <a:xfrm>
              <a:off x="1245" y="2095"/>
              <a:ext cx="227" cy="124"/>
            </a:xfrm>
            <a:prstGeom prst="rect">
              <a:avLst/>
            </a:prstGeom>
            <a:noFill/>
          </p:spPr>
        </p:pic>
        <p:pic>
          <p:nvPicPr>
            <p:cNvPr id="43" name="Picture 100"/>
            <p:cNvPicPr>
              <a:picLocks noChangeAspect="1" noChangeArrowheads="1"/>
            </p:cNvPicPr>
            <p:nvPr/>
          </p:nvPicPr>
          <p:blipFill>
            <a:blip r:embed="rId10" cstate="print"/>
            <a:srcRect/>
            <a:stretch>
              <a:fillRect/>
            </a:stretch>
          </p:blipFill>
          <p:spPr bwMode="auto">
            <a:xfrm>
              <a:off x="1509" y="2085"/>
              <a:ext cx="209" cy="117"/>
            </a:xfrm>
            <a:prstGeom prst="rect">
              <a:avLst/>
            </a:prstGeom>
            <a:noFill/>
          </p:spPr>
        </p:pic>
        <p:sp>
          <p:nvSpPr>
            <p:cNvPr id="44" name="AutoShape 101"/>
            <p:cNvSpPr>
              <a:spLocks/>
            </p:cNvSpPr>
            <p:nvPr/>
          </p:nvSpPr>
          <p:spPr bwMode="auto">
            <a:xfrm>
              <a:off x="1043" y="795"/>
              <a:ext cx="59" cy="136"/>
            </a:xfrm>
            <a:custGeom>
              <a:avLst/>
              <a:gdLst>
                <a:gd name="T0" fmla="*/ 59 w 59"/>
                <a:gd name="T1" fmla="*/ 899 h 136"/>
                <a:gd name="T2" fmla="*/ 0 w 59"/>
                <a:gd name="T3" fmla="*/ 899 h 136"/>
                <a:gd name="T4" fmla="*/ 0 w 59"/>
                <a:gd name="T5" fmla="*/ 877 h 136"/>
                <a:gd name="T6" fmla="*/ 36 w 59"/>
                <a:gd name="T7" fmla="*/ 796 h 136"/>
                <a:gd name="T8" fmla="*/ 48 w 59"/>
                <a:gd name="T9" fmla="*/ 796 h 136"/>
                <a:gd name="T10" fmla="*/ 48 w 59"/>
                <a:gd name="T11" fmla="*/ 822 h 136"/>
                <a:gd name="T12" fmla="*/ 35 w 59"/>
                <a:gd name="T13" fmla="*/ 822 h 136"/>
                <a:gd name="T14" fmla="*/ 11 w 59"/>
                <a:gd name="T15" fmla="*/ 881 h 136"/>
                <a:gd name="T16" fmla="*/ 59 w 59"/>
                <a:gd name="T17" fmla="*/ 881 h 136"/>
                <a:gd name="T18" fmla="*/ 59 w 59"/>
                <a:gd name="T19" fmla="*/ 899 h 136"/>
                <a:gd name="T20" fmla="*/ 48 w 59"/>
                <a:gd name="T21" fmla="*/ 881 h 136"/>
                <a:gd name="T22" fmla="*/ 36 w 59"/>
                <a:gd name="T23" fmla="*/ 881 h 136"/>
                <a:gd name="T24" fmla="*/ 36 w 59"/>
                <a:gd name="T25" fmla="*/ 822 h 136"/>
                <a:gd name="T26" fmla="*/ 48 w 59"/>
                <a:gd name="T27" fmla="*/ 822 h 136"/>
                <a:gd name="T28" fmla="*/ 48 w 59"/>
                <a:gd name="T29" fmla="*/ 881 h 136"/>
                <a:gd name="T30" fmla="*/ 48 w 59"/>
                <a:gd name="T31" fmla="*/ 931 h 136"/>
                <a:gd name="T32" fmla="*/ 36 w 59"/>
                <a:gd name="T33" fmla="*/ 931 h 136"/>
                <a:gd name="T34" fmla="*/ 36 w 59"/>
                <a:gd name="T35" fmla="*/ 899 h 136"/>
                <a:gd name="T36" fmla="*/ 48 w 59"/>
                <a:gd name="T37" fmla="*/ 899 h 136"/>
                <a:gd name="T38" fmla="*/ 48 w 59"/>
                <a:gd name="T39" fmla="*/ 931 h 1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136">
                  <a:moveTo>
                    <a:pt x="59" y="103"/>
                  </a:moveTo>
                  <a:lnTo>
                    <a:pt x="0" y="103"/>
                  </a:lnTo>
                  <a:lnTo>
                    <a:pt x="0" y="81"/>
                  </a:lnTo>
                  <a:lnTo>
                    <a:pt x="36" y="0"/>
                  </a:lnTo>
                  <a:lnTo>
                    <a:pt x="48" y="0"/>
                  </a:lnTo>
                  <a:lnTo>
                    <a:pt x="48" y="26"/>
                  </a:lnTo>
                  <a:lnTo>
                    <a:pt x="35" y="26"/>
                  </a:lnTo>
                  <a:lnTo>
                    <a:pt x="11" y="85"/>
                  </a:lnTo>
                  <a:lnTo>
                    <a:pt x="59" y="85"/>
                  </a:lnTo>
                  <a:lnTo>
                    <a:pt x="59" y="103"/>
                  </a:lnTo>
                  <a:close/>
                  <a:moveTo>
                    <a:pt x="48" y="85"/>
                  </a:moveTo>
                  <a:lnTo>
                    <a:pt x="36" y="85"/>
                  </a:lnTo>
                  <a:lnTo>
                    <a:pt x="36" y="26"/>
                  </a:lnTo>
                  <a:lnTo>
                    <a:pt x="48" y="26"/>
                  </a:lnTo>
                  <a:lnTo>
                    <a:pt x="48" y="85"/>
                  </a:lnTo>
                  <a:close/>
                  <a:moveTo>
                    <a:pt x="48" y="135"/>
                  </a:moveTo>
                  <a:lnTo>
                    <a:pt x="36" y="135"/>
                  </a:lnTo>
                  <a:lnTo>
                    <a:pt x="36" y="103"/>
                  </a:lnTo>
                  <a:lnTo>
                    <a:pt x="48" y="103"/>
                  </a:lnTo>
                  <a:lnTo>
                    <a:pt x="48" y="135"/>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AutoShape 102"/>
            <p:cNvSpPr>
              <a:spLocks/>
            </p:cNvSpPr>
            <p:nvPr/>
          </p:nvSpPr>
          <p:spPr bwMode="auto">
            <a:xfrm>
              <a:off x="1109" y="792"/>
              <a:ext cx="57" cy="141"/>
            </a:xfrm>
            <a:custGeom>
              <a:avLst/>
              <a:gdLst>
                <a:gd name="T0" fmla="*/ 28 w 57"/>
                <a:gd name="T1" fmla="*/ 933 h 141"/>
                <a:gd name="T2" fmla="*/ 14 w 57"/>
                <a:gd name="T3" fmla="*/ 927 h 141"/>
                <a:gd name="T4" fmla="*/ 5 w 57"/>
                <a:gd name="T5" fmla="*/ 910 h 141"/>
                <a:gd name="T6" fmla="*/ 1 w 57"/>
                <a:gd name="T7" fmla="*/ 887 h 141"/>
                <a:gd name="T8" fmla="*/ 0 w 57"/>
                <a:gd name="T9" fmla="*/ 863 h 141"/>
                <a:gd name="T10" fmla="*/ 1 w 57"/>
                <a:gd name="T11" fmla="*/ 839 h 141"/>
                <a:gd name="T12" fmla="*/ 5 w 57"/>
                <a:gd name="T13" fmla="*/ 816 h 141"/>
                <a:gd name="T14" fmla="*/ 14 w 57"/>
                <a:gd name="T15" fmla="*/ 799 h 141"/>
                <a:gd name="T16" fmla="*/ 28 w 57"/>
                <a:gd name="T17" fmla="*/ 793 h 141"/>
                <a:gd name="T18" fmla="*/ 43 w 57"/>
                <a:gd name="T19" fmla="*/ 799 h 141"/>
                <a:gd name="T20" fmla="*/ 49 w 57"/>
                <a:gd name="T21" fmla="*/ 811 h 141"/>
                <a:gd name="T22" fmla="*/ 28 w 57"/>
                <a:gd name="T23" fmla="*/ 811 h 141"/>
                <a:gd name="T24" fmla="*/ 21 w 57"/>
                <a:gd name="T25" fmla="*/ 815 h 141"/>
                <a:gd name="T26" fmla="*/ 16 w 57"/>
                <a:gd name="T27" fmla="*/ 827 h 141"/>
                <a:gd name="T28" fmla="*/ 14 w 57"/>
                <a:gd name="T29" fmla="*/ 843 h 141"/>
                <a:gd name="T30" fmla="*/ 13 w 57"/>
                <a:gd name="T31" fmla="*/ 863 h 141"/>
                <a:gd name="T32" fmla="*/ 14 w 57"/>
                <a:gd name="T33" fmla="*/ 883 h 141"/>
                <a:gd name="T34" fmla="*/ 16 w 57"/>
                <a:gd name="T35" fmla="*/ 900 h 141"/>
                <a:gd name="T36" fmla="*/ 21 w 57"/>
                <a:gd name="T37" fmla="*/ 911 h 141"/>
                <a:gd name="T38" fmla="*/ 28 w 57"/>
                <a:gd name="T39" fmla="*/ 915 h 141"/>
                <a:gd name="T40" fmla="*/ 49 w 57"/>
                <a:gd name="T41" fmla="*/ 915 h 141"/>
                <a:gd name="T42" fmla="*/ 43 w 57"/>
                <a:gd name="T43" fmla="*/ 927 h 141"/>
                <a:gd name="T44" fmla="*/ 28 w 57"/>
                <a:gd name="T45" fmla="*/ 933 h 141"/>
                <a:gd name="T46" fmla="*/ 49 w 57"/>
                <a:gd name="T47" fmla="*/ 915 h 141"/>
                <a:gd name="T48" fmla="*/ 28 w 57"/>
                <a:gd name="T49" fmla="*/ 915 h 141"/>
                <a:gd name="T50" fmla="*/ 36 w 57"/>
                <a:gd name="T51" fmla="*/ 911 h 141"/>
                <a:gd name="T52" fmla="*/ 40 w 57"/>
                <a:gd name="T53" fmla="*/ 900 h 141"/>
                <a:gd name="T54" fmla="*/ 43 w 57"/>
                <a:gd name="T55" fmla="*/ 883 h 141"/>
                <a:gd name="T56" fmla="*/ 43 w 57"/>
                <a:gd name="T57" fmla="*/ 863 h 141"/>
                <a:gd name="T58" fmla="*/ 43 w 57"/>
                <a:gd name="T59" fmla="*/ 843 h 141"/>
                <a:gd name="T60" fmla="*/ 40 w 57"/>
                <a:gd name="T61" fmla="*/ 827 h 141"/>
                <a:gd name="T62" fmla="*/ 36 w 57"/>
                <a:gd name="T63" fmla="*/ 815 h 141"/>
                <a:gd name="T64" fmla="*/ 28 w 57"/>
                <a:gd name="T65" fmla="*/ 811 h 141"/>
                <a:gd name="T66" fmla="*/ 49 w 57"/>
                <a:gd name="T67" fmla="*/ 811 h 141"/>
                <a:gd name="T68" fmla="*/ 51 w 57"/>
                <a:gd name="T69" fmla="*/ 816 h 141"/>
                <a:gd name="T70" fmla="*/ 56 w 57"/>
                <a:gd name="T71" fmla="*/ 839 h 141"/>
                <a:gd name="T72" fmla="*/ 57 w 57"/>
                <a:gd name="T73" fmla="*/ 863 h 141"/>
                <a:gd name="T74" fmla="*/ 56 w 57"/>
                <a:gd name="T75" fmla="*/ 887 h 141"/>
                <a:gd name="T76" fmla="*/ 51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0"/>
                  </a:moveTo>
                  <a:lnTo>
                    <a:pt x="14" y="134"/>
                  </a:lnTo>
                  <a:lnTo>
                    <a:pt x="5" y="117"/>
                  </a:lnTo>
                  <a:lnTo>
                    <a:pt x="1" y="94"/>
                  </a:lnTo>
                  <a:lnTo>
                    <a:pt x="0" y="70"/>
                  </a:lnTo>
                  <a:lnTo>
                    <a:pt x="1" y="46"/>
                  </a:lnTo>
                  <a:lnTo>
                    <a:pt x="5" y="23"/>
                  </a:lnTo>
                  <a:lnTo>
                    <a:pt x="14" y="6"/>
                  </a:lnTo>
                  <a:lnTo>
                    <a:pt x="28" y="0"/>
                  </a:lnTo>
                  <a:lnTo>
                    <a:pt x="43" y="6"/>
                  </a:lnTo>
                  <a:lnTo>
                    <a:pt x="49" y="18"/>
                  </a:lnTo>
                  <a:lnTo>
                    <a:pt x="28" y="18"/>
                  </a:lnTo>
                  <a:lnTo>
                    <a:pt x="21" y="22"/>
                  </a:lnTo>
                  <a:lnTo>
                    <a:pt x="16" y="34"/>
                  </a:lnTo>
                  <a:lnTo>
                    <a:pt x="14" y="50"/>
                  </a:lnTo>
                  <a:lnTo>
                    <a:pt x="13" y="70"/>
                  </a:lnTo>
                  <a:lnTo>
                    <a:pt x="14" y="90"/>
                  </a:lnTo>
                  <a:lnTo>
                    <a:pt x="16" y="107"/>
                  </a:lnTo>
                  <a:lnTo>
                    <a:pt x="21" y="118"/>
                  </a:lnTo>
                  <a:lnTo>
                    <a:pt x="28" y="122"/>
                  </a:lnTo>
                  <a:lnTo>
                    <a:pt x="49" y="122"/>
                  </a:lnTo>
                  <a:lnTo>
                    <a:pt x="43" y="134"/>
                  </a:lnTo>
                  <a:lnTo>
                    <a:pt x="28" y="140"/>
                  </a:lnTo>
                  <a:close/>
                  <a:moveTo>
                    <a:pt x="49" y="122"/>
                  </a:moveTo>
                  <a:lnTo>
                    <a:pt x="28" y="122"/>
                  </a:lnTo>
                  <a:lnTo>
                    <a:pt x="36" y="118"/>
                  </a:lnTo>
                  <a:lnTo>
                    <a:pt x="40" y="107"/>
                  </a:lnTo>
                  <a:lnTo>
                    <a:pt x="43" y="90"/>
                  </a:lnTo>
                  <a:lnTo>
                    <a:pt x="43" y="70"/>
                  </a:lnTo>
                  <a:lnTo>
                    <a:pt x="43" y="50"/>
                  </a:lnTo>
                  <a:lnTo>
                    <a:pt x="40" y="34"/>
                  </a:lnTo>
                  <a:lnTo>
                    <a:pt x="36" y="22"/>
                  </a:lnTo>
                  <a:lnTo>
                    <a:pt x="28" y="18"/>
                  </a:lnTo>
                  <a:lnTo>
                    <a:pt x="49" y="18"/>
                  </a:lnTo>
                  <a:lnTo>
                    <a:pt x="51" y="23"/>
                  </a:lnTo>
                  <a:lnTo>
                    <a:pt x="56" y="46"/>
                  </a:lnTo>
                  <a:lnTo>
                    <a:pt x="57" y="70"/>
                  </a:lnTo>
                  <a:lnTo>
                    <a:pt x="56" y="94"/>
                  </a:lnTo>
                  <a:lnTo>
                    <a:pt x="51"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6" name="AutoShape 103"/>
            <p:cNvSpPr>
              <a:spLocks/>
            </p:cNvSpPr>
            <p:nvPr/>
          </p:nvSpPr>
          <p:spPr bwMode="auto">
            <a:xfrm>
              <a:off x="1175" y="792"/>
              <a:ext cx="57" cy="141"/>
            </a:xfrm>
            <a:custGeom>
              <a:avLst/>
              <a:gdLst>
                <a:gd name="T0" fmla="*/ 29 w 57"/>
                <a:gd name="T1" fmla="*/ 933 h 141"/>
                <a:gd name="T2" fmla="*/ 14 w 57"/>
                <a:gd name="T3" fmla="*/ 927 h 141"/>
                <a:gd name="T4" fmla="*/ 6 w 57"/>
                <a:gd name="T5" fmla="*/ 910 h 141"/>
                <a:gd name="T6" fmla="*/ 1 w 57"/>
                <a:gd name="T7" fmla="*/ 887 h 141"/>
                <a:gd name="T8" fmla="*/ 0 w 57"/>
                <a:gd name="T9" fmla="*/ 863 h 141"/>
                <a:gd name="T10" fmla="*/ 1 w 57"/>
                <a:gd name="T11" fmla="*/ 839 h 141"/>
                <a:gd name="T12" fmla="*/ 6 w 57"/>
                <a:gd name="T13" fmla="*/ 816 h 141"/>
                <a:gd name="T14" fmla="*/ 14 w 57"/>
                <a:gd name="T15" fmla="*/ 799 h 141"/>
                <a:gd name="T16" fmla="*/ 29 w 57"/>
                <a:gd name="T17" fmla="*/ 793 h 141"/>
                <a:gd name="T18" fmla="*/ 43 w 57"/>
                <a:gd name="T19" fmla="*/ 799 h 141"/>
                <a:gd name="T20" fmla="*/ 49 w 57"/>
                <a:gd name="T21" fmla="*/ 811 h 141"/>
                <a:gd name="T22" fmla="*/ 29 w 57"/>
                <a:gd name="T23" fmla="*/ 811 h 141"/>
                <a:gd name="T24" fmla="*/ 21 w 57"/>
                <a:gd name="T25" fmla="*/ 815 h 141"/>
                <a:gd name="T26" fmla="*/ 17 w 57"/>
                <a:gd name="T27" fmla="*/ 827 h 141"/>
                <a:gd name="T28" fmla="*/ 14 w 57"/>
                <a:gd name="T29" fmla="*/ 843 h 141"/>
                <a:gd name="T30" fmla="*/ 14 w 57"/>
                <a:gd name="T31" fmla="*/ 863 h 141"/>
                <a:gd name="T32" fmla="*/ 14 w 57"/>
                <a:gd name="T33" fmla="*/ 883 h 141"/>
                <a:gd name="T34" fmla="*/ 17 w 57"/>
                <a:gd name="T35" fmla="*/ 900 h 141"/>
                <a:gd name="T36" fmla="*/ 21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3"/>
                  </a:lnTo>
                  <a:lnTo>
                    <a:pt x="14" y="6"/>
                  </a:lnTo>
                  <a:lnTo>
                    <a:pt x="29" y="0"/>
                  </a:lnTo>
                  <a:lnTo>
                    <a:pt x="43" y="6"/>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AutoShape 104"/>
            <p:cNvSpPr>
              <a:spLocks/>
            </p:cNvSpPr>
            <p:nvPr/>
          </p:nvSpPr>
          <p:spPr bwMode="auto">
            <a:xfrm>
              <a:off x="1414" y="792"/>
              <a:ext cx="58" cy="141"/>
            </a:xfrm>
            <a:custGeom>
              <a:avLst/>
              <a:gdLst>
                <a:gd name="T0" fmla="*/ 30 w 58"/>
                <a:gd name="T1" fmla="*/ 933 h 141"/>
                <a:gd name="T2" fmla="*/ 15 w 58"/>
                <a:gd name="T3" fmla="*/ 928 h 141"/>
                <a:gd name="T4" fmla="*/ 6 w 58"/>
                <a:gd name="T5" fmla="*/ 913 h 141"/>
                <a:gd name="T6" fmla="*/ 1 w 58"/>
                <a:gd name="T7" fmla="*/ 890 h 141"/>
                <a:gd name="T8" fmla="*/ 0 w 58"/>
                <a:gd name="T9" fmla="*/ 863 h 141"/>
                <a:gd name="T10" fmla="*/ 1 w 58"/>
                <a:gd name="T11" fmla="*/ 838 h 141"/>
                <a:gd name="T12" fmla="*/ 6 w 58"/>
                <a:gd name="T13" fmla="*/ 816 h 141"/>
                <a:gd name="T14" fmla="*/ 16 w 58"/>
                <a:gd name="T15" fmla="*/ 799 h 141"/>
                <a:gd name="T16" fmla="*/ 31 w 58"/>
                <a:gd name="T17" fmla="*/ 793 h 141"/>
                <a:gd name="T18" fmla="*/ 40 w 58"/>
                <a:gd name="T19" fmla="*/ 795 h 141"/>
                <a:gd name="T20" fmla="*/ 48 w 58"/>
                <a:gd name="T21" fmla="*/ 803 h 141"/>
                <a:gd name="T22" fmla="*/ 51 w 58"/>
                <a:gd name="T23" fmla="*/ 811 h 141"/>
                <a:gd name="T24" fmla="*/ 30 w 58"/>
                <a:gd name="T25" fmla="*/ 811 h 141"/>
                <a:gd name="T26" fmla="*/ 21 w 58"/>
                <a:gd name="T27" fmla="*/ 816 h 141"/>
                <a:gd name="T28" fmla="*/ 16 w 58"/>
                <a:gd name="T29" fmla="*/ 828 h 141"/>
                <a:gd name="T30" fmla="*/ 14 w 58"/>
                <a:gd name="T31" fmla="*/ 843 h 141"/>
                <a:gd name="T32" fmla="*/ 13 w 58"/>
                <a:gd name="T33" fmla="*/ 857 h 141"/>
                <a:gd name="T34" fmla="*/ 13 w 58"/>
                <a:gd name="T35" fmla="*/ 858 h 141"/>
                <a:gd name="T36" fmla="*/ 51 w 58"/>
                <a:gd name="T37" fmla="*/ 858 h 141"/>
                <a:gd name="T38" fmla="*/ 52 w 58"/>
                <a:gd name="T39" fmla="*/ 859 h 141"/>
                <a:gd name="T40" fmla="*/ 19 w 58"/>
                <a:gd name="T41" fmla="*/ 859 h 141"/>
                <a:gd name="T42" fmla="*/ 14 w 58"/>
                <a:gd name="T43" fmla="*/ 872 h 141"/>
                <a:gd name="T44" fmla="*/ 14 w 58"/>
                <a:gd name="T45" fmla="*/ 901 h 141"/>
                <a:gd name="T46" fmla="*/ 19 w 58"/>
                <a:gd name="T47" fmla="*/ 915 h 141"/>
                <a:gd name="T48" fmla="*/ 51 w 58"/>
                <a:gd name="T49" fmla="*/ 915 h 141"/>
                <a:gd name="T50" fmla="*/ 49 w 58"/>
                <a:gd name="T51" fmla="*/ 920 h 141"/>
                <a:gd name="T52" fmla="*/ 41 w 58"/>
                <a:gd name="T53" fmla="*/ 930 h 141"/>
                <a:gd name="T54" fmla="*/ 30 w 58"/>
                <a:gd name="T55" fmla="*/ 933 h 141"/>
                <a:gd name="T56" fmla="*/ 55 w 58"/>
                <a:gd name="T57" fmla="*/ 830 h 141"/>
                <a:gd name="T58" fmla="*/ 42 w 58"/>
                <a:gd name="T59" fmla="*/ 830 h 141"/>
                <a:gd name="T60" fmla="*/ 41 w 58"/>
                <a:gd name="T61" fmla="*/ 819 h 141"/>
                <a:gd name="T62" fmla="*/ 37 w 58"/>
                <a:gd name="T63" fmla="*/ 811 h 141"/>
                <a:gd name="T64" fmla="*/ 51 w 58"/>
                <a:gd name="T65" fmla="*/ 811 h 141"/>
                <a:gd name="T66" fmla="*/ 53 w 58"/>
                <a:gd name="T67" fmla="*/ 815 h 141"/>
                <a:gd name="T68" fmla="*/ 55 w 58"/>
                <a:gd name="T69" fmla="*/ 830 h 141"/>
                <a:gd name="T70" fmla="*/ 51 w 58"/>
                <a:gd name="T71" fmla="*/ 858 h 141"/>
                <a:gd name="T72" fmla="*/ 13 w 58"/>
                <a:gd name="T73" fmla="*/ 858 h 141"/>
                <a:gd name="T74" fmla="*/ 17 w 58"/>
                <a:gd name="T75" fmla="*/ 847 h 141"/>
                <a:gd name="T76" fmla="*/ 24 w 58"/>
                <a:gd name="T77" fmla="*/ 842 h 141"/>
                <a:gd name="T78" fmla="*/ 31 w 58"/>
                <a:gd name="T79" fmla="*/ 842 h 141"/>
                <a:gd name="T80" fmla="*/ 42 w 58"/>
                <a:gd name="T81" fmla="*/ 845 h 141"/>
                <a:gd name="T82" fmla="*/ 50 w 58"/>
                <a:gd name="T83" fmla="*/ 855 h 141"/>
                <a:gd name="T84" fmla="*/ 51 w 58"/>
                <a:gd name="T85" fmla="*/ 858 h 141"/>
                <a:gd name="T86" fmla="*/ 51 w 58"/>
                <a:gd name="T87" fmla="*/ 915 h 141"/>
                <a:gd name="T88" fmla="*/ 39 w 58"/>
                <a:gd name="T89" fmla="*/ 915 h 141"/>
                <a:gd name="T90" fmla="*/ 44 w 58"/>
                <a:gd name="T91" fmla="*/ 901 h 141"/>
                <a:gd name="T92" fmla="*/ 43 w 58"/>
                <a:gd name="T93" fmla="*/ 872 h 141"/>
                <a:gd name="T94" fmla="*/ 39 w 58"/>
                <a:gd name="T95" fmla="*/ 859 h 141"/>
                <a:gd name="T96" fmla="*/ 52 w 58"/>
                <a:gd name="T97" fmla="*/ 859 h 141"/>
                <a:gd name="T98" fmla="*/ 55 w 58"/>
                <a:gd name="T99" fmla="*/ 869 h 141"/>
                <a:gd name="T100" fmla="*/ 57 w 58"/>
                <a:gd name="T101" fmla="*/ 887 h 141"/>
                <a:gd name="T102" fmla="*/ 55 w 58"/>
                <a:gd name="T103" fmla="*/ 905 h 141"/>
                <a:gd name="T104" fmla="*/ 51 w 58"/>
                <a:gd name="T105" fmla="*/ 915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0" y="140"/>
                  </a:moveTo>
                  <a:lnTo>
                    <a:pt x="15" y="135"/>
                  </a:lnTo>
                  <a:lnTo>
                    <a:pt x="6" y="120"/>
                  </a:lnTo>
                  <a:lnTo>
                    <a:pt x="1" y="97"/>
                  </a:lnTo>
                  <a:lnTo>
                    <a:pt x="0" y="70"/>
                  </a:lnTo>
                  <a:lnTo>
                    <a:pt x="1" y="45"/>
                  </a:lnTo>
                  <a:lnTo>
                    <a:pt x="6" y="23"/>
                  </a:lnTo>
                  <a:lnTo>
                    <a:pt x="16" y="6"/>
                  </a:lnTo>
                  <a:lnTo>
                    <a:pt x="31" y="0"/>
                  </a:lnTo>
                  <a:lnTo>
                    <a:pt x="40" y="2"/>
                  </a:lnTo>
                  <a:lnTo>
                    <a:pt x="48" y="10"/>
                  </a:lnTo>
                  <a:lnTo>
                    <a:pt x="51" y="18"/>
                  </a:lnTo>
                  <a:lnTo>
                    <a:pt x="30" y="18"/>
                  </a:lnTo>
                  <a:lnTo>
                    <a:pt x="21" y="23"/>
                  </a:lnTo>
                  <a:lnTo>
                    <a:pt x="16" y="35"/>
                  </a:lnTo>
                  <a:lnTo>
                    <a:pt x="14" y="50"/>
                  </a:lnTo>
                  <a:lnTo>
                    <a:pt x="13" y="64"/>
                  </a:lnTo>
                  <a:lnTo>
                    <a:pt x="13" y="65"/>
                  </a:lnTo>
                  <a:lnTo>
                    <a:pt x="51" y="65"/>
                  </a:lnTo>
                  <a:lnTo>
                    <a:pt x="52" y="66"/>
                  </a:lnTo>
                  <a:lnTo>
                    <a:pt x="19" y="66"/>
                  </a:lnTo>
                  <a:lnTo>
                    <a:pt x="14" y="79"/>
                  </a:lnTo>
                  <a:lnTo>
                    <a:pt x="14" y="108"/>
                  </a:lnTo>
                  <a:lnTo>
                    <a:pt x="19" y="122"/>
                  </a:lnTo>
                  <a:lnTo>
                    <a:pt x="51" y="122"/>
                  </a:lnTo>
                  <a:lnTo>
                    <a:pt x="49" y="127"/>
                  </a:lnTo>
                  <a:lnTo>
                    <a:pt x="41" y="137"/>
                  </a:lnTo>
                  <a:lnTo>
                    <a:pt x="30" y="140"/>
                  </a:lnTo>
                  <a:close/>
                  <a:moveTo>
                    <a:pt x="55" y="37"/>
                  </a:moveTo>
                  <a:lnTo>
                    <a:pt x="42" y="37"/>
                  </a:lnTo>
                  <a:lnTo>
                    <a:pt x="41" y="26"/>
                  </a:lnTo>
                  <a:lnTo>
                    <a:pt x="37" y="18"/>
                  </a:lnTo>
                  <a:lnTo>
                    <a:pt x="51" y="18"/>
                  </a:lnTo>
                  <a:lnTo>
                    <a:pt x="53" y="22"/>
                  </a:lnTo>
                  <a:lnTo>
                    <a:pt x="55" y="37"/>
                  </a:lnTo>
                  <a:close/>
                  <a:moveTo>
                    <a:pt x="51" y="65"/>
                  </a:moveTo>
                  <a:lnTo>
                    <a:pt x="13" y="65"/>
                  </a:lnTo>
                  <a:lnTo>
                    <a:pt x="17" y="54"/>
                  </a:lnTo>
                  <a:lnTo>
                    <a:pt x="24" y="49"/>
                  </a:lnTo>
                  <a:lnTo>
                    <a:pt x="31" y="49"/>
                  </a:lnTo>
                  <a:lnTo>
                    <a:pt x="42" y="52"/>
                  </a:lnTo>
                  <a:lnTo>
                    <a:pt x="50" y="62"/>
                  </a:lnTo>
                  <a:lnTo>
                    <a:pt x="51" y="65"/>
                  </a:lnTo>
                  <a:close/>
                  <a:moveTo>
                    <a:pt x="51" y="122"/>
                  </a:moveTo>
                  <a:lnTo>
                    <a:pt x="39" y="122"/>
                  </a:lnTo>
                  <a:lnTo>
                    <a:pt x="44" y="108"/>
                  </a:lnTo>
                  <a:lnTo>
                    <a:pt x="43" y="79"/>
                  </a:lnTo>
                  <a:lnTo>
                    <a:pt x="39" y="66"/>
                  </a:lnTo>
                  <a:lnTo>
                    <a:pt x="52" y="66"/>
                  </a:lnTo>
                  <a:lnTo>
                    <a:pt x="55" y="76"/>
                  </a:lnTo>
                  <a:lnTo>
                    <a:pt x="57" y="94"/>
                  </a:lnTo>
                  <a:lnTo>
                    <a:pt x="55" y="112"/>
                  </a:lnTo>
                  <a:lnTo>
                    <a:pt x="51"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AutoShape 105"/>
            <p:cNvSpPr>
              <a:spLocks/>
            </p:cNvSpPr>
            <p:nvPr/>
          </p:nvSpPr>
          <p:spPr bwMode="auto">
            <a:xfrm>
              <a:off x="1480" y="792"/>
              <a:ext cx="57" cy="141"/>
            </a:xfrm>
            <a:custGeom>
              <a:avLst/>
              <a:gdLst>
                <a:gd name="T0" fmla="*/ 29 w 57"/>
                <a:gd name="T1" fmla="*/ 933 h 141"/>
                <a:gd name="T2" fmla="*/ 14 w 57"/>
                <a:gd name="T3" fmla="*/ 927 h 141"/>
                <a:gd name="T4" fmla="*/ 6 w 57"/>
                <a:gd name="T5" fmla="*/ 910 h 141"/>
                <a:gd name="T6" fmla="*/ 1 w 57"/>
                <a:gd name="T7" fmla="*/ 887 h 141"/>
                <a:gd name="T8" fmla="*/ 0 w 57"/>
                <a:gd name="T9" fmla="*/ 863 h 141"/>
                <a:gd name="T10" fmla="*/ 1 w 57"/>
                <a:gd name="T11" fmla="*/ 839 h 141"/>
                <a:gd name="T12" fmla="*/ 6 w 57"/>
                <a:gd name="T13" fmla="*/ 816 h 141"/>
                <a:gd name="T14" fmla="*/ 14 w 57"/>
                <a:gd name="T15" fmla="*/ 799 h 141"/>
                <a:gd name="T16" fmla="*/ 29 w 57"/>
                <a:gd name="T17" fmla="*/ 793 h 141"/>
                <a:gd name="T18" fmla="*/ 43 w 57"/>
                <a:gd name="T19" fmla="*/ 799 h 141"/>
                <a:gd name="T20" fmla="*/ 49 w 57"/>
                <a:gd name="T21" fmla="*/ 811 h 141"/>
                <a:gd name="T22" fmla="*/ 29 w 57"/>
                <a:gd name="T23" fmla="*/ 811 h 141"/>
                <a:gd name="T24" fmla="*/ 21 w 57"/>
                <a:gd name="T25" fmla="*/ 815 h 141"/>
                <a:gd name="T26" fmla="*/ 17 w 57"/>
                <a:gd name="T27" fmla="*/ 827 h 141"/>
                <a:gd name="T28" fmla="*/ 14 w 57"/>
                <a:gd name="T29" fmla="*/ 843 h 141"/>
                <a:gd name="T30" fmla="*/ 14 w 57"/>
                <a:gd name="T31" fmla="*/ 863 h 141"/>
                <a:gd name="T32" fmla="*/ 14 w 57"/>
                <a:gd name="T33" fmla="*/ 883 h 141"/>
                <a:gd name="T34" fmla="*/ 17 w 57"/>
                <a:gd name="T35" fmla="*/ 900 h 141"/>
                <a:gd name="T36" fmla="*/ 21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3"/>
                  </a:lnTo>
                  <a:lnTo>
                    <a:pt x="14" y="6"/>
                  </a:lnTo>
                  <a:lnTo>
                    <a:pt x="29" y="0"/>
                  </a:lnTo>
                  <a:lnTo>
                    <a:pt x="43" y="6"/>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AutoShape 106"/>
            <p:cNvSpPr>
              <a:spLocks/>
            </p:cNvSpPr>
            <p:nvPr/>
          </p:nvSpPr>
          <p:spPr bwMode="auto">
            <a:xfrm>
              <a:off x="1545" y="792"/>
              <a:ext cx="57" cy="141"/>
            </a:xfrm>
            <a:custGeom>
              <a:avLst/>
              <a:gdLst>
                <a:gd name="T0" fmla="*/ 29 w 57"/>
                <a:gd name="T1" fmla="*/ 933 h 141"/>
                <a:gd name="T2" fmla="*/ 15 w 57"/>
                <a:gd name="T3" fmla="*/ 927 h 141"/>
                <a:gd name="T4" fmla="*/ 6 w 57"/>
                <a:gd name="T5" fmla="*/ 910 h 141"/>
                <a:gd name="T6" fmla="*/ 2 w 57"/>
                <a:gd name="T7" fmla="*/ 887 h 141"/>
                <a:gd name="T8" fmla="*/ 0 w 57"/>
                <a:gd name="T9" fmla="*/ 863 h 141"/>
                <a:gd name="T10" fmla="*/ 2 w 57"/>
                <a:gd name="T11" fmla="*/ 839 h 141"/>
                <a:gd name="T12" fmla="*/ 6 w 57"/>
                <a:gd name="T13" fmla="*/ 816 h 141"/>
                <a:gd name="T14" fmla="*/ 15 w 57"/>
                <a:gd name="T15" fmla="*/ 799 h 141"/>
                <a:gd name="T16" fmla="*/ 29 w 57"/>
                <a:gd name="T17" fmla="*/ 793 h 141"/>
                <a:gd name="T18" fmla="*/ 43 w 57"/>
                <a:gd name="T19" fmla="*/ 799 h 141"/>
                <a:gd name="T20" fmla="*/ 49 w 57"/>
                <a:gd name="T21" fmla="*/ 811 h 141"/>
                <a:gd name="T22" fmla="*/ 29 w 57"/>
                <a:gd name="T23" fmla="*/ 811 h 141"/>
                <a:gd name="T24" fmla="*/ 22 w 57"/>
                <a:gd name="T25" fmla="*/ 815 h 141"/>
                <a:gd name="T26" fmla="*/ 17 w 57"/>
                <a:gd name="T27" fmla="*/ 827 h 141"/>
                <a:gd name="T28" fmla="*/ 15 w 57"/>
                <a:gd name="T29" fmla="*/ 843 h 141"/>
                <a:gd name="T30" fmla="*/ 14 w 57"/>
                <a:gd name="T31" fmla="*/ 863 h 141"/>
                <a:gd name="T32" fmla="*/ 15 w 57"/>
                <a:gd name="T33" fmla="*/ 883 h 141"/>
                <a:gd name="T34" fmla="*/ 17 w 57"/>
                <a:gd name="T35" fmla="*/ 900 h 141"/>
                <a:gd name="T36" fmla="*/ 22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5" y="134"/>
                  </a:lnTo>
                  <a:lnTo>
                    <a:pt x="6" y="117"/>
                  </a:lnTo>
                  <a:lnTo>
                    <a:pt x="2" y="94"/>
                  </a:lnTo>
                  <a:lnTo>
                    <a:pt x="0" y="70"/>
                  </a:lnTo>
                  <a:lnTo>
                    <a:pt x="2" y="46"/>
                  </a:lnTo>
                  <a:lnTo>
                    <a:pt x="6" y="23"/>
                  </a:lnTo>
                  <a:lnTo>
                    <a:pt x="15" y="6"/>
                  </a:lnTo>
                  <a:lnTo>
                    <a:pt x="29" y="0"/>
                  </a:lnTo>
                  <a:lnTo>
                    <a:pt x="43" y="6"/>
                  </a:lnTo>
                  <a:lnTo>
                    <a:pt x="49" y="18"/>
                  </a:lnTo>
                  <a:lnTo>
                    <a:pt x="29" y="18"/>
                  </a:lnTo>
                  <a:lnTo>
                    <a:pt x="22" y="22"/>
                  </a:lnTo>
                  <a:lnTo>
                    <a:pt x="17" y="34"/>
                  </a:lnTo>
                  <a:lnTo>
                    <a:pt x="15" y="50"/>
                  </a:lnTo>
                  <a:lnTo>
                    <a:pt x="14" y="70"/>
                  </a:lnTo>
                  <a:lnTo>
                    <a:pt x="15"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0" name="Picture 107"/>
            <p:cNvPicPr>
              <a:picLocks noChangeAspect="1" noChangeArrowheads="1"/>
            </p:cNvPicPr>
            <p:nvPr/>
          </p:nvPicPr>
          <p:blipFill>
            <a:blip r:embed="rId11" cstate="print"/>
            <a:srcRect/>
            <a:stretch>
              <a:fillRect/>
            </a:stretch>
          </p:blipFill>
          <p:spPr bwMode="auto">
            <a:xfrm>
              <a:off x="809" y="1101"/>
              <a:ext cx="188" cy="141"/>
            </a:xfrm>
            <a:prstGeom prst="rect">
              <a:avLst/>
            </a:prstGeom>
            <a:noFill/>
          </p:spPr>
        </p:pic>
        <p:pic>
          <p:nvPicPr>
            <p:cNvPr id="51" name="Picture 108"/>
            <p:cNvPicPr>
              <a:picLocks noChangeAspect="1" noChangeArrowheads="1"/>
            </p:cNvPicPr>
            <p:nvPr/>
          </p:nvPicPr>
          <p:blipFill>
            <a:blip r:embed="rId12" cstate="print"/>
            <a:srcRect/>
            <a:stretch>
              <a:fillRect/>
            </a:stretch>
          </p:blipFill>
          <p:spPr bwMode="auto">
            <a:xfrm>
              <a:off x="647" y="1021"/>
              <a:ext cx="123" cy="141"/>
            </a:xfrm>
            <a:prstGeom prst="rect">
              <a:avLst/>
            </a:prstGeom>
            <a:noFill/>
          </p:spPr>
        </p:pic>
        <p:sp>
          <p:nvSpPr>
            <p:cNvPr id="52" name="AutoShape 109"/>
            <p:cNvSpPr>
              <a:spLocks/>
            </p:cNvSpPr>
            <p:nvPr/>
          </p:nvSpPr>
          <p:spPr bwMode="auto">
            <a:xfrm>
              <a:off x="1030" y="627"/>
              <a:ext cx="58" cy="141"/>
            </a:xfrm>
            <a:custGeom>
              <a:avLst/>
              <a:gdLst>
                <a:gd name="T0" fmla="*/ 30 w 58"/>
                <a:gd name="T1" fmla="*/ 768 h 141"/>
                <a:gd name="T2" fmla="*/ 15 w 58"/>
                <a:gd name="T3" fmla="*/ 763 h 141"/>
                <a:gd name="T4" fmla="*/ 6 w 58"/>
                <a:gd name="T5" fmla="*/ 748 h 141"/>
                <a:gd name="T6" fmla="*/ 1 w 58"/>
                <a:gd name="T7" fmla="*/ 725 h 141"/>
                <a:gd name="T8" fmla="*/ 0 w 58"/>
                <a:gd name="T9" fmla="*/ 698 h 141"/>
                <a:gd name="T10" fmla="*/ 1 w 58"/>
                <a:gd name="T11" fmla="*/ 673 h 141"/>
                <a:gd name="T12" fmla="*/ 7 w 58"/>
                <a:gd name="T13" fmla="*/ 651 h 141"/>
                <a:gd name="T14" fmla="*/ 16 w 58"/>
                <a:gd name="T15" fmla="*/ 634 h 141"/>
                <a:gd name="T16" fmla="*/ 31 w 58"/>
                <a:gd name="T17" fmla="*/ 628 h 141"/>
                <a:gd name="T18" fmla="*/ 40 w 58"/>
                <a:gd name="T19" fmla="*/ 631 h 141"/>
                <a:gd name="T20" fmla="*/ 48 w 58"/>
                <a:gd name="T21" fmla="*/ 638 h 141"/>
                <a:gd name="T22" fmla="*/ 52 w 58"/>
                <a:gd name="T23" fmla="*/ 646 h 141"/>
                <a:gd name="T24" fmla="*/ 30 w 58"/>
                <a:gd name="T25" fmla="*/ 646 h 141"/>
                <a:gd name="T26" fmla="*/ 22 w 58"/>
                <a:gd name="T27" fmla="*/ 651 h 141"/>
                <a:gd name="T28" fmla="*/ 17 w 58"/>
                <a:gd name="T29" fmla="*/ 663 h 141"/>
                <a:gd name="T30" fmla="*/ 14 w 58"/>
                <a:gd name="T31" fmla="*/ 678 h 141"/>
                <a:gd name="T32" fmla="*/ 13 w 58"/>
                <a:gd name="T33" fmla="*/ 693 h 141"/>
                <a:gd name="T34" fmla="*/ 13 w 58"/>
                <a:gd name="T35" fmla="*/ 693 h 141"/>
                <a:gd name="T36" fmla="*/ 51 w 58"/>
                <a:gd name="T37" fmla="*/ 693 h 141"/>
                <a:gd name="T38" fmla="*/ 52 w 58"/>
                <a:gd name="T39" fmla="*/ 694 h 141"/>
                <a:gd name="T40" fmla="*/ 20 w 58"/>
                <a:gd name="T41" fmla="*/ 694 h 141"/>
                <a:gd name="T42" fmla="*/ 14 w 58"/>
                <a:gd name="T43" fmla="*/ 707 h 141"/>
                <a:gd name="T44" fmla="*/ 14 w 58"/>
                <a:gd name="T45" fmla="*/ 737 h 141"/>
                <a:gd name="T46" fmla="*/ 20 w 58"/>
                <a:gd name="T47" fmla="*/ 750 h 141"/>
                <a:gd name="T48" fmla="*/ 52 w 58"/>
                <a:gd name="T49" fmla="*/ 750 h 141"/>
                <a:gd name="T50" fmla="*/ 50 w 58"/>
                <a:gd name="T51" fmla="*/ 755 h 141"/>
                <a:gd name="T52" fmla="*/ 41 w 58"/>
                <a:gd name="T53" fmla="*/ 765 h 141"/>
                <a:gd name="T54" fmla="*/ 30 w 58"/>
                <a:gd name="T55" fmla="*/ 768 h 141"/>
                <a:gd name="T56" fmla="*/ 56 w 58"/>
                <a:gd name="T57" fmla="*/ 665 h 141"/>
                <a:gd name="T58" fmla="*/ 42 w 58"/>
                <a:gd name="T59" fmla="*/ 665 h 141"/>
                <a:gd name="T60" fmla="*/ 42 w 58"/>
                <a:gd name="T61" fmla="*/ 654 h 141"/>
                <a:gd name="T62" fmla="*/ 37 w 58"/>
                <a:gd name="T63" fmla="*/ 646 h 141"/>
                <a:gd name="T64" fmla="*/ 52 w 58"/>
                <a:gd name="T65" fmla="*/ 646 h 141"/>
                <a:gd name="T66" fmla="*/ 53 w 58"/>
                <a:gd name="T67" fmla="*/ 650 h 141"/>
                <a:gd name="T68" fmla="*/ 56 w 58"/>
                <a:gd name="T69" fmla="*/ 665 h 141"/>
                <a:gd name="T70" fmla="*/ 51 w 58"/>
                <a:gd name="T71" fmla="*/ 693 h 141"/>
                <a:gd name="T72" fmla="*/ 13 w 58"/>
                <a:gd name="T73" fmla="*/ 693 h 141"/>
                <a:gd name="T74" fmla="*/ 17 w 58"/>
                <a:gd name="T75" fmla="*/ 682 h 141"/>
                <a:gd name="T76" fmla="*/ 24 w 58"/>
                <a:gd name="T77" fmla="*/ 677 h 141"/>
                <a:gd name="T78" fmla="*/ 31 w 58"/>
                <a:gd name="T79" fmla="*/ 677 h 141"/>
                <a:gd name="T80" fmla="*/ 42 w 58"/>
                <a:gd name="T81" fmla="*/ 680 h 141"/>
                <a:gd name="T82" fmla="*/ 50 w 58"/>
                <a:gd name="T83" fmla="*/ 690 h 141"/>
                <a:gd name="T84" fmla="*/ 51 w 58"/>
                <a:gd name="T85" fmla="*/ 693 h 141"/>
                <a:gd name="T86" fmla="*/ 52 w 58"/>
                <a:gd name="T87" fmla="*/ 750 h 141"/>
                <a:gd name="T88" fmla="*/ 39 w 58"/>
                <a:gd name="T89" fmla="*/ 750 h 141"/>
                <a:gd name="T90" fmla="*/ 44 w 58"/>
                <a:gd name="T91" fmla="*/ 737 h 141"/>
                <a:gd name="T92" fmla="*/ 44 w 58"/>
                <a:gd name="T93" fmla="*/ 707 h 141"/>
                <a:gd name="T94" fmla="*/ 39 w 58"/>
                <a:gd name="T95" fmla="*/ 694 h 141"/>
                <a:gd name="T96" fmla="*/ 52 w 58"/>
                <a:gd name="T97" fmla="*/ 694 h 141"/>
                <a:gd name="T98" fmla="*/ 55 w 58"/>
                <a:gd name="T99" fmla="*/ 704 h 141"/>
                <a:gd name="T100" fmla="*/ 57 w 58"/>
                <a:gd name="T101" fmla="*/ 722 h 141"/>
                <a:gd name="T102" fmla="*/ 55 w 58"/>
                <a:gd name="T103" fmla="*/ 741 h 141"/>
                <a:gd name="T104" fmla="*/ 52 w 58"/>
                <a:gd name="T105" fmla="*/ 750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0" y="140"/>
                  </a:moveTo>
                  <a:lnTo>
                    <a:pt x="15" y="135"/>
                  </a:lnTo>
                  <a:lnTo>
                    <a:pt x="6" y="120"/>
                  </a:lnTo>
                  <a:lnTo>
                    <a:pt x="1" y="97"/>
                  </a:lnTo>
                  <a:lnTo>
                    <a:pt x="0" y="70"/>
                  </a:lnTo>
                  <a:lnTo>
                    <a:pt x="1" y="45"/>
                  </a:lnTo>
                  <a:lnTo>
                    <a:pt x="7" y="23"/>
                  </a:lnTo>
                  <a:lnTo>
                    <a:pt x="16" y="6"/>
                  </a:lnTo>
                  <a:lnTo>
                    <a:pt x="31" y="0"/>
                  </a:lnTo>
                  <a:lnTo>
                    <a:pt x="40" y="3"/>
                  </a:lnTo>
                  <a:lnTo>
                    <a:pt x="48" y="10"/>
                  </a:lnTo>
                  <a:lnTo>
                    <a:pt x="52" y="18"/>
                  </a:lnTo>
                  <a:lnTo>
                    <a:pt x="30" y="18"/>
                  </a:lnTo>
                  <a:lnTo>
                    <a:pt x="22" y="23"/>
                  </a:lnTo>
                  <a:lnTo>
                    <a:pt x="17" y="35"/>
                  </a:lnTo>
                  <a:lnTo>
                    <a:pt x="14" y="50"/>
                  </a:lnTo>
                  <a:lnTo>
                    <a:pt x="13" y="65"/>
                  </a:lnTo>
                  <a:lnTo>
                    <a:pt x="51" y="65"/>
                  </a:lnTo>
                  <a:lnTo>
                    <a:pt x="52" y="66"/>
                  </a:lnTo>
                  <a:lnTo>
                    <a:pt x="20" y="66"/>
                  </a:lnTo>
                  <a:lnTo>
                    <a:pt x="14" y="79"/>
                  </a:lnTo>
                  <a:lnTo>
                    <a:pt x="14" y="109"/>
                  </a:lnTo>
                  <a:lnTo>
                    <a:pt x="20" y="122"/>
                  </a:lnTo>
                  <a:lnTo>
                    <a:pt x="52" y="122"/>
                  </a:lnTo>
                  <a:lnTo>
                    <a:pt x="50" y="127"/>
                  </a:lnTo>
                  <a:lnTo>
                    <a:pt x="41" y="137"/>
                  </a:lnTo>
                  <a:lnTo>
                    <a:pt x="30" y="140"/>
                  </a:lnTo>
                  <a:close/>
                  <a:moveTo>
                    <a:pt x="56" y="37"/>
                  </a:moveTo>
                  <a:lnTo>
                    <a:pt x="42" y="37"/>
                  </a:lnTo>
                  <a:lnTo>
                    <a:pt x="42" y="26"/>
                  </a:lnTo>
                  <a:lnTo>
                    <a:pt x="37" y="18"/>
                  </a:lnTo>
                  <a:lnTo>
                    <a:pt x="52" y="18"/>
                  </a:lnTo>
                  <a:lnTo>
                    <a:pt x="53" y="22"/>
                  </a:lnTo>
                  <a:lnTo>
                    <a:pt x="56" y="37"/>
                  </a:lnTo>
                  <a:close/>
                  <a:moveTo>
                    <a:pt x="51" y="65"/>
                  </a:moveTo>
                  <a:lnTo>
                    <a:pt x="13" y="65"/>
                  </a:lnTo>
                  <a:lnTo>
                    <a:pt x="17" y="54"/>
                  </a:lnTo>
                  <a:lnTo>
                    <a:pt x="24" y="49"/>
                  </a:lnTo>
                  <a:lnTo>
                    <a:pt x="31" y="49"/>
                  </a:lnTo>
                  <a:lnTo>
                    <a:pt x="42" y="52"/>
                  </a:lnTo>
                  <a:lnTo>
                    <a:pt x="50" y="62"/>
                  </a:lnTo>
                  <a:lnTo>
                    <a:pt x="51" y="65"/>
                  </a:lnTo>
                  <a:close/>
                  <a:moveTo>
                    <a:pt x="52" y="122"/>
                  </a:moveTo>
                  <a:lnTo>
                    <a:pt x="39" y="122"/>
                  </a:lnTo>
                  <a:lnTo>
                    <a:pt x="44" y="109"/>
                  </a:lnTo>
                  <a:lnTo>
                    <a:pt x="44" y="79"/>
                  </a:lnTo>
                  <a:lnTo>
                    <a:pt x="39" y="66"/>
                  </a:lnTo>
                  <a:lnTo>
                    <a:pt x="52" y="66"/>
                  </a:lnTo>
                  <a:lnTo>
                    <a:pt x="55" y="76"/>
                  </a:lnTo>
                  <a:lnTo>
                    <a:pt x="57" y="94"/>
                  </a:lnTo>
                  <a:lnTo>
                    <a:pt x="55" y="113"/>
                  </a:lnTo>
                  <a:lnTo>
                    <a:pt x="52"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AutoShape 110"/>
            <p:cNvSpPr>
              <a:spLocks/>
            </p:cNvSpPr>
            <p:nvPr/>
          </p:nvSpPr>
          <p:spPr bwMode="auto">
            <a:xfrm>
              <a:off x="1096" y="627"/>
              <a:ext cx="57" cy="141"/>
            </a:xfrm>
            <a:custGeom>
              <a:avLst/>
              <a:gdLst>
                <a:gd name="T0" fmla="*/ 29 w 57"/>
                <a:gd name="T1" fmla="*/ 768 h 141"/>
                <a:gd name="T2" fmla="*/ 14 w 57"/>
                <a:gd name="T3" fmla="*/ 762 h 141"/>
                <a:gd name="T4" fmla="*/ 6 w 57"/>
                <a:gd name="T5" fmla="*/ 745 h 141"/>
                <a:gd name="T6" fmla="*/ 1 w 57"/>
                <a:gd name="T7" fmla="*/ 722 h 141"/>
                <a:gd name="T8" fmla="*/ 0 w 57"/>
                <a:gd name="T9" fmla="*/ 698 h 141"/>
                <a:gd name="T10" fmla="*/ 1 w 57"/>
                <a:gd name="T11" fmla="*/ 674 h 141"/>
                <a:gd name="T12" fmla="*/ 6 w 57"/>
                <a:gd name="T13" fmla="*/ 652 h 141"/>
                <a:gd name="T14" fmla="*/ 14 w 57"/>
                <a:gd name="T15" fmla="*/ 635 h 141"/>
                <a:gd name="T16" fmla="*/ 29 w 57"/>
                <a:gd name="T17" fmla="*/ 628 h 141"/>
                <a:gd name="T18" fmla="*/ 43 w 57"/>
                <a:gd name="T19" fmla="*/ 635 h 141"/>
                <a:gd name="T20" fmla="*/ 49 w 57"/>
                <a:gd name="T21" fmla="*/ 646 h 141"/>
                <a:gd name="T22" fmla="*/ 29 w 57"/>
                <a:gd name="T23" fmla="*/ 646 h 141"/>
                <a:gd name="T24" fmla="*/ 21 w 57"/>
                <a:gd name="T25" fmla="*/ 650 h 141"/>
                <a:gd name="T26" fmla="*/ 17 w 57"/>
                <a:gd name="T27" fmla="*/ 662 h 141"/>
                <a:gd name="T28" fmla="*/ 14 w 57"/>
                <a:gd name="T29" fmla="*/ 678 h 141"/>
                <a:gd name="T30" fmla="*/ 14 w 57"/>
                <a:gd name="T31" fmla="*/ 698 h 141"/>
                <a:gd name="T32" fmla="*/ 14 w 57"/>
                <a:gd name="T33" fmla="*/ 718 h 141"/>
                <a:gd name="T34" fmla="*/ 17 w 57"/>
                <a:gd name="T35" fmla="*/ 735 h 141"/>
                <a:gd name="T36" fmla="*/ 21 w 57"/>
                <a:gd name="T37" fmla="*/ 746 h 141"/>
                <a:gd name="T38" fmla="*/ 29 w 57"/>
                <a:gd name="T39" fmla="*/ 750 h 141"/>
                <a:gd name="T40" fmla="*/ 49 w 57"/>
                <a:gd name="T41" fmla="*/ 750 h 141"/>
                <a:gd name="T42" fmla="*/ 43 w 57"/>
                <a:gd name="T43" fmla="*/ 762 h 141"/>
                <a:gd name="T44" fmla="*/ 29 w 57"/>
                <a:gd name="T45" fmla="*/ 768 h 141"/>
                <a:gd name="T46" fmla="*/ 49 w 57"/>
                <a:gd name="T47" fmla="*/ 750 h 141"/>
                <a:gd name="T48" fmla="*/ 29 w 57"/>
                <a:gd name="T49" fmla="*/ 750 h 141"/>
                <a:gd name="T50" fmla="*/ 36 w 57"/>
                <a:gd name="T51" fmla="*/ 746 h 141"/>
                <a:gd name="T52" fmla="*/ 41 w 57"/>
                <a:gd name="T53" fmla="*/ 735 h 141"/>
                <a:gd name="T54" fmla="*/ 43 w 57"/>
                <a:gd name="T55" fmla="*/ 718 h 141"/>
                <a:gd name="T56" fmla="*/ 44 w 57"/>
                <a:gd name="T57" fmla="*/ 698 h 141"/>
                <a:gd name="T58" fmla="*/ 43 w 57"/>
                <a:gd name="T59" fmla="*/ 678 h 141"/>
                <a:gd name="T60" fmla="*/ 41 w 57"/>
                <a:gd name="T61" fmla="*/ 662 h 141"/>
                <a:gd name="T62" fmla="*/ 36 w 57"/>
                <a:gd name="T63" fmla="*/ 650 h 141"/>
                <a:gd name="T64" fmla="*/ 29 w 57"/>
                <a:gd name="T65" fmla="*/ 646 h 141"/>
                <a:gd name="T66" fmla="*/ 49 w 57"/>
                <a:gd name="T67" fmla="*/ 646 h 141"/>
                <a:gd name="T68" fmla="*/ 52 w 57"/>
                <a:gd name="T69" fmla="*/ 652 h 141"/>
                <a:gd name="T70" fmla="*/ 56 w 57"/>
                <a:gd name="T71" fmla="*/ 674 h 141"/>
                <a:gd name="T72" fmla="*/ 57 w 57"/>
                <a:gd name="T73" fmla="*/ 698 h 141"/>
                <a:gd name="T74" fmla="*/ 56 w 57"/>
                <a:gd name="T75" fmla="*/ 722 h 141"/>
                <a:gd name="T76" fmla="*/ 52 w 57"/>
                <a:gd name="T77" fmla="*/ 745 h 141"/>
                <a:gd name="T78" fmla="*/ 49 w 57"/>
                <a:gd name="T79" fmla="*/ 75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4"/>
                  </a:lnTo>
                  <a:lnTo>
                    <a:pt x="14" y="7"/>
                  </a:lnTo>
                  <a:lnTo>
                    <a:pt x="29" y="0"/>
                  </a:lnTo>
                  <a:lnTo>
                    <a:pt x="43" y="7"/>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4" name="AutoShape 111"/>
            <p:cNvSpPr>
              <a:spLocks/>
            </p:cNvSpPr>
            <p:nvPr/>
          </p:nvSpPr>
          <p:spPr bwMode="auto">
            <a:xfrm>
              <a:off x="1560" y="627"/>
              <a:ext cx="58" cy="141"/>
            </a:xfrm>
            <a:custGeom>
              <a:avLst/>
              <a:gdLst>
                <a:gd name="T0" fmla="*/ 33 w 58"/>
                <a:gd name="T1" fmla="*/ 720 h 141"/>
                <a:gd name="T2" fmla="*/ 26 w 58"/>
                <a:gd name="T3" fmla="*/ 720 h 141"/>
                <a:gd name="T4" fmla="*/ 15 w 58"/>
                <a:gd name="T5" fmla="*/ 716 h 141"/>
                <a:gd name="T6" fmla="*/ 7 w 58"/>
                <a:gd name="T7" fmla="*/ 707 h 141"/>
                <a:gd name="T8" fmla="*/ 2 w 58"/>
                <a:gd name="T9" fmla="*/ 693 h 141"/>
                <a:gd name="T10" fmla="*/ 0 w 58"/>
                <a:gd name="T11" fmla="*/ 674 h 141"/>
                <a:gd name="T12" fmla="*/ 2 w 58"/>
                <a:gd name="T13" fmla="*/ 656 h 141"/>
                <a:gd name="T14" fmla="*/ 7 w 58"/>
                <a:gd name="T15" fmla="*/ 641 h 141"/>
                <a:gd name="T16" fmla="*/ 16 w 58"/>
                <a:gd name="T17" fmla="*/ 631 h 141"/>
                <a:gd name="T18" fmla="*/ 28 w 58"/>
                <a:gd name="T19" fmla="*/ 628 h 141"/>
                <a:gd name="T20" fmla="*/ 43 w 58"/>
                <a:gd name="T21" fmla="*/ 633 h 141"/>
                <a:gd name="T22" fmla="*/ 50 w 58"/>
                <a:gd name="T23" fmla="*/ 646 h 141"/>
                <a:gd name="T24" fmla="*/ 18 w 58"/>
                <a:gd name="T25" fmla="*/ 646 h 141"/>
                <a:gd name="T26" fmla="*/ 13 w 58"/>
                <a:gd name="T27" fmla="*/ 659 h 141"/>
                <a:gd name="T28" fmla="*/ 13 w 58"/>
                <a:gd name="T29" fmla="*/ 689 h 141"/>
                <a:gd name="T30" fmla="*/ 18 w 58"/>
                <a:gd name="T31" fmla="*/ 702 h 141"/>
                <a:gd name="T32" fmla="*/ 57 w 58"/>
                <a:gd name="T33" fmla="*/ 702 h 141"/>
                <a:gd name="T34" fmla="*/ 57 w 58"/>
                <a:gd name="T35" fmla="*/ 703 h 141"/>
                <a:gd name="T36" fmla="*/ 44 w 58"/>
                <a:gd name="T37" fmla="*/ 703 h 141"/>
                <a:gd name="T38" fmla="*/ 40 w 58"/>
                <a:gd name="T39" fmla="*/ 714 h 141"/>
                <a:gd name="T40" fmla="*/ 33 w 58"/>
                <a:gd name="T41" fmla="*/ 720 h 141"/>
                <a:gd name="T42" fmla="*/ 57 w 58"/>
                <a:gd name="T43" fmla="*/ 702 h 141"/>
                <a:gd name="T44" fmla="*/ 38 w 58"/>
                <a:gd name="T45" fmla="*/ 702 h 141"/>
                <a:gd name="T46" fmla="*/ 43 w 58"/>
                <a:gd name="T47" fmla="*/ 689 h 141"/>
                <a:gd name="T48" fmla="*/ 42 w 58"/>
                <a:gd name="T49" fmla="*/ 659 h 141"/>
                <a:gd name="T50" fmla="*/ 38 w 58"/>
                <a:gd name="T51" fmla="*/ 646 h 141"/>
                <a:gd name="T52" fmla="*/ 50 w 58"/>
                <a:gd name="T53" fmla="*/ 646 h 141"/>
                <a:gd name="T54" fmla="*/ 51 w 58"/>
                <a:gd name="T55" fmla="*/ 649 h 141"/>
                <a:gd name="T56" fmla="*/ 56 w 58"/>
                <a:gd name="T57" fmla="*/ 671 h 141"/>
                <a:gd name="T58" fmla="*/ 57 w 58"/>
                <a:gd name="T59" fmla="*/ 699 h 141"/>
                <a:gd name="T60" fmla="*/ 57 w 58"/>
                <a:gd name="T61" fmla="*/ 702 h 141"/>
                <a:gd name="T62" fmla="*/ 48 w 58"/>
                <a:gd name="T63" fmla="*/ 750 h 141"/>
                <a:gd name="T64" fmla="*/ 27 w 58"/>
                <a:gd name="T65" fmla="*/ 750 h 141"/>
                <a:gd name="T66" fmla="*/ 35 w 58"/>
                <a:gd name="T67" fmla="*/ 745 h 141"/>
                <a:gd name="T68" fmla="*/ 40 w 58"/>
                <a:gd name="T69" fmla="*/ 734 h 141"/>
                <a:gd name="T70" fmla="*/ 43 w 58"/>
                <a:gd name="T71" fmla="*/ 719 h 141"/>
                <a:gd name="T72" fmla="*/ 44 w 58"/>
                <a:gd name="T73" fmla="*/ 704 h 141"/>
                <a:gd name="T74" fmla="*/ 44 w 58"/>
                <a:gd name="T75" fmla="*/ 703 h 141"/>
                <a:gd name="T76" fmla="*/ 57 w 58"/>
                <a:gd name="T77" fmla="*/ 703 h 141"/>
                <a:gd name="T78" fmla="*/ 56 w 58"/>
                <a:gd name="T79" fmla="*/ 723 h 141"/>
                <a:gd name="T80" fmla="*/ 50 w 58"/>
                <a:gd name="T81" fmla="*/ 746 h 141"/>
                <a:gd name="T82" fmla="*/ 48 w 58"/>
                <a:gd name="T83" fmla="*/ 750 h 141"/>
                <a:gd name="T84" fmla="*/ 26 w 58"/>
                <a:gd name="T85" fmla="*/ 768 h 141"/>
                <a:gd name="T86" fmla="*/ 17 w 58"/>
                <a:gd name="T87" fmla="*/ 766 h 141"/>
                <a:gd name="T88" fmla="*/ 9 w 58"/>
                <a:gd name="T89" fmla="*/ 758 h 141"/>
                <a:gd name="T90" fmla="*/ 4 w 58"/>
                <a:gd name="T91" fmla="*/ 747 h 141"/>
                <a:gd name="T92" fmla="*/ 1 w 58"/>
                <a:gd name="T93" fmla="*/ 732 h 141"/>
                <a:gd name="T94" fmla="*/ 15 w 58"/>
                <a:gd name="T95" fmla="*/ 732 h 141"/>
                <a:gd name="T96" fmla="*/ 15 w 58"/>
                <a:gd name="T97" fmla="*/ 743 h 141"/>
                <a:gd name="T98" fmla="*/ 20 w 58"/>
                <a:gd name="T99" fmla="*/ 750 h 141"/>
                <a:gd name="T100" fmla="*/ 48 w 58"/>
                <a:gd name="T101" fmla="*/ 750 h 141"/>
                <a:gd name="T102" fmla="*/ 41 w 58"/>
                <a:gd name="T103" fmla="*/ 762 h 141"/>
                <a:gd name="T104" fmla="*/ 26 w 58"/>
                <a:gd name="T105" fmla="*/ 768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3" y="92"/>
                  </a:moveTo>
                  <a:lnTo>
                    <a:pt x="26" y="92"/>
                  </a:lnTo>
                  <a:lnTo>
                    <a:pt x="15" y="88"/>
                  </a:lnTo>
                  <a:lnTo>
                    <a:pt x="7" y="79"/>
                  </a:lnTo>
                  <a:lnTo>
                    <a:pt x="2" y="65"/>
                  </a:lnTo>
                  <a:lnTo>
                    <a:pt x="0" y="46"/>
                  </a:lnTo>
                  <a:lnTo>
                    <a:pt x="2" y="28"/>
                  </a:lnTo>
                  <a:lnTo>
                    <a:pt x="7" y="13"/>
                  </a:lnTo>
                  <a:lnTo>
                    <a:pt x="16" y="3"/>
                  </a:lnTo>
                  <a:lnTo>
                    <a:pt x="28" y="0"/>
                  </a:lnTo>
                  <a:lnTo>
                    <a:pt x="43" y="5"/>
                  </a:lnTo>
                  <a:lnTo>
                    <a:pt x="50" y="18"/>
                  </a:lnTo>
                  <a:lnTo>
                    <a:pt x="18" y="18"/>
                  </a:lnTo>
                  <a:lnTo>
                    <a:pt x="13" y="31"/>
                  </a:lnTo>
                  <a:lnTo>
                    <a:pt x="13" y="61"/>
                  </a:lnTo>
                  <a:lnTo>
                    <a:pt x="18" y="74"/>
                  </a:lnTo>
                  <a:lnTo>
                    <a:pt x="57" y="74"/>
                  </a:lnTo>
                  <a:lnTo>
                    <a:pt x="57" y="75"/>
                  </a:lnTo>
                  <a:lnTo>
                    <a:pt x="44" y="75"/>
                  </a:lnTo>
                  <a:lnTo>
                    <a:pt x="40" y="86"/>
                  </a:lnTo>
                  <a:lnTo>
                    <a:pt x="33" y="92"/>
                  </a:lnTo>
                  <a:close/>
                  <a:moveTo>
                    <a:pt x="57" y="74"/>
                  </a:moveTo>
                  <a:lnTo>
                    <a:pt x="38" y="74"/>
                  </a:lnTo>
                  <a:lnTo>
                    <a:pt x="43" y="61"/>
                  </a:lnTo>
                  <a:lnTo>
                    <a:pt x="42" y="31"/>
                  </a:lnTo>
                  <a:lnTo>
                    <a:pt x="38" y="18"/>
                  </a:lnTo>
                  <a:lnTo>
                    <a:pt x="50" y="18"/>
                  </a:lnTo>
                  <a:lnTo>
                    <a:pt x="51" y="21"/>
                  </a:lnTo>
                  <a:lnTo>
                    <a:pt x="56" y="43"/>
                  </a:lnTo>
                  <a:lnTo>
                    <a:pt x="57" y="71"/>
                  </a:lnTo>
                  <a:lnTo>
                    <a:pt x="57" y="74"/>
                  </a:lnTo>
                  <a:close/>
                  <a:moveTo>
                    <a:pt x="48" y="122"/>
                  </a:moveTo>
                  <a:lnTo>
                    <a:pt x="27" y="122"/>
                  </a:lnTo>
                  <a:lnTo>
                    <a:pt x="35" y="117"/>
                  </a:lnTo>
                  <a:lnTo>
                    <a:pt x="40" y="106"/>
                  </a:lnTo>
                  <a:lnTo>
                    <a:pt x="43" y="91"/>
                  </a:lnTo>
                  <a:lnTo>
                    <a:pt x="44" y="76"/>
                  </a:lnTo>
                  <a:lnTo>
                    <a:pt x="44" y="75"/>
                  </a:lnTo>
                  <a:lnTo>
                    <a:pt x="57" y="75"/>
                  </a:lnTo>
                  <a:lnTo>
                    <a:pt x="56" y="95"/>
                  </a:lnTo>
                  <a:lnTo>
                    <a:pt x="50" y="118"/>
                  </a:lnTo>
                  <a:lnTo>
                    <a:pt x="48" y="122"/>
                  </a:lnTo>
                  <a:close/>
                  <a:moveTo>
                    <a:pt x="26" y="140"/>
                  </a:moveTo>
                  <a:lnTo>
                    <a:pt x="17" y="138"/>
                  </a:lnTo>
                  <a:lnTo>
                    <a:pt x="9" y="130"/>
                  </a:lnTo>
                  <a:lnTo>
                    <a:pt x="4" y="119"/>
                  </a:lnTo>
                  <a:lnTo>
                    <a:pt x="1" y="104"/>
                  </a:lnTo>
                  <a:lnTo>
                    <a:pt x="15" y="104"/>
                  </a:lnTo>
                  <a:lnTo>
                    <a:pt x="15" y="115"/>
                  </a:lnTo>
                  <a:lnTo>
                    <a:pt x="20" y="122"/>
                  </a:lnTo>
                  <a:lnTo>
                    <a:pt x="48" y="122"/>
                  </a:lnTo>
                  <a:lnTo>
                    <a:pt x="41" y="134"/>
                  </a:lnTo>
                  <a:lnTo>
                    <a:pt x="26" y="1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5" name="AutoShape 112"/>
            <p:cNvSpPr>
              <a:spLocks/>
            </p:cNvSpPr>
            <p:nvPr/>
          </p:nvSpPr>
          <p:spPr bwMode="auto">
            <a:xfrm>
              <a:off x="1626" y="627"/>
              <a:ext cx="57" cy="141"/>
            </a:xfrm>
            <a:custGeom>
              <a:avLst/>
              <a:gdLst>
                <a:gd name="T0" fmla="*/ 29 w 57"/>
                <a:gd name="T1" fmla="*/ 768 h 141"/>
                <a:gd name="T2" fmla="*/ 14 w 57"/>
                <a:gd name="T3" fmla="*/ 762 h 141"/>
                <a:gd name="T4" fmla="*/ 6 w 57"/>
                <a:gd name="T5" fmla="*/ 745 h 141"/>
                <a:gd name="T6" fmla="*/ 2 w 57"/>
                <a:gd name="T7" fmla="*/ 722 h 141"/>
                <a:gd name="T8" fmla="*/ 0 w 57"/>
                <a:gd name="T9" fmla="*/ 698 h 141"/>
                <a:gd name="T10" fmla="*/ 2 w 57"/>
                <a:gd name="T11" fmla="*/ 674 h 141"/>
                <a:gd name="T12" fmla="*/ 6 w 57"/>
                <a:gd name="T13" fmla="*/ 652 h 141"/>
                <a:gd name="T14" fmla="*/ 14 w 57"/>
                <a:gd name="T15" fmla="*/ 635 h 141"/>
                <a:gd name="T16" fmla="*/ 29 w 57"/>
                <a:gd name="T17" fmla="*/ 628 h 141"/>
                <a:gd name="T18" fmla="*/ 43 w 57"/>
                <a:gd name="T19" fmla="*/ 635 h 141"/>
                <a:gd name="T20" fmla="*/ 49 w 57"/>
                <a:gd name="T21" fmla="*/ 646 h 141"/>
                <a:gd name="T22" fmla="*/ 29 w 57"/>
                <a:gd name="T23" fmla="*/ 646 h 141"/>
                <a:gd name="T24" fmla="*/ 22 w 57"/>
                <a:gd name="T25" fmla="*/ 650 h 141"/>
                <a:gd name="T26" fmla="*/ 17 w 57"/>
                <a:gd name="T27" fmla="*/ 662 h 141"/>
                <a:gd name="T28" fmla="*/ 14 w 57"/>
                <a:gd name="T29" fmla="*/ 678 h 141"/>
                <a:gd name="T30" fmla="*/ 14 w 57"/>
                <a:gd name="T31" fmla="*/ 698 h 141"/>
                <a:gd name="T32" fmla="*/ 14 w 57"/>
                <a:gd name="T33" fmla="*/ 718 h 141"/>
                <a:gd name="T34" fmla="*/ 17 w 57"/>
                <a:gd name="T35" fmla="*/ 735 h 141"/>
                <a:gd name="T36" fmla="*/ 22 w 57"/>
                <a:gd name="T37" fmla="*/ 746 h 141"/>
                <a:gd name="T38" fmla="*/ 29 w 57"/>
                <a:gd name="T39" fmla="*/ 750 h 141"/>
                <a:gd name="T40" fmla="*/ 49 w 57"/>
                <a:gd name="T41" fmla="*/ 750 h 141"/>
                <a:gd name="T42" fmla="*/ 43 w 57"/>
                <a:gd name="T43" fmla="*/ 762 h 141"/>
                <a:gd name="T44" fmla="*/ 29 w 57"/>
                <a:gd name="T45" fmla="*/ 768 h 141"/>
                <a:gd name="T46" fmla="*/ 49 w 57"/>
                <a:gd name="T47" fmla="*/ 750 h 141"/>
                <a:gd name="T48" fmla="*/ 29 w 57"/>
                <a:gd name="T49" fmla="*/ 750 h 141"/>
                <a:gd name="T50" fmla="*/ 36 w 57"/>
                <a:gd name="T51" fmla="*/ 746 h 141"/>
                <a:gd name="T52" fmla="*/ 41 w 57"/>
                <a:gd name="T53" fmla="*/ 735 h 141"/>
                <a:gd name="T54" fmla="*/ 43 w 57"/>
                <a:gd name="T55" fmla="*/ 718 h 141"/>
                <a:gd name="T56" fmla="*/ 44 w 57"/>
                <a:gd name="T57" fmla="*/ 698 h 141"/>
                <a:gd name="T58" fmla="*/ 43 w 57"/>
                <a:gd name="T59" fmla="*/ 678 h 141"/>
                <a:gd name="T60" fmla="*/ 41 w 57"/>
                <a:gd name="T61" fmla="*/ 662 h 141"/>
                <a:gd name="T62" fmla="*/ 36 w 57"/>
                <a:gd name="T63" fmla="*/ 650 h 141"/>
                <a:gd name="T64" fmla="*/ 29 w 57"/>
                <a:gd name="T65" fmla="*/ 646 h 141"/>
                <a:gd name="T66" fmla="*/ 49 w 57"/>
                <a:gd name="T67" fmla="*/ 646 h 141"/>
                <a:gd name="T68" fmla="*/ 52 w 57"/>
                <a:gd name="T69" fmla="*/ 652 h 141"/>
                <a:gd name="T70" fmla="*/ 56 w 57"/>
                <a:gd name="T71" fmla="*/ 674 h 141"/>
                <a:gd name="T72" fmla="*/ 57 w 57"/>
                <a:gd name="T73" fmla="*/ 698 h 141"/>
                <a:gd name="T74" fmla="*/ 56 w 57"/>
                <a:gd name="T75" fmla="*/ 722 h 141"/>
                <a:gd name="T76" fmla="*/ 52 w 57"/>
                <a:gd name="T77" fmla="*/ 745 h 141"/>
                <a:gd name="T78" fmla="*/ 49 w 57"/>
                <a:gd name="T79" fmla="*/ 75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2" y="94"/>
                  </a:lnTo>
                  <a:lnTo>
                    <a:pt x="0" y="70"/>
                  </a:lnTo>
                  <a:lnTo>
                    <a:pt x="2" y="46"/>
                  </a:lnTo>
                  <a:lnTo>
                    <a:pt x="6" y="24"/>
                  </a:lnTo>
                  <a:lnTo>
                    <a:pt x="14" y="7"/>
                  </a:lnTo>
                  <a:lnTo>
                    <a:pt x="29" y="0"/>
                  </a:lnTo>
                  <a:lnTo>
                    <a:pt x="43" y="7"/>
                  </a:lnTo>
                  <a:lnTo>
                    <a:pt x="49" y="18"/>
                  </a:lnTo>
                  <a:lnTo>
                    <a:pt x="29" y="18"/>
                  </a:lnTo>
                  <a:lnTo>
                    <a:pt x="22" y="22"/>
                  </a:lnTo>
                  <a:lnTo>
                    <a:pt x="17" y="34"/>
                  </a:lnTo>
                  <a:lnTo>
                    <a:pt x="14" y="50"/>
                  </a:lnTo>
                  <a:lnTo>
                    <a:pt x="14" y="70"/>
                  </a:lnTo>
                  <a:lnTo>
                    <a:pt x="14"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AutoShape 113"/>
            <p:cNvSpPr>
              <a:spLocks/>
            </p:cNvSpPr>
            <p:nvPr/>
          </p:nvSpPr>
          <p:spPr bwMode="auto">
            <a:xfrm>
              <a:off x="1870" y="1023"/>
              <a:ext cx="35" cy="136"/>
            </a:xfrm>
            <a:custGeom>
              <a:avLst/>
              <a:gdLst>
                <a:gd name="T0" fmla="*/ 35 w 35"/>
                <a:gd name="T1" fmla="*/ 1046 h 136"/>
                <a:gd name="T2" fmla="*/ 11 w 35"/>
                <a:gd name="T3" fmla="*/ 1046 h 136"/>
                <a:gd name="T4" fmla="*/ 22 w 35"/>
                <a:gd name="T5" fmla="*/ 1040 h 136"/>
                <a:gd name="T6" fmla="*/ 24 w 35"/>
                <a:gd name="T7" fmla="*/ 1024 h 136"/>
                <a:gd name="T8" fmla="*/ 35 w 35"/>
                <a:gd name="T9" fmla="*/ 1024 h 136"/>
                <a:gd name="T10" fmla="*/ 35 w 35"/>
                <a:gd name="T11" fmla="*/ 1046 h 136"/>
                <a:gd name="T12" fmla="*/ 35 w 35"/>
                <a:gd name="T13" fmla="*/ 1159 h 136"/>
                <a:gd name="T14" fmla="*/ 20 w 35"/>
                <a:gd name="T15" fmla="*/ 1159 h 136"/>
                <a:gd name="T16" fmla="*/ 20 w 35"/>
                <a:gd name="T17" fmla="*/ 1063 h 136"/>
                <a:gd name="T18" fmla="*/ 0 w 35"/>
                <a:gd name="T19" fmla="*/ 1063 h 136"/>
                <a:gd name="T20" fmla="*/ 0 w 35"/>
                <a:gd name="T21" fmla="*/ 1046 h 136"/>
                <a:gd name="T22" fmla="*/ 11 w 35"/>
                <a:gd name="T23" fmla="*/ 1046 h 136"/>
                <a:gd name="T24" fmla="*/ 35 w 35"/>
                <a:gd name="T25" fmla="*/ 1046 h 136"/>
                <a:gd name="T26" fmla="*/ 35 w 35"/>
                <a:gd name="T27" fmla="*/ 1159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136">
                  <a:moveTo>
                    <a:pt x="35" y="22"/>
                  </a:moveTo>
                  <a:lnTo>
                    <a:pt x="11" y="22"/>
                  </a:lnTo>
                  <a:lnTo>
                    <a:pt x="22" y="16"/>
                  </a:lnTo>
                  <a:lnTo>
                    <a:pt x="24" y="0"/>
                  </a:lnTo>
                  <a:lnTo>
                    <a:pt x="35" y="0"/>
                  </a:lnTo>
                  <a:lnTo>
                    <a:pt x="35" y="22"/>
                  </a:lnTo>
                  <a:close/>
                  <a:moveTo>
                    <a:pt x="35" y="135"/>
                  </a:moveTo>
                  <a:lnTo>
                    <a:pt x="20" y="135"/>
                  </a:lnTo>
                  <a:lnTo>
                    <a:pt x="20" y="39"/>
                  </a:lnTo>
                  <a:lnTo>
                    <a:pt x="0" y="39"/>
                  </a:lnTo>
                  <a:lnTo>
                    <a:pt x="0" y="22"/>
                  </a:lnTo>
                  <a:lnTo>
                    <a:pt x="11" y="22"/>
                  </a:lnTo>
                  <a:lnTo>
                    <a:pt x="35" y="22"/>
                  </a:lnTo>
                  <a:lnTo>
                    <a:pt x="35" y="13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 name="AutoShape 114"/>
            <p:cNvSpPr>
              <a:spLocks/>
            </p:cNvSpPr>
            <p:nvPr/>
          </p:nvSpPr>
          <p:spPr bwMode="auto">
            <a:xfrm>
              <a:off x="1934" y="1021"/>
              <a:ext cx="57" cy="138"/>
            </a:xfrm>
            <a:custGeom>
              <a:avLst/>
              <a:gdLst>
                <a:gd name="T0" fmla="*/ 14 w 57"/>
                <a:gd name="T1" fmla="*/ 1073 h 138"/>
                <a:gd name="T2" fmla="*/ 1 w 57"/>
                <a:gd name="T3" fmla="*/ 1073 h 138"/>
                <a:gd name="T4" fmla="*/ 3 w 57"/>
                <a:gd name="T5" fmla="*/ 1052 h 138"/>
                <a:gd name="T6" fmla="*/ 8 w 57"/>
                <a:gd name="T7" fmla="*/ 1036 h 138"/>
                <a:gd name="T8" fmla="*/ 17 w 57"/>
                <a:gd name="T9" fmla="*/ 1025 h 138"/>
                <a:gd name="T10" fmla="*/ 29 w 57"/>
                <a:gd name="T11" fmla="*/ 1021 h 138"/>
                <a:gd name="T12" fmla="*/ 42 w 57"/>
                <a:gd name="T13" fmla="*/ 1025 h 138"/>
                <a:gd name="T14" fmla="*/ 50 w 57"/>
                <a:gd name="T15" fmla="*/ 1035 h 138"/>
                <a:gd name="T16" fmla="*/ 51 w 57"/>
                <a:gd name="T17" fmla="*/ 1039 h 138"/>
                <a:gd name="T18" fmla="*/ 18 w 57"/>
                <a:gd name="T19" fmla="*/ 1039 h 138"/>
                <a:gd name="T20" fmla="*/ 15 w 57"/>
                <a:gd name="T21" fmla="*/ 1054 h 138"/>
                <a:gd name="T22" fmla="*/ 14 w 57"/>
                <a:gd name="T23" fmla="*/ 1073 h 138"/>
                <a:gd name="T24" fmla="*/ 56 w 57"/>
                <a:gd name="T25" fmla="*/ 1159 h 138"/>
                <a:gd name="T26" fmla="*/ 0 w 57"/>
                <a:gd name="T27" fmla="*/ 1159 h 138"/>
                <a:gd name="T28" fmla="*/ 1 w 57"/>
                <a:gd name="T29" fmla="*/ 1143 h 138"/>
                <a:gd name="T30" fmla="*/ 4 w 57"/>
                <a:gd name="T31" fmla="*/ 1129 h 138"/>
                <a:gd name="T32" fmla="*/ 10 w 57"/>
                <a:gd name="T33" fmla="*/ 1118 h 138"/>
                <a:gd name="T34" fmla="*/ 18 w 57"/>
                <a:gd name="T35" fmla="*/ 1108 h 138"/>
                <a:gd name="T36" fmla="*/ 26 w 57"/>
                <a:gd name="T37" fmla="*/ 1098 h 138"/>
                <a:gd name="T38" fmla="*/ 34 w 57"/>
                <a:gd name="T39" fmla="*/ 1089 h 138"/>
                <a:gd name="T40" fmla="*/ 40 w 57"/>
                <a:gd name="T41" fmla="*/ 1077 h 138"/>
                <a:gd name="T42" fmla="*/ 42 w 57"/>
                <a:gd name="T43" fmla="*/ 1063 h 138"/>
                <a:gd name="T44" fmla="*/ 43 w 57"/>
                <a:gd name="T45" fmla="*/ 1054 h 138"/>
                <a:gd name="T46" fmla="*/ 40 w 57"/>
                <a:gd name="T47" fmla="*/ 1039 h 138"/>
                <a:gd name="T48" fmla="*/ 51 w 57"/>
                <a:gd name="T49" fmla="*/ 1039 h 138"/>
                <a:gd name="T50" fmla="*/ 54 w 57"/>
                <a:gd name="T51" fmla="*/ 1049 h 138"/>
                <a:gd name="T52" fmla="*/ 56 w 57"/>
                <a:gd name="T53" fmla="*/ 1063 h 138"/>
                <a:gd name="T54" fmla="*/ 54 w 57"/>
                <a:gd name="T55" fmla="*/ 1077 h 138"/>
                <a:gd name="T56" fmla="*/ 50 w 57"/>
                <a:gd name="T57" fmla="*/ 1089 h 138"/>
                <a:gd name="T58" fmla="*/ 44 w 57"/>
                <a:gd name="T59" fmla="*/ 1099 h 138"/>
                <a:gd name="T60" fmla="*/ 37 w 57"/>
                <a:gd name="T61" fmla="*/ 1108 h 138"/>
                <a:gd name="T62" fmla="*/ 28 w 57"/>
                <a:gd name="T63" fmla="*/ 1119 h 138"/>
                <a:gd name="T64" fmla="*/ 18 w 57"/>
                <a:gd name="T65" fmla="*/ 1127 h 138"/>
                <a:gd name="T66" fmla="*/ 16 w 57"/>
                <a:gd name="T67" fmla="*/ 1139 h 138"/>
                <a:gd name="T68" fmla="*/ 56 w 57"/>
                <a:gd name="T69" fmla="*/ 1139 h 138"/>
                <a:gd name="T70" fmla="*/ 56 w 57"/>
                <a:gd name="T71" fmla="*/ 1159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7" h="138">
                  <a:moveTo>
                    <a:pt x="14" y="52"/>
                  </a:moveTo>
                  <a:lnTo>
                    <a:pt x="1" y="52"/>
                  </a:lnTo>
                  <a:lnTo>
                    <a:pt x="3" y="31"/>
                  </a:lnTo>
                  <a:lnTo>
                    <a:pt x="8" y="15"/>
                  </a:lnTo>
                  <a:lnTo>
                    <a:pt x="17" y="4"/>
                  </a:lnTo>
                  <a:lnTo>
                    <a:pt x="29" y="0"/>
                  </a:lnTo>
                  <a:lnTo>
                    <a:pt x="42" y="4"/>
                  </a:lnTo>
                  <a:lnTo>
                    <a:pt x="50" y="14"/>
                  </a:lnTo>
                  <a:lnTo>
                    <a:pt x="51" y="18"/>
                  </a:lnTo>
                  <a:lnTo>
                    <a:pt x="18" y="18"/>
                  </a:lnTo>
                  <a:lnTo>
                    <a:pt x="15" y="33"/>
                  </a:lnTo>
                  <a:lnTo>
                    <a:pt x="14" y="52"/>
                  </a:lnTo>
                  <a:close/>
                  <a:moveTo>
                    <a:pt x="56" y="138"/>
                  </a:moveTo>
                  <a:lnTo>
                    <a:pt x="0" y="138"/>
                  </a:lnTo>
                  <a:lnTo>
                    <a:pt x="1" y="122"/>
                  </a:lnTo>
                  <a:lnTo>
                    <a:pt x="4" y="108"/>
                  </a:lnTo>
                  <a:lnTo>
                    <a:pt x="10" y="97"/>
                  </a:lnTo>
                  <a:lnTo>
                    <a:pt x="18" y="87"/>
                  </a:lnTo>
                  <a:lnTo>
                    <a:pt x="26" y="77"/>
                  </a:lnTo>
                  <a:lnTo>
                    <a:pt x="34" y="68"/>
                  </a:lnTo>
                  <a:lnTo>
                    <a:pt x="40" y="56"/>
                  </a:lnTo>
                  <a:lnTo>
                    <a:pt x="42" y="42"/>
                  </a:lnTo>
                  <a:lnTo>
                    <a:pt x="43" y="33"/>
                  </a:lnTo>
                  <a:lnTo>
                    <a:pt x="40" y="18"/>
                  </a:lnTo>
                  <a:lnTo>
                    <a:pt x="51" y="18"/>
                  </a:lnTo>
                  <a:lnTo>
                    <a:pt x="54" y="28"/>
                  </a:lnTo>
                  <a:lnTo>
                    <a:pt x="56" y="42"/>
                  </a:lnTo>
                  <a:lnTo>
                    <a:pt x="54" y="56"/>
                  </a:lnTo>
                  <a:lnTo>
                    <a:pt x="50" y="68"/>
                  </a:lnTo>
                  <a:lnTo>
                    <a:pt x="44" y="78"/>
                  </a:lnTo>
                  <a:lnTo>
                    <a:pt x="37" y="87"/>
                  </a:lnTo>
                  <a:lnTo>
                    <a:pt x="28" y="98"/>
                  </a:lnTo>
                  <a:lnTo>
                    <a:pt x="18" y="106"/>
                  </a:lnTo>
                  <a:lnTo>
                    <a:pt x="16" y="118"/>
                  </a:lnTo>
                  <a:lnTo>
                    <a:pt x="56" y="118"/>
                  </a:lnTo>
                  <a:lnTo>
                    <a:pt x="56" y="13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 name="AutoShape 115"/>
            <p:cNvSpPr>
              <a:spLocks/>
            </p:cNvSpPr>
            <p:nvPr/>
          </p:nvSpPr>
          <p:spPr bwMode="auto">
            <a:xfrm>
              <a:off x="1999" y="1021"/>
              <a:ext cx="57" cy="141"/>
            </a:xfrm>
            <a:custGeom>
              <a:avLst/>
              <a:gdLst>
                <a:gd name="T0" fmla="*/ 29 w 57"/>
                <a:gd name="T1" fmla="*/ 1161 h 141"/>
                <a:gd name="T2" fmla="*/ 14 w 57"/>
                <a:gd name="T3" fmla="*/ 1155 h 141"/>
                <a:gd name="T4" fmla="*/ 6 w 57"/>
                <a:gd name="T5" fmla="*/ 1138 h 141"/>
                <a:gd name="T6" fmla="*/ 2 w 57"/>
                <a:gd name="T7" fmla="*/ 1115 h 141"/>
                <a:gd name="T8" fmla="*/ 0 w 57"/>
                <a:gd name="T9" fmla="*/ 1091 h 141"/>
                <a:gd name="T10" fmla="*/ 2 w 57"/>
                <a:gd name="T11" fmla="*/ 1067 h 141"/>
                <a:gd name="T12" fmla="*/ 6 w 57"/>
                <a:gd name="T13" fmla="*/ 1045 h 141"/>
                <a:gd name="T14" fmla="*/ 14 w 57"/>
                <a:gd name="T15" fmla="*/ 1028 h 141"/>
                <a:gd name="T16" fmla="*/ 29 w 57"/>
                <a:gd name="T17" fmla="*/ 1021 h 141"/>
                <a:gd name="T18" fmla="*/ 43 w 57"/>
                <a:gd name="T19" fmla="*/ 1028 h 141"/>
                <a:gd name="T20" fmla="*/ 49 w 57"/>
                <a:gd name="T21" fmla="*/ 1039 h 141"/>
                <a:gd name="T22" fmla="*/ 29 w 57"/>
                <a:gd name="T23" fmla="*/ 1039 h 141"/>
                <a:gd name="T24" fmla="*/ 22 w 57"/>
                <a:gd name="T25" fmla="*/ 1044 h 141"/>
                <a:gd name="T26" fmla="*/ 17 w 57"/>
                <a:gd name="T27" fmla="*/ 1055 h 141"/>
                <a:gd name="T28" fmla="*/ 15 w 57"/>
                <a:gd name="T29" fmla="*/ 1071 h 141"/>
                <a:gd name="T30" fmla="*/ 14 w 57"/>
                <a:gd name="T31" fmla="*/ 1091 h 141"/>
                <a:gd name="T32" fmla="*/ 15 w 57"/>
                <a:gd name="T33" fmla="*/ 1111 h 141"/>
                <a:gd name="T34" fmla="*/ 17 w 57"/>
                <a:gd name="T35" fmla="*/ 1128 h 141"/>
                <a:gd name="T36" fmla="*/ 22 w 57"/>
                <a:gd name="T37" fmla="*/ 1139 h 141"/>
                <a:gd name="T38" fmla="*/ 29 w 57"/>
                <a:gd name="T39" fmla="*/ 1143 h 141"/>
                <a:gd name="T40" fmla="*/ 49 w 57"/>
                <a:gd name="T41" fmla="*/ 1143 h 141"/>
                <a:gd name="T42" fmla="*/ 43 w 57"/>
                <a:gd name="T43" fmla="*/ 1155 h 141"/>
                <a:gd name="T44" fmla="*/ 29 w 57"/>
                <a:gd name="T45" fmla="*/ 1161 h 141"/>
                <a:gd name="T46" fmla="*/ 49 w 57"/>
                <a:gd name="T47" fmla="*/ 1143 h 141"/>
                <a:gd name="T48" fmla="*/ 29 w 57"/>
                <a:gd name="T49" fmla="*/ 1143 h 141"/>
                <a:gd name="T50" fmla="*/ 36 w 57"/>
                <a:gd name="T51" fmla="*/ 1139 h 141"/>
                <a:gd name="T52" fmla="*/ 41 w 57"/>
                <a:gd name="T53" fmla="*/ 1128 h 141"/>
                <a:gd name="T54" fmla="*/ 43 w 57"/>
                <a:gd name="T55" fmla="*/ 1111 h 141"/>
                <a:gd name="T56" fmla="*/ 44 w 57"/>
                <a:gd name="T57" fmla="*/ 1091 h 141"/>
                <a:gd name="T58" fmla="*/ 43 w 57"/>
                <a:gd name="T59" fmla="*/ 1071 h 141"/>
                <a:gd name="T60" fmla="*/ 41 w 57"/>
                <a:gd name="T61" fmla="*/ 1055 h 141"/>
                <a:gd name="T62" fmla="*/ 36 w 57"/>
                <a:gd name="T63" fmla="*/ 1044 h 141"/>
                <a:gd name="T64" fmla="*/ 29 w 57"/>
                <a:gd name="T65" fmla="*/ 1039 h 141"/>
                <a:gd name="T66" fmla="*/ 49 w 57"/>
                <a:gd name="T67" fmla="*/ 1039 h 141"/>
                <a:gd name="T68" fmla="*/ 52 w 57"/>
                <a:gd name="T69" fmla="*/ 1045 h 141"/>
                <a:gd name="T70" fmla="*/ 56 w 57"/>
                <a:gd name="T71" fmla="*/ 1067 h 141"/>
                <a:gd name="T72" fmla="*/ 57 w 57"/>
                <a:gd name="T73" fmla="*/ 1091 h 141"/>
                <a:gd name="T74" fmla="*/ 56 w 57"/>
                <a:gd name="T75" fmla="*/ 1115 h 141"/>
                <a:gd name="T76" fmla="*/ 52 w 57"/>
                <a:gd name="T77" fmla="*/ 1138 h 141"/>
                <a:gd name="T78" fmla="*/ 49 w 57"/>
                <a:gd name="T79" fmla="*/ 114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2" y="94"/>
                  </a:lnTo>
                  <a:lnTo>
                    <a:pt x="0" y="70"/>
                  </a:lnTo>
                  <a:lnTo>
                    <a:pt x="2" y="46"/>
                  </a:lnTo>
                  <a:lnTo>
                    <a:pt x="6" y="24"/>
                  </a:lnTo>
                  <a:lnTo>
                    <a:pt x="14" y="7"/>
                  </a:lnTo>
                  <a:lnTo>
                    <a:pt x="29" y="0"/>
                  </a:lnTo>
                  <a:lnTo>
                    <a:pt x="43" y="7"/>
                  </a:lnTo>
                  <a:lnTo>
                    <a:pt x="49" y="18"/>
                  </a:lnTo>
                  <a:lnTo>
                    <a:pt x="29" y="18"/>
                  </a:lnTo>
                  <a:lnTo>
                    <a:pt x="22" y="23"/>
                  </a:lnTo>
                  <a:lnTo>
                    <a:pt x="17" y="34"/>
                  </a:lnTo>
                  <a:lnTo>
                    <a:pt x="15" y="50"/>
                  </a:lnTo>
                  <a:lnTo>
                    <a:pt x="14" y="70"/>
                  </a:lnTo>
                  <a:lnTo>
                    <a:pt x="15"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3"/>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 name="AutoShape 116"/>
            <p:cNvSpPr>
              <a:spLocks/>
            </p:cNvSpPr>
            <p:nvPr/>
          </p:nvSpPr>
          <p:spPr bwMode="auto">
            <a:xfrm>
              <a:off x="1666" y="1101"/>
              <a:ext cx="58" cy="141"/>
            </a:xfrm>
            <a:custGeom>
              <a:avLst/>
              <a:gdLst>
                <a:gd name="T0" fmla="*/ 29 w 58"/>
                <a:gd name="T1" fmla="*/ 1242 h 141"/>
                <a:gd name="T2" fmla="*/ 17 w 58"/>
                <a:gd name="T3" fmla="*/ 1239 h 141"/>
                <a:gd name="T4" fmla="*/ 8 w 58"/>
                <a:gd name="T5" fmla="*/ 1230 h 141"/>
                <a:gd name="T6" fmla="*/ 2 w 58"/>
                <a:gd name="T7" fmla="*/ 1217 h 141"/>
                <a:gd name="T8" fmla="*/ 0 w 58"/>
                <a:gd name="T9" fmla="*/ 1199 h 141"/>
                <a:gd name="T10" fmla="*/ 0 w 58"/>
                <a:gd name="T11" fmla="*/ 1182 h 141"/>
                <a:gd name="T12" fmla="*/ 6 w 58"/>
                <a:gd name="T13" fmla="*/ 1170 h 141"/>
                <a:gd name="T14" fmla="*/ 15 w 58"/>
                <a:gd name="T15" fmla="*/ 1166 h 141"/>
                <a:gd name="T16" fmla="*/ 15 w 58"/>
                <a:gd name="T17" fmla="*/ 1166 h 141"/>
                <a:gd name="T18" fmla="*/ 7 w 58"/>
                <a:gd name="T19" fmla="*/ 1161 h 141"/>
                <a:gd name="T20" fmla="*/ 3 w 58"/>
                <a:gd name="T21" fmla="*/ 1151 h 141"/>
                <a:gd name="T22" fmla="*/ 3 w 58"/>
                <a:gd name="T23" fmla="*/ 1138 h 141"/>
                <a:gd name="T24" fmla="*/ 5 w 58"/>
                <a:gd name="T25" fmla="*/ 1123 h 141"/>
                <a:gd name="T26" fmla="*/ 10 w 58"/>
                <a:gd name="T27" fmla="*/ 1111 h 141"/>
                <a:gd name="T28" fmla="*/ 18 w 58"/>
                <a:gd name="T29" fmla="*/ 1104 h 141"/>
                <a:gd name="T30" fmla="*/ 29 w 58"/>
                <a:gd name="T31" fmla="*/ 1101 h 141"/>
                <a:gd name="T32" fmla="*/ 40 w 58"/>
                <a:gd name="T33" fmla="*/ 1104 h 141"/>
                <a:gd name="T34" fmla="*/ 48 w 58"/>
                <a:gd name="T35" fmla="*/ 1111 h 141"/>
                <a:gd name="T36" fmla="*/ 51 w 58"/>
                <a:gd name="T37" fmla="*/ 1119 h 141"/>
                <a:gd name="T38" fmla="*/ 22 w 58"/>
                <a:gd name="T39" fmla="*/ 1119 h 141"/>
                <a:gd name="T40" fmla="*/ 16 w 58"/>
                <a:gd name="T41" fmla="*/ 1126 h 141"/>
                <a:gd name="T42" fmla="*/ 16 w 58"/>
                <a:gd name="T43" fmla="*/ 1152 h 141"/>
                <a:gd name="T44" fmla="*/ 21 w 58"/>
                <a:gd name="T45" fmla="*/ 1159 h 141"/>
                <a:gd name="T46" fmla="*/ 51 w 58"/>
                <a:gd name="T47" fmla="*/ 1159 h 141"/>
                <a:gd name="T48" fmla="*/ 50 w 58"/>
                <a:gd name="T49" fmla="*/ 1161 h 141"/>
                <a:gd name="T50" fmla="*/ 43 w 58"/>
                <a:gd name="T51" fmla="*/ 1166 h 141"/>
                <a:gd name="T52" fmla="*/ 43 w 58"/>
                <a:gd name="T53" fmla="*/ 1166 h 141"/>
                <a:gd name="T54" fmla="*/ 52 w 58"/>
                <a:gd name="T55" fmla="*/ 1170 h 141"/>
                <a:gd name="T56" fmla="*/ 54 w 58"/>
                <a:gd name="T57" fmla="*/ 1176 h 141"/>
                <a:gd name="T58" fmla="*/ 20 w 58"/>
                <a:gd name="T59" fmla="*/ 1176 h 141"/>
                <a:gd name="T60" fmla="*/ 13 w 58"/>
                <a:gd name="T61" fmla="*/ 1184 h 141"/>
                <a:gd name="T62" fmla="*/ 13 w 58"/>
                <a:gd name="T63" fmla="*/ 1215 h 141"/>
                <a:gd name="T64" fmla="*/ 20 w 58"/>
                <a:gd name="T65" fmla="*/ 1224 h 141"/>
                <a:gd name="T66" fmla="*/ 52 w 58"/>
                <a:gd name="T67" fmla="*/ 1224 h 141"/>
                <a:gd name="T68" fmla="*/ 50 w 58"/>
                <a:gd name="T69" fmla="*/ 1230 h 141"/>
                <a:gd name="T70" fmla="*/ 40 w 58"/>
                <a:gd name="T71" fmla="*/ 1239 h 141"/>
                <a:gd name="T72" fmla="*/ 29 w 58"/>
                <a:gd name="T73" fmla="*/ 1242 h 141"/>
                <a:gd name="T74" fmla="*/ 51 w 58"/>
                <a:gd name="T75" fmla="*/ 1159 h 141"/>
                <a:gd name="T76" fmla="*/ 36 w 58"/>
                <a:gd name="T77" fmla="*/ 1159 h 141"/>
                <a:gd name="T78" fmla="*/ 42 w 58"/>
                <a:gd name="T79" fmla="*/ 1152 h 141"/>
                <a:gd name="T80" fmla="*/ 42 w 58"/>
                <a:gd name="T81" fmla="*/ 1126 h 141"/>
                <a:gd name="T82" fmla="*/ 36 w 58"/>
                <a:gd name="T83" fmla="*/ 1119 h 141"/>
                <a:gd name="T84" fmla="*/ 51 w 58"/>
                <a:gd name="T85" fmla="*/ 1119 h 141"/>
                <a:gd name="T86" fmla="*/ 53 w 58"/>
                <a:gd name="T87" fmla="*/ 1123 h 141"/>
                <a:gd name="T88" fmla="*/ 54 w 58"/>
                <a:gd name="T89" fmla="*/ 1138 h 141"/>
                <a:gd name="T90" fmla="*/ 54 w 58"/>
                <a:gd name="T91" fmla="*/ 1151 h 141"/>
                <a:gd name="T92" fmla="*/ 51 w 58"/>
                <a:gd name="T93" fmla="*/ 1159 h 141"/>
                <a:gd name="T94" fmla="*/ 52 w 58"/>
                <a:gd name="T95" fmla="*/ 1224 h 141"/>
                <a:gd name="T96" fmla="*/ 38 w 58"/>
                <a:gd name="T97" fmla="*/ 1224 h 141"/>
                <a:gd name="T98" fmla="*/ 44 w 58"/>
                <a:gd name="T99" fmla="*/ 1215 h 141"/>
                <a:gd name="T100" fmla="*/ 44 w 58"/>
                <a:gd name="T101" fmla="*/ 1184 h 141"/>
                <a:gd name="T102" fmla="*/ 38 w 58"/>
                <a:gd name="T103" fmla="*/ 1176 h 141"/>
                <a:gd name="T104" fmla="*/ 54 w 58"/>
                <a:gd name="T105" fmla="*/ 1176 h 141"/>
                <a:gd name="T106" fmla="*/ 58 w 58"/>
                <a:gd name="T107" fmla="*/ 1182 h 141"/>
                <a:gd name="T108" fmla="*/ 58 w 58"/>
                <a:gd name="T109" fmla="*/ 1199 h 141"/>
                <a:gd name="T110" fmla="*/ 56 w 58"/>
                <a:gd name="T111" fmla="*/ 1217 h 141"/>
                <a:gd name="T112" fmla="*/ 52 w 58"/>
                <a:gd name="T113" fmla="*/ 1224 h 1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 h="141">
                  <a:moveTo>
                    <a:pt x="29" y="141"/>
                  </a:moveTo>
                  <a:lnTo>
                    <a:pt x="17" y="138"/>
                  </a:lnTo>
                  <a:lnTo>
                    <a:pt x="8" y="129"/>
                  </a:lnTo>
                  <a:lnTo>
                    <a:pt x="2" y="116"/>
                  </a:lnTo>
                  <a:lnTo>
                    <a:pt x="0" y="98"/>
                  </a:lnTo>
                  <a:lnTo>
                    <a:pt x="0" y="81"/>
                  </a:lnTo>
                  <a:lnTo>
                    <a:pt x="6" y="69"/>
                  </a:lnTo>
                  <a:lnTo>
                    <a:pt x="15" y="65"/>
                  </a:lnTo>
                  <a:lnTo>
                    <a:pt x="7" y="60"/>
                  </a:lnTo>
                  <a:lnTo>
                    <a:pt x="3" y="50"/>
                  </a:lnTo>
                  <a:lnTo>
                    <a:pt x="3" y="37"/>
                  </a:lnTo>
                  <a:lnTo>
                    <a:pt x="5" y="22"/>
                  </a:lnTo>
                  <a:lnTo>
                    <a:pt x="10" y="10"/>
                  </a:lnTo>
                  <a:lnTo>
                    <a:pt x="18" y="3"/>
                  </a:lnTo>
                  <a:lnTo>
                    <a:pt x="29" y="0"/>
                  </a:lnTo>
                  <a:lnTo>
                    <a:pt x="40" y="3"/>
                  </a:lnTo>
                  <a:lnTo>
                    <a:pt x="48" y="10"/>
                  </a:lnTo>
                  <a:lnTo>
                    <a:pt x="51" y="18"/>
                  </a:lnTo>
                  <a:lnTo>
                    <a:pt x="22" y="18"/>
                  </a:lnTo>
                  <a:lnTo>
                    <a:pt x="16" y="25"/>
                  </a:lnTo>
                  <a:lnTo>
                    <a:pt x="16" y="51"/>
                  </a:lnTo>
                  <a:lnTo>
                    <a:pt x="21" y="58"/>
                  </a:lnTo>
                  <a:lnTo>
                    <a:pt x="51" y="58"/>
                  </a:lnTo>
                  <a:lnTo>
                    <a:pt x="50" y="60"/>
                  </a:lnTo>
                  <a:lnTo>
                    <a:pt x="43" y="65"/>
                  </a:lnTo>
                  <a:lnTo>
                    <a:pt x="52" y="69"/>
                  </a:lnTo>
                  <a:lnTo>
                    <a:pt x="54" y="75"/>
                  </a:lnTo>
                  <a:lnTo>
                    <a:pt x="20" y="75"/>
                  </a:lnTo>
                  <a:lnTo>
                    <a:pt x="13" y="83"/>
                  </a:lnTo>
                  <a:lnTo>
                    <a:pt x="13" y="114"/>
                  </a:lnTo>
                  <a:lnTo>
                    <a:pt x="20" y="123"/>
                  </a:lnTo>
                  <a:lnTo>
                    <a:pt x="52" y="123"/>
                  </a:lnTo>
                  <a:lnTo>
                    <a:pt x="50" y="129"/>
                  </a:lnTo>
                  <a:lnTo>
                    <a:pt x="40" y="138"/>
                  </a:lnTo>
                  <a:lnTo>
                    <a:pt x="29" y="141"/>
                  </a:lnTo>
                  <a:close/>
                  <a:moveTo>
                    <a:pt x="51" y="58"/>
                  </a:moveTo>
                  <a:lnTo>
                    <a:pt x="36" y="58"/>
                  </a:lnTo>
                  <a:lnTo>
                    <a:pt x="42" y="51"/>
                  </a:lnTo>
                  <a:lnTo>
                    <a:pt x="42" y="25"/>
                  </a:lnTo>
                  <a:lnTo>
                    <a:pt x="36" y="18"/>
                  </a:lnTo>
                  <a:lnTo>
                    <a:pt x="51" y="18"/>
                  </a:lnTo>
                  <a:lnTo>
                    <a:pt x="53" y="22"/>
                  </a:lnTo>
                  <a:lnTo>
                    <a:pt x="54" y="37"/>
                  </a:lnTo>
                  <a:lnTo>
                    <a:pt x="54" y="50"/>
                  </a:lnTo>
                  <a:lnTo>
                    <a:pt x="51" y="58"/>
                  </a:lnTo>
                  <a:close/>
                  <a:moveTo>
                    <a:pt x="52" y="123"/>
                  </a:moveTo>
                  <a:lnTo>
                    <a:pt x="38" y="123"/>
                  </a:lnTo>
                  <a:lnTo>
                    <a:pt x="44" y="114"/>
                  </a:lnTo>
                  <a:lnTo>
                    <a:pt x="44" y="83"/>
                  </a:lnTo>
                  <a:lnTo>
                    <a:pt x="38" y="75"/>
                  </a:lnTo>
                  <a:lnTo>
                    <a:pt x="54" y="75"/>
                  </a:lnTo>
                  <a:lnTo>
                    <a:pt x="58" y="81"/>
                  </a:lnTo>
                  <a:lnTo>
                    <a:pt x="58" y="98"/>
                  </a:lnTo>
                  <a:lnTo>
                    <a:pt x="56" y="116"/>
                  </a:lnTo>
                  <a:lnTo>
                    <a:pt x="52" y="123"/>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0" name="AutoShape 117"/>
            <p:cNvSpPr>
              <a:spLocks/>
            </p:cNvSpPr>
            <p:nvPr/>
          </p:nvSpPr>
          <p:spPr bwMode="auto">
            <a:xfrm>
              <a:off x="1732" y="1101"/>
              <a:ext cx="57" cy="141"/>
            </a:xfrm>
            <a:custGeom>
              <a:avLst/>
              <a:gdLst>
                <a:gd name="T0" fmla="*/ 28 w 57"/>
                <a:gd name="T1" fmla="*/ 1242 h 141"/>
                <a:gd name="T2" fmla="*/ 14 w 57"/>
                <a:gd name="T3" fmla="*/ 1235 h 141"/>
                <a:gd name="T4" fmla="*/ 5 w 57"/>
                <a:gd name="T5" fmla="*/ 1218 h 141"/>
                <a:gd name="T6" fmla="*/ 1 w 57"/>
                <a:gd name="T7" fmla="*/ 1195 h 141"/>
                <a:gd name="T8" fmla="*/ 0 w 57"/>
                <a:gd name="T9" fmla="*/ 1172 h 141"/>
                <a:gd name="T10" fmla="*/ 1 w 57"/>
                <a:gd name="T11" fmla="*/ 1148 h 141"/>
                <a:gd name="T12" fmla="*/ 5 w 57"/>
                <a:gd name="T13" fmla="*/ 1125 h 141"/>
                <a:gd name="T14" fmla="*/ 14 w 57"/>
                <a:gd name="T15" fmla="*/ 1108 h 141"/>
                <a:gd name="T16" fmla="*/ 28 w 57"/>
                <a:gd name="T17" fmla="*/ 1101 h 141"/>
                <a:gd name="T18" fmla="*/ 42 w 57"/>
                <a:gd name="T19" fmla="*/ 1108 h 141"/>
                <a:gd name="T20" fmla="*/ 48 w 57"/>
                <a:gd name="T21" fmla="*/ 1120 h 141"/>
                <a:gd name="T22" fmla="*/ 28 w 57"/>
                <a:gd name="T23" fmla="*/ 1120 h 141"/>
                <a:gd name="T24" fmla="*/ 21 w 57"/>
                <a:gd name="T25" fmla="*/ 1124 h 141"/>
                <a:gd name="T26" fmla="*/ 16 w 57"/>
                <a:gd name="T27" fmla="*/ 1135 h 141"/>
                <a:gd name="T28" fmla="*/ 14 w 57"/>
                <a:gd name="T29" fmla="*/ 1152 h 141"/>
                <a:gd name="T30" fmla="*/ 13 w 57"/>
                <a:gd name="T31" fmla="*/ 1172 h 141"/>
                <a:gd name="T32" fmla="*/ 14 w 57"/>
                <a:gd name="T33" fmla="*/ 1192 h 141"/>
                <a:gd name="T34" fmla="*/ 16 w 57"/>
                <a:gd name="T35" fmla="*/ 1208 h 141"/>
                <a:gd name="T36" fmla="*/ 21 w 57"/>
                <a:gd name="T37" fmla="*/ 1219 h 141"/>
                <a:gd name="T38" fmla="*/ 28 w 57"/>
                <a:gd name="T39" fmla="*/ 1223 h 141"/>
                <a:gd name="T40" fmla="*/ 48 w 57"/>
                <a:gd name="T41" fmla="*/ 1223 h 141"/>
                <a:gd name="T42" fmla="*/ 42 w 57"/>
                <a:gd name="T43" fmla="*/ 1235 h 141"/>
                <a:gd name="T44" fmla="*/ 28 w 57"/>
                <a:gd name="T45" fmla="*/ 1242 h 141"/>
                <a:gd name="T46" fmla="*/ 48 w 57"/>
                <a:gd name="T47" fmla="*/ 1223 h 141"/>
                <a:gd name="T48" fmla="*/ 28 w 57"/>
                <a:gd name="T49" fmla="*/ 1223 h 141"/>
                <a:gd name="T50" fmla="*/ 35 w 57"/>
                <a:gd name="T51" fmla="*/ 1219 h 141"/>
                <a:gd name="T52" fmla="*/ 40 w 57"/>
                <a:gd name="T53" fmla="*/ 1208 h 141"/>
                <a:gd name="T54" fmla="*/ 42 w 57"/>
                <a:gd name="T55" fmla="*/ 1192 h 141"/>
                <a:gd name="T56" fmla="*/ 43 w 57"/>
                <a:gd name="T57" fmla="*/ 1172 h 141"/>
                <a:gd name="T58" fmla="*/ 42 w 57"/>
                <a:gd name="T59" fmla="*/ 1152 h 141"/>
                <a:gd name="T60" fmla="*/ 40 w 57"/>
                <a:gd name="T61" fmla="*/ 1135 h 141"/>
                <a:gd name="T62" fmla="*/ 35 w 57"/>
                <a:gd name="T63" fmla="*/ 1124 h 141"/>
                <a:gd name="T64" fmla="*/ 28 w 57"/>
                <a:gd name="T65" fmla="*/ 1120 h 141"/>
                <a:gd name="T66" fmla="*/ 48 w 57"/>
                <a:gd name="T67" fmla="*/ 1120 h 141"/>
                <a:gd name="T68" fmla="*/ 51 w 57"/>
                <a:gd name="T69" fmla="*/ 1125 h 141"/>
                <a:gd name="T70" fmla="*/ 55 w 57"/>
                <a:gd name="T71" fmla="*/ 1148 h 141"/>
                <a:gd name="T72" fmla="*/ 56 w 57"/>
                <a:gd name="T73" fmla="*/ 1172 h 141"/>
                <a:gd name="T74" fmla="*/ 55 w 57"/>
                <a:gd name="T75" fmla="*/ 1195 h 141"/>
                <a:gd name="T76" fmla="*/ 51 w 57"/>
                <a:gd name="T77" fmla="*/ 1218 h 141"/>
                <a:gd name="T78" fmla="*/ 48 w 57"/>
                <a:gd name="T79" fmla="*/ 122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4"/>
                  </a:lnTo>
                  <a:lnTo>
                    <a:pt x="0" y="71"/>
                  </a:lnTo>
                  <a:lnTo>
                    <a:pt x="1" y="47"/>
                  </a:lnTo>
                  <a:lnTo>
                    <a:pt x="5" y="24"/>
                  </a:lnTo>
                  <a:lnTo>
                    <a:pt x="14" y="7"/>
                  </a:lnTo>
                  <a:lnTo>
                    <a:pt x="28" y="0"/>
                  </a:lnTo>
                  <a:lnTo>
                    <a:pt x="42" y="7"/>
                  </a:lnTo>
                  <a:lnTo>
                    <a:pt x="48" y="19"/>
                  </a:lnTo>
                  <a:lnTo>
                    <a:pt x="28" y="19"/>
                  </a:lnTo>
                  <a:lnTo>
                    <a:pt x="21" y="23"/>
                  </a:lnTo>
                  <a:lnTo>
                    <a:pt x="16" y="34"/>
                  </a:lnTo>
                  <a:lnTo>
                    <a:pt x="14" y="51"/>
                  </a:lnTo>
                  <a:lnTo>
                    <a:pt x="13" y="71"/>
                  </a:lnTo>
                  <a:lnTo>
                    <a:pt x="14" y="91"/>
                  </a:lnTo>
                  <a:lnTo>
                    <a:pt x="16" y="107"/>
                  </a:lnTo>
                  <a:lnTo>
                    <a:pt x="21" y="118"/>
                  </a:lnTo>
                  <a:lnTo>
                    <a:pt x="28" y="122"/>
                  </a:lnTo>
                  <a:lnTo>
                    <a:pt x="48" y="122"/>
                  </a:lnTo>
                  <a:lnTo>
                    <a:pt x="42" y="134"/>
                  </a:lnTo>
                  <a:lnTo>
                    <a:pt x="28" y="141"/>
                  </a:lnTo>
                  <a:close/>
                  <a:moveTo>
                    <a:pt x="48" y="122"/>
                  </a:moveTo>
                  <a:lnTo>
                    <a:pt x="28" y="122"/>
                  </a:lnTo>
                  <a:lnTo>
                    <a:pt x="35" y="118"/>
                  </a:lnTo>
                  <a:lnTo>
                    <a:pt x="40" y="107"/>
                  </a:lnTo>
                  <a:lnTo>
                    <a:pt x="42" y="91"/>
                  </a:lnTo>
                  <a:lnTo>
                    <a:pt x="43" y="71"/>
                  </a:lnTo>
                  <a:lnTo>
                    <a:pt x="42" y="51"/>
                  </a:lnTo>
                  <a:lnTo>
                    <a:pt x="40" y="34"/>
                  </a:lnTo>
                  <a:lnTo>
                    <a:pt x="35" y="23"/>
                  </a:lnTo>
                  <a:lnTo>
                    <a:pt x="28" y="19"/>
                  </a:lnTo>
                  <a:lnTo>
                    <a:pt x="48" y="19"/>
                  </a:lnTo>
                  <a:lnTo>
                    <a:pt x="51" y="24"/>
                  </a:lnTo>
                  <a:lnTo>
                    <a:pt x="55" y="47"/>
                  </a:lnTo>
                  <a:lnTo>
                    <a:pt x="56" y="71"/>
                  </a:lnTo>
                  <a:lnTo>
                    <a:pt x="55" y="94"/>
                  </a:lnTo>
                  <a:lnTo>
                    <a:pt x="51" y="117"/>
                  </a:lnTo>
                  <a:lnTo>
                    <a:pt x="48"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1" name="AutoShape 118"/>
            <p:cNvSpPr>
              <a:spLocks/>
            </p:cNvSpPr>
            <p:nvPr/>
          </p:nvSpPr>
          <p:spPr bwMode="auto">
            <a:xfrm>
              <a:off x="1797" y="1101"/>
              <a:ext cx="57" cy="141"/>
            </a:xfrm>
            <a:custGeom>
              <a:avLst/>
              <a:gdLst>
                <a:gd name="T0" fmla="*/ 28 w 57"/>
                <a:gd name="T1" fmla="*/ 1242 h 141"/>
                <a:gd name="T2" fmla="*/ 14 w 57"/>
                <a:gd name="T3" fmla="*/ 1235 h 141"/>
                <a:gd name="T4" fmla="*/ 5 w 57"/>
                <a:gd name="T5" fmla="*/ 1218 h 141"/>
                <a:gd name="T6" fmla="*/ 1 w 57"/>
                <a:gd name="T7" fmla="*/ 1195 h 141"/>
                <a:gd name="T8" fmla="*/ 0 w 57"/>
                <a:gd name="T9" fmla="*/ 1172 h 141"/>
                <a:gd name="T10" fmla="*/ 1 w 57"/>
                <a:gd name="T11" fmla="*/ 1148 h 141"/>
                <a:gd name="T12" fmla="*/ 5 w 57"/>
                <a:gd name="T13" fmla="*/ 1125 h 141"/>
                <a:gd name="T14" fmla="*/ 14 w 57"/>
                <a:gd name="T15" fmla="*/ 1108 h 141"/>
                <a:gd name="T16" fmla="*/ 28 w 57"/>
                <a:gd name="T17" fmla="*/ 1101 h 141"/>
                <a:gd name="T18" fmla="*/ 43 w 57"/>
                <a:gd name="T19" fmla="*/ 1108 h 141"/>
                <a:gd name="T20" fmla="*/ 49 w 57"/>
                <a:gd name="T21" fmla="*/ 1120 h 141"/>
                <a:gd name="T22" fmla="*/ 28 w 57"/>
                <a:gd name="T23" fmla="*/ 1120 h 141"/>
                <a:gd name="T24" fmla="*/ 21 w 57"/>
                <a:gd name="T25" fmla="*/ 1124 h 141"/>
                <a:gd name="T26" fmla="*/ 16 w 57"/>
                <a:gd name="T27" fmla="*/ 1135 h 141"/>
                <a:gd name="T28" fmla="*/ 14 w 57"/>
                <a:gd name="T29" fmla="*/ 1152 h 141"/>
                <a:gd name="T30" fmla="*/ 13 w 57"/>
                <a:gd name="T31" fmla="*/ 1172 h 141"/>
                <a:gd name="T32" fmla="*/ 14 w 57"/>
                <a:gd name="T33" fmla="*/ 1192 h 141"/>
                <a:gd name="T34" fmla="*/ 16 w 57"/>
                <a:gd name="T35" fmla="*/ 1208 h 141"/>
                <a:gd name="T36" fmla="*/ 21 w 57"/>
                <a:gd name="T37" fmla="*/ 1219 h 141"/>
                <a:gd name="T38" fmla="*/ 28 w 57"/>
                <a:gd name="T39" fmla="*/ 1223 h 141"/>
                <a:gd name="T40" fmla="*/ 49 w 57"/>
                <a:gd name="T41" fmla="*/ 1223 h 141"/>
                <a:gd name="T42" fmla="*/ 43 w 57"/>
                <a:gd name="T43" fmla="*/ 1235 h 141"/>
                <a:gd name="T44" fmla="*/ 28 w 57"/>
                <a:gd name="T45" fmla="*/ 1242 h 141"/>
                <a:gd name="T46" fmla="*/ 49 w 57"/>
                <a:gd name="T47" fmla="*/ 1223 h 141"/>
                <a:gd name="T48" fmla="*/ 28 w 57"/>
                <a:gd name="T49" fmla="*/ 1223 h 141"/>
                <a:gd name="T50" fmla="*/ 36 w 57"/>
                <a:gd name="T51" fmla="*/ 1219 h 141"/>
                <a:gd name="T52" fmla="*/ 40 w 57"/>
                <a:gd name="T53" fmla="*/ 1208 h 141"/>
                <a:gd name="T54" fmla="*/ 43 w 57"/>
                <a:gd name="T55" fmla="*/ 1192 h 141"/>
                <a:gd name="T56" fmla="*/ 43 w 57"/>
                <a:gd name="T57" fmla="*/ 1172 h 141"/>
                <a:gd name="T58" fmla="*/ 43 w 57"/>
                <a:gd name="T59" fmla="*/ 1152 h 141"/>
                <a:gd name="T60" fmla="*/ 40 w 57"/>
                <a:gd name="T61" fmla="*/ 1135 h 141"/>
                <a:gd name="T62" fmla="*/ 36 w 57"/>
                <a:gd name="T63" fmla="*/ 1124 h 141"/>
                <a:gd name="T64" fmla="*/ 28 w 57"/>
                <a:gd name="T65" fmla="*/ 1120 h 141"/>
                <a:gd name="T66" fmla="*/ 49 w 57"/>
                <a:gd name="T67" fmla="*/ 1120 h 141"/>
                <a:gd name="T68" fmla="*/ 51 w 57"/>
                <a:gd name="T69" fmla="*/ 1125 h 141"/>
                <a:gd name="T70" fmla="*/ 56 w 57"/>
                <a:gd name="T71" fmla="*/ 1148 h 141"/>
                <a:gd name="T72" fmla="*/ 57 w 57"/>
                <a:gd name="T73" fmla="*/ 1172 h 141"/>
                <a:gd name="T74" fmla="*/ 56 w 57"/>
                <a:gd name="T75" fmla="*/ 1195 h 141"/>
                <a:gd name="T76" fmla="*/ 51 w 57"/>
                <a:gd name="T77" fmla="*/ 1218 h 141"/>
                <a:gd name="T78" fmla="*/ 49 w 57"/>
                <a:gd name="T79" fmla="*/ 122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4"/>
                  </a:lnTo>
                  <a:lnTo>
                    <a:pt x="0" y="71"/>
                  </a:lnTo>
                  <a:lnTo>
                    <a:pt x="1" y="47"/>
                  </a:lnTo>
                  <a:lnTo>
                    <a:pt x="5" y="24"/>
                  </a:lnTo>
                  <a:lnTo>
                    <a:pt x="14" y="7"/>
                  </a:lnTo>
                  <a:lnTo>
                    <a:pt x="28" y="0"/>
                  </a:lnTo>
                  <a:lnTo>
                    <a:pt x="43" y="7"/>
                  </a:lnTo>
                  <a:lnTo>
                    <a:pt x="49" y="19"/>
                  </a:lnTo>
                  <a:lnTo>
                    <a:pt x="28" y="19"/>
                  </a:lnTo>
                  <a:lnTo>
                    <a:pt x="21" y="23"/>
                  </a:lnTo>
                  <a:lnTo>
                    <a:pt x="16" y="34"/>
                  </a:lnTo>
                  <a:lnTo>
                    <a:pt x="14" y="51"/>
                  </a:lnTo>
                  <a:lnTo>
                    <a:pt x="13" y="71"/>
                  </a:lnTo>
                  <a:lnTo>
                    <a:pt x="14" y="91"/>
                  </a:lnTo>
                  <a:lnTo>
                    <a:pt x="16" y="107"/>
                  </a:lnTo>
                  <a:lnTo>
                    <a:pt x="21" y="118"/>
                  </a:lnTo>
                  <a:lnTo>
                    <a:pt x="28" y="122"/>
                  </a:lnTo>
                  <a:lnTo>
                    <a:pt x="49" y="122"/>
                  </a:lnTo>
                  <a:lnTo>
                    <a:pt x="43" y="134"/>
                  </a:lnTo>
                  <a:lnTo>
                    <a:pt x="28" y="141"/>
                  </a:lnTo>
                  <a:close/>
                  <a:moveTo>
                    <a:pt x="49" y="122"/>
                  </a:moveTo>
                  <a:lnTo>
                    <a:pt x="28" y="122"/>
                  </a:lnTo>
                  <a:lnTo>
                    <a:pt x="36" y="118"/>
                  </a:lnTo>
                  <a:lnTo>
                    <a:pt x="40" y="107"/>
                  </a:lnTo>
                  <a:lnTo>
                    <a:pt x="43" y="91"/>
                  </a:lnTo>
                  <a:lnTo>
                    <a:pt x="43" y="71"/>
                  </a:lnTo>
                  <a:lnTo>
                    <a:pt x="43" y="51"/>
                  </a:lnTo>
                  <a:lnTo>
                    <a:pt x="40" y="34"/>
                  </a:lnTo>
                  <a:lnTo>
                    <a:pt x="36" y="23"/>
                  </a:lnTo>
                  <a:lnTo>
                    <a:pt x="28" y="19"/>
                  </a:lnTo>
                  <a:lnTo>
                    <a:pt x="49" y="19"/>
                  </a:lnTo>
                  <a:lnTo>
                    <a:pt x="51" y="24"/>
                  </a:lnTo>
                  <a:lnTo>
                    <a:pt x="56" y="47"/>
                  </a:lnTo>
                  <a:lnTo>
                    <a:pt x="57" y="71"/>
                  </a:lnTo>
                  <a:lnTo>
                    <a:pt x="56" y="94"/>
                  </a:lnTo>
                  <a:lnTo>
                    <a:pt x="51"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2" name="Picture 119"/>
            <p:cNvPicPr>
              <a:picLocks noChangeAspect="1" noChangeArrowheads="1"/>
            </p:cNvPicPr>
            <p:nvPr/>
          </p:nvPicPr>
          <p:blipFill>
            <a:blip r:embed="rId13" cstate="print"/>
            <a:srcRect/>
            <a:stretch>
              <a:fillRect/>
            </a:stretch>
          </p:blipFill>
          <p:spPr bwMode="auto">
            <a:xfrm>
              <a:off x="1780" y="1418"/>
              <a:ext cx="251" cy="310"/>
            </a:xfrm>
            <a:prstGeom prst="rect">
              <a:avLst/>
            </a:prstGeom>
            <a:noFill/>
          </p:spPr>
        </p:pic>
        <p:sp>
          <p:nvSpPr>
            <p:cNvPr id="63" name="AutoShape 120"/>
            <p:cNvSpPr>
              <a:spLocks/>
            </p:cNvSpPr>
            <p:nvPr/>
          </p:nvSpPr>
          <p:spPr bwMode="auto">
            <a:xfrm>
              <a:off x="773" y="1553"/>
              <a:ext cx="57" cy="141"/>
            </a:xfrm>
            <a:custGeom>
              <a:avLst/>
              <a:gdLst>
                <a:gd name="T0" fmla="*/ 29 w 57"/>
                <a:gd name="T1" fmla="*/ 1694 h 141"/>
                <a:gd name="T2" fmla="*/ 14 w 57"/>
                <a:gd name="T3" fmla="*/ 1687 h 141"/>
                <a:gd name="T4" fmla="*/ 6 w 57"/>
                <a:gd name="T5" fmla="*/ 1670 h 141"/>
                <a:gd name="T6" fmla="*/ 2 w 57"/>
                <a:gd name="T7" fmla="*/ 1648 h 141"/>
                <a:gd name="T8" fmla="*/ 0 w 57"/>
                <a:gd name="T9" fmla="*/ 1624 h 141"/>
                <a:gd name="T10" fmla="*/ 2 w 57"/>
                <a:gd name="T11" fmla="*/ 1600 h 141"/>
                <a:gd name="T12" fmla="*/ 6 w 57"/>
                <a:gd name="T13" fmla="*/ 1577 h 141"/>
                <a:gd name="T14" fmla="*/ 14 w 57"/>
                <a:gd name="T15" fmla="*/ 1560 h 141"/>
                <a:gd name="T16" fmla="*/ 29 w 57"/>
                <a:gd name="T17" fmla="*/ 1554 h 141"/>
                <a:gd name="T18" fmla="*/ 43 w 57"/>
                <a:gd name="T19" fmla="*/ 1560 h 141"/>
                <a:gd name="T20" fmla="*/ 49 w 57"/>
                <a:gd name="T21" fmla="*/ 1572 h 141"/>
                <a:gd name="T22" fmla="*/ 29 w 57"/>
                <a:gd name="T23" fmla="*/ 1572 h 141"/>
                <a:gd name="T24" fmla="*/ 22 w 57"/>
                <a:gd name="T25" fmla="*/ 1576 h 141"/>
                <a:gd name="T26" fmla="*/ 17 w 57"/>
                <a:gd name="T27" fmla="*/ 1587 h 141"/>
                <a:gd name="T28" fmla="*/ 14 w 57"/>
                <a:gd name="T29" fmla="*/ 1604 h 141"/>
                <a:gd name="T30" fmla="*/ 14 w 57"/>
                <a:gd name="T31" fmla="*/ 1624 h 141"/>
                <a:gd name="T32" fmla="*/ 14 w 57"/>
                <a:gd name="T33" fmla="*/ 1644 h 141"/>
                <a:gd name="T34" fmla="*/ 17 w 57"/>
                <a:gd name="T35" fmla="*/ 1660 h 141"/>
                <a:gd name="T36" fmla="*/ 22 w 57"/>
                <a:gd name="T37" fmla="*/ 1672 h 141"/>
                <a:gd name="T38" fmla="*/ 29 w 57"/>
                <a:gd name="T39" fmla="*/ 1676 h 141"/>
                <a:gd name="T40" fmla="*/ 49 w 57"/>
                <a:gd name="T41" fmla="*/ 1676 h 141"/>
                <a:gd name="T42" fmla="*/ 43 w 57"/>
                <a:gd name="T43" fmla="*/ 1687 h 141"/>
                <a:gd name="T44" fmla="*/ 29 w 57"/>
                <a:gd name="T45" fmla="*/ 1694 h 141"/>
                <a:gd name="T46" fmla="*/ 49 w 57"/>
                <a:gd name="T47" fmla="*/ 1676 h 141"/>
                <a:gd name="T48" fmla="*/ 29 w 57"/>
                <a:gd name="T49" fmla="*/ 1676 h 141"/>
                <a:gd name="T50" fmla="*/ 36 w 57"/>
                <a:gd name="T51" fmla="*/ 1672 h 141"/>
                <a:gd name="T52" fmla="*/ 41 w 57"/>
                <a:gd name="T53" fmla="*/ 1660 h 141"/>
                <a:gd name="T54" fmla="*/ 43 w 57"/>
                <a:gd name="T55" fmla="*/ 1644 h 141"/>
                <a:gd name="T56" fmla="*/ 44 w 57"/>
                <a:gd name="T57" fmla="*/ 1624 h 141"/>
                <a:gd name="T58" fmla="*/ 43 w 57"/>
                <a:gd name="T59" fmla="*/ 1604 h 141"/>
                <a:gd name="T60" fmla="*/ 41 w 57"/>
                <a:gd name="T61" fmla="*/ 1587 h 141"/>
                <a:gd name="T62" fmla="*/ 36 w 57"/>
                <a:gd name="T63" fmla="*/ 1576 h 141"/>
                <a:gd name="T64" fmla="*/ 29 w 57"/>
                <a:gd name="T65" fmla="*/ 1572 h 141"/>
                <a:gd name="T66" fmla="*/ 49 w 57"/>
                <a:gd name="T67" fmla="*/ 1572 h 141"/>
                <a:gd name="T68" fmla="*/ 52 w 57"/>
                <a:gd name="T69" fmla="*/ 1577 h 141"/>
                <a:gd name="T70" fmla="*/ 56 w 57"/>
                <a:gd name="T71" fmla="*/ 1600 h 141"/>
                <a:gd name="T72" fmla="*/ 57 w 57"/>
                <a:gd name="T73" fmla="*/ 1624 h 141"/>
                <a:gd name="T74" fmla="*/ 56 w 57"/>
                <a:gd name="T75" fmla="*/ 1648 h 141"/>
                <a:gd name="T76" fmla="*/ 52 w 57"/>
                <a:gd name="T77" fmla="*/ 1670 h 141"/>
                <a:gd name="T78" fmla="*/ 49 w 57"/>
                <a:gd name="T79" fmla="*/ 1676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3"/>
                  </a:lnTo>
                  <a:lnTo>
                    <a:pt x="6" y="116"/>
                  </a:lnTo>
                  <a:lnTo>
                    <a:pt x="2" y="94"/>
                  </a:lnTo>
                  <a:lnTo>
                    <a:pt x="0" y="70"/>
                  </a:lnTo>
                  <a:lnTo>
                    <a:pt x="2" y="46"/>
                  </a:lnTo>
                  <a:lnTo>
                    <a:pt x="6" y="23"/>
                  </a:lnTo>
                  <a:lnTo>
                    <a:pt x="14" y="6"/>
                  </a:lnTo>
                  <a:lnTo>
                    <a:pt x="29" y="0"/>
                  </a:lnTo>
                  <a:lnTo>
                    <a:pt x="43" y="6"/>
                  </a:lnTo>
                  <a:lnTo>
                    <a:pt x="49" y="18"/>
                  </a:lnTo>
                  <a:lnTo>
                    <a:pt x="29" y="18"/>
                  </a:lnTo>
                  <a:lnTo>
                    <a:pt x="22" y="22"/>
                  </a:lnTo>
                  <a:lnTo>
                    <a:pt x="17" y="33"/>
                  </a:lnTo>
                  <a:lnTo>
                    <a:pt x="14" y="50"/>
                  </a:lnTo>
                  <a:lnTo>
                    <a:pt x="14" y="70"/>
                  </a:lnTo>
                  <a:lnTo>
                    <a:pt x="14" y="90"/>
                  </a:lnTo>
                  <a:lnTo>
                    <a:pt x="17" y="106"/>
                  </a:lnTo>
                  <a:lnTo>
                    <a:pt x="22" y="118"/>
                  </a:lnTo>
                  <a:lnTo>
                    <a:pt x="29" y="122"/>
                  </a:lnTo>
                  <a:lnTo>
                    <a:pt x="49" y="122"/>
                  </a:lnTo>
                  <a:lnTo>
                    <a:pt x="43" y="133"/>
                  </a:lnTo>
                  <a:lnTo>
                    <a:pt x="29" y="140"/>
                  </a:lnTo>
                  <a:close/>
                  <a:moveTo>
                    <a:pt x="49" y="122"/>
                  </a:moveTo>
                  <a:lnTo>
                    <a:pt x="29" y="122"/>
                  </a:lnTo>
                  <a:lnTo>
                    <a:pt x="36" y="118"/>
                  </a:lnTo>
                  <a:lnTo>
                    <a:pt x="41" y="106"/>
                  </a:lnTo>
                  <a:lnTo>
                    <a:pt x="43" y="90"/>
                  </a:lnTo>
                  <a:lnTo>
                    <a:pt x="44" y="70"/>
                  </a:lnTo>
                  <a:lnTo>
                    <a:pt x="43" y="50"/>
                  </a:lnTo>
                  <a:lnTo>
                    <a:pt x="41" y="33"/>
                  </a:lnTo>
                  <a:lnTo>
                    <a:pt x="36" y="22"/>
                  </a:lnTo>
                  <a:lnTo>
                    <a:pt x="29" y="18"/>
                  </a:lnTo>
                  <a:lnTo>
                    <a:pt x="49" y="18"/>
                  </a:lnTo>
                  <a:lnTo>
                    <a:pt x="52" y="23"/>
                  </a:lnTo>
                  <a:lnTo>
                    <a:pt x="56" y="46"/>
                  </a:lnTo>
                  <a:lnTo>
                    <a:pt x="57" y="70"/>
                  </a:lnTo>
                  <a:lnTo>
                    <a:pt x="56" y="94"/>
                  </a:lnTo>
                  <a:lnTo>
                    <a:pt x="52" y="116"/>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4" name="AutoShape 121"/>
            <p:cNvSpPr>
              <a:spLocks/>
            </p:cNvSpPr>
            <p:nvPr/>
          </p:nvSpPr>
          <p:spPr bwMode="auto">
            <a:xfrm>
              <a:off x="676" y="1570"/>
              <a:ext cx="57" cy="141"/>
            </a:xfrm>
            <a:custGeom>
              <a:avLst/>
              <a:gdLst>
                <a:gd name="T0" fmla="*/ 28 w 57"/>
                <a:gd name="T1" fmla="*/ 1711 h 141"/>
                <a:gd name="T2" fmla="*/ 14 w 57"/>
                <a:gd name="T3" fmla="*/ 1704 h 141"/>
                <a:gd name="T4" fmla="*/ 5 w 57"/>
                <a:gd name="T5" fmla="*/ 1687 h 141"/>
                <a:gd name="T6" fmla="*/ 1 w 57"/>
                <a:gd name="T7" fmla="*/ 1665 h 141"/>
                <a:gd name="T8" fmla="*/ 0 w 57"/>
                <a:gd name="T9" fmla="*/ 1641 h 141"/>
                <a:gd name="T10" fmla="*/ 1 w 57"/>
                <a:gd name="T11" fmla="*/ 1617 h 141"/>
                <a:gd name="T12" fmla="*/ 5 w 57"/>
                <a:gd name="T13" fmla="*/ 1594 h 141"/>
                <a:gd name="T14" fmla="*/ 14 w 57"/>
                <a:gd name="T15" fmla="*/ 1577 h 141"/>
                <a:gd name="T16" fmla="*/ 28 w 57"/>
                <a:gd name="T17" fmla="*/ 1570 h 141"/>
                <a:gd name="T18" fmla="*/ 42 w 57"/>
                <a:gd name="T19" fmla="*/ 1577 h 141"/>
                <a:gd name="T20" fmla="*/ 48 w 57"/>
                <a:gd name="T21" fmla="*/ 1589 h 141"/>
                <a:gd name="T22" fmla="*/ 28 w 57"/>
                <a:gd name="T23" fmla="*/ 1589 h 141"/>
                <a:gd name="T24" fmla="*/ 21 w 57"/>
                <a:gd name="T25" fmla="*/ 1593 h 141"/>
                <a:gd name="T26" fmla="*/ 16 w 57"/>
                <a:gd name="T27" fmla="*/ 1604 h 141"/>
                <a:gd name="T28" fmla="*/ 14 w 57"/>
                <a:gd name="T29" fmla="*/ 1621 h 141"/>
                <a:gd name="T30" fmla="*/ 13 w 57"/>
                <a:gd name="T31" fmla="*/ 1641 h 141"/>
                <a:gd name="T32" fmla="*/ 14 w 57"/>
                <a:gd name="T33" fmla="*/ 1661 h 141"/>
                <a:gd name="T34" fmla="*/ 16 w 57"/>
                <a:gd name="T35" fmla="*/ 1677 h 141"/>
                <a:gd name="T36" fmla="*/ 21 w 57"/>
                <a:gd name="T37" fmla="*/ 1688 h 141"/>
                <a:gd name="T38" fmla="*/ 28 w 57"/>
                <a:gd name="T39" fmla="*/ 1693 h 141"/>
                <a:gd name="T40" fmla="*/ 48 w 57"/>
                <a:gd name="T41" fmla="*/ 1693 h 141"/>
                <a:gd name="T42" fmla="*/ 42 w 57"/>
                <a:gd name="T43" fmla="*/ 1704 h 141"/>
                <a:gd name="T44" fmla="*/ 28 w 57"/>
                <a:gd name="T45" fmla="*/ 1711 h 141"/>
                <a:gd name="T46" fmla="*/ 48 w 57"/>
                <a:gd name="T47" fmla="*/ 1693 h 141"/>
                <a:gd name="T48" fmla="*/ 28 w 57"/>
                <a:gd name="T49" fmla="*/ 1693 h 141"/>
                <a:gd name="T50" fmla="*/ 35 w 57"/>
                <a:gd name="T51" fmla="*/ 1688 h 141"/>
                <a:gd name="T52" fmla="*/ 40 w 57"/>
                <a:gd name="T53" fmla="*/ 1677 h 141"/>
                <a:gd name="T54" fmla="*/ 42 w 57"/>
                <a:gd name="T55" fmla="*/ 1661 h 141"/>
                <a:gd name="T56" fmla="*/ 43 w 57"/>
                <a:gd name="T57" fmla="*/ 1641 h 141"/>
                <a:gd name="T58" fmla="*/ 42 w 57"/>
                <a:gd name="T59" fmla="*/ 1621 h 141"/>
                <a:gd name="T60" fmla="*/ 40 w 57"/>
                <a:gd name="T61" fmla="*/ 1604 h 141"/>
                <a:gd name="T62" fmla="*/ 35 w 57"/>
                <a:gd name="T63" fmla="*/ 1593 h 141"/>
                <a:gd name="T64" fmla="*/ 28 w 57"/>
                <a:gd name="T65" fmla="*/ 1589 h 141"/>
                <a:gd name="T66" fmla="*/ 48 w 57"/>
                <a:gd name="T67" fmla="*/ 1589 h 141"/>
                <a:gd name="T68" fmla="*/ 51 w 57"/>
                <a:gd name="T69" fmla="*/ 1594 h 141"/>
                <a:gd name="T70" fmla="*/ 55 w 57"/>
                <a:gd name="T71" fmla="*/ 1617 h 141"/>
                <a:gd name="T72" fmla="*/ 56 w 57"/>
                <a:gd name="T73" fmla="*/ 1641 h 141"/>
                <a:gd name="T74" fmla="*/ 55 w 57"/>
                <a:gd name="T75" fmla="*/ 1665 h 141"/>
                <a:gd name="T76" fmla="*/ 51 w 57"/>
                <a:gd name="T77" fmla="*/ 1687 h 141"/>
                <a:gd name="T78" fmla="*/ 48 w 57"/>
                <a:gd name="T79" fmla="*/ 169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5"/>
                  </a:lnTo>
                  <a:lnTo>
                    <a:pt x="0" y="71"/>
                  </a:lnTo>
                  <a:lnTo>
                    <a:pt x="1" y="47"/>
                  </a:lnTo>
                  <a:lnTo>
                    <a:pt x="5" y="24"/>
                  </a:lnTo>
                  <a:lnTo>
                    <a:pt x="14" y="7"/>
                  </a:lnTo>
                  <a:lnTo>
                    <a:pt x="28" y="0"/>
                  </a:lnTo>
                  <a:lnTo>
                    <a:pt x="42" y="7"/>
                  </a:lnTo>
                  <a:lnTo>
                    <a:pt x="48" y="19"/>
                  </a:lnTo>
                  <a:lnTo>
                    <a:pt x="28" y="19"/>
                  </a:lnTo>
                  <a:lnTo>
                    <a:pt x="21" y="23"/>
                  </a:lnTo>
                  <a:lnTo>
                    <a:pt x="16" y="34"/>
                  </a:lnTo>
                  <a:lnTo>
                    <a:pt x="14" y="51"/>
                  </a:lnTo>
                  <a:lnTo>
                    <a:pt x="13" y="71"/>
                  </a:lnTo>
                  <a:lnTo>
                    <a:pt x="14" y="91"/>
                  </a:lnTo>
                  <a:lnTo>
                    <a:pt x="16" y="107"/>
                  </a:lnTo>
                  <a:lnTo>
                    <a:pt x="21" y="118"/>
                  </a:lnTo>
                  <a:lnTo>
                    <a:pt x="28" y="123"/>
                  </a:lnTo>
                  <a:lnTo>
                    <a:pt x="48" y="123"/>
                  </a:lnTo>
                  <a:lnTo>
                    <a:pt x="42" y="134"/>
                  </a:lnTo>
                  <a:lnTo>
                    <a:pt x="28" y="141"/>
                  </a:lnTo>
                  <a:close/>
                  <a:moveTo>
                    <a:pt x="48" y="123"/>
                  </a:moveTo>
                  <a:lnTo>
                    <a:pt x="28" y="123"/>
                  </a:lnTo>
                  <a:lnTo>
                    <a:pt x="35" y="118"/>
                  </a:lnTo>
                  <a:lnTo>
                    <a:pt x="40" y="107"/>
                  </a:lnTo>
                  <a:lnTo>
                    <a:pt x="42" y="91"/>
                  </a:lnTo>
                  <a:lnTo>
                    <a:pt x="43" y="71"/>
                  </a:lnTo>
                  <a:lnTo>
                    <a:pt x="42" y="51"/>
                  </a:lnTo>
                  <a:lnTo>
                    <a:pt x="40" y="34"/>
                  </a:lnTo>
                  <a:lnTo>
                    <a:pt x="35" y="23"/>
                  </a:lnTo>
                  <a:lnTo>
                    <a:pt x="28" y="19"/>
                  </a:lnTo>
                  <a:lnTo>
                    <a:pt x="48" y="19"/>
                  </a:lnTo>
                  <a:lnTo>
                    <a:pt x="51" y="24"/>
                  </a:lnTo>
                  <a:lnTo>
                    <a:pt x="55" y="47"/>
                  </a:lnTo>
                  <a:lnTo>
                    <a:pt x="56" y="71"/>
                  </a:lnTo>
                  <a:lnTo>
                    <a:pt x="55" y="95"/>
                  </a:lnTo>
                  <a:lnTo>
                    <a:pt x="51" y="117"/>
                  </a:lnTo>
                  <a:lnTo>
                    <a:pt x="48" y="12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5" name="Picture 122"/>
            <p:cNvPicPr>
              <a:picLocks noChangeAspect="1" noChangeArrowheads="1"/>
            </p:cNvPicPr>
            <p:nvPr/>
          </p:nvPicPr>
          <p:blipFill>
            <a:blip r:embed="rId14" cstate="print"/>
            <a:srcRect/>
            <a:stretch>
              <a:fillRect/>
            </a:stretch>
          </p:blipFill>
          <p:spPr bwMode="auto">
            <a:xfrm>
              <a:off x="1147" y="1067"/>
              <a:ext cx="1063" cy="468"/>
            </a:xfrm>
            <a:prstGeom prst="rect">
              <a:avLst/>
            </a:prstGeom>
            <a:noFill/>
          </p:spPr>
        </p:pic>
        <p:sp>
          <p:nvSpPr>
            <p:cNvPr id="66" name="Freeform 123"/>
            <p:cNvSpPr>
              <a:spLocks/>
            </p:cNvSpPr>
            <p:nvPr/>
          </p:nvSpPr>
          <p:spPr bwMode="auto">
            <a:xfrm>
              <a:off x="376" y="357"/>
              <a:ext cx="1945" cy="1954"/>
            </a:xfrm>
            <a:custGeom>
              <a:avLst/>
              <a:gdLst>
                <a:gd name="T0" fmla="*/ 1942 w 1945"/>
                <a:gd name="T1" fmla="*/ 1258 h 1954"/>
                <a:gd name="T2" fmla="*/ 1919 w 1945"/>
                <a:gd name="T3" fmla="*/ 1110 h 1954"/>
                <a:gd name="T4" fmla="*/ 1876 w 1945"/>
                <a:gd name="T5" fmla="*/ 971 h 1954"/>
                <a:gd name="T6" fmla="*/ 1812 w 1945"/>
                <a:gd name="T7" fmla="*/ 841 h 1954"/>
                <a:gd name="T8" fmla="*/ 1732 w 1945"/>
                <a:gd name="T9" fmla="*/ 723 h 1954"/>
                <a:gd name="T10" fmla="*/ 1635 w 1945"/>
                <a:gd name="T11" fmla="*/ 619 h 1954"/>
                <a:gd name="T12" fmla="*/ 1524 w 1945"/>
                <a:gd name="T13" fmla="*/ 529 h 1954"/>
                <a:gd name="T14" fmla="*/ 1400 w 1945"/>
                <a:gd name="T15" fmla="*/ 457 h 1954"/>
                <a:gd name="T16" fmla="*/ 1266 w 1945"/>
                <a:gd name="T17" fmla="*/ 403 h 1954"/>
                <a:gd name="T18" fmla="*/ 1123 w 1945"/>
                <a:gd name="T19" fmla="*/ 369 h 1954"/>
                <a:gd name="T20" fmla="*/ 973 w 1945"/>
                <a:gd name="T21" fmla="*/ 357 h 1954"/>
                <a:gd name="T22" fmla="*/ 822 w 1945"/>
                <a:gd name="T23" fmla="*/ 369 h 1954"/>
                <a:gd name="T24" fmla="*/ 679 w 1945"/>
                <a:gd name="T25" fmla="*/ 403 h 1954"/>
                <a:gd name="T26" fmla="*/ 545 w 1945"/>
                <a:gd name="T27" fmla="*/ 457 h 1954"/>
                <a:gd name="T28" fmla="*/ 422 w 1945"/>
                <a:gd name="T29" fmla="*/ 529 h 1954"/>
                <a:gd name="T30" fmla="*/ 311 w 1945"/>
                <a:gd name="T31" fmla="*/ 619 h 1954"/>
                <a:gd name="T32" fmla="*/ 214 w 1945"/>
                <a:gd name="T33" fmla="*/ 723 h 1954"/>
                <a:gd name="T34" fmla="*/ 133 w 1945"/>
                <a:gd name="T35" fmla="*/ 841 h 1954"/>
                <a:gd name="T36" fmla="*/ 70 w 1945"/>
                <a:gd name="T37" fmla="*/ 971 h 1954"/>
                <a:gd name="T38" fmla="*/ 26 w 1945"/>
                <a:gd name="T39" fmla="*/ 1110 h 1954"/>
                <a:gd name="T40" fmla="*/ 3 w 1945"/>
                <a:gd name="T41" fmla="*/ 1258 h 1954"/>
                <a:gd name="T42" fmla="*/ 3 w 1945"/>
                <a:gd name="T43" fmla="*/ 1411 h 1954"/>
                <a:gd name="T44" fmla="*/ 26 w 1945"/>
                <a:gd name="T45" fmla="*/ 1558 h 1954"/>
                <a:gd name="T46" fmla="*/ 70 w 1945"/>
                <a:gd name="T47" fmla="*/ 1698 h 1954"/>
                <a:gd name="T48" fmla="*/ 133 w 1945"/>
                <a:gd name="T49" fmla="*/ 1827 h 1954"/>
                <a:gd name="T50" fmla="*/ 214 w 1945"/>
                <a:gd name="T51" fmla="*/ 1945 h 1954"/>
                <a:gd name="T52" fmla="*/ 311 w 1945"/>
                <a:gd name="T53" fmla="*/ 2050 h 1954"/>
                <a:gd name="T54" fmla="*/ 422 w 1945"/>
                <a:gd name="T55" fmla="*/ 2139 h 1954"/>
                <a:gd name="T56" fmla="*/ 545 w 1945"/>
                <a:gd name="T57" fmla="*/ 2212 h 1954"/>
                <a:gd name="T58" fmla="*/ 679 w 1945"/>
                <a:gd name="T59" fmla="*/ 2266 h 1954"/>
                <a:gd name="T60" fmla="*/ 822 w 1945"/>
                <a:gd name="T61" fmla="*/ 2300 h 1954"/>
                <a:gd name="T62" fmla="*/ 973 w 1945"/>
                <a:gd name="T63" fmla="*/ 2311 h 1954"/>
                <a:gd name="T64" fmla="*/ 1123 w 1945"/>
                <a:gd name="T65" fmla="*/ 2300 h 1954"/>
                <a:gd name="T66" fmla="*/ 1266 w 1945"/>
                <a:gd name="T67" fmla="*/ 2266 h 1954"/>
                <a:gd name="T68" fmla="*/ 1400 w 1945"/>
                <a:gd name="T69" fmla="*/ 2212 h 1954"/>
                <a:gd name="T70" fmla="*/ 1524 w 1945"/>
                <a:gd name="T71" fmla="*/ 2139 h 1954"/>
                <a:gd name="T72" fmla="*/ 1635 w 1945"/>
                <a:gd name="T73" fmla="*/ 2050 h 1954"/>
                <a:gd name="T74" fmla="*/ 1732 w 1945"/>
                <a:gd name="T75" fmla="*/ 1945 h 1954"/>
                <a:gd name="T76" fmla="*/ 1812 w 1945"/>
                <a:gd name="T77" fmla="*/ 1827 h 1954"/>
                <a:gd name="T78" fmla="*/ 1876 w 1945"/>
                <a:gd name="T79" fmla="*/ 1698 h 1954"/>
                <a:gd name="T80" fmla="*/ 1919 w 1945"/>
                <a:gd name="T81" fmla="*/ 1558 h 1954"/>
                <a:gd name="T82" fmla="*/ 1942 w 1945"/>
                <a:gd name="T83" fmla="*/ 1411 h 19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5" h="1954">
                  <a:moveTo>
                    <a:pt x="1945" y="977"/>
                  </a:moveTo>
                  <a:lnTo>
                    <a:pt x="1942" y="901"/>
                  </a:lnTo>
                  <a:lnTo>
                    <a:pt x="1934" y="826"/>
                  </a:lnTo>
                  <a:lnTo>
                    <a:pt x="1919" y="753"/>
                  </a:lnTo>
                  <a:lnTo>
                    <a:pt x="1900" y="682"/>
                  </a:lnTo>
                  <a:lnTo>
                    <a:pt x="1876" y="614"/>
                  </a:lnTo>
                  <a:lnTo>
                    <a:pt x="1846" y="548"/>
                  </a:lnTo>
                  <a:lnTo>
                    <a:pt x="1812" y="484"/>
                  </a:lnTo>
                  <a:lnTo>
                    <a:pt x="1774" y="424"/>
                  </a:lnTo>
                  <a:lnTo>
                    <a:pt x="1732" y="366"/>
                  </a:lnTo>
                  <a:lnTo>
                    <a:pt x="1685" y="312"/>
                  </a:lnTo>
                  <a:lnTo>
                    <a:pt x="1635" y="262"/>
                  </a:lnTo>
                  <a:lnTo>
                    <a:pt x="1581" y="215"/>
                  </a:lnTo>
                  <a:lnTo>
                    <a:pt x="1524" y="172"/>
                  </a:lnTo>
                  <a:lnTo>
                    <a:pt x="1464" y="134"/>
                  </a:lnTo>
                  <a:lnTo>
                    <a:pt x="1400" y="100"/>
                  </a:lnTo>
                  <a:lnTo>
                    <a:pt x="1335" y="70"/>
                  </a:lnTo>
                  <a:lnTo>
                    <a:pt x="1266" y="46"/>
                  </a:lnTo>
                  <a:lnTo>
                    <a:pt x="1196" y="26"/>
                  </a:lnTo>
                  <a:lnTo>
                    <a:pt x="1123" y="12"/>
                  </a:lnTo>
                  <a:lnTo>
                    <a:pt x="1049" y="3"/>
                  </a:lnTo>
                  <a:lnTo>
                    <a:pt x="973" y="0"/>
                  </a:lnTo>
                  <a:lnTo>
                    <a:pt x="897" y="3"/>
                  </a:lnTo>
                  <a:lnTo>
                    <a:pt x="822" y="12"/>
                  </a:lnTo>
                  <a:lnTo>
                    <a:pt x="750" y="26"/>
                  </a:lnTo>
                  <a:lnTo>
                    <a:pt x="679" y="46"/>
                  </a:lnTo>
                  <a:lnTo>
                    <a:pt x="611" y="70"/>
                  </a:lnTo>
                  <a:lnTo>
                    <a:pt x="545" y="100"/>
                  </a:lnTo>
                  <a:lnTo>
                    <a:pt x="482" y="134"/>
                  </a:lnTo>
                  <a:lnTo>
                    <a:pt x="422" y="172"/>
                  </a:lnTo>
                  <a:lnTo>
                    <a:pt x="365" y="215"/>
                  </a:lnTo>
                  <a:lnTo>
                    <a:pt x="311" y="262"/>
                  </a:lnTo>
                  <a:lnTo>
                    <a:pt x="261" y="312"/>
                  </a:lnTo>
                  <a:lnTo>
                    <a:pt x="214" y="366"/>
                  </a:lnTo>
                  <a:lnTo>
                    <a:pt x="171" y="424"/>
                  </a:lnTo>
                  <a:lnTo>
                    <a:pt x="133" y="484"/>
                  </a:lnTo>
                  <a:lnTo>
                    <a:pt x="99" y="548"/>
                  </a:lnTo>
                  <a:lnTo>
                    <a:pt x="70" y="614"/>
                  </a:lnTo>
                  <a:lnTo>
                    <a:pt x="45" y="682"/>
                  </a:lnTo>
                  <a:lnTo>
                    <a:pt x="26" y="753"/>
                  </a:lnTo>
                  <a:lnTo>
                    <a:pt x="12" y="826"/>
                  </a:lnTo>
                  <a:lnTo>
                    <a:pt x="3" y="901"/>
                  </a:lnTo>
                  <a:lnTo>
                    <a:pt x="0" y="977"/>
                  </a:lnTo>
                  <a:lnTo>
                    <a:pt x="3" y="1054"/>
                  </a:lnTo>
                  <a:lnTo>
                    <a:pt x="12" y="1128"/>
                  </a:lnTo>
                  <a:lnTo>
                    <a:pt x="26" y="1201"/>
                  </a:lnTo>
                  <a:lnTo>
                    <a:pt x="45" y="1272"/>
                  </a:lnTo>
                  <a:lnTo>
                    <a:pt x="70" y="1341"/>
                  </a:lnTo>
                  <a:lnTo>
                    <a:pt x="99" y="1407"/>
                  </a:lnTo>
                  <a:lnTo>
                    <a:pt x="133" y="1470"/>
                  </a:lnTo>
                  <a:lnTo>
                    <a:pt x="171" y="1531"/>
                  </a:lnTo>
                  <a:lnTo>
                    <a:pt x="214" y="1588"/>
                  </a:lnTo>
                  <a:lnTo>
                    <a:pt x="261" y="1642"/>
                  </a:lnTo>
                  <a:lnTo>
                    <a:pt x="311" y="1693"/>
                  </a:lnTo>
                  <a:lnTo>
                    <a:pt x="365" y="1740"/>
                  </a:lnTo>
                  <a:lnTo>
                    <a:pt x="422" y="1782"/>
                  </a:lnTo>
                  <a:lnTo>
                    <a:pt x="482" y="1821"/>
                  </a:lnTo>
                  <a:lnTo>
                    <a:pt x="545" y="1855"/>
                  </a:lnTo>
                  <a:lnTo>
                    <a:pt x="611" y="1884"/>
                  </a:lnTo>
                  <a:lnTo>
                    <a:pt x="679" y="1909"/>
                  </a:lnTo>
                  <a:lnTo>
                    <a:pt x="750" y="1928"/>
                  </a:lnTo>
                  <a:lnTo>
                    <a:pt x="822" y="1943"/>
                  </a:lnTo>
                  <a:lnTo>
                    <a:pt x="897" y="1951"/>
                  </a:lnTo>
                  <a:lnTo>
                    <a:pt x="973" y="1954"/>
                  </a:lnTo>
                  <a:lnTo>
                    <a:pt x="1049" y="1951"/>
                  </a:lnTo>
                  <a:lnTo>
                    <a:pt x="1123" y="1943"/>
                  </a:lnTo>
                  <a:lnTo>
                    <a:pt x="1196" y="1928"/>
                  </a:lnTo>
                  <a:lnTo>
                    <a:pt x="1266" y="1909"/>
                  </a:lnTo>
                  <a:lnTo>
                    <a:pt x="1335" y="1884"/>
                  </a:lnTo>
                  <a:lnTo>
                    <a:pt x="1400" y="1855"/>
                  </a:lnTo>
                  <a:lnTo>
                    <a:pt x="1464" y="1821"/>
                  </a:lnTo>
                  <a:lnTo>
                    <a:pt x="1524" y="1782"/>
                  </a:lnTo>
                  <a:lnTo>
                    <a:pt x="1581" y="1740"/>
                  </a:lnTo>
                  <a:lnTo>
                    <a:pt x="1635" y="1693"/>
                  </a:lnTo>
                  <a:lnTo>
                    <a:pt x="1685" y="1642"/>
                  </a:lnTo>
                  <a:lnTo>
                    <a:pt x="1732" y="1588"/>
                  </a:lnTo>
                  <a:lnTo>
                    <a:pt x="1774" y="1531"/>
                  </a:lnTo>
                  <a:lnTo>
                    <a:pt x="1812" y="1470"/>
                  </a:lnTo>
                  <a:lnTo>
                    <a:pt x="1846" y="1407"/>
                  </a:lnTo>
                  <a:lnTo>
                    <a:pt x="1876" y="1341"/>
                  </a:lnTo>
                  <a:lnTo>
                    <a:pt x="1900" y="1272"/>
                  </a:lnTo>
                  <a:lnTo>
                    <a:pt x="1919" y="1201"/>
                  </a:lnTo>
                  <a:lnTo>
                    <a:pt x="1934" y="1128"/>
                  </a:lnTo>
                  <a:lnTo>
                    <a:pt x="1942" y="1054"/>
                  </a:lnTo>
                  <a:lnTo>
                    <a:pt x="1945" y="977"/>
                  </a:lnTo>
                  <a:close/>
                </a:path>
              </a:pathLst>
            </a:custGeom>
            <a:noFill/>
            <a:ln w="6053">
              <a:solidFill>
                <a:srgbClr val="40515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124"/>
            <p:cNvSpPr>
              <a:spLocks/>
            </p:cNvSpPr>
            <p:nvPr/>
          </p:nvSpPr>
          <p:spPr bwMode="auto">
            <a:xfrm>
              <a:off x="-184" y="5"/>
              <a:ext cx="2936" cy="2613"/>
            </a:xfrm>
            <a:custGeom>
              <a:avLst/>
              <a:gdLst>
                <a:gd name="T0" fmla="*/ 288 w 2747"/>
                <a:gd name="T1" fmla="*/ 5 h 2613"/>
                <a:gd name="T2" fmla="*/ 121 w 2747"/>
                <a:gd name="T3" fmla="*/ 10 h 2613"/>
                <a:gd name="T4" fmla="*/ 36 w 2747"/>
                <a:gd name="T5" fmla="*/ 41 h 2613"/>
                <a:gd name="T6" fmla="*/ 4 w 2747"/>
                <a:gd name="T7" fmla="*/ 127 h 2613"/>
                <a:gd name="T8" fmla="*/ 0 w 2747"/>
                <a:gd name="T9" fmla="*/ 293 h 2613"/>
                <a:gd name="T10" fmla="*/ 0 w 2747"/>
                <a:gd name="T11" fmla="*/ 2329 h 2613"/>
                <a:gd name="T12" fmla="*/ 4 w 2747"/>
                <a:gd name="T13" fmla="*/ 2496 h 2613"/>
                <a:gd name="T14" fmla="*/ 36 w 2747"/>
                <a:gd name="T15" fmla="*/ 2581 h 2613"/>
                <a:gd name="T16" fmla="*/ 121 w 2747"/>
                <a:gd name="T17" fmla="*/ 2613 h 2613"/>
                <a:gd name="T18" fmla="*/ 288 w 2747"/>
                <a:gd name="T19" fmla="*/ 2617 h 2613"/>
                <a:gd name="T20" fmla="*/ 2458 w 2747"/>
                <a:gd name="T21" fmla="*/ 2617 h 2613"/>
                <a:gd name="T22" fmla="*/ 2625 w 2747"/>
                <a:gd name="T23" fmla="*/ 2613 h 2613"/>
                <a:gd name="T24" fmla="*/ 2710 w 2747"/>
                <a:gd name="T25" fmla="*/ 2581 h 2613"/>
                <a:gd name="T26" fmla="*/ 2742 w 2747"/>
                <a:gd name="T27" fmla="*/ 2496 h 2613"/>
                <a:gd name="T28" fmla="*/ 2746 w 2747"/>
                <a:gd name="T29" fmla="*/ 2329 h 2613"/>
                <a:gd name="T30" fmla="*/ 2746 w 2747"/>
                <a:gd name="T31" fmla="*/ 293 h 2613"/>
                <a:gd name="T32" fmla="*/ 2742 w 2747"/>
                <a:gd name="T33" fmla="*/ 126 h 2613"/>
                <a:gd name="T34" fmla="*/ 2710 w 2747"/>
                <a:gd name="T35" fmla="*/ 41 h 2613"/>
                <a:gd name="T36" fmla="*/ 2625 w 2747"/>
                <a:gd name="T37" fmla="*/ 9 h 2613"/>
                <a:gd name="T38" fmla="*/ 2458 w 2747"/>
                <a:gd name="T39" fmla="*/ 5 h 2613"/>
                <a:gd name="T40" fmla="*/ 288 w 2747"/>
                <a:gd name="T41" fmla="*/ 5 h 26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47" h="2613">
                  <a:moveTo>
                    <a:pt x="288" y="0"/>
                  </a:moveTo>
                  <a:lnTo>
                    <a:pt x="121" y="5"/>
                  </a:lnTo>
                  <a:lnTo>
                    <a:pt x="36" y="36"/>
                  </a:lnTo>
                  <a:lnTo>
                    <a:pt x="4" y="122"/>
                  </a:lnTo>
                  <a:lnTo>
                    <a:pt x="0" y="288"/>
                  </a:lnTo>
                  <a:lnTo>
                    <a:pt x="0" y="2324"/>
                  </a:lnTo>
                  <a:lnTo>
                    <a:pt x="4" y="2491"/>
                  </a:lnTo>
                  <a:lnTo>
                    <a:pt x="36" y="2576"/>
                  </a:lnTo>
                  <a:lnTo>
                    <a:pt x="121" y="2608"/>
                  </a:lnTo>
                  <a:lnTo>
                    <a:pt x="288" y="2612"/>
                  </a:lnTo>
                  <a:lnTo>
                    <a:pt x="2458" y="2612"/>
                  </a:lnTo>
                  <a:lnTo>
                    <a:pt x="2625" y="2608"/>
                  </a:lnTo>
                  <a:lnTo>
                    <a:pt x="2710" y="2576"/>
                  </a:lnTo>
                  <a:lnTo>
                    <a:pt x="2742" y="2491"/>
                  </a:lnTo>
                  <a:lnTo>
                    <a:pt x="2746" y="2324"/>
                  </a:lnTo>
                  <a:lnTo>
                    <a:pt x="2746" y="288"/>
                  </a:lnTo>
                  <a:lnTo>
                    <a:pt x="2742" y="121"/>
                  </a:lnTo>
                  <a:lnTo>
                    <a:pt x="2710" y="36"/>
                  </a:lnTo>
                  <a:lnTo>
                    <a:pt x="2625" y="4"/>
                  </a:lnTo>
                  <a:lnTo>
                    <a:pt x="2458"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1756930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Low-air warning device </a:t>
            </a:r>
            <a:endParaRPr lang="en-CA" sz="4000" dirty="0"/>
          </a:p>
        </p:txBody>
      </p:sp>
      <p:sp>
        <p:nvSpPr>
          <p:cNvPr id="3" name="Text Placeholder 2"/>
          <p:cNvSpPr>
            <a:spLocks noGrp="1"/>
          </p:cNvSpPr>
          <p:nvPr>
            <p:ph type="body" sz="quarter" idx="10"/>
          </p:nvPr>
        </p:nvSpPr>
        <p:spPr>
          <a:xfrm>
            <a:off x="617731" y="1656418"/>
            <a:ext cx="5341581" cy="3791482"/>
          </a:xfrm>
        </p:spPr>
        <p:txBody>
          <a:bodyPr/>
          <a:lstStyle/>
          <a:p>
            <a:pPr marL="0" indent="0">
              <a:buNone/>
            </a:pPr>
            <a:r>
              <a:rPr lang="en-US" sz="1800" dirty="0"/>
              <a:t>The low-air warning device </a:t>
            </a:r>
            <a:r>
              <a:rPr lang="en-US" sz="1800" dirty="0" smtClean="0"/>
              <a:t>(with a light and buzzer) must </a:t>
            </a:r>
            <a:r>
              <a:rPr lang="en-US" sz="1800" dirty="0"/>
              <a:t>come on when air pressure drops below 60 psi (414 kPa).</a:t>
            </a:r>
          </a:p>
          <a:p>
            <a:pPr marL="0" indent="0">
              <a:buNone/>
            </a:pPr>
            <a:r>
              <a:rPr lang="en-US" sz="1800" dirty="0"/>
              <a:t>All vehicles equipped with air brakes must have a warning device to indicate if the air pressure in the system drops to a dangerous level. </a:t>
            </a:r>
          </a:p>
          <a:p>
            <a:pPr marL="0" indent="0">
              <a:buNone/>
            </a:pPr>
            <a:r>
              <a:rPr lang="en-US" sz="1800" dirty="0"/>
              <a:t>This could occur if there’s an air leak, or if you apply the brakes repeatedly and have used up the air supply more rapidly than the compressor can replenish it.</a:t>
            </a:r>
          </a:p>
          <a:p>
            <a:pPr marL="0" indent="0">
              <a:buNone/>
            </a:pPr>
            <a:endParaRPr lang="en-US" sz="2000" dirty="0"/>
          </a:p>
          <a:p>
            <a:endParaRPr lang="en-CA" dirty="0"/>
          </a:p>
        </p:txBody>
      </p:sp>
      <p:grpSp>
        <p:nvGrpSpPr>
          <p:cNvPr id="4" name="Group 7895"/>
          <p:cNvGrpSpPr>
            <a:grpSpLocks/>
          </p:cNvGrpSpPr>
          <p:nvPr/>
        </p:nvGrpSpPr>
        <p:grpSpPr bwMode="auto">
          <a:xfrm>
            <a:off x="6172594" y="1436914"/>
            <a:ext cx="5440681" cy="3909527"/>
            <a:chOff x="4320" y="161"/>
            <a:chExt cx="4389" cy="3780"/>
          </a:xfrm>
        </p:grpSpPr>
        <p:pic>
          <p:nvPicPr>
            <p:cNvPr id="5" name="Picture 2216"/>
            <p:cNvPicPr>
              <a:picLocks noChangeAspect="1" noChangeArrowheads="1"/>
            </p:cNvPicPr>
            <p:nvPr/>
          </p:nvPicPr>
          <p:blipFill>
            <a:blip r:embed="rId3" cstate="print"/>
            <a:srcRect/>
            <a:stretch>
              <a:fillRect/>
            </a:stretch>
          </p:blipFill>
          <p:spPr bwMode="auto">
            <a:xfrm>
              <a:off x="5048" y="2747"/>
              <a:ext cx="2666" cy="98"/>
            </a:xfrm>
            <a:prstGeom prst="rect">
              <a:avLst/>
            </a:prstGeom>
            <a:noFill/>
          </p:spPr>
        </p:pic>
        <p:pic>
          <p:nvPicPr>
            <p:cNvPr id="6" name="Picture 2217"/>
            <p:cNvPicPr>
              <a:picLocks noChangeAspect="1" noChangeArrowheads="1"/>
            </p:cNvPicPr>
            <p:nvPr/>
          </p:nvPicPr>
          <p:blipFill>
            <a:blip r:embed="rId4" cstate="print"/>
            <a:srcRect/>
            <a:stretch>
              <a:fillRect/>
            </a:stretch>
          </p:blipFill>
          <p:spPr bwMode="auto">
            <a:xfrm>
              <a:off x="4630" y="1281"/>
              <a:ext cx="4074" cy="2654"/>
            </a:xfrm>
            <a:prstGeom prst="rect">
              <a:avLst/>
            </a:prstGeom>
            <a:noFill/>
          </p:spPr>
        </p:pic>
        <p:pic>
          <p:nvPicPr>
            <p:cNvPr id="7" name="Picture 2218"/>
            <p:cNvPicPr>
              <a:picLocks noChangeAspect="1" noChangeArrowheads="1"/>
            </p:cNvPicPr>
            <p:nvPr/>
          </p:nvPicPr>
          <p:blipFill>
            <a:blip r:embed="rId5" cstate="print"/>
            <a:srcRect/>
            <a:stretch>
              <a:fillRect/>
            </a:stretch>
          </p:blipFill>
          <p:spPr bwMode="auto">
            <a:xfrm>
              <a:off x="4325" y="1203"/>
              <a:ext cx="386" cy="2732"/>
            </a:xfrm>
            <a:prstGeom prst="rect">
              <a:avLst/>
            </a:prstGeom>
            <a:noFill/>
          </p:spPr>
        </p:pic>
        <p:pic>
          <p:nvPicPr>
            <p:cNvPr id="8" name="Picture 2219"/>
            <p:cNvPicPr>
              <a:picLocks noChangeAspect="1" noChangeArrowheads="1"/>
            </p:cNvPicPr>
            <p:nvPr/>
          </p:nvPicPr>
          <p:blipFill>
            <a:blip r:embed="rId6" cstate="print"/>
            <a:srcRect/>
            <a:stretch>
              <a:fillRect/>
            </a:stretch>
          </p:blipFill>
          <p:spPr bwMode="auto">
            <a:xfrm>
              <a:off x="4541" y="1713"/>
              <a:ext cx="454" cy="954"/>
            </a:xfrm>
            <a:prstGeom prst="rect">
              <a:avLst/>
            </a:prstGeom>
            <a:noFill/>
          </p:spPr>
        </p:pic>
        <p:sp>
          <p:nvSpPr>
            <p:cNvPr id="9" name="Freeform 2220"/>
            <p:cNvSpPr>
              <a:spLocks/>
            </p:cNvSpPr>
            <p:nvPr/>
          </p:nvSpPr>
          <p:spPr bwMode="auto">
            <a:xfrm>
              <a:off x="7158" y="2400"/>
              <a:ext cx="37" cy="48"/>
            </a:xfrm>
            <a:custGeom>
              <a:avLst/>
              <a:gdLst>
                <a:gd name="T0" fmla="*/ 33 w 37"/>
                <a:gd name="T1" fmla="*/ 2448 h 48"/>
                <a:gd name="T2" fmla="*/ 19 w 37"/>
                <a:gd name="T3" fmla="*/ 2440 h 48"/>
                <a:gd name="T4" fmla="*/ 9 w 37"/>
                <a:gd name="T5" fmla="*/ 2429 h 48"/>
                <a:gd name="T6" fmla="*/ 2 w 37"/>
                <a:gd name="T7" fmla="*/ 2416 h 48"/>
                <a:gd name="T8" fmla="*/ 0 w 37"/>
                <a:gd name="T9" fmla="*/ 2400 h 48"/>
                <a:gd name="T10" fmla="*/ 10 w 37"/>
                <a:gd name="T11" fmla="*/ 2400 h 48"/>
                <a:gd name="T12" fmla="*/ 12 w 37"/>
                <a:gd name="T13" fmla="*/ 2412 h 48"/>
                <a:gd name="T14" fmla="*/ 18 w 37"/>
                <a:gd name="T15" fmla="*/ 2423 h 48"/>
                <a:gd name="T16" fmla="*/ 26 w 37"/>
                <a:gd name="T17" fmla="*/ 2432 h 48"/>
                <a:gd name="T18" fmla="*/ 37 w 37"/>
                <a:gd name="T19" fmla="*/ 2438 h 48"/>
                <a:gd name="T20" fmla="*/ 33 w 37"/>
                <a:gd name="T21" fmla="*/ 244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48">
                  <a:moveTo>
                    <a:pt x="33" y="48"/>
                  </a:moveTo>
                  <a:lnTo>
                    <a:pt x="19" y="40"/>
                  </a:lnTo>
                  <a:lnTo>
                    <a:pt x="9" y="29"/>
                  </a:lnTo>
                  <a:lnTo>
                    <a:pt x="2" y="16"/>
                  </a:lnTo>
                  <a:lnTo>
                    <a:pt x="0" y="0"/>
                  </a:lnTo>
                  <a:lnTo>
                    <a:pt x="10" y="0"/>
                  </a:lnTo>
                  <a:lnTo>
                    <a:pt x="12" y="12"/>
                  </a:lnTo>
                  <a:lnTo>
                    <a:pt x="18" y="23"/>
                  </a:lnTo>
                  <a:lnTo>
                    <a:pt x="26" y="32"/>
                  </a:lnTo>
                  <a:lnTo>
                    <a:pt x="37" y="38"/>
                  </a:lnTo>
                  <a:lnTo>
                    <a:pt x="33" y="48"/>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2221"/>
            <p:cNvSpPr>
              <a:spLocks/>
            </p:cNvSpPr>
            <p:nvPr/>
          </p:nvSpPr>
          <p:spPr bwMode="auto">
            <a:xfrm>
              <a:off x="7403" y="2400"/>
              <a:ext cx="37" cy="48"/>
            </a:xfrm>
            <a:custGeom>
              <a:avLst/>
              <a:gdLst>
                <a:gd name="T0" fmla="*/ 33 w 37"/>
                <a:gd name="T1" fmla="*/ 2448 h 48"/>
                <a:gd name="T2" fmla="*/ 20 w 37"/>
                <a:gd name="T3" fmla="*/ 2440 h 48"/>
                <a:gd name="T4" fmla="*/ 9 w 37"/>
                <a:gd name="T5" fmla="*/ 2429 h 48"/>
                <a:gd name="T6" fmla="*/ 3 w 37"/>
                <a:gd name="T7" fmla="*/ 2416 h 48"/>
                <a:gd name="T8" fmla="*/ 0 w 37"/>
                <a:gd name="T9" fmla="*/ 2400 h 48"/>
                <a:gd name="T10" fmla="*/ 11 w 37"/>
                <a:gd name="T11" fmla="*/ 2400 h 48"/>
                <a:gd name="T12" fmla="*/ 13 w 37"/>
                <a:gd name="T13" fmla="*/ 2412 h 48"/>
                <a:gd name="T14" fmla="*/ 18 w 37"/>
                <a:gd name="T15" fmla="*/ 2423 h 48"/>
                <a:gd name="T16" fmla="*/ 26 w 37"/>
                <a:gd name="T17" fmla="*/ 2432 h 48"/>
                <a:gd name="T18" fmla="*/ 37 w 37"/>
                <a:gd name="T19" fmla="*/ 2438 h 48"/>
                <a:gd name="T20" fmla="*/ 33 w 37"/>
                <a:gd name="T21" fmla="*/ 244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48">
                  <a:moveTo>
                    <a:pt x="33" y="48"/>
                  </a:moveTo>
                  <a:lnTo>
                    <a:pt x="20" y="40"/>
                  </a:lnTo>
                  <a:lnTo>
                    <a:pt x="9" y="29"/>
                  </a:lnTo>
                  <a:lnTo>
                    <a:pt x="3" y="16"/>
                  </a:lnTo>
                  <a:lnTo>
                    <a:pt x="0" y="0"/>
                  </a:lnTo>
                  <a:lnTo>
                    <a:pt x="11" y="0"/>
                  </a:lnTo>
                  <a:lnTo>
                    <a:pt x="13" y="12"/>
                  </a:lnTo>
                  <a:lnTo>
                    <a:pt x="18" y="23"/>
                  </a:lnTo>
                  <a:lnTo>
                    <a:pt x="26" y="32"/>
                  </a:lnTo>
                  <a:lnTo>
                    <a:pt x="37" y="38"/>
                  </a:lnTo>
                  <a:lnTo>
                    <a:pt x="33" y="48"/>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AutoShape 2222"/>
            <p:cNvSpPr>
              <a:spLocks/>
            </p:cNvSpPr>
            <p:nvPr/>
          </p:nvSpPr>
          <p:spPr bwMode="auto">
            <a:xfrm>
              <a:off x="5876" y="2346"/>
              <a:ext cx="26" cy="41"/>
            </a:xfrm>
            <a:custGeom>
              <a:avLst/>
              <a:gdLst>
                <a:gd name="T0" fmla="*/ 20 w 26"/>
                <a:gd name="T1" fmla="*/ 2387 h 41"/>
                <a:gd name="T2" fmla="*/ 5 w 26"/>
                <a:gd name="T3" fmla="*/ 2387 h 41"/>
                <a:gd name="T4" fmla="*/ 0 w 26"/>
                <a:gd name="T5" fmla="*/ 2379 h 41"/>
                <a:gd name="T6" fmla="*/ 0 w 26"/>
                <a:gd name="T7" fmla="*/ 2355 h 41"/>
                <a:gd name="T8" fmla="*/ 5 w 26"/>
                <a:gd name="T9" fmla="*/ 2347 h 41"/>
                <a:gd name="T10" fmla="*/ 20 w 26"/>
                <a:gd name="T11" fmla="*/ 2347 h 41"/>
                <a:gd name="T12" fmla="*/ 24 w 26"/>
                <a:gd name="T13" fmla="*/ 2352 h 41"/>
                <a:gd name="T14" fmla="*/ 8 w 26"/>
                <a:gd name="T15" fmla="*/ 2352 h 41"/>
                <a:gd name="T16" fmla="*/ 5 w 26"/>
                <a:gd name="T17" fmla="*/ 2358 h 41"/>
                <a:gd name="T18" fmla="*/ 5 w 26"/>
                <a:gd name="T19" fmla="*/ 2376 h 41"/>
                <a:gd name="T20" fmla="*/ 8 w 26"/>
                <a:gd name="T21" fmla="*/ 2382 h 41"/>
                <a:gd name="T22" fmla="*/ 24 w 26"/>
                <a:gd name="T23" fmla="*/ 2382 h 41"/>
                <a:gd name="T24" fmla="*/ 20 w 26"/>
                <a:gd name="T25" fmla="*/ 2387 h 41"/>
                <a:gd name="T26" fmla="*/ 24 w 26"/>
                <a:gd name="T27" fmla="*/ 2382 h 41"/>
                <a:gd name="T28" fmla="*/ 17 w 26"/>
                <a:gd name="T29" fmla="*/ 2382 h 41"/>
                <a:gd name="T30" fmla="*/ 20 w 26"/>
                <a:gd name="T31" fmla="*/ 2376 h 41"/>
                <a:gd name="T32" fmla="*/ 20 w 26"/>
                <a:gd name="T33" fmla="*/ 2358 h 41"/>
                <a:gd name="T34" fmla="*/ 17 w 26"/>
                <a:gd name="T35" fmla="*/ 2352 h 41"/>
                <a:gd name="T36" fmla="*/ 24 w 26"/>
                <a:gd name="T37" fmla="*/ 2352 h 41"/>
                <a:gd name="T38" fmla="*/ 25 w 26"/>
                <a:gd name="T39" fmla="*/ 2355 h 41"/>
                <a:gd name="T40" fmla="*/ 25 w 26"/>
                <a:gd name="T41" fmla="*/ 2379 h 41"/>
                <a:gd name="T42" fmla="*/ 24 w 26"/>
                <a:gd name="T43" fmla="*/ 2382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41">
                  <a:moveTo>
                    <a:pt x="20" y="40"/>
                  </a:moveTo>
                  <a:lnTo>
                    <a:pt x="5" y="40"/>
                  </a:lnTo>
                  <a:lnTo>
                    <a:pt x="0" y="32"/>
                  </a:lnTo>
                  <a:lnTo>
                    <a:pt x="0" y="8"/>
                  </a:lnTo>
                  <a:lnTo>
                    <a:pt x="5" y="0"/>
                  </a:lnTo>
                  <a:lnTo>
                    <a:pt x="20" y="0"/>
                  </a:lnTo>
                  <a:lnTo>
                    <a:pt x="24" y="5"/>
                  </a:lnTo>
                  <a:lnTo>
                    <a:pt x="8" y="5"/>
                  </a:lnTo>
                  <a:lnTo>
                    <a:pt x="5" y="11"/>
                  </a:lnTo>
                  <a:lnTo>
                    <a:pt x="5" y="29"/>
                  </a:lnTo>
                  <a:lnTo>
                    <a:pt x="8" y="35"/>
                  </a:lnTo>
                  <a:lnTo>
                    <a:pt x="24" y="35"/>
                  </a:lnTo>
                  <a:lnTo>
                    <a:pt x="20" y="40"/>
                  </a:lnTo>
                  <a:close/>
                  <a:moveTo>
                    <a:pt x="24" y="35"/>
                  </a:moveTo>
                  <a:lnTo>
                    <a:pt x="17" y="35"/>
                  </a:lnTo>
                  <a:lnTo>
                    <a:pt x="20" y="29"/>
                  </a:lnTo>
                  <a:lnTo>
                    <a:pt x="20" y="11"/>
                  </a:lnTo>
                  <a:lnTo>
                    <a:pt x="17" y="5"/>
                  </a:lnTo>
                  <a:lnTo>
                    <a:pt x="24" y="5"/>
                  </a:lnTo>
                  <a:lnTo>
                    <a:pt x="25" y="8"/>
                  </a:lnTo>
                  <a:lnTo>
                    <a:pt x="25" y="32"/>
                  </a:lnTo>
                  <a:lnTo>
                    <a:pt x="2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AutoShape 2223"/>
            <p:cNvSpPr>
              <a:spLocks/>
            </p:cNvSpPr>
            <p:nvPr/>
          </p:nvSpPr>
          <p:spPr bwMode="auto">
            <a:xfrm>
              <a:off x="6193" y="2294"/>
              <a:ext cx="25" cy="40"/>
            </a:xfrm>
            <a:custGeom>
              <a:avLst/>
              <a:gdLst>
                <a:gd name="T0" fmla="*/ 1 w 25"/>
                <a:gd name="T1" fmla="*/ 2306 h 40"/>
                <a:gd name="T2" fmla="*/ 1 w 25"/>
                <a:gd name="T3" fmla="*/ 2299 h 40"/>
                <a:gd name="T4" fmla="*/ 4 w 25"/>
                <a:gd name="T5" fmla="*/ 2296 h 40"/>
                <a:gd name="T6" fmla="*/ 7 w 25"/>
                <a:gd name="T7" fmla="*/ 2295 h 40"/>
                <a:gd name="T8" fmla="*/ 17 w 25"/>
                <a:gd name="T9" fmla="*/ 2295 h 40"/>
                <a:gd name="T10" fmla="*/ 22 w 25"/>
                <a:gd name="T11" fmla="*/ 2300 h 40"/>
                <a:gd name="T12" fmla="*/ 22 w 25"/>
                <a:gd name="T13" fmla="*/ 2300 h 40"/>
                <a:gd name="T14" fmla="*/ 7 w 25"/>
                <a:gd name="T15" fmla="*/ 2300 h 40"/>
                <a:gd name="T16" fmla="*/ 4 w 25"/>
                <a:gd name="T17" fmla="*/ 2302 h 40"/>
                <a:gd name="T18" fmla="*/ 1 w 25"/>
                <a:gd name="T19" fmla="*/ 2306 h 40"/>
                <a:gd name="T20" fmla="*/ 25 w 25"/>
                <a:gd name="T21" fmla="*/ 2335 h 40"/>
                <a:gd name="T22" fmla="*/ 0 w 25"/>
                <a:gd name="T23" fmla="*/ 2335 h 40"/>
                <a:gd name="T24" fmla="*/ 0 w 25"/>
                <a:gd name="T25" fmla="*/ 2334 h 40"/>
                <a:gd name="T26" fmla="*/ 4 w 25"/>
                <a:gd name="T27" fmla="*/ 2329 h 40"/>
                <a:gd name="T28" fmla="*/ 10 w 25"/>
                <a:gd name="T29" fmla="*/ 2322 h 40"/>
                <a:gd name="T30" fmla="*/ 16 w 25"/>
                <a:gd name="T31" fmla="*/ 2313 h 40"/>
                <a:gd name="T32" fmla="*/ 17 w 25"/>
                <a:gd name="T33" fmla="*/ 2311 h 40"/>
                <a:gd name="T34" fmla="*/ 17 w 25"/>
                <a:gd name="T35" fmla="*/ 2304 h 40"/>
                <a:gd name="T36" fmla="*/ 14 w 25"/>
                <a:gd name="T37" fmla="*/ 2300 h 40"/>
                <a:gd name="T38" fmla="*/ 22 w 25"/>
                <a:gd name="T39" fmla="*/ 2300 h 40"/>
                <a:gd name="T40" fmla="*/ 22 w 25"/>
                <a:gd name="T41" fmla="*/ 2314 h 40"/>
                <a:gd name="T42" fmla="*/ 19 w 25"/>
                <a:gd name="T43" fmla="*/ 2319 h 40"/>
                <a:gd name="T44" fmla="*/ 10 w 25"/>
                <a:gd name="T45" fmla="*/ 2329 h 40"/>
                <a:gd name="T46" fmla="*/ 25 w 25"/>
                <a:gd name="T47" fmla="*/ 2329 h 40"/>
                <a:gd name="T48" fmla="*/ 25 w 25"/>
                <a:gd name="T49" fmla="*/ 2335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40">
                  <a:moveTo>
                    <a:pt x="1" y="11"/>
                  </a:moveTo>
                  <a:lnTo>
                    <a:pt x="1" y="4"/>
                  </a:lnTo>
                  <a:lnTo>
                    <a:pt x="4" y="1"/>
                  </a:lnTo>
                  <a:lnTo>
                    <a:pt x="7" y="0"/>
                  </a:lnTo>
                  <a:lnTo>
                    <a:pt x="17" y="0"/>
                  </a:lnTo>
                  <a:lnTo>
                    <a:pt x="22" y="5"/>
                  </a:lnTo>
                  <a:lnTo>
                    <a:pt x="7" y="5"/>
                  </a:lnTo>
                  <a:lnTo>
                    <a:pt x="4" y="7"/>
                  </a:lnTo>
                  <a:lnTo>
                    <a:pt x="1" y="11"/>
                  </a:lnTo>
                  <a:close/>
                  <a:moveTo>
                    <a:pt x="25" y="40"/>
                  </a:moveTo>
                  <a:lnTo>
                    <a:pt x="0" y="40"/>
                  </a:lnTo>
                  <a:lnTo>
                    <a:pt x="0" y="39"/>
                  </a:lnTo>
                  <a:lnTo>
                    <a:pt x="4" y="34"/>
                  </a:lnTo>
                  <a:lnTo>
                    <a:pt x="10" y="27"/>
                  </a:lnTo>
                  <a:lnTo>
                    <a:pt x="16" y="18"/>
                  </a:lnTo>
                  <a:lnTo>
                    <a:pt x="17" y="16"/>
                  </a:lnTo>
                  <a:lnTo>
                    <a:pt x="17" y="9"/>
                  </a:lnTo>
                  <a:lnTo>
                    <a:pt x="14" y="5"/>
                  </a:lnTo>
                  <a:lnTo>
                    <a:pt x="22" y="5"/>
                  </a:lnTo>
                  <a:lnTo>
                    <a:pt x="22" y="19"/>
                  </a:lnTo>
                  <a:lnTo>
                    <a:pt x="19" y="24"/>
                  </a:lnTo>
                  <a:lnTo>
                    <a:pt x="10" y="34"/>
                  </a:lnTo>
                  <a:lnTo>
                    <a:pt x="25" y="34"/>
                  </a:lnTo>
                  <a:lnTo>
                    <a:pt x="25"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AutoShape 2224"/>
            <p:cNvSpPr>
              <a:spLocks/>
            </p:cNvSpPr>
            <p:nvPr/>
          </p:nvSpPr>
          <p:spPr bwMode="auto">
            <a:xfrm>
              <a:off x="6222" y="2295"/>
              <a:ext cx="23" cy="40"/>
            </a:xfrm>
            <a:custGeom>
              <a:avLst/>
              <a:gdLst>
                <a:gd name="T0" fmla="*/ 3 w 23"/>
                <a:gd name="T1" fmla="*/ 2316 h 40"/>
                <a:gd name="T2" fmla="*/ 3 w 23"/>
                <a:gd name="T3" fmla="*/ 2295 h 40"/>
                <a:gd name="T4" fmla="*/ 20 w 23"/>
                <a:gd name="T5" fmla="*/ 2295 h 40"/>
                <a:gd name="T6" fmla="*/ 20 w 23"/>
                <a:gd name="T7" fmla="*/ 2301 h 40"/>
                <a:gd name="T8" fmla="*/ 8 w 23"/>
                <a:gd name="T9" fmla="*/ 2301 h 40"/>
                <a:gd name="T10" fmla="*/ 8 w 23"/>
                <a:gd name="T11" fmla="*/ 2310 h 40"/>
                <a:gd name="T12" fmla="*/ 17 w 23"/>
                <a:gd name="T13" fmla="*/ 2310 h 40"/>
                <a:gd name="T14" fmla="*/ 21 w 23"/>
                <a:gd name="T15" fmla="*/ 2314 h 40"/>
                <a:gd name="T16" fmla="*/ 11 w 23"/>
                <a:gd name="T17" fmla="*/ 2314 h 40"/>
                <a:gd name="T18" fmla="*/ 3 w 23"/>
                <a:gd name="T19" fmla="*/ 2316 h 40"/>
                <a:gd name="T20" fmla="*/ 17 w 23"/>
                <a:gd name="T21" fmla="*/ 2310 h 40"/>
                <a:gd name="T22" fmla="*/ 8 w 23"/>
                <a:gd name="T23" fmla="*/ 2310 h 40"/>
                <a:gd name="T24" fmla="*/ 17 w 23"/>
                <a:gd name="T25" fmla="*/ 2310 h 40"/>
                <a:gd name="T26" fmla="*/ 17 w 23"/>
                <a:gd name="T27" fmla="*/ 2310 h 40"/>
                <a:gd name="T28" fmla="*/ 22 w 23"/>
                <a:gd name="T29" fmla="*/ 2330 h 40"/>
                <a:gd name="T30" fmla="*/ 13 w 23"/>
                <a:gd name="T31" fmla="*/ 2330 h 40"/>
                <a:gd name="T32" fmla="*/ 17 w 23"/>
                <a:gd name="T33" fmla="*/ 2327 h 40"/>
                <a:gd name="T34" fmla="*/ 17 w 23"/>
                <a:gd name="T35" fmla="*/ 2318 h 40"/>
                <a:gd name="T36" fmla="*/ 11 w 23"/>
                <a:gd name="T37" fmla="*/ 2314 h 40"/>
                <a:gd name="T38" fmla="*/ 21 w 23"/>
                <a:gd name="T39" fmla="*/ 2314 h 40"/>
                <a:gd name="T40" fmla="*/ 22 w 23"/>
                <a:gd name="T41" fmla="*/ 2316 h 40"/>
                <a:gd name="T42" fmla="*/ 22 w 23"/>
                <a:gd name="T43" fmla="*/ 2330 h 40"/>
                <a:gd name="T44" fmla="*/ 17 w 23"/>
                <a:gd name="T45" fmla="*/ 2335 h 40"/>
                <a:gd name="T46" fmla="*/ 6 w 23"/>
                <a:gd name="T47" fmla="*/ 2335 h 40"/>
                <a:gd name="T48" fmla="*/ 3 w 23"/>
                <a:gd name="T49" fmla="*/ 2335 h 40"/>
                <a:gd name="T50" fmla="*/ 0 w 23"/>
                <a:gd name="T51" fmla="*/ 2333 h 40"/>
                <a:gd name="T52" fmla="*/ 0 w 23"/>
                <a:gd name="T53" fmla="*/ 2327 h 40"/>
                <a:gd name="T54" fmla="*/ 3 w 23"/>
                <a:gd name="T55" fmla="*/ 2329 h 40"/>
                <a:gd name="T56" fmla="*/ 6 w 23"/>
                <a:gd name="T57" fmla="*/ 2330 h 40"/>
                <a:gd name="T58" fmla="*/ 22 w 23"/>
                <a:gd name="T59" fmla="*/ 2330 h 40"/>
                <a:gd name="T60" fmla="*/ 22 w 23"/>
                <a:gd name="T61" fmla="*/ 2330 h 40"/>
                <a:gd name="T62" fmla="*/ 17 w 23"/>
                <a:gd name="T63" fmla="*/ 2335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 h="40">
                  <a:moveTo>
                    <a:pt x="3" y="21"/>
                  </a:moveTo>
                  <a:lnTo>
                    <a:pt x="3" y="0"/>
                  </a:lnTo>
                  <a:lnTo>
                    <a:pt x="20" y="0"/>
                  </a:lnTo>
                  <a:lnTo>
                    <a:pt x="20" y="6"/>
                  </a:lnTo>
                  <a:lnTo>
                    <a:pt x="8" y="6"/>
                  </a:lnTo>
                  <a:lnTo>
                    <a:pt x="8" y="15"/>
                  </a:lnTo>
                  <a:lnTo>
                    <a:pt x="17" y="15"/>
                  </a:lnTo>
                  <a:lnTo>
                    <a:pt x="21" y="19"/>
                  </a:lnTo>
                  <a:lnTo>
                    <a:pt x="11" y="19"/>
                  </a:lnTo>
                  <a:lnTo>
                    <a:pt x="3" y="21"/>
                  </a:lnTo>
                  <a:close/>
                  <a:moveTo>
                    <a:pt x="17" y="15"/>
                  </a:moveTo>
                  <a:lnTo>
                    <a:pt x="8" y="15"/>
                  </a:lnTo>
                  <a:lnTo>
                    <a:pt x="17" y="15"/>
                  </a:lnTo>
                  <a:close/>
                  <a:moveTo>
                    <a:pt x="22" y="35"/>
                  </a:moveTo>
                  <a:lnTo>
                    <a:pt x="13" y="35"/>
                  </a:lnTo>
                  <a:lnTo>
                    <a:pt x="17" y="32"/>
                  </a:lnTo>
                  <a:lnTo>
                    <a:pt x="17" y="23"/>
                  </a:lnTo>
                  <a:lnTo>
                    <a:pt x="11" y="19"/>
                  </a:lnTo>
                  <a:lnTo>
                    <a:pt x="21" y="19"/>
                  </a:lnTo>
                  <a:lnTo>
                    <a:pt x="22" y="21"/>
                  </a:lnTo>
                  <a:lnTo>
                    <a:pt x="22" y="35"/>
                  </a:lnTo>
                  <a:close/>
                  <a:moveTo>
                    <a:pt x="17" y="40"/>
                  </a:moveTo>
                  <a:lnTo>
                    <a:pt x="6" y="40"/>
                  </a:lnTo>
                  <a:lnTo>
                    <a:pt x="3" y="40"/>
                  </a:lnTo>
                  <a:lnTo>
                    <a:pt x="0" y="38"/>
                  </a:lnTo>
                  <a:lnTo>
                    <a:pt x="0" y="32"/>
                  </a:lnTo>
                  <a:lnTo>
                    <a:pt x="3" y="34"/>
                  </a:lnTo>
                  <a:lnTo>
                    <a:pt x="6" y="35"/>
                  </a:lnTo>
                  <a:lnTo>
                    <a:pt x="22" y="35"/>
                  </a:lnTo>
                  <a:lnTo>
                    <a:pt x="1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AutoShape 2225"/>
            <p:cNvSpPr>
              <a:spLocks/>
            </p:cNvSpPr>
            <p:nvPr/>
          </p:nvSpPr>
          <p:spPr bwMode="auto">
            <a:xfrm>
              <a:off x="6154" y="2365"/>
              <a:ext cx="19" cy="30"/>
            </a:xfrm>
            <a:custGeom>
              <a:avLst/>
              <a:gdLst>
                <a:gd name="T0" fmla="*/ 0 w 19"/>
                <a:gd name="T1" fmla="*/ 2374 h 30"/>
                <a:gd name="T2" fmla="*/ 0 w 19"/>
                <a:gd name="T3" fmla="*/ 2368 h 30"/>
                <a:gd name="T4" fmla="*/ 3 w 19"/>
                <a:gd name="T5" fmla="*/ 2366 h 30"/>
                <a:gd name="T6" fmla="*/ 5 w 19"/>
                <a:gd name="T7" fmla="*/ 2366 h 30"/>
                <a:gd name="T8" fmla="*/ 13 w 19"/>
                <a:gd name="T9" fmla="*/ 2366 h 30"/>
                <a:gd name="T10" fmla="*/ 16 w 19"/>
                <a:gd name="T11" fmla="*/ 2369 h 30"/>
                <a:gd name="T12" fmla="*/ 16 w 19"/>
                <a:gd name="T13" fmla="*/ 2370 h 30"/>
                <a:gd name="T14" fmla="*/ 5 w 19"/>
                <a:gd name="T15" fmla="*/ 2370 h 30"/>
                <a:gd name="T16" fmla="*/ 3 w 19"/>
                <a:gd name="T17" fmla="*/ 2371 h 30"/>
                <a:gd name="T18" fmla="*/ 0 w 19"/>
                <a:gd name="T19" fmla="*/ 2374 h 30"/>
                <a:gd name="T20" fmla="*/ 19 w 19"/>
                <a:gd name="T21" fmla="*/ 2395 h 30"/>
                <a:gd name="T22" fmla="*/ 0 w 19"/>
                <a:gd name="T23" fmla="*/ 2395 h 30"/>
                <a:gd name="T24" fmla="*/ 0 w 19"/>
                <a:gd name="T25" fmla="*/ 2395 h 30"/>
                <a:gd name="T26" fmla="*/ 3 w 19"/>
                <a:gd name="T27" fmla="*/ 2391 h 30"/>
                <a:gd name="T28" fmla="*/ 8 w 19"/>
                <a:gd name="T29" fmla="*/ 2386 h 30"/>
                <a:gd name="T30" fmla="*/ 11 w 19"/>
                <a:gd name="T31" fmla="*/ 2379 h 30"/>
                <a:gd name="T32" fmla="*/ 12 w 19"/>
                <a:gd name="T33" fmla="*/ 2378 h 30"/>
                <a:gd name="T34" fmla="*/ 12 w 19"/>
                <a:gd name="T35" fmla="*/ 2372 h 30"/>
                <a:gd name="T36" fmla="*/ 10 w 19"/>
                <a:gd name="T37" fmla="*/ 2370 h 30"/>
                <a:gd name="T38" fmla="*/ 16 w 19"/>
                <a:gd name="T39" fmla="*/ 2370 h 30"/>
                <a:gd name="T40" fmla="*/ 16 w 19"/>
                <a:gd name="T41" fmla="*/ 2379 h 30"/>
                <a:gd name="T42" fmla="*/ 14 w 19"/>
                <a:gd name="T43" fmla="*/ 2383 h 30"/>
                <a:gd name="T44" fmla="*/ 7 w 19"/>
                <a:gd name="T45" fmla="*/ 2391 h 30"/>
                <a:gd name="T46" fmla="*/ 19 w 19"/>
                <a:gd name="T47" fmla="*/ 2391 h 30"/>
                <a:gd name="T48" fmla="*/ 19 w 19"/>
                <a:gd name="T49" fmla="*/ 2395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 h="30">
                  <a:moveTo>
                    <a:pt x="0" y="8"/>
                  </a:moveTo>
                  <a:lnTo>
                    <a:pt x="0" y="2"/>
                  </a:lnTo>
                  <a:lnTo>
                    <a:pt x="3" y="0"/>
                  </a:lnTo>
                  <a:lnTo>
                    <a:pt x="5" y="0"/>
                  </a:lnTo>
                  <a:lnTo>
                    <a:pt x="13" y="0"/>
                  </a:lnTo>
                  <a:lnTo>
                    <a:pt x="16" y="3"/>
                  </a:lnTo>
                  <a:lnTo>
                    <a:pt x="16" y="4"/>
                  </a:lnTo>
                  <a:lnTo>
                    <a:pt x="5" y="4"/>
                  </a:lnTo>
                  <a:lnTo>
                    <a:pt x="3" y="5"/>
                  </a:lnTo>
                  <a:lnTo>
                    <a:pt x="0" y="8"/>
                  </a:lnTo>
                  <a:close/>
                  <a:moveTo>
                    <a:pt x="19" y="29"/>
                  </a:moveTo>
                  <a:lnTo>
                    <a:pt x="0" y="29"/>
                  </a:lnTo>
                  <a:lnTo>
                    <a:pt x="3" y="25"/>
                  </a:lnTo>
                  <a:lnTo>
                    <a:pt x="8" y="20"/>
                  </a:lnTo>
                  <a:lnTo>
                    <a:pt x="11" y="13"/>
                  </a:lnTo>
                  <a:lnTo>
                    <a:pt x="12" y="12"/>
                  </a:lnTo>
                  <a:lnTo>
                    <a:pt x="12" y="6"/>
                  </a:lnTo>
                  <a:lnTo>
                    <a:pt x="10" y="4"/>
                  </a:lnTo>
                  <a:lnTo>
                    <a:pt x="16" y="4"/>
                  </a:lnTo>
                  <a:lnTo>
                    <a:pt x="16" y="13"/>
                  </a:lnTo>
                  <a:lnTo>
                    <a:pt x="14" y="17"/>
                  </a:lnTo>
                  <a:lnTo>
                    <a:pt x="7" y="25"/>
                  </a:lnTo>
                  <a:lnTo>
                    <a:pt x="19" y="25"/>
                  </a:lnTo>
                  <a:lnTo>
                    <a:pt x="19" y="2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AutoShape 2226"/>
            <p:cNvSpPr>
              <a:spLocks/>
            </p:cNvSpPr>
            <p:nvPr/>
          </p:nvSpPr>
          <p:spPr bwMode="auto">
            <a:xfrm>
              <a:off x="6176" y="2365"/>
              <a:ext cx="19" cy="31"/>
            </a:xfrm>
            <a:custGeom>
              <a:avLst/>
              <a:gdLst>
                <a:gd name="T0" fmla="*/ 15 w 19"/>
                <a:gd name="T1" fmla="*/ 2396 h 31"/>
                <a:gd name="T2" fmla="*/ 5 w 19"/>
                <a:gd name="T3" fmla="*/ 2396 h 31"/>
                <a:gd name="T4" fmla="*/ 0 w 19"/>
                <a:gd name="T5" fmla="*/ 2392 h 31"/>
                <a:gd name="T6" fmla="*/ 0 w 19"/>
                <a:gd name="T7" fmla="*/ 2384 h 31"/>
                <a:gd name="T8" fmla="*/ 2 w 19"/>
                <a:gd name="T9" fmla="*/ 2382 h 31"/>
                <a:gd name="T10" fmla="*/ 5 w 19"/>
                <a:gd name="T11" fmla="*/ 2380 h 31"/>
                <a:gd name="T12" fmla="*/ 2 w 19"/>
                <a:gd name="T13" fmla="*/ 2379 h 31"/>
                <a:gd name="T14" fmla="*/ 1 w 19"/>
                <a:gd name="T15" fmla="*/ 2376 h 31"/>
                <a:gd name="T16" fmla="*/ 1 w 19"/>
                <a:gd name="T17" fmla="*/ 2369 h 31"/>
                <a:gd name="T18" fmla="*/ 5 w 19"/>
                <a:gd name="T19" fmla="*/ 2366 h 31"/>
                <a:gd name="T20" fmla="*/ 15 w 19"/>
                <a:gd name="T21" fmla="*/ 2366 h 31"/>
                <a:gd name="T22" fmla="*/ 19 w 19"/>
                <a:gd name="T23" fmla="*/ 2369 h 31"/>
                <a:gd name="T24" fmla="*/ 19 w 19"/>
                <a:gd name="T25" fmla="*/ 2370 h 31"/>
                <a:gd name="T26" fmla="*/ 7 w 19"/>
                <a:gd name="T27" fmla="*/ 2370 h 31"/>
                <a:gd name="T28" fmla="*/ 5 w 19"/>
                <a:gd name="T29" fmla="*/ 2371 h 31"/>
                <a:gd name="T30" fmla="*/ 5 w 19"/>
                <a:gd name="T31" fmla="*/ 2376 h 31"/>
                <a:gd name="T32" fmla="*/ 7 w 19"/>
                <a:gd name="T33" fmla="*/ 2378 h 31"/>
                <a:gd name="T34" fmla="*/ 18 w 19"/>
                <a:gd name="T35" fmla="*/ 2378 h 31"/>
                <a:gd name="T36" fmla="*/ 18 w 19"/>
                <a:gd name="T37" fmla="*/ 2379 h 31"/>
                <a:gd name="T38" fmla="*/ 15 w 19"/>
                <a:gd name="T39" fmla="*/ 2380 h 31"/>
                <a:gd name="T40" fmla="*/ 18 w 19"/>
                <a:gd name="T41" fmla="*/ 2382 h 31"/>
                <a:gd name="T42" fmla="*/ 18 w 19"/>
                <a:gd name="T43" fmla="*/ 2382 h 31"/>
                <a:gd name="T44" fmla="*/ 7 w 19"/>
                <a:gd name="T45" fmla="*/ 2382 h 31"/>
                <a:gd name="T46" fmla="*/ 5 w 19"/>
                <a:gd name="T47" fmla="*/ 2384 h 31"/>
                <a:gd name="T48" fmla="*/ 5 w 19"/>
                <a:gd name="T49" fmla="*/ 2390 h 31"/>
                <a:gd name="T50" fmla="*/ 7 w 19"/>
                <a:gd name="T51" fmla="*/ 2392 h 31"/>
                <a:gd name="T52" fmla="*/ 19 w 19"/>
                <a:gd name="T53" fmla="*/ 2392 h 31"/>
                <a:gd name="T54" fmla="*/ 19 w 19"/>
                <a:gd name="T55" fmla="*/ 2392 h 31"/>
                <a:gd name="T56" fmla="*/ 15 w 19"/>
                <a:gd name="T57" fmla="*/ 2396 h 31"/>
                <a:gd name="T58" fmla="*/ 18 w 19"/>
                <a:gd name="T59" fmla="*/ 2378 h 31"/>
                <a:gd name="T60" fmla="*/ 12 w 19"/>
                <a:gd name="T61" fmla="*/ 2378 h 31"/>
                <a:gd name="T62" fmla="*/ 14 w 19"/>
                <a:gd name="T63" fmla="*/ 2376 h 31"/>
                <a:gd name="T64" fmla="*/ 14 w 19"/>
                <a:gd name="T65" fmla="*/ 2371 h 31"/>
                <a:gd name="T66" fmla="*/ 13 w 19"/>
                <a:gd name="T67" fmla="*/ 2370 h 31"/>
                <a:gd name="T68" fmla="*/ 19 w 19"/>
                <a:gd name="T69" fmla="*/ 2370 h 31"/>
                <a:gd name="T70" fmla="*/ 19 w 19"/>
                <a:gd name="T71" fmla="*/ 2376 h 31"/>
                <a:gd name="T72" fmla="*/ 18 w 19"/>
                <a:gd name="T73" fmla="*/ 2378 h 31"/>
                <a:gd name="T74" fmla="*/ 19 w 19"/>
                <a:gd name="T75" fmla="*/ 2392 h 31"/>
                <a:gd name="T76" fmla="*/ 13 w 19"/>
                <a:gd name="T77" fmla="*/ 2392 h 31"/>
                <a:gd name="T78" fmla="*/ 15 w 19"/>
                <a:gd name="T79" fmla="*/ 2390 h 31"/>
                <a:gd name="T80" fmla="*/ 15 w 19"/>
                <a:gd name="T81" fmla="*/ 2384 h 31"/>
                <a:gd name="T82" fmla="*/ 13 w 19"/>
                <a:gd name="T83" fmla="*/ 2382 h 31"/>
                <a:gd name="T84" fmla="*/ 18 w 19"/>
                <a:gd name="T85" fmla="*/ 2382 h 31"/>
                <a:gd name="T86" fmla="*/ 19 w 19"/>
                <a:gd name="T87" fmla="*/ 2384 h 31"/>
                <a:gd name="T88" fmla="*/ 19 w 19"/>
                <a:gd name="T89" fmla="*/ 2392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 h="31">
                  <a:moveTo>
                    <a:pt x="15" y="30"/>
                  </a:moveTo>
                  <a:lnTo>
                    <a:pt x="5" y="30"/>
                  </a:lnTo>
                  <a:lnTo>
                    <a:pt x="0" y="26"/>
                  </a:lnTo>
                  <a:lnTo>
                    <a:pt x="0" y="18"/>
                  </a:lnTo>
                  <a:lnTo>
                    <a:pt x="2" y="16"/>
                  </a:lnTo>
                  <a:lnTo>
                    <a:pt x="5" y="14"/>
                  </a:lnTo>
                  <a:lnTo>
                    <a:pt x="2" y="13"/>
                  </a:lnTo>
                  <a:lnTo>
                    <a:pt x="1" y="10"/>
                  </a:lnTo>
                  <a:lnTo>
                    <a:pt x="1" y="3"/>
                  </a:lnTo>
                  <a:lnTo>
                    <a:pt x="5" y="0"/>
                  </a:lnTo>
                  <a:lnTo>
                    <a:pt x="15" y="0"/>
                  </a:lnTo>
                  <a:lnTo>
                    <a:pt x="19" y="3"/>
                  </a:lnTo>
                  <a:lnTo>
                    <a:pt x="19" y="4"/>
                  </a:lnTo>
                  <a:lnTo>
                    <a:pt x="7" y="4"/>
                  </a:lnTo>
                  <a:lnTo>
                    <a:pt x="5" y="5"/>
                  </a:lnTo>
                  <a:lnTo>
                    <a:pt x="5" y="10"/>
                  </a:lnTo>
                  <a:lnTo>
                    <a:pt x="7" y="12"/>
                  </a:lnTo>
                  <a:lnTo>
                    <a:pt x="18" y="12"/>
                  </a:lnTo>
                  <a:lnTo>
                    <a:pt x="18" y="13"/>
                  </a:lnTo>
                  <a:lnTo>
                    <a:pt x="15" y="14"/>
                  </a:lnTo>
                  <a:lnTo>
                    <a:pt x="18" y="16"/>
                  </a:lnTo>
                  <a:lnTo>
                    <a:pt x="7" y="16"/>
                  </a:lnTo>
                  <a:lnTo>
                    <a:pt x="5" y="18"/>
                  </a:lnTo>
                  <a:lnTo>
                    <a:pt x="5" y="24"/>
                  </a:lnTo>
                  <a:lnTo>
                    <a:pt x="7" y="26"/>
                  </a:lnTo>
                  <a:lnTo>
                    <a:pt x="19" y="26"/>
                  </a:lnTo>
                  <a:lnTo>
                    <a:pt x="15" y="30"/>
                  </a:lnTo>
                  <a:close/>
                  <a:moveTo>
                    <a:pt x="18" y="12"/>
                  </a:moveTo>
                  <a:lnTo>
                    <a:pt x="12" y="12"/>
                  </a:lnTo>
                  <a:lnTo>
                    <a:pt x="14" y="10"/>
                  </a:lnTo>
                  <a:lnTo>
                    <a:pt x="14" y="5"/>
                  </a:lnTo>
                  <a:lnTo>
                    <a:pt x="13" y="4"/>
                  </a:lnTo>
                  <a:lnTo>
                    <a:pt x="19" y="4"/>
                  </a:lnTo>
                  <a:lnTo>
                    <a:pt x="19" y="10"/>
                  </a:lnTo>
                  <a:lnTo>
                    <a:pt x="18" y="12"/>
                  </a:lnTo>
                  <a:close/>
                  <a:moveTo>
                    <a:pt x="19" y="26"/>
                  </a:moveTo>
                  <a:lnTo>
                    <a:pt x="13" y="26"/>
                  </a:lnTo>
                  <a:lnTo>
                    <a:pt x="15" y="24"/>
                  </a:lnTo>
                  <a:lnTo>
                    <a:pt x="15" y="18"/>
                  </a:lnTo>
                  <a:lnTo>
                    <a:pt x="13" y="16"/>
                  </a:lnTo>
                  <a:lnTo>
                    <a:pt x="18" y="16"/>
                  </a:lnTo>
                  <a:lnTo>
                    <a:pt x="19" y="18"/>
                  </a:lnTo>
                  <a:lnTo>
                    <a:pt x="19"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 name="Picture 2227"/>
            <p:cNvPicPr>
              <a:picLocks noChangeAspect="1" noChangeArrowheads="1"/>
            </p:cNvPicPr>
            <p:nvPr/>
          </p:nvPicPr>
          <p:blipFill>
            <a:blip r:embed="rId7" cstate="print"/>
            <a:srcRect/>
            <a:stretch>
              <a:fillRect/>
            </a:stretch>
          </p:blipFill>
          <p:spPr bwMode="auto">
            <a:xfrm>
              <a:off x="8270" y="2033"/>
              <a:ext cx="296" cy="269"/>
            </a:xfrm>
            <a:prstGeom prst="rect">
              <a:avLst/>
            </a:prstGeom>
            <a:noFill/>
          </p:spPr>
        </p:pic>
        <p:sp>
          <p:nvSpPr>
            <p:cNvPr id="17" name="Rectangle 2228"/>
            <p:cNvSpPr>
              <a:spLocks noChangeArrowheads="1"/>
            </p:cNvSpPr>
            <p:nvPr/>
          </p:nvSpPr>
          <p:spPr bwMode="auto">
            <a:xfrm>
              <a:off x="6032" y="1980"/>
              <a:ext cx="15" cy="41"/>
            </a:xfrm>
            <a:prstGeom prst="rect">
              <a:avLst/>
            </a:prstGeom>
            <a:solidFill>
              <a:srgbClr val="DEE8ED"/>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2229"/>
            <p:cNvSpPr>
              <a:spLocks/>
            </p:cNvSpPr>
            <p:nvPr/>
          </p:nvSpPr>
          <p:spPr bwMode="auto">
            <a:xfrm>
              <a:off x="5830" y="2071"/>
              <a:ext cx="41" cy="38"/>
            </a:xfrm>
            <a:custGeom>
              <a:avLst/>
              <a:gdLst>
                <a:gd name="T0" fmla="*/ 31 w 41"/>
                <a:gd name="T1" fmla="*/ 2108 h 38"/>
                <a:gd name="T2" fmla="*/ 0 w 41"/>
                <a:gd name="T3" fmla="*/ 2082 h 38"/>
                <a:gd name="T4" fmla="*/ 10 w 41"/>
                <a:gd name="T5" fmla="*/ 2071 h 38"/>
                <a:gd name="T6" fmla="*/ 41 w 41"/>
                <a:gd name="T7" fmla="*/ 2097 h 38"/>
                <a:gd name="T8" fmla="*/ 31 w 41"/>
                <a:gd name="T9" fmla="*/ 210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8">
                  <a:moveTo>
                    <a:pt x="31" y="37"/>
                  </a:moveTo>
                  <a:lnTo>
                    <a:pt x="0" y="11"/>
                  </a:lnTo>
                  <a:lnTo>
                    <a:pt x="10" y="0"/>
                  </a:lnTo>
                  <a:lnTo>
                    <a:pt x="41" y="26"/>
                  </a:lnTo>
                  <a:lnTo>
                    <a:pt x="31" y="3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2230"/>
            <p:cNvSpPr>
              <a:spLocks/>
            </p:cNvSpPr>
            <p:nvPr/>
          </p:nvSpPr>
          <p:spPr bwMode="auto">
            <a:xfrm>
              <a:off x="5775" y="2275"/>
              <a:ext cx="43" cy="21"/>
            </a:xfrm>
            <a:custGeom>
              <a:avLst/>
              <a:gdLst>
                <a:gd name="T0" fmla="*/ 3 w 43"/>
                <a:gd name="T1" fmla="*/ 2297 h 21"/>
                <a:gd name="T2" fmla="*/ 0 w 43"/>
                <a:gd name="T3" fmla="*/ 2282 h 21"/>
                <a:gd name="T4" fmla="*/ 40 w 43"/>
                <a:gd name="T5" fmla="*/ 2276 h 21"/>
                <a:gd name="T6" fmla="*/ 42 w 43"/>
                <a:gd name="T7" fmla="*/ 2290 h 21"/>
                <a:gd name="T8" fmla="*/ 3 w 43"/>
                <a:gd name="T9" fmla="*/ 229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1">
                  <a:moveTo>
                    <a:pt x="3" y="21"/>
                  </a:moveTo>
                  <a:lnTo>
                    <a:pt x="0" y="6"/>
                  </a:lnTo>
                  <a:lnTo>
                    <a:pt x="40" y="0"/>
                  </a:lnTo>
                  <a:lnTo>
                    <a:pt x="42" y="14"/>
                  </a:lnTo>
                  <a:lnTo>
                    <a:pt x="3"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2231"/>
            <p:cNvSpPr>
              <a:spLocks/>
            </p:cNvSpPr>
            <p:nvPr/>
          </p:nvSpPr>
          <p:spPr bwMode="auto">
            <a:xfrm>
              <a:off x="6225" y="2094"/>
              <a:ext cx="42" cy="35"/>
            </a:xfrm>
            <a:custGeom>
              <a:avLst/>
              <a:gdLst>
                <a:gd name="T0" fmla="*/ 8 w 42"/>
                <a:gd name="T1" fmla="*/ 2129 h 35"/>
                <a:gd name="T2" fmla="*/ 0 w 42"/>
                <a:gd name="T3" fmla="*/ 2116 h 35"/>
                <a:gd name="T4" fmla="*/ 33 w 42"/>
                <a:gd name="T5" fmla="*/ 2094 h 35"/>
                <a:gd name="T6" fmla="*/ 41 w 42"/>
                <a:gd name="T7" fmla="*/ 2107 h 35"/>
                <a:gd name="T8" fmla="*/ 8 w 42"/>
                <a:gd name="T9" fmla="*/ 2129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5">
                  <a:moveTo>
                    <a:pt x="8" y="35"/>
                  </a:moveTo>
                  <a:lnTo>
                    <a:pt x="0" y="22"/>
                  </a:lnTo>
                  <a:lnTo>
                    <a:pt x="33" y="0"/>
                  </a:lnTo>
                  <a:lnTo>
                    <a:pt x="41" y="13"/>
                  </a:lnTo>
                  <a:lnTo>
                    <a:pt x="8"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2232"/>
            <p:cNvSpPr>
              <a:spLocks/>
            </p:cNvSpPr>
            <p:nvPr/>
          </p:nvSpPr>
          <p:spPr bwMode="auto">
            <a:xfrm>
              <a:off x="6251" y="2320"/>
              <a:ext cx="43" cy="29"/>
            </a:xfrm>
            <a:custGeom>
              <a:avLst/>
              <a:gdLst>
                <a:gd name="T0" fmla="*/ 37 w 43"/>
                <a:gd name="T1" fmla="*/ 2349 h 29"/>
                <a:gd name="T2" fmla="*/ 0 w 43"/>
                <a:gd name="T3" fmla="*/ 2334 h 29"/>
                <a:gd name="T4" fmla="*/ 5 w 43"/>
                <a:gd name="T5" fmla="*/ 2321 h 29"/>
                <a:gd name="T6" fmla="*/ 43 w 43"/>
                <a:gd name="T7" fmla="*/ 2335 h 29"/>
                <a:gd name="T8" fmla="*/ 37 w 43"/>
                <a:gd name="T9" fmla="*/ 234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9">
                  <a:moveTo>
                    <a:pt x="37" y="28"/>
                  </a:moveTo>
                  <a:lnTo>
                    <a:pt x="0" y="13"/>
                  </a:lnTo>
                  <a:lnTo>
                    <a:pt x="5" y="0"/>
                  </a:lnTo>
                  <a:lnTo>
                    <a:pt x="43" y="14"/>
                  </a:lnTo>
                  <a:lnTo>
                    <a:pt x="37" y="28"/>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2233"/>
            <p:cNvSpPr>
              <a:spLocks/>
            </p:cNvSpPr>
            <p:nvPr/>
          </p:nvSpPr>
          <p:spPr bwMode="auto">
            <a:xfrm>
              <a:off x="6200" y="2399"/>
              <a:ext cx="40" cy="39"/>
            </a:xfrm>
            <a:custGeom>
              <a:avLst/>
              <a:gdLst>
                <a:gd name="T0" fmla="*/ 29 w 40"/>
                <a:gd name="T1" fmla="*/ 2438 h 39"/>
                <a:gd name="T2" fmla="*/ 0 w 40"/>
                <a:gd name="T3" fmla="*/ 2410 h 39"/>
                <a:gd name="T4" fmla="*/ 11 w 40"/>
                <a:gd name="T5" fmla="*/ 2399 h 39"/>
                <a:gd name="T6" fmla="*/ 40 w 40"/>
                <a:gd name="T7" fmla="*/ 2428 h 39"/>
                <a:gd name="T8" fmla="*/ 29 w 40"/>
                <a:gd name="T9" fmla="*/ 2438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9">
                  <a:moveTo>
                    <a:pt x="29" y="39"/>
                  </a:moveTo>
                  <a:lnTo>
                    <a:pt x="0" y="11"/>
                  </a:lnTo>
                  <a:lnTo>
                    <a:pt x="11" y="0"/>
                  </a:lnTo>
                  <a:lnTo>
                    <a:pt x="40" y="29"/>
                  </a:lnTo>
                  <a:lnTo>
                    <a:pt x="29" y="3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Freeform 2234"/>
            <p:cNvSpPr>
              <a:spLocks/>
            </p:cNvSpPr>
            <p:nvPr/>
          </p:nvSpPr>
          <p:spPr bwMode="auto">
            <a:xfrm>
              <a:off x="5820" y="2379"/>
              <a:ext cx="42" cy="36"/>
            </a:xfrm>
            <a:custGeom>
              <a:avLst/>
              <a:gdLst>
                <a:gd name="T0" fmla="*/ 9 w 42"/>
                <a:gd name="T1" fmla="*/ 2415 h 36"/>
                <a:gd name="T2" fmla="*/ 0 w 42"/>
                <a:gd name="T3" fmla="*/ 2403 h 36"/>
                <a:gd name="T4" fmla="*/ 33 w 42"/>
                <a:gd name="T5" fmla="*/ 2380 h 36"/>
                <a:gd name="T6" fmla="*/ 42 w 42"/>
                <a:gd name="T7" fmla="*/ 2391 h 36"/>
                <a:gd name="T8" fmla="*/ 9 w 42"/>
                <a:gd name="T9" fmla="*/ 2415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9" y="35"/>
                  </a:moveTo>
                  <a:lnTo>
                    <a:pt x="0" y="23"/>
                  </a:lnTo>
                  <a:lnTo>
                    <a:pt x="33" y="0"/>
                  </a:lnTo>
                  <a:lnTo>
                    <a:pt x="42" y="11"/>
                  </a:lnTo>
                  <a:lnTo>
                    <a:pt x="9"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Freeform 2235"/>
            <p:cNvSpPr>
              <a:spLocks/>
            </p:cNvSpPr>
            <p:nvPr/>
          </p:nvSpPr>
          <p:spPr bwMode="auto">
            <a:xfrm>
              <a:off x="5994" y="1993"/>
              <a:ext cx="16" cy="33"/>
            </a:xfrm>
            <a:custGeom>
              <a:avLst/>
              <a:gdLst>
                <a:gd name="T0" fmla="*/ 5 w 16"/>
                <a:gd name="T1" fmla="*/ 2026 h 33"/>
                <a:gd name="T2" fmla="*/ 0 w 16"/>
                <a:gd name="T3" fmla="*/ 1995 h 33"/>
                <a:gd name="T4" fmla="*/ 11 w 16"/>
                <a:gd name="T5" fmla="*/ 1994 h 33"/>
                <a:gd name="T6" fmla="*/ 16 w 16"/>
                <a:gd name="T7" fmla="*/ 2025 h 33"/>
                <a:gd name="T8" fmla="*/ 5 w 16"/>
                <a:gd name="T9" fmla="*/ 202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3">
                  <a:moveTo>
                    <a:pt x="5" y="32"/>
                  </a:moveTo>
                  <a:lnTo>
                    <a:pt x="0" y="1"/>
                  </a:lnTo>
                  <a:lnTo>
                    <a:pt x="11" y="0"/>
                  </a:lnTo>
                  <a:lnTo>
                    <a:pt x="16" y="31"/>
                  </a:lnTo>
                  <a:lnTo>
                    <a:pt x="5" y="3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Freeform 2236"/>
            <p:cNvSpPr>
              <a:spLocks/>
            </p:cNvSpPr>
            <p:nvPr/>
          </p:nvSpPr>
          <p:spPr bwMode="auto">
            <a:xfrm>
              <a:off x="5951" y="2003"/>
              <a:ext cx="21" cy="34"/>
            </a:xfrm>
            <a:custGeom>
              <a:avLst/>
              <a:gdLst>
                <a:gd name="T0" fmla="*/ 10 w 21"/>
                <a:gd name="T1" fmla="*/ 2037 h 34"/>
                <a:gd name="T2" fmla="*/ 0 w 21"/>
                <a:gd name="T3" fmla="*/ 2007 h 34"/>
                <a:gd name="T4" fmla="*/ 10 w 21"/>
                <a:gd name="T5" fmla="*/ 2003 h 34"/>
                <a:gd name="T6" fmla="*/ 20 w 21"/>
                <a:gd name="T7" fmla="*/ 2033 h 34"/>
                <a:gd name="T8" fmla="*/ 10 w 21"/>
                <a:gd name="T9" fmla="*/ 2037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34">
                  <a:moveTo>
                    <a:pt x="10" y="34"/>
                  </a:moveTo>
                  <a:lnTo>
                    <a:pt x="0" y="4"/>
                  </a:lnTo>
                  <a:lnTo>
                    <a:pt x="10" y="0"/>
                  </a:lnTo>
                  <a:lnTo>
                    <a:pt x="20" y="30"/>
                  </a:lnTo>
                  <a:lnTo>
                    <a:pt x="10" y="3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Freeform 2237"/>
            <p:cNvSpPr>
              <a:spLocks/>
            </p:cNvSpPr>
            <p:nvPr/>
          </p:nvSpPr>
          <p:spPr bwMode="auto">
            <a:xfrm>
              <a:off x="5908" y="2021"/>
              <a:ext cx="25" cy="33"/>
            </a:xfrm>
            <a:custGeom>
              <a:avLst/>
              <a:gdLst>
                <a:gd name="T0" fmla="*/ 15 w 25"/>
                <a:gd name="T1" fmla="*/ 2054 h 33"/>
                <a:gd name="T2" fmla="*/ 0 w 25"/>
                <a:gd name="T3" fmla="*/ 2027 h 33"/>
                <a:gd name="T4" fmla="*/ 9 w 25"/>
                <a:gd name="T5" fmla="*/ 2022 h 33"/>
                <a:gd name="T6" fmla="*/ 24 w 25"/>
                <a:gd name="T7" fmla="*/ 2049 h 33"/>
                <a:gd name="T8" fmla="*/ 15 w 25"/>
                <a:gd name="T9" fmla="*/ 2054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15" y="32"/>
                  </a:moveTo>
                  <a:lnTo>
                    <a:pt x="0" y="5"/>
                  </a:lnTo>
                  <a:lnTo>
                    <a:pt x="9" y="0"/>
                  </a:lnTo>
                  <a:lnTo>
                    <a:pt x="24" y="27"/>
                  </a:lnTo>
                  <a:lnTo>
                    <a:pt x="15" y="3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Freeform 2238"/>
            <p:cNvSpPr>
              <a:spLocks/>
            </p:cNvSpPr>
            <p:nvPr/>
          </p:nvSpPr>
          <p:spPr bwMode="auto">
            <a:xfrm>
              <a:off x="5872" y="2046"/>
              <a:ext cx="29" cy="31"/>
            </a:xfrm>
            <a:custGeom>
              <a:avLst/>
              <a:gdLst>
                <a:gd name="T0" fmla="*/ 20 w 29"/>
                <a:gd name="T1" fmla="*/ 2077 h 31"/>
                <a:gd name="T2" fmla="*/ 0 w 29"/>
                <a:gd name="T3" fmla="*/ 2053 h 31"/>
                <a:gd name="T4" fmla="*/ 8 w 29"/>
                <a:gd name="T5" fmla="*/ 2046 h 31"/>
                <a:gd name="T6" fmla="*/ 28 w 29"/>
                <a:gd name="T7" fmla="*/ 2071 h 31"/>
                <a:gd name="T8" fmla="*/ 20 w 29"/>
                <a:gd name="T9" fmla="*/ 207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1">
                  <a:moveTo>
                    <a:pt x="20" y="31"/>
                  </a:moveTo>
                  <a:lnTo>
                    <a:pt x="0" y="7"/>
                  </a:lnTo>
                  <a:lnTo>
                    <a:pt x="8" y="0"/>
                  </a:lnTo>
                  <a:lnTo>
                    <a:pt x="28" y="25"/>
                  </a:lnTo>
                  <a:lnTo>
                    <a:pt x="20" y="3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2239"/>
            <p:cNvSpPr>
              <a:spLocks/>
            </p:cNvSpPr>
            <p:nvPr/>
          </p:nvSpPr>
          <p:spPr bwMode="auto">
            <a:xfrm>
              <a:off x="5809" y="2347"/>
              <a:ext cx="33" cy="24"/>
            </a:xfrm>
            <a:custGeom>
              <a:avLst/>
              <a:gdLst>
                <a:gd name="T0" fmla="*/ 5 w 33"/>
                <a:gd name="T1" fmla="*/ 2371 h 24"/>
                <a:gd name="T2" fmla="*/ 0 w 33"/>
                <a:gd name="T3" fmla="*/ 2362 h 24"/>
                <a:gd name="T4" fmla="*/ 28 w 33"/>
                <a:gd name="T5" fmla="*/ 2347 h 24"/>
                <a:gd name="T6" fmla="*/ 33 w 33"/>
                <a:gd name="T7" fmla="*/ 2357 h 24"/>
                <a:gd name="T8" fmla="*/ 5 w 33"/>
                <a:gd name="T9" fmla="*/ 2371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24">
                  <a:moveTo>
                    <a:pt x="5" y="24"/>
                  </a:moveTo>
                  <a:lnTo>
                    <a:pt x="0" y="15"/>
                  </a:lnTo>
                  <a:lnTo>
                    <a:pt x="28" y="0"/>
                  </a:lnTo>
                  <a:lnTo>
                    <a:pt x="33" y="10"/>
                  </a:lnTo>
                  <a:lnTo>
                    <a:pt x="5" y="2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2240"/>
            <p:cNvSpPr>
              <a:spLocks/>
            </p:cNvSpPr>
            <p:nvPr/>
          </p:nvSpPr>
          <p:spPr bwMode="auto">
            <a:xfrm>
              <a:off x="5813" y="2118"/>
              <a:ext cx="33" cy="25"/>
            </a:xfrm>
            <a:custGeom>
              <a:avLst/>
              <a:gdLst>
                <a:gd name="T0" fmla="*/ 28 w 33"/>
                <a:gd name="T1" fmla="*/ 2144 h 25"/>
                <a:gd name="T2" fmla="*/ 0 w 33"/>
                <a:gd name="T3" fmla="*/ 2128 h 25"/>
                <a:gd name="T4" fmla="*/ 6 w 33"/>
                <a:gd name="T5" fmla="*/ 2119 h 25"/>
                <a:gd name="T6" fmla="*/ 33 w 33"/>
                <a:gd name="T7" fmla="*/ 2134 h 25"/>
                <a:gd name="T8" fmla="*/ 28 w 33"/>
                <a:gd name="T9" fmla="*/ 214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25">
                  <a:moveTo>
                    <a:pt x="28" y="25"/>
                  </a:moveTo>
                  <a:lnTo>
                    <a:pt x="0" y="9"/>
                  </a:lnTo>
                  <a:lnTo>
                    <a:pt x="6" y="0"/>
                  </a:lnTo>
                  <a:lnTo>
                    <a:pt x="33" y="15"/>
                  </a:lnTo>
                  <a:lnTo>
                    <a:pt x="28" y="2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2241"/>
            <p:cNvSpPr>
              <a:spLocks/>
            </p:cNvSpPr>
            <p:nvPr/>
          </p:nvSpPr>
          <p:spPr bwMode="auto">
            <a:xfrm>
              <a:off x="5795" y="2159"/>
              <a:ext cx="34" cy="21"/>
            </a:xfrm>
            <a:custGeom>
              <a:avLst/>
              <a:gdLst>
                <a:gd name="T0" fmla="*/ 30 w 34"/>
                <a:gd name="T1" fmla="*/ 2180 h 21"/>
                <a:gd name="T2" fmla="*/ 0 w 34"/>
                <a:gd name="T3" fmla="*/ 2169 h 21"/>
                <a:gd name="T4" fmla="*/ 3 w 34"/>
                <a:gd name="T5" fmla="*/ 2159 h 21"/>
                <a:gd name="T6" fmla="*/ 33 w 34"/>
                <a:gd name="T7" fmla="*/ 2170 h 21"/>
                <a:gd name="T8" fmla="*/ 30 w 34"/>
                <a:gd name="T9" fmla="*/ 218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1">
                  <a:moveTo>
                    <a:pt x="30" y="21"/>
                  </a:moveTo>
                  <a:lnTo>
                    <a:pt x="0" y="10"/>
                  </a:lnTo>
                  <a:lnTo>
                    <a:pt x="3" y="0"/>
                  </a:lnTo>
                  <a:lnTo>
                    <a:pt x="33" y="11"/>
                  </a:lnTo>
                  <a:lnTo>
                    <a:pt x="30"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Freeform 2242"/>
            <p:cNvSpPr>
              <a:spLocks/>
            </p:cNvSpPr>
            <p:nvPr/>
          </p:nvSpPr>
          <p:spPr bwMode="auto">
            <a:xfrm>
              <a:off x="5786" y="2195"/>
              <a:ext cx="33" cy="17"/>
            </a:xfrm>
            <a:custGeom>
              <a:avLst/>
              <a:gdLst>
                <a:gd name="T0" fmla="*/ 31 w 33"/>
                <a:gd name="T1" fmla="*/ 2212 h 17"/>
                <a:gd name="T2" fmla="*/ 0 w 33"/>
                <a:gd name="T3" fmla="*/ 2206 h 17"/>
                <a:gd name="T4" fmla="*/ 2 w 33"/>
                <a:gd name="T5" fmla="*/ 2195 h 17"/>
                <a:gd name="T6" fmla="*/ 33 w 33"/>
                <a:gd name="T7" fmla="*/ 2201 h 17"/>
                <a:gd name="T8" fmla="*/ 31 w 33"/>
                <a:gd name="T9" fmla="*/ 221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31" y="17"/>
                  </a:moveTo>
                  <a:lnTo>
                    <a:pt x="0" y="11"/>
                  </a:lnTo>
                  <a:lnTo>
                    <a:pt x="2" y="0"/>
                  </a:lnTo>
                  <a:lnTo>
                    <a:pt x="33" y="6"/>
                  </a:lnTo>
                  <a:lnTo>
                    <a:pt x="31"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2243"/>
            <p:cNvSpPr>
              <a:spLocks/>
            </p:cNvSpPr>
            <p:nvPr/>
          </p:nvSpPr>
          <p:spPr bwMode="auto">
            <a:xfrm>
              <a:off x="5782" y="2239"/>
              <a:ext cx="32" cy="11"/>
            </a:xfrm>
            <a:custGeom>
              <a:avLst/>
              <a:gdLst>
                <a:gd name="T0" fmla="*/ 31 w 32"/>
                <a:gd name="T1" fmla="*/ 2251 h 11"/>
                <a:gd name="T2" fmla="*/ 0 w 32"/>
                <a:gd name="T3" fmla="*/ 2250 h 11"/>
                <a:gd name="T4" fmla="*/ 0 w 32"/>
                <a:gd name="T5" fmla="*/ 2240 h 11"/>
                <a:gd name="T6" fmla="*/ 31 w 32"/>
                <a:gd name="T7" fmla="*/ 2240 h 11"/>
                <a:gd name="T8" fmla="*/ 31 w 32"/>
                <a:gd name="T9" fmla="*/ 225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1">
                  <a:moveTo>
                    <a:pt x="31" y="11"/>
                  </a:moveTo>
                  <a:lnTo>
                    <a:pt x="0" y="10"/>
                  </a:lnTo>
                  <a:lnTo>
                    <a:pt x="0" y="0"/>
                  </a:lnTo>
                  <a:lnTo>
                    <a:pt x="31" y="0"/>
                  </a:lnTo>
                  <a:lnTo>
                    <a:pt x="31" y="1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2244"/>
            <p:cNvSpPr>
              <a:spLocks/>
            </p:cNvSpPr>
            <p:nvPr/>
          </p:nvSpPr>
          <p:spPr bwMode="auto">
            <a:xfrm>
              <a:off x="5794" y="2313"/>
              <a:ext cx="34" cy="20"/>
            </a:xfrm>
            <a:custGeom>
              <a:avLst/>
              <a:gdLst>
                <a:gd name="T0" fmla="*/ 3 w 34"/>
                <a:gd name="T1" fmla="*/ 2333 h 20"/>
                <a:gd name="T2" fmla="*/ 0 w 34"/>
                <a:gd name="T3" fmla="*/ 2324 h 20"/>
                <a:gd name="T4" fmla="*/ 30 w 34"/>
                <a:gd name="T5" fmla="*/ 2314 h 20"/>
                <a:gd name="T6" fmla="*/ 33 w 34"/>
                <a:gd name="T7" fmla="*/ 2324 h 20"/>
                <a:gd name="T8" fmla="*/ 3 w 34"/>
                <a:gd name="T9" fmla="*/ 233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0">
                  <a:moveTo>
                    <a:pt x="3" y="19"/>
                  </a:moveTo>
                  <a:lnTo>
                    <a:pt x="0" y="10"/>
                  </a:lnTo>
                  <a:lnTo>
                    <a:pt x="30" y="0"/>
                  </a:lnTo>
                  <a:lnTo>
                    <a:pt x="33" y="10"/>
                  </a:lnTo>
                  <a:lnTo>
                    <a:pt x="3" y="1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2245"/>
            <p:cNvSpPr>
              <a:spLocks/>
            </p:cNvSpPr>
            <p:nvPr/>
          </p:nvSpPr>
          <p:spPr bwMode="auto">
            <a:xfrm>
              <a:off x="6191" y="2057"/>
              <a:ext cx="30" cy="31"/>
            </a:xfrm>
            <a:custGeom>
              <a:avLst/>
              <a:gdLst>
                <a:gd name="T0" fmla="*/ 8 w 30"/>
                <a:gd name="T1" fmla="*/ 2088 h 31"/>
                <a:gd name="T2" fmla="*/ 0 w 30"/>
                <a:gd name="T3" fmla="*/ 2081 h 31"/>
                <a:gd name="T4" fmla="*/ 22 w 30"/>
                <a:gd name="T5" fmla="*/ 2058 h 31"/>
                <a:gd name="T6" fmla="*/ 30 w 30"/>
                <a:gd name="T7" fmla="*/ 2065 h 31"/>
                <a:gd name="T8" fmla="*/ 8 w 30"/>
                <a:gd name="T9" fmla="*/ 2088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8" y="30"/>
                  </a:moveTo>
                  <a:lnTo>
                    <a:pt x="0" y="23"/>
                  </a:lnTo>
                  <a:lnTo>
                    <a:pt x="22" y="0"/>
                  </a:lnTo>
                  <a:lnTo>
                    <a:pt x="30" y="7"/>
                  </a:lnTo>
                  <a:lnTo>
                    <a:pt x="8" y="30"/>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2246"/>
            <p:cNvSpPr>
              <a:spLocks/>
            </p:cNvSpPr>
            <p:nvPr/>
          </p:nvSpPr>
          <p:spPr bwMode="auto">
            <a:xfrm>
              <a:off x="6160" y="2030"/>
              <a:ext cx="27" cy="33"/>
            </a:xfrm>
            <a:custGeom>
              <a:avLst/>
              <a:gdLst>
                <a:gd name="T0" fmla="*/ 9 w 27"/>
                <a:gd name="T1" fmla="*/ 2063 h 33"/>
                <a:gd name="T2" fmla="*/ 0 w 27"/>
                <a:gd name="T3" fmla="*/ 2057 h 33"/>
                <a:gd name="T4" fmla="*/ 17 w 27"/>
                <a:gd name="T5" fmla="*/ 2031 h 33"/>
                <a:gd name="T6" fmla="*/ 26 w 27"/>
                <a:gd name="T7" fmla="*/ 2037 h 33"/>
                <a:gd name="T8" fmla="*/ 9 w 27"/>
                <a:gd name="T9" fmla="*/ 206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3">
                  <a:moveTo>
                    <a:pt x="9" y="32"/>
                  </a:moveTo>
                  <a:lnTo>
                    <a:pt x="0" y="26"/>
                  </a:lnTo>
                  <a:lnTo>
                    <a:pt x="17" y="0"/>
                  </a:lnTo>
                  <a:lnTo>
                    <a:pt x="26" y="6"/>
                  </a:lnTo>
                  <a:lnTo>
                    <a:pt x="9" y="3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2247"/>
            <p:cNvSpPr>
              <a:spLocks/>
            </p:cNvSpPr>
            <p:nvPr/>
          </p:nvSpPr>
          <p:spPr bwMode="auto">
            <a:xfrm>
              <a:off x="6123" y="2009"/>
              <a:ext cx="22" cy="34"/>
            </a:xfrm>
            <a:custGeom>
              <a:avLst/>
              <a:gdLst>
                <a:gd name="T0" fmla="*/ 10 w 22"/>
                <a:gd name="T1" fmla="*/ 2043 h 34"/>
                <a:gd name="T2" fmla="*/ 0 w 22"/>
                <a:gd name="T3" fmla="*/ 2038 h 34"/>
                <a:gd name="T4" fmla="*/ 13 w 22"/>
                <a:gd name="T5" fmla="*/ 2010 h 34"/>
                <a:gd name="T6" fmla="*/ 22 w 22"/>
                <a:gd name="T7" fmla="*/ 2014 h 34"/>
                <a:gd name="T8" fmla="*/ 10 w 22"/>
                <a:gd name="T9" fmla="*/ 2043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4">
                  <a:moveTo>
                    <a:pt x="10" y="33"/>
                  </a:moveTo>
                  <a:lnTo>
                    <a:pt x="0" y="28"/>
                  </a:lnTo>
                  <a:lnTo>
                    <a:pt x="13" y="0"/>
                  </a:lnTo>
                  <a:lnTo>
                    <a:pt x="22" y="4"/>
                  </a:lnTo>
                  <a:lnTo>
                    <a:pt x="10"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2248"/>
            <p:cNvSpPr>
              <a:spLocks/>
            </p:cNvSpPr>
            <p:nvPr/>
          </p:nvSpPr>
          <p:spPr bwMode="auto">
            <a:xfrm>
              <a:off x="6085" y="1996"/>
              <a:ext cx="18" cy="33"/>
            </a:xfrm>
            <a:custGeom>
              <a:avLst/>
              <a:gdLst>
                <a:gd name="T0" fmla="*/ 10 w 18"/>
                <a:gd name="T1" fmla="*/ 2030 h 33"/>
                <a:gd name="T2" fmla="*/ 0 w 18"/>
                <a:gd name="T3" fmla="*/ 2027 h 33"/>
                <a:gd name="T4" fmla="*/ 7 w 18"/>
                <a:gd name="T5" fmla="*/ 1997 h 33"/>
                <a:gd name="T6" fmla="*/ 17 w 18"/>
                <a:gd name="T7" fmla="*/ 1999 h 33"/>
                <a:gd name="T8" fmla="*/ 10 w 18"/>
                <a:gd name="T9" fmla="*/ 203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3">
                  <a:moveTo>
                    <a:pt x="10" y="33"/>
                  </a:moveTo>
                  <a:lnTo>
                    <a:pt x="0" y="30"/>
                  </a:lnTo>
                  <a:lnTo>
                    <a:pt x="7" y="0"/>
                  </a:lnTo>
                  <a:lnTo>
                    <a:pt x="17" y="2"/>
                  </a:lnTo>
                  <a:lnTo>
                    <a:pt x="10"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2249"/>
            <p:cNvSpPr>
              <a:spLocks/>
            </p:cNvSpPr>
            <p:nvPr/>
          </p:nvSpPr>
          <p:spPr bwMode="auto">
            <a:xfrm>
              <a:off x="6261" y="2279"/>
              <a:ext cx="33" cy="16"/>
            </a:xfrm>
            <a:custGeom>
              <a:avLst/>
              <a:gdLst>
                <a:gd name="T0" fmla="*/ 31 w 33"/>
                <a:gd name="T1" fmla="*/ 2295 h 16"/>
                <a:gd name="T2" fmla="*/ 0 w 33"/>
                <a:gd name="T3" fmla="*/ 2290 h 16"/>
                <a:gd name="T4" fmla="*/ 2 w 33"/>
                <a:gd name="T5" fmla="*/ 2280 h 16"/>
                <a:gd name="T6" fmla="*/ 33 w 33"/>
                <a:gd name="T7" fmla="*/ 2285 h 16"/>
                <a:gd name="T8" fmla="*/ 31 w 33"/>
                <a:gd name="T9" fmla="*/ 229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6">
                  <a:moveTo>
                    <a:pt x="31" y="15"/>
                  </a:moveTo>
                  <a:lnTo>
                    <a:pt x="0" y="10"/>
                  </a:lnTo>
                  <a:lnTo>
                    <a:pt x="2" y="0"/>
                  </a:lnTo>
                  <a:lnTo>
                    <a:pt x="33" y="5"/>
                  </a:lnTo>
                  <a:lnTo>
                    <a:pt x="31" y="1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Freeform 2250"/>
            <p:cNvSpPr>
              <a:spLocks/>
            </p:cNvSpPr>
            <p:nvPr/>
          </p:nvSpPr>
          <p:spPr bwMode="auto">
            <a:xfrm>
              <a:off x="6265" y="2240"/>
              <a:ext cx="32" cy="11"/>
            </a:xfrm>
            <a:custGeom>
              <a:avLst/>
              <a:gdLst>
                <a:gd name="T0" fmla="*/ 0 w 32"/>
                <a:gd name="T1" fmla="*/ 2251 h 11"/>
                <a:gd name="T2" fmla="*/ 0 w 32"/>
                <a:gd name="T3" fmla="*/ 2241 h 11"/>
                <a:gd name="T4" fmla="*/ 31 w 32"/>
                <a:gd name="T5" fmla="*/ 2240 h 11"/>
                <a:gd name="T6" fmla="*/ 31 w 32"/>
                <a:gd name="T7" fmla="*/ 2251 h 11"/>
                <a:gd name="T8" fmla="*/ 0 w 32"/>
                <a:gd name="T9" fmla="*/ 225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1">
                  <a:moveTo>
                    <a:pt x="0" y="11"/>
                  </a:moveTo>
                  <a:lnTo>
                    <a:pt x="0" y="1"/>
                  </a:lnTo>
                  <a:lnTo>
                    <a:pt x="31" y="0"/>
                  </a:lnTo>
                  <a:lnTo>
                    <a:pt x="31" y="11"/>
                  </a:lnTo>
                  <a:lnTo>
                    <a:pt x="0" y="1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2251"/>
            <p:cNvSpPr>
              <a:spLocks/>
            </p:cNvSpPr>
            <p:nvPr/>
          </p:nvSpPr>
          <p:spPr bwMode="auto">
            <a:xfrm>
              <a:off x="6218" y="2378"/>
              <a:ext cx="32" cy="28"/>
            </a:xfrm>
            <a:custGeom>
              <a:avLst/>
              <a:gdLst>
                <a:gd name="T0" fmla="*/ 25 w 32"/>
                <a:gd name="T1" fmla="*/ 2405 h 28"/>
                <a:gd name="T2" fmla="*/ 0 w 32"/>
                <a:gd name="T3" fmla="*/ 2387 h 28"/>
                <a:gd name="T4" fmla="*/ 6 w 32"/>
                <a:gd name="T5" fmla="*/ 2378 h 28"/>
                <a:gd name="T6" fmla="*/ 32 w 32"/>
                <a:gd name="T7" fmla="*/ 2397 h 28"/>
                <a:gd name="T8" fmla="*/ 25 w 32"/>
                <a:gd name="T9" fmla="*/ 2405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25" y="27"/>
                  </a:moveTo>
                  <a:lnTo>
                    <a:pt x="0" y="9"/>
                  </a:lnTo>
                  <a:lnTo>
                    <a:pt x="6" y="0"/>
                  </a:lnTo>
                  <a:lnTo>
                    <a:pt x="32" y="19"/>
                  </a:lnTo>
                  <a:lnTo>
                    <a:pt x="25" y="2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2252"/>
            <p:cNvSpPr>
              <a:spLocks/>
            </p:cNvSpPr>
            <p:nvPr/>
          </p:nvSpPr>
          <p:spPr bwMode="auto">
            <a:xfrm>
              <a:off x="6239" y="2344"/>
              <a:ext cx="33" cy="24"/>
            </a:xfrm>
            <a:custGeom>
              <a:avLst/>
              <a:gdLst>
                <a:gd name="T0" fmla="*/ 28 w 33"/>
                <a:gd name="T1" fmla="*/ 2368 h 24"/>
                <a:gd name="T2" fmla="*/ 0 w 33"/>
                <a:gd name="T3" fmla="*/ 2354 h 24"/>
                <a:gd name="T4" fmla="*/ 4 w 33"/>
                <a:gd name="T5" fmla="*/ 2344 h 24"/>
                <a:gd name="T6" fmla="*/ 32 w 33"/>
                <a:gd name="T7" fmla="*/ 2358 h 24"/>
                <a:gd name="T8" fmla="*/ 28 w 33"/>
                <a:gd name="T9" fmla="*/ 236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24">
                  <a:moveTo>
                    <a:pt x="28" y="24"/>
                  </a:moveTo>
                  <a:lnTo>
                    <a:pt x="0" y="10"/>
                  </a:lnTo>
                  <a:lnTo>
                    <a:pt x="4" y="0"/>
                  </a:lnTo>
                  <a:lnTo>
                    <a:pt x="32" y="14"/>
                  </a:lnTo>
                  <a:lnTo>
                    <a:pt x="28" y="2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2253"/>
            <p:cNvSpPr>
              <a:spLocks/>
            </p:cNvSpPr>
            <p:nvPr/>
          </p:nvSpPr>
          <p:spPr bwMode="auto">
            <a:xfrm>
              <a:off x="6260" y="2193"/>
              <a:ext cx="33" cy="17"/>
            </a:xfrm>
            <a:custGeom>
              <a:avLst/>
              <a:gdLst>
                <a:gd name="T0" fmla="*/ 2 w 33"/>
                <a:gd name="T1" fmla="*/ 2210 h 17"/>
                <a:gd name="T2" fmla="*/ 0 w 33"/>
                <a:gd name="T3" fmla="*/ 2200 h 17"/>
                <a:gd name="T4" fmla="*/ 30 w 33"/>
                <a:gd name="T5" fmla="*/ 2194 h 17"/>
                <a:gd name="T6" fmla="*/ 32 w 33"/>
                <a:gd name="T7" fmla="*/ 2204 h 17"/>
                <a:gd name="T8" fmla="*/ 2 w 33"/>
                <a:gd name="T9" fmla="*/ 221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2" y="16"/>
                  </a:moveTo>
                  <a:lnTo>
                    <a:pt x="0" y="6"/>
                  </a:lnTo>
                  <a:lnTo>
                    <a:pt x="30" y="0"/>
                  </a:lnTo>
                  <a:lnTo>
                    <a:pt x="32" y="10"/>
                  </a:lnTo>
                  <a:lnTo>
                    <a:pt x="2" y="16"/>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2254"/>
            <p:cNvSpPr>
              <a:spLocks/>
            </p:cNvSpPr>
            <p:nvPr/>
          </p:nvSpPr>
          <p:spPr bwMode="auto">
            <a:xfrm>
              <a:off x="6248" y="2150"/>
              <a:ext cx="34" cy="22"/>
            </a:xfrm>
            <a:custGeom>
              <a:avLst/>
              <a:gdLst>
                <a:gd name="T0" fmla="*/ 4 w 34"/>
                <a:gd name="T1" fmla="*/ 2172 h 22"/>
                <a:gd name="T2" fmla="*/ 0 w 34"/>
                <a:gd name="T3" fmla="*/ 2162 h 22"/>
                <a:gd name="T4" fmla="*/ 29 w 34"/>
                <a:gd name="T5" fmla="*/ 2151 h 22"/>
                <a:gd name="T6" fmla="*/ 33 w 34"/>
                <a:gd name="T7" fmla="*/ 2161 h 22"/>
                <a:gd name="T8" fmla="*/ 4 w 34"/>
                <a:gd name="T9" fmla="*/ 217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2">
                  <a:moveTo>
                    <a:pt x="4" y="21"/>
                  </a:moveTo>
                  <a:lnTo>
                    <a:pt x="0" y="11"/>
                  </a:lnTo>
                  <a:lnTo>
                    <a:pt x="29" y="0"/>
                  </a:lnTo>
                  <a:lnTo>
                    <a:pt x="33" y="10"/>
                  </a:lnTo>
                  <a:lnTo>
                    <a:pt x="4"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2255"/>
            <p:cNvSpPr>
              <a:spLocks/>
            </p:cNvSpPr>
            <p:nvPr/>
          </p:nvSpPr>
          <p:spPr bwMode="auto">
            <a:xfrm>
              <a:off x="5857" y="2263"/>
              <a:ext cx="166" cy="128"/>
            </a:xfrm>
            <a:custGeom>
              <a:avLst/>
              <a:gdLst>
                <a:gd name="T0" fmla="*/ 6 w 166"/>
                <a:gd name="T1" fmla="*/ 2391 h 128"/>
                <a:gd name="T2" fmla="*/ 0 w 166"/>
                <a:gd name="T3" fmla="*/ 2381 h 128"/>
                <a:gd name="T4" fmla="*/ 154 w 166"/>
                <a:gd name="T5" fmla="*/ 2264 h 128"/>
                <a:gd name="T6" fmla="*/ 166 w 166"/>
                <a:gd name="T7" fmla="*/ 2282 h 128"/>
                <a:gd name="T8" fmla="*/ 6 w 166"/>
                <a:gd name="T9" fmla="*/ 2391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28">
                  <a:moveTo>
                    <a:pt x="6" y="127"/>
                  </a:moveTo>
                  <a:lnTo>
                    <a:pt x="0" y="117"/>
                  </a:lnTo>
                  <a:lnTo>
                    <a:pt x="154" y="0"/>
                  </a:lnTo>
                  <a:lnTo>
                    <a:pt x="166" y="18"/>
                  </a:lnTo>
                  <a:lnTo>
                    <a:pt x="6" y="127"/>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Rectangle 2256"/>
            <p:cNvSpPr>
              <a:spLocks noChangeArrowheads="1"/>
            </p:cNvSpPr>
            <p:nvPr/>
          </p:nvSpPr>
          <p:spPr bwMode="auto">
            <a:xfrm>
              <a:off x="6025" y="2030"/>
              <a:ext cx="6" cy="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6" name="AutoShape 2257"/>
            <p:cNvSpPr>
              <a:spLocks/>
            </p:cNvSpPr>
            <p:nvPr/>
          </p:nvSpPr>
          <p:spPr bwMode="auto">
            <a:xfrm>
              <a:off x="6046" y="2030"/>
              <a:ext cx="23" cy="40"/>
            </a:xfrm>
            <a:custGeom>
              <a:avLst/>
              <a:gdLst>
                <a:gd name="T0" fmla="*/ 3 w 23"/>
                <a:gd name="T1" fmla="*/ 2051 h 40"/>
                <a:gd name="T2" fmla="*/ 3 w 23"/>
                <a:gd name="T3" fmla="*/ 2031 h 40"/>
                <a:gd name="T4" fmla="*/ 21 w 23"/>
                <a:gd name="T5" fmla="*/ 2031 h 40"/>
                <a:gd name="T6" fmla="*/ 21 w 23"/>
                <a:gd name="T7" fmla="*/ 2036 h 40"/>
                <a:gd name="T8" fmla="*/ 8 w 23"/>
                <a:gd name="T9" fmla="*/ 2036 h 40"/>
                <a:gd name="T10" fmla="*/ 8 w 23"/>
                <a:gd name="T11" fmla="*/ 2046 h 40"/>
                <a:gd name="T12" fmla="*/ 18 w 23"/>
                <a:gd name="T13" fmla="*/ 2046 h 40"/>
                <a:gd name="T14" fmla="*/ 21 w 23"/>
                <a:gd name="T15" fmla="*/ 2049 h 40"/>
                <a:gd name="T16" fmla="*/ 12 w 23"/>
                <a:gd name="T17" fmla="*/ 2049 h 40"/>
                <a:gd name="T18" fmla="*/ 3 w 23"/>
                <a:gd name="T19" fmla="*/ 2051 h 40"/>
                <a:gd name="T20" fmla="*/ 18 w 23"/>
                <a:gd name="T21" fmla="*/ 2046 h 40"/>
                <a:gd name="T22" fmla="*/ 8 w 23"/>
                <a:gd name="T23" fmla="*/ 2046 h 40"/>
                <a:gd name="T24" fmla="*/ 17 w 23"/>
                <a:gd name="T25" fmla="*/ 2045 h 40"/>
                <a:gd name="T26" fmla="*/ 18 w 23"/>
                <a:gd name="T27" fmla="*/ 2046 h 40"/>
                <a:gd name="T28" fmla="*/ 23 w 23"/>
                <a:gd name="T29" fmla="*/ 2065 h 40"/>
                <a:gd name="T30" fmla="*/ 13 w 23"/>
                <a:gd name="T31" fmla="*/ 2065 h 40"/>
                <a:gd name="T32" fmla="*/ 17 w 23"/>
                <a:gd name="T33" fmla="*/ 2062 h 40"/>
                <a:gd name="T34" fmla="*/ 17 w 23"/>
                <a:gd name="T35" fmla="*/ 2053 h 40"/>
                <a:gd name="T36" fmla="*/ 12 w 23"/>
                <a:gd name="T37" fmla="*/ 2049 h 40"/>
                <a:gd name="T38" fmla="*/ 21 w 23"/>
                <a:gd name="T39" fmla="*/ 2049 h 40"/>
                <a:gd name="T40" fmla="*/ 23 w 23"/>
                <a:gd name="T41" fmla="*/ 2051 h 40"/>
                <a:gd name="T42" fmla="*/ 23 w 23"/>
                <a:gd name="T43" fmla="*/ 2065 h 40"/>
                <a:gd name="T44" fmla="*/ 17 w 23"/>
                <a:gd name="T45" fmla="*/ 2071 h 40"/>
                <a:gd name="T46" fmla="*/ 6 w 23"/>
                <a:gd name="T47" fmla="*/ 2071 h 40"/>
                <a:gd name="T48" fmla="*/ 4 w 23"/>
                <a:gd name="T49" fmla="*/ 2070 h 40"/>
                <a:gd name="T50" fmla="*/ 0 w 23"/>
                <a:gd name="T51" fmla="*/ 2068 h 40"/>
                <a:gd name="T52" fmla="*/ 0 w 23"/>
                <a:gd name="T53" fmla="*/ 2062 h 40"/>
                <a:gd name="T54" fmla="*/ 3 w 23"/>
                <a:gd name="T55" fmla="*/ 2064 h 40"/>
                <a:gd name="T56" fmla="*/ 6 w 23"/>
                <a:gd name="T57" fmla="*/ 2065 h 40"/>
                <a:gd name="T58" fmla="*/ 23 w 23"/>
                <a:gd name="T59" fmla="*/ 2065 h 40"/>
                <a:gd name="T60" fmla="*/ 23 w 23"/>
                <a:gd name="T61" fmla="*/ 2065 h 40"/>
                <a:gd name="T62" fmla="*/ 17 w 23"/>
                <a:gd name="T63" fmla="*/ 2071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 h="40">
                  <a:moveTo>
                    <a:pt x="3" y="20"/>
                  </a:moveTo>
                  <a:lnTo>
                    <a:pt x="3" y="0"/>
                  </a:lnTo>
                  <a:lnTo>
                    <a:pt x="21" y="0"/>
                  </a:lnTo>
                  <a:lnTo>
                    <a:pt x="21" y="5"/>
                  </a:lnTo>
                  <a:lnTo>
                    <a:pt x="8" y="5"/>
                  </a:lnTo>
                  <a:lnTo>
                    <a:pt x="8" y="15"/>
                  </a:lnTo>
                  <a:lnTo>
                    <a:pt x="18" y="15"/>
                  </a:lnTo>
                  <a:lnTo>
                    <a:pt x="21" y="18"/>
                  </a:lnTo>
                  <a:lnTo>
                    <a:pt x="12" y="18"/>
                  </a:lnTo>
                  <a:lnTo>
                    <a:pt x="3" y="20"/>
                  </a:lnTo>
                  <a:close/>
                  <a:moveTo>
                    <a:pt x="18" y="15"/>
                  </a:moveTo>
                  <a:lnTo>
                    <a:pt x="8" y="15"/>
                  </a:lnTo>
                  <a:lnTo>
                    <a:pt x="17" y="14"/>
                  </a:lnTo>
                  <a:lnTo>
                    <a:pt x="18" y="15"/>
                  </a:lnTo>
                  <a:close/>
                  <a:moveTo>
                    <a:pt x="23" y="34"/>
                  </a:moveTo>
                  <a:lnTo>
                    <a:pt x="13" y="34"/>
                  </a:lnTo>
                  <a:lnTo>
                    <a:pt x="17" y="31"/>
                  </a:lnTo>
                  <a:lnTo>
                    <a:pt x="17" y="22"/>
                  </a:lnTo>
                  <a:lnTo>
                    <a:pt x="12" y="18"/>
                  </a:lnTo>
                  <a:lnTo>
                    <a:pt x="21" y="18"/>
                  </a:lnTo>
                  <a:lnTo>
                    <a:pt x="23" y="20"/>
                  </a:lnTo>
                  <a:lnTo>
                    <a:pt x="23" y="34"/>
                  </a:lnTo>
                  <a:close/>
                  <a:moveTo>
                    <a:pt x="17" y="40"/>
                  </a:moveTo>
                  <a:lnTo>
                    <a:pt x="6" y="40"/>
                  </a:lnTo>
                  <a:lnTo>
                    <a:pt x="4" y="39"/>
                  </a:lnTo>
                  <a:lnTo>
                    <a:pt x="0" y="37"/>
                  </a:lnTo>
                  <a:lnTo>
                    <a:pt x="0" y="31"/>
                  </a:lnTo>
                  <a:lnTo>
                    <a:pt x="3" y="33"/>
                  </a:lnTo>
                  <a:lnTo>
                    <a:pt x="6" y="34"/>
                  </a:lnTo>
                  <a:lnTo>
                    <a:pt x="23" y="34"/>
                  </a:lnTo>
                  <a:lnTo>
                    <a:pt x="1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Rectangle 2258"/>
            <p:cNvSpPr>
              <a:spLocks noChangeArrowheads="1"/>
            </p:cNvSpPr>
            <p:nvPr/>
          </p:nvSpPr>
          <p:spPr bwMode="auto">
            <a:xfrm>
              <a:off x="5873" y="2110"/>
              <a:ext cx="6" cy="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AutoShape 2259"/>
            <p:cNvSpPr>
              <a:spLocks/>
            </p:cNvSpPr>
            <p:nvPr/>
          </p:nvSpPr>
          <p:spPr bwMode="auto">
            <a:xfrm>
              <a:off x="5892" y="2110"/>
              <a:ext cx="26" cy="41"/>
            </a:xfrm>
            <a:custGeom>
              <a:avLst/>
              <a:gdLst>
                <a:gd name="T0" fmla="*/ 21 w 26"/>
                <a:gd name="T1" fmla="*/ 2150 h 41"/>
                <a:gd name="T2" fmla="*/ 6 w 26"/>
                <a:gd name="T3" fmla="*/ 2150 h 41"/>
                <a:gd name="T4" fmla="*/ 0 w 26"/>
                <a:gd name="T5" fmla="*/ 2142 h 41"/>
                <a:gd name="T6" fmla="*/ 0 w 26"/>
                <a:gd name="T7" fmla="*/ 2118 h 41"/>
                <a:gd name="T8" fmla="*/ 6 w 26"/>
                <a:gd name="T9" fmla="*/ 2110 h 41"/>
                <a:gd name="T10" fmla="*/ 21 w 26"/>
                <a:gd name="T11" fmla="*/ 2110 h 41"/>
                <a:gd name="T12" fmla="*/ 24 w 26"/>
                <a:gd name="T13" fmla="*/ 2115 h 41"/>
                <a:gd name="T14" fmla="*/ 9 w 26"/>
                <a:gd name="T15" fmla="*/ 2115 h 41"/>
                <a:gd name="T16" fmla="*/ 6 w 26"/>
                <a:gd name="T17" fmla="*/ 2121 h 41"/>
                <a:gd name="T18" fmla="*/ 6 w 26"/>
                <a:gd name="T19" fmla="*/ 2139 h 41"/>
                <a:gd name="T20" fmla="*/ 9 w 26"/>
                <a:gd name="T21" fmla="*/ 2145 h 41"/>
                <a:gd name="T22" fmla="*/ 24 w 26"/>
                <a:gd name="T23" fmla="*/ 2145 h 41"/>
                <a:gd name="T24" fmla="*/ 21 w 26"/>
                <a:gd name="T25" fmla="*/ 2150 h 41"/>
                <a:gd name="T26" fmla="*/ 24 w 26"/>
                <a:gd name="T27" fmla="*/ 2145 h 41"/>
                <a:gd name="T28" fmla="*/ 18 w 26"/>
                <a:gd name="T29" fmla="*/ 2145 h 41"/>
                <a:gd name="T30" fmla="*/ 20 w 26"/>
                <a:gd name="T31" fmla="*/ 2139 h 41"/>
                <a:gd name="T32" fmla="*/ 20 w 26"/>
                <a:gd name="T33" fmla="*/ 2121 h 41"/>
                <a:gd name="T34" fmla="*/ 18 w 26"/>
                <a:gd name="T35" fmla="*/ 2115 h 41"/>
                <a:gd name="T36" fmla="*/ 24 w 26"/>
                <a:gd name="T37" fmla="*/ 2115 h 41"/>
                <a:gd name="T38" fmla="*/ 26 w 26"/>
                <a:gd name="T39" fmla="*/ 2118 h 41"/>
                <a:gd name="T40" fmla="*/ 26 w 26"/>
                <a:gd name="T41" fmla="*/ 2142 h 41"/>
                <a:gd name="T42" fmla="*/ 24 w 26"/>
                <a:gd name="T43" fmla="*/ 2145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41">
                  <a:moveTo>
                    <a:pt x="21" y="40"/>
                  </a:moveTo>
                  <a:lnTo>
                    <a:pt x="6" y="40"/>
                  </a:lnTo>
                  <a:lnTo>
                    <a:pt x="0" y="32"/>
                  </a:lnTo>
                  <a:lnTo>
                    <a:pt x="0" y="8"/>
                  </a:lnTo>
                  <a:lnTo>
                    <a:pt x="6" y="0"/>
                  </a:lnTo>
                  <a:lnTo>
                    <a:pt x="21" y="0"/>
                  </a:lnTo>
                  <a:lnTo>
                    <a:pt x="24" y="5"/>
                  </a:lnTo>
                  <a:lnTo>
                    <a:pt x="9" y="5"/>
                  </a:lnTo>
                  <a:lnTo>
                    <a:pt x="6" y="11"/>
                  </a:lnTo>
                  <a:lnTo>
                    <a:pt x="6" y="29"/>
                  </a:lnTo>
                  <a:lnTo>
                    <a:pt x="9" y="35"/>
                  </a:lnTo>
                  <a:lnTo>
                    <a:pt x="24" y="35"/>
                  </a:lnTo>
                  <a:lnTo>
                    <a:pt x="21" y="40"/>
                  </a:lnTo>
                  <a:close/>
                  <a:moveTo>
                    <a:pt x="24" y="35"/>
                  </a:moveTo>
                  <a:lnTo>
                    <a:pt x="18" y="35"/>
                  </a:lnTo>
                  <a:lnTo>
                    <a:pt x="20" y="29"/>
                  </a:lnTo>
                  <a:lnTo>
                    <a:pt x="20" y="11"/>
                  </a:lnTo>
                  <a:lnTo>
                    <a:pt x="18" y="5"/>
                  </a:lnTo>
                  <a:lnTo>
                    <a:pt x="24" y="5"/>
                  </a:lnTo>
                  <a:lnTo>
                    <a:pt x="26" y="8"/>
                  </a:lnTo>
                  <a:lnTo>
                    <a:pt x="26" y="32"/>
                  </a:lnTo>
                  <a:lnTo>
                    <a:pt x="2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AutoShape 2260"/>
            <p:cNvSpPr>
              <a:spLocks/>
            </p:cNvSpPr>
            <p:nvPr/>
          </p:nvSpPr>
          <p:spPr bwMode="auto">
            <a:xfrm>
              <a:off x="5827" y="2258"/>
              <a:ext cx="23" cy="40"/>
            </a:xfrm>
            <a:custGeom>
              <a:avLst/>
              <a:gdLst>
                <a:gd name="T0" fmla="*/ 3 w 23"/>
                <a:gd name="T1" fmla="*/ 2278 h 40"/>
                <a:gd name="T2" fmla="*/ 3 w 23"/>
                <a:gd name="T3" fmla="*/ 2258 h 40"/>
                <a:gd name="T4" fmla="*/ 21 w 23"/>
                <a:gd name="T5" fmla="*/ 2258 h 40"/>
                <a:gd name="T6" fmla="*/ 21 w 23"/>
                <a:gd name="T7" fmla="*/ 2263 h 40"/>
                <a:gd name="T8" fmla="*/ 8 w 23"/>
                <a:gd name="T9" fmla="*/ 2263 h 40"/>
                <a:gd name="T10" fmla="*/ 8 w 23"/>
                <a:gd name="T11" fmla="*/ 2273 h 40"/>
                <a:gd name="T12" fmla="*/ 18 w 23"/>
                <a:gd name="T13" fmla="*/ 2273 h 40"/>
                <a:gd name="T14" fmla="*/ 21 w 23"/>
                <a:gd name="T15" fmla="*/ 2276 h 40"/>
                <a:gd name="T16" fmla="*/ 12 w 23"/>
                <a:gd name="T17" fmla="*/ 2276 h 40"/>
                <a:gd name="T18" fmla="*/ 3 w 23"/>
                <a:gd name="T19" fmla="*/ 2278 h 40"/>
                <a:gd name="T20" fmla="*/ 18 w 23"/>
                <a:gd name="T21" fmla="*/ 2273 h 40"/>
                <a:gd name="T22" fmla="*/ 8 w 23"/>
                <a:gd name="T23" fmla="*/ 2273 h 40"/>
                <a:gd name="T24" fmla="*/ 17 w 23"/>
                <a:gd name="T25" fmla="*/ 2272 h 40"/>
                <a:gd name="T26" fmla="*/ 18 w 23"/>
                <a:gd name="T27" fmla="*/ 2273 h 40"/>
                <a:gd name="T28" fmla="*/ 23 w 23"/>
                <a:gd name="T29" fmla="*/ 2293 h 40"/>
                <a:gd name="T30" fmla="*/ 13 w 23"/>
                <a:gd name="T31" fmla="*/ 2293 h 40"/>
                <a:gd name="T32" fmla="*/ 17 w 23"/>
                <a:gd name="T33" fmla="*/ 2289 h 40"/>
                <a:gd name="T34" fmla="*/ 17 w 23"/>
                <a:gd name="T35" fmla="*/ 2280 h 40"/>
                <a:gd name="T36" fmla="*/ 12 w 23"/>
                <a:gd name="T37" fmla="*/ 2276 h 40"/>
                <a:gd name="T38" fmla="*/ 21 w 23"/>
                <a:gd name="T39" fmla="*/ 2276 h 40"/>
                <a:gd name="T40" fmla="*/ 23 w 23"/>
                <a:gd name="T41" fmla="*/ 2278 h 40"/>
                <a:gd name="T42" fmla="*/ 23 w 23"/>
                <a:gd name="T43" fmla="*/ 2293 h 40"/>
                <a:gd name="T44" fmla="*/ 17 w 23"/>
                <a:gd name="T45" fmla="*/ 2298 h 40"/>
                <a:gd name="T46" fmla="*/ 6 w 23"/>
                <a:gd name="T47" fmla="*/ 2298 h 40"/>
                <a:gd name="T48" fmla="*/ 4 w 23"/>
                <a:gd name="T49" fmla="*/ 2297 h 40"/>
                <a:gd name="T50" fmla="*/ 0 w 23"/>
                <a:gd name="T51" fmla="*/ 2295 h 40"/>
                <a:gd name="T52" fmla="*/ 0 w 23"/>
                <a:gd name="T53" fmla="*/ 2290 h 40"/>
                <a:gd name="T54" fmla="*/ 3 w 23"/>
                <a:gd name="T55" fmla="*/ 2292 h 40"/>
                <a:gd name="T56" fmla="*/ 6 w 23"/>
                <a:gd name="T57" fmla="*/ 2293 h 40"/>
                <a:gd name="T58" fmla="*/ 23 w 23"/>
                <a:gd name="T59" fmla="*/ 2293 h 40"/>
                <a:gd name="T60" fmla="*/ 23 w 23"/>
                <a:gd name="T61" fmla="*/ 2293 h 40"/>
                <a:gd name="T62" fmla="*/ 17 w 23"/>
                <a:gd name="T63" fmla="*/ 2298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 h="40">
                  <a:moveTo>
                    <a:pt x="3" y="20"/>
                  </a:moveTo>
                  <a:lnTo>
                    <a:pt x="3" y="0"/>
                  </a:lnTo>
                  <a:lnTo>
                    <a:pt x="21" y="0"/>
                  </a:lnTo>
                  <a:lnTo>
                    <a:pt x="21" y="5"/>
                  </a:lnTo>
                  <a:lnTo>
                    <a:pt x="8" y="5"/>
                  </a:lnTo>
                  <a:lnTo>
                    <a:pt x="8" y="15"/>
                  </a:lnTo>
                  <a:lnTo>
                    <a:pt x="18" y="15"/>
                  </a:lnTo>
                  <a:lnTo>
                    <a:pt x="21" y="18"/>
                  </a:lnTo>
                  <a:lnTo>
                    <a:pt x="12" y="18"/>
                  </a:lnTo>
                  <a:lnTo>
                    <a:pt x="3" y="20"/>
                  </a:lnTo>
                  <a:close/>
                  <a:moveTo>
                    <a:pt x="18" y="15"/>
                  </a:moveTo>
                  <a:lnTo>
                    <a:pt x="8" y="15"/>
                  </a:lnTo>
                  <a:lnTo>
                    <a:pt x="17" y="14"/>
                  </a:lnTo>
                  <a:lnTo>
                    <a:pt x="18" y="15"/>
                  </a:lnTo>
                  <a:close/>
                  <a:moveTo>
                    <a:pt x="23" y="35"/>
                  </a:moveTo>
                  <a:lnTo>
                    <a:pt x="13" y="35"/>
                  </a:lnTo>
                  <a:lnTo>
                    <a:pt x="17" y="31"/>
                  </a:lnTo>
                  <a:lnTo>
                    <a:pt x="17" y="22"/>
                  </a:lnTo>
                  <a:lnTo>
                    <a:pt x="12" y="18"/>
                  </a:lnTo>
                  <a:lnTo>
                    <a:pt x="21" y="18"/>
                  </a:lnTo>
                  <a:lnTo>
                    <a:pt x="23" y="20"/>
                  </a:lnTo>
                  <a:lnTo>
                    <a:pt x="23" y="35"/>
                  </a:lnTo>
                  <a:close/>
                  <a:moveTo>
                    <a:pt x="17" y="40"/>
                  </a:moveTo>
                  <a:lnTo>
                    <a:pt x="6" y="40"/>
                  </a:lnTo>
                  <a:lnTo>
                    <a:pt x="4" y="39"/>
                  </a:lnTo>
                  <a:lnTo>
                    <a:pt x="0" y="37"/>
                  </a:lnTo>
                  <a:lnTo>
                    <a:pt x="0" y="32"/>
                  </a:lnTo>
                  <a:lnTo>
                    <a:pt x="3" y="34"/>
                  </a:lnTo>
                  <a:lnTo>
                    <a:pt x="6" y="35"/>
                  </a:lnTo>
                  <a:lnTo>
                    <a:pt x="23" y="35"/>
                  </a:lnTo>
                  <a:lnTo>
                    <a:pt x="1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Rectangle 2261"/>
            <p:cNvSpPr>
              <a:spLocks noChangeArrowheads="1"/>
            </p:cNvSpPr>
            <p:nvPr/>
          </p:nvSpPr>
          <p:spPr bwMode="auto">
            <a:xfrm>
              <a:off x="6162" y="2110"/>
              <a:ext cx="6" cy="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AutoShape 2262"/>
            <p:cNvSpPr>
              <a:spLocks/>
            </p:cNvSpPr>
            <p:nvPr/>
          </p:nvSpPr>
          <p:spPr bwMode="auto">
            <a:xfrm>
              <a:off x="6182" y="2110"/>
              <a:ext cx="23" cy="40"/>
            </a:xfrm>
            <a:custGeom>
              <a:avLst/>
              <a:gdLst>
                <a:gd name="T0" fmla="*/ 3 w 23"/>
                <a:gd name="T1" fmla="*/ 2131 h 40"/>
                <a:gd name="T2" fmla="*/ 3 w 23"/>
                <a:gd name="T3" fmla="*/ 2111 h 40"/>
                <a:gd name="T4" fmla="*/ 20 w 23"/>
                <a:gd name="T5" fmla="*/ 2111 h 40"/>
                <a:gd name="T6" fmla="*/ 20 w 23"/>
                <a:gd name="T7" fmla="*/ 2116 h 40"/>
                <a:gd name="T8" fmla="*/ 8 w 23"/>
                <a:gd name="T9" fmla="*/ 2116 h 40"/>
                <a:gd name="T10" fmla="*/ 8 w 23"/>
                <a:gd name="T11" fmla="*/ 2125 h 40"/>
                <a:gd name="T12" fmla="*/ 17 w 23"/>
                <a:gd name="T13" fmla="*/ 2125 h 40"/>
                <a:gd name="T14" fmla="*/ 21 w 23"/>
                <a:gd name="T15" fmla="*/ 2129 h 40"/>
                <a:gd name="T16" fmla="*/ 12 w 23"/>
                <a:gd name="T17" fmla="*/ 2129 h 40"/>
                <a:gd name="T18" fmla="*/ 3 w 23"/>
                <a:gd name="T19" fmla="*/ 2131 h 40"/>
                <a:gd name="T20" fmla="*/ 17 w 23"/>
                <a:gd name="T21" fmla="*/ 2125 h 40"/>
                <a:gd name="T22" fmla="*/ 8 w 23"/>
                <a:gd name="T23" fmla="*/ 2125 h 40"/>
                <a:gd name="T24" fmla="*/ 17 w 23"/>
                <a:gd name="T25" fmla="*/ 2125 h 40"/>
                <a:gd name="T26" fmla="*/ 17 w 23"/>
                <a:gd name="T27" fmla="*/ 2125 h 40"/>
                <a:gd name="T28" fmla="*/ 22 w 23"/>
                <a:gd name="T29" fmla="*/ 2145 h 40"/>
                <a:gd name="T30" fmla="*/ 13 w 23"/>
                <a:gd name="T31" fmla="*/ 2145 h 40"/>
                <a:gd name="T32" fmla="*/ 17 w 23"/>
                <a:gd name="T33" fmla="*/ 2142 h 40"/>
                <a:gd name="T34" fmla="*/ 17 w 23"/>
                <a:gd name="T35" fmla="*/ 2133 h 40"/>
                <a:gd name="T36" fmla="*/ 12 w 23"/>
                <a:gd name="T37" fmla="*/ 2129 h 40"/>
                <a:gd name="T38" fmla="*/ 21 w 23"/>
                <a:gd name="T39" fmla="*/ 2129 h 40"/>
                <a:gd name="T40" fmla="*/ 22 w 23"/>
                <a:gd name="T41" fmla="*/ 2131 h 40"/>
                <a:gd name="T42" fmla="*/ 22 w 23"/>
                <a:gd name="T43" fmla="*/ 2145 h 40"/>
                <a:gd name="T44" fmla="*/ 17 w 23"/>
                <a:gd name="T45" fmla="*/ 2150 h 40"/>
                <a:gd name="T46" fmla="*/ 6 w 23"/>
                <a:gd name="T47" fmla="*/ 2150 h 40"/>
                <a:gd name="T48" fmla="*/ 3 w 23"/>
                <a:gd name="T49" fmla="*/ 2150 h 40"/>
                <a:gd name="T50" fmla="*/ 0 w 23"/>
                <a:gd name="T51" fmla="*/ 2148 h 40"/>
                <a:gd name="T52" fmla="*/ 0 w 23"/>
                <a:gd name="T53" fmla="*/ 2142 h 40"/>
                <a:gd name="T54" fmla="*/ 3 w 23"/>
                <a:gd name="T55" fmla="*/ 2144 h 40"/>
                <a:gd name="T56" fmla="*/ 6 w 23"/>
                <a:gd name="T57" fmla="*/ 2145 h 40"/>
                <a:gd name="T58" fmla="*/ 22 w 23"/>
                <a:gd name="T59" fmla="*/ 2145 h 40"/>
                <a:gd name="T60" fmla="*/ 22 w 23"/>
                <a:gd name="T61" fmla="*/ 2145 h 40"/>
                <a:gd name="T62" fmla="*/ 17 w 23"/>
                <a:gd name="T63" fmla="*/ 215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 h="40">
                  <a:moveTo>
                    <a:pt x="3" y="20"/>
                  </a:moveTo>
                  <a:lnTo>
                    <a:pt x="3" y="0"/>
                  </a:lnTo>
                  <a:lnTo>
                    <a:pt x="20" y="0"/>
                  </a:lnTo>
                  <a:lnTo>
                    <a:pt x="20" y="5"/>
                  </a:lnTo>
                  <a:lnTo>
                    <a:pt x="8" y="5"/>
                  </a:lnTo>
                  <a:lnTo>
                    <a:pt x="8" y="14"/>
                  </a:lnTo>
                  <a:lnTo>
                    <a:pt x="17" y="14"/>
                  </a:lnTo>
                  <a:lnTo>
                    <a:pt x="21" y="18"/>
                  </a:lnTo>
                  <a:lnTo>
                    <a:pt x="12" y="18"/>
                  </a:lnTo>
                  <a:lnTo>
                    <a:pt x="3" y="20"/>
                  </a:lnTo>
                  <a:close/>
                  <a:moveTo>
                    <a:pt x="17" y="14"/>
                  </a:moveTo>
                  <a:lnTo>
                    <a:pt x="8" y="14"/>
                  </a:lnTo>
                  <a:lnTo>
                    <a:pt x="17" y="14"/>
                  </a:lnTo>
                  <a:close/>
                  <a:moveTo>
                    <a:pt x="22" y="34"/>
                  </a:moveTo>
                  <a:lnTo>
                    <a:pt x="13" y="34"/>
                  </a:lnTo>
                  <a:lnTo>
                    <a:pt x="17" y="31"/>
                  </a:lnTo>
                  <a:lnTo>
                    <a:pt x="17" y="22"/>
                  </a:lnTo>
                  <a:lnTo>
                    <a:pt x="12" y="18"/>
                  </a:lnTo>
                  <a:lnTo>
                    <a:pt x="21" y="18"/>
                  </a:lnTo>
                  <a:lnTo>
                    <a:pt x="22" y="20"/>
                  </a:lnTo>
                  <a:lnTo>
                    <a:pt x="22" y="34"/>
                  </a:lnTo>
                  <a:close/>
                  <a:moveTo>
                    <a:pt x="17" y="39"/>
                  </a:moveTo>
                  <a:lnTo>
                    <a:pt x="6" y="39"/>
                  </a:lnTo>
                  <a:lnTo>
                    <a:pt x="3" y="39"/>
                  </a:lnTo>
                  <a:lnTo>
                    <a:pt x="0" y="37"/>
                  </a:lnTo>
                  <a:lnTo>
                    <a:pt x="0" y="31"/>
                  </a:lnTo>
                  <a:lnTo>
                    <a:pt x="3" y="33"/>
                  </a:lnTo>
                  <a:lnTo>
                    <a:pt x="6" y="34"/>
                  </a:lnTo>
                  <a:lnTo>
                    <a:pt x="22" y="34"/>
                  </a:lnTo>
                  <a:lnTo>
                    <a:pt x="17" y="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AutoShape 2263"/>
            <p:cNvSpPr>
              <a:spLocks/>
            </p:cNvSpPr>
            <p:nvPr/>
          </p:nvSpPr>
          <p:spPr bwMode="auto">
            <a:xfrm>
              <a:off x="6159" y="2110"/>
              <a:ext cx="25" cy="40"/>
            </a:xfrm>
            <a:custGeom>
              <a:avLst/>
              <a:gdLst>
                <a:gd name="T0" fmla="*/ 1 w 25"/>
                <a:gd name="T1" fmla="*/ 2121 h 40"/>
                <a:gd name="T2" fmla="*/ 1 w 25"/>
                <a:gd name="T3" fmla="*/ 2114 h 40"/>
                <a:gd name="T4" fmla="*/ 4 w 25"/>
                <a:gd name="T5" fmla="*/ 2111 h 40"/>
                <a:gd name="T6" fmla="*/ 7 w 25"/>
                <a:gd name="T7" fmla="*/ 2110 h 40"/>
                <a:gd name="T8" fmla="*/ 17 w 25"/>
                <a:gd name="T9" fmla="*/ 2110 h 40"/>
                <a:gd name="T10" fmla="*/ 22 w 25"/>
                <a:gd name="T11" fmla="*/ 2115 h 40"/>
                <a:gd name="T12" fmla="*/ 22 w 25"/>
                <a:gd name="T13" fmla="*/ 2116 h 40"/>
                <a:gd name="T14" fmla="*/ 7 w 25"/>
                <a:gd name="T15" fmla="*/ 2116 h 40"/>
                <a:gd name="T16" fmla="*/ 4 w 25"/>
                <a:gd name="T17" fmla="*/ 2117 h 40"/>
                <a:gd name="T18" fmla="*/ 1 w 25"/>
                <a:gd name="T19" fmla="*/ 2121 h 40"/>
                <a:gd name="T20" fmla="*/ 25 w 25"/>
                <a:gd name="T21" fmla="*/ 2150 h 40"/>
                <a:gd name="T22" fmla="*/ 0 w 25"/>
                <a:gd name="T23" fmla="*/ 2150 h 40"/>
                <a:gd name="T24" fmla="*/ 0 w 25"/>
                <a:gd name="T25" fmla="*/ 2149 h 40"/>
                <a:gd name="T26" fmla="*/ 4 w 25"/>
                <a:gd name="T27" fmla="*/ 2144 h 40"/>
                <a:gd name="T28" fmla="*/ 10 w 25"/>
                <a:gd name="T29" fmla="*/ 2137 h 40"/>
                <a:gd name="T30" fmla="*/ 16 w 25"/>
                <a:gd name="T31" fmla="*/ 2128 h 40"/>
                <a:gd name="T32" fmla="*/ 17 w 25"/>
                <a:gd name="T33" fmla="*/ 2126 h 40"/>
                <a:gd name="T34" fmla="*/ 17 w 25"/>
                <a:gd name="T35" fmla="*/ 2119 h 40"/>
                <a:gd name="T36" fmla="*/ 14 w 25"/>
                <a:gd name="T37" fmla="*/ 2116 h 40"/>
                <a:gd name="T38" fmla="*/ 22 w 25"/>
                <a:gd name="T39" fmla="*/ 2116 h 40"/>
                <a:gd name="T40" fmla="*/ 22 w 25"/>
                <a:gd name="T41" fmla="*/ 2129 h 40"/>
                <a:gd name="T42" fmla="*/ 19 w 25"/>
                <a:gd name="T43" fmla="*/ 2134 h 40"/>
                <a:gd name="T44" fmla="*/ 10 w 25"/>
                <a:gd name="T45" fmla="*/ 2145 h 40"/>
                <a:gd name="T46" fmla="*/ 25 w 25"/>
                <a:gd name="T47" fmla="*/ 2145 h 40"/>
                <a:gd name="T48" fmla="*/ 25 w 25"/>
                <a:gd name="T49" fmla="*/ 215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40">
                  <a:moveTo>
                    <a:pt x="1" y="11"/>
                  </a:moveTo>
                  <a:lnTo>
                    <a:pt x="1" y="4"/>
                  </a:lnTo>
                  <a:lnTo>
                    <a:pt x="4" y="1"/>
                  </a:lnTo>
                  <a:lnTo>
                    <a:pt x="7" y="0"/>
                  </a:lnTo>
                  <a:lnTo>
                    <a:pt x="17" y="0"/>
                  </a:lnTo>
                  <a:lnTo>
                    <a:pt x="22" y="5"/>
                  </a:lnTo>
                  <a:lnTo>
                    <a:pt x="22" y="6"/>
                  </a:lnTo>
                  <a:lnTo>
                    <a:pt x="7" y="6"/>
                  </a:lnTo>
                  <a:lnTo>
                    <a:pt x="4" y="7"/>
                  </a:lnTo>
                  <a:lnTo>
                    <a:pt x="1" y="11"/>
                  </a:lnTo>
                  <a:close/>
                  <a:moveTo>
                    <a:pt x="25" y="40"/>
                  </a:moveTo>
                  <a:lnTo>
                    <a:pt x="0" y="40"/>
                  </a:lnTo>
                  <a:lnTo>
                    <a:pt x="0" y="39"/>
                  </a:lnTo>
                  <a:lnTo>
                    <a:pt x="4" y="34"/>
                  </a:lnTo>
                  <a:lnTo>
                    <a:pt x="10" y="27"/>
                  </a:lnTo>
                  <a:lnTo>
                    <a:pt x="16" y="18"/>
                  </a:lnTo>
                  <a:lnTo>
                    <a:pt x="17" y="16"/>
                  </a:lnTo>
                  <a:lnTo>
                    <a:pt x="17" y="9"/>
                  </a:lnTo>
                  <a:lnTo>
                    <a:pt x="14" y="6"/>
                  </a:lnTo>
                  <a:lnTo>
                    <a:pt x="22" y="6"/>
                  </a:lnTo>
                  <a:lnTo>
                    <a:pt x="22" y="19"/>
                  </a:lnTo>
                  <a:lnTo>
                    <a:pt x="19" y="24"/>
                  </a:lnTo>
                  <a:lnTo>
                    <a:pt x="10" y="35"/>
                  </a:lnTo>
                  <a:lnTo>
                    <a:pt x="25" y="35"/>
                  </a:lnTo>
                  <a:lnTo>
                    <a:pt x="25"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AutoShape 2264"/>
            <p:cNvSpPr>
              <a:spLocks/>
            </p:cNvSpPr>
            <p:nvPr/>
          </p:nvSpPr>
          <p:spPr bwMode="auto">
            <a:xfrm>
              <a:off x="6187" y="2110"/>
              <a:ext cx="26" cy="41"/>
            </a:xfrm>
            <a:custGeom>
              <a:avLst/>
              <a:gdLst>
                <a:gd name="T0" fmla="*/ 20 w 26"/>
                <a:gd name="T1" fmla="*/ 2150 h 41"/>
                <a:gd name="T2" fmla="*/ 5 w 26"/>
                <a:gd name="T3" fmla="*/ 2150 h 41"/>
                <a:gd name="T4" fmla="*/ 0 w 26"/>
                <a:gd name="T5" fmla="*/ 2142 h 41"/>
                <a:gd name="T6" fmla="*/ 0 w 26"/>
                <a:gd name="T7" fmla="*/ 2118 h 41"/>
                <a:gd name="T8" fmla="*/ 5 w 26"/>
                <a:gd name="T9" fmla="*/ 2110 h 41"/>
                <a:gd name="T10" fmla="*/ 20 w 26"/>
                <a:gd name="T11" fmla="*/ 2110 h 41"/>
                <a:gd name="T12" fmla="*/ 24 w 26"/>
                <a:gd name="T13" fmla="*/ 2115 h 41"/>
                <a:gd name="T14" fmla="*/ 8 w 26"/>
                <a:gd name="T15" fmla="*/ 2115 h 41"/>
                <a:gd name="T16" fmla="*/ 5 w 26"/>
                <a:gd name="T17" fmla="*/ 2121 h 41"/>
                <a:gd name="T18" fmla="*/ 5 w 26"/>
                <a:gd name="T19" fmla="*/ 2139 h 41"/>
                <a:gd name="T20" fmla="*/ 8 w 26"/>
                <a:gd name="T21" fmla="*/ 2145 h 41"/>
                <a:gd name="T22" fmla="*/ 24 w 26"/>
                <a:gd name="T23" fmla="*/ 2145 h 41"/>
                <a:gd name="T24" fmla="*/ 20 w 26"/>
                <a:gd name="T25" fmla="*/ 2150 h 41"/>
                <a:gd name="T26" fmla="*/ 24 w 26"/>
                <a:gd name="T27" fmla="*/ 2145 h 41"/>
                <a:gd name="T28" fmla="*/ 17 w 26"/>
                <a:gd name="T29" fmla="*/ 2145 h 41"/>
                <a:gd name="T30" fmla="*/ 20 w 26"/>
                <a:gd name="T31" fmla="*/ 2139 h 41"/>
                <a:gd name="T32" fmla="*/ 20 w 26"/>
                <a:gd name="T33" fmla="*/ 2121 h 41"/>
                <a:gd name="T34" fmla="*/ 17 w 26"/>
                <a:gd name="T35" fmla="*/ 2115 h 41"/>
                <a:gd name="T36" fmla="*/ 24 w 26"/>
                <a:gd name="T37" fmla="*/ 2115 h 41"/>
                <a:gd name="T38" fmla="*/ 25 w 26"/>
                <a:gd name="T39" fmla="*/ 2118 h 41"/>
                <a:gd name="T40" fmla="*/ 25 w 26"/>
                <a:gd name="T41" fmla="*/ 2142 h 41"/>
                <a:gd name="T42" fmla="*/ 24 w 26"/>
                <a:gd name="T43" fmla="*/ 2145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41">
                  <a:moveTo>
                    <a:pt x="20" y="40"/>
                  </a:moveTo>
                  <a:lnTo>
                    <a:pt x="5" y="40"/>
                  </a:lnTo>
                  <a:lnTo>
                    <a:pt x="0" y="32"/>
                  </a:lnTo>
                  <a:lnTo>
                    <a:pt x="0" y="8"/>
                  </a:lnTo>
                  <a:lnTo>
                    <a:pt x="5" y="0"/>
                  </a:lnTo>
                  <a:lnTo>
                    <a:pt x="20" y="0"/>
                  </a:lnTo>
                  <a:lnTo>
                    <a:pt x="24" y="5"/>
                  </a:lnTo>
                  <a:lnTo>
                    <a:pt x="8" y="5"/>
                  </a:lnTo>
                  <a:lnTo>
                    <a:pt x="5" y="11"/>
                  </a:lnTo>
                  <a:lnTo>
                    <a:pt x="5" y="29"/>
                  </a:lnTo>
                  <a:lnTo>
                    <a:pt x="8" y="35"/>
                  </a:lnTo>
                  <a:lnTo>
                    <a:pt x="24" y="35"/>
                  </a:lnTo>
                  <a:lnTo>
                    <a:pt x="20" y="40"/>
                  </a:lnTo>
                  <a:close/>
                  <a:moveTo>
                    <a:pt x="24" y="35"/>
                  </a:moveTo>
                  <a:lnTo>
                    <a:pt x="17" y="35"/>
                  </a:lnTo>
                  <a:lnTo>
                    <a:pt x="20" y="29"/>
                  </a:lnTo>
                  <a:lnTo>
                    <a:pt x="20" y="11"/>
                  </a:lnTo>
                  <a:lnTo>
                    <a:pt x="17" y="5"/>
                  </a:lnTo>
                  <a:lnTo>
                    <a:pt x="24" y="5"/>
                  </a:lnTo>
                  <a:lnTo>
                    <a:pt x="25" y="8"/>
                  </a:lnTo>
                  <a:lnTo>
                    <a:pt x="25" y="32"/>
                  </a:lnTo>
                  <a:lnTo>
                    <a:pt x="24"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4" name="AutoShape 2265"/>
            <p:cNvSpPr>
              <a:spLocks/>
            </p:cNvSpPr>
            <p:nvPr/>
          </p:nvSpPr>
          <p:spPr bwMode="auto">
            <a:xfrm>
              <a:off x="5970" y="2315"/>
              <a:ext cx="12" cy="15"/>
            </a:xfrm>
            <a:custGeom>
              <a:avLst/>
              <a:gdLst>
                <a:gd name="T0" fmla="*/ 6 w 12"/>
                <a:gd name="T1" fmla="*/ 2320 h 15"/>
                <a:gd name="T2" fmla="*/ 5 w 12"/>
                <a:gd name="T3" fmla="*/ 2320 h 15"/>
                <a:gd name="T4" fmla="*/ 6 w 12"/>
                <a:gd name="T5" fmla="*/ 2317 h 15"/>
                <a:gd name="T6" fmla="*/ 7 w 12"/>
                <a:gd name="T7" fmla="*/ 2316 h 15"/>
                <a:gd name="T8" fmla="*/ 10 w 12"/>
                <a:gd name="T9" fmla="*/ 2316 h 15"/>
                <a:gd name="T10" fmla="*/ 11 w 12"/>
                <a:gd name="T11" fmla="*/ 2316 h 15"/>
                <a:gd name="T12" fmla="*/ 12 w 12"/>
                <a:gd name="T13" fmla="*/ 2317 h 15"/>
                <a:gd name="T14" fmla="*/ 11 w 12"/>
                <a:gd name="T15" fmla="*/ 2320 h 15"/>
                <a:gd name="T16" fmla="*/ 6 w 12"/>
                <a:gd name="T17" fmla="*/ 2320 h 15"/>
                <a:gd name="T18" fmla="*/ 6 w 12"/>
                <a:gd name="T19" fmla="*/ 2320 h 15"/>
                <a:gd name="T20" fmla="*/ 5 w 12"/>
                <a:gd name="T21" fmla="*/ 2331 h 15"/>
                <a:gd name="T22" fmla="*/ 0 w 12"/>
                <a:gd name="T23" fmla="*/ 2331 h 15"/>
                <a:gd name="T24" fmla="*/ 0 w 12"/>
                <a:gd name="T25" fmla="*/ 2316 h 15"/>
                <a:gd name="T26" fmla="*/ 5 w 12"/>
                <a:gd name="T27" fmla="*/ 2316 h 15"/>
                <a:gd name="T28" fmla="*/ 5 w 12"/>
                <a:gd name="T29" fmla="*/ 2320 h 15"/>
                <a:gd name="T30" fmla="*/ 6 w 12"/>
                <a:gd name="T31" fmla="*/ 2320 h 15"/>
                <a:gd name="T32" fmla="*/ 5 w 12"/>
                <a:gd name="T33" fmla="*/ 2322 h 15"/>
                <a:gd name="T34" fmla="*/ 5 w 12"/>
                <a:gd name="T35" fmla="*/ 2325 h 15"/>
                <a:gd name="T36" fmla="*/ 5 w 12"/>
                <a:gd name="T37" fmla="*/ 2331 h 15"/>
                <a:gd name="T38" fmla="*/ 11 w 12"/>
                <a:gd name="T39" fmla="*/ 2321 h 15"/>
                <a:gd name="T40" fmla="*/ 9 w 12"/>
                <a:gd name="T41" fmla="*/ 2321 h 15"/>
                <a:gd name="T42" fmla="*/ 9 w 12"/>
                <a:gd name="T43" fmla="*/ 2320 h 15"/>
                <a:gd name="T44" fmla="*/ 11 w 12"/>
                <a:gd name="T45" fmla="*/ 2320 h 15"/>
                <a:gd name="T46" fmla="*/ 11 w 12"/>
                <a:gd name="T47" fmla="*/ 2321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5">
                  <a:moveTo>
                    <a:pt x="6" y="4"/>
                  </a:moveTo>
                  <a:lnTo>
                    <a:pt x="5" y="4"/>
                  </a:lnTo>
                  <a:lnTo>
                    <a:pt x="6" y="1"/>
                  </a:lnTo>
                  <a:lnTo>
                    <a:pt x="7" y="0"/>
                  </a:lnTo>
                  <a:lnTo>
                    <a:pt x="10" y="0"/>
                  </a:lnTo>
                  <a:lnTo>
                    <a:pt x="11" y="0"/>
                  </a:lnTo>
                  <a:lnTo>
                    <a:pt x="12" y="1"/>
                  </a:lnTo>
                  <a:lnTo>
                    <a:pt x="11" y="4"/>
                  </a:lnTo>
                  <a:lnTo>
                    <a:pt x="6" y="4"/>
                  </a:lnTo>
                  <a:close/>
                  <a:moveTo>
                    <a:pt x="5" y="15"/>
                  </a:moveTo>
                  <a:lnTo>
                    <a:pt x="0" y="15"/>
                  </a:lnTo>
                  <a:lnTo>
                    <a:pt x="0" y="0"/>
                  </a:lnTo>
                  <a:lnTo>
                    <a:pt x="5" y="0"/>
                  </a:lnTo>
                  <a:lnTo>
                    <a:pt x="5" y="4"/>
                  </a:lnTo>
                  <a:lnTo>
                    <a:pt x="6" y="4"/>
                  </a:lnTo>
                  <a:lnTo>
                    <a:pt x="5" y="6"/>
                  </a:lnTo>
                  <a:lnTo>
                    <a:pt x="5" y="9"/>
                  </a:lnTo>
                  <a:lnTo>
                    <a:pt x="5" y="15"/>
                  </a:lnTo>
                  <a:close/>
                  <a:moveTo>
                    <a:pt x="11" y="5"/>
                  </a:moveTo>
                  <a:lnTo>
                    <a:pt x="9" y="5"/>
                  </a:lnTo>
                  <a:lnTo>
                    <a:pt x="9" y="4"/>
                  </a:lnTo>
                  <a:lnTo>
                    <a:pt x="11" y="4"/>
                  </a:lnTo>
                  <a:lnTo>
                    <a:pt x="11"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5" name="Freeform 2266"/>
            <p:cNvSpPr>
              <a:spLocks/>
            </p:cNvSpPr>
            <p:nvPr/>
          </p:nvSpPr>
          <p:spPr bwMode="auto">
            <a:xfrm>
              <a:off x="5981" y="2308"/>
              <a:ext cx="9" cy="23"/>
            </a:xfrm>
            <a:custGeom>
              <a:avLst/>
              <a:gdLst>
                <a:gd name="T0" fmla="*/ 3 w 9"/>
                <a:gd name="T1" fmla="*/ 2331 h 23"/>
                <a:gd name="T2" fmla="*/ 0 w 9"/>
                <a:gd name="T3" fmla="*/ 2331 h 23"/>
                <a:gd name="T4" fmla="*/ 5 w 9"/>
                <a:gd name="T5" fmla="*/ 2309 h 23"/>
                <a:gd name="T6" fmla="*/ 8 w 9"/>
                <a:gd name="T7" fmla="*/ 2309 h 23"/>
                <a:gd name="T8" fmla="*/ 3 w 9"/>
                <a:gd name="T9" fmla="*/ 233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3">
                  <a:moveTo>
                    <a:pt x="3" y="22"/>
                  </a:moveTo>
                  <a:lnTo>
                    <a:pt x="0" y="22"/>
                  </a:lnTo>
                  <a:lnTo>
                    <a:pt x="5" y="0"/>
                  </a:lnTo>
                  <a:lnTo>
                    <a:pt x="8" y="0"/>
                  </a:ln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AutoShape 2267"/>
            <p:cNvSpPr>
              <a:spLocks/>
            </p:cNvSpPr>
            <p:nvPr/>
          </p:nvSpPr>
          <p:spPr bwMode="auto">
            <a:xfrm>
              <a:off x="5991" y="2315"/>
              <a:ext cx="25" cy="15"/>
            </a:xfrm>
            <a:custGeom>
              <a:avLst/>
              <a:gdLst>
                <a:gd name="T0" fmla="*/ 13 w 25"/>
                <a:gd name="T1" fmla="*/ 2318 h 15"/>
                <a:gd name="T2" fmla="*/ 4 w 25"/>
                <a:gd name="T3" fmla="*/ 2318 h 15"/>
                <a:gd name="T4" fmla="*/ 5 w 25"/>
                <a:gd name="T5" fmla="*/ 2317 h 15"/>
                <a:gd name="T6" fmla="*/ 6 w 25"/>
                <a:gd name="T7" fmla="*/ 2317 h 15"/>
                <a:gd name="T8" fmla="*/ 7 w 25"/>
                <a:gd name="T9" fmla="*/ 2316 h 15"/>
                <a:gd name="T10" fmla="*/ 8 w 25"/>
                <a:gd name="T11" fmla="*/ 2316 h 15"/>
                <a:gd name="T12" fmla="*/ 11 w 25"/>
                <a:gd name="T13" fmla="*/ 2316 h 15"/>
                <a:gd name="T14" fmla="*/ 13 w 25"/>
                <a:gd name="T15" fmla="*/ 2317 h 15"/>
                <a:gd name="T16" fmla="*/ 13 w 25"/>
                <a:gd name="T17" fmla="*/ 2318 h 15"/>
                <a:gd name="T18" fmla="*/ 16 w 25"/>
                <a:gd name="T19" fmla="*/ 2319 h 15"/>
                <a:gd name="T20" fmla="*/ 14 w 25"/>
                <a:gd name="T21" fmla="*/ 2319 h 15"/>
                <a:gd name="T22" fmla="*/ 16 w 25"/>
                <a:gd name="T23" fmla="*/ 2317 h 15"/>
                <a:gd name="T24" fmla="*/ 17 w 25"/>
                <a:gd name="T25" fmla="*/ 2316 h 15"/>
                <a:gd name="T26" fmla="*/ 22 w 25"/>
                <a:gd name="T27" fmla="*/ 2316 h 15"/>
                <a:gd name="T28" fmla="*/ 25 w 25"/>
                <a:gd name="T29" fmla="*/ 2318 h 15"/>
                <a:gd name="T30" fmla="*/ 25 w 25"/>
                <a:gd name="T31" fmla="*/ 2319 h 15"/>
                <a:gd name="T32" fmla="*/ 17 w 25"/>
                <a:gd name="T33" fmla="*/ 2319 h 15"/>
                <a:gd name="T34" fmla="*/ 16 w 25"/>
                <a:gd name="T35" fmla="*/ 2319 h 15"/>
                <a:gd name="T36" fmla="*/ 4 w 25"/>
                <a:gd name="T37" fmla="*/ 2331 h 15"/>
                <a:gd name="T38" fmla="*/ 0 w 25"/>
                <a:gd name="T39" fmla="*/ 2331 h 15"/>
                <a:gd name="T40" fmla="*/ 0 w 25"/>
                <a:gd name="T41" fmla="*/ 2316 h 15"/>
                <a:gd name="T42" fmla="*/ 4 w 25"/>
                <a:gd name="T43" fmla="*/ 2316 h 15"/>
                <a:gd name="T44" fmla="*/ 4 w 25"/>
                <a:gd name="T45" fmla="*/ 2318 h 15"/>
                <a:gd name="T46" fmla="*/ 13 w 25"/>
                <a:gd name="T47" fmla="*/ 2318 h 15"/>
                <a:gd name="T48" fmla="*/ 14 w 25"/>
                <a:gd name="T49" fmla="*/ 2319 h 15"/>
                <a:gd name="T50" fmla="*/ 6 w 25"/>
                <a:gd name="T51" fmla="*/ 2319 h 15"/>
                <a:gd name="T52" fmla="*/ 5 w 25"/>
                <a:gd name="T53" fmla="*/ 2320 h 15"/>
                <a:gd name="T54" fmla="*/ 4 w 25"/>
                <a:gd name="T55" fmla="*/ 2321 h 15"/>
                <a:gd name="T56" fmla="*/ 4 w 25"/>
                <a:gd name="T57" fmla="*/ 2331 h 15"/>
                <a:gd name="T58" fmla="*/ 14 w 25"/>
                <a:gd name="T59" fmla="*/ 2331 h 15"/>
                <a:gd name="T60" fmla="*/ 10 w 25"/>
                <a:gd name="T61" fmla="*/ 2331 h 15"/>
                <a:gd name="T62" fmla="*/ 10 w 25"/>
                <a:gd name="T63" fmla="*/ 2320 h 15"/>
                <a:gd name="T64" fmla="*/ 9 w 25"/>
                <a:gd name="T65" fmla="*/ 2319 h 15"/>
                <a:gd name="T66" fmla="*/ 14 w 25"/>
                <a:gd name="T67" fmla="*/ 2319 h 15"/>
                <a:gd name="T68" fmla="*/ 14 w 25"/>
                <a:gd name="T69" fmla="*/ 2319 h 15"/>
                <a:gd name="T70" fmla="*/ 16 w 25"/>
                <a:gd name="T71" fmla="*/ 2319 h 15"/>
                <a:gd name="T72" fmla="*/ 15 w 25"/>
                <a:gd name="T73" fmla="*/ 2320 h 15"/>
                <a:gd name="T74" fmla="*/ 14 w 25"/>
                <a:gd name="T75" fmla="*/ 2321 h 15"/>
                <a:gd name="T76" fmla="*/ 14 w 25"/>
                <a:gd name="T77" fmla="*/ 2331 h 15"/>
                <a:gd name="T78" fmla="*/ 25 w 25"/>
                <a:gd name="T79" fmla="*/ 2331 h 15"/>
                <a:gd name="T80" fmla="*/ 20 w 25"/>
                <a:gd name="T81" fmla="*/ 2331 h 15"/>
                <a:gd name="T82" fmla="*/ 20 w 25"/>
                <a:gd name="T83" fmla="*/ 2320 h 15"/>
                <a:gd name="T84" fmla="*/ 19 w 25"/>
                <a:gd name="T85" fmla="*/ 2319 h 15"/>
                <a:gd name="T86" fmla="*/ 25 w 25"/>
                <a:gd name="T87" fmla="*/ 2319 h 15"/>
                <a:gd name="T88" fmla="*/ 25 w 25"/>
                <a:gd name="T89" fmla="*/ 2331 h 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 h="15">
                  <a:moveTo>
                    <a:pt x="13" y="2"/>
                  </a:moveTo>
                  <a:lnTo>
                    <a:pt x="4" y="2"/>
                  </a:lnTo>
                  <a:lnTo>
                    <a:pt x="5" y="1"/>
                  </a:lnTo>
                  <a:lnTo>
                    <a:pt x="6" y="1"/>
                  </a:lnTo>
                  <a:lnTo>
                    <a:pt x="7" y="0"/>
                  </a:lnTo>
                  <a:lnTo>
                    <a:pt x="8" y="0"/>
                  </a:lnTo>
                  <a:lnTo>
                    <a:pt x="11" y="0"/>
                  </a:lnTo>
                  <a:lnTo>
                    <a:pt x="13" y="1"/>
                  </a:lnTo>
                  <a:lnTo>
                    <a:pt x="13" y="2"/>
                  </a:lnTo>
                  <a:close/>
                  <a:moveTo>
                    <a:pt x="16" y="3"/>
                  </a:moveTo>
                  <a:lnTo>
                    <a:pt x="14" y="3"/>
                  </a:lnTo>
                  <a:lnTo>
                    <a:pt x="16" y="1"/>
                  </a:lnTo>
                  <a:lnTo>
                    <a:pt x="17" y="0"/>
                  </a:lnTo>
                  <a:lnTo>
                    <a:pt x="22" y="0"/>
                  </a:lnTo>
                  <a:lnTo>
                    <a:pt x="25" y="2"/>
                  </a:lnTo>
                  <a:lnTo>
                    <a:pt x="25" y="3"/>
                  </a:lnTo>
                  <a:lnTo>
                    <a:pt x="17" y="3"/>
                  </a:lnTo>
                  <a:lnTo>
                    <a:pt x="16" y="3"/>
                  </a:lnTo>
                  <a:close/>
                  <a:moveTo>
                    <a:pt x="4" y="15"/>
                  </a:moveTo>
                  <a:lnTo>
                    <a:pt x="0" y="15"/>
                  </a:lnTo>
                  <a:lnTo>
                    <a:pt x="0" y="0"/>
                  </a:lnTo>
                  <a:lnTo>
                    <a:pt x="4" y="0"/>
                  </a:lnTo>
                  <a:lnTo>
                    <a:pt x="4" y="2"/>
                  </a:lnTo>
                  <a:lnTo>
                    <a:pt x="13" y="2"/>
                  </a:lnTo>
                  <a:lnTo>
                    <a:pt x="14" y="3"/>
                  </a:lnTo>
                  <a:lnTo>
                    <a:pt x="6" y="3"/>
                  </a:lnTo>
                  <a:lnTo>
                    <a:pt x="5" y="4"/>
                  </a:lnTo>
                  <a:lnTo>
                    <a:pt x="4" y="5"/>
                  </a:lnTo>
                  <a:lnTo>
                    <a:pt x="4" y="15"/>
                  </a:lnTo>
                  <a:close/>
                  <a:moveTo>
                    <a:pt x="14" y="15"/>
                  </a:moveTo>
                  <a:lnTo>
                    <a:pt x="10" y="15"/>
                  </a:lnTo>
                  <a:lnTo>
                    <a:pt x="10" y="4"/>
                  </a:lnTo>
                  <a:lnTo>
                    <a:pt x="9" y="3"/>
                  </a:lnTo>
                  <a:lnTo>
                    <a:pt x="14" y="3"/>
                  </a:lnTo>
                  <a:lnTo>
                    <a:pt x="16" y="3"/>
                  </a:lnTo>
                  <a:lnTo>
                    <a:pt x="15" y="4"/>
                  </a:lnTo>
                  <a:lnTo>
                    <a:pt x="14" y="5"/>
                  </a:lnTo>
                  <a:lnTo>
                    <a:pt x="14" y="15"/>
                  </a:lnTo>
                  <a:close/>
                  <a:moveTo>
                    <a:pt x="25" y="15"/>
                  </a:moveTo>
                  <a:lnTo>
                    <a:pt x="20" y="15"/>
                  </a:lnTo>
                  <a:lnTo>
                    <a:pt x="20" y="4"/>
                  </a:lnTo>
                  <a:lnTo>
                    <a:pt x="19" y="3"/>
                  </a:lnTo>
                  <a:lnTo>
                    <a:pt x="25" y="3"/>
                  </a:lnTo>
                  <a:lnTo>
                    <a:pt x="25"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 name="AutoShape 2268"/>
            <p:cNvSpPr>
              <a:spLocks/>
            </p:cNvSpPr>
            <p:nvPr/>
          </p:nvSpPr>
          <p:spPr bwMode="auto">
            <a:xfrm>
              <a:off x="6020" y="2308"/>
              <a:ext cx="5" cy="22"/>
            </a:xfrm>
            <a:custGeom>
              <a:avLst/>
              <a:gdLst>
                <a:gd name="T0" fmla="*/ 5 w 5"/>
                <a:gd name="T1" fmla="*/ 2331 h 22"/>
                <a:gd name="T2" fmla="*/ 0 w 5"/>
                <a:gd name="T3" fmla="*/ 2331 h 22"/>
                <a:gd name="T4" fmla="*/ 0 w 5"/>
                <a:gd name="T5" fmla="*/ 2316 h 22"/>
                <a:gd name="T6" fmla="*/ 5 w 5"/>
                <a:gd name="T7" fmla="*/ 2316 h 22"/>
                <a:gd name="T8" fmla="*/ 5 w 5"/>
                <a:gd name="T9" fmla="*/ 2331 h 22"/>
                <a:gd name="T10" fmla="*/ 4 w 5"/>
                <a:gd name="T11" fmla="*/ 2314 h 22"/>
                <a:gd name="T12" fmla="*/ 1 w 5"/>
                <a:gd name="T13" fmla="*/ 2314 h 22"/>
                <a:gd name="T14" fmla="*/ 0 w 5"/>
                <a:gd name="T15" fmla="*/ 2313 h 22"/>
                <a:gd name="T16" fmla="*/ 0 w 5"/>
                <a:gd name="T17" fmla="*/ 2310 h 22"/>
                <a:gd name="T18" fmla="*/ 1 w 5"/>
                <a:gd name="T19" fmla="*/ 2309 h 22"/>
                <a:gd name="T20" fmla="*/ 4 w 5"/>
                <a:gd name="T21" fmla="*/ 2309 h 22"/>
                <a:gd name="T22" fmla="*/ 5 w 5"/>
                <a:gd name="T23" fmla="*/ 2310 h 22"/>
                <a:gd name="T24" fmla="*/ 5 w 5"/>
                <a:gd name="T25" fmla="*/ 2313 h 22"/>
                <a:gd name="T26" fmla="*/ 4 w 5"/>
                <a:gd name="T27" fmla="*/ 23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22">
                  <a:moveTo>
                    <a:pt x="5" y="22"/>
                  </a:moveTo>
                  <a:lnTo>
                    <a:pt x="0" y="22"/>
                  </a:lnTo>
                  <a:lnTo>
                    <a:pt x="0" y="7"/>
                  </a:lnTo>
                  <a:lnTo>
                    <a:pt x="5" y="7"/>
                  </a:lnTo>
                  <a:lnTo>
                    <a:pt x="5" y="22"/>
                  </a:lnTo>
                  <a:close/>
                  <a:moveTo>
                    <a:pt x="4" y="5"/>
                  </a:moveTo>
                  <a:lnTo>
                    <a:pt x="1" y="5"/>
                  </a:lnTo>
                  <a:lnTo>
                    <a:pt x="0" y="4"/>
                  </a:lnTo>
                  <a:lnTo>
                    <a:pt x="0" y="1"/>
                  </a:lnTo>
                  <a:lnTo>
                    <a:pt x="1" y="0"/>
                  </a:lnTo>
                  <a:lnTo>
                    <a:pt x="4" y="0"/>
                  </a:lnTo>
                  <a:lnTo>
                    <a:pt x="5" y="1"/>
                  </a:lnTo>
                  <a:lnTo>
                    <a:pt x="5" y="4"/>
                  </a:lnTo>
                  <a:lnTo>
                    <a:pt x="4"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 name="AutoShape 2269"/>
            <p:cNvSpPr>
              <a:spLocks/>
            </p:cNvSpPr>
            <p:nvPr/>
          </p:nvSpPr>
          <p:spPr bwMode="auto">
            <a:xfrm>
              <a:off x="6028" y="2315"/>
              <a:ext cx="14" cy="15"/>
            </a:xfrm>
            <a:custGeom>
              <a:avLst/>
              <a:gdLst>
                <a:gd name="T0" fmla="*/ 14 w 14"/>
                <a:gd name="T1" fmla="*/ 2318 h 15"/>
                <a:gd name="T2" fmla="*/ 5 w 14"/>
                <a:gd name="T3" fmla="*/ 2318 h 15"/>
                <a:gd name="T4" fmla="*/ 6 w 14"/>
                <a:gd name="T5" fmla="*/ 2317 h 15"/>
                <a:gd name="T6" fmla="*/ 7 w 14"/>
                <a:gd name="T7" fmla="*/ 2316 h 15"/>
                <a:gd name="T8" fmla="*/ 11 w 14"/>
                <a:gd name="T9" fmla="*/ 2316 h 15"/>
                <a:gd name="T10" fmla="*/ 14 w 14"/>
                <a:gd name="T11" fmla="*/ 2317 h 15"/>
                <a:gd name="T12" fmla="*/ 14 w 14"/>
                <a:gd name="T13" fmla="*/ 2318 h 15"/>
                <a:gd name="T14" fmla="*/ 5 w 14"/>
                <a:gd name="T15" fmla="*/ 2331 h 15"/>
                <a:gd name="T16" fmla="*/ 0 w 14"/>
                <a:gd name="T17" fmla="*/ 2331 h 15"/>
                <a:gd name="T18" fmla="*/ 0 w 14"/>
                <a:gd name="T19" fmla="*/ 2316 h 15"/>
                <a:gd name="T20" fmla="*/ 5 w 14"/>
                <a:gd name="T21" fmla="*/ 2316 h 15"/>
                <a:gd name="T22" fmla="*/ 5 w 14"/>
                <a:gd name="T23" fmla="*/ 2318 h 15"/>
                <a:gd name="T24" fmla="*/ 14 w 14"/>
                <a:gd name="T25" fmla="*/ 2318 h 15"/>
                <a:gd name="T26" fmla="*/ 14 w 14"/>
                <a:gd name="T27" fmla="*/ 2319 h 15"/>
                <a:gd name="T28" fmla="*/ 7 w 14"/>
                <a:gd name="T29" fmla="*/ 2319 h 15"/>
                <a:gd name="T30" fmla="*/ 6 w 14"/>
                <a:gd name="T31" fmla="*/ 2320 h 15"/>
                <a:gd name="T32" fmla="*/ 5 w 14"/>
                <a:gd name="T33" fmla="*/ 2321 h 15"/>
                <a:gd name="T34" fmla="*/ 5 w 14"/>
                <a:gd name="T35" fmla="*/ 2331 h 15"/>
                <a:gd name="T36" fmla="*/ 14 w 14"/>
                <a:gd name="T37" fmla="*/ 2331 h 15"/>
                <a:gd name="T38" fmla="*/ 10 w 14"/>
                <a:gd name="T39" fmla="*/ 2331 h 15"/>
                <a:gd name="T40" fmla="*/ 10 w 14"/>
                <a:gd name="T41" fmla="*/ 2320 h 15"/>
                <a:gd name="T42" fmla="*/ 9 w 14"/>
                <a:gd name="T43" fmla="*/ 2319 h 15"/>
                <a:gd name="T44" fmla="*/ 14 w 14"/>
                <a:gd name="T45" fmla="*/ 2319 h 15"/>
                <a:gd name="T46" fmla="*/ 14 w 14"/>
                <a:gd name="T47" fmla="*/ 2331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 h="15">
                  <a:moveTo>
                    <a:pt x="14" y="2"/>
                  </a:moveTo>
                  <a:lnTo>
                    <a:pt x="5" y="2"/>
                  </a:lnTo>
                  <a:lnTo>
                    <a:pt x="6" y="1"/>
                  </a:lnTo>
                  <a:lnTo>
                    <a:pt x="7" y="0"/>
                  </a:lnTo>
                  <a:lnTo>
                    <a:pt x="11" y="0"/>
                  </a:lnTo>
                  <a:lnTo>
                    <a:pt x="14" y="1"/>
                  </a:lnTo>
                  <a:lnTo>
                    <a:pt x="14" y="2"/>
                  </a:lnTo>
                  <a:close/>
                  <a:moveTo>
                    <a:pt x="5" y="15"/>
                  </a:moveTo>
                  <a:lnTo>
                    <a:pt x="0" y="15"/>
                  </a:lnTo>
                  <a:lnTo>
                    <a:pt x="0" y="0"/>
                  </a:lnTo>
                  <a:lnTo>
                    <a:pt x="5" y="0"/>
                  </a:lnTo>
                  <a:lnTo>
                    <a:pt x="5" y="2"/>
                  </a:lnTo>
                  <a:lnTo>
                    <a:pt x="14" y="2"/>
                  </a:lnTo>
                  <a:lnTo>
                    <a:pt x="14" y="3"/>
                  </a:lnTo>
                  <a:lnTo>
                    <a:pt x="7" y="3"/>
                  </a:lnTo>
                  <a:lnTo>
                    <a:pt x="6" y="4"/>
                  </a:lnTo>
                  <a:lnTo>
                    <a:pt x="5" y="5"/>
                  </a:lnTo>
                  <a:lnTo>
                    <a:pt x="5" y="15"/>
                  </a:lnTo>
                  <a:close/>
                  <a:moveTo>
                    <a:pt x="14" y="15"/>
                  </a:moveTo>
                  <a:lnTo>
                    <a:pt x="10" y="15"/>
                  </a:lnTo>
                  <a:lnTo>
                    <a:pt x="10" y="4"/>
                  </a:lnTo>
                  <a:lnTo>
                    <a:pt x="9" y="3"/>
                  </a:lnTo>
                  <a:lnTo>
                    <a:pt x="14" y="3"/>
                  </a:ln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 name="AutoShape 2270"/>
            <p:cNvSpPr>
              <a:spLocks/>
            </p:cNvSpPr>
            <p:nvPr/>
          </p:nvSpPr>
          <p:spPr bwMode="auto">
            <a:xfrm>
              <a:off x="6052" y="2316"/>
              <a:ext cx="17" cy="15"/>
            </a:xfrm>
            <a:custGeom>
              <a:avLst/>
              <a:gdLst>
                <a:gd name="T0" fmla="*/ 5 w 17"/>
                <a:gd name="T1" fmla="*/ 2331 h 15"/>
                <a:gd name="T2" fmla="*/ 0 w 17"/>
                <a:gd name="T3" fmla="*/ 2331 h 15"/>
                <a:gd name="T4" fmla="*/ 6 w 17"/>
                <a:gd name="T5" fmla="*/ 2323 h 15"/>
                <a:gd name="T6" fmla="*/ 0 w 17"/>
                <a:gd name="T7" fmla="*/ 2316 h 15"/>
                <a:gd name="T8" fmla="*/ 5 w 17"/>
                <a:gd name="T9" fmla="*/ 2316 h 15"/>
                <a:gd name="T10" fmla="*/ 8 w 17"/>
                <a:gd name="T11" fmla="*/ 2320 h 15"/>
                <a:gd name="T12" fmla="*/ 13 w 17"/>
                <a:gd name="T13" fmla="*/ 2320 h 15"/>
                <a:gd name="T14" fmla="*/ 11 w 17"/>
                <a:gd name="T15" fmla="*/ 2323 h 15"/>
                <a:gd name="T16" fmla="*/ 13 w 17"/>
                <a:gd name="T17" fmla="*/ 2326 h 15"/>
                <a:gd name="T18" fmla="*/ 8 w 17"/>
                <a:gd name="T19" fmla="*/ 2326 h 15"/>
                <a:gd name="T20" fmla="*/ 5 w 17"/>
                <a:gd name="T21" fmla="*/ 2331 h 15"/>
                <a:gd name="T22" fmla="*/ 13 w 17"/>
                <a:gd name="T23" fmla="*/ 2320 h 15"/>
                <a:gd name="T24" fmla="*/ 8 w 17"/>
                <a:gd name="T25" fmla="*/ 2320 h 15"/>
                <a:gd name="T26" fmla="*/ 11 w 17"/>
                <a:gd name="T27" fmla="*/ 2316 h 15"/>
                <a:gd name="T28" fmla="*/ 16 w 17"/>
                <a:gd name="T29" fmla="*/ 2316 h 15"/>
                <a:gd name="T30" fmla="*/ 13 w 17"/>
                <a:gd name="T31" fmla="*/ 2320 h 15"/>
                <a:gd name="T32" fmla="*/ 16 w 17"/>
                <a:gd name="T33" fmla="*/ 2331 h 15"/>
                <a:gd name="T34" fmla="*/ 11 w 17"/>
                <a:gd name="T35" fmla="*/ 2331 h 15"/>
                <a:gd name="T36" fmla="*/ 8 w 17"/>
                <a:gd name="T37" fmla="*/ 2326 h 15"/>
                <a:gd name="T38" fmla="*/ 13 w 17"/>
                <a:gd name="T39" fmla="*/ 2326 h 15"/>
                <a:gd name="T40" fmla="*/ 16 w 17"/>
                <a:gd name="T41" fmla="*/ 2331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15">
                  <a:moveTo>
                    <a:pt x="5" y="15"/>
                  </a:moveTo>
                  <a:lnTo>
                    <a:pt x="0" y="15"/>
                  </a:lnTo>
                  <a:lnTo>
                    <a:pt x="6" y="7"/>
                  </a:lnTo>
                  <a:lnTo>
                    <a:pt x="0" y="0"/>
                  </a:lnTo>
                  <a:lnTo>
                    <a:pt x="5" y="0"/>
                  </a:lnTo>
                  <a:lnTo>
                    <a:pt x="8" y="4"/>
                  </a:lnTo>
                  <a:lnTo>
                    <a:pt x="13" y="4"/>
                  </a:lnTo>
                  <a:lnTo>
                    <a:pt x="11" y="7"/>
                  </a:lnTo>
                  <a:lnTo>
                    <a:pt x="13" y="10"/>
                  </a:lnTo>
                  <a:lnTo>
                    <a:pt x="8" y="10"/>
                  </a:lnTo>
                  <a:lnTo>
                    <a:pt x="5" y="15"/>
                  </a:lnTo>
                  <a:close/>
                  <a:moveTo>
                    <a:pt x="13" y="4"/>
                  </a:moveTo>
                  <a:lnTo>
                    <a:pt x="8" y="4"/>
                  </a:lnTo>
                  <a:lnTo>
                    <a:pt x="11" y="0"/>
                  </a:lnTo>
                  <a:lnTo>
                    <a:pt x="16" y="0"/>
                  </a:lnTo>
                  <a:lnTo>
                    <a:pt x="13" y="4"/>
                  </a:lnTo>
                  <a:close/>
                  <a:moveTo>
                    <a:pt x="16" y="15"/>
                  </a:moveTo>
                  <a:lnTo>
                    <a:pt x="11" y="15"/>
                  </a:lnTo>
                  <a:lnTo>
                    <a:pt x="8" y="10"/>
                  </a:lnTo>
                  <a:lnTo>
                    <a:pt x="13" y="10"/>
                  </a:lnTo>
                  <a:lnTo>
                    <a:pt x="16"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0" name="Rectangle 2271"/>
            <p:cNvSpPr>
              <a:spLocks noChangeArrowheads="1"/>
            </p:cNvSpPr>
            <p:nvPr/>
          </p:nvSpPr>
          <p:spPr bwMode="auto">
            <a:xfrm>
              <a:off x="6082" y="2309"/>
              <a:ext cx="5"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1" name="AutoShape 2272"/>
            <p:cNvSpPr>
              <a:spLocks/>
            </p:cNvSpPr>
            <p:nvPr/>
          </p:nvSpPr>
          <p:spPr bwMode="auto">
            <a:xfrm>
              <a:off x="6094" y="2308"/>
              <a:ext cx="14" cy="23"/>
            </a:xfrm>
            <a:custGeom>
              <a:avLst/>
              <a:gdLst>
                <a:gd name="T0" fmla="*/ 12 w 14"/>
                <a:gd name="T1" fmla="*/ 2331 h 23"/>
                <a:gd name="T2" fmla="*/ 3 w 14"/>
                <a:gd name="T3" fmla="*/ 2331 h 23"/>
                <a:gd name="T4" fmla="*/ 0 w 14"/>
                <a:gd name="T5" fmla="*/ 2327 h 23"/>
                <a:gd name="T6" fmla="*/ 0 w 14"/>
                <a:gd name="T7" fmla="*/ 2313 h 23"/>
                <a:gd name="T8" fmla="*/ 3 w 14"/>
                <a:gd name="T9" fmla="*/ 2309 h 23"/>
                <a:gd name="T10" fmla="*/ 12 w 14"/>
                <a:gd name="T11" fmla="*/ 2309 h 23"/>
                <a:gd name="T12" fmla="*/ 14 w 14"/>
                <a:gd name="T13" fmla="*/ 2313 h 23"/>
                <a:gd name="T14" fmla="*/ 5 w 14"/>
                <a:gd name="T15" fmla="*/ 2313 h 23"/>
                <a:gd name="T16" fmla="*/ 5 w 14"/>
                <a:gd name="T17" fmla="*/ 2315 h 23"/>
                <a:gd name="T18" fmla="*/ 5 w 14"/>
                <a:gd name="T19" fmla="*/ 2325 h 23"/>
                <a:gd name="T20" fmla="*/ 6 w 14"/>
                <a:gd name="T21" fmla="*/ 2327 h 23"/>
                <a:gd name="T22" fmla="*/ 14 w 14"/>
                <a:gd name="T23" fmla="*/ 2327 h 23"/>
                <a:gd name="T24" fmla="*/ 12 w 14"/>
                <a:gd name="T25" fmla="*/ 2331 h 23"/>
                <a:gd name="T26" fmla="*/ 14 w 14"/>
                <a:gd name="T27" fmla="*/ 2327 h 23"/>
                <a:gd name="T28" fmla="*/ 9 w 14"/>
                <a:gd name="T29" fmla="*/ 2327 h 23"/>
                <a:gd name="T30" fmla="*/ 10 w 14"/>
                <a:gd name="T31" fmla="*/ 2325 h 23"/>
                <a:gd name="T32" fmla="*/ 10 w 14"/>
                <a:gd name="T33" fmla="*/ 2315 h 23"/>
                <a:gd name="T34" fmla="*/ 9 w 14"/>
                <a:gd name="T35" fmla="*/ 2313 h 23"/>
                <a:gd name="T36" fmla="*/ 14 w 14"/>
                <a:gd name="T37" fmla="*/ 2313 h 23"/>
                <a:gd name="T38" fmla="*/ 14 w 14"/>
                <a:gd name="T39" fmla="*/ 2314 h 23"/>
                <a:gd name="T40" fmla="*/ 14 w 14"/>
                <a:gd name="T41" fmla="*/ 2327 h 23"/>
                <a:gd name="T42" fmla="*/ 14 w 14"/>
                <a:gd name="T43" fmla="*/ 2327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23">
                  <a:moveTo>
                    <a:pt x="12" y="22"/>
                  </a:moveTo>
                  <a:lnTo>
                    <a:pt x="3" y="22"/>
                  </a:lnTo>
                  <a:lnTo>
                    <a:pt x="0" y="18"/>
                  </a:lnTo>
                  <a:lnTo>
                    <a:pt x="0" y="4"/>
                  </a:lnTo>
                  <a:lnTo>
                    <a:pt x="3" y="0"/>
                  </a:lnTo>
                  <a:lnTo>
                    <a:pt x="12" y="0"/>
                  </a:lnTo>
                  <a:lnTo>
                    <a:pt x="14" y="4"/>
                  </a:lnTo>
                  <a:lnTo>
                    <a:pt x="5" y="4"/>
                  </a:lnTo>
                  <a:lnTo>
                    <a:pt x="5" y="6"/>
                  </a:lnTo>
                  <a:lnTo>
                    <a:pt x="5" y="16"/>
                  </a:lnTo>
                  <a:lnTo>
                    <a:pt x="6" y="18"/>
                  </a:lnTo>
                  <a:lnTo>
                    <a:pt x="14" y="18"/>
                  </a:lnTo>
                  <a:lnTo>
                    <a:pt x="12" y="22"/>
                  </a:lnTo>
                  <a:close/>
                  <a:moveTo>
                    <a:pt x="14" y="18"/>
                  </a:moveTo>
                  <a:lnTo>
                    <a:pt x="9" y="18"/>
                  </a:lnTo>
                  <a:lnTo>
                    <a:pt x="10" y="16"/>
                  </a:lnTo>
                  <a:lnTo>
                    <a:pt x="10" y="6"/>
                  </a:lnTo>
                  <a:lnTo>
                    <a:pt x="9" y="4"/>
                  </a:lnTo>
                  <a:lnTo>
                    <a:pt x="14" y="4"/>
                  </a:lnTo>
                  <a:lnTo>
                    <a:pt x="14" y="5"/>
                  </a:lnTo>
                  <a:lnTo>
                    <a:pt x="1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2" name="AutoShape 2273"/>
            <p:cNvSpPr>
              <a:spLocks/>
            </p:cNvSpPr>
            <p:nvPr/>
          </p:nvSpPr>
          <p:spPr bwMode="auto">
            <a:xfrm>
              <a:off x="6110" y="2308"/>
              <a:ext cx="14" cy="23"/>
            </a:xfrm>
            <a:custGeom>
              <a:avLst/>
              <a:gdLst>
                <a:gd name="T0" fmla="*/ 12 w 14"/>
                <a:gd name="T1" fmla="*/ 2331 h 23"/>
                <a:gd name="T2" fmla="*/ 2 w 14"/>
                <a:gd name="T3" fmla="*/ 2331 h 23"/>
                <a:gd name="T4" fmla="*/ 0 w 14"/>
                <a:gd name="T5" fmla="*/ 2327 h 23"/>
                <a:gd name="T6" fmla="*/ 0 w 14"/>
                <a:gd name="T7" fmla="*/ 2313 h 23"/>
                <a:gd name="T8" fmla="*/ 3 w 14"/>
                <a:gd name="T9" fmla="*/ 2309 h 23"/>
                <a:gd name="T10" fmla="*/ 11 w 14"/>
                <a:gd name="T11" fmla="*/ 2309 h 23"/>
                <a:gd name="T12" fmla="*/ 13 w 14"/>
                <a:gd name="T13" fmla="*/ 2313 h 23"/>
                <a:gd name="T14" fmla="*/ 5 w 14"/>
                <a:gd name="T15" fmla="*/ 2313 h 23"/>
                <a:gd name="T16" fmla="*/ 4 w 14"/>
                <a:gd name="T17" fmla="*/ 2315 h 23"/>
                <a:gd name="T18" fmla="*/ 4 w 14"/>
                <a:gd name="T19" fmla="*/ 2325 h 23"/>
                <a:gd name="T20" fmla="*/ 5 w 14"/>
                <a:gd name="T21" fmla="*/ 2327 h 23"/>
                <a:gd name="T22" fmla="*/ 13 w 14"/>
                <a:gd name="T23" fmla="*/ 2327 h 23"/>
                <a:gd name="T24" fmla="*/ 12 w 14"/>
                <a:gd name="T25" fmla="*/ 2331 h 23"/>
                <a:gd name="T26" fmla="*/ 13 w 14"/>
                <a:gd name="T27" fmla="*/ 2327 h 23"/>
                <a:gd name="T28" fmla="*/ 9 w 14"/>
                <a:gd name="T29" fmla="*/ 2327 h 23"/>
                <a:gd name="T30" fmla="*/ 9 w 14"/>
                <a:gd name="T31" fmla="*/ 2325 h 23"/>
                <a:gd name="T32" fmla="*/ 9 w 14"/>
                <a:gd name="T33" fmla="*/ 2315 h 23"/>
                <a:gd name="T34" fmla="*/ 9 w 14"/>
                <a:gd name="T35" fmla="*/ 2313 h 23"/>
                <a:gd name="T36" fmla="*/ 13 w 14"/>
                <a:gd name="T37" fmla="*/ 2313 h 23"/>
                <a:gd name="T38" fmla="*/ 14 w 14"/>
                <a:gd name="T39" fmla="*/ 2314 h 23"/>
                <a:gd name="T40" fmla="*/ 14 w 14"/>
                <a:gd name="T41" fmla="*/ 2327 h 23"/>
                <a:gd name="T42" fmla="*/ 13 w 14"/>
                <a:gd name="T43" fmla="*/ 2327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23">
                  <a:moveTo>
                    <a:pt x="12" y="22"/>
                  </a:moveTo>
                  <a:lnTo>
                    <a:pt x="2" y="22"/>
                  </a:lnTo>
                  <a:lnTo>
                    <a:pt x="0" y="18"/>
                  </a:lnTo>
                  <a:lnTo>
                    <a:pt x="0" y="4"/>
                  </a:lnTo>
                  <a:lnTo>
                    <a:pt x="3" y="0"/>
                  </a:lnTo>
                  <a:lnTo>
                    <a:pt x="11" y="0"/>
                  </a:lnTo>
                  <a:lnTo>
                    <a:pt x="13" y="4"/>
                  </a:lnTo>
                  <a:lnTo>
                    <a:pt x="5" y="4"/>
                  </a:lnTo>
                  <a:lnTo>
                    <a:pt x="4" y="6"/>
                  </a:lnTo>
                  <a:lnTo>
                    <a:pt x="4" y="16"/>
                  </a:lnTo>
                  <a:lnTo>
                    <a:pt x="5" y="18"/>
                  </a:lnTo>
                  <a:lnTo>
                    <a:pt x="13" y="18"/>
                  </a:lnTo>
                  <a:lnTo>
                    <a:pt x="12" y="22"/>
                  </a:lnTo>
                  <a:close/>
                  <a:moveTo>
                    <a:pt x="13" y="18"/>
                  </a:moveTo>
                  <a:lnTo>
                    <a:pt x="9" y="18"/>
                  </a:lnTo>
                  <a:lnTo>
                    <a:pt x="9" y="16"/>
                  </a:lnTo>
                  <a:lnTo>
                    <a:pt x="9" y="6"/>
                  </a:lnTo>
                  <a:lnTo>
                    <a:pt x="9" y="4"/>
                  </a:lnTo>
                  <a:lnTo>
                    <a:pt x="13" y="4"/>
                  </a:lnTo>
                  <a:lnTo>
                    <a:pt x="14" y="5"/>
                  </a:lnTo>
                  <a:lnTo>
                    <a:pt x="14" y="18"/>
                  </a:lnTo>
                  <a:lnTo>
                    <a:pt x="13"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3" name="Picture 2274"/>
            <p:cNvPicPr>
              <a:picLocks noChangeAspect="1" noChangeArrowheads="1"/>
            </p:cNvPicPr>
            <p:nvPr/>
          </p:nvPicPr>
          <p:blipFill>
            <a:blip r:embed="rId8" cstate="print"/>
            <a:srcRect/>
            <a:stretch>
              <a:fillRect/>
            </a:stretch>
          </p:blipFill>
          <p:spPr bwMode="auto">
            <a:xfrm>
              <a:off x="6425" y="1972"/>
              <a:ext cx="567" cy="494"/>
            </a:xfrm>
            <a:prstGeom prst="rect">
              <a:avLst/>
            </a:prstGeom>
            <a:noFill/>
          </p:spPr>
        </p:pic>
        <p:pic>
          <p:nvPicPr>
            <p:cNvPr id="64" name="Picture 2275"/>
            <p:cNvPicPr>
              <a:picLocks noChangeAspect="1" noChangeArrowheads="1"/>
            </p:cNvPicPr>
            <p:nvPr/>
          </p:nvPicPr>
          <p:blipFill>
            <a:blip r:embed="rId9" cstate="print"/>
            <a:srcRect/>
            <a:stretch>
              <a:fillRect/>
            </a:stretch>
          </p:blipFill>
          <p:spPr bwMode="auto">
            <a:xfrm>
              <a:off x="5201" y="2044"/>
              <a:ext cx="439" cy="130"/>
            </a:xfrm>
            <a:prstGeom prst="rect">
              <a:avLst/>
            </a:prstGeom>
            <a:noFill/>
          </p:spPr>
        </p:pic>
        <p:pic>
          <p:nvPicPr>
            <p:cNvPr id="65" name="Picture 2276"/>
            <p:cNvPicPr>
              <a:picLocks noChangeAspect="1" noChangeArrowheads="1"/>
            </p:cNvPicPr>
            <p:nvPr/>
          </p:nvPicPr>
          <p:blipFill>
            <a:blip r:embed="rId10"/>
            <a:srcRect/>
            <a:stretch>
              <a:fillRect/>
            </a:stretch>
          </p:blipFill>
          <p:spPr bwMode="auto">
            <a:xfrm>
              <a:off x="5536" y="2066"/>
              <a:ext cx="9" cy="24"/>
            </a:xfrm>
            <a:prstGeom prst="rect">
              <a:avLst/>
            </a:prstGeom>
            <a:noFill/>
          </p:spPr>
        </p:pic>
        <p:sp>
          <p:nvSpPr>
            <p:cNvPr id="66" name="AutoShape 2277"/>
            <p:cNvSpPr>
              <a:spLocks/>
            </p:cNvSpPr>
            <p:nvPr/>
          </p:nvSpPr>
          <p:spPr bwMode="auto">
            <a:xfrm>
              <a:off x="5212" y="2189"/>
              <a:ext cx="42" cy="40"/>
            </a:xfrm>
            <a:custGeom>
              <a:avLst/>
              <a:gdLst>
                <a:gd name="T0" fmla="*/ 22 w 42"/>
                <a:gd name="T1" fmla="*/ 2216 h 40"/>
                <a:gd name="T2" fmla="*/ 18 w 42"/>
                <a:gd name="T3" fmla="*/ 2216 h 40"/>
                <a:gd name="T4" fmla="*/ 18 w 42"/>
                <a:gd name="T5" fmla="*/ 2190 h 40"/>
                <a:gd name="T6" fmla="*/ 22 w 42"/>
                <a:gd name="T7" fmla="*/ 2190 h 40"/>
                <a:gd name="T8" fmla="*/ 22 w 42"/>
                <a:gd name="T9" fmla="*/ 2193 h 40"/>
                <a:gd name="T10" fmla="*/ 31 w 42"/>
                <a:gd name="T11" fmla="*/ 2193 h 40"/>
                <a:gd name="T12" fmla="*/ 31 w 42"/>
                <a:gd name="T13" fmla="*/ 2198 h 40"/>
                <a:gd name="T14" fmla="*/ 22 w 42"/>
                <a:gd name="T15" fmla="*/ 2198 h 40"/>
                <a:gd name="T16" fmla="*/ 22 w 42"/>
                <a:gd name="T17" fmla="*/ 2201 h 40"/>
                <a:gd name="T18" fmla="*/ 31 w 42"/>
                <a:gd name="T19" fmla="*/ 2201 h 40"/>
                <a:gd name="T20" fmla="*/ 31 w 42"/>
                <a:gd name="T21" fmla="*/ 2205 h 40"/>
                <a:gd name="T22" fmla="*/ 22 w 42"/>
                <a:gd name="T23" fmla="*/ 2205 h 40"/>
                <a:gd name="T24" fmla="*/ 22 w 42"/>
                <a:gd name="T25" fmla="*/ 2208 h 40"/>
                <a:gd name="T26" fmla="*/ 31 w 42"/>
                <a:gd name="T27" fmla="*/ 2208 h 40"/>
                <a:gd name="T28" fmla="*/ 31 w 42"/>
                <a:gd name="T29" fmla="*/ 2213 h 40"/>
                <a:gd name="T30" fmla="*/ 22 w 42"/>
                <a:gd name="T31" fmla="*/ 2213 h 40"/>
                <a:gd name="T32" fmla="*/ 22 w 42"/>
                <a:gd name="T33" fmla="*/ 2216 h 40"/>
                <a:gd name="T34" fmla="*/ 41 w 42"/>
                <a:gd name="T35" fmla="*/ 2220 h 40"/>
                <a:gd name="T36" fmla="*/ 0 w 42"/>
                <a:gd name="T37" fmla="*/ 2220 h 40"/>
                <a:gd name="T38" fmla="*/ 0 w 42"/>
                <a:gd name="T39" fmla="*/ 2216 h 40"/>
                <a:gd name="T40" fmla="*/ 41 w 42"/>
                <a:gd name="T41" fmla="*/ 2216 h 40"/>
                <a:gd name="T42" fmla="*/ 41 w 42"/>
                <a:gd name="T43" fmla="*/ 2220 h 40"/>
                <a:gd name="T44" fmla="*/ 22 w 42"/>
                <a:gd name="T45" fmla="*/ 2225 h 40"/>
                <a:gd name="T46" fmla="*/ 18 w 42"/>
                <a:gd name="T47" fmla="*/ 2225 h 40"/>
                <a:gd name="T48" fmla="*/ 18 w 42"/>
                <a:gd name="T49" fmla="*/ 2220 h 40"/>
                <a:gd name="T50" fmla="*/ 22 w 42"/>
                <a:gd name="T51" fmla="*/ 2220 h 40"/>
                <a:gd name="T52" fmla="*/ 22 w 42"/>
                <a:gd name="T53" fmla="*/ 2225 h 40"/>
                <a:gd name="T54" fmla="*/ 35 w 42"/>
                <a:gd name="T55" fmla="*/ 2229 h 40"/>
                <a:gd name="T56" fmla="*/ 5 w 42"/>
                <a:gd name="T57" fmla="*/ 2229 h 40"/>
                <a:gd name="T58" fmla="*/ 5 w 42"/>
                <a:gd name="T59" fmla="*/ 2225 h 40"/>
                <a:gd name="T60" fmla="*/ 35 w 42"/>
                <a:gd name="T61" fmla="*/ 2225 h 40"/>
                <a:gd name="T62" fmla="*/ 35 w 42"/>
                <a:gd name="T63" fmla="*/ 222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 h="40">
                  <a:moveTo>
                    <a:pt x="22" y="26"/>
                  </a:moveTo>
                  <a:lnTo>
                    <a:pt x="18" y="26"/>
                  </a:lnTo>
                  <a:lnTo>
                    <a:pt x="18" y="0"/>
                  </a:lnTo>
                  <a:lnTo>
                    <a:pt x="22" y="0"/>
                  </a:lnTo>
                  <a:lnTo>
                    <a:pt x="22" y="3"/>
                  </a:lnTo>
                  <a:lnTo>
                    <a:pt x="31" y="3"/>
                  </a:lnTo>
                  <a:lnTo>
                    <a:pt x="31" y="8"/>
                  </a:lnTo>
                  <a:lnTo>
                    <a:pt x="22" y="8"/>
                  </a:lnTo>
                  <a:lnTo>
                    <a:pt x="22" y="11"/>
                  </a:lnTo>
                  <a:lnTo>
                    <a:pt x="31" y="11"/>
                  </a:lnTo>
                  <a:lnTo>
                    <a:pt x="31" y="15"/>
                  </a:lnTo>
                  <a:lnTo>
                    <a:pt x="22" y="15"/>
                  </a:lnTo>
                  <a:lnTo>
                    <a:pt x="22" y="18"/>
                  </a:lnTo>
                  <a:lnTo>
                    <a:pt x="31" y="18"/>
                  </a:lnTo>
                  <a:lnTo>
                    <a:pt x="31" y="23"/>
                  </a:lnTo>
                  <a:lnTo>
                    <a:pt x="22" y="23"/>
                  </a:lnTo>
                  <a:lnTo>
                    <a:pt x="22" y="26"/>
                  </a:lnTo>
                  <a:close/>
                  <a:moveTo>
                    <a:pt x="41" y="30"/>
                  </a:moveTo>
                  <a:lnTo>
                    <a:pt x="0" y="30"/>
                  </a:lnTo>
                  <a:lnTo>
                    <a:pt x="0" y="26"/>
                  </a:lnTo>
                  <a:lnTo>
                    <a:pt x="41" y="26"/>
                  </a:lnTo>
                  <a:lnTo>
                    <a:pt x="41" y="30"/>
                  </a:lnTo>
                  <a:close/>
                  <a:moveTo>
                    <a:pt x="22" y="35"/>
                  </a:moveTo>
                  <a:lnTo>
                    <a:pt x="18" y="35"/>
                  </a:lnTo>
                  <a:lnTo>
                    <a:pt x="18" y="30"/>
                  </a:lnTo>
                  <a:lnTo>
                    <a:pt x="22" y="30"/>
                  </a:lnTo>
                  <a:lnTo>
                    <a:pt x="22" y="35"/>
                  </a:lnTo>
                  <a:close/>
                  <a:moveTo>
                    <a:pt x="35" y="39"/>
                  </a:moveTo>
                  <a:lnTo>
                    <a:pt x="5" y="39"/>
                  </a:lnTo>
                  <a:lnTo>
                    <a:pt x="5" y="35"/>
                  </a:lnTo>
                  <a:lnTo>
                    <a:pt x="35" y="35"/>
                  </a:lnTo>
                  <a:lnTo>
                    <a:pt x="35" y="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AutoShape 2278"/>
            <p:cNvSpPr>
              <a:spLocks/>
            </p:cNvSpPr>
            <p:nvPr/>
          </p:nvSpPr>
          <p:spPr bwMode="auto">
            <a:xfrm>
              <a:off x="5450" y="2205"/>
              <a:ext cx="65" cy="27"/>
            </a:xfrm>
            <a:custGeom>
              <a:avLst/>
              <a:gdLst>
                <a:gd name="T0" fmla="*/ 11 w 65"/>
                <a:gd name="T1" fmla="*/ 2222 h 27"/>
                <a:gd name="T2" fmla="*/ 3 w 65"/>
                <a:gd name="T3" fmla="*/ 2220 h 27"/>
                <a:gd name="T4" fmla="*/ 1 w 65"/>
                <a:gd name="T5" fmla="*/ 2216 h 27"/>
                <a:gd name="T6" fmla="*/ 0 w 65"/>
                <a:gd name="T7" fmla="*/ 2215 h 27"/>
                <a:gd name="T8" fmla="*/ 3 w 65"/>
                <a:gd name="T9" fmla="*/ 2208 h 27"/>
                <a:gd name="T10" fmla="*/ 8 w 65"/>
                <a:gd name="T11" fmla="*/ 2206 h 27"/>
                <a:gd name="T12" fmla="*/ 16 w 65"/>
                <a:gd name="T13" fmla="*/ 2209 h 27"/>
                <a:gd name="T14" fmla="*/ 17 w 65"/>
                <a:gd name="T15" fmla="*/ 2210 h 27"/>
                <a:gd name="T16" fmla="*/ 9 w 65"/>
                <a:gd name="T17" fmla="*/ 2210 h 27"/>
                <a:gd name="T18" fmla="*/ 6 w 65"/>
                <a:gd name="T19" fmla="*/ 2211 h 27"/>
                <a:gd name="T20" fmla="*/ 4 w 65"/>
                <a:gd name="T21" fmla="*/ 2214 h 27"/>
                <a:gd name="T22" fmla="*/ 6 w 65"/>
                <a:gd name="T23" fmla="*/ 2217 h 27"/>
                <a:gd name="T24" fmla="*/ 12 w 65"/>
                <a:gd name="T25" fmla="*/ 2219 h 27"/>
                <a:gd name="T26" fmla="*/ 20 w 65"/>
                <a:gd name="T27" fmla="*/ 2219 h 27"/>
                <a:gd name="T28" fmla="*/ 20 w 65"/>
                <a:gd name="T29" fmla="*/ 2221 h 27"/>
                <a:gd name="T30" fmla="*/ 15 w 65"/>
                <a:gd name="T31" fmla="*/ 2221 h 27"/>
                <a:gd name="T32" fmla="*/ 13 w 65"/>
                <a:gd name="T33" fmla="*/ 2222 h 27"/>
                <a:gd name="T34" fmla="*/ 11 w 65"/>
                <a:gd name="T35" fmla="*/ 2222 h 27"/>
                <a:gd name="T36" fmla="*/ 20 w 65"/>
                <a:gd name="T37" fmla="*/ 2219 h 27"/>
                <a:gd name="T38" fmla="*/ 12 w 65"/>
                <a:gd name="T39" fmla="*/ 2219 h 27"/>
                <a:gd name="T40" fmla="*/ 15 w 65"/>
                <a:gd name="T41" fmla="*/ 2218 h 27"/>
                <a:gd name="T42" fmla="*/ 15 w 65"/>
                <a:gd name="T43" fmla="*/ 2217 h 27"/>
                <a:gd name="T44" fmla="*/ 15 w 65"/>
                <a:gd name="T45" fmla="*/ 2213 h 27"/>
                <a:gd name="T46" fmla="*/ 14 w 65"/>
                <a:gd name="T47" fmla="*/ 2212 h 27"/>
                <a:gd name="T48" fmla="*/ 9 w 65"/>
                <a:gd name="T49" fmla="*/ 2210 h 27"/>
                <a:gd name="T50" fmla="*/ 17 w 65"/>
                <a:gd name="T51" fmla="*/ 2210 h 27"/>
                <a:gd name="T52" fmla="*/ 19 w 65"/>
                <a:gd name="T53" fmla="*/ 2211 h 27"/>
                <a:gd name="T54" fmla="*/ 19 w 65"/>
                <a:gd name="T55" fmla="*/ 2214 h 27"/>
                <a:gd name="T56" fmla="*/ 65 w 65"/>
                <a:gd name="T57" fmla="*/ 2214 h 27"/>
                <a:gd name="T58" fmla="*/ 60 w 65"/>
                <a:gd name="T59" fmla="*/ 2219 h 27"/>
                <a:gd name="T60" fmla="*/ 20 w 65"/>
                <a:gd name="T61" fmla="*/ 2219 h 27"/>
                <a:gd name="T62" fmla="*/ 20 w 65"/>
                <a:gd name="T63" fmla="*/ 2219 h 27"/>
                <a:gd name="T64" fmla="*/ 31 w 65"/>
                <a:gd name="T65" fmla="*/ 2214 h 27"/>
                <a:gd name="T66" fmla="*/ 26 w 65"/>
                <a:gd name="T67" fmla="*/ 2214 h 27"/>
                <a:gd name="T68" fmla="*/ 26 w 65"/>
                <a:gd name="T69" fmla="*/ 2210 h 27"/>
                <a:gd name="T70" fmla="*/ 31 w 65"/>
                <a:gd name="T71" fmla="*/ 2210 h 27"/>
                <a:gd name="T72" fmla="*/ 31 w 65"/>
                <a:gd name="T73" fmla="*/ 2214 h 27"/>
                <a:gd name="T74" fmla="*/ 50 w 65"/>
                <a:gd name="T75" fmla="*/ 2228 h 27"/>
                <a:gd name="T76" fmla="*/ 43 w 65"/>
                <a:gd name="T77" fmla="*/ 2228 h 27"/>
                <a:gd name="T78" fmla="*/ 54 w 65"/>
                <a:gd name="T79" fmla="*/ 2219 h 27"/>
                <a:gd name="T80" fmla="*/ 60 w 65"/>
                <a:gd name="T81" fmla="*/ 2219 h 27"/>
                <a:gd name="T82" fmla="*/ 50 w 65"/>
                <a:gd name="T83" fmla="*/ 2228 h 27"/>
                <a:gd name="T84" fmla="*/ 45 w 65"/>
                <a:gd name="T85" fmla="*/ 2233 h 27"/>
                <a:gd name="T86" fmla="*/ 15 w 65"/>
                <a:gd name="T87" fmla="*/ 2233 h 27"/>
                <a:gd name="T88" fmla="*/ 15 w 65"/>
                <a:gd name="T89" fmla="*/ 2221 h 27"/>
                <a:gd name="T90" fmla="*/ 20 w 65"/>
                <a:gd name="T91" fmla="*/ 2221 h 27"/>
                <a:gd name="T92" fmla="*/ 20 w 65"/>
                <a:gd name="T93" fmla="*/ 2228 h 27"/>
                <a:gd name="T94" fmla="*/ 50 w 65"/>
                <a:gd name="T95" fmla="*/ 2228 h 27"/>
                <a:gd name="T96" fmla="*/ 45 w 65"/>
                <a:gd name="T97" fmla="*/ 2233 h 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5" h="27">
                  <a:moveTo>
                    <a:pt x="11" y="16"/>
                  </a:moveTo>
                  <a:lnTo>
                    <a:pt x="3" y="14"/>
                  </a:lnTo>
                  <a:lnTo>
                    <a:pt x="1" y="10"/>
                  </a:lnTo>
                  <a:lnTo>
                    <a:pt x="0" y="9"/>
                  </a:lnTo>
                  <a:lnTo>
                    <a:pt x="3" y="2"/>
                  </a:lnTo>
                  <a:lnTo>
                    <a:pt x="8" y="0"/>
                  </a:lnTo>
                  <a:lnTo>
                    <a:pt x="16" y="3"/>
                  </a:lnTo>
                  <a:lnTo>
                    <a:pt x="17" y="4"/>
                  </a:lnTo>
                  <a:lnTo>
                    <a:pt x="9" y="4"/>
                  </a:lnTo>
                  <a:lnTo>
                    <a:pt x="6" y="5"/>
                  </a:lnTo>
                  <a:lnTo>
                    <a:pt x="4" y="8"/>
                  </a:lnTo>
                  <a:lnTo>
                    <a:pt x="6" y="11"/>
                  </a:lnTo>
                  <a:lnTo>
                    <a:pt x="12" y="13"/>
                  </a:lnTo>
                  <a:lnTo>
                    <a:pt x="20" y="13"/>
                  </a:lnTo>
                  <a:lnTo>
                    <a:pt x="20" y="15"/>
                  </a:lnTo>
                  <a:lnTo>
                    <a:pt x="15" y="15"/>
                  </a:lnTo>
                  <a:lnTo>
                    <a:pt x="13" y="16"/>
                  </a:lnTo>
                  <a:lnTo>
                    <a:pt x="11" y="16"/>
                  </a:lnTo>
                  <a:close/>
                  <a:moveTo>
                    <a:pt x="20" y="13"/>
                  </a:moveTo>
                  <a:lnTo>
                    <a:pt x="12" y="13"/>
                  </a:lnTo>
                  <a:lnTo>
                    <a:pt x="15" y="12"/>
                  </a:lnTo>
                  <a:lnTo>
                    <a:pt x="15" y="11"/>
                  </a:lnTo>
                  <a:lnTo>
                    <a:pt x="15" y="7"/>
                  </a:lnTo>
                  <a:lnTo>
                    <a:pt x="14" y="6"/>
                  </a:lnTo>
                  <a:lnTo>
                    <a:pt x="9" y="4"/>
                  </a:lnTo>
                  <a:lnTo>
                    <a:pt x="17" y="4"/>
                  </a:lnTo>
                  <a:lnTo>
                    <a:pt x="19" y="5"/>
                  </a:lnTo>
                  <a:lnTo>
                    <a:pt x="19" y="8"/>
                  </a:lnTo>
                  <a:lnTo>
                    <a:pt x="65" y="8"/>
                  </a:lnTo>
                  <a:lnTo>
                    <a:pt x="60" y="13"/>
                  </a:lnTo>
                  <a:lnTo>
                    <a:pt x="20" y="13"/>
                  </a:lnTo>
                  <a:close/>
                  <a:moveTo>
                    <a:pt x="31" y="8"/>
                  </a:moveTo>
                  <a:lnTo>
                    <a:pt x="26" y="8"/>
                  </a:lnTo>
                  <a:lnTo>
                    <a:pt x="26" y="4"/>
                  </a:lnTo>
                  <a:lnTo>
                    <a:pt x="31" y="4"/>
                  </a:lnTo>
                  <a:lnTo>
                    <a:pt x="31" y="8"/>
                  </a:lnTo>
                  <a:close/>
                  <a:moveTo>
                    <a:pt x="50" y="22"/>
                  </a:moveTo>
                  <a:lnTo>
                    <a:pt x="43" y="22"/>
                  </a:lnTo>
                  <a:lnTo>
                    <a:pt x="54" y="13"/>
                  </a:lnTo>
                  <a:lnTo>
                    <a:pt x="60" y="13"/>
                  </a:lnTo>
                  <a:lnTo>
                    <a:pt x="50" y="22"/>
                  </a:lnTo>
                  <a:close/>
                  <a:moveTo>
                    <a:pt x="45" y="27"/>
                  </a:moveTo>
                  <a:lnTo>
                    <a:pt x="15" y="27"/>
                  </a:lnTo>
                  <a:lnTo>
                    <a:pt x="15" y="15"/>
                  </a:lnTo>
                  <a:lnTo>
                    <a:pt x="20" y="15"/>
                  </a:lnTo>
                  <a:lnTo>
                    <a:pt x="20" y="22"/>
                  </a:lnTo>
                  <a:lnTo>
                    <a:pt x="50" y="22"/>
                  </a:lnTo>
                  <a:lnTo>
                    <a:pt x="45"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Rectangle 2279"/>
            <p:cNvSpPr>
              <a:spLocks noChangeArrowheads="1"/>
            </p:cNvSpPr>
            <p:nvPr/>
          </p:nvSpPr>
          <p:spPr bwMode="auto">
            <a:xfrm>
              <a:off x="5509" y="2223"/>
              <a:ext cx="4" cy="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9" name="Freeform 2280"/>
            <p:cNvSpPr>
              <a:spLocks/>
            </p:cNvSpPr>
            <p:nvPr/>
          </p:nvSpPr>
          <p:spPr bwMode="auto">
            <a:xfrm>
              <a:off x="5674" y="2587"/>
              <a:ext cx="2" cy="10"/>
            </a:xfrm>
            <a:custGeom>
              <a:avLst/>
              <a:gdLst>
                <a:gd name="T0" fmla="*/ 2 w 1"/>
                <a:gd name="T1" fmla="*/ 2592 h 10"/>
                <a:gd name="T2" fmla="*/ 2 w 1"/>
                <a:gd name="T3" fmla="*/ 2587 h 10"/>
                <a:gd name="T4" fmla="*/ 2 w 1"/>
                <a:gd name="T5" fmla="*/ 2590 h 10"/>
                <a:gd name="T6" fmla="*/ 0 w 1"/>
                <a:gd name="T7" fmla="*/ 2593 h 10"/>
                <a:gd name="T8" fmla="*/ 0 w 1"/>
                <a:gd name="T9" fmla="*/ 2596 h 10"/>
                <a:gd name="T10" fmla="*/ 0 w 1"/>
                <a:gd name="T11" fmla="*/ 2595 h 10"/>
                <a:gd name="T12" fmla="*/ 2 w 1"/>
                <a:gd name="T13" fmla="*/ 2594 h 10"/>
                <a:gd name="T14" fmla="*/ 2 w 1"/>
                <a:gd name="T15" fmla="*/ 259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0">
                  <a:moveTo>
                    <a:pt x="1" y="5"/>
                  </a:moveTo>
                  <a:lnTo>
                    <a:pt x="1" y="0"/>
                  </a:lnTo>
                  <a:lnTo>
                    <a:pt x="1" y="3"/>
                  </a:lnTo>
                  <a:lnTo>
                    <a:pt x="0" y="6"/>
                  </a:lnTo>
                  <a:lnTo>
                    <a:pt x="0" y="9"/>
                  </a:lnTo>
                  <a:lnTo>
                    <a:pt x="0" y="8"/>
                  </a:lnTo>
                  <a:lnTo>
                    <a:pt x="1" y="7"/>
                  </a:lnTo>
                  <a:lnTo>
                    <a:pt x="1" y="5"/>
                  </a:lnTo>
                </a:path>
              </a:pathLst>
            </a:custGeom>
            <a:noFill/>
            <a:ln w="14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Freeform 2281"/>
            <p:cNvSpPr>
              <a:spLocks/>
            </p:cNvSpPr>
            <p:nvPr/>
          </p:nvSpPr>
          <p:spPr bwMode="auto">
            <a:xfrm>
              <a:off x="5192" y="2531"/>
              <a:ext cx="74" cy="64"/>
            </a:xfrm>
            <a:custGeom>
              <a:avLst/>
              <a:gdLst>
                <a:gd name="T0" fmla="*/ 20 w 74"/>
                <a:gd name="T1" fmla="*/ 2531 h 64"/>
                <a:gd name="T2" fmla="*/ 9 w 74"/>
                <a:gd name="T3" fmla="*/ 2531 h 64"/>
                <a:gd name="T4" fmla="*/ 0 w 74"/>
                <a:gd name="T5" fmla="*/ 2540 h 64"/>
                <a:gd name="T6" fmla="*/ 0 w 74"/>
                <a:gd name="T7" fmla="*/ 2550 h 64"/>
                <a:gd name="T8" fmla="*/ 2 w 74"/>
                <a:gd name="T9" fmla="*/ 2576 h 64"/>
                <a:gd name="T10" fmla="*/ 2 w 74"/>
                <a:gd name="T11" fmla="*/ 2586 h 64"/>
                <a:gd name="T12" fmla="*/ 10 w 74"/>
                <a:gd name="T13" fmla="*/ 2595 h 64"/>
                <a:gd name="T14" fmla="*/ 21 w 74"/>
                <a:gd name="T15" fmla="*/ 2595 h 64"/>
                <a:gd name="T16" fmla="*/ 74 w 74"/>
                <a:gd name="T17" fmla="*/ 2595 h 64"/>
                <a:gd name="T18" fmla="*/ 74 w 74"/>
                <a:gd name="T19" fmla="*/ 2531 h 64"/>
                <a:gd name="T20" fmla="*/ 20 w 74"/>
                <a:gd name="T21" fmla="*/ 253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 h="64">
                  <a:moveTo>
                    <a:pt x="20" y="0"/>
                  </a:moveTo>
                  <a:lnTo>
                    <a:pt x="9" y="0"/>
                  </a:lnTo>
                  <a:lnTo>
                    <a:pt x="0" y="9"/>
                  </a:lnTo>
                  <a:lnTo>
                    <a:pt x="0" y="19"/>
                  </a:lnTo>
                  <a:lnTo>
                    <a:pt x="2" y="45"/>
                  </a:lnTo>
                  <a:lnTo>
                    <a:pt x="2" y="55"/>
                  </a:lnTo>
                  <a:lnTo>
                    <a:pt x="10" y="64"/>
                  </a:lnTo>
                  <a:lnTo>
                    <a:pt x="21" y="64"/>
                  </a:lnTo>
                  <a:lnTo>
                    <a:pt x="74" y="64"/>
                  </a:lnTo>
                  <a:lnTo>
                    <a:pt x="74" y="0"/>
                  </a:lnTo>
                  <a:lnTo>
                    <a:pt x="20" y="0"/>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1" name="Picture 2282"/>
            <p:cNvPicPr>
              <a:picLocks noChangeAspect="1" noChangeArrowheads="1"/>
            </p:cNvPicPr>
            <p:nvPr/>
          </p:nvPicPr>
          <p:blipFill>
            <a:blip r:embed="rId11" cstate="print"/>
            <a:srcRect/>
            <a:stretch>
              <a:fillRect/>
            </a:stretch>
          </p:blipFill>
          <p:spPr bwMode="auto">
            <a:xfrm>
              <a:off x="5612" y="2531"/>
              <a:ext cx="60" cy="64"/>
            </a:xfrm>
            <a:prstGeom prst="rect">
              <a:avLst/>
            </a:prstGeom>
            <a:noFill/>
          </p:spPr>
        </p:pic>
        <p:sp>
          <p:nvSpPr>
            <p:cNvPr id="72" name="Freeform 2283"/>
            <p:cNvSpPr>
              <a:spLocks/>
            </p:cNvSpPr>
            <p:nvPr/>
          </p:nvSpPr>
          <p:spPr bwMode="auto">
            <a:xfrm>
              <a:off x="5612" y="2531"/>
              <a:ext cx="60" cy="64"/>
            </a:xfrm>
            <a:custGeom>
              <a:avLst/>
              <a:gdLst>
                <a:gd name="T0" fmla="*/ 49 w 60"/>
                <a:gd name="T1" fmla="*/ 2594 h 64"/>
                <a:gd name="T2" fmla="*/ 60 w 60"/>
                <a:gd name="T3" fmla="*/ 2594 h 64"/>
                <a:gd name="T4" fmla="*/ 59 w 60"/>
                <a:gd name="T5" fmla="*/ 2586 h 64"/>
                <a:gd name="T6" fmla="*/ 59 w 60"/>
                <a:gd name="T7" fmla="*/ 2575 h 64"/>
                <a:gd name="T8" fmla="*/ 59 w 60"/>
                <a:gd name="T9" fmla="*/ 2550 h 64"/>
                <a:gd name="T10" fmla="*/ 59 w 60"/>
                <a:gd name="T11" fmla="*/ 2540 h 64"/>
                <a:gd name="T12" fmla="*/ 60 w 60"/>
                <a:gd name="T13" fmla="*/ 2531 h 64"/>
                <a:gd name="T14" fmla="*/ 49 w 60"/>
                <a:gd name="T15" fmla="*/ 2531 h 64"/>
                <a:gd name="T16" fmla="*/ 0 w 60"/>
                <a:gd name="T17" fmla="*/ 2531 h 64"/>
                <a:gd name="T18" fmla="*/ 0 w 60"/>
                <a:gd name="T19" fmla="*/ 2595 h 64"/>
                <a:gd name="T20" fmla="*/ 49 w 60"/>
                <a:gd name="T21" fmla="*/ 259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64">
                  <a:moveTo>
                    <a:pt x="49" y="63"/>
                  </a:moveTo>
                  <a:lnTo>
                    <a:pt x="60" y="63"/>
                  </a:lnTo>
                  <a:lnTo>
                    <a:pt x="59" y="55"/>
                  </a:lnTo>
                  <a:lnTo>
                    <a:pt x="59" y="44"/>
                  </a:lnTo>
                  <a:lnTo>
                    <a:pt x="59" y="19"/>
                  </a:lnTo>
                  <a:lnTo>
                    <a:pt x="59" y="9"/>
                  </a:lnTo>
                  <a:lnTo>
                    <a:pt x="60" y="0"/>
                  </a:lnTo>
                  <a:lnTo>
                    <a:pt x="49" y="0"/>
                  </a:lnTo>
                  <a:lnTo>
                    <a:pt x="0" y="0"/>
                  </a:lnTo>
                  <a:lnTo>
                    <a:pt x="0" y="64"/>
                  </a:lnTo>
                  <a:lnTo>
                    <a:pt x="49" y="63"/>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3" name="Picture 2284"/>
            <p:cNvPicPr>
              <a:picLocks noChangeAspect="1" noChangeArrowheads="1"/>
            </p:cNvPicPr>
            <p:nvPr/>
          </p:nvPicPr>
          <p:blipFill>
            <a:blip r:embed="rId12" cstate="print"/>
            <a:srcRect/>
            <a:stretch>
              <a:fillRect/>
            </a:stretch>
          </p:blipFill>
          <p:spPr bwMode="auto">
            <a:xfrm>
              <a:off x="5280" y="2531"/>
              <a:ext cx="152" cy="64"/>
            </a:xfrm>
            <a:prstGeom prst="rect">
              <a:avLst/>
            </a:prstGeom>
            <a:noFill/>
          </p:spPr>
        </p:pic>
        <p:sp>
          <p:nvSpPr>
            <p:cNvPr id="74" name="Rectangle 2285"/>
            <p:cNvSpPr>
              <a:spLocks noChangeArrowheads="1"/>
            </p:cNvSpPr>
            <p:nvPr/>
          </p:nvSpPr>
          <p:spPr bwMode="auto">
            <a:xfrm>
              <a:off x="5280" y="2531"/>
              <a:ext cx="152" cy="64"/>
            </a:xfrm>
            <a:prstGeom prst="rect">
              <a:avLst/>
            </a:prstGeom>
            <a:noFill/>
            <a:ln w="279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5" name="Picture 2286"/>
            <p:cNvPicPr>
              <a:picLocks noChangeAspect="1" noChangeArrowheads="1"/>
            </p:cNvPicPr>
            <p:nvPr/>
          </p:nvPicPr>
          <p:blipFill>
            <a:blip r:embed="rId13" cstate="print"/>
            <a:srcRect/>
            <a:stretch>
              <a:fillRect/>
            </a:stretch>
          </p:blipFill>
          <p:spPr bwMode="auto">
            <a:xfrm>
              <a:off x="5447" y="2531"/>
              <a:ext cx="152" cy="64"/>
            </a:xfrm>
            <a:prstGeom prst="rect">
              <a:avLst/>
            </a:prstGeom>
            <a:noFill/>
          </p:spPr>
        </p:pic>
        <p:sp>
          <p:nvSpPr>
            <p:cNvPr id="76" name="Rectangle 2287"/>
            <p:cNvSpPr>
              <a:spLocks noChangeArrowheads="1"/>
            </p:cNvSpPr>
            <p:nvPr/>
          </p:nvSpPr>
          <p:spPr bwMode="auto">
            <a:xfrm>
              <a:off x="5447" y="2531"/>
              <a:ext cx="152" cy="64"/>
            </a:xfrm>
            <a:prstGeom prst="rect">
              <a:avLst/>
            </a:prstGeom>
            <a:noFill/>
            <a:ln w="279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7" name="Freeform 2288"/>
            <p:cNvSpPr>
              <a:spLocks/>
            </p:cNvSpPr>
            <p:nvPr/>
          </p:nvSpPr>
          <p:spPr bwMode="auto">
            <a:xfrm>
              <a:off x="5792" y="2536"/>
              <a:ext cx="74" cy="61"/>
            </a:xfrm>
            <a:custGeom>
              <a:avLst/>
              <a:gdLst>
                <a:gd name="T0" fmla="*/ 74 w 74"/>
                <a:gd name="T1" fmla="*/ 2597 h 61"/>
                <a:gd name="T2" fmla="*/ 9 w 74"/>
                <a:gd name="T3" fmla="*/ 2597 h 61"/>
                <a:gd name="T4" fmla="*/ 0 w 74"/>
                <a:gd name="T5" fmla="*/ 2589 h 61"/>
                <a:gd name="T6" fmla="*/ 0 w 74"/>
                <a:gd name="T7" fmla="*/ 2545 h 61"/>
                <a:gd name="T8" fmla="*/ 9 w 74"/>
                <a:gd name="T9" fmla="*/ 2537 h 61"/>
                <a:gd name="T10" fmla="*/ 74 w 74"/>
                <a:gd name="T11" fmla="*/ 2537 h 61"/>
                <a:gd name="T12" fmla="*/ 74 w 74"/>
                <a:gd name="T13" fmla="*/ 2597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61">
                  <a:moveTo>
                    <a:pt x="74" y="60"/>
                  </a:moveTo>
                  <a:lnTo>
                    <a:pt x="9" y="60"/>
                  </a:lnTo>
                  <a:lnTo>
                    <a:pt x="0" y="52"/>
                  </a:lnTo>
                  <a:lnTo>
                    <a:pt x="0" y="8"/>
                  </a:lnTo>
                  <a:lnTo>
                    <a:pt x="9" y="0"/>
                  </a:lnTo>
                  <a:lnTo>
                    <a:pt x="74" y="0"/>
                  </a:lnTo>
                  <a:lnTo>
                    <a:pt x="74" y="60"/>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8" name="Picture 2289"/>
            <p:cNvPicPr>
              <a:picLocks noChangeAspect="1" noChangeArrowheads="1"/>
            </p:cNvPicPr>
            <p:nvPr/>
          </p:nvPicPr>
          <p:blipFill>
            <a:blip r:embed="rId14" cstate="print"/>
            <a:srcRect/>
            <a:stretch>
              <a:fillRect/>
            </a:stretch>
          </p:blipFill>
          <p:spPr bwMode="auto">
            <a:xfrm>
              <a:off x="5877" y="2537"/>
              <a:ext cx="73" cy="62"/>
            </a:xfrm>
            <a:prstGeom prst="rect">
              <a:avLst/>
            </a:prstGeom>
            <a:noFill/>
          </p:spPr>
        </p:pic>
        <p:sp>
          <p:nvSpPr>
            <p:cNvPr id="79" name="Freeform 2290"/>
            <p:cNvSpPr>
              <a:spLocks/>
            </p:cNvSpPr>
            <p:nvPr/>
          </p:nvSpPr>
          <p:spPr bwMode="auto">
            <a:xfrm>
              <a:off x="5877" y="2537"/>
              <a:ext cx="73" cy="62"/>
            </a:xfrm>
            <a:custGeom>
              <a:avLst/>
              <a:gdLst>
                <a:gd name="T0" fmla="*/ 73 w 73"/>
                <a:gd name="T1" fmla="*/ 2596 h 62"/>
                <a:gd name="T2" fmla="*/ 73 w 73"/>
                <a:gd name="T3" fmla="*/ 2598 h 62"/>
                <a:gd name="T4" fmla="*/ 71 w 73"/>
                <a:gd name="T5" fmla="*/ 2599 h 62"/>
                <a:gd name="T6" fmla="*/ 70 w 73"/>
                <a:gd name="T7" fmla="*/ 2599 h 62"/>
                <a:gd name="T8" fmla="*/ 4 w 73"/>
                <a:gd name="T9" fmla="*/ 2599 h 62"/>
                <a:gd name="T10" fmla="*/ 2 w 73"/>
                <a:gd name="T11" fmla="*/ 2599 h 62"/>
                <a:gd name="T12" fmla="*/ 0 w 73"/>
                <a:gd name="T13" fmla="*/ 2598 h 62"/>
                <a:gd name="T14" fmla="*/ 0 w 73"/>
                <a:gd name="T15" fmla="*/ 2596 h 62"/>
                <a:gd name="T16" fmla="*/ 0 w 73"/>
                <a:gd name="T17" fmla="*/ 2540 h 62"/>
                <a:gd name="T18" fmla="*/ 0 w 73"/>
                <a:gd name="T19" fmla="*/ 2539 h 62"/>
                <a:gd name="T20" fmla="*/ 2 w 73"/>
                <a:gd name="T21" fmla="*/ 2537 h 62"/>
                <a:gd name="T22" fmla="*/ 4 w 73"/>
                <a:gd name="T23" fmla="*/ 2537 h 62"/>
                <a:gd name="T24" fmla="*/ 70 w 73"/>
                <a:gd name="T25" fmla="*/ 2537 h 62"/>
                <a:gd name="T26" fmla="*/ 71 w 73"/>
                <a:gd name="T27" fmla="*/ 2537 h 62"/>
                <a:gd name="T28" fmla="*/ 73 w 73"/>
                <a:gd name="T29" fmla="*/ 2539 h 62"/>
                <a:gd name="T30" fmla="*/ 73 w 73"/>
                <a:gd name="T31" fmla="*/ 2540 h 62"/>
                <a:gd name="T32" fmla="*/ 73 w 73"/>
                <a:gd name="T33" fmla="*/ 259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3" y="59"/>
                  </a:moveTo>
                  <a:lnTo>
                    <a:pt x="73" y="61"/>
                  </a:lnTo>
                  <a:lnTo>
                    <a:pt x="71" y="62"/>
                  </a:lnTo>
                  <a:lnTo>
                    <a:pt x="70" y="62"/>
                  </a:lnTo>
                  <a:lnTo>
                    <a:pt x="4" y="62"/>
                  </a:lnTo>
                  <a:lnTo>
                    <a:pt x="2" y="62"/>
                  </a:lnTo>
                  <a:lnTo>
                    <a:pt x="0" y="61"/>
                  </a:lnTo>
                  <a:lnTo>
                    <a:pt x="0" y="59"/>
                  </a:lnTo>
                  <a:lnTo>
                    <a:pt x="0" y="3"/>
                  </a:lnTo>
                  <a:lnTo>
                    <a:pt x="0" y="2"/>
                  </a:lnTo>
                  <a:lnTo>
                    <a:pt x="2" y="0"/>
                  </a:lnTo>
                  <a:lnTo>
                    <a:pt x="4" y="0"/>
                  </a:lnTo>
                  <a:lnTo>
                    <a:pt x="70" y="0"/>
                  </a:lnTo>
                  <a:lnTo>
                    <a:pt x="71" y="0"/>
                  </a:lnTo>
                  <a:lnTo>
                    <a:pt x="73" y="2"/>
                  </a:lnTo>
                  <a:lnTo>
                    <a:pt x="73" y="3"/>
                  </a:lnTo>
                  <a:lnTo>
                    <a:pt x="73"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0" name="Picture 2291"/>
            <p:cNvPicPr>
              <a:picLocks noChangeAspect="1" noChangeArrowheads="1"/>
            </p:cNvPicPr>
            <p:nvPr/>
          </p:nvPicPr>
          <p:blipFill>
            <a:blip r:embed="rId15" cstate="print"/>
            <a:srcRect/>
            <a:stretch>
              <a:fillRect/>
            </a:stretch>
          </p:blipFill>
          <p:spPr bwMode="auto">
            <a:xfrm>
              <a:off x="5960" y="2537"/>
              <a:ext cx="73" cy="62"/>
            </a:xfrm>
            <a:prstGeom prst="rect">
              <a:avLst/>
            </a:prstGeom>
            <a:noFill/>
          </p:spPr>
        </p:pic>
        <p:sp>
          <p:nvSpPr>
            <p:cNvPr id="81" name="Freeform 2292"/>
            <p:cNvSpPr>
              <a:spLocks/>
            </p:cNvSpPr>
            <p:nvPr/>
          </p:nvSpPr>
          <p:spPr bwMode="auto">
            <a:xfrm>
              <a:off x="5960" y="2537"/>
              <a:ext cx="73" cy="62"/>
            </a:xfrm>
            <a:custGeom>
              <a:avLst/>
              <a:gdLst>
                <a:gd name="T0" fmla="*/ 73 w 73"/>
                <a:gd name="T1" fmla="*/ 2596 h 62"/>
                <a:gd name="T2" fmla="*/ 73 w 73"/>
                <a:gd name="T3" fmla="*/ 2598 h 62"/>
                <a:gd name="T4" fmla="*/ 71 w 73"/>
                <a:gd name="T5" fmla="*/ 2599 h 62"/>
                <a:gd name="T6" fmla="*/ 70 w 73"/>
                <a:gd name="T7" fmla="*/ 2599 h 62"/>
                <a:gd name="T8" fmla="*/ 4 w 73"/>
                <a:gd name="T9" fmla="*/ 2599 h 62"/>
                <a:gd name="T10" fmla="*/ 2 w 73"/>
                <a:gd name="T11" fmla="*/ 2599 h 62"/>
                <a:gd name="T12" fmla="*/ 0 w 73"/>
                <a:gd name="T13" fmla="*/ 2598 h 62"/>
                <a:gd name="T14" fmla="*/ 0 w 73"/>
                <a:gd name="T15" fmla="*/ 2596 h 62"/>
                <a:gd name="T16" fmla="*/ 0 w 73"/>
                <a:gd name="T17" fmla="*/ 2540 h 62"/>
                <a:gd name="T18" fmla="*/ 0 w 73"/>
                <a:gd name="T19" fmla="*/ 2539 h 62"/>
                <a:gd name="T20" fmla="*/ 2 w 73"/>
                <a:gd name="T21" fmla="*/ 2537 h 62"/>
                <a:gd name="T22" fmla="*/ 4 w 73"/>
                <a:gd name="T23" fmla="*/ 2537 h 62"/>
                <a:gd name="T24" fmla="*/ 70 w 73"/>
                <a:gd name="T25" fmla="*/ 2537 h 62"/>
                <a:gd name="T26" fmla="*/ 71 w 73"/>
                <a:gd name="T27" fmla="*/ 2537 h 62"/>
                <a:gd name="T28" fmla="*/ 73 w 73"/>
                <a:gd name="T29" fmla="*/ 2539 h 62"/>
                <a:gd name="T30" fmla="*/ 73 w 73"/>
                <a:gd name="T31" fmla="*/ 2540 h 62"/>
                <a:gd name="T32" fmla="*/ 73 w 73"/>
                <a:gd name="T33" fmla="*/ 259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3" y="59"/>
                  </a:moveTo>
                  <a:lnTo>
                    <a:pt x="73" y="61"/>
                  </a:lnTo>
                  <a:lnTo>
                    <a:pt x="71" y="62"/>
                  </a:lnTo>
                  <a:lnTo>
                    <a:pt x="70" y="62"/>
                  </a:lnTo>
                  <a:lnTo>
                    <a:pt x="4" y="62"/>
                  </a:lnTo>
                  <a:lnTo>
                    <a:pt x="2" y="62"/>
                  </a:lnTo>
                  <a:lnTo>
                    <a:pt x="0" y="61"/>
                  </a:lnTo>
                  <a:lnTo>
                    <a:pt x="0" y="59"/>
                  </a:lnTo>
                  <a:lnTo>
                    <a:pt x="0" y="3"/>
                  </a:lnTo>
                  <a:lnTo>
                    <a:pt x="0" y="2"/>
                  </a:lnTo>
                  <a:lnTo>
                    <a:pt x="2" y="0"/>
                  </a:lnTo>
                  <a:lnTo>
                    <a:pt x="4" y="0"/>
                  </a:lnTo>
                  <a:lnTo>
                    <a:pt x="70" y="0"/>
                  </a:lnTo>
                  <a:lnTo>
                    <a:pt x="71" y="0"/>
                  </a:lnTo>
                  <a:lnTo>
                    <a:pt x="73" y="2"/>
                  </a:lnTo>
                  <a:lnTo>
                    <a:pt x="73" y="3"/>
                  </a:lnTo>
                  <a:lnTo>
                    <a:pt x="73"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2" name="Picture 2293"/>
            <p:cNvPicPr>
              <a:picLocks noChangeAspect="1" noChangeArrowheads="1"/>
            </p:cNvPicPr>
            <p:nvPr/>
          </p:nvPicPr>
          <p:blipFill>
            <a:blip r:embed="rId16" cstate="print"/>
            <a:srcRect/>
            <a:stretch>
              <a:fillRect/>
            </a:stretch>
          </p:blipFill>
          <p:spPr bwMode="auto">
            <a:xfrm>
              <a:off x="6043" y="2537"/>
              <a:ext cx="73" cy="62"/>
            </a:xfrm>
            <a:prstGeom prst="rect">
              <a:avLst/>
            </a:prstGeom>
            <a:noFill/>
          </p:spPr>
        </p:pic>
        <p:sp>
          <p:nvSpPr>
            <p:cNvPr id="83" name="Freeform 2294"/>
            <p:cNvSpPr>
              <a:spLocks/>
            </p:cNvSpPr>
            <p:nvPr/>
          </p:nvSpPr>
          <p:spPr bwMode="auto">
            <a:xfrm>
              <a:off x="6043" y="2537"/>
              <a:ext cx="73" cy="62"/>
            </a:xfrm>
            <a:custGeom>
              <a:avLst/>
              <a:gdLst>
                <a:gd name="T0" fmla="*/ 73 w 73"/>
                <a:gd name="T1" fmla="*/ 2596 h 62"/>
                <a:gd name="T2" fmla="*/ 73 w 73"/>
                <a:gd name="T3" fmla="*/ 2598 h 62"/>
                <a:gd name="T4" fmla="*/ 71 w 73"/>
                <a:gd name="T5" fmla="*/ 2599 h 62"/>
                <a:gd name="T6" fmla="*/ 70 w 73"/>
                <a:gd name="T7" fmla="*/ 2599 h 62"/>
                <a:gd name="T8" fmla="*/ 4 w 73"/>
                <a:gd name="T9" fmla="*/ 2599 h 62"/>
                <a:gd name="T10" fmla="*/ 2 w 73"/>
                <a:gd name="T11" fmla="*/ 2599 h 62"/>
                <a:gd name="T12" fmla="*/ 0 w 73"/>
                <a:gd name="T13" fmla="*/ 2598 h 62"/>
                <a:gd name="T14" fmla="*/ 0 w 73"/>
                <a:gd name="T15" fmla="*/ 2596 h 62"/>
                <a:gd name="T16" fmla="*/ 0 w 73"/>
                <a:gd name="T17" fmla="*/ 2540 h 62"/>
                <a:gd name="T18" fmla="*/ 0 w 73"/>
                <a:gd name="T19" fmla="*/ 2539 h 62"/>
                <a:gd name="T20" fmla="*/ 2 w 73"/>
                <a:gd name="T21" fmla="*/ 2537 h 62"/>
                <a:gd name="T22" fmla="*/ 4 w 73"/>
                <a:gd name="T23" fmla="*/ 2537 h 62"/>
                <a:gd name="T24" fmla="*/ 70 w 73"/>
                <a:gd name="T25" fmla="*/ 2537 h 62"/>
                <a:gd name="T26" fmla="*/ 71 w 73"/>
                <a:gd name="T27" fmla="*/ 2537 h 62"/>
                <a:gd name="T28" fmla="*/ 73 w 73"/>
                <a:gd name="T29" fmla="*/ 2539 h 62"/>
                <a:gd name="T30" fmla="*/ 73 w 73"/>
                <a:gd name="T31" fmla="*/ 2540 h 62"/>
                <a:gd name="T32" fmla="*/ 73 w 73"/>
                <a:gd name="T33" fmla="*/ 259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3" y="59"/>
                  </a:moveTo>
                  <a:lnTo>
                    <a:pt x="73" y="61"/>
                  </a:lnTo>
                  <a:lnTo>
                    <a:pt x="71" y="62"/>
                  </a:lnTo>
                  <a:lnTo>
                    <a:pt x="70" y="62"/>
                  </a:lnTo>
                  <a:lnTo>
                    <a:pt x="4" y="62"/>
                  </a:lnTo>
                  <a:lnTo>
                    <a:pt x="2" y="62"/>
                  </a:lnTo>
                  <a:lnTo>
                    <a:pt x="0" y="61"/>
                  </a:lnTo>
                  <a:lnTo>
                    <a:pt x="0" y="59"/>
                  </a:lnTo>
                  <a:lnTo>
                    <a:pt x="0" y="3"/>
                  </a:lnTo>
                  <a:lnTo>
                    <a:pt x="0" y="2"/>
                  </a:lnTo>
                  <a:lnTo>
                    <a:pt x="2" y="0"/>
                  </a:lnTo>
                  <a:lnTo>
                    <a:pt x="4" y="0"/>
                  </a:lnTo>
                  <a:lnTo>
                    <a:pt x="70" y="0"/>
                  </a:lnTo>
                  <a:lnTo>
                    <a:pt x="71" y="0"/>
                  </a:lnTo>
                  <a:lnTo>
                    <a:pt x="73" y="2"/>
                  </a:lnTo>
                  <a:lnTo>
                    <a:pt x="73" y="3"/>
                  </a:lnTo>
                  <a:lnTo>
                    <a:pt x="73"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4" name="Picture 2295"/>
            <p:cNvPicPr>
              <a:picLocks noChangeAspect="1" noChangeArrowheads="1"/>
            </p:cNvPicPr>
            <p:nvPr/>
          </p:nvPicPr>
          <p:blipFill>
            <a:blip r:embed="rId17" cstate="print"/>
            <a:srcRect/>
            <a:stretch>
              <a:fillRect/>
            </a:stretch>
          </p:blipFill>
          <p:spPr bwMode="auto">
            <a:xfrm>
              <a:off x="6340" y="2451"/>
              <a:ext cx="73" cy="62"/>
            </a:xfrm>
            <a:prstGeom prst="rect">
              <a:avLst/>
            </a:prstGeom>
            <a:noFill/>
          </p:spPr>
        </p:pic>
        <p:sp>
          <p:nvSpPr>
            <p:cNvPr id="85" name="Freeform 2296"/>
            <p:cNvSpPr>
              <a:spLocks/>
            </p:cNvSpPr>
            <p:nvPr/>
          </p:nvSpPr>
          <p:spPr bwMode="auto">
            <a:xfrm>
              <a:off x="6340" y="2451"/>
              <a:ext cx="73" cy="62"/>
            </a:xfrm>
            <a:custGeom>
              <a:avLst/>
              <a:gdLst>
                <a:gd name="T0" fmla="*/ 72 w 73"/>
                <a:gd name="T1" fmla="*/ 2510 h 62"/>
                <a:gd name="T2" fmla="*/ 72 w 73"/>
                <a:gd name="T3" fmla="*/ 2512 h 62"/>
                <a:gd name="T4" fmla="*/ 71 w 73"/>
                <a:gd name="T5" fmla="*/ 2513 h 62"/>
                <a:gd name="T6" fmla="*/ 69 w 73"/>
                <a:gd name="T7" fmla="*/ 2513 h 62"/>
                <a:gd name="T8" fmla="*/ 3 w 73"/>
                <a:gd name="T9" fmla="*/ 2513 h 62"/>
                <a:gd name="T10" fmla="*/ 1 w 73"/>
                <a:gd name="T11" fmla="*/ 2513 h 62"/>
                <a:gd name="T12" fmla="*/ 0 w 73"/>
                <a:gd name="T13" fmla="*/ 2512 h 62"/>
                <a:gd name="T14" fmla="*/ 0 w 73"/>
                <a:gd name="T15" fmla="*/ 2510 h 62"/>
                <a:gd name="T16" fmla="*/ 0 w 73"/>
                <a:gd name="T17" fmla="*/ 2455 h 62"/>
                <a:gd name="T18" fmla="*/ 0 w 73"/>
                <a:gd name="T19" fmla="*/ 2453 h 62"/>
                <a:gd name="T20" fmla="*/ 1 w 73"/>
                <a:gd name="T21" fmla="*/ 2451 h 62"/>
                <a:gd name="T22" fmla="*/ 3 w 73"/>
                <a:gd name="T23" fmla="*/ 2451 h 62"/>
                <a:gd name="T24" fmla="*/ 69 w 73"/>
                <a:gd name="T25" fmla="*/ 2451 h 62"/>
                <a:gd name="T26" fmla="*/ 71 w 73"/>
                <a:gd name="T27" fmla="*/ 2451 h 62"/>
                <a:gd name="T28" fmla="*/ 72 w 73"/>
                <a:gd name="T29" fmla="*/ 2453 h 62"/>
                <a:gd name="T30" fmla="*/ 72 w 73"/>
                <a:gd name="T31" fmla="*/ 2455 h 62"/>
                <a:gd name="T32" fmla="*/ 72 w 73"/>
                <a:gd name="T33" fmla="*/ 251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2" y="59"/>
                  </a:moveTo>
                  <a:lnTo>
                    <a:pt x="72" y="61"/>
                  </a:lnTo>
                  <a:lnTo>
                    <a:pt x="71" y="62"/>
                  </a:lnTo>
                  <a:lnTo>
                    <a:pt x="69" y="62"/>
                  </a:lnTo>
                  <a:lnTo>
                    <a:pt x="3" y="62"/>
                  </a:lnTo>
                  <a:lnTo>
                    <a:pt x="1" y="62"/>
                  </a:lnTo>
                  <a:lnTo>
                    <a:pt x="0" y="61"/>
                  </a:lnTo>
                  <a:lnTo>
                    <a:pt x="0" y="59"/>
                  </a:lnTo>
                  <a:lnTo>
                    <a:pt x="0" y="4"/>
                  </a:lnTo>
                  <a:lnTo>
                    <a:pt x="0" y="2"/>
                  </a:lnTo>
                  <a:lnTo>
                    <a:pt x="1" y="0"/>
                  </a:lnTo>
                  <a:lnTo>
                    <a:pt x="3" y="0"/>
                  </a:lnTo>
                  <a:lnTo>
                    <a:pt x="69" y="0"/>
                  </a:lnTo>
                  <a:lnTo>
                    <a:pt x="71" y="0"/>
                  </a:lnTo>
                  <a:lnTo>
                    <a:pt x="72" y="2"/>
                  </a:lnTo>
                  <a:lnTo>
                    <a:pt x="72" y="4"/>
                  </a:lnTo>
                  <a:lnTo>
                    <a:pt x="72"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6" name="Freeform 2297"/>
            <p:cNvSpPr>
              <a:spLocks/>
            </p:cNvSpPr>
            <p:nvPr/>
          </p:nvSpPr>
          <p:spPr bwMode="auto">
            <a:xfrm>
              <a:off x="6126" y="2537"/>
              <a:ext cx="73" cy="62"/>
            </a:xfrm>
            <a:custGeom>
              <a:avLst/>
              <a:gdLst>
                <a:gd name="T0" fmla="*/ 71 w 73"/>
                <a:gd name="T1" fmla="*/ 2599 h 62"/>
                <a:gd name="T2" fmla="*/ 2 w 73"/>
                <a:gd name="T3" fmla="*/ 2599 h 62"/>
                <a:gd name="T4" fmla="*/ 0 w 73"/>
                <a:gd name="T5" fmla="*/ 2598 h 62"/>
                <a:gd name="T6" fmla="*/ 0 w 73"/>
                <a:gd name="T7" fmla="*/ 2539 h 62"/>
                <a:gd name="T8" fmla="*/ 2 w 73"/>
                <a:gd name="T9" fmla="*/ 2537 h 62"/>
                <a:gd name="T10" fmla="*/ 71 w 73"/>
                <a:gd name="T11" fmla="*/ 2537 h 62"/>
                <a:gd name="T12" fmla="*/ 73 w 73"/>
                <a:gd name="T13" fmla="*/ 2539 h 62"/>
                <a:gd name="T14" fmla="*/ 73 w 73"/>
                <a:gd name="T15" fmla="*/ 2598 h 62"/>
                <a:gd name="T16" fmla="*/ 71 w 73"/>
                <a:gd name="T17" fmla="*/ 2599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62">
                  <a:moveTo>
                    <a:pt x="71" y="62"/>
                  </a:moveTo>
                  <a:lnTo>
                    <a:pt x="2" y="62"/>
                  </a:lnTo>
                  <a:lnTo>
                    <a:pt x="0" y="61"/>
                  </a:lnTo>
                  <a:lnTo>
                    <a:pt x="0" y="2"/>
                  </a:lnTo>
                  <a:lnTo>
                    <a:pt x="2" y="0"/>
                  </a:lnTo>
                  <a:lnTo>
                    <a:pt x="71" y="0"/>
                  </a:lnTo>
                  <a:lnTo>
                    <a:pt x="73" y="2"/>
                  </a:lnTo>
                  <a:lnTo>
                    <a:pt x="73" y="61"/>
                  </a:lnTo>
                  <a:lnTo>
                    <a:pt x="71" y="62"/>
                  </a:lnTo>
                  <a:close/>
                </a:path>
              </a:pathLst>
            </a:custGeom>
            <a:solidFill>
              <a:srgbClr val="1A87C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7" name="Freeform 2298"/>
            <p:cNvSpPr>
              <a:spLocks/>
            </p:cNvSpPr>
            <p:nvPr/>
          </p:nvSpPr>
          <p:spPr bwMode="auto">
            <a:xfrm>
              <a:off x="6126" y="2537"/>
              <a:ext cx="73" cy="62"/>
            </a:xfrm>
            <a:custGeom>
              <a:avLst/>
              <a:gdLst>
                <a:gd name="T0" fmla="*/ 73 w 73"/>
                <a:gd name="T1" fmla="*/ 2596 h 62"/>
                <a:gd name="T2" fmla="*/ 73 w 73"/>
                <a:gd name="T3" fmla="*/ 2598 h 62"/>
                <a:gd name="T4" fmla="*/ 71 w 73"/>
                <a:gd name="T5" fmla="*/ 2599 h 62"/>
                <a:gd name="T6" fmla="*/ 70 w 73"/>
                <a:gd name="T7" fmla="*/ 2599 h 62"/>
                <a:gd name="T8" fmla="*/ 4 w 73"/>
                <a:gd name="T9" fmla="*/ 2599 h 62"/>
                <a:gd name="T10" fmla="*/ 2 w 73"/>
                <a:gd name="T11" fmla="*/ 2599 h 62"/>
                <a:gd name="T12" fmla="*/ 0 w 73"/>
                <a:gd name="T13" fmla="*/ 2598 h 62"/>
                <a:gd name="T14" fmla="*/ 0 w 73"/>
                <a:gd name="T15" fmla="*/ 2596 h 62"/>
                <a:gd name="T16" fmla="*/ 0 w 73"/>
                <a:gd name="T17" fmla="*/ 2540 h 62"/>
                <a:gd name="T18" fmla="*/ 0 w 73"/>
                <a:gd name="T19" fmla="*/ 2539 h 62"/>
                <a:gd name="T20" fmla="*/ 2 w 73"/>
                <a:gd name="T21" fmla="*/ 2537 h 62"/>
                <a:gd name="T22" fmla="*/ 4 w 73"/>
                <a:gd name="T23" fmla="*/ 2537 h 62"/>
                <a:gd name="T24" fmla="*/ 70 w 73"/>
                <a:gd name="T25" fmla="*/ 2537 h 62"/>
                <a:gd name="T26" fmla="*/ 71 w 73"/>
                <a:gd name="T27" fmla="*/ 2537 h 62"/>
                <a:gd name="T28" fmla="*/ 73 w 73"/>
                <a:gd name="T29" fmla="*/ 2539 h 62"/>
                <a:gd name="T30" fmla="*/ 73 w 73"/>
                <a:gd name="T31" fmla="*/ 2540 h 62"/>
                <a:gd name="T32" fmla="*/ 73 w 73"/>
                <a:gd name="T33" fmla="*/ 259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3" y="59"/>
                  </a:moveTo>
                  <a:lnTo>
                    <a:pt x="73" y="61"/>
                  </a:lnTo>
                  <a:lnTo>
                    <a:pt x="71" y="62"/>
                  </a:lnTo>
                  <a:lnTo>
                    <a:pt x="70" y="62"/>
                  </a:lnTo>
                  <a:lnTo>
                    <a:pt x="4" y="62"/>
                  </a:lnTo>
                  <a:lnTo>
                    <a:pt x="2" y="62"/>
                  </a:lnTo>
                  <a:lnTo>
                    <a:pt x="0" y="61"/>
                  </a:lnTo>
                  <a:lnTo>
                    <a:pt x="0" y="59"/>
                  </a:lnTo>
                  <a:lnTo>
                    <a:pt x="0" y="3"/>
                  </a:lnTo>
                  <a:lnTo>
                    <a:pt x="0" y="2"/>
                  </a:lnTo>
                  <a:lnTo>
                    <a:pt x="2" y="0"/>
                  </a:lnTo>
                  <a:lnTo>
                    <a:pt x="4" y="0"/>
                  </a:lnTo>
                  <a:lnTo>
                    <a:pt x="70" y="0"/>
                  </a:lnTo>
                  <a:lnTo>
                    <a:pt x="71" y="0"/>
                  </a:lnTo>
                  <a:lnTo>
                    <a:pt x="73" y="2"/>
                  </a:lnTo>
                  <a:lnTo>
                    <a:pt x="73" y="3"/>
                  </a:lnTo>
                  <a:lnTo>
                    <a:pt x="73"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8" name="Freeform 2299"/>
            <p:cNvSpPr>
              <a:spLocks/>
            </p:cNvSpPr>
            <p:nvPr/>
          </p:nvSpPr>
          <p:spPr bwMode="auto">
            <a:xfrm>
              <a:off x="6209" y="2537"/>
              <a:ext cx="73" cy="62"/>
            </a:xfrm>
            <a:custGeom>
              <a:avLst/>
              <a:gdLst>
                <a:gd name="T0" fmla="*/ 71 w 73"/>
                <a:gd name="T1" fmla="*/ 2599 h 62"/>
                <a:gd name="T2" fmla="*/ 2 w 73"/>
                <a:gd name="T3" fmla="*/ 2599 h 62"/>
                <a:gd name="T4" fmla="*/ 0 w 73"/>
                <a:gd name="T5" fmla="*/ 2598 h 62"/>
                <a:gd name="T6" fmla="*/ 0 w 73"/>
                <a:gd name="T7" fmla="*/ 2539 h 62"/>
                <a:gd name="T8" fmla="*/ 2 w 73"/>
                <a:gd name="T9" fmla="*/ 2537 h 62"/>
                <a:gd name="T10" fmla="*/ 71 w 73"/>
                <a:gd name="T11" fmla="*/ 2537 h 62"/>
                <a:gd name="T12" fmla="*/ 73 w 73"/>
                <a:gd name="T13" fmla="*/ 2539 h 62"/>
                <a:gd name="T14" fmla="*/ 73 w 73"/>
                <a:gd name="T15" fmla="*/ 2598 h 62"/>
                <a:gd name="T16" fmla="*/ 71 w 73"/>
                <a:gd name="T17" fmla="*/ 2599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62">
                  <a:moveTo>
                    <a:pt x="71" y="62"/>
                  </a:moveTo>
                  <a:lnTo>
                    <a:pt x="2" y="62"/>
                  </a:lnTo>
                  <a:lnTo>
                    <a:pt x="0" y="61"/>
                  </a:lnTo>
                  <a:lnTo>
                    <a:pt x="0" y="2"/>
                  </a:lnTo>
                  <a:lnTo>
                    <a:pt x="2" y="0"/>
                  </a:lnTo>
                  <a:lnTo>
                    <a:pt x="71" y="0"/>
                  </a:lnTo>
                  <a:lnTo>
                    <a:pt x="73" y="2"/>
                  </a:lnTo>
                  <a:lnTo>
                    <a:pt x="73" y="61"/>
                  </a:lnTo>
                  <a:lnTo>
                    <a:pt x="71" y="62"/>
                  </a:lnTo>
                  <a:close/>
                </a:path>
              </a:pathLst>
            </a:custGeom>
            <a:solidFill>
              <a:srgbClr val="DE2027"/>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9" name="Freeform 2300"/>
            <p:cNvSpPr>
              <a:spLocks/>
            </p:cNvSpPr>
            <p:nvPr/>
          </p:nvSpPr>
          <p:spPr bwMode="auto">
            <a:xfrm>
              <a:off x="6209" y="2537"/>
              <a:ext cx="73" cy="62"/>
            </a:xfrm>
            <a:custGeom>
              <a:avLst/>
              <a:gdLst>
                <a:gd name="T0" fmla="*/ 73 w 73"/>
                <a:gd name="T1" fmla="*/ 2596 h 62"/>
                <a:gd name="T2" fmla="*/ 73 w 73"/>
                <a:gd name="T3" fmla="*/ 2598 h 62"/>
                <a:gd name="T4" fmla="*/ 71 w 73"/>
                <a:gd name="T5" fmla="*/ 2599 h 62"/>
                <a:gd name="T6" fmla="*/ 70 w 73"/>
                <a:gd name="T7" fmla="*/ 2599 h 62"/>
                <a:gd name="T8" fmla="*/ 4 w 73"/>
                <a:gd name="T9" fmla="*/ 2599 h 62"/>
                <a:gd name="T10" fmla="*/ 2 w 73"/>
                <a:gd name="T11" fmla="*/ 2599 h 62"/>
                <a:gd name="T12" fmla="*/ 0 w 73"/>
                <a:gd name="T13" fmla="*/ 2598 h 62"/>
                <a:gd name="T14" fmla="*/ 0 w 73"/>
                <a:gd name="T15" fmla="*/ 2596 h 62"/>
                <a:gd name="T16" fmla="*/ 0 w 73"/>
                <a:gd name="T17" fmla="*/ 2540 h 62"/>
                <a:gd name="T18" fmla="*/ 0 w 73"/>
                <a:gd name="T19" fmla="*/ 2539 h 62"/>
                <a:gd name="T20" fmla="*/ 2 w 73"/>
                <a:gd name="T21" fmla="*/ 2537 h 62"/>
                <a:gd name="T22" fmla="*/ 4 w 73"/>
                <a:gd name="T23" fmla="*/ 2537 h 62"/>
                <a:gd name="T24" fmla="*/ 70 w 73"/>
                <a:gd name="T25" fmla="*/ 2537 h 62"/>
                <a:gd name="T26" fmla="*/ 71 w 73"/>
                <a:gd name="T27" fmla="*/ 2537 h 62"/>
                <a:gd name="T28" fmla="*/ 73 w 73"/>
                <a:gd name="T29" fmla="*/ 2539 h 62"/>
                <a:gd name="T30" fmla="*/ 73 w 73"/>
                <a:gd name="T31" fmla="*/ 2540 h 62"/>
                <a:gd name="T32" fmla="*/ 73 w 73"/>
                <a:gd name="T33" fmla="*/ 259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3" y="59"/>
                  </a:moveTo>
                  <a:lnTo>
                    <a:pt x="73" y="61"/>
                  </a:lnTo>
                  <a:lnTo>
                    <a:pt x="71" y="62"/>
                  </a:lnTo>
                  <a:lnTo>
                    <a:pt x="70" y="62"/>
                  </a:lnTo>
                  <a:lnTo>
                    <a:pt x="4" y="62"/>
                  </a:lnTo>
                  <a:lnTo>
                    <a:pt x="2" y="62"/>
                  </a:lnTo>
                  <a:lnTo>
                    <a:pt x="0" y="61"/>
                  </a:lnTo>
                  <a:lnTo>
                    <a:pt x="0" y="59"/>
                  </a:lnTo>
                  <a:lnTo>
                    <a:pt x="0" y="3"/>
                  </a:lnTo>
                  <a:lnTo>
                    <a:pt x="0" y="2"/>
                  </a:lnTo>
                  <a:lnTo>
                    <a:pt x="2" y="0"/>
                  </a:lnTo>
                  <a:lnTo>
                    <a:pt x="4" y="0"/>
                  </a:lnTo>
                  <a:lnTo>
                    <a:pt x="70" y="0"/>
                  </a:lnTo>
                  <a:lnTo>
                    <a:pt x="71" y="0"/>
                  </a:lnTo>
                  <a:lnTo>
                    <a:pt x="73" y="2"/>
                  </a:lnTo>
                  <a:lnTo>
                    <a:pt x="73" y="3"/>
                  </a:lnTo>
                  <a:lnTo>
                    <a:pt x="73"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0" name="Picture 2301"/>
            <p:cNvPicPr>
              <a:picLocks noChangeAspect="1" noChangeArrowheads="1"/>
            </p:cNvPicPr>
            <p:nvPr/>
          </p:nvPicPr>
          <p:blipFill>
            <a:blip r:embed="rId18" cstate="print"/>
            <a:srcRect/>
            <a:stretch>
              <a:fillRect/>
            </a:stretch>
          </p:blipFill>
          <p:spPr bwMode="auto">
            <a:xfrm>
              <a:off x="6292" y="2537"/>
              <a:ext cx="73" cy="62"/>
            </a:xfrm>
            <a:prstGeom prst="rect">
              <a:avLst/>
            </a:prstGeom>
            <a:noFill/>
          </p:spPr>
        </p:pic>
        <p:sp>
          <p:nvSpPr>
            <p:cNvPr id="91" name="Freeform 2302"/>
            <p:cNvSpPr>
              <a:spLocks/>
            </p:cNvSpPr>
            <p:nvPr/>
          </p:nvSpPr>
          <p:spPr bwMode="auto">
            <a:xfrm>
              <a:off x="6292" y="2537"/>
              <a:ext cx="73" cy="62"/>
            </a:xfrm>
            <a:custGeom>
              <a:avLst/>
              <a:gdLst>
                <a:gd name="T0" fmla="*/ 73 w 73"/>
                <a:gd name="T1" fmla="*/ 2596 h 62"/>
                <a:gd name="T2" fmla="*/ 73 w 73"/>
                <a:gd name="T3" fmla="*/ 2598 h 62"/>
                <a:gd name="T4" fmla="*/ 71 w 73"/>
                <a:gd name="T5" fmla="*/ 2599 h 62"/>
                <a:gd name="T6" fmla="*/ 70 w 73"/>
                <a:gd name="T7" fmla="*/ 2599 h 62"/>
                <a:gd name="T8" fmla="*/ 4 w 73"/>
                <a:gd name="T9" fmla="*/ 2599 h 62"/>
                <a:gd name="T10" fmla="*/ 2 w 73"/>
                <a:gd name="T11" fmla="*/ 2599 h 62"/>
                <a:gd name="T12" fmla="*/ 0 w 73"/>
                <a:gd name="T13" fmla="*/ 2598 h 62"/>
                <a:gd name="T14" fmla="*/ 0 w 73"/>
                <a:gd name="T15" fmla="*/ 2596 h 62"/>
                <a:gd name="T16" fmla="*/ 0 w 73"/>
                <a:gd name="T17" fmla="*/ 2540 h 62"/>
                <a:gd name="T18" fmla="*/ 0 w 73"/>
                <a:gd name="T19" fmla="*/ 2539 h 62"/>
                <a:gd name="T20" fmla="*/ 2 w 73"/>
                <a:gd name="T21" fmla="*/ 2537 h 62"/>
                <a:gd name="T22" fmla="*/ 4 w 73"/>
                <a:gd name="T23" fmla="*/ 2537 h 62"/>
                <a:gd name="T24" fmla="*/ 70 w 73"/>
                <a:gd name="T25" fmla="*/ 2537 h 62"/>
                <a:gd name="T26" fmla="*/ 71 w 73"/>
                <a:gd name="T27" fmla="*/ 2537 h 62"/>
                <a:gd name="T28" fmla="*/ 73 w 73"/>
                <a:gd name="T29" fmla="*/ 2539 h 62"/>
                <a:gd name="T30" fmla="*/ 73 w 73"/>
                <a:gd name="T31" fmla="*/ 2540 h 62"/>
                <a:gd name="T32" fmla="*/ 73 w 73"/>
                <a:gd name="T33" fmla="*/ 259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3" y="59"/>
                  </a:moveTo>
                  <a:lnTo>
                    <a:pt x="73" y="61"/>
                  </a:lnTo>
                  <a:lnTo>
                    <a:pt x="71" y="62"/>
                  </a:lnTo>
                  <a:lnTo>
                    <a:pt x="70" y="62"/>
                  </a:lnTo>
                  <a:lnTo>
                    <a:pt x="4" y="62"/>
                  </a:lnTo>
                  <a:lnTo>
                    <a:pt x="2" y="62"/>
                  </a:lnTo>
                  <a:lnTo>
                    <a:pt x="0" y="61"/>
                  </a:lnTo>
                  <a:lnTo>
                    <a:pt x="0" y="59"/>
                  </a:lnTo>
                  <a:lnTo>
                    <a:pt x="0" y="3"/>
                  </a:lnTo>
                  <a:lnTo>
                    <a:pt x="0" y="2"/>
                  </a:lnTo>
                  <a:lnTo>
                    <a:pt x="2" y="0"/>
                  </a:lnTo>
                  <a:lnTo>
                    <a:pt x="4" y="0"/>
                  </a:lnTo>
                  <a:lnTo>
                    <a:pt x="70" y="0"/>
                  </a:lnTo>
                  <a:lnTo>
                    <a:pt x="71" y="0"/>
                  </a:lnTo>
                  <a:lnTo>
                    <a:pt x="73" y="2"/>
                  </a:lnTo>
                  <a:lnTo>
                    <a:pt x="73" y="3"/>
                  </a:lnTo>
                  <a:lnTo>
                    <a:pt x="73"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2" name="Freeform 2303"/>
            <p:cNvSpPr>
              <a:spLocks/>
            </p:cNvSpPr>
            <p:nvPr/>
          </p:nvSpPr>
          <p:spPr bwMode="auto">
            <a:xfrm>
              <a:off x="6466" y="2537"/>
              <a:ext cx="73" cy="62"/>
            </a:xfrm>
            <a:custGeom>
              <a:avLst/>
              <a:gdLst>
                <a:gd name="T0" fmla="*/ 73 w 73"/>
                <a:gd name="T1" fmla="*/ 2596 h 62"/>
                <a:gd name="T2" fmla="*/ 73 w 73"/>
                <a:gd name="T3" fmla="*/ 2598 h 62"/>
                <a:gd name="T4" fmla="*/ 71 w 73"/>
                <a:gd name="T5" fmla="*/ 2599 h 62"/>
                <a:gd name="T6" fmla="*/ 70 w 73"/>
                <a:gd name="T7" fmla="*/ 2599 h 62"/>
                <a:gd name="T8" fmla="*/ 4 w 73"/>
                <a:gd name="T9" fmla="*/ 2599 h 62"/>
                <a:gd name="T10" fmla="*/ 2 w 73"/>
                <a:gd name="T11" fmla="*/ 2599 h 62"/>
                <a:gd name="T12" fmla="*/ 0 w 73"/>
                <a:gd name="T13" fmla="*/ 2598 h 62"/>
                <a:gd name="T14" fmla="*/ 0 w 73"/>
                <a:gd name="T15" fmla="*/ 2596 h 62"/>
                <a:gd name="T16" fmla="*/ 0 w 73"/>
                <a:gd name="T17" fmla="*/ 2540 h 62"/>
                <a:gd name="T18" fmla="*/ 0 w 73"/>
                <a:gd name="T19" fmla="*/ 2539 h 62"/>
                <a:gd name="T20" fmla="*/ 2 w 73"/>
                <a:gd name="T21" fmla="*/ 2537 h 62"/>
                <a:gd name="T22" fmla="*/ 4 w 73"/>
                <a:gd name="T23" fmla="*/ 2537 h 62"/>
                <a:gd name="T24" fmla="*/ 70 w 73"/>
                <a:gd name="T25" fmla="*/ 2537 h 62"/>
                <a:gd name="T26" fmla="*/ 71 w 73"/>
                <a:gd name="T27" fmla="*/ 2537 h 62"/>
                <a:gd name="T28" fmla="*/ 73 w 73"/>
                <a:gd name="T29" fmla="*/ 2539 h 62"/>
                <a:gd name="T30" fmla="*/ 73 w 73"/>
                <a:gd name="T31" fmla="*/ 2540 h 62"/>
                <a:gd name="T32" fmla="*/ 73 w 73"/>
                <a:gd name="T33" fmla="*/ 259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3" y="59"/>
                  </a:moveTo>
                  <a:lnTo>
                    <a:pt x="73" y="61"/>
                  </a:lnTo>
                  <a:lnTo>
                    <a:pt x="71" y="62"/>
                  </a:lnTo>
                  <a:lnTo>
                    <a:pt x="70" y="62"/>
                  </a:lnTo>
                  <a:lnTo>
                    <a:pt x="4" y="62"/>
                  </a:lnTo>
                  <a:lnTo>
                    <a:pt x="2" y="62"/>
                  </a:lnTo>
                  <a:lnTo>
                    <a:pt x="0" y="61"/>
                  </a:lnTo>
                  <a:lnTo>
                    <a:pt x="0" y="59"/>
                  </a:lnTo>
                  <a:lnTo>
                    <a:pt x="0" y="3"/>
                  </a:lnTo>
                  <a:lnTo>
                    <a:pt x="0" y="2"/>
                  </a:lnTo>
                  <a:lnTo>
                    <a:pt x="2" y="0"/>
                  </a:lnTo>
                  <a:lnTo>
                    <a:pt x="4" y="0"/>
                  </a:lnTo>
                  <a:lnTo>
                    <a:pt x="70" y="0"/>
                  </a:lnTo>
                  <a:lnTo>
                    <a:pt x="71" y="0"/>
                  </a:lnTo>
                  <a:lnTo>
                    <a:pt x="73" y="2"/>
                  </a:lnTo>
                  <a:lnTo>
                    <a:pt x="73" y="3"/>
                  </a:lnTo>
                  <a:lnTo>
                    <a:pt x="73"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3" name="Picture 2304"/>
            <p:cNvPicPr>
              <a:picLocks noChangeAspect="1" noChangeArrowheads="1"/>
            </p:cNvPicPr>
            <p:nvPr/>
          </p:nvPicPr>
          <p:blipFill>
            <a:blip r:embed="rId19" cstate="print"/>
            <a:srcRect/>
            <a:stretch>
              <a:fillRect/>
            </a:stretch>
          </p:blipFill>
          <p:spPr bwMode="auto">
            <a:xfrm>
              <a:off x="6549" y="2537"/>
              <a:ext cx="73" cy="62"/>
            </a:xfrm>
            <a:prstGeom prst="rect">
              <a:avLst/>
            </a:prstGeom>
            <a:noFill/>
          </p:spPr>
        </p:pic>
        <p:sp>
          <p:nvSpPr>
            <p:cNvPr id="94" name="Freeform 2305"/>
            <p:cNvSpPr>
              <a:spLocks/>
            </p:cNvSpPr>
            <p:nvPr/>
          </p:nvSpPr>
          <p:spPr bwMode="auto">
            <a:xfrm>
              <a:off x="6549" y="2537"/>
              <a:ext cx="73" cy="62"/>
            </a:xfrm>
            <a:custGeom>
              <a:avLst/>
              <a:gdLst>
                <a:gd name="T0" fmla="*/ 73 w 73"/>
                <a:gd name="T1" fmla="*/ 2596 h 62"/>
                <a:gd name="T2" fmla="*/ 73 w 73"/>
                <a:gd name="T3" fmla="*/ 2598 h 62"/>
                <a:gd name="T4" fmla="*/ 71 w 73"/>
                <a:gd name="T5" fmla="*/ 2599 h 62"/>
                <a:gd name="T6" fmla="*/ 70 w 73"/>
                <a:gd name="T7" fmla="*/ 2599 h 62"/>
                <a:gd name="T8" fmla="*/ 4 w 73"/>
                <a:gd name="T9" fmla="*/ 2599 h 62"/>
                <a:gd name="T10" fmla="*/ 2 w 73"/>
                <a:gd name="T11" fmla="*/ 2599 h 62"/>
                <a:gd name="T12" fmla="*/ 0 w 73"/>
                <a:gd name="T13" fmla="*/ 2598 h 62"/>
                <a:gd name="T14" fmla="*/ 0 w 73"/>
                <a:gd name="T15" fmla="*/ 2596 h 62"/>
                <a:gd name="T16" fmla="*/ 0 w 73"/>
                <a:gd name="T17" fmla="*/ 2540 h 62"/>
                <a:gd name="T18" fmla="*/ 0 w 73"/>
                <a:gd name="T19" fmla="*/ 2539 h 62"/>
                <a:gd name="T20" fmla="*/ 2 w 73"/>
                <a:gd name="T21" fmla="*/ 2537 h 62"/>
                <a:gd name="T22" fmla="*/ 4 w 73"/>
                <a:gd name="T23" fmla="*/ 2537 h 62"/>
                <a:gd name="T24" fmla="*/ 70 w 73"/>
                <a:gd name="T25" fmla="*/ 2537 h 62"/>
                <a:gd name="T26" fmla="*/ 71 w 73"/>
                <a:gd name="T27" fmla="*/ 2537 h 62"/>
                <a:gd name="T28" fmla="*/ 73 w 73"/>
                <a:gd name="T29" fmla="*/ 2539 h 62"/>
                <a:gd name="T30" fmla="*/ 73 w 73"/>
                <a:gd name="T31" fmla="*/ 2540 h 62"/>
                <a:gd name="T32" fmla="*/ 73 w 73"/>
                <a:gd name="T33" fmla="*/ 259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3" y="59"/>
                  </a:moveTo>
                  <a:lnTo>
                    <a:pt x="73" y="61"/>
                  </a:lnTo>
                  <a:lnTo>
                    <a:pt x="71" y="62"/>
                  </a:lnTo>
                  <a:lnTo>
                    <a:pt x="70" y="62"/>
                  </a:lnTo>
                  <a:lnTo>
                    <a:pt x="4" y="62"/>
                  </a:lnTo>
                  <a:lnTo>
                    <a:pt x="2" y="62"/>
                  </a:lnTo>
                  <a:lnTo>
                    <a:pt x="0" y="61"/>
                  </a:lnTo>
                  <a:lnTo>
                    <a:pt x="0" y="59"/>
                  </a:lnTo>
                  <a:lnTo>
                    <a:pt x="0" y="3"/>
                  </a:lnTo>
                  <a:lnTo>
                    <a:pt x="0" y="2"/>
                  </a:lnTo>
                  <a:lnTo>
                    <a:pt x="2" y="0"/>
                  </a:lnTo>
                  <a:lnTo>
                    <a:pt x="4" y="0"/>
                  </a:lnTo>
                  <a:lnTo>
                    <a:pt x="70" y="0"/>
                  </a:lnTo>
                  <a:lnTo>
                    <a:pt x="71" y="0"/>
                  </a:lnTo>
                  <a:lnTo>
                    <a:pt x="73" y="2"/>
                  </a:lnTo>
                  <a:lnTo>
                    <a:pt x="73" y="3"/>
                  </a:lnTo>
                  <a:lnTo>
                    <a:pt x="73"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5" name="Picture 2306"/>
            <p:cNvPicPr>
              <a:picLocks noChangeAspect="1" noChangeArrowheads="1"/>
            </p:cNvPicPr>
            <p:nvPr/>
          </p:nvPicPr>
          <p:blipFill>
            <a:blip r:embed="rId20" cstate="print"/>
            <a:srcRect/>
            <a:stretch>
              <a:fillRect/>
            </a:stretch>
          </p:blipFill>
          <p:spPr bwMode="auto">
            <a:xfrm>
              <a:off x="6632" y="2537"/>
              <a:ext cx="73" cy="62"/>
            </a:xfrm>
            <a:prstGeom prst="rect">
              <a:avLst/>
            </a:prstGeom>
            <a:noFill/>
          </p:spPr>
        </p:pic>
        <p:sp>
          <p:nvSpPr>
            <p:cNvPr id="96" name="Freeform 2307"/>
            <p:cNvSpPr>
              <a:spLocks/>
            </p:cNvSpPr>
            <p:nvPr/>
          </p:nvSpPr>
          <p:spPr bwMode="auto">
            <a:xfrm>
              <a:off x="6632" y="2537"/>
              <a:ext cx="73" cy="62"/>
            </a:xfrm>
            <a:custGeom>
              <a:avLst/>
              <a:gdLst>
                <a:gd name="T0" fmla="*/ 73 w 73"/>
                <a:gd name="T1" fmla="*/ 2596 h 62"/>
                <a:gd name="T2" fmla="*/ 73 w 73"/>
                <a:gd name="T3" fmla="*/ 2598 h 62"/>
                <a:gd name="T4" fmla="*/ 71 w 73"/>
                <a:gd name="T5" fmla="*/ 2599 h 62"/>
                <a:gd name="T6" fmla="*/ 70 w 73"/>
                <a:gd name="T7" fmla="*/ 2599 h 62"/>
                <a:gd name="T8" fmla="*/ 4 w 73"/>
                <a:gd name="T9" fmla="*/ 2599 h 62"/>
                <a:gd name="T10" fmla="*/ 2 w 73"/>
                <a:gd name="T11" fmla="*/ 2599 h 62"/>
                <a:gd name="T12" fmla="*/ 0 w 73"/>
                <a:gd name="T13" fmla="*/ 2598 h 62"/>
                <a:gd name="T14" fmla="*/ 0 w 73"/>
                <a:gd name="T15" fmla="*/ 2596 h 62"/>
                <a:gd name="T16" fmla="*/ 0 w 73"/>
                <a:gd name="T17" fmla="*/ 2540 h 62"/>
                <a:gd name="T18" fmla="*/ 0 w 73"/>
                <a:gd name="T19" fmla="*/ 2539 h 62"/>
                <a:gd name="T20" fmla="*/ 2 w 73"/>
                <a:gd name="T21" fmla="*/ 2537 h 62"/>
                <a:gd name="T22" fmla="*/ 4 w 73"/>
                <a:gd name="T23" fmla="*/ 2537 h 62"/>
                <a:gd name="T24" fmla="*/ 70 w 73"/>
                <a:gd name="T25" fmla="*/ 2537 h 62"/>
                <a:gd name="T26" fmla="*/ 71 w 73"/>
                <a:gd name="T27" fmla="*/ 2537 h 62"/>
                <a:gd name="T28" fmla="*/ 73 w 73"/>
                <a:gd name="T29" fmla="*/ 2539 h 62"/>
                <a:gd name="T30" fmla="*/ 73 w 73"/>
                <a:gd name="T31" fmla="*/ 2540 h 62"/>
                <a:gd name="T32" fmla="*/ 73 w 73"/>
                <a:gd name="T33" fmla="*/ 259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3" y="59"/>
                  </a:moveTo>
                  <a:lnTo>
                    <a:pt x="73" y="61"/>
                  </a:lnTo>
                  <a:lnTo>
                    <a:pt x="71" y="62"/>
                  </a:lnTo>
                  <a:lnTo>
                    <a:pt x="70" y="62"/>
                  </a:lnTo>
                  <a:lnTo>
                    <a:pt x="4" y="62"/>
                  </a:lnTo>
                  <a:lnTo>
                    <a:pt x="2" y="62"/>
                  </a:lnTo>
                  <a:lnTo>
                    <a:pt x="0" y="61"/>
                  </a:lnTo>
                  <a:lnTo>
                    <a:pt x="0" y="59"/>
                  </a:lnTo>
                  <a:lnTo>
                    <a:pt x="0" y="3"/>
                  </a:lnTo>
                  <a:lnTo>
                    <a:pt x="0" y="2"/>
                  </a:lnTo>
                  <a:lnTo>
                    <a:pt x="2" y="0"/>
                  </a:lnTo>
                  <a:lnTo>
                    <a:pt x="4" y="0"/>
                  </a:lnTo>
                  <a:lnTo>
                    <a:pt x="70" y="0"/>
                  </a:lnTo>
                  <a:lnTo>
                    <a:pt x="71" y="0"/>
                  </a:lnTo>
                  <a:lnTo>
                    <a:pt x="73" y="2"/>
                  </a:lnTo>
                  <a:lnTo>
                    <a:pt x="73" y="3"/>
                  </a:lnTo>
                  <a:lnTo>
                    <a:pt x="73"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7" name="Picture 2308"/>
            <p:cNvPicPr>
              <a:picLocks noChangeAspect="1" noChangeArrowheads="1"/>
            </p:cNvPicPr>
            <p:nvPr/>
          </p:nvPicPr>
          <p:blipFill>
            <a:blip r:embed="rId21" cstate="print"/>
            <a:srcRect/>
            <a:stretch>
              <a:fillRect/>
            </a:stretch>
          </p:blipFill>
          <p:spPr bwMode="auto">
            <a:xfrm>
              <a:off x="6722" y="2537"/>
              <a:ext cx="73" cy="62"/>
            </a:xfrm>
            <a:prstGeom prst="rect">
              <a:avLst/>
            </a:prstGeom>
            <a:noFill/>
          </p:spPr>
        </p:pic>
        <p:sp>
          <p:nvSpPr>
            <p:cNvPr id="98" name="Freeform 2309"/>
            <p:cNvSpPr>
              <a:spLocks/>
            </p:cNvSpPr>
            <p:nvPr/>
          </p:nvSpPr>
          <p:spPr bwMode="auto">
            <a:xfrm>
              <a:off x="6722" y="2537"/>
              <a:ext cx="73" cy="62"/>
            </a:xfrm>
            <a:custGeom>
              <a:avLst/>
              <a:gdLst>
                <a:gd name="T0" fmla="*/ 72 w 73"/>
                <a:gd name="T1" fmla="*/ 2596 h 62"/>
                <a:gd name="T2" fmla="*/ 72 w 73"/>
                <a:gd name="T3" fmla="*/ 2598 h 62"/>
                <a:gd name="T4" fmla="*/ 71 w 73"/>
                <a:gd name="T5" fmla="*/ 2599 h 62"/>
                <a:gd name="T6" fmla="*/ 69 w 73"/>
                <a:gd name="T7" fmla="*/ 2599 h 62"/>
                <a:gd name="T8" fmla="*/ 3 w 73"/>
                <a:gd name="T9" fmla="*/ 2599 h 62"/>
                <a:gd name="T10" fmla="*/ 1 w 73"/>
                <a:gd name="T11" fmla="*/ 2599 h 62"/>
                <a:gd name="T12" fmla="*/ 0 w 73"/>
                <a:gd name="T13" fmla="*/ 2598 h 62"/>
                <a:gd name="T14" fmla="*/ 0 w 73"/>
                <a:gd name="T15" fmla="*/ 2596 h 62"/>
                <a:gd name="T16" fmla="*/ 0 w 73"/>
                <a:gd name="T17" fmla="*/ 2540 h 62"/>
                <a:gd name="T18" fmla="*/ 0 w 73"/>
                <a:gd name="T19" fmla="*/ 2539 h 62"/>
                <a:gd name="T20" fmla="*/ 1 w 73"/>
                <a:gd name="T21" fmla="*/ 2537 h 62"/>
                <a:gd name="T22" fmla="*/ 3 w 73"/>
                <a:gd name="T23" fmla="*/ 2537 h 62"/>
                <a:gd name="T24" fmla="*/ 69 w 73"/>
                <a:gd name="T25" fmla="*/ 2537 h 62"/>
                <a:gd name="T26" fmla="*/ 71 w 73"/>
                <a:gd name="T27" fmla="*/ 2537 h 62"/>
                <a:gd name="T28" fmla="*/ 72 w 73"/>
                <a:gd name="T29" fmla="*/ 2539 h 62"/>
                <a:gd name="T30" fmla="*/ 72 w 73"/>
                <a:gd name="T31" fmla="*/ 2540 h 62"/>
                <a:gd name="T32" fmla="*/ 72 w 73"/>
                <a:gd name="T33" fmla="*/ 259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2" y="59"/>
                  </a:moveTo>
                  <a:lnTo>
                    <a:pt x="72" y="61"/>
                  </a:lnTo>
                  <a:lnTo>
                    <a:pt x="71" y="62"/>
                  </a:lnTo>
                  <a:lnTo>
                    <a:pt x="69" y="62"/>
                  </a:lnTo>
                  <a:lnTo>
                    <a:pt x="3" y="62"/>
                  </a:lnTo>
                  <a:lnTo>
                    <a:pt x="1" y="62"/>
                  </a:lnTo>
                  <a:lnTo>
                    <a:pt x="0" y="61"/>
                  </a:lnTo>
                  <a:lnTo>
                    <a:pt x="0" y="59"/>
                  </a:lnTo>
                  <a:lnTo>
                    <a:pt x="0" y="3"/>
                  </a:lnTo>
                  <a:lnTo>
                    <a:pt x="0" y="2"/>
                  </a:lnTo>
                  <a:lnTo>
                    <a:pt x="1" y="0"/>
                  </a:lnTo>
                  <a:lnTo>
                    <a:pt x="3" y="0"/>
                  </a:lnTo>
                  <a:lnTo>
                    <a:pt x="69" y="0"/>
                  </a:lnTo>
                  <a:lnTo>
                    <a:pt x="71" y="0"/>
                  </a:lnTo>
                  <a:lnTo>
                    <a:pt x="72" y="2"/>
                  </a:lnTo>
                  <a:lnTo>
                    <a:pt x="72" y="3"/>
                  </a:lnTo>
                  <a:lnTo>
                    <a:pt x="72"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9" name="Picture 2310"/>
            <p:cNvPicPr>
              <a:picLocks noChangeAspect="1" noChangeArrowheads="1"/>
            </p:cNvPicPr>
            <p:nvPr/>
          </p:nvPicPr>
          <p:blipFill>
            <a:blip r:embed="rId22" cstate="print"/>
            <a:srcRect/>
            <a:stretch>
              <a:fillRect/>
            </a:stretch>
          </p:blipFill>
          <p:spPr bwMode="auto">
            <a:xfrm>
              <a:off x="6805" y="2537"/>
              <a:ext cx="73" cy="62"/>
            </a:xfrm>
            <a:prstGeom prst="rect">
              <a:avLst/>
            </a:prstGeom>
            <a:noFill/>
          </p:spPr>
        </p:pic>
        <p:sp>
          <p:nvSpPr>
            <p:cNvPr id="100" name="Freeform 2311"/>
            <p:cNvSpPr>
              <a:spLocks/>
            </p:cNvSpPr>
            <p:nvPr/>
          </p:nvSpPr>
          <p:spPr bwMode="auto">
            <a:xfrm>
              <a:off x="6805" y="2537"/>
              <a:ext cx="73" cy="62"/>
            </a:xfrm>
            <a:custGeom>
              <a:avLst/>
              <a:gdLst>
                <a:gd name="T0" fmla="*/ 72 w 73"/>
                <a:gd name="T1" fmla="*/ 2596 h 62"/>
                <a:gd name="T2" fmla="*/ 72 w 73"/>
                <a:gd name="T3" fmla="*/ 2598 h 62"/>
                <a:gd name="T4" fmla="*/ 71 w 73"/>
                <a:gd name="T5" fmla="*/ 2599 h 62"/>
                <a:gd name="T6" fmla="*/ 69 w 73"/>
                <a:gd name="T7" fmla="*/ 2599 h 62"/>
                <a:gd name="T8" fmla="*/ 3 w 73"/>
                <a:gd name="T9" fmla="*/ 2599 h 62"/>
                <a:gd name="T10" fmla="*/ 1 w 73"/>
                <a:gd name="T11" fmla="*/ 2599 h 62"/>
                <a:gd name="T12" fmla="*/ 0 w 73"/>
                <a:gd name="T13" fmla="*/ 2598 h 62"/>
                <a:gd name="T14" fmla="*/ 0 w 73"/>
                <a:gd name="T15" fmla="*/ 2596 h 62"/>
                <a:gd name="T16" fmla="*/ 0 w 73"/>
                <a:gd name="T17" fmla="*/ 2540 h 62"/>
                <a:gd name="T18" fmla="*/ 0 w 73"/>
                <a:gd name="T19" fmla="*/ 2539 h 62"/>
                <a:gd name="T20" fmla="*/ 1 w 73"/>
                <a:gd name="T21" fmla="*/ 2537 h 62"/>
                <a:gd name="T22" fmla="*/ 3 w 73"/>
                <a:gd name="T23" fmla="*/ 2537 h 62"/>
                <a:gd name="T24" fmla="*/ 69 w 73"/>
                <a:gd name="T25" fmla="*/ 2537 h 62"/>
                <a:gd name="T26" fmla="*/ 71 w 73"/>
                <a:gd name="T27" fmla="*/ 2537 h 62"/>
                <a:gd name="T28" fmla="*/ 72 w 73"/>
                <a:gd name="T29" fmla="*/ 2539 h 62"/>
                <a:gd name="T30" fmla="*/ 72 w 73"/>
                <a:gd name="T31" fmla="*/ 2540 h 62"/>
                <a:gd name="T32" fmla="*/ 72 w 73"/>
                <a:gd name="T33" fmla="*/ 2596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62">
                  <a:moveTo>
                    <a:pt x="72" y="59"/>
                  </a:moveTo>
                  <a:lnTo>
                    <a:pt x="72" y="61"/>
                  </a:lnTo>
                  <a:lnTo>
                    <a:pt x="71" y="62"/>
                  </a:lnTo>
                  <a:lnTo>
                    <a:pt x="69" y="62"/>
                  </a:lnTo>
                  <a:lnTo>
                    <a:pt x="3" y="62"/>
                  </a:lnTo>
                  <a:lnTo>
                    <a:pt x="1" y="62"/>
                  </a:lnTo>
                  <a:lnTo>
                    <a:pt x="0" y="61"/>
                  </a:lnTo>
                  <a:lnTo>
                    <a:pt x="0" y="59"/>
                  </a:lnTo>
                  <a:lnTo>
                    <a:pt x="0" y="3"/>
                  </a:lnTo>
                  <a:lnTo>
                    <a:pt x="0" y="2"/>
                  </a:lnTo>
                  <a:lnTo>
                    <a:pt x="1" y="0"/>
                  </a:lnTo>
                  <a:lnTo>
                    <a:pt x="3" y="0"/>
                  </a:lnTo>
                  <a:lnTo>
                    <a:pt x="69" y="0"/>
                  </a:lnTo>
                  <a:lnTo>
                    <a:pt x="71" y="0"/>
                  </a:lnTo>
                  <a:lnTo>
                    <a:pt x="72" y="2"/>
                  </a:lnTo>
                  <a:lnTo>
                    <a:pt x="72" y="3"/>
                  </a:lnTo>
                  <a:lnTo>
                    <a:pt x="72" y="59"/>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1" name="Freeform 2312"/>
            <p:cNvSpPr>
              <a:spLocks/>
            </p:cNvSpPr>
            <p:nvPr/>
          </p:nvSpPr>
          <p:spPr bwMode="auto">
            <a:xfrm>
              <a:off x="5803" y="2552"/>
              <a:ext cx="48" cy="32"/>
            </a:xfrm>
            <a:custGeom>
              <a:avLst/>
              <a:gdLst>
                <a:gd name="T0" fmla="*/ 47 w 48"/>
                <a:gd name="T1" fmla="*/ 2559 h 32"/>
                <a:gd name="T2" fmla="*/ 20 w 48"/>
                <a:gd name="T3" fmla="*/ 2559 h 32"/>
                <a:gd name="T4" fmla="*/ 20 w 48"/>
                <a:gd name="T5" fmla="*/ 2552 h 32"/>
                <a:gd name="T6" fmla="*/ 0 w 48"/>
                <a:gd name="T7" fmla="*/ 2568 h 32"/>
                <a:gd name="T8" fmla="*/ 20 w 48"/>
                <a:gd name="T9" fmla="*/ 2584 h 32"/>
                <a:gd name="T10" fmla="*/ 20 w 48"/>
                <a:gd name="T11" fmla="*/ 2578 h 32"/>
                <a:gd name="T12" fmla="*/ 47 w 48"/>
                <a:gd name="T13" fmla="*/ 2578 h 32"/>
                <a:gd name="T14" fmla="*/ 47 w 48"/>
                <a:gd name="T15" fmla="*/ 2559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32">
                  <a:moveTo>
                    <a:pt x="47" y="7"/>
                  </a:moveTo>
                  <a:lnTo>
                    <a:pt x="20" y="7"/>
                  </a:lnTo>
                  <a:lnTo>
                    <a:pt x="20" y="0"/>
                  </a:lnTo>
                  <a:lnTo>
                    <a:pt x="0" y="16"/>
                  </a:lnTo>
                  <a:lnTo>
                    <a:pt x="20" y="32"/>
                  </a:lnTo>
                  <a:lnTo>
                    <a:pt x="20" y="26"/>
                  </a:lnTo>
                  <a:lnTo>
                    <a:pt x="47" y="26"/>
                  </a:lnTo>
                  <a:lnTo>
                    <a:pt x="47" y="7"/>
                  </a:lnTo>
                </a:path>
              </a:pathLst>
            </a:custGeom>
            <a:noFill/>
            <a:ln w="3355">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2" name="Freeform 2313"/>
            <p:cNvSpPr>
              <a:spLocks/>
            </p:cNvSpPr>
            <p:nvPr/>
          </p:nvSpPr>
          <p:spPr bwMode="auto">
            <a:xfrm>
              <a:off x="6892" y="2538"/>
              <a:ext cx="74" cy="61"/>
            </a:xfrm>
            <a:custGeom>
              <a:avLst/>
              <a:gdLst>
                <a:gd name="T0" fmla="*/ 65 w 74"/>
                <a:gd name="T1" fmla="*/ 2599 h 61"/>
                <a:gd name="T2" fmla="*/ 0 w 74"/>
                <a:gd name="T3" fmla="*/ 2599 h 61"/>
                <a:gd name="T4" fmla="*/ 0 w 74"/>
                <a:gd name="T5" fmla="*/ 2538 h 61"/>
                <a:gd name="T6" fmla="*/ 65 w 74"/>
                <a:gd name="T7" fmla="*/ 2538 h 61"/>
                <a:gd name="T8" fmla="*/ 73 w 74"/>
                <a:gd name="T9" fmla="*/ 2547 h 61"/>
                <a:gd name="T10" fmla="*/ 73 w 74"/>
                <a:gd name="T11" fmla="*/ 2591 h 61"/>
                <a:gd name="T12" fmla="*/ 65 w 74"/>
                <a:gd name="T13" fmla="*/ 2599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61">
                  <a:moveTo>
                    <a:pt x="65" y="61"/>
                  </a:moveTo>
                  <a:lnTo>
                    <a:pt x="0" y="61"/>
                  </a:lnTo>
                  <a:lnTo>
                    <a:pt x="0" y="0"/>
                  </a:lnTo>
                  <a:lnTo>
                    <a:pt x="65" y="0"/>
                  </a:lnTo>
                  <a:lnTo>
                    <a:pt x="73" y="9"/>
                  </a:lnTo>
                  <a:lnTo>
                    <a:pt x="73" y="53"/>
                  </a:lnTo>
                  <a:lnTo>
                    <a:pt x="65" y="61"/>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3" name="Freeform 2314"/>
            <p:cNvSpPr>
              <a:spLocks/>
            </p:cNvSpPr>
            <p:nvPr/>
          </p:nvSpPr>
          <p:spPr bwMode="auto">
            <a:xfrm>
              <a:off x="6892" y="2538"/>
              <a:ext cx="74" cy="61"/>
            </a:xfrm>
            <a:custGeom>
              <a:avLst/>
              <a:gdLst>
                <a:gd name="T0" fmla="*/ 54 w 74"/>
                <a:gd name="T1" fmla="*/ 2599 h 61"/>
                <a:gd name="T2" fmla="*/ 65 w 74"/>
                <a:gd name="T3" fmla="*/ 2599 h 61"/>
                <a:gd name="T4" fmla="*/ 73 w 74"/>
                <a:gd name="T5" fmla="*/ 2591 h 61"/>
                <a:gd name="T6" fmla="*/ 73 w 74"/>
                <a:gd name="T7" fmla="*/ 2580 h 61"/>
                <a:gd name="T8" fmla="*/ 73 w 74"/>
                <a:gd name="T9" fmla="*/ 2557 h 61"/>
                <a:gd name="T10" fmla="*/ 73 w 74"/>
                <a:gd name="T11" fmla="*/ 2547 h 61"/>
                <a:gd name="T12" fmla="*/ 65 w 74"/>
                <a:gd name="T13" fmla="*/ 2538 h 61"/>
                <a:gd name="T14" fmla="*/ 54 w 74"/>
                <a:gd name="T15" fmla="*/ 2538 h 61"/>
                <a:gd name="T16" fmla="*/ 0 w 74"/>
                <a:gd name="T17" fmla="*/ 2538 h 61"/>
                <a:gd name="T18" fmla="*/ 0 w 74"/>
                <a:gd name="T19" fmla="*/ 2599 h 61"/>
                <a:gd name="T20" fmla="*/ 54 w 74"/>
                <a:gd name="T21" fmla="*/ 2599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 h="61">
                  <a:moveTo>
                    <a:pt x="54" y="61"/>
                  </a:moveTo>
                  <a:lnTo>
                    <a:pt x="65" y="61"/>
                  </a:lnTo>
                  <a:lnTo>
                    <a:pt x="73" y="53"/>
                  </a:lnTo>
                  <a:lnTo>
                    <a:pt x="73" y="42"/>
                  </a:lnTo>
                  <a:lnTo>
                    <a:pt x="73" y="19"/>
                  </a:lnTo>
                  <a:lnTo>
                    <a:pt x="73" y="9"/>
                  </a:lnTo>
                  <a:lnTo>
                    <a:pt x="65" y="0"/>
                  </a:lnTo>
                  <a:lnTo>
                    <a:pt x="54" y="0"/>
                  </a:lnTo>
                  <a:lnTo>
                    <a:pt x="0" y="0"/>
                  </a:lnTo>
                  <a:lnTo>
                    <a:pt x="0" y="61"/>
                  </a:lnTo>
                  <a:lnTo>
                    <a:pt x="54" y="61"/>
                  </a:lnTo>
                </a:path>
              </a:pathLst>
            </a:custGeom>
            <a:noFill/>
            <a:ln w="279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4" name="Freeform 2315"/>
            <p:cNvSpPr>
              <a:spLocks/>
            </p:cNvSpPr>
            <p:nvPr/>
          </p:nvSpPr>
          <p:spPr bwMode="auto">
            <a:xfrm>
              <a:off x="6907" y="2552"/>
              <a:ext cx="48" cy="32"/>
            </a:xfrm>
            <a:custGeom>
              <a:avLst/>
              <a:gdLst>
                <a:gd name="T0" fmla="*/ 0 w 48"/>
                <a:gd name="T1" fmla="*/ 2577 h 32"/>
                <a:gd name="T2" fmla="*/ 26 w 48"/>
                <a:gd name="T3" fmla="*/ 2577 h 32"/>
                <a:gd name="T4" fmla="*/ 26 w 48"/>
                <a:gd name="T5" fmla="*/ 2584 h 32"/>
                <a:gd name="T6" fmla="*/ 47 w 48"/>
                <a:gd name="T7" fmla="*/ 2568 h 32"/>
                <a:gd name="T8" fmla="*/ 26 w 48"/>
                <a:gd name="T9" fmla="*/ 2552 h 32"/>
                <a:gd name="T10" fmla="*/ 26 w 48"/>
                <a:gd name="T11" fmla="*/ 2558 h 32"/>
                <a:gd name="T12" fmla="*/ 0 w 48"/>
                <a:gd name="T13" fmla="*/ 2558 h 32"/>
                <a:gd name="T14" fmla="*/ 0 w 48"/>
                <a:gd name="T15" fmla="*/ 2577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32">
                  <a:moveTo>
                    <a:pt x="0" y="25"/>
                  </a:moveTo>
                  <a:lnTo>
                    <a:pt x="26" y="25"/>
                  </a:lnTo>
                  <a:lnTo>
                    <a:pt x="26" y="32"/>
                  </a:lnTo>
                  <a:lnTo>
                    <a:pt x="47" y="16"/>
                  </a:lnTo>
                  <a:lnTo>
                    <a:pt x="26" y="0"/>
                  </a:lnTo>
                  <a:lnTo>
                    <a:pt x="26" y="6"/>
                  </a:lnTo>
                  <a:lnTo>
                    <a:pt x="0" y="6"/>
                  </a:lnTo>
                  <a:lnTo>
                    <a:pt x="0" y="25"/>
                  </a:lnTo>
                </a:path>
              </a:pathLst>
            </a:custGeom>
            <a:noFill/>
            <a:ln w="3355">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5" name="Freeform 2316"/>
            <p:cNvSpPr>
              <a:spLocks/>
            </p:cNvSpPr>
            <p:nvPr/>
          </p:nvSpPr>
          <p:spPr bwMode="auto">
            <a:xfrm>
              <a:off x="7082" y="2547"/>
              <a:ext cx="74" cy="62"/>
            </a:xfrm>
            <a:custGeom>
              <a:avLst/>
              <a:gdLst>
                <a:gd name="T0" fmla="*/ 71 w 74"/>
                <a:gd name="T1" fmla="*/ 2605 h 62"/>
                <a:gd name="T2" fmla="*/ 71 w 74"/>
                <a:gd name="T3" fmla="*/ 2607 h 62"/>
                <a:gd name="T4" fmla="*/ 70 w 74"/>
                <a:gd name="T5" fmla="*/ 2609 h 62"/>
                <a:gd name="T6" fmla="*/ 68 w 74"/>
                <a:gd name="T7" fmla="*/ 2609 h 62"/>
                <a:gd name="T8" fmla="*/ 3 w 74"/>
                <a:gd name="T9" fmla="*/ 2609 h 62"/>
                <a:gd name="T10" fmla="*/ 2 w 74"/>
                <a:gd name="T11" fmla="*/ 2609 h 62"/>
                <a:gd name="T12" fmla="*/ 0 w 74"/>
                <a:gd name="T13" fmla="*/ 2607 h 62"/>
                <a:gd name="T14" fmla="*/ 1 w 74"/>
                <a:gd name="T15" fmla="*/ 2605 h 62"/>
                <a:gd name="T16" fmla="*/ 3 w 74"/>
                <a:gd name="T17" fmla="*/ 2550 h 62"/>
                <a:gd name="T18" fmla="*/ 3 w 74"/>
                <a:gd name="T19" fmla="*/ 2548 h 62"/>
                <a:gd name="T20" fmla="*/ 5 w 74"/>
                <a:gd name="T21" fmla="*/ 2547 h 62"/>
                <a:gd name="T22" fmla="*/ 6 w 74"/>
                <a:gd name="T23" fmla="*/ 2547 h 62"/>
                <a:gd name="T24" fmla="*/ 71 w 74"/>
                <a:gd name="T25" fmla="*/ 2547 h 62"/>
                <a:gd name="T26" fmla="*/ 73 w 74"/>
                <a:gd name="T27" fmla="*/ 2547 h 62"/>
                <a:gd name="T28" fmla="*/ 74 w 74"/>
                <a:gd name="T29" fmla="*/ 2548 h 62"/>
                <a:gd name="T30" fmla="*/ 74 w 74"/>
                <a:gd name="T31" fmla="*/ 2550 h 62"/>
                <a:gd name="T32" fmla="*/ 71 w 74"/>
                <a:gd name="T33" fmla="*/ 2605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62">
                  <a:moveTo>
                    <a:pt x="71" y="58"/>
                  </a:moveTo>
                  <a:lnTo>
                    <a:pt x="71" y="60"/>
                  </a:lnTo>
                  <a:lnTo>
                    <a:pt x="70" y="62"/>
                  </a:lnTo>
                  <a:lnTo>
                    <a:pt x="68" y="62"/>
                  </a:lnTo>
                  <a:lnTo>
                    <a:pt x="3" y="62"/>
                  </a:lnTo>
                  <a:lnTo>
                    <a:pt x="2" y="62"/>
                  </a:lnTo>
                  <a:lnTo>
                    <a:pt x="0" y="60"/>
                  </a:lnTo>
                  <a:lnTo>
                    <a:pt x="1" y="58"/>
                  </a:lnTo>
                  <a:lnTo>
                    <a:pt x="3" y="3"/>
                  </a:lnTo>
                  <a:lnTo>
                    <a:pt x="3" y="1"/>
                  </a:lnTo>
                  <a:lnTo>
                    <a:pt x="5" y="0"/>
                  </a:lnTo>
                  <a:lnTo>
                    <a:pt x="6" y="0"/>
                  </a:lnTo>
                  <a:lnTo>
                    <a:pt x="71" y="0"/>
                  </a:lnTo>
                  <a:lnTo>
                    <a:pt x="73" y="0"/>
                  </a:lnTo>
                  <a:lnTo>
                    <a:pt x="74" y="1"/>
                  </a:lnTo>
                  <a:lnTo>
                    <a:pt x="74" y="3"/>
                  </a:lnTo>
                  <a:lnTo>
                    <a:pt x="71" y="58"/>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6" name="Picture 2317"/>
            <p:cNvPicPr>
              <a:picLocks noChangeAspect="1" noChangeArrowheads="1"/>
            </p:cNvPicPr>
            <p:nvPr/>
          </p:nvPicPr>
          <p:blipFill>
            <a:blip r:embed="rId23" cstate="print"/>
            <a:srcRect/>
            <a:stretch>
              <a:fillRect/>
            </a:stretch>
          </p:blipFill>
          <p:spPr bwMode="auto">
            <a:xfrm>
              <a:off x="7163" y="2547"/>
              <a:ext cx="74" cy="62"/>
            </a:xfrm>
            <a:prstGeom prst="rect">
              <a:avLst/>
            </a:prstGeom>
            <a:noFill/>
          </p:spPr>
        </p:pic>
        <p:sp>
          <p:nvSpPr>
            <p:cNvPr id="107" name="Freeform 2318"/>
            <p:cNvSpPr>
              <a:spLocks/>
            </p:cNvSpPr>
            <p:nvPr/>
          </p:nvSpPr>
          <p:spPr bwMode="auto">
            <a:xfrm>
              <a:off x="7163" y="2547"/>
              <a:ext cx="74" cy="62"/>
            </a:xfrm>
            <a:custGeom>
              <a:avLst/>
              <a:gdLst>
                <a:gd name="T0" fmla="*/ 71 w 74"/>
                <a:gd name="T1" fmla="*/ 2605 h 62"/>
                <a:gd name="T2" fmla="*/ 71 w 74"/>
                <a:gd name="T3" fmla="*/ 2607 h 62"/>
                <a:gd name="T4" fmla="*/ 69 w 74"/>
                <a:gd name="T5" fmla="*/ 2609 h 62"/>
                <a:gd name="T6" fmla="*/ 68 w 74"/>
                <a:gd name="T7" fmla="*/ 2609 h 62"/>
                <a:gd name="T8" fmla="*/ 3 w 74"/>
                <a:gd name="T9" fmla="*/ 2609 h 62"/>
                <a:gd name="T10" fmla="*/ 1 w 74"/>
                <a:gd name="T11" fmla="*/ 2609 h 62"/>
                <a:gd name="T12" fmla="*/ 0 w 74"/>
                <a:gd name="T13" fmla="*/ 2607 h 62"/>
                <a:gd name="T14" fmla="*/ 0 w 74"/>
                <a:gd name="T15" fmla="*/ 2605 h 62"/>
                <a:gd name="T16" fmla="*/ 2 w 74"/>
                <a:gd name="T17" fmla="*/ 2550 h 62"/>
                <a:gd name="T18" fmla="*/ 3 w 74"/>
                <a:gd name="T19" fmla="*/ 2548 h 62"/>
                <a:gd name="T20" fmla="*/ 4 w 74"/>
                <a:gd name="T21" fmla="*/ 2547 h 62"/>
                <a:gd name="T22" fmla="*/ 6 w 74"/>
                <a:gd name="T23" fmla="*/ 2547 h 62"/>
                <a:gd name="T24" fmla="*/ 70 w 74"/>
                <a:gd name="T25" fmla="*/ 2547 h 62"/>
                <a:gd name="T26" fmla="*/ 72 w 74"/>
                <a:gd name="T27" fmla="*/ 2547 h 62"/>
                <a:gd name="T28" fmla="*/ 73 w 74"/>
                <a:gd name="T29" fmla="*/ 2548 h 62"/>
                <a:gd name="T30" fmla="*/ 73 w 74"/>
                <a:gd name="T31" fmla="*/ 2550 h 62"/>
                <a:gd name="T32" fmla="*/ 71 w 74"/>
                <a:gd name="T33" fmla="*/ 2605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62">
                  <a:moveTo>
                    <a:pt x="71" y="58"/>
                  </a:moveTo>
                  <a:lnTo>
                    <a:pt x="71" y="60"/>
                  </a:lnTo>
                  <a:lnTo>
                    <a:pt x="69" y="62"/>
                  </a:lnTo>
                  <a:lnTo>
                    <a:pt x="68" y="62"/>
                  </a:lnTo>
                  <a:lnTo>
                    <a:pt x="3" y="62"/>
                  </a:lnTo>
                  <a:lnTo>
                    <a:pt x="1" y="62"/>
                  </a:lnTo>
                  <a:lnTo>
                    <a:pt x="0" y="60"/>
                  </a:lnTo>
                  <a:lnTo>
                    <a:pt x="0" y="58"/>
                  </a:lnTo>
                  <a:lnTo>
                    <a:pt x="2" y="3"/>
                  </a:lnTo>
                  <a:lnTo>
                    <a:pt x="3" y="1"/>
                  </a:lnTo>
                  <a:lnTo>
                    <a:pt x="4" y="0"/>
                  </a:lnTo>
                  <a:lnTo>
                    <a:pt x="6" y="0"/>
                  </a:lnTo>
                  <a:lnTo>
                    <a:pt x="70" y="0"/>
                  </a:lnTo>
                  <a:lnTo>
                    <a:pt x="72" y="0"/>
                  </a:lnTo>
                  <a:lnTo>
                    <a:pt x="73" y="1"/>
                  </a:lnTo>
                  <a:lnTo>
                    <a:pt x="73" y="3"/>
                  </a:lnTo>
                  <a:lnTo>
                    <a:pt x="71" y="58"/>
                  </a:lnTo>
                </a:path>
              </a:pathLst>
            </a:custGeom>
            <a:noFill/>
            <a:ln w="276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8" name="Picture 2319"/>
            <p:cNvPicPr>
              <a:picLocks noChangeAspect="1" noChangeArrowheads="1"/>
            </p:cNvPicPr>
            <p:nvPr/>
          </p:nvPicPr>
          <p:blipFill>
            <a:blip r:embed="rId24" cstate="print"/>
            <a:srcRect/>
            <a:stretch>
              <a:fillRect/>
            </a:stretch>
          </p:blipFill>
          <p:spPr bwMode="auto">
            <a:xfrm>
              <a:off x="7245" y="2547"/>
              <a:ext cx="74" cy="62"/>
            </a:xfrm>
            <a:prstGeom prst="rect">
              <a:avLst/>
            </a:prstGeom>
            <a:noFill/>
          </p:spPr>
        </p:pic>
        <p:sp>
          <p:nvSpPr>
            <p:cNvPr id="109" name="Freeform 2320"/>
            <p:cNvSpPr>
              <a:spLocks/>
            </p:cNvSpPr>
            <p:nvPr/>
          </p:nvSpPr>
          <p:spPr bwMode="auto">
            <a:xfrm>
              <a:off x="7245" y="2547"/>
              <a:ext cx="74" cy="62"/>
            </a:xfrm>
            <a:custGeom>
              <a:avLst/>
              <a:gdLst>
                <a:gd name="T0" fmla="*/ 71 w 74"/>
                <a:gd name="T1" fmla="*/ 2605 h 62"/>
                <a:gd name="T2" fmla="*/ 71 w 74"/>
                <a:gd name="T3" fmla="*/ 2607 h 62"/>
                <a:gd name="T4" fmla="*/ 70 w 74"/>
                <a:gd name="T5" fmla="*/ 2609 h 62"/>
                <a:gd name="T6" fmla="*/ 68 w 74"/>
                <a:gd name="T7" fmla="*/ 2609 h 62"/>
                <a:gd name="T8" fmla="*/ 3 w 74"/>
                <a:gd name="T9" fmla="*/ 2609 h 62"/>
                <a:gd name="T10" fmla="*/ 2 w 74"/>
                <a:gd name="T11" fmla="*/ 2609 h 62"/>
                <a:gd name="T12" fmla="*/ 0 w 74"/>
                <a:gd name="T13" fmla="*/ 2607 h 62"/>
                <a:gd name="T14" fmla="*/ 0 w 74"/>
                <a:gd name="T15" fmla="*/ 2605 h 62"/>
                <a:gd name="T16" fmla="*/ 3 w 74"/>
                <a:gd name="T17" fmla="*/ 2550 h 62"/>
                <a:gd name="T18" fmla="*/ 3 w 74"/>
                <a:gd name="T19" fmla="*/ 2548 h 62"/>
                <a:gd name="T20" fmla="*/ 4 w 74"/>
                <a:gd name="T21" fmla="*/ 2547 h 62"/>
                <a:gd name="T22" fmla="*/ 6 w 74"/>
                <a:gd name="T23" fmla="*/ 2547 h 62"/>
                <a:gd name="T24" fmla="*/ 71 w 74"/>
                <a:gd name="T25" fmla="*/ 2547 h 62"/>
                <a:gd name="T26" fmla="*/ 73 w 74"/>
                <a:gd name="T27" fmla="*/ 2547 h 62"/>
                <a:gd name="T28" fmla="*/ 74 w 74"/>
                <a:gd name="T29" fmla="*/ 2548 h 62"/>
                <a:gd name="T30" fmla="*/ 74 w 74"/>
                <a:gd name="T31" fmla="*/ 2550 h 62"/>
                <a:gd name="T32" fmla="*/ 71 w 74"/>
                <a:gd name="T33" fmla="*/ 2605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62">
                  <a:moveTo>
                    <a:pt x="71" y="58"/>
                  </a:moveTo>
                  <a:lnTo>
                    <a:pt x="71" y="60"/>
                  </a:lnTo>
                  <a:lnTo>
                    <a:pt x="70" y="62"/>
                  </a:lnTo>
                  <a:lnTo>
                    <a:pt x="68" y="62"/>
                  </a:lnTo>
                  <a:lnTo>
                    <a:pt x="3" y="62"/>
                  </a:lnTo>
                  <a:lnTo>
                    <a:pt x="2" y="62"/>
                  </a:lnTo>
                  <a:lnTo>
                    <a:pt x="0" y="60"/>
                  </a:lnTo>
                  <a:lnTo>
                    <a:pt x="0" y="58"/>
                  </a:lnTo>
                  <a:lnTo>
                    <a:pt x="3" y="3"/>
                  </a:lnTo>
                  <a:lnTo>
                    <a:pt x="3" y="1"/>
                  </a:lnTo>
                  <a:lnTo>
                    <a:pt x="4" y="0"/>
                  </a:lnTo>
                  <a:lnTo>
                    <a:pt x="6" y="0"/>
                  </a:lnTo>
                  <a:lnTo>
                    <a:pt x="71" y="0"/>
                  </a:lnTo>
                  <a:lnTo>
                    <a:pt x="73" y="0"/>
                  </a:lnTo>
                  <a:lnTo>
                    <a:pt x="74" y="1"/>
                  </a:lnTo>
                  <a:lnTo>
                    <a:pt x="74" y="3"/>
                  </a:lnTo>
                  <a:lnTo>
                    <a:pt x="71" y="58"/>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0" name="Picture 2321"/>
            <p:cNvPicPr>
              <a:picLocks noChangeAspect="1" noChangeArrowheads="1"/>
            </p:cNvPicPr>
            <p:nvPr/>
          </p:nvPicPr>
          <p:blipFill>
            <a:blip r:embed="rId25" cstate="print"/>
            <a:srcRect/>
            <a:stretch>
              <a:fillRect/>
            </a:stretch>
          </p:blipFill>
          <p:spPr bwMode="auto">
            <a:xfrm>
              <a:off x="7333" y="2547"/>
              <a:ext cx="74" cy="62"/>
            </a:xfrm>
            <a:prstGeom prst="rect">
              <a:avLst/>
            </a:prstGeom>
            <a:noFill/>
          </p:spPr>
        </p:pic>
        <p:sp>
          <p:nvSpPr>
            <p:cNvPr id="111" name="Freeform 2322"/>
            <p:cNvSpPr>
              <a:spLocks/>
            </p:cNvSpPr>
            <p:nvPr/>
          </p:nvSpPr>
          <p:spPr bwMode="auto">
            <a:xfrm>
              <a:off x="7333" y="2547"/>
              <a:ext cx="74" cy="62"/>
            </a:xfrm>
            <a:custGeom>
              <a:avLst/>
              <a:gdLst>
                <a:gd name="T0" fmla="*/ 71 w 74"/>
                <a:gd name="T1" fmla="*/ 2605 h 62"/>
                <a:gd name="T2" fmla="*/ 71 w 74"/>
                <a:gd name="T3" fmla="*/ 2607 h 62"/>
                <a:gd name="T4" fmla="*/ 69 w 74"/>
                <a:gd name="T5" fmla="*/ 2609 h 62"/>
                <a:gd name="T6" fmla="*/ 68 w 74"/>
                <a:gd name="T7" fmla="*/ 2609 h 62"/>
                <a:gd name="T8" fmla="*/ 3 w 74"/>
                <a:gd name="T9" fmla="*/ 2609 h 62"/>
                <a:gd name="T10" fmla="*/ 1 w 74"/>
                <a:gd name="T11" fmla="*/ 2609 h 62"/>
                <a:gd name="T12" fmla="*/ 0 w 74"/>
                <a:gd name="T13" fmla="*/ 2607 h 62"/>
                <a:gd name="T14" fmla="*/ 0 w 74"/>
                <a:gd name="T15" fmla="*/ 2605 h 62"/>
                <a:gd name="T16" fmla="*/ 2 w 74"/>
                <a:gd name="T17" fmla="*/ 2550 h 62"/>
                <a:gd name="T18" fmla="*/ 2 w 74"/>
                <a:gd name="T19" fmla="*/ 2548 h 62"/>
                <a:gd name="T20" fmla="*/ 4 w 74"/>
                <a:gd name="T21" fmla="*/ 2547 h 62"/>
                <a:gd name="T22" fmla="*/ 6 w 74"/>
                <a:gd name="T23" fmla="*/ 2547 h 62"/>
                <a:gd name="T24" fmla="*/ 70 w 74"/>
                <a:gd name="T25" fmla="*/ 2547 h 62"/>
                <a:gd name="T26" fmla="*/ 72 w 74"/>
                <a:gd name="T27" fmla="*/ 2547 h 62"/>
                <a:gd name="T28" fmla="*/ 73 w 74"/>
                <a:gd name="T29" fmla="*/ 2548 h 62"/>
                <a:gd name="T30" fmla="*/ 73 w 74"/>
                <a:gd name="T31" fmla="*/ 2550 h 62"/>
                <a:gd name="T32" fmla="*/ 71 w 74"/>
                <a:gd name="T33" fmla="*/ 2605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62">
                  <a:moveTo>
                    <a:pt x="71" y="58"/>
                  </a:moveTo>
                  <a:lnTo>
                    <a:pt x="71" y="60"/>
                  </a:lnTo>
                  <a:lnTo>
                    <a:pt x="69" y="62"/>
                  </a:lnTo>
                  <a:lnTo>
                    <a:pt x="68" y="62"/>
                  </a:lnTo>
                  <a:lnTo>
                    <a:pt x="3" y="62"/>
                  </a:lnTo>
                  <a:lnTo>
                    <a:pt x="1" y="62"/>
                  </a:lnTo>
                  <a:lnTo>
                    <a:pt x="0" y="60"/>
                  </a:lnTo>
                  <a:lnTo>
                    <a:pt x="0" y="58"/>
                  </a:lnTo>
                  <a:lnTo>
                    <a:pt x="2" y="3"/>
                  </a:lnTo>
                  <a:lnTo>
                    <a:pt x="2" y="1"/>
                  </a:lnTo>
                  <a:lnTo>
                    <a:pt x="4" y="0"/>
                  </a:lnTo>
                  <a:lnTo>
                    <a:pt x="6" y="0"/>
                  </a:lnTo>
                  <a:lnTo>
                    <a:pt x="70" y="0"/>
                  </a:lnTo>
                  <a:lnTo>
                    <a:pt x="72" y="0"/>
                  </a:lnTo>
                  <a:lnTo>
                    <a:pt x="73" y="1"/>
                  </a:lnTo>
                  <a:lnTo>
                    <a:pt x="73" y="3"/>
                  </a:lnTo>
                  <a:lnTo>
                    <a:pt x="71" y="58"/>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2" name="Picture 2323"/>
            <p:cNvPicPr>
              <a:picLocks noChangeAspect="1" noChangeArrowheads="1"/>
            </p:cNvPicPr>
            <p:nvPr/>
          </p:nvPicPr>
          <p:blipFill>
            <a:blip r:embed="rId26" cstate="print"/>
            <a:srcRect/>
            <a:stretch>
              <a:fillRect/>
            </a:stretch>
          </p:blipFill>
          <p:spPr bwMode="auto">
            <a:xfrm>
              <a:off x="7415" y="2547"/>
              <a:ext cx="74" cy="62"/>
            </a:xfrm>
            <a:prstGeom prst="rect">
              <a:avLst/>
            </a:prstGeom>
            <a:noFill/>
          </p:spPr>
        </p:pic>
        <p:sp>
          <p:nvSpPr>
            <p:cNvPr id="113" name="Freeform 2324"/>
            <p:cNvSpPr>
              <a:spLocks/>
            </p:cNvSpPr>
            <p:nvPr/>
          </p:nvSpPr>
          <p:spPr bwMode="auto">
            <a:xfrm>
              <a:off x="7415" y="2547"/>
              <a:ext cx="74" cy="62"/>
            </a:xfrm>
            <a:custGeom>
              <a:avLst/>
              <a:gdLst>
                <a:gd name="T0" fmla="*/ 71 w 74"/>
                <a:gd name="T1" fmla="*/ 2605 h 62"/>
                <a:gd name="T2" fmla="*/ 71 w 74"/>
                <a:gd name="T3" fmla="*/ 2607 h 62"/>
                <a:gd name="T4" fmla="*/ 70 w 74"/>
                <a:gd name="T5" fmla="*/ 2609 h 62"/>
                <a:gd name="T6" fmla="*/ 68 w 74"/>
                <a:gd name="T7" fmla="*/ 2609 h 62"/>
                <a:gd name="T8" fmla="*/ 3 w 74"/>
                <a:gd name="T9" fmla="*/ 2609 h 62"/>
                <a:gd name="T10" fmla="*/ 2 w 74"/>
                <a:gd name="T11" fmla="*/ 2609 h 62"/>
                <a:gd name="T12" fmla="*/ 0 w 74"/>
                <a:gd name="T13" fmla="*/ 2607 h 62"/>
                <a:gd name="T14" fmla="*/ 0 w 74"/>
                <a:gd name="T15" fmla="*/ 2605 h 62"/>
                <a:gd name="T16" fmla="*/ 3 w 74"/>
                <a:gd name="T17" fmla="*/ 2550 h 62"/>
                <a:gd name="T18" fmla="*/ 3 w 74"/>
                <a:gd name="T19" fmla="*/ 2548 h 62"/>
                <a:gd name="T20" fmla="*/ 4 w 74"/>
                <a:gd name="T21" fmla="*/ 2547 h 62"/>
                <a:gd name="T22" fmla="*/ 6 w 74"/>
                <a:gd name="T23" fmla="*/ 2547 h 62"/>
                <a:gd name="T24" fmla="*/ 71 w 74"/>
                <a:gd name="T25" fmla="*/ 2547 h 62"/>
                <a:gd name="T26" fmla="*/ 73 w 74"/>
                <a:gd name="T27" fmla="*/ 2547 h 62"/>
                <a:gd name="T28" fmla="*/ 74 w 74"/>
                <a:gd name="T29" fmla="*/ 2548 h 62"/>
                <a:gd name="T30" fmla="*/ 74 w 74"/>
                <a:gd name="T31" fmla="*/ 2550 h 62"/>
                <a:gd name="T32" fmla="*/ 71 w 74"/>
                <a:gd name="T33" fmla="*/ 2605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62">
                  <a:moveTo>
                    <a:pt x="71" y="58"/>
                  </a:moveTo>
                  <a:lnTo>
                    <a:pt x="71" y="60"/>
                  </a:lnTo>
                  <a:lnTo>
                    <a:pt x="70" y="62"/>
                  </a:lnTo>
                  <a:lnTo>
                    <a:pt x="68" y="62"/>
                  </a:lnTo>
                  <a:lnTo>
                    <a:pt x="3" y="62"/>
                  </a:lnTo>
                  <a:lnTo>
                    <a:pt x="2" y="62"/>
                  </a:lnTo>
                  <a:lnTo>
                    <a:pt x="0" y="60"/>
                  </a:lnTo>
                  <a:lnTo>
                    <a:pt x="0" y="58"/>
                  </a:lnTo>
                  <a:lnTo>
                    <a:pt x="3" y="3"/>
                  </a:lnTo>
                  <a:lnTo>
                    <a:pt x="3" y="1"/>
                  </a:lnTo>
                  <a:lnTo>
                    <a:pt x="4" y="0"/>
                  </a:lnTo>
                  <a:lnTo>
                    <a:pt x="6" y="0"/>
                  </a:lnTo>
                  <a:lnTo>
                    <a:pt x="71" y="0"/>
                  </a:lnTo>
                  <a:lnTo>
                    <a:pt x="73" y="0"/>
                  </a:lnTo>
                  <a:lnTo>
                    <a:pt x="74" y="1"/>
                  </a:lnTo>
                  <a:lnTo>
                    <a:pt x="74" y="3"/>
                  </a:lnTo>
                  <a:lnTo>
                    <a:pt x="71" y="58"/>
                  </a:lnTo>
                </a:path>
              </a:pathLst>
            </a:custGeom>
            <a:noFill/>
            <a:ln w="27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4" name="Picture 2325"/>
            <p:cNvPicPr>
              <a:picLocks noChangeAspect="1" noChangeArrowheads="1"/>
            </p:cNvPicPr>
            <p:nvPr/>
          </p:nvPicPr>
          <p:blipFill>
            <a:blip r:embed="rId27" cstate="print"/>
            <a:srcRect/>
            <a:stretch>
              <a:fillRect/>
            </a:stretch>
          </p:blipFill>
          <p:spPr bwMode="auto">
            <a:xfrm>
              <a:off x="7500" y="2548"/>
              <a:ext cx="75" cy="61"/>
            </a:xfrm>
            <a:prstGeom prst="rect">
              <a:avLst/>
            </a:prstGeom>
            <a:noFill/>
          </p:spPr>
        </p:pic>
        <p:sp>
          <p:nvSpPr>
            <p:cNvPr id="115" name="Freeform 2326"/>
            <p:cNvSpPr>
              <a:spLocks/>
            </p:cNvSpPr>
            <p:nvPr/>
          </p:nvSpPr>
          <p:spPr bwMode="auto">
            <a:xfrm>
              <a:off x="7500" y="2548"/>
              <a:ext cx="75" cy="61"/>
            </a:xfrm>
            <a:custGeom>
              <a:avLst/>
              <a:gdLst>
                <a:gd name="T0" fmla="*/ 54 w 75"/>
                <a:gd name="T1" fmla="*/ 2609 h 61"/>
                <a:gd name="T2" fmla="*/ 64 w 75"/>
                <a:gd name="T3" fmla="*/ 2609 h 61"/>
                <a:gd name="T4" fmla="*/ 73 w 75"/>
                <a:gd name="T5" fmla="*/ 2600 h 61"/>
                <a:gd name="T6" fmla="*/ 73 w 75"/>
                <a:gd name="T7" fmla="*/ 2590 h 61"/>
                <a:gd name="T8" fmla="*/ 74 w 75"/>
                <a:gd name="T9" fmla="*/ 2567 h 61"/>
                <a:gd name="T10" fmla="*/ 75 w 75"/>
                <a:gd name="T11" fmla="*/ 2557 h 61"/>
                <a:gd name="T12" fmla="*/ 67 w 75"/>
                <a:gd name="T13" fmla="*/ 2548 h 61"/>
                <a:gd name="T14" fmla="*/ 57 w 75"/>
                <a:gd name="T15" fmla="*/ 2548 h 61"/>
                <a:gd name="T16" fmla="*/ 3 w 75"/>
                <a:gd name="T17" fmla="*/ 2548 h 61"/>
                <a:gd name="T18" fmla="*/ 0 w 75"/>
                <a:gd name="T19" fmla="*/ 2609 h 61"/>
                <a:gd name="T20" fmla="*/ 54 w 75"/>
                <a:gd name="T21" fmla="*/ 2609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1">
                  <a:moveTo>
                    <a:pt x="54" y="61"/>
                  </a:moveTo>
                  <a:lnTo>
                    <a:pt x="64" y="61"/>
                  </a:lnTo>
                  <a:lnTo>
                    <a:pt x="73" y="52"/>
                  </a:lnTo>
                  <a:lnTo>
                    <a:pt x="73" y="42"/>
                  </a:lnTo>
                  <a:lnTo>
                    <a:pt x="74" y="19"/>
                  </a:lnTo>
                  <a:lnTo>
                    <a:pt x="75" y="9"/>
                  </a:lnTo>
                  <a:lnTo>
                    <a:pt x="67" y="0"/>
                  </a:lnTo>
                  <a:lnTo>
                    <a:pt x="57" y="0"/>
                  </a:lnTo>
                  <a:lnTo>
                    <a:pt x="3" y="0"/>
                  </a:lnTo>
                  <a:lnTo>
                    <a:pt x="0" y="61"/>
                  </a:lnTo>
                  <a:lnTo>
                    <a:pt x="54" y="61"/>
                  </a:lnTo>
                </a:path>
              </a:pathLst>
            </a:custGeom>
            <a:noFill/>
            <a:ln w="279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6" name="Picture 2327"/>
            <p:cNvPicPr>
              <a:picLocks noChangeAspect="1" noChangeArrowheads="1"/>
            </p:cNvPicPr>
            <p:nvPr/>
          </p:nvPicPr>
          <p:blipFill>
            <a:blip r:embed="rId28" cstate="print"/>
            <a:srcRect/>
            <a:stretch>
              <a:fillRect/>
            </a:stretch>
          </p:blipFill>
          <p:spPr bwMode="auto">
            <a:xfrm>
              <a:off x="4325" y="1253"/>
              <a:ext cx="746" cy="1446"/>
            </a:xfrm>
            <a:prstGeom prst="rect">
              <a:avLst/>
            </a:prstGeom>
            <a:noFill/>
          </p:spPr>
        </p:pic>
        <p:pic>
          <p:nvPicPr>
            <p:cNvPr id="117" name="Picture 2328"/>
            <p:cNvPicPr>
              <a:picLocks noChangeAspect="1" noChangeArrowheads="1"/>
            </p:cNvPicPr>
            <p:nvPr/>
          </p:nvPicPr>
          <p:blipFill>
            <a:blip r:embed="rId29" cstate="print"/>
            <a:srcRect/>
            <a:stretch>
              <a:fillRect/>
            </a:stretch>
          </p:blipFill>
          <p:spPr bwMode="auto">
            <a:xfrm>
              <a:off x="7135" y="2416"/>
              <a:ext cx="68" cy="62"/>
            </a:xfrm>
            <a:prstGeom prst="rect">
              <a:avLst/>
            </a:prstGeom>
            <a:noFill/>
          </p:spPr>
        </p:pic>
        <p:sp>
          <p:nvSpPr>
            <p:cNvPr id="118" name="Freeform 2329"/>
            <p:cNvSpPr>
              <a:spLocks/>
            </p:cNvSpPr>
            <p:nvPr/>
          </p:nvSpPr>
          <p:spPr bwMode="auto">
            <a:xfrm>
              <a:off x="7192" y="2160"/>
              <a:ext cx="56" cy="56"/>
            </a:xfrm>
            <a:custGeom>
              <a:avLst/>
              <a:gdLst>
                <a:gd name="T0" fmla="*/ 0 w 56"/>
                <a:gd name="T1" fmla="*/ 2188 h 56"/>
                <a:gd name="T2" fmla="*/ 0 w 56"/>
                <a:gd name="T3" fmla="*/ 2173 h 56"/>
                <a:gd name="T4" fmla="*/ 12 w 56"/>
                <a:gd name="T5" fmla="*/ 2160 h 56"/>
                <a:gd name="T6" fmla="*/ 27 w 56"/>
                <a:gd name="T7" fmla="*/ 2160 h 56"/>
                <a:gd name="T8" fmla="*/ 43 w 56"/>
                <a:gd name="T9" fmla="*/ 2160 h 56"/>
                <a:gd name="T10" fmla="*/ 55 w 56"/>
                <a:gd name="T11" fmla="*/ 2173 h 56"/>
                <a:gd name="T12" fmla="*/ 55 w 56"/>
                <a:gd name="T13" fmla="*/ 2188 h 56"/>
                <a:gd name="T14" fmla="*/ 55 w 56"/>
                <a:gd name="T15" fmla="*/ 2203 h 56"/>
                <a:gd name="T16" fmla="*/ 43 w 56"/>
                <a:gd name="T17" fmla="*/ 2215 h 56"/>
                <a:gd name="T18" fmla="*/ 27 w 56"/>
                <a:gd name="T19" fmla="*/ 2215 h 56"/>
                <a:gd name="T20" fmla="*/ 12 w 56"/>
                <a:gd name="T21" fmla="*/ 2215 h 56"/>
                <a:gd name="T22" fmla="*/ 0 w 56"/>
                <a:gd name="T23" fmla="*/ 2203 h 56"/>
                <a:gd name="T24" fmla="*/ 0 w 56"/>
                <a:gd name="T25" fmla="*/ 2188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56">
                  <a:moveTo>
                    <a:pt x="0" y="28"/>
                  </a:moveTo>
                  <a:lnTo>
                    <a:pt x="0" y="13"/>
                  </a:lnTo>
                  <a:lnTo>
                    <a:pt x="12" y="0"/>
                  </a:lnTo>
                  <a:lnTo>
                    <a:pt x="27" y="0"/>
                  </a:lnTo>
                  <a:lnTo>
                    <a:pt x="43" y="0"/>
                  </a:lnTo>
                  <a:lnTo>
                    <a:pt x="55" y="13"/>
                  </a:lnTo>
                  <a:lnTo>
                    <a:pt x="55" y="28"/>
                  </a:lnTo>
                  <a:lnTo>
                    <a:pt x="55" y="43"/>
                  </a:lnTo>
                  <a:lnTo>
                    <a:pt x="43" y="55"/>
                  </a:lnTo>
                  <a:lnTo>
                    <a:pt x="27" y="55"/>
                  </a:lnTo>
                  <a:lnTo>
                    <a:pt x="12" y="55"/>
                  </a:lnTo>
                  <a:lnTo>
                    <a:pt x="0" y="43"/>
                  </a:lnTo>
                  <a:lnTo>
                    <a:pt x="0" y="28"/>
                  </a:lnTo>
                </a:path>
              </a:pathLst>
            </a:custGeom>
            <a:noFill/>
            <a:ln w="139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9" name="Freeform 2330"/>
            <p:cNvSpPr>
              <a:spLocks/>
            </p:cNvSpPr>
            <p:nvPr/>
          </p:nvSpPr>
          <p:spPr bwMode="auto">
            <a:xfrm>
              <a:off x="7438" y="2127"/>
              <a:ext cx="55" cy="55"/>
            </a:xfrm>
            <a:custGeom>
              <a:avLst/>
              <a:gdLst>
                <a:gd name="T0" fmla="*/ 54 w 55"/>
                <a:gd name="T1" fmla="*/ 2148 h 55"/>
                <a:gd name="T2" fmla="*/ 22 w 55"/>
                <a:gd name="T3" fmla="*/ 2181 h 55"/>
                <a:gd name="T4" fmla="*/ 12 w 55"/>
                <a:gd name="T5" fmla="*/ 2178 h 55"/>
                <a:gd name="T6" fmla="*/ 5 w 55"/>
                <a:gd name="T7" fmla="*/ 2170 h 55"/>
                <a:gd name="T8" fmla="*/ 0 w 55"/>
                <a:gd name="T9" fmla="*/ 2160 h 55"/>
                <a:gd name="T10" fmla="*/ 0 w 55"/>
                <a:gd name="T11" fmla="*/ 2150 h 55"/>
                <a:gd name="T12" fmla="*/ 4 w 55"/>
                <a:gd name="T13" fmla="*/ 2140 h 55"/>
                <a:gd name="T14" fmla="*/ 11 w 55"/>
                <a:gd name="T15" fmla="*/ 2132 h 55"/>
                <a:gd name="T16" fmla="*/ 21 w 55"/>
                <a:gd name="T17" fmla="*/ 2128 h 55"/>
                <a:gd name="T18" fmla="*/ 32 w 55"/>
                <a:gd name="T19" fmla="*/ 2127 h 55"/>
                <a:gd name="T20" fmla="*/ 42 w 55"/>
                <a:gd name="T21" fmla="*/ 2131 h 55"/>
                <a:gd name="T22" fmla="*/ 49 w 55"/>
                <a:gd name="T23" fmla="*/ 2138 h 55"/>
                <a:gd name="T24" fmla="*/ 54 w 55"/>
                <a:gd name="T25" fmla="*/ 2148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55">
                  <a:moveTo>
                    <a:pt x="54" y="21"/>
                  </a:moveTo>
                  <a:lnTo>
                    <a:pt x="22" y="54"/>
                  </a:lnTo>
                  <a:lnTo>
                    <a:pt x="12" y="51"/>
                  </a:lnTo>
                  <a:lnTo>
                    <a:pt x="5" y="43"/>
                  </a:lnTo>
                  <a:lnTo>
                    <a:pt x="0" y="33"/>
                  </a:lnTo>
                  <a:lnTo>
                    <a:pt x="0" y="23"/>
                  </a:lnTo>
                  <a:lnTo>
                    <a:pt x="4" y="13"/>
                  </a:lnTo>
                  <a:lnTo>
                    <a:pt x="11" y="5"/>
                  </a:lnTo>
                  <a:lnTo>
                    <a:pt x="21" y="1"/>
                  </a:lnTo>
                  <a:lnTo>
                    <a:pt x="32" y="0"/>
                  </a:lnTo>
                  <a:lnTo>
                    <a:pt x="42" y="4"/>
                  </a:lnTo>
                  <a:lnTo>
                    <a:pt x="49" y="11"/>
                  </a:lnTo>
                  <a:lnTo>
                    <a:pt x="54" y="21"/>
                  </a:lnTo>
                </a:path>
              </a:pathLst>
            </a:custGeom>
            <a:noFill/>
            <a:ln w="139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0" name="Freeform 2331"/>
            <p:cNvSpPr>
              <a:spLocks/>
            </p:cNvSpPr>
            <p:nvPr/>
          </p:nvSpPr>
          <p:spPr bwMode="auto">
            <a:xfrm>
              <a:off x="7128" y="2392"/>
              <a:ext cx="67" cy="21"/>
            </a:xfrm>
            <a:custGeom>
              <a:avLst/>
              <a:gdLst>
                <a:gd name="T0" fmla="*/ 61 w 67"/>
                <a:gd name="T1" fmla="*/ 2412 h 21"/>
                <a:gd name="T2" fmla="*/ 0 w 67"/>
                <a:gd name="T3" fmla="*/ 2406 h 21"/>
                <a:gd name="T4" fmla="*/ 1 w 67"/>
                <a:gd name="T5" fmla="*/ 2392 h 21"/>
                <a:gd name="T6" fmla="*/ 66 w 67"/>
                <a:gd name="T7" fmla="*/ 2392 h 21"/>
                <a:gd name="T8" fmla="*/ 61 w 67"/>
                <a:gd name="T9" fmla="*/ 241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1">
                  <a:moveTo>
                    <a:pt x="61" y="20"/>
                  </a:moveTo>
                  <a:lnTo>
                    <a:pt x="0" y="14"/>
                  </a:lnTo>
                  <a:lnTo>
                    <a:pt x="1" y="0"/>
                  </a:lnTo>
                  <a:lnTo>
                    <a:pt x="66" y="0"/>
                  </a:lnTo>
                  <a:lnTo>
                    <a:pt x="61" y="20"/>
                  </a:lnTo>
                  <a:close/>
                </a:path>
              </a:pathLst>
            </a:custGeom>
            <a:solidFill>
              <a:srgbClr val="EC672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1" name="Picture 2332"/>
            <p:cNvPicPr>
              <a:picLocks noChangeAspect="1" noChangeArrowheads="1"/>
            </p:cNvPicPr>
            <p:nvPr/>
          </p:nvPicPr>
          <p:blipFill>
            <a:blip r:embed="rId30" cstate="print"/>
            <a:srcRect/>
            <a:stretch>
              <a:fillRect/>
            </a:stretch>
          </p:blipFill>
          <p:spPr bwMode="auto">
            <a:xfrm>
              <a:off x="7184" y="2374"/>
              <a:ext cx="55" cy="55"/>
            </a:xfrm>
            <a:prstGeom prst="rect">
              <a:avLst/>
            </a:prstGeom>
            <a:noFill/>
          </p:spPr>
        </p:pic>
        <p:sp>
          <p:nvSpPr>
            <p:cNvPr id="122" name="Freeform 2333"/>
            <p:cNvSpPr>
              <a:spLocks/>
            </p:cNvSpPr>
            <p:nvPr/>
          </p:nvSpPr>
          <p:spPr bwMode="auto">
            <a:xfrm>
              <a:off x="7184" y="2375"/>
              <a:ext cx="55" cy="54"/>
            </a:xfrm>
            <a:custGeom>
              <a:avLst/>
              <a:gdLst>
                <a:gd name="T0" fmla="*/ 43 w 55"/>
                <a:gd name="T1" fmla="*/ 2425 h 54"/>
                <a:gd name="T2" fmla="*/ 33 w 55"/>
                <a:gd name="T3" fmla="*/ 2429 h 54"/>
                <a:gd name="T4" fmla="*/ 22 w 55"/>
                <a:gd name="T5" fmla="*/ 2429 h 54"/>
                <a:gd name="T6" fmla="*/ 12 w 55"/>
                <a:gd name="T7" fmla="*/ 2425 h 54"/>
                <a:gd name="T8" fmla="*/ 5 w 55"/>
                <a:gd name="T9" fmla="*/ 2418 h 54"/>
                <a:gd name="T10" fmla="*/ 0 w 55"/>
                <a:gd name="T11" fmla="*/ 2408 h 54"/>
                <a:gd name="T12" fmla="*/ 0 w 55"/>
                <a:gd name="T13" fmla="*/ 2397 h 54"/>
                <a:gd name="T14" fmla="*/ 4 w 55"/>
                <a:gd name="T15" fmla="*/ 2387 h 54"/>
                <a:gd name="T16" fmla="*/ 12 w 55"/>
                <a:gd name="T17" fmla="*/ 2380 h 54"/>
                <a:gd name="T18" fmla="*/ 22 w 55"/>
                <a:gd name="T19" fmla="*/ 2375 h 54"/>
                <a:gd name="T20" fmla="*/ 33 w 55"/>
                <a:gd name="T21" fmla="*/ 2375 h 54"/>
                <a:gd name="T22" fmla="*/ 42 w 55"/>
                <a:gd name="T23" fmla="*/ 2379 h 54"/>
                <a:gd name="T24" fmla="*/ 50 w 55"/>
                <a:gd name="T25" fmla="*/ 2387 h 54"/>
                <a:gd name="T26" fmla="*/ 54 w 55"/>
                <a:gd name="T27" fmla="*/ 2397 h 54"/>
                <a:gd name="T28" fmla="*/ 54 w 55"/>
                <a:gd name="T29" fmla="*/ 2407 h 54"/>
                <a:gd name="T30" fmla="*/ 51 w 55"/>
                <a:gd name="T31" fmla="*/ 2417 h 54"/>
                <a:gd name="T32" fmla="*/ 43 w 55"/>
                <a:gd name="T33" fmla="*/ 2425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54">
                  <a:moveTo>
                    <a:pt x="43" y="50"/>
                  </a:moveTo>
                  <a:lnTo>
                    <a:pt x="33" y="54"/>
                  </a:lnTo>
                  <a:lnTo>
                    <a:pt x="22" y="54"/>
                  </a:lnTo>
                  <a:lnTo>
                    <a:pt x="12" y="50"/>
                  </a:lnTo>
                  <a:lnTo>
                    <a:pt x="5" y="43"/>
                  </a:lnTo>
                  <a:lnTo>
                    <a:pt x="0" y="33"/>
                  </a:lnTo>
                  <a:lnTo>
                    <a:pt x="0" y="22"/>
                  </a:lnTo>
                  <a:lnTo>
                    <a:pt x="4" y="12"/>
                  </a:lnTo>
                  <a:lnTo>
                    <a:pt x="12" y="5"/>
                  </a:lnTo>
                  <a:lnTo>
                    <a:pt x="22" y="0"/>
                  </a:lnTo>
                  <a:lnTo>
                    <a:pt x="33" y="0"/>
                  </a:lnTo>
                  <a:lnTo>
                    <a:pt x="42" y="4"/>
                  </a:lnTo>
                  <a:lnTo>
                    <a:pt x="50" y="12"/>
                  </a:lnTo>
                  <a:lnTo>
                    <a:pt x="54" y="22"/>
                  </a:lnTo>
                  <a:lnTo>
                    <a:pt x="54" y="32"/>
                  </a:lnTo>
                  <a:lnTo>
                    <a:pt x="51" y="42"/>
                  </a:lnTo>
                  <a:lnTo>
                    <a:pt x="43" y="50"/>
                  </a:lnTo>
                </a:path>
              </a:pathLst>
            </a:custGeom>
            <a:noFill/>
            <a:ln w="139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3" name="Freeform 2334"/>
            <p:cNvSpPr>
              <a:spLocks/>
            </p:cNvSpPr>
            <p:nvPr/>
          </p:nvSpPr>
          <p:spPr bwMode="auto">
            <a:xfrm>
              <a:off x="7144" y="2072"/>
              <a:ext cx="14" cy="19"/>
            </a:xfrm>
            <a:custGeom>
              <a:avLst/>
              <a:gdLst>
                <a:gd name="T0" fmla="*/ 14 w 14"/>
                <a:gd name="T1" fmla="*/ 2091 h 19"/>
                <a:gd name="T2" fmla="*/ 0 w 14"/>
                <a:gd name="T3" fmla="*/ 2091 h 19"/>
                <a:gd name="T4" fmla="*/ 0 w 14"/>
                <a:gd name="T5" fmla="*/ 2073 h 19"/>
                <a:gd name="T6" fmla="*/ 14 w 14"/>
                <a:gd name="T7" fmla="*/ 2073 h 19"/>
                <a:gd name="T8" fmla="*/ 14 w 14"/>
                <a:gd name="T9" fmla="*/ 2076 h 19"/>
                <a:gd name="T10" fmla="*/ 5 w 14"/>
                <a:gd name="T11" fmla="*/ 2076 h 19"/>
                <a:gd name="T12" fmla="*/ 5 w 14"/>
                <a:gd name="T13" fmla="*/ 2080 h 19"/>
                <a:gd name="T14" fmla="*/ 14 w 14"/>
                <a:gd name="T15" fmla="*/ 2080 h 19"/>
                <a:gd name="T16" fmla="*/ 14 w 14"/>
                <a:gd name="T17" fmla="*/ 2083 h 19"/>
                <a:gd name="T18" fmla="*/ 5 w 14"/>
                <a:gd name="T19" fmla="*/ 2083 h 19"/>
                <a:gd name="T20" fmla="*/ 5 w 14"/>
                <a:gd name="T21" fmla="*/ 2088 h 19"/>
                <a:gd name="T22" fmla="*/ 14 w 14"/>
                <a:gd name="T23" fmla="*/ 2088 h 19"/>
                <a:gd name="T24" fmla="*/ 14 w 14"/>
                <a:gd name="T25" fmla="*/ 209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9">
                  <a:moveTo>
                    <a:pt x="14" y="18"/>
                  </a:moveTo>
                  <a:lnTo>
                    <a:pt x="0" y="18"/>
                  </a:lnTo>
                  <a:lnTo>
                    <a:pt x="0" y="0"/>
                  </a:lnTo>
                  <a:lnTo>
                    <a:pt x="14" y="0"/>
                  </a:lnTo>
                  <a:lnTo>
                    <a:pt x="14" y="3"/>
                  </a:lnTo>
                  <a:lnTo>
                    <a:pt x="5" y="3"/>
                  </a:lnTo>
                  <a:lnTo>
                    <a:pt x="5" y="7"/>
                  </a:lnTo>
                  <a:lnTo>
                    <a:pt x="14" y="7"/>
                  </a:lnTo>
                  <a:lnTo>
                    <a:pt x="14" y="10"/>
                  </a:lnTo>
                  <a:lnTo>
                    <a:pt x="5" y="10"/>
                  </a:lnTo>
                  <a:lnTo>
                    <a:pt x="5" y="15"/>
                  </a:lnTo>
                  <a:lnTo>
                    <a:pt x="14" y="15"/>
                  </a:lnTo>
                  <a:lnTo>
                    <a:pt x="1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4" name="Picture 2335"/>
            <p:cNvPicPr>
              <a:picLocks noChangeAspect="1" noChangeArrowheads="1"/>
            </p:cNvPicPr>
            <p:nvPr/>
          </p:nvPicPr>
          <p:blipFill>
            <a:blip r:embed="rId31" cstate="print"/>
            <a:srcRect/>
            <a:stretch>
              <a:fillRect/>
            </a:stretch>
          </p:blipFill>
          <p:spPr bwMode="auto">
            <a:xfrm>
              <a:off x="7103" y="2050"/>
              <a:ext cx="473" cy="449"/>
            </a:xfrm>
            <a:prstGeom prst="rect">
              <a:avLst/>
            </a:prstGeom>
            <a:noFill/>
          </p:spPr>
        </p:pic>
        <p:pic>
          <p:nvPicPr>
            <p:cNvPr id="125" name="Picture 2336"/>
            <p:cNvPicPr>
              <a:picLocks noChangeAspect="1" noChangeArrowheads="1"/>
            </p:cNvPicPr>
            <p:nvPr/>
          </p:nvPicPr>
          <p:blipFill>
            <a:blip r:embed="rId32" cstate="print"/>
            <a:srcRect/>
            <a:stretch>
              <a:fillRect/>
            </a:stretch>
          </p:blipFill>
          <p:spPr bwMode="auto">
            <a:xfrm>
              <a:off x="7268" y="2457"/>
              <a:ext cx="38" cy="38"/>
            </a:xfrm>
            <a:prstGeom prst="rect">
              <a:avLst/>
            </a:prstGeom>
            <a:noFill/>
          </p:spPr>
        </p:pic>
        <p:pic>
          <p:nvPicPr>
            <p:cNvPr id="126" name="Picture 2337"/>
            <p:cNvPicPr>
              <a:picLocks noChangeAspect="1" noChangeArrowheads="1"/>
            </p:cNvPicPr>
            <p:nvPr/>
          </p:nvPicPr>
          <p:blipFill>
            <a:blip r:embed="rId33" cstate="print"/>
            <a:srcRect/>
            <a:stretch>
              <a:fillRect/>
            </a:stretch>
          </p:blipFill>
          <p:spPr bwMode="auto">
            <a:xfrm>
              <a:off x="7499" y="2349"/>
              <a:ext cx="31" cy="28"/>
            </a:xfrm>
            <a:prstGeom prst="rect">
              <a:avLst/>
            </a:prstGeom>
            <a:noFill/>
          </p:spPr>
        </p:pic>
        <p:pic>
          <p:nvPicPr>
            <p:cNvPr id="127" name="Picture 2338"/>
            <p:cNvPicPr>
              <a:picLocks noChangeAspect="1" noChangeArrowheads="1"/>
            </p:cNvPicPr>
            <p:nvPr/>
          </p:nvPicPr>
          <p:blipFill>
            <a:blip r:embed="rId29" cstate="print"/>
            <a:srcRect/>
            <a:stretch>
              <a:fillRect/>
            </a:stretch>
          </p:blipFill>
          <p:spPr bwMode="auto">
            <a:xfrm>
              <a:off x="7380" y="2416"/>
              <a:ext cx="68" cy="62"/>
            </a:xfrm>
            <a:prstGeom prst="rect">
              <a:avLst/>
            </a:prstGeom>
            <a:noFill/>
          </p:spPr>
        </p:pic>
        <p:pic>
          <p:nvPicPr>
            <p:cNvPr id="128" name="Picture 2339"/>
            <p:cNvPicPr>
              <a:picLocks noChangeAspect="1" noChangeArrowheads="1"/>
            </p:cNvPicPr>
            <p:nvPr/>
          </p:nvPicPr>
          <p:blipFill>
            <a:blip r:embed="rId34" cstate="print"/>
            <a:srcRect/>
            <a:stretch>
              <a:fillRect/>
            </a:stretch>
          </p:blipFill>
          <p:spPr bwMode="auto">
            <a:xfrm>
              <a:off x="7386" y="2320"/>
              <a:ext cx="117" cy="54"/>
            </a:xfrm>
            <a:prstGeom prst="rect">
              <a:avLst/>
            </a:prstGeom>
            <a:noFill/>
          </p:spPr>
        </p:pic>
        <p:pic>
          <p:nvPicPr>
            <p:cNvPr id="129" name="Picture 2340"/>
            <p:cNvPicPr>
              <a:picLocks noChangeAspect="1" noChangeArrowheads="1"/>
            </p:cNvPicPr>
            <p:nvPr/>
          </p:nvPicPr>
          <p:blipFill>
            <a:blip r:embed="rId35" cstate="print"/>
            <a:srcRect/>
            <a:stretch>
              <a:fillRect/>
            </a:stretch>
          </p:blipFill>
          <p:spPr bwMode="auto">
            <a:xfrm>
              <a:off x="7373" y="2375"/>
              <a:ext cx="111" cy="80"/>
            </a:xfrm>
            <a:prstGeom prst="rect">
              <a:avLst/>
            </a:prstGeom>
            <a:noFill/>
          </p:spPr>
        </p:pic>
        <p:sp>
          <p:nvSpPr>
            <p:cNvPr id="130" name="Freeform 2341"/>
            <p:cNvSpPr>
              <a:spLocks/>
            </p:cNvSpPr>
            <p:nvPr/>
          </p:nvSpPr>
          <p:spPr bwMode="auto">
            <a:xfrm>
              <a:off x="7428" y="2375"/>
              <a:ext cx="55" cy="55"/>
            </a:xfrm>
            <a:custGeom>
              <a:avLst/>
              <a:gdLst>
                <a:gd name="T0" fmla="*/ 53 w 55"/>
                <a:gd name="T1" fmla="*/ 2412 h 55"/>
                <a:gd name="T2" fmla="*/ 48 w 55"/>
                <a:gd name="T3" fmla="*/ 2422 h 55"/>
                <a:gd name="T4" fmla="*/ 39 w 55"/>
                <a:gd name="T5" fmla="*/ 2428 h 55"/>
                <a:gd name="T6" fmla="*/ 29 w 55"/>
                <a:gd name="T7" fmla="*/ 2430 h 55"/>
                <a:gd name="T8" fmla="*/ 18 w 55"/>
                <a:gd name="T9" fmla="*/ 2429 h 55"/>
                <a:gd name="T10" fmla="*/ 9 w 55"/>
                <a:gd name="T11" fmla="*/ 2423 h 55"/>
                <a:gd name="T12" fmla="*/ 2 w 55"/>
                <a:gd name="T13" fmla="*/ 2415 h 55"/>
                <a:gd name="T14" fmla="*/ 0 w 55"/>
                <a:gd name="T15" fmla="*/ 2405 h 55"/>
                <a:gd name="T16" fmla="*/ 1 w 55"/>
                <a:gd name="T17" fmla="*/ 2394 h 55"/>
                <a:gd name="T18" fmla="*/ 7 w 55"/>
                <a:gd name="T19" fmla="*/ 2385 h 55"/>
                <a:gd name="T20" fmla="*/ 15 w 55"/>
                <a:gd name="T21" fmla="*/ 2378 h 55"/>
                <a:gd name="T22" fmla="*/ 25 w 55"/>
                <a:gd name="T23" fmla="*/ 2376 h 55"/>
                <a:gd name="T24" fmla="*/ 36 w 55"/>
                <a:gd name="T25" fmla="*/ 2377 h 55"/>
                <a:gd name="T26" fmla="*/ 46 w 55"/>
                <a:gd name="T27" fmla="*/ 2383 h 55"/>
                <a:gd name="T28" fmla="*/ 52 w 55"/>
                <a:gd name="T29" fmla="*/ 2391 h 55"/>
                <a:gd name="T30" fmla="*/ 55 w 55"/>
                <a:gd name="T31" fmla="*/ 2401 h 55"/>
                <a:gd name="T32" fmla="*/ 53 w 55"/>
                <a:gd name="T33" fmla="*/ 2412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55">
                  <a:moveTo>
                    <a:pt x="53" y="36"/>
                  </a:moveTo>
                  <a:lnTo>
                    <a:pt x="48" y="46"/>
                  </a:lnTo>
                  <a:lnTo>
                    <a:pt x="39" y="52"/>
                  </a:lnTo>
                  <a:lnTo>
                    <a:pt x="29" y="54"/>
                  </a:lnTo>
                  <a:lnTo>
                    <a:pt x="18" y="53"/>
                  </a:lnTo>
                  <a:lnTo>
                    <a:pt x="9" y="47"/>
                  </a:lnTo>
                  <a:lnTo>
                    <a:pt x="2" y="39"/>
                  </a:lnTo>
                  <a:lnTo>
                    <a:pt x="0" y="29"/>
                  </a:lnTo>
                  <a:lnTo>
                    <a:pt x="1" y="18"/>
                  </a:lnTo>
                  <a:lnTo>
                    <a:pt x="7" y="9"/>
                  </a:lnTo>
                  <a:lnTo>
                    <a:pt x="15" y="2"/>
                  </a:lnTo>
                  <a:lnTo>
                    <a:pt x="25" y="0"/>
                  </a:lnTo>
                  <a:lnTo>
                    <a:pt x="36" y="1"/>
                  </a:lnTo>
                  <a:lnTo>
                    <a:pt x="46" y="7"/>
                  </a:lnTo>
                  <a:lnTo>
                    <a:pt x="52" y="15"/>
                  </a:lnTo>
                  <a:lnTo>
                    <a:pt x="55" y="25"/>
                  </a:lnTo>
                  <a:lnTo>
                    <a:pt x="53" y="36"/>
                  </a:lnTo>
                </a:path>
              </a:pathLst>
            </a:custGeom>
            <a:noFill/>
            <a:ln w="139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1" name="AutoShape 2342"/>
            <p:cNvSpPr>
              <a:spLocks/>
            </p:cNvSpPr>
            <p:nvPr/>
          </p:nvSpPr>
          <p:spPr bwMode="auto">
            <a:xfrm>
              <a:off x="7357" y="2334"/>
              <a:ext cx="15" cy="22"/>
            </a:xfrm>
            <a:custGeom>
              <a:avLst/>
              <a:gdLst>
                <a:gd name="T0" fmla="*/ 3 w 15"/>
                <a:gd name="T1" fmla="*/ 2349 h 22"/>
                <a:gd name="T2" fmla="*/ 0 w 15"/>
                <a:gd name="T3" fmla="*/ 2345 h 22"/>
                <a:gd name="T4" fmla="*/ 0 w 15"/>
                <a:gd name="T5" fmla="*/ 2337 h 22"/>
                <a:gd name="T6" fmla="*/ 3 w 15"/>
                <a:gd name="T7" fmla="*/ 2334 h 22"/>
                <a:gd name="T8" fmla="*/ 11 w 15"/>
                <a:gd name="T9" fmla="*/ 2334 h 22"/>
                <a:gd name="T10" fmla="*/ 14 w 15"/>
                <a:gd name="T11" fmla="*/ 2337 h 22"/>
                <a:gd name="T12" fmla="*/ 14 w 15"/>
                <a:gd name="T13" fmla="*/ 2338 h 22"/>
                <a:gd name="T14" fmla="*/ 5 w 15"/>
                <a:gd name="T15" fmla="*/ 2338 h 22"/>
                <a:gd name="T16" fmla="*/ 4 w 15"/>
                <a:gd name="T17" fmla="*/ 2339 h 22"/>
                <a:gd name="T18" fmla="*/ 4 w 15"/>
                <a:gd name="T19" fmla="*/ 2343 h 22"/>
                <a:gd name="T20" fmla="*/ 5 w 15"/>
                <a:gd name="T21" fmla="*/ 2344 h 22"/>
                <a:gd name="T22" fmla="*/ 13 w 15"/>
                <a:gd name="T23" fmla="*/ 2344 h 22"/>
                <a:gd name="T24" fmla="*/ 13 w 15"/>
                <a:gd name="T25" fmla="*/ 2346 h 22"/>
                <a:gd name="T26" fmla="*/ 12 w 15"/>
                <a:gd name="T27" fmla="*/ 2348 h 22"/>
                <a:gd name="T28" fmla="*/ 7 w 15"/>
                <a:gd name="T29" fmla="*/ 2348 h 22"/>
                <a:gd name="T30" fmla="*/ 3 w 15"/>
                <a:gd name="T31" fmla="*/ 2349 h 22"/>
                <a:gd name="T32" fmla="*/ 13 w 15"/>
                <a:gd name="T33" fmla="*/ 2344 h 22"/>
                <a:gd name="T34" fmla="*/ 8 w 15"/>
                <a:gd name="T35" fmla="*/ 2344 h 22"/>
                <a:gd name="T36" fmla="*/ 9 w 15"/>
                <a:gd name="T37" fmla="*/ 2343 h 22"/>
                <a:gd name="T38" fmla="*/ 9 w 15"/>
                <a:gd name="T39" fmla="*/ 2339 h 22"/>
                <a:gd name="T40" fmla="*/ 8 w 15"/>
                <a:gd name="T41" fmla="*/ 2338 h 22"/>
                <a:gd name="T42" fmla="*/ 14 w 15"/>
                <a:gd name="T43" fmla="*/ 2338 h 22"/>
                <a:gd name="T44" fmla="*/ 13 w 15"/>
                <a:gd name="T45" fmla="*/ 2344 h 22"/>
                <a:gd name="T46" fmla="*/ 7 w 15"/>
                <a:gd name="T47" fmla="*/ 2355 h 22"/>
                <a:gd name="T48" fmla="*/ 2 w 15"/>
                <a:gd name="T49" fmla="*/ 2355 h 22"/>
                <a:gd name="T50" fmla="*/ 7 w 15"/>
                <a:gd name="T51" fmla="*/ 2348 h 22"/>
                <a:gd name="T52" fmla="*/ 12 w 15"/>
                <a:gd name="T53" fmla="*/ 2348 h 22"/>
                <a:gd name="T54" fmla="*/ 7 w 15"/>
                <a:gd name="T55" fmla="*/ 2355 h 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 h="22">
                  <a:moveTo>
                    <a:pt x="3" y="15"/>
                  </a:moveTo>
                  <a:lnTo>
                    <a:pt x="0" y="11"/>
                  </a:lnTo>
                  <a:lnTo>
                    <a:pt x="0" y="3"/>
                  </a:lnTo>
                  <a:lnTo>
                    <a:pt x="3" y="0"/>
                  </a:lnTo>
                  <a:lnTo>
                    <a:pt x="11" y="0"/>
                  </a:lnTo>
                  <a:lnTo>
                    <a:pt x="14" y="3"/>
                  </a:lnTo>
                  <a:lnTo>
                    <a:pt x="14" y="4"/>
                  </a:lnTo>
                  <a:lnTo>
                    <a:pt x="5" y="4"/>
                  </a:lnTo>
                  <a:lnTo>
                    <a:pt x="4" y="5"/>
                  </a:lnTo>
                  <a:lnTo>
                    <a:pt x="4" y="9"/>
                  </a:lnTo>
                  <a:lnTo>
                    <a:pt x="5" y="10"/>
                  </a:lnTo>
                  <a:lnTo>
                    <a:pt x="13" y="10"/>
                  </a:lnTo>
                  <a:lnTo>
                    <a:pt x="13" y="12"/>
                  </a:lnTo>
                  <a:lnTo>
                    <a:pt x="12" y="14"/>
                  </a:lnTo>
                  <a:lnTo>
                    <a:pt x="7" y="14"/>
                  </a:lnTo>
                  <a:lnTo>
                    <a:pt x="3" y="15"/>
                  </a:lnTo>
                  <a:close/>
                  <a:moveTo>
                    <a:pt x="13" y="10"/>
                  </a:moveTo>
                  <a:lnTo>
                    <a:pt x="8" y="10"/>
                  </a:lnTo>
                  <a:lnTo>
                    <a:pt x="9" y="9"/>
                  </a:lnTo>
                  <a:lnTo>
                    <a:pt x="9" y="5"/>
                  </a:lnTo>
                  <a:lnTo>
                    <a:pt x="8" y="4"/>
                  </a:lnTo>
                  <a:lnTo>
                    <a:pt x="14" y="4"/>
                  </a:lnTo>
                  <a:lnTo>
                    <a:pt x="13" y="10"/>
                  </a:lnTo>
                  <a:close/>
                  <a:moveTo>
                    <a:pt x="7" y="21"/>
                  </a:moveTo>
                  <a:lnTo>
                    <a:pt x="2" y="21"/>
                  </a:lnTo>
                  <a:lnTo>
                    <a:pt x="7" y="14"/>
                  </a:lnTo>
                  <a:lnTo>
                    <a:pt x="12" y="14"/>
                  </a:lnTo>
                  <a:lnTo>
                    <a:pt x="7"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2" name="AutoShape 2343"/>
            <p:cNvSpPr>
              <a:spLocks/>
            </p:cNvSpPr>
            <p:nvPr/>
          </p:nvSpPr>
          <p:spPr bwMode="auto">
            <a:xfrm>
              <a:off x="7371" y="2334"/>
              <a:ext cx="15" cy="22"/>
            </a:xfrm>
            <a:custGeom>
              <a:avLst/>
              <a:gdLst>
                <a:gd name="T0" fmla="*/ 13 w 15"/>
                <a:gd name="T1" fmla="*/ 2355 h 22"/>
                <a:gd name="T2" fmla="*/ 3 w 15"/>
                <a:gd name="T3" fmla="*/ 2355 h 22"/>
                <a:gd name="T4" fmla="*/ 0 w 15"/>
                <a:gd name="T5" fmla="*/ 2351 h 22"/>
                <a:gd name="T6" fmla="*/ 0 w 15"/>
                <a:gd name="T7" fmla="*/ 2338 h 22"/>
                <a:gd name="T8" fmla="*/ 3 w 15"/>
                <a:gd name="T9" fmla="*/ 2334 h 22"/>
                <a:gd name="T10" fmla="*/ 12 w 15"/>
                <a:gd name="T11" fmla="*/ 2334 h 22"/>
                <a:gd name="T12" fmla="*/ 15 w 15"/>
                <a:gd name="T13" fmla="*/ 2338 h 22"/>
                <a:gd name="T14" fmla="*/ 5 w 15"/>
                <a:gd name="T15" fmla="*/ 2338 h 22"/>
                <a:gd name="T16" fmla="*/ 5 w 15"/>
                <a:gd name="T17" fmla="*/ 2340 h 22"/>
                <a:gd name="T18" fmla="*/ 5 w 15"/>
                <a:gd name="T19" fmla="*/ 2349 h 22"/>
                <a:gd name="T20" fmla="*/ 6 w 15"/>
                <a:gd name="T21" fmla="*/ 2352 h 22"/>
                <a:gd name="T22" fmla="*/ 14 w 15"/>
                <a:gd name="T23" fmla="*/ 2352 h 22"/>
                <a:gd name="T24" fmla="*/ 13 w 15"/>
                <a:gd name="T25" fmla="*/ 2355 h 22"/>
                <a:gd name="T26" fmla="*/ 14 w 15"/>
                <a:gd name="T27" fmla="*/ 2352 h 22"/>
                <a:gd name="T28" fmla="*/ 10 w 15"/>
                <a:gd name="T29" fmla="*/ 2352 h 22"/>
                <a:gd name="T30" fmla="*/ 10 w 15"/>
                <a:gd name="T31" fmla="*/ 2349 h 22"/>
                <a:gd name="T32" fmla="*/ 10 w 15"/>
                <a:gd name="T33" fmla="*/ 2340 h 22"/>
                <a:gd name="T34" fmla="*/ 10 w 15"/>
                <a:gd name="T35" fmla="*/ 2338 h 22"/>
                <a:gd name="T36" fmla="*/ 15 w 15"/>
                <a:gd name="T37" fmla="*/ 2338 h 22"/>
                <a:gd name="T38" fmla="*/ 15 w 15"/>
                <a:gd name="T39" fmla="*/ 2339 h 22"/>
                <a:gd name="T40" fmla="*/ 15 w 15"/>
                <a:gd name="T41" fmla="*/ 2351 h 22"/>
                <a:gd name="T42" fmla="*/ 14 w 15"/>
                <a:gd name="T43" fmla="*/ 2352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2">
                  <a:moveTo>
                    <a:pt x="13" y="21"/>
                  </a:moveTo>
                  <a:lnTo>
                    <a:pt x="3" y="21"/>
                  </a:lnTo>
                  <a:lnTo>
                    <a:pt x="0" y="17"/>
                  </a:lnTo>
                  <a:lnTo>
                    <a:pt x="0" y="4"/>
                  </a:lnTo>
                  <a:lnTo>
                    <a:pt x="3" y="0"/>
                  </a:lnTo>
                  <a:lnTo>
                    <a:pt x="12" y="0"/>
                  </a:lnTo>
                  <a:lnTo>
                    <a:pt x="15" y="4"/>
                  </a:lnTo>
                  <a:lnTo>
                    <a:pt x="5" y="4"/>
                  </a:lnTo>
                  <a:lnTo>
                    <a:pt x="5" y="6"/>
                  </a:lnTo>
                  <a:lnTo>
                    <a:pt x="5" y="15"/>
                  </a:lnTo>
                  <a:lnTo>
                    <a:pt x="6" y="18"/>
                  </a:lnTo>
                  <a:lnTo>
                    <a:pt x="14" y="18"/>
                  </a:lnTo>
                  <a:lnTo>
                    <a:pt x="13" y="21"/>
                  </a:lnTo>
                  <a:close/>
                  <a:moveTo>
                    <a:pt x="14" y="18"/>
                  </a:moveTo>
                  <a:lnTo>
                    <a:pt x="10" y="18"/>
                  </a:lnTo>
                  <a:lnTo>
                    <a:pt x="10" y="15"/>
                  </a:lnTo>
                  <a:lnTo>
                    <a:pt x="10" y="6"/>
                  </a:lnTo>
                  <a:lnTo>
                    <a:pt x="10" y="4"/>
                  </a:lnTo>
                  <a:lnTo>
                    <a:pt x="15" y="4"/>
                  </a:lnTo>
                  <a:lnTo>
                    <a:pt x="15" y="5"/>
                  </a:lnTo>
                  <a:lnTo>
                    <a:pt x="15" y="17"/>
                  </a:lnTo>
                  <a:lnTo>
                    <a:pt x="1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3" name="AutoShape 2344"/>
            <p:cNvSpPr>
              <a:spLocks/>
            </p:cNvSpPr>
            <p:nvPr/>
          </p:nvSpPr>
          <p:spPr bwMode="auto">
            <a:xfrm>
              <a:off x="7347" y="2424"/>
              <a:ext cx="15" cy="22"/>
            </a:xfrm>
            <a:custGeom>
              <a:avLst/>
              <a:gdLst>
                <a:gd name="T0" fmla="*/ 11 w 15"/>
                <a:gd name="T1" fmla="*/ 2446 h 22"/>
                <a:gd name="T2" fmla="*/ 3 w 15"/>
                <a:gd name="T3" fmla="*/ 2446 h 22"/>
                <a:gd name="T4" fmla="*/ 0 w 15"/>
                <a:gd name="T5" fmla="*/ 2443 h 22"/>
                <a:gd name="T6" fmla="*/ 0 w 15"/>
                <a:gd name="T7" fmla="*/ 2436 h 22"/>
                <a:gd name="T8" fmla="*/ 1 w 15"/>
                <a:gd name="T9" fmla="*/ 2433 h 22"/>
                <a:gd name="T10" fmla="*/ 3 w 15"/>
                <a:gd name="T11" fmla="*/ 2430 h 22"/>
                <a:gd name="T12" fmla="*/ 7 w 15"/>
                <a:gd name="T13" fmla="*/ 2424 h 22"/>
                <a:gd name="T14" fmla="*/ 12 w 15"/>
                <a:gd name="T15" fmla="*/ 2424 h 22"/>
                <a:gd name="T16" fmla="*/ 7 w 15"/>
                <a:gd name="T17" fmla="*/ 2432 h 22"/>
                <a:gd name="T18" fmla="*/ 12 w 15"/>
                <a:gd name="T19" fmla="*/ 2432 h 22"/>
                <a:gd name="T20" fmla="*/ 14 w 15"/>
                <a:gd name="T21" fmla="*/ 2434 h 22"/>
                <a:gd name="T22" fmla="*/ 14 w 15"/>
                <a:gd name="T23" fmla="*/ 2436 h 22"/>
                <a:gd name="T24" fmla="*/ 6 w 15"/>
                <a:gd name="T25" fmla="*/ 2436 h 22"/>
                <a:gd name="T26" fmla="*/ 5 w 15"/>
                <a:gd name="T27" fmla="*/ 2437 h 22"/>
                <a:gd name="T28" fmla="*/ 5 w 15"/>
                <a:gd name="T29" fmla="*/ 2441 h 22"/>
                <a:gd name="T30" fmla="*/ 6 w 15"/>
                <a:gd name="T31" fmla="*/ 2442 h 22"/>
                <a:gd name="T32" fmla="*/ 14 w 15"/>
                <a:gd name="T33" fmla="*/ 2442 h 22"/>
                <a:gd name="T34" fmla="*/ 14 w 15"/>
                <a:gd name="T35" fmla="*/ 2443 h 22"/>
                <a:gd name="T36" fmla="*/ 11 w 15"/>
                <a:gd name="T37" fmla="*/ 2446 h 22"/>
                <a:gd name="T38" fmla="*/ 12 w 15"/>
                <a:gd name="T39" fmla="*/ 2432 h 22"/>
                <a:gd name="T40" fmla="*/ 7 w 15"/>
                <a:gd name="T41" fmla="*/ 2432 h 22"/>
                <a:gd name="T42" fmla="*/ 10 w 15"/>
                <a:gd name="T43" fmla="*/ 2431 h 22"/>
                <a:gd name="T44" fmla="*/ 12 w 15"/>
                <a:gd name="T45" fmla="*/ 2432 h 22"/>
                <a:gd name="T46" fmla="*/ 14 w 15"/>
                <a:gd name="T47" fmla="*/ 2442 h 22"/>
                <a:gd name="T48" fmla="*/ 9 w 15"/>
                <a:gd name="T49" fmla="*/ 2442 h 22"/>
                <a:gd name="T50" fmla="*/ 9 w 15"/>
                <a:gd name="T51" fmla="*/ 2441 h 22"/>
                <a:gd name="T52" fmla="*/ 9 w 15"/>
                <a:gd name="T53" fmla="*/ 2437 h 22"/>
                <a:gd name="T54" fmla="*/ 9 w 15"/>
                <a:gd name="T55" fmla="*/ 2436 h 22"/>
                <a:gd name="T56" fmla="*/ 14 w 15"/>
                <a:gd name="T57" fmla="*/ 2436 h 22"/>
                <a:gd name="T58" fmla="*/ 14 w 15"/>
                <a:gd name="T59" fmla="*/ 2442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 h="22">
                  <a:moveTo>
                    <a:pt x="11" y="22"/>
                  </a:moveTo>
                  <a:lnTo>
                    <a:pt x="3" y="22"/>
                  </a:lnTo>
                  <a:lnTo>
                    <a:pt x="0" y="19"/>
                  </a:lnTo>
                  <a:lnTo>
                    <a:pt x="0" y="12"/>
                  </a:lnTo>
                  <a:lnTo>
                    <a:pt x="1" y="9"/>
                  </a:lnTo>
                  <a:lnTo>
                    <a:pt x="3" y="6"/>
                  </a:lnTo>
                  <a:lnTo>
                    <a:pt x="7" y="0"/>
                  </a:lnTo>
                  <a:lnTo>
                    <a:pt x="12" y="0"/>
                  </a:lnTo>
                  <a:lnTo>
                    <a:pt x="7" y="8"/>
                  </a:lnTo>
                  <a:lnTo>
                    <a:pt x="12" y="8"/>
                  </a:lnTo>
                  <a:lnTo>
                    <a:pt x="14" y="10"/>
                  </a:lnTo>
                  <a:lnTo>
                    <a:pt x="14" y="12"/>
                  </a:lnTo>
                  <a:lnTo>
                    <a:pt x="6" y="12"/>
                  </a:lnTo>
                  <a:lnTo>
                    <a:pt x="5" y="13"/>
                  </a:lnTo>
                  <a:lnTo>
                    <a:pt x="5" y="17"/>
                  </a:lnTo>
                  <a:lnTo>
                    <a:pt x="6" y="18"/>
                  </a:lnTo>
                  <a:lnTo>
                    <a:pt x="14" y="18"/>
                  </a:lnTo>
                  <a:lnTo>
                    <a:pt x="14" y="19"/>
                  </a:lnTo>
                  <a:lnTo>
                    <a:pt x="11" y="22"/>
                  </a:lnTo>
                  <a:close/>
                  <a:moveTo>
                    <a:pt x="12" y="8"/>
                  </a:moveTo>
                  <a:lnTo>
                    <a:pt x="7" y="8"/>
                  </a:lnTo>
                  <a:lnTo>
                    <a:pt x="10" y="7"/>
                  </a:lnTo>
                  <a:lnTo>
                    <a:pt x="12" y="8"/>
                  </a:lnTo>
                  <a:close/>
                  <a:moveTo>
                    <a:pt x="14" y="18"/>
                  </a:moveTo>
                  <a:lnTo>
                    <a:pt x="9" y="18"/>
                  </a:lnTo>
                  <a:lnTo>
                    <a:pt x="9" y="17"/>
                  </a:lnTo>
                  <a:lnTo>
                    <a:pt x="9" y="13"/>
                  </a:lnTo>
                  <a:lnTo>
                    <a:pt x="9" y="12"/>
                  </a:lnTo>
                  <a:lnTo>
                    <a:pt x="14" y="12"/>
                  </a:lnTo>
                  <a:lnTo>
                    <a:pt x="1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4" name="AutoShape 2345"/>
            <p:cNvSpPr>
              <a:spLocks/>
            </p:cNvSpPr>
            <p:nvPr/>
          </p:nvSpPr>
          <p:spPr bwMode="auto">
            <a:xfrm>
              <a:off x="7362" y="2424"/>
              <a:ext cx="15" cy="22"/>
            </a:xfrm>
            <a:custGeom>
              <a:avLst/>
              <a:gdLst>
                <a:gd name="T0" fmla="*/ 12 w 15"/>
                <a:gd name="T1" fmla="*/ 2446 h 22"/>
                <a:gd name="T2" fmla="*/ 2 w 15"/>
                <a:gd name="T3" fmla="*/ 2446 h 22"/>
                <a:gd name="T4" fmla="*/ 0 w 15"/>
                <a:gd name="T5" fmla="*/ 2441 h 22"/>
                <a:gd name="T6" fmla="*/ 0 w 15"/>
                <a:gd name="T7" fmla="*/ 2428 h 22"/>
                <a:gd name="T8" fmla="*/ 3 w 15"/>
                <a:gd name="T9" fmla="*/ 2424 h 22"/>
                <a:gd name="T10" fmla="*/ 12 w 15"/>
                <a:gd name="T11" fmla="*/ 2424 h 22"/>
                <a:gd name="T12" fmla="*/ 14 w 15"/>
                <a:gd name="T13" fmla="*/ 2428 h 22"/>
                <a:gd name="T14" fmla="*/ 5 w 15"/>
                <a:gd name="T15" fmla="*/ 2428 h 22"/>
                <a:gd name="T16" fmla="*/ 5 w 15"/>
                <a:gd name="T17" fmla="*/ 2430 h 22"/>
                <a:gd name="T18" fmla="*/ 5 w 15"/>
                <a:gd name="T19" fmla="*/ 2439 h 22"/>
                <a:gd name="T20" fmla="*/ 5 w 15"/>
                <a:gd name="T21" fmla="*/ 2442 h 22"/>
                <a:gd name="T22" fmla="*/ 14 w 15"/>
                <a:gd name="T23" fmla="*/ 2442 h 22"/>
                <a:gd name="T24" fmla="*/ 12 w 15"/>
                <a:gd name="T25" fmla="*/ 2446 h 22"/>
                <a:gd name="T26" fmla="*/ 14 w 15"/>
                <a:gd name="T27" fmla="*/ 2442 h 22"/>
                <a:gd name="T28" fmla="*/ 9 w 15"/>
                <a:gd name="T29" fmla="*/ 2442 h 22"/>
                <a:gd name="T30" fmla="*/ 10 w 15"/>
                <a:gd name="T31" fmla="*/ 2439 h 22"/>
                <a:gd name="T32" fmla="*/ 10 w 15"/>
                <a:gd name="T33" fmla="*/ 2430 h 22"/>
                <a:gd name="T34" fmla="*/ 9 w 15"/>
                <a:gd name="T35" fmla="*/ 2428 h 22"/>
                <a:gd name="T36" fmla="*/ 14 w 15"/>
                <a:gd name="T37" fmla="*/ 2428 h 22"/>
                <a:gd name="T38" fmla="*/ 14 w 15"/>
                <a:gd name="T39" fmla="*/ 2429 h 22"/>
                <a:gd name="T40" fmla="*/ 14 w 15"/>
                <a:gd name="T41" fmla="*/ 2441 h 22"/>
                <a:gd name="T42" fmla="*/ 14 w 15"/>
                <a:gd name="T43" fmla="*/ 2442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2">
                  <a:moveTo>
                    <a:pt x="12" y="22"/>
                  </a:moveTo>
                  <a:lnTo>
                    <a:pt x="2" y="22"/>
                  </a:lnTo>
                  <a:lnTo>
                    <a:pt x="0" y="17"/>
                  </a:lnTo>
                  <a:lnTo>
                    <a:pt x="0" y="4"/>
                  </a:lnTo>
                  <a:lnTo>
                    <a:pt x="3" y="0"/>
                  </a:lnTo>
                  <a:lnTo>
                    <a:pt x="12" y="0"/>
                  </a:lnTo>
                  <a:lnTo>
                    <a:pt x="14" y="4"/>
                  </a:lnTo>
                  <a:lnTo>
                    <a:pt x="5" y="4"/>
                  </a:lnTo>
                  <a:lnTo>
                    <a:pt x="5" y="6"/>
                  </a:lnTo>
                  <a:lnTo>
                    <a:pt x="5" y="15"/>
                  </a:lnTo>
                  <a:lnTo>
                    <a:pt x="5" y="18"/>
                  </a:lnTo>
                  <a:lnTo>
                    <a:pt x="14" y="18"/>
                  </a:lnTo>
                  <a:lnTo>
                    <a:pt x="12" y="22"/>
                  </a:lnTo>
                  <a:close/>
                  <a:moveTo>
                    <a:pt x="14" y="18"/>
                  </a:moveTo>
                  <a:lnTo>
                    <a:pt x="9" y="18"/>
                  </a:lnTo>
                  <a:lnTo>
                    <a:pt x="10" y="15"/>
                  </a:lnTo>
                  <a:lnTo>
                    <a:pt x="10" y="6"/>
                  </a:lnTo>
                  <a:lnTo>
                    <a:pt x="9" y="4"/>
                  </a:lnTo>
                  <a:lnTo>
                    <a:pt x="14" y="4"/>
                  </a:lnTo>
                  <a:lnTo>
                    <a:pt x="14" y="5"/>
                  </a:lnTo>
                  <a:lnTo>
                    <a:pt x="14" y="17"/>
                  </a:lnTo>
                  <a:lnTo>
                    <a:pt x="1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5" name="Rectangle 2346"/>
            <p:cNvSpPr>
              <a:spLocks noChangeArrowheads="1"/>
            </p:cNvSpPr>
            <p:nvPr/>
          </p:nvSpPr>
          <p:spPr bwMode="auto">
            <a:xfrm>
              <a:off x="7440" y="2296"/>
              <a:ext cx="5" cy="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36" name="AutoShape 2347"/>
            <p:cNvSpPr>
              <a:spLocks/>
            </p:cNvSpPr>
            <p:nvPr/>
          </p:nvSpPr>
          <p:spPr bwMode="auto">
            <a:xfrm>
              <a:off x="7450" y="2296"/>
              <a:ext cx="15" cy="21"/>
            </a:xfrm>
            <a:custGeom>
              <a:avLst/>
              <a:gdLst>
                <a:gd name="T0" fmla="*/ 1 w 15"/>
                <a:gd name="T1" fmla="*/ 2302 h 21"/>
                <a:gd name="T2" fmla="*/ 1 w 15"/>
                <a:gd name="T3" fmla="*/ 2298 h 21"/>
                <a:gd name="T4" fmla="*/ 3 w 15"/>
                <a:gd name="T5" fmla="*/ 2297 h 21"/>
                <a:gd name="T6" fmla="*/ 5 w 15"/>
                <a:gd name="T7" fmla="*/ 2296 h 21"/>
                <a:gd name="T8" fmla="*/ 11 w 15"/>
                <a:gd name="T9" fmla="*/ 2296 h 21"/>
                <a:gd name="T10" fmla="*/ 13 w 15"/>
                <a:gd name="T11" fmla="*/ 2298 h 21"/>
                <a:gd name="T12" fmla="*/ 13 w 15"/>
                <a:gd name="T13" fmla="*/ 2300 h 21"/>
                <a:gd name="T14" fmla="*/ 4 w 15"/>
                <a:gd name="T15" fmla="*/ 2300 h 21"/>
                <a:gd name="T16" fmla="*/ 2 w 15"/>
                <a:gd name="T17" fmla="*/ 2301 h 21"/>
                <a:gd name="T18" fmla="*/ 1 w 15"/>
                <a:gd name="T19" fmla="*/ 2302 h 21"/>
                <a:gd name="T20" fmla="*/ 14 w 15"/>
                <a:gd name="T21" fmla="*/ 2317 h 21"/>
                <a:gd name="T22" fmla="*/ 0 w 15"/>
                <a:gd name="T23" fmla="*/ 2317 h 21"/>
                <a:gd name="T24" fmla="*/ 0 w 15"/>
                <a:gd name="T25" fmla="*/ 2317 h 21"/>
                <a:gd name="T26" fmla="*/ 3 w 15"/>
                <a:gd name="T27" fmla="*/ 2314 h 21"/>
                <a:gd name="T28" fmla="*/ 5 w 15"/>
                <a:gd name="T29" fmla="*/ 2311 h 21"/>
                <a:gd name="T30" fmla="*/ 8 w 15"/>
                <a:gd name="T31" fmla="*/ 2306 h 21"/>
                <a:gd name="T32" fmla="*/ 8 w 15"/>
                <a:gd name="T33" fmla="*/ 2305 h 21"/>
                <a:gd name="T34" fmla="*/ 9 w 15"/>
                <a:gd name="T35" fmla="*/ 2301 h 21"/>
                <a:gd name="T36" fmla="*/ 7 w 15"/>
                <a:gd name="T37" fmla="*/ 2300 h 21"/>
                <a:gd name="T38" fmla="*/ 13 w 15"/>
                <a:gd name="T39" fmla="*/ 2300 h 21"/>
                <a:gd name="T40" fmla="*/ 13 w 15"/>
                <a:gd name="T41" fmla="*/ 2305 h 21"/>
                <a:gd name="T42" fmla="*/ 11 w 15"/>
                <a:gd name="T43" fmla="*/ 2308 h 21"/>
                <a:gd name="T44" fmla="*/ 8 w 15"/>
                <a:gd name="T45" fmla="*/ 2313 h 21"/>
                <a:gd name="T46" fmla="*/ 14 w 15"/>
                <a:gd name="T47" fmla="*/ 2313 h 21"/>
                <a:gd name="T48" fmla="*/ 14 w 15"/>
                <a:gd name="T49" fmla="*/ 2317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21">
                  <a:moveTo>
                    <a:pt x="1" y="6"/>
                  </a:moveTo>
                  <a:lnTo>
                    <a:pt x="1" y="2"/>
                  </a:lnTo>
                  <a:lnTo>
                    <a:pt x="3" y="1"/>
                  </a:lnTo>
                  <a:lnTo>
                    <a:pt x="5" y="0"/>
                  </a:lnTo>
                  <a:lnTo>
                    <a:pt x="11" y="0"/>
                  </a:lnTo>
                  <a:lnTo>
                    <a:pt x="13" y="2"/>
                  </a:lnTo>
                  <a:lnTo>
                    <a:pt x="13" y="4"/>
                  </a:lnTo>
                  <a:lnTo>
                    <a:pt x="4" y="4"/>
                  </a:lnTo>
                  <a:lnTo>
                    <a:pt x="2" y="5"/>
                  </a:lnTo>
                  <a:lnTo>
                    <a:pt x="1" y="6"/>
                  </a:lnTo>
                  <a:close/>
                  <a:moveTo>
                    <a:pt x="14" y="21"/>
                  </a:moveTo>
                  <a:lnTo>
                    <a:pt x="0" y="21"/>
                  </a:lnTo>
                  <a:lnTo>
                    <a:pt x="3" y="18"/>
                  </a:lnTo>
                  <a:lnTo>
                    <a:pt x="5" y="15"/>
                  </a:lnTo>
                  <a:lnTo>
                    <a:pt x="8" y="10"/>
                  </a:lnTo>
                  <a:lnTo>
                    <a:pt x="8" y="9"/>
                  </a:lnTo>
                  <a:lnTo>
                    <a:pt x="9" y="5"/>
                  </a:lnTo>
                  <a:lnTo>
                    <a:pt x="7" y="4"/>
                  </a:lnTo>
                  <a:lnTo>
                    <a:pt x="13" y="4"/>
                  </a:lnTo>
                  <a:lnTo>
                    <a:pt x="13" y="9"/>
                  </a:lnTo>
                  <a:lnTo>
                    <a:pt x="11" y="12"/>
                  </a:lnTo>
                  <a:lnTo>
                    <a:pt x="8" y="17"/>
                  </a:lnTo>
                  <a:lnTo>
                    <a:pt x="14" y="17"/>
                  </a:lnTo>
                  <a:lnTo>
                    <a:pt x="14"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AutoShape 2348"/>
            <p:cNvSpPr>
              <a:spLocks/>
            </p:cNvSpPr>
            <p:nvPr/>
          </p:nvSpPr>
          <p:spPr bwMode="auto">
            <a:xfrm>
              <a:off x="7464" y="2296"/>
              <a:ext cx="15" cy="22"/>
            </a:xfrm>
            <a:custGeom>
              <a:avLst/>
              <a:gdLst>
                <a:gd name="T0" fmla="*/ 12 w 15"/>
                <a:gd name="T1" fmla="*/ 2317 h 22"/>
                <a:gd name="T2" fmla="*/ 2 w 15"/>
                <a:gd name="T3" fmla="*/ 2317 h 22"/>
                <a:gd name="T4" fmla="*/ 0 w 15"/>
                <a:gd name="T5" fmla="*/ 2313 h 22"/>
                <a:gd name="T6" fmla="*/ 0 w 15"/>
                <a:gd name="T7" fmla="*/ 2300 h 22"/>
                <a:gd name="T8" fmla="*/ 3 w 15"/>
                <a:gd name="T9" fmla="*/ 2296 h 22"/>
                <a:gd name="T10" fmla="*/ 12 w 15"/>
                <a:gd name="T11" fmla="*/ 2296 h 22"/>
                <a:gd name="T12" fmla="*/ 14 w 15"/>
                <a:gd name="T13" fmla="*/ 2300 h 22"/>
                <a:gd name="T14" fmla="*/ 5 w 15"/>
                <a:gd name="T15" fmla="*/ 2300 h 22"/>
                <a:gd name="T16" fmla="*/ 5 w 15"/>
                <a:gd name="T17" fmla="*/ 2302 h 22"/>
                <a:gd name="T18" fmla="*/ 5 w 15"/>
                <a:gd name="T19" fmla="*/ 2311 h 22"/>
                <a:gd name="T20" fmla="*/ 5 w 15"/>
                <a:gd name="T21" fmla="*/ 2313 h 22"/>
                <a:gd name="T22" fmla="*/ 14 w 15"/>
                <a:gd name="T23" fmla="*/ 2313 h 22"/>
                <a:gd name="T24" fmla="*/ 12 w 15"/>
                <a:gd name="T25" fmla="*/ 2317 h 22"/>
                <a:gd name="T26" fmla="*/ 14 w 15"/>
                <a:gd name="T27" fmla="*/ 2313 h 22"/>
                <a:gd name="T28" fmla="*/ 9 w 15"/>
                <a:gd name="T29" fmla="*/ 2313 h 22"/>
                <a:gd name="T30" fmla="*/ 10 w 15"/>
                <a:gd name="T31" fmla="*/ 2311 h 22"/>
                <a:gd name="T32" fmla="*/ 10 w 15"/>
                <a:gd name="T33" fmla="*/ 2302 h 22"/>
                <a:gd name="T34" fmla="*/ 9 w 15"/>
                <a:gd name="T35" fmla="*/ 2300 h 22"/>
                <a:gd name="T36" fmla="*/ 14 w 15"/>
                <a:gd name="T37" fmla="*/ 2300 h 22"/>
                <a:gd name="T38" fmla="*/ 15 w 15"/>
                <a:gd name="T39" fmla="*/ 2301 h 22"/>
                <a:gd name="T40" fmla="*/ 14 w 15"/>
                <a:gd name="T41" fmla="*/ 2313 h 22"/>
                <a:gd name="T42" fmla="*/ 14 w 15"/>
                <a:gd name="T43" fmla="*/ 2313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2">
                  <a:moveTo>
                    <a:pt x="12" y="21"/>
                  </a:moveTo>
                  <a:lnTo>
                    <a:pt x="2" y="21"/>
                  </a:lnTo>
                  <a:lnTo>
                    <a:pt x="0" y="17"/>
                  </a:lnTo>
                  <a:lnTo>
                    <a:pt x="0" y="4"/>
                  </a:lnTo>
                  <a:lnTo>
                    <a:pt x="3" y="0"/>
                  </a:lnTo>
                  <a:lnTo>
                    <a:pt x="12" y="0"/>
                  </a:lnTo>
                  <a:lnTo>
                    <a:pt x="14" y="4"/>
                  </a:lnTo>
                  <a:lnTo>
                    <a:pt x="5" y="4"/>
                  </a:lnTo>
                  <a:lnTo>
                    <a:pt x="5" y="6"/>
                  </a:lnTo>
                  <a:lnTo>
                    <a:pt x="5" y="15"/>
                  </a:lnTo>
                  <a:lnTo>
                    <a:pt x="5" y="17"/>
                  </a:lnTo>
                  <a:lnTo>
                    <a:pt x="14" y="17"/>
                  </a:lnTo>
                  <a:lnTo>
                    <a:pt x="12" y="21"/>
                  </a:lnTo>
                  <a:close/>
                  <a:moveTo>
                    <a:pt x="14" y="17"/>
                  </a:moveTo>
                  <a:lnTo>
                    <a:pt x="9" y="17"/>
                  </a:lnTo>
                  <a:lnTo>
                    <a:pt x="10" y="15"/>
                  </a:lnTo>
                  <a:lnTo>
                    <a:pt x="10" y="6"/>
                  </a:lnTo>
                  <a:lnTo>
                    <a:pt x="9" y="4"/>
                  </a:lnTo>
                  <a:lnTo>
                    <a:pt x="14" y="4"/>
                  </a:lnTo>
                  <a:lnTo>
                    <a:pt x="15" y="5"/>
                  </a:lnTo>
                  <a:lnTo>
                    <a:pt x="14"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8" name="Rectangle 2349"/>
            <p:cNvSpPr>
              <a:spLocks noChangeArrowheads="1"/>
            </p:cNvSpPr>
            <p:nvPr/>
          </p:nvSpPr>
          <p:spPr bwMode="auto">
            <a:xfrm>
              <a:off x="7526" y="2333"/>
              <a:ext cx="5" cy="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39" name="AutoShape 2350"/>
            <p:cNvSpPr>
              <a:spLocks/>
            </p:cNvSpPr>
            <p:nvPr/>
          </p:nvSpPr>
          <p:spPr bwMode="auto">
            <a:xfrm>
              <a:off x="7536" y="2333"/>
              <a:ext cx="13" cy="21"/>
            </a:xfrm>
            <a:custGeom>
              <a:avLst/>
              <a:gdLst>
                <a:gd name="T0" fmla="*/ 1 w 13"/>
                <a:gd name="T1" fmla="*/ 2345 h 21"/>
                <a:gd name="T2" fmla="*/ 1 w 13"/>
                <a:gd name="T3" fmla="*/ 2333 h 21"/>
                <a:gd name="T4" fmla="*/ 12 w 13"/>
                <a:gd name="T5" fmla="*/ 2333 h 21"/>
                <a:gd name="T6" fmla="*/ 12 w 13"/>
                <a:gd name="T7" fmla="*/ 2337 h 21"/>
                <a:gd name="T8" fmla="*/ 6 w 13"/>
                <a:gd name="T9" fmla="*/ 2337 h 21"/>
                <a:gd name="T10" fmla="*/ 6 w 13"/>
                <a:gd name="T11" fmla="*/ 2341 h 21"/>
                <a:gd name="T12" fmla="*/ 11 w 13"/>
                <a:gd name="T13" fmla="*/ 2341 h 21"/>
                <a:gd name="T14" fmla="*/ 13 w 13"/>
                <a:gd name="T15" fmla="*/ 2344 h 21"/>
                <a:gd name="T16" fmla="*/ 13 w 13"/>
                <a:gd name="T17" fmla="*/ 2344 h 21"/>
                <a:gd name="T18" fmla="*/ 6 w 13"/>
                <a:gd name="T19" fmla="*/ 2344 h 21"/>
                <a:gd name="T20" fmla="*/ 1 w 13"/>
                <a:gd name="T21" fmla="*/ 2345 h 21"/>
                <a:gd name="T22" fmla="*/ 11 w 13"/>
                <a:gd name="T23" fmla="*/ 2341 h 21"/>
                <a:gd name="T24" fmla="*/ 6 w 13"/>
                <a:gd name="T25" fmla="*/ 2341 h 21"/>
                <a:gd name="T26" fmla="*/ 10 w 13"/>
                <a:gd name="T27" fmla="*/ 2341 h 21"/>
                <a:gd name="T28" fmla="*/ 11 w 13"/>
                <a:gd name="T29" fmla="*/ 2341 h 21"/>
                <a:gd name="T30" fmla="*/ 13 w 13"/>
                <a:gd name="T31" fmla="*/ 2351 h 21"/>
                <a:gd name="T32" fmla="*/ 7 w 13"/>
                <a:gd name="T33" fmla="*/ 2351 h 21"/>
                <a:gd name="T34" fmla="*/ 8 w 13"/>
                <a:gd name="T35" fmla="*/ 2349 h 21"/>
                <a:gd name="T36" fmla="*/ 8 w 13"/>
                <a:gd name="T37" fmla="*/ 2345 h 21"/>
                <a:gd name="T38" fmla="*/ 6 w 13"/>
                <a:gd name="T39" fmla="*/ 2344 h 21"/>
                <a:gd name="T40" fmla="*/ 13 w 13"/>
                <a:gd name="T41" fmla="*/ 2344 h 21"/>
                <a:gd name="T42" fmla="*/ 13 w 13"/>
                <a:gd name="T43" fmla="*/ 2351 h 21"/>
                <a:gd name="T44" fmla="*/ 10 w 13"/>
                <a:gd name="T45" fmla="*/ 2354 h 21"/>
                <a:gd name="T46" fmla="*/ 4 w 13"/>
                <a:gd name="T47" fmla="*/ 2354 h 21"/>
                <a:gd name="T48" fmla="*/ 1 w 13"/>
                <a:gd name="T49" fmla="*/ 2354 h 21"/>
                <a:gd name="T50" fmla="*/ 0 w 13"/>
                <a:gd name="T51" fmla="*/ 2353 h 21"/>
                <a:gd name="T52" fmla="*/ 0 w 13"/>
                <a:gd name="T53" fmla="*/ 2349 h 21"/>
                <a:gd name="T54" fmla="*/ 2 w 13"/>
                <a:gd name="T55" fmla="*/ 2350 h 21"/>
                <a:gd name="T56" fmla="*/ 3 w 13"/>
                <a:gd name="T57" fmla="*/ 2351 h 21"/>
                <a:gd name="T58" fmla="*/ 13 w 13"/>
                <a:gd name="T59" fmla="*/ 2351 h 21"/>
                <a:gd name="T60" fmla="*/ 13 w 13"/>
                <a:gd name="T61" fmla="*/ 2352 h 21"/>
                <a:gd name="T62" fmla="*/ 10 w 13"/>
                <a:gd name="T63" fmla="*/ 2354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 h="21">
                  <a:moveTo>
                    <a:pt x="1" y="12"/>
                  </a:moveTo>
                  <a:lnTo>
                    <a:pt x="1" y="0"/>
                  </a:lnTo>
                  <a:lnTo>
                    <a:pt x="12" y="0"/>
                  </a:lnTo>
                  <a:lnTo>
                    <a:pt x="12" y="4"/>
                  </a:lnTo>
                  <a:lnTo>
                    <a:pt x="6" y="4"/>
                  </a:lnTo>
                  <a:lnTo>
                    <a:pt x="6" y="8"/>
                  </a:lnTo>
                  <a:lnTo>
                    <a:pt x="11" y="8"/>
                  </a:lnTo>
                  <a:lnTo>
                    <a:pt x="13" y="11"/>
                  </a:lnTo>
                  <a:lnTo>
                    <a:pt x="6" y="11"/>
                  </a:lnTo>
                  <a:lnTo>
                    <a:pt x="1" y="12"/>
                  </a:lnTo>
                  <a:close/>
                  <a:moveTo>
                    <a:pt x="11" y="8"/>
                  </a:moveTo>
                  <a:lnTo>
                    <a:pt x="6" y="8"/>
                  </a:lnTo>
                  <a:lnTo>
                    <a:pt x="10" y="8"/>
                  </a:lnTo>
                  <a:lnTo>
                    <a:pt x="11" y="8"/>
                  </a:lnTo>
                  <a:close/>
                  <a:moveTo>
                    <a:pt x="13" y="18"/>
                  </a:moveTo>
                  <a:lnTo>
                    <a:pt x="7" y="18"/>
                  </a:lnTo>
                  <a:lnTo>
                    <a:pt x="8" y="16"/>
                  </a:lnTo>
                  <a:lnTo>
                    <a:pt x="8" y="12"/>
                  </a:lnTo>
                  <a:lnTo>
                    <a:pt x="6" y="11"/>
                  </a:lnTo>
                  <a:lnTo>
                    <a:pt x="13" y="11"/>
                  </a:lnTo>
                  <a:lnTo>
                    <a:pt x="13" y="18"/>
                  </a:lnTo>
                  <a:close/>
                  <a:moveTo>
                    <a:pt x="10" y="21"/>
                  </a:moveTo>
                  <a:lnTo>
                    <a:pt x="4" y="21"/>
                  </a:lnTo>
                  <a:lnTo>
                    <a:pt x="1" y="21"/>
                  </a:lnTo>
                  <a:lnTo>
                    <a:pt x="0" y="20"/>
                  </a:lnTo>
                  <a:lnTo>
                    <a:pt x="0" y="16"/>
                  </a:lnTo>
                  <a:lnTo>
                    <a:pt x="2" y="17"/>
                  </a:lnTo>
                  <a:lnTo>
                    <a:pt x="3" y="18"/>
                  </a:lnTo>
                  <a:lnTo>
                    <a:pt x="13" y="18"/>
                  </a:lnTo>
                  <a:lnTo>
                    <a:pt x="13" y="19"/>
                  </a:lnTo>
                  <a:lnTo>
                    <a:pt x="10"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0" name="AutoShape 2351"/>
            <p:cNvSpPr>
              <a:spLocks/>
            </p:cNvSpPr>
            <p:nvPr/>
          </p:nvSpPr>
          <p:spPr bwMode="auto">
            <a:xfrm>
              <a:off x="7549" y="2333"/>
              <a:ext cx="15" cy="22"/>
            </a:xfrm>
            <a:custGeom>
              <a:avLst/>
              <a:gdLst>
                <a:gd name="T0" fmla="*/ 12 w 15"/>
                <a:gd name="T1" fmla="*/ 2354 h 22"/>
                <a:gd name="T2" fmla="*/ 2 w 15"/>
                <a:gd name="T3" fmla="*/ 2354 h 22"/>
                <a:gd name="T4" fmla="*/ 0 w 15"/>
                <a:gd name="T5" fmla="*/ 2350 h 22"/>
                <a:gd name="T6" fmla="*/ 0 w 15"/>
                <a:gd name="T7" fmla="*/ 2337 h 22"/>
                <a:gd name="T8" fmla="*/ 3 w 15"/>
                <a:gd name="T9" fmla="*/ 2333 h 22"/>
                <a:gd name="T10" fmla="*/ 12 w 15"/>
                <a:gd name="T11" fmla="*/ 2333 h 22"/>
                <a:gd name="T12" fmla="*/ 14 w 15"/>
                <a:gd name="T13" fmla="*/ 2337 h 22"/>
                <a:gd name="T14" fmla="*/ 5 w 15"/>
                <a:gd name="T15" fmla="*/ 2337 h 22"/>
                <a:gd name="T16" fmla="*/ 5 w 15"/>
                <a:gd name="T17" fmla="*/ 2339 h 22"/>
                <a:gd name="T18" fmla="*/ 4 w 15"/>
                <a:gd name="T19" fmla="*/ 2348 h 22"/>
                <a:gd name="T20" fmla="*/ 5 w 15"/>
                <a:gd name="T21" fmla="*/ 2350 h 22"/>
                <a:gd name="T22" fmla="*/ 14 w 15"/>
                <a:gd name="T23" fmla="*/ 2350 h 22"/>
                <a:gd name="T24" fmla="*/ 12 w 15"/>
                <a:gd name="T25" fmla="*/ 2354 h 22"/>
                <a:gd name="T26" fmla="*/ 14 w 15"/>
                <a:gd name="T27" fmla="*/ 2350 h 22"/>
                <a:gd name="T28" fmla="*/ 9 w 15"/>
                <a:gd name="T29" fmla="*/ 2350 h 22"/>
                <a:gd name="T30" fmla="*/ 9 w 15"/>
                <a:gd name="T31" fmla="*/ 2348 h 22"/>
                <a:gd name="T32" fmla="*/ 9 w 15"/>
                <a:gd name="T33" fmla="*/ 2339 h 22"/>
                <a:gd name="T34" fmla="*/ 9 w 15"/>
                <a:gd name="T35" fmla="*/ 2337 h 22"/>
                <a:gd name="T36" fmla="*/ 14 w 15"/>
                <a:gd name="T37" fmla="*/ 2337 h 22"/>
                <a:gd name="T38" fmla="*/ 14 w 15"/>
                <a:gd name="T39" fmla="*/ 2337 h 22"/>
                <a:gd name="T40" fmla="*/ 14 w 15"/>
                <a:gd name="T41" fmla="*/ 2350 h 22"/>
                <a:gd name="T42" fmla="*/ 14 w 15"/>
                <a:gd name="T43" fmla="*/ 235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2">
                  <a:moveTo>
                    <a:pt x="12" y="21"/>
                  </a:moveTo>
                  <a:lnTo>
                    <a:pt x="2" y="21"/>
                  </a:lnTo>
                  <a:lnTo>
                    <a:pt x="0" y="17"/>
                  </a:lnTo>
                  <a:lnTo>
                    <a:pt x="0" y="4"/>
                  </a:lnTo>
                  <a:lnTo>
                    <a:pt x="3" y="0"/>
                  </a:lnTo>
                  <a:lnTo>
                    <a:pt x="12" y="0"/>
                  </a:lnTo>
                  <a:lnTo>
                    <a:pt x="14" y="4"/>
                  </a:lnTo>
                  <a:lnTo>
                    <a:pt x="5" y="4"/>
                  </a:lnTo>
                  <a:lnTo>
                    <a:pt x="5" y="6"/>
                  </a:lnTo>
                  <a:lnTo>
                    <a:pt x="4" y="15"/>
                  </a:lnTo>
                  <a:lnTo>
                    <a:pt x="5" y="17"/>
                  </a:lnTo>
                  <a:lnTo>
                    <a:pt x="14" y="17"/>
                  </a:lnTo>
                  <a:lnTo>
                    <a:pt x="12" y="21"/>
                  </a:lnTo>
                  <a:close/>
                  <a:moveTo>
                    <a:pt x="14" y="17"/>
                  </a:moveTo>
                  <a:lnTo>
                    <a:pt x="9" y="17"/>
                  </a:lnTo>
                  <a:lnTo>
                    <a:pt x="9" y="15"/>
                  </a:lnTo>
                  <a:lnTo>
                    <a:pt x="9" y="6"/>
                  </a:lnTo>
                  <a:lnTo>
                    <a:pt x="9" y="4"/>
                  </a:lnTo>
                  <a:lnTo>
                    <a:pt x="14" y="4"/>
                  </a:lnTo>
                  <a:lnTo>
                    <a:pt x="14"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1" name="AutoShape 2352"/>
            <p:cNvSpPr>
              <a:spLocks/>
            </p:cNvSpPr>
            <p:nvPr/>
          </p:nvSpPr>
          <p:spPr bwMode="auto">
            <a:xfrm>
              <a:off x="7421" y="2477"/>
              <a:ext cx="15" cy="22"/>
            </a:xfrm>
            <a:custGeom>
              <a:avLst/>
              <a:gdLst>
                <a:gd name="T0" fmla="*/ 12 w 15"/>
                <a:gd name="T1" fmla="*/ 2499 h 22"/>
                <a:gd name="T2" fmla="*/ 2 w 15"/>
                <a:gd name="T3" fmla="*/ 2499 h 22"/>
                <a:gd name="T4" fmla="*/ 0 w 15"/>
                <a:gd name="T5" fmla="*/ 2494 h 22"/>
                <a:gd name="T6" fmla="*/ 0 w 15"/>
                <a:gd name="T7" fmla="*/ 2481 h 22"/>
                <a:gd name="T8" fmla="*/ 3 w 15"/>
                <a:gd name="T9" fmla="*/ 2477 h 22"/>
                <a:gd name="T10" fmla="*/ 12 w 15"/>
                <a:gd name="T11" fmla="*/ 2477 h 22"/>
                <a:gd name="T12" fmla="*/ 14 w 15"/>
                <a:gd name="T13" fmla="*/ 2481 h 22"/>
                <a:gd name="T14" fmla="*/ 5 w 15"/>
                <a:gd name="T15" fmla="*/ 2481 h 22"/>
                <a:gd name="T16" fmla="*/ 5 w 15"/>
                <a:gd name="T17" fmla="*/ 2483 h 22"/>
                <a:gd name="T18" fmla="*/ 5 w 15"/>
                <a:gd name="T19" fmla="*/ 2492 h 22"/>
                <a:gd name="T20" fmla="*/ 5 w 15"/>
                <a:gd name="T21" fmla="*/ 2495 h 22"/>
                <a:gd name="T22" fmla="*/ 14 w 15"/>
                <a:gd name="T23" fmla="*/ 2495 h 22"/>
                <a:gd name="T24" fmla="*/ 12 w 15"/>
                <a:gd name="T25" fmla="*/ 2499 h 22"/>
                <a:gd name="T26" fmla="*/ 14 w 15"/>
                <a:gd name="T27" fmla="*/ 2495 h 22"/>
                <a:gd name="T28" fmla="*/ 9 w 15"/>
                <a:gd name="T29" fmla="*/ 2495 h 22"/>
                <a:gd name="T30" fmla="*/ 9 w 15"/>
                <a:gd name="T31" fmla="*/ 2492 h 22"/>
                <a:gd name="T32" fmla="*/ 10 w 15"/>
                <a:gd name="T33" fmla="*/ 2483 h 22"/>
                <a:gd name="T34" fmla="*/ 9 w 15"/>
                <a:gd name="T35" fmla="*/ 2481 h 22"/>
                <a:gd name="T36" fmla="*/ 14 w 15"/>
                <a:gd name="T37" fmla="*/ 2481 h 22"/>
                <a:gd name="T38" fmla="*/ 14 w 15"/>
                <a:gd name="T39" fmla="*/ 2482 h 22"/>
                <a:gd name="T40" fmla="*/ 14 w 15"/>
                <a:gd name="T41" fmla="*/ 2494 h 22"/>
                <a:gd name="T42" fmla="*/ 14 w 15"/>
                <a:gd name="T43" fmla="*/ 2495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2">
                  <a:moveTo>
                    <a:pt x="12" y="22"/>
                  </a:moveTo>
                  <a:lnTo>
                    <a:pt x="2" y="22"/>
                  </a:lnTo>
                  <a:lnTo>
                    <a:pt x="0" y="17"/>
                  </a:lnTo>
                  <a:lnTo>
                    <a:pt x="0" y="4"/>
                  </a:lnTo>
                  <a:lnTo>
                    <a:pt x="3" y="0"/>
                  </a:lnTo>
                  <a:lnTo>
                    <a:pt x="12" y="0"/>
                  </a:lnTo>
                  <a:lnTo>
                    <a:pt x="14" y="4"/>
                  </a:lnTo>
                  <a:lnTo>
                    <a:pt x="5" y="4"/>
                  </a:lnTo>
                  <a:lnTo>
                    <a:pt x="5" y="6"/>
                  </a:lnTo>
                  <a:lnTo>
                    <a:pt x="5" y="15"/>
                  </a:lnTo>
                  <a:lnTo>
                    <a:pt x="5" y="18"/>
                  </a:lnTo>
                  <a:lnTo>
                    <a:pt x="14" y="18"/>
                  </a:lnTo>
                  <a:lnTo>
                    <a:pt x="12" y="22"/>
                  </a:lnTo>
                  <a:close/>
                  <a:moveTo>
                    <a:pt x="14" y="18"/>
                  </a:moveTo>
                  <a:lnTo>
                    <a:pt x="9" y="18"/>
                  </a:lnTo>
                  <a:lnTo>
                    <a:pt x="9" y="15"/>
                  </a:lnTo>
                  <a:lnTo>
                    <a:pt x="10" y="6"/>
                  </a:lnTo>
                  <a:lnTo>
                    <a:pt x="9" y="4"/>
                  </a:lnTo>
                  <a:lnTo>
                    <a:pt x="14" y="4"/>
                  </a:lnTo>
                  <a:lnTo>
                    <a:pt x="14" y="5"/>
                  </a:lnTo>
                  <a:lnTo>
                    <a:pt x="14" y="17"/>
                  </a:lnTo>
                  <a:lnTo>
                    <a:pt x="14" y="1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2" name="Picture 2353"/>
            <p:cNvPicPr>
              <a:picLocks noChangeAspect="1" noChangeArrowheads="1"/>
            </p:cNvPicPr>
            <p:nvPr/>
          </p:nvPicPr>
          <p:blipFill>
            <a:blip r:embed="rId32" cstate="print"/>
            <a:srcRect/>
            <a:stretch>
              <a:fillRect/>
            </a:stretch>
          </p:blipFill>
          <p:spPr bwMode="auto">
            <a:xfrm>
              <a:off x="7512" y="2457"/>
              <a:ext cx="38" cy="38"/>
            </a:xfrm>
            <a:prstGeom prst="rect">
              <a:avLst/>
            </a:prstGeom>
            <a:noFill/>
          </p:spPr>
        </p:pic>
        <p:sp>
          <p:nvSpPr>
            <p:cNvPr id="143" name="AutoShape 2354"/>
            <p:cNvSpPr>
              <a:spLocks/>
            </p:cNvSpPr>
            <p:nvPr/>
          </p:nvSpPr>
          <p:spPr bwMode="auto">
            <a:xfrm>
              <a:off x="7360" y="2221"/>
              <a:ext cx="41" cy="33"/>
            </a:xfrm>
            <a:custGeom>
              <a:avLst/>
              <a:gdLst>
                <a:gd name="T0" fmla="*/ 0 w 41"/>
                <a:gd name="T1" fmla="*/ 2246 h 33"/>
                <a:gd name="T2" fmla="*/ 9 w 41"/>
                <a:gd name="T3" fmla="*/ 2233 h 33"/>
                <a:gd name="T4" fmla="*/ 19 w 41"/>
                <a:gd name="T5" fmla="*/ 2222 h 33"/>
                <a:gd name="T6" fmla="*/ 11 w 41"/>
                <a:gd name="T7" fmla="*/ 2224 h 33"/>
                <a:gd name="T8" fmla="*/ 2 w 41"/>
                <a:gd name="T9" fmla="*/ 2238 h 33"/>
                <a:gd name="T10" fmla="*/ 40 w 41"/>
                <a:gd name="T11" fmla="*/ 2244 h 33"/>
                <a:gd name="T12" fmla="*/ 40 w 41"/>
                <a:gd name="T13" fmla="*/ 2244 h 33"/>
                <a:gd name="T14" fmla="*/ 17 w 41"/>
                <a:gd name="T15" fmla="*/ 2224 h 33"/>
                <a:gd name="T16" fmla="*/ 19 w 41"/>
                <a:gd name="T17" fmla="*/ 2241 h 33"/>
                <a:gd name="T18" fmla="*/ 40 w 41"/>
                <a:gd name="T19" fmla="*/ 2244 h 33"/>
                <a:gd name="T20" fmla="*/ 5 w 41"/>
                <a:gd name="T21" fmla="*/ 2254 h 33"/>
                <a:gd name="T22" fmla="*/ 3 w 41"/>
                <a:gd name="T23" fmla="*/ 2247 h 33"/>
                <a:gd name="T24" fmla="*/ 4 w 41"/>
                <a:gd name="T25" fmla="*/ 2246 h 33"/>
                <a:gd name="T26" fmla="*/ 6 w 41"/>
                <a:gd name="T27" fmla="*/ 2246 h 33"/>
                <a:gd name="T28" fmla="*/ 5 w 41"/>
                <a:gd name="T29" fmla="*/ 2251 h 33"/>
                <a:gd name="T30" fmla="*/ 13 w 41"/>
                <a:gd name="T31" fmla="*/ 2252 h 33"/>
                <a:gd name="T32" fmla="*/ 13 w 41"/>
                <a:gd name="T33" fmla="*/ 2252 h 33"/>
                <a:gd name="T34" fmla="*/ 12 w 41"/>
                <a:gd name="T35" fmla="*/ 2251 h 33"/>
                <a:gd name="T36" fmla="*/ 11 w 41"/>
                <a:gd name="T37" fmla="*/ 2246 h 33"/>
                <a:gd name="T38" fmla="*/ 12 w 41"/>
                <a:gd name="T39" fmla="*/ 2246 h 33"/>
                <a:gd name="T40" fmla="*/ 13 w 41"/>
                <a:gd name="T41" fmla="*/ 2247 h 33"/>
                <a:gd name="T42" fmla="*/ 13 w 41"/>
                <a:gd name="T43" fmla="*/ 2252 h 33"/>
                <a:gd name="T44" fmla="*/ 27 w 41"/>
                <a:gd name="T45" fmla="*/ 2254 h 33"/>
                <a:gd name="T46" fmla="*/ 24 w 41"/>
                <a:gd name="T47" fmla="*/ 2247 h 33"/>
                <a:gd name="T48" fmla="*/ 25 w 41"/>
                <a:gd name="T49" fmla="*/ 2246 h 33"/>
                <a:gd name="T50" fmla="*/ 27 w 41"/>
                <a:gd name="T51" fmla="*/ 2246 h 33"/>
                <a:gd name="T52" fmla="*/ 26 w 41"/>
                <a:gd name="T53" fmla="*/ 2251 h 33"/>
                <a:gd name="T54" fmla="*/ 34 w 41"/>
                <a:gd name="T55" fmla="*/ 2252 h 33"/>
                <a:gd name="T56" fmla="*/ 34 w 41"/>
                <a:gd name="T57" fmla="*/ 2252 h 33"/>
                <a:gd name="T58" fmla="*/ 33 w 41"/>
                <a:gd name="T59" fmla="*/ 2251 h 33"/>
                <a:gd name="T60" fmla="*/ 32 w 41"/>
                <a:gd name="T61" fmla="*/ 2246 h 33"/>
                <a:gd name="T62" fmla="*/ 34 w 41"/>
                <a:gd name="T63" fmla="*/ 2246 h 33"/>
                <a:gd name="T64" fmla="*/ 35 w 41"/>
                <a:gd name="T65" fmla="*/ 2247 h 33"/>
                <a:gd name="T66" fmla="*/ 34 w 41"/>
                <a:gd name="T67" fmla="*/ 2252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 h="33">
                  <a:moveTo>
                    <a:pt x="40" y="24"/>
                  </a:moveTo>
                  <a:lnTo>
                    <a:pt x="0" y="24"/>
                  </a:lnTo>
                  <a:lnTo>
                    <a:pt x="0" y="14"/>
                  </a:lnTo>
                  <a:lnTo>
                    <a:pt x="9" y="11"/>
                  </a:lnTo>
                  <a:lnTo>
                    <a:pt x="9" y="0"/>
                  </a:lnTo>
                  <a:lnTo>
                    <a:pt x="19" y="0"/>
                  </a:lnTo>
                  <a:lnTo>
                    <a:pt x="19" y="2"/>
                  </a:lnTo>
                  <a:lnTo>
                    <a:pt x="11" y="2"/>
                  </a:lnTo>
                  <a:lnTo>
                    <a:pt x="11" y="13"/>
                  </a:lnTo>
                  <a:lnTo>
                    <a:pt x="2" y="16"/>
                  </a:lnTo>
                  <a:lnTo>
                    <a:pt x="2" y="22"/>
                  </a:lnTo>
                  <a:lnTo>
                    <a:pt x="40" y="22"/>
                  </a:lnTo>
                  <a:lnTo>
                    <a:pt x="40" y="24"/>
                  </a:lnTo>
                  <a:close/>
                  <a:moveTo>
                    <a:pt x="40" y="22"/>
                  </a:moveTo>
                  <a:lnTo>
                    <a:pt x="17" y="22"/>
                  </a:lnTo>
                  <a:lnTo>
                    <a:pt x="17" y="2"/>
                  </a:lnTo>
                  <a:lnTo>
                    <a:pt x="19" y="2"/>
                  </a:lnTo>
                  <a:lnTo>
                    <a:pt x="19" y="19"/>
                  </a:lnTo>
                  <a:lnTo>
                    <a:pt x="40" y="19"/>
                  </a:lnTo>
                  <a:lnTo>
                    <a:pt x="40" y="22"/>
                  </a:lnTo>
                  <a:close/>
                  <a:moveTo>
                    <a:pt x="11" y="32"/>
                  </a:moveTo>
                  <a:lnTo>
                    <a:pt x="5" y="32"/>
                  </a:lnTo>
                  <a:lnTo>
                    <a:pt x="3" y="30"/>
                  </a:lnTo>
                  <a:lnTo>
                    <a:pt x="3" y="25"/>
                  </a:lnTo>
                  <a:lnTo>
                    <a:pt x="4" y="25"/>
                  </a:lnTo>
                  <a:lnTo>
                    <a:pt x="4" y="24"/>
                  </a:lnTo>
                  <a:lnTo>
                    <a:pt x="7" y="24"/>
                  </a:lnTo>
                  <a:lnTo>
                    <a:pt x="6" y="24"/>
                  </a:lnTo>
                  <a:lnTo>
                    <a:pt x="5" y="25"/>
                  </a:lnTo>
                  <a:lnTo>
                    <a:pt x="5" y="29"/>
                  </a:lnTo>
                  <a:lnTo>
                    <a:pt x="7" y="30"/>
                  </a:lnTo>
                  <a:lnTo>
                    <a:pt x="13" y="30"/>
                  </a:lnTo>
                  <a:lnTo>
                    <a:pt x="11" y="32"/>
                  </a:lnTo>
                  <a:close/>
                  <a:moveTo>
                    <a:pt x="13" y="30"/>
                  </a:moveTo>
                  <a:lnTo>
                    <a:pt x="10" y="30"/>
                  </a:lnTo>
                  <a:lnTo>
                    <a:pt x="12" y="29"/>
                  </a:lnTo>
                  <a:lnTo>
                    <a:pt x="12" y="25"/>
                  </a:lnTo>
                  <a:lnTo>
                    <a:pt x="11" y="24"/>
                  </a:lnTo>
                  <a:lnTo>
                    <a:pt x="10" y="24"/>
                  </a:lnTo>
                  <a:lnTo>
                    <a:pt x="12" y="24"/>
                  </a:lnTo>
                  <a:lnTo>
                    <a:pt x="13" y="25"/>
                  </a:lnTo>
                  <a:lnTo>
                    <a:pt x="14" y="30"/>
                  </a:lnTo>
                  <a:lnTo>
                    <a:pt x="13" y="30"/>
                  </a:lnTo>
                  <a:close/>
                  <a:moveTo>
                    <a:pt x="32" y="32"/>
                  </a:moveTo>
                  <a:lnTo>
                    <a:pt x="27" y="32"/>
                  </a:lnTo>
                  <a:lnTo>
                    <a:pt x="24" y="30"/>
                  </a:lnTo>
                  <a:lnTo>
                    <a:pt x="24" y="25"/>
                  </a:lnTo>
                  <a:lnTo>
                    <a:pt x="25" y="25"/>
                  </a:lnTo>
                  <a:lnTo>
                    <a:pt x="25" y="24"/>
                  </a:lnTo>
                  <a:lnTo>
                    <a:pt x="28" y="24"/>
                  </a:lnTo>
                  <a:lnTo>
                    <a:pt x="27" y="24"/>
                  </a:lnTo>
                  <a:lnTo>
                    <a:pt x="26" y="25"/>
                  </a:lnTo>
                  <a:lnTo>
                    <a:pt x="26" y="29"/>
                  </a:lnTo>
                  <a:lnTo>
                    <a:pt x="28" y="30"/>
                  </a:lnTo>
                  <a:lnTo>
                    <a:pt x="34" y="30"/>
                  </a:lnTo>
                  <a:lnTo>
                    <a:pt x="32" y="32"/>
                  </a:lnTo>
                  <a:close/>
                  <a:moveTo>
                    <a:pt x="34" y="30"/>
                  </a:moveTo>
                  <a:lnTo>
                    <a:pt x="31" y="30"/>
                  </a:lnTo>
                  <a:lnTo>
                    <a:pt x="33" y="29"/>
                  </a:lnTo>
                  <a:lnTo>
                    <a:pt x="33" y="25"/>
                  </a:lnTo>
                  <a:lnTo>
                    <a:pt x="32" y="24"/>
                  </a:lnTo>
                  <a:lnTo>
                    <a:pt x="31" y="24"/>
                  </a:lnTo>
                  <a:lnTo>
                    <a:pt x="34" y="24"/>
                  </a:lnTo>
                  <a:lnTo>
                    <a:pt x="34" y="25"/>
                  </a:lnTo>
                  <a:lnTo>
                    <a:pt x="35" y="25"/>
                  </a:lnTo>
                  <a:lnTo>
                    <a:pt x="35" y="30"/>
                  </a:lnTo>
                  <a:lnTo>
                    <a:pt x="34"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4" name="AutoShape 2355"/>
            <p:cNvSpPr>
              <a:spLocks/>
            </p:cNvSpPr>
            <p:nvPr/>
          </p:nvSpPr>
          <p:spPr bwMode="auto">
            <a:xfrm>
              <a:off x="7403" y="2221"/>
              <a:ext cx="15" cy="31"/>
            </a:xfrm>
            <a:custGeom>
              <a:avLst/>
              <a:gdLst>
                <a:gd name="T0" fmla="*/ 9 w 15"/>
                <a:gd name="T1" fmla="*/ 2224 h 31"/>
                <a:gd name="T2" fmla="*/ 6 w 15"/>
                <a:gd name="T3" fmla="*/ 2224 h 31"/>
                <a:gd name="T4" fmla="*/ 6 w 15"/>
                <a:gd name="T5" fmla="*/ 2222 h 31"/>
                <a:gd name="T6" fmla="*/ 9 w 15"/>
                <a:gd name="T7" fmla="*/ 2222 h 31"/>
                <a:gd name="T8" fmla="*/ 9 w 15"/>
                <a:gd name="T9" fmla="*/ 2224 h 31"/>
                <a:gd name="T10" fmla="*/ 15 w 15"/>
                <a:gd name="T11" fmla="*/ 2228 h 31"/>
                <a:gd name="T12" fmla="*/ 0 w 15"/>
                <a:gd name="T13" fmla="*/ 2228 h 31"/>
                <a:gd name="T14" fmla="*/ 0 w 15"/>
                <a:gd name="T15" fmla="*/ 2224 h 31"/>
                <a:gd name="T16" fmla="*/ 15 w 15"/>
                <a:gd name="T17" fmla="*/ 2224 h 31"/>
                <a:gd name="T18" fmla="*/ 15 w 15"/>
                <a:gd name="T19" fmla="*/ 2228 h 31"/>
                <a:gd name="T20" fmla="*/ 9 w 15"/>
                <a:gd name="T21" fmla="*/ 2244 h 31"/>
                <a:gd name="T22" fmla="*/ 6 w 15"/>
                <a:gd name="T23" fmla="*/ 2244 h 31"/>
                <a:gd name="T24" fmla="*/ 6 w 15"/>
                <a:gd name="T25" fmla="*/ 2228 h 31"/>
                <a:gd name="T26" fmla="*/ 9 w 15"/>
                <a:gd name="T27" fmla="*/ 2228 h 31"/>
                <a:gd name="T28" fmla="*/ 9 w 15"/>
                <a:gd name="T29" fmla="*/ 2244 h 31"/>
                <a:gd name="T30" fmla="*/ 15 w 15"/>
                <a:gd name="T31" fmla="*/ 2247 h 31"/>
                <a:gd name="T32" fmla="*/ 0 w 15"/>
                <a:gd name="T33" fmla="*/ 2247 h 31"/>
                <a:gd name="T34" fmla="*/ 0 w 15"/>
                <a:gd name="T35" fmla="*/ 2244 h 31"/>
                <a:gd name="T36" fmla="*/ 15 w 15"/>
                <a:gd name="T37" fmla="*/ 2244 h 31"/>
                <a:gd name="T38" fmla="*/ 15 w 15"/>
                <a:gd name="T39" fmla="*/ 2247 h 31"/>
                <a:gd name="T40" fmla="*/ 9 w 15"/>
                <a:gd name="T41" fmla="*/ 2252 h 31"/>
                <a:gd name="T42" fmla="*/ 6 w 15"/>
                <a:gd name="T43" fmla="*/ 2252 h 31"/>
                <a:gd name="T44" fmla="*/ 6 w 15"/>
                <a:gd name="T45" fmla="*/ 2247 h 31"/>
                <a:gd name="T46" fmla="*/ 9 w 15"/>
                <a:gd name="T47" fmla="*/ 2247 h 31"/>
                <a:gd name="T48" fmla="*/ 9 w 15"/>
                <a:gd name="T49" fmla="*/ 2252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31">
                  <a:moveTo>
                    <a:pt x="9" y="2"/>
                  </a:moveTo>
                  <a:lnTo>
                    <a:pt x="6" y="2"/>
                  </a:lnTo>
                  <a:lnTo>
                    <a:pt x="6" y="0"/>
                  </a:lnTo>
                  <a:lnTo>
                    <a:pt x="9" y="0"/>
                  </a:lnTo>
                  <a:lnTo>
                    <a:pt x="9" y="2"/>
                  </a:lnTo>
                  <a:close/>
                  <a:moveTo>
                    <a:pt x="15" y="6"/>
                  </a:moveTo>
                  <a:lnTo>
                    <a:pt x="0" y="6"/>
                  </a:lnTo>
                  <a:lnTo>
                    <a:pt x="0" y="2"/>
                  </a:lnTo>
                  <a:lnTo>
                    <a:pt x="15" y="2"/>
                  </a:lnTo>
                  <a:lnTo>
                    <a:pt x="15" y="6"/>
                  </a:lnTo>
                  <a:close/>
                  <a:moveTo>
                    <a:pt x="9" y="22"/>
                  </a:moveTo>
                  <a:lnTo>
                    <a:pt x="6" y="22"/>
                  </a:lnTo>
                  <a:lnTo>
                    <a:pt x="6" y="6"/>
                  </a:lnTo>
                  <a:lnTo>
                    <a:pt x="9" y="6"/>
                  </a:lnTo>
                  <a:lnTo>
                    <a:pt x="9" y="22"/>
                  </a:lnTo>
                  <a:close/>
                  <a:moveTo>
                    <a:pt x="15" y="25"/>
                  </a:moveTo>
                  <a:lnTo>
                    <a:pt x="0" y="25"/>
                  </a:lnTo>
                  <a:lnTo>
                    <a:pt x="0" y="22"/>
                  </a:lnTo>
                  <a:lnTo>
                    <a:pt x="15" y="22"/>
                  </a:lnTo>
                  <a:lnTo>
                    <a:pt x="15" y="25"/>
                  </a:lnTo>
                  <a:close/>
                  <a:moveTo>
                    <a:pt x="9" y="30"/>
                  </a:moveTo>
                  <a:lnTo>
                    <a:pt x="6" y="30"/>
                  </a:lnTo>
                  <a:lnTo>
                    <a:pt x="6" y="25"/>
                  </a:lnTo>
                  <a:lnTo>
                    <a:pt x="9" y="25"/>
                  </a:lnTo>
                  <a:lnTo>
                    <a:pt x="9"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5" name="AutoShape 2356"/>
            <p:cNvSpPr>
              <a:spLocks/>
            </p:cNvSpPr>
            <p:nvPr/>
          </p:nvSpPr>
          <p:spPr bwMode="auto">
            <a:xfrm>
              <a:off x="7123" y="2204"/>
              <a:ext cx="35" cy="40"/>
            </a:xfrm>
            <a:custGeom>
              <a:avLst/>
              <a:gdLst>
                <a:gd name="T0" fmla="*/ 23 w 35"/>
                <a:gd name="T1" fmla="*/ 2244 h 40"/>
                <a:gd name="T2" fmla="*/ 0 w 35"/>
                <a:gd name="T3" fmla="*/ 2244 h 40"/>
                <a:gd name="T4" fmla="*/ 0 w 35"/>
                <a:gd name="T5" fmla="*/ 2205 h 40"/>
                <a:gd name="T6" fmla="*/ 23 w 35"/>
                <a:gd name="T7" fmla="*/ 2205 h 40"/>
                <a:gd name="T8" fmla="*/ 23 w 35"/>
                <a:gd name="T9" fmla="*/ 2207 h 40"/>
                <a:gd name="T10" fmla="*/ 31 w 35"/>
                <a:gd name="T11" fmla="*/ 2207 h 40"/>
                <a:gd name="T12" fmla="*/ 31 w 35"/>
                <a:gd name="T13" fmla="*/ 2208 h 40"/>
                <a:gd name="T14" fmla="*/ 3 w 35"/>
                <a:gd name="T15" fmla="*/ 2208 h 40"/>
                <a:gd name="T16" fmla="*/ 3 w 35"/>
                <a:gd name="T17" fmla="*/ 2221 h 40"/>
                <a:gd name="T18" fmla="*/ 23 w 35"/>
                <a:gd name="T19" fmla="*/ 2221 h 40"/>
                <a:gd name="T20" fmla="*/ 23 w 35"/>
                <a:gd name="T21" fmla="*/ 2236 h 40"/>
                <a:gd name="T22" fmla="*/ 35 w 35"/>
                <a:gd name="T23" fmla="*/ 2236 h 40"/>
                <a:gd name="T24" fmla="*/ 35 w 35"/>
                <a:gd name="T25" fmla="*/ 2237 h 40"/>
                <a:gd name="T26" fmla="*/ 31 w 35"/>
                <a:gd name="T27" fmla="*/ 2237 h 40"/>
                <a:gd name="T28" fmla="*/ 31 w 35"/>
                <a:gd name="T29" fmla="*/ 2240 h 40"/>
                <a:gd name="T30" fmla="*/ 23 w 35"/>
                <a:gd name="T31" fmla="*/ 2240 h 40"/>
                <a:gd name="T32" fmla="*/ 23 w 35"/>
                <a:gd name="T33" fmla="*/ 2244 h 40"/>
                <a:gd name="T34" fmla="*/ 23 w 35"/>
                <a:gd name="T35" fmla="*/ 2221 h 40"/>
                <a:gd name="T36" fmla="*/ 19 w 35"/>
                <a:gd name="T37" fmla="*/ 2221 h 40"/>
                <a:gd name="T38" fmla="*/ 19 w 35"/>
                <a:gd name="T39" fmla="*/ 2208 h 40"/>
                <a:gd name="T40" fmla="*/ 31 w 35"/>
                <a:gd name="T41" fmla="*/ 2208 h 40"/>
                <a:gd name="T42" fmla="*/ 31 w 35"/>
                <a:gd name="T43" fmla="*/ 2210 h 40"/>
                <a:gd name="T44" fmla="*/ 35 w 35"/>
                <a:gd name="T45" fmla="*/ 2210 h 40"/>
                <a:gd name="T46" fmla="*/ 35 w 35"/>
                <a:gd name="T47" fmla="*/ 2211 h 40"/>
                <a:gd name="T48" fmla="*/ 23 w 35"/>
                <a:gd name="T49" fmla="*/ 2211 h 40"/>
                <a:gd name="T50" fmla="*/ 23 w 35"/>
                <a:gd name="T51" fmla="*/ 2221 h 40"/>
                <a:gd name="T52" fmla="*/ 35 w 35"/>
                <a:gd name="T53" fmla="*/ 2236 h 40"/>
                <a:gd name="T54" fmla="*/ 28 w 35"/>
                <a:gd name="T55" fmla="*/ 2236 h 40"/>
                <a:gd name="T56" fmla="*/ 28 w 35"/>
                <a:gd name="T57" fmla="*/ 2234 h 40"/>
                <a:gd name="T58" fmla="*/ 31 w 35"/>
                <a:gd name="T59" fmla="*/ 2234 h 40"/>
                <a:gd name="T60" fmla="*/ 31 w 35"/>
                <a:gd name="T61" fmla="*/ 2214 h 40"/>
                <a:gd name="T62" fmla="*/ 27 w 35"/>
                <a:gd name="T63" fmla="*/ 2214 h 40"/>
                <a:gd name="T64" fmla="*/ 27 w 35"/>
                <a:gd name="T65" fmla="*/ 2211 h 40"/>
                <a:gd name="T66" fmla="*/ 35 w 35"/>
                <a:gd name="T67" fmla="*/ 2211 h 40"/>
                <a:gd name="T68" fmla="*/ 35 w 35"/>
                <a:gd name="T69" fmla="*/ 2236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 h="40">
                  <a:moveTo>
                    <a:pt x="23" y="39"/>
                  </a:moveTo>
                  <a:lnTo>
                    <a:pt x="0" y="39"/>
                  </a:lnTo>
                  <a:lnTo>
                    <a:pt x="0" y="0"/>
                  </a:lnTo>
                  <a:lnTo>
                    <a:pt x="23" y="0"/>
                  </a:lnTo>
                  <a:lnTo>
                    <a:pt x="23" y="2"/>
                  </a:lnTo>
                  <a:lnTo>
                    <a:pt x="31" y="2"/>
                  </a:lnTo>
                  <a:lnTo>
                    <a:pt x="31" y="3"/>
                  </a:lnTo>
                  <a:lnTo>
                    <a:pt x="3" y="3"/>
                  </a:lnTo>
                  <a:lnTo>
                    <a:pt x="3" y="16"/>
                  </a:lnTo>
                  <a:lnTo>
                    <a:pt x="23" y="16"/>
                  </a:lnTo>
                  <a:lnTo>
                    <a:pt x="23" y="31"/>
                  </a:lnTo>
                  <a:lnTo>
                    <a:pt x="35" y="31"/>
                  </a:lnTo>
                  <a:lnTo>
                    <a:pt x="35" y="32"/>
                  </a:lnTo>
                  <a:lnTo>
                    <a:pt x="31" y="32"/>
                  </a:lnTo>
                  <a:lnTo>
                    <a:pt x="31" y="35"/>
                  </a:lnTo>
                  <a:lnTo>
                    <a:pt x="23" y="35"/>
                  </a:lnTo>
                  <a:lnTo>
                    <a:pt x="23" y="39"/>
                  </a:lnTo>
                  <a:close/>
                  <a:moveTo>
                    <a:pt x="23" y="16"/>
                  </a:moveTo>
                  <a:lnTo>
                    <a:pt x="19" y="16"/>
                  </a:lnTo>
                  <a:lnTo>
                    <a:pt x="19" y="3"/>
                  </a:lnTo>
                  <a:lnTo>
                    <a:pt x="31" y="3"/>
                  </a:lnTo>
                  <a:lnTo>
                    <a:pt x="31" y="5"/>
                  </a:lnTo>
                  <a:lnTo>
                    <a:pt x="35" y="5"/>
                  </a:lnTo>
                  <a:lnTo>
                    <a:pt x="35" y="6"/>
                  </a:lnTo>
                  <a:lnTo>
                    <a:pt x="23" y="6"/>
                  </a:lnTo>
                  <a:lnTo>
                    <a:pt x="23" y="16"/>
                  </a:lnTo>
                  <a:close/>
                  <a:moveTo>
                    <a:pt x="35" y="31"/>
                  </a:moveTo>
                  <a:lnTo>
                    <a:pt x="28" y="31"/>
                  </a:lnTo>
                  <a:lnTo>
                    <a:pt x="28" y="29"/>
                  </a:lnTo>
                  <a:lnTo>
                    <a:pt x="31" y="29"/>
                  </a:lnTo>
                  <a:lnTo>
                    <a:pt x="31" y="9"/>
                  </a:lnTo>
                  <a:lnTo>
                    <a:pt x="27" y="9"/>
                  </a:lnTo>
                  <a:lnTo>
                    <a:pt x="27" y="6"/>
                  </a:lnTo>
                  <a:lnTo>
                    <a:pt x="35" y="6"/>
                  </a:lnTo>
                  <a:lnTo>
                    <a:pt x="35"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6" name="AutoShape 2357"/>
            <p:cNvSpPr>
              <a:spLocks/>
            </p:cNvSpPr>
            <p:nvPr/>
          </p:nvSpPr>
          <p:spPr bwMode="auto">
            <a:xfrm>
              <a:off x="7112" y="2447"/>
              <a:ext cx="50" cy="40"/>
            </a:xfrm>
            <a:custGeom>
              <a:avLst/>
              <a:gdLst>
                <a:gd name="T0" fmla="*/ 31 w 50"/>
                <a:gd name="T1" fmla="*/ 2452 h 40"/>
                <a:gd name="T2" fmla="*/ 20 w 50"/>
                <a:gd name="T3" fmla="*/ 2452 h 40"/>
                <a:gd name="T4" fmla="*/ 20 w 50"/>
                <a:gd name="T5" fmla="*/ 2448 h 40"/>
                <a:gd name="T6" fmla="*/ 31 w 50"/>
                <a:gd name="T7" fmla="*/ 2448 h 40"/>
                <a:gd name="T8" fmla="*/ 31 w 50"/>
                <a:gd name="T9" fmla="*/ 2452 h 40"/>
                <a:gd name="T10" fmla="*/ 12 w 50"/>
                <a:gd name="T11" fmla="*/ 2482 h 40"/>
                <a:gd name="T12" fmla="*/ 0 w 50"/>
                <a:gd name="T13" fmla="*/ 2482 h 40"/>
                <a:gd name="T14" fmla="*/ 0 w 50"/>
                <a:gd name="T15" fmla="*/ 2478 h 40"/>
                <a:gd name="T16" fmla="*/ 10 w 50"/>
                <a:gd name="T17" fmla="*/ 2478 h 40"/>
                <a:gd name="T18" fmla="*/ 9 w 50"/>
                <a:gd name="T19" fmla="*/ 2476 h 40"/>
                <a:gd name="T20" fmla="*/ 8 w 50"/>
                <a:gd name="T21" fmla="*/ 2474 h 40"/>
                <a:gd name="T22" fmla="*/ 8 w 50"/>
                <a:gd name="T23" fmla="*/ 2463 h 40"/>
                <a:gd name="T24" fmla="*/ 15 w 50"/>
                <a:gd name="T25" fmla="*/ 2456 h 40"/>
                <a:gd name="T26" fmla="*/ 23 w 50"/>
                <a:gd name="T27" fmla="*/ 2455 h 40"/>
                <a:gd name="T28" fmla="*/ 23 w 50"/>
                <a:gd name="T29" fmla="*/ 2452 h 40"/>
                <a:gd name="T30" fmla="*/ 27 w 50"/>
                <a:gd name="T31" fmla="*/ 2452 h 40"/>
                <a:gd name="T32" fmla="*/ 27 w 50"/>
                <a:gd name="T33" fmla="*/ 2455 h 40"/>
                <a:gd name="T34" fmla="*/ 35 w 50"/>
                <a:gd name="T35" fmla="*/ 2456 h 40"/>
                <a:gd name="T36" fmla="*/ 37 w 50"/>
                <a:gd name="T37" fmla="*/ 2458 h 40"/>
                <a:gd name="T38" fmla="*/ 18 w 50"/>
                <a:gd name="T39" fmla="*/ 2458 h 40"/>
                <a:gd name="T40" fmla="*/ 12 w 50"/>
                <a:gd name="T41" fmla="*/ 2464 h 40"/>
                <a:gd name="T42" fmla="*/ 12 w 50"/>
                <a:gd name="T43" fmla="*/ 2479 h 40"/>
                <a:gd name="T44" fmla="*/ 15 w 50"/>
                <a:gd name="T45" fmla="*/ 2481 h 40"/>
                <a:gd name="T46" fmla="*/ 12 w 50"/>
                <a:gd name="T47" fmla="*/ 2481 h 40"/>
                <a:gd name="T48" fmla="*/ 12 w 50"/>
                <a:gd name="T49" fmla="*/ 2482 h 40"/>
                <a:gd name="T50" fmla="*/ 36 w 50"/>
                <a:gd name="T51" fmla="*/ 2484 h 40"/>
                <a:gd name="T52" fmla="*/ 32 w 50"/>
                <a:gd name="T53" fmla="*/ 2484 h 40"/>
                <a:gd name="T54" fmla="*/ 38 w 50"/>
                <a:gd name="T55" fmla="*/ 2479 h 40"/>
                <a:gd name="T56" fmla="*/ 38 w 50"/>
                <a:gd name="T57" fmla="*/ 2464 h 40"/>
                <a:gd name="T58" fmla="*/ 32 w 50"/>
                <a:gd name="T59" fmla="*/ 2458 h 40"/>
                <a:gd name="T60" fmla="*/ 37 w 50"/>
                <a:gd name="T61" fmla="*/ 2458 h 40"/>
                <a:gd name="T62" fmla="*/ 41 w 50"/>
                <a:gd name="T63" fmla="*/ 2463 h 40"/>
                <a:gd name="T64" fmla="*/ 42 w 50"/>
                <a:gd name="T65" fmla="*/ 2474 h 40"/>
                <a:gd name="T66" fmla="*/ 41 w 50"/>
                <a:gd name="T67" fmla="*/ 2476 h 40"/>
                <a:gd name="T68" fmla="*/ 40 w 50"/>
                <a:gd name="T69" fmla="*/ 2478 h 40"/>
                <a:gd name="T70" fmla="*/ 50 w 50"/>
                <a:gd name="T71" fmla="*/ 2478 h 40"/>
                <a:gd name="T72" fmla="*/ 50 w 50"/>
                <a:gd name="T73" fmla="*/ 2481 h 40"/>
                <a:gd name="T74" fmla="*/ 38 w 50"/>
                <a:gd name="T75" fmla="*/ 2481 h 40"/>
                <a:gd name="T76" fmla="*/ 36 w 50"/>
                <a:gd name="T77" fmla="*/ 2484 h 40"/>
                <a:gd name="T78" fmla="*/ 30 w 50"/>
                <a:gd name="T79" fmla="*/ 2488 h 40"/>
                <a:gd name="T80" fmla="*/ 20 w 50"/>
                <a:gd name="T81" fmla="*/ 2488 h 40"/>
                <a:gd name="T82" fmla="*/ 15 w 50"/>
                <a:gd name="T83" fmla="*/ 2485 h 40"/>
                <a:gd name="T84" fmla="*/ 12 w 50"/>
                <a:gd name="T85" fmla="*/ 2481 h 40"/>
                <a:gd name="T86" fmla="*/ 15 w 50"/>
                <a:gd name="T87" fmla="*/ 2481 h 40"/>
                <a:gd name="T88" fmla="*/ 18 w 50"/>
                <a:gd name="T89" fmla="*/ 2484 h 40"/>
                <a:gd name="T90" fmla="*/ 36 w 50"/>
                <a:gd name="T91" fmla="*/ 2484 h 40"/>
                <a:gd name="T92" fmla="*/ 35 w 50"/>
                <a:gd name="T93" fmla="*/ 2485 h 40"/>
                <a:gd name="T94" fmla="*/ 30 w 50"/>
                <a:gd name="T95" fmla="*/ 2488 h 40"/>
                <a:gd name="T96" fmla="*/ 50 w 50"/>
                <a:gd name="T97" fmla="*/ 2482 h 40"/>
                <a:gd name="T98" fmla="*/ 38 w 50"/>
                <a:gd name="T99" fmla="*/ 2482 h 40"/>
                <a:gd name="T100" fmla="*/ 38 w 50"/>
                <a:gd name="T101" fmla="*/ 2481 h 40"/>
                <a:gd name="T102" fmla="*/ 50 w 50"/>
                <a:gd name="T103" fmla="*/ 2481 h 40"/>
                <a:gd name="T104" fmla="*/ 50 w 50"/>
                <a:gd name="T105" fmla="*/ 2482 h 40"/>
                <a:gd name="T106" fmla="*/ 8 w 50"/>
                <a:gd name="T107" fmla="*/ 2486 h 40"/>
                <a:gd name="T108" fmla="*/ 4 w 50"/>
                <a:gd name="T109" fmla="*/ 2486 h 40"/>
                <a:gd name="T110" fmla="*/ 4 w 50"/>
                <a:gd name="T111" fmla="*/ 2482 h 40"/>
                <a:gd name="T112" fmla="*/ 8 w 50"/>
                <a:gd name="T113" fmla="*/ 2482 h 40"/>
                <a:gd name="T114" fmla="*/ 8 w 50"/>
                <a:gd name="T115" fmla="*/ 2486 h 40"/>
                <a:gd name="T116" fmla="*/ 45 w 50"/>
                <a:gd name="T117" fmla="*/ 2486 h 40"/>
                <a:gd name="T118" fmla="*/ 42 w 50"/>
                <a:gd name="T119" fmla="*/ 2486 h 40"/>
                <a:gd name="T120" fmla="*/ 42 w 50"/>
                <a:gd name="T121" fmla="*/ 2482 h 40"/>
                <a:gd name="T122" fmla="*/ 45 w 50"/>
                <a:gd name="T123" fmla="*/ 2482 h 40"/>
                <a:gd name="T124" fmla="*/ 45 w 50"/>
                <a:gd name="T125" fmla="*/ 2486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40">
                  <a:moveTo>
                    <a:pt x="31" y="4"/>
                  </a:moveTo>
                  <a:lnTo>
                    <a:pt x="20" y="4"/>
                  </a:lnTo>
                  <a:lnTo>
                    <a:pt x="20" y="0"/>
                  </a:lnTo>
                  <a:lnTo>
                    <a:pt x="31" y="0"/>
                  </a:lnTo>
                  <a:lnTo>
                    <a:pt x="31" y="4"/>
                  </a:lnTo>
                  <a:close/>
                  <a:moveTo>
                    <a:pt x="12" y="34"/>
                  </a:moveTo>
                  <a:lnTo>
                    <a:pt x="0" y="34"/>
                  </a:lnTo>
                  <a:lnTo>
                    <a:pt x="0" y="30"/>
                  </a:lnTo>
                  <a:lnTo>
                    <a:pt x="10" y="30"/>
                  </a:lnTo>
                  <a:lnTo>
                    <a:pt x="9" y="28"/>
                  </a:lnTo>
                  <a:lnTo>
                    <a:pt x="8" y="26"/>
                  </a:lnTo>
                  <a:lnTo>
                    <a:pt x="8" y="15"/>
                  </a:lnTo>
                  <a:lnTo>
                    <a:pt x="15" y="8"/>
                  </a:lnTo>
                  <a:lnTo>
                    <a:pt x="23" y="7"/>
                  </a:lnTo>
                  <a:lnTo>
                    <a:pt x="23" y="4"/>
                  </a:lnTo>
                  <a:lnTo>
                    <a:pt x="27" y="4"/>
                  </a:lnTo>
                  <a:lnTo>
                    <a:pt x="27" y="7"/>
                  </a:lnTo>
                  <a:lnTo>
                    <a:pt x="35" y="8"/>
                  </a:lnTo>
                  <a:lnTo>
                    <a:pt x="37" y="10"/>
                  </a:lnTo>
                  <a:lnTo>
                    <a:pt x="18" y="10"/>
                  </a:lnTo>
                  <a:lnTo>
                    <a:pt x="12" y="16"/>
                  </a:lnTo>
                  <a:lnTo>
                    <a:pt x="12" y="31"/>
                  </a:lnTo>
                  <a:lnTo>
                    <a:pt x="15" y="33"/>
                  </a:lnTo>
                  <a:lnTo>
                    <a:pt x="12" y="33"/>
                  </a:lnTo>
                  <a:lnTo>
                    <a:pt x="12" y="34"/>
                  </a:lnTo>
                  <a:close/>
                  <a:moveTo>
                    <a:pt x="36" y="36"/>
                  </a:moveTo>
                  <a:lnTo>
                    <a:pt x="32" y="36"/>
                  </a:lnTo>
                  <a:lnTo>
                    <a:pt x="38" y="31"/>
                  </a:lnTo>
                  <a:lnTo>
                    <a:pt x="38" y="16"/>
                  </a:lnTo>
                  <a:lnTo>
                    <a:pt x="32" y="10"/>
                  </a:lnTo>
                  <a:lnTo>
                    <a:pt x="37" y="10"/>
                  </a:lnTo>
                  <a:lnTo>
                    <a:pt x="41" y="15"/>
                  </a:lnTo>
                  <a:lnTo>
                    <a:pt x="42" y="26"/>
                  </a:lnTo>
                  <a:lnTo>
                    <a:pt x="41" y="28"/>
                  </a:lnTo>
                  <a:lnTo>
                    <a:pt x="40" y="30"/>
                  </a:lnTo>
                  <a:lnTo>
                    <a:pt x="50" y="30"/>
                  </a:lnTo>
                  <a:lnTo>
                    <a:pt x="50" y="33"/>
                  </a:lnTo>
                  <a:lnTo>
                    <a:pt x="38" y="33"/>
                  </a:lnTo>
                  <a:lnTo>
                    <a:pt x="36" y="36"/>
                  </a:lnTo>
                  <a:close/>
                  <a:moveTo>
                    <a:pt x="30" y="40"/>
                  </a:moveTo>
                  <a:lnTo>
                    <a:pt x="20" y="40"/>
                  </a:lnTo>
                  <a:lnTo>
                    <a:pt x="15" y="37"/>
                  </a:lnTo>
                  <a:lnTo>
                    <a:pt x="12" y="33"/>
                  </a:lnTo>
                  <a:lnTo>
                    <a:pt x="15" y="33"/>
                  </a:lnTo>
                  <a:lnTo>
                    <a:pt x="18" y="36"/>
                  </a:lnTo>
                  <a:lnTo>
                    <a:pt x="36" y="36"/>
                  </a:lnTo>
                  <a:lnTo>
                    <a:pt x="35" y="37"/>
                  </a:lnTo>
                  <a:lnTo>
                    <a:pt x="30" y="40"/>
                  </a:lnTo>
                  <a:close/>
                  <a:moveTo>
                    <a:pt x="50" y="34"/>
                  </a:moveTo>
                  <a:lnTo>
                    <a:pt x="38" y="34"/>
                  </a:lnTo>
                  <a:lnTo>
                    <a:pt x="38" y="33"/>
                  </a:lnTo>
                  <a:lnTo>
                    <a:pt x="50" y="33"/>
                  </a:lnTo>
                  <a:lnTo>
                    <a:pt x="50" y="34"/>
                  </a:lnTo>
                  <a:close/>
                  <a:moveTo>
                    <a:pt x="8" y="38"/>
                  </a:moveTo>
                  <a:lnTo>
                    <a:pt x="4" y="38"/>
                  </a:lnTo>
                  <a:lnTo>
                    <a:pt x="4" y="34"/>
                  </a:lnTo>
                  <a:lnTo>
                    <a:pt x="8" y="34"/>
                  </a:lnTo>
                  <a:lnTo>
                    <a:pt x="8" y="38"/>
                  </a:lnTo>
                  <a:close/>
                  <a:moveTo>
                    <a:pt x="45" y="38"/>
                  </a:moveTo>
                  <a:lnTo>
                    <a:pt x="42" y="38"/>
                  </a:lnTo>
                  <a:lnTo>
                    <a:pt x="42" y="34"/>
                  </a:lnTo>
                  <a:lnTo>
                    <a:pt x="45" y="34"/>
                  </a:lnTo>
                  <a:lnTo>
                    <a:pt x="45"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AutoShape 2358"/>
            <p:cNvSpPr>
              <a:spLocks/>
            </p:cNvSpPr>
            <p:nvPr/>
          </p:nvSpPr>
          <p:spPr bwMode="auto">
            <a:xfrm>
              <a:off x="7354" y="2447"/>
              <a:ext cx="50" cy="40"/>
            </a:xfrm>
            <a:custGeom>
              <a:avLst/>
              <a:gdLst>
                <a:gd name="T0" fmla="*/ 31 w 50"/>
                <a:gd name="T1" fmla="*/ 2452 h 40"/>
                <a:gd name="T2" fmla="*/ 19 w 50"/>
                <a:gd name="T3" fmla="*/ 2452 h 40"/>
                <a:gd name="T4" fmla="*/ 19 w 50"/>
                <a:gd name="T5" fmla="*/ 2448 h 40"/>
                <a:gd name="T6" fmla="*/ 31 w 50"/>
                <a:gd name="T7" fmla="*/ 2448 h 40"/>
                <a:gd name="T8" fmla="*/ 31 w 50"/>
                <a:gd name="T9" fmla="*/ 2452 h 40"/>
                <a:gd name="T10" fmla="*/ 12 w 50"/>
                <a:gd name="T11" fmla="*/ 2482 h 40"/>
                <a:gd name="T12" fmla="*/ 0 w 50"/>
                <a:gd name="T13" fmla="*/ 2482 h 40"/>
                <a:gd name="T14" fmla="*/ 0 w 50"/>
                <a:gd name="T15" fmla="*/ 2478 h 40"/>
                <a:gd name="T16" fmla="*/ 10 w 50"/>
                <a:gd name="T17" fmla="*/ 2478 h 40"/>
                <a:gd name="T18" fmla="*/ 9 w 50"/>
                <a:gd name="T19" fmla="*/ 2476 h 40"/>
                <a:gd name="T20" fmla="*/ 8 w 50"/>
                <a:gd name="T21" fmla="*/ 2474 h 40"/>
                <a:gd name="T22" fmla="*/ 8 w 50"/>
                <a:gd name="T23" fmla="*/ 2463 h 40"/>
                <a:gd name="T24" fmla="*/ 15 w 50"/>
                <a:gd name="T25" fmla="*/ 2456 h 40"/>
                <a:gd name="T26" fmla="*/ 23 w 50"/>
                <a:gd name="T27" fmla="*/ 2455 h 40"/>
                <a:gd name="T28" fmla="*/ 23 w 50"/>
                <a:gd name="T29" fmla="*/ 2452 h 40"/>
                <a:gd name="T30" fmla="*/ 27 w 50"/>
                <a:gd name="T31" fmla="*/ 2452 h 40"/>
                <a:gd name="T32" fmla="*/ 27 w 50"/>
                <a:gd name="T33" fmla="*/ 2455 h 40"/>
                <a:gd name="T34" fmla="*/ 35 w 50"/>
                <a:gd name="T35" fmla="*/ 2456 h 40"/>
                <a:gd name="T36" fmla="*/ 37 w 50"/>
                <a:gd name="T37" fmla="*/ 2458 h 40"/>
                <a:gd name="T38" fmla="*/ 17 w 50"/>
                <a:gd name="T39" fmla="*/ 2458 h 40"/>
                <a:gd name="T40" fmla="*/ 12 w 50"/>
                <a:gd name="T41" fmla="*/ 2464 h 40"/>
                <a:gd name="T42" fmla="*/ 12 w 50"/>
                <a:gd name="T43" fmla="*/ 2479 h 40"/>
                <a:gd name="T44" fmla="*/ 14 w 50"/>
                <a:gd name="T45" fmla="*/ 2481 h 40"/>
                <a:gd name="T46" fmla="*/ 12 w 50"/>
                <a:gd name="T47" fmla="*/ 2481 h 40"/>
                <a:gd name="T48" fmla="*/ 12 w 50"/>
                <a:gd name="T49" fmla="*/ 2482 h 40"/>
                <a:gd name="T50" fmla="*/ 35 w 50"/>
                <a:gd name="T51" fmla="*/ 2484 h 40"/>
                <a:gd name="T52" fmla="*/ 32 w 50"/>
                <a:gd name="T53" fmla="*/ 2484 h 40"/>
                <a:gd name="T54" fmla="*/ 38 w 50"/>
                <a:gd name="T55" fmla="*/ 2479 h 40"/>
                <a:gd name="T56" fmla="*/ 38 w 50"/>
                <a:gd name="T57" fmla="*/ 2464 h 40"/>
                <a:gd name="T58" fmla="*/ 32 w 50"/>
                <a:gd name="T59" fmla="*/ 2458 h 40"/>
                <a:gd name="T60" fmla="*/ 37 w 50"/>
                <a:gd name="T61" fmla="*/ 2458 h 40"/>
                <a:gd name="T62" fmla="*/ 41 w 50"/>
                <a:gd name="T63" fmla="*/ 2463 h 40"/>
                <a:gd name="T64" fmla="*/ 41 w 50"/>
                <a:gd name="T65" fmla="*/ 2474 h 40"/>
                <a:gd name="T66" fmla="*/ 41 w 50"/>
                <a:gd name="T67" fmla="*/ 2476 h 40"/>
                <a:gd name="T68" fmla="*/ 40 w 50"/>
                <a:gd name="T69" fmla="*/ 2478 h 40"/>
                <a:gd name="T70" fmla="*/ 49 w 50"/>
                <a:gd name="T71" fmla="*/ 2478 h 40"/>
                <a:gd name="T72" fmla="*/ 49 w 50"/>
                <a:gd name="T73" fmla="*/ 2481 h 40"/>
                <a:gd name="T74" fmla="*/ 38 w 50"/>
                <a:gd name="T75" fmla="*/ 2481 h 40"/>
                <a:gd name="T76" fmla="*/ 35 w 50"/>
                <a:gd name="T77" fmla="*/ 2484 h 40"/>
                <a:gd name="T78" fmla="*/ 30 w 50"/>
                <a:gd name="T79" fmla="*/ 2488 h 40"/>
                <a:gd name="T80" fmla="*/ 19 w 50"/>
                <a:gd name="T81" fmla="*/ 2488 h 40"/>
                <a:gd name="T82" fmla="*/ 15 w 50"/>
                <a:gd name="T83" fmla="*/ 2485 h 40"/>
                <a:gd name="T84" fmla="*/ 12 w 50"/>
                <a:gd name="T85" fmla="*/ 2481 h 40"/>
                <a:gd name="T86" fmla="*/ 14 w 50"/>
                <a:gd name="T87" fmla="*/ 2481 h 40"/>
                <a:gd name="T88" fmla="*/ 17 w 50"/>
                <a:gd name="T89" fmla="*/ 2484 h 40"/>
                <a:gd name="T90" fmla="*/ 35 w 50"/>
                <a:gd name="T91" fmla="*/ 2484 h 40"/>
                <a:gd name="T92" fmla="*/ 35 w 50"/>
                <a:gd name="T93" fmla="*/ 2485 h 40"/>
                <a:gd name="T94" fmla="*/ 30 w 50"/>
                <a:gd name="T95" fmla="*/ 2488 h 40"/>
                <a:gd name="T96" fmla="*/ 49 w 50"/>
                <a:gd name="T97" fmla="*/ 2482 h 40"/>
                <a:gd name="T98" fmla="*/ 38 w 50"/>
                <a:gd name="T99" fmla="*/ 2482 h 40"/>
                <a:gd name="T100" fmla="*/ 38 w 50"/>
                <a:gd name="T101" fmla="*/ 2481 h 40"/>
                <a:gd name="T102" fmla="*/ 49 w 50"/>
                <a:gd name="T103" fmla="*/ 2481 h 40"/>
                <a:gd name="T104" fmla="*/ 49 w 50"/>
                <a:gd name="T105" fmla="*/ 2482 h 40"/>
                <a:gd name="T106" fmla="*/ 7 w 50"/>
                <a:gd name="T107" fmla="*/ 2486 h 40"/>
                <a:gd name="T108" fmla="*/ 4 w 50"/>
                <a:gd name="T109" fmla="*/ 2486 h 40"/>
                <a:gd name="T110" fmla="*/ 4 w 50"/>
                <a:gd name="T111" fmla="*/ 2482 h 40"/>
                <a:gd name="T112" fmla="*/ 7 w 50"/>
                <a:gd name="T113" fmla="*/ 2482 h 40"/>
                <a:gd name="T114" fmla="*/ 7 w 50"/>
                <a:gd name="T115" fmla="*/ 2486 h 40"/>
                <a:gd name="T116" fmla="*/ 45 w 50"/>
                <a:gd name="T117" fmla="*/ 2486 h 40"/>
                <a:gd name="T118" fmla="*/ 41 w 50"/>
                <a:gd name="T119" fmla="*/ 2486 h 40"/>
                <a:gd name="T120" fmla="*/ 41 w 50"/>
                <a:gd name="T121" fmla="*/ 2482 h 40"/>
                <a:gd name="T122" fmla="*/ 45 w 50"/>
                <a:gd name="T123" fmla="*/ 2482 h 40"/>
                <a:gd name="T124" fmla="*/ 45 w 50"/>
                <a:gd name="T125" fmla="*/ 2486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40">
                  <a:moveTo>
                    <a:pt x="31" y="4"/>
                  </a:moveTo>
                  <a:lnTo>
                    <a:pt x="19" y="4"/>
                  </a:lnTo>
                  <a:lnTo>
                    <a:pt x="19" y="0"/>
                  </a:lnTo>
                  <a:lnTo>
                    <a:pt x="31" y="0"/>
                  </a:lnTo>
                  <a:lnTo>
                    <a:pt x="31" y="4"/>
                  </a:lnTo>
                  <a:close/>
                  <a:moveTo>
                    <a:pt x="12" y="34"/>
                  </a:moveTo>
                  <a:lnTo>
                    <a:pt x="0" y="34"/>
                  </a:lnTo>
                  <a:lnTo>
                    <a:pt x="0" y="30"/>
                  </a:lnTo>
                  <a:lnTo>
                    <a:pt x="10" y="30"/>
                  </a:lnTo>
                  <a:lnTo>
                    <a:pt x="9" y="28"/>
                  </a:lnTo>
                  <a:lnTo>
                    <a:pt x="8" y="26"/>
                  </a:lnTo>
                  <a:lnTo>
                    <a:pt x="8" y="15"/>
                  </a:lnTo>
                  <a:lnTo>
                    <a:pt x="15" y="8"/>
                  </a:lnTo>
                  <a:lnTo>
                    <a:pt x="23" y="7"/>
                  </a:lnTo>
                  <a:lnTo>
                    <a:pt x="23" y="4"/>
                  </a:lnTo>
                  <a:lnTo>
                    <a:pt x="27" y="4"/>
                  </a:lnTo>
                  <a:lnTo>
                    <a:pt x="27" y="7"/>
                  </a:lnTo>
                  <a:lnTo>
                    <a:pt x="35" y="8"/>
                  </a:lnTo>
                  <a:lnTo>
                    <a:pt x="37" y="10"/>
                  </a:lnTo>
                  <a:lnTo>
                    <a:pt x="17" y="10"/>
                  </a:lnTo>
                  <a:lnTo>
                    <a:pt x="12" y="16"/>
                  </a:lnTo>
                  <a:lnTo>
                    <a:pt x="12" y="31"/>
                  </a:lnTo>
                  <a:lnTo>
                    <a:pt x="14" y="33"/>
                  </a:lnTo>
                  <a:lnTo>
                    <a:pt x="12" y="33"/>
                  </a:lnTo>
                  <a:lnTo>
                    <a:pt x="12" y="34"/>
                  </a:lnTo>
                  <a:close/>
                  <a:moveTo>
                    <a:pt x="35" y="36"/>
                  </a:moveTo>
                  <a:lnTo>
                    <a:pt x="32" y="36"/>
                  </a:lnTo>
                  <a:lnTo>
                    <a:pt x="38" y="31"/>
                  </a:lnTo>
                  <a:lnTo>
                    <a:pt x="38" y="16"/>
                  </a:lnTo>
                  <a:lnTo>
                    <a:pt x="32" y="10"/>
                  </a:lnTo>
                  <a:lnTo>
                    <a:pt x="37" y="10"/>
                  </a:lnTo>
                  <a:lnTo>
                    <a:pt x="41" y="15"/>
                  </a:lnTo>
                  <a:lnTo>
                    <a:pt x="41" y="26"/>
                  </a:lnTo>
                  <a:lnTo>
                    <a:pt x="41" y="28"/>
                  </a:lnTo>
                  <a:lnTo>
                    <a:pt x="40" y="30"/>
                  </a:lnTo>
                  <a:lnTo>
                    <a:pt x="49" y="30"/>
                  </a:lnTo>
                  <a:lnTo>
                    <a:pt x="49" y="33"/>
                  </a:lnTo>
                  <a:lnTo>
                    <a:pt x="38" y="33"/>
                  </a:lnTo>
                  <a:lnTo>
                    <a:pt x="35" y="36"/>
                  </a:lnTo>
                  <a:close/>
                  <a:moveTo>
                    <a:pt x="30" y="40"/>
                  </a:moveTo>
                  <a:lnTo>
                    <a:pt x="19" y="40"/>
                  </a:lnTo>
                  <a:lnTo>
                    <a:pt x="15" y="37"/>
                  </a:lnTo>
                  <a:lnTo>
                    <a:pt x="12" y="33"/>
                  </a:lnTo>
                  <a:lnTo>
                    <a:pt x="14" y="33"/>
                  </a:lnTo>
                  <a:lnTo>
                    <a:pt x="17" y="36"/>
                  </a:lnTo>
                  <a:lnTo>
                    <a:pt x="35" y="36"/>
                  </a:lnTo>
                  <a:lnTo>
                    <a:pt x="35" y="37"/>
                  </a:lnTo>
                  <a:lnTo>
                    <a:pt x="30" y="40"/>
                  </a:lnTo>
                  <a:close/>
                  <a:moveTo>
                    <a:pt x="49" y="34"/>
                  </a:moveTo>
                  <a:lnTo>
                    <a:pt x="38" y="34"/>
                  </a:lnTo>
                  <a:lnTo>
                    <a:pt x="38" y="33"/>
                  </a:lnTo>
                  <a:lnTo>
                    <a:pt x="49" y="33"/>
                  </a:lnTo>
                  <a:lnTo>
                    <a:pt x="49" y="34"/>
                  </a:lnTo>
                  <a:close/>
                  <a:moveTo>
                    <a:pt x="7" y="38"/>
                  </a:moveTo>
                  <a:lnTo>
                    <a:pt x="4" y="38"/>
                  </a:lnTo>
                  <a:lnTo>
                    <a:pt x="4" y="34"/>
                  </a:lnTo>
                  <a:lnTo>
                    <a:pt x="7" y="34"/>
                  </a:lnTo>
                  <a:lnTo>
                    <a:pt x="7" y="38"/>
                  </a:lnTo>
                  <a:close/>
                  <a:moveTo>
                    <a:pt x="45" y="38"/>
                  </a:moveTo>
                  <a:lnTo>
                    <a:pt x="41" y="38"/>
                  </a:lnTo>
                  <a:lnTo>
                    <a:pt x="41" y="34"/>
                  </a:lnTo>
                  <a:lnTo>
                    <a:pt x="45" y="34"/>
                  </a:lnTo>
                  <a:lnTo>
                    <a:pt x="45"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8" name="Freeform 2359"/>
            <p:cNvSpPr>
              <a:spLocks/>
            </p:cNvSpPr>
            <p:nvPr/>
          </p:nvSpPr>
          <p:spPr bwMode="auto">
            <a:xfrm>
              <a:off x="7133" y="2464"/>
              <a:ext cx="10" cy="14"/>
            </a:xfrm>
            <a:custGeom>
              <a:avLst/>
              <a:gdLst>
                <a:gd name="T0" fmla="*/ 4 w 10"/>
                <a:gd name="T1" fmla="*/ 2478 h 14"/>
                <a:gd name="T2" fmla="*/ 0 w 10"/>
                <a:gd name="T3" fmla="*/ 2478 h 14"/>
                <a:gd name="T4" fmla="*/ 0 w 10"/>
                <a:gd name="T5" fmla="*/ 2465 h 14"/>
                <a:gd name="T6" fmla="*/ 9 w 10"/>
                <a:gd name="T7" fmla="*/ 2465 h 14"/>
                <a:gd name="T8" fmla="*/ 9 w 10"/>
                <a:gd name="T9" fmla="*/ 2467 h 14"/>
                <a:gd name="T10" fmla="*/ 4 w 10"/>
                <a:gd name="T11" fmla="*/ 2467 h 14"/>
                <a:gd name="T12" fmla="*/ 4 w 10"/>
                <a:gd name="T13" fmla="*/ 2470 h 14"/>
                <a:gd name="T14" fmla="*/ 9 w 10"/>
                <a:gd name="T15" fmla="*/ 2470 h 14"/>
                <a:gd name="T16" fmla="*/ 9 w 10"/>
                <a:gd name="T17" fmla="*/ 2472 h 14"/>
                <a:gd name="T18" fmla="*/ 4 w 10"/>
                <a:gd name="T19" fmla="*/ 2472 h 14"/>
                <a:gd name="T20" fmla="*/ 4 w 10"/>
                <a:gd name="T21" fmla="*/ 247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4">
                  <a:moveTo>
                    <a:pt x="4" y="13"/>
                  </a:moveTo>
                  <a:lnTo>
                    <a:pt x="0" y="13"/>
                  </a:lnTo>
                  <a:lnTo>
                    <a:pt x="0" y="0"/>
                  </a:lnTo>
                  <a:lnTo>
                    <a:pt x="9" y="0"/>
                  </a:lnTo>
                  <a:lnTo>
                    <a:pt x="9" y="2"/>
                  </a:lnTo>
                  <a:lnTo>
                    <a:pt x="4" y="2"/>
                  </a:lnTo>
                  <a:lnTo>
                    <a:pt x="4" y="5"/>
                  </a:lnTo>
                  <a:lnTo>
                    <a:pt x="9" y="5"/>
                  </a:lnTo>
                  <a:lnTo>
                    <a:pt x="9" y="7"/>
                  </a:lnTo>
                  <a:lnTo>
                    <a:pt x="4" y="7"/>
                  </a:lnTo>
                  <a:lnTo>
                    <a:pt x="4"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9" name="AutoShape 2360"/>
            <p:cNvSpPr>
              <a:spLocks/>
            </p:cNvSpPr>
            <p:nvPr/>
          </p:nvSpPr>
          <p:spPr bwMode="auto">
            <a:xfrm>
              <a:off x="7374" y="2465"/>
              <a:ext cx="12" cy="14"/>
            </a:xfrm>
            <a:custGeom>
              <a:avLst/>
              <a:gdLst>
                <a:gd name="T0" fmla="*/ 4 w 12"/>
                <a:gd name="T1" fmla="*/ 2479 h 14"/>
                <a:gd name="T2" fmla="*/ 0 w 12"/>
                <a:gd name="T3" fmla="*/ 2479 h 14"/>
                <a:gd name="T4" fmla="*/ 0 w 12"/>
                <a:gd name="T5" fmla="*/ 2465 h 14"/>
                <a:gd name="T6" fmla="*/ 9 w 12"/>
                <a:gd name="T7" fmla="*/ 2465 h 14"/>
                <a:gd name="T8" fmla="*/ 11 w 12"/>
                <a:gd name="T9" fmla="*/ 2467 h 14"/>
                <a:gd name="T10" fmla="*/ 11 w 12"/>
                <a:gd name="T11" fmla="*/ 2468 h 14"/>
                <a:gd name="T12" fmla="*/ 4 w 12"/>
                <a:gd name="T13" fmla="*/ 2468 h 14"/>
                <a:gd name="T14" fmla="*/ 4 w 12"/>
                <a:gd name="T15" fmla="*/ 2471 h 14"/>
                <a:gd name="T16" fmla="*/ 11 w 12"/>
                <a:gd name="T17" fmla="*/ 2471 h 14"/>
                <a:gd name="T18" fmla="*/ 10 w 12"/>
                <a:gd name="T19" fmla="*/ 2472 h 14"/>
                <a:gd name="T20" fmla="*/ 8 w 12"/>
                <a:gd name="T21" fmla="*/ 2472 h 14"/>
                <a:gd name="T22" fmla="*/ 10 w 12"/>
                <a:gd name="T23" fmla="*/ 2473 h 14"/>
                <a:gd name="T24" fmla="*/ 10 w 12"/>
                <a:gd name="T25" fmla="*/ 2473 h 14"/>
                <a:gd name="T26" fmla="*/ 4 w 12"/>
                <a:gd name="T27" fmla="*/ 2473 h 14"/>
                <a:gd name="T28" fmla="*/ 4 w 12"/>
                <a:gd name="T29" fmla="*/ 2479 h 14"/>
                <a:gd name="T30" fmla="*/ 11 w 12"/>
                <a:gd name="T31" fmla="*/ 2471 h 14"/>
                <a:gd name="T32" fmla="*/ 6 w 12"/>
                <a:gd name="T33" fmla="*/ 2471 h 14"/>
                <a:gd name="T34" fmla="*/ 7 w 12"/>
                <a:gd name="T35" fmla="*/ 2470 h 14"/>
                <a:gd name="T36" fmla="*/ 7 w 12"/>
                <a:gd name="T37" fmla="*/ 2468 h 14"/>
                <a:gd name="T38" fmla="*/ 7 w 12"/>
                <a:gd name="T39" fmla="*/ 2468 h 14"/>
                <a:gd name="T40" fmla="*/ 11 w 12"/>
                <a:gd name="T41" fmla="*/ 2468 h 14"/>
                <a:gd name="T42" fmla="*/ 11 w 12"/>
                <a:gd name="T43" fmla="*/ 2471 h 14"/>
                <a:gd name="T44" fmla="*/ 12 w 12"/>
                <a:gd name="T45" fmla="*/ 2479 h 14"/>
                <a:gd name="T46" fmla="*/ 8 w 12"/>
                <a:gd name="T47" fmla="*/ 2479 h 14"/>
                <a:gd name="T48" fmla="*/ 7 w 12"/>
                <a:gd name="T49" fmla="*/ 2476 h 14"/>
                <a:gd name="T50" fmla="*/ 6 w 12"/>
                <a:gd name="T51" fmla="*/ 2473 h 14"/>
                <a:gd name="T52" fmla="*/ 10 w 12"/>
                <a:gd name="T53" fmla="*/ 2473 h 14"/>
                <a:gd name="T54" fmla="*/ 10 w 12"/>
                <a:gd name="T55" fmla="*/ 2475 h 14"/>
                <a:gd name="T56" fmla="*/ 12 w 12"/>
                <a:gd name="T57" fmla="*/ 2479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 h="14">
                  <a:moveTo>
                    <a:pt x="4" y="14"/>
                  </a:moveTo>
                  <a:lnTo>
                    <a:pt x="0" y="14"/>
                  </a:lnTo>
                  <a:lnTo>
                    <a:pt x="0" y="0"/>
                  </a:lnTo>
                  <a:lnTo>
                    <a:pt x="9" y="0"/>
                  </a:lnTo>
                  <a:lnTo>
                    <a:pt x="11" y="2"/>
                  </a:lnTo>
                  <a:lnTo>
                    <a:pt x="11" y="3"/>
                  </a:lnTo>
                  <a:lnTo>
                    <a:pt x="4" y="3"/>
                  </a:lnTo>
                  <a:lnTo>
                    <a:pt x="4" y="6"/>
                  </a:lnTo>
                  <a:lnTo>
                    <a:pt x="11" y="6"/>
                  </a:lnTo>
                  <a:lnTo>
                    <a:pt x="10" y="7"/>
                  </a:lnTo>
                  <a:lnTo>
                    <a:pt x="8" y="7"/>
                  </a:lnTo>
                  <a:lnTo>
                    <a:pt x="10" y="8"/>
                  </a:lnTo>
                  <a:lnTo>
                    <a:pt x="4" y="8"/>
                  </a:lnTo>
                  <a:lnTo>
                    <a:pt x="4" y="14"/>
                  </a:lnTo>
                  <a:close/>
                  <a:moveTo>
                    <a:pt x="11" y="6"/>
                  </a:moveTo>
                  <a:lnTo>
                    <a:pt x="6" y="6"/>
                  </a:lnTo>
                  <a:lnTo>
                    <a:pt x="7" y="5"/>
                  </a:lnTo>
                  <a:lnTo>
                    <a:pt x="7" y="3"/>
                  </a:lnTo>
                  <a:lnTo>
                    <a:pt x="11" y="3"/>
                  </a:lnTo>
                  <a:lnTo>
                    <a:pt x="11" y="6"/>
                  </a:lnTo>
                  <a:close/>
                  <a:moveTo>
                    <a:pt x="12" y="14"/>
                  </a:moveTo>
                  <a:lnTo>
                    <a:pt x="8" y="14"/>
                  </a:lnTo>
                  <a:lnTo>
                    <a:pt x="7" y="11"/>
                  </a:lnTo>
                  <a:lnTo>
                    <a:pt x="6" y="8"/>
                  </a:lnTo>
                  <a:lnTo>
                    <a:pt x="10" y="8"/>
                  </a:lnTo>
                  <a:lnTo>
                    <a:pt x="10" y="10"/>
                  </a:lnTo>
                  <a:lnTo>
                    <a:pt x="12"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0" name="Picture 2361"/>
            <p:cNvPicPr>
              <a:picLocks noChangeAspect="1" noChangeArrowheads="1"/>
            </p:cNvPicPr>
            <p:nvPr/>
          </p:nvPicPr>
          <p:blipFill>
            <a:blip r:embed="rId36" cstate="print"/>
            <a:srcRect/>
            <a:stretch>
              <a:fillRect/>
            </a:stretch>
          </p:blipFill>
          <p:spPr bwMode="auto">
            <a:xfrm>
              <a:off x="6003" y="2216"/>
              <a:ext cx="77" cy="77"/>
            </a:xfrm>
            <a:prstGeom prst="rect">
              <a:avLst/>
            </a:prstGeom>
            <a:noFill/>
          </p:spPr>
        </p:pic>
        <p:sp>
          <p:nvSpPr>
            <p:cNvPr id="151" name="Freeform 2362"/>
            <p:cNvSpPr>
              <a:spLocks/>
            </p:cNvSpPr>
            <p:nvPr/>
          </p:nvSpPr>
          <p:spPr bwMode="auto">
            <a:xfrm>
              <a:off x="6003" y="2216"/>
              <a:ext cx="77" cy="77"/>
            </a:xfrm>
            <a:custGeom>
              <a:avLst/>
              <a:gdLst>
                <a:gd name="T0" fmla="*/ 0 w 77"/>
                <a:gd name="T1" fmla="*/ 2255 h 77"/>
                <a:gd name="T2" fmla="*/ 3 w 77"/>
                <a:gd name="T3" fmla="*/ 2240 h 77"/>
                <a:gd name="T4" fmla="*/ 11 w 77"/>
                <a:gd name="T5" fmla="*/ 2228 h 77"/>
                <a:gd name="T6" fmla="*/ 23 w 77"/>
                <a:gd name="T7" fmla="*/ 2220 h 77"/>
                <a:gd name="T8" fmla="*/ 38 w 77"/>
                <a:gd name="T9" fmla="*/ 2217 h 77"/>
                <a:gd name="T10" fmla="*/ 53 w 77"/>
                <a:gd name="T11" fmla="*/ 2220 h 77"/>
                <a:gd name="T12" fmla="*/ 65 w 77"/>
                <a:gd name="T13" fmla="*/ 2228 h 77"/>
                <a:gd name="T14" fmla="*/ 73 w 77"/>
                <a:gd name="T15" fmla="*/ 2240 h 77"/>
                <a:gd name="T16" fmla="*/ 76 w 77"/>
                <a:gd name="T17" fmla="*/ 2255 h 77"/>
                <a:gd name="T18" fmla="*/ 73 w 77"/>
                <a:gd name="T19" fmla="*/ 2269 h 77"/>
                <a:gd name="T20" fmla="*/ 65 w 77"/>
                <a:gd name="T21" fmla="*/ 2282 h 77"/>
                <a:gd name="T22" fmla="*/ 53 w 77"/>
                <a:gd name="T23" fmla="*/ 2290 h 77"/>
                <a:gd name="T24" fmla="*/ 38 w 77"/>
                <a:gd name="T25" fmla="*/ 2293 h 77"/>
                <a:gd name="T26" fmla="*/ 23 w 77"/>
                <a:gd name="T27" fmla="*/ 2290 h 77"/>
                <a:gd name="T28" fmla="*/ 11 w 77"/>
                <a:gd name="T29" fmla="*/ 2282 h 77"/>
                <a:gd name="T30" fmla="*/ 3 w 77"/>
                <a:gd name="T31" fmla="*/ 2269 h 77"/>
                <a:gd name="T32" fmla="*/ 0 w 77"/>
                <a:gd name="T33" fmla="*/ 2255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77">
                  <a:moveTo>
                    <a:pt x="0" y="38"/>
                  </a:moveTo>
                  <a:lnTo>
                    <a:pt x="3" y="23"/>
                  </a:lnTo>
                  <a:lnTo>
                    <a:pt x="11" y="11"/>
                  </a:lnTo>
                  <a:lnTo>
                    <a:pt x="23" y="3"/>
                  </a:lnTo>
                  <a:lnTo>
                    <a:pt x="38" y="0"/>
                  </a:lnTo>
                  <a:lnTo>
                    <a:pt x="53" y="3"/>
                  </a:lnTo>
                  <a:lnTo>
                    <a:pt x="65" y="11"/>
                  </a:lnTo>
                  <a:lnTo>
                    <a:pt x="73" y="23"/>
                  </a:lnTo>
                  <a:lnTo>
                    <a:pt x="76" y="38"/>
                  </a:lnTo>
                  <a:lnTo>
                    <a:pt x="73" y="52"/>
                  </a:lnTo>
                  <a:lnTo>
                    <a:pt x="65" y="65"/>
                  </a:lnTo>
                  <a:lnTo>
                    <a:pt x="53" y="73"/>
                  </a:lnTo>
                  <a:lnTo>
                    <a:pt x="38" y="76"/>
                  </a:lnTo>
                  <a:lnTo>
                    <a:pt x="23" y="73"/>
                  </a:lnTo>
                  <a:lnTo>
                    <a:pt x="11" y="65"/>
                  </a:lnTo>
                  <a:lnTo>
                    <a:pt x="3" y="52"/>
                  </a:lnTo>
                  <a:lnTo>
                    <a:pt x="0" y="38"/>
                  </a:lnTo>
                </a:path>
              </a:pathLst>
            </a:custGeom>
            <a:noFill/>
            <a:ln w="139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2" name="Picture 2363"/>
            <p:cNvPicPr>
              <a:picLocks noChangeAspect="1" noChangeArrowheads="1"/>
            </p:cNvPicPr>
            <p:nvPr/>
          </p:nvPicPr>
          <p:blipFill>
            <a:blip r:embed="rId37" cstate="print"/>
            <a:srcRect/>
            <a:stretch>
              <a:fillRect/>
            </a:stretch>
          </p:blipFill>
          <p:spPr bwMode="auto">
            <a:xfrm>
              <a:off x="6668" y="2216"/>
              <a:ext cx="77" cy="77"/>
            </a:xfrm>
            <a:prstGeom prst="rect">
              <a:avLst/>
            </a:prstGeom>
            <a:noFill/>
          </p:spPr>
        </p:pic>
        <p:sp>
          <p:nvSpPr>
            <p:cNvPr id="153" name="Freeform 2364"/>
            <p:cNvSpPr>
              <a:spLocks/>
            </p:cNvSpPr>
            <p:nvPr/>
          </p:nvSpPr>
          <p:spPr bwMode="auto">
            <a:xfrm>
              <a:off x="6668" y="2216"/>
              <a:ext cx="77" cy="77"/>
            </a:xfrm>
            <a:custGeom>
              <a:avLst/>
              <a:gdLst>
                <a:gd name="T0" fmla="*/ 0 w 77"/>
                <a:gd name="T1" fmla="*/ 2255 h 77"/>
                <a:gd name="T2" fmla="*/ 3 w 77"/>
                <a:gd name="T3" fmla="*/ 2240 h 77"/>
                <a:gd name="T4" fmla="*/ 11 w 77"/>
                <a:gd name="T5" fmla="*/ 2228 h 77"/>
                <a:gd name="T6" fmla="*/ 23 w 77"/>
                <a:gd name="T7" fmla="*/ 2220 h 77"/>
                <a:gd name="T8" fmla="*/ 38 w 77"/>
                <a:gd name="T9" fmla="*/ 2217 h 77"/>
                <a:gd name="T10" fmla="*/ 53 w 77"/>
                <a:gd name="T11" fmla="*/ 2220 h 77"/>
                <a:gd name="T12" fmla="*/ 65 w 77"/>
                <a:gd name="T13" fmla="*/ 2228 h 77"/>
                <a:gd name="T14" fmla="*/ 73 w 77"/>
                <a:gd name="T15" fmla="*/ 2240 h 77"/>
                <a:gd name="T16" fmla="*/ 76 w 77"/>
                <a:gd name="T17" fmla="*/ 2255 h 77"/>
                <a:gd name="T18" fmla="*/ 73 w 77"/>
                <a:gd name="T19" fmla="*/ 2269 h 77"/>
                <a:gd name="T20" fmla="*/ 65 w 77"/>
                <a:gd name="T21" fmla="*/ 2282 h 77"/>
                <a:gd name="T22" fmla="*/ 53 w 77"/>
                <a:gd name="T23" fmla="*/ 2290 h 77"/>
                <a:gd name="T24" fmla="*/ 38 w 77"/>
                <a:gd name="T25" fmla="*/ 2293 h 77"/>
                <a:gd name="T26" fmla="*/ 23 w 77"/>
                <a:gd name="T27" fmla="*/ 2290 h 77"/>
                <a:gd name="T28" fmla="*/ 11 w 77"/>
                <a:gd name="T29" fmla="*/ 2282 h 77"/>
                <a:gd name="T30" fmla="*/ 3 w 77"/>
                <a:gd name="T31" fmla="*/ 2269 h 77"/>
                <a:gd name="T32" fmla="*/ 0 w 77"/>
                <a:gd name="T33" fmla="*/ 2255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77">
                  <a:moveTo>
                    <a:pt x="0" y="38"/>
                  </a:moveTo>
                  <a:lnTo>
                    <a:pt x="3" y="23"/>
                  </a:lnTo>
                  <a:lnTo>
                    <a:pt x="11" y="11"/>
                  </a:lnTo>
                  <a:lnTo>
                    <a:pt x="23" y="3"/>
                  </a:lnTo>
                  <a:lnTo>
                    <a:pt x="38" y="0"/>
                  </a:lnTo>
                  <a:lnTo>
                    <a:pt x="53" y="3"/>
                  </a:lnTo>
                  <a:lnTo>
                    <a:pt x="65" y="11"/>
                  </a:lnTo>
                  <a:lnTo>
                    <a:pt x="73" y="23"/>
                  </a:lnTo>
                  <a:lnTo>
                    <a:pt x="76" y="38"/>
                  </a:lnTo>
                  <a:lnTo>
                    <a:pt x="73" y="52"/>
                  </a:lnTo>
                  <a:lnTo>
                    <a:pt x="65" y="65"/>
                  </a:lnTo>
                  <a:lnTo>
                    <a:pt x="53" y="73"/>
                  </a:lnTo>
                  <a:lnTo>
                    <a:pt x="38" y="76"/>
                  </a:lnTo>
                  <a:lnTo>
                    <a:pt x="23" y="73"/>
                  </a:lnTo>
                  <a:lnTo>
                    <a:pt x="11" y="65"/>
                  </a:lnTo>
                  <a:lnTo>
                    <a:pt x="3" y="52"/>
                  </a:lnTo>
                  <a:lnTo>
                    <a:pt x="0" y="38"/>
                  </a:lnTo>
                </a:path>
              </a:pathLst>
            </a:custGeom>
            <a:noFill/>
            <a:ln w="139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4" name="Picture 2365"/>
            <p:cNvPicPr>
              <a:picLocks noChangeAspect="1" noChangeArrowheads="1"/>
            </p:cNvPicPr>
            <p:nvPr/>
          </p:nvPicPr>
          <p:blipFill>
            <a:blip r:embed="rId38" cstate="print"/>
            <a:srcRect/>
            <a:stretch>
              <a:fillRect/>
            </a:stretch>
          </p:blipFill>
          <p:spPr bwMode="auto">
            <a:xfrm>
              <a:off x="5269" y="2149"/>
              <a:ext cx="51" cy="51"/>
            </a:xfrm>
            <a:prstGeom prst="rect">
              <a:avLst/>
            </a:prstGeom>
            <a:noFill/>
          </p:spPr>
        </p:pic>
        <p:sp>
          <p:nvSpPr>
            <p:cNvPr id="155" name="Freeform 2366"/>
            <p:cNvSpPr>
              <a:spLocks/>
            </p:cNvSpPr>
            <p:nvPr/>
          </p:nvSpPr>
          <p:spPr bwMode="auto">
            <a:xfrm>
              <a:off x="5269" y="2149"/>
              <a:ext cx="51" cy="50"/>
            </a:xfrm>
            <a:custGeom>
              <a:avLst/>
              <a:gdLst>
                <a:gd name="T0" fmla="*/ 4 w 51"/>
                <a:gd name="T1" fmla="*/ 2160 h 50"/>
                <a:gd name="T2" fmla="*/ 11 w 51"/>
                <a:gd name="T3" fmla="*/ 2153 h 50"/>
                <a:gd name="T4" fmla="*/ 20 w 51"/>
                <a:gd name="T5" fmla="*/ 2150 h 50"/>
                <a:gd name="T6" fmla="*/ 30 w 51"/>
                <a:gd name="T7" fmla="*/ 2150 h 50"/>
                <a:gd name="T8" fmla="*/ 40 w 51"/>
                <a:gd name="T9" fmla="*/ 2155 h 50"/>
                <a:gd name="T10" fmla="*/ 47 w 51"/>
                <a:gd name="T11" fmla="*/ 2162 h 50"/>
                <a:gd name="T12" fmla="*/ 50 w 51"/>
                <a:gd name="T13" fmla="*/ 2171 h 50"/>
                <a:gd name="T14" fmla="*/ 50 w 51"/>
                <a:gd name="T15" fmla="*/ 2181 h 50"/>
                <a:gd name="T16" fmla="*/ 46 w 51"/>
                <a:gd name="T17" fmla="*/ 2190 h 50"/>
                <a:gd name="T18" fmla="*/ 39 w 51"/>
                <a:gd name="T19" fmla="*/ 2197 h 50"/>
                <a:gd name="T20" fmla="*/ 29 w 51"/>
                <a:gd name="T21" fmla="*/ 2200 h 50"/>
                <a:gd name="T22" fmla="*/ 20 w 51"/>
                <a:gd name="T23" fmla="*/ 2199 h 50"/>
                <a:gd name="T24" fmla="*/ 10 w 51"/>
                <a:gd name="T25" fmla="*/ 2195 h 50"/>
                <a:gd name="T26" fmla="*/ 3 w 51"/>
                <a:gd name="T27" fmla="*/ 2187 h 50"/>
                <a:gd name="T28" fmla="*/ 0 w 51"/>
                <a:gd name="T29" fmla="*/ 2178 h 50"/>
                <a:gd name="T30" fmla="*/ 0 w 51"/>
                <a:gd name="T31" fmla="*/ 2169 h 50"/>
                <a:gd name="T32" fmla="*/ 4 w 51"/>
                <a:gd name="T33" fmla="*/ 216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0">
                  <a:moveTo>
                    <a:pt x="4" y="10"/>
                  </a:moveTo>
                  <a:lnTo>
                    <a:pt x="11" y="3"/>
                  </a:lnTo>
                  <a:lnTo>
                    <a:pt x="20" y="0"/>
                  </a:lnTo>
                  <a:lnTo>
                    <a:pt x="30" y="0"/>
                  </a:lnTo>
                  <a:lnTo>
                    <a:pt x="40" y="5"/>
                  </a:lnTo>
                  <a:lnTo>
                    <a:pt x="47" y="12"/>
                  </a:lnTo>
                  <a:lnTo>
                    <a:pt x="50" y="21"/>
                  </a:lnTo>
                  <a:lnTo>
                    <a:pt x="50" y="31"/>
                  </a:lnTo>
                  <a:lnTo>
                    <a:pt x="46" y="40"/>
                  </a:lnTo>
                  <a:lnTo>
                    <a:pt x="39" y="47"/>
                  </a:lnTo>
                  <a:lnTo>
                    <a:pt x="29" y="50"/>
                  </a:lnTo>
                  <a:lnTo>
                    <a:pt x="20" y="49"/>
                  </a:lnTo>
                  <a:lnTo>
                    <a:pt x="10" y="45"/>
                  </a:lnTo>
                  <a:lnTo>
                    <a:pt x="3" y="37"/>
                  </a:lnTo>
                  <a:lnTo>
                    <a:pt x="0" y="28"/>
                  </a:lnTo>
                  <a:lnTo>
                    <a:pt x="0" y="19"/>
                  </a:lnTo>
                  <a:lnTo>
                    <a:pt x="4" y="10"/>
                  </a:lnTo>
                </a:path>
              </a:pathLst>
            </a:custGeom>
            <a:noFill/>
            <a:ln w="139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6" name="Picture 2367"/>
            <p:cNvPicPr>
              <a:picLocks noChangeAspect="1" noChangeArrowheads="1"/>
            </p:cNvPicPr>
            <p:nvPr/>
          </p:nvPicPr>
          <p:blipFill>
            <a:blip r:embed="rId39" cstate="print"/>
            <a:srcRect/>
            <a:stretch>
              <a:fillRect/>
            </a:stretch>
          </p:blipFill>
          <p:spPr bwMode="auto">
            <a:xfrm>
              <a:off x="5512" y="2151"/>
              <a:ext cx="51" cy="51"/>
            </a:xfrm>
            <a:prstGeom prst="rect">
              <a:avLst/>
            </a:prstGeom>
            <a:noFill/>
          </p:spPr>
        </p:pic>
        <p:sp>
          <p:nvSpPr>
            <p:cNvPr id="157" name="Freeform 2368"/>
            <p:cNvSpPr>
              <a:spLocks/>
            </p:cNvSpPr>
            <p:nvPr/>
          </p:nvSpPr>
          <p:spPr bwMode="auto">
            <a:xfrm>
              <a:off x="5512" y="2152"/>
              <a:ext cx="51" cy="50"/>
            </a:xfrm>
            <a:custGeom>
              <a:avLst/>
              <a:gdLst>
                <a:gd name="T0" fmla="*/ 4 w 51"/>
                <a:gd name="T1" fmla="*/ 2162 h 50"/>
                <a:gd name="T2" fmla="*/ 12 w 51"/>
                <a:gd name="T3" fmla="*/ 2155 h 50"/>
                <a:gd name="T4" fmla="*/ 21 w 51"/>
                <a:gd name="T5" fmla="*/ 2152 h 50"/>
                <a:gd name="T6" fmla="*/ 31 w 51"/>
                <a:gd name="T7" fmla="*/ 2153 h 50"/>
                <a:gd name="T8" fmla="*/ 40 w 51"/>
                <a:gd name="T9" fmla="*/ 2157 h 50"/>
                <a:gd name="T10" fmla="*/ 47 w 51"/>
                <a:gd name="T11" fmla="*/ 2165 h 50"/>
                <a:gd name="T12" fmla="*/ 51 w 51"/>
                <a:gd name="T13" fmla="*/ 2174 h 50"/>
                <a:gd name="T14" fmla="*/ 50 w 51"/>
                <a:gd name="T15" fmla="*/ 2183 h 50"/>
                <a:gd name="T16" fmla="*/ 46 w 51"/>
                <a:gd name="T17" fmla="*/ 2192 h 50"/>
                <a:gd name="T18" fmla="*/ 39 w 51"/>
                <a:gd name="T19" fmla="*/ 2199 h 50"/>
                <a:gd name="T20" fmla="*/ 30 w 51"/>
                <a:gd name="T21" fmla="*/ 2202 h 50"/>
                <a:gd name="T22" fmla="*/ 20 w 51"/>
                <a:gd name="T23" fmla="*/ 2201 h 50"/>
                <a:gd name="T24" fmla="*/ 11 w 51"/>
                <a:gd name="T25" fmla="*/ 2197 h 50"/>
                <a:gd name="T26" fmla="*/ 4 w 51"/>
                <a:gd name="T27" fmla="*/ 2190 h 50"/>
                <a:gd name="T28" fmla="*/ 0 w 51"/>
                <a:gd name="T29" fmla="*/ 2180 h 50"/>
                <a:gd name="T30" fmla="*/ 0 w 51"/>
                <a:gd name="T31" fmla="*/ 2171 h 50"/>
                <a:gd name="T32" fmla="*/ 4 w 51"/>
                <a:gd name="T33" fmla="*/ 2162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0">
                  <a:moveTo>
                    <a:pt x="4" y="10"/>
                  </a:moveTo>
                  <a:lnTo>
                    <a:pt x="12" y="3"/>
                  </a:lnTo>
                  <a:lnTo>
                    <a:pt x="21" y="0"/>
                  </a:lnTo>
                  <a:lnTo>
                    <a:pt x="31" y="1"/>
                  </a:lnTo>
                  <a:lnTo>
                    <a:pt x="40" y="5"/>
                  </a:lnTo>
                  <a:lnTo>
                    <a:pt x="47" y="13"/>
                  </a:lnTo>
                  <a:lnTo>
                    <a:pt x="51" y="22"/>
                  </a:lnTo>
                  <a:lnTo>
                    <a:pt x="50" y="31"/>
                  </a:lnTo>
                  <a:lnTo>
                    <a:pt x="46" y="40"/>
                  </a:lnTo>
                  <a:lnTo>
                    <a:pt x="39" y="47"/>
                  </a:lnTo>
                  <a:lnTo>
                    <a:pt x="30" y="50"/>
                  </a:lnTo>
                  <a:lnTo>
                    <a:pt x="20" y="49"/>
                  </a:lnTo>
                  <a:lnTo>
                    <a:pt x="11" y="45"/>
                  </a:lnTo>
                  <a:lnTo>
                    <a:pt x="4" y="38"/>
                  </a:lnTo>
                  <a:lnTo>
                    <a:pt x="0" y="28"/>
                  </a:lnTo>
                  <a:lnTo>
                    <a:pt x="0" y="19"/>
                  </a:lnTo>
                  <a:lnTo>
                    <a:pt x="4" y="10"/>
                  </a:lnTo>
                </a:path>
              </a:pathLst>
            </a:custGeom>
            <a:noFill/>
            <a:ln w="139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8" name="Picture 2369"/>
            <p:cNvPicPr>
              <a:picLocks noChangeAspect="1" noChangeArrowheads="1"/>
            </p:cNvPicPr>
            <p:nvPr/>
          </p:nvPicPr>
          <p:blipFill>
            <a:blip r:embed="rId40" cstate="print"/>
            <a:srcRect/>
            <a:stretch>
              <a:fillRect/>
            </a:stretch>
          </p:blipFill>
          <p:spPr bwMode="auto">
            <a:xfrm>
              <a:off x="7927" y="2263"/>
              <a:ext cx="776" cy="1384"/>
            </a:xfrm>
            <a:prstGeom prst="rect">
              <a:avLst/>
            </a:prstGeom>
            <a:noFill/>
          </p:spPr>
        </p:pic>
        <p:sp>
          <p:nvSpPr>
            <p:cNvPr id="159" name="Freeform 2370"/>
            <p:cNvSpPr>
              <a:spLocks/>
            </p:cNvSpPr>
            <p:nvPr/>
          </p:nvSpPr>
          <p:spPr bwMode="auto">
            <a:xfrm>
              <a:off x="8217" y="3088"/>
              <a:ext cx="486" cy="255"/>
            </a:xfrm>
            <a:custGeom>
              <a:avLst/>
              <a:gdLst>
                <a:gd name="T0" fmla="*/ 485 w 486"/>
                <a:gd name="T1" fmla="*/ 3343 h 255"/>
                <a:gd name="T2" fmla="*/ 0 w 486"/>
                <a:gd name="T3" fmla="*/ 3108 h 255"/>
                <a:gd name="T4" fmla="*/ 0 w 486"/>
                <a:gd name="T5" fmla="*/ 3101 h 255"/>
                <a:gd name="T6" fmla="*/ 0 w 486"/>
                <a:gd name="T7" fmla="*/ 3088 h 255"/>
                <a:gd name="T8" fmla="*/ 485 w 486"/>
                <a:gd name="T9" fmla="*/ 3323 h 255"/>
                <a:gd name="T10" fmla="*/ 485 w 486"/>
                <a:gd name="T11" fmla="*/ 3343 h 2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6" h="255">
                  <a:moveTo>
                    <a:pt x="485" y="255"/>
                  </a:moveTo>
                  <a:lnTo>
                    <a:pt x="0" y="20"/>
                  </a:lnTo>
                  <a:lnTo>
                    <a:pt x="0" y="13"/>
                  </a:lnTo>
                  <a:lnTo>
                    <a:pt x="0" y="0"/>
                  </a:lnTo>
                  <a:lnTo>
                    <a:pt x="485" y="235"/>
                  </a:lnTo>
                  <a:lnTo>
                    <a:pt x="485" y="255"/>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0" name="Freeform 2371"/>
            <p:cNvSpPr>
              <a:spLocks/>
            </p:cNvSpPr>
            <p:nvPr/>
          </p:nvSpPr>
          <p:spPr bwMode="auto">
            <a:xfrm>
              <a:off x="8211" y="3201"/>
              <a:ext cx="493" cy="258"/>
            </a:xfrm>
            <a:custGeom>
              <a:avLst/>
              <a:gdLst>
                <a:gd name="T0" fmla="*/ 492 w 493"/>
                <a:gd name="T1" fmla="*/ 3459 h 258"/>
                <a:gd name="T2" fmla="*/ 0 w 493"/>
                <a:gd name="T3" fmla="*/ 3220 h 258"/>
                <a:gd name="T4" fmla="*/ 1 w 493"/>
                <a:gd name="T5" fmla="*/ 3214 h 258"/>
                <a:gd name="T6" fmla="*/ 1 w 493"/>
                <a:gd name="T7" fmla="*/ 3202 h 258"/>
                <a:gd name="T8" fmla="*/ 492 w 493"/>
                <a:gd name="T9" fmla="*/ 3439 h 258"/>
                <a:gd name="T10" fmla="*/ 492 w 493"/>
                <a:gd name="T11" fmla="*/ 3459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3" h="258">
                  <a:moveTo>
                    <a:pt x="492" y="257"/>
                  </a:moveTo>
                  <a:lnTo>
                    <a:pt x="0" y="18"/>
                  </a:lnTo>
                  <a:lnTo>
                    <a:pt x="1" y="12"/>
                  </a:lnTo>
                  <a:lnTo>
                    <a:pt x="1" y="0"/>
                  </a:lnTo>
                  <a:lnTo>
                    <a:pt x="492" y="237"/>
                  </a:lnTo>
                  <a:lnTo>
                    <a:pt x="492" y="257"/>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1" name="Freeform 2372"/>
            <p:cNvSpPr>
              <a:spLocks/>
            </p:cNvSpPr>
            <p:nvPr/>
          </p:nvSpPr>
          <p:spPr bwMode="auto">
            <a:xfrm>
              <a:off x="8202" y="3297"/>
              <a:ext cx="502" cy="268"/>
            </a:xfrm>
            <a:custGeom>
              <a:avLst/>
              <a:gdLst>
                <a:gd name="T0" fmla="*/ 501 w 502"/>
                <a:gd name="T1" fmla="*/ 3565 h 268"/>
                <a:gd name="T2" fmla="*/ 0 w 502"/>
                <a:gd name="T3" fmla="*/ 3316 h 268"/>
                <a:gd name="T4" fmla="*/ 1 w 502"/>
                <a:gd name="T5" fmla="*/ 3310 h 268"/>
                <a:gd name="T6" fmla="*/ 2 w 502"/>
                <a:gd name="T7" fmla="*/ 3298 h 268"/>
                <a:gd name="T8" fmla="*/ 501 w 502"/>
                <a:gd name="T9" fmla="*/ 3545 h 268"/>
                <a:gd name="T10" fmla="*/ 501 w 502"/>
                <a:gd name="T11" fmla="*/ 3565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2" h="268">
                  <a:moveTo>
                    <a:pt x="501" y="267"/>
                  </a:moveTo>
                  <a:lnTo>
                    <a:pt x="0" y="18"/>
                  </a:lnTo>
                  <a:lnTo>
                    <a:pt x="1" y="12"/>
                  </a:lnTo>
                  <a:lnTo>
                    <a:pt x="2" y="0"/>
                  </a:lnTo>
                  <a:lnTo>
                    <a:pt x="501" y="247"/>
                  </a:lnTo>
                  <a:lnTo>
                    <a:pt x="501" y="267"/>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2" name="Picture 2373"/>
            <p:cNvPicPr>
              <a:picLocks noChangeAspect="1" noChangeArrowheads="1"/>
            </p:cNvPicPr>
            <p:nvPr/>
          </p:nvPicPr>
          <p:blipFill>
            <a:blip r:embed="rId41" cstate="print"/>
            <a:srcRect/>
            <a:stretch>
              <a:fillRect/>
            </a:stretch>
          </p:blipFill>
          <p:spPr bwMode="auto">
            <a:xfrm>
              <a:off x="5003" y="2702"/>
              <a:ext cx="359" cy="391"/>
            </a:xfrm>
            <a:prstGeom prst="rect">
              <a:avLst/>
            </a:prstGeom>
            <a:noFill/>
          </p:spPr>
        </p:pic>
        <p:sp>
          <p:nvSpPr>
            <p:cNvPr id="163" name="AutoShape 2374"/>
            <p:cNvSpPr>
              <a:spLocks/>
            </p:cNvSpPr>
            <p:nvPr/>
          </p:nvSpPr>
          <p:spPr bwMode="auto">
            <a:xfrm>
              <a:off x="7488" y="2891"/>
              <a:ext cx="98" cy="62"/>
            </a:xfrm>
            <a:custGeom>
              <a:avLst/>
              <a:gdLst>
                <a:gd name="T0" fmla="*/ 51 w 98"/>
                <a:gd name="T1" fmla="*/ 2918 h 62"/>
                <a:gd name="T2" fmla="*/ 26 w 98"/>
                <a:gd name="T3" fmla="*/ 2918 h 62"/>
                <a:gd name="T4" fmla="*/ 42 w 98"/>
                <a:gd name="T5" fmla="*/ 2915 h 62"/>
                <a:gd name="T6" fmla="*/ 59 w 98"/>
                <a:gd name="T7" fmla="*/ 2909 h 62"/>
                <a:gd name="T8" fmla="*/ 66 w 98"/>
                <a:gd name="T9" fmla="*/ 2906 h 62"/>
                <a:gd name="T10" fmla="*/ 76 w 98"/>
                <a:gd name="T11" fmla="*/ 2903 h 62"/>
                <a:gd name="T12" fmla="*/ 92 w 98"/>
                <a:gd name="T13" fmla="*/ 2891 h 62"/>
                <a:gd name="T14" fmla="*/ 97 w 98"/>
                <a:gd name="T15" fmla="*/ 2902 h 62"/>
                <a:gd name="T16" fmla="*/ 90 w 98"/>
                <a:gd name="T17" fmla="*/ 2902 h 62"/>
                <a:gd name="T18" fmla="*/ 78 w 98"/>
                <a:gd name="T19" fmla="*/ 2906 h 62"/>
                <a:gd name="T20" fmla="*/ 70 w 98"/>
                <a:gd name="T21" fmla="*/ 2910 h 62"/>
                <a:gd name="T22" fmla="*/ 73 w 98"/>
                <a:gd name="T23" fmla="*/ 2911 h 62"/>
                <a:gd name="T24" fmla="*/ 76 w 98"/>
                <a:gd name="T25" fmla="*/ 2912 h 62"/>
                <a:gd name="T26" fmla="*/ 77 w 98"/>
                <a:gd name="T27" fmla="*/ 2913 h 62"/>
                <a:gd name="T28" fmla="*/ 63 w 98"/>
                <a:gd name="T29" fmla="*/ 2913 h 62"/>
                <a:gd name="T30" fmla="*/ 51 w 98"/>
                <a:gd name="T31" fmla="*/ 2918 h 62"/>
                <a:gd name="T32" fmla="*/ 59 w 98"/>
                <a:gd name="T33" fmla="*/ 2936 h 62"/>
                <a:gd name="T34" fmla="*/ 47 w 98"/>
                <a:gd name="T35" fmla="*/ 2936 h 62"/>
                <a:gd name="T36" fmla="*/ 69 w 98"/>
                <a:gd name="T37" fmla="*/ 2926 h 62"/>
                <a:gd name="T38" fmla="*/ 74 w 98"/>
                <a:gd name="T39" fmla="*/ 2919 h 62"/>
                <a:gd name="T40" fmla="*/ 72 w 98"/>
                <a:gd name="T41" fmla="*/ 2914 h 62"/>
                <a:gd name="T42" fmla="*/ 63 w 98"/>
                <a:gd name="T43" fmla="*/ 2913 h 62"/>
                <a:gd name="T44" fmla="*/ 77 w 98"/>
                <a:gd name="T45" fmla="*/ 2913 h 62"/>
                <a:gd name="T46" fmla="*/ 80 w 98"/>
                <a:gd name="T47" fmla="*/ 2921 h 62"/>
                <a:gd name="T48" fmla="*/ 73 w 98"/>
                <a:gd name="T49" fmla="*/ 2930 h 62"/>
                <a:gd name="T50" fmla="*/ 59 w 98"/>
                <a:gd name="T51" fmla="*/ 2936 h 62"/>
                <a:gd name="T52" fmla="*/ 17 w 98"/>
                <a:gd name="T53" fmla="*/ 2953 h 62"/>
                <a:gd name="T54" fmla="*/ 0 w 98"/>
                <a:gd name="T55" fmla="*/ 2913 h 62"/>
                <a:gd name="T56" fmla="*/ 11 w 98"/>
                <a:gd name="T57" fmla="*/ 2918 h 62"/>
                <a:gd name="T58" fmla="*/ 26 w 98"/>
                <a:gd name="T59" fmla="*/ 2918 h 62"/>
                <a:gd name="T60" fmla="*/ 51 w 98"/>
                <a:gd name="T61" fmla="*/ 2918 h 62"/>
                <a:gd name="T62" fmla="*/ 41 w 98"/>
                <a:gd name="T63" fmla="*/ 2923 h 62"/>
                <a:gd name="T64" fmla="*/ 36 w 98"/>
                <a:gd name="T65" fmla="*/ 2929 h 62"/>
                <a:gd name="T66" fmla="*/ 32 w 98"/>
                <a:gd name="T67" fmla="*/ 2929 h 62"/>
                <a:gd name="T68" fmla="*/ 23 w 98"/>
                <a:gd name="T69" fmla="*/ 2937 h 62"/>
                <a:gd name="T70" fmla="*/ 16 w 98"/>
                <a:gd name="T71" fmla="*/ 2945 h 62"/>
                <a:gd name="T72" fmla="*/ 17 w 98"/>
                <a:gd name="T73" fmla="*/ 2953 h 62"/>
                <a:gd name="T74" fmla="*/ 47 w 98"/>
                <a:gd name="T75" fmla="*/ 2941 h 62"/>
                <a:gd name="T76" fmla="*/ 35 w 98"/>
                <a:gd name="T77" fmla="*/ 2940 h 62"/>
                <a:gd name="T78" fmla="*/ 32 w 98"/>
                <a:gd name="T79" fmla="*/ 2933 h 62"/>
                <a:gd name="T80" fmla="*/ 32 w 98"/>
                <a:gd name="T81" fmla="*/ 2931 h 62"/>
                <a:gd name="T82" fmla="*/ 32 w 98"/>
                <a:gd name="T83" fmla="*/ 2929 h 62"/>
                <a:gd name="T84" fmla="*/ 36 w 98"/>
                <a:gd name="T85" fmla="*/ 2929 h 62"/>
                <a:gd name="T86" fmla="*/ 36 w 98"/>
                <a:gd name="T87" fmla="*/ 2930 h 62"/>
                <a:gd name="T88" fmla="*/ 38 w 98"/>
                <a:gd name="T89" fmla="*/ 2935 h 62"/>
                <a:gd name="T90" fmla="*/ 47 w 98"/>
                <a:gd name="T91" fmla="*/ 2936 h 62"/>
                <a:gd name="T92" fmla="*/ 59 w 98"/>
                <a:gd name="T93" fmla="*/ 2936 h 62"/>
                <a:gd name="T94" fmla="*/ 47 w 98"/>
                <a:gd name="T95" fmla="*/ 2941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8" h="62">
                  <a:moveTo>
                    <a:pt x="51" y="27"/>
                  </a:moveTo>
                  <a:lnTo>
                    <a:pt x="26" y="27"/>
                  </a:lnTo>
                  <a:lnTo>
                    <a:pt x="42" y="24"/>
                  </a:lnTo>
                  <a:lnTo>
                    <a:pt x="59" y="18"/>
                  </a:lnTo>
                  <a:lnTo>
                    <a:pt x="66" y="15"/>
                  </a:lnTo>
                  <a:lnTo>
                    <a:pt x="76" y="12"/>
                  </a:lnTo>
                  <a:lnTo>
                    <a:pt x="92" y="0"/>
                  </a:lnTo>
                  <a:lnTo>
                    <a:pt x="97" y="11"/>
                  </a:lnTo>
                  <a:lnTo>
                    <a:pt x="90" y="11"/>
                  </a:lnTo>
                  <a:lnTo>
                    <a:pt x="78" y="15"/>
                  </a:lnTo>
                  <a:lnTo>
                    <a:pt x="70" y="19"/>
                  </a:lnTo>
                  <a:lnTo>
                    <a:pt x="73" y="20"/>
                  </a:lnTo>
                  <a:lnTo>
                    <a:pt x="76" y="21"/>
                  </a:lnTo>
                  <a:lnTo>
                    <a:pt x="77" y="22"/>
                  </a:lnTo>
                  <a:lnTo>
                    <a:pt x="63" y="22"/>
                  </a:lnTo>
                  <a:lnTo>
                    <a:pt x="51" y="27"/>
                  </a:lnTo>
                  <a:close/>
                  <a:moveTo>
                    <a:pt x="59" y="45"/>
                  </a:moveTo>
                  <a:lnTo>
                    <a:pt x="47" y="45"/>
                  </a:lnTo>
                  <a:lnTo>
                    <a:pt x="69" y="35"/>
                  </a:lnTo>
                  <a:lnTo>
                    <a:pt x="74" y="28"/>
                  </a:lnTo>
                  <a:lnTo>
                    <a:pt x="72" y="23"/>
                  </a:lnTo>
                  <a:lnTo>
                    <a:pt x="63" y="22"/>
                  </a:lnTo>
                  <a:lnTo>
                    <a:pt x="77" y="22"/>
                  </a:lnTo>
                  <a:lnTo>
                    <a:pt x="80" y="30"/>
                  </a:lnTo>
                  <a:lnTo>
                    <a:pt x="73" y="39"/>
                  </a:lnTo>
                  <a:lnTo>
                    <a:pt x="59" y="45"/>
                  </a:lnTo>
                  <a:close/>
                  <a:moveTo>
                    <a:pt x="17" y="62"/>
                  </a:moveTo>
                  <a:lnTo>
                    <a:pt x="0" y="22"/>
                  </a:lnTo>
                  <a:lnTo>
                    <a:pt x="11" y="27"/>
                  </a:lnTo>
                  <a:lnTo>
                    <a:pt x="26" y="27"/>
                  </a:lnTo>
                  <a:lnTo>
                    <a:pt x="51" y="27"/>
                  </a:lnTo>
                  <a:lnTo>
                    <a:pt x="41" y="32"/>
                  </a:lnTo>
                  <a:lnTo>
                    <a:pt x="36" y="38"/>
                  </a:lnTo>
                  <a:lnTo>
                    <a:pt x="32" y="38"/>
                  </a:lnTo>
                  <a:lnTo>
                    <a:pt x="23" y="46"/>
                  </a:lnTo>
                  <a:lnTo>
                    <a:pt x="16" y="54"/>
                  </a:lnTo>
                  <a:lnTo>
                    <a:pt x="17" y="62"/>
                  </a:lnTo>
                  <a:close/>
                  <a:moveTo>
                    <a:pt x="47" y="50"/>
                  </a:moveTo>
                  <a:lnTo>
                    <a:pt x="35" y="49"/>
                  </a:lnTo>
                  <a:lnTo>
                    <a:pt x="32" y="42"/>
                  </a:lnTo>
                  <a:lnTo>
                    <a:pt x="32" y="40"/>
                  </a:lnTo>
                  <a:lnTo>
                    <a:pt x="32" y="38"/>
                  </a:lnTo>
                  <a:lnTo>
                    <a:pt x="36" y="38"/>
                  </a:lnTo>
                  <a:lnTo>
                    <a:pt x="36" y="39"/>
                  </a:lnTo>
                  <a:lnTo>
                    <a:pt x="38" y="44"/>
                  </a:lnTo>
                  <a:lnTo>
                    <a:pt x="47" y="45"/>
                  </a:lnTo>
                  <a:lnTo>
                    <a:pt x="59" y="45"/>
                  </a:lnTo>
                  <a:lnTo>
                    <a:pt x="47" y="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4" name="AutoShape 2375"/>
            <p:cNvSpPr>
              <a:spLocks/>
            </p:cNvSpPr>
            <p:nvPr/>
          </p:nvSpPr>
          <p:spPr bwMode="auto">
            <a:xfrm>
              <a:off x="5099" y="2860"/>
              <a:ext cx="98" cy="62"/>
            </a:xfrm>
            <a:custGeom>
              <a:avLst/>
              <a:gdLst>
                <a:gd name="T0" fmla="*/ 50 w 98"/>
                <a:gd name="T1" fmla="*/ 2910 h 62"/>
                <a:gd name="T2" fmla="*/ 24 w 98"/>
                <a:gd name="T3" fmla="*/ 2899 h 62"/>
                <a:gd name="T4" fmla="*/ 17 w 98"/>
                <a:gd name="T5" fmla="*/ 2890 h 62"/>
                <a:gd name="T6" fmla="*/ 21 w 98"/>
                <a:gd name="T7" fmla="*/ 2882 h 62"/>
                <a:gd name="T8" fmla="*/ 24 w 98"/>
                <a:gd name="T9" fmla="*/ 2880 h 62"/>
                <a:gd name="T10" fmla="*/ 27 w 98"/>
                <a:gd name="T11" fmla="*/ 2880 h 62"/>
                <a:gd name="T12" fmla="*/ 19 w 98"/>
                <a:gd name="T13" fmla="*/ 2876 h 62"/>
                <a:gd name="T14" fmla="*/ 7 w 98"/>
                <a:gd name="T15" fmla="*/ 2872 h 62"/>
                <a:gd name="T16" fmla="*/ 0 w 98"/>
                <a:gd name="T17" fmla="*/ 2872 h 62"/>
                <a:gd name="T18" fmla="*/ 5 w 98"/>
                <a:gd name="T19" fmla="*/ 2861 h 62"/>
                <a:gd name="T20" fmla="*/ 21 w 98"/>
                <a:gd name="T21" fmla="*/ 2872 h 62"/>
                <a:gd name="T22" fmla="*/ 31 w 98"/>
                <a:gd name="T23" fmla="*/ 2875 h 62"/>
                <a:gd name="T24" fmla="*/ 38 w 98"/>
                <a:gd name="T25" fmla="*/ 2878 h 62"/>
                <a:gd name="T26" fmla="*/ 50 w 98"/>
                <a:gd name="T27" fmla="*/ 2883 h 62"/>
                <a:gd name="T28" fmla="*/ 34 w 98"/>
                <a:gd name="T29" fmla="*/ 2883 h 62"/>
                <a:gd name="T30" fmla="*/ 25 w 98"/>
                <a:gd name="T31" fmla="*/ 2884 h 62"/>
                <a:gd name="T32" fmla="*/ 23 w 98"/>
                <a:gd name="T33" fmla="*/ 2889 h 62"/>
                <a:gd name="T34" fmla="*/ 28 w 98"/>
                <a:gd name="T35" fmla="*/ 2896 h 62"/>
                <a:gd name="T36" fmla="*/ 50 w 98"/>
                <a:gd name="T37" fmla="*/ 2905 h 62"/>
                <a:gd name="T38" fmla="*/ 64 w 98"/>
                <a:gd name="T39" fmla="*/ 2905 h 62"/>
                <a:gd name="T40" fmla="*/ 62 w 98"/>
                <a:gd name="T41" fmla="*/ 2910 h 62"/>
                <a:gd name="T42" fmla="*/ 50 w 98"/>
                <a:gd name="T43" fmla="*/ 2910 h 62"/>
                <a:gd name="T44" fmla="*/ 64 w 98"/>
                <a:gd name="T45" fmla="*/ 2905 h 62"/>
                <a:gd name="T46" fmla="*/ 50 w 98"/>
                <a:gd name="T47" fmla="*/ 2905 h 62"/>
                <a:gd name="T48" fmla="*/ 59 w 98"/>
                <a:gd name="T49" fmla="*/ 2904 h 62"/>
                <a:gd name="T50" fmla="*/ 61 w 98"/>
                <a:gd name="T51" fmla="*/ 2899 h 62"/>
                <a:gd name="T52" fmla="*/ 56 w 98"/>
                <a:gd name="T53" fmla="*/ 2892 h 62"/>
                <a:gd name="T54" fmla="*/ 34 w 98"/>
                <a:gd name="T55" fmla="*/ 2883 h 62"/>
                <a:gd name="T56" fmla="*/ 50 w 98"/>
                <a:gd name="T57" fmla="*/ 2883 h 62"/>
                <a:gd name="T58" fmla="*/ 55 w 98"/>
                <a:gd name="T59" fmla="*/ 2885 h 62"/>
                <a:gd name="T60" fmla="*/ 71 w 98"/>
                <a:gd name="T61" fmla="*/ 2888 h 62"/>
                <a:gd name="T62" fmla="*/ 95 w 98"/>
                <a:gd name="T63" fmla="*/ 2888 h 62"/>
                <a:gd name="T64" fmla="*/ 90 w 98"/>
                <a:gd name="T65" fmla="*/ 2899 h 62"/>
                <a:gd name="T66" fmla="*/ 64 w 98"/>
                <a:gd name="T67" fmla="*/ 2899 h 62"/>
                <a:gd name="T68" fmla="*/ 65 w 98"/>
                <a:gd name="T69" fmla="*/ 2901 h 62"/>
                <a:gd name="T70" fmla="*/ 65 w 98"/>
                <a:gd name="T71" fmla="*/ 2902 h 62"/>
                <a:gd name="T72" fmla="*/ 64 w 98"/>
                <a:gd name="T73" fmla="*/ 2905 h 62"/>
                <a:gd name="T74" fmla="*/ 95 w 98"/>
                <a:gd name="T75" fmla="*/ 2888 h 62"/>
                <a:gd name="T76" fmla="*/ 71 w 98"/>
                <a:gd name="T77" fmla="*/ 2888 h 62"/>
                <a:gd name="T78" fmla="*/ 86 w 98"/>
                <a:gd name="T79" fmla="*/ 2888 h 62"/>
                <a:gd name="T80" fmla="*/ 97 w 98"/>
                <a:gd name="T81" fmla="*/ 2883 h 62"/>
                <a:gd name="T82" fmla="*/ 95 w 98"/>
                <a:gd name="T83" fmla="*/ 2888 h 62"/>
                <a:gd name="T84" fmla="*/ 80 w 98"/>
                <a:gd name="T85" fmla="*/ 2923 h 62"/>
                <a:gd name="T86" fmla="*/ 81 w 98"/>
                <a:gd name="T87" fmla="*/ 2914 h 62"/>
                <a:gd name="T88" fmla="*/ 74 w 98"/>
                <a:gd name="T89" fmla="*/ 2906 h 62"/>
                <a:gd name="T90" fmla="*/ 64 w 98"/>
                <a:gd name="T91" fmla="*/ 2899 h 62"/>
                <a:gd name="T92" fmla="*/ 90 w 98"/>
                <a:gd name="T93" fmla="*/ 2899 h 62"/>
                <a:gd name="T94" fmla="*/ 80 w 98"/>
                <a:gd name="T95" fmla="*/ 2923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8" h="62">
                  <a:moveTo>
                    <a:pt x="50" y="49"/>
                  </a:moveTo>
                  <a:lnTo>
                    <a:pt x="24" y="38"/>
                  </a:lnTo>
                  <a:lnTo>
                    <a:pt x="17" y="29"/>
                  </a:lnTo>
                  <a:lnTo>
                    <a:pt x="21" y="21"/>
                  </a:lnTo>
                  <a:lnTo>
                    <a:pt x="24" y="19"/>
                  </a:lnTo>
                  <a:lnTo>
                    <a:pt x="27" y="19"/>
                  </a:lnTo>
                  <a:lnTo>
                    <a:pt x="19" y="15"/>
                  </a:lnTo>
                  <a:lnTo>
                    <a:pt x="7" y="11"/>
                  </a:lnTo>
                  <a:lnTo>
                    <a:pt x="0" y="11"/>
                  </a:lnTo>
                  <a:lnTo>
                    <a:pt x="5" y="0"/>
                  </a:lnTo>
                  <a:lnTo>
                    <a:pt x="21" y="11"/>
                  </a:lnTo>
                  <a:lnTo>
                    <a:pt x="31" y="14"/>
                  </a:lnTo>
                  <a:lnTo>
                    <a:pt x="38" y="17"/>
                  </a:lnTo>
                  <a:lnTo>
                    <a:pt x="50" y="22"/>
                  </a:lnTo>
                  <a:lnTo>
                    <a:pt x="34" y="22"/>
                  </a:lnTo>
                  <a:lnTo>
                    <a:pt x="25" y="23"/>
                  </a:lnTo>
                  <a:lnTo>
                    <a:pt x="23" y="28"/>
                  </a:lnTo>
                  <a:lnTo>
                    <a:pt x="28" y="35"/>
                  </a:lnTo>
                  <a:lnTo>
                    <a:pt x="50" y="44"/>
                  </a:lnTo>
                  <a:lnTo>
                    <a:pt x="64" y="44"/>
                  </a:lnTo>
                  <a:lnTo>
                    <a:pt x="62" y="49"/>
                  </a:lnTo>
                  <a:lnTo>
                    <a:pt x="50" y="49"/>
                  </a:lnTo>
                  <a:close/>
                  <a:moveTo>
                    <a:pt x="64" y="44"/>
                  </a:moveTo>
                  <a:lnTo>
                    <a:pt x="50" y="44"/>
                  </a:lnTo>
                  <a:lnTo>
                    <a:pt x="59" y="43"/>
                  </a:lnTo>
                  <a:lnTo>
                    <a:pt x="61" y="38"/>
                  </a:lnTo>
                  <a:lnTo>
                    <a:pt x="56" y="31"/>
                  </a:lnTo>
                  <a:lnTo>
                    <a:pt x="34" y="22"/>
                  </a:lnTo>
                  <a:lnTo>
                    <a:pt x="50" y="22"/>
                  </a:lnTo>
                  <a:lnTo>
                    <a:pt x="55" y="24"/>
                  </a:lnTo>
                  <a:lnTo>
                    <a:pt x="71" y="27"/>
                  </a:lnTo>
                  <a:lnTo>
                    <a:pt x="95" y="27"/>
                  </a:lnTo>
                  <a:lnTo>
                    <a:pt x="90" y="38"/>
                  </a:lnTo>
                  <a:lnTo>
                    <a:pt x="64" y="38"/>
                  </a:lnTo>
                  <a:lnTo>
                    <a:pt x="65" y="40"/>
                  </a:lnTo>
                  <a:lnTo>
                    <a:pt x="65" y="41"/>
                  </a:lnTo>
                  <a:lnTo>
                    <a:pt x="64" y="44"/>
                  </a:lnTo>
                  <a:close/>
                  <a:moveTo>
                    <a:pt x="95" y="27"/>
                  </a:moveTo>
                  <a:lnTo>
                    <a:pt x="71" y="27"/>
                  </a:lnTo>
                  <a:lnTo>
                    <a:pt x="86" y="27"/>
                  </a:lnTo>
                  <a:lnTo>
                    <a:pt x="97" y="22"/>
                  </a:lnTo>
                  <a:lnTo>
                    <a:pt x="95" y="27"/>
                  </a:lnTo>
                  <a:close/>
                  <a:moveTo>
                    <a:pt x="80" y="62"/>
                  </a:moveTo>
                  <a:lnTo>
                    <a:pt x="81" y="53"/>
                  </a:lnTo>
                  <a:lnTo>
                    <a:pt x="74" y="45"/>
                  </a:lnTo>
                  <a:lnTo>
                    <a:pt x="64" y="38"/>
                  </a:lnTo>
                  <a:lnTo>
                    <a:pt x="90" y="38"/>
                  </a:lnTo>
                  <a:lnTo>
                    <a:pt x="80" y="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5" name="Picture 2376"/>
            <p:cNvPicPr>
              <a:picLocks noChangeAspect="1" noChangeArrowheads="1"/>
            </p:cNvPicPr>
            <p:nvPr/>
          </p:nvPicPr>
          <p:blipFill>
            <a:blip r:embed="rId42" cstate="print"/>
            <a:srcRect/>
            <a:stretch>
              <a:fillRect/>
            </a:stretch>
          </p:blipFill>
          <p:spPr bwMode="auto">
            <a:xfrm>
              <a:off x="4429" y="1330"/>
              <a:ext cx="3859" cy="2605"/>
            </a:xfrm>
            <a:prstGeom prst="rect">
              <a:avLst/>
            </a:prstGeom>
            <a:noFill/>
          </p:spPr>
        </p:pic>
        <p:sp>
          <p:nvSpPr>
            <p:cNvPr id="166" name="Freeform 2377"/>
            <p:cNvSpPr>
              <a:spLocks/>
            </p:cNvSpPr>
            <p:nvPr/>
          </p:nvSpPr>
          <p:spPr bwMode="auto">
            <a:xfrm>
              <a:off x="4325" y="1203"/>
              <a:ext cx="4378" cy="2732"/>
            </a:xfrm>
            <a:custGeom>
              <a:avLst/>
              <a:gdLst>
                <a:gd name="T0" fmla="*/ 4377 w 4378"/>
                <a:gd name="T1" fmla="*/ 3783 h 2732"/>
                <a:gd name="T2" fmla="*/ 4365 w 4378"/>
                <a:gd name="T3" fmla="*/ 3842 h 2732"/>
                <a:gd name="T4" fmla="*/ 4333 w 4378"/>
                <a:gd name="T5" fmla="*/ 3891 h 2732"/>
                <a:gd name="T6" fmla="*/ 4284 w 4378"/>
                <a:gd name="T7" fmla="*/ 3923 h 2732"/>
                <a:gd name="T8" fmla="*/ 4225 w 4378"/>
                <a:gd name="T9" fmla="*/ 3935 h 2732"/>
                <a:gd name="T10" fmla="*/ 152 w 4378"/>
                <a:gd name="T11" fmla="*/ 3935 h 2732"/>
                <a:gd name="T12" fmla="*/ 93 w 4378"/>
                <a:gd name="T13" fmla="*/ 3923 h 2732"/>
                <a:gd name="T14" fmla="*/ 44 w 4378"/>
                <a:gd name="T15" fmla="*/ 3891 h 2732"/>
                <a:gd name="T16" fmla="*/ 12 w 4378"/>
                <a:gd name="T17" fmla="*/ 3842 h 2732"/>
                <a:gd name="T18" fmla="*/ 0 w 4378"/>
                <a:gd name="T19" fmla="*/ 3783 h 2732"/>
                <a:gd name="T20" fmla="*/ 0 w 4378"/>
                <a:gd name="T21" fmla="*/ 1355 h 2732"/>
                <a:gd name="T22" fmla="*/ 12 w 4378"/>
                <a:gd name="T23" fmla="*/ 1296 h 2732"/>
                <a:gd name="T24" fmla="*/ 44 w 4378"/>
                <a:gd name="T25" fmla="*/ 1248 h 2732"/>
                <a:gd name="T26" fmla="*/ 93 w 4378"/>
                <a:gd name="T27" fmla="*/ 1216 h 2732"/>
                <a:gd name="T28" fmla="*/ 152 w 4378"/>
                <a:gd name="T29" fmla="*/ 1204 h 2732"/>
                <a:gd name="T30" fmla="*/ 4225 w 4378"/>
                <a:gd name="T31" fmla="*/ 1204 h 2732"/>
                <a:gd name="T32" fmla="*/ 4284 w 4378"/>
                <a:gd name="T33" fmla="*/ 1216 h 2732"/>
                <a:gd name="T34" fmla="*/ 4333 w 4378"/>
                <a:gd name="T35" fmla="*/ 1248 h 2732"/>
                <a:gd name="T36" fmla="*/ 4365 w 4378"/>
                <a:gd name="T37" fmla="*/ 1296 h 2732"/>
                <a:gd name="T38" fmla="*/ 4377 w 4378"/>
                <a:gd name="T39" fmla="*/ 1355 h 2732"/>
                <a:gd name="T40" fmla="*/ 4377 w 4378"/>
                <a:gd name="T41" fmla="*/ 3783 h 27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78" h="2732">
                  <a:moveTo>
                    <a:pt x="4377" y="2579"/>
                  </a:moveTo>
                  <a:lnTo>
                    <a:pt x="4365" y="2638"/>
                  </a:lnTo>
                  <a:lnTo>
                    <a:pt x="4333" y="2687"/>
                  </a:lnTo>
                  <a:lnTo>
                    <a:pt x="4284" y="2719"/>
                  </a:lnTo>
                  <a:lnTo>
                    <a:pt x="4225" y="2731"/>
                  </a:lnTo>
                  <a:lnTo>
                    <a:pt x="152" y="2731"/>
                  </a:lnTo>
                  <a:lnTo>
                    <a:pt x="93" y="2719"/>
                  </a:lnTo>
                  <a:lnTo>
                    <a:pt x="44" y="2687"/>
                  </a:lnTo>
                  <a:lnTo>
                    <a:pt x="12" y="2638"/>
                  </a:lnTo>
                  <a:lnTo>
                    <a:pt x="0" y="2579"/>
                  </a:lnTo>
                  <a:lnTo>
                    <a:pt x="0" y="151"/>
                  </a:lnTo>
                  <a:lnTo>
                    <a:pt x="12" y="92"/>
                  </a:lnTo>
                  <a:lnTo>
                    <a:pt x="44" y="44"/>
                  </a:lnTo>
                  <a:lnTo>
                    <a:pt x="93" y="12"/>
                  </a:lnTo>
                  <a:lnTo>
                    <a:pt x="152" y="0"/>
                  </a:lnTo>
                  <a:lnTo>
                    <a:pt x="4225" y="0"/>
                  </a:lnTo>
                  <a:lnTo>
                    <a:pt x="4284" y="12"/>
                  </a:lnTo>
                  <a:lnTo>
                    <a:pt x="4333" y="44"/>
                  </a:lnTo>
                  <a:lnTo>
                    <a:pt x="4365" y="92"/>
                  </a:lnTo>
                  <a:lnTo>
                    <a:pt x="4377" y="151"/>
                  </a:lnTo>
                  <a:lnTo>
                    <a:pt x="4377" y="2579"/>
                  </a:lnTo>
                  <a:close/>
                </a:path>
              </a:pathLst>
            </a:custGeom>
            <a:noFill/>
            <a:ln w="72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7" name="Picture 2378"/>
            <p:cNvPicPr>
              <a:picLocks noChangeAspect="1" noChangeArrowheads="1"/>
            </p:cNvPicPr>
            <p:nvPr/>
          </p:nvPicPr>
          <p:blipFill>
            <a:blip r:embed="rId43" cstate="print"/>
            <a:srcRect/>
            <a:stretch>
              <a:fillRect/>
            </a:stretch>
          </p:blipFill>
          <p:spPr bwMode="auto">
            <a:xfrm>
              <a:off x="4869" y="2559"/>
              <a:ext cx="220" cy="166"/>
            </a:xfrm>
            <a:prstGeom prst="rect">
              <a:avLst/>
            </a:prstGeom>
            <a:noFill/>
          </p:spPr>
        </p:pic>
        <p:sp>
          <p:nvSpPr>
            <p:cNvPr id="168" name="Line 2379"/>
            <p:cNvSpPr>
              <a:spLocks noChangeShapeType="1"/>
            </p:cNvSpPr>
            <p:nvPr/>
          </p:nvSpPr>
          <p:spPr bwMode="auto">
            <a:xfrm>
              <a:off x="6378" y="2478"/>
              <a:ext cx="589" cy="0"/>
            </a:xfrm>
            <a:prstGeom prst="line">
              <a:avLst/>
            </a:prstGeom>
            <a:noFill/>
            <a:ln w="14471">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9" name="Line 2380"/>
            <p:cNvSpPr>
              <a:spLocks noChangeShapeType="1"/>
            </p:cNvSpPr>
            <p:nvPr/>
          </p:nvSpPr>
          <p:spPr bwMode="auto">
            <a:xfrm>
              <a:off x="6378" y="2478"/>
              <a:ext cx="589" cy="0"/>
            </a:xfrm>
            <a:prstGeom prst="line">
              <a:avLst/>
            </a:prstGeom>
            <a:noFill/>
            <a:ln w="72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0" name="Picture 2381"/>
            <p:cNvPicPr>
              <a:picLocks noChangeAspect="1" noChangeArrowheads="1"/>
            </p:cNvPicPr>
            <p:nvPr/>
          </p:nvPicPr>
          <p:blipFill>
            <a:blip r:embed="rId44" cstate="print"/>
            <a:srcRect/>
            <a:stretch>
              <a:fillRect/>
            </a:stretch>
          </p:blipFill>
          <p:spPr bwMode="auto">
            <a:xfrm>
              <a:off x="6490" y="161"/>
              <a:ext cx="1478" cy="1457"/>
            </a:xfrm>
            <a:prstGeom prst="rect">
              <a:avLst/>
            </a:prstGeom>
            <a:noFill/>
          </p:spPr>
        </p:pic>
        <p:pic>
          <p:nvPicPr>
            <p:cNvPr id="171" name="Picture 2382"/>
            <p:cNvPicPr>
              <a:picLocks noChangeAspect="1" noChangeArrowheads="1"/>
            </p:cNvPicPr>
            <p:nvPr/>
          </p:nvPicPr>
          <p:blipFill>
            <a:blip r:embed="rId45" cstate="print"/>
            <a:srcRect/>
            <a:stretch>
              <a:fillRect/>
            </a:stretch>
          </p:blipFill>
          <p:spPr bwMode="auto">
            <a:xfrm>
              <a:off x="6808" y="814"/>
              <a:ext cx="489" cy="171"/>
            </a:xfrm>
            <a:prstGeom prst="rect">
              <a:avLst/>
            </a:prstGeom>
            <a:noFill/>
          </p:spPr>
        </p:pic>
        <p:pic>
          <p:nvPicPr>
            <p:cNvPr id="172" name="Picture 2383"/>
            <p:cNvPicPr>
              <a:picLocks noChangeAspect="1" noChangeArrowheads="1"/>
            </p:cNvPicPr>
            <p:nvPr/>
          </p:nvPicPr>
          <p:blipFill>
            <a:blip r:embed="rId46" cstate="print"/>
            <a:srcRect/>
            <a:stretch>
              <a:fillRect/>
            </a:stretch>
          </p:blipFill>
          <p:spPr bwMode="auto">
            <a:xfrm>
              <a:off x="7337" y="818"/>
              <a:ext cx="359" cy="163"/>
            </a:xfrm>
            <a:prstGeom prst="rect">
              <a:avLst/>
            </a:prstGeom>
            <a:noFill/>
          </p:spPr>
        </p:pic>
        <p:pic>
          <p:nvPicPr>
            <p:cNvPr id="173" name="Picture 2384"/>
            <p:cNvPicPr>
              <a:picLocks noChangeAspect="1" noChangeArrowheads="1"/>
            </p:cNvPicPr>
            <p:nvPr/>
          </p:nvPicPr>
          <p:blipFill>
            <a:blip r:embed="rId47" cstate="print"/>
            <a:srcRect/>
            <a:stretch>
              <a:fillRect/>
            </a:stretch>
          </p:blipFill>
          <p:spPr bwMode="auto">
            <a:xfrm>
              <a:off x="8077" y="1350"/>
              <a:ext cx="236" cy="302"/>
            </a:xfrm>
            <a:prstGeom prst="rect">
              <a:avLst/>
            </a:prstGeom>
            <a:noFill/>
          </p:spPr>
        </p:pic>
      </p:grpSp>
    </p:spTree>
    <p:extLst>
      <p:ext uri="{BB962C8B-B14F-4D97-AF65-F5344CB8AC3E}">
        <p14:creationId xmlns:p14="http://schemas.microsoft.com/office/powerpoint/2010/main" val="779635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Low-air warning device cont.</a:t>
            </a:r>
            <a:endParaRPr lang="en-CA" sz="4000" dirty="0"/>
          </a:p>
        </p:txBody>
      </p:sp>
      <p:sp>
        <p:nvSpPr>
          <p:cNvPr id="3" name="Text Placeholder 2"/>
          <p:cNvSpPr>
            <a:spLocks noGrp="1"/>
          </p:cNvSpPr>
          <p:nvPr>
            <p:ph type="body" sz="quarter" idx="10"/>
          </p:nvPr>
        </p:nvSpPr>
        <p:spPr>
          <a:xfrm>
            <a:off x="3256021" y="1318531"/>
            <a:ext cx="7873602" cy="3040336"/>
          </a:xfrm>
        </p:spPr>
        <p:txBody>
          <a:bodyPr/>
          <a:lstStyle/>
          <a:p>
            <a:pPr marL="0" indent="0">
              <a:buNone/>
            </a:pPr>
            <a:r>
              <a:rPr lang="en-US" sz="2000" dirty="0">
                <a:latin typeface="+mn-lt"/>
              </a:rPr>
              <a:t>Some older vehicles have a low-air warning device near the top of the windshield that drops into the driver’s view when air pressure drops below approximately 60 psi. </a:t>
            </a:r>
          </a:p>
          <a:p>
            <a:pPr marL="0" indent="0">
              <a:buNone/>
            </a:pPr>
            <a:r>
              <a:rPr lang="en-US" sz="2000" dirty="0">
                <a:latin typeface="+mn-lt"/>
              </a:rPr>
              <a:t>Known as a </a:t>
            </a:r>
            <a:r>
              <a:rPr lang="en-US" sz="2000" b="1" dirty="0">
                <a:latin typeface="+mn-lt"/>
              </a:rPr>
              <a:t>wig-wag</a:t>
            </a:r>
            <a:r>
              <a:rPr lang="en-US" sz="2000" dirty="0">
                <a:latin typeface="+mn-lt"/>
              </a:rPr>
              <a:t>.</a:t>
            </a:r>
          </a:p>
          <a:p>
            <a:pPr marL="0" indent="0">
              <a:buNone/>
            </a:pPr>
            <a:r>
              <a:rPr lang="en-US" sz="2000" dirty="0">
                <a:latin typeface="+mn-lt"/>
              </a:rPr>
              <a:t>If it activates – stop and find the cause of the air </a:t>
            </a:r>
            <a:r>
              <a:rPr lang="en-US" sz="2000" dirty="0" smtClean="0">
                <a:latin typeface="+mn-lt"/>
              </a:rPr>
              <a:t>loss.</a:t>
            </a:r>
            <a:endParaRPr lang="en-US" sz="2000" dirty="0">
              <a:latin typeface="+mn-lt"/>
            </a:endParaRPr>
          </a:p>
          <a:p>
            <a:pPr marL="0" indent="0">
              <a:buNone/>
            </a:pPr>
            <a:r>
              <a:rPr lang="en-US" sz="2000" dirty="0">
                <a:latin typeface="+mn-lt"/>
              </a:rPr>
              <a:t>Air pressure remaining in the system (about 60 psi) will be enough to stop the vehicle if you act </a:t>
            </a:r>
            <a:r>
              <a:rPr lang="en-US" sz="2000" dirty="0" smtClean="0">
                <a:latin typeface="+mn-lt"/>
              </a:rPr>
              <a:t>promptly.</a:t>
            </a:r>
            <a:endParaRPr lang="en-US" sz="2000" dirty="0">
              <a:latin typeface="+mn-lt"/>
            </a:endParaRPr>
          </a:p>
          <a:p>
            <a:pPr marL="0" indent="0">
              <a:buNone/>
            </a:pPr>
            <a:endParaRPr lang="en-US" dirty="0"/>
          </a:p>
        </p:txBody>
      </p:sp>
      <p:grpSp>
        <p:nvGrpSpPr>
          <p:cNvPr id="4" name="Group 7823"/>
          <p:cNvGrpSpPr>
            <a:grpSpLocks/>
          </p:cNvGrpSpPr>
          <p:nvPr/>
        </p:nvGrpSpPr>
        <p:grpSpPr bwMode="auto">
          <a:xfrm>
            <a:off x="618423" y="1300658"/>
            <a:ext cx="2355783" cy="3319468"/>
            <a:chOff x="4124" y="134"/>
            <a:chExt cx="1931" cy="3794"/>
          </a:xfrm>
        </p:grpSpPr>
        <p:pic>
          <p:nvPicPr>
            <p:cNvPr id="5" name="Picture 5048"/>
            <p:cNvPicPr>
              <a:picLocks noChangeAspect="1" noChangeArrowheads="1"/>
            </p:cNvPicPr>
            <p:nvPr/>
          </p:nvPicPr>
          <p:blipFill>
            <a:blip r:embed="rId2" cstate="print"/>
            <a:srcRect/>
            <a:stretch>
              <a:fillRect/>
            </a:stretch>
          </p:blipFill>
          <p:spPr bwMode="auto">
            <a:xfrm>
              <a:off x="4901" y="1416"/>
              <a:ext cx="805" cy="2369"/>
            </a:xfrm>
            <a:prstGeom prst="rect">
              <a:avLst/>
            </a:prstGeom>
            <a:noFill/>
          </p:spPr>
        </p:pic>
        <p:sp>
          <p:nvSpPr>
            <p:cNvPr id="6" name="Freeform 5049"/>
            <p:cNvSpPr>
              <a:spLocks/>
            </p:cNvSpPr>
            <p:nvPr/>
          </p:nvSpPr>
          <p:spPr bwMode="auto">
            <a:xfrm>
              <a:off x="4901" y="1416"/>
              <a:ext cx="805" cy="2369"/>
            </a:xfrm>
            <a:custGeom>
              <a:avLst/>
              <a:gdLst>
                <a:gd name="T0" fmla="*/ 334 w 805"/>
                <a:gd name="T1" fmla="*/ 2960 h 2369"/>
                <a:gd name="T2" fmla="*/ 235 w 805"/>
                <a:gd name="T3" fmla="*/ 3019 h 2369"/>
                <a:gd name="T4" fmla="*/ 170 w 805"/>
                <a:gd name="T5" fmla="*/ 3057 h 2369"/>
                <a:gd name="T6" fmla="*/ 113 w 805"/>
                <a:gd name="T7" fmla="*/ 3106 h 2369"/>
                <a:gd name="T8" fmla="*/ 66 w 805"/>
                <a:gd name="T9" fmla="*/ 3165 h 2369"/>
                <a:gd name="T10" fmla="*/ 30 w 805"/>
                <a:gd name="T11" fmla="*/ 3232 h 2369"/>
                <a:gd name="T12" fmla="*/ 8 w 805"/>
                <a:gd name="T13" fmla="*/ 3305 h 2369"/>
                <a:gd name="T14" fmla="*/ 0 w 805"/>
                <a:gd name="T15" fmla="*/ 3384 h 2369"/>
                <a:gd name="T16" fmla="*/ 6 w 805"/>
                <a:gd name="T17" fmla="*/ 3456 h 2369"/>
                <a:gd name="T18" fmla="*/ 25 w 805"/>
                <a:gd name="T19" fmla="*/ 3524 h 2369"/>
                <a:gd name="T20" fmla="*/ 55 w 805"/>
                <a:gd name="T21" fmla="*/ 3586 h 2369"/>
                <a:gd name="T22" fmla="*/ 95 w 805"/>
                <a:gd name="T23" fmla="*/ 3642 h 2369"/>
                <a:gd name="T24" fmla="*/ 143 w 805"/>
                <a:gd name="T25" fmla="*/ 3691 h 2369"/>
                <a:gd name="T26" fmla="*/ 199 w 805"/>
                <a:gd name="T27" fmla="*/ 3730 h 2369"/>
                <a:gd name="T28" fmla="*/ 262 w 805"/>
                <a:gd name="T29" fmla="*/ 3760 h 2369"/>
                <a:gd name="T30" fmla="*/ 330 w 805"/>
                <a:gd name="T31" fmla="*/ 3779 h 2369"/>
                <a:gd name="T32" fmla="*/ 402 w 805"/>
                <a:gd name="T33" fmla="*/ 3785 h 2369"/>
                <a:gd name="T34" fmla="*/ 475 w 805"/>
                <a:gd name="T35" fmla="*/ 3779 h 2369"/>
                <a:gd name="T36" fmla="*/ 543 w 805"/>
                <a:gd name="T37" fmla="*/ 3760 h 2369"/>
                <a:gd name="T38" fmla="*/ 605 w 805"/>
                <a:gd name="T39" fmla="*/ 3730 h 2369"/>
                <a:gd name="T40" fmla="*/ 662 w 805"/>
                <a:gd name="T41" fmla="*/ 3691 h 2369"/>
                <a:gd name="T42" fmla="*/ 710 w 805"/>
                <a:gd name="T43" fmla="*/ 3642 h 2369"/>
                <a:gd name="T44" fmla="*/ 750 w 805"/>
                <a:gd name="T45" fmla="*/ 3586 h 2369"/>
                <a:gd name="T46" fmla="*/ 779 w 805"/>
                <a:gd name="T47" fmla="*/ 3524 h 2369"/>
                <a:gd name="T48" fmla="*/ 798 w 805"/>
                <a:gd name="T49" fmla="*/ 3456 h 2369"/>
                <a:gd name="T50" fmla="*/ 805 w 805"/>
                <a:gd name="T51" fmla="*/ 3384 h 2369"/>
                <a:gd name="T52" fmla="*/ 797 w 805"/>
                <a:gd name="T53" fmla="*/ 3305 h 2369"/>
                <a:gd name="T54" fmla="*/ 775 w 805"/>
                <a:gd name="T55" fmla="*/ 3232 h 2369"/>
                <a:gd name="T56" fmla="*/ 739 w 805"/>
                <a:gd name="T57" fmla="*/ 3165 h 2369"/>
                <a:gd name="T58" fmla="*/ 692 w 805"/>
                <a:gd name="T59" fmla="*/ 3106 h 2369"/>
                <a:gd name="T60" fmla="*/ 635 w 805"/>
                <a:gd name="T61" fmla="*/ 3057 h 2369"/>
                <a:gd name="T62" fmla="*/ 570 w 805"/>
                <a:gd name="T63" fmla="*/ 3019 h 2369"/>
                <a:gd name="T64" fmla="*/ 497 w 805"/>
                <a:gd name="T65" fmla="*/ 2994 h 2369"/>
                <a:gd name="T66" fmla="*/ 487 w 805"/>
                <a:gd name="T67" fmla="*/ 2989 h 2369"/>
                <a:gd name="T68" fmla="*/ 479 w 805"/>
                <a:gd name="T69" fmla="*/ 2981 h 2369"/>
                <a:gd name="T70" fmla="*/ 473 w 805"/>
                <a:gd name="T71" fmla="*/ 2971 h 2369"/>
                <a:gd name="T72" fmla="*/ 471 w 805"/>
                <a:gd name="T73" fmla="*/ 2960 h 2369"/>
                <a:gd name="T74" fmla="*/ 559 w 805"/>
                <a:gd name="T75" fmla="*/ 1435 h 2369"/>
                <a:gd name="T76" fmla="*/ 312 w 805"/>
                <a:gd name="T77" fmla="*/ 1416 h 2369"/>
                <a:gd name="T78" fmla="*/ 334 w 805"/>
                <a:gd name="T79" fmla="*/ 2960 h 23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05" h="2369">
                  <a:moveTo>
                    <a:pt x="334" y="1544"/>
                  </a:moveTo>
                  <a:lnTo>
                    <a:pt x="235" y="1603"/>
                  </a:lnTo>
                  <a:lnTo>
                    <a:pt x="170" y="1641"/>
                  </a:lnTo>
                  <a:lnTo>
                    <a:pt x="113" y="1690"/>
                  </a:lnTo>
                  <a:lnTo>
                    <a:pt x="66" y="1749"/>
                  </a:lnTo>
                  <a:lnTo>
                    <a:pt x="30" y="1816"/>
                  </a:lnTo>
                  <a:lnTo>
                    <a:pt x="8" y="1889"/>
                  </a:lnTo>
                  <a:lnTo>
                    <a:pt x="0" y="1968"/>
                  </a:lnTo>
                  <a:lnTo>
                    <a:pt x="6" y="2040"/>
                  </a:lnTo>
                  <a:lnTo>
                    <a:pt x="25" y="2108"/>
                  </a:lnTo>
                  <a:lnTo>
                    <a:pt x="55" y="2170"/>
                  </a:lnTo>
                  <a:lnTo>
                    <a:pt x="95" y="2226"/>
                  </a:lnTo>
                  <a:lnTo>
                    <a:pt x="143" y="2275"/>
                  </a:lnTo>
                  <a:lnTo>
                    <a:pt x="199" y="2314"/>
                  </a:lnTo>
                  <a:lnTo>
                    <a:pt x="262" y="2344"/>
                  </a:lnTo>
                  <a:lnTo>
                    <a:pt x="330" y="2363"/>
                  </a:lnTo>
                  <a:lnTo>
                    <a:pt x="402" y="2369"/>
                  </a:lnTo>
                  <a:lnTo>
                    <a:pt x="475" y="2363"/>
                  </a:lnTo>
                  <a:lnTo>
                    <a:pt x="543" y="2344"/>
                  </a:lnTo>
                  <a:lnTo>
                    <a:pt x="605" y="2314"/>
                  </a:lnTo>
                  <a:lnTo>
                    <a:pt x="662" y="2275"/>
                  </a:lnTo>
                  <a:lnTo>
                    <a:pt x="710" y="2226"/>
                  </a:lnTo>
                  <a:lnTo>
                    <a:pt x="750" y="2170"/>
                  </a:lnTo>
                  <a:lnTo>
                    <a:pt x="779" y="2108"/>
                  </a:lnTo>
                  <a:lnTo>
                    <a:pt x="798" y="2040"/>
                  </a:lnTo>
                  <a:lnTo>
                    <a:pt x="805" y="1968"/>
                  </a:lnTo>
                  <a:lnTo>
                    <a:pt x="797" y="1889"/>
                  </a:lnTo>
                  <a:lnTo>
                    <a:pt x="775" y="1816"/>
                  </a:lnTo>
                  <a:lnTo>
                    <a:pt x="739" y="1749"/>
                  </a:lnTo>
                  <a:lnTo>
                    <a:pt x="692" y="1690"/>
                  </a:lnTo>
                  <a:lnTo>
                    <a:pt x="635" y="1641"/>
                  </a:lnTo>
                  <a:lnTo>
                    <a:pt x="570" y="1603"/>
                  </a:lnTo>
                  <a:lnTo>
                    <a:pt x="497" y="1578"/>
                  </a:lnTo>
                  <a:lnTo>
                    <a:pt x="487" y="1573"/>
                  </a:lnTo>
                  <a:lnTo>
                    <a:pt x="479" y="1565"/>
                  </a:lnTo>
                  <a:lnTo>
                    <a:pt x="473" y="1555"/>
                  </a:lnTo>
                  <a:lnTo>
                    <a:pt x="471" y="1544"/>
                  </a:lnTo>
                  <a:lnTo>
                    <a:pt x="559" y="19"/>
                  </a:lnTo>
                  <a:lnTo>
                    <a:pt x="312" y="0"/>
                  </a:lnTo>
                  <a:lnTo>
                    <a:pt x="334" y="1544"/>
                  </a:lnTo>
                </a:path>
              </a:pathLst>
            </a:custGeom>
            <a:noFill/>
            <a:ln w="5066">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7" name="Picture 5050"/>
            <p:cNvPicPr>
              <a:picLocks noChangeAspect="1" noChangeArrowheads="1"/>
            </p:cNvPicPr>
            <p:nvPr/>
          </p:nvPicPr>
          <p:blipFill>
            <a:blip r:embed="rId3" cstate="print"/>
            <a:srcRect/>
            <a:stretch>
              <a:fillRect/>
            </a:stretch>
          </p:blipFill>
          <p:spPr bwMode="auto">
            <a:xfrm>
              <a:off x="5213" y="1416"/>
              <a:ext cx="248" cy="129"/>
            </a:xfrm>
            <a:prstGeom prst="rect">
              <a:avLst/>
            </a:prstGeom>
            <a:noFill/>
          </p:spPr>
        </p:pic>
        <p:pic>
          <p:nvPicPr>
            <p:cNvPr id="8" name="Picture 5051"/>
            <p:cNvPicPr>
              <a:picLocks noChangeAspect="1" noChangeArrowheads="1"/>
            </p:cNvPicPr>
            <p:nvPr/>
          </p:nvPicPr>
          <p:blipFill>
            <a:blip r:embed="rId4" cstate="print"/>
            <a:srcRect/>
            <a:stretch>
              <a:fillRect/>
            </a:stretch>
          </p:blipFill>
          <p:spPr bwMode="auto">
            <a:xfrm>
              <a:off x="4928" y="3012"/>
              <a:ext cx="752" cy="749"/>
            </a:xfrm>
            <a:prstGeom prst="rect">
              <a:avLst/>
            </a:prstGeom>
            <a:noFill/>
          </p:spPr>
        </p:pic>
        <p:pic>
          <p:nvPicPr>
            <p:cNvPr id="9" name="Picture 5052"/>
            <p:cNvPicPr>
              <a:picLocks noChangeAspect="1" noChangeArrowheads="1"/>
            </p:cNvPicPr>
            <p:nvPr/>
          </p:nvPicPr>
          <p:blipFill>
            <a:blip r:embed="rId5" cstate="print"/>
            <a:srcRect/>
            <a:stretch>
              <a:fillRect/>
            </a:stretch>
          </p:blipFill>
          <p:spPr bwMode="auto">
            <a:xfrm>
              <a:off x="4905" y="373"/>
              <a:ext cx="81" cy="143"/>
            </a:xfrm>
            <a:prstGeom prst="rect">
              <a:avLst/>
            </a:prstGeom>
            <a:noFill/>
          </p:spPr>
        </p:pic>
        <p:sp>
          <p:nvSpPr>
            <p:cNvPr id="10" name="Freeform 5053"/>
            <p:cNvSpPr>
              <a:spLocks/>
            </p:cNvSpPr>
            <p:nvPr/>
          </p:nvSpPr>
          <p:spPr bwMode="auto">
            <a:xfrm>
              <a:off x="4905" y="373"/>
              <a:ext cx="81" cy="143"/>
            </a:xfrm>
            <a:custGeom>
              <a:avLst/>
              <a:gdLst>
                <a:gd name="T0" fmla="*/ 81 w 81"/>
                <a:gd name="T1" fmla="*/ 373 h 143"/>
                <a:gd name="T2" fmla="*/ 14 w 81"/>
                <a:gd name="T3" fmla="*/ 373 h 143"/>
                <a:gd name="T4" fmla="*/ 0 w 81"/>
                <a:gd name="T5" fmla="*/ 431 h 143"/>
                <a:gd name="T6" fmla="*/ 1 w 81"/>
                <a:gd name="T7" fmla="*/ 463 h 143"/>
                <a:gd name="T8" fmla="*/ 5 w 81"/>
                <a:gd name="T9" fmla="*/ 496 h 143"/>
                <a:gd name="T10" fmla="*/ 13 w 81"/>
                <a:gd name="T11" fmla="*/ 513 h 143"/>
                <a:gd name="T12" fmla="*/ 16 w 81"/>
                <a:gd name="T13" fmla="*/ 515 h 143"/>
                <a:gd name="T14" fmla="*/ 22 w 81"/>
                <a:gd name="T15" fmla="*/ 515 h 143"/>
                <a:gd name="T16" fmla="*/ 77 w 81"/>
                <a:gd name="T17" fmla="*/ 515 h 143"/>
                <a:gd name="T18" fmla="*/ 81 w 81"/>
                <a:gd name="T19" fmla="*/ 373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43">
                  <a:moveTo>
                    <a:pt x="81" y="0"/>
                  </a:moveTo>
                  <a:lnTo>
                    <a:pt x="14" y="0"/>
                  </a:lnTo>
                  <a:lnTo>
                    <a:pt x="0" y="58"/>
                  </a:lnTo>
                  <a:lnTo>
                    <a:pt x="1" y="90"/>
                  </a:lnTo>
                  <a:lnTo>
                    <a:pt x="5" y="123"/>
                  </a:lnTo>
                  <a:lnTo>
                    <a:pt x="13" y="140"/>
                  </a:lnTo>
                  <a:lnTo>
                    <a:pt x="16" y="142"/>
                  </a:lnTo>
                  <a:lnTo>
                    <a:pt x="22" y="142"/>
                  </a:lnTo>
                  <a:lnTo>
                    <a:pt x="77" y="142"/>
                  </a:lnTo>
                  <a:lnTo>
                    <a:pt x="81" y="0"/>
                  </a:lnTo>
                </a:path>
              </a:pathLst>
            </a:custGeom>
            <a:noFill/>
            <a:ln w="5063">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11" name="Picture 5054"/>
            <p:cNvPicPr>
              <a:picLocks noChangeAspect="1" noChangeArrowheads="1"/>
            </p:cNvPicPr>
            <p:nvPr/>
          </p:nvPicPr>
          <p:blipFill>
            <a:blip r:embed="rId6" cstate="print"/>
            <a:srcRect/>
            <a:stretch>
              <a:fillRect/>
            </a:stretch>
          </p:blipFill>
          <p:spPr bwMode="auto">
            <a:xfrm>
              <a:off x="4972" y="285"/>
              <a:ext cx="835" cy="284"/>
            </a:xfrm>
            <a:prstGeom prst="rect">
              <a:avLst/>
            </a:prstGeom>
            <a:noFill/>
          </p:spPr>
        </p:pic>
        <p:sp>
          <p:nvSpPr>
            <p:cNvPr id="12" name="Freeform 5055"/>
            <p:cNvSpPr>
              <a:spLocks/>
            </p:cNvSpPr>
            <p:nvPr/>
          </p:nvSpPr>
          <p:spPr bwMode="auto">
            <a:xfrm>
              <a:off x="4972" y="286"/>
              <a:ext cx="835" cy="283"/>
            </a:xfrm>
            <a:custGeom>
              <a:avLst/>
              <a:gdLst>
                <a:gd name="T0" fmla="*/ 827 w 835"/>
                <a:gd name="T1" fmla="*/ 569 h 283"/>
                <a:gd name="T2" fmla="*/ 829 w 835"/>
                <a:gd name="T3" fmla="*/ 545 h 283"/>
                <a:gd name="T4" fmla="*/ 831 w 835"/>
                <a:gd name="T5" fmla="*/ 515 h 283"/>
                <a:gd name="T6" fmla="*/ 833 w 835"/>
                <a:gd name="T7" fmla="*/ 487 h 283"/>
                <a:gd name="T8" fmla="*/ 796 w 835"/>
                <a:gd name="T9" fmla="*/ 395 h 283"/>
                <a:gd name="T10" fmla="*/ 684 w 835"/>
                <a:gd name="T11" fmla="*/ 335 h 283"/>
                <a:gd name="T12" fmla="*/ 608 w 835"/>
                <a:gd name="T13" fmla="*/ 312 h 283"/>
                <a:gd name="T14" fmla="*/ 521 w 835"/>
                <a:gd name="T15" fmla="*/ 296 h 283"/>
                <a:gd name="T16" fmla="*/ 425 w 835"/>
                <a:gd name="T17" fmla="*/ 287 h 283"/>
                <a:gd name="T18" fmla="*/ 329 w 835"/>
                <a:gd name="T19" fmla="*/ 287 h 283"/>
                <a:gd name="T20" fmla="*/ 241 w 835"/>
                <a:gd name="T21" fmla="*/ 295 h 283"/>
                <a:gd name="T22" fmla="*/ 162 w 835"/>
                <a:gd name="T23" fmla="*/ 310 h 283"/>
                <a:gd name="T24" fmla="*/ 97 w 835"/>
                <a:gd name="T25" fmla="*/ 332 h 283"/>
                <a:gd name="T26" fmla="*/ 13 w 835"/>
                <a:gd name="T27" fmla="*/ 392 h 283"/>
                <a:gd name="T28" fmla="*/ 0 w 835"/>
                <a:gd name="T29" fmla="*/ 446 h 283"/>
                <a:gd name="T30" fmla="*/ 1 w 835"/>
                <a:gd name="T31" fmla="*/ 471 h 283"/>
                <a:gd name="T32" fmla="*/ 2 w 835"/>
                <a:gd name="T33" fmla="*/ 499 h 283"/>
                <a:gd name="T34" fmla="*/ 3 w 835"/>
                <a:gd name="T35" fmla="*/ 523 h 283"/>
                <a:gd name="T36" fmla="*/ 72 w 835"/>
                <a:gd name="T37" fmla="*/ 479 h 283"/>
                <a:gd name="T38" fmla="*/ 431 w 835"/>
                <a:gd name="T39" fmla="*/ 415 h 283"/>
                <a:gd name="T40" fmla="*/ 742 w 835"/>
                <a:gd name="T41" fmla="*/ 492 h 283"/>
                <a:gd name="T42" fmla="*/ 827 w 835"/>
                <a:gd name="T43" fmla="*/ 569 h 2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5" h="283">
                  <a:moveTo>
                    <a:pt x="827" y="282"/>
                  </a:moveTo>
                  <a:lnTo>
                    <a:pt x="829" y="258"/>
                  </a:lnTo>
                  <a:lnTo>
                    <a:pt x="831" y="228"/>
                  </a:lnTo>
                  <a:lnTo>
                    <a:pt x="833" y="200"/>
                  </a:lnTo>
                  <a:lnTo>
                    <a:pt x="796" y="108"/>
                  </a:lnTo>
                  <a:lnTo>
                    <a:pt x="684" y="48"/>
                  </a:lnTo>
                  <a:lnTo>
                    <a:pt x="608" y="25"/>
                  </a:lnTo>
                  <a:lnTo>
                    <a:pt x="521" y="9"/>
                  </a:lnTo>
                  <a:lnTo>
                    <a:pt x="425" y="0"/>
                  </a:lnTo>
                  <a:lnTo>
                    <a:pt x="329" y="0"/>
                  </a:lnTo>
                  <a:lnTo>
                    <a:pt x="241" y="8"/>
                  </a:lnTo>
                  <a:lnTo>
                    <a:pt x="162" y="23"/>
                  </a:lnTo>
                  <a:lnTo>
                    <a:pt x="97" y="45"/>
                  </a:lnTo>
                  <a:lnTo>
                    <a:pt x="13" y="105"/>
                  </a:lnTo>
                  <a:lnTo>
                    <a:pt x="0" y="159"/>
                  </a:lnTo>
                  <a:lnTo>
                    <a:pt x="1" y="184"/>
                  </a:lnTo>
                  <a:lnTo>
                    <a:pt x="2" y="212"/>
                  </a:lnTo>
                  <a:lnTo>
                    <a:pt x="3" y="236"/>
                  </a:lnTo>
                  <a:lnTo>
                    <a:pt x="72" y="192"/>
                  </a:lnTo>
                  <a:lnTo>
                    <a:pt x="431" y="128"/>
                  </a:lnTo>
                  <a:lnTo>
                    <a:pt x="742" y="205"/>
                  </a:lnTo>
                  <a:lnTo>
                    <a:pt x="827" y="282"/>
                  </a:lnTo>
                </a:path>
              </a:pathLst>
            </a:custGeom>
            <a:noFill/>
            <a:ln w="5052">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13" name="Freeform 5056"/>
            <p:cNvSpPr>
              <a:spLocks/>
            </p:cNvSpPr>
            <p:nvPr/>
          </p:nvSpPr>
          <p:spPr bwMode="auto">
            <a:xfrm>
              <a:off x="4920" y="372"/>
              <a:ext cx="23" cy="143"/>
            </a:xfrm>
            <a:custGeom>
              <a:avLst/>
              <a:gdLst>
                <a:gd name="T0" fmla="*/ 22 w 23"/>
                <a:gd name="T1" fmla="*/ 516 h 143"/>
                <a:gd name="T2" fmla="*/ 0 w 23"/>
                <a:gd name="T3" fmla="*/ 444 h 143"/>
                <a:gd name="T4" fmla="*/ 0 w 23"/>
                <a:gd name="T5" fmla="*/ 420 h 143"/>
                <a:gd name="T6" fmla="*/ 2 w 23"/>
                <a:gd name="T7" fmla="*/ 398 h 143"/>
                <a:gd name="T8" fmla="*/ 6 w 23"/>
                <a:gd name="T9" fmla="*/ 382 h 143"/>
                <a:gd name="T10" fmla="*/ 11 w 23"/>
                <a:gd name="T11" fmla="*/ 373 h 1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43">
                  <a:moveTo>
                    <a:pt x="22" y="143"/>
                  </a:moveTo>
                  <a:lnTo>
                    <a:pt x="0" y="71"/>
                  </a:lnTo>
                  <a:lnTo>
                    <a:pt x="0" y="47"/>
                  </a:lnTo>
                  <a:lnTo>
                    <a:pt x="2" y="25"/>
                  </a:lnTo>
                  <a:lnTo>
                    <a:pt x="6" y="9"/>
                  </a:lnTo>
                  <a:lnTo>
                    <a:pt x="11" y="0"/>
                  </a:lnTo>
                </a:path>
              </a:pathLst>
            </a:custGeom>
            <a:noFill/>
            <a:ln w="2534">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14" name="Freeform 5057"/>
            <p:cNvSpPr>
              <a:spLocks/>
            </p:cNvSpPr>
            <p:nvPr/>
          </p:nvSpPr>
          <p:spPr bwMode="auto">
            <a:xfrm>
              <a:off x="4934" y="372"/>
              <a:ext cx="23" cy="143"/>
            </a:xfrm>
            <a:custGeom>
              <a:avLst/>
              <a:gdLst>
                <a:gd name="T0" fmla="*/ 22 w 23"/>
                <a:gd name="T1" fmla="*/ 515 h 143"/>
                <a:gd name="T2" fmla="*/ 0 w 23"/>
                <a:gd name="T3" fmla="*/ 444 h 143"/>
                <a:gd name="T4" fmla="*/ 0 w 23"/>
                <a:gd name="T5" fmla="*/ 419 h 143"/>
                <a:gd name="T6" fmla="*/ 2 w 23"/>
                <a:gd name="T7" fmla="*/ 398 h 143"/>
                <a:gd name="T8" fmla="*/ 5 w 23"/>
                <a:gd name="T9" fmla="*/ 382 h 143"/>
                <a:gd name="T10" fmla="*/ 11 w 23"/>
                <a:gd name="T11" fmla="*/ 372 h 1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43">
                  <a:moveTo>
                    <a:pt x="22" y="143"/>
                  </a:moveTo>
                  <a:lnTo>
                    <a:pt x="0" y="72"/>
                  </a:lnTo>
                  <a:lnTo>
                    <a:pt x="0" y="47"/>
                  </a:lnTo>
                  <a:lnTo>
                    <a:pt x="2" y="26"/>
                  </a:lnTo>
                  <a:lnTo>
                    <a:pt x="5" y="10"/>
                  </a:lnTo>
                  <a:lnTo>
                    <a:pt x="11" y="0"/>
                  </a:lnTo>
                </a:path>
              </a:pathLst>
            </a:custGeom>
            <a:noFill/>
            <a:ln w="2534">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15" name="Freeform 5058"/>
            <p:cNvSpPr>
              <a:spLocks/>
            </p:cNvSpPr>
            <p:nvPr/>
          </p:nvSpPr>
          <p:spPr bwMode="auto">
            <a:xfrm>
              <a:off x="4948" y="371"/>
              <a:ext cx="23" cy="143"/>
            </a:xfrm>
            <a:custGeom>
              <a:avLst/>
              <a:gdLst>
                <a:gd name="T0" fmla="*/ 22 w 23"/>
                <a:gd name="T1" fmla="*/ 515 h 143"/>
                <a:gd name="T2" fmla="*/ 0 w 23"/>
                <a:gd name="T3" fmla="*/ 443 h 143"/>
                <a:gd name="T4" fmla="*/ 0 w 23"/>
                <a:gd name="T5" fmla="*/ 419 h 143"/>
                <a:gd name="T6" fmla="*/ 2 w 23"/>
                <a:gd name="T7" fmla="*/ 397 h 143"/>
                <a:gd name="T8" fmla="*/ 6 w 23"/>
                <a:gd name="T9" fmla="*/ 381 h 143"/>
                <a:gd name="T10" fmla="*/ 11 w 23"/>
                <a:gd name="T11" fmla="*/ 372 h 1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43">
                  <a:moveTo>
                    <a:pt x="22" y="143"/>
                  </a:moveTo>
                  <a:lnTo>
                    <a:pt x="0" y="71"/>
                  </a:lnTo>
                  <a:lnTo>
                    <a:pt x="0" y="47"/>
                  </a:lnTo>
                  <a:lnTo>
                    <a:pt x="2" y="25"/>
                  </a:lnTo>
                  <a:lnTo>
                    <a:pt x="6" y="9"/>
                  </a:lnTo>
                  <a:lnTo>
                    <a:pt x="11" y="0"/>
                  </a:lnTo>
                </a:path>
              </a:pathLst>
            </a:custGeom>
            <a:noFill/>
            <a:ln w="2534">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16" name="Freeform 5059"/>
            <p:cNvSpPr>
              <a:spLocks/>
            </p:cNvSpPr>
            <p:nvPr/>
          </p:nvSpPr>
          <p:spPr bwMode="auto">
            <a:xfrm>
              <a:off x="4961" y="371"/>
              <a:ext cx="23" cy="143"/>
            </a:xfrm>
            <a:custGeom>
              <a:avLst/>
              <a:gdLst>
                <a:gd name="T0" fmla="*/ 22 w 23"/>
                <a:gd name="T1" fmla="*/ 514 h 143"/>
                <a:gd name="T2" fmla="*/ 0 w 23"/>
                <a:gd name="T3" fmla="*/ 443 h 143"/>
                <a:gd name="T4" fmla="*/ 0 w 23"/>
                <a:gd name="T5" fmla="*/ 418 h 143"/>
                <a:gd name="T6" fmla="*/ 2 w 23"/>
                <a:gd name="T7" fmla="*/ 397 h 143"/>
                <a:gd name="T8" fmla="*/ 5 w 23"/>
                <a:gd name="T9" fmla="*/ 381 h 143"/>
                <a:gd name="T10" fmla="*/ 11 w 23"/>
                <a:gd name="T11" fmla="*/ 371 h 1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43">
                  <a:moveTo>
                    <a:pt x="22" y="143"/>
                  </a:moveTo>
                  <a:lnTo>
                    <a:pt x="0" y="72"/>
                  </a:lnTo>
                  <a:lnTo>
                    <a:pt x="0" y="47"/>
                  </a:lnTo>
                  <a:lnTo>
                    <a:pt x="2" y="26"/>
                  </a:lnTo>
                  <a:lnTo>
                    <a:pt x="5" y="10"/>
                  </a:lnTo>
                  <a:lnTo>
                    <a:pt x="11" y="0"/>
                  </a:lnTo>
                </a:path>
              </a:pathLst>
            </a:custGeom>
            <a:noFill/>
            <a:ln w="2534">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17" name="Picture 5060"/>
            <p:cNvPicPr>
              <a:picLocks noChangeAspect="1" noChangeArrowheads="1"/>
            </p:cNvPicPr>
            <p:nvPr/>
          </p:nvPicPr>
          <p:blipFill>
            <a:blip r:embed="rId7" cstate="print"/>
            <a:srcRect/>
            <a:stretch>
              <a:fillRect/>
            </a:stretch>
          </p:blipFill>
          <p:spPr bwMode="auto">
            <a:xfrm>
              <a:off x="4969" y="391"/>
              <a:ext cx="835" cy="429"/>
            </a:xfrm>
            <a:prstGeom prst="rect">
              <a:avLst/>
            </a:prstGeom>
            <a:noFill/>
          </p:spPr>
        </p:pic>
        <p:sp>
          <p:nvSpPr>
            <p:cNvPr id="18" name="Freeform 5061"/>
            <p:cNvSpPr>
              <a:spLocks/>
            </p:cNvSpPr>
            <p:nvPr/>
          </p:nvSpPr>
          <p:spPr bwMode="auto">
            <a:xfrm>
              <a:off x="4969" y="392"/>
              <a:ext cx="835" cy="428"/>
            </a:xfrm>
            <a:custGeom>
              <a:avLst/>
              <a:gdLst>
                <a:gd name="T0" fmla="*/ 834 w 835"/>
                <a:gd name="T1" fmla="*/ 574 h 428"/>
                <a:gd name="T2" fmla="*/ 795 w 835"/>
                <a:gd name="T3" fmla="*/ 501 h 428"/>
                <a:gd name="T4" fmla="*/ 684 w 835"/>
                <a:gd name="T5" fmla="*/ 441 h 428"/>
                <a:gd name="T6" fmla="*/ 608 w 835"/>
                <a:gd name="T7" fmla="*/ 418 h 428"/>
                <a:gd name="T8" fmla="*/ 520 w 835"/>
                <a:gd name="T9" fmla="*/ 402 h 428"/>
                <a:gd name="T10" fmla="*/ 425 w 835"/>
                <a:gd name="T11" fmla="*/ 393 h 428"/>
                <a:gd name="T12" fmla="*/ 329 w 835"/>
                <a:gd name="T13" fmla="*/ 393 h 428"/>
                <a:gd name="T14" fmla="*/ 241 w 835"/>
                <a:gd name="T15" fmla="*/ 401 h 428"/>
                <a:gd name="T16" fmla="*/ 162 w 835"/>
                <a:gd name="T17" fmla="*/ 416 h 428"/>
                <a:gd name="T18" fmla="*/ 96 w 835"/>
                <a:gd name="T19" fmla="*/ 438 h 428"/>
                <a:gd name="T20" fmla="*/ 13 w 835"/>
                <a:gd name="T21" fmla="*/ 498 h 428"/>
                <a:gd name="T22" fmla="*/ 0 w 835"/>
                <a:gd name="T23" fmla="*/ 534 h 428"/>
                <a:gd name="T24" fmla="*/ 0 w 835"/>
                <a:gd name="T25" fmla="*/ 558 h 428"/>
                <a:gd name="T26" fmla="*/ 1 w 835"/>
                <a:gd name="T27" fmla="*/ 591 h 428"/>
                <a:gd name="T28" fmla="*/ 2 w 835"/>
                <a:gd name="T29" fmla="*/ 623 h 428"/>
                <a:gd name="T30" fmla="*/ 2 w 835"/>
                <a:gd name="T31" fmla="*/ 645 h 428"/>
                <a:gd name="T32" fmla="*/ 55 w 835"/>
                <a:gd name="T33" fmla="*/ 727 h 428"/>
                <a:gd name="T34" fmla="*/ 118 w 835"/>
                <a:gd name="T35" fmla="*/ 761 h 428"/>
                <a:gd name="T36" fmla="*/ 200 w 835"/>
                <a:gd name="T37" fmla="*/ 790 h 428"/>
                <a:gd name="T38" fmla="*/ 298 w 835"/>
                <a:gd name="T39" fmla="*/ 810 h 428"/>
                <a:gd name="T40" fmla="*/ 407 w 835"/>
                <a:gd name="T41" fmla="*/ 821 h 428"/>
                <a:gd name="T42" fmla="*/ 517 w 835"/>
                <a:gd name="T43" fmla="*/ 820 h 428"/>
                <a:gd name="T44" fmla="*/ 616 w 835"/>
                <a:gd name="T45" fmla="*/ 809 h 428"/>
                <a:gd name="T46" fmla="*/ 701 w 835"/>
                <a:gd name="T47" fmla="*/ 789 h 428"/>
                <a:gd name="T48" fmla="*/ 767 w 835"/>
                <a:gd name="T49" fmla="*/ 761 h 428"/>
                <a:gd name="T50" fmla="*/ 827 w 835"/>
                <a:gd name="T51" fmla="*/ 685 h 428"/>
                <a:gd name="T52" fmla="*/ 828 w 835"/>
                <a:gd name="T53" fmla="*/ 662 h 428"/>
                <a:gd name="T54" fmla="*/ 831 w 835"/>
                <a:gd name="T55" fmla="*/ 630 h 428"/>
                <a:gd name="T56" fmla="*/ 833 w 835"/>
                <a:gd name="T57" fmla="*/ 597 h 428"/>
                <a:gd name="T58" fmla="*/ 834 w 835"/>
                <a:gd name="T59" fmla="*/ 574 h 4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35" h="428">
                  <a:moveTo>
                    <a:pt x="834" y="181"/>
                  </a:moveTo>
                  <a:lnTo>
                    <a:pt x="795" y="108"/>
                  </a:lnTo>
                  <a:lnTo>
                    <a:pt x="684" y="48"/>
                  </a:lnTo>
                  <a:lnTo>
                    <a:pt x="608" y="25"/>
                  </a:lnTo>
                  <a:lnTo>
                    <a:pt x="520" y="9"/>
                  </a:lnTo>
                  <a:lnTo>
                    <a:pt x="425" y="0"/>
                  </a:lnTo>
                  <a:lnTo>
                    <a:pt x="329" y="0"/>
                  </a:lnTo>
                  <a:lnTo>
                    <a:pt x="241" y="8"/>
                  </a:lnTo>
                  <a:lnTo>
                    <a:pt x="162" y="23"/>
                  </a:lnTo>
                  <a:lnTo>
                    <a:pt x="96" y="45"/>
                  </a:lnTo>
                  <a:lnTo>
                    <a:pt x="13" y="105"/>
                  </a:lnTo>
                  <a:lnTo>
                    <a:pt x="0" y="141"/>
                  </a:lnTo>
                  <a:lnTo>
                    <a:pt x="0" y="165"/>
                  </a:lnTo>
                  <a:lnTo>
                    <a:pt x="1" y="198"/>
                  </a:lnTo>
                  <a:lnTo>
                    <a:pt x="2" y="230"/>
                  </a:lnTo>
                  <a:lnTo>
                    <a:pt x="2" y="252"/>
                  </a:lnTo>
                  <a:lnTo>
                    <a:pt x="55" y="334"/>
                  </a:lnTo>
                  <a:lnTo>
                    <a:pt x="118" y="368"/>
                  </a:lnTo>
                  <a:lnTo>
                    <a:pt x="200" y="397"/>
                  </a:lnTo>
                  <a:lnTo>
                    <a:pt x="298" y="417"/>
                  </a:lnTo>
                  <a:lnTo>
                    <a:pt x="407" y="428"/>
                  </a:lnTo>
                  <a:lnTo>
                    <a:pt x="517" y="427"/>
                  </a:lnTo>
                  <a:lnTo>
                    <a:pt x="616" y="416"/>
                  </a:lnTo>
                  <a:lnTo>
                    <a:pt x="701" y="396"/>
                  </a:lnTo>
                  <a:lnTo>
                    <a:pt x="767" y="368"/>
                  </a:lnTo>
                  <a:lnTo>
                    <a:pt x="827" y="292"/>
                  </a:lnTo>
                  <a:lnTo>
                    <a:pt x="828" y="269"/>
                  </a:lnTo>
                  <a:lnTo>
                    <a:pt x="831" y="237"/>
                  </a:lnTo>
                  <a:lnTo>
                    <a:pt x="833" y="204"/>
                  </a:lnTo>
                  <a:lnTo>
                    <a:pt x="834" y="181"/>
                  </a:lnTo>
                </a:path>
              </a:pathLst>
            </a:custGeom>
            <a:noFill/>
            <a:ln w="5054">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19" name="Picture 5062"/>
            <p:cNvPicPr>
              <a:picLocks noChangeAspect="1" noChangeArrowheads="1"/>
            </p:cNvPicPr>
            <p:nvPr/>
          </p:nvPicPr>
          <p:blipFill>
            <a:blip r:embed="rId8" cstate="print"/>
            <a:srcRect/>
            <a:stretch>
              <a:fillRect/>
            </a:stretch>
          </p:blipFill>
          <p:spPr bwMode="auto">
            <a:xfrm>
              <a:off x="4980" y="523"/>
              <a:ext cx="811" cy="293"/>
            </a:xfrm>
            <a:prstGeom prst="rect">
              <a:avLst/>
            </a:prstGeom>
            <a:noFill/>
          </p:spPr>
        </p:pic>
        <p:sp>
          <p:nvSpPr>
            <p:cNvPr id="20" name="Freeform 5063"/>
            <p:cNvSpPr>
              <a:spLocks/>
            </p:cNvSpPr>
            <p:nvPr/>
          </p:nvSpPr>
          <p:spPr bwMode="auto">
            <a:xfrm>
              <a:off x="4980" y="524"/>
              <a:ext cx="811" cy="292"/>
            </a:xfrm>
            <a:custGeom>
              <a:avLst/>
              <a:gdLst>
                <a:gd name="T0" fmla="*/ 810 w 811"/>
                <a:gd name="T1" fmla="*/ 686 h 292"/>
                <a:gd name="T2" fmla="*/ 752 w 811"/>
                <a:gd name="T3" fmla="*/ 758 h 292"/>
                <a:gd name="T4" fmla="*/ 687 w 811"/>
                <a:gd name="T5" fmla="*/ 785 h 292"/>
                <a:gd name="T6" fmla="*/ 604 w 811"/>
                <a:gd name="T7" fmla="*/ 804 h 292"/>
                <a:gd name="T8" fmla="*/ 507 w 811"/>
                <a:gd name="T9" fmla="*/ 815 h 292"/>
                <a:gd name="T10" fmla="*/ 399 w 811"/>
                <a:gd name="T11" fmla="*/ 816 h 292"/>
                <a:gd name="T12" fmla="*/ 291 w 811"/>
                <a:gd name="T13" fmla="*/ 806 h 292"/>
                <a:gd name="T14" fmla="*/ 195 w 811"/>
                <a:gd name="T15" fmla="*/ 788 h 292"/>
                <a:gd name="T16" fmla="*/ 114 w 811"/>
                <a:gd name="T17" fmla="*/ 762 h 292"/>
                <a:gd name="T18" fmla="*/ 52 w 811"/>
                <a:gd name="T19" fmla="*/ 730 h 292"/>
                <a:gd name="T20" fmla="*/ 0 w 811"/>
                <a:gd name="T21" fmla="*/ 654 h 292"/>
                <a:gd name="T22" fmla="*/ 16 w 811"/>
                <a:gd name="T23" fmla="*/ 616 h 292"/>
                <a:gd name="T24" fmla="*/ 122 w 811"/>
                <a:gd name="T25" fmla="*/ 556 h 292"/>
                <a:gd name="T26" fmla="*/ 205 w 811"/>
                <a:gd name="T27" fmla="*/ 536 h 292"/>
                <a:gd name="T28" fmla="*/ 303 w 811"/>
                <a:gd name="T29" fmla="*/ 526 h 292"/>
                <a:gd name="T30" fmla="*/ 411 w 811"/>
                <a:gd name="T31" fmla="*/ 525 h 292"/>
                <a:gd name="T32" fmla="*/ 518 w 811"/>
                <a:gd name="T33" fmla="*/ 534 h 292"/>
                <a:gd name="T34" fmla="*/ 614 w 811"/>
                <a:gd name="T35" fmla="*/ 553 h 292"/>
                <a:gd name="T36" fmla="*/ 695 w 811"/>
                <a:gd name="T37" fmla="*/ 579 h 292"/>
                <a:gd name="T38" fmla="*/ 757 w 811"/>
                <a:gd name="T39" fmla="*/ 611 h 292"/>
                <a:gd name="T40" fmla="*/ 810 w 811"/>
                <a:gd name="T41" fmla="*/ 686 h 2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1" h="292">
                  <a:moveTo>
                    <a:pt x="810" y="161"/>
                  </a:moveTo>
                  <a:lnTo>
                    <a:pt x="752" y="233"/>
                  </a:lnTo>
                  <a:lnTo>
                    <a:pt x="687" y="260"/>
                  </a:lnTo>
                  <a:lnTo>
                    <a:pt x="604" y="279"/>
                  </a:lnTo>
                  <a:lnTo>
                    <a:pt x="507" y="290"/>
                  </a:lnTo>
                  <a:lnTo>
                    <a:pt x="399" y="291"/>
                  </a:lnTo>
                  <a:lnTo>
                    <a:pt x="291" y="281"/>
                  </a:lnTo>
                  <a:lnTo>
                    <a:pt x="195" y="263"/>
                  </a:lnTo>
                  <a:lnTo>
                    <a:pt x="114" y="237"/>
                  </a:lnTo>
                  <a:lnTo>
                    <a:pt x="52" y="205"/>
                  </a:lnTo>
                  <a:lnTo>
                    <a:pt x="0" y="129"/>
                  </a:lnTo>
                  <a:lnTo>
                    <a:pt x="16" y="91"/>
                  </a:lnTo>
                  <a:lnTo>
                    <a:pt x="122" y="31"/>
                  </a:lnTo>
                  <a:lnTo>
                    <a:pt x="205" y="11"/>
                  </a:lnTo>
                  <a:lnTo>
                    <a:pt x="303" y="1"/>
                  </a:lnTo>
                  <a:lnTo>
                    <a:pt x="411" y="0"/>
                  </a:lnTo>
                  <a:lnTo>
                    <a:pt x="518" y="9"/>
                  </a:lnTo>
                  <a:lnTo>
                    <a:pt x="614" y="28"/>
                  </a:lnTo>
                  <a:lnTo>
                    <a:pt x="695" y="54"/>
                  </a:lnTo>
                  <a:lnTo>
                    <a:pt x="757" y="86"/>
                  </a:lnTo>
                  <a:lnTo>
                    <a:pt x="810" y="161"/>
                  </a:lnTo>
                </a:path>
              </a:pathLst>
            </a:custGeom>
            <a:noFill/>
            <a:ln w="5052">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21" name="Picture 5064"/>
            <p:cNvPicPr>
              <a:picLocks noChangeAspect="1" noChangeArrowheads="1"/>
            </p:cNvPicPr>
            <p:nvPr/>
          </p:nvPicPr>
          <p:blipFill>
            <a:blip r:embed="rId9" cstate="print"/>
            <a:srcRect/>
            <a:stretch>
              <a:fillRect/>
            </a:stretch>
          </p:blipFill>
          <p:spPr bwMode="auto">
            <a:xfrm>
              <a:off x="5625" y="601"/>
              <a:ext cx="69" cy="31"/>
            </a:xfrm>
            <a:prstGeom prst="rect">
              <a:avLst/>
            </a:prstGeom>
            <a:noFill/>
          </p:spPr>
        </p:pic>
        <p:sp>
          <p:nvSpPr>
            <p:cNvPr id="22" name="Freeform 5065"/>
            <p:cNvSpPr>
              <a:spLocks/>
            </p:cNvSpPr>
            <p:nvPr/>
          </p:nvSpPr>
          <p:spPr bwMode="auto">
            <a:xfrm>
              <a:off x="5625" y="598"/>
              <a:ext cx="69" cy="33"/>
            </a:xfrm>
            <a:custGeom>
              <a:avLst/>
              <a:gdLst>
                <a:gd name="T0" fmla="*/ 18 w 69"/>
                <a:gd name="T1" fmla="*/ 627 h 33"/>
                <a:gd name="T2" fmla="*/ 0 w 69"/>
                <a:gd name="T3" fmla="*/ 611 h 33"/>
                <a:gd name="T4" fmla="*/ 4 w 69"/>
                <a:gd name="T5" fmla="*/ 609 h 33"/>
                <a:gd name="T6" fmla="*/ 9 w 69"/>
                <a:gd name="T7" fmla="*/ 608 h 33"/>
                <a:gd name="T8" fmla="*/ 23 w 69"/>
                <a:gd name="T9" fmla="*/ 599 h 33"/>
                <a:gd name="T10" fmla="*/ 41 w 69"/>
                <a:gd name="T11" fmla="*/ 602 h 33"/>
                <a:gd name="T12" fmla="*/ 59 w 69"/>
                <a:gd name="T13" fmla="*/ 606 h 33"/>
                <a:gd name="T14" fmla="*/ 68 w 69"/>
                <a:gd name="T15" fmla="*/ 609 h 33"/>
                <a:gd name="T16" fmla="*/ 67 w 69"/>
                <a:gd name="T17" fmla="*/ 618 h 33"/>
                <a:gd name="T18" fmla="*/ 66 w 69"/>
                <a:gd name="T19" fmla="*/ 626 h 33"/>
                <a:gd name="T20" fmla="*/ 53 w 69"/>
                <a:gd name="T21" fmla="*/ 630 h 33"/>
                <a:gd name="T22" fmla="*/ 49 w 69"/>
                <a:gd name="T23" fmla="*/ 631 h 33"/>
                <a:gd name="T24" fmla="*/ 45 w 69"/>
                <a:gd name="T25" fmla="*/ 632 h 33"/>
                <a:gd name="T26" fmla="*/ 18 w 69"/>
                <a:gd name="T27" fmla="*/ 62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33">
                  <a:moveTo>
                    <a:pt x="18" y="28"/>
                  </a:moveTo>
                  <a:lnTo>
                    <a:pt x="0" y="12"/>
                  </a:lnTo>
                  <a:lnTo>
                    <a:pt x="4" y="10"/>
                  </a:lnTo>
                  <a:lnTo>
                    <a:pt x="9" y="9"/>
                  </a:lnTo>
                  <a:lnTo>
                    <a:pt x="23" y="0"/>
                  </a:lnTo>
                  <a:lnTo>
                    <a:pt x="41" y="3"/>
                  </a:lnTo>
                  <a:lnTo>
                    <a:pt x="59" y="7"/>
                  </a:lnTo>
                  <a:lnTo>
                    <a:pt x="68" y="10"/>
                  </a:lnTo>
                  <a:lnTo>
                    <a:pt x="67" y="19"/>
                  </a:lnTo>
                  <a:lnTo>
                    <a:pt x="66" y="27"/>
                  </a:lnTo>
                  <a:lnTo>
                    <a:pt x="53" y="31"/>
                  </a:lnTo>
                  <a:lnTo>
                    <a:pt x="49" y="32"/>
                  </a:lnTo>
                  <a:lnTo>
                    <a:pt x="45" y="33"/>
                  </a:lnTo>
                  <a:lnTo>
                    <a:pt x="18" y="28"/>
                  </a:lnTo>
                </a:path>
              </a:pathLst>
            </a:custGeom>
            <a:noFill/>
            <a:ln w="5053">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23" name="Picture 5066"/>
            <p:cNvPicPr>
              <a:picLocks noChangeAspect="1" noChangeArrowheads="1"/>
            </p:cNvPicPr>
            <p:nvPr/>
          </p:nvPicPr>
          <p:blipFill>
            <a:blip r:embed="rId10" cstate="print"/>
            <a:srcRect/>
            <a:stretch>
              <a:fillRect/>
            </a:stretch>
          </p:blipFill>
          <p:spPr bwMode="auto">
            <a:xfrm>
              <a:off x="5686" y="725"/>
              <a:ext cx="59" cy="23"/>
            </a:xfrm>
            <a:prstGeom prst="rect">
              <a:avLst/>
            </a:prstGeom>
            <a:noFill/>
          </p:spPr>
        </p:pic>
        <p:sp>
          <p:nvSpPr>
            <p:cNvPr id="24" name="Freeform 5067"/>
            <p:cNvSpPr>
              <a:spLocks/>
            </p:cNvSpPr>
            <p:nvPr/>
          </p:nvSpPr>
          <p:spPr bwMode="auto">
            <a:xfrm>
              <a:off x="5686" y="723"/>
              <a:ext cx="59" cy="25"/>
            </a:xfrm>
            <a:custGeom>
              <a:avLst/>
              <a:gdLst>
                <a:gd name="T0" fmla="*/ 15 w 59"/>
                <a:gd name="T1" fmla="*/ 745 h 25"/>
                <a:gd name="T2" fmla="*/ 11 w 59"/>
                <a:gd name="T3" fmla="*/ 744 h 25"/>
                <a:gd name="T4" fmla="*/ 3 w 59"/>
                <a:gd name="T5" fmla="*/ 743 h 25"/>
                <a:gd name="T6" fmla="*/ 2 w 59"/>
                <a:gd name="T7" fmla="*/ 741 h 25"/>
                <a:gd name="T8" fmla="*/ 2 w 59"/>
                <a:gd name="T9" fmla="*/ 739 h 25"/>
                <a:gd name="T10" fmla="*/ 0 w 59"/>
                <a:gd name="T11" fmla="*/ 733 h 25"/>
                <a:gd name="T12" fmla="*/ 4 w 59"/>
                <a:gd name="T13" fmla="*/ 731 h 25"/>
                <a:gd name="T14" fmla="*/ 8 w 59"/>
                <a:gd name="T15" fmla="*/ 730 h 25"/>
                <a:gd name="T16" fmla="*/ 20 w 59"/>
                <a:gd name="T17" fmla="*/ 723 h 25"/>
                <a:gd name="T18" fmla="*/ 36 w 59"/>
                <a:gd name="T19" fmla="*/ 726 h 25"/>
                <a:gd name="T20" fmla="*/ 51 w 59"/>
                <a:gd name="T21" fmla="*/ 729 h 25"/>
                <a:gd name="T22" fmla="*/ 58 w 59"/>
                <a:gd name="T23" fmla="*/ 731 h 25"/>
                <a:gd name="T24" fmla="*/ 57 w 59"/>
                <a:gd name="T25" fmla="*/ 737 h 25"/>
                <a:gd name="T26" fmla="*/ 57 w 59"/>
                <a:gd name="T27" fmla="*/ 744 h 25"/>
                <a:gd name="T28" fmla="*/ 45 w 59"/>
                <a:gd name="T29" fmla="*/ 747 h 25"/>
                <a:gd name="T30" fmla="*/ 42 w 59"/>
                <a:gd name="T31" fmla="*/ 747 h 25"/>
                <a:gd name="T32" fmla="*/ 39 w 59"/>
                <a:gd name="T33" fmla="*/ 748 h 25"/>
                <a:gd name="T34" fmla="*/ 15 w 59"/>
                <a:gd name="T35" fmla="*/ 74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25">
                  <a:moveTo>
                    <a:pt x="15" y="22"/>
                  </a:moveTo>
                  <a:lnTo>
                    <a:pt x="11" y="21"/>
                  </a:lnTo>
                  <a:lnTo>
                    <a:pt x="3" y="20"/>
                  </a:lnTo>
                  <a:lnTo>
                    <a:pt x="2" y="18"/>
                  </a:lnTo>
                  <a:lnTo>
                    <a:pt x="2" y="16"/>
                  </a:lnTo>
                  <a:lnTo>
                    <a:pt x="0" y="10"/>
                  </a:lnTo>
                  <a:lnTo>
                    <a:pt x="4" y="8"/>
                  </a:lnTo>
                  <a:lnTo>
                    <a:pt x="8" y="7"/>
                  </a:lnTo>
                  <a:lnTo>
                    <a:pt x="20" y="0"/>
                  </a:lnTo>
                  <a:lnTo>
                    <a:pt x="36" y="3"/>
                  </a:lnTo>
                  <a:lnTo>
                    <a:pt x="51" y="6"/>
                  </a:lnTo>
                  <a:lnTo>
                    <a:pt x="58" y="8"/>
                  </a:lnTo>
                  <a:lnTo>
                    <a:pt x="57" y="14"/>
                  </a:lnTo>
                  <a:lnTo>
                    <a:pt x="57" y="21"/>
                  </a:lnTo>
                  <a:lnTo>
                    <a:pt x="45" y="24"/>
                  </a:lnTo>
                  <a:lnTo>
                    <a:pt x="42" y="24"/>
                  </a:lnTo>
                  <a:lnTo>
                    <a:pt x="39" y="25"/>
                  </a:lnTo>
                  <a:lnTo>
                    <a:pt x="15" y="22"/>
                  </a:lnTo>
                </a:path>
              </a:pathLst>
            </a:custGeom>
            <a:noFill/>
            <a:ln w="5053">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25" name="Picture 5068"/>
            <p:cNvPicPr>
              <a:picLocks noChangeAspect="1" noChangeArrowheads="1"/>
            </p:cNvPicPr>
            <p:nvPr/>
          </p:nvPicPr>
          <p:blipFill>
            <a:blip r:embed="rId11" cstate="print"/>
            <a:srcRect/>
            <a:stretch>
              <a:fillRect/>
            </a:stretch>
          </p:blipFill>
          <p:spPr bwMode="auto">
            <a:xfrm>
              <a:off x="5277" y="543"/>
              <a:ext cx="73" cy="34"/>
            </a:xfrm>
            <a:prstGeom prst="rect">
              <a:avLst/>
            </a:prstGeom>
            <a:noFill/>
          </p:spPr>
        </p:pic>
        <p:sp>
          <p:nvSpPr>
            <p:cNvPr id="26" name="Freeform 5069"/>
            <p:cNvSpPr>
              <a:spLocks/>
            </p:cNvSpPr>
            <p:nvPr/>
          </p:nvSpPr>
          <p:spPr bwMode="auto">
            <a:xfrm>
              <a:off x="5277" y="543"/>
              <a:ext cx="73" cy="34"/>
            </a:xfrm>
            <a:custGeom>
              <a:avLst/>
              <a:gdLst>
                <a:gd name="T0" fmla="*/ 19 w 73"/>
                <a:gd name="T1" fmla="*/ 573 h 34"/>
                <a:gd name="T2" fmla="*/ 14 w 73"/>
                <a:gd name="T3" fmla="*/ 572 h 34"/>
                <a:gd name="T4" fmla="*/ 4 w 73"/>
                <a:gd name="T5" fmla="*/ 570 h 34"/>
                <a:gd name="T6" fmla="*/ 3 w 73"/>
                <a:gd name="T7" fmla="*/ 567 h 34"/>
                <a:gd name="T8" fmla="*/ 2 w 73"/>
                <a:gd name="T9" fmla="*/ 564 h 34"/>
                <a:gd name="T10" fmla="*/ 0 w 73"/>
                <a:gd name="T11" fmla="*/ 555 h 34"/>
                <a:gd name="T12" fmla="*/ 5 w 73"/>
                <a:gd name="T13" fmla="*/ 553 h 34"/>
                <a:gd name="T14" fmla="*/ 10 w 73"/>
                <a:gd name="T15" fmla="*/ 550 h 34"/>
                <a:gd name="T16" fmla="*/ 19 w 73"/>
                <a:gd name="T17" fmla="*/ 546 h 34"/>
                <a:gd name="T18" fmla="*/ 31 w 73"/>
                <a:gd name="T19" fmla="*/ 544 h 34"/>
                <a:gd name="T20" fmla="*/ 44 w 73"/>
                <a:gd name="T21" fmla="*/ 545 h 34"/>
                <a:gd name="T22" fmla="*/ 63 w 73"/>
                <a:gd name="T23" fmla="*/ 549 h 34"/>
                <a:gd name="T24" fmla="*/ 72 w 73"/>
                <a:gd name="T25" fmla="*/ 552 h 34"/>
                <a:gd name="T26" fmla="*/ 71 w 73"/>
                <a:gd name="T27" fmla="*/ 562 h 34"/>
                <a:gd name="T28" fmla="*/ 70 w 73"/>
                <a:gd name="T29" fmla="*/ 572 h 34"/>
                <a:gd name="T30" fmla="*/ 56 w 73"/>
                <a:gd name="T31" fmla="*/ 576 h 34"/>
                <a:gd name="T32" fmla="*/ 52 w 73"/>
                <a:gd name="T33" fmla="*/ 577 h 34"/>
                <a:gd name="T34" fmla="*/ 48 w 73"/>
                <a:gd name="T35" fmla="*/ 578 h 34"/>
                <a:gd name="T36" fmla="*/ 19 w 73"/>
                <a:gd name="T37" fmla="*/ 573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34">
                  <a:moveTo>
                    <a:pt x="19" y="29"/>
                  </a:moveTo>
                  <a:lnTo>
                    <a:pt x="14" y="28"/>
                  </a:lnTo>
                  <a:lnTo>
                    <a:pt x="4" y="26"/>
                  </a:lnTo>
                  <a:lnTo>
                    <a:pt x="3" y="23"/>
                  </a:lnTo>
                  <a:lnTo>
                    <a:pt x="2" y="20"/>
                  </a:lnTo>
                  <a:lnTo>
                    <a:pt x="0" y="11"/>
                  </a:lnTo>
                  <a:lnTo>
                    <a:pt x="5" y="9"/>
                  </a:lnTo>
                  <a:lnTo>
                    <a:pt x="10" y="6"/>
                  </a:lnTo>
                  <a:lnTo>
                    <a:pt x="19" y="2"/>
                  </a:lnTo>
                  <a:lnTo>
                    <a:pt x="31" y="0"/>
                  </a:lnTo>
                  <a:lnTo>
                    <a:pt x="44" y="1"/>
                  </a:lnTo>
                  <a:lnTo>
                    <a:pt x="63" y="5"/>
                  </a:lnTo>
                  <a:lnTo>
                    <a:pt x="72" y="8"/>
                  </a:lnTo>
                  <a:lnTo>
                    <a:pt x="71" y="18"/>
                  </a:lnTo>
                  <a:lnTo>
                    <a:pt x="70" y="28"/>
                  </a:lnTo>
                  <a:lnTo>
                    <a:pt x="56" y="32"/>
                  </a:lnTo>
                  <a:lnTo>
                    <a:pt x="52" y="33"/>
                  </a:lnTo>
                  <a:lnTo>
                    <a:pt x="48" y="34"/>
                  </a:lnTo>
                  <a:lnTo>
                    <a:pt x="19" y="29"/>
                  </a:lnTo>
                </a:path>
              </a:pathLst>
            </a:custGeom>
            <a:noFill/>
            <a:ln w="5053">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27" name="Picture 5070"/>
            <p:cNvPicPr>
              <a:picLocks noChangeAspect="1" noChangeArrowheads="1"/>
            </p:cNvPicPr>
            <p:nvPr/>
          </p:nvPicPr>
          <p:blipFill>
            <a:blip r:embed="rId12" cstate="print"/>
            <a:srcRect/>
            <a:stretch>
              <a:fillRect/>
            </a:stretch>
          </p:blipFill>
          <p:spPr bwMode="auto">
            <a:xfrm>
              <a:off x="4978" y="515"/>
              <a:ext cx="813" cy="1003"/>
            </a:xfrm>
            <a:prstGeom prst="rect">
              <a:avLst/>
            </a:prstGeom>
            <a:noFill/>
          </p:spPr>
        </p:pic>
        <p:sp>
          <p:nvSpPr>
            <p:cNvPr id="28" name="AutoShape 5071"/>
            <p:cNvSpPr>
              <a:spLocks/>
            </p:cNvSpPr>
            <p:nvPr/>
          </p:nvSpPr>
          <p:spPr bwMode="auto">
            <a:xfrm>
              <a:off x="4893" y="364"/>
              <a:ext cx="38" cy="164"/>
            </a:xfrm>
            <a:custGeom>
              <a:avLst/>
              <a:gdLst>
                <a:gd name="T0" fmla="*/ 34 w 38"/>
                <a:gd name="T1" fmla="*/ 529 h 164"/>
                <a:gd name="T2" fmla="*/ 31 w 38"/>
                <a:gd name="T3" fmla="*/ 523 h 164"/>
                <a:gd name="T4" fmla="*/ 20 w 38"/>
                <a:gd name="T5" fmla="*/ 517 h 164"/>
                <a:gd name="T6" fmla="*/ 16 w 38"/>
                <a:gd name="T7" fmla="*/ 512 h 164"/>
                <a:gd name="T8" fmla="*/ 13 w 38"/>
                <a:gd name="T9" fmla="*/ 507 h 164"/>
                <a:gd name="T10" fmla="*/ 15 w 38"/>
                <a:gd name="T11" fmla="*/ 495 h 164"/>
                <a:gd name="T12" fmla="*/ 15 w 38"/>
                <a:gd name="T13" fmla="*/ 478 h 164"/>
                <a:gd name="T14" fmla="*/ 12 w 38"/>
                <a:gd name="T15" fmla="*/ 463 h 164"/>
                <a:gd name="T16" fmla="*/ 7 w 38"/>
                <a:gd name="T17" fmla="*/ 451 h 164"/>
                <a:gd name="T18" fmla="*/ 4 w 38"/>
                <a:gd name="T19" fmla="*/ 444 h 164"/>
                <a:gd name="T20" fmla="*/ 0 w 38"/>
                <a:gd name="T21" fmla="*/ 439 h 164"/>
                <a:gd name="T22" fmla="*/ 1 w 38"/>
                <a:gd name="T23" fmla="*/ 433 h 164"/>
                <a:gd name="T24" fmla="*/ 1 w 38"/>
                <a:gd name="T25" fmla="*/ 427 h 164"/>
                <a:gd name="T26" fmla="*/ 8 w 38"/>
                <a:gd name="T27" fmla="*/ 413 h 164"/>
                <a:gd name="T28" fmla="*/ 17 w 38"/>
                <a:gd name="T29" fmla="*/ 390 h 164"/>
                <a:gd name="T30" fmla="*/ 21 w 38"/>
                <a:gd name="T31" fmla="*/ 367 h 164"/>
                <a:gd name="T32" fmla="*/ 21 w 38"/>
                <a:gd name="T33" fmla="*/ 365 h 164"/>
                <a:gd name="T34" fmla="*/ 27 w 38"/>
                <a:gd name="T35" fmla="*/ 366 h 164"/>
                <a:gd name="T36" fmla="*/ 36 w 38"/>
                <a:gd name="T37" fmla="*/ 371 h 164"/>
                <a:gd name="T38" fmla="*/ 37 w 38"/>
                <a:gd name="T39" fmla="*/ 373 h 164"/>
                <a:gd name="T40" fmla="*/ 34 w 38"/>
                <a:gd name="T41" fmla="*/ 373 h 164"/>
                <a:gd name="T42" fmla="*/ 27 w 38"/>
                <a:gd name="T43" fmla="*/ 378 h 164"/>
                <a:gd name="T44" fmla="*/ 22 w 38"/>
                <a:gd name="T45" fmla="*/ 394 h 164"/>
                <a:gd name="T46" fmla="*/ 18 w 38"/>
                <a:gd name="T47" fmla="*/ 417 h 164"/>
                <a:gd name="T48" fmla="*/ 17 w 38"/>
                <a:gd name="T49" fmla="*/ 445 h 164"/>
                <a:gd name="T50" fmla="*/ 19 w 38"/>
                <a:gd name="T51" fmla="*/ 473 h 164"/>
                <a:gd name="T52" fmla="*/ 23 w 38"/>
                <a:gd name="T53" fmla="*/ 496 h 164"/>
                <a:gd name="T54" fmla="*/ 29 w 38"/>
                <a:gd name="T55" fmla="*/ 512 h 164"/>
                <a:gd name="T56" fmla="*/ 37 w 38"/>
                <a:gd name="T57" fmla="*/ 517 h 164"/>
                <a:gd name="T58" fmla="*/ 37 w 38"/>
                <a:gd name="T59" fmla="*/ 521 h 164"/>
                <a:gd name="T60" fmla="*/ 34 w 38"/>
                <a:gd name="T61" fmla="*/ 529 h 164"/>
                <a:gd name="T62" fmla="*/ 38 w 38"/>
                <a:gd name="T63" fmla="*/ 374 h 164"/>
                <a:gd name="T64" fmla="*/ 37 w 38"/>
                <a:gd name="T65" fmla="*/ 373 h 164"/>
                <a:gd name="T66" fmla="*/ 35 w 38"/>
                <a:gd name="T67" fmla="*/ 373 h 164"/>
                <a:gd name="T68" fmla="*/ 37 w 38"/>
                <a:gd name="T69" fmla="*/ 373 h 164"/>
                <a:gd name="T70" fmla="*/ 38 w 38"/>
                <a:gd name="T71" fmla="*/ 374 h 1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 h="164">
                  <a:moveTo>
                    <a:pt x="34" y="164"/>
                  </a:moveTo>
                  <a:lnTo>
                    <a:pt x="31" y="158"/>
                  </a:lnTo>
                  <a:lnTo>
                    <a:pt x="20" y="152"/>
                  </a:lnTo>
                  <a:lnTo>
                    <a:pt x="16" y="147"/>
                  </a:lnTo>
                  <a:lnTo>
                    <a:pt x="13" y="142"/>
                  </a:lnTo>
                  <a:lnTo>
                    <a:pt x="15" y="130"/>
                  </a:lnTo>
                  <a:lnTo>
                    <a:pt x="15" y="113"/>
                  </a:lnTo>
                  <a:lnTo>
                    <a:pt x="12" y="98"/>
                  </a:lnTo>
                  <a:lnTo>
                    <a:pt x="7" y="86"/>
                  </a:lnTo>
                  <a:lnTo>
                    <a:pt x="4" y="79"/>
                  </a:lnTo>
                  <a:lnTo>
                    <a:pt x="0" y="74"/>
                  </a:lnTo>
                  <a:lnTo>
                    <a:pt x="1" y="68"/>
                  </a:lnTo>
                  <a:lnTo>
                    <a:pt x="1" y="62"/>
                  </a:lnTo>
                  <a:lnTo>
                    <a:pt x="8" y="48"/>
                  </a:lnTo>
                  <a:lnTo>
                    <a:pt x="17" y="25"/>
                  </a:lnTo>
                  <a:lnTo>
                    <a:pt x="21" y="2"/>
                  </a:lnTo>
                  <a:lnTo>
                    <a:pt x="21" y="0"/>
                  </a:lnTo>
                  <a:lnTo>
                    <a:pt x="27" y="1"/>
                  </a:lnTo>
                  <a:lnTo>
                    <a:pt x="36" y="6"/>
                  </a:lnTo>
                  <a:lnTo>
                    <a:pt x="37" y="8"/>
                  </a:lnTo>
                  <a:lnTo>
                    <a:pt x="34" y="8"/>
                  </a:lnTo>
                  <a:lnTo>
                    <a:pt x="27" y="13"/>
                  </a:lnTo>
                  <a:lnTo>
                    <a:pt x="22" y="29"/>
                  </a:lnTo>
                  <a:lnTo>
                    <a:pt x="18" y="52"/>
                  </a:lnTo>
                  <a:lnTo>
                    <a:pt x="17" y="80"/>
                  </a:lnTo>
                  <a:lnTo>
                    <a:pt x="19" y="108"/>
                  </a:lnTo>
                  <a:lnTo>
                    <a:pt x="23" y="131"/>
                  </a:lnTo>
                  <a:lnTo>
                    <a:pt x="29" y="147"/>
                  </a:lnTo>
                  <a:lnTo>
                    <a:pt x="37" y="152"/>
                  </a:lnTo>
                  <a:lnTo>
                    <a:pt x="37" y="156"/>
                  </a:lnTo>
                  <a:lnTo>
                    <a:pt x="34" y="164"/>
                  </a:lnTo>
                  <a:close/>
                  <a:moveTo>
                    <a:pt x="38" y="9"/>
                  </a:moveTo>
                  <a:lnTo>
                    <a:pt x="37" y="8"/>
                  </a:lnTo>
                  <a:lnTo>
                    <a:pt x="35" y="8"/>
                  </a:lnTo>
                  <a:lnTo>
                    <a:pt x="37" y="8"/>
                  </a:lnTo>
                  <a:lnTo>
                    <a:pt x="38" y="9"/>
                  </a:lnTo>
                  <a:close/>
                </a:path>
              </a:pathLst>
            </a:custGeom>
            <a:solidFill>
              <a:srgbClr val="4A2908"/>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29" name="Freeform 5072"/>
            <p:cNvSpPr>
              <a:spLocks/>
            </p:cNvSpPr>
            <p:nvPr/>
          </p:nvSpPr>
          <p:spPr bwMode="auto">
            <a:xfrm>
              <a:off x="4893" y="364"/>
              <a:ext cx="38" cy="164"/>
            </a:xfrm>
            <a:custGeom>
              <a:avLst/>
              <a:gdLst>
                <a:gd name="T0" fmla="*/ 17 w 38"/>
                <a:gd name="T1" fmla="*/ 445 h 164"/>
                <a:gd name="T2" fmla="*/ 27 w 38"/>
                <a:gd name="T3" fmla="*/ 378 h 164"/>
                <a:gd name="T4" fmla="*/ 35 w 38"/>
                <a:gd name="T5" fmla="*/ 373 h 164"/>
                <a:gd name="T6" fmla="*/ 37 w 38"/>
                <a:gd name="T7" fmla="*/ 373 h 164"/>
                <a:gd name="T8" fmla="*/ 38 w 38"/>
                <a:gd name="T9" fmla="*/ 374 h 164"/>
                <a:gd name="T10" fmla="*/ 36 w 38"/>
                <a:gd name="T11" fmla="*/ 371 h 164"/>
                <a:gd name="T12" fmla="*/ 27 w 38"/>
                <a:gd name="T13" fmla="*/ 366 h 164"/>
                <a:gd name="T14" fmla="*/ 21 w 38"/>
                <a:gd name="T15" fmla="*/ 365 h 164"/>
                <a:gd name="T16" fmla="*/ 21 w 38"/>
                <a:gd name="T17" fmla="*/ 367 h 164"/>
                <a:gd name="T18" fmla="*/ 17 w 38"/>
                <a:gd name="T19" fmla="*/ 390 h 164"/>
                <a:gd name="T20" fmla="*/ 13 w 38"/>
                <a:gd name="T21" fmla="*/ 401 h 164"/>
                <a:gd name="T22" fmla="*/ 8 w 38"/>
                <a:gd name="T23" fmla="*/ 413 h 164"/>
                <a:gd name="T24" fmla="*/ 1 w 38"/>
                <a:gd name="T25" fmla="*/ 427 h 164"/>
                <a:gd name="T26" fmla="*/ 1 w 38"/>
                <a:gd name="T27" fmla="*/ 430 h 164"/>
                <a:gd name="T28" fmla="*/ 1 w 38"/>
                <a:gd name="T29" fmla="*/ 433 h 164"/>
                <a:gd name="T30" fmla="*/ 0 w 38"/>
                <a:gd name="T31" fmla="*/ 439 h 164"/>
                <a:gd name="T32" fmla="*/ 4 w 38"/>
                <a:gd name="T33" fmla="*/ 444 h 164"/>
                <a:gd name="T34" fmla="*/ 7 w 38"/>
                <a:gd name="T35" fmla="*/ 451 h 164"/>
                <a:gd name="T36" fmla="*/ 12 w 38"/>
                <a:gd name="T37" fmla="*/ 463 h 164"/>
                <a:gd name="T38" fmla="*/ 15 w 38"/>
                <a:gd name="T39" fmla="*/ 478 h 164"/>
                <a:gd name="T40" fmla="*/ 15 w 38"/>
                <a:gd name="T41" fmla="*/ 495 h 164"/>
                <a:gd name="T42" fmla="*/ 13 w 38"/>
                <a:gd name="T43" fmla="*/ 507 h 164"/>
                <a:gd name="T44" fmla="*/ 16 w 38"/>
                <a:gd name="T45" fmla="*/ 512 h 164"/>
                <a:gd name="T46" fmla="*/ 18 w 38"/>
                <a:gd name="T47" fmla="*/ 514 h 164"/>
                <a:gd name="T48" fmla="*/ 20 w 38"/>
                <a:gd name="T49" fmla="*/ 517 h 164"/>
                <a:gd name="T50" fmla="*/ 31 w 38"/>
                <a:gd name="T51" fmla="*/ 523 h 164"/>
                <a:gd name="T52" fmla="*/ 34 w 38"/>
                <a:gd name="T53" fmla="*/ 529 h 164"/>
                <a:gd name="T54" fmla="*/ 37 w 38"/>
                <a:gd name="T55" fmla="*/ 521 h 164"/>
                <a:gd name="T56" fmla="*/ 37 w 38"/>
                <a:gd name="T57" fmla="*/ 517 h 164"/>
                <a:gd name="T58" fmla="*/ 29 w 38"/>
                <a:gd name="T59" fmla="*/ 512 h 164"/>
                <a:gd name="T60" fmla="*/ 23 w 38"/>
                <a:gd name="T61" fmla="*/ 496 h 164"/>
                <a:gd name="T62" fmla="*/ 19 w 38"/>
                <a:gd name="T63" fmla="*/ 473 h 164"/>
                <a:gd name="T64" fmla="*/ 17 w 38"/>
                <a:gd name="T65" fmla="*/ 445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164">
                  <a:moveTo>
                    <a:pt x="17" y="80"/>
                  </a:moveTo>
                  <a:lnTo>
                    <a:pt x="27" y="13"/>
                  </a:lnTo>
                  <a:lnTo>
                    <a:pt x="35" y="8"/>
                  </a:lnTo>
                  <a:lnTo>
                    <a:pt x="37" y="8"/>
                  </a:lnTo>
                  <a:lnTo>
                    <a:pt x="38" y="9"/>
                  </a:lnTo>
                  <a:lnTo>
                    <a:pt x="36" y="6"/>
                  </a:lnTo>
                  <a:lnTo>
                    <a:pt x="27" y="1"/>
                  </a:lnTo>
                  <a:lnTo>
                    <a:pt x="21" y="0"/>
                  </a:lnTo>
                  <a:lnTo>
                    <a:pt x="21" y="2"/>
                  </a:lnTo>
                  <a:lnTo>
                    <a:pt x="17" y="25"/>
                  </a:lnTo>
                  <a:lnTo>
                    <a:pt x="13" y="36"/>
                  </a:lnTo>
                  <a:lnTo>
                    <a:pt x="8" y="48"/>
                  </a:lnTo>
                  <a:lnTo>
                    <a:pt x="1" y="62"/>
                  </a:lnTo>
                  <a:lnTo>
                    <a:pt x="1" y="65"/>
                  </a:lnTo>
                  <a:lnTo>
                    <a:pt x="1" y="68"/>
                  </a:lnTo>
                  <a:lnTo>
                    <a:pt x="0" y="74"/>
                  </a:lnTo>
                  <a:lnTo>
                    <a:pt x="4" y="79"/>
                  </a:lnTo>
                  <a:lnTo>
                    <a:pt x="7" y="86"/>
                  </a:lnTo>
                  <a:lnTo>
                    <a:pt x="12" y="98"/>
                  </a:lnTo>
                  <a:lnTo>
                    <a:pt x="15" y="113"/>
                  </a:lnTo>
                  <a:lnTo>
                    <a:pt x="15" y="130"/>
                  </a:lnTo>
                  <a:lnTo>
                    <a:pt x="13" y="142"/>
                  </a:lnTo>
                  <a:lnTo>
                    <a:pt x="16" y="147"/>
                  </a:lnTo>
                  <a:lnTo>
                    <a:pt x="18" y="149"/>
                  </a:lnTo>
                  <a:lnTo>
                    <a:pt x="20" y="152"/>
                  </a:lnTo>
                  <a:lnTo>
                    <a:pt x="31" y="158"/>
                  </a:lnTo>
                  <a:lnTo>
                    <a:pt x="34" y="164"/>
                  </a:lnTo>
                  <a:lnTo>
                    <a:pt x="37" y="156"/>
                  </a:lnTo>
                  <a:lnTo>
                    <a:pt x="37" y="152"/>
                  </a:lnTo>
                  <a:lnTo>
                    <a:pt x="29" y="147"/>
                  </a:lnTo>
                  <a:lnTo>
                    <a:pt x="23" y="131"/>
                  </a:lnTo>
                  <a:lnTo>
                    <a:pt x="19" y="108"/>
                  </a:lnTo>
                  <a:lnTo>
                    <a:pt x="17" y="80"/>
                  </a:lnTo>
                </a:path>
              </a:pathLst>
            </a:custGeom>
            <a:noFill/>
            <a:ln w="5067">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30" name="Freeform 5073"/>
            <p:cNvSpPr>
              <a:spLocks/>
            </p:cNvSpPr>
            <p:nvPr/>
          </p:nvSpPr>
          <p:spPr bwMode="auto">
            <a:xfrm>
              <a:off x="4145" y="458"/>
              <a:ext cx="646" cy="149"/>
            </a:xfrm>
            <a:custGeom>
              <a:avLst/>
              <a:gdLst>
                <a:gd name="T0" fmla="*/ 0 w 646"/>
                <a:gd name="T1" fmla="*/ 485 h 149"/>
                <a:gd name="T2" fmla="*/ 37 w 646"/>
                <a:gd name="T3" fmla="*/ 546 h 149"/>
                <a:gd name="T4" fmla="*/ 83 w 646"/>
                <a:gd name="T5" fmla="*/ 584 h 149"/>
                <a:gd name="T6" fmla="*/ 130 w 646"/>
                <a:gd name="T7" fmla="*/ 602 h 149"/>
                <a:gd name="T8" fmla="*/ 168 w 646"/>
                <a:gd name="T9" fmla="*/ 607 h 149"/>
                <a:gd name="T10" fmla="*/ 227 w 646"/>
                <a:gd name="T11" fmla="*/ 603 h 149"/>
                <a:gd name="T12" fmla="*/ 289 w 646"/>
                <a:gd name="T13" fmla="*/ 591 h 149"/>
                <a:gd name="T14" fmla="*/ 354 w 646"/>
                <a:gd name="T15" fmla="*/ 569 h 149"/>
                <a:gd name="T16" fmla="*/ 426 w 646"/>
                <a:gd name="T17" fmla="*/ 538 h 149"/>
                <a:gd name="T18" fmla="*/ 494 w 646"/>
                <a:gd name="T19" fmla="*/ 505 h 149"/>
                <a:gd name="T20" fmla="*/ 551 w 646"/>
                <a:gd name="T21" fmla="*/ 481 h 149"/>
                <a:gd name="T22" fmla="*/ 599 w 646"/>
                <a:gd name="T23" fmla="*/ 465 h 149"/>
                <a:gd name="T24" fmla="*/ 646 w 646"/>
                <a:gd name="T25" fmla="*/ 45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6" h="149">
                  <a:moveTo>
                    <a:pt x="0" y="27"/>
                  </a:moveTo>
                  <a:lnTo>
                    <a:pt x="37" y="88"/>
                  </a:lnTo>
                  <a:lnTo>
                    <a:pt x="83" y="126"/>
                  </a:lnTo>
                  <a:lnTo>
                    <a:pt x="130" y="144"/>
                  </a:lnTo>
                  <a:lnTo>
                    <a:pt x="168" y="149"/>
                  </a:lnTo>
                  <a:lnTo>
                    <a:pt x="227" y="145"/>
                  </a:lnTo>
                  <a:lnTo>
                    <a:pt x="289" y="133"/>
                  </a:lnTo>
                  <a:lnTo>
                    <a:pt x="354" y="111"/>
                  </a:lnTo>
                  <a:lnTo>
                    <a:pt x="426" y="80"/>
                  </a:lnTo>
                  <a:lnTo>
                    <a:pt x="494" y="47"/>
                  </a:lnTo>
                  <a:lnTo>
                    <a:pt x="551" y="23"/>
                  </a:lnTo>
                  <a:lnTo>
                    <a:pt x="599" y="7"/>
                  </a:lnTo>
                  <a:lnTo>
                    <a:pt x="646" y="0"/>
                  </a:lnTo>
                </a:path>
              </a:pathLst>
            </a:custGeom>
            <a:noFill/>
            <a:ln w="26096">
              <a:solidFill>
                <a:srgbClr val="AA8856"/>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31" name="Freeform 5074"/>
            <p:cNvSpPr>
              <a:spLocks/>
            </p:cNvSpPr>
            <p:nvPr/>
          </p:nvSpPr>
          <p:spPr bwMode="auto">
            <a:xfrm>
              <a:off x="4145" y="458"/>
              <a:ext cx="646" cy="149"/>
            </a:xfrm>
            <a:custGeom>
              <a:avLst/>
              <a:gdLst>
                <a:gd name="T0" fmla="*/ 0 w 646"/>
                <a:gd name="T1" fmla="*/ 485 h 149"/>
                <a:gd name="T2" fmla="*/ 37 w 646"/>
                <a:gd name="T3" fmla="*/ 546 h 149"/>
                <a:gd name="T4" fmla="*/ 83 w 646"/>
                <a:gd name="T5" fmla="*/ 584 h 149"/>
                <a:gd name="T6" fmla="*/ 130 w 646"/>
                <a:gd name="T7" fmla="*/ 602 h 149"/>
                <a:gd name="T8" fmla="*/ 168 w 646"/>
                <a:gd name="T9" fmla="*/ 607 h 149"/>
                <a:gd name="T10" fmla="*/ 227 w 646"/>
                <a:gd name="T11" fmla="*/ 603 h 149"/>
                <a:gd name="T12" fmla="*/ 289 w 646"/>
                <a:gd name="T13" fmla="*/ 591 h 149"/>
                <a:gd name="T14" fmla="*/ 354 w 646"/>
                <a:gd name="T15" fmla="*/ 569 h 149"/>
                <a:gd name="T16" fmla="*/ 426 w 646"/>
                <a:gd name="T17" fmla="*/ 538 h 149"/>
                <a:gd name="T18" fmla="*/ 494 w 646"/>
                <a:gd name="T19" fmla="*/ 505 h 149"/>
                <a:gd name="T20" fmla="*/ 551 w 646"/>
                <a:gd name="T21" fmla="*/ 481 h 149"/>
                <a:gd name="T22" fmla="*/ 599 w 646"/>
                <a:gd name="T23" fmla="*/ 465 h 149"/>
                <a:gd name="T24" fmla="*/ 646 w 646"/>
                <a:gd name="T25" fmla="*/ 45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6" h="149">
                  <a:moveTo>
                    <a:pt x="0" y="27"/>
                  </a:moveTo>
                  <a:lnTo>
                    <a:pt x="37" y="88"/>
                  </a:lnTo>
                  <a:lnTo>
                    <a:pt x="83" y="126"/>
                  </a:lnTo>
                  <a:lnTo>
                    <a:pt x="130" y="144"/>
                  </a:lnTo>
                  <a:lnTo>
                    <a:pt x="168" y="149"/>
                  </a:lnTo>
                  <a:lnTo>
                    <a:pt x="227" y="145"/>
                  </a:lnTo>
                  <a:lnTo>
                    <a:pt x="289" y="133"/>
                  </a:lnTo>
                  <a:lnTo>
                    <a:pt x="354" y="111"/>
                  </a:lnTo>
                  <a:lnTo>
                    <a:pt x="426" y="80"/>
                  </a:lnTo>
                  <a:lnTo>
                    <a:pt x="494" y="47"/>
                  </a:lnTo>
                  <a:lnTo>
                    <a:pt x="551" y="23"/>
                  </a:lnTo>
                  <a:lnTo>
                    <a:pt x="599" y="7"/>
                  </a:lnTo>
                  <a:lnTo>
                    <a:pt x="646" y="0"/>
                  </a:lnTo>
                </a:path>
              </a:pathLst>
            </a:custGeom>
            <a:noFill/>
            <a:ln w="21744">
              <a:solidFill>
                <a:srgbClr val="B79A7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32" name="Freeform 5075"/>
            <p:cNvSpPr>
              <a:spLocks/>
            </p:cNvSpPr>
            <p:nvPr/>
          </p:nvSpPr>
          <p:spPr bwMode="auto">
            <a:xfrm>
              <a:off x="4145" y="458"/>
              <a:ext cx="646" cy="149"/>
            </a:xfrm>
            <a:custGeom>
              <a:avLst/>
              <a:gdLst>
                <a:gd name="T0" fmla="*/ 0 w 646"/>
                <a:gd name="T1" fmla="*/ 485 h 149"/>
                <a:gd name="T2" fmla="*/ 37 w 646"/>
                <a:gd name="T3" fmla="*/ 546 h 149"/>
                <a:gd name="T4" fmla="*/ 83 w 646"/>
                <a:gd name="T5" fmla="*/ 584 h 149"/>
                <a:gd name="T6" fmla="*/ 130 w 646"/>
                <a:gd name="T7" fmla="*/ 602 h 149"/>
                <a:gd name="T8" fmla="*/ 168 w 646"/>
                <a:gd name="T9" fmla="*/ 607 h 149"/>
                <a:gd name="T10" fmla="*/ 227 w 646"/>
                <a:gd name="T11" fmla="*/ 603 h 149"/>
                <a:gd name="T12" fmla="*/ 289 w 646"/>
                <a:gd name="T13" fmla="*/ 591 h 149"/>
                <a:gd name="T14" fmla="*/ 354 w 646"/>
                <a:gd name="T15" fmla="*/ 569 h 149"/>
                <a:gd name="T16" fmla="*/ 426 w 646"/>
                <a:gd name="T17" fmla="*/ 538 h 149"/>
                <a:gd name="T18" fmla="*/ 494 w 646"/>
                <a:gd name="T19" fmla="*/ 505 h 149"/>
                <a:gd name="T20" fmla="*/ 551 w 646"/>
                <a:gd name="T21" fmla="*/ 481 h 149"/>
                <a:gd name="T22" fmla="*/ 599 w 646"/>
                <a:gd name="T23" fmla="*/ 465 h 149"/>
                <a:gd name="T24" fmla="*/ 646 w 646"/>
                <a:gd name="T25" fmla="*/ 45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6" h="149">
                  <a:moveTo>
                    <a:pt x="0" y="27"/>
                  </a:moveTo>
                  <a:lnTo>
                    <a:pt x="37" y="88"/>
                  </a:lnTo>
                  <a:lnTo>
                    <a:pt x="83" y="126"/>
                  </a:lnTo>
                  <a:lnTo>
                    <a:pt x="130" y="144"/>
                  </a:lnTo>
                  <a:lnTo>
                    <a:pt x="168" y="149"/>
                  </a:lnTo>
                  <a:lnTo>
                    <a:pt x="227" y="145"/>
                  </a:lnTo>
                  <a:lnTo>
                    <a:pt x="289" y="133"/>
                  </a:lnTo>
                  <a:lnTo>
                    <a:pt x="354" y="111"/>
                  </a:lnTo>
                  <a:lnTo>
                    <a:pt x="426" y="80"/>
                  </a:lnTo>
                  <a:lnTo>
                    <a:pt x="494" y="47"/>
                  </a:lnTo>
                  <a:lnTo>
                    <a:pt x="551" y="23"/>
                  </a:lnTo>
                  <a:lnTo>
                    <a:pt x="599" y="7"/>
                  </a:lnTo>
                  <a:lnTo>
                    <a:pt x="646" y="0"/>
                  </a:lnTo>
                </a:path>
              </a:pathLst>
            </a:custGeom>
            <a:noFill/>
            <a:ln w="17400">
              <a:solidFill>
                <a:srgbClr val="C5AD8A"/>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33" name="Freeform 5076"/>
            <p:cNvSpPr>
              <a:spLocks/>
            </p:cNvSpPr>
            <p:nvPr/>
          </p:nvSpPr>
          <p:spPr bwMode="auto">
            <a:xfrm>
              <a:off x="4145" y="458"/>
              <a:ext cx="646" cy="149"/>
            </a:xfrm>
            <a:custGeom>
              <a:avLst/>
              <a:gdLst>
                <a:gd name="T0" fmla="*/ 0 w 646"/>
                <a:gd name="T1" fmla="*/ 485 h 149"/>
                <a:gd name="T2" fmla="*/ 37 w 646"/>
                <a:gd name="T3" fmla="*/ 546 h 149"/>
                <a:gd name="T4" fmla="*/ 83 w 646"/>
                <a:gd name="T5" fmla="*/ 584 h 149"/>
                <a:gd name="T6" fmla="*/ 130 w 646"/>
                <a:gd name="T7" fmla="*/ 602 h 149"/>
                <a:gd name="T8" fmla="*/ 168 w 646"/>
                <a:gd name="T9" fmla="*/ 607 h 149"/>
                <a:gd name="T10" fmla="*/ 227 w 646"/>
                <a:gd name="T11" fmla="*/ 603 h 149"/>
                <a:gd name="T12" fmla="*/ 289 w 646"/>
                <a:gd name="T13" fmla="*/ 591 h 149"/>
                <a:gd name="T14" fmla="*/ 354 w 646"/>
                <a:gd name="T15" fmla="*/ 569 h 149"/>
                <a:gd name="T16" fmla="*/ 426 w 646"/>
                <a:gd name="T17" fmla="*/ 538 h 149"/>
                <a:gd name="T18" fmla="*/ 494 w 646"/>
                <a:gd name="T19" fmla="*/ 505 h 149"/>
                <a:gd name="T20" fmla="*/ 551 w 646"/>
                <a:gd name="T21" fmla="*/ 481 h 149"/>
                <a:gd name="T22" fmla="*/ 599 w 646"/>
                <a:gd name="T23" fmla="*/ 465 h 149"/>
                <a:gd name="T24" fmla="*/ 646 w 646"/>
                <a:gd name="T25" fmla="*/ 45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6" h="149">
                  <a:moveTo>
                    <a:pt x="0" y="27"/>
                  </a:moveTo>
                  <a:lnTo>
                    <a:pt x="37" y="88"/>
                  </a:lnTo>
                  <a:lnTo>
                    <a:pt x="83" y="126"/>
                  </a:lnTo>
                  <a:lnTo>
                    <a:pt x="130" y="144"/>
                  </a:lnTo>
                  <a:lnTo>
                    <a:pt x="168" y="149"/>
                  </a:lnTo>
                  <a:lnTo>
                    <a:pt x="227" y="145"/>
                  </a:lnTo>
                  <a:lnTo>
                    <a:pt x="289" y="133"/>
                  </a:lnTo>
                  <a:lnTo>
                    <a:pt x="354" y="111"/>
                  </a:lnTo>
                  <a:lnTo>
                    <a:pt x="426" y="80"/>
                  </a:lnTo>
                  <a:lnTo>
                    <a:pt x="494" y="47"/>
                  </a:lnTo>
                  <a:lnTo>
                    <a:pt x="551" y="23"/>
                  </a:lnTo>
                  <a:lnTo>
                    <a:pt x="599" y="7"/>
                  </a:lnTo>
                  <a:lnTo>
                    <a:pt x="646" y="0"/>
                  </a:lnTo>
                </a:path>
              </a:pathLst>
            </a:custGeom>
            <a:noFill/>
            <a:ln w="13048">
              <a:solidFill>
                <a:srgbClr val="D4C2A8"/>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34" name="Freeform 5077"/>
            <p:cNvSpPr>
              <a:spLocks/>
            </p:cNvSpPr>
            <p:nvPr/>
          </p:nvSpPr>
          <p:spPr bwMode="auto">
            <a:xfrm>
              <a:off x="4145" y="458"/>
              <a:ext cx="646" cy="149"/>
            </a:xfrm>
            <a:custGeom>
              <a:avLst/>
              <a:gdLst>
                <a:gd name="T0" fmla="*/ 0 w 646"/>
                <a:gd name="T1" fmla="*/ 485 h 149"/>
                <a:gd name="T2" fmla="*/ 37 w 646"/>
                <a:gd name="T3" fmla="*/ 546 h 149"/>
                <a:gd name="T4" fmla="*/ 83 w 646"/>
                <a:gd name="T5" fmla="*/ 584 h 149"/>
                <a:gd name="T6" fmla="*/ 130 w 646"/>
                <a:gd name="T7" fmla="*/ 602 h 149"/>
                <a:gd name="T8" fmla="*/ 168 w 646"/>
                <a:gd name="T9" fmla="*/ 607 h 149"/>
                <a:gd name="T10" fmla="*/ 227 w 646"/>
                <a:gd name="T11" fmla="*/ 603 h 149"/>
                <a:gd name="T12" fmla="*/ 289 w 646"/>
                <a:gd name="T13" fmla="*/ 591 h 149"/>
                <a:gd name="T14" fmla="*/ 354 w 646"/>
                <a:gd name="T15" fmla="*/ 569 h 149"/>
                <a:gd name="T16" fmla="*/ 426 w 646"/>
                <a:gd name="T17" fmla="*/ 538 h 149"/>
                <a:gd name="T18" fmla="*/ 494 w 646"/>
                <a:gd name="T19" fmla="*/ 505 h 149"/>
                <a:gd name="T20" fmla="*/ 551 w 646"/>
                <a:gd name="T21" fmla="*/ 481 h 149"/>
                <a:gd name="T22" fmla="*/ 599 w 646"/>
                <a:gd name="T23" fmla="*/ 465 h 149"/>
                <a:gd name="T24" fmla="*/ 646 w 646"/>
                <a:gd name="T25" fmla="*/ 45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6" h="149">
                  <a:moveTo>
                    <a:pt x="0" y="27"/>
                  </a:moveTo>
                  <a:lnTo>
                    <a:pt x="37" y="88"/>
                  </a:lnTo>
                  <a:lnTo>
                    <a:pt x="83" y="126"/>
                  </a:lnTo>
                  <a:lnTo>
                    <a:pt x="130" y="144"/>
                  </a:lnTo>
                  <a:lnTo>
                    <a:pt x="168" y="149"/>
                  </a:lnTo>
                  <a:lnTo>
                    <a:pt x="227" y="145"/>
                  </a:lnTo>
                  <a:lnTo>
                    <a:pt x="289" y="133"/>
                  </a:lnTo>
                  <a:lnTo>
                    <a:pt x="354" y="111"/>
                  </a:lnTo>
                  <a:lnTo>
                    <a:pt x="426" y="80"/>
                  </a:lnTo>
                  <a:lnTo>
                    <a:pt x="494" y="47"/>
                  </a:lnTo>
                  <a:lnTo>
                    <a:pt x="551" y="23"/>
                  </a:lnTo>
                  <a:lnTo>
                    <a:pt x="599" y="7"/>
                  </a:lnTo>
                  <a:lnTo>
                    <a:pt x="646" y="0"/>
                  </a:lnTo>
                </a:path>
              </a:pathLst>
            </a:custGeom>
            <a:noFill/>
            <a:ln w="8696">
              <a:solidFill>
                <a:srgbClr val="E5D9CA"/>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35" name="Freeform 5078"/>
            <p:cNvSpPr>
              <a:spLocks/>
            </p:cNvSpPr>
            <p:nvPr/>
          </p:nvSpPr>
          <p:spPr bwMode="auto">
            <a:xfrm>
              <a:off x="4145" y="458"/>
              <a:ext cx="646" cy="149"/>
            </a:xfrm>
            <a:custGeom>
              <a:avLst/>
              <a:gdLst>
                <a:gd name="T0" fmla="*/ 0 w 646"/>
                <a:gd name="T1" fmla="*/ 485 h 149"/>
                <a:gd name="T2" fmla="*/ 37 w 646"/>
                <a:gd name="T3" fmla="*/ 546 h 149"/>
                <a:gd name="T4" fmla="*/ 83 w 646"/>
                <a:gd name="T5" fmla="*/ 584 h 149"/>
                <a:gd name="T6" fmla="*/ 130 w 646"/>
                <a:gd name="T7" fmla="*/ 602 h 149"/>
                <a:gd name="T8" fmla="*/ 168 w 646"/>
                <a:gd name="T9" fmla="*/ 607 h 149"/>
                <a:gd name="T10" fmla="*/ 227 w 646"/>
                <a:gd name="T11" fmla="*/ 603 h 149"/>
                <a:gd name="T12" fmla="*/ 289 w 646"/>
                <a:gd name="T13" fmla="*/ 591 h 149"/>
                <a:gd name="T14" fmla="*/ 354 w 646"/>
                <a:gd name="T15" fmla="*/ 569 h 149"/>
                <a:gd name="T16" fmla="*/ 426 w 646"/>
                <a:gd name="T17" fmla="*/ 538 h 149"/>
                <a:gd name="T18" fmla="*/ 494 w 646"/>
                <a:gd name="T19" fmla="*/ 505 h 149"/>
                <a:gd name="T20" fmla="*/ 551 w 646"/>
                <a:gd name="T21" fmla="*/ 481 h 149"/>
                <a:gd name="T22" fmla="*/ 599 w 646"/>
                <a:gd name="T23" fmla="*/ 465 h 149"/>
                <a:gd name="T24" fmla="*/ 646 w 646"/>
                <a:gd name="T25" fmla="*/ 45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6" h="149">
                  <a:moveTo>
                    <a:pt x="0" y="27"/>
                  </a:moveTo>
                  <a:lnTo>
                    <a:pt x="37" y="88"/>
                  </a:lnTo>
                  <a:lnTo>
                    <a:pt x="83" y="126"/>
                  </a:lnTo>
                  <a:lnTo>
                    <a:pt x="130" y="144"/>
                  </a:lnTo>
                  <a:lnTo>
                    <a:pt x="168" y="149"/>
                  </a:lnTo>
                  <a:lnTo>
                    <a:pt x="227" y="145"/>
                  </a:lnTo>
                  <a:lnTo>
                    <a:pt x="289" y="133"/>
                  </a:lnTo>
                  <a:lnTo>
                    <a:pt x="354" y="111"/>
                  </a:lnTo>
                  <a:lnTo>
                    <a:pt x="426" y="80"/>
                  </a:lnTo>
                  <a:lnTo>
                    <a:pt x="494" y="47"/>
                  </a:lnTo>
                  <a:lnTo>
                    <a:pt x="551" y="23"/>
                  </a:lnTo>
                  <a:lnTo>
                    <a:pt x="599" y="7"/>
                  </a:lnTo>
                  <a:lnTo>
                    <a:pt x="646" y="0"/>
                  </a:lnTo>
                </a:path>
              </a:pathLst>
            </a:custGeom>
            <a:noFill/>
            <a:ln w="4352">
              <a:solidFill>
                <a:srgbClr val="F7F4F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36" name="Freeform 5079"/>
            <p:cNvSpPr>
              <a:spLocks/>
            </p:cNvSpPr>
            <p:nvPr/>
          </p:nvSpPr>
          <p:spPr bwMode="auto">
            <a:xfrm>
              <a:off x="4808" y="379"/>
              <a:ext cx="34" cy="142"/>
            </a:xfrm>
            <a:custGeom>
              <a:avLst/>
              <a:gdLst>
                <a:gd name="T0" fmla="*/ 29 w 34"/>
                <a:gd name="T1" fmla="*/ 521 h 142"/>
                <a:gd name="T2" fmla="*/ 12 w 34"/>
                <a:gd name="T3" fmla="*/ 504 h 142"/>
                <a:gd name="T4" fmla="*/ 0 w 34"/>
                <a:gd name="T5" fmla="*/ 435 h 142"/>
                <a:gd name="T6" fmla="*/ 11 w 34"/>
                <a:gd name="T7" fmla="*/ 379 h 142"/>
                <a:gd name="T8" fmla="*/ 27 w 34"/>
                <a:gd name="T9" fmla="*/ 392 h 142"/>
                <a:gd name="T10" fmla="*/ 28 w 34"/>
                <a:gd name="T11" fmla="*/ 394 h 142"/>
                <a:gd name="T12" fmla="*/ 22 w 34"/>
                <a:gd name="T13" fmla="*/ 437 h 142"/>
                <a:gd name="T14" fmla="*/ 21 w 34"/>
                <a:gd name="T15" fmla="*/ 440 h 142"/>
                <a:gd name="T16" fmla="*/ 23 w 34"/>
                <a:gd name="T17" fmla="*/ 449 h 142"/>
                <a:gd name="T18" fmla="*/ 26 w 34"/>
                <a:gd name="T19" fmla="*/ 468 h 142"/>
                <a:gd name="T20" fmla="*/ 34 w 34"/>
                <a:gd name="T21" fmla="*/ 504 h 142"/>
                <a:gd name="T22" fmla="*/ 29 w 34"/>
                <a:gd name="T23" fmla="*/ 521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142">
                  <a:moveTo>
                    <a:pt x="29" y="142"/>
                  </a:moveTo>
                  <a:lnTo>
                    <a:pt x="12" y="125"/>
                  </a:lnTo>
                  <a:lnTo>
                    <a:pt x="0" y="56"/>
                  </a:lnTo>
                  <a:lnTo>
                    <a:pt x="11" y="0"/>
                  </a:lnTo>
                  <a:lnTo>
                    <a:pt x="27" y="13"/>
                  </a:lnTo>
                  <a:lnTo>
                    <a:pt x="28" y="15"/>
                  </a:lnTo>
                  <a:lnTo>
                    <a:pt x="22" y="58"/>
                  </a:lnTo>
                  <a:lnTo>
                    <a:pt x="21" y="61"/>
                  </a:lnTo>
                  <a:lnTo>
                    <a:pt x="23" y="70"/>
                  </a:lnTo>
                  <a:lnTo>
                    <a:pt x="26" y="89"/>
                  </a:lnTo>
                  <a:lnTo>
                    <a:pt x="34" y="125"/>
                  </a:lnTo>
                  <a:lnTo>
                    <a:pt x="29" y="142"/>
                  </a:lnTo>
                  <a:close/>
                </a:path>
              </a:pathLst>
            </a:custGeom>
            <a:solidFill>
              <a:srgbClr val="4A2908"/>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37" name="Freeform 5080"/>
            <p:cNvSpPr>
              <a:spLocks/>
            </p:cNvSpPr>
            <p:nvPr/>
          </p:nvSpPr>
          <p:spPr bwMode="auto">
            <a:xfrm>
              <a:off x="4808" y="379"/>
              <a:ext cx="34" cy="142"/>
            </a:xfrm>
            <a:custGeom>
              <a:avLst/>
              <a:gdLst>
                <a:gd name="T0" fmla="*/ 28 w 34"/>
                <a:gd name="T1" fmla="*/ 394 h 142"/>
                <a:gd name="T2" fmla="*/ 27 w 34"/>
                <a:gd name="T3" fmla="*/ 392 h 142"/>
                <a:gd name="T4" fmla="*/ 11 w 34"/>
                <a:gd name="T5" fmla="*/ 379 h 142"/>
                <a:gd name="T6" fmla="*/ 0 w 34"/>
                <a:gd name="T7" fmla="*/ 435 h 142"/>
                <a:gd name="T8" fmla="*/ 12 w 34"/>
                <a:gd name="T9" fmla="*/ 504 h 142"/>
                <a:gd name="T10" fmla="*/ 29 w 34"/>
                <a:gd name="T11" fmla="*/ 521 h 142"/>
                <a:gd name="T12" fmla="*/ 34 w 34"/>
                <a:gd name="T13" fmla="*/ 504 h 142"/>
                <a:gd name="T14" fmla="*/ 26 w 34"/>
                <a:gd name="T15" fmla="*/ 468 h 142"/>
                <a:gd name="T16" fmla="*/ 23 w 34"/>
                <a:gd name="T17" fmla="*/ 449 h 142"/>
                <a:gd name="T18" fmla="*/ 21 w 34"/>
                <a:gd name="T19" fmla="*/ 440 h 142"/>
                <a:gd name="T20" fmla="*/ 22 w 34"/>
                <a:gd name="T21" fmla="*/ 437 h 142"/>
                <a:gd name="T22" fmla="*/ 23 w 34"/>
                <a:gd name="T23" fmla="*/ 428 h 142"/>
                <a:gd name="T24" fmla="*/ 25 w 34"/>
                <a:gd name="T25" fmla="*/ 413 h 142"/>
                <a:gd name="T26" fmla="*/ 27 w 34"/>
                <a:gd name="T27" fmla="*/ 400 h 142"/>
                <a:gd name="T28" fmla="*/ 28 w 34"/>
                <a:gd name="T29" fmla="*/ 394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142">
                  <a:moveTo>
                    <a:pt x="28" y="15"/>
                  </a:moveTo>
                  <a:lnTo>
                    <a:pt x="27" y="13"/>
                  </a:lnTo>
                  <a:lnTo>
                    <a:pt x="11" y="0"/>
                  </a:lnTo>
                  <a:lnTo>
                    <a:pt x="0" y="56"/>
                  </a:lnTo>
                  <a:lnTo>
                    <a:pt x="12" y="125"/>
                  </a:lnTo>
                  <a:lnTo>
                    <a:pt x="29" y="142"/>
                  </a:lnTo>
                  <a:lnTo>
                    <a:pt x="34" y="125"/>
                  </a:lnTo>
                  <a:lnTo>
                    <a:pt x="26" y="89"/>
                  </a:lnTo>
                  <a:lnTo>
                    <a:pt x="23" y="70"/>
                  </a:lnTo>
                  <a:lnTo>
                    <a:pt x="21" y="61"/>
                  </a:lnTo>
                  <a:lnTo>
                    <a:pt x="22" y="58"/>
                  </a:lnTo>
                  <a:lnTo>
                    <a:pt x="23" y="49"/>
                  </a:lnTo>
                  <a:lnTo>
                    <a:pt x="25" y="34"/>
                  </a:lnTo>
                  <a:lnTo>
                    <a:pt x="27" y="21"/>
                  </a:lnTo>
                  <a:lnTo>
                    <a:pt x="28" y="15"/>
                  </a:lnTo>
                </a:path>
              </a:pathLst>
            </a:custGeom>
            <a:noFill/>
            <a:ln w="5067">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38" name="Freeform 5081"/>
            <p:cNvSpPr>
              <a:spLocks/>
            </p:cNvSpPr>
            <p:nvPr/>
          </p:nvSpPr>
          <p:spPr bwMode="auto">
            <a:xfrm>
              <a:off x="4765" y="379"/>
              <a:ext cx="57" cy="56"/>
            </a:xfrm>
            <a:custGeom>
              <a:avLst/>
              <a:gdLst>
                <a:gd name="T0" fmla="*/ 49 w 57"/>
                <a:gd name="T1" fmla="*/ 435 h 56"/>
                <a:gd name="T2" fmla="*/ 0 w 57"/>
                <a:gd name="T3" fmla="*/ 435 h 56"/>
                <a:gd name="T4" fmla="*/ 2 w 57"/>
                <a:gd name="T5" fmla="*/ 413 h 56"/>
                <a:gd name="T6" fmla="*/ 4 w 57"/>
                <a:gd name="T7" fmla="*/ 400 h 56"/>
                <a:gd name="T8" fmla="*/ 8 w 57"/>
                <a:gd name="T9" fmla="*/ 391 h 56"/>
                <a:gd name="T10" fmla="*/ 16 w 57"/>
                <a:gd name="T11" fmla="*/ 380 h 56"/>
                <a:gd name="T12" fmla="*/ 53 w 57"/>
                <a:gd name="T13" fmla="*/ 379 h 56"/>
                <a:gd name="T14" fmla="*/ 56 w 57"/>
                <a:gd name="T15" fmla="*/ 390 h 56"/>
                <a:gd name="T16" fmla="*/ 49 w 57"/>
                <a:gd name="T17" fmla="*/ 43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56">
                  <a:moveTo>
                    <a:pt x="49" y="56"/>
                  </a:moveTo>
                  <a:lnTo>
                    <a:pt x="0" y="56"/>
                  </a:lnTo>
                  <a:lnTo>
                    <a:pt x="2" y="34"/>
                  </a:lnTo>
                  <a:lnTo>
                    <a:pt x="4" y="21"/>
                  </a:lnTo>
                  <a:lnTo>
                    <a:pt x="8" y="12"/>
                  </a:lnTo>
                  <a:lnTo>
                    <a:pt x="16" y="1"/>
                  </a:lnTo>
                  <a:lnTo>
                    <a:pt x="53" y="0"/>
                  </a:lnTo>
                  <a:lnTo>
                    <a:pt x="56" y="11"/>
                  </a:lnTo>
                  <a:lnTo>
                    <a:pt x="49" y="56"/>
                  </a:lnTo>
                  <a:close/>
                </a:path>
              </a:pathLst>
            </a:custGeom>
            <a:solidFill>
              <a:srgbClr val="6B5124"/>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39" name="Freeform 5082"/>
            <p:cNvSpPr>
              <a:spLocks/>
            </p:cNvSpPr>
            <p:nvPr/>
          </p:nvSpPr>
          <p:spPr bwMode="auto">
            <a:xfrm>
              <a:off x="4765" y="379"/>
              <a:ext cx="57" cy="56"/>
            </a:xfrm>
            <a:custGeom>
              <a:avLst/>
              <a:gdLst>
                <a:gd name="T0" fmla="*/ 56 w 57"/>
                <a:gd name="T1" fmla="*/ 390 h 56"/>
                <a:gd name="T2" fmla="*/ 53 w 57"/>
                <a:gd name="T3" fmla="*/ 379 h 56"/>
                <a:gd name="T4" fmla="*/ 16 w 57"/>
                <a:gd name="T5" fmla="*/ 380 h 56"/>
                <a:gd name="T6" fmla="*/ 8 w 57"/>
                <a:gd name="T7" fmla="*/ 391 h 56"/>
                <a:gd name="T8" fmla="*/ 4 w 57"/>
                <a:gd name="T9" fmla="*/ 400 h 56"/>
                <a:gd name="T10" fmla="*/ 2 w 57"/>
                <a:gd name="T11" fmla="*/ 413 h 56"/>
                <a:gd name="T12" fmla="*/ 0 w 57"/>
                <a:gd name="T13" fmla="*/ 435 h 56"/>
                <a:gd name="T14" fmla="*/ 0 w 57"/>
                <a:gd name="T15" fmla="*/ 435 h 56"/>
                <a:gd name="T16" fmla="*/ 0 w 57"/>
                <a:gd name="T17" fmla="*/ 435 h 56"/>
                <a:gd name="T18" fmla="*/ 49 w 57"/>
                <a:gd name="T19" fmla="*/ 435 h 56"/>
                <a:gd name="T20" fmla="*/ 56 w 57"/>
                <a:gd name="T21" fmla="*/ 39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56">
                  <a:moveTo>
                    <a:pt x="56" y="11"/>
                  </a:moveTo>
                  <a:lnTo>
                    <a:pt x="53" y="0"/>
                  </a:lnTo>
                  <a:lnTo>
                    <a:pt x="16" y="1"/>
                  </a:lnTo>
                  <a:lnTo>
                    <a:pt x="8" y="12"/>
                  </a:lnTo>
                  <a:lnTo>
                    <a:pt x="4" y="21"/>
                  </a:lnTo>
                  <a:lnTo>
                    <a:pt x="2" y="34"/>
                  </a:lnTo>
                  <a:lnTo>
                    <a:pt x="0" y="56"/>
                  </a:lnTo>
                  <a:lnTo>
                    <a:pt x="49" y="56"/>
                  </a:lnTo>
                  <a:lnTo>
                    <a:pt x="56" y="11"/>
                  </a:lnTo>
                </a:path>
              </a:pathLst>
            </a:custGeom>
            <a:noFill/>
            <a:ln w="5059">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40" name="Picture 5083"/>
            <p:cNvPicPr>
              <a:picLocks noChangeAspect="1" noChangeArrowheads="1"/>
            </p:cNvPicPr>
            <p:nvPr/>
          </p:nvPicPr>
          <p:blipFill>
            <a:blip r:embed="rId13" cstate="print"/>
            <a:srcRect/>
            <a:stretch>
              <a:fillRect/>
            </a:stretch>
          </p:blipFill>
          <p:spPr bwMode="auto">
            <a:xfrm>
              <a:off x="4765" y="435"/>
              <a:ext cx="64" cy="71"/>
            </a:xfrm>
            <a:prstGeom prst="rect">
              <a:avLst/>
            </a:prstGeom>
            <a:noFill/>
          </p:spPr>
        </p:pic>
        <p:sp>
          <p:nvSpPr>
            <p:cNvPr id="41" name="Freeform 5084"/>
            <p:cNvSpPr>
              <a:spLocks/>
            </p:cNvSpPr>
            <p:nvPr/>
          </p:nvSpPr>
          <p:spPr bwMode="auto">
            <a:xfrm>
              <a:off x="4765" y="435"/>
              <a:ext cx="64" cy="71"/>
            </a:xfrm>
            <a:custGeom>
              <a:avLst/>
              <a:gdLst>
                <a:gd name="T0" fmla="*/ 61 w 64"/>
                <a:gd name="T1" fmla="*/ 499 h 71"/>
                <a:gd name="T2" fmla="*/ 49 w 64"/>
                <a:gd name="T3" fmla="*/ 436 h 71"/>
                <a:gd name="T4" fmla="*/ 49 w 64"/>
                <a:gd name="T5" fmla="*/ 435 h 71"/>
                <a:gd name="T6" fmla="*/ 0 w 64"/>
                <a:gd name="T7" fmla="*/ 435 h 71"/>
                <a:gd name="T8" fmla="*/ 0 w 64"/>
                <a:gd name="T9" fmla="*/ 442 h 71"/>
                <a:gd name="T10" fmla="*/ 0 w 64"/>
                <a:gd name="T11" fmla="*/ 456 h 71"/>
                <a:gd name="T12" fmla="*/ 4 w 64"/>
                <a:gd name="T13" fmla="*/ 478 h 71"/>
                <a:gd name="T14" fmla="*/ 12 w 64"/>
                <a:gd name="T15" fmla="*/ 506 h 71"/>
                <a:gd name="T16" fmla="*/ 63 w 64"/>
                <a:gd name="T17" fmla="*/ 504 h 71"/>
                <a:gd name="T18" fmla="*/ 61 w 64"/>
                <a:gd name="T19" fmla="*/ 499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71">
                  <a:moveTo>
                    <a:pt x="61" y="64"/>
                  </a:moveTo>
                  <a:lnTo>
                    <a:pt x="49" y="1"/>
                  </a:lnTo>
                  <a:lnTo>
                    <a:pt x="49" y="0"/>
                  </a:lnTo>
                  <a:lnTo>
                    <a:pt x="0" y="0"/>
                  </a:lnTo>
                  <a:lnTo>
                    <a:pt x="0" y="7"/>
                  </a:lnTo>
                  <a:lnTo>
                    <a:pt x="0" y="21"/>
                  </a:lnTo>
                  <a:lnTo>
                    <a:pt x="4" y="43"/>
                  </a:lnTo>
                  <a:lnTo>
                    <a:pt x="12" y="71"/>
                  </a:lnTo>
                  <a:lnTo>
                    <a:pt x="63" y="69"/>
                  </a:lnTo>
                  <a:lnTo>
                    <a:pt x="61" y="64"/>
                  </a:lnTo>
                </a:path>
              </a:pathLst>
            </a:custGeom>
            <a:noFill/>
            <a:ln w="5060">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42" name="Freeform 5085"/>
            <p:cNvSpPr>
              <a:spLocks/>
            </p:cNvSpPr>
            <p:nvPr/>
          </p:nvSpPr>
          <p:spPr bwMode="auto">
            <a:xfrm>
              <a:off x="4778" y="503"/>
              <a:ext cx="60" cy="19"/>
            </a:xfrm>
            <a:custGeom>
              <a:avLst/>
              <a:gdLst>
                <a:gd name="T0" fmla="*/ 26 w 60"/>
                <a:gd name="T1" fmla="*/ 522 h 19"/>
                <a:gd name="T2" fmla="*/ 18 w 60"/>
                <a:gd name="T3" fmla="*/ 522 h 19"/>
                <a:gd name="T4" fmla="*/ 13 w 60"/>
                <a:gd name="T5" fmla="*/ 521 h 19"/>
                <a:gd name="T6" fmla="*/ 0 w 60"/>
                <a:gd name="T7" fmla="*/ 506 h 19"/>
                <a:gd name="T8" fmla="*/ 0 w 60"/>
                <a:gd name="T9" fmla="*/ 506 h 19"/>
                <a:gd name="T10" fmla="*/ 51 w 60"/>
                <a:gd name="T11" fmla="*/ 504 h 19"/>
                <a:gd name="T12" fmla="*/ 59 w 60"/>
                <a:gd name="T13" fmla="*/ 521 h 19"/>
                <a:gd name="T14" fmla="*/ 40 w 60"/>
                <a:gd name="T15" fmla="*/ 522 h 19"/>
                <a:gd name="T16" fmla="*/ 26 w 60"/>
                <a:gd name="T17" fmla="*/ 52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19">
                  <a:moveTo>
                    <a:pt x="26" y="18"/>
                  </a:moveTo>
                  <a:lnTo>
                    <a:pt x="18" y="18"/>
                  </a:lnTo>
                  <a:lnTo>
                    <a:pt x="13" y="17"/>
                  </a:lnTo>
                  <a:lnTo>
                    <a:pt x="0" y="2"/>
                  </a:lnTo>
                  <a:lnTo>
                    <a:pt x="51" y="0"/>
                  </a:lnTo>
                  <a:lnTo>
                    <a:pt x="59" y="17"/>
                  </a:lnTo>
                  <a:lnTo>
                    <a:pt x="40" y="18"/>
                  </a:lnTo>
                  <a:lnTo>
                    <a:pt x="26" y="18"/>
                  </a:lnTo>
                  <a:close/>
                </a:path>
              </a:pathLst>
            </a:custGeom>
            <a:solidFill>
              <a:srgbClr val="4A2908"/>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43" name="Freeform 5086"/>
            <p:cNvSpPr>
              <a:spLocks/>
            </p:cNvSpPr>
            <p:nvPr/>
          </p:nvSpPr>
          <p:spPr bwMode="auto">
            <a:xfrm>
              <a:off x="4778" y="503"/>
              <a:ext cx="60" cy="19"/>
            </a:xfrm>
            <a:custGeom>
              <a:avLst/>
              <a:gdLst>
                <a:gd name="T0" fmla="*/ 51 w 60"/>
                <a:gd name="T1" fmla="*/ 504 h 19"/>
                <a:gd name="T2" fmla="*/ 0 w 60"/>
                <a:gd name="T3" fmla="*/ 506 h 19"/>
                <a:gd name="T4" fmla="*/ 0 w 60"/>
                <a:gd name="T5" fmla="*/ 506 h 19"/>
                <a:gd name="T6" fmla="*/ 13 w 60"/>
                <a:gd name="T7" fmla="*/ 521 h 19"/>
                <a:gd name="T8" fmla="*/ 18 w 60"/>
                <a:gd name="T9" fmla="*/ 522 h 19"/>
                <a:gd name="T10" fmla="*/ 26 w 60"/>
                <a:gd name="T11" fmla="*/ 522 h 19"/>
                <a:gd name="T12" fmla="*/ 40 w 60"/>
                <a:gd name="T13" fmla="*/ 522 h 19"/>
                <a:gd name="T14" fmla="*/ 53 w 60"/>
                <a:gd name="T15" fmla="*/ 522 h 19"/>
                <a:gd name="T16" fmla="*/ 59 w 60"/>
                <a:gd name="T17" fmla="*/ 521 h 19"/>
                <a:gd name="T18" fmla="*/ 51 w 60"/>
                <a:gd name="T19" fmla="*/ 504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19">
                  <a:moveTo>
                    <a:pt x="51" y="0"/>
                  </a:moveTo>
                  <a:lnTo>
                    <a:pt x="0" y="2"/>
                  </a:lnTo>
                  <a:lnTo>
                    <a:pt x="13" y="17"/>
                  </a:lnTo>
                  <a:lnTo>
                    <a:pt x="18" y="18"/>
                  </a:lnTo>
                  <a:lnTo>
                    <a:pt x="26" y="18"/>
                  </a:lnTo>
                  <a:lnTo>
                    <a:pt x="40" y="18"/>
                  </a:lnTo>
                  <a:lnTo>
                    <a:pt x="53" y="18"/>
                  </a:lnTo>
                  <a:lnTo>
                    <a:pt x="59" y="17"/>
                  </a:lnTo>
                  <a:lnTo>
                    <a:pt x="51" y="0"/>
                  </a:lnTo>
                </a:path>
              </a:pathLst>
            </a:custGeom>
            <a:noFill/>
            <a:ln w="5052">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44" name="AutoShape 5087"/>
            <p:cNvSpPr>
              <a:spLocks/>
            </p:cNvSpPr>
            <p:nvPr/>
          </p:nvSpPr>
          <p:spPr bwMode="auto">
            <a:xfrm>
              <a:off x="5001" y="3168"/>
              <a:ext cx="607" cy="330"/>
            </a:xfrm>
            <a:custGeom>
              <a:avLst/>
              <a:gdLst>
                <a:gd name="T0" fmla="*/ 171 w 607"/>
                <a:gd name="T1" fmla="*/ 3387 h 330"/>
                <a:gd name="T2" fmla="*/ 192 w 607"/>
                <a:gd name="T3" fmla="*/ 3209 h 330"/>
                <a:gd name="T4" fmla="*/ 183 w 607"/>
                <a:gd name="T5" fmla="*/ 3200 h 330"/>
                <a:gd name="T6" fmla="*/ 184 w 607"/>
                <a:gd name="T7" fmla="*/ 3169 h 330"/>
                <a:gd name="T8" fmla="*/ 130 w 607"/>
                <a:gd name="T9" fmla="*/ 3214 h 330"/>
                <a:gd name="T10" fmla="*/ 185 w 607"/>
                <a:gd name="T11" fmla="*/ 3245 h 330"/>
                <a:gd name="T12" fmla="*/ 131 w 607"/>
                <a:gd name="T13" fmla="*/ 3253 h 330"/>
                <a:gd name="T14" fmla="*/ 210 w 607"/>
                <a:gd name="T15" fmla="*/ 3247 h 330"/>
                <a:gd name="T16" fmla="*/ 219 w 607"/>
                <a:gd name="T17" fmla="*/ 3335 h 330"/>
                <a:gd name="T18" fmla="*/ 181 w 607"/>
                <a:gd name="T19" fmla="*/ 3368 h 330"/>
                <a:gd name="T20" fmla="*/ 210 w 607"/>
                <a:gd name="T21" fmla="*/ 3329 h 330"/>
                <a:gd name="T22" fmla="*/ 170 w 607"/>
                <a:gd name="T23" fmla="*/ 3370 h 330"/>
                <a:gd name="T24" fmla="*/ 220 w 607"/>
                <a:gd name="T25" fmla="*/ 3377 h 330"/>
                <a:gd name="T26" fmla="*/ 240 w 607"/>
                <a:gd name="T27" fmla="*/ 3192 h 330"/>
                <a:gd name="T28" fmla="*/ 300 w 607"/>
                <a:gd name="T29" fmla="*/ 3328 h 330"/>
                <a:gd name="T30" fmla="*/ 255 w 607"/>
                <a:gd name="T31" fmla="*/ 3328 h 330"/>
                <a:gd name="T32" fmla="*/ 251 w 607"/>
                <a:gd name="T33" fmla="*/ 3387 h 330"/>
                <a:gd name="T34" fmla="*/ 289 w 607"/>
                <a:gd name="T35" fmla="*/ 3369 h 330"/>
                <a:gd name="T36" fmla="*/ 45 w 607"/>
                <a:gd name="T37" fmla="*/ 3498 h 330"/>
                <a:gd name="T38" fmla="*/ 382 w 607"/>
                <a:gd name="T39" fmla="*/ 3186 h 330"/>
                <a:gd name="T40" fmla="*/ 327 w 607"/>
                <a:gd name="T41" fmla="*/ 3244 h 330"/>
                <a:gd name="T42" fmla="*/ 354 w 607"/>
                <a:gd name="T43" fmla="*/ 3191 h 330"/>
                <a:gd name="T44" fmla="*/ 309 w 607"/>
                <a:gd name="T45" fmla="*/ 3175 h 330"/>
                <a:gd name="T46" fmla="*/ 323 w 607"/>
                <a:gd name="T47" fmla="*/ 3265 h 330"/>
                <a:gd name="T48" fmla="*/ 386 w 607"/>
                <a:gd name="T49" fmla="*/ 3231 h 330"/>
                <a:gd name="T50" fmla="*/ 382 w 607"/>
                <a:gd name="T51" fmla="*/ 3330 h 330"/>
                <a:gd name="T52" fmla="*/ 382 w 607"/>
                <a:gd name="T53" fmla="*/ 3330 h 330"/>
                <a:gd name="T54" fmla="*/ 385 w 607"/>
                <a:gd name="T55" fmla="*/ 3374 h 330"/>
                <a:gd name="T56" fmla="*/ 407 w 607"/>
                <a:gd name="T57" fmla="*/ 3468 h 330"/>
                <a:gd name="T58" fmla="*/ 407 w 607"/>
                <a:gd name="T59" fmla="*/ 3455 h 330"/>
                <a:gd name="T60" fmla="*/ 395 w 607"/>
                <a:gd name="T61" fmla="*/ 3441 h 330"/>
                <a:gd name="T62" fmla="*/ 395 w 607"/>
                <a:gd name="T63" fmla="*/ 3441 h 330"/>
                <a:gd name="T64" fmla="*/ 392 w 607"/>
                <a:gd name="T65" fmla="*/ 3465 h 330"/>
                <a:gd name="T66" fmla="*/ 419 w 607"/>
                <a:gd name="T67" fmla="*/ 3328 h 330"/>
                <a:gd name="T68" fmla="*/ 476 w 607"/>
                <a:gd name="T69" fmla="*/ 3384 h 330"/>
                <a:gd name="T70" fmla="*/ 467 w 607"/>
                <a:gd name="T71" fmla="*/ 3359 h 330"/>
                <a:gd name="T72" fmla="*/ 470 w 607"/>
                <a:gd name="T73" fmla="*/ 3328 h 330"/>
                <a:gd name="T74" fmla="*/ 440 w 607"/>
                <a:gd name="T75" fmla="*/ 3338 h 330"/>
                <a:gd name="T76" fmla="*/ 440 w 607"/>
                <a:gd name="T77" fmla="*/ 3387 h 330"/>
                <a:gd name="T78" fmla="*/ 465 w 607"/>
                <a:gd name="T79" fmla="*/ 3387 h 330"/>
                <a:gd name="T80" fmla="*/ 461 w 607"/>
                <a:gd name="T81" fmla="*/ 3171 h 330"/>
                <a:gd name="T82" fmla="*/ 423 w 607"/>
                <a:gd name="T83" fmla="*/ 3219 h 330"/>
                <a:gd name="T84" fmla="*/ 397 w 607"/>
                <a:gd name="T85" fmla="*/ 3169 h 330"/>
                <a:gd name="T86" fmla="*/ 473 w 607"/>
                <a:gd name="T87" fmla="*/ 3233 h 330"/>
                <a:gd name="T88" fmla="*/ 475 w 607"/>
                <a:gd name="T89" fmla="*/ 3449 h 330"/>
                <a:gd name="T90" fmla="*/ 493 w 607"/>
                <a:gd name="T91" fmla="*/ 3446 h 330"/>
                <a:gd name="T92" fmla="*/ 460 w 607"/>
                <a:gd name="T93" fmla="*/ 3433 h 330"/>
                <a:gd name="T94" fmla="*/ 488 w 607"/>
                <a:gd name="T95" fmla="*/ 3479 h 330"/>
                <a:gd name="T96" fmla="*/ 426 w 607"/>
                <a:gd name="T97" fmla="*/ 3477 h 330"/>
                <a:gd name="T98" fmla="*/ 457 w 607"/>
                <a:gd name="T99" fmla="*/ 3439 h 330"/>
                <a:gd name="T100" fmla="*/ 470 w 607"/>
                <a:gd name="T101" fmla="*/ 3489 h 330"/>
                <a:gd name="T102" fmla="*/ 525 w 607"/>
                <a:gd name="T103" fmla="*/ 3477 h 330"/>
                <a:gd name="T104" fmla="*/ 556 w 607"/>
                <a:gd name="T105" fmla="*/ 3439 h 330"/>
                <a:gd name="T106" fmla="*/ 606 w 607"/>
                <a:gd name="T107" fmla="*/ 3428 h 330"/>
                <a:gd name="T108" fmla="*/ 589 w 607"/>
                <a:gd name="T109" fmla="*/ 3439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7" h="330">
                  <a:moveTo>
                    <a:pt x="171" y="207"/>
                  </a:moveTo>
                  <a:lnTo>
                    <a:pt x="142" y="207"/>
                  </a:lnTo>
                  <a:lnTo>
                    <a:pt x="142" y="159"/>
                  </a:lnTo>
                  <a:lnTo>
                    <a:pt x="128" y="159"/>
                  </a:lnTo>
                  <a:lnTo>
                    <a:pt x="128" y="218"/>
                  </a:lnTo>
                  <a:lnTo>
                    <a:pt x="171" y="218"/>
                  </a:lnTo>
                  <a:lnTo>
                    <a:pt x="171" y="207"/>
                  </a:lnTo>
                  <a:moveTo>
                    <a:pt x="211" y="66"/>
                  </a:moveTo>
                  <a:lnTo>
                    <a:pt x="210" y="59"/>
                  </a:lnTo>
                  <a:lnTo>
                    <a:pt x="209" y="53"/>
                  </a:lnTo>
                  <a:lnTo>
                    <a:pt x="203" y="45"/>
                  </a:lnTo>
                  <a:lnTo>
                    <a:pt x="192" y="40"/>
                  </a:lnTo>
                  <a:lnTo>
                    <a:pt x="175" y="38"/>
                  </a:lnTo>
                  <a:lnTo>
                    <a:pt x="154" y="37"/>
                  </a:lnTo>
                  <a:lnTo>
                    <a:pt x="154" y="24"/>
                  </a:lnTo>
                  <a:lnTo>
                    <a:pt x="155" y="21"/>
                  </a:lnTo>
                  <a:lnTo>
                    <a:pt x="183" y="21"/>
                  </a:lnTo>
                  <a:lnTo>
                    <a:pt x="183" y="31"/>
                  </a:lnTo>
                  <a:lnTo>
                    <a:pt x="208" y="31"/>
                  </a:lnTo>
                  <a:lnTo>
                    <a:pt x="208" y="27"/>
                  </a:lnTo>
                  <a:lnTo>
                    <a:pt x="207" y="21"/>
                  </a:lnTo>
                  <a:lnTo>
                    <a:pt x="205" y="11"/>
                  </a:lnTo>
                  <a:lnTo>
                    <a:pt x="196" y="3"/>
                  </a:lnTo>
                  <a:lnTo>
                    <a:pt x="184" y="0"/>
                  </a:lnTo>
                  <a:lnTo>
                    <a:pt x="169" y="0"/>
                  </a:lnTo>
                  <a:lnTo>
                    <a:pt x="152" y="0"/>
                  </a:lnTo>
                  <a:lnTo>
                    <a:pt x="139" y="4"/>
                  </a:lnTo>
                  <a:lnTo>
                    <a:pt x="131" y="13"/>
                  </a:lnTo>
                  <a:lnTo>
                    <a:pt x="128" y="29"/>
                  </a:lnTo>
                  <a:lnTo>
                    <a:pt x="130" y="45"/>
                  </a:lnTo>
                  <a:lnTo>
                    <a:pt x="138" y="53"/>
                  </a:lnTo>
                  <a:lnTo>
                    <a:pt x="150" y="57"/>
                  </a:lnTo>
                  <a:lnTo>
                    <a:pt x="166" y="58"/>
                  </a:lnTo>
                  <a:lnTo>
                    <a:pt x="183" y="59"/>
                  </a:lnTo>
                  <a:lnTo>
                    <a:pt x="185" y="59"/>
                  </a:lnTo>
                  <a:lnTo>
                    <a:pt x="185" y="76"/>
                  </a:lnTo>
                  <a:lnTo>
                    <a:pt x="181" y="77"/>
                  </a:lnTo>
                  <a:lnTo>
                    <a:pt x="156" y="77"/>
                  </a:lnTo>
                  <a:lnTo>
                    <a:pt x="152" y="76"/>
                  </a:lnTo>
                  <a:lnTo>
                    <a:pt x="152" y="65"/>
                  </a:lnTo>
                  <a:lnTo>
                    <a:pt x="128" y="65"/>
                  </a:lnTo>
                  <a:lnTo>
                    <a:pt x="131" y="84"/>
                  </a:lnTo>
                  <a:lnTo>
                    <a:pt x="139" y="93"/>
                  </a:lnTo>
                  <a:lnTo>
                    <a:pt x="152" y="97"/>
                  </a:lnTo>
                  <a:lnTo>
                    <a:pt x="169" y="98"/>
                  </a:lnTo>
                  <a:lnTo>
                    <a:pt x="193" y="95"/>
                  </a:lnTo>
                  <a:lnTo>
                    <a:pt x="206" y="88"/>
                  </a:lnTo>
                  <a:lnTo>
                    <a:pt x="210" y="78"/>
                  </a:lnTo>
                  <a:lnTo>
                    <a:pt x="210" y="77"/>
                  </a:lnTo>
                  <a:lnTo>
                    <a:pt x="211" y="66"/>
                  </a:lnTo>
                  <a:moveTo>
                    <a:pt x="227" y="189"/>
                  </a:moveTo>
                  <a:lnTo>
                    <a:pt x="225" y="176"/>
                  </a:lnTo>
                  <a:lnTo>
                    <a:pt x="220" y="168"/>
                  </a:lnTo>
                  <a:lnTo>
                    <a:pt x="219" y="166"/>
                  </a:lnTo>
                  <a:lnTo>
                    <a:pt x="214" y="162"/>
                  </a:lnTo>
                  <a:lnTo>
                    <a:pt x="214" y="178"/>
                  </a:lnTo>
                  <a:lnTo>
                    <a:pt x="214" y="199"/>
                  </a:lnTo>
                  <a:lnTo>
                    <a:pt x="209" y="208"/>
                  </a:lnTo>
                  <a:lnTo>
                    <a:pt x="186" y="208"/>
                  </a:lnTo>
                  <a:lnTo>
                    <a:pt x="181" y="199"/>
                  </a:lnTo>
                  <a:lnTo>
                    <a:pt x="181" y="178"/>
                  </a:lnTo>
                  <a:lnTo>
                    <a:pt x="186" y="168"/>
                  </a:lnTo>
                  <a:lnTo>
                    <a:pt x="209" y="168"/>
                  </a:lnTo>
                  <a:lnTo>
                    <a:pt x="214" y="178"/>
                  </a:lnTo>
                  <a:lnTo>
                    <a:pt x="214" y="162"/>
                  </a:lnTo>
                  <a:lnTo>
                    <a:pt x="210" y="160"/>
                  </a:lnTo>
                  <a:lnTo>
                    <a:pt x="197" y="157"/>
                  </a:lnTo>
                  <a:lnTo>
                    <a:pt x="185" y="160"/>
                  </a:lnTo>
                  <a:lnTo>
                    <a:pt x="176" y="166"/>
                  </a:lnTo>
                  <a:lnTo>
                    <a:pt x="170" y="176"/>
                  </a:lnTo>
                  <a:lnTo>
                    <a:pt x="168" y="189"/>
                  </a:lnTo>
                  <a:lnTo>
                    <a:pt x="170" y="201"/>
                  </a:lnTo>
                  <a:lnTo>
                    <a:pt x="176" y="210"/>
                  </a:lnTo>
                  <a:lnTo>
                    <a:pt x="185" y="217"/>
                  </a:lnTo>
                  <a:lnTo>
                    <a:pt x="197" y="219"/>
                  </a:lnTo>
                  <a:lnTo>
                    <a:pt x="210" y="217"/>
                  </a:lnTo>
                  <a:lnTo>
                    <a:pt x="219" y="210"/>
                  </a:lnTo>
                  <a:lnTo>
                    <a:pt x="220" y="208"/>
                  </a:lnTo>
                  <a:lnTo>
                    <a:pt x="225" y="201"/>
                  </a:lnTo>
                  <a:lnTo>
                    <a:pt x="227" y="189"/>
                  </a:lnTo>
                  <a:moveTo>
                    <a:pt x="292" y="0"/>
                  </a:moveTo>
                  <a:lnTo>
                    <a:pt x="215" y="0"/>
                  </a:lnTo>
                  <a:lnTo>
                    <a:pt x="215" y="23"/>
                  </a:lnTo>
                  <a:lnTo>
                    <a:pt x="240" y="23"/>
                  </a:lnTo>
                  <a:lnTo>
                    <a:pt x="240" y="97"/>
                  </a:lnTo>
                  <a:lnTo>
                    <a:pt x="266" y="97"/>
                  </a:lnTo>
                  <a:lnTo>
                    <a:pt x="266" y="23"/>
                  </a:lnTo>
                  <a:lnTo>
                    <a:pt x="292" y="23"/>
                  </a:lnTo>
                  <a:lnTo>
                    <a:pt x="292" y="0"/>
                  </a:lnTo>
                  <a:moveTo>
                    <a:pt x="300" y="159"/>
                  </a:moveTo>
                  <a:lnTo>
                    <a:pt x="287" y="159"/>
                  </a:lnTo>
                  <a:lnTo>
                    <a:pt x="278" y="200"/>
                  </a:lnTo>
                  <a:lnTo>
                    <a:pt x="277" y="200"/>
                  </a:lnTo>
                  <a:lnTo>
                    <a:pt x="272" y="178"/>
                  </a:lnTo>
                  <a:lnTo>
                    <a:pt x="267" y="159"/>
                  </a:lnTo>
                  <a:lnTo>
                    <a:pt x="255" y="159"/>
                  </a:lnTo>
                  <a:lnTo>
                    <a:pt x="245" y="199"/>
                  </a:lnTo>
                  <a:lnTo>
                    <a:pt x="244" y="199"/>
                  </a:lnTo>
                  <a:lnTo>
                    <a:pt x="235" y="159"/>
                  </a:lnTo>
                  <a:lnTo>
                    <a:pt x="222" y="159"/>
                  </a:lnTo>
                  <a:lnTo>
                    <a:pt x="238" y="218"/>
                  </a:lnTo>
                  <a:lnTo>
                    <a:pt x="251" y="218"/>
                  </a:lnTo>
                  <a:lnTo>
                    <a:pt x="256" y="199"/>
                  </a:lnTo>
                  <a:lnTo>
                    <a:pt x="261" y="178"/>
                  </a:lnTo>
                  <a:lnTo>
                    <a:pt x="271" y="218"/>
                  </a:lnTo>
                  <a:lnTo>
                    <a:pt x="284" y="218"/>
                  </a:lnTo>
                  <a:lnTo>
                    <a:pt x="289" y="200"/>
                  </a:lnTo>
                  <a:lnTo>
                    <a:pt x="300" y="159"/>
                  </a:lnTo>
                  <a:moveTo>
                    <a:pt x="339" y="274"/>
                  </a:moveTo>
                  <a:lnTo>
                    <a:pt x="45" y="274"/>
                  </a:lnTo>
                  <a:lnTo>
                    <a:pt x="45" y="252"/>
                  </a:lnTo>
                  <a:lnTo>
                    <a:pt x="0" y="291"/>
                  </a:lnTo>
                  <a:lnTo>
                    <a:pt x="45" y="329"/>
                  </a:lnTo>
                  <a:lnTo>
                    <a:pt x="45" y="307"/>
                  </a:lnTo>
                  <a:lnTo>
                    <a:pt x="339" y="307"/>
                  </a:lnTo>
                  <a:lnTo>
                    <a:pt x="339" y="274"/>
                  </a:lnTo>
                  <a:moveTo>
                    <a:pt x="386" y="35"/>
                  </a:moveTo>
                  <a:lnTo>
                    <a:pt x="383" y="22"/>
                  </a:lnTo>
                  <a:lnTo>
                    <a:pt x="382" y="17"/>
                  </a:lnTo>
                  <a:lnTo>
                    <a:pt x="373" y="6"/>
                  </a:lnTo>
                  <a:lnTo>
                    <a:pt x="359" y="1"/>
                  </a:lnTo>
                  <a:lnTo>
                    <a:pt x="359" y="23"/>
                  </a:lnTo>
                  <a:lnTo>
                    <a:pt x="359" y="74"/>
                  </a:lnTo>
                  <a:lnTo>
                    <a:pt x="354" y="75"/>
                  </a:lnTo>
                  <a:lnTo>
                    <a:pt x="327" y="75"/>
                  </a:lnTo>
                  <a:lnTo>
                    <a:pt x="323" y="74"/>
                  </a:lnTo>
                  <a:lnTo>
                    <a:pt x="323" y="62"/>
                  </a:lnTo>
                  <a:lnTo>
                    <a:pt x="323" y="35"/>
                  </a:lnTo>
                  <a:lnTo>
                    <a:pt x="323" y="23"/>
                  </a:lnTo>
                  <a:lnTo>
                    <a:pt x="327" y="22"/>
                  </a:lnTo>
                  <a:lnTo>
                    <a:pt x="354" y="22"/>
                  </a:lnTo>
                  <a:lnTo>
                    <a:pt x="359" y="23"/>
                  </a:lnTo>
                  <a:lnTo>
                    <a:pt x="359" y="1"/>
                  </a:lnTo>
                  <a:lnTo>
                    <a:pt x="341" y="0"/>
                  </a:lnTo>
                  <a:lnTo>
                    <a:pt x="323" y="1"/>
                  </a:lnTo>
                  <a:lnTo>
                    <a:pt x="309" y="6"/>
                  </a:lnTo>
                  <a:lnTo>
                    <a:pt x="299" y="17"/>
                  </a:lnTo>
                  <a:lnTo>
                    <a:pt x="296" y="35"/>
                  </a:lnTo>
                  <a:lnTo>
                    <a:pt x="296" y="62"/>
                  </a:lnTo>
                  <a:lnTo>
                    <a:pt x="299" y="80"/>
                  </a:lnTo>
                  <a:lnTo>
                    <a:pt x="309" y="91"/>
                  </a:lnTo>
                  <a:lnTo>
                    <a:pt x="323" y="96"/>
                  </a:lnTo>
                  <a:lnTo>
                    <a:pt x="341" y="98"/>
                  </a:lnTo>
                  <a:lnTo>
                    <a:pt x="359" y="96"/>
                  </a:lnTo>
                  <a:lnTo>
                    <a:pt x="373" y="91"/>
                  </a:lnTo>
                  <a:lnTo>
                    <a:pt x="382" y="80"/>
                  </a:lnTo>
                  <a:lnTo>
                    <a:pt x="383" y="75"/>
                  </a:lnTo>
                  <a:lnTo>
                    <a:pt x="386" y="62"/>
                  </a:lnTo>
                  <a:lnTo>
                    <a:pt x="386" y="35"/>
                  </a:lnTo>
                  <a:moveTo>
                    <a:pt x="403" y="218"/>
                  </a:moveTo>
                  <a:lnTo>
                    <a:pt x="398" y="205"/>
                  </a:lnTo>
                  <a:lnTo>
                    <a:pt x="395" y="195"/>
                  </a:lnTo>
                  <a:lnTo>
                    <a:pt x="387" y="173"/>
                  </a:lnTo>
                  <a:lnTo>
                    <a:pt x="382" y="161"/>
                  </a:lnTo>
                  <a:lnTo>
                    <a:pt x="382" y="195"/>
                  </a:lnTo>
                  <a:lnTo>
                    <a:pt x="366" y="195"/>
                  </a:lnTo>
                  <a:lnTo>
                    <a:pt x="374" y="173"/>
                  </a:lnTo>
                  <a:lnTo>
                    <a:pt x="382" y="195"/>
                  </a:lnTo>
                  <a:lnTo>
                    <a:pt x="382" y="161"/>
                  </a:lnTo>
                  <a:lnTo>
                    <a:pt x="381" y="159"/>
                  </a:lnTo>
                  <a:lnTo>
                    <a:pt x="368" y="159"/>
                  </a:lnTo>
                  <a:lnTo>
                    <a:pt x="345" y="218"/>
                  </a:lnTo>
                  <a:lnTo>
                    <a:pt x="358" y="218"/>
                  </a:lnTo>
                  <a:lnTo>
                    <a:pt x="363" y="205"/>
                  </a:lnTo>
                  <a:lnTo>
                    <a:pt x="385" y="205"/>
                  </a:lnTo>
                  <a:lnTo>
                    <a:pt x="390" y="218"/>
                  </a:lnTo>
                  <a:lnTo>
                    <a:pt x="403" y="218"/>
                  </a:lnTo>
                  <a:moveTo>
                    <a:pt x="410" y="319"/>
                  </a:moveTo>
                  <a:lnTo>
                    <a:pt x="408" y="315"/>
                  </a:lnTo>
                  <a:lnTo>
                    <a:pt x="408" y="308"/>
                  </a:lnTo>
                  <a:lnTo>
                    <a:pt x="407" y="299"/>
                  </a:lnTo>
                  <a:lnTo>
                    <a:pt x="406" y="296"/>
                  </a:lnTo>
                  <a:lnTo>
                    <a:pt x="405" y="292"/>
                  </a:lnTo>
                  <a:lnTo>
                    <a:pt x="399" y="291"/>
                  </a:lnTo>
                  <a:lnTo>
                    <a:pt x="406" y="288"/>
                  </a:lnTo>
                  <a:lnTo>
                    <a:pt x="407" y="286"/>
                  </a:lnTo>
                  <a:lnTo>
                    <a:pt x="408" y="283"/>
                  </a:lnTo>
                  <a:lnTo>
                    <a:pt x="408" y="269"/>
                  </a:lnTo>
                  <a:lnTo>
                    <a:pt x="408" y="267"/>
                  </a:lnTo>
                  <a:lnTo>
                    <a:pt x="402" y="259"/>
                  </a:lnTo>
                  <a:lnTo>
                    <a:pt x="395" y="259"/>
                  </a:lnTo>
                  <a:lnTo>
                    <a:pt x="395" y="272"/>
                  </a:lnTo>
                  <a:lnTo>
                    <a:pt x="395" y="284"/>
                  </a:lnTo>
                  <a:lnTo>
                    <a:pt x="392" y="286"/>
                  </a:lnTo>
                  <a:lnTo>
                    <a:pt x="372" y="286"/>
                  </a:lnTo>
                  <a:lnTo>
                    <a:pt x="372" y="269"/>
                  </a:lnTo>
                  <a:lnTo>
                    <a:pt x="392" y="269"/>
                  </a:lnTo>
                  <a:lnTo>
                    <a:pt x="395" y="272"/>
                  </a:lnTo>
                  <a:lnTo>
                    <a:pt x="395" y="259"/>
                  </a:lnTo>
                  <a:lnTo>
                    <a:pt x="359" y="259"/>
                  </a:lnTo>
                  <a:lnTo>
                    <a:pt x="359" y="319"/>
                  </a:lnTo>
                  <a:lnTo>
                    <a:pt x="372" y="319"/>
                  </a:lnTo>
                  <a:lnTo>
                    <a:pt x="372" y="296"/>
                  </a:lnTo>
                  <a:lnTo>
                    <a:pt x="392" y="296"/>
                  </a:lnTo>
                  <a:lnTo>
                    <a:pt x="394" y="298"/>
                  </a:lnTo>
                  <a:lnTo>
                    <a:pt x="396" y="308"/>
                  </a:lnTo>
                  <a:lnTo>
                    <a:pt x="396" y="315"/>
                  </a:lnTo>
                  <a:lnTo>
                    <a:pt x="397" y="319"/>
                  </a:lnTo>
                  <a:lnTo>
                    <a:pt x="410" y="319"/>
                  </a:lnTo>
                  <a:moveTo>
                    <a:pt x="419" y="159"/>
                  </a:moveTo>
                  <a:lnTo>
                    <a:pt x="406" y="159"/>
                  </a:lnTo>
                  <a:lnTo>
                    <a:pt x="406" y="218"/>
                  </a:lnTo>
                  <a:lnTo>
                    <a:pt x="419" y="218"/>
                  </a:lnTo>
                  <a:lnTo>
                    <a:pt x="419" y="159"/>
                  </a:lnTo>
                  <a:moveTo>
                    <a:pt x="478" y="218"/>
                  </a:moveTo>
                  <a:lnTo>
                    <a:pt x="476" y="215"/>
                  </a:lnTo>
                  <a:lnTo>
                    <a:pt x="476" y="208"/>
                  </a:lnTo>
                  <a:lnTo>
                    <a:pt x="475" y="198"/>
                  </a:lnTo>
                  <a:lnTo>
                    <a:pt x="474" y="195"/>
                  </a:lnTo>
                  <a:lnTo>
                    <a:pt x="473" y="192"/>
                  </a:lnTo>
                  <a:lnTo>
                    <a:pt x="467" y="190"/>
                  </a:lnTo>
                  <a:lnTo>
                    <a:pt x="474" y="187"/>
                  </a:lnTo>
                  <a:lnTo>
                    <a:pt x="474" y="186"/>
                  </a:lnTo>
                  <a:lnTo>
                    <a:pt x="476" y="182"/>
                  </a:lnTo>
                  <a:lnTo>
                    <a:pt x="476" y="169"/>
                  </a:lnTo>
                  <a:lnTo>
                    <a:pt x="476" y="166"/>
                  </a:lnTo>
                  <a:lnTo>
                    <a:pt x="470" y="159"/>
                  </a:lnTo>
                  <a:lnTo>
                    <a:pt x="463" y="159"/>
                  </a:lnTo>
                  <a:lnTo>
                    <a:pt x="463" y="171"/>
                  </a:lnTo>
                  <a:lnTo>
                    <a:pt x="463" y="183"/>
                  </a:lnTo>
                  <a:lnTo>
                    <a:pt x="460" y="186"/>
                  </a:lnTo>
                  <a:lnTo>
                    <a:pt x="440" y="186"/>
                  </a:lnTo>
                  <a:lnTo>
                    <a:pt x="440" y="169"/>
                  </a:lnTo>
                  <a:lnTo>
                    <a:pt x="460" y="169"/>
                  </a:lnTo>
                  <a:lnTo>
                    <a:pt x="463" y="171"/>
                  </a:lnTo>
                  <a:lnTo>
                    <a:pt x="463" y="159"/>
                  </a:lnTo>
                  <a:lnTo>
                    <a:pt x="427" y="159"/>
                  </a:lnTo>
                  <a:lnTo>
                    <a:pt x="427" y="218"/>
                  </a:lnTo>
                  <a:lnTo>
                    <a:pt x="440" y="218"/>
                  </a:lnTo>
                  <a:lnTo>
                    <a:pt x="440" y="195"/>
                  </a:lnTo>
                  <a:lnTo>
                    <a:pt x="460" y="195"/>
                  </a:lnTo>
                  <a:lnTo>
                    <a:pt x="462" y="198"/>
                  </a:lnTo>
                  <a:lnTo>
                    <a:pt x="463" y="208"/>
                  </a:lnTo>
                  <a:lnTo>
                    <a:pt x="464" y="215"/>
                  </a:lnTo>
                  <a:lnTo>
                    <a:pt x="465" y="218"/>
                  </a:lnTo>
                  <a:lnTo>
                    <a:pt x="478" y="218"/>
                  </a:lnTo>
                  <a:moveTo>
                    <a:pt x="479" y="36"/>
                  </a:moveTo>
                  <a:lnTo>
                    <a:pt x="477" y="23"/>
                  </a:lnTo>
                  <a:lnTo>
                    <a:pt x="477" y="20"/>
                  </a:lnTo>
                  <a:lnTo>
                    <a:pt x="471" y="9"/>
                  </a:lnTo>
                  <a:lnTo>
                    <a:pt x="461" y="2"/>
                  </a:lnTo>
                  <a:lnTo>
                    <a:pt x="452" y="1"/>
                  </a:lnTo>
                  <a:lnTo>
                    <a:pt x="452" y="26"/>
                  </a:lnTo>
                  <a:lnTo>
                    <a:pt x="452" y="48"/>
                  </a:lnTo>
                  <a:lnTo>
                    <a:pt x="451" y="49"/>
                  </a:lnTo>
                  <a:lnTo>
                    <a:pt x="441" y="50"/>
                  </a:lnTo>
                  <a:lnTo>
                    <a:pt x="423" y="50"/>
                  </a:lnTo>
                  <a:lnTo>
                    <a:pt x="423" y="23"/>
                  </a:lnTo>
                  <a:lnTo>
                    <a:pt x="451" y="23"/>
                  </a:lnTo>
                  <a:lnTo>
                    <a:pt x="452" y="26"/>
                  </a:lnTo>
                  <a:lnTo>
                    <a:pt x="452" y="1"/>
                  </a:lnTo>
                  <a:lnTo>
                    <a:pt x="446" y="0"/>
                  </a:lnTo>
                  <a:lnTo>
                    <a:pt x="397" y="0"/>
                  </a:lnTo>
                  <a:lnTo>
                    <a:pt x="397" y="97"/>
                  </a:lnTo>
                  <a:lnTo>
                    <a:pt x="423" y="97"/>
                  </a:lnTo>
                  <a:lnTo>
                    <a:pt x="423" y="72"/>
                  </a:lnTo>
                  <a:lnTo>
                    <a:pt x="446" y="72"/>
                  </a:lnTo>
                  <a:lnTo>
                    <a:pt x="462" y="70"/>
                  </a:lnTo>
                  <a:lnTo>
                    <a:pt x="473" y="64"/>
                  </a:lnTo>
                  <a:lnTo>
                    <a:pt x="478" y="53"/>
                  </a:lnTo>
                  <a:lnTo>
                    <a:pt x="478" y="50"/>
                  </a:lnTo>
                  <a:lnTo>
                    <a:pt x="479" y="36"/>
                  </a:lnTo>
                  <a:moveTo>
                    <a:pt x="508" y="288"/>
                  </a:moveTo>
                  <a:lnTo>
                    <a:pt x="494" y="285"/>
                  </a:lnTo>
                  <a:lnTo>
                    <a:pt x="475" y="280"/>
                  </a:lnTo>
                  <a:lnTo>
                    <a:pt x="472" y="279"/>
                  </a:lnTo>
                  <a:lnTo>
                    <a:pt x="472" y="270"/>
                  </a:lnTo>
                  <a:lnTo>
                    <a:pt x="477" y="268"/>
                  </a:lnTo>
                  <a:lnTo>
                    <a:pt x="488" y="268"/>
                  </a:lnTo>
                  <a:lnTo>
                    <a:pt x="493" y="270"/>
                  </a:lnTo>
                  <a:lnTo>
                    <a:pt x="493" y="277"/>
                  </a:lnTo>
                  <a:lnTo>
                    <a:pt x="506" y="277"/>
                  </a:lnTo>
                  <a:lnTo>
                    <a:pt x="506" y="268"/>
                  </a:lnTo>
                  <a:lnTo>
                    <a:pt x="506" y="263"/>
                  </a:lnTo>
                  <a:lnTo>
                    <a:pt x="494" y="258"/>
                  </a:lnTo>
                  <a:lnTo>
                    <a:pt x="471" y="258"/>
                  </a:lnTo>
                  <a:lnTo>
                    <a:pt x="460" y="264"/>
                  </a:lnTo>
                  <a:lnTo>
                    <a:pt x="460" y="287"/>
                  </a:lnTo>
                  <a:lnTo>
                    <a:pt x="468" y="290"/>
                  </a:lnTo>
                  <a:lnTo>
                    <a:pt x="486" y="295"/>
                  </a:lnTo>
                  <a:lnTo>
                    <a:pt x="495" y="296"/>
                  </a:lnTo>
                  <a:lnTo>
                    <a:pt x="495" y="309"/>
                  </a:lnTo>
                  <a:lnTo>
                    <a:pt x="488" y="310"/>
                  </a:lnTo>
                  <a:lnTo>
                    <a:pt x="476" y="310"/>
                  </a:lnTo>
                  <a:lnTo>
                    <a:pt x="470" y="307"/>
                  </a:lnTo>
                  <a:lnTo>
                    <a:pt x="470" y="299"/>
                  </a:lnTo>
                  <a:lnTo>
                    <a:pt x="458" y="299"/>
                  </a:lnTo>
                  <a:lnTo>
                    <a:pt x="457" y="308"/>
                  </a:lnTo>
                  <a:lnTo>
                    <a:pt x="426" y="308"/>
                  </a:lnTo>
                  <a:lnTo>
                    <a:pt x="426" y="293"/>
                  </a:lnTo>
                  <a:lnTo>
                    <a:pt x="455" y="293"/>
                  </a:lnTo>
                  <a:lnTo>
                    <a:pt x="455" y="283"/>
                  </a:lnTo>
                  <a:lnTo>
                    <a:pt x="426" y="283"/>
                  </a:lnTo>
                  <a:lnTo>
                    <a:pt x="426" y="270"/>
                  </a:lnTo>
                  <a:lnTo>
                    <a:pt x="457" y="270"/>
                  </a:lnTo>
                  <a:lnTo>
                    <a:pt x="457" y="259"/>
                  </a:lnTo>
                  <a:lnTo>
                    <a:pt x="413" y="259"/>
                  </a:lnTo>
                  <a:lnTo>
                    <a:pt x="413" y="319"/>
                  </a:lnTo>
                  <a:lnTo>
                    <a:pt x="458" y="319"/>
                  </a:lnTo>
                  <a:lnTo>
                    <a:pt x="458" y="314"/>
                  </a:lnTo>
                  <a:lnTo>
                    <a:pt x="470" y="320"/>
                  </a:lnTo>
                  <a:lnTo>
                    <a:pt x="499" y="320"/>
                  </a:lnTo>
                  <a:lnTo>
                    <a:pt x="508" y="312"/>
                  </a:lnTo>
                  <a:lnTo>
                    <a:pt x="508" y="310"/>
                  </a:lnTo>
                  <a:lnTo>
                    <a:pt x="508" y="288"/>
                  </a:lnTo>
                  <a:moveTo>
                    <a:pt x="557" y="308"/>
                  </a:moveTo>
                  <a:lnTo>
                    <a:pt x="525" y="308"/>
                  </a:lnTo>
                  <a:lnTo>
                    <a:pt x="525" y="293"/>
                  </a:lnTo>
                  <a:lnTo>
                    <a:pt x="554" y="293"/>
                  </a:lnTo>
                  <a:lnTo>
                    <a:pt x="554" y="283"/>
                  </a:lnTo>
                  <a:lnTo>
                    <a:pt x="525" y="283"/>
                  </a:lnTo>
                  <a:lnTo>
                    <a:pt x="525" y="270"/>
                  </a:lnTo>
                  <a:lnTo>
                    <a:pt x="556" y="270"/>
                  </a:lnTo>
                  <a:lnTo>
                    <a:pt x="556" y="259"/>
                  </a:lnTo>
                  <a:lnTo>
                    <a:pt x="512" y="259"/>
                  </a:lnTo>
                  <a:lnTo>
                    <a:pt x="512" y="319"/>
                  </a:lnTo>
                  <a:lnTo>
                    <a:pt x="557" y="319"/>
                  </a:lnTo>
                  <a:lnTo>
                    <a:pt x="557" y="308"/>
                  </a:lnTo>
                  <a:moveTo>
                    <a:pt x="606" y="259"/>
                  </a:moveTo>
                  <a:lnTo>
                    <a:pt x="558" y="259"/>
                  </a:lnTo>
                  <a:lnTo>
                    <a:pt x="558" y="270"/>
                  </a:lnTo>
                  <a:lnTo>
                    <a:pt x="575" y="270"/>
                  </a:lnTo>
                  <a:lnTo>
                    <a:pt x="575" y="319"/>
                  </a:lnTo>
                  <a:lnTo>
                    <a:pt x="589" y="319"/>
                  </a:lnTo>
                  <a:lnTo>
                    <a:pt x="589" y="270"/>
                  </a:lnTo>
                  <a:lnTo>
                    <a:pt x="606" y="270"/>
                  </a:lnTo>
                  <a:lnTo>
                    <a:pt x="606" y="259"/>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45" name="Picture 5088"/>
            <p:cNvPicPr>
              <a:picLocks noChangeAspect="1" noChangeArrowheads="1"/>
            </p:cNvPicPr>
            <p:nvPr/>
          </p:nvPicPr>
          <p:blipFill>
            <a:blip r:embed="rId14" cstate="print"/>
            <a:srcRect/>
            <a:stretch>
              <a:fillRect/>
            </a:stretch>
          </p:blipFill>
          <p:spPr bwMode="auto">
            <a:xfrm>
              <a:off x="4821" y="377"/>
              <a:ext cx="92" cy="59"/>
            </a:xfrm>
            <a:prstGeom prst="rect">
              <a:avLst/>
            </a:prstGeom>
            <a:noFill/>
          </p:spPr>
        </p:pic>
        <p:sp>
          <p:nvSpPr>
            <p:cNvPr id="46" name="Freeform 5089"/>
            <p:cNvSpPr>
              <a:spLocks/>
            </p:cNvSpPr>
            <p:nvPr/>
          </p:nvSpPr>
          <p:spPr bwMode="auto">
            <a:xfrm>
              <a:off x="4821" y="377"/>
              <a:ext cx="92" cy="59"/>
            </a:xfrm>
            <a:custGeom>
              <a:avLst/>
              <a:gdLst>
                <a:gd name="T0" fmla="*/ 73 w 92"/>
                <a:gd name="T1" fmla="*/ 430 h 59"/>
                <a:gd name="T2" fmla="*/ 73 w 92"/>
                <a:gd name="T3" fmla="*/ 427 h 59"/>
                <a:gd name="T4" fmla="*/ 80 w 92"/>
                <a:gd name="T5" fmla="*/ 413 h 59"/>
                <a:gd name="T6" fmla="*/ 85 w 92"/>
                <a:gd name="T7" fmla="*/ 401 h 59"/>
                <a:gd name="T8" fmla="*/ 87 w 92"/>
                <a:gd name="T9" fmla="*/ 395 h 59"/>
                <a:gd name="T10" fmla="*/ 90 w 92"/>
                <a:gd name="T11" fmla="*/ 385 h 59"/>
                <a:gd name="T12" fmla="*/ 91 w 92"/>
                <a:gd name="T13" fmla="*/ 378 h 59"/>
                <a:gd name="T14" fmla="*/ 17 w 92"/>
                <a:gd name="T15" fmla="*/ 378 h 59"/>
                <a:gd name="T16" fmla="*/ 16 w 92"/>
                <a:gd name="T17" fmla="*/ 378 h 59"/>
                <a:gd name="T18" fmla="*/ 0 w 92"/>
                <a:gd name="T19" fmla="*/ 431 h 59"/>
                <a:gd name="T20" fmla="*/ 0 w 92"/>
                <a:gd name="T21" fmla="*/ 432 h 59"/>
                <a:gd name="T22" fmla="*/ 0 w 92"/>
                <a:gd name="T23" fmla="*/ 434 h 59"/>
                <a:gd name="T24" fmla="*/ 0 w 92"/>
                <a:gd name="T25" fmla="*/ 436 h 59"/>
                <a:gd name="T26" fmla="*/ 73 w 92"/>
                <a:gd name="T27" fmla="*/ 436 h 59"/>
                <a:gd name="T28" fmla="*/ 73 w 92"/>
                <a:gd name="T29" fmla="*/ 433 h 59"/>
                <a:gd name="T30" fmla="*/ 73 w 92"/>
                <a:gd name="T31" fmla="*/ 431 h 59"/>
                <a:gd name="T32" fmla="*/ 73 w 92"/>
                <a:gd name="T33" fmla="*/ 43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59">
                  <a:moveTo>
                    <a:pt x="73" y="52"/>
                  </a:moveTo>
                  <a:lnTo>
                    <a:pt x="73" y="49"/>
                  </a:lnTo>
                  <a:lnTo>
                    <a:pt x="80" y="35"/>
                  </a:lnTo>
                  <a:lnTo>
                    <a:pt x="85" y="23"/>
                  </a:lnTo>
                  <a:lnTo>
                    <a:pt x="87" y="17"/>
                  </a:lnTo>
                  <a:lnTo>
                    <a:pt x="90" y="7"/>
                  </a:lnTo>
                  <a:lnTo>
                    <a:pt x="91" y="0"/>
                  </a:lnTo>
                  <a:lnTo>
                    <a:pt x="17" y="0"/>
                  </a:lnTo>
                  <a:lnTo>
                    <a:pt x="16" y="0"/>
                  </a:lnTo>
                  <a:lnTo>
                    <a:pt x="0" y="53"/>
                  </a:lnTo>
                  <a:lnTo>
                    <a:pt x="0" y="54"/>
                  </a:lnTo>
                  <a:lnTo>
                    <a:pt x="0" y="56"/>
                  </a:lnTo>
                  <a:lnTo>
                    <a:pt x="0" y="58"/>
                  </a:lnTo>
                  <a:lnTo>
                    <a:pt x="73" y="58"/>
                  </a:lnTo>
                  <a:lnTo>
                    <a:pt x="73" y="55"/>
                  </a:lnTo>
                  <a:lnTo>
                    <a:pt x="73" y="53"/>
                  </a:lnTo>
                  <a:lnTo>
                    <a:pt x="73" y="52"/>
                  </a:lnTo>
                </a:path>
              </a:pathLst>
            </a:custGeom>
            <a:noFill/>
            <a:ln w="5055">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47" name="Freeform 5090"/>
            <p:cNvSpPr>
              <a:spLocks/>
            </p:cNvSpPr>
            <p:nvPr/>
          </p:nvSpPr>
          <p:spPr bwMode="auto">
            <a:xfrm>
              <a:off x="4837" y="364"/>
              <a:ext cx="77" cy="14"/>
            </a:xfrm>
            <a:custGeom>
              <a:avLst/>
              <a:gdLst>
                <a:gd name="T0" fmla="*/ 74 w 77"/>
                <a:gd name="T1" fmla="*/ 378 h 14"/>
                <a:gd name="T2" fmla="*/ 0 w 77"/>
                <a:gd name="T3" fmla="*/ 378 h 14"/>
                <a:gd name="T4" fmla="*/ 5 w 77"/>
                <a:gd name="T5" fmla="*/ 372 h 14"/>
                <a:gd name="T6" fmla="*/ 19 w 77"/>
                <a:gd name="T7" fmla="*/ 366 h 14"/>
                <a:gd name="T8" fmla="*/ 60 w 77"/>
                <a:gd name="T9" fmla="*/ 365 h 14"/>
                <a:gd name="T10" fmla="*/ 70 w 77"/>
                <a:gd name="T11" fmla="*/ 364 h 14"/>
                <a:gd name="T12" fmla="*/ 72 w 77"/>
                <a:gd name="T13" fmla="*/ 364 h 14"/>
                <a:gd name="T14" fmla="*/ 74 w 77"/>
                <a:gd name="T15" fmla="*/ 364 h 14"/>
                <a:gd name="T16" fmla="*/ 76 w 77"/>
                <a:gd name="T17" fmla="*/ 365 h 14"/>
                <a:gd name="T18" fmla="*/ 76 w 77"/>
                <a:gd name="T19" fmla="*/ 366 h 14"/>
                <a:gd name="T20" fmla="*/ 75 w 77"/>
                <a:gd name="T21" fmla="*/ 371 h 14"/>
                <a:gd name="T22" fmla="*/ 74 w 77"/>
                <a:gd name="T23" fmla="*/ 378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14">
                  <a:moveTo>
                    <a:pt x="74" y="14"/>
                  </a:moveTo>
                  <a:lnTo>
                    <a:pt x="0" y="14"/>
                  </a:lnTo>
                  <a:lnTo>
                    <a:pt x="5" y="8"/>
                  </a:lnTo>
                  <a:lnTo>
                    <a:pt x="19" y="2"/>
                  </a:lnTo>
                  <a:lnTo>
                    <a:pt x="60" y="1"/>
                  </a:lnTo>
                  <a:lnTo>
                    <a:pt x="70" y="0"/>
                  </a:lnTo>
                  <a:lnTo>
                    <a:pt x="72" y="0"/>
                  </a:lnTo>
                  <a:lnTo>
                    <a:pt x="74" y="0"/>
                  </a:lnTo>
                  <a:lnTo>
                    <a:pt x="76" y="1"/>
                  </a:lnTo>
                  <a:lnTo>
                    <a:pt x="76" y="2"/>
                  </a:lnTo>
                  <a:lnTo>
                    <a:pt x="75" y="7"/>
                  </a:lnTo>
                  <a:lnTo>
                    <a:pt x="74" y="14"/>
                  </a:lnTo>
                  <a:close/>
                </a:path>
              </a:pathLst>
            </a:custGeom>
            <a:solidFill>
              <a:srgbClr val="4A2908"/>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48" name="Freeform 5091"/>
            <p:cNvSpPr>
              <a:spLocks/>
            </p:cNvSpPr>
            <p:nvPr/>
          </p:nvSpPr>
          <p:spPr bwMode="auto">
            <a:xfrm>
              <a:off x="4837" y="364"/>
              <a:ext cx="77" cy="14"/>
            </a:xfrm>
            <a:custGeom>
              <a:avLst/>
              <a:gdLst>
                <a:gd name="T0" fmla="*/ 76 w 77"/>
                <a:gd name="T1" fmla="*/ 365 h 14"/>
                <a:gd name="T2" fmla="*/ 74 w 77"/>
                <a:gd name="T3" fmla="*/ 364 h 14"/>
                <a:gd name="T4" fmla="*/ 72 w 77"/>
                <a:gd name="T5" fmla="*/ 364 h 14"/>
                <a:gd name="T6" fmla="*/ 70 w 77"/>
                <a:gd name="T7" fmla="*/ 364 h 14"/>
                <a:gd name="T8" fmla="*/ 60 w 77"/>
                <a:gd name="T9" fmla="*/ 365 h 14"/>
                <a:gd name="T10" fmla="*/ 42 w 77"/>
                <a:gd name="T11" fmla="*/ 365 h 14"/>
                <a:gd name="T12" fmla="*/ 26 w 77"/>
                <a:gd name="T13" fmla="*/ 366 h 14"/>
                <a:gd name="T14" fmla="*/ 19 w 77"/>
                <a:gd name="T15" fmla="*/ 366 h 14"/>
                <a:gd name="T16" fmla="*/ 5 w 77"/>
                <a:gd name="T17" fmla="*/ 372 h 14"/>
                <a:gd name="T18" fmla="*/ 0 w 77"/>
                <a:gd name="T19" fmla="*/ 378 h 14"/>
                <a:gd name="T20" fmla="*/ 74 w 77"/>
                <a:gd name="T21" fmla="*/ 378 h 14"/>
                <a:gd name="T22" fmla="*/ 75 w 77"/>
                <a:gd name="T23" fmla="*/ 371 h 14"/>
                <a:gd name="T24" fmla="*/ 76 w 77"/>
                <a:gd name="T25" fmla="*/ 366 h 14"/>
                <a:gd name="T26" fmla="*/ 76 w 77"/>
                <a:gd name="T27" fmla="*/ 365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7" h="14">
                  <a:moveTo>
                    <a:pt x="76" y="1"/>
                  </a:moveTo>
                  <a:lnTo>
                    <a:pt x="74" y="0"/>
                  </a:lnTo>
                  <a:lnTo>
                    <a:pt x="72" y="0"/>
                  </a:lnTo>
                  <a:lnTo>
                    <a:pt x="70" y="0"/>
                  </a:lnTo>
                  <a:lnTo>
                    <a:pt x="60" y="1"/>
                  </a:lnTo>
                  <a:lnTo>
                    <a:pt x="42" y="1"/>
                  </a:lnTo>
                  <a:lnTo>
                    <a:pt x="26" y="2"/>
                  </a:lnTo>
                  <a:lnTo>
                    <a:pt x="19" y="2"/>
                  </a:lnTo>
                  <a:lnTo>
                    <a:pt x="5" y="8"/>
                  </a:lnTo>
                  <a:lnTo>
                    <a:pt x="0" y="14"/>
                  </a:lnTo>
                  <a:lnTo>
                    <a:pt x="74" y="14"/>
                  </a:lnTo>
                  <a:lnTo>
                    <a:pt x="75" y="7"/>
                  </a:lnTo>
                  <a:lnTo>
                    <a:pt x="76" y="2"/>
                  </a:lnTo>
                  <a:lnTo>
                    <a:pt x="76" y="1"/>
                  </a:lnTo>
                </a:path>
              </a:pathLst>
            </a:custGeom>
            <a:noFill/>
            <a:ln w="5051">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49" name="Picture 5092"/>
            <p:cNvPicPr>
              <a:picLocks noChangeAspect="1" noChangeArrowheads="1"/>
            </p:cNvPicPr>
            <p:nvPr/>
          </p:nvPicPr>
          <p:blipFill>
            <a:blip r:embed="rId15" cstate="print"/>
            <a:srcRect/>
            <a:stretch>
              <a:fillRect/>
            </a:stretch>
          </p:blipFill>
          <p:spPr bwMode="auto">
            <a:xfrm>
              <a:off x="4820" y="436"/>
              <a:ext cx="89" cy="76"/>
            </a:xfrm>
            <a:prstGeom prst="rect">
              <a:avLst/>
            </a:prstGeom>
            <a:noFill/>
          </p:spPr>
        </p:pic>
        <p:sp>
          <p:nvSpPr>
            <p:cNvPr id="50" name="Freeform 5093"/>
            <p:cNvSpPr>
              <a:spLocks/>
            </p:cNvSpPr>
            <p:nvPr/>
          </p:nvSpPr>
          <p:spPr bwMode="auto">
            <a:xfrm>
              <a:off x="4820" y="436"/>
              <a:ext cx="89" cy="76"/>
            </a:xfrm>
            <a:custGeom>
              <a:avLst/>
              <a:gdLst>
                <a:gd name="T0" fmla="*/ 87 w 89"/>
                <a:gd name="T1" fmla="*/ 495 h 76"/>
                <a:gd name="T2" fmla="*/ 74 w 89"/>
                <a:gd name="T3" fmla="*/ 441 h 76"/>
                <a:gd name="T4" fmla="*/ 73 w 89"/>
                <a:gd name="T5" fmla="*/ 439 h 76"/>
                <a:gd name="T6" fmla="*/ 73 w 89"/>
                <a:gd name="T7" fmla="*/ 436 h 76"/>
                <a:gd name="T8" fmla="*/ 0 w 89"/>
                <a:gd name="T9" fmla="*/ 436 h 76"/>
                <a:gd name="T10" fmla="*/ 0 w 89"/>
                <a:gd name="T11" fmla="*/ 439 h 76"/>
                <a:gd name="T12" fmla="*/ 0 w 89"/>
                <a:gd name="T13" fmla="*/ 442 h 76"/>
                <a:gd name="T14" fmla="*/ 0 w 89"/>
                <a:gd name="T15" fmla="*/ 445 h 76"/>
                <a:gd name="T16" fmla="*/ 2 w 89"/>
                <a:gd name="T17" fmla="*/ 456 h 76"/>
                <a:gd name="T18" fmla="*/ 18 w 89"/>
                <a:gd name="T19" fmla="*/ 511 h 76"/>
                <a:gd name="T20" fmla="*/ 18 w 89"/>
                <a:gd name="T21" fmla="*/ 512 h 76"/>
                <a:gd name="T22" fmla="*/ 88 w 89"/>
                <a:gd name="T23" fmla="*/ 512 h 76"/>
                <a:gd name="T24" fmla="*/ 87 w 89"/>
                <a:gd name="T25" fmla="*/ 509 h 76"/>
                <a:gd name="T26" fmla="*/ 86 w 89"/>
                <a:gd name="T27" fmla="*/ 504 h 76"/>
                <a:gd name="T28" fmla="*/ 87 w 89"/>
                <a:gd name="T29" fmla="*/ 495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9" h="76">
                  <a:moveTo>
                    <a:pt x="87" y="59"/>
                  </a:moveTo>
                  <a:lnTo>
                    <a:pt x="74" y="5"/>
                  </a:lnTo>
                  <a:lnTo>
                    <a:pt x="73" y="3"/>
                  </a:lnTo>
                  <a:lnTo>
                    <a:pt x="73" y="0"/>
                  </a:lnTo>
                  <a:lnTo>
                    <a:pt x="0" y="0"/>
                  </a:lnTo>
                  <a:lnTo>
                    <a:pt x="0" y="3"/>
                  </a:lnTo>
                  <a:lnTo>
                    <a:pt x="0" y="6"/>
                  </a:lnTo>
                  <a:lnTo>
                    <a:pt x="0" y="9"/>
                  </a:lnTo>
                  <a:lnTo>
                    <a:pt x="2" y="20"/>
                  </a:lnTo>
                  <a:lnTo>
                    <a:pt x="18" y="75"/>
                  </a:lnTo>
                  <a:lnTo>
                    <a:pt x="18" y="76"/>
                  </a:lnTo>
                  <a:lnTo>
                    <a:pt x="88" y="76"/>
                  </a:lnTo>
                  <a:lnTo>
                    <a:pt x="87" y="73"/>
                  </a:lnTo>
                  <a:lnTo>
                    <a:pt x="86" y="68"/>
                  </a:lnTo>
                  <a:lnTo>
                    <a:pt x="87" y="59"/>
                  </a:lnTo>
                </a:path>
              </a:pathLst>
            </a:custGeom>
            <a:noFill/>
            <a:ln w="5057">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51" name="Freeform 5094"/>
            <p:cNvSpPr>
              <a:spLocks/>
            </p:cNvSpPr>
            <p:nvPr/>
          </p:nvSpPr>
          <p:spPr bwMode="auto">
            <a:xfrm>
              <a:off x="4839" y="511"/>
              <a:ext cx="88" cy="17"/>
            </a:xfrm>
            <a:custGeom>
              <a:avLst/>
              <a:gdLst>
                <a:gd name="T0" fmla="*/ 88 w 88"/>
                <a:gd name="T1" fmla="*/ 529 h 17"/>
                <a:gd name="T2" fmla="*/ 18 w 88"/>
                <a:gd name="T3" fmla="*/ 528 h 17"/>
                <a:gd name="T4" fmla="*/ 0 w 88"/>
                <a:gd name="T5" fmla="*/ 512 h 17"/>
                <a:gd name="T6" fmla="*/ 70 w 88"/>
                <a:gd name="T7" fmla="*/ 512 h 17"/>
                <a:gd name="T8" fmla="*/ 71 w 88"/>
                <a:gd name="T9" fmla="*/ 513 h 17"/>
                <a:gd name="T10" fmla="*/ 71 w 88"/>
                <a:gd name="T11" fmla="*/ 514 h 17"/>
                <a:gd name="T12" fmla="*/ 74 w 88"/>
                <a:gd name="T13" fmla="*/ 517 h 17"/>
                <a:gd name="T14" fmla="*/ 85 w 88"/>
                <a:gd name="T15" fmla="*/ 523 h 17"/>
                <a:gd name="T16" fmla="*/ 88 w 88"/>
                <a:gd name="T17" fmla="*/ 529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17">
                  <a:moveTo>
                    <a:pt x="88" y="17"/>
                  </a:moveTo>
                  <a:lnTo>
                    <a:pt x="18" y="16"/>
                  </a:lnTo>
                  <a:lnTo>
                    <a:pt x="0" y="0"/>
                  </a:lnTo>
                  <a:lnTo>
                    <a:pt x="70" y="0"/>
                  </a:lnTo>
                  <a:lnTo>
                    <a:pt x="71" y="1"/>
                  </a:lnTo>
                  <a:lnTo>
                    <a:pt x="71" y="2"/>
                  </a:lnTo>
                  <a:lnTo>
                    <a:pt x="74" y="5"/>
                  </a:lnTo>
                  <a:lnTo>
                    <a:pt x="85" y="11"/>
                  </a:lnTo>
                  <a:lnTo>
                    <a:pt x="88" y="17"/>
                  </a:lnTo>
                  <a:close/>
                </a:path>
              </a:pathLst>
            </a:custGeom>
            <a:solidFill>
              <a:srgbClr val="7C5E2C"/>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52" name="Freeform 5095"/>
            <p:cNvSpPr>
              <a:spLocks/>
            </p:cNvSpPr>
            <p:nvPr/>
          </p:nvSpPr>
          <p:spPr bwMode="auto">
            <a:xfrm>
              <a:off x="4839" y="511"/>
              <a:ext cx="88" cy="17"/>
            </a:xfrm>
            <a:custGeom>
              <a:avLst/>
              <a:gdLst>
                <a:gd name="T0" fmla="*/ 72 w 88"/>
                <a:gd name="T1" fmla="*/ 514 h 17"/>
                <a:gd name="T2" fmla="*/ 71 w 88"/>
                <a:gd name="T3" fmla="*/ 514 h 17"/>
                <a:gd name="T4" fmla="*/ 71 w 88"/>
                <a:gd name="T5" fmla="*/ 513 h 17"/>
                <a:gd name="T6" fmla="*/ 70 w 88"/>
                <a:gd name="T7" fmla="*/ 512 h 17"/>
                <a:gd name="T8" fmla="*/ 0 w 88"/>
                <a:gd name="T9" fmla="*/ 512 h 17"/>
                <a:gd name="T10" fmla="*/ 78 w 88"/>
                <a:gd name="T11" fmla="*/ 529 h 17"/>
                <a:gd name="T12" fmla="*/ 88 w 88"/>
                <a:gd name="T13" fmla="*/ 529 h 17"/>
                <a:gd name="T14" fmla="*/ 85 w 88"/>
                <a:gd name="T15" fmla="*/ 523 h 17"/>
                <a:gd name="T16" fmla="*/ 74 w 88"/>
                <a:gd name="T17" fmla="*/ 517 h 17"/>
                <a:gd name="T18" fmla="*/ 72 w 88"/>
                <a:gd name="T19" fmla="*/ 51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17">
                  <a:moveTo>
                    <a:pt x="72" y="2"/>
                  </a:moveTo>
                  <a:lnTo>
                    <a:pt x="71" y="2"/>
                  </a:lnTo>
                  <a:lnTo>
                    <a:pt x="71" y="1"/>
                  </a:lnTo>
                  <a:lnTo>
                    <a:pt x="70" y="0"/>
                  </a:lnTo>
                  <a:lnTo>
                    <a:pt x="0" y="0"/>
                  </a:lnTo>
                  <a:lnTo>
                    <a:pt x="78" y="17"/>
                  </a:lnTo>
                  <a:lnTo>
                    <a:pt x="88" y="17"/>
                  </a:lnTo>
                  <a:lnTo>
                    <a:pt x="85" y="11"/>
                  </a:lnTo>
                  <a:lnTo>
                    <a:pt x="74" y="5"/>
                  </a:lnTo>
                  <a:lnTo>
                    <a:pt x="72" y="2"/>
                  </a:lnTo>
                </a:path>
              </a:pathLst>
            </a:custGeom>
            <a:noFill/>
            <a:ln w="5051">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53" name="Freeform 5096"/>
            <p:cNvSpPr>
              <a:spLocks/>
            </p:cNvSpPr>
            <p:nvPr/>
          </p:nvSpPr>
          <p:spPr bwMode="auto">
            <a:xfrm>
              <a:off x="5010" y="622"/>
              <a:ext cx="67" cy="27"/>
            </a:xfrm>
            <a:custGeom>
              <a:avLst/>
              <a:gdLst>
                <a:gd name="T0" fmla="*/ 20 w 67"/>
                <a:gd name="T1" fmla="*/ 646 h 27"/>
                <a:gd name="T2" fmla="*/ 8 w 67"/>
                <a:gd name="T3" fmla="*/ 643 h 27"/>
                <a:gd name="T4" fmla="*/ 0 w 67"/>
                <a:gd name="T5" fmla="*/ 638 h 27"/>
                <a:gd name="T6" fmla="*/ 6 w 67"/>
                <a:gd name="T7" fmla="*/ 631 h 27"/>
                <a:gd name="T8" fmla="*/ 12 w 67"/>
                <a:gd name="T9" fmla="*/ 624 h 27"/>
                <a:gd name="T10" fmla="*/ 18 w 67"/>
                <a:gd name="T11" fmla="*/ 622 h 27"/>
                <a:gd name="T12" fmla="*/ 28 w 67"/>
                <a:gd name="T13" fmla="*/ 622 h 27"/>
                <a:gd name="T14" fmla="*/ 39 w 67"/>
                <a:gd name="T15" fmla="*/ 622 h 27"/>
                <a:gd name="T16" fmla="*/ 64 w 67"/>
                <a:gd name="T17" fmla="*/ 629 h 27"/>
                <a:gd name="T18" fmla="*/ 65 w 67"/>
                <a:gd name="T19" fmla="*/ 636 h 27"/>
                <a:gd name="T20" fmla="*/ 66 w 67"/>
                <a:gd name="T21" fmla="*/ 643 h 27"/>
                <a:gd name="T22" fmla="*/ 61 w 67"/>
                <a:gd name="T23" fmla="*/ 645 h 27"/>
                <a:gd name="T24" fmla="*/ 56 w 67"/>
                <a:gd name="T25" fmla="*/ 647 h 27"/>
                <a:gd name="T26" fmla="*/ 51 w 67"/>
                <a:gd name="T27" fmla="*/ 649 h 27"/>
                <a:gd name="T28" fmla="*/ 42 w 67"/>
                <a:gd name="T29" fmla="*/ 644 h 27"/>
                <a:gd name="T30" fmla="*/ 38 w 67"/>
                <a:gd name="T31" fmla="*/ 642 h 27"/>
                <a:gd name="T32" fmla="*/ 34 w 67"/>
                <a:gd name="T33" fmla="*/ 640 h 27"/>
                <a:gd name="T34" fmla="*/ 20 w 67"/>
                <a:gd name="T35" fmla="*/ 646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7" h="27">
                  <a:moveTo>
                    <a:pt x="20" y="24"/>
                  </a:moveTo>
                  <a:lnTo>
                    <a:pt x="8" y="21"/>
                  </a:lnTo>
                  <a:lnTo>
                    <a:pt x="0" y="16"/>
                  </a:lnTo>
                  <a:lnTo>
                    <a:pt x="6" y="9"/>
                  </a:lnTo>
                  <a:lnTo>
                    <a:pt x="12" y="2"/>
                  </a:lnTo>
                  <a:lnTo>
                    <a:pt x="18" y="0"/>
                  </a:lnTo>
                  <a:lnTo>
                    <a:pt x="28" y="0"/>
                  </a:lnTo>
                  <a:lnTo>
                    <a:pt x="39" y="0"/>
                  </a:lnTo>
                  <a:lnTo>
                    <a:pt x="64" y="7"/>
                  </a:lnTo>
                  <a:lnTo>
                    <a:pt x="65" y="14"/>
                  </a:lnTo>
                  <a:lnTo>
                    <a:pt x="66" y="21"/>
                  </a:lnTo>
                  <a:lnTo>
                    <a:pt x="61" y="23"/>
                  </a:lnTo>
                  <a:lnTo>
                    <a:pt x="56" y="25"/>
                  </a:lnTo>
                  <a:lnTo>
                    <a:pt x="51" y="27"/>
                  </a:lnTo>
                  <a:lnTo>
                    <a:pt x="42" y="22"/>
                  </a:lnTo>
                  <a:lnTo>
                    <a:pt x="38" y="20"/>
                  </a:lnTo>
                  <a:lnTo>
                    <a:pt x="34" y="18"/>
                  </a:lnTo>
                  <a:lnTo>
                    <a:pt x="20" y="24"/>
                  </a:lnTo>
                </a:path>
              </a:pathLst>
            </a:custGeom>
            <a:noFill/>
            <a:ln w="5052">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54" name="Freeform 5097"/>
            <p:cNvSpPr>
              <a:spLocks/>
            </p:cNvSpPr>
            <p:nvPr/>
          </p:nvSpPr>
          <p:spPr bwMode="auto">
            <a:xfrm>
              <a:off x="5097" y="749"/>
              <a:ext cx="64" cy="22"/>
            </a:xfrm>
            <a:custGeom>
              <a:avLst/>
              <a:gdLst>
                <a:gd name="T0" fmla="*/ 19 w 64"/>
                <a:gd name="T1" fmla="*/ 768 h 22"/>
                <a:gd name="T2" fmla="*/ 8 w 64"/>
                <a:gd name="T3" fmla="*/ 766 h 22"/>
                <a:gd name="T4" fmla="*/ 0 w 64"/>
                <a:gd name="T5" fmla="*/ 762 h 22"/>
                <a:gd name="T6" fmla="*/ 6 w 64"/>
                <a:gd name="T7" fmla="*/ 756 h 22"/>
                <a:gd name="T8" fmla="*/ 11 w 64"/>
                <a:gd name="T9" fmla="*/ 751 h 22"/>
                <a:gd name="T10" fmla="*/ 17 w 64"/>
                <a:gd name="T11" fmla="*/ 749 h 22"/>
                <a:gd name="T12" fmla="*/ 28 w 64"/>
                <a:gd name="T13" fmla="*/ 749 h 22"/>
                <a:gd name="T14" fmla="*/ 38 w 64"/>
                <a:gd name="T15" fmla="*/ 749 h 22"/>
                <a:gd name="T16" fmla="*/ 62 w 64"/>
                <a:gd name="T17" fmla="*/ 755 h 22"/>
                <a:gd name="T18" fmla="*/ 63 w 64"/>
                <a:gd name="T19" fmla="*/ 760 h 22"/>
                <a:gd name="T20" fmla="*/ 64 w 64"/>
                <a:gd name="T21" fmla="*/ 766 h 22"/>
                <a:gd name="T22" fmla="*/ 59 w 64"/>
                <a:gd name="T23" fmla="*/ 767 h 22"/>
                <a:gd name="T24" fmla="*/ 54 w 64"/>
                <a:gd name="T25" fmla="*/ 769 h 22"/>
                <a:gd name="T26" fmla="*/ 50 w 64"/>
                <a:gd name="T27" fmla="*/ 771 h 22"/>
                <a:gd name="T28" fmla="*/ 41 w 64"/>
                <a:gd name="T29" fmla="*/ 767 h 22"/>
                <a:gd name="T30" fmla="*/ 37 w 64"/>
                <a:gd name="T31" fmla="*/ 765 h 22"/>
                <a:gd name="T32" fmla="*/ 33 w 64"/>
                <a:gd name="T33" fmla="*/ 763 h 22"/>
                <a:gd name="T34" fmla="*/ 19 w 64"/>
                <a:gd name="T35" fmla="*/ 768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22">
                  <a:moveTo>
                    <a:pt x="19" y="19"/>
                  </a:moveTo>
                  <a:lnTo>
                    <a:pt x="8" y="17"/>
                  </a:lnTo>
                  <a:lnTo>
                    <a:pt x="0" y="13"/>
                  </a:lnTo>
                  <a:lnTo>
                    <a:pt x="6" y="7"/>
                  </a:lnTo>
                  <a:lnTo>
                    <a:pt x="11" y="2"/>
                  </a:lnTo>
                  <a:lnTo>
                    <a:pt x="17" y="0"/>
                  </a:lnTo>
                  <a:lnTo>
                    <a:pt x="28" y="0"/>
                  </a:lnTo>
                  <a:lnTo>
                    <a:pt x="38" y="0"/>
                  </a:lnTo>
                  <a:lnTo>
                    <a:pt x="62" y="6"/>
                  </a:lnTo>
                  <a:lnTo>
                    <a:pt x="63" y="11"/>
                  </a:lnTo>
                  <a:lnTo>
                    <a:pt x="64" y="17"/>
                  </a:lnTo>
                  <a:lnTo>
                    <a:pt x="59" y="18"/>
                  </a:lnTo>
                  <a:lnTo>
                    <a:pt x="54" y="20"/>
                  </a:lnTo>
                  <a:lnTo>
                    <a:pt x="50" y="22"/>
                  </a:lnTo>
                  <a:lnTo>
                    <a:pt x="41" y="18"/>
                  </a:lnTo>
                  <a:lnTo>
                    <a:pt x="37" y="16"/>
                  </a:lnTo>
                  <a:lnTo>
                    <a:pt x="33" y="14"/>
                  </a:lnTo>
                  <a:lnTo>
                    <a:pt x="19" y="19"/>
                  </a:lnTo>
                </a:path>
              </a:pathLst>
            </a:custGeom>
            <a:noFill/>
            <a:ln w="5052">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55" name="Freeform 5098"/>
            <p:cNvSpPr>
              <a:spLocks/>
            </p:cNvSpPr>
            <p:nvPr/>
          </p:nvSpPr>
          <p:spPr bwMode="auto">
            <a:xfrm>
              <a:off x="5291" y="561"/>
              <a:ext cx="48" cy="16"/>
            </a:xfrm>
            <a:custGeom>
              <a:avLst/>
              <a:gdLst>
                <a:gd name="T0" fmla="*/ 0 w 48"/>
                <a:gd name="T1" fmla="*/ 565 h 16"/>
                <a:gd name="T2" fmla="*/ 24 w 48"/>
                <a:gd name="T3" fmla="*/ 562 h 16"/>
                <a:gd name="T4" fmla="*/ 42 w 48"/>
                <a:gd name="T5" fmla="*/ 567 h 16"/>
                <a:gd name="T6" fmla="*/ 47 w 48"/>
                <a:gd name="T7" fmla="*/ 571 h 16"/>
                <a:gd name="T8" fmla="*/ 36 w 48"/>
                <a:gd name="T9" fmla="*/ 574 h 16"/>
                <a:gd name="T10" fmla="*/ 25 w 48"/>
                <a:gd name="T11" fmla="*/ 577 h 16"/>
                <a:gd name="T12" fmla="*/ 23 w 48"/>
                <a:gd name="T13" fmla="*/ 574 h 16"/>
                <a:gd name="T14" fmla="*/ 14 w 48"/>
                <a:gd name="T15" fmla="*/ 573 h 16"/>
                <a:gd name="T16" fmla="*/ 5 w 48"/>
                <a:gd name="T17" fmla="*/ 572 h 16"/>
                <a:gd name="T18" fmla="*/ 1 w 48"/>
                <a:gd name="T19" fmla="*/ 570 h 16"/>
                <a:gd name="T20" fmla="*/ 0 w 48"/>
                <a:gd name="T21" fmla="*/ 56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16">
                  <a:moveTo>
                    <a:pt x="0" y="3"/>
                  </a:moveTo>
                  <a:lnTo>
                    <a:pt x="24" y="0"/>
                  </a:lnTo>
                  <a:lnTo>
                    <a:pt x="42" y="5"/>
                  </a:lnTo>
                  <a:lnTo>
                    <a:pt x="47" y="9"/>
                  </a:lnTo>
                  <a:lnTo>
                    <a:pt x="36" y="12"/>
                  </a:lnTo>
                  <a:lnTo>
                    <a:pt x="25" y="15"/>
                  </a:lnTo>
                  <a:lnTo>
                    <a:pt x="23" y="12"/>
                  </a:lnTo>
                  <a:lnTo>
                    <a:pt x="14" y="11"/>
                  </a:lnTo>
                  <a:lnTo>
                    <a:pt x="5" y="10"/>
                  </a:lnTo>
                  <a:lnTo>
                    <a:pt x="1" y="8"/>
                  </a:lnTo>
                  <a:lnTo>
                    <a:pt x="0" y="3"/>
                  </a:lnTo>
                </a:path>
              </a:pathLst>
            </a:custGeom>
            <a:noFill/>
            <a:ln w="5052">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56" name="Freeform 5099"/>
            <p:cNvSpPr>
              <a:spLocks/>
            </p:cNvSpPr>
            <p:nvPr/>
          </p:nvSpPr>
          <p:spPr bwMode="auto">
            <a:xfrm>
              <a:off x="5638" y="617"/>
              <a:ext cx="45" cy="14"/>
            </a:xfrm>
            <a:custGeom>
              <a:avLst/>
              <a:gdLst>
                <a:gd name="T0" fmla="*/ 0 w 45"/>
                <a:gd name="T1" fmla="*/ 620 h 14"/>
                <a:gd name="T2" fmla="*/ 23 w 45"/>
                <a:gd name="T3" fmla="*/ 618 h 14"/>
                <a:gd name="T4" fmla="*/ 40 w 45"/>
                <a:gd name="T5" fmla="*/ 622 h 14"/>
                <a:gd name="T6" fmla="*/ 44 w 45"/>
                <a:gd name="T7" fmla="*/ 626 h 14"/>
                <a:gd name="T8" fmla="*/ 34 w 45"/>
                <a:gd name="T9" fmla="*/ 628 h 14"/>
                <a:gd name="T10" fmla="*/ 24 w 45"/>
                <a:gd name="T11" fmla="*/ 631 h 14"/>
                <a:gd name="T12" fmla="*/ 22 w 45"/>
                <a:gd name="T13" fmla="*/ 628 h 14"/>
                <a:gd name="T14" fmla="*/ 13 w 45"/>
                <a:gd name="T15" fmla="*/ 627 h 14"/>
                <a:gd name="T16" fmla="*/ 5 w 45"/>
                <a:gd name="T17" fmla="*/ 626 h 14"/>
                <a:gd name="T18" fmla="*/ 1 w 45"/>
                <a:gd name="T19" fmla="*/ 625 h 14"/>
                <a:gd name="T20" fmla="*/ 0 w 45"/>
                <a:gd name="T21" fmla="*/ 62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14">
                  <a:moveTo>
                    <a:pt x="0" y="2"/>
                  </a:moveTo>
                  <a:lnTo>
                    <a:pt x="23" y="0"/>
                  </a:lnTo>
                  <a:lnTo>
                    <a:pt x="40" y="4"/>
                  </a:lnTo>
                  <a:lnTo>
                    <a:pt x="44" y="8"/>
                  </a:lnTo>
                  <a:lnTo>
                    <a:pt x="34" y="10"/>
                  </a:lnTo>
                  <a:lnTo>
                    <a:pt x="24" y="13"/>
                  </a:lnTo>
                  <a:lnTo>
                    <a:pt x="22" y="10"/>
                  </a:lnTo>
                  <a:lnTo>
                    <a:pt x="13" y="9"/>
                  </a:lnTo>
                  <a:lnTo>
                    <a:pt x="5" y="8"/>
                  </a:lnTo>
                  <a:lnTo>
                    <a:pt x="1" y="7"/>
                  </a:lnTo>
                  <a:lnTo>
                    <a:pt x="0" y="2"/>
                  </a:lnTo>
                </a:path>
              </a:pathLst>
            </a:custGeom>
            <a:noFill/>
            <a:ln w="5051">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57" name="Freeform 5100"/>
            <p:cNvSpPr>
              <a:spLocks/>
            </p:cNvSpPr>
            <p:nvPr/>
          </p:nvSpPr>
          <p:spPr bwMode="auto">
            <a:xfrm>
              <a:off x="5697" y="737"/>
              <a:ext cx="39" cy="11"/>
            </a:xfrm>
            <a:custGeom>
              <a:avLst/>
              <a:gdLst>
                <a:gd name="T0" fmla="*/ 0 w 39"/>
                <a:gd name="T1" fmla="*/ 739 h 11"/>
                <a:gd name="T2" fmla="*/ 20 w 39"/>
                <a:gd name="T3" fmla="*/ 737 h 11"/>
                <a:gd name="T4" fmla="*/ 34 w 39"/>
                <a:gd name="T5" fmla="*/ 741 h 11"/>
                <a:gd name="T6" fmla="*/ 38 w 39"/>
                <a:gd name="T7" fmla="*/ 743 h 11"/>
                <a:gd name="T8" fmla="*/ 29 w 39"/>
                <a:gd name="T9" fmla="*/ 745 h 11"/>
                <a:gd name="T10" fmla="*/ 21 w 39"/>
                <a:gd name="T11" fmla="*/ 747 h 11"/>
                <a:gd name="T12" fmla="*/ 19 w 39"/>
                <a:gd name="T13" fmla="*/ 745 h 11"/>
                <a:gd name="T14" fmla="*/ 12 w 39"/>
                <a:gd name="T15" fmla="*/ 745 h 11"/>
                <a:gd name="T16" fmla="*/ 4 w 39"/>
                <a:gd name="T17" fmla="*/ 744 h 11"/>
                <a:gd name="T18" fmla="*/ 1 w 39"/>
                <a:gd name="T19" fmla="*/ 743 h 11"/>
                <a:gd name="T20" fmla="*/ 0 w 39"/>
                <a:gd name="T21" fmla="*/ 73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1">
                  <a:moveTo>
                    <a:pt x="0" y="2"/>
                  </a:moveTo>
                  <a:lnTo>
                    <a:pt x="20" y="0"/>
                  </a:lnTo>
                  <a:lnTo>
                    <a:pt x="34" y="4"/>
                  </a:lnTo>
                  <a:lnTo>
                    <a:pt x="38" y="6"/>
                  </a:lnTo>
                  <a:lnTo>
                    <a:pt x="29" y="8"/>
                  </a:lnTo>
                  <a:lnTo>
                    <a:pt x="21" y="10"/>
                  </a:lnTo>
                  <a:lnTo>
                    <a:pt x="19" y="8"/>
                  </a:lnTo>
                  <a:lnTo>
                    <a:pt x="12" y="8"/>
                  </a:lnTo>
                  <a:lnTo>
                    <a:pt x="4" y="7"/>
                  </a:lnTo>
                  <a:lnTo>
                    <a:pt x="1" y="6"/>
                  </a:lnTo>
                  <a:lnTo>
                    <a:pt x="0" y="2"/>
                  </a:lnTo>
                </a:path>
              </a:pathLst>
            </a:custGeom>
            <a:noFill/>
            <a:ln w="5051">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58" name="Picture 5101"/>
            <p:cNvPicPr>
              <a:picLocks noChangeAspect="1" noChangeArrowheads="1"/>
            </p:cNvPicPr>
            <p:nvPr/>
          </p:nvPicPr>
          <p:blipFill>
            <a:blip r:embed="rId16" cstate="print"/>
            <a:srcRect/>
            <a:stretch>
              <a:fillRect/>
            </a:stretch>
          </p:blipFill>
          <p:spPr bwMode="auto">
            <a:xfrm>
              <a:off x="5105" y="757"/>
              <a:ext cx="51" cy="18"/>
            </a:xfrm>
            <a:prstGeom prst="rect">
              <a:avLst/>
            </a:prstGeom>
            <a:noFill/>
          </p:spPr>
        </p:pic>
        <p:sp>
          <p:nvSpPr>
            <p:cNvPr id="59" name="Freeform 5102"/>
            <p:cNvSpPr>
              <a:spLocks/>
            </p:cNvSpPr>
            <p:nvPr/>
          </p:nvSpPr>
          <p:spPr bwMode="auto">
            <a:xfrm>
              <a:off x="5105" y="757"/>
              <a:ext cx="51" cy="18"/>
            </a:xfrm>
            <a:custGeom>
              <a:avLst/>
              <a:gdLst>
                <a:gd name="T0" fmla="*/ 1 w 51"/>
                <a:gd name="T1" fmla="*/ 763 h 18"/>
                <a:gd name="T2" fmla="*/ 16 w 51"/>
                <a:gd name="T3" fmla="*/ 758 h 18"/>
                <a:gd name="T4" fmla="*/ 48 w 51"/>
                <a:gd name="T5" fmla="*/ 764 h 18"/>
                <a:gd name="T6" fmla="*/ 49 w 51"/>
                <a:gd name="T7" fmla="*/ 767 h 18"/>
                <a:gd name="T8" fmla="*/ 50 w 51"/>
                <a:gd name="T9" fmla="*/ 769 h 18"/>
                <a:gd name="T10" fmla="*/ 33 w 51"/>
                <a:gd name="T11" fmla="*/ 774 h 18"/>
                <a:gd name="T12" fmla="*/ 20 w 51"/>
                <a:gd name="T13" fmla="*/ 775 h 18"/>
                <a:gd name="T14" fmla="*/ 18 w 51"/>
                <a:gd name="T15" fmla="*/ 774 h 18"/>
                <a:gd name="T16" fmla="*/ 11 w 51"/>
                <a:gd name="T17" fmla="*/ 771 h 18"/>
                <a:gd name="T18" fmla="*/ 0 w 51"/>
                <a:gd name="T19" fmla="*/ 766 h 18"/>
                <a:gd name="T20" fmla="*/ 1 w 51"/>
                <a:gd name="T21" fmla="*/ 763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18">
                  <a:moveTo>
                    <a:pt x="1" y="5"/>
                  </a:moveTo>
                  <a:lnTo>
                    <a:pt x="16" y="0"/>
                  </a:lnTo>
                  <a:lnTo>
                    <a:pt x="48" y="6"/>
                  </a:lnTo>
                  <a:lnTo>
                    <a:pt x="49" y="9"/>
                  </a:lnTo>
                  <a:lnTo>
                    <a:pt x="50" y="11"/>
                  </a:lnTo>
                  <a:lnTo>
                    <a:pt x="33" y="16"/>
                  </a:lnTo>
                  <a:lnTo>
                    <a:pt x="20" y="17"/>
                  </a:lnTo>
                  <a:lnTo>
                    <a:pt x="18" y="16"/>
                  </a:lnTo>
                  <a:lnTo>
                    <a:pt x="11" y="13"/>
                  </a:lnTo>
                  <a:lnTo>
                    <a:pt x="0" y="8"/>
                  </a:lnTo>
                  <a:lnTo>
                    <a:pt x="1" y="5"/>
                  </a:lnTo>
                </a:path>
              </a:pathLst>
            </a:custGeom>
            <a:noFill/>
            <a:ln w="5052">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60" name="Picture 5103"/>
            <p:cNvPicPr>
              <a:picLocks noChangeAspect="1" noChangeArrowheads="1"/>
            </p:cNvPicPr>
            <p:nvPr/>
          </p:nvPicPr>
          <p:blipFill>
            <a:blip r:embed="rId17" cstate="print"/>
            <a:srcRect/>
            <a:stretch>
              <a:fillRect/>
            </a:stretch>
          </p:blipFill>
          <p:spPr bwMode="auto">
            <a:xfrm>
              <a:off x="5019" y="633"/>
              <a:ext cx="53" cy="22"/>
            </a:xfrm>
            <a:prstGeom prst="rect">
              <a:avLst/>
            </a:prstGeom>
            <a:noFill/>
          </p:spPr>
        </p:pic>
        <p:sp>
          <p:nvSpPr>
            <p:cNvPr id="61" name="Freeform 5104"/>
            <p:cNvSpPr>
              <a:spLocks/>
            </p:cNvSpPr>
            <p:nvPr/>
          </p:nvSpPr>
          <p:spPr bwMode="auto">
            <a:xfrm>
              <a:off x="5019" y="633"/>
              <a:ext cx="53" cy="22"/>
            </a:xfrm>
            <a:custGeom>
              <a:avLst/>
              <a:gdLst>
                <a:gd name="T0" fmla="*/ 1 w 53"/>
                <a:gd name="T1" fmla="*/ 639 h 22"/>
                <a:gd name="T2" fmla="*/ 16 w 53"/>
                <a:gd name="T3" fmla="*/ 633 h 22"/>
                <a:gd name="T4" fmla="*/ 50 w 53"/>
                <a:gd name="T5" fmla="*/ 641 h 22"/>
                <a:gd name="T6" fmla="*/ 51 w 53"/>
                <a:gd name="T7" fmla="*/ 644 h 22"/>
                <a:gd name="T8" fmla="*/ 52 w 53"/>
                <a:gd name="T9" fmla="*/ 647 h 22"/>
                <a:gd name="T10" fmla="*/ 34 w 53"/>
                <a:gd name="T11" fmla="*/ 653 h 22"/>
                <a:gd name="T12" fmla="*/ 21 w 53"/>
                <a:gd name="T13" fmla="*/ 655 h 22"/>
                <a:gd name="T14" fmla="*/ 19 w 53"/>
                <a:gd name="T15" fmla="*/ 653 h 22"/>
                <a:gd name="T16" fmla="*/ 12 w 53"/>
                <a:gd name="T17" fmla="*/ 649 h 22"/>
                <a:gd name="T18" fmla="*/ 0 w 53"/>
                <a:gd name="T19" fmla="*/ 643 h 22"/>
                <a:gd name="T20" fmla="*/ 1 w 53"/>
                <a:gd name="T21" fmla="*/ 639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2">
                  <a:moveTo>
                    <a:pt x="1" y="6"/>
                  </a:moveTo>
                  <a:lnTo>
                    <a:pt x="16" y="0"/>
                  </a:lnTo>
                  <a:lnTo>
                    <a:pt x="50" y="8"/>
                  </a:lnTo>
                  <a:lnTo>
                    <a:pt x="51" y="11"/>
                  </a:lnTo>
                  <a:lnTo>
                    <a:pt x="52" y="14"/>
                  </a:lnTo>
                  <a:lnTo>
                    <a:pt x="34" y="20"/>
                  </a:lnTo>
                  <a:lnTo>
                    <a:pt x="21" y="22"/>
                  </a:lnTo>
                  <a:lnTo>
                    <a:pt x="19" y="20"/>
                  </a:lnTo>
                  <a:lnTo>
                    <a:pt x="12" y="16"/>
                  </a:lnTo>
                  <a:lnTo>
                    <a:pt x="0" y="10"/>
                  </a:lnTo>
                  <a:lnTo>
                    <a:pt x="1" y="6"/>
                  </a:lnTo>
                </a:path>
              </a:pathLst>
            </a:custGeom>
            <a:noFill/>
            <a:ln w="5053">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62" name="Freeform 5105"/>
            <p:cNvSpPr>
              <a:spLocks/>
            </p:cNvSpPr>
            <p:nvPr/>
          </p:nvSpPr>
          <p:spPr bwMode="auto">
            <a:xfrm>
              <a:off x="5174" y="789"/>
              <a:ext cx="392" cy="729"/>
            </a:xfrm>
            <a:custGeom>
              <a:avLst/>
              <a:gdLst>
                <a:gd name="T0" fmla="*/ 392 w 392"/>
                <a:gd name="T1" fmla="*/ 806 h 729"/>
                <a:gd name="T2" fmla="*/ 365 w 392"/>
                <a:gd name="T3" fmla="*/ 1345 h 729"/>
                <a:gd name="T4" fmla="*/ 348 w 392"/>
                <a:gd name="T5" fmla="*/ 1415 h 729"/>
                <a:gd name="T6" fmla="*/ 306 w 392"/>
                <a:gd name="T7" fmla="*/ 1471 h 729"/>
                <a:gd name="T8" fmla="*/ 246 w 392"/>
                <a:gd name="T9" fmla="*/ 1507 h 729"/>
                <a:gd name="T10" fmla="*/ 174 w 392"/>
                <a:gd name="T11" fmla="*/ 1518 h 729"/>
                <a:gd name="T12" fmla="*/ 104 w 392"/>
                <a:gd name="T13" fmla="*/ 1501 h 729"/>
                <a:gd name="T14" fmla="*/ 48 w 392"/>
                <a:gd name="T15" fmla="*/ 1459 h 729"/>
                <a:gd name="T16" fmla="*/ 11 w 392"/>
                <a:gd name="T17" fmla="*/ 1399 h 729"/>
                <a:gd name="T18" fmla="*/ 0 w 392"/>
                <a:gd name="T19" fmla="*/ 1328 h 729"/>
                <a:gd name="T20" fmla="*/ 17 w 392"/>
                <a:gd name="T21" fmla="*/ 790 h 7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29">
                  <a:moveTo>
                    <a:pt x="392" y="16"/>
                  </a:moveTo>
                  <a:lnTo>
                    <a:pt x="365" y="555"/>
                  </a:lnTo>
                  <a:lnTo>
                    <a:pt x="348" y="625"/>
                  </a:lnTo>
                  <a:lnTo>
                    <a:pt x="306" y="681"/>
                  </a:lnTo>
                  <a:lnTo>
                    <a:pt x="246" y="717"/>
                  </a:lnTo>
                  <a:lnTo>
                    <a:pt x="174" y="728"/>
                  </a:lnTo>
                  <a:lnTo>
                    <a:pt x="104" y="711"/>
                  </a:lnTo>
                  <a:lnTo>
                    <a:pt x="48" y="669"/>
                  </a:lnTo>
                  <a:lnTo>
                    <a:pt x="11" y="609"/>
                  </a:lnTo>
                  <a:lnTo>
                    <a:pt x="0" y="538"/>
                  </a:lnTo>
                  <a:lnTo>
                    <a:pt x="17" y="0"/>
                  </a:lnTo>
                </a:path>
              </a:pathLst>
            </a:custGeom>
            <a:noFill/>
            <a:ln w="5064">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63" name="Picture 5106"/>
            <p:cNvPicPr>
              <a:picLocks noChangeAspect="1" noChangeArrowheads="1"/>
            </p:cNvPicPr>
            <p:nvPr/>
          </p:nvPicPr>
          <p:blipFill>
            <a:blip r:embed="rId18" cstate="print"/>
            <a:srcRect/>
            <a:stretch>
              <a:fillRect/>
            </a:stretch>
          </p:blipFill>
          <p:spPr bwMode="auto">
            <a:xfrm>
              <a:off x="5275" y="1199"/>
              <a:ext cx="126" cy="74"/>
            </a:xfrm>
            <a:prstGeom prst="rect">
              <a:avLst/>
            </a:prstGeom>
            <a:noFill/>
          </p:spPr>
        </p:pic>
        <p:sp>
          <p:nvSpPr>
            <p:cNvPr id="64" name="Freeform 5107"/>
            <p:cNvSpPr>
              <a:spLocks/>
            </p:cNvSpPr>
            <p:nvPr/>
          </p:nvSpPr>
          <p:spPr bwMode="auto">
            <a:xfrm>
              <a:off x="5275" y="1199"/>
              <a:ext cx="126" cy="74"/>
            </a:xfrm>
            <a:custGeom>
              <a:avLst/>
              <a:gdLst>
                <a:gd name="T0" fmla="*/ 125 w 126"/>
                <a:gd name="T1" fmla="*/ 1263 h 74"/>
                <a:gd name="T2" fmla="*/ 120 w 126"/>
                <a:gd name="T3" fmla="*/ 1238 h 74"/>
                <a:gd name="T4" fmla="*/ 106 w 126"/>
                <a:gd name="T5" fmla="*/ 1218 h 74"/>
                <a:gd name="T6" fmla="*/ 86 w 126"/>
                <a:gd name="T7" fmla="*/ 1204 h 74"/>
                <a:gd name="T8" fmla="*/ 61 w 126"/>
                <a:gd name="T9" fmla="*/ 1199 h 74"/>
                <a:gd name="T10" fmla="*/ 41 w 126"/>
                <a:gd name="T11" fmla="*/ 1202 h 74"/>
                <a:gd name="T12" fmla="*/ 23 w 126"/>
                <a:gd name="T13" fmla="*/ 1211 h 74"/>
                <a:gd name="T14" fmla="*/ 9 w 126"/>
                <a:gd name="T15" fmla="*/ 1225 h 74"/>
                <a:gd name="T16" fmla="*/ 0 w 126"/>
                <a:gd name="T17" fmla="*/ 1242 h 74"/>
                <a:gd name="T18" fmla="*/ 124 w 126"/>
                <a:gd name="T19" fmla="*/ 1272 h 74"/>
                <a:gd name="T20" fmla="*/ 125 w 126"/>
                <a:gd name="T21" fmla="*/ 1269 h 74"/>
                <a:gd name="T22" fmla="*/ 125 w 126"/>
                <a:gd name="T23" fmla="*/ 1266 h 74"/>
                <a:gd name="T24" fmla="*/ 125 w 126"/>
                <a:gd name="T25" fmla="*/ 1263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6" h="74">
                  <a:moveTo>
                    <a:pt x="125" y="64"/>
                  </a:moveTo>
                  <a:lnTo>
                    <a:pt x="120" y="39"/>
                  </a:lnTo>
                  <a:lnTo>
                    <a:pt x="106" y="19"/>
                  </a:lnTo>
                  <a:lnTo>
                    <a:pt x="86" y="5"/>
                  </a:lnTo>
                  <a:lnTo>
                    <a:pt x="61" y="0"/>
                  </a:lnTo>
                  <a:lnTo>
                    <a:pt x="41" y="3"/>
                  </a:lnTo>
                  <a:lnTo>
                    <a:pt x="23" y="12"/>
                  </a:lnTo>
                  <a:lnTo>
                    <a:pt x="9" y="26"/>
                  </a:lnTo>
                  <a:lnTo>
                    <a:pt x="0" y="43"/>
                  </a:lnTo>
                  <a:lnTo>
                    <a:pt x="124" y="73"/>
                  </a:lnTo>
                  <a:lnTo>
                    <a:pt x="125" y="70"/>
                  </a:lnTo>
                  <a:lnTo>
                    <a:pt x="125" y="67"/>
                  </a:lnTo>
                  <a:lnTo>
                    <a:pt x="125" y="64"/>
                  </a:lnTo>
                </a:path>
              </a:pathLst>
            </a:custGeom>
            <a:noFill/>
            <a:ln w="5054">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65" name="Picture 5108"/>
            <p:cNvPicPr>
              <a:picLocks noChangeAspect="1" noChangeArrowheads="1"/>
            </p:cNvPicPr>
            <p:nvPr/>
          </p:nvPicPr>
          <p:blipFill>
            <a:blip r:embed="rId19" cstate="print"/>
            <a:srcRect/>
            <a:stretch>
              <a:fillRect/>
            </a:stretch>
          </p:blipFill>
          <p:spPr bwMode="auto">
            <a:xfrm>
              <a:off x="5271" y="1251"/>
              <a:ext cx="127" cy="77"/>
            </a:xfrm>
            <a:prstGeom prst="rect">
              <a:avLst/>
            </a:prstGeom>
            <a:noFill/>
          </p:spPr>
        </p:pic>
        <p:sp>
          <p:nvSpPr>
            <p:cNvPr id="66" name="Freeform 5109"/>
            <p:cNvSpPr>
              <a:spLocks/>
            </p:cNvSpPr>
            <p:nvPr/>
          </p:nvSpPr>
          <p:spPr bwMode="auto">
            <a:xfrm>
              <a:off x="5271" y="1251"/>
              <a:ext cx="127" cy="77"/>
            </a:xfrm>
            <a:custGeom>
              <a:avLst/>
              <a:gdLst>
                <a:gd name="T0" fmla="*/ 0 w 127"/>
                <a:gd name="T1" fmla="*/ 1263 h 77"/>
                <a:gd name="T2" fmla="*/ 5 w 127"/>
                <a:gd name="T3" fmla="*/ 1288 h 77"/>
                <a:gd name="T4" fmla="*/ 19 w 127"/>
                <a:gd name="T5" fmla="*/ 1309 h 77"/>
                <a:gd name="T6" fmla="*/ 40 w 127"/>
                <a:gd name="T7" fmla="*/ 1323 h 77"/>
                <a:gd name="T8" fmla="*/ 65 w 127"/>
                <a:gd name="T9" fmla="*/ 1328 h 77"/>
                <a:gd name="T10" fmla="*/ 86 w 127"/>
                <a:gd name="T11" fmla="*/ 1324 h 77"/>
                <a:gd name="T12" fmla="*/ 104 w 127"/>
                <a:gd name="T13" fmla="*/ 1314 h 77"/>
                <a:gd name="T14" fmla="*/ 118 w 127"/>
                <a:gd name="T15" fmla="*/ 1300 h 77"/>
                <a:gd name="T16" fmla="*/ 126 w 127"/>
                <a:gd name="T17" fmla="*/ 1281 h 77"/>
                <a:gd name="T18" fmla="*/ 2 w 127"/>
                <a:gd name="T19" fmla="*/ 1251 h 77"/>
                <a:gd name="T20" fmla="*/ 1 w 127"/>
                <a:gd name="T21" fmla="*/ 1255 h 77"/>
                <a:gd name="T22" fmla="*/ 0 w 127"/>
                <a:gd name="T23" fmla="*/ 1259 h 77"/>
                <a:gd name="T24" fmla="*/ 0 w 127"/>
                <a:gd name="T25" fmla="*/ 1263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77">
                  <a:moveTo>
                    <a:pt x="0" y="12"/>
                  </a:moveTo>
                  <a:lnTo>
                    <a:pt x="5" y="37"/>
                  </a:lnTo>
                  <a:lnTo>
                    <a:pt x="19" y="58"/>
                  </a:lnTo>
                  <a:lnTo>
                    <a:pt x="40" y="72"/>
                  </a:lnTo>
                  <a:lnTo>
                    <a:pt x="65" y="77"/>
                  </a:lnTo>
                  <a:lnTo>
                    <a:pt x="86" y="73"/>
                  </a:lnTo>
                  <a:lnTo>
                    <a:pt x="104" y="63"/>
                  </a:lnTo>
                  <a:lnTo>
                    <a:pt x="118" y="49"/>
                  </a:lnTo>
                  <a:lnTo>
                    <a:pt x="126" y="30"/>
                  </a:lnTo>
                  <a:lnTo>
                    <a:pt x="2" y="0"/>
                  </a:lnTo>
                  <a:lnTo>
                    <a:pt x="1" y="4"/>
                  </a:lnTo>
                  <a:lnTo>
                    <a:pt x="0" y="8"/>
                  </a:lnTo>
                  <a:lnTo>
                    <a:pt x="0" y="12"/>
                  </a:lnTo>
                </a:path>
              </a:pathLst>
            </a:custGeom>
            <a:noFill/>
            <a:ln w="5055">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67" name="Freeform 5110"/>
            <p:cNvSpPr>
              <a:spLocks/>
            </p:cNvSpPr>
            <p:nvPr/>
          </p:nvSpPr>
          <p:spPr bwMode="auto">
            <a:xfrm>
              <a:off x="5272" y="1242"/>
              <a:ext cx="127" cy="39"/>
            </a:xfrm>
            <a:custGeom>
              <a:avLst/>
              <a:gdLst>
                <a:gd name="T0" fmla="*/ 124 w 127"/>
                <a:gd name="T1" fmla="*/ 1281 h 39"/>
                <a:gd name="T2" fmla="*/ 0 w 127"/>
                <a:gd name="T3" fmla="*/ 1251 h 39"/>
                <a:gd name="T4" fmla="*/ 0 w 127"/>
                <a:gd name="T5" fmla="*/ 1248 h 39"/>
                <a:gd name="T6" fmla="*/ 2 w 127"/>
                <a:gd name="T7" fmla="*/ 1242 h 39"/>
                <a:gd name="T8" fmla="*/ 126 w 127"/>
                <a:gd name="T9" fmla="*/ 1272 h 39"/>
                <a:gd name="T10" fmla="*/ 126 w 127"/>
                <a:gd name="T11" fmla="*/ 1275 h 39"/>
                <a:gd name="T12" fmla="*/ 125 w 127"/>
                <a:gd name="T13" fmla="*/ 1278 h 39"/>
                <a:gd name="T14" fmla="*/ 124 w 127"/>
                <a:gd name="T15" fmla="*/ 1281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 h="39">
                  <a:moveTo>
                    <a:pt x="124" y="39"/>
                  </a:moveTo>
                  <a:lnTo>
                    <a:pt x="0" y="9"/>
                  </a:lnTo>
                  <a:lnTo>
                    <a:pt x="0" y="6"/>
                  </a:lnTo>
                  <a:lnTo>
                    <a:pt x="2" y="0"/>
                  </a:lnTo>
                  <a:lnTo>
                    <a:pt x="126" y="30"/>
                  </a:lnTo>
                  <a:lnTo>
                    <a:pt x="126" y="33"/>
                  </a:lnTo>
                  <a:lnTo>
                    <a:pt x="125" y="36"/>
                  </a:lnTo>
                  <a:lnTo>
                    <a:pt x="124" y="39"/>
                  </a:lnTo>
                  <a:close/>
                </a:path>
              </a:pathLst>
            </a:custGeom>
            <a:solidFill>
              <a:srgbClr val="45576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sp>
          <p:nvSpPr>
            <p:cNvPr id="68" name="Freeform 5111"/>
            <p:cNvSpPr>
              <a:spLocks/>
            </p:cNvSpPr>
            <p:nvPr/>
          </p:nvSpPr>
          <p:spPr bwMode="auto">
            <a:xfrm>
              <a:off x="5272" y="1242"/>
              <a:ext cx="127" cy="39"/>
            </a:xfrm>
            <a:custGeom>
              <a:avLst/>
              <a:gdLst>
                <a:gd name="T0" fmla="*/ 2 w 127"/>
                <a:gd name="T1" fmla="*/ 1242 h 39"/>
                <a:gd name="T2" fmla="*/ 1 w 127"/>
                <a:gd name="T3" fmla="*/ 1245 h 39"/>
                <a:gd name="T4" fmla="*/ 0 w 127"/>
                <a:gd name="T5" fmla="*/ 1248 h 39"/>
                <a:gd name="T6" fmla="*/ 0 w 127"/>
                <a:gd name="T7" fmla="*/ 1251 h 39"/>
                <a:gd name="T8" fmla="*/ 124 w 127"/>
                <a:gd name="T9" fmla="*/ 1281 h 39"/>
                <a:gd name="T10" fmla="*/ 125 w 127"/>
                <a:gd name="T11" fmla="*/ 1278 h 39"/>
                <a:gd name="T12" fmla="*/ 126 w 127"/>
                <a:gd name="T13" fmla="*/ 1275 h 39"/>
                <a:gd name="T14" fmla="*/ 126 w 127"/>
                <a:gd name="T15" fmla="*/ 1272 h 39"/>
                <a:gd name="T16" fmla="*/ 2 w 127"/>
                <a:gd name="T17" fmla="*/ 1242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39">
                  <a:moveTo>
                    <a:pt x="2" y="0"/>
                  </a:moveTo>
                  <a:lnTo>
                    <a:pt x="1" y="3"/>
                  </a:lnTo>
                  <a:lnTo>
                    <a:pt x="0" y="6"/>
                  </a:lnTo>
                  <a:lnTo>
                    <a:pt x="0" y="9"/>
                  </a:lnTo>
                  <a:lnTo>
                    <a:pt x="124" y="39"/>
                  </a:lnTo>
                  <a:lnTo>
                    <a:pt x="125" y="36"/>
                  </a:lnTo>
                  <a:lnTo>
                    <a:pt x="126" y="33"/>
                  </a:lnTo>
                  <a:lnTo>
                    <a:pt x="126" y="30"/>
                  </a:lnTo>
                  <a:lnTo>
                    <a:pt x="2" y="0"/>
                  </a:lnTo>
                </a:path>
              </a:pathLst>
            </a:custGeom>
            <a:noFill/>
            <a:ln w="5052">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pic>
          <p:nvPicPr>
            <p:cNvPr id="69" name="Picture 5112"/>
            <p:cNvPicPr>
              <a:picLocks noChangeAspect="1" noChangeArrowheads="1"/>
            </p:cNvPicPr>
            <p:nvPr/>
          </p:nvPicPr>
          <p:blipFill>
            <a:blip r:embed="rId20" cstate="print"/>
            <a:srcRect/>
            <a:stretch>
              <a:fillRect/>
            </a:stretch>
          </p:blipFill>
          <p:spPr bwMode="auto">
            <a:xfrm>
              <a:off x="5257" y="1453"/>
              <a:ext cx="197" cy="56"/>
            </a:xfrm>
            <a:prstGeom prst="rect">
              <a:avLst/>
            </a:prstGeom>
            <a:noFill/>
          </p:spPr>
        </p:pic>
        <p:pic>
          <p:nvPicPr>
            <p:cNvPr id="70" name="Picture 5113"/>
            <p:cNvPicPr>
              <a:picLocks noChangeAspect="1" noChangeArrowheads="1"/>
            </p:cNvPicPr>
            <p:nvPr/>
          </p:nvPicPr>
          <p:blipFill>
            <a:blip r:embed="rId21" cstate="print"/>
            <a:srcRect/>
            <a:stretch>
              <a:fillRect/>
            </a:stretch>
          </p:blipFill>
          <p:spPr bwMode="auto">
            <a:xfrm>
              <a:off x="5452" y="685"/>
              <a:ext cx="76" cy="744"/>
            </a:xfrm>
            <a:prstGeom prst="rect">
              <a:avLst/>
            </a:prstGeom>
            <a:noFill/>
          </p:spPr>
        </p:pic>
        <p:sp>
          <p:nvSpPr>
            <p:cNvPr id="71" name="Freeform 5114"/>
            <p:cNvSpPr>
              <a:spLocks/>
            </p:cNvSpPr>
            <p:nvPr/>
          </p:nvSpPr>
          <p:spPr bwMode="auto">
            <a:xfrm>
              <a:off x="4145" y="138"/>
              <a:ext cx="1906" cy="3784"/>
            </a:xfrm>
            <a:custGeom>
              <a:avLst/>
              <a:gdLst>
                <a:gd name="T0" fmla="*/ 288 w 1906"/>
                <a:gd name="T1" fmla="*/ 139 h 3784"/>
                <a:gd name="T2" fmla="*/ 122 w 1906"/>
                <a:gd name="T3" fmla="*/ 143 h 3784"/>
                <a:gd name="T4" fmla="*/ 36 w 1906"/>
                <a:gd name="T5" fmla="*/ 175 h 3784"/>
                <a:gd name="T6" fmla="*/ 5 w 1906"/>
                <a:gd name="T7" fmla="*/ 260 h 3784"/>
                <a:gd name="T8" fmla="*/ 0 w 1906"/>
                <a:gd name="T9" fmla="*/ 427 h 3784"/>
                <a:gd name="T10" fmla="*/ 0 w 1906"/>
                <a:gd name="T11" fmla="*/ 3634 h 3784"/>
                <a:gd name="T12" fmla="*/ 5 w 1906"/>
                <a:gd name="T13" fmla="*/ 3801 h 3784"/>
                <a:gd name="T14" fmla="*/ 36 w 1906"/>
                <a:gd name="T15" fmla="*/ 3886 h 3784"/>
                <a:gd name="T16" fmla="*/ 122 w 1906"/>
                <a:gd name="T17" fmla="*/ 3918 h 3784"/>
                <a:gd name="T18" fmla="*/ 288 w 1906"/>
                <a:gd name="T19" fmla="*/ 3922 h 3784"/>
                <a:gd name="T20" fmla="*/ 1617 w 1906"/>
                <a:gd name="T21" fmla="*/ 3922 h 3784"/>
                <a:gd name="T22" fmla="*/ 1784 w 1906"/>
                <a:gd name="T23" fmla="*/ 3918 h 3784"/>
                <a:gd name="T24" fmla="*/ 1869 w 1906"/>
                <a:gd name="T25" fmla="*/ 3886 h 3784"/>
                <a:gd name="T26" fmla="*/ 1901 w 1906"/>
                <a:gd name="T27" fmla="*/ 3801 h 3784"/>
                <a:gd name="T28" fmla="*/ 1905 w 1906"/>
                <a:gd name="T29" fmla="*/ 3634 h 3784"/>
                <a:gd name="T30" fmla="*/ 1905 w 1906"/>
                <a:gd name="T31" fmla="*/ 427 h 3784"/>
                <a:gd name="T32" fmla="*/ 1901 w 1906"/>
                <a:gd name="T33" fmla="*/ 260 h 3784"/>
                <a:gd name="T34" fmla="*/ 1869 w 1906"/>
                <a:gd name="T35" fmla="*/ 175 h 3784"/>
                <a:gd name="T36" fmla="*/ 1784 w 1906"/>
                <a:gd name="T37" fmla="*/ 143 h 3784"/>
                <a:gd name="T38" fmla="*/ 1617 w 1906"/>
                <a:gd name="T39" fmla="*/ 139 h 3784"/>
                <a:gd name="T40" fmla="*/ 288 w 1906"/>
                <a:gd name="T41" fmla="*/ 139 h 37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06" h="3784">
                  <a:moveTo>
                    <a:pt x="288" y="0"/>
                  </a:moveTo>
                  <a:lnTo>
                    <a:pt x="122" y="4"/>
                  </a:lnTo>
                  <a:lnTo>
                    <a:pt x="36" y="36"/>
                  </a:lnTo>
                  <a:lnTo>
                    <a:pt x="5" y="121"/>
                  </a:lnTo>
                  <a:lnTo>
                    <a:pt x="0" y="288"/>
                  </a:lnTo>
                  <a:lnTo>
                    <a:pt x="0" y="3495"/>
                  </a:lnTo>
                  <a:lnTo>
                    <a:pt x="5" y="3662"/>
                  </a:lnTo>
                  <a:lnTo>
                    <a:pt x="36" y="3747"/>
                  </a:lnTo>
                  <a:lnTo>
                    <a:pt x="122" y="3779"/>
                  </a:lnTo>
                  <a:lnTo>
                    <a:pt x="288" y="3783"/>
                  </a:lnTo>
                  <a:lnTo>
                    <a:pt x="1617" y="3783"/>
                  </a:lnTo>
                  <a:lnTo>
                    <a:pt x="1784" y="3779"/>
                  </a:lnTo>
                  <a:lnTo>
                    <a:pt x="1869" y="3747"/>
                  </a:lnTo>
                  <a:lnTo>
                    <a:pt x="1901" y="3662"/>
                  </a:lnTo>
                  <a:lnTo>
                    <a:pt x="1905" y="3495"/>
                  </a:lnTo>
                  <a:lnTo>
                    <a:pt x="1905" y="288"/>
                  </a:lnTo>
                  <a:lnTo>
                    <a:pt x="1901" y="121"/>
                  </a:lnTo>
                  <a:lnTo>
                    <a:pt x="1869" y="36"/>
                  </a:lnTo>
                  <a:lnTo>
                    <a:pt x="1784" y="4"/>
                  </a:lnTo>
                  <a:lnTo>
                    <a:pt x="1617"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pPr defTabSz="914400"/>
              <a:endParaRPr lang="en-CA" dirty="0">
                <a:solidFill>
                  <a:prstClr val="black"/>
                </a:solidFill>
                <a:latin typeface="Calibri"/>
              </a:endParaRPr>
            </a:p>
          </p:txBody>
        </p:sp>
      </p:grpSp>
    </p:spTree>
    <p:extLst>
      <p:ext uri="{BB962C8B-B14F-4D97-AF65-F5344CB8AC3E}">
        <p14:creationId xmlns:p14="http://schemas.microsoft.com/office/powerpoint/2010/main" val="2778214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963"/>
            <a:ext cx="11323320" cy="586388"/>
          </a:xfrm>
        </p:spPr>
        <p:txBody>
          <a:bodyPr>
            <a:noAutofit/>
          </a:bodyPr>
          <a:lstStyle/>
          <a:p>
            <a:r>
              <a:rPr lang="en-US" sz="4000" dirty="0"/>
              <a:t>Parking brakes – spring parking brake </a:t>
            </a:r>
            <a:endParaRPr lang="en-CA" sz="4000" dirty="0"/>
          </a:p>
        </p:txBody>
      </p:sp>
      <p:sp>
        <p:nvSpPr>
          <p:cNvPr id="3" name="Text Placeholder 2"/>
          <p:cNvSpPr>
            <a:spLocks noGrp="1"/>
          </p:cNvSpPr>
          <p:nvPr>
            <p:ph type="body" sz="quarter" idx="10"/>
          </p:nvPr>
        </p:nvSpPr>
        <p:spPr>
          <a:xfrm>
            <a:off x="5701479" y="1570415"/>
            <a:ext cx="5799213" cy="4461417"/>
          </a:xfrm>
        </p:spPr>
        <p:txBody>
          <a:bodyPr/>
          <a:lstStyle/>
          <a:p>
            <a:pPr marL="0" indent="0">
              <a:buNone/>
            </a:pPr>
            <a:r>
              <a:rPr lang="en-US" sz="1800" dirty="0"/>
              <a:t>While air pressure does an excellent job to help stop a vehicle by applying the foundation brakes, it’s unreliable (and illegal) for use </a:t>
            </a:r>
            <a:r>
              <a:rPr lang="en-US" sz="1800" dirty="0" smtClean="0"/>
              <a:t>for </a:t>
            </a:r>
            <a:r>
              <a:rPr lang="en-US" sz="1800" dirty="0"/>
              <a:t>parking. </a:t>
            </a:r>
          </a:p>
          <a:p>
            <a:pPr marL="0" indent="0">
              <a:buNone/>
            </a:pPr>
            <a:r>
              <a:rPr lang="en-US" sz="1800" dirty="0"/>
              <a:t>If you park a vehicle using only the air, any leaks in the system, or any failure in a hose, diaphragm, or air valve would result in loss of air pressure and a possible rollaway collision.</a:t>
            </a:r>
          </a:p>
          <a:p>
            <a:pPr marL="0" indent="0">
              <a:buNone/>
            </a:pPr>
            <a:r>
              <a:rPr lang="en-US" sz="1800" dirty="0"/>
              <a:t>Regulations for parking brakes require that the parking force must be maintained by mechanical means and be unaffected by loss of air pressure.</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CA" dirty="0"/>
          </a:p>
        </p:txBody>
      </p:sp>
      <p:grpSp>
        <p:nvGrpSpPr>
          <p:cNvPr id="4" name="Group 7174"/>
          <p:cNvGrpSpPr>
            <a:grpSpLocks/>
          </p:cNvGrpSpPr>
          <p:nvPr/>
        </p:nvGrpSpPr>
        <p:grpSpPr bwMode="auto">
          <a:xfrm>
            <a:off x="502609" y="1567374"/>
            <a:ext cx="5008033" cy="3747912"/>
            <a:chOff x="4320" y="162"/>
            <a:chExt cx="4330" cy="4930"/>
          </a:xfrm>
        </p:grpSpPr>
        <p:sp>
          <p:nvSpPr>
            <p:cNvPr id="5" name="AutoShape 2943"/>
            <p:cNvSpPr>
              <a:spLocks/>
            </p:cNvSpPr>
            <p:nvPr/>
          </p:nvSpPr>
          <p:spPr bwMode="auto">
            <a:xfrm>
              <a:off x="5268" y="2000"/>
              <a:ext cx="687" cy="1870"/>
            </a:xfrm>
            <a:custGeom>
              <a:avLst/>
              <a:gdLst>
                <a:gd name="T0" fmla="*/ 682 w 687"/>
                <a:gd name="T1" fmla="*/ 2133 h 1870"/>
                <a:gd name="T2" fmla="*/ 495 w 687"/>
                <a:gd name="T3" fmla="*/ 2133 h 1870"/>
                <a:gd name="T4" fmla="*/ 495 w 687"/>
                <a:gd name="T5" fmla="*/ 2000 h 1870"/>
                <a:gd name="T6" fmla="*/ 681 w 687"/>
                <a:gd name="T7" fmla="*/ 2000 h 1870"/>
                <a:gd name="T8" fmla="*/ 682 w 687"/>
                <a:gd name="T9" fmla="*/ 2133 h 1870"/>
                <a:gd name="T10" fmla="*/ 243 w 687"/>
                <a:gd name="T11" fmla="*/ 3870 h 1870"/>
                <a:gd name="T12" fmla="*/ 233 w 687"/>
                <a:gd name="T13" fmla="*/ 3731 h 1870"/>
                <a:gd name="T14" fmla="*/ 14 w 687"/>
                <a:gd name="T15" fmla="*/ 3588 h 1870"/>
                <a:gd name="T16" fmla="*/ 14 w 687"/>
                <a:gd name="T17" fmla="*/ 3289 h 1870"/>
                <a:gd name="T18" fmla="*/ 0 w 687"/>
                <a:gd name="T19" fmla="*/ 2659 h 1870"/>
                <a:gd name="T20" fmla="*/ 0 w 687"/>
                <a:gd name="T21" fmla="*/ 2358 h 1870"/>
                <a:gd name="T22" fmla="*/ 243 w 687"/>
                <a:gd name="T23" fmla="*/ 2219 h 1870"/>
                <a:gd name="T24" fmla="*/ 238 w 687"/>
                <a:gd name="T25" fmla="*/ 2056 h 1870"/>
                <a:gd name="T26" fmla="*/ 348 w 687"/>
                <a:gd name="T27" fmla="*/ 2133 h 1870"/>
                <a:gd name="T28" fmla="*/ 682 w 687"/>
                <a:gd name="T29" fmla="*/ 2133 h 1870"/>
                <a:gd name="T30" fmla="*/ 686 w 687"/>
                <a:gd name="T31" fmla="*/ 3607 h 1870"/>
                <a:gd name="T32" fmla="*/ 243 w 687"/>
                <a:gd name="T33" fmla="*/ 3870 h 18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7" h="1870">
                  <a:moveTo>
                    <a:pt x="682" y="133"/>
                  </a:moveTo>
                  <a:lnTo>
                    <a:pt x="495" y="133"/>
                  </a:lnTo>
                  <a:lnTo>
                    <a:pt x="495" y="0"/>
                  </a:lnTo>
                  <a:lnTo>
                    <a:pt x="681" y="0"/>
                  </a:lnTo>
                  <a:lnTo>
                    <a:pt x="682" y="133"/>
                  </a:lnTo>
                  <a:close/>
                  <a:moveTo>
                    <a:pt x="243" y="1870"/>
                  </a:moveTo>
                  <a:lnTo>
                    <a:pt x="233" y="1731"/>
                  </a:lnTo>
                  <a:lnTo>
                    <a:pt x="14" y="1588"/>
                  </a:lnTo>
                  <a:lnTo>
                    <a:pt x="14" y="1289"/>
                  </a:lnTo>
                  <a:lnTo>
                    <a:pt x="0" y="659"/>
                  </a:lnTo>
                  <a:lnTo>
                    <a:pt x="0" y="358"/>
                  </a:lnTo>
                  <a:lnTo>
                    <a:pt x="243" y="219"/>
                  </a:lnTo>
                  <a:lnTo>
                    <a:pt x="238" y="56"/>
                  </a:lnTo>
                  <a:lnTo>
                    <a:pt x="348" y="133"/>
                  </a:lnTo>
                  <a:lnTo>
                    <a:pt x="682" y="133"/>
                  </a:lnTo>
                  <a:lnTo>
                    <a:pt x="686" y="1607"/>
                  </a:lnTo>
                  <a:lnTo>
                    <a:pt x="243" y="1870"/>
                  </a:lnTo>
                  <a:close/>
                </a:path>
              </a:pathLst>
            </a:custGeom>
            <a:solidFill>
              <a:srgbClr val="FEBC11"/>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 name="AutoShape 2944"/>
            <p:cNvSpPr>
              <a:spLocks/>
            </p:cNvSpPr>
            <p:nvPr/>
          </p:nvSpPr>
          <p:spPr bwMode="auto">
            <a:xfrm>
              <a:off x="4625" y="1991"/>
              <a:ext cx="845" cy="928"/>
            </a:xfrm>
            <a:custGeom>
              <a:avLst/>
              <a:gdLst>
                <a:gd name="T0" fmla="*/ 811 w 845"/>
                <a:gd name="T1" fmla="*/ 2139 h 928"/>
                <a:gd name="T2" fmla="*/ 685 w 845"/>
                <a:gd name="T3" fmla="*/ 2139 h 928"/>
                <a:gd name="T4" fmla="*/ 717 w 845"/>
                <a:gd name="T5" fmla="*/ 2135 h 928"/>
                <a:gd name="T6" fmla="*/ 750 w 845"/>
                <a:gd name="T7" fmla="*/ 2121 h 928"/>
                <a:gd name="T8" fmla="*/ 775 w 845"/>
                <a:gd name="T9" fmla="*/ 2090 h 928"/>
                <a:gd name="T10" fmla="*/ 786 w 845"/>
                <a:gd name="T11" fmla="*/ 2037 h 928"/>
                <a:gd name="T12" fmla="*/ 786 w 845"/>
                <a:gd name="T13" fmla="*/ 1991 h 928"/>
                <a:gd name="T14" fmla="*/ 844 w 845"/>
                <a:gd name="T15" fmla="*/ 1991 h 928"/>
                <a:gd name="T16" fmla="*/ 844 w 845"/>
                <a:gd name="T17" fmla="*/ 2037 h 928"/>
                <a:gd name="T18" fmla="*/ 833 w 845"/>
                <a:gd name="T19" fmla="*/ 2104 h 928"/>
                <a:gd name="T20" fmla="*/ 811 w 845"/>
                <a:gd name="T21" fmla="*/ 2139 h 928"/>
                <a:gd name="T22" fmla="*/ 58 w 845"/>
                <a:gd name="T23" fmla="*/ 2919 h 928"/>
                <a:gd name="T24" fmla="*/ 0 w 845"/>
                <a:gd name="T25" fmla="*/ 2919 h 928"/>
                <a:gd name="T26" fmla="*/ 0 w 845"/>
                <a:gd name="T27" fmla="*/ 2298 h 928"/>
                <a:gd name="T28" fmla="*/ 13 w 845"/>
                <a:gd name="T29" fmla="*/ 2236 h 928"/>
                <a:gd name="T30" fmla="*/ 47 w 845"/>
                <a:gd name="T31" fmla="*/ 2185 h 928"/>
                <a:gd name="T32" fmla="*/ 97 w 845"/>
                <a:gd name="T33" fmla="*/ 2151 h 928"/>
                <a:gd name="T34" fmla="*/ 159 w 845"/>
                <a:gd name="T35" fmla="*/ 2139 h 928"/>
                <a:gd name="T36" fmla="*/ 811 w 845"/>
                <a:gd name="T37" fmla="*/ 2139 h 928"/>
                <a:gd name="T38" fmla="*/ 801 w 845"/>
                <a:gd name="T39" fmla="*/ 2154 h 928"/>
                <a:gd name="T40" fmla="*/ 751 w 845"/>
                <a:gd name="T41" fmla="*/ 2186 h 928"/>
                <a:gd name="T42" fmla="*/ 685 w 845"/>
                <a:gd name="T43" fmla="*/ 2197 h 928"/>
                <a:gd name="T44" fmla="*/ 159 w 845"/>
                <a:gd name="T45" fmla="*/ 2197 h 928"/>
                <a:gd name="T46" fmla="*/ 120 w 845"/>
                <a:gd name="T47" fmla="*/ 2205 h 928"/>
                <a:gd name="T48" fmla="*/ 88 w 845"/>
                <a:gd name="T49" fmla="*/ 2227 h 928"/>
                <a:gd name="T50" fmla="*/ 66 w 845"/>
                <a:gd name="T51" fmla="*/ 2259 h 928"/>
                <a:gd name="T52" fmla="*/ 58 w 845"/>
                <a:gd name="T53" fmla="*/ 2298 h 928"/>
                <a:gd name="T54" fmla="*/ 58 w 845"/>
                <a:gd name="T55" fmla="*/ 2919 h 928"/>
                <a:gd name="T56" fmla="*/ 685 w 845"/>
                <a:gd name="T57" fmla="*/ 2197 h 928"/>
                <a:gd name="T58" fmla="*/ 159 w 845"/>
                <a:gd name="T59" fmla="*/ 2197 h 928"/>
                <a:gd name="T60" fmla="*/ 685 w 845"/>
                <a:gd name="T61" fmla="*/ 2197 h 928"/>
                <a:gd name="T62" fmla="*/ 685 w 845"/>
                <a:gd name="T63" fmla="*/ 2197 h 9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45" h="928">
                  <a:moveTo>
                    <a:pt x="811" y="148"/>
                  </a:moveTo>
                  <a:lnTo>
                    <a:pt x="685" y="148"/>
                  </a:lnTo>
                  <a:lnTo>
                    <a:pt x="717" y="144"/>
                  </a:lnTo>
                  <a:lnTo>
                    <a:pt x="750" y="130"/>
                  </a:lnTo>
                  <a:lnTo>
                    <a:pt x="775" y="99"/>
                  </a:lnTo>
                  <a:lnTo>
                    <a:pt x="786" y="46"/>
                  </a:lnTo>
                  <a:lnTo>
                    <a:pt x="786" y="0"/>
                  </a:lnTo>
                  <a:lnTo>
                    <a:pt x="844" y="0"/>
                  </a:lnTo>
                  <a:lnTo>
                    <a:pt x="844" y="46"/>
                  </a:lnTo>
                  <a:lnTo>
                    <a:pt x="833" y="113"/>
                  </a:lnTo>
                  <a:lnTo>
                    <a:pt x="811" y="148"/>
                  </a:lnTo>
                  <a:close/>
                  <a:moveTo>
                    <a:pt x="58" y="928"/>
                  </a:moveTo>
                  <a:lnTo>
                    <a:pt x="0" y="928"/>
                  </a:lnTo>
                  <a:lnTo>
                    <a:pt x="0" y="307"/>
                  </a:lnTo>
                  <a:lnTo>
                    <a:pt x="13" y="245"/>
                  </a:lnTo>
                  <a:lnTo>
                    <a:pt x="47" y="194"/>
                  </a:lnTo>
                  <a:lnTo>
                    <a:pt x="97" y="160"/>
                  </a:lnTo>
                  <a:lnTo>
                    <a:pt x="159" y="148"/>
                  </a:lnTo>
                  <a:lnTo>
                    <a:pt x="811" y="148"/>
                  </a:lnTo>
                  <a:lnTo>
                    <a:pt x="801" y="163"/>
                  </a:lnTo>
                  <a:lnTo>
                    <a:pt x="751" y="195"/>
                  </a:lnTo>
                  <a:lnTo>
                    <a:pt x="685" y="206"/>
                  </a:lnTo>
                  <a:lnTo>
                    <a:pt x="159" y="206"/>
                  </a:lnTo>
                  <a:lnTo>
                    <a:pt x="120" y="214"/>
                  </a:lnTo>
                  <a:lnTo>
                    <a:pt x="88" y="236"/>
                  </a:lnTo>
                  <a:lnTo>
                    <a:pt x="66" y="268"/>
                  </a:lnTo>
                  <a:lnTo>
                    <a:pt x="58" y="307"/>
                  </a:lnTo>
                  <a:lnTo>
                    <a:pt x="58" y="928"/>
                  </a:lnTo>
                  <a:close/>
                  <a:moveTo>
                    <a:pt x="685" y="206"/>
                  </a:moveTo>
                  <a:lnTo>
                    <a:pt x="159" y="206"/>
                  </a:lnTo>
                  <a:lnTo>
                    <a:pt x="685" y="206"/>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 name="Freeform 2945"/>
            <p:cNvSpPr>
              <a:spLocks/>
            </p:cNvSpPr>
            <p:nvPr/>
          </p:nvSpPr>
          <p:spPr bwMode="auto">
            <a:xfrm>
              <a:off x="4625" y="1991"/>
              <a:ext cx="845" cy="928"/>
            </a:xfrm>
            <a:custGeom>
              <a:avLst/>
              <a:gdLst>
                <a:gd name="T0" fmla="*/ 786 w 845"/>
                <a:gd name="T1" fmla="*/ 1991 h 928"/>
                <a:gd name="T2" fmla="*/ 786 w 845"/>
                <a:gd name="T3" fmla="*/ 2037 h 928"/>
                <a:gd name="T4" fmla="*/ 775 w 845"/>
                <a:gd name="T5" fmla="*/ 2090 h 928"/>
                <a:gd name="T6" fmla="*/ 750 w 845"/>
                <a:gd name="T7" fmla="*/ 2121 h 928"/>
                <a:gd name="T8" fmla="*/ 717 w 845"/>
                <a:gd name="T9" fmla="*/ 2135 h 928"/>
                <a:gd name="T10" fmla="*/ 685 w 845"/>
                <a:gd name="T11" fmla="*/ 2139 h 928"/>
                <a:gd name="T12" fmla="*/ 159 w 845"/>
                <a:gd name="T13" fmla="*/ 2139 h 928"/>
                <a:gd name="T14" fmla="*/ 97 w 845"/>
                <a:gd name="T15" fmla="*/ 2151 h 928"/>
                <a:gd name="T16" fmla="*/ 47 w 845"/>
                <a:gd name="T17" fmla="*/ 2185 h 928"/>
                <a:gd name="T18" fmla="*/ 13 w 845"/>
                <a:gd name="T19" fmla="*/ 2236 h 928"/>
                <a:gd name="T20" fmla="*/ 0 w 845"/>
                <a:gd name="T21" fmla="*/ 2298 h 928"/>
                <a:gd name="T22" fmla="*/ 0 w 845"/>
                <a:gd name="T23" fmla="*/ 2919 h 928"/>
                <a:gd name="T24" fmla="*/ 58 w 845"/>
                <a:gd name="T25" fmla="*/ 2919 h 928"/>
                <a:gd name="T26" fmla="*/ 58 w 845"/>
                <a:gd name="T27" fmla="*/ 2298 h 928"/>
                <a:gd name="T28" fmla="*/ 66 w 845"/>
                <a:gd name="T29" fmla="*/ 2259 h 928"/>
                <a:gd name="T30" fmla="*/ 88 w 845"/>
                <a:gd name="T31" fmla="*/ 2227 h 928"/>
                <a:gd name="T32" fmla="*/ 120 w 845"/>
                <a:gd name="T33" fmla="*/ 2205 h 928"/>
                <a:gd name="T34" fmla="*/ 159 w 845"/>
                <a:gd name="T35" fmla="*/ 2197 h 928"/>
                <a:gd name="T36" fmla="*/ 685 w 845"/>
                <a:gd name="T37" fmla="*/ 2197 h 928"/>
                <a:gd name="T38" fmla="*/ 751 w 845"/>
                <a:gd name="T39" fmla="*/ 2186 h 928"/>
                <a:gd name="T40" fmla="*/ 801 w 845"/>
                <a:gd name="T41" fmla="*/ 2154 h 928"/>
                <a:gd name="T42" fmla="*/ 833 w 845"/>
                <a:gd name="T43" fmla="*/ 2104 h 928"/>
                <a:gd name="T44" fmla="*/ 844 w 845"/>
                <a:gd name="T45" fmla="*/ 2037 h 928"/>
                <a:gd name="T46" fmla="*/ 844 w 845"/>
                <a:gd name="T47" fmla="*/ 1991 h 928"/>
                <a:gd name="T48" fmla="*/ 786 w 845"/>
                <a:gd name="T49" fmla="*/ 1991 h 9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5" h="928">
                  <a:moveTo>
                    <a:pt x="786" y="0"/>
                  </a:moveTo>
                  <a:lnTo>
                    <a:pt x="786" y="46"/>
                  </a:lnTo>
                  <a:lnTo>
                    <a:pt x="775" y="99"/>
                  </a:lnTo>
                  <a:lnTo>
                    <a:pt x="750" y="130"/>
                  </a:lnTo>
                  <a:lnTo>
                    <a:pt x="717" y="144"/>
                  </a:lnTo>
                  <a:lnTo>
                    <a:pt x="685" y="148"/>
                  </a:lnTo>
                  <a:lnTo>
                    <a:pt x="159" y="148"/>
                  </a:lnTo>
                  <a:lnTo>
                    <a:pt x="97" y="160"/>
                  </a:lnTo>
                  <a:lnTo>
                    <a:pt x="47" y="194"/>
                  </a:lnTo>
                  <a:lnTo>
                    <a:pt x="13" y="245"/>
                  </a:lnTo>
                  <a:lnTo>
                    <a:pt x="0" y="307"/>
                  </a:lnTo>
                  <a:lnTo>
                    <a:pt x="0" y="928"/>
                  </a:lnTo>
                  <a:lnTo>
                    <a:pt x="58" y="928"/>
                  </a:lnTo>
                  <a:lnTo>
                    <a:pt x="58" y="307"/>
                  </a:lnTo>
                  <a:lnTo>
                    <a:pt x="66" y="268"/>
                  </a:lnTo>
                  <a:lnTo>
                    <a:pt x="88" y="236"/>
                  </a:lnTo>
                  <a:lnTo>
                    <a:pt x="120" y="214"/>
                  </a:lnTo>
                  <a:lnTo>
                    <a:pt x="159" y="206"/>
                  </a:lnTo>
                  <a:lnTo>
                    <a:pt x="685" y="206"/>
                  </a:lnTo>
                  <a:lnTo>
                    <a:pt x="751" y="195"/>
                  </a:lnTo>
                  <a:lnTo>
                    <a:pt x="801" y="163"/>
                  </a:lnTo>
                  <a:lnTo>
                    <a:pt x="833" y="113"/>
                  </a:lnTo>
                  <a:lnTo>
                    <a:pt x="844" y="46"/>
                  </a:lnTo>
                  <a:lnTo>
                    <a:pt x="844" y="0"/>
                  </a:lnTo>
                  <a:lnTo>
                    <a:pt x="786" y="0"/>
                  </a:lnTo>
                  <a:close/>
                </a:path>
              </a:pathLst>
            </a:custGeom>
            <a:noFill/>
            <a:ln w="954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 name="AutoShape 2946"/>
            <p:cNvSpPr>
              <a:spLocks/>
            </p:cNvSpPr>
            <p:nvPr/>
          </p:nvSpPr>
          <p:spPr bwMode="auto">
            <a:xfrm>
              <a:off x="4625" y="3022"/>
              <a:ext cx="845" cy="928"/>
            </a:xfrm>
            <a:custGeom>
              <a:avLst/>
              <a:gdLst>
                <a:gd name="T0" fmla="*/ 844 w 845"/>
                <a:gd name="T1" fmla="*/ 3950 h 928"/>
                <a:gd name="T2" fmla="*/ 786 w 845"/>
                <a:gd name="T3" fmla="*/ 3950 h 928"/>
                <a:gd name="T4" fmla="*/ 786 w 845"/>
                <a:gd name="T5" fmla="*/ 3904 h 928"/>
                <a:gd name="T6" fmla="*/ 775 w 845"/>
                <a:gd name="T7" fmla="*/ 3851 h 928"/>
                <a:gd name="T8" fmla="*/ 750 w 845"/>
                <a:gd name="T9" fmla="*/ 3820 h 928"/>
                <a:gd name="T10" fmla="*/ 717 w 845"/>
                <a:gd name="T11" fmla="*/ 3806 h 928"/>
                <a:gd name="T12" fmla="*/ 685 w 845"/>
                <a:gd name="T13" fmla="*/ 3802 h 928"/>
                <a:gd name="T14" fmla="*/ 159 w 845"/>
                <a:gd name="T15" fmla="*/ 3802 h 928"/>
                <a:gd name="T16" fmla="*/ 97 w 845"/>
                <a:gd name="T17" fmla="*/ 3790 h 928"/>
                <a:gd name="T18" fmla="*/ 47 w 845"/>
                <a:gd name="T19" fmla="*/ 3756 h 928"/>
                <a:gd name="T20" fmla="*/ 13 w 845"/>
                <a:gd name="T21" fmla="*/ 3705 h 928"/>
                <a:gd name="T22" fmla="*/ 0 w 845"/>
                <a:gd name="T23" fmla="*/ 3643 h 928"/>
                <a:gd name="T24" fmla="*/ 0 w 845"/>
                <a:gd name="T25" fmla="*/ 3022 h 928"/>
                <a:gd name="T26" fmla="*/ 58 w 845"/>
                <a:gd name="T27" fmla="*/ 3022 h 928"/>
                <a:gd name="T28" fmla="*/ 58 w 845"/>
                <a:gd name="T29" fmla="*/ 3643 h 928"/>
                <a:gd name="T30" fmla="*/ 66 w 845"/>
                <a:gd name="T31" fmla="*/ 3682 h 928"/>
                <a:gd name="T32" fmla="*/ 88 w 845"/>
                <a:gd name="T33" fmla="*/ 3714 h 928"/>
                <a:gd name="T34" fmla="*/ 120 w 845"/>
                <a:gd name="T35" fmla="*/ 3736 h 928"/>
                <a:gd name="T36" fmla="*/ 159 w 845"/>
                <a:gd name="T37" fmla="*/ 3744 h 928"/>
                <a:gd name="T38" fmla="*/ 685 w 845"/>
                <a:gd name="T39" fmla="*/ 3744 h 928"/>
                <a:gd name="T40" fmla="*/ 751 w 845"/>
                <a:gd name="T41" fmla="*/ 3755 h 928"/>
                <a:gd name="T42" fmla="*/ 801 w 845"/>
                <a:gd name="T43" fmla="*/ 3787 h 928"/>
                <a:gd name="T44" fmla="*/ 811 w 845"/>
                <a:gd name="T45" fmla="*/ 3802 h 928"/>
                <a:gd name="T46" fmla="*/ 685 w 845"/>
                <a:gd name="T47" fmla="*/ 3802 h 928"/>
                <a:gd name="T48" fmla="*/ 811 w 845"/>
                <a:gd name="T49" fmla="*/ 3802 h 928"/>
                <a:gd name="T50" fmla="*/ 833 w 845"/>
                <a:gd name="T51" fmla="*/ 3837 h 928"/>
                <a:gd name="T52" fmla="*/ 844 w 845"/>
                <a:gd name="T53" fmla="*/ 3904 h 928"/>
                <a:gd name="T54" fmla="*/ 844 w 845"/>
                <a:gd name="T55" fmla="*/ 3950 h 928"/>
                <a:gd name="T56" fmla="*/ 685 w 845"/>
                <a:gd name="T57" fmla="*/ 3744 h 928"/>
                <a:gd name="T58" fmla="*/ 159 w 845"/>
                <a:gd name="T59" fmla="*/ 3744 h 928"/>
                <a:gd name="T60" fmla="*/ 685 w 845"/>
                <a:gd name="T61" fmla="*/ 3744 h 928"/>
                <a:gd name="T62" fmla="*/ 685 w 845"/>
                <a:gd name="T63" fmla="*/ 3744 h 9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45" h="928">
                  <a:moveTo>
                    <a:pt x="844" y="928"/>
                  </a:moveTo>
                  <a:lnTo>
                    <a:pt x="786" y="928"/>
                  </a:lnTo>
                  <a:lnTo>
                    <a:pt x="786" y="882"/>
                  </a:lnTo>
                  <a:lnTo>
                    <a:pt x="775" y="829"/>
                  </a:lnTo>
                  <a:lnTo>
                    <a:pt x="750" y="798"/>
                  </a:lnTo>
                  <a:lnTo>
                    <a:pt x="717" y="784"/>
                  </a:lnTo>
                  <a:lnTo>
                    <a:pt x="685" y="780"/>
                  </a:lnTo>
                  <a:lnTo>
                    <a:pt x="159" y="780"/>
                  </a:lnTo>
                  <a:lnTo>
                    <a:pt x="97" y="768"/>
                  </a:lnTo>
                  <a:lnTo>
                    <a:pt x="47" y="734"/>
                  </a:lnTo>
                  <a:lnTo>
                    <a:pt x="13" y="683"/>
                  </a:lnTo>
                  <a:lnTo>
                    <a:pt x="0" y="621"/>
                  </a:lnTo>
                  <a:lnTo>
                    <a:pt x="0" y="0"/>
                  </a:lnTo>
                  <a:lnTo>
                    <a:pt x="58" y="0"/>
                  </a:lnTo>
                  <a:lnTo>
                    <a:pt x="58" y="621"/>
                  </a:lnTo>
                  <a:lnTo>
                    <a:pt x="66" y="660"/>
                  </a:lnTo>
                  <a:lnTo>
                    <a:pt x="88" y="692"/>
                  </a:lnTo>
                  <a:lnTo>
                    <a:pt x="120" y="714"/>
                  </a:lnTo>
                  <a:lnTo>
                    <a:pt x="159" y="722"/>
                  </a:lnTo>
                  <a:lnTo>
                    <a:pt x="685" y="722"/>
                  </a:lnTo>
                  <a:lnTo>
                    <a:pt x="751" y="733"/>
                  </a:lnTo>
                  <a:lnTo>
                    <a:pt x="801" y="765"/>
                  </a:lnTo>
                  <a:lnTo>
                    <a:pt x="811" y="780"/>
                  </a:lnTo>
                  <a:lnTo>
                    <a:pt x="685" y="780"/>
                  </a:lnTo>
                  <a:lnTo>
                    <a:pt x="811" y="780"/>
                  </a:lnTo>
                  <a:lnTo>
                    <a:pt x="833" y="815"/>
                  </a:lnTo>
                  <a:lnTo>
                    <a:pt x="844" y="882"/>
                  </a:lnTo>
                  <a:lnTo>
                    <a:pt x="844" y="928"/>
                  </a:lnTo>
                  <a:close/>
                  <a:moveTo>
                    <a:pt x="685" y="722"/>
                  </a:moveTo>
                  <a:lnTo>
                    <a:pt x="159" y="722"/>
                  </a:lnTo>
                  <a:lnTo>
                    <a:pt x="685" y="722"/>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 name="Freeform 2947"/>
            <p:cNvSpPr>
              <a:spLocks/>
            </p:cNvSpPr>
            <p:nvPr/>
          </p:nvSpPr>
          <p:spPr bwMode="auto">
            <a:xfrm>
              <a:off x="4625" y="3022"/>
              <a:ext cx="845" cy="928"/>
            </a:xfrm>
            <a:custGeom>
              <a:avLst/>
              <a:gdLst>
                <a:gd name="T0" fmla="*/ 786 w 845"/>
                <a:gd name="T1" fmla="*/ 3950 h 928"/>
                <a:gd name="T2" fmla="*/ 786 w 845"/>
                <a:gd name="T3" fmla="*/ 3904 h 928"/>
                <a:gd name="T4" fmla="*/ 775 w 845"/>
                <a:gd name="T5" fmla="*/ 3851 h 928"/>
                <a:gd name="T6" fmla="*/ 750 w 845"/>
                <a:gd name="T7" fmla="*/ 3820 h 928"/>
                <a:gd name="T8" fmla="*/ 717 w 845"/>
                <a:gd name="T9" fmla="*/ 3806 h 928"/>
                <a:gd name="T10" fmla="*/ 685 w 845"/>
                <a:gd name="T11" fmla="*/ 3802 h 928"/>
                <a:gd name="T12" fmla="*/ 159 w 845"/>
                <a:gd name="T13" fmla="*/ 3802 h 928"/>
                <a:gd name="T14" fmla="*/ 97 w 845"/>
                <a:gd name="T15" fmla="*/ 3790 h 928"/>
                <a:gd name="T16" fmla="*/ 47 w 845"/>
                <a:gd name="T17" fmla="*/ 3756 h 928"/>
                <a:gd name="T18" fmla="*/ 13 w 845"/>
                <a:gd name="T19" fmla="*/ 3705 h 928"/>
                <a:gd name="T20" fmla="*/ 0 w 845"/>
                <a:gd name="T21" fmla="*/ 3643 h 928"/>
                <a:gd name="T22" fmla="*/ 0 w 845"/>
                <a:gd name="T23" fmla="*/ 3022 h 928"/>
                <a:gd name="T24" fmla="*/ 58 w 845"/>
                <a:gd name="T25" fmla="*/ 3022 h 928"/>
                <a:gd name="T26" fmla="*/ 58 w 845"/>
                <a:gd name="T27" fmla="*/ 3643 h 928"/>
                <a:gd name="T28" fmla="*/ 66 w 845"/>
                <a:gd name="T29" fmla="*/ 3682 h 928"/>
                <a:gd name="T30" fmla="*/ 88 w 845"/>
                <a:gd name="T31" fmla="*/ 3714 h 928"/>
                <a:gd name="T32" fmla="*/ 120 w 845"/>
                <a:gd name="T33" fmla="*/ 3736 h 928"/>
                <a:gd name="T34" fmla="*/ 159 w 845"/>
                <a:gd name="T35" fmla="*/ 3744 h 928"/>
                <a:gd name="T36" fmla="*/ 685 w 845"/>
                <a:gd name="T37" fmla="*/ 3744 h 928"/>
                <a:gd name="T38" fmla="*/ 751 w 845"/>
                <a:gd name="T39" fmla="*/ 3755 h 928"/>
                <a:gd name="T40" fmla="*/ 801 w 845"/>
                <a:gd name="T41" fmla="*/ 3787 h 928"/>
                <a:gd name="T42" fmla="*/ 833 w 845"/>
                <a:gd name="T43" fmla="*/ 3837 h 928"/>
                <a:gd name="T44" fmla="*/ 844 w 845"/>
                <a:gd name="T45" fmla="*/ 3904 h 928"/>
                <a:gd name="T46" fmla="*/ 844 w 845"/>
                <a:gd name="T47" fmla="*/ 3950 h 928"/>
                <a:gd name="T48" fmla="*/ 786 w 845"/>
                <a:gd name="T49" fmla="*/ 3950 h 9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5" h="928">
                  <a:moveTo>
                    <a:pt x="786" y="928"/>
                  </a:moveTo>
                  <a:lnTo>
                    <a:pt x="786" y="882"/>
                  </a:lnTo>
                  <a:lnTo>
                    <a:pt x="775" y="829"/>
                  </a:lnTo>
                  <a:lnTo>
                    <a:pt x="750" y="798"/>
                  </a:lnTo>
                  <a:lnTo>
                    <a:pt x="717" y="784"/>
                  </a:lnTo>
                  <a:lnTo>
                    <a:pt x="685" y="780"/>
                  </a:lnTo>
                  <a:lnTo>
                    <a:pt x="159" y="780"/>
                  </a:lnTo>
                  <a:lnTo>
                    <a:pt x="97" y="768"/>
                  </a:lnTo>
                  <a:lnTo>
                    <a:pt x="47" y="734"/>
                  </a:lnTo>
                  <a:lnTo>
                    <a:pt x="13" y="683"/>
                  </a:lnTo>
                  <a:lnTo>
                    <a:pt x="0" y="621"/>
                  </a:lnTo>
                  <a:lnTo>
                    <a:pt x="0" y="0"/>
                  </a:lnTo>
                  <a:lnTo>
                    <a:pt x="58" y="0"/>
                  </a:lnTo>
                  <a:lnTo>
                    <a:pt x="58" y="621"/>
                  </a:lnTo>
                  <a:lnTo>
                    <a:pt x="66" y="660"/>
                  </a:lnTo>
                  <a:lnTo>
                    <a:pt x="88" y="692"/>
                  </a:lnTo>
                  <a:lnTo>
                    <a:pt x="120" y="714"/>
                  </a:lnTo>
                  <a:lnTo>
                    <a:pt x="159" y="722"/>
                  </a:lnTo>
                  <a:lnTo>
                    <a:pt x="685" y="722"/>
                  </a:lnTo>
                  <a:lnTo>
                    <a:pt x="751" y="733"/>
                  </a:lnTo>
                  <a:lnTo>
                    <a:pt x="801" y="765"/>
                  </a:lnTo>
                  <a:lnTo>
                    <a:pt x="833" y="815"/>
                  </a:lnTo>
                  <a:lnTo>
                    <a:pt x="844" y="882"/>
                  </a:lnTo>
                  <a:lnTo>
                    <a:pt x="844" y="928"/>
                  </a:lnTo>
                  <a:lnTo>
                    <a:pt x="786" y="928"/>
                  </a:lnTo>
                  <a:close/>
                </a:path>
              </a:pathLst>
            </a:custGeom>
            <a:noFill/>
            <a:ln w="954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 name="Picture 2948"/>
            <p:cNvPicPr>
              <a:picLocks noChangeAspect="1" noChangeArrowheads="1"/>
            </p:cNvPicPr>
            <p:nvPr/>
          </p:nvPicPr>
          <p:blipFill>
            <a:blip r:embed="rId3" cstate="print"/>
            <a:srcRect/>
            <a:stretch>
              <a:fillRect/>
            </a:stretch>
          </p:blipFill>
          <p:spPr bwMode="auto">
            <a:xfrm>
              <a:off x="5145" y="2561"/>
              <a:ext cx="76" cy="817"/>
            </a:xfrm>
            <a:prstGeom prst="rect">
              <a:avLst/>
            </a:prstGeom>
            <a:noFill/>
          </p:spPr>
        </p:pic>
        <p:sp>
          <p:nvSpPr>
            <p:cNvPr id="11" name="Freeform 2949"/>
            <p:cNvSpPr>
              <a:spLocks/>
            </p:cNvSpPr>
            <p:nvPr/>
          </p:nvSpPr>
          <p:spPr bwMode="auto">
            <a:xfrm>
              <a:off x="5145" y="2561"/>
              <a:ext cx="76" cy="817"/>
            </a:xfrm>
            <a:custGeom>
              <a:avLst/>
              <a:gdLst>
                <a:gd name="T0" fmla="*/ 38 w 76"/>
                <a:gd name="T1" fmla="*/ 2562 h 817"/>
                <a:gd name="T2" fmla="*/ 23 w 76"/>
                <a:gd name="T3" fmla="*/ 2565 h 817"/>
                <a:gd name="T4" fmla="*/ 11 w 76"/>
                <a:gd name="T5" fmla="*/ 2573 h 817"/>
                <a:gd name="T6" fmla="*/ 3 w 76"/>
                <a:gd name="T7" fmla="*/ 2585 h 817"/>
                <a:gd name="T8" fmla="*/ 0 w 76"/>
                <a:gd name="T9" fmla="*/ 2599 h 817"/>
                <a:gd name="T10" fmla="*/ 0 w 76"/>
                <a:gd name="T11" fmla="*/ 3340 h 817"/>
                <a:gd name="T12" fmla="*/ 3 w 76"/>
                <a:gd name="T13" fmla="*/ 3355 h 817"/>
                <a:gd name="T14" fmla="*/ 11 w 76"/>
                <a:gd name="T15" fmla="*/ 3367 h 817"/>
                <a:gd name="T16" fmla="*/ 23 w 76"/>
                <a:gd name="T17" fmla="*/ 3375 h 817"/>
                <a:gd name="T18" fmla="*/ 38 w 76"/>
                <a:gd name="T19" fmla="*/ 3378 h 817"/>
                <a:gd name="T20" fmla="*/ 52 w 76"/>
                <a:gd name="T21" fmla="*/ 3375 h 817"/>
                <a:gd name="T22" fmla="*/ 64 w 76"/>
                <a:gd name="T23" fmla="*/ 3367 h 817"/>
                <a:gd name="T24" fmla="*/ 72 w 76"/>
                <a:gd name="T25" fmla="*/ 3355 h 817"/>
                <a:gd name="T26" fmla="*/ 75 w 76"/>
                <a:gd name="T27" fmla="*/ 3340 h 817"/>
                <a:gd name="T28" fmla="*/ 75 w 76"/>
                <a:gd name="T29" fmla="*/ 2599 h 817"/>
                <a:gd name="T30" fmla="*/ 72 w 76"/>
                <a:gd name="T31" fmla="*/ 2585 h 817"/>
                <a:gd name="T32" fmla="*/ 64 w 76"/>
                <a:gd name="T33" fmla="*/ 2573 h 817"/>
                <a:gd name="T34" fmla="*/ 52 w 76"/>
                <a:gd name="T35" fmla="*/ 2565 h 817"/>
                <a:gd name="T36" fmla="*/ 38 w 76"/>
                <a:gd name="T37" fmla="*/ 2562 h 8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 h="817">
                  <a:moveTo>
                    <a:pt x="38" y="0"/>
                  </a:moveTo>
                  <a:lnTo>
                    <a:pt x="23" y="3"/>
                  </a:lnTo>
                  <a:lnTo>
                    <a:pt x="11" y="11"/>
                  </a:lnTo>
                  <a:lnTo>
                    <a:pt x="3" y="23"/>
                  </a:lnTo>
                  <a:lnTo>
                    <a:pt x="0" y="37"/>
                  </a:lnTo>
                  <a:lnTo>
                    <a:pt x="0" y="778"/>
                  </a:lnTo>
                  <a:lnTo>
                    <a:pt x="3" y="793"/>
                  </a:lnTo>
                  <a:lnTo>
                    <a:pt x="11" y="805"/>
                  </a:lnTo>
                  <a:lnTo>
                    <a:pt x="23" y="813"/>
                  </a:lnTo>
                  <a:lnTo>
                    <a:pt x="38" y="816"/>
                  </a:lnTo>
                  <a:lnTo>
                    <a:pt x="52" y="813"/>
                  </a:lnTo>
                  <a:lnTo>
                    <a:pt x="64" y="805"/>
                  </a:lnTo>
                  <a:lnTo>
                    <a:pt x="72" y="793"/>
                  </a:lnTo>
                  <a:lnTo>
                    <a:pt x="75" y="778"/>
                  </a:lnTo>
                  <a:lnTo>
                    <a:pt x="75" y="37"/>
                  </a:lnTo>
                  <a:lnTo>
                    <a:pt x="72" y="23"/>
                  </a:lnTo>
                  <a:lnTo>
                    <a:pt x="64" y="11"/>
                  </a:lnTo>
                  <a:lnTo>
                    <a:pt x="52" y="3"/>
                  </a:lnTo>
                  <a:lnTo>
                    <a:pt x="38" y="0"/>
                  </a:lnTo>
                  <a:close/>
                </a:path>
              </a:pathLst>
            </a:custGeom>
            <a:noFill/>
            <a:ln w="952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 name="Picture 2950"/>
            <p:cNvPicPr>
              <a:picLocks noChangeAspect="1" noChangeArrowheads="1"/>
            </p:cNvPicPr>
            <p:nvPr/>
          </p:nvPicPr>
          <p:blipFill>
            <a:blip r:embed="rId4" cstate="print"/>
            <a:srcRect/>
            <a:stretch>
              <a:fillRect/>
            </a:stretch>
          </p:blipFill>
          <p:spPr bwMode="auto">
            <a:xfrm>
              <a:off x="4713" y="2791"/>
              <a:ext cx="432" cy="356"/>
            </a:xfrm>
            <a:prstGeom prst="rect">
              <a:avLst/>
            </a:prstGeom>
            <a:noFill/>
          </p:spPr>
        </p:pic>
        <p:sp>
          <p:nvSpPr>
            <p:cNvPr id="13" name="Freeform 2951"/>
            <p:cNvSpPr>
              <a:spLocks/>
            </p:cNvSpPr>
            <p:nvPr/>
          </p:nvSpPr>
          <p:spPr bwMode="auto">
            <a:xfrm>
              <a:off x="4713" y="2791"/>
              <a:ext cx="432" cy="356"/>
            </a:xfrm>
            <a:custGeom>
              <a:avLst/>
              <a:gdLst>
                <a:gd name="T0" fmla="*/ 0 w 432"/>
                <a:gd name="T1" fmla="*/ 2829 h 356"/>
                <a:gd name="T2" fmla="*/ 0 w 432"/>
                <a:gd name="T3" fmla="*/ 3111 h 356"/>
                <a:gd name="T4" fmla="*/ 431 w 432"/>
                <a:gd name="T5" fmla="*/ 3148 h 356"/>
                <a:gd name="T6" fmla="*/ 431 w 432"/>
                <a:gd name="T7" fmla="*/ 2792 h 356"/>
                <a:gd name="T8" fmla="*/ 0 w 432"/>
                <a:gd name="T9" fmla="*/ 2829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356">
                  <a:moveTo>
                    <a:pt x="0" y="37"/>
                  </a:moveTo>
                  <a:lnTo>
                    <a:pt x="0" y="319"/>
                  </a:lnTo>
                  <a:lnTo>
                    <a:pt x="431" y="356"/>
                  </a:lnTo>
                  <a:lnTo>
                    <a:pt x="431" y="0"/>
                  </a:lnTo>
                  <a:lnTo>
                    <a:pt x="0" y="37"/>
                  </a:lnTo>
                  <a:close/>
                </a:path>
              </a:pathLst>
            </a:custGeom>
            <a:noFill/>
            <a:ln w="954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Line 2952"/>
            <p:cNvSpPr>
              <a:spLocks noChangeShapeType="1"/>
            </p:cNvSpPr>
            <p:nvPr/>
          </p:nvSpPr>
          <p:spPr bwMode="auto">
            <a:xfrm>
              <a:off x="5351" y="2656"/>
              <a:ext cx="0" cy="628"/>
            </a:xfrm>
            <a:prstGeom prst="line">
              <a:avLst/>
            </a:prstGeom>
            <a:noFill/>
            <a:ln w="3610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Rectangle 2953"/>
            <p:cNvSpPr>
              <a:spLocks noChangeArrowheads="1"/>
            </p:cNvSpPr>
            <p:nvPr/>
          </p:nvSpPr>
          <p:spPr bwMode="auto">
            <a:xfrm>
              <a:off x="5322" y="2655"/>
              <a:ext cx="57" cy="628"/>
            </a:xfrm>
            <a:prstGeom prst="rect">
              <a:avLst/>
            </a:prstGeom>
            <a:noFill/>
            <a:ln w="952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 name="Picture 2954"/>
            <p:cNvPicPr>
              <a:picLocks noChangeAspect="1" noChangeArrowheads="1"/>
            </p:cNvPicPr>
            <p:nvPr/>
          </p:nvPicPr>
          <p:blipFill>
            <a:blip r:embed="rId5" cstate="print"/>
            <a:srcRect/>
            <a:stretch>
              <a:fillRect/>
            </a:stretch>
          </p:blipFill>
          <p:spPr bwMode="auto">
            <a:xfrm>
              <a:off x="7488" y="2790"/>
              <a:ext cx="932" cy="1897"/>
            </a:xfrm>
            <a:prstGeom prst="rect">
              <a:avLst/>
            </a:prstGeom>
            <a:noFill/>
          </p:spPr>
        </p:pic>
        <p:sp>
          <p:nvSpPr>
            <p:cNvPr id="17" name="Freeform 2955"/>
            <p:cNvSpPr>
              <a:spLocks/>
            </p:cNvSpPr>
            <p:nvPr/>
          </p:nvSpPr>
          <p:spPr bwMode="auto">
            <a:xfrm>
              <a:off x="7795" y="4058"/>
              <a:ext cx="468" cy="470"/>
            </a:xfrm>
            <a:custGeom>
              <a:avLst/>
              <a:gdLst>
                <a:gd name="T0" fmla="*/ 323 w 468"/>
                <a:gd name="T1" fmla="*/ 4510 h 470"/>
                <a:gd name="T2" fmla="*/ 250 w 468"/>
                <a:gd name="T3" fmla="*/ 4527 h 470"/>
                <a:gd name="T4" fmla="*/ 178 w 468"/>
                <a:gd name="T5" fmla="*/ 4521 h 470"/>
                <a:gd name="T6" fmla="*/ 112 w 468"/>
                <a:gd name="T7" fmla="*/ 4493 h 470"/>
                <a:gd name="T8" fmla="*/ 57 w 468"/>
                <a:gd name="T9" fmla="*/ 4447 h 470"/>
                <a:gd name="T10" fmla="*/ 18 w 468"/>
                <a:gd name="T11" fmla="*/ 4382 h 470"/>
                <a:gd name="T12" fmla="*/ 0 w 468"/>
                <a:gd name="T13" fmla="*/ 4309 h 470"/>
                <a:gd name="T14" fmla="*/ 7 w 468"/>
                <a:gd name="T15" fmla="*/ 4237 h 470"/>
                <a:gd name="T16" fmla="*/ 34 w 468"/>
                <a:gd name="T17" fmla="*/ 4170 h 470"/>
                <a:gd name="T18" fmla="*/ 81 w 468"/>
                <a:gd name="T19" fmla="*/ 4115 h 470"/>
                <a:gd name="T20" fmla="*/ 145 w 468"/>
                <a:gd name="T21" fmla="*/ 4075 h 470"/>
                <a:gd name="T22" fmla="*/ 218 w 468"/>
                <a:gd name="T23" fmla="*/ 4058 h 470"/>
                <a:gd name="T24" fmla="*/ 290 w 468"/>
                <a:gd name="T25" fmla="*/ 4064 h 470"/>
                <a:gd name="T26" fmla="*/ 356 w 468"/>
                <a:gd name="T27" fmla="*/ 4092 h 470"/>
                <a:gd name="T28" fmla="*/ 411 w 468"/>
                <a:gd name="T29" fmla="*/ 4139 h 470"/>
                <a:gd name="T30" fmla="*/ 451 w 468"/>
                <a:gd name="T31" fmla="*/ 4203 h 470"/>
                <a:gd name="T32" fmla="*/ 468 w 468"/>
                <a:gd name="T33" fmla="*/ 4276 h 470"/>
                <a:gd name="T34" fmla="*/ 462 w 468"/>
                <a:gd name="T35" fmla="*/ 4349 h 470"/>
                <a:gd name="T36" fmla="*/ 434 w 468"/>
                <a:gd name="T37" fmla="*/ 4415 h 470"/>
                <a:gd name="T38" fmla="*/ 387 w 468"/>
                <a:gd name="T39" fmla="*/ 4471 h 470"/>
                <a:gd name="T40" fmla="*/ 323 w 468"/>
                <a:gd name="T41" fmla="*/ 4510 h 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8" h="470">
                  <a:moveTo>
                    <a:pt x="323" y="452"/>
                  </a:moveTo>
                  <a:lnTo>
                    <a:pt x="250" y="469"/>
                  </a:lnTo>
                  <a:lnTo>
                    <a:pt x="178" y="463"/>
                  </a:lnTo>
                  <a:lnTo>
                    <a:pt x="112" y="435"/>
                  </a:lnTo>
                  <a:lnTo>
                    <a:pt x="57" y="389"/>
                  </a:lnTo>
                  <a:lnTo>
                    <a:pt x="18" y="324"/>
                  </a:lnTo>
                  <a:lnTo>
                    <a:pt x="0" y="251"/>
                  </a:lnTo>
                  <a:lnTo>
                    <a:pt x="7" y="179"/>
                  </a:lnTo>
                  <a:lnTo>
                    <a:pt x="34" y="112"/>
                  </a:lnTo>
                  <a:lnTo>
                    <a:pt x="81" y="57"/>
                  </a:lnTo>
                  <a:lnTo>
                    <a:pt x="145" y="17"/>
                  </a:lnTo>
                  <a:lnTo>
                    <a:pt x="218" y="0"/>
                  </a:lnTo>
                  <a:lnTo>
                    <a:pt x="290" y="6"/>
                  </a:lnTo>
                  <a:lnTo>
                    <a:pt x="356" y="34"/>
                  </a:lnTo>
                  <a:lnTo>
                    <a:pt x="411" y="81"/>
                  </a:lnTo>
                  <a:lnTo>
                    <a:pt x="451" y="145"/>
                  </a:lnTo>
                  <a:lnTo>
                    <a:pt x="468" y="218"/>
                  </a:lnTo>
                  <a:lnTo>
                    <a:pt x="462" y="291"/>
                  </a:lnTo>
                  <a:lnTo>
                    <a:pt x="434" y="357"/>
                  </a:lnTo>
                  <a:lnTo>
                    <a:pt x="387" y="413"/>
                  </a:lnTo>
                  <a:lnTo>
                    <a:pt x="323" y="452"/>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 name="Picture 2956"/>
            <p:cNvPicPr>
              <a:picLocks noChangeAspect="1" noChangeArrowheads="1"/>
            </p:cNvPicPr>
            <p:nvPr/>
          </p:nvPicPr>
          <p:blipFill>
            <a:blip r:embed="rId6" cstate="print"/>
            <a:srcRect/>
            <a:stretch>
              <a:fillRect/>
            </a:stretch>
          </p:blipFill>
          <p:spPr bwMode="auto">
            <a:xfrm>
              <a:off x="7649" y="3118"/>
              <a:ext cx="143" cy="143"/>
            </a:xfrm>
            <a:prstGeom prst="rect">
              <a:avLst/>
            </a:prstGeom>
            <a:noFill/>
          </p:spPr>
        </p:pic>
        <p:sp>
          <p:nvSpPr>
            <p:cNvPr id="19" name="Freeform 2957"/>
            <p:cNvSpPr>
              <a:spLocks/>
            </p:cNvSpPr>
            <p:nvPr/>
          </p:nvSpPr>
          <p:spPr bwMode="auto">
            <a:xfrm>
              <a:off x="7488" y="2790"/>
              <a:ext cx="932" cy="1897"/>
            </a:xfrm>
            <a:custGeom>
              <a:avLst/>
              <a:gdLst>
                <a:gd name="T0" fmla="*/ 922 w 932"/>
                <a:gd name="T1" fmla="*/ 4207 h 1897"/>
                <a:gd name="T2" fmla="*/ 922 w 932"/>
                <a:gd name="T3" fmla="*/ 4201 h 1897"/>
                <a:gd name="T4" fmla="*/ 921 w 932"/>
                <a:gd name="T5" fmla="*/ 4195 h 1897"/>
                <a:gd name="T6" fmla="*/ 919 w 932"/>
                <a:gd name="T7" fmla="*/ 4189 h 1897"/>
                <a:gd name="T8" fmla="*/ 817 w 932"/>
                <a:gd name="T9" fmla="*/ 3822 h 1897"/>
                <a:gd name="T10" fmla="*/ 814 w 932"/>
                <a:gd name="T11" fmla="*/ 3812 h 1897"/>
                <a:gd name="T12" fmla="*/ 808 w 932"/>
                <a:gd name="T13" fmla="*/ 3803 h 1897"/>
                <a:gd name="T14" fmla="*/ 799 w 932"/>
                <a:gd name="T15" fmla="*/ 3797 h 1897"/>
                <a:gd name="T16" fmla="*/ 580 w 932"/>
                <a:gd name="T17" fmla="*/ 3607 h 1897"/>
                <a:gd name="T18" fmla="*/ 575 w 932"/>
                <a:gd name="T19" fmla="*/ 3601 h 1897"/>
                <a:gd name="T20" fmla="*/ 571 w 932"/>
                <a:gd name="T21" fmla="*/ 3595 h 1897"/>
                <a:gd name="T22" fmla="*/ 569 w 932"/>
                <a:gd name="T23" fmla="*/ 3587 h 1897"/>
                <a:gd name="T24" fmla="*/ 334 w 932"/>
                <a:gd name="T25" fmla="*/ 2897 h 1897"/>
                <a:gd name="T26" fmla="*/ 333 w 932"/>
                <a:gd name="T27" fmla="*/ 2898 h 1897"/>
                <a:gd name="T28" fmla="*/ 299 w 932"/>
                <a:gd name="T29" fmla="*/ 2845 h 1897"/>
                <a:gd name="T30" fmla="*/ 249 w 932"/>
                <a:gd name="T31" fmla="*/ 2808 h 1897"/>
                <a:gd name="T32" fmla="*/ 190 w 932"/>
                <a:gd name="T33" fmla="*/ 2791 h 1897"/>
                <a:gd name="T34" fmla="*/ 126 w 932"/>
                <a:gd name="T35" fmla="*/ 2796 h 1897"/>
                <a:gd name="T36" fmla="*/ 68 w 932"/>
                <a:gd name="T37" fmla="*/ 2825 h 1897"/>
                <a:gd name="T38" fmla="*/ 26 w 932"/>
                <a:gd name="T39" fmla="*/ 2870 h 1897"/>
                <a:gd name="T40" fmla="*/ 3 w 932"/>
                <a:gd name="T41" fmla="*/ 2927 h 1897"/>
                <a:gd name="T42" fmla="*/ 1 w 932"/>
                <a:gd name="T43" fmla="*/ 2990 h 1897"/>
                <a:gd name="T44" fmla="*/ 0 w 932"/>
                <a:gd name="T45" fmla="*/ 2991 h 1897"/>
                <a:gd name="T46" fmla="*/ 154 w 932"/>
                <a:gd name="T47" fmla="*/ 3703 h 1897"/>
                <a:gd name="T48" fmla="*/ 156 w 932"/>
                <a:gd name="T49" fmla="*/ 3710 h 1897"/>
                <a:gd name="T50" fmla="*/ 157 w 932"/>
                <a:gd name="T51" fmla="*/ 3718 h 1897"/>
                <a:gd name="T52" fmla="*/ 155 w 932"/>
                <a:gd name="T53" fmla="*/ 3725 h 1897"/>
                <a:gd name="T54" fmla="*/ 65 w 932"/>
                <a:gd name="T55" fmla="*/ 4003 h 1897"/>
                <a:gd name="T56" fmla="*/ 61 w 932"/>
                <a:gd name="T57" fmla="*/ 4012 h 1897"/>
                <a:gd name="T58" fmla="*/ 60 w 932"/>
                <a:gd name="T59" fmla="*/ 4023 h 1897"/>
                <a:gd name="T60" fmla="*/ 164 w 932"/>
                <a:gd name="T61" fmla="*/ 4400 h 1897"/>
                <a:gd name="T62" fmla="*/ 192 w 932"/>
                <a:gd name="T63" fmla="*/ 4471 h 1897"/>
                <a:gd name="T64" fmla="*/ 231 w 932"/>
                <a:gd name="T65" fmla="*/ 4534 h 1897"/>
                <a:gd name="T66" fmla="*/ 280 w 932"/>
                <a:gd name="T67" fmla="*/ 4587 h 1897"/>
                <a:gd name="T68" fmla="*/ 338 w 932"/>
                <a:gd name="T69" fmla="*/ 4630 h 1897"/>
                <a:gd name="T70" fmla="*/ 403 w 932"/>
                <a:gd name="T71" fmla="*/ 4662 h 1897"/>
                <a:gd name="T72" fmla="*/ 473 w 932"/>
                <a:gd name="T73" fmla="*/ 4681 h 1897"/>
                <a:gd name="T74" fmla="*/ 546 w 932"/>
                <a:gd name="T75" fmla="*/ 4687 h 1897"/>
                <a:gd name="T76" fmla="*/ 620 w 932"/>
                <a:gd name="T77" fmla="*/ 4679 h 1897"/>
                <a:gd name="T78" fmla="*/ 718 w 932"/>
                <a:gd name="T79" fmla="*/ 4645 h 1897"/>
                <a:gd name="T80" fmla="*/ 781 w 932"/>
                <a:gd name="T81" fmla="*/ 4605 h 1897"/>
                <a:gd name="T82" fmla="*/ 835 w 932"/>
                <a:gd name="T83" fmla="*/ 4554 h 1897"/>
                <a:gd name="T84" fmla="*/ 877 w 932"/>
                <a:gd name="T85" fmla="*/ 4495 h 1897"/>
                <a:gd name="T86" fmla="*/ 909 w 932"/>
                <a:gd name="T87" fmla="*/ 4429 h 1897"/>
                <a:gd name="T88" fmla="*/ 927 w 932"/>
                <a:gd name="T89" fmla="*/ 4358 h 1897"/>
                <a:gd name="T90" fmla="*/ 932 w 932"/>
                <a:gd name="T91" fmla="*/ 4283 h 1897"/>
                <a:gd name="T92" fmla="*/ 922 w 932"/>
                <a:gd name="T93" fmla="*/ 4207 h 18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1897">
                  <a:moveTo>
                    <a:pt x="922" y="1416"/>
                  </a:moveTo>
                  <a:lnTo>
                    <a:pt x="922" y="1410"/>
                  </a:lnTo>
                  <a:lnTo>
                    <a:pt x="921" y="1404"/>
                  </a:lnTo>
                  <a:lnTo>
                    <a:pt x="919" y="1398"/>
                  </a:lnTo>
                  <a:lnTo>
                    <a:pt x="817" y="1031"/>
                  </a:lnTo>
                  <a:lnTo>
                    <a:pt x="814" y="1021"/>
                  </a:lnTo>
                  <a:lnTo>
                    <a:pt x="808" y="1012"/>
                  </a:lnTo>
                  <a:lnTo>
                    <a:pt x="799" y="1006"/>
                  </a:lnTo>
                  <a:lnTo>
                    <a:pt x="580" y="816"/>
                  </a:lnTo>
                  <a:lnTo>
                    <a:pt x="575" y="810"/>
                  </a:lnTo>
                  <a:lnTo>
                    <a:pt x="571" y="804"/>
                  </a:lnTo>
                  <a:lnTo>
                    <a:pt x="569" y="796"/>
                  </a:lnTo>
                  <a:lnTo>
                    <a:pt x="334" y="106"/>
                  </a:lnTo>
                  <a:lnTo>
                    <a:pt x="333" y="107"/>
                  </a:lnTo>
                  <a:lnTo>
                    <a:pt x="299" y="54"/>
                  </a:lnTo>
                  <a:lnTo>
                    <a:pt x="249" y="17"/>
                  </a:lnTo>
                  <a:lnTo>
                    <a:pt x="190" y="0"/>
                  </a:lnTo>
                  <a:lnTo>
                    <a:pt x="126" y="5"/>
                  </a:lnTo>
                  <a:lnTo>
                    <a:pt x="68" y="34"/>
                  </a:lnTo>
                  <a:lnTo>
                    <a:pt x="26" y="79"/>
                  </a:lnTo>
                  <a:lnTo>
                    <a:pt x="3" y="136"/>
                  </a:lnTo>
                  <a:lnTo>
                    <a:pt x="1" y="199"/>
                  </a:lnTo>
                  <a:lnTo>
                    <a:pt x="0" y="200"/>
                  </a:lnTo>
                  <a:lnTo>
                    <a:pt x="154" y="912"/>
                  </a:lnTo>
                  <a:lnTo>
                    <a:pt x="156" y="919"/>
                  </a:lnTo>
                  <a:lnTo>
                    <a:pt x="157" y="927"/>
                  </a:lnTo>
                  <a:lnTo>
                    <a:pt x="155" y="934"/>
                  </a:lnTo>
                  <a:lnTo>
                    <a:pt x="65" y="1212"/>
                  </a:lnTo>
                  <a:lnTo>
                    <a:pt x="61" y="1221"/>
                  </a:lnTo>
                  <a:lnTo>
                    <a:pt x="60" y="1232"/>
                  </a:lnTo>
                  <a:lnTo>
                    <a:pt x="164" y="1609"/>
                  </a:lnTo>
                  <a:lnTo>
                    <a:pt x="192" y="1680"/>
                  </a:lnTo>
                  <a:lnTo>
                    <a:pt x="231" y="1743"/>
                  </a:lnTo>
                  <a:lnTo>
                    <a:pt x="280" y="1796"/>
                  </a:lnTo>
                  <a:lnTo>
                    <a:pt x="338" y="1839"/>
                  </a:lnTo>
                  <a:lnTo>
                    <a:pt x="403" y="1871"/>
                  </a:lnTo>
                  <a:lnTo>
                    <a:pt x="473" y="1890"/>
                  </a:lnTo>
                  <a:lnTo>
                    <a:pt x="546" y="1896"/>
                  </a:lnTo>
                  <a:lnTo>
                    <a:pt x="620" y="1888"/>
                  </a:lnTo>
                  <a:lnTo>
                    <a:pt x="718" y="1854"/>
                  </a:lnTo>
                  <a:lnTo>
                    <a:pt x="781" y="1814"/>
                  </a:lnTo>
                  <a:lnTo>
                    <a:pt x="835" y="1763"/>
                  </a:lnTo>
                  <a:lnTo>
                    <a:pt x="877" y="1704"/>
                  </a:lnTo>
                  <a:lnTo>
                    <a:pt x="909" y="1638"/>
                  </a:lnTo>
                  <a:lnTo>
                    <a:pt x="927" y="1567"/>
                  </a:lnTo>
                  <a:lnTo>
                    <a:pt x="932" y="1492"/>
                  </a:lnTo>
                  <a:lnTo>
                    <a:pt x="922" y="1416"/>
                  </a:lnTo>
                  <a:close/>
                </a:path>
              </a:pathLst>
            </a:custGeom>
            <a:noFill/>
            <a:ln w="95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 name="Picture 2958"/>
            <p:cNvPicPr>
              <a:picLocks noChangeAspect="1" noChangeArrowheads="1"/>
            </p:cNvPicPr>
            <p:nvPr/>
          </p:nvPicPr>
          <p:blipFill>
            <a:blip r:embed="rId7" cstate="print"/>
            <a:srcRect/>
            <a:stretch>
              <a:fillRect/>
            </a:stretch>
          </p:blipFill>
          <p:spPr bwMode="auto">
            <a:xfrm>
              <a:off x="7424" y="2836"/>
              <a:ext cx="399" cy="266"/>
            </a:xfrm>
            <a:prstGeom prst="rect">
              <a:avLst/>
            </a:prstGeom>
            <a:noFill/>
          </p:spPr>
        </p:pic>
        <p:sp>
          <p:nvSpPr>
            <p:cNvPr id="21" name="Freeform 2959"/>
            <p:cNvSpPr>
              <a:spLocks/>
            </p:cNvSpPr>
            <p:nvPr/>
          </p:nvSpPr>
          <p:spPr bwMode="auto">
            <a:xfrm>
              <a:off x="7424" y="2836"/>
              <a:ext cx="399" cy="266"/>
            </a:xfrm>
            <a:custGeom>
              <a:avLst/>
              <a:gdLst>
                <a:gd name="T0" fmla="*/ 398 w 399"/>
                <a:gd name="T1" fmla="*/ 2970 h 266"/>
                <a:gd name="T2" fmla="*/ 388 w 399"/>
                <a:gd name="T3" fmla="*/ 2920 h 266"/>
                <a:gd name="T4" fmla="*/ 362 w 399"/>
                <a:gd name="T5" fmla="*/ 2878 h 266"/>
                <a:gd name="T6" fmla="*/ 322 w 399"/>
                <a:gd name="T7" fmla="*/ 2850 h 266"/>
                <a:gd name="T8" fmla="*/ 273 w 399"/>
                <a:gd name="T9" fmla="*/ 2837 h 266"/>
                <a:gd name="T10" fmla="*/ 0 w 399"/>
                <a:gd name="T11" fmla="*/ 2837 h 266"/>
                <a:gd name="T12" fmla="*/ 0 w 399"/>
                <a:gd name="T13" fmla="*/ 3102 h 266"/>
                <a:gd name="T14" fmla="*/ 273 w 399"/>
                <a:gd name="T15" fmla="*/ 3102 h 266"/>
                <a:gd name="T16" fmla="*/ 322 w 399"/>
                <a:gd name="T17" fmla="*/ 3090 h 266"/>
                <a:gd name="T18" fmla="*/ 362 w 399"/>
                <a:gd name="T19" fmla="*/ 3061 h 266"/>
                <a:gd name="T20" fmla="*/ 388 w 399"/>
                <a:gd name="T21" fmla="*/ 3020 h 266"/>
                <a:gd name="T22" fmla="*/ 398 w 399"/>
                <a:gd name="T23" fmla="*/ 2970 h 2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9" h="266">
                  <a:moveTo>
                    <a:pt x="398" y="133"/>
                  </a:moveTo>
                  <a:lnTo>
                    <a:pt x="388" y="83"/>
                  </a:lnTo>
                  <a:lnTo>
                    <a:pt x="362" y="41"/>
                  </a:lnTo>
                  <a:lnTo>
                    <a:pt x="322" y="13"/>
                  </a:lnTo>
                  <a:lnTo>
                    <a:pt x="273" y="0"/>
                  </a:lnTo>
                  <a:lnTo>
                    <a:pt x="0" y="0"/>
                  </a:lnTo>
                  <a:lnTo>
                    <a:pt x="0" y="265"/>
                  </a:lnTo>
                  <a:lnTo>
                    <a:pt x="273" y="265"/>
                  </a:lnTo>
                  <a:lnTo>
                    <a:pt x="322" y="253"/>
                  </a:lnTo>
                  <a:lnTo>
                    <a:pt x="362" y="224"/>
                  </a:lnTo>
                  <a:lnTo>
                    <a:pt x="388" y="183"/>
                  </a:lnTo>
                  <a:lnTo>
                    <a:pt x="398" y="133"/>
                  </a:lnTo>
                  <a:close/>
                </a:path>
              </a:pathLst>
            </a:custGeom>
            <a:noFill/>
            <a:ln w="95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 name="Picture 2960"/>
            <p:cNvPicPr>
              <a:picLocks noChangeAspect="1" noChangeArrowheads="1"/>
            </p:cNvPicPr>
            <p:nvPr/>
          </p:nvPicPr>
          <p:blipFill>
            <a:blip r:embed="rId8" cstate="print"/>
            <a:srcRect/>
            <a:stretch>
              <a:fillRect/>
            </a:stretch>
          </p:blipFill>
          <p:spPr bwMode="auto">
            <a:xfrm>
              <a:off x="7979" y="4057"/>
              <a:ext cx="65" cy="58"/>
            </a:xfrm>
            <a:prstGeom prst="rect">
              <a:avLst/>
            </a:prstGeom>
            <a:noFill/>
          </p:spPr>
        </p:pic>
        <p:sp>
          <p:nvSpPr>
            <p:cNvPr id="23" name="Freeform 2961"/>
            <p:cNvSpPr>
              <a:spLocks/>
            </p:cNvSpPr>
            <p:nvPr/>
          </p:nvSpPr>
          <p:spPr bwMode="auto">
            <a:xfrm>
              <a:off x="7979" y="4057"/>
              <a:ext cx="65" cy="58"/>
            </a:xfrm>
            <a:custGeom>
              <a:avLst/>
              <a:gdLst>
                <a:gd name="T0" fmla="*/ 30 w 65"/>
                <a:gd name="T1" fmla="*/ 4114 h 58"/>
                <a:gd name="T2" fmla="*/ 42 w 65"/>
                <a:gd name="T3" fmla="*/ 4113 h 58"/>
                <a:gd name="T4" fmla="*/ 54 w 65"/>
                <a:gd name="T5" fmla="*/ 4112 h 58"/>
                <a:gd name="T6" fmla="*/ 63 w 65"/>
                <a:gd name="T7" fmla="*/ 4102 h 58"/>
                <a:gd name="T8" fmla="*/ 62 w 65"/>
                <a:gd name="T9" fmla="*/ 4090 h 58"/>
                <a:gd name="T10" fmla="*/ 65 w 65"/>
                <a:gd name="T11" fmla="*/ 4072 h 58"/>
                <a:gd name="T12" fmla="*/ 64 w 65"/>
                <a:gd name="T13" fmla="*/ 4058 h 58"/>
                <a:gd name="T14" fmla="*/ 48 w 65"/>
                <a:gd name="T15" fmla="*/ 4058 h 58"/>
                <a:gd name="T16" fmla="*/ 32 w 65"/>
                <a:gd name="T17" fmla="*/ 4058 h 58"/>
                <a:gd name="T18" fmla="*/ 16 w 65"/>
                <a:gd name="T19" fmla="*/ 4060 h 58"/>
                <a:gd name="T20" fmla="*/ 0 w 65"/>
                <a:gd name="T21" fmla="*/ 4063 h 58"/>
                <a:gd name="T22" fmla="*/ 2 w 65"/>
                <a:gd name="T23" fmla="*/ 4077 h 58"/>
                <a:gd name="T24" fmla="*/ 7 w 65"/>
                <a:gd name="T25" fmla="*/ 4094 h 58"/>
                <a:gd name="T26" fmla="*/ 8 w 65"/>
                <a:gd name="T27" fmla="*/ 4106 h 58"/>
                <a:gd name="T28" fmla="*/ 18 w 65"/>
                <a:gd name="T29" fmla="*/ 4115 h 58"/>
                <a:gd name="T30" fmla="*/ 30 w 65"/>
                <a:gd name="T31" fmla="*/ 4114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58">
                  <a:moveTo>
                    <a:pt x="30" y="56"/>
                  </a:moveTo>
                  <a:lnTo>
                    <a:pt x="42" y="55"/>
                  </a:lnTo>
                  <a:lnTo>
                    <a:pt x="54" y="54"/>
                  </a:lnTo>
                  <a:lnTo>
                    <a:pt x="63" y="44"/>
                  </a:lnTo>
                  <a:lnTo>
                    <a:pt x="62" y="32"/>
                  </a:lnTo>
                  <a:lnTo>
                    <a:pt x="65" y="14"/>
                  </a:lnTo>
                  <a:lnTo>
                    <a:pt x="64" y="0"/>
                  </a:lnTo>
                  <a:lnTo>
                    <a:pt x="48" y="0"/>
                  </a:lnTo>
                  <a:lnTo>
                    <a:pt x="32" y="0"/>
                  </a:lnTo>
                  <a:lnTo>
                    <a:pt x="16" y="2"/>
                  </a:lnTo>
                  <a:lnTo>
                    <a:pt x="0" y="5"/>
                  </a:lnTo>
                  <a:lnTo>
                    <a:pt x="2" y="19"/>
                  </a:lnTo>
                  <a:lnTo>
                    <a:pt x="7" y="36"/>
                  </a:lnTo>
                  <a:lnTo>
                    <a:pt x="8" y="48"/>
                  </a:lnTo>
                  <a:lnTo>
                    <a:pt x="18" y="57"/>
                  </a:lnTo>
                  <a:lnTo>
                    <a:pt x="30" y="56"/>
                  </a:lnTo>
                  <a:close/>
                </a:path>
              </a:pathLst>
            </a:custGeom>
            <a:noFill/>
            <a:ln w="954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 name="Picture 2962"/>
            <p:cNvPicPr>
              <a:picLocks noChangeAspect="1" noChangeArrowheads="1"/>
            </p:cNvPicPr>
            <p:nvPr/>
          </p:nvPicPr>
          <p:blipFill>
            <a:blip r:embed="rId9" cstate="print"/>
            <a:srcRect/>
            <a:stretch>
              <a:fillRect/>
            </a:stretch>
          </p:blipFill>
          <p:spPr bwMode="auto">
            <a:xfrm>
              <a:off x="7872" y="4082"/>
              <a:ext cx="74" cy="73"/>
            </a:xfrm>
            <a:prstGeom prst="rect">
              <a:avLst/>
            </a:prstGeom>
            <a:noFill/>
          </p:spPr>
        </p:pic>
        <p:sp>
          <p:nvSpPr>
            <p:cNvPr id="25" name="Freeform 2963"/>
            <p:cNvSpPr>
              <a:spLocks/>
            </p:cNvSpPr>
            <p:nvPr/>
          </p:nvSpPr>
          <p:spPr bwMode="auto">
            <a:xfrm>
              <a:off x="7872" y="4082"/>
              <a:ext cx="74" cy="73"/>
            </a:xfrm>
            <a:custGeom>
              <a:avLst/>
              <a:gdLst>
                <a:gd name="T0" fmla="*/ 52 w 74"/>
                <a:gd name="T1" fmla="*/ 4149 h 73"/>
                <a:gd name="T2" fmla="*/ 62 w 74"/>
                <a:gd name="T3" fmla="*/ 4142 h 73"/>
                <a:gd name="T4" fmla="*/ 72 w 74"/>
                <a:gd name="T5" fmla="*/ 4135 h 73"/>
                <a:gd name="T6" fmla="*/ 74 w 74"/>
                <a:gd name="T7" fmla="*/ 4121 h 73"/>
                <a:gd name="T8" fmla="*/ 67 w 74"/>
                <a:gd name="T9" fmla="*/ 4111 h 73"/>
                <a:gd name="T10" fmla="*/ 61 w 74"/>
                <a:gd name="T11" fmla="*/ 4095 h 73"/>
                <a:gd name="T12" fmla="*/ 53 w 74"/>
                <a:gd name="T13" fmla="*/ 4083 h 73"/>
                <a:gd name="T14" fmla="*/ 39 w 74"/>
                <a:gd name="T15" fmla="*/ 4091 h 73"/>
                <a:gd name="T16" fmla="*/ 26 w 74"/>
                <a:gd name="T17" fmla="*/ 4099 h 73"/>
                <a:gd name="T18" fmla="*/ 13 w 74"/>
                <a:gd name="T19" fmla="*/ 4109 h 73"/>
                <a:gd name="T20" fmla="*/ 0 w 74"/>
                <a:gd name="T21" fmla="*/ 4119 h 73"/>
                <a:gd name="T22" fmla="*/ 9 w 74"/>
                <a:gd name="T23" fmla="*/ 4131 h 73"/>
                <a:gd name="T24" fmla="*/ 22 w 74"/>
                <a:gd name="T25" fmla="*/ 4143 h 73"/>
                <a:gd name="T26" fmla="*/ 28 w 74"/>
                <a:gd name="T27" fmla="*/ 4153 h 73"/>
                <a:gd name="T28" fmla="*/ 42 w 74"/>
                <a:gd name="T29" fmla="*/ 4155 h 73"/>
                <a:gd name="T30" fmla="*/ 52 w 74"/>
                <a:gd name="T31" fmla="*/ 4149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 h="73">
                  <a:moveTo>
                    <a:pt x="52" y="66"/>
                  </a:moveTo>
                  <a:lnTo>
                    <a:pt x="62" y="59"/>
                  </a:lnTo>
                  <a:lnTo>
                    <a:pt x="72" y="52"/>
                  </a:lnTo>
                  <a:lnTo>
                    <a:pt x="74" y="38"/>
                  </a:lnTo>
                  <a:lnTo>
                    <a:pt x="67" y="28"/>
                  </a:lnTo>
                  <a:lnTo>
                    <a:pt x="61" y="12"/>
                  </a:lnTo>
                  <a:lnTo>
                    <a:pt x="53" y="0"/>
                  </a:lnTo>
                  <a:lnTo>
                    <a:pt x="39" y="8"/>
                  </a:lnTo>
                  <a:lnTo>
                    <a:pt x="26" y="16"/>
                  </a:lnTo>
                  <a:lnTo>
                    <a:pt x="13" y="26"/>
                  </a:lnTo>
                  <a:lnTo>
                    <a:pt x="0" y="36"/>
                  </a:lnTo>
                  <a:lnTo>
                    <a:pt x="9" y="48"/>
                  </a:lnTo>
                  <a:lnTo>
                    <a:pt x="22" y="60"/>
                  </a:lnTo>
                  <a:lnTo>
                    <a:pt x="28" y="70"/>
                  </a:lnTo>
                  <a:lnTo>
                    <a:pt x="42" y="72"/>
                  </a:lnTo>
                  <a:lnTo>
                    <a:pt x="52" y="66"/>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 name="Picture 2964"/>
            <p:cNvPicPr>
              <a:picLocks noChangeAspect="1" noChangeArrowheads="1"/>
            </p:cNvPicPr>
            <p:nvPr/>
          </p:nvPicPr>
          <p:blipFill>
            <a:blip r:embed="rId10" cstate="print"/>
            <a:srcRect/>
            <a:stretch>
              <a:fillRect/>
            </a:stretch>
          </p:blipFill>
          <p:spPr bwMode="auto">
            <a:xfrm>
              <a:off x="7807" y="4163"/>
              <a:ext cx="70" cy="73"/>
            </a:xfrm>
            <a:prstGeom prst="rect">
              <a:avLst/>
            </a:prstGeom>
            <a:noFill/>
          </p:spPr>
        </p:pic>
        <p:sp>
          <p:nvSpPr>
            <p:cNvPr id="27" name="Freeform 2965"/>
            <p:cNvSpPr>
              <a:spLocks/>
            </p:cNvSpPr>
            <p:nvPr/>
          </p:nvSpPr>
          <p:spPr bwMode="auto">
            <a:xfrm>
              <a:off x="7807" y="4163"/>
              <a:ext cx="70" cy="73"/>
            </a:xfrm>
            <a:custGeom>
              <a:avLst/>
              <a:gdLst>
                <a:gd name="T0" fmla="*/ 59 w 70"/>
                <a:gd name="T1" fmla="*/ 4221 h 73"/>
                <a:gd name="T2" fmla="*/ 64 w 70"/>
                <a:gd name="T3" fmla="*/ 4210 h 73"/>
                <a:gd name="T4" fmla="*/ 69 w 70"/>
                <a:gd name="T5" fmla="*/ 4199 h 73"/>
                <a:gd name="T6" fmla="*/ 65 w 70"/>
                <a:gd name="T7" fmla="*/ 4186 h 73"/>
                <a:gd name="T8" fmla="*/ 54 w 70"/>
                <a:gd name="T9" fmla="*/ 4181 h 73"/>
                <a:gd name="T10" fmla="*/ 40 w 70"/>
                <a:gd name="T11" fmla="*/ 4170 h 73"/>
                <a:gd name="T12" fmla="*/ 0 w 70"/>
                <a:gd name="T13" fmla="*/ 4221 h 73"/>
                <a:gd name="T14" fmla="*/ 12 w 70"/>
                <a:gd name="T15" fmla="*/ 4227 h 73"/>
                <a:gd name="T16" fmla="*/ 30 w 70"/>
                <a:gd name="T17" fmla="*/ 4231 h 73"/>
                <a:gd name="T18" fmla="*/ 41 w 70"/>
                <a:gd name="T19" fmla="*/ 4236 h 73"/>
                <a:gd name="T20" fmla="*/ 54 w 70"/>
                <a:gd name="T21" fmla="*/ 4232 h 73"/>
                <a:gd name="T22" fmla="*/ 59 w 70"/>
                <a:gd name="T23" fmla="*/ 4221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73">
                  <a:moveTo>
                    <a:pt x="59" y="57"/>
                  </a:moveTo>
                  <a:lnTo>
                    <a:pt x="64" y="46"/>
                  </a:lnTo>
                  <a:lnTo>
                    <a:pt x="69" y="35"/>
                  </a:lnTo>
                  <a:lnTo>
                    <a:pt x="65" y="22"/>
                  </a:lnTo>
                  <a:lnTo>
                    <a:pt x="54" y="17"/>
                  </a:lnTo>
                  <a:lnTo>
                    <a:pt x="40" y="6"/>
                  </a:lnTo>
                  <a:lnTo>
                    <a:pt x="0" y="57"/>
                  </a:lnTo>
                  <a:lnTo>
                    <a:pt x="12" y="63"/>
                  </a:lnTo>
                  <a:lnTo>
                    <a:pt x="30" y="67"/>
                  </a:lnTo>
                  <a:lnTo>
                    <a:pt x="41" y="72"/>
                  </a:lnTo>
                  <a:lnTo>
                    <a:pt x="54" y="68"/>
                  </a:lnTo>
                  <a:lnTo>
                    <a:pt x="59" y="57"/>
                  </a:lnTo>
                  <a:close/>
                </a:path>
              </a:pathLst>
            </a:custGeom>
            <a:noFill/>
            <a:ln w="954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 name="Picture 2966"/>
            <p:cNvPicPr>
              <a:picLocks noChangeAspect="1" noChangeArrowheads="1"/>
            </p:cNvPicPr>
            <p:nvPr/>
          </p:nvPicPr>
          <p:blipFill>
            <a:blip r:embed="rId11" cstate="print"/>
            <a:srcRect/>
            <a:stretch>
              <a:fillRect/>
            </a:stretch>
          </p:blipFill>
          <p:spPr bwMode="auto">
            <a:xfrm>
              <a:off x="7797" y="4278"/>
              <a:ext cx="58" cy="65"/>
            </a:xfrm>
            <a:prstGeom prst="rect">
              <a:avLst/>
            </a:prstGeom>
            <a:noFill/>
          </p:spPr>
        </p:pic>
        <p:sp>
          <p:nvSpPr>
            <p:cNvPr id="29" name="Freeform 2967"/>
            <p:cNvSpPr>
              <a:spLocks/>
            </p:cNvSpPr>
            <p:nvPr/>
          </p:nvSpPr>
          <p:spPr bwMode="auto">
            <a:xfrm>
              <a:off x="7797" y="4277"/>
              <a:ext cx="58" cy="65"/>
            </a:xfrm>
            <a:custGeom>
              <a:avLst/>
              <a:gdLst>
                <a:gd name="T0" fmla="*/ 57 w 58"/>
                <a:gd name="T1" fmla="*/ 4312 h 65"/>
                <a:gd name="T2" fmla="*/ 56 w 58"/>
                <a:gd name="T3" fmla="*/ 4300 h 65"/>
                <a:gd name="T4" fmla="*/ 55 w 58"/>
                <a:gd name="T5" fmla="*/ 4288 h 65"/>
                <a:gd name="T6" fmla="*/ 44 w 58"/>
                <a:gd name="T7" fmla="*/ 4279 h 65"/>
                <a:gd name="T8" fmla="*/ 32 w 58"/>
                <a:gd name="T9" fmla="*/ 4280 h 65"/>
                <a:gd name="T10" fmla="*/ 15 w 58"/>
                <a:gd name="T11" fmla="*/ 4278 h 65"/>
                <a:gd name="T12" fmla="*/ 1 w 58"/>
                <a:gd name="T13" fmla="*/ 4279 h 65"/>
                <a:gd name="T14" fmla="*/ 0 w 58"/>
                <a:gd name="T15" fmla="*/ 4294 h 65"/>
                <a:gd name="T16" fmla="*/ 1 w 58"/>
                <a:gd name="T17" fmla="*/ 4310 h 65"/>
                <a:gd name="T18" fmla="*/ 3 w 58"/>
                <a:gd name="T19" fmla="*/ 4326 h 65"/>
                <a:gd name="T20" fmla="*/ 6 w 58"/>
                <a:gd name="T21" fmla="*/ 4342 h 65"/>
                <a:gd name="T22" fmla="*/ 19 w 58"/>
                <a:gd name="T23" fmla="*/ 4341 h 65"/>
                <a:gd name="T24" fmla="*/ 37 w 58"/>
                <a:gd name="T25" fmla="*/ 4336 h 65"/>
                <a:gd name="T26" fmla="*/ 49 w 58"/>
                <a:gd name="T27" fmla="*/ 4335 h 65"/>
                <a:gd name="T28" fmla="*/ 57 w 58"/>
                <a:gd name="T29" fmla="*/ 4324 h 65"/>
                <a:gd name="T30" fmla="*/ 57 w 58"/>
                <a:gd name="T31" fmla="*/ 4312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 h="65">
                  <a:moveTo>
                    <a:pt x="57" y="34"/>
                  </a:moveTo>
                  <a:lnTo>
                    <a:pt x="56" y="22"/>
                  </a:lnTo>
                  <a:lnTo>
                    <a:pt x="55" y="10"/>
                  </a:lnTo>
                  <a:lnTo>
                    <a:pt x="44" y="1"/>
                  </a:lnTo>
                  <a:lnTo>
                    <a:pt x="32" y="2"/>
                  </a:lnTo>
                  <a:lnTo>
                    <a:pt x="15" y="0"/>
                  </a:lnTo>
                  <a:lnTo>
                    <a:pt x="1" y="1"/>
                  </a:lnTo>
                  <a:lnTo>
                    <a:pt x="0" y="16"/>
                  </a:lnTo>
                  <a:lnTo>
                    <a:pt x="1" y="32"/>
                  </a:lnTo>
                  <a:lnTo>
                    <a:pt x="3" y="48"/>
                  </a:lnTo>
                  <a:lnTo>
                    <a:pt x="6" y="64"/>
                  </a:lnTo>
                  <a:lnTo>
                    <a:pt x="19" y="63"/>
                  </a:lnTo>
                  <a:lnTo>
                    <a:pt x="37" y="58"/>
                  </a:lnTo>
                  <a:lnTo>
                    <a:pt x="49" y="57"/>
                  </a:lnTo>
                  <a:lnTo>
                    <a:pt x="57" y="46"/>
                  </a:lnTo>
                  <a:lnTo>
                    <a:pt x="57" y="34"/>
                  </a:lnTo>
                  <a:close/>
                </a:path>
              </a:pathLst>
            </a:custGeom>
            <a:noFill/>
            <a:ln w="954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 name="Picture 2968"/>
            <p:cNvPicPr>
              <a:picLocks noChangeAspect="1" noChangeArrowheads="1"/>
            </p:cNvPicPr>
            <p:nvPr/>
          </p:nvPicPr>
          <p:blipFill>
            <a:blip r:embed="rId12" cstate="print"/>
            <a:srcRect/>
            <a:stretch>
              <a:fillRect/>
            </a:stretch>
          </p:blipFill>
          <p:spPr bwMode="auto">
            <a:xfrm>
              <a:off x="7822" y="4378"/>
              <a:ext cx="73" cy="72"/>
            </a:xfrm>
            <a:prstGeom prst="rect">
              <a:avLst/>
            </a:prstGeom>
            <a:noFill/>
          </p:spPr>
        </p:pic>
        <p:sp>
          <p:nvSpPr>
            <p:cNvPr id="31" name="Freeform 2969"/>
            <p:cNvSpPr>
              <a:spLocks/>
            </p:cNvSpPr>
            <p:nvPr/>
          </p:nvSpPr>
          <p:spPr bwMode="auto">
            <a:xfrm>
              <a:off x="7822" y="4375"/>
              <a:ext cx="73" cy="75"/>
            </a:xfrm>
            <a:custGeom>
              <a:avLst/>
              <a:gdLst>
                <a:gd name="T0" fmla="*/ 66 w 73"/>
                <a:gd name="T1" fmla="*/ 4398 h 75"/>
                <a:gd name="T2" fmla="*/ 59 w 73"/>
                <a:gd name="T3" fmla="*/ 4388 h 75"/>
                <a:gd name="T4" fmla="*/ 52 w 73"/>
                <a:gd name="T5" fmla="*/ 4378 h 75"/>
                <a:gd name="T6" fmla="*/ 38 w 73"/>
                <a:gd name="T7" fmla="*/ 4376 h 75"/>
                <a:gd name="T8" fmla="*/ 29 w 73"/>
                <a:gd name="T9" fmla="*/ 4383 h 75"/>
                <a:gd name="T10" fmla="*/ 12 w 73"/>
                <a:gd name="T11" fmla="*/ 4389 h 75"/>
                <a:gd name="T12" fmla="*/ 0 w 73"/>
                <a:gd name="T13" fmla="*/ 4397 h 75"/>
                <a:gd name="T14" fmla="*/ 8 w 73"/>
                <a:gd name="T15" fmla="*/ 4411 h 75"/>
                <a:gd name="T16" fmla="*/ 16 w 73"/>
                <a:gd name="T17" fmla="*/ 4424 h 75"/>
                <a:gd name="T18" fmla="*/ 26 w 73"/>
                <a:gd name="T19" fmla="*/ 4437 h 75"/>
                <a:gd name="T20" fmla="*/ 36 w 73"/>
                <a:gd name="T21" fmla="*/ 4450 h 75"/>
                <a:gd name="T22" fmla="*/ 48 w 73"/>
                <a:gd name="T23" fmla="*/ 4442 h 75"/>
                <a:gd name="T24" fmla="*/ 60 w 73"/>
                <a:gd name="T25" fmla="*/ 4429 h 75"/>
                <a:gd name="T26" fmla="*/ 70 w 73"/>
                <a:gd name="T27" fmla="*/ 4422 h 75"/>
                <a:gd name="T28" fmla="*/ 72 w 73"/>
                <a:gd name="T29" fmla="*/ 4408 h 75"/>
                <a:gd name="T30" fmla="*/ 66 w 73"/>
                <a:gd name="T31" fmla="*/ 4398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 h="75">
                  <a:moveTo>
                    <a:pt x="66" y="22"/>
                  </a:moveTo>
                  <a:lnTo>
                    <a:pt x="59" y="12"/>
                  </a:lnTo>
                  <a:lnTo>
                    <a:pt x="52" y="2"/>
                  </a:lnTo>
                  <a:lnTo>
                    <a:pt x="38" y="0"/>
                  </a:lnTo>
                  <a:lnTo>
                    <a:pt x="29" y="7"/>
                  </a:lnTo>
                  <a:lnTo>
                    <a:pt x="12" y="13"/>
                  </a:lnTo>
                  <a:lnTo>
                    <a:pt x="0" y="21"/>
                  </a:lnTo>
                  <a:lnTo>
                    <a:pt x="8" y="35"/>
                  </a:lnTo>
                  <a:lnTo>
                    <a:pt x="16" y="48"/>
                  </a:lnTo>
                  <a:lnTo>
                    <a:pt x="26" y="61"/>
                  </a:lnTo>
                  <a:lnTo>
                    <a:pt x="36" y="74"/>
                  </a:lnTo>
                  <a:lnTo>
                    <a:pt x="48" y="66"/>
                  </a:lnTo>
                  <a:lnTo>
                    <a:pt x="60" y="53"/>
                  </a:lnTo>
                  <a:lnTo>
                    <a:pt x="70" y="46"/>
                  </a:lnTo>
                  <a:lnTo>
                    <a:pt x="72" y="32"/>
                  </a:lnTo>
                  <a:lnTo>
                    <a:pt x="66" y="22"/>
                  </a:lnTo>
                  <a:close/>
                </a:path>
              </a:pathLst>
            </a:custGeom>
            <a:noFill/>
            <a:ln w="954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2" name="Picture 2970"/>
            <p:cNvPicPr>
              <a:picLocks noChangeAspect="1" noChangeArrowheads="1"/>
            </p:cNvPicPr>
            <p:nvPr/>
          </p:nvPicPr>
          <p:blipFill>
            <a:blip r:embed="rId13" cstate="print"/>
            <a:srcRect/>
            <a:stretch>
              <a:fillRect/>
            </a:stretch>
          </p:blipFill>
          <p:spPr bwMode="auto">
            <a:xfrm>
              <a:off x="7902" y="4448"/>
              <a:ext cx="73" cy="67"/>
            </a:xfrm>
            <a:prstGeom prst="rect">
              <a:avLst/>
            </a:prstGeom>
            <a:noFill/>
          </p:spPr>
        </p:pic>
        <p:sp>
          <p:nvSpPr>
            <p:cNvPr id="33" name="Freeform 2971"/>
            <p:cNvSpPr>
              <a:spLocks/>
            </p:cNvSpPr>
            <p:nvPr/>
          </p:nvSpPr>
          <p:spPr bwMode="auto">
            <a:xfrm>
              <a:off x="7902" y="4445"/>
              <a:ext cx="73" cy="70"/>
            </a:xfrm>
            <a:custGeom>
              <a:avLst/>
              <a:gdLst>
                <a:gd name="T0" fmla="*/ 57 w 73"/>
                <a:gd name="T1" fmla="*/ 4455 h 70"/>
                <a:gd name="T2" fmla="*/ 46 w 73"/>
                <a:gd name="T3" fmla="*/ 4450 h 70"/>
                <a:gd name="T4" fmla="*/ 35 w 73"/>
                <a:gd name="T5" fmla="*/ 4445 h 70"/>
                <a:gd name="T6" fmla="*/ 22 w 73"/>
                <a:gd name="T7" fmla="*/ 4450 h 70"/>
                <a:gd name="T8" fmla="*/ 17 w 73"/>
                <a:gd name="T9" fmla="*/ 4460 h 70"/>
                <a:gd name="T10" fmla="*/ 6 w 73"/>
                <a:gd name="T11" fmla="*/ 4475 h 70"/>
                <a:gd name="T12" fmla="*/ 57 w 73"/>
                <a:gd name="T13" fmla="*/ 4515 h 70"/>
                <a:gd name="T14" fmla="*/ 63 w 73"/>
                <a:gd name="T15" fmla="*/ 4502 h 70"/>
                <a:gd name="T16" fmla="*/ 67 w 73"/>
                <a:gd name="T17" fmla="*/ 4484 h 70"/>
                <a:gd name="T18" fmla="*/ 72 w 73"/>
                <a:gd name="T19" fmla="*/ 4474 h 70"/>
                <a:gd name="T20" fmla="*/ 68 w 73"/>
                <a:gd name="T21" fmla="*/ 4461 h 70"/>
                <a:gd name="T22" fmla="*/ 57 w 73"/>
                <a:gd name="T23" fmla="*/ 4455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70">
                  <a:moveTo>
                    <a:pt x="57" y="10"/>
                  </a:moveTo>
                  <a:lnTo>
                    <a:pt x="46" y="5"/>
                  </a:lnTo>
                  <a:lnTo>
                    <a:pt x="35" y="0"/>
                  </a:lnTo>
                  <a:lnTo>
                    <a:pt x="22" y="5"/>
                  </a:lnTo>
                  <a:lnTo>
                    <a:pt x="17" y="15"/>
                  </a:lnTo>
                  <a:lnTo>
                    <a:pt x="6" y="30"/>
                  </a:lnTo>
                  <a:lnTo>
                    <a:pt x="57" y="70"/>
                  </a:lnTo>
                  <a:lnTo>
                    <a:pt x="63" y="57"/>
                  </a:lnTo>
                  <a:lnTo>
                    <a:pt x="67" y="39"/>
                  </a:lnTo>
                  <a:lnTo>
                    <a:pt x="72" y="29"/>
                  </a:lnTo>
                  <a:lnTo>
                    <a:pt x="68" y="16"/>
                  </a:lnTo>
                  <a:lnTo>
                    <a:pt x="57" y="10"/>
                  </a:lnTo>
                  <a:close/>
                </a:path>
              </a:pathLst>
            </a:custGeom>
            <a:noFill/>
            <a:ln w="954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4" name="Picture 2972"/>
            <p:cNvPicPr>
              <a:picLocks noChangeAspect="1" noChangeArrowheads="1"/>
            </p:cNvPicPr>
            <p:nvPr/>
          </p:nvPicPr>
          <p:blipFill>
            <a:blip r:embed="rId14" cstate="print"/>
            <a:srcRect/>
            <a:stretch>
              <a:fillRect/>
            </a:stretch>
          </p:blipFill>
          <p:spPr bwMode="auto">
            <a:xfrm>
              <a:off x="8016" y="4468"/>
              <a:ext cx="65" cy="57"/>
            </a:xfrm>
            <a:prstGeom prst="rect">
              <a:avLst/>
            </a:prstGeom>
            <a:noFill/>
          </p:spPr>
        </p:pic>
        <p:sp>
          <p:nvSpPr>
            <p:cNvPr id="35" name="Freeform 2973"/>
            <p:cNvSpPr>
              <a:spLocks/>
            </p:cNvSpPr>
            <p:nvPr/>
          </p:nvSpPr>
          <p:spPr bwMode="auto">
            <a:xfrm>
              <a:off x="8016" y="4467"/>
              <a:ext cx="65" cy="58"/>
            </a:xfrm>
            <a:custGeom>
              <a:avLst/>
              <a:gdLst>
                <a:gd name="T0" fmla="*/ 35 w 65"/>
                <a:gd name="T1" fmla="*/ 4469 h 58"/>
                <a:gd name="T2" fmla="*/ 23 w 65"/>
                <a:gd name="T3" fmla="*/ 4470 h 58"/>
                <a:gd name="T4" fmla="*/ 11 w 65"/>
                <a:gd name="T5" fmla="*/ 4471 h 58"/>
                <a:gd name="T6" fmla="*/ 2 w 65"/>
                <a:gd name="T7" fmla="*/ 4481 h 58"/>
                <a:gd name="T8" fmla="*/ 3 w 65"/>
                <a:gd name="T9" fmla="*/ 4493 h 58"/>
                <a:gd name="T10" fmla="*/ 0 w 65"/>
                <a:gd name="T11" fmla="*/ 4511 h 58"/>
                <a:gd name="T12" fmla="*/ 1 w 65"/>
                <a:gd name="T13" fmla="*/ 4525 h 58"/>
                <a:gd name="T14" fmla="*/ 17 w 65"/>
                <a:gd name="T15" fmla="*/ 4525 h 58"/>
                <a:gd name="T16" fmla="*/ 33 w 65"/>
                <a:gd name="T17" fmla="*/ 4525 h 58"/>
                <a:gd name="T18" fmla="*/ 49 w 65"/>
                <a:gd name="T19" fmla="*/ 4523 h 58"/>
                <a:gd name="T20" fmla="*/ 65 w 65"/>
                <a:gd name="T21" fmla="*/ 4520 h 58"/>
                <a:gd name="T22" fmla="*/ 63 w 65"/>
                <a:gd name="T23" fmla="*/ 4506 h 58"/>
                <a:gd name="T24" fmla="*/ 58 w 65"/>
                <a:gd name="T25" fmla="*/ 4489 h 58"/>
                <a:gd name="T26" fmla="*/ 57 w 65"/>
                <a:gd name="T27" fmla="*/ 4477 h 58"/>
                <a:gd name="T28" fmla="*/ 47 w 65"/>
                <a:gd name="T29" fmla="*/ 4468 h 58"/>
                <a:gd name="T30" fmla="*/ 35 w 65"/>
                <a:gd name="T31" fmla="*/ 4469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58">
                  <a:moveTo>
                    <a:pt x="35" y="1"/>
                  </a:moveTo>
                  <a:lnTo>
                    <a:pt x="23" y="2"/>
                  </a:lnTo>
                  <a:lnTo>
                    <a:pt x="11" y="3"/>
                  </a:lnTo>
                  <a:lnTo>
                    <a:pt x="2" y="13"/>
                  </a:lnTo>
                  <a:lnTo>
                    <a:pt x="3" y="25"/>
                  </a:lnTo>
                  <a:lnTo>
                    <a:pt x="0" y="43"/>
                  </a:lnTo>
                  <a:lnTo>
                    <a:pt x="1" y="57"/>
                  </a:lnTo>
                  <a:lnTo>
                    <a:pt x="17" y="57"/>
                  </a:lnTo>
                  <a:lnTo>
                    <a:pt x="33" y="57"/>
                  </a:lnTo>
                  <a:lnTo>
                    <a:pt x="49" y="55"/>
                  </a:lnTo>
                  <a:lnTo>
                    <a:pt x="65" y="52"/>
                  </a:lnTo>
                  <a:lnTo>
                    <a:pt x="63" y="38"/>
                  </a:lnTo>
                  <a:lnTo>
                    <a:pt x="58" y="21"/>
                  </a:lnTo>
                  <a:lnTo>
                    <a:pt x="57" y="9"/>
                  </a:lnTo>
                  <a:lnTo>
                    <a:pt x="47" y="0"/>
                  </a:lnTo>
                  <a:lnTo>
                    <a:pt x="35" y="1"/>
                  </a:lnTo>
                  <a:close/>
                </a:path>
              </a:pathLst>
            </a:custGeom>
            <a:noFill/>
            <a:ln w="954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6" name="Picture 2974"/>
            <p:cNvPicPr>
              <a:picLocks noChangeAspect="1" noChangeArrowheads="1"/>
            </p:cNvPicPr>
            <p:nvPr/>
          </p:nvPicPr>
          <p:blipFill>
            <a:blip r:embed="rId15" cstate="print"/>
            <a:srcRect/>
            <a:stretch>
              <a:fillRect/>
            </a:stretch>
          </p:blipFill>
          <p:spPr bwMode="auto">
            <a:xfrm>
              <a:off x="8113" y="4430"/>
              <a:ext cx="74" cy="70"/>
            </a:xfrm>
            <a:prstGeom prst="rect">
              <a:avLst/>
            </a:prstGeom>
            <a:noFill/>
          </p:spPr>
        </p:pic>
        <p:sp>
          <p:nvSpPr>
            <p:cNvPr id="37" name="Freeform 2975"/>
            <p:cNvSpPr>
              <a:spLocks/>
            </p:cNvSpPr>
            <p:nvPr/>
          </p:nvSpPr>
          <p:spPr bwMode="auto">
            <a:xfrm>
              <a:off x="8113" y="4427"/>
              <a:ext cx="74" cy="73"/>
            </a:xfrm>
            <a:custGeom>
              <a:avLst/>
              <a:gdLst>
                <a:gd name="T0" fmla="*/ 22 w 74"/>
                <a:gd name="T1" fmla="*/ 4435 h 73"/>
                <a:gd name="T2" fmla="*/ 12 w 74"/>
                <a:gd name="T3" fmla="*/ 4441 h 73"/>
                <a:gd name="T4" fmla="*/ 2 w 74"/>
                <a:gd name="T5" fmla="*/ 4448 h 73"/>
                <a:gd name="T6" fmla="*/ 0 w 74"/>
                <a:gd name="T7" fmla="*/ 4462 h 73"/>
                <a:gd name="T8" fmla="*/ 7 w 74"/>
                <a:gd name="T9" fmla="*/ 4472 h 73"/>
                <a:gd name="T10" fmla="*/ 14 w 74"/>
                <a:gd name="T11" fmla="*/ 4488 h 73"/>
                <a:gd name="T12" fmla="*/ 21 w 74"/>
                <a:gd name="T13" fmla="*/ 4500 h 73"/>
                <a:gd name="T14" fmla="*/ 35 w 74"/>
                <a:gd name="T15" fmla="*/ 4493 h 73"/>
                <a:gd name="T16" fmla="*/ 48 w 74"/>
                <a:gd name="T17" fmla="*/ 4484 h 73"/>
                <a:gd name="T18" fmla="*/ 61 w 74"/>
                <a:gd name="T19" fmla="*/ 4474 h 73"/>
                <a:gd name="T20" fmla="*/ 74 w 74"/>
                <a:gd name="T21" fmla="*/ 4464 h 73"/>
                <a:gd name="T22" fmla="*/ 66 w 74"/>
                <a:gd name="T23" fmla="*/ 4453 h 73"/>
                <a:gd name="T24" fmla="*/ 52 w 74"/>
                <a:gd name="T25" fmla="*/ 4440 h 73"/>
                <a:gd name="T26" fmla="*/ 46 w 74"/>
                <a:gd name="T27" fmla="*/ 4430 h 73"/>
                <a:gd name="T28" fmla="*/ 32 w 74"/>
                <a:gd name="T29" fmla="*/ 4428 h 73"/>
                <a:gd name="T30" fmla="*/ 22 w 74"/>
                <a:gd name="T31" fmla="*/ 4435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 h="73">
                  <a:moveTo>
                    <a:pt x="22" y="7"/>
                  </a:moveTo>
                  <a:lnTo>
                    <a:pt x="12" y="13"/>
                  </a:lnTo>
                  <a:lnTo>
                    <a:pt x="2" y="20"/>
                  </a:lnTo>
                  <a:lnTo>
                    <a:pt x="0" y="34"/>
                  </a:lnTo>
                  <a:lnTo>
                    <a:pt x="7" y="44"/>
                  </a:lnTo>
                  <a:lnTo>
                    <a:pt x="14" y="60"/>
                  </a:lnTo>
                  <a:lnTo>
                    <a:pt x="21" y="72"/>
                  </a:lnTo>
                  <a:lnTo>
                    <a:pt x="35" y="65"/>
                  </a:lnTo>
                  <a:lnTo>
                    <a:pt x="48" y="56"/>
                  </a:lnTo>
                  <a:lnTo>
                    <a:pt x="61" y="46"/>
                  </a:lnTo>
                  <a:lnTo>
                    <a:pt x="74" y="36"/>
                  </a:lnTo>
                  <a:lnTo>
                    <a:pt x="66" y="25"/>
                  </a:lnTo>
                  <a:lnTo>
                    <a:pt x="52" y="12"/>
                  </a:lnTo>
                  <a:lnTo>
                    <a:pt x="46" y="2"/>
                  </a:lnTo>
                  <a:lnTo>
                    <a:pt x="32" y="0"/>
                  </a:lnTo>
                  <a:lnTo>
                    <a:pt x="22" y="7"/>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8" name="Picture 2976"/>
            <p:cNvPicPr>
              <a:picLocks noChangeAspect="1" noChangeArrowheads="1"/>
            </p:cNvPicPr>
            <p:nvPr/>
          </p:nvPicPr>
          <p:blipFill>
            <a:blip r:embed="rId16" cstate="print"/>
            <a:srcRect/>
            <a:stretch>
              <a:fillRect/>
            </a:stretch>
          </p:blipFill>
          <p:spPr bwMode="auto">
            <a:xfrm>
              <a:off x="8182" y="4349"/>
              <a:ext cx="70" cy="70"/>
            </a:xfrm>
            <a:prstGeom prst="rect">
              <a:avLst/>
            </a:prstGeom>
            <a:noFill/>
          </p:spPr>
        </p:pic>
        <p:sp>
          <p:nvSpPr>
            <p:cNvPr id="39" name="Freeform 2977"/>
            <p:cNvSpPr>
              <a:spLocks/>
            </p:cNvSpPr>
            <p:nvPr/>
          </p:nvSpPr>
          <p:spPr bwMode="auto">
            <a:xfrm>
              <a:off x="8182" y="4346"/>
              <a:ext cx="70" cy="73"/>
            </a:xfrm>
            <a:custGeom>
              <a:avLst/>
              <a:gdLst>
                <a:gd name="T0" fmla="*/ 10 w 70"/>
                <a:gd name="T1" fmla="*/ 4362 h 73"/>
                <a:gd name="T2" fmla="*/ 5 w 70"/>
                <a:gd name="T3" fmla="*/ 4373 h 73"/>
                <a:gd name="T4" fmla="*/ 0 w 70"/>
                <a:gd name="T5" fmla="*/ 4384 h 73"/>
                <a:gd name="T6" fmla="*/ 4 w 70"/>
                <a:gd name="T7" fmla="*/ 4397 h 73"/>
                <a:gd name="T8" fmla="*/ 15 w 70"/>
                <a:gd name="T9" fmla="*/ 4402 h 73"/>
                <a:gd name="T10" fmla="*/ 29 w 70"/>
                <a:gd name="T11" fmla="*/ 4413 h 73"/>
                <a:gd name="T12" fmla="*/ 42 w 70"/>
                <a:gd name="T13" fmla="*/ 4419 h 73"/>
                <a:gd name="T14" fmla="*/ 50 w 70"/>
                <a:gd name="T15" fmla="*/ 4406 h 73"/>
                <a:gd name="T16" fmla="*/ 58 w 70"/>
                <a:gd name="T17" fmla="*/ 4392 h 73"/>
                <a:gd name="T18" fmla="*/ 64 w 70"/>
                <a:gd name="T19" fmla="*/ 4377 h 73"/>
                <a:gd name="T20" fmla="*/ 69 w 70"/>
                <a:gd name="T21" fmla="*/ 4362 h 73"/>
                <a:gd name="T22" fmla="*/ 57 w 70"/>
                <a:gd name="T23" fmla="*/ 4356 h 73"/>
                <a:gd name="T24" fmla="*/ 39 w 70"/>
                <a:gd name="T25" fmla="*/ 4352 h 73"/>
                <a:gd name="T26" fmla="*/ 28 w 70"/>
                <a:gd name="T27" fmla="*/ 4347 h 73"/>
                <a:gd name="T28" fmla="*/ 16 w 70"/>
                <a:gd name="T29" fmla="*/ 4351 h 73"/>
                <a:gd name="T30" fmla="*/ 10 w 70"/>
                <a:gd name="T31" fmla="*/ 4362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73">
                  <a:moveTo>
                    <a:pt x="10" y="15"/>
                  </a:moveTo>
                  <a:lnTo>
                    <a:pt x="5" y="26"/>
                  </a:lnTo>
                  <a:lnTo>
                    <a:pt x="0" y="37"/>
                  </a:lnTo>
                  <a:lnTo>
                    <a:pt x="4" y="50"/>
                  </a:lnTo>
                  <a:lnTo>
                    <a:pt x="15" y="55"/>
                  </a:lnTo>
                  <a:lnTo>
                    <a:pt x="29" y="66"/>
                  </a:lnTo>
                  <a:lnTo>
                    <a:pt x="42" y="72"/>
                  </a:lnTo>
                  <a:lnTo>
                    <a:pt x="50" y="59"/>
                  </a:lnTo>
                  <a:lnTo>
                    <a:pt x="58" y="45"/>
                  </a:lnTo>
                  <a:lnTo>
                    <a:pt x="64" y="30"/>
                  </a:lnTo>
                  <a:lnTo>
                    <a:pt x="69" y="15"/>
                  </a:lnTo>
                  <a:lnTo>
                    <a:pt x="57" y="9"/>
                  </a:lnTo>
                  <a:lnTo>
                    <a:pt x="39" y="5"/>
                  </a:lnTo>
                  <a:lnTo>
                    <a:pt x="28" y="0"/>
                  </a:lnTo>
                  <a:lnTo>
                    <a:pt x="16" y="4"/>
                  </a:lnTo>
                  <a:lnTo>
                    <a:pt x="10" y="15"/>
                  </a:lnTo>
                  <a:close/>
                </a:path>
              </a:pathLst>
            </a:custGeom>
            <a:noFill/>
            <a:ln w="954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0" name="Picture 2978"/>
            <p:cNvPicPr>
              <a:picLocks noChangeAspect="1" noChangeArrowheads="1"/>
            </p:cNvPicPr>
            <p:nvPr/>
          </p:nvPicPr>
          <p:blipFill>
            <a:blip r:embed="rId17" cstate="print"/>
            <a:srcRect/>
            <a:stretch>
              <a:fillRect/>
            </a:stretch>
          </p:blipFill>
          <p:spPr bwMode="auto">
            <a:xfrm>
              <a:off x="8205" y="4240"/>
              <a:ext cx="58" cy="65"/>
            </a:xfrm>
            <a:prstGeom prst="rect">
              <a:avLst/>
            </a:prstGeom>
            <a:noFill/>
          </p:spPr>
        </p:pic>
        <p:sp>
          <p:nvSpPr>
            <p:cNvPr id="41" name="Freeform 2979"/>
            <p:cNvSpPr>
              <a:spLocks/>
            </p:cNvSpPr>
            <p:nvPr/>
          </p:nvSpPr>
          <p:spPr bwMode="auto">
            <a:xfrm>
              <a:off x="8205" y="4240"/>
              <a:ext cx="58" cy="65"/>
            </a:xfrm>
            <a:custGeom>
              <a:avLst/>
              <a:gdLst>
                <a:gd name="T0" fmla="*/ 1 w 58"/>
                <a:gd name="T1" fmla="*/ 4271 h 65"/>
                <a:gd name="T2" fmla="*/ 1 w 58"/>
                <a:gd name="T3" fmla="*/ 4283 h 65"/>
                <a:gd name="T4" fmla="*/ 2 w 58"/>
                <a:gd name="T5" fmla="*/ 4295 h 65"/>
                <a:gd name="T6" fmla="*/ 13 w 58"/>
                <a:gd name="T7" fmla="*/ 4304 h 65"/>
                <a:gd name="T8" fmla="*/ 25 w 58"/>
                <a:gd name="T9" fmla="*/ 4303 h 65"/>
                <a:gd name="T10" fmla="*/ 42 w 58"/>
                <a:gd name="T11" fmla="*/ 4305 h 65"/>
                <a:gd name="T12" fmla="*/ 56 w 58"/>
                <a:gd name="T13" fmla="*/ 4305 h 65"/>
                <a:gd name="T14" fmla="*/ 57 w 58"/>
                <a:gd name="T15" fmla="*/ 4289 h 65"/>
                <a:gd name="T16" fmla="*/ 56 w 58"/>
                <a:gd name="T17" fmla="*/ 4273 h 65"/>
                <a:gd name="T18" fmla="*/ 54 w 58"/>
                <a:gd name="T19" fmla="*/ 4257 h 65"/>
                <a:gd name="T20" fmla="*/ 52 w 58"/>
                <a:gd name="T21" fmla="*/ 4241 h 65"/>
                <a:gd name="T22" fmla="*/ 38 w 58"/>
                <a:gd name="T23" fmla="*/ 4242 h 65"/>
                <a:gd name="T24" fmla="*/ 20 w 58"/>
                <a:gd name="T25" fmla="*/ 4247 h 65"/>
                <a:gd name="T26" fmla="*/ 9 w 58"/>
                <a:gd name="T27" fmla="*/ 4248 h 65"/>
                <a:gd name="T28" fmla="*/ 0 w 58"/>
                <a:gd name="T29" fmla="*/ 4259 h 65"/>
                <a:gd name="T30" fmla="*/ 1 w 58"/>
                <a:gd name="T31" fmla="*/ 427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 h="65">
                  <a:moveTo>
                    <a:pt x="1" y="30"/>
                  </a:moveTo>
                  <a:lnTo>
                    <a:pt x="1" y="42"/>
                  </a:lnTo>
                  <a:lnTo>
                    <a:pt x="2" y="54"/>
                  </a:lnTo>
                  <a:lnTo>
                    <a:pt x="13" y="63"/>
                  </a:lnTo>
                  <a:lnTo>
                    <a:pt x="25" y="62"/>
                  </a:lnTo>
                  <a:lnTo>
                    <a:pt x="42" y="64"/>
                  </a:lnTo>
                  <a:lnTo>
                    <a:pt x="56" y="64"/>
                  </a:lnTo>
                  <a:lnTo>
                    <a:pt x="57" y="48"/>
                  </a:lnTo>
                  <a:lnTo>
                    <a:pt x="56" y="32"/>
                  </a:lnTo>
                  <a:lnTo>
                    <a:pt x="54" y="16"/>
                  </a:lnTo>
                  <a:lnTo>
                    <a:pt x="52" y="0"/>
                  </a:lnTo>
                  <a:lnTo>
                    <a:pt x="38" y="1"/>
                  </a:lnTo>
                  <a:lnTo>
                    <a:pt x="20" y="6"/>
                  </a:lnTo>
                  <a:lnTo>
                    <a:pt x="9" y="7"/>
                  </a:lnTo>
                  <a:lnTo>
                    <a:pt x="0" y="18"/>
                  </a:lnTo>
                  <a:lnTo>
                    <a:pt x="1" y="30"/>
                  </a:lnTo>
                  <a:close/>
                </a:path>
              </a:pathLst>
            </a:custGeom>
            <a:noFill/>
            <a:ln w="954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2" name="Picture 2980"/>
            <p:cNvPicPr>
              <a:picLocks noChangeAspect="1" noChangeArrowheads="1"/>
            </p:cNvPicPr>
            <p:nvPr/>
          </p:nvPicPr>
          <p:blipFill>
            <a:blip r:embed="rId18" cstate="print"/>
            <a:srcRect/>
            <a:stretch>
              <a:fillRect/>
            </a:stretch>
          </p:blipFill>
          <p:spPr bwMode="auto">
            <a:xfrm>
              <a:off x="8165" y="4133"/>
              <a:ext cx="73" cy="75"/>
            </a:xfrm>
            <a:prstGeom prst="rect">
              <a:avLst/>
            </a:prstGeom>
            <a:noFill/>
          </p:spPr>
        </p:pic>
        <p:sp>
          <p:nvSpPr>
            <p:cNvPr id="43" name="Freeform 2981"/>
            <p:cNvSpPr>
              <a:spLocks/>
            </p:cNvSpPr>
            <p:nvPr/>
          </p:nvSpPr>
          <p:spPr bwMode="auto">
            <a:xfrm>
              <a:off x="8165" y="4133"/>
              <a:ext cx="73" cy="75"/>
            </a:xfrm>
            <a:custGeom>
              <a:avLst/>
              <a:gdLst>
                <a:gd name="T0" fmla="*/ 6 w 73"/>
                <a:gd name="T1" fmla="*/ 4185 h 75"/>
                <a:gd name="T2" fmla="*/ 13 w 73"/>
                <a:gd name="T3" fmla="*/ 4195 h 75"/>
                <a:gd name="T4" fmla="*/ 20 w 73"/>
                <a:gd name="T5" fmla="*/ 4205 h 75"/>
                <a:gd name="T6" fmla="*/ 34 w 73"/>
                <a:gd name="T7" fmla="*/ 4207 h 75"/>
                <a:gd name="T8" fmla="*/ 43 w 73"/>
                <a:gd name="T9" fmla="*/ 4201 h 75"/>
                <a:gd name="T10" fmla="*/ 60 w 73"/>
                <a:gd name="T11" fmla="*/ 4194 h 75"/>
                <a:gd name="T12" fmla="*/ 72 w 73"/>
                <a:gd name="T13" fmla="*/ 4186 h 75"/>
                <a:gd name="T14" fmla="*/ 64 w 73"/>
                <a:gd name="T15" fmla="*/ 4172 h 75"/>
                <a:gd name="T16" fmla="*/ 56 w 73"/>
                <a:gd name="T17" fmla="*/ 4159 h 75"/>
                <a:gd name="T18" fmla="*/ 46 w 73"/>
                <a:gd name="T19" fmla="*/ 4146 h 75"/>
                <a:gd name="T20" fmla="*/ 36 w 73"/>
                <a:gd name="T21" fmla="*/ 4133 h 75"/>
                <a:gd name="T22" fmla="*/ 24 w 73"/>
                <a:gd name="T23" fmla="*/ 4142 h 75"/>
                <a:gd name="T24" fmla="*/ 12 w 73"/>
                <a:gd name="T25" fmla="*/ 4155 h 75"/>
                <a:gd name="T26" fmla="*/ 2 w 73"/>
                <a:gd name="T27" fmla="*/ 4161 h 75"/>
                <a:gd name="T28" fmla="*/ 0 w 73"/>
                <a:gd name="T29" fmla="*/ 4175 h 75"/>
                <a:gd name="T30" fmla="*/ 6 w 73"/>
                <a:gd name="T31" fmla="*/ 418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 h="75">
                  <a:moveTo>
                    <a:pt x="6" y="52"/>
                  </a:moveTo>
                  <a:lnTo>
                    <a:pt x="13" y="62"/>
                  </a:lnTo>
                  <a:lnTo>
                    <a:pt x="20" y="72"/>
                  </a:lnTo>
                  <a:lnTo>
                    <a:pt x="34" y="74"/>
                  </a:lnTo>
                  <a:lnTo>
                    <a:pt x="43" y="68"/>
                  </a:lnTo>
                  <a:lnTo>
                    <a:pt x="60" y="61"/>
                  </a:lnTo>
                  <a:lnTo>
                    <a:pt x="72" y="53"/>
                  </a:lnTo>
                  <a:lnTo>
                    <a:pt x="64" y="39"/>
                  </a:lnTo>
                  <a:lnTo>
                    <a:pt x="56" y="26"/>
                  </a:lnTo>
                  <a:lnTo>
                    <a:pt x="46" y="13"/>
                  </a:lnTo>
                  <a:lnTo>
                    <a:pt x="36" y="0"/>
                  </a:lnTo>
                  <a:lnTo>
                    <a:pt x="24" y="9"/>
                  </a:lnTo>
                  <a:lnTo>
                    <a:pt x="12" y="22"/>
                  </a:lnTo>
                  <a:lnTo>
                    <a:pt x="2" y="28"/>
                  </a:lnTo>
                  <a:lnTo>
                    <a:pt x="0" y="42"/>
                  </a:lnTo>
                  <a:lnTo>
                    <a:pt x="6" y="52"/>
                  </a:lnTo>
                  <a:close/>
                </a:path>
              </a:pathLst>
            </a:custGeom>
            <a:noFill/>
            <a:ln w="954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4" name="Picture 2982"/>
            <p:cNvPicPr>
              <a:picLocks noChangeAspect="1" noChangeArrowheads="1"/>
            </p:cNvPicPr>
            <p:nvPr/>
          </p:nvPicPr>
          <p:blipFill>
            <a:blip r:embed="rId19" cstate="print"/>
            <a:srcRect/>
            <a:stretch>
              <a:fillRect/>
            </a:stretch>
          </p:blipFill>
          <p:spPr bwMode="auto">
            <a:xfrm>
              <a:off x="8084" y="4068"/>
              <a:ext cx="73" cy="70"/>
            </a:xfrm>
            <a:prstGeom prst="rect">
              <a:avLst/>
            </a:prstGeom>
            <a:noFill/>
          </p:spPr>
        </p:pic>
        <p:sp>
          <p:nvSpPr>
            <p:cNvPr id="45" name="Freeform 2983"/>
            <p:cNvSpPr>
              <a:spLocks/>
            </p:cNvSpPr>
            <p:nvPr/>
          </p:nvSpPr>
          <p:spPr bwMode="auto">
            <a:xfrm>
              <a:off x="8084" y="4068"/>
              <a:ext cx="73" cy="70"/>
            </a:xfrm>
            <a:custGeom>
              <a:avLst/>
              <a:gdLst>
                <a:gd name="T0" fmla="*/ 15 w 73"/>
                <a:gd name="T1" fmla="*/ 4128 h 70"/>
                <a:gd name="T2" fmla="*/ 26 w 73"/>
                <a:gd name="T3" fmla="*/ 4133 h 70"/>
                <a:gd name="T4" fmla="*/ 37 w 73"/>
                <a:gd name="T5" fmla="*/ 4138 h 70"/>
                <a:gd name="T6" fmla="*/ 50 w 73"/>
                <a:gd name="T7" fmla="*/ 4134 h 70"/>
                <a:gd name="T8" fmla="*/ 55 w 73"/>
                <a:gd name="T9" fmla="*/ 4123 h 70"/>
                <a:gd name="T10" fmla="*/ 66 w 73"/>
                <a:gd name="T11" fmla="*/ 4108 h 70"/>
                <a:gd name="T12" fmla="*/ 15 w 73"/>
                <a:gd name="T13" fmla="*/ 4068 h 70"/>
                <a:gd name="T14" fmla="*/ 9 w 73"/>
                <a:gd name="T15" fmla="*/ 4081 h 70"/>
                <a:gd name="T16" fmla="*/ 5 w 73"/>
                <a:gd name="T17" fmla="*/ 4099 h 70"/>
                <a:gd name="T18" fmla="*/ 0 w 73"/>
                <a:gd name="T19" fmla="*/ 4109 h 70"/>
                <a:gd name="T20" fmla="*/ 4 w 73"/>
                <a:gd name="T21" fmla="*/ 4122 h 70"/>
                <a:gd name="T22" fmla="*/ 15 w 73"/>
                <a:gd name="T23" fmla="*/ 4128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70">
                  <a:moveTo>
                    <a:pt x="15" y="60"/>
                  </a:moveTo>
                  <a:lnTo>
                    <a:pt x="26" y="65"/>
                  </a:lnTo>
                  <a:lnTo>
                    <a:pt x="37" y="70"/>
                  </a:lnTo>
                  <a:lnTo>
                    <a:pt x="50" y="66"/>
                  </a:lnTo>
                  <a:lnTo>
                    <a:pt x="55" y="55"/>
                  </a:lnTo>
                  <a:lnTo>
                    <a:pt x="66" y="40"/>
                  </a:lnTo>
                  <a:lnTo>
                    <a:pt x="15" y="0"/>
                  </a:lnTo>
                  <a:lnTo>
                    <a:pt x="9" y="13"/>
                  </a:lnTo>
                  <a:lnTo>
                    <a:pt x="5" y="31"/>
                  </a:lnTo>
                  <a:lnTo>
                    <a:pt x="0" y="41"/>
                  </a:lnTo>
                  <a:lnTo>
                    <a:pt x="4" y="54"/>
                  </a:lnTo>
                  <a:lnTo>
                    <a:pt x="15" y="60"/>
                  </a:lnTo>
                  <a:close/>
                </a:path>
              </a:pathLst>
            </a:custGeom>
            <a:noFill/>
            <a:ln w="954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6" name="Picture 2984"/>
            <p:cNvPicPr>
              <a:picLocks noChangeAspect="1" noChangeArrowheads="1"/>
            </p:cNvPicPr>
            <p:nvPr/>
          </p:nvPicPr>
          <p:blipFill>
            <a:blip r:embed="rId20" cstate="print"/>
            <a:srcRect/>
            <a:stretch>
              <a:fillRect/>
            </a:stretch>
          </p:blipFill>
          <p:spPr bwMode="auto">
            <a:xfrm>
              <a:off x="7584" y="2894"/>
              <a:ext cx="151" cy="151"/>
            </a:xfrm>
            <a:prstGeom prst="rect">
              <a:avLst/>
            </a:prstGeom>
            <a:noFill/>
          </p:spPr>
        </p:pic>
        <p:pic>
          <p:nvPicPr>
            <p:cNvPr id="47" name="Picture 2985"/>
            <p:cNvPicPr>
              <a:picLocks noChangeAspect="1" noChangeArrowheads="1"/>
            </p:cNvPicPr>
            <p:nvPr/>
          </p:nvPicPr>
          <p:blipFill>
            <a:blip r:embed="rId21" cstate="print"/>
            <a:srcRect/>
            <a:stretch>
              <a:fillRect/>
            </a:stretch>
          </p:blipFill>
          <p:spPr bwMode="auto">
            <a:xfrm>
              <a:off x="7856" y="3762"/>
              <a:ext cx="65" cy="66"/>
            </a:xfrm>
            <a:prstGeom prst="rect">
              <a:avLst/>
            </a:prstGeom>
            <a:noFill/>
          </p:spPr>
        </p:pic>
        <p:sp>
          <p:nvSpPr>
            <p:cNvPr id="48" name="Freeform 2986"/>
            <p:cNvSpPr>
              <a:spLocks/>
            </p:cNvSpPr>
            <p:nvPr/>
          </p:nvSpPr>
          <p:spPr bwMode="auto">
            <a:xfrm>
              <a:off x="7856" y="3762"/>
              <a:ext cx="65" cy="65"/>
            </a:xfrm>
            <a:custGeom>
              <a:avLst/>
              <a:gdLst>
                <a:gd name="T0" fmla="*/ 1 w 65"/>
                <a:gd name="T1" fmla="*/ 3804 h 65"/>
                <a:gd name="T2" fmla="*/ 37 w 65"/>
                <a:gd name="T3" fmla="*/ 3762 h 65"/>
                <a:gd name="T4" fmla="*/ 49 w 65"/>
                <a:gd name="T5" fmla="*/ 3766 h 65"/>
                <a:gd name="T6" fmla="*/ 58 w 65"/>
                <a:gd name="T7" fmla="*/ 3774 h 65"/>
                <a:gd name="T8" fmla="*/ 64 w 65"/>
                <a:gd name="T9" fmla="*/ 3786 h 65"/>
                <a:gd name="T10" fmla="*/ 65 w 65"/>
                <a:gd name="T11" fmla="*/ 3799 h 65"/>
                <a:gd name="T12" fmla="*/ 61 w 65"/>
                <a:gd name="T13" fmla="*/ 3811 h 65"/>
                <a:gd name="T14" fmla="*/ 53 w 65"/>
                <a:gd name="T15" fmla="*/ 3820 h 65"/>
                <a:gd name="T16" fmla="*/ 41 w 65"/>
                <a:gd name="T17" fmla="*/ 3826 h 65"/>
                <a:gd name="T18" fmla="*/ 28 w 65"/>
                <a:gd name="T19" fmla="*/ 3827 h 65"/>
                <a:gd name="T20" fmla="*/ 17 w 65"/>
                <a:gd name="T21" fmla="*/ 3823 h 65"/>
                <a:gd name="T22" fmla="*/ 7 w 65"/>
                <a:gd name="T23" fmla="*/ 3815 h 65"/>
                <a:gd name="T24" fmla="*/ 1 w 65"/>
                <a:gd name="T25" fmla="*/ 3804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65">
                  <a:moveTo>
                    <a:pt x="1" y="42"/>
                  </a:moveTo>
                  <a:lnTo>
                    <a:pt x="37" y="0"/>
                  </a:lnTo>
                  <a:lnTo>
                    <a:pt x="49" y="4"/>
                  </a:lnTo>
                  <a:lnTo>
                    <a:pt x="58" y="12"/>
                  </a:lnTo>
                  <a:lnTo>
                    <a:pt x="64" y="24"/>
                  </a:lnTo>
                  <a:lnTo>
                    <a:pt x="65" y="37"/>
                  </a:lnTo>
                  <a:lnTo>
                    <a:pt x="61" y="49"/>
                  </a:lnTo>
                  <a:lnTo>
                    <a:pt x="53" y="58"/>
                  </a:lnTo>
                  <a:lnTo>
                    <a:pt x="41" y="64"/>
                  </a:lnTo>
                  <a:lnTo>
                    <a:pt x="28" y="65"/>
                  </a:lnTo>
                  <a:lnTo>
                    <a:pt x="17" y="61"/>
                  </a:lnTo>
                  <a:lnTo>
                    <a:pt x="7" y="53"/>
                  </a:lnTo>
                  <a:lnTo>
                    <a:pt x="1" y="42"/>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9" name="Picture 2987"/>
            <p:cNvPicPr>
              <a:picLocks noChangeAspect="1" noChangeArrowheads="1"/>
            </p:cNvPicPr>
            <p:nvPr/>
          </p:nvPicPr>
          <p:blipFill>
            <a:blip r:embed="rId22" cstate="print"/>
            <a:srcRect/>
            <a:stretch>
              <a:fillRect/>
            </a:stretch>
          </p:blipFill>
          <p:spPr bwMode="auto">
            <a:xfrm>
              <a:off x="8111" y="3968"/>
              <a:ext cx="65" cy="66"/>
            </a:xfrm>
            <a:prstGeom prst="rect">
              <a:avLst/>
            </a:prstGeom>
            <a:noFill/>
          </p:spPr>
        </p:pic>
        <p:sp>
          <p:nvSpPr>
            <p:cNvPr id="50" name="Freeform 2988"/>
            <p:cNvSpPr>
              <a:spLocks/>
            </p:cNvSpPr>
            <p:nvPr/>
          </p:nvSpPr>
          <p:spPr bwMode="auto">
            <a:xfrm>
              <a:off x="8111" y="3968"/>
              <a:ext cx="65" cy="65"/>
            </a:xfrm>
            <a:custGeom>
              <a:avLst/>
              <a:gdLst>
                <a:gd name="T0" fmla="*/ 1 w 65"/>
                <a:gd name="T1" fmla="*/ 4010 h 65"/>
                <a:gd name="T2" fmla="*/ 36 w 65"/>
                <a:gd name="T3" fmla="*/ 3968 h 65"/>
                <a:gd name="T4" fmla="*/ 48 w 65"/>
                <a:gd name="T5" fmla="*/ 3972 h 65"/>
                <a:gd name="T6" fmla="*/ 58 w 65"/>
                <a:gd name="T7" fmla="*/ 3981 h 65"/>
                <a:gd name="T8" fmla="*/ 63 w 65"/>
                <a:gd name="T9" fmla="*/ 3992 h 65"/>
                <a:gd name="T10" fmla="*/ 64 w 65"/>
                <a:gd name="T11" fmla="*/ 4005 h 65"/>
                <a:gd name="T12" fmla="*/ 60 w 65"/>
                <a:gd name="T13" fmla="*/ 4017 h 65"/>
                <a:gd name="T14" fmla="*/ 52 w 65"/>
                <a:gd name="T15" fmla="*/ 4026 h 65"/>
                <a:gd name="T16" fmla="*/ 41 w 65"/>
                <a:gd name="T17" fmla="*/ 4032 h 65"/>
                <a:gd name="T18" fmla="*/ 28 w 65"/>
                <a:gd name="T19" fmla="*/ 4033 h 65"/>
                <a:gd name="T20" fmla="*/ 16 w 65"/>
                <a:gd name="T21" fmla="*/ 4029 h 65"/>
                <a:gd name="T22" fmla="*/ 7 w 65"/>
                <a:gd name="T23" fmla="*/ 4021 h 65"/>
                <a:gd name="T24" fmla="*/ 1 w 65"/>
                <a:gd name="T25" fmla="*/ 401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65">
                  <a:moveTo>
                    <a:pt x="1" y="42"/>
                  </a:moveTo>
                  <a:lnTo>
                    <a:pt x="36" y="0"/>
                  </a:lnTo>
                  <a:lnTo>
                    <a:pt x="48" y="4"/>
                  </a:lnTo>
                  <a:lnTo>
                    <a:pt x="58" y="13"/>
                  </a:lnTo>
                  <a:lnTo>
                    <a:pt x="63" y="24"/>
                  </a:lnTo>
                  <a:lnTo>
                    <a:pt x="64" y="37"/>
                  </a:lnTo>
                  <a:lnTo>
                    <a:pt x="60" y="49"/>
                  </a:lnTo>
                  <a:lnTo>
                    <a:pt x="52" y="58"/>
                  </a:lnTo>
                  <a:lnTo>
                    <a:pt x="41" y="64"/>
                  </a:lnTo>
                  <a:lnTo>
                    <a:pt x="28" y="65"/>
                  </a:lnTo>
                  <a:lnTo>
                    <a:pt x="16" y="61"/>
                  </a:lnTo>
                  <a:lnTo>
                    <a:pt x="7" y="53"/>
                  </a:lnTo>
                  <a:lnTo>
                    <a:pt x="1" y="42"/>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1" name="Picture 2989"/>
            <p:cNvPicPr>
              <a:picLocks noChangeAspect="1" noChangeArrowheads="1"/>
            </p:cNvPicPr>
            <p:nvPr/>
          </p:nvPicPr>
          <p:blipFill>
            <a:blip r:embed="rId23" cstate="print"/>
            <a:srcRect/>
            <a:stretch>
              <a:fillRect/>
            </a:stretch>
          </p:blipFill>
          <p:spPr bwMode="auto">
            <a:xfrm>
              <a:off x="8272" y="4342"/>
              <a:ext cx="65" cy="66"/>
            </a:xfrm>
            <a:prstGeom prst="rect">
              <a:avLst/>
            </a:prstGeom>
            <a:noFill/>
          </p:spPr>
        </p:pic>
        <p:sp>
          <p:nvSpPr>
            <p:cNvPr id="52" name="Freeform 2990"/>
            <p:cNvSpPr>
              <a:spLocks/>
            </p:cNvSpPr>
            <p:nvPr/>
          </p:nvSpPr>
          <p:spPr bwMode="auto">
            <a:xfrm>
              <a:off x="8272" y="4342"/>
              <a:ext cx="65" cy="65"/>
            </a:xfrm>
            <a:custGeom>
              <a:avLst/>
              <a:gdLst>
                <a:gd name="T0" fmla="*/ 1 w 65"/>
                <a:gd name="T1" fmla="*/ 4384 h 65"/>
                <a:gd name="T2" fmla="*/ 36 w 65"/>
                <a:gd name="T3" fmla="*/ 4343 h 65"/>
                <a:gd name="T4" fmla="*/ 48 w 65"/>
                <a:gd name="T5" fmla="*/ 4347 h 65"/>
                <a:gd name="T6" fmla="*/ 58 w 65"/>
                <a:gd name="T7" fmla="*/ 4355 h 65"/>
                <a:gd name="T8" fmla="*/ 64 w 65"/>
                <a:gd name="T9" fmla="*/ 4367 h 65"/>
                <a:gd name="T10" fmla="*/ 64 w 65"/>
                <a:gd name="T11" fmla="*/ 4380 h 65"/>
                <a:gd name="T12" fmla="*/ 61 w 65"/>
                <a:gd name="T13" fmla="*/ 4391 h 65"/>
                <a:gd name="T14" fmla="*/ 52 w 65"/>
                <a:gd name="T15" fmla="*/ 4401 h 65"/>
                <a:gd name="T16" fmla="*/ 41 w 65"/>
                <a:gd name="T17" fmla="*/ 4407 h 65"/>
                <a:gd name="T18" fmla="*/ 28 w 65"/>
                <a:gd name="T19" fmla="*/ 4408 h 65"/>
                <a:gd name="T20" fmla="*/ 16 w 65"/>
                <a:gd name="T21" fmla="*/ 4404 h 65"/>
                <a:gd name="T22" fmla="*/ 7 w 65"/>
                <a:gd name="T23" fmla="*/ 4396 h 65"/>
                <a:gd name="T24" fmla="*/ 1 w 65"/>
                <a:gd name="T25" fmla="*/ 4384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65">
                  <a:moveTo>
                    <a:pt x="1" y="41"/>
                  </a:moveTo>
                  <a:lnTo>
                    <a:pt x="36" y="0"/>
                  </a:lnTo>
                  <a:lnTo>
                    <a:pt x="48" y="4"/>
                  </a:lnTo>
                  <a:lnTo>
                    <a:pt x="58" y="12"/>
                  </a:lnTo>
                  <a:lnTo>
                    <a:pt x="64" y="24"/>
                  </a:lnTo>
                  <a:lnTo>
                    <a:pt x="64" y="37"/>
                  </a:lnTo>
                  <a:lnTo>
                    <a:pt x="61" y="48"/>
                  </a:lnTo>
                  <a:lnTo>
                    <a:pt x="52" y="58"/>
                  </a:lnTo>
                  <a:lnTo>
                    <a:pt x="41" y="64"/>
                  </a:lnTo>
                  <a:lnTo>
                    <a:pt x="28" y="65"/>
                  </a:lnTo>
                  <a:lnTo>
                    <a:pt x="16" y="61"/>
                  </a:lnTo>
                  <a:lnTo>
                    <a:pt x="7" y="53"/>
                  </a:lnTo>
                  <a:lnTo>
                    <a:pt x="1" y="41"/>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3" name="Picture 2991"/>
            <p:cNvPicPr>
              <a:picLocks noChangeAspect="1" noChangeArrowheads="1"/>
            </p:cNvPicPr>
            <p:nvPr/>
          </p:nvPicPr>
          <p:blipFill>
            <a:blip r:embed="rId24" cstate="print"/>
            <a:srcRect/>
            <a:stretch>
              <a:fillRect/>
            </a:stretch>
          </p:blipFill>
          <p:spPr bwMode="auto">
            <a:xfrm>
              <a:off x="7743" y="4070"/>
              <a:ext cx="65" cy="66"/>
            </a:xfrm>
            <a:prstGeom prst="rect">
              <a:avLst/>
            </a:prstGeom>
            <a:noFill/>
          </p:spPr>
        </p:pic>
        <p:sp>
          <p:nvSpPr>
            <p:cNvPr id="54" name="Freeform 2992"/>
            <p:cNvSpPr>
              <a:spLocks/>
            </p:cNvSpPr>
            <p:nvPr/>
          </p:nvSpPr>
          <p:spPr bwMode="auto">
            <a:xfrm>
              <a:off x="7743" y="4071"/>
              <a:ext cx="65" cy="65"/>
            </a:xfrm>
            <a:custGeom>
              <a:avLst/>
              <a:gdLst>
                <a:gd name="T0" fmla="*/ 63 w 65"/>
                <a:gd name="T1" fmla="*/ 4095 h 65"/>
                <a:gd name="T2" fmla="*/ 58 w 65"/>
                <a:gd name="T3" fmla="*/ 4083 h 65"/>
                <a:gd name="T4" fmla="*/ 48 w 65"/>
                <a:gd name="T5" fmla="*/ 4075 h 65"/>
                <a:gd name="T6" fmla="*/ 36 w 65"/>
                <a:gd name="T7" fmla="*/ 4071 h 65"/>
                <a:gd name="T8" fmla="*/ 23 w 65"/>
                <a:gd name="T9" fmla="*/ 4072 h 65"/>
                <a:gd name="T10" fmla="*/ 12 w 65"/>
                <a:gd name="T11" fmla="*/ 4078 h 65"/>
                <a:gd name="T12" fmla="*/ 4 w 65"/>
                <a:gd name="T13" fmla="*/ 4088 h 65"/>
                <a:gd name="T14" fmla="*/ 0 w 65"/>
                <a:gd name="T15" fmla="*/ 4099 h 65"/>
                <a:gd name="T16" fmla="*/ 1 w 65"/>
                <a:gd name="T17" fmla="*/ 4112 h 65"/>
                <a:gd name="T18" fmla="*/ 7 w 65"/>
                <a:gd name="T19" fmla="*/ 4124 h 65"/>
                <a:gd name="T20" fmla="*/ 16 w 65"/>
                <a:gd name="T21" fmla="*/ 4132 h 65"/>
                <a:gd name="T22" fmla="*/ 28 w 65"/>
                <a:gd name="T23" fmla="*/ 4136 h 65"/>
                <a:gd name="T24" fmla="*/ 41 w 65"/>
                <a:gd name="T25" fmla="*/ 4135 h 65"/>
                <a:gd name="T26" fmla="*/ 52 w 65"/>
                <a:gd name="T27" fmla="*/ 4129 h 65"/>
                <a:gd name="T28" fmla="*/ 60 w 65"/>
                <a:gd name="T29" fmla="*/ 4120 h 65"/>
                <a:gd name="T30" fmla="*/ 64 w 65"/>
                <a:gd name="T31" fmla="*/ 4108 h 65"/>
                <a:gd name="T32" fmla="*/ 63 w 65"/>
                <a:gd name="T33" fmla="*/ 409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65">
                  <a:moveTo>
                    <a:pt x="63" y="24"/>
                  </a:moveTo>
                  <a:lnTo>
                    <a:pt x="58" y="12"/>
                  </a:lnTo>
                  <a:lnTo>
                    <a:pt x="48" y="4"/>
                  </a:lnTo>
                  <a:lnTo>
                    <a:pt x="36" y="0"/>
                  </a:lnTo>
                  <a:lnTo>
                    <a:pt x="23" y="1"/>
                  </a:lnTo>
                  <a:lnTo>
                    <a:pt x="12" y="7"/>
                  </a:lnTo>
                  <a:lnTo>
                    <a:pt x="4" y="17"/>
                  </a:lnTo>
                  <a:lnTo>
                    <a:pt x="0" y="28"/>
                  </a:lnTo>
                  <a:lnTo>
                    <a:pt x="1" y="41"/>
                  </a:lnTo>
                  <a:lnTo>
                    <a:pt x="7" y="53"/>
                  </a:lnTo>
                  <a:lnTo>
                    <a:pt x="16" y="61"/>
                  </a:lnTo>
                  <a:lnTo>
                    <a:pt x="28" y="65"/>
                  </a:lnTo>
                  <a:lnTo>
                    <a:pt x="41" y="64"/>
                  </a:lnTo>
                  <a:lnTo>
                    <a:pt x="52" y="58"/>
                  </a:lnTo>
                  <a:lnTo>
                    <a:pt x="60" y="49"/>
                  </a:lnTo>
                  <a:lnTo>
                    <a:pt x="64" y="37"/>
                  </a:lnTo>
                  <a:lnTo>
                    <a:pt x="63" y="24"/>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5" name="Picture 2993"/>
            <p:cNvPicPr>
              <a:picLocks noChangeAspect="1" noChangeArrowheads="1"/>
            </p:cNvPicPr>
            <p:nvPr/>
          </p:nvPicPr>
          <p:blipFill>
            <a:blip r:embed="rId25" cstate="print"/>
            <a:srcRect/>
            <a:stretch>
              <a:fillRect/>
            </a:stretch>
          </p:blipFill>
          <p:spPr bwMode="auto">
            <a:xfrm>
              <a:off x="7798" y="4475"/>
              <a:ext cx="65" cy="66"/>
            </a:xfrm>
            <a:prstGeom prst="rect">
              <a:avLst/>
            </a:prstGeom>
            <a:noFill/>
          </p:spPr>
        </p:pic>
        <p:sp>
          <p:nvSpPr>
            <p:cNvPr id="56" name="Freeform 2994"/>
            <p:cNvSpPr>
              <a:spLocks/>
            </p:cNvSpPr>
            <p:nvPr/>
          </p:nvSpPr>
          <p:spPr bwMode="auto">
            <a:xfrm>
              <a:off x="7798" y="4475"/>
              <a:ext cx="65" cy="65"/>
            </a:xfrm>
            <a:custGeom>
              <a:avLst/>
              <a:gdLst>
                <a:gd name="T0" fmla="*/ 63 w 65"/>
                <a:gd name="T1" fmla="*/ 4499 h 65"/>
                <a:gd name="T2" fmla="*/ 57 w 65"/>
                <a:gd name="T3" fmla="*/ 4488 h 65"/>
                <a:gd name="T4" fmla="*/ 48 w 65"/>
                <a:gd name="T5" fmla="*/ 4479 h 65"/>
                <a:gd name="T6" fmla="*/ 36 w 65"/>
                <a:gd name="T7" fmla="*/ 4475 h 65"/>
                <a:gd name="T8" fmla="*/ 23 w 65"/>
                <a:gd name="T9" fmla="*/ 4476 h 65"/>
                <a:gd name="T10" fmla="*/ 12 w 65"/>
                <a:gd name="T11" fmla="*/ 4482 h 65"/>
                <a:gd name="T12" fmla="*/ 4 w 65"/>
                <a:gd name="T13" fmla="*/ 4492 h 65"/>
                <a:gd name="T14" fmla="*/ 0 w 65"/>
                <a:gd name="T15" fmla="*/ 4504 h 65"/>
                <a:gd name="T16" fmla="*/ 1 w 65"/>
                <a:gd name="T17" fmla="*/ 4517 h 65"/>
                <a:gd name="T18" fmla="*/ 6 w 65"/>
                <a:gd name="T19" fmla="*/ 4528 h 65"/>
                <a:gd name="T20" fmla="*/ 16 w 65"/>
                <a:gd name="T21" fmla="*/ 4536 h 65"/>
                <a:gd name="T22" fmla="*/ 28 w 65"/>
                <a:gd name="T23" fmla="*/ 4540 h 65"/>
                <a:gd name="T24" fmla="*/ 41 w 65"/>
                <a:gd name="T25" fmla="*/ 4539 h 65"/>
                <a:gd name="T26" fmla="*/ 52 w 65"/>
                <a:gd name="T27" fmla="*/ 4534 h 65"/>
                <a:gd name="T28" fmla="*/ 60 w 65"/>
                <a:gd name="T29" fmla="*/ 4524 h 65"/>
                <a:gd name="T30" fmla="*/ 64 w 65"/>
                <a:gd name="T31" fmla="*/ 4512 h 65"/>
                <a:gd name="T32" fmla="*/ 63 w 65"/>
                <a:gd name="T33" fmla="*/ 4499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65">
                  <a:moveTo>
                    <a:pt x="63" y="24"/>
                  </a:moveTo>
                  <a:lnTo>
                    <a:pt x="57" y="13"/>
                  </a:lnTo>
                  <a:lnTo>
                    <a:pt x="48" y="4"/>
                  </a:lnTo>
                  <a:lnTo>
                    <a:pt x="36" y="0"/>
                  </a:lnTo>
                  <a:lnTo>
                    <a:pt x="23" y="1"/>
                  </a:lnTo>
                  <a:lnTo>
                    <a:pt x="12" y="7"/>
                  </a:lnTo>
                  <a:lnTo>
                    <a:pt x="4" y="17"/>
                  </a:lnTo>
                  <a:lnTo>
                    <a:pt x="0" y="29"/>
                  </a:lnTo>
                  <a:lnTo>
                    <a:pt x="1" y="42"/>
                  </a:lnTo>
                  <a:lnTo>
                    <a:pt x="6" y="53"/>
                  </a:lnTo>
                  <a:lnTo>
                    <a:pt x="16" y="61"/>
                  </a:lnTo>
                  <a:lnTo>
                    <a:pt x="28" y="65"/>
                  </a:lnTo>
                  <a:lnTo>
                    <a:pt x="41" y="64"/>
                  </a:lnTo>
                  <a:lnTo>
                    <a:pt x="52" y="59"/>
                  </a:lnTo>
                  <a:lnTo>
                    <a:pt x="60" y="49"/>
                  </a:lnTo>
                  <a:lnTo>
                    <a:pt x="64" y="37"/>
                  </a:lnTo>
                  <a:lnTo>
                    <a:pt x="63" y="24"/>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 name="Freeform 2995"/>
            <p:cNvSpPr>
              <a:spLocks/>
            </p:cNvSpPr>
            <p:nvPr/>
          </p:nvSpPr>
          <p:spPr bwMode="auto">
            <a:xfrm>
              <a:off x="7677" y="3704"/>
              <a:ext cx="704" cy="942"/>
            </a:xfrm>
            <a:custGeom>
              <a:avLst/>
              <a:gdLst>
                <a:gd name="T0" fmla="*/ 581 w 704"/>
                <a:gd name="T1" fmla="*/ 4024 h 942"/>
                <a:gd name="T2" fmla="*/ 308 w 704"/>
                <a:gd name="T3" fmla="*/ 3742 h 942"/>
                <a:gd name="T4" fmla="*/ 283 w 704"/>
                <a:gd name="T5" fmla="*/ 3722 h 942"/>
                <a:gd name="T6" fmla="*/ 253 w 704"/>
                <a:gd name="T7" fmla="*/ 3709 h 942"/>
                <a:gd name="T8" fmla="*/ 221 w 704"/>
                <a:gd name="T9" fmla="*/ 3705 h 942"/>
                <a:gd name="T10" fmla="*/ 188 w 704"/>
                <a:gd name="T11" fmla="*/ 3709 h 942"/>
                <a:gd name="T12" fmla="*/ 157 w 704"/>
                <a:gd name="T13" fmla="*/ 3722 h 942"/>
                <a:gd name="T14" fmla="*/ 132 w 704"/>
                <a:gd name="T15" fmla="*/ 3743 h 942"/>
                <a:gd name="T16" fmla="*/ 113 w 704"/>
                <a:gd name="T17" fmla="*/ 3769 h 942"/>
                <a:gd name="T18" fmla="*/ 102 w 704"/>
                <a:gd name="T19" fmla="*/ 3800 h 942"/>
                <a:gd name="T20" fmla="*/ 10 w 704"/>
                <a:gd name="T21" fmla="*/ 4209 h 942"/>
                <a:gd name="T22" fmla="*/ 9 w 704"/>
                <a:gd name="T23" fmla="*/ 4212 h 942"/>
                <a:gd name="T24" fmla="*/ 8 w 704"/>
                <a:gd name="T25" fmla="*/ 4216 h 942"/>
                <a:gd name="T26" fmla="*/ 8 w 704"/>
                <a:gd name="T27" fmla="*/ 4220 h 942"/>
                <a:gd name="T28" fmla="*/ 3 w 704"/>
                <a:gd name="T29" fmla="*/ 4239 h 942"/>
                <a:gd name="T30" fmla="*/ 4 w 704"/>
                <a:gd name="T31" fmla="*/ 4239 h 942"/>
                <a:gd name="T32" fmla="*/ 0 w 704"/>
                <a:gd name="T33" fmla="*/ 4276 h 942"/>
                <a:gd name="T34" fmla="*/ 0 w 704"/>
                <a:gd name="T35" fmla="*/ 4313 h 942"/>
                <a:gd name="T36" fmla="*/ 4 w 704"/>
                <a:gd name="T37" fmla="*/ 4350 h 942"/>
                <a:gd name="T38" fmla="*/ 39 w 704"/>
                <a:gd name="T39" fmla="*/ 4454 h 942"/>
                <a:gd name="T40" fmla="*/ 76 w 704"/>
                <a:gd name="T41" fmla="*/ 4513 h 942"/>
                <a:gd name="T42" fmla="*/ 123 w 704"/>
                <a:gd name="T43" fmla="*/ 4562 h 942"/>
                <a:gd name="T44" fmla="*/ 179 w 704"/>
                <a:gd name="T45" fmla="*/ 4601 h 942"/>
                <a:gd name="T46" fmla="*/ 241 w 704"/>
                <a:gd name="T47" fmla="*/ 4628 h 942"/>
                <a:gd name="T48" fmla="*/ 307 w 704"/>
                <a:gd name="T49" fmla="*/ 4644 h 942"/>
                <a:gd name="T50" fmla="*/ 376 w 704"/>
                <a:gd name="T51" fmla="*/ 4646 h 942"/>
                <a:gd name="T52" fmla="*/ 447 w 704"/>
                <a:gd name="T53" fmla="*/ 4634 h 942"/>
                <a:gd name="T54" fmla="*/ 513 w 704"/>
                <a:gd name="T55" fmla="*/ 4607 h 942"/>
                <a:gd name="T56" fmla="*/ 571 w 704"/>
                <a:gd name="T57" fmla="*/ 4570 h 942"/>
                <a:gd name="T58" fmla="*/ 620 w 704"/>
                <a:gd name="T59" fmla="*/ 4522 h 942"/>
                <a:gd name="T60" fmla="*/ 659 w 704"/>
                <a:gd name="T61" fmla="*/ 4467 h 942"/>
                <a:gd name="T62" fmla="*/ 686 w 704"/>
                <a:gd name="T63" fmla="*/ 4405 h 942"/>
                <a:gd name="T64" fmla="*/ 702 w 704"/>
                <a:gd name="T65" fmla="*/ 4338 h 942"/>
                <a:gd name="T66" fmla="*/ 704 w 704"/>
                <a:gd name="T67" fmla="*/ 4268 h 942"/>
                <a:gd name="T68" fmla="*/ 691 w 704"/>
                <a:gd name="T69" fmla="*/ 4198 h 942"/>
                <a:gd name="T70" fmla="*/ 673 w 704"/>
                <a:gd name="T71" fmla="*/ 4147 h 942"/>
                <a:gd name="T72" fmla="*/ 648 w 704"/>
                <a:gd name="T73" fmla="*/ 4101 h 942"/>
                <a:gd name="T74" fmla="*/ 617 w 704"/>
                <a:gd name="T75" fmla="*/ 4060 h 942"/>
                <a:gd name="T76" fmla="*/ 581 w 704"/>
                <a:gd name="T77" fmla="*/ 4024 h 9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4" h="942">
                  <a:moveTo>
                    <a:pt x="581" y="319"/>
                  </a:moveTo>
                  <a:lnTo>
                    <a:pt x="308" y="37"/>
                  </a:lnTo>
                  <a:lnTo>
                    <a:pt x="283" y="17"/>
                  </a:lnTo>
                  <a:lnTo>
                    <a:pt x="253" y="4"/>
                  </a:lnTo>
                  <a:lnTo>
                    <a:pt x="221" y="0"/>
                  </a:lnTo>
                  <a:lnTo>
                    <a:pt x="188" y="4"/>
                  </a:lnTo>
                  <a:lnTo>
                    <a:pt x="157" y="17"/>
                  </a:lnTo>
                  <a:lnTo>
                    <a:pt x="132" y="38"/>
                  </a:lnTo>
                  <a:lnTo>
                    <a:pt x="113" y="64"/>
                  </a:lnTo>
                  <a:lnTo>
                    <a:pt x="102" y="95"/>
                  </a:lnTo>
                  <a:lnTo>
                    <a:pt x="10" y="504"/>
                  </a:lnTo>
                  <a:lnTo>
                    <a:pt x="9" y="507"/>
                  </a:lnTo>
                  <a:lnTo>
                    <a:pt x="8" y="511"/>
                  </a:lnTo>
                  <a:lnTo>
                    <a:pt x="8" y="515"/>
                  </a:lnTo>
                  <a:lnTo>
                    <a:pt x="3" y="534"/>
                  </a:lnTo>
                  <a:lnTo>
                    <a:pt x="4" y="534"/>
                  </a:lnTo>
                  <a:lnTo>
                    <a:pt x="0" y="571"/>
                  </a:lnTo>
                  <a:lnTo>
                    <a:pt x="0" y="608"/>
                  </a:lnTo>
                  <a:lnTo>
                    <a:pt x="4" y="645"/>
                  </a:lnTo>
                  <a:lnTo>
                    <a:pt x="39" y="749"/>
                  </a:lnTo>
                  <a:lnTo>
                    <a:pt x="76" y="808"/>
                  </a:lnTo>
                  <a:lnTo>
                    <a:pt x="123" y="857"/>
                  </a:lnTo>
                  <a:lnTo>
                    <a:pt x="179" y="896"/>
                  </a:lnTo>
                  <a:lnTo>
                    <a:pt x="241" y="923"/>
                  </a:lnTo>
                  <a:lnTo>
                    <a:pt x="307" y="939"/>
                  </a:lnTo>
                  <a:lnTo>
                    <a:pt x="376" y="941"/>
                  </a:lnTo>
                  <a:lnTo>
                    <a:pt x="447" y="929"/>
                  </a:lnTo>
                  <a:lnTo>
                    <a:pt x="513" y="902"/>
                  </a:lnTo>
                  <a:lnTo>
                    <a:pt x="571" y="865"/>
                  </a:lnTo>
                  <a:lnTo>
                    <a:pt x="620" y="817"/>
                  </a:lnTo>
                  <a:lnTo>
                    <a:pt x="659" y="762"/>
                  </a:lnTo>
                  <a:lnTo>
                    <a:pt x="686" y="700"/>
                  </a:lnTo>
                  <a:lnTo>
                    <a:pt x="702" y="633"/>
                  </a:lnTo>
                  <a:lnTo>
                    <a:pt x="704" y="563"/>
                  </a:lnTo>
                  <a:lnTo>
                    <a:pt x="691" y="493"/>
                  </a:lnTo>
                  <a:lnTo>
                    <a:pt x="673" y="442"/>
                  </a:lnTo>
                  <a:lnTo>
                    <a:pt x="648" y="396"/>
                  </a:lnTo>
                  <a:lnTo>
                    <a:pt x="617" y="355"/>
                  </a:lnTo>
                  <a:lnTo>
                    <a:pt x="581" y="319"/>
                  </a:lnTo>
                  <a:close/>
                </a:path>
              </a:pathLst>
            </a:custGeom>
            <a:noFill/>
            <a:ln w="953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8" name="Picture 2996"/>
            <p:cNvPicPr>
              <a:picLocks noChangeAspect="1" noChangeArrowheads="1"/>
            </p:cNvPicPr>
            <p:nvPr/>
          </p:nvPicPr>
          <p:blipFill>
            <a:blip r:embed="rId26" cstate="print"/>
            <a:srcRect/>
            <a:stretch>
              <a:fillRect/>
            </a:stretch>
          </p:blipFill>
          <p:spPr bwMode="auto">
            <a:xfrm>
              <a:off x="8308" y="3823"/>
              <a:ext cx="84" cy="166"/>
            </a:xfrm>
            <a:prstGeom prst="rect">
              <a:avLst/>
            </a:prstGeom>
            <a:noFill/>
          </p:spPr>
        </p:pic>
        <p:sp>
          <p:nvSpPr>
            <p:cNvPr id="59" name="Freeform 2997"/>
            <p:cNvSpPr>
              <a:spLocks/>
            </p:cNvSpPr>
            <p:nvPr/>
          </p:nvSpPr>
          <p:spPr bwMode="auto">
            <a:xfrm>
              <a:off x="8308" y="3822"/>
              <a:ext cx="84" cy="168"/>
            </a:xfrm>
            <a:custGeom>
              <a:avLst/>
              <a:gdLst>
                <a:gd name="T0" fmla="*/ 82 w 84"/>
                <a:gd name="T1" fmla="*/ 3969 h 168"/>
                <a:gd name="T2" fmla="*/ 47 w 84"/>
                <a:gd name="T3" fmla="*/ 3989 h 168"/>
                <a:gd name="T4" fmla="*/ 41 w 84"/>
                <a:gd name="T5" fmla="*/ 3986 h 168"/>
                <a:gd name="T6" fmla="*/ 40 w 84"/>
                <a:gd name="T7" fmla="*/ 3981 h 168"/>
                <a:gd name="T8" fmla="*/ 1 w 84"/>
                <a:gd name="T9" fmla="*/ 3842 h 168"/>
                <a:gd name="T10" fmla="*/ 0 w 84"/>
                <a:gd name="T11" fmla="*/ 3837 h 168"/>
                <a:gd name="T12" fmla="*/ 3 w 84"/>
                <a:gd name="T13" fmla="*/ 3831 h 168"/>
                <a:gd name="T14" fmla="*/ 8 w 84"/>
                <a:gd name="T15" fmla="*/ 3830 h 168"/>
                <a:gd name="T16" fmla="*/ 31 w 84"/>
                <a:gd name="T17" fmla="*/ 3824 h 168"/>
                <a:gd name="T18" fmla="*/ 36 w 84"/>
                <a:gd name="T19" fmla="*/ 3822 h 168"/>
                <a:gd name="T20" fmla="*/ 42 w 84"/>
                <a:gd name="T21" fmla="*/ 3825 h 168"/>
                <a:gd name="T22" fmla="*/ 43 w 84"/>
                <a:gd name="T23" fmla="*/ 3830 h 168"/>
                <a:gd name="T24" fmla="*/ 82 w 84"/>
                <a:gd name="T25" fmla="*/ 3969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168">
                  <a:moveTo>
                    <a:pt x="82" y="147"/>
                  </a:moveTo>
                  <a:lnTo>
                    <a:pt x="47" y="167"/>
                  </a:lnTo>
                  <a:lnTo>
                    <a:pt x="41" y="164"/>
                  </a:lnTo>
                  <a:lnTo>
                    <a:pt x="40" y="159"/>
                  </a:lnTo>
                  <a:lnTo>
                    <a:pt x="1" y="20"/>
                  </a:lnTo>
                  <a:lnTo>
                    <a:pt x="0" y="15"/>
                  </a:lnTo>
                  <a:lnTo>
                    <a:pt x="3" y="9"/>
                  </a:lnTo>
                  <a:lnTo>
                    <a:pt x="8" y="8"/>
                  </a:lnTo>
                  <a:lnTo>
                    <a:pt x="31" y="2"/>
                  </a:lnTo>
                  <a:lnTo>
                    <a:pt x="36" y="0"/>
                  </a:lnTo>
                  <a:lnTo>
                    <a:pt x="42" y="3"/>
                  </a:lnTo>
                  <a:lnTo>
                    <a:pt x="43" y="8"/>
                  </a:lnTo>
                  <a:lnTo>
                    <a:pt x="82" y="147"/>
                  </a:lnTo>
                  <a:close/>
                </a:path>
              </a:pathLst>
            </a:custGeom>
            <a:noFill/>
            <a:ln w="95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0" name="Picture 2998"/>
            <p:cNvPicPr>
              <a:picLocks noChangeAspect="1" noChangeArrowheads="1"/>
            </p:cNvPicPr>
            <p:nvPr/>
          </p:nvPicPr>
          <p:blipFill>
            <a:blip r:embed="rId27" cstate="print"/>
            <a:srcRect/>
            <a:stretch>
              <a:fillRect/>
            </a:stretch>
          </p:blipFill>
          <p:spPr bwMode="auto">
            <a:xfrm>
              <a:off x="8349" y="3813"/>
              <a:ext cx="75" cy="165"/>
            </a:xfrm>
            <a:prstGeom prst="rect">
              <a:avLst/>
            </a:prstGeom>
            <a:noFill/>
          </p:spPr>
        </p:pic>
        <p:sp>
          <p:nvSpPr>
            <p:cNvPr id="61" name="Freeform 2999"/>
            <p:cNvSpPr>
              <a:spLocks/>
            </p:cNvSpPr>
            <p:nvPr/>
          </p:nvSpPr>
          <p:spPr bwMode="auto">
            <a:xfrm>
              <a:off x="8349" y="3812"/>
              <a:ext cx="75" cy="166"/>
            </a:xfrm>
            <a:custGeom>
              <a:avLst/>
              <a:gdLst>
                <a:gd name="T0" fmla="*/ 73 w 75"/>
                <a:gd name="T1" fmla="*/ 3960 h 166"/>
                <a:gd name="T2" fmla="*/ 74 w 75"/>
                <a:gd name="T3" fmla="*/ 3966 h 166"/>
                <a:gd name="T4" fmla="*/ 71 w 75"/>
                <a:gd name="T5" fmla="*/ 3971 h 166"/>
                <a:gd name="T6" fmla="*/ 65 w 75"/>
                <a:gd name="T7" fmla="*/ 3973 h 166"/>
                <a:gd name="T8" fmla="*/ 52 w 75"/>
                <a:gd name="T9" fmla="*/ 3977 h 166"/>
                <a:gd name="T10" fmla="*/ 1 w 75"/>
                <a:gd name="T11" fmla="*/ 3830 h 166"/>
                <a:gd name="T12" fmla="*/ 0 w 75"/>
                <a:gd name="T13" fmla="*/ 3825 h 166"/>
                <a:gd name="T14" fmla="*/ 3 w 75"/>
                <a:gd name="T15" fmla="*/ 3819 h 166"/>
                <a:gd name="T16" fmla="*/ 8 w 75"/>
                <a:gd name="T17" fmla="*/ 3818 h 166"/>
                <a:gd name="T18" fmla="*/ 21 w 75"/>
                <a:gd name="T19" fmla="*/ 3814 h 166"/>
                <a:gd name="T20" fmla="*/ 27 w 75"/>
                <a:gd name="T21" fmla="*/ 3813 h 166"/>
                <a:gd name="T22" fmla="*/ 32 w 75"/>
                <a:gd name="T23" fmla="*/ 3816 h 166"/>
                <a:gd name="T24" fmla="*/ 34 w 75"/>
                <a:gd name="T25" fmla="*/ 3821 h 166"/>
                <a:gd name="T26" fmla="*/ 73 w 75"/>
                <a:gd name="T27" fmla="*/ 396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66">
                  <a:moveTo>
                    <a:pt x="73" y="147"/>
                  </a:moveTo>
                  <a:lnTo>
                    <a:pt x="74" y="153"/>
                  </a:lnTo>
                  <a:lnTo>
                    <a:pt x="71" y="158"/>
                  </a:lnTo>
                  <a:lnTo>
                    <a:pt x="65" y="160"/>
                  </a:lnTo>
                  <a:lnTo>
                    <a:pt x="52" y="164"/>
                  </a:lnTo>
                  <a:lnTo>
                    <a:pt x="1" y="17"/>
                  </a:lnTo>
                  <a:lnTo>
                    <a:pt x="0" y="12"/>
                  </a:lnTo>
                  <a:lnTo>
                    <a:pt x="3" y="6"/>
                  </a:lnTo>
                  <a:lnTo>
                    <a:pt x="8" y="5"/>
                  </a:lnTo>
                  <a:lnTo>
                    <a:pt x="21" y="1"/>
                  </a:lnTo>
                  <a:lnTo>
                    <a:pt x="27" y="0"/>
                  </a:lnTo>
                  <a:lnTo>
                    <a:pt x="32" y="3"/>
                  </a:lnTo>
                  <a:lnTo>
                    <a:pt x="34" y="8"/>
                  </a:lnTo>
                  <a:lnTo>
                    <a:pt x="73" y="147"/>
                  </a:lnTo>
                  <a:close/>
                </a:path>
              </a:pathLst>
            </a:custGeom>
            <a:noFill/>
            <a:ln w="95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2" name="Picture 3000"/>
            <p:cNvPicPr>
              <a:picLocks noChangeAspect="1" noChangeArrowheads="1"/>
            </p:cNvPicPr>
            <p:nvPr/>
          </p:nvPicPr>
          <p:blipFill>
            <a:blip r:embed="rId28" cstate="print"/>
            <a:srcRect/>
            <a:stretch>
              <a:fillRect/>
            </a:stretch>
          </p:blipFill>
          <p:spPr bwMode="auto">
            <a:xfrm>
              <a:off x="8390" y="3830"/>
              <a:ext cx="64" cy="61"/>
            </a:xfrm>
            <a:prstGeom prst="rect">
              <a:avLst/>
            </a:prstGeom>
            <a:noFill/>
          </p:spPr>
        </p:pic>
        <p:sp>
          <p:nvSpPr>
            <p:cNvPr id="63" name="Freeform 3001"/>
            <p:cNvSpPr>
              <a:spLocks/>
            </p:cNvSpPr>
            <p:nvPr/>
          </p:nvSpPr>
          <p:spPr bwMode="auto">
            <a:xfrm>
              <a:off x="8390" y="3829"/>
              <a:ext cx="64" cy="62"/>
            </a:xfrm>
            <a:custGeom>
              <a:avLst/>
              <a:gdLst>
                <a:gd name="T0" fmla="*/ 53 w 64"/>
                <a:gd name="T1" fmla="*/ 3838 h 62"/>
                <a:gd name="T2" fmla="*/ 52 w 64"/>
                <a:gd name="T3" fmla="*/ 3832 h 62"/>
                <a:gd name="T4" fmla="*/ 46 w 64"/>
                <a:gd name="T5" fmla="*/ 3829 h 62"/>
                <a:gd name="T6" fmla="*/ 41 w 64"/>
                <a:gd name="T7" fmla="*/ 3831 h 62"/>
                <a:gd name="T8" fmla="*/ 9 w 64"/>
                <a:gd name="T9" fmla="*/ 3840 h 62"/>
                <a:gd name="T10" fmla="*/ 3 w 64"/>
                <a:gd name="T11" fmla="*/ 3841 h 62"/>
                <a:gd name="T12" fmla="*/ 0 w 64"/>
                <a:gd name="T13" fmla="*/ 3847 h 62"/>
                <a:gd name="T14" fmla="*/ 1 w 64"/>
                <a:gd name="T15" fmla="*/ 3852 h 62"/>
                <a:gd name="T16" fmla="*/ 12 w 64"/>
                <a:gd name="T17" fmla="*/ 3891 h 62"/>
                <a:gd name="T18" fmla="*/ 64 w 64"/>
                <a:gd name="T19" fmla="*/ 3876 h 62"/>
                <a:gd name="T20" fmla="*/ 53 w 64"/>
                <a:gd name="T21" fmla="*/ 3838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62">
                  <a:moveTo>
                    <a:pt x="53" y="9"/>
                  </a:moveTo>
                  <a:lnTo>
                    <a:pt x="52" y="3"/>
                  </a:lnTo>
                  <a:lnTo>
                    <a:pt x="46" y="0"/>
                  </a:lnTo>
                  <a:lnTo>
                    <a:pt x="41" y="2"/>
                  </a:lnTo>
                  <a:lnTo>
                    <a:pt x="9" y="11"/>
                  </a:lnTo>
                  <a:lnTo>
                    <a:pt x="3" y="12"/>
                  </a:lnTo>
                  <a:lnTo>
                    <a:pt x="0" y="18"/>
                  </a:lnTo>
                  <a:lnTo>
                    <a:pt x="1" y="23"/>
                  </a:lnTo>
                  <a:lnTo>
                    <a:pt x="12" y="62"/>
                  </a:lnTo>
                  <a:lnTo>
                    <a:pt x="64" y="47"/>
                  </a:lnTo>
                  <a:lnTo>
                    <a:pt x="53" y="9"/>
                  </a:lnTo>
                  <a:close/>
                </a:path>
              </a:pathLst>
            </a:custGeom>
            <a:noFill/>
            <a:ln w="954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4" name="Picture 3002"/>
            <p:cNvPicPr>
              <a:picLocks noChangeAspect="1" noChangeArrowheads="1"/>
            </p:cNvPicPr>
            <p:nvPr/>
          </p:nvPicPr>
          <p:blipFill>
            <a:blip r:embed="rId29" cstate="print"/>
            <a:srcRect/>
            <a:stretch>
              <a:fillRect/>
            </a:stretch>
          </p:blipFill>
          <p:spPr bwMode="auto">
            <a:xfrm>
              <a:off x="8402" y="3876"/>
              <a:ext cx="65" cy="63"/>
            </a:xfrm>
            <a:prstGeom prst="rect">
              <a:avLst/>
            </a:prstGeom>
            <a:noFill/>
          </p:spPr>
        </p:pic>
        <p:sp>
          <p:nvSpPr>
            <p:cNvPr id="65" name="Freeform 3003"/>
            <p:cNvSpPr>
              <a:spLocks/>
            </p:cNvSpPr>
            <p:nvPr/>
          </p:nvSpPr>
          <p:spPr bwMode="auto">
            <a:xfrm>
              <a:off x="8402" y="3876"/>
              <a:ext cx="65" cy="63"/>
            </a:xfrm>
            <a:custGeom>
              <a:avLst/>
              <a:gdLst>
                <a:gd name="T0" fmla="*/ 0 w 65"/>
                <a:gd name="T1" fmla="*/ 3891 h 63"/>
                <a:gd name="T2" fmla="*/ 11 w 65"/>
                <a:gd name="T3" fmla="*/ 3930 h 63"/>
                <a:gd name="T4" fmla="*/ 13 w 65"/>
                <a:gd name="T5" fmla="*/ 3935 h 63"/>
                <a:gd name="T6" fmla="*/ 18 w 65"/>
                <a:gd name="T7" fmla="*/ 3938 h 63"/>
                <a:gd name="T8" fmla="*/ 23 w 65"/>
                <a:gd name="T9" fmla="*/ 3937 h 63"/>
                <a:gd name="T10" fmla="*/ 56 w 65"/>
                <a:gd name="T11" fmla="*/ 3928 h 63"/>
                <a:gd name="T12" fmla="*/ 61 w 65"/>
                <a:gd name="T13" fmla="*/ 3926 h 63"/>
                <a:gd name="T14" fmla="*/ 64 w 65"/>
                <a:gd name="T15" fmla="*/ 3921 h 63"/>
                <a:gd name="T16" fmla="*/ 63 w 65"/>
                <a:gd name="T17" fmla="*/ 3915 h 63"/>
                <a:gd name="T18" fmla="*/ 52 w 65"/>
                <a:gd name="T19" fmla="*/ 3876 h 63"/>
                <a:gd name="T20" fmla="*/ 0 w 65"/>
                <a:gd name="T21" fmla="*/ 389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63">
                  <a:moveTo>
                    <a:pt x="0" y="15"/>
                  </a:moveTo>
                  <a:lnTo>
                    <a:pt x="11" y="54"/>
                  </a:lnTo>
                  <a:lnTo>
                    <a:pt x="13" y="59"/>
                  </a:lnTo>
                  <a:lnTo>
                    <a:pt x="18" y="62"/>
                  </a:lnTo>
                  <a:lnTo>
                    <a:pt x="23" y="61"/>
                  </a:lnTo>
                  <a:lnTo>
                    <a:pt x="56" y="52"/>
                  </a:lnTo>
                  <a:lnTo>
                    <a:pt x="61" y="50"/>
                  </a:lnTo>
                  <a:lnTo>
                    <a:pt x="64" y="45"/>
                  </a:lnTo>
                  <a:lnTo>
                    <a:pt x="63" y="39"/>
                  </a:lnTo>
                  <a:lnTo>
                    <a:pt x="52" y="0"/>
                  </a:lnTo>
                  <a:lnTo>
                    <a:pt x="0" y="15"/>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6" name="Picture 3004"/>
            <p:cNvPicPr>
              <a:picLocks noChangeAspect="1" noChangeArrowheads="1"/>
            </p:cNvPicPr>
            <p:nvPr/>
          </p:nvPicPr>
          <p:blipFill>
            <a:blip r:embed="rId30" cstate="print"/>
            <a:srcRect/>
            <a:stretch>
              <a:fillRect/>
            </a:stretch>
          </p:blipFill>
          <p:spPr bwMode="auto">
            <a:xfrm>
              <a:off x="7365" y="2861"/>
              <a:ext cx="57" cy="218"/>
            </a:xfrm>
            <a:prstGeom prst="rect">
              <a:avLst/>
            </a:prstGeom>
            <a:noFill/>
          </p:spPr>
        </p:pic>
        <p:sp>
          <p:nvSpPr>
            <p:cNvPr id="67" name="Rectangle 3005"/>
            <p:cNvSpPr>
              <a:spLocks noChangeArrowheads="1"/>
            </p:cNvSpPr>
            <p:nvPr/>
          </p:nvSpPr>
          <p:spPr bwMode="auto">
            <a:xfrm>
              <a:off x="7365" y="2861"/>
              <a:ext cx="57" cy="218"/>
            </a:xfrm>
            <a:prstGeom prst="rect">
              <a:avLst/>
            </a:prstGeom>
            <a:noFill/>
            <a:ln w="9527">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Freeform 3006"/>
            <p:cNvSpPr>
              <a:spLocks/>
            </p:cNvSpPr>
            <p:nvPr/>
          </p:nvSpPr>
          <p:spPr bwMode="auto">
            <a:xfrm>
              <a:off x="6422" y="1992"/>
              <a:ext cx="486" cy="879"/>
            </a:xfrm>
            <a:custGeom>
              <a:avLst/>
              <a:gdLst>
                <a:gd name="T0" fmla="*/ 486 w 486"/>
                <a:gd name="T1" fmla="*/ 2868 h 879"/>
                <a:gd name="T2" fmla="*/ 428 w 486"/>
                <a:gd name="T3" fmla="*/ 2868 h 879"/>
                <a:gd name="T4" fmla="*/ 428 w 486"/>
                <a:gd name="T5" fmla="*/ 2415 h 879"/>
                <a:gd name="T6" fmla="*/ 426 w 486"/>
                <a:gd name="T7" fmla="*/ 2400 h 879"/>
                <a:gd name="T8" fmla="*/ 421 w 486"/>
                <a:gd name="T9" fmla="*/ 2386 h 879"/>
                <a:gd name="T10" fmla="*/ 413 w 486"/>
                <a:gd name="T11" fmla="*/ 2374 h 879"/>
                <a:gd name="T12" fmla="*/ 402 w 486"/>
                <a:gd name="T13" fmla="*/ 2365 h 879"/>
                <a:gd name="T14" fmla="*/ 38 w 486"/>
                <a:gd name="T15" fmla="*/ 2149 h 879"/>
                <a:gd name="T16" fmla="*/ 22 w 486"/>
                <a:gd name="T17" fmla="*/ 2135 h 879"/>
                <a:gd name="T18" fmla="*/ 10 w 486"/>
                <a:gd name="T19" fmla="*/ 2118 h 879"/>
                <a:gd name="T20" fmla="*/ 3 w 486"/>
                <a:gd name="T21" fmla="*/ 2099 h 879"/>
                <a:gd name="T22" fmla="*/ 0 w 486"/>
                <a:gd name="T23" fmla="*/ 2078 h 879"/>
                <a:gd name="T24" fmla="*/ 0 w 486"/>
                <a:gd name="T25" fmla="*/ 1992 h 879"/>
                <a:gd name="T26" fmla="*/ 58 w 486"/>
                <a:gd name="T27" fmla="*/ 1992 h 879"/>
                <a:gd name="T28" fmla="*/ 58 w 486"/>
                <a:gd name="T29" fmla="*/ 2087 h 879"/>
                <a:gd name="T30" fmla="*/ 63 w 486"/>
                <a:gd name="T31" fmla="*/ 2095 h 879"/>
                <a:gd name="T32" fmla="*/ 69 w 486"/>
                <a:gd name="T33" fmla="*/ 2099 h 879"/>
                <a:gd name="T34" fmla="*/ 433 w 486"/>
                <a:gd name="T35" fmla="*/ 2316 h 879"/>
                <a:gd name="T36" fmla="*/ 455 w 486"/>
                <a:gd name="T37" fmla="*/ 2335 h 879"/>
                <a:gd name="T38" fmla="*/ 472 w 486"/>
                <a:gd name="T39" fmla="*/ 2359 h 879"/>
                <a:gd name="T40" fmla="*/ 482 w 486"/>
                <a:gd name="T41" fmla="*/ 2386 h 879"/>
                <a:gd name="T42" fmla="*/ 486 w 486"/>
                <a:gd name="T43" fmla="*/ 2415 h 879"/>
                <a:gd name="T44" fmla="*/ 486 w 486"/>
                <a:gd name="T45" fmla="*/ 2868 h 8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86" h="879">
                  <a:moveTo>
                    <a:pt x="486" y="876"/>
                  </a:moveTo>
                  <a:lnTo>
                    <a:pt x="428" y="876"/>
                  </a:lnTo>
                  <a:lnTo>
                    <a:pt x="428" y="423"/>
                  </a:lnTo>
                  <a:lnTo>
                    <a:pt x="426" y="408"/>
                  </a:lnTo>
                  <a:lnTo>
                    <a:pt x="421" y="394"/>
                  </a:lnTo>
                  <a:lnTo>
                    <a:pt x="413" y="382"/>
                  </a:lnTo>
                  <a:lnTo>
                    <a:pt x="402" y="373"/>
                  </a:lnTo>
                  <a:lnTo>
                    <a:pt x="38" y="157"/>
                  </a:lnTo>
                  <a:lnTo>
                    <a:pt x="22" y="143"/>
                  </a:lnTo>
                  <a:lnTo>
                    <a:pt x="10" y="126"/>
                  </a:lnTo>
                  <a:lnTo>
                    <a:pt x="3" y="107"/>
                  </a:lnTo>
                  <a:lnTo>
                    <a:pt x="0" y="86"/>
                  </a:lnTo>
                  <a:lnTo>
                    <a:pt x="0" y="0"/>
                  </a:lnTo>
                  <a:lnTo>
                    <a:pt x="58" y="0"/>
                  </a:lnTo>
                  <a:lnTo>
                    <a:pt x="58" y="95"/>
                  </a:lnTo>
                  <a:lnTo>
                    <a:pt x="63" y="103"/>
                  </a:lnTo>
                  <a:lnTo>
                    <a:pt x="69" y="107"/>
                  </a:lnTo>
                  <a:lnTo>
                    <a:pt x="433" y="324"/>
                  </a:lnTo>
                  <a:lnTo>
                    <a:pt x="455" y="343"/>
                  </a:lnTo>
                  <a:lnTo>
                    <a:pt x="472" y="367"/>
                  </a:lnTo>
                  <a:lnTo>
                    <a:pt x="482" y="394"/>
                  </a:lnTo>
                  <a:lnTo>
                    <a:pt x="486" y="423"/>
                  </a:lnTo>
                  <a:lnTo>
                    <a:pt x="486" y="876"/>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9" name="Freeform 3007"/>
            <p:cNvSpPr>
              <a:spLocks/>
            </p:cNvSpPr>
            <p:nvPr/>
          </p:nvSpPr>
          <p:spPr bwMode="auto">
            <a:xfrm>
              <a:off x="6422" y="1992"/>
              <a:ext cx="486" cy="879"/>
            </a:xfrm>
            <a:custGeom>
              <a:avLst/>
              <a:gdLst>
                <a:gd name="T0" fmla="*/ 0 w 486"/>
                <a:gd name="T1" fmla="*/ 1992 h 879"/>
                <a:gd name="T2" fmla="*/ 0 w 486"/>
                <a:gd name="T3" fmla="*/ 2078 h 879"/>
                <a:gd name="T4" fmla="*/ 3 w 486"/>
                <a:gd name="T5" fmla="*/ 2099 h 879"/>
                <a:gd name="T6" fmla="*/ 38 w 486"/>
                <a:gd name="T7" fmla="*/ 2149 h 879"/>
                <a:gd name="T8" fmla="*/ 96 w 486"/>
                <a:gd name="T9" fmla="*/ 2183 h 879"/>
                <a:gd name="T10" fmla="*/ 221 w 486"/>
                <a:gd name="T11" fmla="*/ 2257 h 879"/>
                <a:gd name="T12" fmla="*/ 345 w 486"/>
                <a:gd name="T13" fmla="*/ 2331 h 879"/>
                <a:gd name="T14" fmla="*/ 402 w 486"/>
                <a:gd name="T15" fmla="*/ 2365 h 879"/>
                <a:gd name="T16" fmla="*/ 413 w 486"/>
                <a:gd name="T17" fmla="*/ 2374 h 879"/>
                <a:gd name="T18" fmla="*/ 421 w 486"/>
                <a:gd name="T19" fmla="*/ 2386 h 879"/>
                <a:gd name="T20" fmla="*/ 426 w 486"/>
                <a:gd name="T21" fmla="*/ 2400 h 879"/>
                <a:gd name="T22" fmla="*/ 428 w 486"/>
                <a:gd name="T23" fmla="*/ 2415 h 879"/>
                <a:gd name="T24" fmla="*/ 428 w 486"/>
                <a:gd name="T25" fmla="*/ 2868 h 879"/>
                <a:gd name="T26" fmla="*/ 486 w 486"/>
                <a:gd name="T27" fmla="*/ 2868 h 879"/>
                <a:gd name="T28" fmla="*/ 486 w 486"/>
                <a:gd name="T29" fmla="*/ 2415 h 879"/>
                <a:gd name="T30" fmla="*/ 482 w 486"/>
                <a:gd name="T31" fmla="*/ 2386 h 879"/>
                <a:gd name="T32" fmla="*/ 433 w 486"/>
                <a:gd name="T33" fmla="*/ 2316 h 879"/>
                <a:gd name="T34" fmla="*/ 376 w 486"/>
                <a:gd name="T35" fmla="*/ 2282 h 879"/>
                <a:gd name="T36" fmla="*/ 251 w 486"/>
                <a:gd name="T37" fmla="*/ 2207 h 879"/>
                <a:gd name="T38" fmla="*/ 126 w 486"/>
                <a:gd name="T39" fmla="*/ 2133 h 879"/>
                <a:gd name="T40" fmla="*/ 69 w 486"/>
                <a:gd name="T41" fmla="*/ 2099 h 879"/>
                <a:gd name="T42" fmla="*/ 63 w 486"/>
                <a:gd name="T43" fmla="*/ 2095 h 879"/>
                <a:gd name="T44" fmla="*/ 58 w 486"/>
                <a:gd name="T45" fmla="*/ 2087 h 879"/>
                <a:gd name="T46" fmla="*/ 58 w 486"/>
                <a:gd name="T47" fmla="*/ 2078 h 879"/>
                <a:gd name="T48" fmla="*/ 58 w 486"/>
                <a:gd name="T49" fmla="*/ 1992 h 879"/>
                <a:gd name="T50" fmla="*/ 0 w 486"/>
                <a:gd name="T51" fmla="*/ 1992 h 8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6" h="879">
                  <a:moveTo>
                    <a:pt x="0" y="0"/>
                  </a:moveTo>
                  <a:lnTo>
                    <a:pt x="0" y="86"/>
                  </a:lnTo>
                  <a:lnTo>
                    <a:pt x="3" y="107"/>
                  </a:lnTo>
                  <a:lnTo>
                    <a:pt x="38" y="157"/>
                  </a:lnTo>
                  <a:lnTo>
                    <a:pt x="96" y="191"/>
                  </a:lnTo>
                  <a:lnTo>
                    <a:pt x="221" y="265"/>
                  </a:lnTo>
                  <a:lnTo>
                    <a:pt x="345" y="339"/>
                  </a:lnTo>
                  <a:lnTo>
                    <a:pt x="402" y="373"/>
                  </a:lnTo>
                  <a:lnTo>
                    <a:pt x="413" y="382"/>
                  </a:lnTo>
                  <a:lnTo>
                    <a:pt x="421" y="394"/>
                  </a:lnTo>
                  <a:lnTo>
                    <a:pt x="426" y="408"/>
                  </a:lnTo>
                  <a:lnTo>
                    <a:pt x="428" y="423"/>
                  </a:lnTo>
                  <a:lnTo>
                    <a:pt x="428" y="876"/>
                  </a:lnTo>
                  <a:lnTo>
                    <a:pt x="486" y="876"/>
                  </a:lnTo>
                  <a:lnTo>
                    <a:pt x="486" y="423"/>
                  </a:lnTo>
                  <a:lnTo>
                    <a:pt x="482" y="394"/>
                  </a:lnTo>
                  <a:lnTo>
                    <a:pt x="433" y="324"/>
                  </a:lnTo>
                  <a:lnTo>
                    <a:pt x="376" y="290"/>
                  </a:lnTo>
                  <a:lnTo>
                    <a:pt x="251" y="215"/>
                  </a:lnTo>
                  <a:lnTo>
                    <a:pt x="126" y="141"/>
                  </a:lnTo>
                  <a:lnTo>
                    <a:pt x="69" y="107"/>
                  </a:lnTo>
                  <a:lnTo>
                    <a:pt x="63" y="103"/>
                  </a:lnTo>
                  <a:lnTo>
                    <a:pt x="58" y="95"/>
                  </a:lnTo>
                  <a:lnTo>
                    <a:pt x="58" y="86"/>
                  </a:lnTo>
                  <a:lnTo>
                    <a:pt x="58" y="0"/>
                  </a:lnTo>
                  <a:lnTo>
                    <a:pt x="0" y="0"/>
                  </a:lnTo>
                  <a:close/>
                </a:path>
              </a:pathLst>
            </a:custGeom>
            <a:noFill/>
            <a:ln w="95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Freeform 3008"/>
            <p:cNvSpPr>
              <a:spLocks/>
            </p:cNvSpPr>
            <p:nvPr/>
          </p:nvSpPr>
          <p:spPr bwMode="auto">
            <a:xfrm>
              <a:off x="6422" y="3069"/>
              <a:ext cx="486" cy="879"/>
            </a:xfrm>
            <a:custGeom>
              <a:avLst/>
              <a:gdLst>
                <a:gd name="T0" fmla="*/ 58 w 486"/>
                <a:gd name="T1" fmla="*/ 3949 h 879"/>
                <a:gd name="T2" fmla="*/ 0 w 486"/>
                <a:gd name="T3" fmla="*/ 3949 h 879"/>
                <a:gd name="T4" fmla="*/ 0 w 486"/>
                <a:gd name="T5" fmla="*/ 3863 h 879"/>
                <a:gd name="T6" fmla="*/ 22 w 486"/>
                <a:gd name="T7" fmla="*/ 3805 h 879"/>
                <a:gd name="T8" fmla="*/ 402 w 486"/>
                <a:gd name="T9" fmla="*/ 3574 h 879"/>
                <a:gd name="T10" fmla="*/ 413 w 486"/>
                <a:gd name="T11" fmla="*/ 3565 h 879"/>
                <a:gd name="T12" fmla="*/ 421 w 486"/>
                <a:gd name="T13" fmla="*/ 3553 h 879"/>
                <a:gd name="T14" fmla="*/ 426 w 486"/>
                <a:gd name="T15" fmla="*/ 3539 h 879"/>
                <a:gd name="T16" fmla="*/ 428 w 486"/>
                <a:gd name="T17" fmla="*/ 3524 h 879"/>
                <a:gd name="T18" fmla="*/ 428 w 486"/>
                <a:gd name="T19" fmla="*/ 3070 h 879"/>
                <a:gd name="T20" fmla="*/ 486 w 486"/>
                <a:gd name="T21" fmla="*/ 3070 h 879"/>
                <a:gd name="T22" fmla="*/ 486 w 486"/>
                <a:gd name="T23" fmla="*/ 3524 h 879"/>
                <a:gd name="T24" fmla="*/ 482 w 486"/>
                <a:gd name="T25" fmla="*/ 3553 h 879"/>
                <a:gd name="T26" fmla="*/ 472 w 486"/>
                <a:gd name="T27" fmla="*/ 3581 h 879"/>
                <a:gd name="T28" fmla="*/ 455 w 486"/>
                <a:gd name="T29" fmla="*/ 3604 h 879"/>
                <a:gd name="T30" fmla="*/ 433 w 486"/>
                <a:gd name="T31" fmla="*/ 3624 h 879"/>
                <a:gd name="T32" fmla="*/ 69 w 486"/>
                <a:gd name="T33" fmla="*/ 3841 h 879"/>
                <a:gd name="T34" fmla="*/ 63 w 486"/>
                <a:gd name="T35" fmla="*/ 3845 h 879"/>
                <a:gd name="T36" fmla="*/ 58 w 486"/>
                <a:gd name="T37" fmla="*/ 3854 h 879"/>
                <a:gd name="T38" fmla="*/ 58 w 486"/>
                <a:gd name="T39" fmla="*/ 3949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6" h="879">
                  <a:moveTo>
                    <a:pt x="58" y="879"/>
                  </a:moveTo>
                  <a:lnTo>
                    <a:pt x="0" y="879"/>
                  </a:lnTo>
                  <a:lnTo>
                    <a:pt x="0" y="793"/>
                  </a:lnTo>
                  <a:lnTo>
                    <a:pt x="22" y="735"/>
                  </a:lnTo>
                  <a:lnTo>
                    <a:pt x="402" y="504"/>
                  </a:lnTo>
                  <a:lnTo>
                    <a:pt x="413" y="495"/>
                  </a:lnTo>
                  <a:lnTo>
                    <a:pt x="421" y="483"/>
                  </a:lnTo>
                  <a:lnTo>
                    <a:pt x="426" y="469"/>
                  </a:lnTo>
                  <a:lnTo>
                    <a:pt x="428" y="454"/>
                  </a:lnTo>
                  <a:lnTo>
                    <a:pt x="428" y="0"/>
                  </a:lnTo>
                  <a:lnTo>
                    <a:pt x="486" y="0"/>
                  </a:lnTo>
                  <a:lnTo>
                    <a:pt x="486" y="454"/>
                  </a:lnTo>
                  <a:lnTo>
                    <a:pt x="482" y="483"/>
                  </a:lnTo>
                  <a:lnTo>
                    <a:pt x="472" y="511"/>
                  </a:lnTo>
                  <a:lnTo>
                    <a:pt x="455" y="534"/>
                  </a:lnTo>
                  <a:lnTo>
                    <a:pt x="433" y="554"/>
                  </a:lnTo>
                  <a:lnTo>
                    <a:pt x="69" y="771"/>
                  </a:lnTo>
                  <a:lnTo>
                    <a:pt x="63" y="775"/>
                  </a:lnTo>
                  <a:lnTo>
                    <a:pt x="58" y="784"/>
                  </a:lnTo>
                  <a:lnTo>
                    <a:pt x="58" y="879"/>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3009"/>
            <p:cNvSpPr>
              <a:spLocks/>
            </p:cNvSpPr>
            <p:nvPr/>
          </p:nvSpPr>
          <p:spPr bwMode="auto">
            <a:xfrm>
              <a:off x="6422" y="3069"/>
              <a:ext cx="486" cy="879"/>
            </a:xfrm>
            <a:custGeom>
              <a:avLst/>
              <a:gdLst>
                <a:gd name="T0" fmla="*/ 0 w 486"/>
                <a:gd name="T1" fmla="*/ 3949 h 879"/>
                <a:gd name="T2" fmla="*/ 0 w 486"/>
                <a:gd name="T3" fmla="*/ 3863 h 879"/>
                <a:gd name="T4" fmla="*/ 3 w 486"/>
                <a:gd name="T5" fmla="*/ 3842 h 879"/>
                <a:gd name="T6" fmla="*/ 38 w 486"/>
                <a:gd name="T7" fmla="*/ 3792 h 879"/>
                <a:gd name="T8" fmla="*/ 96 w 486"/>
                <a:gd name="T9" fmla="*/ 3757 h 879"/>
                <a:gd name="T10" fmla="*/ 221 w 486"/>
                <a:gd name="T11" fmla="*/ 3683 h 879"/>
                <a:gd name="T12" fmla="*/ 345 w 486"/>
                <a:gd name="T13" fmla="*/ 3608 h 879"/>
                <a:gd name="T14" fmla="*/ 402 w 486"/>
                <a:gd name="T15" fmla="*/ 3574 h 879"/>
                <a:gd name="T16" fmla="*/ 413 w 486"/>
                <a:gd name="T17" fmla="*/ 3565 h 879"/>
                <a:gd name="T18" fmla="*/ 421 w 486"/>
                <a:gd name="T19" fmla="*/ 3553 h 879"/>
                <a:gd name="T20" fmla="*/ 426 w 486"/>
                <a:gd name="T21" fmla="*/ 3539 h 879"/>
                <a:gd name="T22" fmla="*/ 428 w 486"/>
                <a:gd name="T23" fmla="*/ 3524 h 879"/>
                <a:gd name="T24" fmla="*/ 428 w 486"/>
                <a:gd name="T25" fmla="*/ 3070 h 879"/>
                <a:gd name="T26" fmla="*/ 486 w 486"/>
                <a:gd name="T27" fmla="*/ 3070 h 879"/>
                <a:gd name="T28" fmla="*/ 486 w 486"/>
                <a:gd name="T29" fmla="*/ 3524 h 879"/>
                <a:gd name="T30" fmla="*/ 482 w 486"/>
                <a:gd name="T31" fmla="*/ 3553 h 879"/>
                <a:gd name="T32" fmla="*/ 433 w 486"/>
                <a:gd name="T33" fmla="*/ 3624 h 879"/>
                <a:gd name="T34" fmla="*/ 376 w 486"/>
                <a:gd name="T35" fmla="*/ 3658 h 879"/>
                <a:gd name="T36" fmla="*/ 251 w 486"/>
                <a:gd name="T37" fmla="*/ 3733 h 879"/>
                <a:gd name="T38" fmla="*/ 126 w 486"/>
                <a:gd name="T39" fmla="*/ 3807 h 879"/>
                <a:gd name="T40" fmla="*/ 69 w 486"/>
                <a:gd name="T41" fmla="*/ 3841 h 879"/>
                <a:gd name="T42" fmla="*/ 63 w 486"/>
                <a:gd name="T43" fmla="*/ 3845 h 879"/>
                <a:gd name="T44" fmla="*/ 58 w 486"/>
                <a:gd name="T45" fmla="*/ 3854 h 879"/>
                <a:gd name="T46" fmla="*/ 58 w 486"/>
                <a:gd name="T47" fmla="*/ 3863 h 879"/>
                <a:gd name="T48" fmla="*/ 58 w 486"/>
                <a:gd name="T49" fmla="*/ 3949 h 879"/>
                <a:gd name="T50" fmla="*/ 0 w 486"/>
                <a:gd name="T51" fmla="*/ 3949 h 8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6" h="879">
                  <a:moveTo>
                    <a:pt x="0" y="879"/>
                  </a:moveTo>
                  <a:lnTo>
                    <a:pt x="0" y="793"/>
                  </a:lnTo>
                  <a:lnTo>
                    <a:pt x="3" y="772"/>
                  </a:lnTo>
                  <a:lnTo>
                    <a:pt x="38" y="722"/>
                  </a:lnTo>
                  <a:lnTo>
                    <a:pt x="96" y="687"/>
                  </a:lnTo>
                  <a:lnTo>
                    <a:pt x="221" y="613"/>
                  </a:lnTo>
                  <a:lnTo>
                    <a:pt x="345" y="538"/>
                  </a:lnTo>
                  <a:lnTo>
                    <a:pt x="402" y="504"/>
                  </a:lnTo>
                  <a:lnTo>
                    <a:pt x="413" y="495"/>
                  </a:lnTo>
                  <a:lnTo>
                    <a:pt x="421" y="483"/>
                  </a:lnTo>
                  <a:lnTo>
                    <a:pt x="426" y="469"/>
                  </a:lnTo>
                  <a:lnTo>
                    <a:pt x="428" y="454"/>
                  </a:lnTo>
                  <a:lnTo>
                    <a:pt x="428" y="0"/>
                  </a:lnTo>
                  <a:lnTo>
                    <a:pt x="486" y="0"/>
                  </a:lnTo>
                  <a:lnTo>
                    <a:pt x="486" y="454"/>
                  </a:lnTo>
                  <a:lnTo>
                    <a:pt x="482" y="483"/>
                  </a:lnTo>
                  <a:lnTo>
                    <a:pt x="433" y="554"/>
                  </a:lnTo>
                  <a:lnTo>
                    <a:pt x="376" y="588"/>
                  </a:lnTo>
                  <a:lnTo>
                    <a:pt x="251" y="663"/>
                  </a:lnTo>
                  <a:lnTo>
                    <a:pt x="126" y="737"/>
                  </a:lnTo>
                  <a:lnTo>
                    <a:pt x="69" y="771"/>
                  </a:lnTo>
                  <a:lnTo>
                    <a:pt x="63" y="775"/>
                  </a:lnTo>
                  <a:lnTo>
                    <a:pt x="58" y="784"/>
                  </a:lnTo>
                  <a:lnTo>
                    <a:pt x="58" y="793"/>
                  </a:lnTo>
                  <a:lnTo>
                    <a:pt x="58" y="879"/>
                  </a:lnTo>
                  <a:lnTo>
                    <a:pt x="0" y="879"/>
                  </a:lnTo>
                  <a:close/>
                </a:path>
              </a:pathLst>
            </a:custGeom>
            <a:noFill/>
            <a:ln w="95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2" name="Picture 3010"/>
            <p:cNvPicPr>
              <a:picLocks noChangeAspect="1" noChangeArrowheads="1"/>
            </p:cNvPicPr>
            <p:nvPr/>
          </p:nvPicPr>
          <p:blipFill>
            <a:blip r:embed="rId31" cstate="print"/>
            <a:srcRect/>
            <a:stretch>
              <a:fillRect/>
            </a:stretch>
          </p:blipFill>
          <p:spPr bwMode="auto">
            <a:xfrm>
              <a:off x="6222" y="2373"/>
              <a:ext cx="76" cy="1193"/>
            </a:xfrm>
            <a:prstGeom prst="rect">
              <a:avLst/>
            </a:prstGeom>
            <a:noFill/>
          </p:spPr>
        </p:pic>
        <p:sp>
          <p:nvSpPr>
            <p:cNvPr id="73" name="Freeform 3011"/>
            <p:cNvSpPr>
              <a:spLocks/>
            </p:cNvSpPr>
            <p:nvPr/>
          </p:nvSpPr>
          <p:spPr bwMode="auto">
            <a:xfrm>
              <a:off x="6222" y="2373"/>
              <a:ext cx="76" cy="1193"/>
            </a:xfrm>
            <a:custGeom>
              <a:avLst/>
              <a:gdLst>
                <a:gd name="T0" fmla="*/ 38 w 76"/>
                <a:gd name="T1" fmla="*/ 2374 h 1193"/>
                <a:gd name="T2" fmla="*/ 23 w 76"/>
                <a:gd name="T3" fmla="*/ 2377 h 1193"/>
                <a:gd name="T4" fmla="*/ 11 w 76"/>
                <a:gd name="T5" fmla="*/ 2385 h 1193"/>
                <a:gd name="T6" fmla="*/ 3 w 76"/>
                <a:gd name="T7" fmla="*/ 2397 h 1193"/>
                <a:gd name="T8" fmla="*/ 0 w 76"/>
                <a:gd name="T9" fmla="*/ 2411 h 1193"/>
                <a:gd name="T10" fmla="*/ 0 w 76"/>
                <a:gd name="T11" fmla="*/ 3528 h 1193"/>
                <a:gd name="T12" fmla="*/ 3 w 76"/>
                <a:gd name="T13" fmla="*/ 3543 h 1193"/>
                <a:gd name="T14" fmla="*/ 11 w 76"/>
                <a:gd name="T15" fmla="*/ 3555 h 1193"/>
                <a:gd name="T16" fmla="*/ 23 w 76"/>
                <a:gd name="T17" fmla="*/ 3563 h 1193"/>
                <a:gd name="T18" fmla="*/ 38 w 76"/>
                <a:gd name="T19" fmla="*/ 3566 h 1193"/>
                <a:gd name="T20" fmla="*/ 52 w 76"/>
                <a:gd name="T21" fmla="*/ 3563 h 1193"/>
                <a:gd name="T22" fmla="*/ 64 w 76"/>
                <a:gd name="T23" fmla="*/ 3555 h 1193"/>
                <a:gd name="T24" fmla="*/ 72 w 76"/>
                <a:gd name="T25" fmla="*/ 3543 h 1193"/>
                <a:gd name="T26" fmla="*/ 75 w 76"/>
                <a:gd name="T27" fmla="*/ 3528 h 1193"/>
                <a:gd name="T28" fmla="*/ 75 w 76"/>
                <a:gd name="T29" fmla="*/ 2411 h 1193"/>
                <a:gd name="T30" fmla="*/ 72 w 76"/>
                <a:gd name="T31" fmla="*/ 2397 h 1193"/>
                <a:gd name="T32" fmla="*/ 64 w 76"/>
                <a:gd name="T33" fmla="*/ 2385 h 1193"/>
                <a:gd name="T34" fmla="*/ 52 w 76"/>
                <a:gd name="T35" fmla="*/ 2377 h 1193"/>
                <a:gd name="T36" fmla="*/ 38 w 76"/>
                <a:gd name="T37" fmla="*/ 2374 h 1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 h="1193">
                  <a:moveTo>
                    <a:pt x="38" y="0"/>
                  </a:moveTo>
                  <a:lnTo>
                    <a:pt x="23" y="3"/>
                  </a:lnTo>
                  <a:lnTo>
                    <a:pt x="11" y="11"/>
                  </a:lnTo>
                  <a:lnTo>
                    <a:pt x="3" y="23"/>
                  </a:lnTo>
                  <a:lnTo>
                    <a:pt x="0" y="37"/>
                  </a:lnTo>
                  <a:lnTo>
                    <a:pt x="0" y="1154"/>
                  </a:lnTo>
                  <a:lnTo>
                    <a:pt x="3" y="1169"/>
                  </a:lnTo>
                  <a:lnTo>
                    <a:pt x="11" y="1181"/>
                  </a:lnTo>
                  <a:lnTo>
                    <a:pt x="23" y="1189"/>
                  </a:lnTo>
                  <a:lnTo>
                    <a:pt x="38" y="1192"/>
                  </a:lnTo>
                  <a:lnTo>
                    <a:pt x="52" y="1189"/>
                  </a:lnTo>
                  <a:lnTo>
                    <a:pt x="64" y="1181"/>
                  </a:lnTo>
                  <a:lnTo>
                    <a:pt x="72" y="1169"/>
                  </a:lnTo>
                  <a:lnTo>
                    <a:pt x="75" y="1154"/>
                  </a:lnTo>
                  <a:lnTo>
                    <a:pt x="75" y="37"/>
                  </a:lnTo>
                  <a:lnTo>
                    <a:pt x="72" y="23"/>
                  </a:lnTo>
                  <a:lnTo>
                    <a:pt x="64" y="11"/>
                  </a:lnTo>
                  <a:lnTo>
                    <a:pt x="52" y="3"/>
                  </a:lnTo>
                  <a:lnTo>
                    <a:pt x="38" y="0"/>
                  </a:lnTo>
                  <a:close/>
                </a:path>
              </a:pathLst>
            </a:custGeom>
            <a:noFill/>
            <a:ln w="952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4" name="Picture 3012"/>
            <p:cNvPicPr>
              <a:picLocks noChangeAspect="1" noChangeArrowheads="1"/>
            </p:cNvPicPr>
            <p:nvPr/>
          </p:nvPicPr>
          <p:blipFill>
            <a:blip r:embed="rId32" cstate="print"/>
            <a:srcRect/>
            <a:stretch>
              <a:fillRect/>
            </a:stretch>
          </p:blipFill>
          <p:spPr bwMode="auto">
            <a:xfrm>
              <a:off x="6295" y="2889"/>
              <a:ext cx="1071" cy="162"/>
            </a:xfrm>
            <a:prstGeom prst="rect">
              <a:avLst/>
            </a:prstGeom>
            <a:noFill/>
          </p:spPr>
        </p:pic>
        <p:sp>
          <p:nvSpPr>
            <p:cNvPr id="75" name="Rectangle 3013"/>
            <p:cNvSpPr>
              <a:spLocks noChangeArrowheads="1"/>
            </p:cNvSpPr>
            <p:nvPr/>
          </p:nvSpPr>
          <p:spPr bwMode="auto">
            <a:xfrm>
              <a:off x="6051" y="2655"/>
              <a:ext cx="57" cy="628"/>
            </a:xfrm>
            <a:prstGeom prst="rect">
              <a:avLst/>
            </a:prstGeom>
            <a:noFill/>
            <a:ln w="952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6" name="Picture 3014"/>
            <p:cNvPicPr>
              <a:picLocks noChangeAspect="1" noChangeArrowheads="1"/>
            </p:cNvPicPr>
            <p:nvPr/>
          </p:nvPicPr>
          <p:blipFill>
            <a:blip r:embed="rId33" cstate="print"/>
            <a:srcRect/>
            <a:stretch>
              <a:fillRect/>
            </a:stretch>
          </p:blipFill>
          <p:spPr bwMode="auto">
            <a:xfrm>
              <a:off x="4476" y="1207"/>
              <a:ext cx="3957" cy="3781"/>
            </a:xfrm>
            <a:prstGeom prst="rect">
              <a:avLst/>
            </a:prstGeom>
            <a:noFill/>
          </p:spPr>
        </p:pic>
        <p:pic>
          <p:nvPicPr>
            <p:cNvPr id="77" name="Picture 3015"/>
            <p:cNvPicPr>
              <a:picLocks noChangeAspect="1" noChangeArrowheads="1"/>
            </p:cNvPicPr>
            <p:nvPr/>
          </p:nvPicPr>
          <p:blipFill>
            <a:blip r:embed="rId34" cstate="print"/>
            <a:srcRect/>
            <a:stretch>
              <a:fillRect/>
            </a:stretch>
          </p:blipFill>
          <p:spPr bwMode="auto">
            <a:xfrm>
              <a:off x="4837" y="2241"/>
              <a:ext cx="154" cy="155"/>
            </a:xfrm>
            <a:prstGeom prst="rect">
              <a:avLst/>
            </a:prstGeom>
            <a:noFill/>
          </p:spPr>
        </p:pic>
        <p:pic>
          <p:nvPicPr>
            <p:cNvPr id="78" name="Picture 3016"/>
            <p:cNvPicPr>
              <a:picLocks noChangeAspect="1" noChangeArrowheads="1"/>
            </p:cNvPicPr>
            <p:nvPr/>
          </p:nvPicPr>
          <p:blipFill>
            <a:blip r:embed="rId35" cstate="print"/>
            <a:srcRect/>
            <a:stretch>
              <a:fillRect/>
            </a:stretch>
          </p:blipFill>
          <p:spPr bwMode="auto">
            <a:xfrm>
              <a:off x="4735" y="2434"/>
              <a:ext cx="154" cy="155"/>
            </a:xfrm>
            <a:prstGeom prst="rect">
              <a:avLst/>
            </a:prstGeom>
            <a:noFill/>
          </p:spPr>
        </p:pic>
        <p:pic>
          <p:nvPicPr>
            <p:cNvPr id="79" name="Picture 3017"/>
            <p:cNvPicPr>
              <a:picLocks noChangeAspect="1" noChangeArrowheads="1"/>
            </p:cNvPicPr>
            <p:nvPr/>
          </p:nvPicPr>
          <p:blipFill>
            <a:blip r:embed="rId36" cstate="print"/>
            <a:srcRect/>
            <a:stretch>
              <a:fillRect/>
            </a:stretch>
          </p:blipFill>
          <p:spPr bwMode="auto">
            <a:xfrm>
              <a:off x="4701" y="2635"/>
              <a:ext cx="154" cy="155"/>
            </a:xfrm>
            <a:prstGeom prst="rect">
              <a:avLst/>
            </a:prstGeom>
            <a:noFill/>
          </p:spPr>
        </p:pic>
        <p:pic>
          <p:nvPicPr>
            <p:cNvPr id="80" name="Picture 3018"/>
            <p:cNvPicPr>
              <a:picLocks noChangeAspect="1" noChangeArrowheads="1"/>
            </p:cNvPicPr>
            <p:nvPr/>
          </p:nvPicPr>
          <p:blipFill>
            <a:blip r:embed="rId37" cstate="print"/>
            <a:srcRect/>
            <a:stretch>
              <a:fillRect/>
            </a:stretch>
          </p:blipFill>
          <p:spPr bwMode="auto">
            <a:xfrm>
              <a:off x="4939" y="2434"/>
              <a:ext cx="154" cy="155"/>
            </a:xfrm>
            <a:prstGeom prst="rect">
              <a:avLst/>
            </a:prstGeom>
            <a:noFill/>
          </p:spPr>
        </p:pic>
        <p:pic>
          <p:nvPicPr>
            <p:cNvPr id="81" name="Picture 3019"/>
            <p:cNvPicPr>
              <a:picLocks noChangeAspect="1" noChangeArrowheads="1"/>
            </p:cNvPicPr>
            <p:nvPr/>
          </p:nvPicPr>
          <p:blipFill>
            <a:blip r:embed="rId35" cstate="print"/>
            <a:srcRect/>
            <a:stretch>
              <a:fillRect/>
            </a:stretch>
          </p:blipFill>
          <p:spPr bwMode="auto">
            <a:xfrm>
              <a:off x="4972" y="2635"/>
              <a:ext cx="154" cy="155"/>
            </a:xfrm>
            <a:prstGeom prst="rect">
              <a:avLst/>
            </a:prstGeom>
            <a:noFill/>
          </p:spPr>
        </p:pic>
        <p:pic>
          <p:nvPicPr>
            <p:cNvPr id="82" name="Picture 3020"/>
            <p:cNvPicPr>
              <a:picLocks noChangeAspect="1" noChangeArrowheads="1"/>
            </p:cNvPicPr>
            <p:nvPr/>
          </p:nvPicPr>
          <p:blipFill>
            <a:blip r:embed="rId38" cstate="print"/>
            <a:srcRect/>
            <a:stretch>
              <a:fillRect/>
            </a:stretch>
          </p:blipFill>
          <p:spPr bwMode="auto">
            <a:xfrm>
              <a:off x="5887" y="1099"/>
              <a:ext cx="451" cy="147"/>
            </a:xfrm>
            <a:prstGeom prst="rect">
              <a:avLst/>
            </a:prstGeom>
            <a:noFill/>
          </p:spPr>
        </p:pic>
        <p:pic>
          <p:nvPicPr>
            <p:cNvPr id="83" name="Picture 3021"/>
            <p:cNvPicPr>
              <a:picLocks noChangeAspect="1" noChangeArrowheads="1"/>
            </p:cNvPicPr>
            <p:nvPr/>
          </p:nvPicPr>
          <p:blipFill>
            <a:blip r:embed="rId39" cstate="print"/>
            <a:srcRect/>
            <a:stretch>
              <a:fillRect/>
            </a:stretch>
          </p:blipFill>
          <p:spPr bwMode="auto">
            <a:xfrm>
              <a:off x="6408" y="1099"/>
              <a:ext cx="361" cy="147"/>
            </a:xfrm>
            <a:prstGeom prst="rect">
              <a:avLst/>
            </a:prstGeom>
            <a:noFill/>
          </p:spPr>
        </p:pic>
        <p:pic>
          <p:nvPicPr>
            <p:cNvPr id="84" name="Picture 3022"/>
            <p:cNvPicPr>
              <a:picLocks noChangeAspect="1" noChangeArrowheads="1"/>
            </p:cNvPicPr>
            <p:nvPr/>
          </p:nvPicPr>
          <p:blipFill>
            <a:blip r:embed="rId40" cstate="print"/>
            <a:srcRect/>
            <a:stretch>
              <a:fillRect/>
            </a:stretch>
          </p:blipFill>
          <p:spPr bwMode="auto">
            <a:xfrm>
              <a:off x="4741" y="317"/>
              <a:ext cx="775" cy="778"/>
            </a:xfrm>
            <a:prstGeom prst="rect">
              <a:avLst/>
            </a:prstGeom>
            <a:noFill/>
          </p:spPr>
        </p:pic>
        <p:pic>
          <p:nvPicPr>
            <p:cNvPr id="85" name="Picture 3023"/>
            <p:cNvPicPr>
              <a:picLocks noChangeAspect="1" noChangeArrowheads="1"/>
            </p:cNvPicPr>
            <p:nvPr/>
          </p:nvPicPr>
          <p:blipFill>
            <a:blip r:embed="rId41" cstate="print"/>
            <a:srcRect/>
            <a:stretch>
              <a:fillRect/>
            </a:stretch>
          </p:blipFill>
          <p:spPr bwMode="auto">
            <a:xfrm>
              <a:off x="5379" y="2909"/>
              <a:ext cx="673" cy="121"/>
            </a:xfrm>
            <a:prstGeom prst="rect">
              <a:avLst/>
            </a:prstGeom>
            <a:noFill/>
          </p:spPr>
        </p:pic>
        <p:sp>
          <p:nvSpPr>
            <p:cNvPr id="86" name="Rectangle 3024"/>
            <p:cNvSpPr>
              <a:spLocks noChangeArrowheads="1"/>
            </p:cNvSpPr>
            <p:nvPr/>
          </p:nvSpPr>
          <p:spPr bwMode="auto">
            <a:xfrm>
              <a:off x="5379" y="2909"/>
              <a:ext cx="673" cy="121"/>
            </a:xfrm>
            <a:prstGeom prst="rect">
              <a:avLst/>
            </a:prstGeom>
            <a:noFill/>
            <a:ln w="956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7" name="Picture 3025"/>
            <p:cNvPicPr>
              <a:picLocks noChangeAspect="1" noChangeArrowheads="1"/>
            </p:cNvPicPr>
            <p:nvPr/>
          </p:nvPicPr>
          <p:blipFill>
            <a:blip r:embed="rId42" cstate="print"/>
            <a:srcRect/>
            <a:stretch>
              <a:fillRect/>
            </a:stretch>
          </p:blipFill>
          <p:spPr bwMode="auto">
            <a:xfrm>
              <a:off x="4884" y="787"/>
              <a:ext cx="141" cy="142"/>
            </a:xfrm>
            <a:prstGeom prst="rect">
              <a:avLst/>
            </a:prstGeom>
            <a:noFill/>
          </p:spPr>
        </p:pic>
        <p:sp>
          <p:nvSpPr>
            <p:cNvPr id="88" name="Freeform 3026"/>
            <p:cNvSpPr>
              <a:spLocks/>
            </p:cNvSpPr>
            <p:nvPr/>
          </p:nvSpPr>
          <p:spPr bwMode="auto">
            <a:xfrm>
              <a:off x="4325" y="166"/>
              <a:ext cx="4320" cy="4920"/>
            </a:xfrm>
            <a:custGeom>
              <a:avLst/>
              <a:gdLst>
                <a:gd name="T0" fmla="*/ 288 w 4320"/>
                <a:gd name="T1" fmla="*/ 167 h 4920"/>
                <a:gd name="T2" fmla="*/ 122 w 4320"/>
                <a:gd name="T3" fmla="*/ 171 h 4920"/>
                <a:gd name="T4" fmla="*/ 36 w 4320"/>
                <a:gd name="T5" fmla="*/ 203 h 4920"/>
                <a:gd name="T6" fmla="*/ 5 w 4320"/>
                <a:gd name="T7" fmla="*/ 288 h 4920"/>
                <a:gd name="T8" fmla="*/ 0 w 4320"/>
                <a:gd name="T9" fmla="*/ 455 h 4920"/>
                <a:gd name="T10" fmla="*/ 0 w 4320"/>
                <a:gd name="T11" fmla="*/ 4799 h 4920"/>
                <a:gd name="T12" fmla="*/ 5 w 4320"/>
                <a:gd name="T13" fmla="*/ 4965 h 4920"/>
                <a:gd name="T14" fmla="*/ 36 w 4320"/>
                <a:gd name="T15" fmla="*/ 5051 h 4920"/>
                <a:gd name="T16" fmla="*/ 122 w 4320"/>
                <a:gd name="T17" fmla="*/ 5082 h 4920"/>
                <a:gd name="T18" fmla="*/ 288 w 4320"/>
                <a:gd name="T19" fmla="*/ 5087 h 4920"/>
                <a:gd name="T20" fmla="*/ 4032 w 4320"/>
                <a:gd name="T21" fmla="*/ 5087 h 4920"/>
                <a:gd name="T22" fmla="*/ 4199 w 4320"/>
                <a:gd name="T23" fmla="*/ 5082 h 4920"/>
                <a:gd name="T24" fmla="*/ 4284 w 4320"/>
                <a:gd name="T25" fmla="*/ 5051 h 4920"/>
                <a:gd name="T26" fmla="*/ 4316 w 4320"/>
                <a:gd name="T27" fmla="*/ 4965 h 4920"/>
                <a:gd name="T28" fmla="*/ 4320 w 4320"/>
                <a:gd name="T29" fmla="*/ 4799 h 4920"/>
                <a:gd name="T30" fmla="*/ 4320 w 4320"/>
                <a:gd name="T31" fmla="*/ 455 h 4920"/>
                <a:gd name="T32" fmla="*/ 4316 w 4320"/>
                <a:gd name="T33" fmla="*/ 288 h 4920"/>
                <a:gd name="T34" fmla="*/ 4284 w 4320"/>
                <a:gd name="T35" fmla="*/ 203 h 4920"/>
                <a:gd name="T36" fmla="*/ 4199 w 4320"/>
                <a:gd name="T37" fmla="*/ 171 h 4920"/>
                <a:gd name="T38" fmla="*/ 4032 w 4320"/>
                <a:gd name="T39" fmla="*/ 167 h 4920"/>
                <a:gd name="T40" fmla="*/ 288 w 4320"/>
                <a:gd name="T41" fmla="*/ 167 h 49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20" h="4920">
                  <a:moveTo>
                    <a:pt x="288" y="0"/>
                  </a:moveTo>
                  <a:lnTo>
                    <a:pt x="122" y="4"/>
                  </a:lnTo>
                  <a:lnTo>
                    <a:pt x="36" y="36"/>
                  </a:lnTo>
                  <a:lnTo>
                    <a:pt x="5" y="121"/>
                  </a:lnTo>
                  <a:lnTo>
                    <a:pt x="0" y="288"/>
                  </a:lnTo>
                  <a:lnTo>
                    <a:pt x="0" y="4632"/>
                  </a:lnTo>
                  <a:lnTo>
                    <a:pt x="5" y="4798"/>
                  </a:lnTo>
                  <a:lnTo>
                    <a:pt x="36" y="4884"/>
                  </a:lnTo>
                  <a:lnTo>
                    <a:pt x="122" y="4915"/>
                  </a:lnTo>
                  <a:lnTo>
                    <a:pt x="288" y="4920"/>
                  </a:lnTo>
                  <a:lnTo>
                    <a:pt x="4032" y="4920"/>
                  </a:lnTo>
                  <a:lnTo>
                    <a:pt x="4199" y="4915"/>
                  </a:lnTo>
                  <a:lnTo>
                    <a:pt x="4284" y="4884"/>
                  </a:lnTo>
                  <a:lnTo>
                    <a:pt x="4316" y="4798"/>
                  </a:lnTo>
                  <a:lnTo>
                    <a:pt x="4320" y="4632"/>
                  </a:lnTo>
                  <a:lnTo>
                    <a:pt x="4320" y="288"/>
                  </a:lnTo>
                  <a:lnTo>
                    <a:pt x="4316" y="121"/>
                  </a:lnTo>
                  <a:lnTo>
                    <a:pt x="4284" y="36"/>
                  </a:lnTo>
                  <a:lnTo>
                    <a:pt x="4199" y="4"/>
                  </a:lnTo>
                  <a:lnTo>
                    <a:pt x="4032"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405147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447963"/>
            <a:ext cx="11652505" cy="466437"/>
          </a:xfrm>
        </p:spPr>
        <p:txBody>
          <a:bodyPr>
            <a:noAutofit/>
          </a:bodyPr>
          <a:lstStyle/>
          <a:p>
            <a:r>
              <a:rPr lang="en-US" sz="3600" dirty="0"/>
              <a:t>Parking brakes – spring parking brake cont. </a:t>
            </a:r>
            <a:endParaRPr lang="en-CA" sz="3600" dirty="0"/>
          </a:p>
        </p:txBody>
      </p:sp>
      <p:sp>
        <p:nvSpPr>
          <p:cNvPr id="3" name="Text Placeholder 2"/>
          <p:cNvSpPr>
            <a:spLocks noGrp="1"/>
          </p:cNvSpPr>
          <p:nvPr>
            <p:ph type="body" sz="quarter" idx="10"/>
          </p:nvPr>
        </p:nvSpPr>
        <p:spPr>
          <a:xfrm>
            <a:off x="779684" y="5116321"/>
            <a:ext cx="10655959" cy="1230489"/>
          </a:xfrm>
        </p:spPr>
        <p:txBody>
          <a:bodyPr/>
          <a:lstStyle/>
          <a:p>
            <a:pPr marL="0" indent="0">
              <a:buNone/>
            </a:pPr>
            <a:r>
              <a:rPr lang="en-US" sz="1800" dirty="0"/>
              <a:t>Most spring parking brakes consist of an additional chamber attached to the rear of a service brake chamber. The added chamber contains a powerful coil spring arranged so that the spring force can be applied to the brakes through the normal service chamber pushrod.</a:t>
            </a:r>
          </a:p>
          <a:p>
            <a:endParaRPr lang="en-CA" dirty="0"/>
          </a:p>
        </p:txBody>
      </p:sp>
      <p:grpSp>
        <p:nvGrpSpPr>
          <p:cNvPr id="4" name="Group 7174"/>
          <p:cNvGrpSpPr>
            <a:grpSpLocks/>
          </p:cNvGrpSpPr>
          <p:nvPr/>
        </p:nvGrpSpPr>
        <p:grpSpPr bwMode="auto">
          <a:xfrm>
            <a:off x="3249083" y="1146382"/>
            <a:ext cx="5008033" cy="3747912"/>
            <a:chOff x="4320" y="162"/>
            <a:chExt cx="4330" cy="4930"/>
          </a:xfrm>
        </p:grpSpPr>
        <p:sp>
          <p:nvSpPr>
            <p:cNvPr id="5" name="AutoShape 2943"/>
            <p:cNvSpPr>
              <a:spLocks/>
            </p:cNvSpPr>
            <p:nvPr/>
          </p:nvSpPr>
          <p:spPr bwMode="auto">
            <a:xfrm>
              <a:off x="5268" y="2000"/>
              <a:ext cx="687" cy="1870"/>
            </a:xfrm>
            <a:custGeom>
              <a:avLst/>
              <a:gdLst>
                <a:gd name="T0" fmla="*/ 682 w 687"/>
                <a:gd name="T1" fmla="*/ 2133 h 1870"/>
                <a:gd name="T2" fmla="*/ 495 w 687"/>
                <a:gd name="T3" fmla="*/ 2133 h 1870"/>
                <a:gd name="T4" fmla="*/ 495 w 687"/>
                <a:gd name="T5" fmla="*/ 2000 h 1870"/>
                <a:gd name="T6" fmla="*/ 681 w 687"/>
                <a:gd name="T7" fmla="*/ 2000 h 1870"/>
                <a:gd name="T8" fmla="*/ 682 w 687"/>
                <a:gd name="T9" fmla="*/ 2133 h 1870"/>
                <a:gd name="T10" fmla="*/ 243 w 687"/>
                <a:gd name="T11" fmla="*/ 3870 h 1870"/>
                <a:gd name="T12" fmla="*/ 233 w 687"/>
                <a:gd name="T13" fmla="*/ 3731 h 1870"/>
                <a:gd name="T14" fmla="*/ 14 w 687"/>
                <a:gd name="T15" fmla="*/ 3588 h 1870"/>
                <a:gd name="T16" fmla="*/ 14 w 687"/>
                <a:gd name="T17" fmla="*/ 3289 h 1870"/>
                <a:gd name="T18" fmla="*/ 0 w 687"/>
                <a:gd name="T19" fmla="*/ 2659 h 1870"/>
                <a:gd name="T20" fmla="*/ 0 w 687"/>
                <a:gd name="T21" fmla="*/ 2358 h 1870"/>
                <a:gd name="T22" fmla="*/ 243 w 687"/>
                <a:gd name="T23" fmla="*/ 2219 h 1870"/>
                <a:gd name="T24" fmla="*/ 238 w 687"/>
                <a:gd name="T25" fmla="*/ 2056 h 1870"/>
                <a:gd name="T26" fmla="*/ 348 w 687"/>
                <a:gd name="T27" fmla="*/ 2133 h 1870"/>
                <a:gd name="T28" fmla="*/ 682 w 687"/>
                <a:gd name="T29" fmla="*/ 2133 h 1870"/>
                <a:gd name="T30" fmla="*/ 686 w 687"/>
                <a:gd name="T31" fmla="*/ 3607 h 1870"/>
                <a:gd name="T32" fmla="*/ 243 w 687"/>
                <a:gd name="T33" fmla="*/ 3870 h 18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7" h="1870">
                  <a:moveTo>
                    <a:pt x="682" y="133"/>
                  </a:moveTo>
                  <a:lnTo>
                    <a:pt x="495" y="133"/>
                  </a:lnTo>
                  <a:lnTo>
                    <a:pt x="495" y="0"/>
                  </a:lnTo>
                  <a:lnTo>
                    <a:pt x="681" y="0"/>
                  </a:lnTo>
                  <a:lnTo>
                    <a:pt x="682" y="133"/>
                  </a:lnTo>
                  <a:close/>
                  <a:moveTo>
                    <a:pt x="243" y="1870"/>
                  </a:moveTo>
                  <a:lnTo>
                    <a:pt x="233" y="1731"/>
                  </a:lnTo>
                  <a:lnTo>
                    <a:pt x="14" y="1588"/>
                  </a:lnTo>
                  <a:lnTo>
                    <a:pt x="14" y="1289"/>
                  </a:lnTo>
                  <a:lnTo>
                    <a:pt x="0" y="659"/>
                  </a:lnTo>
                  <a:lnTo>
                    <a:pt x="0" y="358"/>
                  </a:lnTo>
                  <a:lnTo>
                    <a:pt x="243" y="219"/>
                  </a:lnTo>
                  <a:lnTo>
                    <a:pt x="238" y="56"/>
                  </a:lnTo>
                  <a:lnTo>
                    <a:pt x="348" y="133"/>
                  </a:lnTo>
                  <a:lnTo>
                    <a:pt x="682" y="133"/>
                  </a:lnTo>
                  <a:lnTo>
                    <a:pt x="686" y="1607"/>
                  </a:lnTo>
                  <a:lnTo>
                    <a:pt x="243" y="1870"/>
                  </a:lnTo>
                  <a:close/>
                </a:path>
              </a:pathLst>
            </a:custGeom>
            <a:solidFill>
              <a:srgbClr val="FEBC11"/>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 name="AutoShape 2944"/>
            <p:cNvSpPr>
              <a:spLocks/>
            </p:cNvSpPr>
            <p:nvPr/>
          </p:nvSpPr>
          <p:spPr bwMode="auto">
            <a:xfrm>
              <a:off x="4625" y="1991"/>
              <a:ext cx="845" cy="928"/>
            </a:xfrm>
            <a:custGeom>
              <a:avLst/>
              <a:gdLst>
                <a:gd name="T0" fmla="*/ 811 w 845"/>
                <a:gd name="T1" fmla="*/ 2139 h 928"/>
                <a:gd name="T2" fmla="*/ 685 w 845"/>
                <a:gd name="T3" fmla="*/ 2139 h 928"/>
                <a:gd name="T4" fmla="*/ 717 w 845"/>
                <a:gd name="T5" fmla="*/ 2135 h 928"/>
                <a:gd name="T6" fmla="*/ 750 w 845"/>
                <a:gd name="T7" fmla="*/ 2121 h 928"/>
                <a:gd name="T8" fmla="*/ 775 w 845"/>
                <a:gd name="T9" fmla="*/ 2090 h 928"/>
                <a:gd name="T10" fmla="*/ 786 w 845"/>
                <a:gd name="T11" fmla="*/ 2037 h 928"/>
                <a:gd name="T12" fmla="*/ 786 w 845"/>
                <a:gd name="T13" fmla="*/ 1991 h 928"/>
                <a:gd name="T14" fmla="*/ 844 w 845"/>
                <a:gd name="T15" fmla="*/ 1991 h 928"/>
                <a:gd name="T16" fmla="*/ 844 w 845"/>
                <a:gd name="T17" fmla="*/ 2037 h 928"/>
                <a:gd name="T18" fmla="*/ 833 w 845"/>
                <a:gd name="T19" fmla="*/ 2104 h 928"/>
                <a:gd name="T20" fmla="*/ 811 w 845"/>
                <a:gd name="T21" fmla="*/ 2139 h 928"/>
                <a:gd name="T22" fmla="*/ 58 w 845"/>
                <a:gd name="T23" fmla="*/ 2919 h 928"/>
                <a:gd name="T24" fmla="*/ 0 w 845"/>
                <a:gd name="T25" fmla="*/ 2919 h 928"/>
                <a:gd name="T26" fmla="*/ 0 w 845"/>
                <a:gd name="T27" fmla="*/ 2298 h 928"/>
                <a:gd name="T28" fmla="*/ 13 w 845"/>
                <a:gd name="T29" fmla="*/ 2236 h 928"/>
                <a:gd name="T30" fmla="*/ 47 w 845"/>
                <a:gd name="T31" fmla="*/ 2185 h 928"/>
                <a:gd name="T32" fmla="*/ 97 w 845"/>
                <a:gd name="T33" fmla="*/ 2151 h 928"/>
                <a:gd name="T34" fmla="*/ 159 w 845"/>
                <a:gd name="T35" fmla="*/ 2139 h 928"/>
                <a:gd name="T36" fmla="*/ 811 w 845"/>
                <a:gd name="T37" fmla="*/ 2139 h 928"/>
                <a:gd name="T38" fmla="*/ 801 w 845"/>
                <a:gd name="T39" fmla="*/ 2154 h 928"/>
                <a:gd name="T40" fmla="*/ 751 w 845"/>
                <a:gd name="T41" fmla="*/ 2186 h 928"/>
                <a:gd name="T42" fmla="*/ 685 w 845"/>
                <a:gd name="T43" fmla="*/ 2197 h 928"/>
                <a:gd name="T44" fmla="*/ 159 w 845"/>
                <a:gd name="T45" fmla="*/ 2197 h 928"/>
                <a:gd name="T46" fmla="*/ 120 w 845"/>
                <a:gd name="T47" fmla="*/ 2205 h 928"/>
                <a:gd name="T48" fmla="*/ 88 w 845"/>
                <a:gd name="T49" fmla="*/ 2227 h 928"/>
                <a:gd name="T50" fmla="*/ 66 w 845"/>
                <a:gd name="T51" fmla="*/ 2259 h 928"/>
                <a:gd name="T52" fmla="*/ 58 w 845"/>
                <a:gd name="T53" fmla="*/ 2298 h 928"/>
                <a:gd name="T54" fmla="*/ 58 w 845"/>
                <a:gd name="T55" fmla="*/ 2919 h 928"/>
                <a:gd name="T56" fmla="*/ 685 w 845"/>
                <a:gd name="T57" fmla="*/ 2197 h 928"/>
                <a:gd name="T58" fmla="*/ 159 w 845"/>
                <a:gd name="T59" fmla="*/ 2197 h 928"/>
                <a:gd name="T60" fmla="*/ 685 w 845"/>
                <a:gd name="T61" fmla="*/ 2197 h 928"/>
                <a:gd name="T62" fmla="*/ 685 w 845"/>
                <a:gd name="T63" fmla="*/ 2197 h 9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45" h="928">
                  <a:moveTo>
                    <a:pt x="811" y="148"/>
                  </a:moveTo>
                  <a:lnTo>
                    <a:pt x="685" y="148"/>
                  </a:lnTo>
                  <a:lnTo>
                    <a:pt x="717" y="144"/>
                  </a:lnTo>
                  <a:lnTo>
                    <a:pt x="750" y="130"/>
                  </a:lnTo>
                  <a:lnTo>
                    <a:pt x="775" y="99"/>
                  </a:lnTo>
                  <a:lnTo>
                    <a:pt x="786" y="46"/>
                  </a:lnTo>
                  <a:lnTo>
                    <a:pt x="786" y="0"/>
                  </a:lnTo>
                  <a:lnTo>
                    <a:pt x="844" y="0"/>
                  </a:lnTo>
                  <a:lnTo>
                    <a:pt x="844" y="46"/>
                  </a:lnTo>
                  <a:lnTo>
                    <a:pt x="833" y="113"/>
                  </a:lnTo>
                  <a:lnTo>
                    <a:pt x="811" y="148"/>
                  </a:lnTo>
                  <a:close/>
                  <a:moveTo>
                    <a:pt x="58" y="928"/>
                  </a:moveTo>
                  <a:lnTo>
                    <a:pt x="0" y="928"/>
                  </a:lnTo>
                  <a:lnTo>
                    <a:pt x="0" y="307"/>
                  </a:lnTo>
                  <a:lnTo>
                    <a:pt x="13" y="245"/>
                  </a:lnTo>
                  <a:lnTo>
                    <a:pt x="47" y="194"/>
                  </a:lnTo>
                  <a:lnTo>
                    <a:pt x="97" y="160"/>
                  </a:lnTo>
                  <a:lnTo>
                    <a:pt x="159" y="148"/>
                  </a:lnTo>
                  <a:lnTo>
                    <a:pt x="811" y="148"/>
                  </a:lnTo>
                  <a:lnTo>
                    <a:pt x="801" y="163"/>
                  </a:lnTo>
                  <a:lnTo>
                    <a:pt x="751" y="195"/>
                  </a:lnTo>
                  <a:lnTo>
                    <a:pt x="685" y="206"/>
                  </a:lnTo>
                  <a:lnTo>
                    <a:pt x="159" y="206"/>
                  </a:lnTo>
                  <a:lnTo>
                    <a:pt x="120" y="214"/>
                  </a:lnTo>
                  <a:lnTo>
                    <a:pt x="88" y="236"/>
                  </a:lnTo>
                  <a:lnTo>
                    <a:pt x="66" y="268"/>
                  </a:lnTo>
                  <a:lnTo>
                    <a:pt x="58" y="307"/>
                  </a:lnTo>
                  <a:lnTo>
                    <a:pt x="58" y="928"/>
                  </a:lnTo>
                  <a:close/>
                  <a:moveTo>
                    <a:pt x="685" y="206"/>
                  </a:moveTo>
                  <a:lnTo>
                    <a:pt x="159" y="206"/>
                  </a:lnTo>
                  <a:lnTo>
                    <a:pt x="685" y="206"/>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 name="Freeform 2945"/>
            <p:cNvSpPr>
              <a:spLocks/>
            </p:cNvSpPr>
            <p:nvPr/>
          </p:nvSpPr>
          <p:spPr bwMode="auto">
            <a:xfrm>
              <a:off x="4625" y="1991"/>
              <a:ext cx="845" cy="928"/>
            </a:xfrm>
            <a:custGeom>
              <a:avLst/>
              <a:gdLst>
                <a:gd name="T0" fmla="*/ 786 w 845"/>
                <a:gd name="T1" fmla="*/ 1991 h 928"/>
                <a:gd name="T2" fmla="*/ 786 w 845"/>
                <a:gd name="T3" fmla="*/ 2037 h 928"/>
                <a:gd name="T4" fmla="*/ 775 w 845"/>
                <a:gd name="T5" fmla="*/ 2090 h 928"/>
                <a:gd name="T6" fmla="*/ 750 w 845"/>
                <a:gd name="T7" fmla="*/ 2121 h 928"/>
                <a:gd name="T8" fmla="*/ 717 w 845"/>
                <a:gd name="T9" fmla="*/ 2135 h 928"/>
                <a:gd name="T10" fmla="*/ 685 w 845"/>
                <a:gd name="T11" fmla="*/ 2139 h 928"/>
                <a:gd name="T12" fmla="*/ 159 w 845"/>
                <a:gd name="T13" fmla="*/ 2139 h 928"/>
                <a:gd name="T14" fmla="*/ 97 w 845"/>
                <a:gd name="T15" fmla="*/ 2151 h 928"/>
                <a:gd name="T16" fmla="*/ 47 w 845"/>
                <a:gd name="T17" fmla="*/ 2185 h 928"/>
                <a:gd name="T18" fmla="*/ 13 w 845"/>
                <a:gd name="T19" fmla="*/ 2236 h 928"/>
                <a:gd name="T20" fmla="*/ 0 w 845"/>
                <a:gd name="T21" fmla="*/ 2298 h 928"/>
                <a:gd name="T22" fmla="*/ 0 w 845"/>
                <a:gd name="T23" fmla="*/ 2919 h 928"/>
                <a:gd name="T24" fmla="*/ 58 w 845"/>
                <a:gd name="T25" fmla="*/ 2919 h 928"/>
                <a:gd name="T26" fmla="*/ 58 w 845"/>
                <a:gd name="T27" fmla="*/ 2298 h 928"/>
                <a:gd name="T28" fmla="*/ 66 w 845"/>
                <a:gd name="T29" fmla="*/ 2259 h 928"/>
                <a:gd name="T30" fmla="*/ 88 w 845"/>
                <a:gd name="T31" fmla="*/ 2227 h 928"/>
                <a:gd name="T32" fmla="*/ 120 w 845"/>
                <a:gd name="T33" fmla="*/ 2205 h 928"/>
                <a:gd name="T34" fmla="*/ 159 w 845"/>
                <a:gd name="T35" fmla="*/ 2197 h 928"/>
                <a:gd name="T36" fmla="*/ 685 w 845"/>
                <a:gd name="T37" fmla="*/ 2197 h 928"/>
                <a:gd name="T38" fmla="*/ 751 w 845"/>
                <a:gd name="T39" fmla="*/ 2186 h 928"/>
                <a:gd name="T40" fmla="*/ 801 w 845"/>
                <a:gd name="T41" fmla="*/ 2154 h 928"/>
                <a:gd name="T42" fmla="*/ 833 w 845"/>
                <a:gd name="T43" fmla="*/ 2104 h 928"/>
                <a:gd name="T44" fmla="*/ 844 w 845"/>
                <a:gd name="T45" fmla="*/ 2037 h 928"/>
                <a:gd name="T46" fmla="*/ 844 w 845"/>
                <a:gd name="T47" fmla="*/ 1991 h 928"/>
                <a:gd name="T48" fmla="*/ 786 w 845"/>
                <a:gd name="T49" fmla="*/ 1991 h 9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5" h="928">
                  <a:moveTo>
                    <a:pt x="786" y="0"/>
                  </a:moveTo>
                  <a:lnTo>
                    <a:pt x="786" y="46"/>
                  </a:lnTo>
                  <a:lnTo>
                    <a:pt x="775" y="99"/>
                  </a:lnTo>
                  <a:lnTo>
                    <a:pt x="750" y="130"/>
                  </a:lnTo>
                  <a:lnTo>
                    <a:pt x="717" y="144"/>
                  </a:lnTo>
                  <a:lnTo>
                    <a:pt x="685" y="148"/>
                  </a:lnTo>
                  <a:lnTo>
                    <a:pt x="159" y="148"/>
                  </a:lnTo>
                  <a:lnTo>
                    <a:pt x="97" y="160"/>
                  </a:lnTo>
                  <a:lnTo>
                    <a:pt x="47" y="194"/>
                  </a:lnTo>
                  <a:lnTo>
                    <a:pt x="13" y="245"/>
                  </a:lnTo>
                  <a:lnTo>
                    <a:pt x="0" y="307"/>
                  </a:lnTo>
                  <a:lnTo>
                    <a:pt x="0" y="928"/>
                  </a:lnTo>
                  <a:lnTo>
                    <a:pt x="58" y="928"/>
                  </a:lnTo>
                  <a:lnTo>
                    <a:pt x="58" y="307"/>
                  </a:lnTo>
                  <a:lnTo>
                    <a:pt x="66" y="268"/>
                  </a:lnTo>
                  <a:lnTo>
                    <a:pt x="88" y="236"/>
                  </a:lnTo>
                  <a:lnTo>
                    <a:pt x="120" y="214"/>
                  </a:lnTo>
                  <a:lnTo>
                    <a:pt x="159" y="206"/>
                  </a:lnTo>
                  <a:lnTo>
                    <a:pt x="685" y="206"/>
                  </a:lnTo>
                  <a:lnTo>
                    <a:pt x="751" y="195"/>
                  </a:lnTo>
                  <a:lnTo>
                    <a:pt x="801" y="163"/>
                  </a:lnTo>
                  <a:lnTo>
                    <a:pt x="833" y="113"/>
                  </a:lnTo>
                  <a:lnTo>
                    <a:pt x="844" y="46"/>
                  </a:lnTo>
                  <a:lnTo>
                    <a:pt x="844" y="0"/>
                  </a:lnTo>
                  <a:lnTo>
                    <a:pt x="786" y="0"/>
                  </a:lnTo>
                  <a:close/>
                </a:path>
              </a:pathLst>
            </a:custGeom>
            <a:noFill/>
            <a:ln w="954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 name="AutoShape 2946"/>
            <p:cNvSpPr>
              <a:spLocks/>
            </p:cNvSpPr>
            <p:nvPr/>
          </p:nvSpPr>
          <p:spPr bwMode="auto">
            <a:xfrm>
              <a:off x="4625" y="3022"/>
              <a:ext cx="845" cy="928"/>
            </a:xfrm>
            <a:custGeom>
              <a:avLst/>
              <a:gdLst>
                <a:gd name="T0" fmla="*/ 844 w 845"/>
                <a:gd name="T1" fmla="*/ 3950 h 928"/>
                <a:gd name="T2" fmla="*/ 786 w 845"/>
                <a:gd name="T3" fmla="*/ 3950 h 928"/>
                <a:gd name="T4" fmla="*/ 786 w 845"/>
                <a:gd name="T5" fmla="*/ 3904 h 928"/>
                <a:gd name="T6" fmla="*/ 775 w 845"/>
                <a:gd name="T7" fmla="*/ 3851 h 928"/>
                <a:gd name="T8" fmla="*/ 750 w 845"/>
                <a:gd name="T9" fmla="*/ 3820 h 928"/>
                <a:gd name="T10" fmla="*/ 717 w 845"/>
                <a:gd name="T11" fmla="*/ 3806 h 928"/>
                <a:gd name="T12" fmla="*/ 685 w 845"/>
                <a:gd name="T13" fmla="*/ 3802 h 928"/>
                <a:gd name="T14" fmla="*/ 159 w 845"/>
                <a:gd name="T15" fmla="*/ 3802 h 928"/>
                <a:gd name="T16" fmla="*/ 97 w 845"/>
                <a:gd name="T17" fmla="*/ 3790 h 928"/>
                <a:gd name="T18" fmla="*/ 47 w 845"/>
                <a:gd name="T19" fmla="*/ 3756 h 928"/>
                <a:gd name="T20" fmla="*/ 13 w 845"/>
                <a:gd name="T21" fmla="*/ 3705 h 928"/>
                <a:gd name="T22" fmla="*/ 0 w 845"/>
                <a:gd name="T23" fmla="*/ 3643 h 928"/>
                <a:gd name="T24" fmla="*/ 0 w 845"/>
                <a:gd name="T25" fmla="*/ 3022 h 928"/>
                <a:gd name="T26" fmla="*/ 58 w 845"/>
                <a:gd name="T27" fmla="*/ 3022 h 928"/>
                <a:gd name="T28" fmla="*/ 58 w 845"/>
                <a:gd name="T29" fmla="*/ 3643 h 928"/>
                <a:gd name="T30" fmla="*/ 66 w 845"/>
                <a:gd name="T31" fmla="*/ 3682 h 928"/>
                <a:gd name="T32" fmla="*/ 88 w 845"/>
                <a:gd name="T33" fmla="*/ 3714 h 928"/>
                <a:gd name="T34" fmla="*/ 120 w 845"/>
                <a:gd name="T35" fmla="*/ 3736 h 928"/>
                <a:gd name="T36" fmla="*/ 159 w 845"/>
                <a:gd name="T37" fmla="*/ 3744 h 928"/>
                <a:gd name="T38" fmla="*/ 685 w 845"/>
                <a:gd name="T39" fmla="*/ 3744 h 928"/>
                <a:gd name="T40" fmla="*/ 751 w 845"/>
                <a:gd name="T41" fmla="*/ 3755 h 928"/>
                <a:gd name="T42" fmla="*/ 801 w 845"/>
                <a:gd name="T43" fmla="*/ 3787 h 928"/>
                <a:gd name="T44" fmla="*/ 811 w 845"/>
                <a:gd name="T45" fmla="*/ 3802 h 928"/>
                <a:gd name="T46" fmla="*/ 685 w 845"/>
                <a:gd name="T47" fmla="*/ 3802 h 928"/>
                <a:gd name="T48" fmla="*/ 811 w 845"/>
                <a:gd name="T49" fmla="*/ 3802 h 928"/>
                <a:gd name="T50" fmla="*/ 833 w 845"/>
                <a:gd name="T51" fmla="*/ 3837 h 928"/>
                <a:gd name="T52" fmla="*/ 844 w 845"/>
                <a:gd name="T53" fmla="*/ 3904 h 928"/>
                <a:gd name="T54" fmla="*/ 844 w 845"/>
                <a:gd name="T55" fmla="*/ 3950 h 928"/>
                <a:gd name="T56" fmla="*/ 685 w 845"/>
                <a:gd name="T57" fmla="*/ 3744 h 928"/>
                <a:gd name="T58" fmla="*/ 159 w 845"/>
                <a:gd name="T59" fmla="*/ 3744 h 928"/>
                <a:gd name="T60" fmla="*/ 685 w 845"/>
                <a:gd name="T61" fmla="*/ 3744 h 928"/>
                <a:gd name="T62" fmla="*/ 685 w 845"/>
                <a:gd name="T63" fmla="*/ 3744 h 9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45" h="928">
                  <a:moveTo>
                    <a:pt x="844" y="928"/>
                  </a:moveTo>
                  <a:lnTo>
                    <a:pt x="786" y="928"/>
                  </a:lnTo>
                  <a:lnTo>
                    <a:pt x="786" y="882"/>
                  </a:lnTo>
                  <a:lnTo>
                    <a:pt x="775" y="829"/>
                  </a:lnTo>
                  <a:lnTo>
                    <a:pt x="750" y="798"/>
                  </a:lnTo>
                  <a:lnTo>
                    <a:pt x="717" y="784"/>
                  </a:lnTo>
                  <a:lnTo>
                    <a:pt x="685" y="780"/>
                  </a:lnTo>
                  <a:lnTo>
                    <a:pt x="159" y="780"/>
                  </a:lnTo>
                  <a:lnTo>
                    <a:pt x="97" y="768"/>
                  </a:lnTo>
                  <a:lnTo>
                    <a:pt x="47" y="734"/>
                  </a:lnTo>
                  <a:lnTo>
                    <a:pt x="13" y="683"/>
                  </a:lnTo>
                  <a:lnTo>
                    <a:pt x="0" y="621"/>
                  </a:lnTo>
                  <a:lnTo>
                    <a:pt x="0" y="0"/>
                  </a:lnTo>
                  <a:lnTo>
                    <a:pt x="58" y="0"/>
                  </a:lnTo>
                  <a:lnTo>
                    <a:pt x="58" y="621"/>
                  </a:lnTo>
                  <a:lnTo>
                    <a:pt x="66" y="660"/>
                  </a:lnTo>
                  <a:lnTo>
                    <a:pt x="88" y="692"/>
                  </a:lnTo>
                  <a:lnTo>
                    <a:pt x="120" y="714"/>
                  </a:lnTo>
                  <a:lnTo>
                    <a:pt x="159" y="722"/>
                  </a:lnTo>
                  <a:lnTo>
                    <a:pt x="685" y="722"/>
                  </a:lnTo>
                  <a:lnTo>
                    <a:pt x="751" y="733"/>
                  </a:lnTo>
                  <a:lnTo>
                    <a:pt x="801" y="765"/>
                  </a:lnTo>
                  <a:lnTo>
                    <a:pt x="811" y="780"/>
                  </a:lnTo>
                  <a:lnTo>
                    <a:pt x="685" y="780"/>
                  </a:lnTo>
                  <a:lnTo>
                    <a:pt x="811" y="780"/>
                  </a:lnTo>
                  <a:lnTo>
                    <a:pt x="833" y="815"/>
                  </a:lnTo>
                  <a:lnTo>
                    <a:pt x="844" y="882"/>
                  </a:lnTo>
                  <a:lnTo>
                    <a:pt x="844" y="928"/>
                  </a:lnTo>
                  <a:close/>
                  <a:moveTo>
                    <a:pt x="685" y="722"/>
                  </a:moveTo>
                  <a:lnTo>
                    <a:pt x="159" y="722"/>
                  </a:lnTo>
                  <a:lnTo>
                    <a:pt x="685" y="722"/>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 name="Freeform 2947"/>
            <p:cNvSpPr>
              <a:spLocks/>
            </p:cNvSpPr>
            <p:nvPr/>
          </p:nvSpPr>
          <p:spPr bwMode="auto">
            <a:xfrm>
              <a:off x="4625" y="3022"/>
              <a:ext cx="845" cy="928"/>
            </a:xfrm>
            <a:custGeom>
              <a:avLst/>
              <a:gdLst>
                <a:gd name="T0" fmla="*/ 786 w 845"/>
                <a:gd name="T1" fmla="*/ 3950 h 928"/>
                <a:gd name="T2" fmla="*/ 786 w 845"/>
                <a:gd name="T3" fmla="*/ 3904 h 928"/>
                <a:gd name="T4" fmla="*/ 775 w 845"/>
                <a:gd name="T5" fmla="*/ 3851 h 928"/>
                <a:gd name="T6" fmla="*/ 750 w 845"/>
                <a:gd name="T7" fmla="*/ 3820 h 928"/>
                <a:gd name="T8" fmla="*/ 717 w 845"/>
                <a:gd name="T9" fmla="*/ 3806 h 928"/>
                <a:gd name="T10" fmla="*/ 685 w 845"/>
                <a:gd name="T11" fmla="*/ 3802 h 928"/>
                <a:gd name="T12" fmla="*/ 159 w 845"/>
                <a:gd name="T13" fmla="*/ 3802 h 928"/>
                <a:gd name="T14" fmla="*/ 97 w 845"/>
                <a:gd name="T15" fmla="*/ 3790 h 928"/>
                <a:gd name="T16" fmla="*/ 47 w 845"/>
                <a:gd name="T17" fmla="*/ 3756 h 928"/>
                <a:gd name="T18" fmla="*/ 13 w 845"/>
                <a:gd name="T19" fmla="*/ 3705 h 928"/>
                <a:gd name="T20" fmla="*/ 0 w 845"/>
                <a:gd name="T21" fmla="*/ 3643 h 928"/>
                <a:gd name="T22" fmla="*/ 0 w 845"/>
                <a:gd name="T23" fmla="*/ 3022 h 928"/>
                <a:gd name="T24" fmla="*/ 58 w 845"/>
                <a:gd name="T25" fmla="*/ 3022 h 928"/>
                <a:gd name="T26" fmla="*/ 58 w 845"/>
                <a:gd name="T27" fmla="*/ 3643 h 928"/>
                <a:gd name="T28" fmla="*/ 66 w 845"/>
                <a:gd name="T29" fmla="*/ 3682 h 928"/>
                <a:gd name="T30" fmla="*/ 88 w 845"/>
                <a:gd name="T31" fmla="*/ 3714 h 928"/>
                <a:gd name="T32" fmla="*/ 120 w 845"/>
                <a:gd name="T33" fmla="*/ 3736 h 928"/>
                <a:gd name="T34" fmla="*/ 159 w 845"/>
                <a:gd name="T35" fmla="*/ 3744 h 928"/>
                <a:gd name="T36" fmla="*/ 685 w 845"/>
                <a:gd name="T37" fmla="*/ 3744 h 928"/>
                <a:gd name="T38" fmla="*/ 751 w 845"/>
                <a:gd name="T39" fmla="*/ 3755 h 928"/>
                <a:gd name="T40" fmla="*/ 801 w 845"/>
                <a:gd name="T41" fmla="*/ 3787 h 928"/>
                <a:gd name="T42" fmla="*/ 833 w 845"/>
                <a:gd name="T43" fmla="*/ 3837 h 928"/>
                <a:gd name="T44" fmla="*/ 844 w 845"/>
                <a:gd name="T45" fmla="*/ 3904 h 928"/>
                <a:gd name="T46" fmla="*/ 844 w 845"/>
                <a:gd name="T47" fmla="*/ 3950 h 928"/>
                <a:gd name="T48" fmla="*/ 786 w 845"/>
                <a:gd name="T49" fmla="*/ 3950 h 9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5" h="928">
                  <a:moveTo>
                    <a:pt x="786" y="928"/>
                  </a:moveTo>
                  <a:lnTo>
                    <a:pt x="786" y="882"/>
                  </a:lnTo>
                  <a:lnTo>
                    <a:pt x="775" y="829"/>
                  </a:lnTo>
                  <a:lnTo>
                    <a:pt x="750" y="798"/>
                  </a:lnTo>
                  <a:lnTo>
                    <a:pt x="717" y="784"/>
                  </a:lnTo>
                  <a:lnTo>
                    <a:pt x="685" y="780"/>
                  </a:lnTo>
                  <a:lnTo>
                    <a:pt x="159" y="780"/>
                  </a:lnTo>
                  <a:lnTo>
                    <a:pt x="97" y="768"/>
                  </a:lnTo>
                  <a:lnTo>
                    <a:pt x="47" y="734"/>
                  </a:lnTo>
                  <a:lnTo>
                    <a:pt x="13" y="683"/>
                  </a:lnTo>
                  <a:lnTo>
                    <a:pt x="0" y="621"/>
                  </a:lnTo>
                  <a:lnTo>
                    <a:pt x="0" y="0"/>
                  </a:lnTo>
                  <a:lnTo>
                    <a:pt x="58" y="0"/>
                  </a:lnTo>
                  <a:lnTo>
                    <a:pt x="58" y="621"/>
                  </a:lnTo>
                  <a:lnTo>
                    <a:pt x="66" y="660"/>
                  </a:lnTo>
                  <a:lnTo>
                    <a:pt x="88" y="692"/>
                  </a:lnTo>
                  <a:lnTo>
                    <a:pt x="120" y="714"/>
                  </a:lnTo>
                  <a:lnTo>
                    <a:pt x="159" y="722"/>
                  </a:lnTo>
                  <a:lnTo>
                    <a:pt x="685" y="722"/>
                  </a:lnTo>
                  <a:lnTo>
                    <a:pt x="751" y="733"/>
                  </a:lnTo>
                  <a:lnTo>
                    <a:pt x="801" y="765"/>
                  </a:lnTo>
                  <a:lnTo>
                    <a:pt x="833" y="815"/>
                  </a:lnTo>
                  <a:lnTo>
                    <a:pt x="844" y="882"/>
                  </a:lnTo>
                  <a:lnTo>
                    <a:pt x="844" y="928"/>
                  </a:lnTo>
                  <a:lnTo>
                    <a:pt x="786" y="928"/>
                  </a:lnTo>
                  <a:close/>
                </a:path>
              </a:pathLst>
            </a:custGeom>
            <a:noFill/>
            <a:ln w="954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 name="Picture 2948"/>
            <p:cNvPicPr>
              <a:picLocks noChangeAspect="1" noChangeArrowheads="1"/>
            </p:cNvPicPr>
            <p:nvPr/>
          </p:nvPicPr>
          <p:blipFill>
            <a:blip r:embed="rId3" cstate="print"/>
            <a:srcRect/>
            <a:stretch>
              <a:fillRect/>
            </a:stretch>
          </p:blipFill>
          <p:spPr bwMode="auto">
            <a:xfrm>
              <a:off x="5145" y="2561"/>
              <a:ext cx="76" cy="817"/>
            </a:xfrm>
            <a:prstGeom prst="rect">
              <a:avLst/>
            </a:prstGeom>
            <a:noFill/>
          </p:spPr>
        </p:pic>
        <p:sp>
          <p:nvSpPr>
            <p:cNvPr id="11" name="Freeform 2949"/>
            <p:cNvSpPr>
              <a:spLocks/>
            </p:cNvSpPr>
            <p:nvPr/>
          </p:nvSpPr>
          <p:spPr bwMode="auto">
            <a:xfrm>
              <a:off x="5145" y="2561"/>
              <a:ext cx="76" cy="817"/>
            </a:xfrm>
            <a:custGeom>
              <a:avLst/>
              <a:gdLst>
                <a:gd name="T0" fmla="*/ 38 w 76"/>
                <a:gd name="T1" fmla="*/ 2562 h 817"/>
                <a:gd name="T2" fmla="*/ 23 w 76"/>
                <a:gd name="T3" fmla="*/ 2565 h 817"/>
                <a:gd name="T4" fmla="*/ 11 w 76"/>
                <a:gd name="T5" fmla="*/ 2573 h 817"/>
                <a:gd name="T6" fmla="*/ 3 w 76"/>
                <a:gd name="T7" fmla="*/ 2585 h 817"/>
                <a:gd name="T8" fmla="*/ 0 w 76"/>
                <a:gd name="T9" fmla="*/ 2599 h 817"/>
                <a:gd name="T10" fmla="*/ 0 w 76"/>
                <a:gd name="T11" fmla="*/ 3340 h 817"/>
                <a:gd name="T12" fmla="*/ 3 w 76"/>
                <a:gd name="T13" fmla="*/ 3355 h 817"/>
                <a:gd name="T14" fmla="*/ 11 w 76"/>
                <a:gd name="T15" fmla="*/ 3367 h 817"/>
                <a:gd name="T16" fmla="*/ 23 w 76"/>
                <a:gd name="T17" fmla="*/ 3375 h 817"/>
                <a:gd name="T18" fmla="*/ 38 w 76"/>
                <a:gd name="T19" fmla="*/ 3378 h 817"/>
                <a:gd name="T20" fmla="*/ 52 w 76"/>
                <a:gd name="T21" fmla="*/ 3375 h 817"/>
                <a:gd name="T22" fmla="*/ 64 w 76"/>
                <a:gd name="T23" fmla="*/ 3367 h 817"/>
                <a:gd name="T24" fmla="*/ 72 w 76"/>
                <a:gd name="T25" fmla="*/ 3355 h 817"/>
                <a:gd name="T26" fmla="*/ 75 w 76"/>
                <a:gd name="T27" fmla="*/ 3340 h 817"/>
                <a:gd name="T28" fmla="*/ 75 w 76"/>
                <a:gd name="T29" fmla="*/ 2599 h 817"/>
                <a:gd name="T30" fmla="*/ 72 w 76"/>
                <a:gd name="T31" fmla="*/ 2585 h 817"/>
                <a:gd name="T32" fmla="*/ 64 w 76"/>
                <a:gd name="T33" fmla="*/ 2573 h 817"/>
                <a:gd name="T34" fmla="*/ 52 w 76"/>
                <a:gd name="T35" fmla="*/ 2565 h 817"/>
                <a:gd name="T36" fmla="*/ 38 w 76"/>
                <a:gd name="T37" fmla="*/ 2562 h 8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 h="817">
                  <a:moveTo>
                    <a:pt x="38" y="0"/>
                  </a:moveTo>
                  <a:lnTo>
                    <a:pt x="23" y="3"/>
                  </a:lnTo>
                  <a:lnTo>
                    <a:pt x="11" y="11"/>
                  </a:lnTo>
                  <a:lnTo>
                    <a:pt x="3" y="23"/>
                  </a:lnTo>
                  <a:lnTo>
                    <a:pt x="0" y="37"/>
                  </a:lnTo>
                  <a:lnTo>
                    <a:pt x="0" y="778"/>
                  </a:lnTo>
                  <a:lnTo>
                    <a:pt x="3" y="793"/>
                  </a:lnTo>
                  <a:lnTo>
                    <a:pt x="11" y="805"/>
                  </a:lnTo>
                  <a:lnTo>
                    <a:pt x="23" y="813"/>
                  </a:lnTo>
                  <a:lnTo>
                    <a:pt x="38" y="816"/>
                  </a:lnTo>
                  <a:lnTo>
                    <a:pt x="52" y="813"/>
                  </a:lnTo>
                  <a:lnTo>
                    <a:pt x="64" y="805"/>
                  </a:lnTo>
                  <a:lnTo>
                    <a:pt x="72" y="793"/>
                  </a:lnTo>
                  <a:lnTo>
                    <a:pt x="75" y="778"/>
                  </a:lnTo>
                  <a:lnTo>
                    <a:pt x="75" y="37"/>
                  </a:lnTo>
                  <a:lnTo>
                    <a:pt x="72" y="23"/>
                  </a:lnTo>
                  <a:lnTo>
                    <a:pt x="64" y="11"/>
                  </a:lnTo>
                  <a:lnTo>
                    <a:pt x="52" y="3"/>
                  </a:lnTo>
                  <a:lnTo>
                    <a:pt x="38" y="0"/>
                  </a:lnTo>
                  <a:close/>
                </a:path>
              </a:pathLst>
            </a:custGeom>
            <a:noFill/>
            <a:ln w="952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 name="Picture 2950"/>
            <p:cNvPicPr>
              <a:picLocks noChangeAspect="1" noChangeArrowheads="1"/>
            </p:cNvPicPr>
            <p:nvPr/>
          </p:nvPicPr>
          <p:blipFill>
            <a:blip r:embed="rId4" cstate="print"/>
            <a:srcRect/>
            <a:stretch>
              <a:fillRect/>
            </a:stretch>
          </p:blipFill>
          <p:spPr bwMode="auto">
            <a:xfrm>
              <a:off x="4713" y="2791"/>
              <a:ext cx="432" cy="356"/>
            </a:xfrm>
            <a:prstGeom prst="rect">
              <a:avLst/>
            </a:prstGeom>
            <a:noFill/>
          </p:spPr>
        </p:pic>
        <p:sp>
          <p:nvSpPr>
            <p:cNvPr id="13" name="Freeform 2951"/>
            <p:cNvSpPr>
              <a:spLocks/>
            </p:cNvSpPr>
            <p:nvPr/>
          </p:nvSpPr>
          <p:spPr bwMode="auto">
            <a:xfrm>
              <a:off x="4713" y="2791"/>
              <a:ext cx="432" cy="356"/>
            </a:xfrm>
            <a:custGeom>
              <a:avLst/>
              <a:gdLst>
                <a:gd name="T0" fmla="*/ 0 w 432"/>
                <a:gd name="T1" fmla="*/ 2829 h 356"/>
                <a:gd name="T2" fmla="*/ 0 w 432"/>
                <a:gd name="T3" fmla="*/ 3111 h 356"/>
                <a:gd name="T4" fmla="*/ 431 w 432"/>
                <a:gd name="T5" fmla="*/ 3148 h 356"/>
                <a:gd name="T6" fmla="*/ 431 w 432"/>
                <a:gd name="T7" fmla="*/ 2792 h 356"/>
                <a:gd name="T8" fmla="*/ 0 w 432"/>
                <a:gd name="T9" fmla="*/ 2829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356">
                  <a:moveTo>
                    <a:pt x="0" y="37"/>
                  </a:moveTo>
                  <a:lnTo>
                    <a:pt x="0" y="319"/>
                  </a:lnTo>
                  <a:lnTo>
                    <a:pt x="431" y="356"/>
                  </a:lnTo>
                  <a:lnTo>
                    <a:pt x="431" y="0"/>
                  </a:lnTo>
                  <a:lnTo>
                    <a:pt x="0" y="37"/>
                  </a:lnTo>
                  <a:close/>
                </a:path>
              </a:pathLst>
            </a:custGeom>
            <a:noFill/>
            <a:ln w="954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Line 2952"/>
            <p:cNvSpPr>
              <a:spLocks noChangeShapeType="1"/>
            </p:cNvSpPr>
            <p:nvPr/>
          </p:nvSpPr>
          <p:spPr bwMode="auto">
            <a:xfrm>
              <a:off x="5351" y="2656"/>
              <a:ext cx="0" cy="628"/>
            </a:xfrm>
            <a:prstGeom prst="line">
              <a:avLst/>
            </a:prstGeom>
            <a:noFill/>
            <a:ln w="3610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Rectangle 2953"/>
            <p:cNvSpPr>
              <a:spLocks noChangeArrowheads="1"/>
            </p:cNvSpPr>
            <p:nvPr/>
          </p:nvSpPr>
          <p:spPr bwMode="auto">
            <a:xfrm>
              <a:off x="5322" y="2655"/>
              <a:ext cx="57" cy="628"/>
            </a:xfrm>
            <a:prstGeom prst="rect">
              <a:avLst/>
            </a:prstGeom>
            <a:noFill/>
            <a:ln w="952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 name="Picture 2954"/>
            <p:cNvPicPr>
              <a:picLocks noChangeAspect="1" noChangeArrowheads="1"/>
            </p:cNvPicPr>
            <p:nvPr/>
          </p:nvPicPr>
          <p:blipFill>
            <a:blip r:embed="rId5" cstate="print"/>
            <a:srcRect/>
            <a:stretch>
              <a:fillRect/>
            </a:stretch>
          </p:blipFill>
          <p:spPr bwMode="auto">
            <a:xfrm>
              <a:off x="7488" y="2790"/>
              <a:ext cx="932" cy="1897"/>
            </a:xfrm>
            <a:prstGeom prst="rect">
              <a:avLst/>
            </a:prstGeom>
            <a:noFill/>
          </p:spPr>
        </p:pic>
        <p:sp>
          <p:nvSpPr>
            <p:cNvPr id="17" name="Freeform 2955"/>
            <p:cNvSpPr>
              <a:spLocks/>
            </p:cNvSpPr>
            <p:nvPr/>
          </p:nvSpPr>
          <p:spPr bwMode="auto">
            <a:xfrm>
              <a:off x="7795" y="4058"/>
              <a:ext cx="468" cy="470"/>
            </a:xfrm>
            <a:custGeom>
              <a:avLst/>
              <a:gdLst>
                <a:gd name="T0" fmla="*/ 323 w 468"/>
                <a:gd name="T1" fmla="*/ 4510 h 470"/>
                <a:gd name="T2" fmla="*/ 250 w 468"/>
                <a:gd name="T3" fmla="*/ 4527 h 470"/>
                <a:gd name="T4" fmla="*/ 178 w 468"/>
                <a:gd name="T5" fmla="*/ 4521 h 470"/>
                <a:gd name="T6" fmla="*/ 112 w 468"/>
                <a:gd name="T7" fmla="*/ 4493 h 470"/>
                <a:gd name="T8" fmla="*/ 57 w 468"/>
                <a:gd name="T9" fmla="*/ 4447 h 470"/>
                <a:gd name="T10" fmla="*/ 18 w 468"/>
                <a:gd name="T11" fmla="*/ 4382 h 470"/>
                <a:gd name="T12" fmla="*/ 0 w 468"/>
                <a:gd name="T13" fmla="*/ 4309 h 470"/>
                <a:gd name="T14" fmla="*/ 7 w 468"/>
                <a:gd name="T15" fmla="*/ 4237 h 470"/>
                <a:gd name="T16" fmla="*/ 34 w 468"/>
                <a:gd name="T17" fmla="*/ 4170 h 470"/>
                <a:gd name="T18" fmla="*/ 81 w 468"/>
                <a:gd name="T19" fmla="*/ 4115 h 470"/>
                <a:gd name="T20" fmla="*/ 145 w 468"/>
                <a:gd name="T21" fmla="*/ 4075 h 470"/>
                <a:gd name="T22" fmla="*/ 218 w 468"/>
                <a:gd name="T23" fmla="*/ 4058 h 470"/>
                <a:gd name="T24" fmla="*/ 290 w 468"/>
                <a:gd name="T25" fmla="*/ 4064 h 470"/>
                <a:gd name="T26" fmla="*/ 356 w 468"/>
                <a:gd name="T27" fmla="*/ 4092 h 470"/>
                <a:gd name="T28" fmla="*/ 411 w 468"/>
                <a:gd name="T29" fmla="*/ 4139 h 470"/>
                <a:gd name="T30" fmla="*/ 451 w 468"/>
                <a:gd name="T31" fmla="*/ 4203 h 470"/>
                <a:gd name="T32" fmla="*/ 468 w 468"/>
                <a:gd name="T33" fmla="*/ 4276 h 470"/>
                <a:gd name="T34" fmla="*/ 462 w 468"/>
                <a:gd name="T35" fmla="*/ 4349 h 470"/>
                <a:gd name="T36" fmla="*/ 434 w 468"/>
                <a:gd name="T37" fmla="*/ 4415 h 470"/>
                <a:gd name="T38" fmla="*/ 387 w 468"/>
                <a:gd name="T39" fmla="*/ 4471 h 470"/>
                <a:gd name="T40" fmla="*/ 323 w 468"/>
                <a:gd name="T41" fmla="*/ 4510 h 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8" h="470">
                  <a:moveTo>
                    <a:pt x="323" y="452"/>
                  </a:moveTo>
                  <a:lnTo>
                    <a:pt x="250" y="469"/>
                  </a:lnTo>
                  <a:lnTo>
                    <a:pt x="178" y="463"/>
                  </a:lnTo>
                  <a:lnTo>
                    <a:pt x="112" y="435"/>
                  </a:lnTo>
                  <a:lnTo>
                    <a:pt x="57" y="389"/>
                  </a:lnTo>
                  <a:lnTo>
                    <a:pt x="18" y="324"/>
                  </a:lnTo>
                  <a:lnTo>
                    <a:pt x="0" y="251"/>
                  </a:lnTo>
                  <a:lnTo>
                    <a:pt x="7" y="179"/>
                  </a:lnTo>
                  <a:lnTo>
                    <a:pt x="34" y="112"/>
                  </a:lnTo>
                  <a:lnTo>
                    <a:pt x="81" y="57"/>
                  </a:lnTo>
                  <a:lnTo>
                    <a:pt x="145" y="17"/>
                  </a:lnTo>
                  <a:lnTo>
                    <a:pt x="218" y="0"/>
                  </a:lnTo>
                  <a:lnTo>
                    <a:pt x="290" y="6"/>
                  </a:lnTo>
                  <a:lnTo>
                    <a:pt x="356" y="34"/>
                  </a:lnTo>
                  <a:lnTo>
                    <a:pt x="411" y="81"/>
                  </a:lnTo>
                  <a:lnTo>
                    <a:pt x="451" y="145"/>
                  </a:lnTo>
                  <a:lnTo>
                    <a:pt x="468" y="218"/>
                  </a:lnTo>
                  <a:lnTo>
                    <a:pt x="462" y="291"/>
                  </a:lnTo>
                  <a:lnTo>
                    <a:pt x="434" y="357"/>
                  </a:lnTo>
                  <a:lnTo>
                    <a:pt x="387" y="413"/>
                  </a:lnTo>
                  <a:lnTo>
                    <a:pt x="323" y="452"/>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 name="Picture 2956"/>
            <p:cNvPicPr>
              <a:picLocks noChangeAspect="1" noChangeArrowheads="1"/>
            </p:cNvPicPr>
            <p:nvPr/>
          </p:nvPicPr>
          <p:blipFill>
            <a:blip r:embed="rId6" cstate="print"/>
            <a:srcRect/>
            <a:stretch>
              <a:fillRect/>
            </a:stretch>
          </p:blipFill>
          <p:spPr bwMode="auto">
            <a:xfrm>
              <a:off x="7649" y="3118"/>
              <a:ext cx="143" cy="143"/>
            </a:xfrm>
            <a:prstGeom prst="rect">
              <a:avLst/>
            </a:prstGeom>
            <a:noFill/>
          </p:spPr>
        </p:pic>
        <p:sp>
          <p:nvSpPr>
            <p:cNvPr id="19" name="Freeform 2957"/>
            <p:cNvSpPr>
              <a:spLocks/>
            </p:cNvSpPr>
            <p:nvPr/>
          </p:nvSpPr>
          <p:spPr bwMode="auto">
            <a:xfrm>
              <a:off x="7488" y="2790"/>
              <a:ext cx="932" cy="1897"/>
            </a:xfrm>
            <a:custGeom>
              <a:avLst/>
              <a:gdLst>
                <a:gd name="T0" fmla="*/ 922 w 932"/>
                <a:gd name="T1" fmla="*/ 4207 h 1897"/>
                <a:gd name="T2" fmla="*/ 922 w 932"/>
                <a:gd name="T3" fmla="*/ 4201 h 1897"/>
                <a:gd name="T4" fmla="*/ 921 w 932"/>
                <a:gd name="T5" fmla="*/ 4195 h 1897"/>
                <a:gd name="T6" fmla="*/ 919 w 932"/>
                <a:gd name="T7" fmla="*/ 4189 h 1897"/>
                <a:gd name="T8" fmla="*/ 817 w 932"/>
                <a:gd name="T9" fmla="*/ 3822 h 1897"/>
                <a:gd name="T10" fmla="*/ 814 w 932"/>
                <a:gd name="T11" fmla="*/ 3812 h 1897"/>
                <a:gd name="T12" fmla="*/ 808 w 932"/>
                <a:gd name="T13" fmla="*/ 3803 h 1897"/>
                <a:gd name="T14" fmla="*/ 799 w 932"/>
                <a:gd name="T15" fmla="*/ 3797 h 1897"/>
                <a:gd name="T16" fmla="*/ 580 w 932"/>
                <a:gd name="T17" fmla="*/ 3607 h 1897"/>
                <a:gd name="T18" fmla="*/ 575 w 932"/>
                <a:gd name="T19" fmla="*/ 3601 h 1897"/>
                <a:gd name="T20" fmla="*/ 571 w 932"/>
                <a:gd name="T21" fmla="*/ 3595 h 1897"/>
                <a:gd name="T22" fmla="*/ 569 w 932"/>
                <a:gd name="T23" fmla="*/ 3587 h 1897"/>
                <a:gd name="T24" fmla="*/ 334 w 932"/>
                <a:gd name="T25" fmla="*/ 2897 h 1897"/>
                <a:gd name="T26" fmla="*/ 333 w 932"/>
                <a:gd name="T27" fmla="*/ 2898 h 1897"/>
                <a:gd name="T28" fmla="*/ 299 w 932"/>
                <a:gd name="T29" fmla="*/ 2845 h 1897"/>
                <a:gd name="T30" fmla="*/ 249 w 932"/>
                <a:gd name="T31" fmla="*/ 2808 h 1897"/>
                <a:gd name="T32" fmla="*/ 190 w 932"/>
                <a:gd name="T33" fmla="*/ 2791 h 1897"/>
                <a:gd name="T34" fmla="*/ 126 w 932"/>
                <a:gd name="T35" fmla="*/ 2796 h 1897"/>
                <a:gd name="T36" fmla="*/ 68 w 932"/>
                <a:gd name="T37" fmla="*/ 2825 h 1897"/>
                <a:gd name="T38" fmla="*/ 26 w 932"/>
                <a:gd name="T39" fmla="*/ 2870 h 1897"/>
                <a:gd name="T40" fmla="*/ 3 w 932"/>
                <a:gd name="T41" fmla="*/ 2927 h 1897"/>
                <a:gd name="T42" fmla="*/ 1 w 932"/>
                <a:gd name="T43" fmla="*/ 2990 h 1897"/>
                <a:gd name="T44" fmla="*/ 0 w 932"/>
                <a:gd name="T45" fmla="*/ 2991 h 1897"/>
                <a:gd name="T46" fmla="*/ 154 w 932"/>
                <a:gd name="T47" fmla="*/ 3703 h 1897"/>
                <a:gd name="T48" fmla="*/ 156 w 932"/>
                <a:gd name="T49" fmla="*/ 3710 h 1897"/>
                <a:gd name="T50" fmla="*/ 157 w 932"/>
                <a:gd name="T51" fmla="*/ 3718 h 1897"/>
                <a:gd name="T52" fmla="*/ 155 w 932"/>
                <a:gd name="T53" fmla="*/ 3725 h 1897"/>
                <a:gd name="T54" fmla="*/ 65 w 932"/>
                <a:gd name="T55" fmla="*/ 4003 h 1897"/>
                <a:gd name="T56" fmla="*/ 61 w 932"/>
                <a:gd name="T57" fmla="*/ 4012 h 1897"/>
                <a:gd name="T58" fmla="*/ 60 w 932"/>
                <a:gd name="T59" fmla="*/ 4023 h 1897"/>
                <a:gd name="T60" fmla="*/ 164 w 932"/>
                <a:gd name="T61" fmla="*/ 4400 h 1897"/>
                <a:gd name="T62" fmla="*/ 192 w 932"/>
                <a:gd name="T63" fmla="*/ 4471 h 1897"/>
                <a:gd name="T64" fmla="*/ 231 w 932"/>
                <a:gd name="T65" fmla="*/ 4534 h 1897"/>
                <a:gd name="T66" fmla="*/ 280 w 932"/>
                <a:gd name="T67" fmla="*/ 4587 h 1897"/>
                <a:gd name="T68" fmla="*/ 338 w 932"/>
                <a:gd name="T69" fmla="*/ 4630 h 1897"/>
                <a:gd name="T70" fmla="*/ 403 w 932"/>
                <a:gd name="T71" fmla="*/ 4662 h 1897"/>
                <a:gd name="T72" fmla="*/ 473 w 932"/>
                <a:gd name="T73" fmla="*/ 4681 h 1897"/>
                <a:gd name="T74" fmla="*/ 546 w 932"/>
                <a:gd name="T75" fmla="*/ 4687 h 1897"/>
                <a:gd name="T76" fmla="*/ 620 w 932"/>
                <a:gd name="T77" fmla="*/ 4679 h 1897"/>
                <a:gd name="T78" fmla="*/ 718 w 932"/>
                <a:gd name="T79" fmla="*/ 4645 h 1897"/>
                <a:gd name="T80" fmla="*/ 781 w 932"/>
                <a:gd name="T81" fmla="*/ 4605 h 1897"/>
                <a:gd name="T82" fmla="*/ 835 w 932"/>
                <a:gd name="T83" fmla="*/ 4554 h 1897"/>
                <a:gd name="T84" fmla="*/ 877 w 932"/>
                <a:gd name="T85" fmla="*/ 4495 h 1897"/>
                <a:gd name="T86" fmla="*/ 909 w 932"/>
                <a:gd name="T87" fmla="*/ 4429 h 1897"/>
                <a:gd name="T88" fmla="*/ 927 w 932"/>
                <a:gd name="T89" fmla="*/ 4358 h 1897"/>
                <a:gd name="T90" fmla="*/ 932 w 932"/>
                <a:gd name="T91" fmla="*/ 4283 h 1897"/>
                <a:gd name="T92" fmla="*/ 922 w 932"/>
                <a:gd name="T93" fmla="*/ 4207 h 18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1897">
                  <a:moveTo>
                    <a:pt x="922" y="1416"/>
                  </a:moveTo>
                  <a:lnTo>
                    <a:pt x="922" y="1410"/>
                  </a:lnTo>
                  <a:lnTo>
                    <a:pt x="921" y="1404"/>
                  </a:lnTo>
                  <a:lnTo>
                    <a:pt x="919" y="1398"/>
                  </a:lnTo>
                  <a:lnTo>
                    <a:pt x="817" y="1031"/>
                  </a:lnTo>
                  <a:lnTo>
                    <a:pt x="814" y="1021"/>
                  </a:lnTo>
                  <a:lnTo>
                    <a:pt x="808" y="1012"/>
                  </a:lnTo>
                  <a:lnTo>
                    <a:pt x="799" y="1006"/>
                  </a:lnTo>
                  <a:lnTo>
                    <a:pt x="580" y="816"/>
                  </a:lnTo>
                  <a:lnTo>
                    <a:pt x="575" y="810"/>
                  </a:lnTo>
                  <a:lnTo>
                    <a:pt x="571" y="804"/>
                  </a:lnTo>
                  <a:lnTo>
                    <a:pt x="569" y="796"/>
                  </a:lnTo>
                  <a:lnTo>
                    <a:pt x="334" y="106"/>
                  </a:lnTo>
                  <a:lnTo>
                    <a:pt x="333" y="107"/>
                  </a:lnTo>
                  <a:lnTo>
                    <a:pt x="299" y="54"/>
                  </a:lnTo>
                  <a:lnTo>
                    <a:pt x="249" y="17"/>
                  </a:lnTo>
                  <a:lnTo>
                    <a:pt x="190" y="0"/>
                  </a:lnTo>
                  <a:lnTo>
                    <a:pt x="126" y="5"/>
                  </a:lnTo>
                  <a:lnTo>
                    <a:pt x="68" y="34"/>
                  </a:lnTo>
                  <a:lnTo>
                    <a:pt x="26" y="79"/>
                  </a:lnTo>
                  <a:lnTo>
                    <a:pt x="3" y="136"/>
                  </a:lnTo>
                  <a:lnTo>
                    <a:pt x="1" y="199"/>
                  </a:lnTo>
                  <a:lnTo>
                    <a:pt x="0" y="200"/>
                  </a:lnTo>
                  <a:lnTo>
                    <a:pt x="154" y="912"/>
                  </a:lnTo>
                  <a:lnTo>
                    <a:pt x="156" y="919"/>
                  </a:lnTo>
                  <a:lnTo>
                    <a:pt x="157" y="927"/>
                  </a:lnTo>
                  <a:lnTo>
                    <a:pt x="155" y="934"/>
                  </a:lnTo>
                  <a:lnTo>
                    <a:pt x="65" y="1212"/>
                  </a:lnTo>
                  <a:lnTo>
                    <a:pt x="61" y="1221"/>
                  </a:lnTo>
                  <a:lnTo>
                    <a:pt x="60" y="1232"/>
                  </a:lnTo>
                  <a:lnTo>
                    <a:pt x="164" y="1609"/>
                  </a:lnTo>
                  <a:lnTo>
                    <a:pt x="192" y="1680"/>
                  </a:lnTo>
                  <a:lnTo>
                    <a:pt x="231" y="1743"/>
                  </a:lnTo>
                  <a:lnTo>
                    <a:pt x="280" y="1796"/>
                  </a:lnTo>
                  <a:lnTo>
                    <a:pt x="338" y="1839"/>
                  </a:lnTo>
                  <a:lnTo>
                    <a:pt x="403" y="1871"/>
                  </a:lnTo>
                  <a:lnTo>
                    <a:pt x="473" y="1890"/>
                  </a:lnTo>
                  <a:lnTo>
                    <a:pt x="546" y="1896"/>
                  </a:lnTo>
                  <a:lnTo>
                    <a:pt x="620" y="1888"/>
                  </a:lnTo>
                  <a:lnTo>
                    <a:pt x="718" y="1854"/>
                  </a:lnTo>
                  <a:lnTo>
                    <a:pt x="781" y="1814"/>
                  </a:lnTo>
                  <a:lnTo>
                    <a:pt x="835" y="1763"/>
                  </a:lnTo>
                  <a:lnTo>
                    <a:pt x="877" y="1704"/>
                  </a:lnTo>
                  <a:lnTo>
                    <a:pt x="909" y="1638"/>
                  </a:lnTo>
                  <a:lnTo>
                    <a:pt x="927" y="1567"/>
                  </a:lnTo>
                  <a:lnTo>
                    <a:pt x="932" y="1492"/>
                  </a:lnTo>
                  <a:lnTo>
                    <a:pt x="922" y="1416"/>
                  </a:lnTo>
                  <a:close/>
                </a:path>
              </a:pathLst>
            </a:custGeom>
            <a:noFill/>
            <a:ln w="95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 name="Picture 2958"/>
            <p:cNvPicPr>
              <a:picLocks noChangeAspect="1" noChangeArrowheads="1"/>
            </p:cNvPicPr>
            <p:nvPr/>
          </p:nvPicPr>
          <p:blipFill>
            <a:blip r:embed="rId7" cstate="print"/>
            <a:srcRect/>
            <a:stretch>
              <a:fillRect/>
            </a:stretch>
          </p:blipFill>
          <p:spPr bwMode="auto">
            <a:xfrm>
              <a:off x="7424" y="2836"/>
              <a:ext cx="399" cy="266"/>
            </a:xfrm>
            <a:prstGeom prst="rect">
              <a:avLst/>
            </a:prstGeom>
            <a:noFill/>
          </p:spPr>
        </p:pic>
        <p:sp>
          <p:nvSpPr>
            <p:cNvPr id="21" name="Freeform 2959"/>
            <p:cNvSpPr>
              <a:spLocks/>
            </p:cNvSpPr>
            <p:nvPr/>
          </p:nvSpPr>
          <p:spPr bwMode="auto">
            <a:xfrm>
              <a:off x="7424" y="2836"/>
              <a:ext cx="399" cy="266"/>
            </a:xfrm>
            <a:custGeom>
              <a:avLst/>
              <a:gdLst>
                <a:gd name="T0" fmla="*/ 398 w 399"/>
                <a:gd name="T1" fmla="*/ 2970 h 266"/>
                <a:gd name="T2" fmla="*/ 388 w 399"/>
                <a:gd name="T3" fmla="*/ 2920 h 266"/>
                <a:gd name="T4" fmla="*/ 362 w 399"/>
                <a:gd name="T5" fmla="*/ 2878 h 266"/>
                <a:gd name="T6" fmla="*/ 322 w 399"/>
                <a:gd name="T7" fmla="*/ 2850 h 266"/>
                <a:gd name="T8" fmla="*/ 273 w 399"/>
                <a:gd name="T9" fmla="*/ 2837 h 266"/>
                <a:gd name="T10" fmla="*/ 0 w 399"/>
                <a:gd name="T11" fmla="*/ 2837 h 266"/>
                <a:gd name="T12" fmla="*/ 0 w 399"/>
                <a:gd name="T13" fmla="*/ 3102 h 266"/>
                <a:gd name="T14" fmla="*/ 273 w 399"/>
                <a:gd name="T15" fmla="*/ 3102 h 266"/>
                <a:gd name="T16" fmla="*/ 322 w 399"/>
                <a:gd name="T17" fmla="*/ 3090 h 266"/>
                <a:gd name="T18" fmla="*/ 362 w 399"/>
                <a:gd name="T19" fmla="*/ 3061 h 266"/>
                <a:gd name="T20" fmla="*/ 388 w 399"/>
                <a:gd name="T21" fmla="*/ 3020 h 266"/>
                <a:gd name="T22" fmla="*/ 398 w 399"/>
                <a:gd name="T23" fmla="*/ 2970 h 2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9" h="266">
                  <a:moveTo>
                    <a:pt x="398" y="133"/>
                  </a:moveTo>
                  <a:lnTo>
                    <a:pt x="388" y="83"/>
                  </a:lnTo>
                  <a:lnTo>
                    <a:pt x="362" y="41"/>
                  </a:lnTo>
                  <a:lnTo>
                    <a:pt x="322" y="13"/>
                  </a:lnTo>
                  <a:lnTo>
                    <a:pt x="273" y="0"/>
                  </a:lnTo>
                  <a:lnTo>
                    <a:pt x="0" y="0"/>
                  </a:lnTo>
                  <a:lnTo>
                    <a:pt x="0" y="265"/>
                  </a:lnTo>
                  <a:lnTo>
                    <a:pt x="273" y="265"/>
                  </a:lnTo>
                  <a:lnTo>
                    <a:pt x="322" y="253"/>
                  </a:lnTo>
                  <a:lnTo>
                    <a:pt x="362" y="224"/>
                  </a:lnTo>
                  <a:lnTo>
                    <a:pt x="388" y="183"/>
                  </a:lnTo>
                  <a:lnTo>
                    <a:pt x="398" y="133"/>
                  </a:lnTo>
                  <a:close/>
                </a:path>
              </a:pathLst>
            </a:custGeom>
            <a:noFill/>
            <a:ln w="955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 name="Picture 2960"/>
            <p:cNvPicPr>
              <a:picLocks noChangeAspect="1" noChangeArrowheads="1"/>
            </p:cNvPicPr>
            <p:nvPr/>
          </p:nvPicPr>
          <p:blipFill>
            <a:blip r:embed="rId8" cstate="print"/>
            <a:srcRect/>
            <a:stretch>
              <a:fillRect/>
            </a:stretch>
          </p:blipFill>
          <p:spPr bwMode="auto">
            <a:xfrm>
              <a:off x="7979" y="4057"/>
              <a:ext cx="65" cy="58"/>
            </a:xfrm>
            <a:prstGeom prst="rect">
              <a:avLst/>
            </a:prstGeom>
            <a:noFill/>
          </p:spPr>
        </p:pic>
        <p:sp>
          <p:nvSpPr>
            <p:cNvPr id="23" name="Freeform 2961"/>
            <p:cNvSpPr>
              <a:spLocks/>
            </p:cNvSpPr>
            <p:nvPr/>
          </p:nvSpPr>
          <p:spPr bwMode="auto">
            <a:xfrm>
              <a:off x="7979" y="4057"/>
              <a:ext cx="65" cy="58"/>
            </a:xfrm>
            <a:custGeom>
              <a:avLst/>
              <a:gdLst>
                <a:gd name="T0" fmla="*/ 30 w 65"/>
                <a:gd name="T1" fmla="*/ 4114 h 58"/>
                <a:gd name="T2" fmla="*/ 42 w 65"/>
                <a:gd name="T3" fmla="*/ 4113 h 58"/>
                <a:gd name="T4" fmla="*/ 54 w 65"/>
                <a:gd name="T5" fmla="*/ 4112 h 58"/>
                <a:gd name="T6" fmla="*/ 63 w 65"/>
                <a:gd name="T7" fmla="*/ 4102 h 58"/>
                <a:gd name="T8" fmla="*/ 62 w 65"/>
                <a:gd name="T9" fmla="*/ 4090 h 58"/>
                <a:gd name="T10" fmla="*/ 65 w 65"/>
                <a:gd name="T11" fmla="*/ 4072 h 58"/>
                <a:gd name="T12" fmla="*/ 64 w 65"/>
                <a:gd name="T13" fmla="*/ 4058 h 58"/>
                <a:gd name="T14" fmla="*/ 48 w 65"/>
                <a:gd name="T15" fmla="*/ 4058 h 58"/>
                <a:gd name="T16" fmla="*/ 32 w 65"/>
                <a:gd name="T17" fmla="*/ 4058 h 58"/>
                <a:gd name="T18" fmla="*/ 16 w 65"/>
                <a:gd name="T19" fmla="*/ 4060 h 58"/>
                <a:gd name="T20" fmla="*/ 0 w 65"/>
                <a:gd name="T21" fmla="*/ 4063 h 58"/>
                <a:gd name="T22" fmla="*/ 2 w 65"/>
                <a:gd name="T23" fmla="*/ 4077 h 58"/>
                <a:gd name="T24" fmla="*/ 7 w 65"/>
                <a:gd name="T25" fmla="*/ 4094 h 58"/>
                <a:gd name="T26" fmla="*/ 8 w 65"/>
                <a:gd name="T27" fmla="*/ 4106 h 58"/>
                <a:gd name="T28" fmla="*/ 18 w 65"/>
                <a:gd name="T29" fmla="*/ 4115 h 58"/>
                <a:gd name="T30" fmla="*/ 30 w 65"/>
                <a:gd name="T31" fmla="*/ 4114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58">
                  <a:moveTo>
                    <a:pt x="30" y="56"/>
                  </a:moveTo>
                  <a:lnTo>
                    <a:pt x="42" y="55"/>
                  </a:lnTo>
                  <a:lnTo>
                    <a:pt x="54" y="54"/>
                  </a:lnTo>
                  <a:lnTo>
                    <a:pt x="63" y="44"/>
                  </a:lnTo>
                  <a:lnTo>
                    <a:pt x="62" y="32"/>
                  </a:lnTo>
                  <a:lnTo>
                    <a:pt x="65" y="14"/>
                  </a:lnTo>
                  <a:lnTo>
                    <a:pt x="64" y="0"/>
                  </a:lnTo>
                  <a:lnTo>
                    <a:pt x="48" y="0"/>
                  </a:lnTo>
                  <a:lnTo>
                    <a:pt x="32" y="0"/>
                  </a:lnTo>
                  <a:lnTo>
                    <a:pt x="16" y="2"/>
                  </a:lnTo>
                  <a:lnTo>
                    <a:pt x="0" y="5"/>
                  </a:lnTo>
                  <a:lnTo>
                    <a:pt x="2" y="19"/>
                  </a:lnTo>
                  <a:lnTo>
                    <a:pt x="7" y="36"/>
                  </a:lnTo>
                  <a:lnTo>
                    <a:pt x="8" y="48"/>
                  </a:lnTo>
                  <a:lnTo>
                    <a:pt x="18" y="57"/>
                  </a:lnTo>
                  <a:lnTo>
                    <a:pt x="30" y="56"/>
                  </a:lnTo>
                  <a:close/>
                </a:path>
              </a:pathLst>
            </a:custGeom>
            <a:noFill/>
            <a:ln w="954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 name="Picture 2962"/>
            <p:cNvPicPr>
              <a:picLocks noChangeAspect="1" noChangeArrowheads="1"/>
            </p:cNvPicPr>
            <p:nvPr/>
          </p:nvPicPr>
          <p:blipFill>
            <a:blip r:embed="rId9" cstate="print"/>
            <a:srcRect/>
            <a:stretch>
              <a:fillRect/>
            </a:stretch>
          </p:blipFill>
          <p:spPr bwMode="auto">
            <a:xfrm>
              <a:off x="7872" y="4082"/>
              <a:ext cx="74" cy="73"/>
            </a:xfrm>
            <a:prstGeom prst="rect">
              <a:avLst/>
            </a:prstGeom>
            <a:noFill/>
          </p:spPr>
        </p:pic>
        <p:sp>
          <p:nvSpPr>
            <p:cNvPr id="25" name="Freeform 2963"/>
            <p:cNvSpPr>
              <a:spLocks/>
            </p:cNvSpPr>
            <p:nvPr/>
          </p:nvSpPr>
          <p:spPr bwMode="auto">
            <a:xfrm>
              <a:off x="7872" y="4082"/>
              <a:ext cx="74" cy="73"/>
            </a:xfrm>
            <a:custGeom>
              <a:avLst/>
              <a:gdLst>
                <a:gd name="T0" fmla="*/ 52 w 74"/>
                <a:gd name="T1" fmla="*/ 4149 h 73"/>
                <a:gd name="T2" fmla="*/ 62 w 74"/>
                <a:gd name="T3" fmla="*/ 4142 h 73"/>
                <a:gd name="T4" fmla="*/ 72 w 74"/>
                <a:gd name="T5" fmla="*/ 4135 h 73"/>
                <a:gd name="T6" fmla="*/ 74 w 74"/>
                <a:gd name="T7" fmla="*/ 4121 h 73"/>
                <a:gd name="T8" fmla="*/ 67 w 74"/>
                <a:gd name="T9" fmla="*/ 4111 h 73"/>
                <a:gd name="T10" fmla="*/ 61 w 74"/>
                <a:gd name="T11" fmla="*/ 4095 h 73"/>
                <a:gd name="T12" fmla="*/ 53 w 74"/>
                <a:gd name="T13" fmla="*/ 4083 h 73"/>
                <a:gd name="T14" fmla="*/ 39 w 74"/>
                <a:gd name="T15" fmla="*/ 4091 h 73"/>
                <a:gd name="T16" fmla="*/ 26 w 74"/>
                <a:gd name="T17" fmla="*/ 4099 h 73"/>
                <a:gd name="T18" fmla="*/ 13 w 74"/>
                <a:gd name="T19" fmla="*/ 4109 h 73"/>
                <a:gd name="T20" fmla="*/ 0 w 74"/>
                <a:gd name="T21" fmla="*/ 4119 h 73"/>
                <a:gd name="T22" fmla="*/ 9 w 74"/>
                <a:gd name="T23" fmla="*/ 4131 h 73"/>
                <a:gd name="T24" fmla="*/ 22 w 74"/>
                <a:gd name="T25" fmla="*/ 4143 h 73"/>
                <a:gd name="T26" fmla="*/ 28 w 74"/>
                <a:gd name="T27" fmla="*/ 4153 h 73"/>
                <a:gd name="T28" fmla="*/ 42 w 74"/>
                <a:gd name="T29" fmla="*/ 4155 h 73"/>
                <a:gd name="T30" fmla="*/ 52 w 74"/>
                <a:gd name="T31" fmla="*/ 4149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 h="73">
                  <a:moveTo>
                    <a:pt x="52" y="66"/>
                  </a:moveTo>
                  <a:lnTo>
                    <a:pt x="62" y="59"/>
                  </a:lnTo>
                  <a:lnTo>
                    <a:pt x="72" y="52"/>
                  </a:lnTo>
                  <a:lnTo>
                    <a:pt x="74" y="38"/>
                  </a:lnTo>
                  <a:lnTo>
                    <a:pt x="67" y="28"/>
                  </a:lnTo>
                  <a:lnTo>
                    <a:pt x="61" y="12"/>
                  </a:lnTo>
                  <a:lnTo>
                    <a:pt x="53" y="0"/>
                  </a:lnTo>
                  <a:lnTo>
                    <a:pt x="39" y="8"/>
                  </a:lnTo>
                  <a:lnTo>
                    <a:pt x="26" y="16"/>
                  </a:lnTo>
                  <a:lnTo>
                    <a:pt x="13" y="26"/>
                  </a:lnTo>
                  <a:lnTo>
                    <a:pt x="0" y="36"/>
                  </a:lnTo>
                  <a:lnTo>
                    <a:pt x="9" y="48"/>
                  </a:lnTo>
                  <a:lnTo>
                    <a:pt x="22" y="60"/>
                  </a:lnTo>
                  <a:lnTo>
                    <a:pt x="28" y="70"/>
                  </a:lnTo>
                  <a:lnTo>
                    <a:pt x="42" y="72"/>
                  </a:lnTo>
                  <a:lnTo>
                    <a:pt x="52" y="66"/>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 name="Picture 2964"/>
            <p:cNvPicPr>
              <a:picLocks noChangeAspect="1" noChangeArrowheads="1"/>
            </p:cNvPicPr>
            <p:nvPr/>
          </p:nvPicPr>
          <p:blipFill>
            <a:blip r:embed="rId10" cstate="print"/>
            <a:srcRect/>
            <a:stretch>
              <a:fillRect/>
            </a:stretch>
          </p:blipFill>
          <p:spPr bwMode="auto">
            <a:xfrm>
              <a:off x="7807" y="4163"/>
              <a:ext cx="70" cy="73"/>
            </a:xfrm>
            <a:prstGeom prst="rect">
              <a:avLst/>
            </a:prstGeom>
            <a:noFill/>
          </p:spPr>
        </p:pic>
        <p:sp>
          <p:nvSpPr>
            <p:cNvPr id="27" name="Freeform 2965"/>
            <p:cNvSpPr>
              <a:spLocks/>
            </p:cNvSpPr>
            <p:nvPr/>
          </p:nvSpPr>
          <p:spPr bwMode="auto">
            <a:xfrm>
              <a:off x="7807" y="4163"/>
              <a:ext cx="70" cy="73"/>
            </a:xfrm>
            <a:custGeom>
              <a:avLst/>
              <a:gdLst>
                <a:gd name="T0" fmla="*/ 59 w 70"/>
                <a:gd name="T1" fmla="*/ 4221 h 73"/>
                <a:gd name="T2" fmla="*/ 64 w 70"/>
                <a:gd name="T3" fmla="*/ 4210 h 73"/>
                <a:gd name="T4" fmla="*/ 69 w 70"/>
                <a:gd name="T5" fmla="*/ 4199 h 73"/>
                <a:gd name="T6" fmla="*/ 65 w 70"/>
                <a:gd name="T7" fmla="*/ 4186 h 73"/>
                <a:gd name="T8" fmla="*/ 54 w 70"/>
                <a:gd name="T9" fmla="*/ 4181 h 73"/>
                <a:gd name="T10" fmla="*/ 40 w 70"/>
                <a:gd name="T11" fmla="*/ 4170 h 73"/>
                <a:gd name="T12" fmla="*/ 0 w 70"/>
                <a:gd name="T13" fmla="*/ 4221 h 73"/>
                <a:gd name="T14" fmla="*/ 12 w 70"/>
                <a:gd name="T15" fmla="*/ 4227 h 73"/>
                <a:gd name="T16" fmla="*/ 30 w 70"/>
                <a:gd name="T17" fmla="*/ 4231 h 73"/>
                <a:gd name="T18" fmla="*/ 41 w 70"/>
                <a:gd name="T19" fmla="*/ 4236 h 73"/>
                <a:gd name="T20" fmla="*/ 54 w 70"/>
                <a:gd name="T21" fmla="*/ 4232 h 73"/>
                <a:gd name="T22" fmla="*/ 59 w 70"/>
                <a:gd name="T23" fmla="*/ 4221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73">
                  <a:moveTo>
                    <a:pt x="59" y="57"/>
                  </a:moveTo>
                  <a:lnTo>
                    <a:pt x="64" y="46"/>
                  </a:lnTo>
                  <a:lnTo>
                    <a:pt x="69" y="35"/>
                  </a:lnTo>
                  <a:lnTo>
                    <a:pt x="65" y="22"/>
                  </a:lnTo>
                  <a:lnTo>
                    <a:pt x="54" y="17"/>
                  </a:lnTo>
                  <a:lnTo>
                    <a:pt x="40" y="6"/>
                  </a:lnTo>
                  <a:lnTo>
                    <a:pt x="0" y="57"/>
                  </a:lnTo>
                  <a:lnTo>
                    <a:pt x="12" y="63"/>
                  </a:lnTo>
                  <a:lnTo>
                    <a:pt x="30" y="67"/>
                  </a:lnTo>
                  <a:lnTo>
                    <a:pt x="41" y="72"/>
                  </a:lnTo>
                  <a:lnTo>
                    <a:pt x="54" y="68"/>
                  </a:lnTo>
                  <a:lnTo>
                    <a:pt x="59" y="57"/>
                  </a:lnTo>
                  <a:close/>
                </a:path>
              </a:pathLst>
            </a:custGeom>
            <a:noFill/>
            <a:ln w="954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 name="Picture 2966"/>
            <p:cNvPicPr>
              <a:picLocks noChangeAspect="1" noChangeArrowheads="1"/>
            </p:cNvPicPr>
            <p:nvPr/>
          </p:nvPicPr>
          <p:blipFill>
            <a:blip r:embed="rId11" cstate="print"/>
            <a:srcRect/>
            <a:stretch>
              <a:fillRect/>
            </a:stretch>
          </p:blipFill>
          <p:spPr bwMode="auto">
            <a:xfrm>
              <a:off x="7797" y="4278"/>
              <a:ext cx="58" cy="65"/>
            </a:xfrm>
            <a:prstGeom prst="rect">
              <a:avLst/>
            </a:prstGeom>
            <a:noFill/>
          </p:spPr>
        </p:pic>
        <p:sp>
          <p:nvSpPr>
            <p:cNvPr id="29" name="Freeform 2967"/>
            <p:cNvSpPr>
              <a:spLocks/>
            </p:cNvSpPr>
            <p:nvPr/>
          </p:nvSpPr>
          <p:spPr bwMode="auto">
            <a:xfrm>
              <a:off x="7797" y="4277"/>
              <a:ext cx="58" cy="65"/>
            </a:xfrm>
            <a:custGeom>
              <a:avLst/>
              <a:gdLst>
                <a:gd name="T0" fmla="*/ 57 w 58"/>
                <a:gd name="T1" fmla="*/ 4312 h 65"/>
                <a:gd name="T2" fmla="*/ 56 w 58"/>
                <a:gd name="T3" fmla="*/ 4300 h 65"/>
                <a:gd name="T4" fmla="*/ 55 w 58"/>
                <a:gd name="T5" fmla="*/ 4288 h 65"/>
                <a:gd name="T6" fmla="*/ 44 w 58"/>
                <a:gd name="T7" fmla="*/ 4279 h 65"/>
                <a:gd name="T8" fmla="*/ 32 w 58"/>
                <a:gd name="T9" fmla="*/ 4280 h 65"/>
                <a:gd name="T10" fmla="*/ 15 w 58"/>
                <a:gd name="T11" fmla="*/ 4278 h 65"/>
                <a:gd name="T12" fmla="*/ 1 w 58"/>
                <a:gd name="T13" fmla="*/ 4279 h 65"/>
                <a:gd name="T14" fmla="*/ 0 w 58"/>
                <a:gd name="T15" fmla="*/ 4294 h 65"/>
                <a:gd name="T16" fmla="*/ 1 w 58"/>
                <a:gd name="T17" fmla="*/ 4310 h 65"/>
                <a:gd name="T18" fmla="*/ 3 w 58"/>
                <a:gd name="T19" fmla="*/ 4326 h 65"/>
                <a:gd name="T20" fmla="*/ 6 w 58"/>
                <a:gd name="T21" fmla="*/ 4342 h 65"/>
                <a:gd name="T22" fmla="*/ 19 w 58"/>
                <a:gd name="T23" fmla="*/ 4341 h 65"/>
                <a:gd name="T24" fmla="*/ 37 w 58"/>
                <a:gd name="T25" fmla="*/ 4336 h 65"/>
                <a:gd name="T26" fmla="*/ 49 w 58"/>
                <a:gd name="T27" fmla="*/ 4335 h 65"/>
                <a:gd name="T28" fmla="*/ 57 w 58"/>
                <a:gd name="T29" fmla="*/ 4324 h 65"/>
                <a:gd name="T30" fmla="*/ 57 w 58"/>
                <a:gd name="T31" fmla="*/ 4312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 h="65">
                  <a:moveTo>
                    <a:pt x="57" y="34"/>
                  </a:moveTo>
                  <a:lnTo>
                    <a:pt x="56" y="22"/>
                  </a:lnTo>
                  <a:lnTo>
                    <a:pt x="55" y="10"/>
                  </a:lnTo>
                  <a:lnTo>
                    <a:pt x="44" y="1"/>
                  </a:lnTo>
                  <a:lnTo>
                    <a:pt x="32" y="2"/>
                  </a:lnTo>
                  <a:lnTo>
                    <a:pt x="15" y="0"/>
                  </a:lnTo>
                  <a:lnTo>
                    <a:pt x="1" y="1"/>
                  </a:lnTo>
                  <a:lnTo>
                    <a:pt x="0" y="16"/>
                  </a:lnTo>
                  <a:lnTo>
                    <a:pt x="1" y="32"/>
                  </a:lnTo>
                  <a:lnTo>
                    <a:pt x="3" y="48"/>
                  </a:lnTo>
                  <a:lnTo>
                    <a:pt x="6" y="64"/>
                  </a:lnTo>
                  <a:lnTo>
                    <a:pt x="19" y="63"/>
                  </a:lnTo>
                  <a:lnTo>
                    <a:pt x="37" y="58"/>
                  </a:lnTo>
                  <a:lnTo>
                    <a:pt x="49" y="57"/>
                  </a:lnTo>
                  <a:lnTo>
                    <a:pt x="57" y="46"/>
                  </a:lnTo>
                  <a:lnTo>
                    <a:pt x="57" y="34"/>
                  </a:lnTo>
                  <a:close/>
                </a:path>
              </a:pathLst>
            </a:custGeom>
            <a:noFill/>
            <a:ln w="954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 name="Picture 2968"/>
            <p:cNvPicPr>
              <a:picLocks noChangeAspect="1" noChangeArrowheads="1"/>
            </p:cNvPicPr>
            <p:nvPr/>
          </p:nvPicPr>
          <p:blipFill>
            <a:blip r:embed="rId12" cstate="print"/>
            <a:srcRect/>
            <a:stretch>
              <a:fillRect/>
            </a:stretch>
          </p:blipFill>
          <p:spPr bwMode="auto">
            <a:xfrm>
              <a:off x="7822" y="4378"/>
              <a:ext cx="73" cy="72"/>
            </a:xfrm>
            <a:prstGeom prst="rect">
              <a:avLst/>
            </a:prstGeom>
            <a:noFill/>
          </p:spPr>
        </p:pic>
        <p:sp>
          <p:nvSpPr>
            <p:cNvPr id="31" name="Freeform 2969"/>
            <p:cNvSpPr>
              <a:spLocks/>
            </p:cNvSpPr>
            <p:nvPr/>
          </p:nvSpPr>
          <p:spPr bwMode="auto">
            <a:xfrm>
              <a:off x="7822" y="4375"/>
              <a:ext cx="73" cy="75"/>
            </a:xfrm>
            <a:custGeom>
              <a:avLst/>
              <a:gdLst>
                <a:gd name="T0" fmla="*/ 66 w 73"/>
                <a:gd name="T1" fmla="*/ 4398 h 75"/>
                <a:gd name="T2" fmla="*/ 59 w 73"/>
                <a:gd name="T3" fmla="*/ 4388 h 75"/>
                <a:gd name="T4" fmla="*/ 52 w 73"/>
                <a:gd name="T5" fmla="*/ 4378 h 75"/>
                <a:gd name="T6" fmla="*/ 38 w 73"/>
                <a:gd name="T7" fmla="*/ 4376 h 75"/>
                <a:gd name="T8" fmla="*/ 29 w 73"/>
                <a:gd name="T9" fmla="*/ 4383 h 75"/>
                <a:gd name="T10" fmla="*/ 12 w 73"/>
                <a:gd name="T11" fmla="*/ 4389 h 75"/>
                <a:gd name="T12" fmla="*/ 0 w 73"/>
                <a:gd name="T13" fmla="*/ 4397 h 75"/>
                <a:gd name="T14" fmla="*/ 8 w 73"/>
                <a:gd name="T15" fmla="*/ 4411 h 75"/>
                <a:gd name="T16" fmla="*/ 16 w 73"/>
                <a:gd name="T17" fmla="*/ 4424 h 75"/>
                <a:gd name="T18" fmla="*/ 26 w 73"/>
                <a:gd name="T19" fmla="*/ 4437 h 75"/>
                <a:gd name="T20" fmla="*/ 36 w 73"/>
                <a:gd name="T21" fmla="*/ 4450 h 75"/>
                <a:gd name="T22" fmla="*/ 48 w 73"/>
                <a:gd name="T23" fmla="*/ 4442 h 75"/>
                <a:gd name="T24" fmla="*/ 60 w 73"/>
                <a:gd name="T25" fmla="*/ 4429 h 75"/>
                <a:gd name="T26" fmla="*/ 70 w 73"/>
                <a:gd name="T27" fmla="*/ 4422 h 75"/>
                <a:gd name="T28" fmla="*/ 72 w 73"/>
                <a:gd name="T29" fmla="*/ 4408 h 75"/>
                <a:gd name="T30" fmla="*/ 66 w 73"/>
                <a:gd name="T31" fmla="*/ 4398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 h="75">
                  <a:moveTo>
                    <a:pt x="66" y="22"/>
                  </a:moveTo>
                  <a:lnTo>
                    <a:pt x="59" y="12"/>
                  </a:lnTo>
                  <a:lnTo>
                    <a:pt x="52" y="2"/>
                  </a:lnTo>
                  <a:lnTo>
                    <a:pt x="38" y="0"/>
                  </a:lnTo>
                  <a:lnTo>
                    <a:pt x="29" y="7"/>
                  </a:lnTo>
                  <a:lnTo>
                    <a:pt x="12" y="13"/>
                  </a:lnTo>
                  <a:lnTo>
                    <a:pt x="0" y="21"/>
                  </a:lnTo>
                  <a:lnTo>
                    <a:pt x="8" y="35"/>
                  </a:lnTo>
                  <a:lnTo>
                    <a:pt x="16" y="48"/>
                  </a:lnTo>
                  <a:lnTo>
                    <a:pt x="26" y="61"/>
                  </a:lnTo>
                  <a:lnTo>
                    <a:pt x="36" y="74"/>
                  </a:lnTo>
                  <a:lnTo>
                    <a:pt x="48" y="66"/>
                  </a:lnTo>
                  <a:lnTo>
                    <a:pt x="60" y="53"/>
                  </a:lnTo>
                  <a:lnTo>
                    <a:pt x="70" y="46"/>
                  </a:lnTo>
                  <a:lnTo>
                    <a:pt x="72" y="32"/>
                  </a:lnTo>
                  <a:lnTo>
                    <a:pt x="66" y="22"/>
                  </a:lnTo>
                  <a:close/>
                </a:path>
              </a:pathLst>
            </a:custGeom>
            <a:noFill/>
            <a:ln w="954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2" name="Picture 2970"/>
            <p:cNvPicPr>
              <a:picLocks noChangeAspect="1" noChangeArrowheads="1"/>
            </p:cNvPicPr>
            <p:nvPr/>
          </p:nvPicPr>
          <p:blipFill>
            <a:blip r:embed="rId13" cstate="print"/>
            <a:srcRect/>
            <a:stretch>
              <a:fillRect/>
            </a:stretch>
          </p:blipFill>
          <p:spPr bwMode="auto">
            <a:xfrm>
              <a:off x="7902" y="4448"/>
              <a:ext cx="73" cy="67"/>
            </a:xfrm>
            <a:prstGeom prst="rect">
              <a:avLst/>
            </a:prstGeom>
            <a:noFill/>
          </p:spPr>
        </p:pic>
        <p:sp>
          <p:nvSpPr>
            <p:cNvPr id="33" name="Freeform 2971"/>
            <p:cNvSpPr>
              <a:spLocks/>
            </p:cNvSpPr>
            <p:nvPr/>
          </p:nvSpPr>
          <p:spPr bwMode="auto">
            <a:xfrm>
              <a:off x="7902" y="4445"/>
              <a:ext cx="73" cy="70"/>
            </a:xfrm>
            <a:custGeom>
              <a:avLst/>
              <a:gdLst>
                <a:gd name="T0" fmla="*/ 57 w 73"/>
                <a:gd name="T1" fmla="*/ 4455 h 70"/>
                <a:gd name="T2" fmla="*/ 46 w 73"/>
                <a:gd name="T3" fmla="*/ 4450 h 70"/>
                <a:gd name="T4" fmla="*/ 35 w 73"/>
                <a:gd name="T5" fmla="*/ 4445 h 70"/>
                <a:gd name="T6" fmla="*/ 22 w 73"/>
                <a:gd name="T7" fmla="*/ 4450 h 70"/>
                <a:gd name="T8" fmla="*/ 17 w 73"/>
                <a:gd name="T9" fmla="*/ 4460 h 70"/>
                <a:gd name="T10" fmla="*/ 6 w 73"/>
                <a:gd name="T11" fmla="*/ 4475 h 70"/>
                <a:gd name="T12" fmla="*/ 57 w 73"/>
                <a:gd name="T13" fmla="*/ 4515 h 70"/>
                <a:gd name="T14" fmla="*/ 63 w 73"/>
                <a:gd name="T15" fmla="*/ 4502 h 70"/>
                <a:gd name="T16" fmla="*/ 67 w 73"/>
                <a:gd name="T17" fmla="*/ 4484 h 70"/>
                <a:gd name="T18" fmla="*/ 72 w 73"/>
                <a:gd name="T19" fmla="*/ 4474 h 70"/>
                <a:gd name="T20" fmla="*/ 68 w 73"/>
                <a:gd name="T21" fmla="*/ 4461 h 70"/>
                <a:gd name="T22" fmla="*/ 57 w 73"/>
                <a:gd name="T23" fmla="*/ 4455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70">
                  <a:moveTo>
                    <a:pt x="57" y="10"/>
                  </a:moveTo>
                  <a:lnTo>
                    <a:pt x="46" y="5"/>
                  </a:lnTo>
                  <a:lnTo>
                    <a:pt x="35" y="0"/>
                  </a:lnTo>
                  <a:lnTo>
                    <a:pt x="22" y="5"/>
                  </a:lnTo>
                  <a:lnTo>
                    <a:pt x="17" y="15"/>
                  </a:lnTo>
                  <a:lnTo>
                    <a:pt x="6" y="30"/>
                  </a:lnTo>
                  <a:lnTo>
                    <a:pt x="57" y="70"/>
                  </a:lnTo>
                  <a:lnTo>
                    <a:pt x="63" y="57"/>
                  </a:lnTo>
                  <a:lnTo>
                    <a:pt x="67" y="39"/>
                  </a:lnTo>
                  <a:lnTo>
                    <a:pt x="72" y="29"/>
                  </a:lnTo>
                  <a:lnTo>
                    <a:pt x="68" y="16"/>
                  </a:lnTo>
                  <a:lnTo>
                    <a:pt x="57" y="10"/>
                  </a:lnTo>
                  <a:close/>
                </a:path>
              </a:pathLst>
            </a:custGeom>
            <a:noFill/>
            <a:ln w="954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4" name="Picture 2972"/>
            <p:cNvPicPr>
              <a:picLocks noChangeAspect="1" noChangeArrowheads="1"/>
            </p:cNvPicPr>
            <p:nvPr/>
          </p:nvPicPr>
          <p:blipFill>
            <a:blip r:embed="rId14" cstate="print"/>
            <a:srcRect/>
            <a:stretch>
              <a:fillRect/>
            </a:stretch>
          </p:blipFill>
          <p:spPr bwMode="auto">
            <a:xfrm>
              <a:off x="8016" y="4468"/>
              <a:ext cx="65" cy="57"/>
            </a:xfrm>
            <a:prstGeom prst="rect">
              <a:avLst/>
            </a:prstGeom>
            <a:noFill/>
          </p:spPr>
        </p:pic>
        <p:sp>
          <p:nvSpPr>
            <p:cNvPr id="35" name="Freeform 2973"/>
            <p:cNvSpPr>
              <a:spLocks/>
            </p:cNvSpPr>
            <p:nvPr/>
          </p:nvSpPr>
          <p:spPr bwMode="auto">
            <a:xfrm>
              <a:off x="8016" y="4467"/>
              <a:ext cx="65" cy="58"/>
            </a:xfrm>
            <a:custGeom>
              <a:avLst/>
              <a:gdLst>
                <a:gd name="T0" fmla="*/ 35 w 65"/>
                <a:gd name="T1" fmla="*/ 4469 h 58"/>
                <a:gd name="T2" fmla="*/ 23 w 65"/>
                <a:gd name="T3" fmla="*/ 4470 h 58"/>
                <a:gd name="T4" fmla="*/ 11 w 65"/>
                <a:gd name="T5" fmla="*/ 4471 h 58"/>
                <a:gd name="T6" fmla="*/ 2 w 65"/>
                <a:gd name="T7" fmla="*/ 4481 h 58"/>
                <a:gd name="T8" fmla="*/ 3 w 65"/>
                <a:gd name="T9" fmla="*/ 4493 h 58"/>
                <a:gd name="T10" fmla="*/ 0 w 65"/>
                <a:gd name="T11" fmla="*/ 4511 h 58"/>
                <a:gd name="T12" fmla="*/ 1 w 65"/>
                <a:gd name="T13" fmla="*/ 4525 h 58"/>
                <a:gd name="T14" fmla="*/ 17 w 65"/>
                <a:gd name="T15" fmla="*/ 4525 h 58"/>
                <a:gd name="T16" fmla="*/ 33 w 65"/>
                <a:gd name="T17" fmla="*/ 4525 h 58"/>
                <a:gd name="T18" fmla="*/ 49 w 65"/>
                <a:gd name="T19" fmla="*/ 4523 h 58"/>
                <a:gd name="T20" fmla="*/ 65 w 65"/>
                <a:gd name="T21" fmla="*/ 4520 h 58"/>
                <a:gd name="T22" fmla="*/ 63 w 65"/>
                <a:gd name="T23" fmla="*/ 4506 h 58"/>
                <a:gd name="T24" fmla="*/ 58 w 65"/>
                <a:gd name="T25" fmla="*/ 4489 h 58"/>
                <a:gd name="T26" fmla="*/ 57 w 65"/>
                <a:gd name="T27" fmla="*/ 4477 h 58"/>
                <a:gd name="T28" fmla="*/ 47 w 65"/>
                <a:gd name="T29" fmla="*/ 4468 h 58"/>
                <a:gd name="T30" fmla="*/ 35 w 65"/>
                <a:gd name="T31" fmla="*/ 4469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58">
                  <a:moveTo>
                    <a:pt x="35" y="1"/>
                  </a:moveTo>
                  <a:lnTo>
                    <a:pt x="23" y="2"/>
                  </a:lnTo>
                  <a:lnTo>
                    <a:pt x="11" y="3"/>
                  </a:lnTo>
                  <a:lnTo>
                    <a:pt x="2" y="13"/>
                  </a:lnTo>
                  <a:lnTo>
                    <a:pt x="3" y="25"/>
                  </a:lnTo>
                  <a:lnTo>
                    <a:pt x="0" y="43"/>
                  </a:lnTo>
                  <a:lnTo>
                    <a:pt x="1" y="57"/>
                  </a:lnTo>
                  <a:lnTo>
                    <a:pt x="17" y="57"/>
                  </a:lnTo>
                  <a:lnTo>
                    <a:pt x="33" y="57"/>
                  </a:lnTo>
                  <a:lnTo>
                    <a:pt x="49" y="55"/>
                  </a:lnTo>
                  <a:lnTo>
                    <a:pt x="65" y="52"/>
                  </a:lnTo>
                  <a:lnTo>
                    <a:pt x="63" y="38"/>
                  </a:lnTo>
                  <a:lnTo>
                    <a:pt x="58" y="21"/>
                  </a:lnTo>
                  <a:lnTo>
                    <a:pt x="57" y="9"/>
                  </a:lnTo>
                  <a:lnTo>
                    <a:pt x="47" y="0"/>
                  </a:lnTo>
                  <a:lnTo>
                    <a:pt x="35" y="1"/>
                  </a:lnTo>
                  <a:close/>
                </a:path>
              </a:pathLst>
            </a:custGeom>
            <a:noFill/>
            <a:ln w="954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6" name="Picture 2974"/>
            <p:cNvPicPr>
              <a:picLocks noChangeAspect="1" noChangeArrowheads="1"/>
            </p:cNvPicPr>
            <p:nvPr/>
          </p:nvPicPr>
          <p:blipFill>
            <a:blip r:embed="rId15" cstate="print"/>
            <a:srcRect/>
            <a:stretch>
              <a:fillRect/>
            </a:stretch>
          </p:blipFill>
          <p:spPr bwMode="auto">
            <a:xfrm>
              <a:off x="8113" y="4430"/>
              <a:ext cx="74" cy="70"/>
            </a:xfrm>
            <a:prstGeom prst="rect">
              <a:avLst/>
            </a:prstGeom>
            <a:noFill/>
          </p:spPr>
        </p:pic>
        <p:sp>
          <p:nvSpPr>
            <p:cNvPr id="37" name="Freeform 2975"/>
            <p:cNvSpPr>
              <a:spLocks/>
            </p:cNvSpPr>
            <p:nvPr/>
          </p:nvSpPr>
          <p:spPr bwMode="auto">
            <a:xfrm>
              <a:off x="8113" y="4427"/>
              <a:ext cx="74" cy="73"/>
            </a:xfrm>
            <a:custGeom>
              <a:avLst/>
              <a:gdLst>
                <a:gd name="T0" fmla="*/ 22 w 74"/>
                <a:gd name="T1" fmla="*/ 4435 h 73"/>
                <a:gd name="T2" fmla="*/ 12 w 74"/>
                <a:gd name="T3" fmla="*/ 4441 h 73"/>
                <a:gd name="T4" fmla="*/ 2 w 74"/>
                <a:gd name="T5" fmla="*/ 4448 h 73"/>
                <a:gd name="T6" fmla="*/ 0 w 74"/>
                <a:gd name="T7" fmla="*/ 4462 h 73"/>
                <a:gd name="T8" fmla="*/ 7 w 74"/>
                <a:gd name="T9" fmla="*/ 4472 h 73"/>
                <a:gd name="T10" fmla="*/ 14 w 74"/>
                <a:gd name="T11" fmla="*/ 4488 h 73"/>
                <a:gd name="T12" fmla="*/ 21 w 74"/>
                <a:gd name="T13" fmla="*/ 4500 h 73"/>
                <a:gd name="T14" fmla="*/ 35 w 74"/>
                <a:gd name="T15" fmla="*/ 4493 h 73"/>
                <a:gd name="T16" fmla="*/ 48 w 74"/>
                <a:gd name="T17" fmla="*/ 4484 h 73"/>
                <a:gd name="T18" fmla="*/ 61 w 74"/>
                <a:gd name="T19" fmla="*/ 4474 h 73"/>
                <a:gd name="T20" fmla="*/ 74 w 74"/>
                <a:gd name="T21" fmla="*/ 4464 h 73"/>
                <a:gd name="T22" fmla="*/ 66 w 74"/>
                <a:gd name="T23" fmla="*/ 4453 h 73"/>
                <a:gd name="T24" fmla="*/ 52 w 74"/>
                <a:gd name="T25" fmla="*/ 4440 h 73"/>
                <a:gd name="T26" fmla="*/ 46 w 74"/>
                <a:gd name="T27" fmla="*/ 4430 h 73"/>
                <a:gd name="T28" fmla="*/ 32 w 74"/>
                <a:gd name="T29" fmla="*/ 4428 h 73"/>
                <a:gd name="T30" fmla="*/ 22 w 74"/>
                <a:gd name="T31" fmla="*/ 4435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 h="73">
                  <a:moveTo>
                    <a:pt x="22" y="7"/>
                  </a:moveTo>
                  <a:lnTo>
                    <a:pt x="12" y="13"/>
                  </a:lnTo>
                  <a:lnTo>
                    <a:pt x="2" y="20"/>
                  </a:lnTo>
                  <a:lnTo>
                    <a:pt x="0" y="34"/>
                  </a:lnTo>
                  <a:lnTo>
                    <a:pt x="7" y="44"/>
                  </a:lnTo>
                  <a:lnTo>
                    <a:pt x="14" y="60"/>
                  </a:lnTo>
                  <a:lnTo>
                    <a:pt x="21" y="72"/>
                  </a:lnTo>
                  <a:lnTo>
                    <a:pt x="35" y="65"/>
                  </a:lnTo>
                  <a:lnTo>
                    <a:pt x="48" y="56"/>
                  </a:lnTo>
                  <a:lnTo>
                    <a:pt x="61" y="46"/>
                  </a:lnTo>
                  <a:lnTo>
                    <a:pt x="74" y="36"/>
                  </a:lnTo>
                  <a:lnTo>
                    <a:pt x="66" y="25"/>
                  </a:lnTo>
                  <a:lnTo>
                    <a:pt x="52" y="12"/>
                  </a:lnTo>
                  <a:lnTo>
                    <a:pt x="46" y="2"/>
                  </a:lnTo>
                  <a:lnTo>
                    <a:pt x="32" y="0"/>
                  </a:lnTo>
                  <a:lnTo>
                    <a:pt x="22" y="7"/>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8" name="Picture 2976"/>
            <p:cNvPicPr>
              <a:picLocks noChangeAspect="1" noChangeArrowheads="1"/>
            </p:cNvPicPr>
            <p:nvPr/>
          </p:nvPicPr>
          <p:blipFill>
            <a:blip r:embed="rId16" cstate="print"/>
            <a:srcRect/>
            <a:stretch>
              <a:fillRect/>
            </a:stretch>
          </p:blipFill>
          <p:spPr bwMode="auto">
            <a:xfrm>
              <a:off x="8182" y="4349"/>
              <a:ext cx="70" cy="70"/>
            </a:xfrm>
            <a:prstGeom prst="rect">
              <a:avLst/>
            </a:prstGeom>
            <a:noFill/>
          </p:spPr>
        </p:pic>
        <p:sp>
          <p:nvSpPr>
            <p:cNvPr id="39" name="Freeform 2977"/>
            <p:cNvSpPr>
              <a:spLocks/>
            </p:cNvSpPr>
            <p:nvPr/>
          </p:nvSpPr>
          <p:spPr bwMode="auto">
            <a:xfrm>
              <a:off x="8182" y="4346"/>
              <a:ext cx="70" cy="73"/>
            </a:xfrm>
            <a:custGeom>
              <a:avLst/>
              <a:gdLst>
                <a:gd name="T0" fmla="*/ 10 w 70"/>
                <a:gd name="T1" fmla="*/ 4362 h 73"/>
                <a:gd name="T2" fmla="*/ 5 w 70"/>
                <a:gd name="T3" fmla="*/ 4373 h 73"/>
                <a:gd name="T4" fmla="*/ 0 w 70"/>
                <a:gd name="T5" fmla="*/ 4384 h 73"/>
                <a:gd name="T6" fmla="*/ 4 w 70"/>
                <a:gd name="T7" fmla="*/ 4397 h 73"/>
                <a:gd name="T8" fmla="*/ 15 w 70"/>
                <a:gd name="T9" fmla="*/ 4402 h 73"/>
                <a:gd name="T10" fmla="*/ 29 w 70"/>
                <a:gd name="T11" fmla="*/ 4413 h 73"/>
                <a:gd name="T12" fmla="*/ 42 w 70"/>
                <a:gd name="T13" fmla="*/ 4419 h 73"/>
                <a:gd name="T14" fmla="*/ 50 w 70"/>
                <a:gd name="T15" fmla="*/ 4406 h 73"/>
                <a:gd name="T16" fmla="*/ 58 w 70"/>
                <a:gd name="T17" fmla="*/ 4392 h 73"/>
                <a:gd name="T18" fmla="*/ 64 w 70"/>
                <a:gd name="T19" fmla="*/ 4377 h 73"/>
                <a:gd name="T20" fmla="*/ 69 w 70"/>
                <a:gd name="T21" fmla="*/ 4362 h 73"/>
                <a:gd name="T22" fmla="*/ 57 w 70"/>
                <a:gd name="T23" fmla="*/ 4356 h 73"/>
                <a:gd name="T24" fmla="*/ 39 w 70"/>
                <a:gd name="T25" fmla="*/ 4352 h 73"/>
                <a:gd name="T26" fmla="*/ 28 w 70"/>
                <a:gd name="T27" fmla="*/ 4347 h 73"/>
                <a:gd name="T28" fmla="*/ 16 w 70"/>
                <a:gd name="T29" fmla="*/ 4351 h 73"/>
                <a:gd name="T30" fmla="*/ 10 w 70"/>
                <a:gd name="T31" fmla="*/ 4362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73">
                  <a:moveTo>
                    <a:pt x="10" y="15"/>
                  </a:moveTo>
                  <a:lnTo>
                    <a:pt x="5" y="26"/>
                  </a:lnTo>
                  <a:lnTo>
                    <a:pt x="0" y="37"/>
                  </a:lnTo>
                  <a:lnTo>
                    <a:pt x="4" y="50"/>
                  </a:lnTo>
                  <a:lnTo>
                    <a:pt x="15" y="55"/>
                  </a:lnTo>
                  <a:lnTo>
                    <a:pt x="29" y="66"/>
                  </a:lnTo>
                  <a:lnTo>
                    <a:pt x="42" y="72"/>
                  </a:lnTo>
                  <a:lnTo>
                    <a:pt x="50" y="59"/>
                  </a:lnTo>
                  <a:lnTo>
                    <a:pt x="58" y="45"/>
                  </a:lnTo>
                  <a:lnTo>
                    <a:pt x="64" y="30"/>
                  </a:lnTo>
                  <a:lnTo>
                    <a:pt x="69" y="15"/>
                  </a:lnTo>
                  <a:lnTo>
                    <a:pt x="57" y="9"/>
                  </a:lnTo>
                  <a:lnTo>
                    <a:pt x="39" y="5"/>
                  </a:lnTo>
                  <a:lnTo>
                    <a:pt x="28" y="0"/>
                  </a:lnTo>
                  <a:lnTo>
                    <a:pt x="16" y="4"/>
                  </a:lnTo>
                  <a:lnTo>
                    <a:pt x="10" y="15"/>
                  </a:lnTo>
                  <a:close/>
                </a:path>
              </a:pathLst>
            </a:custGeom>
            <a:noFill/>
            <a:ln w="954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0" name="Picture 2978"/>
            <p:cNvPicPr>
              <a:picLocks noChangeAspect="1" noChangeArrowheads="1"/>
            </p:cNvPicPr>
            <p:nvPr/>
          </p:nvPicPr>
          <p:blipFill>
            <a:blip r:embed="rId17" cstate="print"/>
            <a:srcRect/>
            <a:stretch>
              <a:fillRect/>
            </a:stretch>
          </p:blipFill>
          <p:spPr bwMode="auto">
            <a:xfrm>
              <a:off x="8205" y="4240"/>
              <a:ext cx="58" cy="65"/>
            </a:xfrm>
            <a:prstGeom prst="rect">
              <a:avLst/>
            </a:prstGeom>
            <a:noFill/>
          </p:spPr>
        </p:pic>
        <p:sp>
          <p:nvSpPr>
            <p:cNvPr id="41" name="Freeform 2979"/>
            <p:cNvSpPr>
              <a:spLocks/>
            </p:cNvSpPr>
            <p:nvPr/>
          </p:nvSpPr>
          <p:spPr bwMode="auto">
            <a:xfrm>
              <a:off x="8205" y="4240"/>
              <a:ext cx="58" cy="65"/>
            </a:xfrm>
            <a:custGeom>
              <a:avLst/>
              <a:gdLst>
                <a:gd name="T0" fmla="*/ 1 w 58"/>
                <a:gd name="T1" fmla="*/ 4271 h 65"/>
                <a:gd name="T2" fmla="*/ 1 w 58"/>
                <a:gd name="T3" fmla="*/ 4283 h 65"/>
                <a:gd name="T4" fmla="*/ 2 w 58"/>
                <a:gd name="T5" fmla="*/ 4295 h 65"/>
                <a:gd name="T6" fmla="*/ 13 w 58"/>
                <a:gd name="T7" fmla="*/ 4304 h 65"/>
                <a:gd name="T8" fmla="*/ 25 w 58"/>
                <a:gd name="T9" fmla="*/ 4303 h 65"/>
                <a:gd name="T10" fmla="*/ 42 w 58"/>
                <a:gd name="T11" fmla="*/ 4305 h 65"/>
                <a:gd name="T12" fmla="*/ 56 w 58"/>
                <a:gd name="T13" fmla="*/ 4305 h 65"/>
                <a:gd name="T14" fmla="*/ 57 w 58"/>
                <a:gd name="T15" fmla="*/ 4289 h 65"/>
                <a:gd name="T16" fmla="*/ 56 w 58"/>
                <a:gd name="T17" fmla="*/ 4273 h 65"/>
                <a:gd name="T18" fmla="*/ 54 w 58"/>
                <a:gd name="T19" fmla="*/ 4257 h 65"/>
                <a:gd name="T20" fmla="*/ 52 w 58"/>
                <a:gd name="T21" fmla="*/ 4241 h 65"/>
                <a:gd name="T22" fmla="*/ 38 w 58"/>
                <a:gd name="T23" fmla="*/ 4242 h 65"/>
                <a:gd name="T24" fmla="*/ 20 w 58"/>
                <a:gd name="T25" fmla="*/ 4247 h 65"/>
                <a:gd name="T26" fmla="*/ 9 w 58"/>
                <a:gd name="T27" fmla="*/ 4248 h 65"/>
                <a:gd name="T28" fmla="*/ 0 w 58"/>
                <a:gd name="T29" fmla="*/ 4259 h 65"/>
                <a:gd name="T30" fmla="*/ 1 w 58"/>
                <a:gd name="T31" fmla="*/ 427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 h="65">
                  <a:moveTo>
                    <a:pt x="1" y="30"/>
                  </a:moveTo>
                  <a:lnTo>
                    <a:pt x="1" y="42"/>
                  </a:lnTo>
                  <a:lnTo>
                    <a:pt x="2" y="54"/>
                  </a:lnTo>
                  <a:lnTo>
                    <a:pt x="13" y="63"/>
                  </a:lnTo>
                  <a:lnTo>
                    <a:pt x="25" y="62"/>
                  </a:lnTo>
                  <a:lnTo>
                    <a:pt x="42" y="64"/>
                  </a:lnTo>
                  <a:lnTo>
                    <a:pt x="56" y="64"/>
                  </a:lnTo>
                  <a:lnTo>
                    <a:pt x="57" y="48"/>
                  </a:lnTo>
                  <a:lnTo>
                    <a:pt x="56" y="32"/>
                  </a:lnTo>
                  <a:lnTo>
                    <a:pt x="54" y="16"/>
                  </a:lnTo>
                  <a:lnTo>
                    <a:pt x="52" y="0"/>
                  </a:lnTo>
                  <a:lnTo>
                    <a:pt x="38" y="1"/>
                  </a:lnTo>
                  <a:lnTo>
                    <a:pt x="20" y="6"/>
                  </a:lnTo>
                  <a:lnTo>
                    <a:pt x="9" y="7"/>
                  </a:lnTo>
                  <a:lnTo>
                    <a:pt x="0" y="18"/>
                  </a:lnTo>
                  <a:lnTo>
                    <a:pt x="1" y="30"/>
                  </a:lnTo>
                  <a:close/>
                </a:path>
              </a:pathLst>
            </a:custGeom>
            <a:noFill/>
            <a:ln w="954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2" name="Picture 2980"/>
            <p:cNvPicPr>
              <a:picLocks noChangeAspect="1" noChangeArrowheads="1"/>
            </p:cNvPicPr>
            <p:nvPr/>
          </p:nvPicPr>
          <p:blipFill>
            <a:blip r:embed="rId18" cstate="print"/>
            <a:srcRect/>
            <a:stretch>
              <a:fillRect/>
            </a:stretch>
          </p:blipFill>
          <p:spPr bwMode="auto">
            <a:xfrm>
              <a:off x="8165" y="4133"/>
              <a:ext cx="73" cy="75"/>
            </a:xfrm>
            <a:prstGeom prst="rect">
              <a:avLst/>
            </a:prstGeom>
            <a:noFill/>
          </p:spPr>
        </p:pic>
        <p:sp>
          <p:nvSpPr>
            <p:cNvPr id="43" name="Freeform 2981"/>
            <p:cNvSpPr>
              <a:spLocks/>
            </p:cNvSpPr>
            <p:nvPr/>
          </p:nvSpPr>
          <p:spPr bwMode="auto">
            <a:xfrm>
              <a:off x="8165" y="4133"/>
              <a:ext cx="73" cy="75"/>
            </a:xfrm>
            <a:custGeom>
              <a:avLst/>
              <a:gdLst>
                <a:gd name="T0" fmla="*/ 6 w 73"/>
                <a:gd name="T1" fmla="*/ 4185 h 75"/>
                <a:gd name="T2" fmla="*/ 13 w 73"/>
                <a:gd name="T3" fmla="*/ 4195 h 75"/>
                <a:gd name="T4" fmla="*/ 20 w 73"/>
                <a:gd name="T5" fmla="*/ 4205 h 75"/>
                <a:gd name="T6" fmla="*/ 34 w 73"/>
                <a:gd name="T7" fmla="*/ 4207 h 75"/>
                <a:gd name="T8" fmla="*/ 43 w 73"/>
                <a:gd name="T9" fmla="*/ 4201 h 75"/>
                <a:gd name="T10" fmla="*/ 60 w 73"/>
                <a:gd name="T11" fmla="*/ 4194 h 75"/>
                <a:gd name="T12" fmla="*/ 72 w 73"/>
                <a:gd name="T13" fmla="*/ 4186 h 75"/>
                <a:gd name="T14" fmla="*/ 64 w 73"/>
                <a:gd name="T15" fmla="*/ 4172 h 75"/>
                <a:gd name="T16" fmla="*/ 56 w 73"/>
                <a:gd name="T17" fmla="*/ 4159 h 75"/>
                <a:gd name="T18" fmla="*/ 46 w 73"/>
                <a:gd name="T19" fmla="*/ 4146 h 75"/>
                <a:gd name="T20" fmla="*/ 36 w 73"/>
                <a:gd name="T21" fmla="*/ 4133 h 75"/>
                <a:gd name="T22" fmla="*/ 24 w 73"/>
                <a:gd name="T23" fmla="*/ 4142 h 75"/>
                <a:gd name="T24" fmla="*/ 12 w 73"/>
                <a:gd name="T25" fmla="*/ 4155 h 75"/>
                <a:gd name="T26" fmla="*/ 2 w 73"/>
                <a:gd name="T27" fmla="*/ 4161 h 75"/>
                <a:gd name="T28" fmla="*/ 0 w 73"/>
                <a:gd name="T29" fmla="*/ 4175 h 75"/>
                <a:gd name="T30" fmla="*/ 6 w 73"/>
                <a:gd name="T31" fmla="*/ 418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 h="75">
                  <a:moveTo>
                    <a:pt x="6" y="52"/>
                  </a:moveTo>
                  <a:lnTo>
                    <a:pt x="13" y="62"/>
                  </a:lnTo>
                  <a:lnTo>
                    <a:pt x="20" y="72"/>
                  </a:lnTo>
                  <a:lnTo>
                    <a:pt x="34" y="74"/>
                  </a:lnTo>
                  <a:lnTo>
                    <a:pt x="43" y="68"/>
                  </a:lnTo>
                  <a:lnTo>
                    <a:pt x="60" y="61"/>
                  </a:lnTo>
                  <a:lnTo>
                    <a:pt x="72" y="53"/>
                  </a:lnTo>
                  <a:lnTo>
                    <a:pt x="64" y="39"/>
                  </a:lnTo>
                  <a:lnTo>
                    <a:pt x="56" y="26"/>
                  </a:lnTo>
                  <a:lnTo>
                    <a:pt x="46" y="13"/>
                  </a:lnTo>
                  <a:lnTo>
                    <a:pt x="36" y="0"/>
                  </a:lnTo>
                  <a:lnTo>
                    <a:pt x="24" y="9"/>
                  </a:lnTo>
                  <a:lnTo>
                    <a:pt x="12" y="22"/>
                  </a:lnTo>
                  <a:lnTo>
                    <a:pt x="2" y="28"/>
                  </a:lnTo>
                  <a:lnTo>
                    <a:pt x="0" y="42"/>
                  </a:lnTo>
                  <a:lnTo>
                    <a:pt x="6" y="52"/>
                  </a:lnTo>
                  <a:close/>
                </a:path>
              </a:pathLst>
            </a:custGeom>
            <a:noFill/>
            <a:ln w="954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4" name="Picture 2982"/>
            <p:cNvPicPr>
              <a:picLocks noChangeAspect="1" noChangeArrowheads="1"/>
            </p:cNvPicPr>
            <p:nvPr/>
          </p:nvPicPr>
          <p:blipFill>
            <a:blip r:embed="rId19" cstate="print"/>
            <a:srcRect/>
            <a:stretch>
              <a:fillRect/>
            </a:stretch>
          </p:blipFill>
          <p:spPr bwMode="auto">
            <a:xfrm>
              <a:off x="8084" y="4068"/>
              <a:ext cx="73" cy="70"/>
            </a:xfrm>
            <a:prstGeom prst="rect">
              <a:avLst/>
            </a:prstGeom>
            <a:noFill/>
          </p:spPr>
        </p:pic>
        <p:sp>
          <p:nvSpPr>
            <p:cNvPr id="45" name="Freeform 2983"/>
            <p:cNvSpPr>
              <a:spLocks/>
            </p:cNvSpPr>
            <p:nvPr/>
          </p:nvSpPr>
          <p:spPr bwMode="auto">
            <a:xfrm>
              <a:off x="8084" y="4068"/>
              <a:ext cx="73" cy="70"/>
            </a:xfrm>
            <a:custGeom>
              <a:avLst/>
              <a:gdLst>
                <a:gd name="T0" fmla="*/ 15 w 73"/>
                <a:gd name="T1" fmla="*/ 4128 h 70"/>
                <a:gd name="T2" fmla="*/ 26 w 73"/>
                <a:gd name="T3" fmla="*/ 4133 h 70"/>
                <a:gd name="T4" fmla="*/ 37 w 73"/>
                <a:gd name="T5" fmla="*/ 4138 h 70"/>
                <a:gd name="T6" fmla="*/ 50 w 73"/>
                <a:gd name="T7" fmla="*/ 4134 h 70"/>
                <a:gd name="T8" fmla="*/ 55 w 73"/>
                <a:gd name="T9" fmla="*/ 4123 h 70"/>
                <a:gd name="T10" fmla="*/ 66 w 73"/>
                <a:gd name="T11" fmla="*/ 4108 h 70"/>
                <a:gd name="T12" fmla="*/ 15 w 73"/>
                <a:gd name="T13" fmla="*/ 4068 h 70"/>
                <a:gd name="T14" fmla="*/ 9 w 73"/>
                <a:gd name="T15" fmla="*/ 4081 h 70"/>
                <a:gd name="T16" fmla="*/ 5 w 73"/>
                <a:gd name="T17" fmla="*/ 4099 h 70"/>
                <a:gd name="T18" fmla="*/ 0 w 73"/>
                <a:gd name="T19" fmla="*/ 4109 h 70"/>
                <a:gd name="T20" fmla="*/ 4 w 73"/>
                <a:gd name="T21" fmla="*/ 4122 h 70"/>
                <a:gd name="T22" fmla="*/ 15 w 73"/>
                <a:gd name="T23" fmla="*/ 4128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70">
                  <a:moveTo>
                    <a:pt x="15" y="60"/>
                  </a:moveTo>
                  <a:lnTo>
                    <a:pt x="26" y="65"/>
                  </a:lnTo>
                  <a:lnTo>
                    <a:pt x="37" y="70"/>
                  </a:lnTo>
                  <a:lnTo>
                    <a:pt x="50" y="66"/>
                  </a:lnTo>
                  <a:lnTo>
                    <a:pt x="55" y="55"/>
                  </a:lnTo>
                  <a:lnTo>
                    <a:pt x="66" y="40"/>
                  </a:lnTo>
                  <a:lnTo>
                    <a:pt x="15" y="0"/>
                  </a:lnTo>
                  <a:lnTo>
                    <a:pt x="9" y="13"/>
                  </a:lnTo>
                  <a:lnTo>
                    <a:pt x="5" y="31"/>
                  </a:lnTo>
                  <a:lnTo>
                    <a:pt x="0" y="41"/>
                  </a:lnTo>
                  <a:lnTo>
                    <a:pt x="4" y="54"/>
                  </a:lnTo>
                  <a:lnTo>
                    <a:pt x="15" y="60"/>
                  </a:lnTo>
                  <a:close/>
                </a:path>
              </a:pathLst>
            </a:custGeom>
            <a:noFill/>
            <a:ln w="954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6" name="Picture 2984"/>
            <p:cNvPicPr>
              <a:picLocks noChangeAspect="1" noChangeArrowheads="1"/>
            </p:cNvPicPr>
            <p:nvPr/>
          </p:nvPicPr>
          <p:blipFill>
            <a:blip r:embed="rId20" cstate="print"/>
            <a:srcRect/>
            <a:stretch>
              <a:fillRect/>
            </a:stretch>
          </p:blipFill>
          <p:spPr bwMode="auto">
            <a:xfrm>
              <a:off x="7584" y="2894"/>
              <a:ext cx="151" cy="151"/>
            </a:xfrm>
            <a:prstGeom prst="rect">
              <a:avLst/>
            </a:prstGeom>
            <a:noFill/>
          </p:spPr>
        </p:pic>
        <p:pic>
          <p:nvPicPr>
            <p:cNvPr id="47" name="Picture 2985"/>
            <p:cNvPicPr>
              <a:picLocks noChangeAspect="1" noChangeArrowheads="1"/>
            </p:cNvPicPr>
            <p:nvPr/>
          </p:nvPicPr>
          <p:blipFill>
            <a:blip r:embed="rId21" cstate="print"/>
            <a:srcRect/>
            <a:stretch>
              <a:fillRect/>
            </a:stretch>
          </p:blipFill>
          <p:spPr bwMode="auto">
            <a:xfrm>
              <a:off x="7856" y="3762"/>
              <a:ext cx="65" cy="66"/>
            </a:xfrm>
            <a:prstGeom prst="rect">
              <a:avLst/>
            </a:prstGeom>
            <a:noFill/>
          </p:spPr>
        </p:pic>
        <p:sp>
          <p:nvSpPr>
            <p:cNvPr id="48" name="Freeform 2986"/>
            <p:cNvSpPr>
              <a:spLocks/>
            </p:cNvSpPr>
            <p:nvPr/>
          </p:nvSpPr>
          <p:spPr bwMode="auto">
            <a:xfrm>
              <a:off x="7856" y="3762"/>
              <a:ext cx="65" cy="65"/>
            </a:xfrm>
            <a:custGeom>
              <a:avLst/>
              <a:gdLst>
                <a:gd name="T0" fmla="*/ 1 w 65"/>
                <a:gd name="T1" fmla="*/ 3804 h 65"/>
                <a:gd name="T2" fmla="*/ 37 w 65"/>
                <a:gd name="T3" fmla="*/ 3762 h 65"/>
                <a:gd name="T4" fmla="*/ 49 w 65"/>
                <a:gd name="T5" fmla="*/ 3766 h 65"/>
                <a:gd name="T6" fmla="*/ 58 w 65"/>
                <a:gd name="T7" fmla="*/ 3774 h 65"/>
                <a:gd name="T8" fmla="*/ 64 w 65"/>
                <a:gd name="T9" fmla="*/ 3786 h 65"/>
                <a:gd name="T10" fmla="*/ 65 w 65"/>
                <a:gd name="T11" fmla="*/ 3799 h 65"/>
                <a:gd name="T12" fmla="*/ 61 w 65"/>
                <a:gd name="T13" fmla="*/ 3811 h 65"/>
                <a:gd name="T14" fmla="*/ 53 w 65"/>
                <a:gd name="T15" fmla="*/ 3820 h 65"/>
                <a:gd name="T16" fmla="*/ 41 w 65"/>
                <a:gd name="T17" fmla="*/ 3826 h 65"/>
                <a:gd name="T18" fmla="*/ 28 w 65"/>
                <a:gd name="T19" fmla="*/ 3827 h 65"/>
                <a:gd name="T20" fmla="*/ 17 w 65"/>
                <a:gd name="T21" fmla="*/ 3823 h 65"/>
                <a:gd name="T22" fmla="*/ 7 w 65"/>
                <a:gd name="T23" fmla="*/ 3815 h 65"/>
                <a:gd name="T24" fmla="*/ 1 w 65"/>
                <a:gd name="T25" fmla="*/ 3804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65">
                  <a:moveTo>
                    <a:pt x="1" y="42"/>
                  </a:moveTo>
                  <a:lnTo>
                    <a:pt x="37" y="0"/>
                  </a:lnTo>
                  <a:lnTo>
                    <a:pt x="49" y="4"/>
                  </a:lnTo>
                  <a:lnTo>
                    <a:pt x="58" y="12"/>
                  </a:lnTo>
                  <a:lnTo>
                    <a:pt x="64" y="24"/>
                  </a:lnTo>
                  <a:lnTo>
                    <a:pt x="65" y="37"/>
                  </a:lnTo>
                  <a:lnTo>
                    <a:pt x="61" y="49"/>
                  </a:lnTo>
                  <a:lnTo>
                    <a:pt x="53" y="58"/>
                  </a:lnTo>
                  <a:lnTo>
                    <a:pt x="41" y="64"/>
                  </a:lnTo>
                  <a:lnTo>
                    <a:pt x="28" y="65"/>
                  </a:lnTo>
                  <a:lnTo>
                    <a:pt x="17" y="61"/>
                  </a:lnTo>
                  <a:lnTo>
                    <a:pt x="7" y="53"/>
                  </a:lnTo>
                  <a:lnTo>
                    <a:pt x="1" y="42"/>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9" name="Picture 2987"/>
            <p:cNvPicPr>
              <a:picLocks noChangeAspect="1" noChangeArrowheads="1"/>
            </p:cNvPicPr>
            <p:nvPr/>
          </p:nvPicPr>
          <p:blipFill>
            <a:blip r:embed="rId22" cstate="print"/>
            <a:srcRect/>
            <a:stretch>
              <a:fillRect/>
            </a:stretch>
          </p:blipFill>
          <p:spPr bwMode="auto">
            <a:xfrm>
              <a:off x="8111" y="3968"/>
              <a:ext cx="65" cy="66"/>
            </a:xfrm>
            <a:prstGeom prst="rect">
              <a:avLst/>
            </a:prstGeom>
            <a:noFill/>
          </p:spPr>
        </p:pic>
        <p:sp>
          <p:nvSpPr>
            <p:cNvPr id="50" name="Freeform 2988"/>
            <p:cNvSpPr>
              <a:spLocks/>
            </p:cNvSpPr>
            <p:nvPr/>
          </p:nvSpPr>
          <p:spPr bwMode="auto">
            <a:xfrm>
              <a:off x="8111" y="3968"/>
              <a:ext cx="65" cy="65"/>
            </a:xfrm>
            <a:custGeom>
              <a:avLst/>
              <a:gdLst>
                <a:gd name="T0" fmla="*/ 1 w 65"/>
                <a:gd name="T1" fmla="*/ 4010 h 65"/>
                <a:gd name="T2" fmla="*/ 36 w 65"/>
                <a:gd name="T3" fmla="*/ 3968 h 65"/>
                <a:gd name="T4" fmla="*/ 48 w 65"/>
                <a:gd name="T5" fmla="*/ 3972 h 65"/>
                <a:gd name="T6" fmla="*/ 58 w 65"/>
                <a:gd name="T7" fmla="*/ 3981 h 65"/>
                <a:gd name="T8" fmla="*/ 63 w 65"/>
                <a:gd name="T9" fmla="*/ 3992 h 65"/>
                <a:gd name="T10" fmla="*/ 64 w 65"/>
                <a:gd name="T11" fmla="*/ 4005 h 65"/>
                <a:gd name="T12" fmla="*/ 60 w 65"/>
                <a:gd name="T13" fmla="*/ 4017 h 65"/>
                <a:gd name="T14" fmla="*/ 52 w 65"/>
                <a:gd name="T15" fmla="*/ 4026 h 65"/>
                <a:gd name="T16" fmla="*/ 41 w 65"/>
                <a:gd name="T17" fmla="*/ 4032 h 65"/>
                <a:gd name="T18" fmla="*/ 28 w 65"/>
                <a:gd name="T19" fmla="*/ 4033 h 65"/>
                <a:gd name="T20" fmla="*/ 16 w 65"/>
                <a:gd name="T21" fmla="*/ 4029 h 65"/>
                <a:gd name="T22" fmla="*/ 7 w 65"/>
                <a:gd name="T23" fmla="*/ 4021 h 65"/>
                <a:gd name="T24" fmla="*/ 1 w 65"/>
                <a:gd name="T25" fmla="*/ 401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65">
                  <a:moveTo>
                    <a:pt x="1" y="42"/>
                  </a:moveTo>
                  <a:lnTo>
                    <a:pt x="36" y="0"/>
                  </a:lnTo>
                  <a:lnTo>
                    <a:pt x="48" y="4"/>
                  </a:lnTo>
                  <a:lnTo>
                    <a:pt x="58" y="13"/>
                  </a:lnTo>
                  <a:lnTo>
                    <a:pt x="63" y="24"/>
                  </a:lnTo>
                  <a:lnTo>
                    <a:pt x="64" y="37"/>
                  </a:lnTo>
                  <a:lnTo>
                    <a:pt x="60" y="49"/>
                  </a:lnTo>
                  <a:lnTo>
                    <a:pt x="52" y="58"/>
                  </a:lnTo>
                  <a:lnTo>
                    <a:pt x="41" y="64"/>
                  </a:lnTo>
                  <a:lnTo>
                    <a:pt x="28" y="65"/>
                  </a:lnTo>
                  <a:lnTo>
                    <a:pt x="16" y="61"/>
                  </a:lnTo>
                  <a:lnTo>
                    <a:pt x="7" y="53"/>
                  </a:lnTo>
                  <a:lnTo>
                    <a:pt x="1" y="42"/>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1" name="Picture 2989"/>
            <p:cNvPicPr>
              <a:picLocks noChangeAspect="1" noChangeArrowheads="1"/>
            </p:cNvPicPr>
            <p:nvPr/>
          </p:nvPicPr>
          <p:blipFill>
            <a:blip r:embed="rId23" cstate="print"/>
            <a:srcRect/>
            <a:stretch>
              <a:fillRect/>
            </a:stretch>
          </p:blipFill>
          <p:spPr bwMode="auto">
            <a:xfrm>
              <a:off x="8272" y="4342"/>
              <a:ext cx="65" cy="66"/>
            </a:xfrm>
            <a:prstGeom prst="rect">
              <a:avLst/>
            </a:prstGeom>
            <a:noFill/>
          </p:spPr>
        </p:pic>
        <p:sp>
          <p:nvSpPr>
            <p:cNvPr id="52" name="Freeform 2990"/>
            <p:cNvSpPr>
              <a:spLocks/>
            </p:cNvSpPr>
            <p:nvPr/>
          </p:nvSpPr>
          <p:spPr bwMode="auto">
            <a:xfrm>
              <a:off x="8272" y="4342"/>
              <a:ext cx="65" cy="65"/>
            </a:xfrm>
            <a:custGeom>
              <a:avLst/>
              <a:gdLst>
                <a:gd name="T0" fmla="*/ 1 w 65"/>
                <a:gd name="T1" fmla="*/ 4384 h 65"/>
                <a:gd name="T2" fmla="*/ 36 w 65"/>
                <a:gd name="T3" fmla="*/ 4343 h 65"/>
                <a:gd name="T4" fmla="*/ 48 w 65"/>
                <a:gd name="T5" fmla="*/ 4347 h 65"/>
                <a:gd name="T6" fmla="*/ 58 w 65"/>
                <a:gd name="T7" fmla="*/ 4355 h 65"/>
                <a:gd name="T8" fmla="*/ 64 w 65"/>
                <a:gd name="T9" fmla="*/ 4367 h 65"/>
                <a:gd name="T10" fmla="*/ 64 w 65"/>
                <a:gd name="T11" fmla="*/ 4380 h 65"/>
                <a:gd name="T12" fmla="*/ 61 w 65"/>
                <a:gd name="T13" fmla="*/ 4391 h 65"/>
                <a:gd name="T14" fmla="*/ 52 w 65"/>
                <a:gd name="T15" fmla="*/ 4401 h 65"/>
                <a:gd name="T16" fmla="*/ 41 w 65"/>
                <a:gd name="T17" fmla="*/ 4407 h 65"/>
                <a:gd name="T18" fmla="*/ 28 w 65"/>
                <a:gd name="T19" fmla="*/ 4408 h 65"/>
                <a:gd name="T20" fmla="*/ 16 w 65"/>
                <a:gd name="T21" fmla="*/ 4404 h 65"/>
                <a:gd name="T22" fmla="*/ 7 w 65"/>
                <a:gd name="T23" fmla="*/ 4396 h 65"/>
                <a:gd name="T24" fmla="*/ 1 w 65"/>
                <a:gd name="T25" fmla="*/ 4384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65">
                  <a:moveTo>
                    <a:pt x="1" y="41"/>
                  </a:moveTo>
                  <a:lnTo>
                    <a:pt x="36" y="0"/>
                  </a:lnTo>
                  <a:lnTo>
                    <a:pt x="48" y="4"/>
                  </a:lnTo>
                  <a:lnTo>
                    <a:pt x="58" y="12"/>
                  </a:lnTo>
                  <a:lnTo>
                    <a:pt x="64" y="24"/>
                  </a:lnTo>
                  <a:lnTo>
                    <a:pt x="64" y="37"/>
                  </a:lnTo>
                  <a:lnTo>
                    <a:pt x="61" y="48"/>
                  </a:lnTo>
                  <a:lnTo>
                    <a:pt x="52" y="58"/>
                  </a:lnTo>
                  <a:lnTo>
                    <a:pt x="41" y="64"/>
                  </a:lnTo>
                  <a:lnTo>
                    <a:pt x="28" y="65"/>
                  </a:lnTo>
                  <a:lnTo>
                    <a:pt x="16" y="61"/>
                  </a:lnTo>
                  <a:lnTo>
                    <a:pt x="7" y="53"/>
                  </a:lnTo>
                  <a:lnTo>
                    <a:pt x="1" y="41"/>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3" name="Picture 2991"/>
            <p:cNvPicPr>
              <a:picLocks noChangeAspect="1" noChangeArrowheads="1"/>
            </p:cNvPicPr>
            <p:nvPr/>
          </p:nvPicPr>
          <p:blipFill>
            <a:blip r:embed="rId24" cstate="print"/>
            <a:srcRect/>
            <a:stretch>
              <a:fillRect/>
            </a:stretch>
          </p:blipFill>
          <p:spPr bwMode="auto">
            <a:xfrm>
              <a:off x="7743" y="4070"/>
              <a:ext cx="65" cy="66"/>
            </a:xfrm>
            <a:prstGeom prst="rect">
              <a:avLst/>
            </a:prstGeom>
            <a:noFill/>
          </p:spPr>
        </p:pic>
        <p:sp>
          <p:nvSpPr>
            <p:cNvPr id="54" name="Freeform 2992"/>
            <p:cNvSpPr>
              <a:spLocks/>
            </p:cNvSpPr>
            <p:nvPr/>
          </p:nvSpPr>
          <p:spPr bwMode="auto">
            <a:xfrm>
              <a:off x="7743" y="4071"/>
              <a:ext cx="65" cy="65"/>
            </a:xfrm>
            <a:custGeom>
              <a:avLst/>
              <a:gdLst>
                <a:gd name="T0" fmla="*/ 63 w 65"/>
                <a:gd name="T1" fmla="*/ 4095 h 65"/>
                <a:gd name="T2" fmla="*/ 58 w 65"/>
                <a:gd name="T3" fmla="*/ 4083 h 65"/>
                <a:gd name="T4" fmla="*/ 48 w 65"/>
                <a:gd name="T5" fmla="*/ 4075 h 65"/>
                <a:gd name="T6" fmla="*/ 36 w 65"/>
                <a:gd name="T7" fmla="*/ 4071 h 65"/>
                <a:gd name="T8" fmla="*/ 23 w 65"/>
                <a:gd name="T9" fmla="*/ 4072 h 65"/>
                <a:gd name="T10" fmla="*/ 12 w 65"/>
                <a:gd name="T11" fmla="*/ 4078 h 65"/>
                <a:gd name="T12" fmla="*/ 4 w 65"/>
                <a:gd name="T13" fmla="*/ 4088 h 65"/>
                <a:gd name="T14" fmla="*/ 0 w 65"/>
                <a:gd name="T15" fmla="*/ 4099 h 65"/>
                <a:gd name="T16" fmla="*/ 1 w 65"/>
                <a:gd name="T17" fmla="*/ 4112 h 65"/>
                <a:gd name="T18" fmla="*/ 7 w 65"/>
                <a:gd name="T19" fmla="*/ 4124 h 65"/>
                <a:gd name="T20" fmla="*/ 16 w 65"/>
                <a:gd name="T21" fmla="*/ 4132 h 65"/>
                <a:gd name="T22" fmla="*/ 28 w 65"/>
                <a:gd name="T23" fmla="*/ 4136 h 65"/>
                <a:gd name="T24" fmla="*/ 41 w 65"/>
                <a:gd name="T25" fmla="*/ 4135 h 65"/>
                <a:gd name="T26" fmla="*/ 52 w 65"/>
                <a:gd name="T27" fmla="*/ 4129 h 65"/>
                <a:gd name="T28" fmla="*/ 60 w 65"/>
                <a:gd name="T29" fmla="*/ 4120 h 65"/>
                <a:gd name="T30" fmla="*/ 64 w 65"/>
                <a:gd name="T31" fmla="*/ 4108 h 65"/>
                <a:gd name="T32" fmla="*/ 63 w 65"/>
                <a:gd name="T33" fmla="*/ 409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65">
                  <a:moveTo>
                    <a:pt x="63" y="24"/>
                  </a:moveTo>
                  <a:lnTo>
                    <a:pt x="58" y="12"/>
                  </a:lnTo>
                  <a:lnTo>
                    <a:pt x="48" y="4"/>
                  </a:lnTo>
                  <a:lnTo>
                    <a:pt x="36" y="0"/>
                  </a:lnTo>
                  <a:lnTo>
                    <a:pt x="23" y="1"/>
                  </a:lnTo>
                  <a:lnTo>
                    <a:pt x="12" y="7"/>
                  </a:lnTo>
                  <a:lnTo>
                    <a:pt x="4" y="17"/>
                  </a:lnTo>
                  <a:lnTo>
                    <a:pt x="0" y="28"/>
                  </a:lnTo>
                  <a:lnTo>
                    <a:pt x="1" y="41"/>
                  </a:lnTo>
                  <a:lnTo>
                    <a:pt x="7" y="53"/>
                  </a:lnTo>
                  <a:lnTo>
                    <a:pt x="16" y="61"/>
                  </a:lnTo>
                  <a:lnTo>
                    <a:pt x="28" y="65"/>
                  </a:lnTo>
                  <a:lnTo>
                    <a:pt x="41" y="64"/>
                  </a:lnTo>
                  <a:lnTo>
                    <a:pt x="52" y="58"/>
                  </a:lnTo>
                  <a:lnTo>
                    <a:pt x="60" y="49"/>
                  </a:lnTo>
                  <a:lnTo>
                    <a:pt x="64" y="37"/>
                  </a:lnTo>
                  <a:lnTo>
                    <a:pt x="63" y="24"/>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5" name="Picture 2993"/>
            <p:cNvPicPr>
              <a:picLocks noChangeAspect="1" noChangeArrowheads="1"/>
            </p:cNvPicPr>
            <p:nvPr/>
          </p:nvPicPr>
          <p:blipFill>
            <a:blip r:embed="rId25" cstate="print"/>
            <a:srcRect/>
            <a:stretch>
              <a:fillRect/>
            </a:stretch>
          </p:blipFill>
          <p:spPr bwMode="auto">
            <a:xfrm>
              <a:off x="7798" y="4475"/>
              <a:ext cx="65" cy="66"/>
            </a:xfrm>
            <a:prstGeom prst="rect">
              <a:avLst/>
            </a:prstGeom>
            <a:noFill/>
          </p:spPr>
        </p:pic>
        <p:sp>
          <p:nvSpPr>
            <p:cNvPr id="56" name="Freeform 2994"/>
            <p:cNvSpPr>
              <a:spLocks/>
            </p:cNvSpPr>
            <p:nvPr/>
          </p:nvSpPr>
          <p:spPr bwMode="auto">
            <a:xfrm>
              <a:off x="7798" y="4475"/>
              <a:ext cx="65" cy="65"/>
            </a:xfrm>
            <a:custGeom>
              <a:avLst/>
              <a:gdLst>
                <a:gd name="T0" fmla="*/ 63 w 65"/>
                <a:gd name="T1" fmla="*/ 4499 h 65"/>
                <a:gd name="T2" fmla="*/ 57 w 65"/>
                <a:gd name="T3" fmla="*/ 4488 h 65"/>
                <a:gd name="T4" fmla="*/ 48 w 65"/>
                <a:gd name="T5" fmla="*/ 4479 h 65"/>
                <a:gd name="T6" fmla="*/ 36 w 65"/>
                <a:gd name="T7" fmla="*/ 4475 h 65"/>
                <a:gd name="T8" fmla="*/ 23 w 65"/>
                <a:gd name="T9" fmla="*/ 4476 h 65"/>
                <a:gd name="T10" fmla="*/ 12 w 65"/>
                <a:gd name="T11" fmla="*/ 4482 h 65"/>
                <a:gd name="T12" fmla="*/ 4 w 65"/>
                <a:gd name="T13" fmla="*/ 4492 h 65"/>
                <a:gd name="T14" fmla="*/ 0 w 65"/>
                <a:gd name="T15" fmla="*/ 4504 h 65"/>
                <a:gd name="T16" fmla="*/ 1 w 65"/>
                <a:gd name="T17" fmla="*/ 4517 h 65"/>
                <a:gd name="T18" fmla="*/ 6 w 65"/>
                <a:gd name="T19" fmla="*/ 4528 h 65"/>
                <a:gd name="T20" fmla="*/ 16 w 65"/>
                <a:gd name="T21" fmla="*/ 4536 h 65"/>
                <a:gd name="T22" fmla="*/ 28 w 65"/>
                <a:gd name="T23" fmla="*/ 4540 h 65"/>
                <a:gd name="T24" fmla="*/ 41 w 65"/>
                <a:gd name="T25" fmla="*/ 4539 h 65"/>
                <a:gd name="T26" fmla="*/ 52 w 65"/>
                <a:gd name="T27" fmla="*/ 4534 h 65"/>
                <a:gd name="T28" fmla="*/ 60 w 65"/>
                <a:gd name="T29" fmla="*/ 4524 h 65"/>
                <a:gd name="T30" fmla="*/ 64 w 65"/>
                <a:gd name="T31" fmla="*/ 4512 h 65"/>
                <a:gd name="T32" fmla="*/ 63 w 65"/>
                <a:gd name="T33" fmla="*/ 4499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65">
                  <a:moveTo>
                    <a:pt x="63" y="24"/>
                  </a:moveTo>
                  <a:lnTo>
                    <a:pt x="57" y="13"/>
                  </a:lnTo>
                  <a:lnTo>
                    <a:pt x="48" y="4"/>
                  </a:lnTo>
                  <a:lnTo>
                    <a:pt x="36" y="0"/>
                  </a:lnTo>
                  <a:lnTo>
                    <a:pt x="23" y="1"/>
                  </a:lnTo>
                  <a:lnTo>
                    <a:pt x="12" y="7"/>
                  </a:lnTo>
                  <a:lnTo>
                    <a:pt x="4" y="17"/>
                  </a:lnTo>
                  <a:lnTo>
                    <a:pt x="0" y="29"/>
                  </a:lnTo>
                  <a:lnTo>
                    <a:pt x="1" y="42"/>
                  </a:lnTo>
                  <a:lnTo>
                    <a:pt x="6" y="53"/>
                  </a:lnTo>
                  <a:lnTo>
                    <a:pt x="16" y="61"/>
                  </a:lnTo>
                  <a:lnTo>
                    <a:pt x="28" y="65"/>
                  </a:lnTo>
                  <a:lnTo>
                    <a:pt x="41" y="64"/>
                  </a:lnTo>
                  <a:lnTo>
                    <a:pt x="52" y="59"/>
                  </a:lnTo>
                  <a:lnTo>
                    <a:pt x="60" y="49"/>
                  </a:lnTo>
                  <a:lnTo>
                    <a:pt x="64" y="37"/>
                  </a:lnTo>
                  <a:lnTo>
                    <a:pt x="63" y="24"/>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 name="Freeform 2995"/>
            <p:cNvSpPr>
              <a:spLocks/>
            </p:cNvSpPr>
            <p:nvPr/>
          </p:nvSpPr>
          <p:spPr bwMode="auto">
            <a:xfrm>
              <a:off x="7677" y="3704"/>
              <a:ext cx="704" cy="942"/>
            </a:xfrm>
            <a:custGeom>
              <a:avLst/>
              <a:gdLst>
                <a:gd name="T0" fmla="*/ 581 w 704"/>
                <a:gd name="T1" fmla="*/ 4024 h 942"/>
                <a:gd name="T2" fmla="*/ 308 w 704"/>
                <a:gd name="T3" fmla="*/ 3742 h 942"/>
                <a:gd name="T4" fmla="*/ 283 w 704"/>
                <a:gd name="T5" fmla="*/ 3722 h 942"/>
                <a:gd name="T6" fmla="*/ 253 w 704"/>
                <a:gd name="T7" fmla="*/ 3709 h 942"/>
                <a:gd name="T8" fmla="*/ 221 w 704"/>
                <a:gd name="T9" fmla="*/ 3705 h 942"/>
                <a:gd name="T10" fmla="*/ 188 w 704"/>
                <a:gd name="T11" fmla="*/ 3709 h 942"/>
                <a:gd name="T12" fmla="*/ 157 w 704"/>
                <a:gd name="T13" fmla="*/ 3722 h 942"/>
                <a:gd name="T14" fmla="*/ 132 w 704"/>
                <a:gd name="T15" fmla="*/ 3743 h 942"/>
                <a:gd name="T16" fmla="*/ 113 w 704"/>
                <a:gd name="T17" fmla="*/ 3769 h 942"/>
                <a:gd name="T18" fmla="*/ 102 w 704"/>
                <a:gd name="T19" fmla="*/ 3800 h 942"/>
                <a:gd name="T20" fmla="*/ 10 w 704"/>
                <a:gd name="T21" fmla="*/ 4209 h 942"/>
                <a:gd name="T22" fmla="*/ 9 w 704"/>
                <a:gd name="T23" fmla="*/ 4212 h 942"/>
                <a:gd name="T24" fmla="*/ 8 w 704"/>
                <a:gd name="T25" fmla="*/ 4216 h 942"/>
                <a:gd name="T26" fmla="*/ 8 w 704"/>
                <a:gd name="T27" fmla="*/ 4220 h 942"/>
                <a:gd name="T28" fmla="*/ 3 w 704"/>
                <a:gd name="T29" fmla="*/ 4239 h 942"/>
                <a:gd name="T30" fmla="*/ 4 w 704"/>
                <a:gd name="T31" fmla="*/ 4239 h 942"/>
                <a:gd name="T32" fmla="*/ 0 w 704"/>
                <a:gd name="T33" fmla="*/ 4276 h 942"/>
                <a:gd name="T34" fmla="*/ 0 w 704"/>
                <a:gd name="T35" fmla="*/ 4313 h 942"/>
                <a:gd name="T36" fmla="*/ 4 w 704"/>
                <a:gd name="T37" fmla="*/ 4350 h 942"/>
                <a:gd name="T38" fmla="*/ 39 w 704"/>
                <a:gd name="T39" fmla="*/ 4454 h 942"/>
                <a:gd name="T40" fmla="*/ 76 w 704"/>
                <a:gd name="T41" fmla="*/ 4513 h 942"/>
                <a:gd name="T42" fmla="*/ 123 w 704"/>
                <a:gd name="T43" fmla="*/ 4562 h 942"/>
                <a:gd name="T44" fmla="*/ 179 w 704"/>
                <a:gd name="T45" fmla="*/ 4601 h 942"/>
                <a:gd name="T46" fmla="*/ 241 w 704"/>
                <a:gd name="T47" fmla="*/ 4628 h 942"/>
                <a:gd name="T48" fmla="*/ 307 w 704"/>
                <a:gd name="T49" fmla="*/ 4644 h 942"/>
                <a:gd name="T50" fmla="*/ 376 w 704"/>
                <a:gd name="T51" fmla="*/ 4646 h 942"/>
                <a:gd name="T52" fmla="*/ 447 w 704"/>
                <a:gd name="T53" fmla="*/ 4634 h 942"/>
                <a:gd name="T54" fmla="*/ 513 w 704"/>
                <a:gd name="T55" fmla="*/ 4607 h 942"/>
                <a:gd name="T56" fmla="*/ 571 w 704"/>
                <a:gd name="T57" fmla="*/ 4570 h 942"/>
                <a:gd name="T58" fmla="*/ 620 w 704"/>
                <a:gd name="T59" fmla="*/ 4522 h 942"/>
                <a:gd name="T60" fmla="*/ 659 w 704"/>
                <a:gd name="T61" fmla="*/ 4467 h 942"/>
                <a:gd name="T62" fmla="*/ 686 w 704"/>
                <a:gd name="T63" fmla="*/ 4405 h 942"/>
                <a:gd name="T64" fmla="*/ 702 w 704"/>
                <a:gd name="T65" fmla="*/ 4338 h 942"/>
                <a:gd name="T66" fmla="*/ 704 w 704"/>
                <a:gd name="T67" fmla="*/ 4268 h 942"/>
                <a:gd name="T68" fmla="*/ 691 w 704"/>
                <a:gd name="T69" fmla="*/ 4198 h 942"/>
                <a:gd name="T70" fmla="*/ 673 w 704"/>
                <a:gd name="T71" fmla="*/ 4147 h 942"/>
                <a:gd name="T72" fmla="*/ 648 w 704"/>
                <a:gd name="T73" fmla="*/ 4101 h 942"/>
                <a:gd name="T74" fmla="*/ 617 w 704"/>
                <a:gd name="T75" fmla="*/ 4060 h 942"/>
                <a:gd name="T76" fmla="*/ 581 w 704"/>
                <a:gd name="T77" fmla="*/ 4024 h 9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4" h="942">
                  <a:moveTo>
                    <a:pt x="581" y="319"/>
                  </a:moveTo>
                  <a:lnTo>
                    <a:pt x="308" y="37"/>
                  </a:lnTo>
                  <a:lnTo>
                    <a:pt x="283" y="17"/>
                  </a:lnTo>
                  <a:lnTo>
                    <a:pt x="253" y="4"/>
                  </a:lnTo>
                  <a:lnTo>
                    <a:pt x="221" y="0"/>
                  </a:lnTo>
                  <a:lnTo>
                    <a:pt x="188" y="4"/>
                  </a:lnTo>
                  <a:lnTo>
                    <a:pt x="157" y="17"/>
                  </a:lnTo>
                  <a:lnTo>
                    <a:pt x="132" y="38"/>
                  </a:lnTo>
                  <a:lnTo>
                    <a:pt x="113" y="64"/>
                  </a:lnTo>
                  <a:lnTo>
                    <a:pt x="102" y="95"/>
                  </a:lnTo>
                  <a:lnTo>
                    <a:pt x="10" y="504"/>
                  </a:lnTo>
                  <a:lnTo>
                    <a:pt x="9" y="507"/>
                  </a:lnTo>
                  <a:lnTo>
                    <a:pt x="8" y="511"/>
                  </a:lnTo>
                  <a:lnTo>
                    <a:pt x="8" y="515"/>
                  </a:lnTo>
                  <a:lnTo>
                    <a:pt x="3" y="534"/>
                  </a:lnTo>
                  <a:lnTo>
                    <a:pt x="4" y="534"/>
                  </a:lnTo>
                  <a:lnTo>
                    <a:pt x="0" y="571"/>
                  </a:lnTo>
                  <a:lnTo>
                    <a:pt x="0" y="608"/>
                  </a:lnTo>
                  <a:lnTo>
                    <a:pt x="4" y="645"/>
                  </a:lnTo>
                  <a:lnTo>
                    <a:pt x="39" y="749"/>
                  </a:lnTo>
                  <a:lnTo>
                    <a:pt x="76" y="808"/>
                  </a:lnTo>
                  <a:lnTo>
                    <a:pt x="123" y="857"/>
                  </a:lnTo>
                  <a:lnTo>
                    <a:pt x="179" y="896"/>
                  </a:lnTo>
                  <a:lnTo>
                    <a:pt x="241" y="923"/>
                  </a:lnTo>
                  <a:lnTo>
                    <a:pt x="307" y="939"/>
                  </a:lnTo>
                  <a:lnTo>
                    <a:pt x="376" y="941"/>
                  </a:lnTo>
                  <a:lnTo>
                    <a:pt x="447" y="929"/>
                  </a:lnTo>
                  <a:lnTo>
                    <a:pt x="513" y="902"/>
                  </a:lnTo>
                  <a:lnTo>
                    <a:pt x="571" y="865"/>
                  </a:lnTo>
                  <a:lnTo>
                    <a:pt x="620" y="817"/>
                  </a:lnTo>
                  <a:lnTo>
                    <a:pt x="659" y="762"/>
                  </a:lnTo>
                  <a:lnTo>
                    <a:pt x="686" y="700"/>
                  </a:lnTo>
                  <a:lnTo>
                    <a:pt x="702" y="633"/>
                  </a:lnTo>
                  <a:lnTo>
                    <a:pt x="704" y="563"/>
                  </a:lnTo>
                  <a:lnTo>
                    <a:pt x="691" y="493"/>
                  </a:lnTo>
                  <a:lnTo>
                    <a:pt x="673" y="442"/>
                  </a:lnTo>
                  <a:lnTo>
                    <a:pt x="648" y="396"/>
                  </a:lnTo>
                  <a:lnTo>
                    <a:pt x="617" y="355"/>
                  </a:lnTo>
                  <a:lnTo>
                    <a:pt x="581" y="319"/>
                  </a:lnTo>
                  <a:close/>
                </a:path>
              </a:pathLst>
            </a:custGeom>
            <a:noFill/>
            <a:ln w="953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8" name="Picture 2996"/>
            <p:cNvPicPr>
              <a:picLocks noChangeAspect="1" noChangeArrowheads="1"/>
            </p:cNvPicPr>
            <p:nvPr/>
          </p:nvPicPr>
          <p:blipFill>
            <a:blip r:embed="rId26" cstate="print"/>
            <a:srcRect/>
            <a:stretch>
              <a:fillRect/>
            </a:stretch>
          </p:blipFill>
          <p:spPr bwMode="auto">
            <a:xfrm>
              <a:off x="8308" y="3823"/>
              <a:ext cx="84" cy="166"/>
            </a:xfrm>
            <a:prstGeom prst="rect">
              <a:avLst/>
            </a:prstGeom>
            <a:noFill/>
          </p:spPr>
        </p:pic>
        <p:sp>
          <p:nvSpPr>
            <p:cNvPr id="59" name="Freeform 2997"/>
            <p:cNvSpPr>
              <a:spLocks/>
            </p:cNvSpPr>
            <p:nvPr/>
          </p:nvSpPr>
          <p:spPr bwMode="auto">
            <a:xfrm>
              <a:off x="8308" y="3822"/>
              <a:ext cx="84" cy="168"/>
            </a:xfrm>
            <a:custGeom>
              <a:avLst/>
              <a:gdLst>
                <a:gd name="T0" fmla="*/ 82 w 84"/>
                <a:gd name="T1" fmla="*/ 3969 h 168"/>
                <a:gd name="T2" fmla="*/ 47 w 84"/>
                <a:gd name="T3" fmla="*/ 3989 h 168"/>
                <a:gd name="T4" fmla="*/ 41 w 84"/>
                <a:gd name="T5" fmla="*/ 3986 h 168"/>
                <a:gd name="T6" fmla="*/ 40 w 84"/>
                <a:gd name="T7" fmla="*/ 3981 h 168"/>
                <a:gd name="T8" fmla="*/ 1 w 84"/>
                <a:gd name="T9" fmla="*/ 3842 h 168"/>
                <a:gd name="T10" fmla="*/ 0 w 84"/>
                <a:gd name="T11" fmla="*/ 3837 h 168"/>
                <a:gd name="T12" fmla="*/ 3 w 84"/>
                <a:gd name="T13" fmla="*/ 3831 h 168"/>
                <a:gd name="T14" fmla="*/ 8 w 84"/>
                <a:gd name="T15" fmla="*/ 3830 h 168"/>
                <a:gd name="T16" fmla="*/ 31 w 84"/>
                <a:gd name="T17" fmla="*/ 3824 h 168"/>
                <a:gd name="T18" fmla="*/ 36 w 84"/>
                <a:gd name="T19" fmla="*/ 3822 h 168"/>
                <a:gd name="T20" fmla="*/ 42 w 84"/>
                <a:gd name="T21" fmla="*/ 3825 h 168"/>
                <a:gd name="T22" fmla="*/ 43 w 84"/>
                <a:gd name="T23" fmla="*/ 3830 h 168"/>
                <a:gd name="T24" fmla="*/ 82 w 84"/>
                <a:gd name="T25" fmla="*/ 3969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168">
                  <a:moveTo>
                    <a:pt x="82" y="147"/>
                  </a:moveTo>
                  <a:lnTo>
                    <a:pt x="47" y="167"/>
                  </a:lnTo>
                  <a:lnTo>
                    <a:pt x="41" y="164"/>
                  </a:lnTo>
                  <a:lnTo>
                    <a:pt x="40" y="159"/>
                  </a:lnTo>
                  <a:lnTo>
                    <a:pt x="1" y="20"/>
                  </a:lnTo>
                  <a:lnTo>
                    <a:pt x="0" y="15"/>
                  </a:lnTo>
                  <a:lnTo>
                    <a:pt x="3" y="9"/>
                  </a:lnTo>
                  <a:lnTo>
                    <a:pt x="8" y="8"/>
                  </a:lnTo>
                  <a:lnTo>
                    <a:pt x="31" y="2"/>
                  </a:lnTo>
                  <a:lnTo>
                    <a:pt x="36" y="0"/>
                  </a:lnTo>
                  <a:lnTo>
                    <a:pt x="42" y="3"/>
                  </a:lnTo>
                  <a:lnTo>
                    <a:pt x="43" y="8"/>
                  </a:lnTo>
                  <a:lnTo>
                    <a:pt x="82" y="147"/>
                  </a:lnTo>
                  <a:close/>
                </a:path>
              </a:pathLst>
            </a:custGeom>
            <a:noFill/>
            <a:ln w="95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0" name="Picture 2998"/>
            <p:cNvPicPr>
              <a:picLocks noChangeAspect="1" noChangeArrowheads="1"/>
            </p:cNvPicPr>
            <p:nvPr/>
          </p:nvPicPr>
          <p:blipFill>
            <a:blip r:embed="rId27" cstate="print"/>
            <a:srcRect/>
            <a:stretch>
              <a:fillRect/>
            </a:stretch>
          </p:blipFill>
          <p:spPr bwMode="auto">
            <a:xfrm>
              <a:off x="8349" y="3813"/>
              <a:ext cx="75" cy="165"/>
            </a:xfrm>
            <a:prstGeom prst="rect">
              <a:avLst/>
            </a:prstGeom>
            <a:noFill/>
          </p:spPr>
        </p:pic>
        <p:sp>
          <p:nvSpPr>
            <p:cNvPr id="61" name="Freeform 2999"/>
            <p:cNvSpPr>
              <a:spLocks/>
            </p:cNvSpPr>
            <p:nvPr/>
          </p:nvSpPr>
          <p:spPr bwMode="auto">
            <a:xfrm>
              <a:off x="8349" y="3812"/>
              <a:ext cx="75" cy="166"/>
            </a:xfrm>
            <a:custGeom>
              <a:avLst/>
              <a:gdLst>
                <a:gd name="T0" fmla="*/ 73 w 75"/>
                <a:gd name="T1" fmla="*/ 3960 h 166"/>
                <a:gd name="T2" fmla="*/ 74 w 75"/>
                <a:gd name="T3" fmla="*/ 3966 h 166"/>
                <a:gd name="T4" fmla="*/ 71 w 75"/>
                <a:gd name="T5" fmla="*/ 3971 h 166"/>
                <a:gd name="T6" fmla="*/ 65 w 75"/>
                <a:gd name="T7" fmla="*/ 3973 h 166"/>
                <a:gd name="T8" fmla="*/ 52 w 75"/>
                <a:gd name="T9" fmla="*/ 3977 h 166"/>
                <a:gd name="T10" fmla="*/ 1 w 75"/>
                <a:gd name="T11" fmla="*/ 3830 h 166"/>
                <a:gd name="T12" fmla="*/ 0 w 75"/>
                <a:gd name="T13" fmla="*/ 3825 h 166"/>
                <a:gd name="T14" fmla="*/ 3 w 75"/>
                <a:gd name="T15" fmla="*/ 3819 h 166"/>
                <a:gd name="T16" fmla="*/ 8 w 75"/>
                <a:gd name="T17" fmla="*/ 3818 h 166"/>
                <a:gd name="T18" fmla="*/ 21 w 75"/>
                <a:gd name="T19" fmla="*/ 3814 h 166"/>
                <a:gd name="T20" fmla="*/ 27 w 75"/>
                <a:gd name="T21" fmla="*/ 3813 h 166"/>
                <a:gd name="T22" fmla="*/ 32 w 75"/>
                <a:gd name="T23" fmla="*/ 3816 h 166"/>
                <a:gd name="T24" fmla="*/ 34 w 75"/>
                <a:gd name="T25" fmla="*/ 3821 h 166"/>
                <a:gd name="T26" fmla="*/ 73 w 75"/>
                <a:gd name="T27" fmla="*/ 396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66">
                  <a:moveTo>
                    <a:pt x="73" y="147"/>
                  </a:moveTo>
                  <a:lnTo>
                    <a:pt x="74" y="153"/>
                  </a:lnTo>
                  <a:lnTo>
                    <a:pt x="71" y="158"/>
                  </a:lnTo>
                  <a:lnTo>
                    <a:pt x="65" y="160"/>
                  </a:lnTo>
                  <a:lnTo>
                    <a:pt x="52" y="164"/>
                  </a:lnTo>
                  <a:lnTo>
                    <a:pt x="1" y="17"/>
                  </a:lnTo>
                  <a:lnTo>
                    <a:pt x="0" y="12"/>
                  </a:lnTo>
                  <a:lnTo>
                    <a:pt x="3" y="6"/>
                  </a:lnTo>
                  <a:lnTo>
                    <a:pt x="8" y="5"/>
                  </a:lnTo>
                  <a:lnTo>
                    <a:pt x="21" y="1"/>
                  </a:lnTo>
                  <a:lnTo>
                    <a:pt x="27" y="0"/>
                  </a:lnTo>
                  <a:lnTo>
                    <a:pt x="32" y="3"/>
                  </a:lnTo>
                  <a:lnTo>
                    <a:pt x="34" y="8"/>
                  </a:lnTo>
                  <a:lnTo>
                    <a:pt x="73" y="147"/>
                  </a:lnTo>
                  <a:close/>
                </a:path>
              </a:pathLst>
            </a:custGeom>
            <a:noFill/>
            <a:ln w="95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2" name="Picture 3000"/>
            <p:cNvPicPr>
              <a:picLocks noChangeAspect="1" noChangeArrowheads="1"/>
            </p:cNvPicPr>
            <p:nvPr/>
          </p:nvPicPr>
          <p:blipFill>
            <a:blip r:embed="rId28" cstate="print"/>
            <a:srcRect/>
            <a:stretch>
              <a:fillRect/>
            </a:stretch>
          </p:blipFill>
          <p:spPr bwMode="auto">
            <a:xfrm>
              <a:off x="8390" y="3830"/>
              <a:ext cx="64" cy="61"/>
            </a:xfrm>
            <a:prstGeom prst="rect">
              <a:avLst/>
            </a:prstGeom>
            <a:noFill/>
          </p:spPr>
        </p:pic>
        <p:sp>
          <p:nvSpPr>
            <p:cNvPr id="63" name="Freeform 3001"/>
            <p:cNvSpPr>
              <a:spLocks/>
            </p:cNvSpPr>
            <p:nvPr/>
          </p:nvSpPr>
          <p:spPr bwMode="auto">
            <a:xfrm>
              <a:off x="8390" y="3829"/>
              <a:ext cx="64" cy="62"/>
            </a:xfrm>
            <a:custGeom>
              <a:avLst/>
              <a:gdLst>
                <a:gd name="T0" fmla="*/ 53 w 64"/>
                <a:gd name="T1" fmla="*/ 3838 h 62"/>
                <a:gd name="T2" fmla="*/ 52 w 64"/>
                <a:gd name="T3" fmla="*/ 3832 h 62"/>
                <a:gd name="T4" fmla="*/ 46 w 64"/>
                <a:gd name="T5" fmla="*/ 3829 h 62"/>
                <a:gd name="T6" fmla="*/ 41 w 64"/>
                <a:gd name="T7" fmla="*/ 3831 h 62"/>
                <a:gd name="T8" fmla="*/ 9 w 64"/>
                <a:gd name="T9" fmla="*/ 3840 h 62"/>
                <a:gd name="T10" fmla="*/ 3 w 64"/>
                <a:gd name="T11" fmla="*/ 3841 h 62"/>
                <a:gd name="T12" fmla="*/ 0 w 64"/>
                <a:gd name="T13" fmla="*/ 3847 h 62"/>
                <a:gd name="T14" fmla="*/ 1 w 64"/>
                <a:gd name="T15" fmla="*/ 3852 h 62"/>
                <a:gd name="T16" fmla="*/ 12 w 64"/>
                <a:gd name="T17" fmla="*/ 3891 h 62"/>
                <a:gd name="T18" fmla="*/ 64 w 64"/>
                <a:gd name="T19" fmla="*/ 3876 h 62"/>
                <a:gd name="T20" fmla="*/ 53 w 64"/>
                <a:gd name="T21" fmla="*/ 3838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62">
                  <a:moveTo>
                    <a:pt x="53" y="9"/>
                  </a:moveTo>
                  <a:lnTo>
                    <a:pt x="52" y="3"/>
                  </a:lnTo>
                  <a:lnTo>
                    <a:pt x="46" y="0"/>
                  </a:lnTo>
                  <a:lnTo>
                    <a:pt x="41" y="2"/>
                  </a:lnTo>
                  <a:lnTo>
                    <a:pt x="9" y="11"/>
                  </a:lnTo>
                  <a:lnTo>
                    <a:pt x="3" y="12"/>
                  </a:lnTo>
                  <a:lnTo>
                    <a:pt x="0" y="18"/>
                  </a:lnTo>
                  <a:lnTo>
                    <a:pt x="1" y="23"/>
                  </a:lnTo>
                  <a:lnTo>
                    <a:pt x="12" y="62"/>
                  </a:lnTo>
                  <a:lnTo>
                    <a:pt x="64" y="47"/>
                  </a:lnTo>
                  <a:lnTo>
                    <a:pt x="53" y="9"/>
                  </a:lnTo>
                  <a:close/>
                </a:path>
              </a:pathLst>
            </a:custGeom>
            <a:noFill/>
            <a:ln w="954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4" name="Picture 3002"/>
            <p:cNvPicPr>
              <a:picLocks noChangeAspect="1" noChangeArrowheads="1"/>
            </p:cNvPicPr>
            <p:nvPr/>
          </p:nvPicPr>
          <p:blipFill>
            <a:blip r:embed="rId29" cstate="print"/>
            <a:srcRect/>
            <a:stretch>
              <a:fillRect/>
            </a:stretch>
          </p:blipFill>
          <p:spPr bwMode="auto">
            <a:xfrm>
              <a:off x="8402" y="3876"/>
              <a:ext cx="65" cy="63"/>
            </a:xfrm>
            <a:prstGeom prst="rect">
              <a:avLst/>
            </a:prstGeom>
            <a:noFill/>
          </p:spPr>
        </p:pic>
        <p:sp>
          <p:nvSpPr>
            <p:cNvPr id="65" name="Freeform 3003"/>
            <p:cNvSpPr>
              <a:spLocks/>
            </p:cNvSpPr>
            <p:nvPr/>
          </p:nvSpPr>
          <p:spPr bwMode="auto">
            <a:xfrm>
              <a:off x="8402" y="3876"/>
              <a:ext cx="65" cy="63"/>
            </a:xfrm>
            <a:custGeom>
              <a:avLst/>
              <a:gdLst>
                <a:gd name="T0" fmla="*/ 0 w 65"/>
                <a:gd name="T1" fmla="*/ 3891 h 63"/>
                <a:gd name="T2" fmla="*/ 11 w 65"/>
                <a:gd name="T3" fmla="*/ 3930 h 63"/>
                <a:gd name="T4" fmla="*/ 13 w 65"/>
                <a:gd name="T5" fmla="*/ 3935 h 63"/>
                <a:gd name="T6" fmla="*/ 18 w 65"/>
                <a:gd name="T7" fmla="*/ 3938 h 63"/>
                <a:gd name="T8" fmla="*/ 23 w 65"/>
                <a:gd name="T9" fmla="*/ 3937 h 63"/>
                <a:gd name="T10" fmla="*/ 56 w 65"/>
                <a:gd name="T11" fmla="*/ 3928 h 63"/>
                <a:gd name="T12" fmla="*/ 61 w 65"/>
                <a:gd name="T13" fmla="*/ 3926 h 63"/>
                <a:gd name="T14" fmla="*/ 64 w 65"/>
                <a:gd name="T15" fmla="*/ 3921 h 63"/>
                <a:gd name="T16" fmla="*/ 63 w 65"/>
                <a:gd name="T17" fmla="*/ 3915 h 63"/>
                <a:gd name="T18" fmla="*/ 52 w 65"/>
                <a:gd name="T19" fmla="*/ 3876 h 63"/>
                <a:gd name="T20" fmla="*/ 0 w 65"/>
                <a:gd name="T21" fmla="*/ 389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63">
                  <a:moveTo>
                    <a:pt x="0" y="15"/>
                  </a:moveTo>
                  <a:lnTo>
                    <a:pt x="11" y="54"/>
                  </a:lnTo>
                  <a:lnTo>
                    <a:pt x="13" y="59"/>
                  </a:lnTo>
                  <a:lnTo>
                    <a:pt x="18" y="62"/>
                  </a:lnTo>
                  <a:lnTo>
                    <a:pt x="23" y="61"/>
                  </a:lnTo>
                  <a:lnTo>
                    <a:pt x="56" y="52"/>
                  </a:lnTo>
                  <a:lnTo>
                    <a:pt x="61" y="50"/>
                  </a:lnTo>
                  <a:lnTo>
                    <a:pt x="64" y="45"/>
                  </a:lnTo>
                  <a:lnTo>
                    <a:pt x="63" y="39"/>
                  </a:lnTo>
                  <a:lnTo>
                    <a:pt x="52" y="0"/>
                  </a:lnTo>
                  <a:lnTo>
                    <a:pt x="0" y="15"/>
                  </a:lnTo>
                  <a:close/>
                </a:path>
              </a:pathLst>
            </a:custGeom>
            <a:noFill/>
            <a:ln w="954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6" name="Picture 3004"/>
            <p:cNvPicPr>
              <a:picLocks noChangeAspect="1" noChangeArrowheads="1"/>
            </p:cNvPicPr>
            <p:nvPr/>
          </p:nvPicPr>
          <p:blipFill>
            <a:blip r:embed="rId30" cstate="print"/>
            <a:srcRect/>
            <a:stretch>
              <a:fillRect/>
            </a:stretch>
          </p:blipFill>
          <p:spPr bwMode="auto">
            <a:xfrm>
              <a:off x="7365" y="2861"/>
              <a:ext cx="57" cy="218"/>
            </a:xfrm>
            <a:prstGeom prst="rect">
              <a:avLst/>
            </a:prstGeom>
            <a:noFill/>
          </p:spPr>
        </p:pic>
        <p:sp>
          <p:nvSpPr>
            <p:cNvPr id="67" name="Rectangle 3005"/>
            <p:cNvSpPr>
              <a:spLocks noChangeArrowheads="1"/>
            </p:cNvSpPr>
            <p:nvPr/>
          </p:nvSpPr>
          <p:spPr bwMode="auto">
            <a:xfrm>
              <a:off x="7365" y="2861"/>
              <a:ext cx="57" cy="218"/>
            </a:xfrm>
            <a:prstGeom prst="rect">
              <a:avLst/>
            </a:prstGeom>
            <a:noFill/>
            <a:ln w="9527">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Freeform 3006"/>
            <p:cNvSpPr>
              <a:spLocks/>
            </p:cNvSpPr>
            <p:nvPr/>
          </p:nvSpPr>
          <p:spPr bwMode="auto">
            <a:xfrm>
              <a:off x="6422" y="1992"/>
              <a:ext cx="486" cy="879"/>
            </a:xfrm>
            <a:custGeom>
              <a:avLst/>
              <a:gdLst>
                <a:gd name="T0" fmla="*/ 486 w 486"/>
                <a:gd name="T1" fmla="*/ 2868 h 879"/>
                <a:gd name="T2" fmla="*/ 428 w 486"/>
                <a:gd name="T3" fmla="*/ 2868 h 879"/>
                <a:gd name="T4" fmla="*/ 428 w 486"/>
                <a:gd name="T5" fmla="*/ 2415 h 879"/>
                <a:gd name="T6" fmla="*/ 426 w 486"/>
                <a:gd name="T7" fmla="*/ 2400 h 879"/>
                <a:gd name="T8" fmla="*/ 421 w 486"/>
                <a:gd name="T9" fmla="*/ 2386 h 879"/>
                <a:gd name="T10" fmla="*/ 413 w 486"/>
                <a:gd name="T11" fmla="*/ 2374 h 879"/>
                <a:gd name="T12" fmla="*/ 402 w 486"/>
                <a:gd name="T13" fmla="*/ 2365 h 879"/>
                <a:gd name="T14" fmla="*/ 38 w 486"/>
                <a:gd name="T15" fmla="*/ 2149 h 879"/>
                <a:gd name="T16" fmla="*/ 22 w 486"/>
                <a:gd name="T17" fmla="*/ 2135 h 879"/>
                <a:gd name="T18" fmla="*/ 10 w 486"/>
                <a:gd name="T19" fmla="*/ 2118 h 879"/>
                <a:gd name="T20" fmla="*/ 3 w 486"/>
                <a:gd name="T21" fmla="*/ 2099 h 879"/>
                <a:gd name="T22" fmla="*/ 0 w 486"/>
                <a:gd name="T23" fmla="*/ 2078 h 879"/>
                <a:gd name="T24" fmla="*/ 0 w 486"/>
                <a:gd name="T25" fmla="*/ 1992 h 879"/>
                <a:gd name="T26" fmla="*/ 58 w 486"/>
                <a:gd name="T27" fmla="*/ 1992 h 879"/>
                <a:gd name="T28" fmla="*/ 58 w 486"/>
                <a:gd name="T29" fmla="*/ 2087 h 879"/>
                <a:gd name="T30" fmla="*/ 63 w 486"/>
                <a:gd name="T31" fmla="*/ 2095 h 879"/>
                <a:gd name="T32" fmla="*/ 69 w 486"/>
                <a:gd name="T33" fmla="*/ 2099 h 879"/>
                <a:gd name="T34" fmla="*/ 433 w 486"/>
                <a:gd name="T35" fmla="*/ 2316 h 879"/>
                <a:gd name="T36" fmla="*/ 455 w 486"/>
                <a:gd name="T37" fmla="*/ 2335 h 879"/>
                <a:gd name="T38" fmla="*/ 472 w 486"/>
                <a:gd name="T39" fmla="*/ 2359 h 879"/>
                <a:gd name="T40" fmla="*/ 482 w 486"/>
                <a:gd name="T41" fmla="*/ 2386 h 879"/>
                <a:gd name="T42" fmla="*/ 486 w 486"/>
                <a:gd name="T43" fmla="*/ 2415 h 879"/>
                <a:gd name="T44" fmla="*/ 486 w 486"/>
                <a:gd name="T45" fmla="*/ 2868 h 8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86" h="879">
                  <a:moveTo>
                    <a:pt x="486" y="876"/>
                  </a:moveTo>
                  <a:lnTo>
                    <a:pt x="428" y="876"/>
                  </a:lnTo>
                  <a:lnTo>
                    <a:pt x="428" y="423"/>
                  </a:lnTo>
                  <a:lnTo>
                    <a:pt x="426" y="408"/>
                  </a:lnTo>
                  <a:lnTo>
                    <a:pt x="421" y="394"/>
                  </a:lnTo>
                  <a:lnTo>
                    <a:pt x="413" y="382"/>
                  </a:lnTo>
                  <a:lnTo>
                    <a:pt x="402" y="373"/>
                  </a:lnTo>
                  <a:lnTo>
                    <a:pt x="38" y="157"/>
                  </a:lnTo>
                  <a:lnTo>
                    <a:pt x="22" y="143"/>
                  </a:lnTo>
                  <a:lnTo>
                    <a:pt x="10" y="126"/>
                  </a:lnTo>
                  <a:lnTo>
                    <a:pt x="3" y="107"/>
                  </a:lnTo>
                  <a:lnTo>
                    <a:pt x="0" y="86"/>
                  </a:lnTo>
                  <a:lnTo>
                    <a:pt x="0" y="0"/>
                  </a:lnTo>
                  <a:lnTo>
                    <a:pt x="58" y="0"/>
                  </a:lnTo>
                  <a:lnTo>
                    <a:pt x="58" y="95"/>
                  </a:lnTo>
                  <a:lnTo>
                    <a:pt x="63" y="103"/>
                  </a:lnTo>
                  <a:lnTo>
                    <a:pt x="69" y="107"/>
                  </a:lnTo>
                  <a:lnTo>
                    <a:pt x="433" y="324"/>
                  </a:lnTo>
                  <a:lnTo>
                    <a:pt x="455" y="343"/>
                  </a:lnTo>
                  <a:lnTo>
                    <a:pt x="472" y="367"/>
                  </a:lnTo>
                  <a:lnTo>
                    <a:pt x="482" y="394"/>
                  </a:lnTo>
                  <a:lnTo>
                    <a:pt x="486" y="423"/>
                  </a:lnTo>
                  <a:lnTo>
                    <a:pt x="486" y="876"/>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9" name="Freeform 3007"/>
            <p:cNvSpPr>
              <a:spLocks/>
            </p:cNvSpPr>
            <p:nvPr/>
          </p:nvSpPr>
          <p:spPr bwMode="auto">
            <a:xfrm>
              <a:off x="6422" y="1992"/>
              <a:ext cx="486" cy="879"/>
            </a:xfrm>
            <a:custGeom>
              <a:avLst/>
              <a:gdLst>
                <a:gd name="T0" fmla="*/ 0 w 486"/>
                <a:gd name="T1" fmla="*/ 1992 h 879"/>
                <a:gd name="T2" fmla="*/ 0 w 486"/>
                <a:gd name="T3" fmla="*/ 2078 h 879"/>
                <a:gd name="T4" fmla="*/ 3 w 486"/>
                <a:gd name="T5" fmla="*/ 2099 h 879"/>
                <a:gd name="T6" fmla="*/ 38 w 486"/>
                <a:gd name="T7" fmla="*/ 2149 h 879"/>
                <a:gd name="T8" fmla="*/ 96 w 486"/>
                <a:gd name="T9" fmla="*/ 2183 h 879"/>
                <a:gd name="T10" fmla="*/ 221 w 486"/>
                <a:gd name="T11" fmla="*/ 2257 h 879"/>
                <a:gd name="T12" fmla="*/ 345 w 486"/>
                <a:gd name="T13" fmla="*/ 2331 h 879"/>
                <a:gd name="T14" fmla="*/ 402 w 486"/>
                <a:gd name="T15" fmla="*/ 2365 h 879"/>
                <a:gd name="T16" fmla="*/ 413 w 486"/>
                <a:gd name="T17" fmla="*/ 2374 h 879"/>
                <a:gd name="T18" fmla="*/ 421 w 486"/>
                <a:gd name="T19" fmla="*/ 2386 h 879"/>
                <a:gd name="T20" fmla="*/ 426 w 486"/>
                <a:gd name="T21" fmla="*/ 2400 h 879"/>
                <a:gd name="T22" fmla="*/ 428 w 486"/>
                <a:gd name="T23" fmla="*/ 2415 h 879"/>
                <a:gd name="T24" fmla="*/ 428 w 486"/>
                <a:gd name="T25" fmla="*/ 2868 h 879"/>
                <a:gd name="T26" fmla="*/ 486 w 486"/>
                <a:gd name="T27" fmla="*/ 2868 h 879"/>
                <a:gd name="T28" fmla="*/ 486 w 486"/>
                <a:gd name="T29" fmla="*/ 2415 h 879"/>
                <a:gd name="T30" fmla="*/ 482 w 486"/>
                <a:gd name="T31" fmla="*/ 2386 h 879"/>
                <a:gd name="T32" fmla="*/ 433 w 486"/>
                <a:gd name="T33" fmla="*/ 2316 h 879"/>
                <a:gd name="T34" fmla="*/ 376 w 486"/>
                <a:gd name="T35" fmla="*/ 2282 h 879"/>
                <a:gd name="T36" fmla="*/ 251 w 486"/>
                <a:gd name="T37" fmla="*/ 2207 h 879"/>
                <a:gd name="T38" fmla="*/ 126 w 486"/>
                <a:gd name="T39" fmla="*/ 2133 h 879"/>
                <a:gd name="T40" fmla="*/ 69 w 486"/>
                <a:gd name="T41" fmla="*/ 2099 h 879"/>
                <a:gd name="T42" fmla="*/ 63 w 486"/>
                <a:gd name="T43" fmla="*/ 2095 h 879"/>
                <a:gd name="T44" fmla="*/ 58 w 486"/>
                <a:gd name="T45" fmla="*/ 2087 h 879"/>
                <a:gd name="T46" fmla="*/ 58 w 486"/>
                <a:gd name="T47" fmla="*/ 2078 h 879"/>
                <a:gd name="T48" fmla="*/ 58 w 486"/>
                <a:gd name="T49" fmla="*/ 1992 h 879"/>
                <a:gd name="T50" fmla="*/ 0 w 486"/>
                <a:gd name="T51" fmla="*/ 1992 h 8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6" h="879">
                  <a:moveTo>
                    <a:pt x="0" y="0"/>
                  </a:moveTo>
                  <a:lnTo>
                    <a:pt x="0" y="86"/>
                  </a:lnTo>
                  <a:lnTo>
                    <a:pt x="3" y="107"/>
                  </a:lnTo>
                  <a:lnTo>
                    <a:pt x="38" y="157"/>
                  </a:lnTo>
                  <a:lnTo>
                    <a:pt x="96" y="191"/>
                  </a:lnTo>
                  <a:lnTo>
                    <a:pt x="221" y="265"/>
                  </a:lnTo>
                  <a:lnTo>
                    <a:pt x="345" y="339"/>
                  </a:lnTo>
                  <a:lnTo>
                    <a:pt x="402" y="373"/>
                  </a:lnTo>
                  <a:lnTo>
                    <a:pt x="413" y="382"/>
                  </a:lnTo>
                  <a:lnTo>
                    <a:pt x="421" y="394"/>
                  </a:lnTo>
                  <a:lnTo>
                    <a:pt x="426" y="408"/>
                  </a:lnTo>
                  <a:lnTo>
                    <a:pt x="428" y="423"/>
                  </a:lnTo>
                  <a:lnTo>
                    <a:pt x="428" y="876"/>
                  </a:lnTo>
                  <a:lnTo>
                    <a:pt x="486" y="876"/>
                  </a:lnTo>
                  <a:lnTo>
                    <a:pt x="486" y="423"/>
                  </a:lnTo>
                  <a:lnTo>
                    <a:pt x="482" y="394"/>
                  </a:lnTo>
                  <a:lnTo>
                    <a:pt x="433" y="324"/>
                  </a:lnTo>
                  <a:lnTo>
                    <a:pt x="376" y="290"/>
                  </a:lnTo>
                  <a:lnTo>
                    <a:pt x="251" y="215"/>
                  </a:lnTo>
                  <a:lnTo>
                    <a:pt x="126" y="141"/>
                  </a:lnTo>
                  <a:lnTo>
                    <a:pt x="69" y="107"/>
                  </a:lnTo>
                  <a:lnTo>
                    <a:pt x="63" y="103"/>
                  </a:lnTo>
                  <a:lnTo>
                    <a:pt x="58" y="95"/>
                  </a:lnTo>
                  <a:lnTo>
                    <a:pt x="58" y="86"/>
                  </a:lnTo>
                  <a:lnTo>
                    <a:pt x="58" y="0"/>
                  </a:lnTo>
                  <a:lnTo>
                    <a:pt x="0" y="0"/>
                  </a:lnTo>
                  <a:close/>
                </a:path>
              </a:pathLst>
            </a:custGeom>
            <a:noFill/>
            <a:ln w="95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Freeform 3008"/>
            <p:cNvSpPr>
              <a:spLocks/>
            </p:cNvSpPr>
            <p:nvPr/>
          </p:nvSpPr>
          <p:spPr bwMode="auto">
            <a:xfrm>
              <a:off x="6422" y="3069"/>
              <a:ext cx="486" cy="879"/>
            </a:xfrm>
            <a:custGeom>
              <a:avLst/>
              <a:gdLst>
                <a:gd name="T0" fmla="*/ 58 w 486"/>
                <a:gd name="T1" fmla="*/ 3949 h 879"/>
                <a:gd name="T2" fmla="*/ 0 w 486"/>
                <a:gd name="T3" fmla="*/ 3949 h 879"/>
                <a:gd name="T4" fmla="*/ 0 w 486"/>
                <a:gd name="T5" fmla="*/ 3863 h 879"/>
                <a:gd name="T6" fmla="*/ 22 w 486"/>
                <a:gd name="T7" fmla="*/ 3805 h 879"/>
                <a:gd name="T8" fmla="*/ 402 w 486"/>
                <a:gd name="T9" fmla="*/ 3574 h 879"/>
                <a:gd name="T10" fmla="*/ 413 w 486"/>
                <a:gd name="T11" fmla="*/ 3565 h 879"/>
                <a:gd name="T12" fmla="*/ 421 w 486"/>
                <a:gd name="T13" fmla="*/ 3553 h 879"/>
                <a:gd name="T14" fmla="*/ 426 w 486"/>
                <a:gd name="T15" fmla="*/ 3539 h 879"/>
                <a:gd name="T16" fmla="*/ 428 w 486"/>
                <a:gd name="T17" fmla="*/ 3524 h 879"/>
                <a:gd name="T18" fmla="*/ 428 w 486"/>
                <a:gd name="T19" fmla="*/ 3070 h 879"/>
                <a:gd name="T20" fmla="*/ 486 w 486"/>
                <a:gd name="T21" fmla="*/ 3070 h 879"/>
                <a:gd name="T22" fmla="*/ 486 w 486"/>
                <a:gd name="T23" fmla="*/ 3524 h 879"/>
                <a:gd name="T24" fmla="*/ 482 w 486"/>
                <a:gd name="T25" fmla="*/ 3553 h 879"/>
                <a:gd name="T26" fmla="*/ 472 w 486"/>
                <a:gd name="T27" fmla="*/ 3581 h 879"/>
                <a:gd name="T28" fmla="*/ 455 w 486"/>
                <a:gd name="T29" fmla="*/ 3604 h 879"/>
                <a:gd name="T30" fmla="*/ 433 w 486"/>
                <a:gd name="T31" fmla="*/ 3624 h 879"/>
                <a:gd name="T32" fmla="*/ 69 w 486"/>
                <a:gd name="T33" fmla="*/ 3841 h 879"/>
                <a:gd name="T34" fmla="*/ 63 w 486"/>
                <a:gd name="T35" fmla="*/ 3845 h 879"/>
                <a:gd name="T36" fmla="*/ 58 w 486"/>
                <a:gd name="T37" fmla="*/ 3854 h 879"/>
                <a:gd name="T38" fmla="*/ 58 w 486"/>
                <a:gd name="T39" fmla="*/ 3949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6" h="879">
                  <a:moveTo>
                    <a:pt x="58" y="879"/>
                  </a:moveTo>
                  <a:lnTo>
                    <a:pt x="0" y="879"/>
                  </a:lnTo>
                  <a:lnTo>
                    <a:pt x="0" y="793"/>
                  </a:lnTo>
                  <a:lnTo>
                    <a:pt x="22" y="735"/>
                  </a:lnTo>
                  <a:lnTo>
                    <a:pt x="402" y="504"/>
                  </a:lnTo>
                  <a:lnTo>
                    <a:pt x="413" y="495"/>
                  </a:lnTo>
                  <a:lnTo>
                    <a:pt x="421" y="483"/>
                  </a:lnTo>
                  <a:lnTo>
                    <a:pt x="426" y="469"/>
                  </a:lnTo>
                  <a:lnTo>
                    <a:pt x="428" y="454"/>
                  </a:lnTo>
                  <a:lnTo>
                    <a:pt x="428" y="0"/>
                  </a:lnTo>
                  <a:lnTo>
                    <a:pt x="486" y="0"/>
                  </a:lnTo>
                  <a:lnTo>
                    <a:pt x="486" y="454"/>
                  </a:lnTo>
                  <a:lnTo>
                    <a:pt x="482" y="483"/>
                  </a:lnTo>
                  <a:lnTo>
                    <a:pt x="472" y="511"/>
                  </a:lnTo>
                  <a:lnTo>
                    <a:pt x="455" y="534"/>
                  </a:lnTo>
                  <a:lnTo>
                    <a:pt x="433" y="554"/>
                  </a:lnTo>
                  <a:lnTo>
                    <a:pt x="69" y="771"/>
                  </a:lnTo>
                  <a:lnTo>
                    <a:pt x="63" y="775"/>
                  </a:lnTo>
                  <a:lnTo>
                    <a:pt x="58" y="784"/>
                  </a:lnTo>
                  <a:lnTo>
                    <a:pt x="58" y="879"/>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3009"/>
            <p:cNvSpPr>
              <a:spLocks/>
            </p:cNvSpPr>
            <p:nvPr/>
          </p:nvSpPr>
          <p:spPr bwMode="auto">
            <a:xfrm>
              <a:off x="6422" y="3069"/>
              <a:ext cx="486" cy="879"/>
            </a:xfrm>
            <a:custGeom>
              <a:avLst/>
              <a:gdLst>
                <a:gd name="T0" fmla="*/ 0 w 486"/>
                <a:gd name="T1" fmla="*/ 3949 h 879"/>
                <a:gd name="T2" fmla="*/ 0 w 486"/>
                <a:gd name="T3" fmla="*/ 3863 h 879"/>
                <a:gd name="T4" fmla="*/ 3 w 486"/>
                <a:gd name="T5" fmla="*/ 3842 h 879"/>
                <a:gd name="T6" fmla="*/ 38 w 486"/>
                <a:gd name="T7" fmla="*/ 3792 h 879"/>
                <a:gd name="T8" fmla="*/ 96 w 486"/>
                <a:gd name="T9" fmla="*/ 3757 h 879"/>
                <a:gd name="T10" fmla="*/ 221 w 486"/>
                <a:gd name="T11" fmla="*/ 3683 h 879"/>
                <a:gd name="T12" fmla="*/ 345 w 486"/>
                <a:gd name="T13" fmla="*/ 3608 h 879"/>
                <a:gd name="T14" fmla="*/ 402 w 486"/>
                <a:gd name="T15" fmla="*/ 3574 h 879"/>
                <a:gd name="T16" fmla="*/ 413 w 486"/>
                <a:gd name="T17" fmla="*/ 3565 h 879"/>
                <a:gd name="T18" fmla="*/ 421 w 486"/>
                <a:gd name="T19" fmla="*/ 3553 h 879"/>
                <a:gd name="T20" fmla="*/ 426 w 486"/>
                <a:gd name="T21" fmla="*/ 3539 h 879"/>
                <a:gd name="T22" fmla="*/ 428 w 486"/>
                <a:gd name="T23" fmla="*/ 3524 h 879"/>
                <a:gd name="T24" fmla="*/ 428 w 486"/>
                <a:gd name="T25" fmla="*/ 3070 h 879"/>
                <a:gd name="T26" fmla="*/ 486 w 486"/>
                <a:gd name="T27" fmla="*/ 3070 h 879"/>
                <a:gd name="T28" fmla="*/ 486 w 486"/>
                <a:gd name="T29" fmla="*/ 3524 h 879"/>
                <a:gd name="T30" fmla="*/ 482 w 486"/>
                <a:gd name="T31" fmla="*/ 3553 h 879"/>
                <a:gd name="T32" fmla="*/ 433 w 486"/>
                <a:gd name="T33" fmla="*/ 3624 h 879"/>
                <a:gd name="T34" fmla="*/ 376 w 486"/>
                <a:gd name="T35" fmla="*/ 3658 h 879"/>
                <a:gd name="T36" fmla="*/ 251 w 486"/>
                <a:gd name="T37" fmla="*/ 3733 h 879"/>
                <a:gd name="T38" fmla="*/ 126 w 486"/>
                <a:gd name="T39" fmla="*/ 3807 h 879"/>
                <a:gd name="T40" fmla="*/ 69 w 486"/>
                <a:gd name="T41" fmla="*/ 3841 h 879"/>
                <a:gd name="T42" fmla="*/ 63 w 486"/>
                <a:gd name="T43" fmla="*/ 3845 h 879"/>
                <a:gd name="T44" fmla="*/ 58 w 486"/>
                <a:gd name="T45" fmla="*/ 3854 h 879"/>
                <a:gd name="T46" fmla="*/ 58 w 486"/>
                <a:gd name="T47" fmla="*/ 3863 h 879"/>
                <a:gd name="T48" fmla="*/ 58 w 486"/>
                <a:gd name="T49" fmla="*/ 3949 h 879"/>
                <a:gd name="T50" fmla="*/ 0 w 486"/>
                <a:gd name="T51" fmla="*/ 3949 h 8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6" h="879">
                  <a:moveTo>
                    <a:pt x="0" y="879"/>
                  </a:moveTo>
                  <a:lnTo>
                    <a:pt x="0" y="793"/>
                  </a:lnTo>
                  <a:lnTo>
                    <a:pt x="3" y="772"/>
                  </a:lnTo>
                  <a:lnTo>
                    <a:pt x="38" y="722"/>
                  </a:lnTo>
                  <a:lnTo>
                    <a:pt x="96" y="687"/>
                  </a:lnTo>
                  <a:lnTo>
                    <a:pt x="221" y="613"/>
                  </a:lnTo>
                  <a:lnTo>
                    <a:pt x="345" y="538"/>
                  </a:lnTo>
                  <a:lnTo>
                    <a:pt x="402" y="504"/>
                  </a:lnTo>
                  <a:lnTo>
                    <a:pt x="413" y="495"/>
                  </a:lnTo>
                  <a:lnTo>
                    <a:pt x="421" y="483"/>
                  </a:lnTo>
                  <a:lnTo>
                    <a:pt x="426" y="469"/>
                  </a:lnTo>
                  <a:lnTo>
                    <a:pt x="428" y="454"/>
                  </a:lnTo>
                  <a:lnTo>
                    <a:pt x="428" y="0"/>
                  </a:lnTo>
                  <a:lnTo>
                    <a:pt x="486" y="0"/>
                  </a:lnTo>
                  <a:lnTo>
                    <a:pt x="486" y="454"/>
                  </a:lnTo>
                  <a:lnTo>
                    <a:pt x="482" y="483"/>
                  </a:lnTo>
                  <a:lnTo>
                    <a:pt x="433" y="554"/>
                  </a:lnTo>
                  <a:lnTo>
                    <a:pt x="376" y="588"/>
                  </a:lnTo>
                  <a:lnTo>
                    <a:pt x="251" y="663"/>
                  </a:lnTo>
                  <a:lnTo>
                    <a:pt x="126" y="737"/>
                  </a:lnTo>
                  <a:lnTo>
                    <a:pt x="69" y="771"/>
                  </a:lnTo>
                  <a:lnTo>
                    <a:pt x="63" y="775"/>
                  </a:lnTo>
                  <a:lnTo>
                    <a:pt x="58" y="784"/>
                  </a:lnTo>
                  <a:lnTo>
                    <a:pt x="58" y="793"/>
                  </a:lnTo>
                  <a:lnTo>
                    <a:pt x="58" y="879"/>
                  </a:lnTo>
                  <a:lnTo>
                    <a:pt x="0" y="879"/>
                  </a:lnTo>
                  <a:close/>
                </a:path>
              </a:pathLst>
            </a:custGeom>
            <a:noFill/>
            <a:ln w="95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2" name="Picture 3010"/>
            <p:cNvPicPr>
              <a:picLocks noChangeAspect="1" noChangeArrowheads="1"/>
            </p:cNvPicPr>
            <p:nvPr/>
          </p:nvPicPr>
          <p:blipFill>
            <a:blip r:embed="rId31" cstate="print"/>
            <a:srcRect/>
            <a:stretch>
              <a:fillRect/>
            </a:stretch>
          </p:blipFill>
          <p:spPr bwMode="auto">
            <a:xfrm>
              <a:off x="6222" y="2373"/>
              <a:ext cx="76" cy="1193"/>
            </a:xfrm>
            <a:prstGeom prst="rect">
              <a:avLst/>
            </a:prstGeom>
            <a:noFill/>
          </p:spPr>
        </p:pic>
        <p:sp>
          <p:nvSpPr>
            <p:cNvPr id="73" name="Freeform 3011"/>
            <p:cNvSpPr>
              <a:spLocks/>
            </p:cNvSpPr>
            <p:nvPr/>
          </p:nvSpPr>
          <p:spPr bwMode="auto">
            <a:xfrm>
              <a:off x="6222" y="2373"/>
              <a:ext cx="76" cy="1193"/>
            </a:xfrm>
            <a:custGeom>
              <a:avLst/>
              <a:gdLst>
                <a:gd name="T0" fmla="*/ 38 w 76"/>
                <a:gd name="T1" fmla="*/ 2374 h 1193"/>
                <a:gd name="T2" fmla="*/ 23 w 76"/>
                <a:gd name="T3" fmla="*/ 2377 h 1193"/>
                <a:gd name="T4" fmla="*/ 11 w 76"/>
                <a:gd name="T5" fmla="*/ 2385 h 1193"/>
                <a:gd name="T6" fmla="*/ 3 w 76"/>
                <a:gd name="T7" fmla="*/ 2397 h 1193"/>
                <a:gd name="T8" fmla="*/ 0 w 76"/>
                <a:gd name="T9" fmla="*/ 2411 h 1193"/>
                <a:gd name="T10" fmla="*/ 0 w 76"/>
                <a:gd name="T11" fmla="*/ 3528 h 1193"/>
                <a:gd name="T12" fmla="*/ 3 w 76"/>
                <a:gd name="T13" fmla="*/ 3543 h 1193"/>
                <a:gd name="T14" fmla="*/ 11 w 76"/>
                <a:gd name="T15" fmla="*/ 3555 h 1193"/>
                <a:gd name="T16" fmla="*/ 23 w 76"/>
                <a:gd name="T17" fmla="*/ 3563 h 1193"/>
                <a:gd name="T18" fmla="*/ 38 w 76"/>
                <a:gd name="T19" fmla="*/ 3566 h 1193"/>
                <a:gd name="T20" fmla="*/ 52 w 76"/>
                <a:gd name="T21" fmla="*/ 3563 h 1193"/>
                <a:gd name="T22" fmla="*/ 64 w 76"/>
                <a:gd name="T23" fmla="*/ 3555 h 1193"/>
                <a:gd name="T24" fmla="*/ 72 w 76"/>
                <a:gd name="T25" fmla="*/ 3543 h 1193"/>
                <a:gd name="T26" fmla="*/ 75 w 76"/>
                <a:gd name="T27" fmla="*/ 3528 h 1193"/>
                <a:gd name="T28" fmla="*/ 75 w 76"/>
                <a:gd name="T29" fmla="*/ 2411 h 1193"/>
                <a:gd name="T30" fmla="*/ 72 w 76"/>
                <a:gd name="T31" fmla="*/ 2397 h 1193"/>
                <a:gd name="T32" fmla="*/ 64 w 76"/>
                <a:gd name="T33" fmla="*/ 2385 h 1193"/>
                <a:gd name="T34" fmla="*/ 52 w 76"/>
                <a:gd name="T35" fmla="*/ 2377 h 1193"/>
                <a:gd name="T36" fmla="*/ 38 w 76"/>
                <a:gd name="T37" fmla="*/ 2374 h 1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 h="1193">
                  <a:moveTo>
                    <a:pt x="38" y="0"/>
                  </a:moveTo>
                  <a:lnTo>
                    <a:pt x="23" y="3"/>
                  </a:lnTo>
                  <a:lnTo>
                    <a:pt x="11" y="11"/>
                  </a:lnTo>
                  <a:lnTo>
                    <a:pt x="3" y="23"/>
                  </a:lnTo>
                  <a:lnTo>
                    <a:pt x="0" y="37"/>
                  </a:lnTo>
                  <a:lnTo>
                    <a:pt x="0" y="1154"/>
                  </a:lnTo>
                  <a:lnTo>
                    <a:pt x="3" y="1169"/>
                  </a:lnTo>
                  <a:lnTo>
                    <a:pt x="11" y="1181"/>
                  </a:lnTo>
                  <a:lnTo>
                    <a:pt x="23" y="1189"/>
                  </a:lnTo>
                  <a:lnTo>
                    <a:pt x="38" y="1192"/>
                  </a:lnTo>
                  <a:lnTo>
                    <a:pt x="52" y="1189"/>
                  </a:lnTo>
                  <a:lnTo>
                    <a:pt x="64" y="1181"/>
                  </a:lnTo>
                  <a:lnTo>
                    <a:pt x="72" y="1169"/>
                  </a:lnTo>
                  <a:lnTo>
                    <a:pt x="75" y="1154"/>
                  </a:lnTo>
                  <a:lnTo>
                    <a:pt x="75" y="37"/>
                  </a:lnTo>
                  <a:lnTo>
                    <a:pt x="72" y="23"/>
                  </a:lnTo>
                  <a:lnTo>
                    <a:pt x="64" y="11"/>
                  </a:lnTo>
                  <a:lnTo>
                    <a:pt x="52" y="3"/>
                  </a:lnTo>
                  <a:lnTo>
                    <a:pt x="38" y="0"/>
                  </a:lnTo>
                  <a:close/>
                </a:path>
              </a:pathLst>
            </a:custGeom>
            <a:noFill/>
            <a:ln w="952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4" name="Picture 3012"/>
            <p:cNvPicPr>
              <a:picLocks noChangeAspect="1" noChangeArrowheads="1"/>
            </p:cNvPicPr>
            <p:nvPr/>
          </p:nvPicPr>
          <p:blipFill>
            <a:blip r:embed="rId32" cstate="print"/>
            <a:srcRect/>
            <a:stretch>
              <a:fillRect/>
            </a:stretch>
          </p:blipFill>
          <p:spPr bwMode="auto">
            <a:xfrm>
              <a:off x="6295" y="2889"/>
              <a:ext cx="1071" cy="162"/>
            </a:xfrm>
            <a:prstGeom prst="rect">
              <a:avLst/>
            </a:prstGeom>
            <a:noFill/>
          </p:spPr>
        </p:pic>
        <p:sp>
          <p:nvSpPr>
            <p:cNvPr id="75" name="Rectangle 3013"/>
            <p:cNvSpPr>
              <a:spLocks noChangeArrowheads="1"/>
            </p:cNvSpPr>
            <p:nvPr/>
          </p:nvSpPr>
          <p:spPr bwMode="auto">
            <a:xfrm>
              <a:off x="6051" y="2655"/>
              <a:ext cx="57" cy="628"/>
            </a:xfrm>
            <a:prstGeom prst="rect">
              <a:avLst/>
            </a:prstGeom>
            <a:noFill/>
            <a:ln w="952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6" name="Picture 3014"/>
            <p:cNvPicPr>
              <a:picLocks noChangeAspect="1" noChangeArrowheads="1"/>
            </p:cNvPicPr>
            <p:nvPr/>
          </p:nvPicPr>
          <p:blipFill>
            <a:blip r:embed="rId33" cstate="print"/>
            <a:srcRect/>
            <a:stretch>
              <a:fillRect/>
            </a:stretch>
          </p:blipFill>
          <p:spPr bwMode="auto">
            <a:xfrm>
              <a:off x="4476" y="1207"/>
              <a:ext cx="3957" cy="3781"/>
            </a:xfrm>
            <a:prstGeom prst="rect">
              <a:avLst/>
            </a:prstGeom>
            <a:noFill/>
          </p:spPr>
        </p:pic>
        <p:pic>
          <p:nvPicPr>
            <p:cNvPr id="77" name="Picture 3015"/>
            <p:cNvPicPr>
              <a:picLocks noChangeAspect="1" noChangeArrowheads="1"/>
            </p:cNvPicPr>
            <p:nvPr/>
          </p:nvPicPr>
          <p:blipFill>
            <a:blip r:embed="rId34" cstate="print"/>
            <a:srcRect/>
            <a:stretch>
              <a:fillRect/>
            </a:stretch>
          </p:blipFill>
          <p:spPr bwMode="auto">
            <a:xfrm>
              <a:off x="4837" y="2241"/>
              <a:ext cx="154" cy="155"/>
            </a:xfrm>
            <a:prstGeom prst="rect">
              <a:avLst/>
            </a:prstGeom>
            <a:noFill/>
          </p:spPr>
        </p:pic>
        <p:pic>
          <p:nvPicPr>
            <p:cNvPr id="78" name="Picture 3016"/>
            <p:cNvPicPr>
              <a:picLocks noChangeAspect="1" noChangeArrowheads="1"/>
            </p:cNvPicPr>
            <p:nvPr/>
          </p:nvPicPr>
          <p:blipFill>
            <a:blip r:embed="rId35" cstate="print"/>
            <a:srcRect/>
            <a:stretch>
              <a:fillRect/>
            </a:stretch>
          </p:blipFill>
          <p:spPr bwMode="auto">
            <a:xfrm>
              <a:off x="4735" y="2434"/>
              <a:ext cx="154" cy="155"/>
            </a:xfrm>
            <a:prstGeom prst="rect">
              <a:avLst/>
            </a:prstGeom>
            <a:noFill/>
          </p:spPr>
        </p:pic>
        <p:pic>
          <p:nvPicPr>
            <p:cNvPr id="79" name="Picture 3017"/>
            <p:cNvPicPr>
              <a:picLocks noChangeAspect="1" noChangeArrowheads="1"/>
            </p:cNvPicPr>
            <p:nvPr/>
          </p:nvPicPr>
          <p:blipFill>
            <a:blip r:embed="rId36" cstate="print"/>
            <a:srcRect/>
            <a:stretch>
              <a:fillRect/>
            </a:stretch>
          </p:blipFill>
          <p:spPr bwMode="auto">
            <a:xfrm>
              <a:off x="4701" y="2635"/>
              <a:ext cx="154" cy="155"/>
            </a:xfrm>
            <a:prstGeom prst="rect">
              <a:avLst/>
            </a:prstGeom>
            <a:noFill/>
          </p:spPr>
        </p:pic>
        <p:pic>
          <p:nvPicPr>
            <p:cNvPr id="80" name="Picture 3018"/>
            <p:cNvPicPr>
              <a:picLocks noChangeAspect="1" noChangeArrowheads="1"/>
            </p:cNvPicPr>
            <p:nvPr/>
          </p:nvPicPr>
          <p:blipFill>
            <a:blip r:embed="rId37" cstate="print"/>
            <a:srcRect/>
            <a:stretch>
              <a:fillRect/>
            </a:stretch>
          </p:blipFill>
          <p:spPr bwMode="auto">
            <a:xfrm>
              <a:off x="4939" y="2434"/>
              <a:ext cx="154" cy="155"/>
            </a:xfrm>
            <a:prstGeom prst="rect">
              <a:avLst/>
            </a:prstGeom>
            <a:noFill/>
          </p:spPr>
        </p:pic>
        <p:pic>
          <p:nvPicPr>
            <p:cNvPr id="81" name="Picture 3019"/>
            <p:cNvPicPr>
              <a:picLocks noChangeAspect="1" noChangeArrowheads="1"/>
            </p:cNvPicPr>
            <p:nvPr/>
          </p:nvPicPr>
          <p:blipFill>
            <a:blip r:embed="rId35" cstate="print"/>
            <a:srcRect/>
            <a:stretch>
              <a:fillRect/>
            </a:stretch>
          </p:blipFill>
          <p:spPr bwMode="auto">
            <a:xfrm>
              <a:off x="4972" y="2635"/>
              <a:ext cx="154" cy="155"/>
            </a:xfrm>
            <a:prstGeom prst="rect">
              <a:avLst/>
            </a:prstGeom>
            <a:noFill/>
          </p:spPr>
        </p:pic>
        <p:pic>
          <p:nvPicPr>
            <p:cNvPr id="82" name="Picture 3020"/>
            <p:cNvPicPr>
              <a:picLocks noChangeAspect="1" noChangeArrowheads="1"/>
            </p:cNvPicPr>
            <p:nvPr/>
          </p:nvPicPr>
          <p:blipFill>
            <a:blip r:embed="rId38" cstate="print"/>
            <a:srcRect/>
            <a:stretch>
              <a:fillRect/>
            </a:stretch>
          </p:blipFill>
          <p:spPr bwMode="auto">
            <a:xfrm>
              <a:off x="5887" y="1099"/>
              <a:ext cx="451" cy="147"/>
            </a:xfrm>
            <a:prstGeom prst="rect">
              <a:avLst/>
            </a:prstGeom>
            <a:noFill/>
          </p:spPr>
        </p:pic>
        <p:pic>
          <p:nvPicPr>
            <p:cNvPr id="83" name="Picture 3021"/>
            <p:cNvPicPr>
              <a:picLocks noChangeAspect="1" noChangeArrowheads="1"/>
            </p:cNvPicPr>
            <p:nvPr/>
          </p:nvPicPr>
          <p:blipFill>
            <a:blip r:embed="rId39" cstate="print"/>
            <a:srcRect/>
            <a:stretch>
              <a:fillRect/>
            </a:stretch>
          </p:blipFill>
          <p:spPr bwMode="auto">
            <a:xfrm>
              <a:off x="6408" y="1099"/>
              <a:ext cx="361" cy="147"/>
            </a:xfrm>
            <a:prstGeom prst="rect">
              <a:avLst/>
            </a:prstGeom>
            <a:noFill/>
          </p:spPr>
        </p:pic>
        <p:pic>
          <p:nvPicPr>
            <p:cNvPr id="84" name="Picture 3022"/>
            <p:cNvPicPr>
              <a:picLocks noChangeAspect="1" noChangeArrowheads="1"/>
            </p:cNvPicPr>
            <p:nvPr/>
          </p:nvPicPr>
          <p:blipFill>
            <a:blip r:embed="rId40" cstate="print"/>
            <a:srcRect/>
            <a:stretch>
              <a:fillRect/>
            </a:stretch>
          </p:blipFill>
          <p:spPr bwMode="auto">
            <a:xfrm>
              <a:off x="4741" y="317"/>
              <a:ext cx="775" cy="778"/>
            </a:xfrm>
            <a:prstGeom prst="rect">
              <a:avLst/>
            </a:prstGeom>
            <a:noFill/>
          </p:spPr>
        </p:pic>
        <p:pic>
          <p:nvPicPr>
            <p:cNvPr id="85" name="Picture 3023"/>
            <p:cNvPicPr>
              <a:picLocks noChangeAspect="1" noChangeArrowheads="1"/>
            </p:cNvPicPr>
            <p:nvPr/>
          </p:nvPicPr>
          <p:blipFill>
            <a:blip r:embed="rId41" cstate="print"/>
            <a:srcRect/>
            <a:stretch>
              <a:fillRect/>
            </a:stretch>
          </p:blipFill>
          <p:spPr bwMode="auto">
            <a:xfrm>
              <a:off x="5379" y="2909"/>
              <a:ext cx="673" cy="121"/>
            </a:xfrm>
            <a:prstGeom prst="rect">
              <a:avLst/>
            </a:prstGeom>
            <a:noFill/>
          </p:spPr>
        </p:pic>
        <p:sp>
          <p:nvSpPr>
            <p:cNvPr id="86" name="Rectangle 3024"/>
            <p:cNvSpPr>
              <a:spLocks noChangeArrowheads="1"/>
            </p:cNvSpPr>
            <p:nvPr/>
          </p:nvSpPr>
          <p:spPr bwMode="auto">
            <a:xfrm>
              <a:off x="5379" y="2909"/>
              <a:ext cx="673" cy="121"/>
            </a:xfrm>
            <a:prstGeom prst="rect">
              <a:avLst/>
            </a:prstGeom>
            <a:noFill/>
            <a:ln w="956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7" name="Picture 3025"/>
            <p:cNvPicPr>
              <a:picLocks noChangeAspect="1" noChangeArrowheads="1"/>
            </p:cNvPicPr>
            <p:nvPr/>
          </p:nvPicPr>
          <p:blipFill>
            <a:blip r:embed="rId42" cstate="print"/>
            <a:srcRect/>
            <a:stretch>
              <a:fillRect/>
            </a:stretch>
          </p:blipFill>
          <p:spPr bwMode="auto">
            <a:xfrm>
              <a:off x="4884" y="787"/>
              <a:ext cx="141" cy="142"/>
            </a:xfrm>
            <a:prstGeom prst="rect">
              <a:avLst/>
            </a:prstGeom>
            <a:noFill/>
          </p:spPr>
        </p:pic>
        <p:sp>
          <p:nvSpPr>
            <p:cNvPr id="88" name="Freeform 3026"/>
            <p:cNvSpPr>
              <a:spLocks/>
            </p:cNvSpPr>
            <p:nvPr/>
          </p:nvSpPr>
          <p:spPr bwMode="auto">
            <a:xfrm>
              <a:off x="4325" y="166"/>
              <a:ext cx="4320" cy="4920"/>
            </a:xfrm>
            <a:custGeom>
              <a:avLst/>
              <a:gdLst>
                <a:gd name="T0" fmla="*/ 288 w 4320"/>
                <a:gd name="T1" fmla="*/ 167 h 4920"/>
                <a:gd name="T2" fmla="*/ 122 w 4320"/>
                <a:gd name="T3" fmla="*/ 171 h 4920"/>
                <a:gd name="T4" fmla="*/ 36 w 4320"/>
                <a:gd name="T5" fmla="*/ 203 h 4920"/>
                <a:gd name="T6" fmla="*/ 5 w 4320"/>
                <a:gd name="T7" fmla="*/ 288 h 4920"/>
                <a:gd name="T8" fmla="*/ 0 w 4320"/>
                <a:gd name="T9" fmla="*/ 455 h 4920"/>
                <a:gd name="T10" fmla="*/ 0 w 4320"/>
                <a:gd name="T11" fmla="*/ 4799 h 4920"/>
                <a:gd name="T12" fmla="*/ 5 w 4320"/>
                <a:gd name="T13" fmla="*/ 4965 h 4920"/>
                <a:gd name="T14" fmla="*/ 36 w 4320"/>
                <a:gd name="T15" fmla="*/ 5051 h 4920"/>
                <a:gd name="T16" fmla="*/ 122 w 4320"/>
                <a:gd name="T17" fmla="*/ 5082 h 4920"/>
                <a:gd name="T18" fmla="*/ 288 w 4320"/>
                <a:gd name="T19" fmla="*/ 5087 h 4920"/>
                <a:gd name="T20" fmla="*/ 4032 w 4320"/>
                <a:gd name="T21" fmla="*/ 5087 h 4920"/>
                <a:gd name="T22" fmla="*/ 4199 w 4320"/>
                <a:gd name="T23" fmla="*/ 5082 h 4920"/>
                <a:gd name="T24" fmla="*/ 4284 w 4320"/>
                <a:gd name="T25" fmla="*/ 5051 h 4920"/>
                <a:gd name="T26" fmla="*/ 4316 w 4320"/>
                <a:gd name="T27" fmla="*/ 4965 h 4920"/>
                <a:gd name="T28" fmla="*/ 4320 w 4320"/>
                <a:gd name="T29" fmla="*/ 4799 h 4920"/>
                <a:gd name="T30" fmla="*/ 4320 w 4320"/>
                <a:gd name="T31" fmla="*/ 455 h 4920"/>
                <a:gd name="T32" fmla="*/ 4316 w 4320"/>
                <a:gd name="T33" fmla="*/ 288 h 4920"/>
                <a:gd name="T34" fmla="*/ 4284 w 4320"/>
                <a:gd name="T35" fmla="*/ 203 h 4920"/>
                <a:gd name="T36" fmla="*/ 4199 w 4320"/>
                <a:gd name="T37" fmla="*/ 171 h 4920"/>
                <a:gd name="T38" fmla="*/ 4032 w 4320"/>
                <a:gd name="T39" fmla="*/ 167 h 4920"/>
                <a:gd name="T40" fmla="*/ 288 w 4320"/>
                <a:gd name="T41" fmla="*/ 167 h 49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20" h="4920">
                  <a:moveTo>
                    <a:pt x="288" y="0"/>
                  </a:moveTo>
                  <a:lnTo>
                    <a:pt x="122" y="4"/>
                  </a:lnTo>
                  <a:lnTo>
                    <a:pt x="36" y="36"/>
                  </a:lnTo>
                  <a:lnTo>
                    <a:pt x="5" y="121"/>
                  </a:lnTo>
                  <a:lnTo>
                    <a:pt x="0" y="288"/>
                  </a:lnTo>
                  <a:lnTo>
                    <a:pt x="0" y="4632"/>
                  </a:lnTo>
                  <a:lnTo>
                    <a:pt x="5" y="4798"/>
                  </a:lnTo>
                  <a:lnTo>
                    <a:pt x="36" y="4884"/>
                  </a:lnTo>
                  <a:lnTo>
                    <a:pt x="122" y="4915"/>
                  </a:lnTo>
                  <a:lnTo>
                    <a:pt x="288" y="4920"/>
                  </a:lnTo>
                  <a:lnTo>
                    <a:pt x="4032" y="4920"/>
                  </a:lnTo>
                  <a:lnTo>
                    <a:pt x="4199" y="4915"/>
                  </a:lnTo>
                  <a:lnTo>
                    <a:pt x="4284" y="4884"/>
                  </a:lnTo>
                  <a:lnTo>
                    <a:pt x="4316" y="4798"/>
                  </a:lnTo>
                  <a:lnTo>
                    <a:pt x="4320" y="4632"/>
                  </a:lnTo>
                  <a:lnTo>
                    <a:pt x="4320" y="288"/>
                  </a:lnTo>
                  <a:lnTo>
                    <a:pt x="4316" y="121"/>
                  </a:lnTo>
                  <a:lnTo>
                    <a:pt x="4284" y="36"/>
                  </a:lnTo>
                  <a:lnTo>
                    <a:pt x="4199" y="4"/>
                  </a:lnTo>
                  <a:lnTo>
                    <a:pt x="4032"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3049730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22472" y="1614232"/>
            <a:ext cx="5908054" cy="3867414"/>
          </a:xfrm>
        </p:spPr>
        <p:txBody>
          <a:bodyPr/>
          <a:lstStyle/>
          <a:p>
            <a:pPr marL="0" indent="0">
              <a:buNone/>
            </a:pPr>
            <a:r>
              <a:rPr lang="en-US" sz="1800" dirty="0"/>
              <a:t>These brakes are applied and remain applied by mechanical spring pressure, not by air pressure. If air pressure falls beneath the amount needed to keep the spring compressed, the spring pushes against the pushrod in the service brake chamber. </a:t>
            </a:r>
          </a:p>
          <a:p>
            <a:pPr marL="0" indent="0">
              <a:buNone/>
            </a:pPr>
            <a:r>
              <a:rPr lang="en-US" sz="1800" dirty="0"/>
              <a:t>This pushes the pushrod out against the slack adjuster to apply the foundation brakes. </a:t>
            </a:r>
          </a:p>
          <a:p>
            <a:pPr marL="0" indent="0">
              <a:buNone/>
            </a:pPr>
            <a:r>
              <a:rPr lang="en-US" sz="1800" dirty="0"/>
              <a:t>Parking brake chambers are piggy-backed onto the service brake chambers and operate the foundation brakes through the same linkage</a:t>
            </a:r>
          </a:p>
          <a:p>
            <a:pPr marL="0" indent="0">
              <a:buNone/>
            </a:pPr>
            <a:endParaRPr lang="en-CA" sz="1800" dirty="0"/>
          </a:p>
        </p:txBody>
      </p:sp>
      <p:sp>
        <p:nvSpPr>
          <p:cNvPr id="90" name="Title 1"/>
          <p:cNvSpPr>
            <a:spLocks noGrp="1"/>
          </p:cNvSpPr>
          <p:nvPr>
            <p:ph type="title"/>
          </p:nvPr>
        </p:nvSpPr>
        <p:spPr>
          <a:xfrm>
            <a:off x="381000" y="447963"/>
            <a:ext cx="11451336" cy="466437"/>
          </a:xfrm>
        </p:spPr>
        <p:txBody>
          <a:bodyPr>
            <a:noAutofit/>
          </a:bodyPr>
          <a:lstStyle/>
          <a:p>
            <a:r>
              <a:rPr lang="en-US" sz="3600" dirty="0"/>
              <a:t>Parking brakes – spring parking brake cont. </a:t>
            </a:r>
            <a:endParaRPr lang="en-CA" sz="3600" dirty="0"/>
          </a:p>
        </p:txBody>
      </p:sp>
      <p:pic>
        <p:nvPicPr>
          <p:cNvPr id="2" name="Picture 1"/>
          <p:cNvPicPr>
            <a:picLocks noChangeAspect="1"/>
          </p:cNvPicPr>
          <p:nvPr/>
        </p:nvPicPr>
        <p:blipFill>
          <a:blip r:embed="rId3"/>
          <a:stretch>
            <a:fillRect/>
          </a:stretch>
        </p:blipFill>
        <p:spPr>
          <a:xfrm>
            <a:off x="552667" y="1614232"/>
            <a:ext cx="4700978" cy="3554006"/>
          </a:xfrm>
          <a:prstGeom prst="rect">
            <a:avLst/>
          </a:prstGeom>
        </p:spPr>
      </p:pic>
    </p:spTree>
    <p:extLst>
      <p:ext uri="{BB962C8B-B14F-4D97-AF65-F5344CB8AC3E}">
        <p14:creationId xmlns:p14="http://schemas.microsoft.com/office/powerpoint/2010/main" val="3846767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34" y="558130"/>
            <a:ext cx="11801375" cy="466437"/>
          </a:xfrm>
        </p:spPr>
        <p:txBody>
          <a:bodyPr>
            <a:noAutofit/>
          </a:bodyPr>
          <a:lstStyle/>
          <a:p>
            <a:r>
              <a:rPr lang="en-US" sz="3600" dirty="0"/>
              <a:t>Applying and releasing spring parking brakes   </a:t>
            </a:r>
            <a:endParaRPr lang="en-CA" sz="3600" dirty="0"/>
          </a:p>
        </p:txBody>
      </p:sp>
      <p:sp>
        <p:nvSpPr>
          <p:cNvPr id="3" name="Text Placeholder 2"/>
          <p:cNvSpPr>
            <a:spLocks noGrp="1"/>
          </p:cNvSpPr>
          <p:nvPr>
            <p:ph type="body" sz="quarter" idx="10"/>
          </p:nvPr>
        </p:nvSpPr>
        <p:spPr>
          <a:xfrm>
            <a:off x="624791" y="1344058"/>
            <a:ext cx="5407998" cy="4155747"/>
          </a:xfrm>
        </p:spPr>
        <p:txBody>
          <a:bodyPr/>
          <a:lstStyle/>
          <a:p>
            <a:r>
              <a:rPr lang="en-US" sz="1800" dirty="0" smtClean="0"/>
              <a:t>Spring brakes are normally </a:t>
            </a:r>
            <a:r>
              <a:rPr lang="en-US" sz="1800" dirty="0"/>
              <a:t>applied and released by using the parking brake control valve on the dashboard.</a:t>
            </a:r>
          </a:p>
          <a:p>
            <a:r>
              <a:rPr lang="en-US" sz="1800" dirty="0"/>
              <a:t>If the air pressure in the system falls below approximately 60 psi, the spring brakes may begin to </a:t>
            </a:r>
            <a:r>
              <a:rPr lang="en-US" sz="1800" dirty="0" smtClean="0"/>
              <a:t>apply or drag.</a:t>
            </a:r>
          </a:p>
          <a:p>
            <a:r>
              <a:rPr lang="en-US" sz="1800" dirty="0" smtClean="0"/>
              <a:t>This </a:t>
            </a:r>
            <a:r>
              <a:rPr lang="en-US" sz="1800" dirty="0"/>
              <a:t>diagram shows a spring parking brake chamber in the released position. The service brake is also in the released position. The parking brake diaphragm has inflated, compressing the main spring. The spring parking brakes are now released.</a:t>
            </a:r>
          </a:p>
          <a:p>
            <a:endParaRPr lang="en-US" dirty="0"/>
          </a:p>
          <a:p>
            <a:endParaRPr lang="en-CA" dirty="0"/>
          </a:p>
        </p:txBody>
      </p:sp>
      <p:grpSp>
        <p:nvGrpSpPr>
          <p:cNvPr id="6" name="Group 6792"/>
          <p:cNvGrpSpPr>
            <a:grpSpLocks/>
          </p:cNvGrpSpPr>
          <p:nvPr/>
        </p:nvGrpSpPr>
        <p:grpSpPr bwMode="auto">
          <a:xfrm>
            <a:off x="6403269" y="1379360"/>
            <a:ext cx="4611511" cy="4120445"/>
            <a:chOff x="4140" y="164"/>
            <a:chExt cx="3003" cy="3398"/>
          </a:xfrm>
        </p:grpSpPr>
        <p:sp>
          <p:nvSpPr>
            <p:cNvPr id="7" name="AutoShape 3323"/>
            <p:cNvSpPr>
              <a:spLocks/>
            </p:cNvSpPr>
            <p:nvPr/>
          </p:nvSpPr>
          <p:spPr bwMode="auto">
            <a:xfrm>
              <a:off x="4798" y="1428"/>
              <a:ext cx="476" cy="1296"/>
            </a:xfrm>
            <a:custGeom>
              <a:avLst/>
              <a:gdLst>
                <a:gd name="T0" fmla="*/ 472 w 476"/>
                <a:gd name="T1" fmla="*/ 1521 h 1296"/>
                <a:gd name="T2" fmla="*/ 343 w 476"/>
                <a:gd name="T3" fmla="*/ 1521 h 1296"/>
                <a:gd name="T4" fmla="*/ 343 w 476"/>
                <a:gd name="T5" fmla="*/ 1429 h 1296"/>
                <a:gd name="T6" fmla="*/ 472 w 476"/>
                <a:gd name="T7" fmla="*/ 1429 h 1296"/>
                <a:gd name="T8" fmla="*/ 472 w 476"/>
                <a:gd name="T9" fmla="*/ 1521 h 1296"/>
                <a:gd name="T10" fmla="*/ 168 w 476"/>
                <a:gd name="T11" fmla="*/ 2724 h 1296"/>
                <a:gd name="T12" fmla="*/ 161 w 476"/>
                <a:gd name="T13" fmla="*/ 2628 h 1296"/>
                <a:gd name="T14" fmla="*/ 10 w 476"/>
                <a:gd name="T15" fmla="*/ 2529 h 1296"/>
                <a:gd name="T16" fmla="*/ 10 w 476"/>
                <a:gd name="T17" fmla="*/ 2321 h 1296"/>
                <a:gd name="T18" fmla="*/ 0 w 476"/>
                <a:gd name="T19" fmla="*/ 1885 h 1296"/>
                <a:gd name="T20" fmla="*/ 0 w 476"/>
                <a:gd name="T21" fmla="*/ 1677 h 1296"/>
                <a:gd name="T22" fmla="*/ 168 w 476"/>
                <a:gd name="T23" fmla="*/ 1580 h 1296"/>
                <a:gd name="T24" fmla="*/ 165 w 476"/>
                <a:gd name="T25" fmla="*/ 1468 h 1296"/>
                <a:gd name="T26" fmla="*/ 241 w 476"/>
                <a:gd name="T27" fmla="*/ 1521 h 1296"/>
                <a:gd name="T28" fmla="*/ 472 w 476"/>
                <a:gd name="T29" fmla="*/ 1521 h 1296"/>
                <a:gd name="T30" fmla="*/ 475 w 476"/>
                <a:gd name="T31" fmla="*/ 2542 h 1296"/>
                <a:gd name="T32" fmla="*/ 168 w 476"/>
                <a:gd name="T33" fmla="*/ 2724 h 12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1296">
                  <a:moveTo>
                    <a:pt x="472" y="92"/>
                  </a:moveTo>
                  <a:lnTo>
                    <a:pt x="343" y="92"/>
                  </a:lnTo>
                  <a:lnTo>
                    <a:pt x="343" y="0"/>
                  </a:lnTo>
                  <a:lnTo>
                    <a:pt x="472" y="0"/>
                  </a:lnTo>
                  <a:lnTo>
                    <a:pt x="472" y="92"/>
                  </a:lnTo>
                  <a:close/>
                  <a:moveTo>
                    <a:pt x="168" y="1295"/>
                  </a:moveTo>
                  <a:lnTo>
                    <a:pt x="161" y="1199"/>
                  </a:lnTo>
                  <a:lnTo>
                    <a:pt x="10" y="1100"/>
                  </a:lnTo>
                  <a:lnTo>
                    <a:pt x="10" y="892"/>
                  </a:lnTo>
                  <a:lnTo>
                    <a:pt x="0" y="456"/>
                  </a:lnTo>
                  <a:lnTo>
                    <a:pt x="0" y="248"/>
                  </a:lnTo>
                  <a:lnTo>
                    <a:pt x="168" y="151"/>
                  </a:lnTo>
                  <a:lnTo>
                    <a:pt x="165" y="39"/>
                  </a:lnTo>
                  <a:lnTo>
                    <a:pt x="241" y="92"/>
                  </a:lnTo>
                  <a:lnTo>
                    <a:pt x="472" y="92"/>
                  </a:lnTo>
                  <a:lnTo>
                    <a:pt x="475" y="1113"/>
                  </a:lnTo>
                  <a:lnTo>
                    <a:pt x="168" y="1295"/>
                  </a:lnTo>
                  <a:close/>
                </a:path>
              </a:pathLst>
            </a:custGeom>
            <a:solidFill>
              <a:srgbClr val="FEBC11"/>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 name="AutoShape 3324"/>
            <p:cNvSpPr>
              <a:spLocks/>
            </p:cNvSpPr>
            <p:nvPr/>
          </p:nvSpPr>
          <p:spPr bwMode="auto">
            <a:xfrm>
              <a:off x="4352" y="1422"/>
              <a:ext cx="585" cy="643"/>
            </a:xfrm>
            <a:custGeom>
              <a:avLst/>
              <a:gdLst>
                <a:gd name="T0" fmla="*/ 562 w 585"/>
                <a:gd name="T1" fmla="*/ 1525 h 643"/>
                <a:gd name="T2" fmla="*/ 474 w 585"/>
                <a:gd name="T3" fmla="*/ 1525 h 643"/>
                <a:gd name="T4" fmla="*/ 496 w 585"/>
                <a:gd name="T5" fmla="*/ 1522 h 643"/>
                <a:gd name="T6" fmla="*/ 519 w 585"/>
                <a:gd name="T7" fmla="*/ 1513 h 643"/>
                <a:gd name="T8" fmla="*/ 537 w 585"/>
                <a:gd name="T9" fmla="*/ 1491 h 643"/>
                <a:gd name="T10" fmla="*/ 544 w 585"/>
                <a:gd name="T11" fmla="*/ 1455 h 643"/>
                <a:gd name="T12" fmla="*/ 544 w 585"/>
                <a:gd name="T13" fmla="*/ 1423 h 643"/>
                <a:gd name="T14" fmla="*/ 585 w 585"/>
                <a:gd name="T15" fmla="*/ 1423 h 643"/>
                <a:gd name="T16" fmla="*/ 585 w 585"/>
                <a:gd name="T17" fmla="*/ 1455 h 643"/>
                <a:gd name="T18" fmla="*/ 577 w 585"/>
                <a:gd name="T19" fmla="*/ 1501 h 643"/>
                <a:gd name="T20" fmla="*/ 562 w 585"/>
                <a:gd name="T21" fmla="*/ 1525 h 643"/>
                <a:gd name="T22" fmla="*/ 40 w 585"/>
                <a:gd name="T23" fmla="*/ 2065 h 643"/>
                <a:gd name="T24" fmla="*/ 0 w 585"/>
                <a:gd name="T25" fmla="*/ 2065 h 643"/>
                <a:gd name="T26" fmla="*/ 0 w 585"/>
                <a:gd name="T27" fmla="*/ 1635 h 643"/>
                <a:gd name="T28" fmla="*/ 9 w 585"/>
                <a:gd name="T29" fmla="*/ 1592 h 643"/>
                <a:gd name="T30" fmla="*/ 32 w 585"/>
                <a:gd name="T31" fmla="*/ 1557 h 643"/>
                <a:gd name="T32" fmla="*/ 67 w 585"/>
                <a:gd name="T33" fmla="*/ 1533 h 643"/>
                <a:gd name="T34" fmla="*/ 110 w 585"/>
                <a:gd name="T35" fmla="*/ 1525 h 643"/>
                <a:gd name="T36" fmla="*/ 562 w 585"/>
                <a:gd name="T37" fmla="*/ 1525 h 643"/>
                <a:gd name="T38" fmla="*/ 555 w 585"/>
                <a:gd name="T39" fmla="*/ 1535 h 643"/>
                <a:gd name="T40" fmla="*/ 520 w 585"/>
                <a:gd name="T41" fmla="*/ 1557 h 643"/>
                <a:gd name="T42" fmla="*/ 474 w 585"/>
                <a:gd name="T43" fmla="*/ 1565 h 643"/>
                <a:gd name="T44" fmla="*/ 110 w 585"/>
                <a:gd name="T45" fmla="*/ 1565 h 643"/>
                <a:gd name="T46" fmla="*/ 83 w 585"/>
                <a:gd name="T47" fmla="*/ 1571 h 643"/>
                <a:gd name="T48" fmla="*/ 61 w 585"/>
                <a:gd name="T49" fmla="*/ 1586 h 643"/>
                <a:gd name="T50" fmla="*/ 46 w 585"/>
                <a:gd name="T51" fmla="*/ 1608 h 643"/>
                <a:gd name="T52" fmla="*/ 40 w 585"/>
                <a:gd name="T53" fmla="*/ 1635 h 643"/>
                <a:gd name="T54" fmla="*/ 40 w 585"/>
                <a:gd name="T55" fmla="*/ 2065 h 643"/>
                <a:gd name="T56" fmla="*/ 474 w 585"/>
                <a:gd name="T57" fmla="*/ 1565 h 643"/>
                <a:gd name="T58" fmla="*/ 110 w 585"/>
                <a:gd name="T59" fmla="*/ 1565 h 643"/>
                <a:gd name="T60" fmla="*/ 474 w 585"/>
                <a:gd name="T61" fmla="*/ 1565 h 643"/>
                <a:gd name="T62" fmla="*/ 474 w 585"/>
                <a:gd name="T63" fmla="*/ 1565 h 6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5" h="643">
                  <a:moveTo>
                    <a:pt x="562" y="102"/>
                  </a:moveTo>
                  <a:lnTo>
                    <a:pt x="474" y="102"/>
                  </a:lnTo>
                  <a:lnTo>
                    <a:pt x="496" y="99"/>
                  </a:lnTo>
                  <a:lnTo>
                    <a:pt x="519" y="90"/>
                  </a:lnTo>
                  <a:lnTo>
                    <a:pt x="537" y="68"/>
                  </a:lnTo>
                  <a:lnTo>
                    <a:pt x="544" y="32"/>
                  </a:lnTo>
                  <a:lnTo>
                    <a:pt x="544" y="0"/>
                  </a:lnTo>
                  <a:lnTo>
                    <a:pt x="585" y="0"/>
                  </a:lnTo>
                  <a:lnTo>
                    <a:pt x="585" y="32"/>
                  </a:lnTo>
                  <a:lnTo>
                    <a:pt x="577" y="78"/>
                  </a:lnTo>
                  <a:lnTo>
                    <a:pt x="562" y="102"/>
                  </a:lnTo>
                  <a:close/>
                  <a:moveTo>
                    <a:pt x="40" y="642"/>
                  </a:moveTo>
                  <a:lnTo>
                    <a:pt x="0" y="642"/>
                  </a:lnTo>
                  <a:lnTo>
                    <a:pt x="0" y="212"/>
                  </a:lnTo>
                  <a:lnTo>
                    <a:pt x="9" y="169"/>
                  </a:lnTo>
                  <a:lnTo>
                    <a:pt x="32" y="134"/>
                  </a:lnTo>
                  <a:lnTo>
                    <a:pt x="67" y="110"/>
                  </a:lnTo>
                  <a:lnTo>
                    <a:pt x="110" y="102"/>
                  </a:lnTo>
                  <a:lnTo>
                    <a:pt x="562" y="102"/>
                  </a:lnTo>
                  <a:lnTo>
                    <a:pt x="555" y="112"/>
                  </a:lnTo>
                  <a:lnTo>
                    <a:pt x="520" y="134"/>
                  </a:lnTo>
                  <a:lnTo>
                    <a:pt x="474" y="142"/>
                  </a:lnTo>
                  <a:lnTo>
                    <a:pt x="110" y="142"/>
                  </a:lnTo>
                  <a:lnTo>
                    <a:pt x="83" y="148"/>
                  </a:lnTo>
                  <a:lnTo>
                    <a:pt x="61" y="163"/>
                  </a:lnTo>
                  <a:lnTo>
                    <a:pt x="46" y="185"/>
                  </a:lnTo>
                  <a:lnTo>
                    <a:pt x="40" y="212"/>
                  </a:lnTo>
                  <a:lnTo>
                    <a:pt x="40" y="642"/>
                  </a:lnTo>
                  <a:close/>
                  <a:moveTo>
                    <a:pt x="474" y="142"/>
                  </a:moveTo>
                  <a:lnTo>
                    <a:pt x="110" y="142"/>
                  </a:lnTo>
                  <a:lnTo>
                    <a:pt x="474" y="142"/>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 name="Freeform 3325"/>
            <p:cNvSpPr>
              <a:spLocks/>
            </p:cNvSpPr>
            <p:nvPr/>
          </p:nvSpPr>
          <p:spPr bwMode="auto">
            <a:xfrm>
              <a:off x="4352" y="1422"/>
              <a:ext cx="585" cy="643"/>
            </a:xfrm>
            <a:custGeom>
              <a:avLst/>
              <a:gdLst>
                <a:gd name="T0" fmla="*/ 544 w 585"/>
                <a:gd name="T1" fmla="*/ 1423 h 643"/>
                <a:gd name="T2" fmla="*/ 544 w 585"/>
                <a:gd name="T3" fmla="*/ 1455 h 643"/>
                <a:gd name="T4" fmla="*/ 537 w 585"/>
                <a:gd name="T5" fmla="*/ 1491 h 643"/>
                <a:gd name="T6" fmla="*/ 519 w 585"/>
                <a:gd name="T7" fmla="*/ 1513 h 643"/>
                <a:gd name="T8" fmla="*/ 496 w 585"/>
                <a:gd name="T9" fmla="*/ 1522 h 643"/>
                <a:gd name="T10" fmla="*/ 474 w 585"/>
                <a:gd name="T11" fmla="*/ 1525 h 643"/>
                <a:gd name="T12" fmla="*/ 110 w 585"/>
                <a:gd name="T13" fmla="*/ 1525 h 643"/>
                <a:gd name="T14" fmla="*/ 67 w 585"/>
                <a:gd name="T15" fmla="*/ 1533 h 643"/>
                <a:gd name="T16" fmla="*/ 32 w 585"/>
                <a:gd name="T17" fmla="*/ 1557 h 643"/>
                <a:gd name="T18" fmla="*/ 9 w 585"/>
                <a:gd name="T19" fmla="*/ 1592 h 643"/>
                <a:gd name="T20" fmla="*/ 0 w 585"/>
                <a:gd name="T21" fmla="*/ 1635 h 643"/>
                <a:gd name="T22" fmla="*/ 0 w 585"/>
                <a:gd name="T23" fmla="*/ 2065 h 643"/>
                <a:gd name="T24" fmla="*/ 40 w 585"/>
                <a:gd name="T25" fmla="*/ 2065 h 643"/>
                <a:gd name="T26" fmla="*/ 40 w 585"/>
                <a:gd name="T27" fmla="*/ 1635 h 643"/>
                <a:gd name="T28" fmla="*/ 46 w 585"/>
                <a:gd name="T29" fmla="*/ 1608 h 643"/>
                <a:gd name="T30" fmla="*/ 61 w 585"/>
                <a:gd name="T31" fmla="*/ 1586 h 643"/>
                <a:gd name="T32" fmla="*/ 83 w 585"/>
                <a:gd name="T33" fmla="*/ 1571 h 643"/>
                <a:gd name="T34" fmla="*/ 110 w 585"/>
                <a:gd name="T35" fmla="*/ 1565 h 643"/>
                <a:gd name="T36" fmla="*/ 474 w 585"/>
                <a:gd name="T37" fmla="*/ 1565 h 643"/>
                <a:gd name="T38" fmla="*/ 520 w 585"/>
                <a:gd name="T39" fmla="*/ 1557 h 643"/>
                <a:gd name="T40" fmla="*/ 555 w 585"/>
                <a:gd name="T41" fmla="*/ 1535 h 643"/>
                <a:gd name="T42" fmla="*/ 577 w 585"/>
                <a:gd name="T43" fmla="*/ 1501 h 643"/>
                <a:gd name="T44" fmla="*/ 585 w 585"/>
                <a:gd name="T45" fmla="*/ 1455 h 643"/>
                <a:gd name="T46" fmla="*/ 585 w 585"/>
                <a:gd name="T47" fmla="*/ 1423 h 643"/>
                <a:gd name="T48" fmla="*/ 544 w 585"/>
                <a:gd name="T49" fmla="*/ 1423 h 6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5" h="643">
                  <a:moveTo>
                    <a:pt x="544" y="0"/>
                  </a:moveTo>
                  <a:lnTo>
                    <a:pt x="544" y="32"/>
                  </a:lnTo>
                  <a:lnTo>
                    <a:pt x="537" y="68"/>
                  </a:lnTo>
                  <a:lnTo>
                    <a:pt x="519" y="90"/>
                  </a:lnTo>
                  <a:lnTo>
                    <a:pt x="496" y="99"/>
                  </a:lnTo>
                  <a:lnTo>
                    <a:pt x="474" y="102"/>
                  </a:lnTo>
                  <a:lnTo>
                    <a:pt x="110" y="102"/>
                  </a:lnTo>
                  <a:lnTo>
                    <a:pt x="67" y="110"/>
                  </a:lnTo>
                  <a:lnTo>
                    <a:pt x="32" y="134"/>
                  </a:lnTo>
                  <a:lnTo>
                    <a:pt x="9" y="169"/>
                  </a:lnTo>
                  <a:lnTo>
                    <a:pt x="0" y="212"/>
                  </a:lnTo>
                  <a:lnTo>
                    <a:pt x="0" y="642"/>
                  </a:lnTo>
                  <a:lnTo>
                    <a:pt x="40" y="642"/>
                  </a:lnTo>
                  <a:lnTo>
                    <a:pt x="40" y="212"/>
                  </a:lnTo>
                  <a:lnTo>
                    <a:pt x="46" y="185"/>
                  </a:lnTo>
                  <a:lnTo>
                    <a:pt x="61" y="163"/>
                  </a:lnTo>
                  <a:lnTo>
                    <a:pt x="83" y="148"/>
                  </a:lnTo>
                  <a:lnTo>
                    <a:pt x="110" y="142"/>
                  </a:lnTo>
                  <a:lnTo>
                    <a:pt x="474" y="142"/>
                  </a:lnTo>
                  <a:lnTo>
                    <a:pt x="520" y="134"/>
                  </a:lnTo>
                  <a:lnTo>
                    <a:pt x="555" y="112"/>
                  </a:lnTo>
                  <a:lnTo>
                    <a:pt x="577" y="78"/>
                  </a:lnTo>
                  <a:lnTo>
                    <a:pt x="585" y="32"/>
                  </a:lnTo>
                  <a:lnTo>
                    <a:pt x="585" y="0"/>
                  </a:lnTo>
                  <a:lnTo>
                    <a:pt x="544" y="0"/>
                  </a:lnTo>
                </a:path>
              </a:pathLst>
            </a:custGeom>
            <a:noFill/>
            <a:ln w="661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AutoShape 3326"/>
            <p:cNvSpPr>
              <a:spLocks/>
            </p:cNvSpPr>
            <p:nvPr/>
          </p:nvSpPr>
          <p:spPr bwMode="auto">
            <a:xfrm>
              <a:off x="4352" y="2136"/>
              <a:ext cx="585" cy="643"/>
            </a:xfrm>
            <a:custGeom>
              <a:avLst/>
              <a:gdLst>
                <a:gd name="T0" fmla="*/ 585 w 585"/>
                <a:gd name="T1" fmla="*/ 2779 h 643"/>
                <a:gd name="T2" fmla="*/ 544 w 585"/>
                <a:gd name="T3" fmla="*/ 2779 h 643"/>
                <a:gd name="T4" fmla="*/ 544 w 585"/>
                <a:gd name="T5" fmla="*/ 2747 h 643"/>
                <a:gd name="T6" fmla="*/ 537 w 585"/>
                <a:gd name="T7" fmla="*/ 2711 h 643"/>
                <a:gd name="T8" fmla="*/ 519 w 585"/>
                <a:gd name="T9" fmla="*/ 2689 h 643"/>
                <a:gd name="T10" fmla="*/ 496 w 585"/>
                <a:gd name="T11" fmla="*/ 2680 h 643"/>
                <a:gd name="T12" fmla="*/ 474 w 585"/>
                <a:gd name="T13" fmla="*/ 2677 h 643"/>
                <a:gd name="T14" fmla="*/ 110 w 585"/>
                <a:gd name="T15" fmla="*/ 2677 h 643"/>
                <a:gd name="T16" fmla="*/ 67 w 585"/>
                <a:gd name="T17" fmla="*/ 2668 h 643"/>
                <a:gd name="T18" fmla="*/ 32 w 585"/>
                <a:gd name="T19" fmla="*/ 2645 h 643"/>
                <a:gd name="T20" fmla="*/ 9 w 585"/>
                <a:gd name="T21" fmla="*/ 2610 h 643"/>
                <a:gd name="T22" fmla="*/ 0 w 585"/>
                <a:gd name="T23" fmla="*/ 2566 h 643"/>
                <a:gd name="T24" fmla="*/ 0 w 585"/>
                <a:gd name="T25" fmla="*/ 2137 h 643"/>
                <a:gd name="T26" fmla="*/ 40 w 585"/>
                <a:gd name="T27" fmla="*/ 2137 h 643"/>
                <a:gd name="T28" fmla="*/ 40 w 585"/>
                <a:gd name="T29" fmla="*/ 2566 h 643"/>
                <a:gd name="T30" fmla="*/ 46 w 585"/>
                <a:gd name="T31" fmla="*/ 2594 h 643"/>
                <a:gd name="T32" fmla="*/ 61 w 585"/>
                <a:gd name="T33" fmla="*/ 2616 h 643"/>
                <a:gd name="T34" fmla="*/ 83 w 585"/>
                <a:gd name="T35" fmla="*/ 2631 h 643"/>
                <a:gd name="T36" fmla="*/ 110 w 585"/>
                <a:gd name="T37" fmla="*/ 2637 h 643"/>
                <a:gd name="T38" fmla="*/ 474 w 585"/>
                <a:gd name="T39" fmla="*/ 2637 h 643"/>
                <a:gd name="T40" fmla="*/ 520 w 585"/>
                <a:gd name="T41" fmla="*/ 2644 h 643"/>
                <a:gd name="T42" fmla="*/ 555 w 585"/>
                <a:gd name="T43" fmla="*/ 2666 h 643"/>
                <a:gd name="T44" fmla="*/ 562 w 585"/>
                <a:gd name="T45" fmla="*/ 2677 h 643"/>
                <a:gd name="T46" fmla="*/ 474 w 585"/>
                <a:gd name="T47" fmla="*/ 2677 h 643"/>
                <a:gd name="T48" fmla="*/ 562 w 585"/>
                <a:gd name="T49" fmla="*/ 2677 h 643"/>
                <a:gd name="T50" fmla="*/ 577 w 585"/>
                <a:gd name="T51" fmla="*/ 2701 h 643"/>
                <a:gd name="T52" fmla="*/ 585 w 585"/>
                <a:gd name="T53" fmla="*/ 2747 h 643"/>
                <a:gd name="T54" fmla="*/ 585 w 585"/>
                <a:gd name="T55" fmla="*/ 2779 h 643"/>
                <a:gd name="T56" fmla="*/ 474 w 585"/>
                <a:gd name="T57" fmla="*/ 2637 h 643"/>
                <a:gd name="T58" fmla="*/ 110 w 585"/>
                <a:gd name="T59" fmla="*/ 2637 h 643"/>
                <a:gd name="T60" fmla="*/ 474 w 585"/>
                <a:gd name="T61" fmla="*/ 2637 h 643"/>
                <a:gd name="T62" fmla="*/ 474 w 585"/>
                <a:gd name="T63" fmla="*/ 2637 h 6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5" h="643">
                  <a:moveTo>
                    <a:pt x="585" y="642"/>
                  </a:moveTo>
                  <a:lnTo>
                    <a:pt x="544" y="642"/>
                  </a:lnTo>
                  <a:lnTo>
                    <a:pt x="544" y="610"/>
                  </a:lnTo>
                  <a:lnTo>
                    <a:pt x="537" y="574"/>
                  </a:lnTo>
                  <a:lnTo>
                    <a:pt x="519" y="552"/>
                  </a:lnTo>
                  <a:lnTo>
                    <a:pt x="496" y="543"/>
                  </a:lnTo>
                  <a:lnTo>
                    <a:pt x="474" y="540"/>
                  </a:lnTo>
                  <a:lnTo>
                    <a:pt x="110" y="540"/>
                  </a:lnTo>
                  <a:lnTo>
                    <a:pt x="67" y="531"/>
                  </a:lnTo>
                  <a:lnTo>
                    <a:pt x="32" y="508"/>
                  </a:lnTo>
                  <a:lnTo>
                    <a:pt x="9" y="473"/>
                  </a:lnTo>
                  <a:lnTo>
                    <a:pt x="0" y="429"/>
                  </a:lnTo>
                  <a:lnTo>
                    <a:pt x="0" y="0"/>
                  </a:lnTo>
                  <a:lnTo>
                    <a:pt x="40" y="0"/>
                  </a:lnTo>
                  <a:lnTo>
                    <a:pt x="40" y="429"/>
                  </a:lnTo>
                  <a:lnTo>
                    <a:pt x="46" y="457"/>
                  </a:lnTo>
                  <a:lnTo>
                    <a:pt x="61" y="479"/>
                  </a:lnTo>
                  <a:lnTo>
                    <a:pt x="83" y="494"/>
                  </a:lnTo>
                  <a:lnTo>
                    <a:pt x="110" y="500"/>
                  </a:lnTo>
                  <a:lnTo>
                    <a:pt x="474" y="500"/>
                  </a:lnTo>
                  <a:lnTo>
                    <a:pt x="520" y="507"/>
                  </a:lnTo>
                  <a:lnTo>
                    <a:pt x="555" y="529"/>
                  </a:lnTo>
                  <a:lnTo>
                    <a:pt x="562" y="540"/>
                  </a:lnTo>
                  <a:lnTo>
                    <a:pt x="474" y="540"/>
                  </a:lnTo>
                  <a:lnTo>
                    <a:pt x="562" y="540"/>
                  </a:lnTo>
                  <a:lnTo>
                    <a:pt x="577" y="564"/>
                  </a:lnTo>
                  <a:lnTo>
                    <a:pt x="585" y="610"/>
                  </a:lnTo>
                  <a:lnTo>
                    <a:pt x="585" y="642"/>
                  </a:lnTo>
                  <a:close/>
                  <a:moveTo>
                    <a:pt x="474" y="500"/>
                  </a:moveTo>
                  <a:lnTo>
                    <a:pt x="110" y="500"/>
                  </a:lnTo>
                  <a:lnTo>
                    <a:pt x="474" y="500"/>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3327"/>
            <p:cNvSpPr>
              <a:spLocks/>
            </p:cNvSpPr>
            <p:nvPr/>
          </p:nvSpPr>
          <p:spPr bwMode="auto">
            <a:xfrm>
              <a:off x="4352" y="2136"/>
              <a:ext cx="585" cy="643"/>
            </a:xfrm>
            <a:custGeom>
              <a:avLst/>
              <a:gdLst>
                <a:gd name="T0" fmla="*/ 544 w 585"/>
                <a:gd name="T1" fmla="*/ 2779 h 643"/>
                <a:gd name="T2" fmla="*/ 544 w 585"/>
                <a:gd name="T3" fmla="*/ 2747 h 643"/>
                <a:gd name="T4" fmla="*/ 537 w 585"/>
                <a:gd name="T5" fmla="*/ 2711 h 643"/>
                <a:gd name="T6" fmla="*/ 519 w 585"/>
                <a:gd name="T7" fmla="*/ 2689 h 643"/>
                <a:gd name="T8" fmla="*/ 496 w 585"/>
                <a:gd name="T9" fmla="*/ 2680 h 643"/>
                <a:gd name="T10" fmla="*/ 474 w 585"/>
                <a:gd name="T11" fmla="*/ 2677 h 643"/>
                <a:gd name="T12" fmla="*/ 110 w 585"/>
                <a:gd name="T13" fmla="*/ 2677 h 643"/>
                <a:gd name="T14" fmla="*/ 67 w 585"/>
                <a:gd name="T15" fmla="*/ 2668 h 643"/>
                <a:gd name="T16" fmla="*/ 32 w 585"/>
                <a:gd name="T17" fmla="*/ 2645 h 643"/>
                <a:gd name="T18" fmla="*/ 9 w 585"/>
                <a:gd name="T19" fmla="*/ 2610 h 643"/>
                <a:gd name="T20" fmla="*/ 0 w 585"/>
                <a:gd name="T21" fmla="*/ 2566 h 643"/>
                <a:gd name="T22" fmla="*/ 0 w 585"/>
                <a:gd name="T23" fmla="*/ 2137 h 643"/>
                <a:gd name="T24" fmla="*/ 40 w 585"/>
                <a:gd name="T25" fmla="*/ 2137 h 643"/>
                <a:gd name="T26" fmla="*/ 40 w 585"/>
                <a:gd name="T27" fmla="*/ 2566 h 643"/>
                <a:gd name="T28" fmla="*/ 46 w 585"/>
                <a:gd name="T29" fmla="*/ 2594 h 643"/>
                <a:gd name="T30" fmla="*/ 61 w 585"/>
                <a:gd name="T31" fmla="*/ 2616 h 643"/>
                <a:gd name="T32" fmla="*/ 83 w 585"/>
                <a:gd name="T33" fmla="*/ 2631 h 643"/>
                <a:gd name="T34" fmla="*/ 110 w 585"/>
                <a:gd name="T35" fmla="*/ 2637 h 643"/>
                <a:gd name="T36" fmla="*/ 474 w 585"/>
                <a:gd name="T37" fmla="*/ 2637 h 643"/>
                <a:gd name="T38" fmla="*/ 520 w 585"/>
                <a:gd name="T39" fmla="*/ 2644 h 643"/>
                <a:gd name="T40" fmla="*/ 555 w 585"/>
                <a:gd name="T41" fmla="*/ 2666 h 643"/>
                <a:gd name="T42" fmla="*/ 577 w 585"/>
                <a:gd name="T43" fmla="*/ 2701 h 643"/>
                <a:gd name="T44" fmla="*/ 585 w 585"/>
                <a:gd name="T45" fmla="*/ 2747 h 643"/>
                <a:gd name="T46" fmla="*/ 585 w 585"/>
                <a:gd name="T47" fmla="*/ 2779 h 643"/>
                <a:gd name="T48" fmla="*/ 544 w 585"/>
                <a:gd name="T49" fmla="*/ 2779 h 6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5" h="643">
                  <a:moveTo>
                    <a:pt x="544" y="642"/>
                  </a:moveTo>
                  <a:lnTo>
                    <a:pt x="544" y="610"/>
                  </a:lnTo>
                  <a:lnTo>
                    <a:pt x="537" y="574"/>
                  </a:lnTo>
                  <a:lnTo>
                    <a:pt x="519" y="552"/>
                  </a:lnTo>
                  <a:lnTo>
                    <a:pt x="496" y="543"/>
                  </a:lnTo>
                  <a:lnTo>
                    <a:pt x="474" y="540"/>
                  </a:lnTo>
                  <a:lnTo>
                    <a:pt x="110" y="540"/>
                  </a:lnTo>
                  <a:lnTo>
                    <a:pt x="67" y="531"/>
                  </a:lnTo>
                  <a:lnTo>
                    <a:pt x="32" y="508"/>
                  </a:lnTo>
                  <a:lnTo>
                    <a:pt x="9" y="473"/>
                  </a:lnTo>
                  <a:lnTo>
                    <a:pt x="0" y="429"/>
                  </a:lnTo>
                  <a:lnTo>
                    <a:pt x="0" y="0"/>
                  </a:lnTo>
                  <a:lnTo>
                    <a:pt x="40" y="0"/>
                  </a:lnTo>
                  <a:lnTo>
                    <a:pt x="40" y="429"/>
                  </a:lnTo>
                  <a:lnTo>
                    <a:pt x="46" y="457"/>
                  </a:lnTo>
                  <a:lnTo>
                    <a:pt x="61" y="479"/>
                  </a:lnTo>
                  <a:lnTo>
                    <a:pt x="83" y="494"/>
                  </a:lnTo>
                  <a:lnTo>
                    <a:pt x="110" y="500"/>
                  </a:lnTo>
                  <a:lnTo>
                    <a:pt x="474" y="500"/>
                  </a:lnTo>
                  <a:lnTo>
                    <a:pt x="520" y="507"/>
                  </a:lnTo>
                  <a:lnTo>
                    <a:pt x="555" y="529"/>
                  </a:lnTo>
                  <a:lnTo>
                    <a:pt x="577" y="564"/>
                  </a:lnTo>
                  <a:lnTo>
                    <a:pt x="585" y="610"/>
                  </a:lnTo>
                  <a:lnTo>
                    <a:pt x="585" y="642"/>
                  </a:lnTo>
                  <a:lnTo>
                    <a:pt x="544" y="642"/>
                  </a:lnTo>
                </a:path>
              </a:pathLst>
            </a:custGeom>
            <a:noFill/>
            <a:ln w="661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 name="Picture 3328"/>
            <p:cNvPicPr>
              <a:picLocks noChangeAspect="1" noChangeArrowheads="1"/>
            </p:cNvPicPr>
            <p:nvPr/>
          </p:nvPicPr>
          <p:blipFill>
            <a:blip r:embed="rId3" cstate="print"/>
            <a:srcRect/>
            <a:stretch>
              <a:fillRect/>
            </a:stretch>
          </p:blipFill>
          <p:spPr bwMode="auto">
            <a:xfrm>
              <a:off x="4713" y="1817"/>
              <a:ext cx="53" cy="566"/>
            </a:xfrm>
            <a:prstGeom prst="rect">
              <a:avLst/>
            </a:prstGeom>
            <a:noFill/>
          </p:spPr>
        </p:pic>
        <p:sp>
          <p:nvSpPr>
            <p:cNvPr id="13" name="Freeform 3329"/>
            <p:cNvSpPr>
              <a:spLocks/>
            </p:cNvSpPr>
            <p:nvPr/>
          </p:nvSpPr>
          <p:spPr bwMode="auto">
            <a:xfrm>
              <a:off x="4713" y="1817"/>
              <a:ext cx="53" cy="566"/>
            </a:xfrm>
            <a:custGeom>
              <a:avLst/>
              <a:gdLst>
                <a:gd name="T0" fmla="*/ 26 w 53"/>
                <a:gd name="T1" fmla="*/ 1818 h 566"/>
                <a:gd name="T2" fmla="*/ 12 w 53"/>
                <a:gd name="T3" fmla="*/ 1818 h 566"/>
                <a:gd name="T4" fmla="*/ 0 w 53"/>
                <a:gd name="T5" fmla="*/ 1829 h 566"/>
                <a:gd name="T6" fmla="*/ 0 w 53"/>
                <a:gd name="T7" fmla="*/ 1844 h 566"/>
                <a:gd name="T8" fmla="*/ 0 w 53"/>
                <a:gd name="T9" fmla="*/ 2357 h 566"/>
                <a:gd name="T10" fmla="*/ 0 w 53"/>
                <a:gd name="T11" fmla="*/ 2371 h 566"/>
                <a:gd name="T12" fmla="*/ 12 w 53"/>
                <a:gd name="T13" fmla="*/ 2383 h 566"/>
                <a:gd name="T14" fmla="*/ 26 w 53"/>
                <a:gd name="T15" fmla="*/ 2383 h 566"/>
                <a:gd name="T16" fmla="*/ 41 w 53"/>
                <a:gd name="T17" fmla="*/ 2383 h 566"/>
                <a:gd name="T18" fmla="*/ 52 w 53"/>
                <a:gd name="T19" fmla="*/ 2371 h 566"/>
                <a:gd name="T20" fmla="*/ 52 w 53"/>
                <a:gd name="T21" fmla="*/ 2357 h 566"/>
                <a:gd name="T22" fmla="*/ 52 w 53"/>
                <a:gd name="T23" fmla="*/ 1844 h 566"/>
                <a:gd name="T24" fmla="*/ 52 w 53"/>
                <a:gd name="T25" fmla="*/ 1829 h 566"/>
                <a:gd name="T26" fmla="*/ 41 w 53"/>
                <a:gd name="T27" fmla="*/ 1818 h 566"/>
                <a:gd name="T28" fmla="*/ 26 w 53"/>
                <a:gd name="T29" fmla="*/ 1818 h 5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3" h="566">
                  <a:moveTo>
                    <a:pt x="26" y="0"/>
                  </a:moveTo>
                  <a:lnTo>
                    <a:pt x="12" y="0"/>
                  </a:lnTo>
                  <a:lnTo>
                    <a:pt x="0" y="11"/>
                  </a:lnTo>
                  <a:lnTo>
                    <a:pt x="0" y="26"/>
                  </a:lnTo>
                  <a:lnTo>
                    <a:pt x="0" y="539"/>
                  </a:lnTo>
                  <a:lnTo>
                    <a:pt x="0" y="553"/>
                  </a:lnTo>
                  <a:lnTo>
                    <a:pt x="12" y="565"/>
                  </a:lnTo>
                  <a:lnTo>
                    <a:pt x="26" y="565"/>
                  </a:lnTo>
                  <a:lnTo>
                    <a:pt x="41" y="565"/>
                  </a:lnTo>
                  <a:lnTo>
                    <a:pt x="52" y="553"/>
                  </a:lnTo>
                  <a:lnTo>
                    <a:pt x="52" y="539"/>
                  </a:lnTo>
                  <a:lnTo>
                    <a:pt x="52" y="26"/>
                  </a:lnTo>
                  <a:lnTo>
                    <a:pt x="52" y="11"/>
                  </a:lnTo>
                  <a:lnTo>
                    <a:pt x="41" y="0"/>
                  </a:lnTo>
                  <a:lnTo>
                    <a:pt x="26" y="0"/>
                  </a:lnTo>
                </a:path>
              </a:pathLst>
            </a:custGeom>
            <a:noFill/>
            <a:ln w="659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 name="Picture 3330"/>
            <p:cNvPicPr>
              <a:picLocks noChangeAspect="1" noChangeArrowheads="1"/>
            </p:cNvPicPr>
            <p:nvPr/>
          </p:nvPicPr>
          <p:blipFill>
            <a:blip r:embed="rId4" cstate="print"/>
            <a:srcRect/>
            <a:stretch>
              <a:fillRect/>
            </a:stretch>
          </p:blipFill>
          <p:spPr bwMode="auto">
            <a:xfrm>
              <a:off x="4414" y="1977"/>
              <a:ext cx="299" cy="247"/>
            </a:xfrm>
            <a:prstGeom prst="rect">
              <a:avLst/>
            </a:prstGeom>
            <a:noFill/>
          </p:spPr>
        </p:pic>
        <p:sp>
          <p:nvSpPr>
            <p:cNvPr id="15" name="Freeform 3331"/>
            <p:cNvSpPr>
              <a:spLocks/>
            </p:cNvSpPr>
            <p:nvPr/>
          </p:nvSpPr>
          <p:spPr bwMode="auto">
            <a:xfrm>
              <a:off x="4414" y="1977"/>
              <a:ext cx="299" cy="247"/>
            </a:xfrm>
            <a:custGeom>
              <a:avLst/>
              <a:gdLst>
                <a:gd name="T0" fmla="*/ 0 w 299"/>
                <a:gd name="T1" fmla="*/ 2003 h 247"/>
                <a:gd name="T2" fmla="*/ 0 w 299"/>
                <a:gd name="T3" fmla="*/ 2198 h 247"/>
                <a:gd name="T4" fmla="*/ 299 w 299"/>
                <a:gd name="T5" fmla="*/ 2224 h 247"/>
                <a:gd name="T6" fmla="*/ 299 w 299"/>
                <a:gd name="T7" fmla="*/ 1977 h 247"/>
                <a:gd name="T8" fmla="*/ 0 w 299"/>
                <a:gd name="T9" fmla="*/ 2003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47">
                  <a:moveTo>
                    <a:pt x="0" y="26"/>
                  </a:moveTo>
                  <a:lnTo>
                    <a:pt x="0" y="221"/>
                  </a:lnTo>
                  <a:lnTo>
                    <a:pt x="299" y="247"/>
                  </a:lnTo>
                  <a:lnTo>
                    <a:pt x="299" y="0"/>
                  </a:lnTo>
                  <a:lnTo>
                    <a:pt x="0" y="26"/>
                  </a:lnTo>
                </a:path>
              </a:pathLst>
            </a:custGeom>
            <a:noFill/>
            <a:ln w="661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Line 3332"/>
            <p:cNvSpPr>
              <a:spLocks noChangeShapeType="1"/>
            </p:cNvSpPr>
            <p:nvPr/>
          </p:nvSpPr>
          <p:spPr bwMode="auto">
            <a:xfrm>
              <a:off x="4856" y="1883"/>
              <a:ext cx="0" cy="435"/>
            </a:xfrm>
            <a:prstGeom prst="line">
              <a:avLst/>
            </a:prstGeom>
            <a:noFill/>
            <a:ln w="2501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Rectangle 3333"/>
            <p:cNvSpPr>
              <a:spLocks noChangeArrowheads="1"/>
            </p:cNvSpPr>
            <p:nvPr/>
          </p:nvSpPr>
          <p:spPr bwMode="auto">
            <a:xfrm>
              <a:off x="4835" y="1882"/>
              <a:ext cx="40" cy="435"/>
            </a:xfrm>
            <a:prstGeom prst="rect">
              <a:avLst/>
            </a:prstGeom>
            <a:noFill/>
            <a:ln w="659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 name="Picture 3334"/>
            <p:cNvPicPr>
              <a:picLocks noChangeAspect="1" noChangeArrowheads="1"/>
            </p:cNvPicPr>
            <p:nvPr/>
          </p:nvPicPr>
          <p:blipFill>
            <a:blip r:embed="rId5" cstate="print"/>
            <a:srcRect/>
            <a:stretch>
              <a:fillRect/>
            </a:stretch>
          </p:blipFill>
          <p:spPr bwMode="auto">
            <a:xfrm>
              <a:off x="5459" y="1687"/>
              <a:ext cx="53" cy="826"/>
            </a:xfrm>
            <a:prstGeom prst="rect">
              <a:avLst/>
            </a:prstGeom>
            <a:noFill/>
          </p:spPr>
        </p:pic>
        <p:sp>
          <p:nvSpPr>
            <p:cNvPr id="19" name="Freeform 3335"/>
            <p:cNvSpPr>
              <a:spLocks/>
            </p:cNvSpPr>
            <p:nvPr/>
          </p:nvSpPr>
          <p:spPr bwMode="auto">
            <a:xfrm>
              <a:off x="5459" y="1687"/>
              <a:ext cx="53" cy="826"/>
            </a:xfrm>
            <a:custGeom>
              <a:avLst/>
              <a:gdLst>
                <a:gd name="T0" fmla="*/ 26 w 53"/>
                <a:gd name="T1" fmla="*/ 1687 h 826"/>
                <a:gd name="T2" fmla="*/ 12 w 53"/>
                <a:gd name="T3" fmla="*/ 1687 h 826"/>
                <a:gd name="T4" fmla="*/ 0 w 53"/>
                <a:gd name="T5" fmla="*/ 1699 h 826"/>
                <a:gd name="T6" fmla="*/ 0 w 53"/>
                <a:gd name="T7" fmla="*/ 1714 h 826"/>
                <a:gd name="T8" fmla="*/ 0 w 53"/>
                <a:gd name="T9" fmla="*/ 2487 h 826"/>
                <a:gd name="T10" fmla="*/ 0 w 53"/>
                <a:gd name="T11" fmla="*/ 2502 h 826"/>
                <a:gd name="T12" fmla="*/ 12 w 53"/>
                <a:gd name="T13" fmla="*/ 2513 h 826"/>
                <a:gd name="T14" fmla="*/ 26 w 53"/>
                <a:gd name="T15" fmla="*/ 2513 h 826"/>
                <a:gd name="T16" fmla="*/ 41 w 53"/>
                <a:gd name="T17" fmla="*/ 2513 h 826"/>
                <a:gd name="T18" fmla="*/ 52 w 53"/>
                <a:gd name="T19" fmla="*/ 2502 h 826"/>
                <a:gd name="T20" fmla="*/ 52 w 53"/>
                <a:gd name="T21" fmla="*/ 2487 h 826"/>
                <a:gd name="T22" fmla="*/ 52 w 53"/>
                <a:gd name="T23" fmla="*/ 1714 h 826"/>
                <a:gd name="T24" fmla="*/ 52 w 53"/>
                <a:gd name="T25" fmla="*/ 1699 h 826"/>
                <a:gd name="T26" fmla="*/ 41 w 53"/>
                <a:gd name="T27" fmla="*/ 1687 h 826"/>
                <a:gd name="T28" fmla="*/ 26 w 53"/>
                <a:gd name="T29" fmla="*/ 1687 h 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3" h="826">
                  <a:moveTo>
                    <a:pt x="26" y="0"/>
                  </a:moveTo>
                  <a:lnTo>
                    <a:pt x="12" y="0"/>
                  </a:lnTo>
                  <a:lnTo>
                    <a:pt x="0" y="12"/>
                  </a:lnTo>
                  <a:lnTo>
                    <a:pt x="0" y="27"/>
                  </a:lnTo>
                  <a:lnTo>
                    <a:pt x="0" y="800"/>
                  </a:lnTo>
                  <a:lnTo>
                    <a:pt x="0" y="815"/>
                  </a:lnTo>
                  <a:lnTo>
                    <a:pt x="12" y="826"/>
                  </a:lnTo>
                  <a:lnTo>
                    <a:pt x="26" y="826"/>
                  </a:lnTo>
                  <a:lnTo>
                    <a:pt x="41" y="826"/>
                  </a:lnTo>
                  <a:lnTo>
                    <a:pt x="52" y="815"/>
                  </a:lnTo>
                  <a:lnTo>
                    <a:pt x="52" y="800"/>
                  </a:lnTo>
                  <a:lnTo>
                    <a:pt x="52" y="27"/>
                  </a:lnTo>
                  <a:lnTo>
                    <a:pt x="52" y="12"/>
                  </a:lnTo>
                  <a:lnTo>
                    <a:pt x="41" y="0"/>
                  </a:lnTo>
                  <a:lnTo>
                    <a:pt x="26" y="0"/>
                  </a:lnTo>
                </a:path>
              </a:pathLst>
            </a:custGeom>
            <a:noFill/>
            <a:ln w="659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Rectangle 3336"/>
            <p:cNvSpPr>
              <a:spLocks noChangeArrowheads="1"/>
            </p:cNvSpPr>
            <p:nvPr/>
          </p:nvSpPr>
          <p:spPr bwMode="auto">
            <a:xfrm>
              <a:off x="5340" y="1882"/>
              <a:ext cx="40" cy="435"/>
            </a:xfrm>
            <a:prstGeom prst="rect">
              <a:avLst/>
            </a:prstGeom>
            <a:noFill/>
            <a:ln w="659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 name="Picture 3337"/>
            <p:cNvPicPr>
              <a:picLocks noChangeAspect="1" noChangeArrowheads="1"/>
            </p:cNvPicPr>
            <p:nvPr/>
          </p:nvPicPr>
          <p:blipFill>
            <a:blip r:embed="rId6" cstate="print"/>
            <a:srcRect/>
            <a:stretch>
              <a:fillRect/>
            </a:stretch>
          </p:blipFill>
          <p:spPr bwMode="auto">
            <a:xfrm>
              <a:off x="6336" y="1975"/>
              <a:ext cx="646" cy="1314"/>
            </a:xfrm>
            <a:prstGeom prst="rect">
              <a:avLst/>
            </a:prstGeom>
            <a:noFill/>
          </p:spPr>
        </p:pic>
        <p:pic>
          <p:nvPicPr>
            <p:cNvPr id="22" name="Picture 3338"/>
            <p:cNvPicPr>
              <a:picLocks noChangeAspect="1" noChangeArrowheads="1"/>
            </p:cNvPicPr>
            <p:nvPr/>
          </p:nvPicPr>
          <p:blipFill>
            <a:blip r:embed="rId7" cstate="print"/>
            <a:srcRect/>
            <a:stretch>
              <a:fillRect/>
            </a:stretch>
          </p:blipFill>
          <p:spPr bwMode="auto">
            <a:xfrm>
              <a:off x="6543" y="2848"/>
              <a:ext cx="335" cy="337"/>
            </a:xfrm>
            <a:prstGeom prst="rect">
              <a:avLst/>
            </a:prstGeom>
            <a:noFill/>
          </p:spPr>
        </p:pic>
        <p:sp>
          <p:nvSpPr>
            <p:cNvPr id="23" name="Freeform 3339"/>
            <p:cNvSpPr>
              <a:spLocks/>
            </p:cNvSpPr>
            <p:nvPr/>
          </p:nvSpPr>
          <p:spPr bwMode="auto">
            <a:xfrm>
              <a:off x="6453" y="2208"/>
              <a:ext cx="88" cy="89"/>
            </a:xfrm>
            <a:custGeom>
              <a:avLst/>
              <a:gdLst>
                <a:gd name="T0" fmla="*/ 56 w 88"/>
                <a:gd name="T1" fmla="*/ 2296 h 89"/>
                <a:gd name="T2" fmla="*/ 2 w 88"/>
                <a:gd name="T3" fmla="*/ 2265 h 89"/>
                <a:gd name="T4" fmla="*/ 0 w 88"/>
                <a:gd name="T5" fmla="*/ 2247 h 89"/>
                <a:gd name="T6" fmla="*/ 6 w 88"/>
                <a:gd name="T7" fmla="*/ 2231 h 89"/>
                <a:gd name="T8" fmla="*/ 17 w 88"/>
                <a:gd name="T9" fmla="*/ 2218 h 89"/>
                <a:gd name="T10" fmla="*/ 32 w 88"/>
                <a:gd name="T11" fmla="*/ 2210 h 89"/>
                <a:gd name="T12" fmla="*/ 50 w 88"/>
                <a:gd name="T13" fmla="*/ 2209 h 89"/>
                <a:gd name="T14" fmla="*/ 66 w 88"/>
                <a:gd name="T15" fmla="*/ 2214 h 89"/>
                <a:gd name="T16" fmla="*/ 79 w 88"/>
                <a:gd name="T17" fmla="*/ 2225 h 89"/>
                <a:gd name="T18" fmla="*/ 87 w 88"/>
                <a:gd name="T19" fmla="*/ 2241 h 89"/>
                <a:gd name="T20" fmla="*/ 88 w 88"/>
                <a:gd name="T21" fmla="*/ 2258 h 89"/>
                <a:gd name="T22" fmla="*/ 83 w 88"/>
                <a:gd name="T23" fmla="*/ 2275 h 89"/>
                <a:gd name="T24" fmla="*/ 72 w 88"/>
                <a:gd name="T25" fmla="*/ 2288 h 89"/>
                <a:gd name="T26" fmla="*/ 56 w 88"/>
                <a:gd name="T27" fmla="*/ 2296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 h="89">
                  <a:moveTo>
                    <a:pt x="56" y="87"/>
                  </a:moveTo>
                  <a:lnTo>
                    <a:pt x="2" y="56"/>
                  </a:lnTo>
                  <a:lnTo>
                    <a:pt x="0" y="38"/>
                  </a:lnTo>
                  <a:lnTo>
                    <a:pt x="6" y="22"/>
                  </a:lnTo>
                  <a:lnTo>
                    <a:pt x="17" y="9"/>
                  </a:lnTo>
                  <a:lnTo>
                    <a:pt x="32" y="1"/>
                  </a:lnTo>
                  <a:lnTo>
                    <a:pt x="50" y="0"/>
                  </a:lnTo>
                  <a:lnTo>
                    <a:pt x="66" y="5"/>
                  </a:lnTo>
                  <a:lnTo>
                    <a:pt x="79" y="16"/>
                  </a:lnTo>
                  <a:lnTo>
                    <a:pt x="87" y="32"/>
                  </a:lnTo>
                  <a:lnTo>
                    <a:pt x="88" y="49"/>
                  </a:lnTo>
                  <a:lnTo>
                    <a:pt x="83" y="66"/>
                  </a:lnTo>
                  <a:lnTo>
                    <a:pt x="72" y="79"/>
                  </a:lnTo>
                  <a:lnTo>
                    <a:pt x="56" y="87"/>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Freeform 3340"/>
            <p:cNvSpPr>
              <a:spLocks/>
            </p:cNvSpPr>
            <p:nvPr/>
          </p:nvSpPr>
          <p:spPr bwMode="auto">
            <a:xfrm>
              <a:off x="6336" y="1976"/>
              <a:ext cx="646" cy="1314"/>
            </a:xfrm>
            <a:custGeom>
              <a:avLst/>
              <a:gdLst>
                <a:gd name="T0" fmla="*/ 639 w 646"/>
                <a:gd name="T1" fmla="*/ 2958 h 1314"/>
                <a:gd name="T2" fmla="*/ 638 w 646"/>
                <a:gd name="T3" fmla="*/ 2953 h 1314"/>
                <a:gd name="T4" fmla="*/ 638 w 646"/>
                <a:gd name="T5" fmla="*/ 2949 h 1314"/>
                <a:gd name="T6" fmla="*/ 636 w 646"/>
                <a:gd name="T7" fmla="*/ 2945 h 1314"/>
                <a:gd name="T8" fmla="*/ 566 w 646"/>
                <a:gd name="T9" fmla="*/ 2691 h 1314"/>
                <a:gd name="T10" fmla="*/ 564 w 646"/>
                <a:gd name="T11" fmla="*/ 2684 h 1314"/>
                <a:gd name="T12" fmla="*/ 560 w 646"/>
                <a:gd name="T13" fmla="*/ 2678 h 1314"/>
                <a:gd name="T14" fmla="*/ 554 w 646"/>
                <a:gd name="T15" fmla="*/ 2674 h 1314"/>
                <a:gd name="T16" fmla="*/ 402 w 646"/>
                <a:gd name="T17" fmla="*/ 2542 h 1314"/>
                <a:gd name="T18" fmla="*/ 398 w 646"/>
                <a:gd name="T19" fmla="*/ 2538 h 1314"/>
                <a:gd name="T20" fmla="*/ 395 w 646"/>
                <a:gd name="T21" fmla="*/ 2533 h 1314"/>
                <a:gd name="T22" fmla="*/ 394 w 646"/>
                <a:gd name="T23" fmla="*/ 2528 h 1314"/>
                <a:gd name="T24" fmla="*/ 231 w 646"/>
                <a:gd name="T25" fmla="*/ 2050 h 1314"/>
                <a:gd name="T26" fmla="*/ 231 w 646"/>
                <a:gd name="T27" fmla="*/ 2050 h 1314"/>
                <a:gd name="T28" fmla="*/ 207 w 646"/>
                <a:gd name="T29" fmla="*/ 2014 h 1314"/>
                <a:gd name="T30" fmla="*/ 172 w 646"/>
                <a:gd name="T31" fmla="*/ 1988 h 1314"/>
                <a:gd name="T32" fmla="*/ 131 w 646"/>
                <a:gd name="T33" fmla="*/ 1977 h 1314"/>
                <a:gd name="T34" fmla="*/ 87 w 646"/>
                <a:gd name="T35" fmla="*/ 1980 h 1314"/>
                <a:gd name="T36" fmla="*/ 47 w 646"/>
                <a:gd name="T37" fmla="*/ 2000 h 1314"/>
                <a:gd name="T38" fmla="*/ 18 w 646"/>
                <a:gd name="T39" fmla="*/ 2031 h 1314"/>
                <a:gd name="T40" fmla="*/ 2 w 646"/>
                <a:gd name="T41" fmla="*/ 2071 h 1314"/>
                <a:gd name="T42" fmla="*/ 0 w 646"/>
                <a:gd name="T43" fmla="*/ 2115 h 1314"/>
                <a:gd name="T44" fmla="*/ 0 w 646"/>
                <a:gd name="T45" fmla="*/ 2115 h 1314"/>
                <a:gd name="T46" fmla="*/ 107 w 646"/>
                <a:gd name="T47" fmla="*/ 2608 h 1314"/>
                <a:gd name="T48" fmla="*/ 108 w 646"/>
                <a:gd name="T49" fmla="*/ 2613 h 1314"/>
                <a:gd name="T50" fmla="*/ 108 w 646"/>
                <a:gd name="T51" fmla="*/ 2619 h 1314"/>
                <a:gd name="T52" fmla="*/ 107 w 646"/>
                <a:gd name="T53" fmla="*/ 2624 h 1314"/>
                <a:gd name="T54" fmla="*/ 45 w 646"/>
                <a:gd name="T55" fmla="*/ 2816 h 1314"/>
                <a:gd name="T56" fmla="*/ 42 w 646"/>
                <a:gd name="T57" fmla="*/ 2822 h 1314"/>
                <a:gd name="T58" fmla="*/ 41 w 646"/>
                <a:gd name="T59" fmla="*/ 2830 h 1314"/>
                <a:gd name="T60" fmla="*/ 114 w 646"/>
                <a:gd name="T61" fmla="*/ 3091 h 1314"/>
                <a:gd name="T62" fmla="*/ 141 w 646"/>
                <a:gd name="T63" fmla="*/ 3155 h 1314"/>
                <a:gd name="T64" fmla="*/ 182 w 646"/>
                <a:gd name="T65" fmla="*/ 3209 h 1314"/>
                <a:gd name="T66" fmla="*/ 234 w 646"/>
                <a:gd name="T67" fmla="*/ 3250 h 1314"/>
                <a:gd name="T68" fmla="*/ 295 w 646"/>
                <a:gd name="T69" fmla="*/ 3278 h 1314"/>
                <a:gd name="T70" fmla="*/ 361 w 646"/>
                <a:gd name="T71" fmla="*/ 3290 h 1314"/>
                <a:gd name="T72" fmla="*/ 430 w 646"/>
                <a:gd name="T73" fmla="*/ 3284 h 1314"/>
                <a:gd name="T74" fmla="*/ 513 w 646"/>
                <a:gd name="T75" fmla="*/ 3252 h 1314"/>
                <a:gd name="T76" fmla="*/ 567 w 646"/>
                <a:gd name="T77" fmla="*/ 3210 h 1314"/>
                <a:gd name="T78" fmla="*/ 608 w 646"/>
                <a:gd name="T79" fmla="*/ 3157 h 1314"/>
                <a:gd name="T80" fmla="*/ 635 w 646"/>
                <a:gd name="T81" fmla="*/ 3095 h 1314"/>
                <a:gd name="T82" fmla="*/ 646 w 646"/>
                <a:gd name="T83" fmla="*/ 3028 h 1314"/>
                <a:gd name="T84" fmla="*/ 639 w 646"/>
                <a:gd name="T85" fmla="*/ 2958 h 13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46" h="1314">
                  <a:moveTo>
                    <a:pt x="639" y="981"/>
                  </a:moveTo>
                  <a:lnTo>
                    <a:pt x="638" y="976"/>
                  </a:lnTo>
                  <a:lnTo>
                    <a:pt x="638" y="972"/>
                  </a:lnTo>
                  <a:lnTo>
                    <a:pt x="636" y="968"/>
                  </a:lnTo>
                  <a:lnTo>
                    <a:pt x="566" y="714"/>
                  </a:lnTo>
                  <a:lnTo>
                    <a:pt x="564" y="707"/>
                  </a:lnTo>
                  <a:lnTo>
                    <a:pt x="560" y="701"/>
                  </a:lnTo>
                  <a:lnTo>
                    <a:pt x="554" y="697"/>
                  </a:lnTo>
                  <a:lnTo>
                    <a:pt x="402" y="565"/>
                  </a:lnTo>
                  <a:lnTo>
                    <a:pt x="398" y="561"/>
                  </a:lnTo>
                  <a:lnTo>
                    <a:pt x="395" y="556"/>
                  </a:lnTo>
                  <a:lnTo>
                    <a:pt x="394" y="551"/>
                  </a:lnTo>
                  <a:lnTo>
                    <a:pt x="231" y="73"/>
                  </a:lnTo>
                  <a:lnTo>
                    <a:pt x="207" y="37"/>
                  </a:lnTo>
                  <a:lnTo>
                    <a:pt x="172" y="11"/>
                  </a:lnTo>
                  <a:lnTo>
                    <a:pt x="131" y="0"/>
                  </a:lnTo>
                  <a:lnTo>
                    <a:pt x="87" y="3"/>
                  </a:lnTo>
                  <a:lnTo>
                    <a:pt x="47" y="23"/>
                  </a:lnTo>
                  <a:lnTo>
                    <a:pt x="18" y="54"/>
                  </a:lnTo>
                  <a:lnTo>
                    <a:pt x="2" y="94"/>
                  </a:lnTo>
                  <a:lnTo>
                    <a:pt x="0" y="138"/>
                  </a:lnTo>
                  <a:lnTo>
                    <a:pt x="107" y="631"/>
                  </a:lnTo>
                  <a:lnTo>
                    <a:pt x="108" y="636"/>
                  </a:lnTo>
                  <a:lnTo>
                    <a:pt x="108" y="642"/>
                  </a:lnTo>
                  <a:lnTo>
                    <a:pt x="107" y="647"/>
                  </a:lnTo>
                  <a:lnTo>
                    <a:pt x="45" y="839"/>
                  </a:lnTo>
                  <a:lnTo>
                    <a:pt x="42" y="845"/>
                  </a:lnTo>
                  <a:lnTo>
                    <a:pt x="41" y="853"/>
                  </a:lnTo>
                  <a:lnTo>
                    <a:pt x="114" y="1114"/>
                  </a:lnTo>
                  <a:lnTo>
                    <a:pt x="141" y="1178"/>
                  </a:lnTo>
                  <a:lnTo>
                    <a:pt x="182" y="1232"/>
                  </a:lnTo>
                  <a:lnTo>
                    <a:pt x="234" y="1273"/>
                  </a:lnTo>
                  <a:lnTo>
                    <a:pt x="295" y="1301"/>
                  </a:lnTo>
                  <a:lnTo>
                    <a:pt x="361" y="1313"/>
                  </a:lnTo>
                  <a:lnTo>
                    <a:pt x="430" y="1307"/>
                  </a:lnTo>
                  <a:lnTo>
                    <a:pt x="513" y="1275"/>
                  </a:lnTo>
                  <a:lnTo>
                    <a:pt x="567" y="1233"/>
                  </a:lnTo>
                  <a:lnTo>
                    <a:pt x="608" y="1180"/>
                  </a:lnTo>
                  <a:lnTo>
                    <a:pt x="635" y="1118"/>
                  </a:lnTo>
                  <a:lnTo>
                    <a:pt x="646" y="1051"/>
                  </a:lnTo>
                  <a:lnTo>
                    <a:pt x="639" y="981"/>
                  </a:lnTo>
                </a:path>
              </a:pathLst>
            </a:custGeom>
            <a:noFill/>
            <a:ln w="660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 name="Picture 3341"/>
            <p:cNvPicPr>
              <a:picLocks noChangeAspect="1" noChangeArrowheads="1"/>
            </p:cNvPicPr>
            <p:nvPr/>
          </p:nvPicPr>
          <p:blipFill>
            <a:blip r:embed="rId8" cstate="print"/>
            <a:srcRect/>
            <a:stretch>
              <a:fillRect/>
            </a:stretch>
          </p:blipFill>
          <p:spPr bwMode="auto">
            <a:xfrm>
              <a:off x="6292" y="2008"/>
              <a:ext cx="276" cy="184"/>
            </a:xfrm>
            <a:prstGeom prst="rect">
              <a:avLst/>
            </a:prstGeom>
            <a:noFill/>
          </p:spPr>
        </p:pic>
        <p:sp>
          <p:nvSpPr>
            <p:cNvPr id="26" name="Freeform 3342"/>
            <p:cNvSpPr>
              <a:spLocks/>
            </p:cNvSpPr>
            <p:nvPr/>
          </p:nvSpPr>
          <p:spPr bwMode="auto">
            <a:xfrm>
              <a:off x="6292" y="2008"/>
              <a:ext cx="276" cy="184"/>
            </a:xfrm>
            <a:custGeom>
              <a:avLst/>
              <a:gdLst>
                <a:gd name="T0" fmla="*/ 276 w 276"/>
                <a:gd name="T1" fmla="*/ 2100 h 184"/>
                <a:gd name="T2" fmla="*/ 269 w 276"/>
                <a:gd name="T3" fmla="*/ 2066 h 184"/>
                <a:gd name="T4" fmla="*/ 251 w 276"/>
                <a:gd name="T5" fmla="*/ 2037 h 184"/>
                <a:gd name="T6" fmla="*/ 224 w 276"/>
                <a:gd name="T7" fmla="*/ 2017 h 184"/>
                <a:gd name="T8" fmla="*/ 190 w 276"/>
                <a:gd name="T9" fmla="*/ 2009 h 184"/>
                <a:gd name="T10" fmla="*/ 0 w 276"/>
                <a:gd name="T11" fmla="*/ 2008 h 184"/>
                <a:gd name="T12" fmla="*/ 0 w 276"/>
                <a:gd name="T13" fmla="*/ 2192 h 184"/>
                <a:gd name="T14" fmla="*/ 190 w 276"/>
                <a:gd name="T15" fmla="*/ 2192 h 184"/>
                <a:gd name="T16" fmla="*/ 224 w 276"/>
                <a:gd name="T17" fmla="*/ 2184 h 184"/>
                <a:gd name="T18" fmla="*/ 251 w 276"/>
                <a:gd name="T19" fmla="*/ 2164 h 184"/>
                <a:gd name="T20" fmla="*/ 269 w 276"/>
                <a:gd name="T21" fmla="*/ 2135 h 184"/>
                <a:gd name="T22" fmla="*/ 276 w 276"/>
                <a:gd name="T23" fmla="*/ 2100 h 1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6" h="184">
                  <a:moveTo>
                    <a:pt x="276" y="92"/>
                  </a:moveTo>
                  <a:lnTo>
                    <a:pt x="269" y="58"/>
                  </a:lnTo>
                  <a:lnTo>
                    <a:pt x="251" y="29"/>
                  </a:lnTo>
                  <a:lnTo>
                    <a:pt x="224" y="9"/>
                  </a:lnTo>
                  <a:lnTo>
                    <a:pt x="190" y="1"/>
                  </a:lnTo>
                  <a:lnTo>
                    <a:pt x="0" y="0"/>
                  </a:lnTo>
                  <a:lnTo>
                    <a:pt x="0" y="184"/>
                  </a:lnTo>
                  <a:lnTo>
                    <a:pt x="190" y="184"/>
                  </a:lnTo>
                  <a:lnTo>
                    <a:pt x="224" y="176"/>
                  </a:lnTo>
                  <a:lnTo>
                    <a:pt x="251" y="156"/>
                  </a:lnTo>
                  <a:lnTo>
                    <a:pt x="269" y="127"/>
                  </a:lnTo>
                  <a:lnTo>
                    <a:pt x="276" y="92"/>
                  </a:lnTo>
                </a:path>
              </a:pathLst>
            </a:custGeom>
            <a:noFill/>
            <a:ln w="661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Freeform 3343"/>
            <p:cNvSpPr>
              <a:spLocks/>
            </p:cNvSpPr>
            <p:nvPr/>
          </p:nvSpPr>
          <p:spPr bwMode="auto">
            <a:xfrm>
              <a:off x="6676" y="2854"/>
              <a:ext cx="45" cy="40"/>
            </a:xfrm>
            <a:custGeom>
              <a:avLst/>
              <a:gdLst>
                <a:gd name="T0" fmla="*/ 21 w 45"/>
                <a:gd name="T1" fmla="*/ 2893 h 40"/>
                <a:gd name="T2" fmla="*/ 29 w 45"/>
                <a:gd name="T3" fmla="*/ 2893 h 40"/>
                <a:gd name="T4" fmla="*/ 38 w 45"/>
                <a:gd name="T5" fmla="*/ 2892 h 40"/>
                <a:gd name="T6" fmla="*/ 44 w 45"/>
                <a:gd name="T7" fmla="*/ 2885 h 40"/>
                <a:gd name="T8" fmla="*/ 43 w 45"/>
                <a:gd name="T9" fmla="*/ 2876 h 40"/>
                <a:gd name="T10" fmla="*/ 45 w 45"/>
                <a:gd name="T11" fmla="*/ 2864 h 40"/>
                <a:gd name="T12" fmla="*/ 44 w 45"/>
                <a:gd name="T13" fmla="*/ 2854 h 40"/>
                <a:gd name="T14" fmla="*/ 33 w 45"/>
                <a:gd name="T15" fmla="*/ 2854 h 40"/>
                <a:gd name="T16" fmla="*/ 22 w 45"/>
                <a:gd name="T17" fmla="*/ 2855 h 40"/>
                <a:gd name="T18" fmla="*/ 11 w 45"/>
                <a:gd name="T19" fmla="*/ 2856 h 40"/>
                <a:gd name="T20" fmla="*/ 0 w 45"/>
                <a:gd name="T21" fmla="*/ 2858 h 40"/>
                <a:gd name="T22" fmla="*/ 1 w 45"/>
                <a:gd name="T23" fmla="*/ 2867 h 40"/>
                <a:gd name="T24" fmla="*/ 5 w 45"/>
                <a:gd name="T25" fmla="*/ 2879 h 40"/>
                <a:gd name="T26" fmla="*/ 6 w 45"/>
                <a:gd name="T27" fmla="*/ 2888 h 40"/>
                <a:gd name="T28" fmla="*/ 13 w 45"/>
                <a:gd name="T29" fmla="*/ 2894 h 40"/>
                <a:gd name="T30" fmla="*/ 21 w 45"/>
                <a:gd name="T31" fmla="*/ 2893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 h="40">
                  <a:moveTo>
                    <a:pt x="21" y="39"/>
                  </a:moveTo>
                  <a:lnTo>
                    <a:pt x="29" y="39"/>
                  </a:lnTo>
                  <a:lnTo>
                    <a:pt x="38" y="38"/>
                  </a:lnTo>
                  <a:lnTo>
                    <a:pt x="44" y="31"/>
                  </a:lnTo>
                  <a:lnTo>
                    <a:pt x="43" y="22"/>
                  </a:lnTo>
                  <a:lnTo>
                    <a:pt x="45" y="10"/>
                  </a:lnTo>
                  <a:lnTo>
                    <a:pt x="44" y="0"/>
                  </a:lnTo>
                  <a:lnTo>
                    <a:pt x="33" y="0"/>
                  </a:lnTo>
                  <a:lnTo>
                    <a:pt x="22" y="1"/>
                  </a:lnTo>
                  <a:lnTo>
                    <a:pt x="11" y="2"/>
                  </a:lnTo>
                  <a:lnTo>
                    <a:pt x="0" y="4"/>
                  </a:lnTo>
                  <a:lnTo>
                    <a:pt x="1" y="13"/>
                  </a:lnTo>
                  <a:lnTo>
                    <a:pt x="5" y="25"/>
                  </a:lnTo>
                  <a:lnTo>
                    <a:pt x="6" y="34"/>
                  </a:lnTo>
                  <a:lnTo>
                    <a:pt x="13" y="40"/>
                  </a:lnTo>
                  <a:lnTo>
                    <a:pt x="21" y="39"/>
                  </a:lnTo>
                </a:path>
              </a:pathLst>
            </a:custGeom>
            <a:noFill/>
            <a:ln w="661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 name="Picture 3344"/>
            <p:cNvPicPr>
              <a:picLocks noChangeAspect="1" noChangeArrowheads="1"/>
            </p:cNvPicPr>
            <p:nvPr/>
          </p:nvPicPr>
          <p:blipFill>
            <a:blip r:embed="rId9" cstate="print"/>
            <a:srcRect/>
            <a:stretch>
              <a:fillRect/>
            </a:stretch>
          </p:blipFill>
          <p:spPr bwMode="auto">
            <a:xfrm>
              <a:off x="6602" y="2871"/>
              <a:ext cx="52" cy="51"/>
            </a:xfrm>
            <a:prstGeom prst="rect">
              <a:avLst/>
            </a:prstGeom>
            <a:noFill/>
          </p:spPr>
        </p:pic>
        <p:sp>
          <p:nvSpPr>
            <p:cNvPr id="29" name="Freeform 3345"/>
            <p:cNvSpPr>
              <a:spLocks/>
            </p:cNvSpPr>
            <p:nvPr/>
          </p:nvSpPr>
          <p:spPr bwMode="auto">
            <a:xfrm>
              <a:off x="6602" y="2871"/>
              <a:ext cx="52" cy="51"/>
            </a:xfrm>
            <a:custGeom>
              <a:avLst/>
              <a:gdLst>
                <a:gd name="T0" fmla="*/ 36 w 52"/>
                <a:gd name="T1" fmla="*/ 2917 h 51"/>
                <a:gd name="T2" fmla="*/ 43 w 52"/>
                <a:gd name="T3" fmla="*/ 2912 h 51"/>
                <a:gd name="T4" fmla="*/ 50 w 52"/>
                <a:gd name="T5" fmla="*/ 2907 h 51"/>
                <a:gd name="T6" fmla="*/ 51 w 52"/>
                <a:gd name="T7" fmla="*/ 2898 h 51"/>
                <a:gd name="T8" fmla="*/ 47 w 52"/>
                <a:gd name="T9" fmla="*/ 2891 h 51"/>
                <a:gd name="T10" fmla="*/ 42 w 52"/>
                <a:gd name="T11" fmla="*/ 2880 h 51"/>
                <a:gd name="T12" fmla="*/ 37 w 52"/>
                <a:gd name="T13" fmla="*/ 2872 h 51"/>
                <a:gd name="T14" fmla="*/ 27 w 52"/>
                <a:gd name="T15" fmla="*/ 2877 h 51"/>
                <a:gd name="T16" fmla="*/ 18 w 52"/>
                <a:gd name="T17" fmla="*/ 2883 h 51"/>
                <a:gd name="T18" fmla="*/ 9 w 52"/>
                <a:gd name="T19" fmla="*/ 2889 h 51"/>
                <a:gd name="T20" fmla="*/ 0 w 52"/>
                <a:gd name="T21" fmla="*/ 2897 h 51"/>
                <a:gd name="T22" fmla="*/ 6 w 52"/>
                <a:gd name="T23" fmla="*/ 2904 h 51"/>
                <a:gd name="T24" fmla="*/ 15 w 52"/>
                <a:gd name="T25" fmla="*/ 2913 h 51"/>
                <a:gd name="T26" fmla="*/ 20 w 52"/>
                <a:gd name="T27" fmla="*/ 2920 h 51"/>
                <a:gd name="T28" fmla="*/ 29 w 52"/>
                <a:gd name="T29" fmla="*/ 2922 h 51"/>
                <a:gd name="T30" fmla="*/ 36 w 52"/>
                <a:gd name="T31" fmla="*/ 2917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1">
                  <a:moveTo>
                    <a:pt x="36" y="45"/>
                  </a:moveTo>
                  <a:lnTo>
                    <a:pt x="43" y="40"/>
                  </a:lnTo>
                  <a:lnTo>
                    <a:pt x="50" y="35"/>
                  </a:lnTo>
                  <a:lnTo>
                    <a:pt x="51" y="26"/>
                  </a:lnTo>
                  <a:lnTo>
                    <a:pt x="47" y="19"/>
                  </a:lnTo>
                  <a:lnTo>
                    <a:pt x="42" y="8"/>
                  </a:lnTo>
                  <a:lnTo>
                    <a:pt x="37" y="0"/>
                  </a:lnTo>
                  <a:lnTo>
                    <a:pt x="27" y="5"/>
                  </a:lnTo>
                  <a:lnTo>
                    <a:pt x="18" y="11"/>
                  </a:lnTo>
                  <a:lnTo>
                    <a:pt x="9" y="17"/>
                  </a:lnTo>
                  <a:lnTo>
                    <a:pt x="0" y="25"/>
                  </a:lnTo>
                  <a:lnTo>
                    <a:pt x="6" y="32"/>
                  </a:lnTo>
                  <a:lnTo>
                    <a:pt x="15" y="41"/>
                  </a:lnTo>
                  <a:lnTo>
                    <a:pt x="20" y="48"/>
                  </a:lnTo>
                  <a:lnTo>
                    <a:pt x="29" y="50"/>
                  </a:lnTo>
                  <a:lnTo>
                    <a:pt x="36" y="45"/>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 name="Picture 3346"/>
            <p:cNvPicPr>
              <a:picLocks noChangeAspect="1" noChangeArrowheads="1"/>
            </p:cNvPicPr>
            <p:nvPr/>
          </p:nvPicPr>
          <p:blipFill>
            <a:blip r:embed="rId10" cstate="print"/>
            <a:srcRect/>
            <a:stretch>
              <a:fillRect/>
            </a:stretch>
          </p:blipFill>
          <p:spPr bwMode="auto">
            <a:xfrm>
              <a:off x="6557" y="2927"/>
              <a:ext cx="49" cy="51"/>
            </a:xfrm>
            <a:prstGeom prst="rect">
              <a:avLst/>
            </a:prstGeom>
            <a:noFill/>
          </p:spPr>
        </p:pic>
        <p:sp>
          <p:nvSpPr>
            <p:cNvPr id="31" name="Freeform 3347"/>
            <p:cNvSpPr>
              <a:spLocks/>
            </p:cNvSpPr>
            <p:nvPr/>
          </p:nvSpPr>
          <p:spPr bwMode="auto">
            <a:xfrm>
              <a:off x="6557" y="2927"/>
              <a:ext cx="49" cy="51"/>
            </a:xfrm>
            <a:custGeom>
              <a:avLst/>
              <a:gdLst>
                <a:gd name="T0" fmla="*/ 41 w 49"/>
                <a:gd name="T1" fmla="*/ 2967 h 51"/>
                <a:gd name="T2" fmla="*/ 45 w 49"/>
                <a:gd name="T3" fmla="*/ 2960 h 51"/>
                <a:gd name="T4" fmla="*/ 49 w 49"/>
                <a:gd name="T5" fmla="*/ 2952 h 51"/>
                <a:gd name="T6" fmla="*/ 45 w 49"/>
                <a:gd name="T7" fmla="*/ 2943 h 51"/>
                <a:gd name="T8" fmla="*/ 38 w 49"/>
                <a:gd name="T9" fmla="*/ 2939 h 51"/>
                <a:gd name="T10" fmla="*/ 28 w 49"/>
                <a:gd name="T11" fmla="*/ 2932 h 51"/>
                <a:gd name="T12" fmla="*/ 19 w 49"/>
                <a:gd name="T13" fmla="*/ 2927 h 51"/>
                <a:gd name="T14" fmla="*/ 14 w 49"/>
                <a:gd name="T15" fmla="*/ 2937 h 51"/>
                <a:gd name="T16" fmla="*/ 9 w 49"/>
                <a:gd name="T17" fmla="*/ 2947 h 51"/>
                <a:gd name="T18" fmla="*/ 4 w 49"/>
                <a:gd name="T19" fmla="*/ 2957 h 51"/>
                <a:gd name="T20" fmla="*/ 0 w 49"/>
                <a:gd name="T21" fmla="*/ 2967 h 51"/>
                <a:gd name="T22" fmla="*/ 9 w 49"/>
                <a:gd name="T23" fmla="*/ 2971 h 51"/>
                <a:gd name="T24" fmla="*/ 21 w 49"/>
                <a:gd name="T25" fmla="*/ 2974 h 51"/>
                <a:gd name="T26" fmla="*/ 29 w 49"/>
                <a:gd name="T27" fmla="*/ 2978 h 51"/>
                <a:gd name="T28" fmla="*/ 38 w 49"/>
                <a:gd name="T29" fmla="*/ 2975 h 51"/>
                <a:gd name="T30" fmla="*/ 41 w 49"/>
                <a:gd name="T31" fmla="*/ 2967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1">
                  <a:moveTo>
                    <a:pt x="41" y="40"/>
                  </a:moveTo>
                  <a:lnTo>
                    <a:pt x="45" y="33"/>
                  </a:lnTo>
                  <a:lnTo>
                    <a:pt x="49" y="25"/>
                  </a:lnTo>
                  <a:lnTo>
                    <a:pt x="45" y="16"/>
                  </a:lnTo>
                  <a:lnTo>
                    <a:pt x="38" y="12"/>
                  </a:lnTo>
                  <a:lnTo>
                    <a:pt x="28" y="5"/>
                  </a:lnTo>
                  <a:lnTo>
                    <a:pt x="19" y="0"/>
                  </a:lnTo>
                  <a:lnTo>
                    <a:pt x="14" y="10"/>
                  </a:lnTo>
                  <a:lnTo>
                    <a:pt x="9" y="20"/>
                  </a:lnTo>
                  <a:lnTo>
                    <a:pt x="4" y="30"/>
                  </a:lnTo>
                  <a:lnTo>
                    <a:pt x="0" y="40"/>
                  </a:lnTo>
                  <a:lnTo>
                    <a:pt x="9" y="44"/>
                  </a:lnTo>
                  <a:lnTo>
                    <a:pt x="21" y="47"/>
                  </a:lnTo>
                  <a:lnTo>
                    <a:pt x="29" y="51"/>
                  </a:lnTo>
                  <a:lnTo>
                    <a:pt x="38" y="48"/>
                  </a:lnTo>
                  <a:lnTo>
                    <a:pt x="41" y="40"/>
                  </a:lnTo>
                </a:path>
              </a:pathLst>
            </a:custGeom>
            <a:noFill/>
            <a:ln w="661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2" name="Picture 3348"/>
            <p:cNvPicPr>
              <a:picLocks noChangeAspect="1" noChangeArrowheads="1"/>
            </p:cNvPicPr>
            <p:nvPr/>
          </p:nvPicPr>
          <p:blipFill>
            <a:blip r:embed="rId11" cstate="print"/>
            <a:srcRect/>
            <a:stretch>
              <a:fillRect/>
            </a:stretch>
          </p:blipFill>
          <p:spPr bwMode="auto">
            <a:xfrm>
              <a:off x="6550" y="3006"/>
              <a:ext cx="40" cy="45"/>
            </a:xfrm>
            <a:prstGeom prst="rect">
              <a:avLst/>
            </a:prstGeom>
            <a:noFill/>
          </p:spPr>
        </p:pic>
        <p:sp>
          <p:nvSpPr>
            <p:cNvPr id="33" name="Freeform 3349"/>
            <p:cNvSpPr>
              <a:spLocks/>
            </p:cNvSpPr>
            <p:nvPr/>
          </p:nvSpPr>
          <p:spPr bwMode="auto">
            <a:xfrm>
              <a:off x="6550" y="3006"/>
              <a:ext cx="40" cy="45"/>
            </a:xfrm>
            <a:custGeom>
              <a:avLst/>
              <a:gdLst>
                <a:gd name="T0" fmla="*/ 39 w 40"/>
                <a:gd name="T1" fmla="*/ 3030 h 45"/>
                <a:gd name="T2" fmla="*/ 39 w 40"/>
                <a:gd name="T3" fmla="*/ 3022 h 45"/>
                <a:gd name="T4" fmla="*/ 38 w 40"/>
                <a:gd name="T5" fmla="*/ 3014 h 45"/>
                <a:gd name="T6" fmla="*/ 31 w 40"/>
                <a:gd name="T7" fmla="*/ 3008 h 45"/>
                <a:gd name="T8" fmla="*/ 22 w 40"/>
                <a:gd name="T9" fmla="*/ 3008 h 45"/>
                <a:gd name="T10" fmla="*/ 10 w 40"/>
                <a:gd name="T11" fmla="*/ 3007 h 45"/>
                <a:gd name="T12" fmla="*/ 0 w 40"/>
                <a:gd name="T13" fmla="*/ 3007 h 45"/>
                <a:gd name="T14" fmla="*/ 0 w 40"/>
                <a:gd name="T15" fmla="*/ 3018 h 45"/>
                <a:gd name="T16" fmla="*/ 1 w 40"/>
                <a:gd name="T17" fmla="*/ 3029 h 45"/>
                <a:gd name="T18" fmla="*/ 2 w 40"/>
                <a:gd name="T19" fmla="*/ 3040 h 45"/>
                <a:gd name="T20" fmla="*/ 4 w 40"/>
                <a:gd name="T21" fmla="*/ 3051 h 45"/>
                <a:gd name="T22" fmla="*/ 13 w 40"/>
                <a:gd name="T23" fmla="*/ 3050 h 45"/>
                <a:gd name="T24" fmla="*/ 25 w 40"/>
                <a:gd name="T25" fmla="*/ 3047 h 45"/>
                <a:gd name="T26" fmla="*/ 34 w 40"/>
                <a:gd name="T27" fmla="*/ 3046 h 45"/>
                <a:gd name="T28" fmla="*/ 40 w 40"/>
                <a:gd name="T29" fmla="*/ 3039 h 45"/>
                <a:gd name="T30" fmla="*/ 39 w 40"/>
                <a:gd name="T31" fmla="*/ 303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 h="45">
                  <a:moveTo>
                    <a:pt x="39" y="23"/>
                  </a:moveTo>
                  <a:lnTo>
                    <a:pt x="39" y="15"/>
                  </a:lnTo>
                  <a:lnTo>
                    <a:pt x="38" y="7"/>
                  </a:lnTo>
                  <a:lnTo>
                    <a:pt x="31" y="1"/>
                  </a:lnTo>
                  <a:lnTo>
                    <a:pt x="22" y="1"/>
                  </a:lnTo>
                  <a:lnTo>
                    <a:pt x="10" y="0"/>
                  </a:lnTo>
                  <a:lnTo>
                    <a:pt x="0" y="0"/>
                  </a:lnTo>
                  <a:lnTo>
                    <a:pt x="0" y="11"/>
                  </a:lnTo>
                  <a:lnTo>
                    <a:pt x="1" y="22"/>
                  </a:lnTo>
                  <a:lnTo>
                    <a:pt x="2" y="33"/>
                  </a:lnTo>
                  <a:lnTo>
                    <a:pt x="4" y="44"/>
                  </a:lnTo>
                  <a:lnTo>
                    <a:pt x="13" y="43"/>
                  </a:lnTo>
                  <a:lnTo>
                    <a:pt x="25" y="40"/>
                  </a:lnTo>
                  <a:lnTo>
                    <a:pt x="34" y="39"/>
                  </a:lnTo>
                  <a:lnTo>
                    <a:pt x="40" y="32"/>
                  </a:lnTo>
                  <a:lnTo>
                    <a:pt x="39" y="23"/>
                  </a:lnTo>
                </a:path>
              </a:pathLst>
            </a:custGeom>
            <a:noFill/>
            <a:ln w="66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4" name="Picture 3350"/>
            <p:cNvPicPr>
              <a:picLocks noChangeAspect="1" noChangeArrowheads="1"/>
            </p:cNvPicPr>
            <p:nvPr/>
          </p:nvPicPr>
          <p:blipFill>
            <a:blip r:embed="rId12" cstate="print"/>
            <a:srcRect/>
            <a:stretch>
              <a:fillRect/>
            </a:stretch>
          </p:blipFill>
          <p:spPr bwMode="auto">
            <a:xfrm>
              <a:off x="6567" y="3076"/>
              <a:ext cx="50" cy="50"/>
            </a:xfrm>
            <a:prstGeom prst="rect">
              <a:avLst/>
            </a:prstGeom>
            <a:noFill/>
          </p:spPr>
        </p:pic>
        <p:sp>
          <p:nvSpPr>
            <p:cNvPr id="35" name="Freeform 3351"/>
            <p:cNvSpPr>
              <a:spLocks/>
            </p:cNvSpPr>
            <p:nvPr/>
          </p:nvSpPr>
          <p:spPr bwMode="auto">
            <a:xfrm>
              <a:off x="6567" y="3074"/>
              <a:ext cx="50" cy="52"/>
            </a:xfrm>
            <a:custGeom>
              <a:avLst/>
              <a:gdLst>
                <a:gd name="T0" fmla="*/ 45 w 50"/>
                <a:gd name="T1" fmla="*/ 3090 h 52"/>
                <a:gd name="T2" fmla="*/ 40 w 50"/>
                <a:gd name="T3" fmla="*/ 3083 h 52"/>
                <a:gd name="T4" fmla="*/ 35 w 50"/>
                <a:gd name="T5" fmla="*/ 3076 h 52"/>
                <a:gd name="T6" fmla="*/ 26 w 50"/>
                <a:gd name="T7" fmla="*/ 3074 h 52"/>
                <a:gd name="T8" fmla="*/ 19 w 50"/>
                <a:gd name="T9" fmla="*/ 3079 h 52"/>
                <a:gd name="T10" fmla="*/ 8 w 50"/>
                <a:gd name="T11" fmla="*/ 3084 h 52"/>
                <a:gd name="T12" fmla="*/ 0 w 50"/>
                <a:gd name="T13" fmla="*/ 3089 h 52"/>
                <a:gd name="T14" fmla="*/ 5 w 50"/>
                <a:gd name="T15" fmla="*/ 3099 h 52"/>
                <a:gd name="T16" fmla="*/ 11 w 50"/>
                <a:gd name="T17" fmla="*/ 3108 h 52"/>
                <a:gd name="T18" fmla="*/ 17 w 50"/>
                <a:gd name="T19" fmla="*/ 3117 h 52"/>
                <a:gd name="T20" fmla="*/ 25 w 50"/>
                <a:gd name="T21" fmla="*/ 3126 h 52"/>
                <a:gd name="T22" fmla="*/ 32 w 50"/>
                <a:gd name="T23" fmla="*/ 3120 h 52"/>
                <a:gd name="T24" fmla="*/ 41 w 50"/>
                <a:gd name="T25" fmla="*/ 3111 h 52"/>
                <a:gd name="T26" fmla="*/ 48 w 50"/>
                <a:gd name="T27" fmla="*/ 3106 h 52"/>
                <a:gd name="T28" fmla="*/ 49 w 50"/>
                <a:gd name="T29" fmla="*/ 3097 h 52"/>
                <a:gd name="T30" fmla="*/ 45 w 50"/>
                <a:gd name="T31" fmla="*/ 3090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52">
                  <a:moveTo>
                    <a:pt x="45" y="16"/>
                  </a:moveTo>
                  <a:lnTo>
                    <a:pt x="40" y="9"/>
                  </a:lnTo>
                  <a:lnTo>
                    <a:pt x="35" y="2"/>
                  </a:lnTo>
                  <a:lnTo>
                    <a:pt x="26" y="0"/>
                  </a:lnTo>
                  <a:lnTo>
                    <a:pt x="19" y="5"/>
                  </a:lnTo>
                  <a:lnTo>
                    <a:pt x="8" y="10"/>
                  </a:lnTo>
                  <a:lnTo>
                    <a:pt x="0" y="15"/>
                  </a:lnTo>
                  <a:lnTo>
                    <a:pt x="5" y="25"/>
                  </a:lnTo>
                  <a:lnTo>
                    <a:pt x="11" y="34"/>
                  </a:lnTo>
                  <a:lnTo>
                    <a:pt x="17" y="43"/>
                  </a:lnTo>
                  <a:lnTo>
                    <a:pt x="25" y="52"/>
                  </a:lnTo>
                  <a:lnTo>
                    <a:pt x="32" y="46"/>
                  </a:lnTo>
                  <a:lnTo>
                    <a:pt x="41" y="37"/>
                  </a:lnTo>
                  <a:lnTo>
                    <a:pt x="48" y="32"/>
                  </a:lnTo>
                  <a:lnTo>
                    <a:pt x="49" y="23"/>
                  </a:lnTo>
                  <a:lnTo>
                    <a:pt x="45" y="16"/>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6" name="Picture 3352"/>
            <p:cNvPicPr>
              <a:picLocks noChangeAspect="1" noChangeArrowheads="1"/>
            </p:cNvPicPr>
            <p:nvPr/>
          </p:nvPicPr>
          <p:blipFill>
            <a:blip r:embed="rId13" cstate="print"/>
            <a:srcRect/>
            <a:stretch>
              <a:fillRect/>
            </a:stretch>
          </p:blipFill>
          <p:spPr bwMode="auto">
            <a:xfrm>
              <a:off x="6623" y="3124"/>
              <a:ext cx="51" cy="47"/>
            </a:xfrm>
            <a:prstGeom prst="rect">
              <a:avLst/>
            </a:prstGeom>
            <a:noFill/>
          </p:spPr>
        </p:pic>
        <p:sp>
          <p:nvSpPr>
            <p:cNvPr id="37" name="Freeform 3353"/>
            <p:cNvSpPr>
              <a:spLocks/>
            </p:cNvSpPr>
            <p:nvPr/>
          </p:nvSpPr>
          <p:spPr bwMode="auto">
            <a:xfrm>
              <a:off x="6623" y="3122"/>
              <a:ext cx="51" cy="49"/>
            </a:xfrm>
            <a:custGeom>
              <a:avLst/>
              <a:gdLst>
                <a:gd name="T0" fmla="*/ 40 w 51"/>
                <a:gd name="T1" fmla="*/ 3130 h 49"/>
                <a:gd name="T2" fmla="*/ 32 w 51"/>
                <a:gd name="T3" fmla="*/ 3126 h 49"/>
                <a:gd name="T4" fmla="*/ 25 w 51"/>
                <a:gd name="T5" fmla="*/ 3122 h 49"/>
                <a:gd name="T6" fmla="*/ 16 w 51"/>
                <a:gd name="T7" fmla="*/ 3125 h 49"/>
                <a:gd name="T8" fmla="*/ 12 w 51"/>
                <a:gd name="T9" fmla="*/ 3133 h 49"/>
                <a:gd name="T10" fmla="*/ 5 w 51"/>
                <a:gd name="T11" fmla="*/ 3143 h 49"/>
                <a:gd name="T12" fmla="*/ 0 w 51"/>
                <a:gd name="T13" fmla="*/ 3151 h 49"/>
                <a:gd name="T14" fmla="*/ 10 w 51"/>
                <a:gd name="T15" fmla="*/ 3157 h 49"/>
                <a:gd name="T16" fmla="*/ 19 w 51"/>
                <a:gd name="T17" fmla="*/ 3162 h 49"/>
                <a:gd name="T18" fmla="*/ 29 w 51"/>
                <a:gd name="T19" fmla="*/ 3167 h 49"/>
                <a:gd name="T20" fmla="*/ 40 w 51"/>
                <a:gd name="T21" fmla="*/ 3171 h 49"/>
                <a:gd name="T22" fmla="*/ 44 w 51"/>
                <a:gd name="T23" fmla="*/ 3162 h 49"/>
                <a:gd name="T24" fmla="*/ 47 w 51"/>
                <a:gd name="T25" fmla="*/ 3150 h 49"/>
                <a:gd name="T26" fmla="*/ 50 w 51"/>
                <a:gd name="T27" fmla="*/ 3142 h 49"/>
                <a:gd name="T28" fmla="*/ 47 w 51"/>
                <a:gd name="T29" fmla="*/ 3133 h 49"/>
                <a:gd name="T30" fmla="*/ 40 w 51"/>
                <a:gd name="T31" fmla="*/ 313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49">
                  <a:moveTo>
                    <a:pt x="40" y="8"/>
                  </a:moveTo>
                  <a:lnTo>
                    <a:pt x="32" y="4"/>
                  </a:lnTo>
                  <a:lnTo>
                    <a:pt x="25" y="0"/>
                  </a:lnTo>
                  <a:lnTo>
                    <a:pt x="16" y="3"/>
                  </a:lnTo>
                  <a:lnTo>
                    <a:pt x="12" y="11"/>
                  </a:lnTo>
                  <a:lnTo>
                    <a:pt x="5" y="21"/>
                  </a:lnTo>
                  <a:lnTo>
                    <a:pt x="0" y="29"/>
                  </a:lnTo>
                  <a:lnTo>
                    <a:pt x="10" y="35"/>
                  </a:lnTo>
                  <a:lnTo>
                    <a:pt x="19" y="40"/>
                  </a:lnTo>
                  <a:lnTo>
                    <a:pt x="29" y="45"/>
                  </a:lnTo>
                  <a:lnTo>
                    <a:pt x="40" y="49"/>
                  </a:lnTo>
                  <a:lnTo>
                    <a:pt x="44" y="40"/>
                  </a:lnTo>
                  <a:lnTo>
                    <a:pt x="47" y="28"/>
                  </a:lnTo>
                  <a:lnTo>
                    <a:pt x="50" y="20"/>
                  </a:lnTo>
                  <a:lnTo>
                    <a:pt x="47" y="11"/>
                  </a:lnTo>
                  <a:lnTo>
                    <a:pt x="40" y="8"/>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8" name="Picture 3354"/>
            <p:cNvPicPr>
              <a:picLocks noChangeAspect="1" noChangeArrowheads="1"/>
            </p:cNvPicPr>
            <p:nvPr/>
          </p:nvPicPr>
          <p:blipFill>
            <a:blip r:embed="rId14" cstate="print"/>
            <a:srcRect/>
            <a:stretch>
              <a:fillRect/>
            </a:stretch>
          </p:blipFill>
          <p:spPr bwMode="auto">
            <a:xfrm>
              <a:off x="6702" y="3138"/>
              <a:ext cx="45" cy="40"/>
            </a:xfrm>
            <a:prstGeom prst="rect">
              <a:avLst/>
            </a:prstGeom>
            <a:noFill/>
          </p:spPr>
        </p:pic>
        <p:sp>
          <p:nvSpPr>
            <p:cNvPr id="39" name="Freeform 3355"/>
            <p:cNvSpPr>
              <a:spLocks/>
            </p:cNvSpPr>
            <p:nvPr/>
          </p:nvSpPr>
          <p:spPr bwMode="auto">
            <a:xfrm>
              <a:off x="6702" y="3138"/>
              <a:ext cx="45" cy="40"/>
            </a:xfrm>
            <a:custGeom>
              <a:avLst/>
              <a:gdLst>
                <a:gd name="T0" fmla="*/ 24 w 45"/>
                <a:gd name="T1" fmla="*/ 3139 h 40"/>
                <a:gd name="T2" fmla="*/ 15 w 45"/>
                <a:gd name="T3" fmla="*/ 3139 h 40"/>
                <a:gd name="T4" fmla="*/ 7 w 45"/>
                <a:gd name="T5" fmla="*/ 3140 h 40"/>
                <a:gd name="T6" fmla="*/ 1 w 45"/>
                <a:gd name="T7" fmla="*/ 3147 h 40"/>
                <a:gd name="T8" fmla="*/ 2 w 45"/>
                <a:gd name="T9" fmla="*/ 3156 h 40"/>
                <a:gd name="T10" fmla="*/ 0 w 45"/>
                <a:gd name="T11" fmla="*/ 3168 h 40"/>
                <a:gd name="T12" fmla="*/ 0 w 45"/>
                <a:gd name="T13" fmla="*/ 3178 h 40"/>
                <a:gd name="T14" fmla="*/ 11 w 45"/>
                <a:gd name="T15" fmla="*/ 3178 h 40"/>
                <a:gd name="T16" fmla="*/ 22 w 45"/>
                <a:gd name="T17" fmla="*/ 3177 h 40"/>
                <a:gd name="T18" fmla="*/ 34 w 45"/>
                <a:gd name="T19" fmla="*/ 3176 h 40"/>
                <a:gd name="T20" fmla="*/ 45 w 45"/>
                <a:gd name="T21" fmla="*/ 3174 h 40"/>
                <a:gd name="T22" fmla="*/ 44 w 45"/>
                <a:gd name="T23" fmla="*/ 3165 h 40"/>
                <a:gd name="T24" fmla="*/ 40 w 45"/>
                <a:gd name="T25" fmla="*/ 3153 h 40"/>
                <a:gd name="T26" fmla="*/ 39 w 45"/>
                <a:gd name="T27" fmla="*/ 3144 h 40"/>
                <a:gd name="T28" fmla="*/ 32 w 45"/>
                <a:gd name="T29" fmla="*/ 3138 h 40"/>
                <a:gd name="T30" fmla="*/ 24 w 45"/>
                <a:gd name="T31" fmla="*/ 3139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 h="40">
                  <a:moveTo>
                    <a:pt x="24" y="1"/>
                  </a:moveTo>
                  <a:lnTo>
                    <a:pt x="15" y="1"/>
                  </a:lnTo>
                  <a:lnTo>
                    <a:pt x="7" y="2"/>
                  </a:lnTo>
                  <a:lnTo>
                    <a:pt x="1" y="9"/>
                  </a:lnTo>
                  <a:lnTo>
                    <a:pt x="2" y="18"/>
                  </a:lnTo>
                  <a:lnTo>
                    <a:pt x="0" y="30"/>
                  </a:lnTo>
                  <a:lnTo>
                    <a:pt x="0" y="40"/>
                  </a:lnTo>
                  <a:lnTo>
                    <a:pt x="11" y="40"/>
                  </a:lnTo>
                  <a:lnTo>
                    <a:pt x="22" y="39"/>
                  </a:lnTo>
                  <a:lnTo>
                    <a:pt x="34" y="38"/>
                  </a:lnTo>
                  <a:lnTo>
                    <a:pt x="45" y="36"/>
                  </a:lnTo>
                  <a:lnTo>
                    <a:pt x="44" y="27"/>
                  </a:lnTo>
                  <a:lnTo>
                    <a:pt x="40" y="15"/>
                  </a:lnTo>
                  <a:lnTo>
                    <a:pt x="39" y="6"/>
                  </a:lnTo>
                  <a:lnTo>
                    <a:pt x="32" y="0"/>
                  </a:lnTo>
                  <a:lnTo>
                    <a:pt x="24" y="1"/>
                  </a:lnTo>
                </a:path>
              </a:pathLst>
            </a:custGeom>
            <a:noFill/>
            <a:ln w="661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0" name="Picture 3356"/>
            <p:cNvPicPr>
              <a:picLocks noChangeAspect="1" noChangeArrowheads="1"/>
            </p:cNvPicPr>
            <p:nvPr/>
          </p:nvPicPr>
          <p:blipFill>
            <a:blip r:embed="rId15" cstate="print"/>
            <a:srcRect/>
            <a:stretch>
              <a:fillRect/>
            </a:stretch>
          </p:blipFill>
          <p:spPr bwMode="auto">
            <a:xfrm>
              <a:off x="6769" y="3112"/>
              <a:ext cx="52" cy="49"/>
            </a:xfrm>
            <a:prstGeom prst="rect">
              <a:avLst/>
            </a:prstGeom>
            <a:noFill/>
          </p:spPr>
        </p:pic>
        <p:sp>
          <p:nvSpPr>
            <p:cNvPr id="41" name="Freeform 3357"/>
            <p:cNvSpPr>
              <a:spLocks/>
            </p:cNvSpPr>
            <p:nvPr/>
          </p:nvSpPr>
          <p:spPr bwMode="auto">
            <a:xfrm>
              <a:off x="6769" y="3110"/>
              <a:ext cx="52" cy="51"/>
            </a:xfrm>
            <a:custGeom>
              <a:avLst/>
              <a:gdLst>
                <a:gd name="T0" fmla="*/ 16 w 52"/>
                <a:gd name="T1" fmla="*/ 3115 h 51"/>
                <a:gd name="T2" fmla="*/ 9 w 52"/>
                <a:gd name="T3" fmla="*/ 3120 h 51"/>
                <a:gd name="T4" fmla="*/ 2 w 52"/>
                <a:gd name="T5" fmla="*/ 3125 h 51"/>
                <a:gd name="T6" fmla="*/ 0 w 52"/>
                <a:gd name="T7" fmla="*/ 3134 h 51"/>
                <a:gd name="T8" fmla="*/ 5 w 52"/>
                <a:gd name="T9" fmla="*/ 3141 h 51"/>
                <a:gd name="T10" fmla="*/ 10 w 52"/>
                <a:gd name="T11" fmla="*/ 3152 h 51"/>
                <a:gd name="T12" fmla="*/ 15 w 52"/>
                <a:gd name="T13" fmla="*/ 3160 h 51"/>
                <a:gd name="T14" fmla="*/ 25 w 52"/>
                <a:gd name="T15" fmla="*/ 3155 h 51"/>
                <a:gd name="T16" fmla="*/ 34 w 52"/>
                <a:gd name="T17" fmla="*/ 3149 h 51"/>
                <a:gd name="T18" fmla="*/ 43 w 52"/>
                <a:gd name="T19" fmla="*/ 3143 h 51"/>
                <a:gd name="T20" fmla="*/ 52 w 52"/>
                <a:gd name="T21" fmla="*/ 3135 h 51"/>
                <a:gd name="T22" fmla="*/ 46 w 52"/>
                <a:gd name="T23" fmla="*/ 3128 h 51"/>
                <a:gd name="T24" fmla="*/ 37 w 52"/>
                <a:gd name="T25" fmla="*/ 3119 h 51"/>
                <a:gd name="T26" fmla="*/ 32 w 52"/>
                <a:gd name="T27" fmla="*/ 3112 h 51"/>
                <a:gd name="T28" fmla="*/ 23 w 52"/>
                <a:gd name="T29" fmla="*/ 3110 h 51"/>
                <a:gd name="T30" fmla="*/ 16 w 52"/>
                <a:gd name="T31" fmla="*/ 3115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1">
                  <a:moveTo>
                    <a:pt x="16" y="5"/>
                  </a:moveTo>
                  <a:lnTo>
                    <a:pt x="9" y="10"/>
                  </a:lnTo>
                  <a:lnTo>
                    <a:pt x="2" y="15"/>
                  </a:lnTo>
                  <a:lnTo>
                    <a:pt x="0" y="24"/>
                  </a:lnTo>
                  <a:lnTo>
                    <a:pt x="5" y="31"/>
                  </a:lnTo>
                  <a:lnTo>
                    <a:pt x="10" y="42"/>
                  </a:lnTo>
                  <a:lnTo>
                    <a:pt x="15" y="50"/>
                  </a:lnTo>
                  <a:lnTo>
                    <a:pt x="25" y="45"/>
                  </a:lnTo>
                  <a:lnTo>
                    <a:pt x="34" y="39"/>
                  </a:lnTo>
                  <a:lnTo>
                    <a:pt x="43" y="33"/>
                  </a:lnTo>
                  <a:lnTo>
                    <a:pt x="52" y="25"/>
                  </a:lnTo>
                  <a:lnTo>
                    <a:pt x="46" y="18"/>
                  </a:lnTo>
                  <a:lnTo>
                    <a:pt x="37" y="9"/>
                  </a:lnTo>
                  <a:lnTo>
                    <a:pt x="32" y="2"/>
                  </a:lnTo>
                  <a:lnTo>
                    <a:pt x="23" y="0"/>
                  </a:lnTo>
                  <a:lnTo>
                    <a:pt x="16" y="5"/>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2" name="Picture 3358"/>
            <p:cNvPicPr>
              <a:picLocks noChangeAspect="1" noChangeArrowheads="1"/>
            </p:cNvPicPr>
            <p:nvPr/>
          </p:nvPicPr>
          <p:blipFill>
            <a:blip r:embed="rId16" cstate="print"/>
            <a:srcRect/>
            <a:stretch>
              <a:fillRect/>
            </a:stretch>
          </p:blipFill>
          <p:spPr bwMode="auto">
            <a:xfrm>
              <a:off x="6817" y="3056"/>
              <a:ext cx="49" cy="49"/>
            </a:xfrm>
            <a:prstGeom prst="rect">
              <a:avLst/>
            </a:prstGeom>
            <a:noFill/>
          </p:spPr>
        </p:pic>
        <p:sp>
          <p:nvSpPr>
            <p:cNvPr id="43" name="Freeform 3359"/>
            <p:cNvSpPr>
              <a:spLocks/>
            </p:cNvSpPr>
            <p:nvPr/>
          </p:nvSpPr>
          <p:spPr bwMode="auto">
            <a:xfrm>
              <a:off x="6817" y="3054"/>
              <a:ext cx="49" cy="51"/>
            </a:xfrm>
            <a:custGeom>
              <a:avLst/>
              <a:gdLst>
                <a:gd name="T0" fmla="*/ 8 w 49"/>
                <a:gd name="T1" fmla="*/ 3065 h 51"/>
                <a:gd name="T2" fmla="*/ 4 w 49"/>
                <a:gd name="T3" fmla="*/ 3072 h 51"/>
                <a:gd name="T4" fmla="*/ 0 w 49"/>
                <a:gd name="T5" fmla="*/ 3080 h 51"/>
                <a:gd name="T6" fmla="*/ 3 w 49"/>
                <a:gd name="T7" fmla="*/ 3089 h 51"/>
                <a:gd name="T8" fmla="*/ 11 w 49"/>
                <a:gd name="T9" fmla="*/ 3093 h 51"/>
                <a:gd name="T10" fmla="*/ 21 w 49"/>
                <a:gd name="T11" fmla="*/ 3100 h 51"/>
                <a:gd name="T12" fmla="*/ 49 w 49"/>
                <a:gd name="T13" fmla="*/ 3065 h 51"/>
                <a:gd name="T14" fmla="*/ 40 w 49"/>
                <a:gd name="T15" fmla="*/ 3061 h 51"/>
                <a:gd name="T16" fmla="*/ 28 w 49"/>
                <a:gd name="T17" fmla="*/ 3058 h 51"/>
                <a:gd name="T18" fmla="*/ 20 w 49"/>
                <a:gd name="T19" fmla="*/ 3054 h 51"/>
                <a:gd name="T20" fmla="*/ 11 w 49"/>
                <a:gd name="T21" fmla="*/ 3057 h 51"/>
                <a:gd name="T22" fmla="*/ 8 w 49"/>
                <a:gd name="T23" fmla="*/ 3065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51">
                  <a:moveTo>
                    <a:pt x="8" y="11"/>
                  </a:moveTo>
                  <a:lnTo>
                    <a:pt x="4" y="18"/>
                  </a:lnTo>
                  <a:lnTo>
                    <a:pt x="0" y="26"/>
                  </a:lnTo>
                  <a:lnTo>
                    <a:pt x="3" y="35"/>
                  </a:lnTo>
                  <a:lnTo>
                    <a:pt x="11" y="39"/>
                  </a:lnTo>
                  <a:lnTo>
                    <a:pt x="21" y="46"/>
                  </a:lnTo>
                  <a:lnTo>
                    <a:pt x="49" y="11"/>
                  </a:lnTo>
                  <a:lnTo>
                    <a:pt x="40" y="7"/>
                  </a:lnTo>
                  <a:lnTo>
                    <a:pt x="28" y="4"/>
                  </a:lnTo>
                  <a:lnTo>
                    <a:pt x="20" y="0"/>
                  </a:lnTo>
                  <a:lnTo>
                    <a:pt x="11" y="3"/>
                  </a:lnTo>
                  <a:lnTo>
                    <a:pt x="8" y="11"/>
                  </a:lnTo>
                </a:path>
              </a:pathLst>
            </a:custGeom>
            <a:noFill/>
            <a:ln w="661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3360"/>
            <p:cNvSpPr>
              <a:spLocks/>
            </p:cNvSpPr>
            <p:nvPr/>
          </p:nvSpPr>
          <p:spPr bwMode="auto">
            <a:xfrm>
              <a:off x="6833" y="2980"/>
              <a:ext cx="40" cy="45"/>
            </a:xfrm>
            <a:custGeom>
              <a:avLst/>
              <a:gdLst>
                <a:gd name="T0" fmla="*/ 1 w 40"/>
                <a:gd name="T1" fmla="*/ 3002 h 45"/>
                <a:gd name="T2" fmla="*/ 1 w 40"/>
                <a:gd name="T3" fmla="*/ 3010 h 45"/>
                <a:gd name="T4" fmla="*/ 2 w 40"/>
                <a:gd name="T5" fmla="*/ 3018 h 45"/>
                <a:gd name="T6" fmla="*/ 9 w 40"/>
                <a:gd name="T7" fmla="*/ 3024 h 45"/>
                <a:gd name="T8" fmla="*/ 17 w 40"/>
                <a:gd name="T9" fmla="*/ 3024 h 45"/>
                <a:gd name="T10" fmla="*/ 30 w 40"/>
                <a:gd name="T11" fmla="*/ 3025 h 45"/>
                <a:gd name="T12" fmla="*/ 39 w 40"/>
                <a:gd name="T13" fmla="*/ 3025 h 45"/>
                <a:gd name="T14" fmla="*/ 40 w 40"/>
                <a:gd name="T15" fmla="*/ 3014 h 45"/>
                <a:gd name="T16" fmla="*/ 39 w 40"/>
                <a:gd name="T17" fmla="*/ 3003 h 45"/>
                <a:gd name="T18" fmla="*/ 38 w 40"/>
                <a:gd name="T19" fmla="*/ 2992 h 45"/>
                <a:gd name="T20" fmla="*/ 36 w 40"/>
                <a:gd name="T21" fmla="*/ 2981 h 45"/>
                <a:gd name="T22" fmla="*/ 26 w 40"/>
                <a:gd name="T23" fmla="*/ 2982 h 45"/>
                <a:gd name="T24" fmla="*/ 14 w 40"/>
                <a:gd name="T25" fmla="*/ 2985 h 45"/>
                <a:gd name="T26" fmla="*/ 6 w 40"/>
                <a:gd name="T27" fmla="*/ 2986 h 45"/>
                <a:gd name="T28" fmla="*/ 0 w 40"/>
                <a:gd name="T29" fmla="*/ 2993 h 45"/>
                <a:gd name="T30" fmla="*/ 1 w 40"/>
                <a:gd name="T31" fmla="*/ 3002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 h="45">
                  <a:moveTo>
                    <a:pt x="1" y="21"/>
                  </a:moveTo>
                  <a:lnTo>
                    <a:pt x="1" y="29"/>
                  </a:lnTo>
                  <a:lnTo>
                    <a:pt x="2" y="37"/>
                  </a:lnTo>
                  <a:lnTo>
                    <a:pt x="9" y="43"/>
                  </a:lnTo>
                  <a:lnTo>
                    <a:pt x="17" y="43"/>
                  </a:lnTo>
                  <a:lnTo>
                    <a:pt x="30" y="44"/>
                  </a:lnTo>
                  <a:lnTo>
                    <a:pt x="39" y="44"/>
                  </a:lnTo>
                  <a:lnTo>
                    <a:pt x="40" y="33"/>
                  </a:lnTo>
                  <a:lnTo>
                    <a:pt x="39" y="22"/>
                  </a:lnTo>
                  <a:lnTo>
                    <a:pt x="38" y="11"/>
                  </a:lnTo>
                  <a:lnTo>
                    <a:pt x="36" y="0"/>
                  </a:lnTo>
                  <a:lnTo>
                    <a:pt x="26" y="1"/>
                  </a:lnTo>
                  <a:lnTo>
                    <a:pt x="14" y="4"/>
                  </a:lnTo>
                  <a:lnTo>
                    <a:pt x="6" y="5"/>
                  </a:lnTo>
                  <a:lnTo>
                    <a:pt x="0" y="12"/>
                  </a:lnTo>
                  <a:lnTo>
                    <a:pt x="1" y="21"/>
                  </a:lnTo>
                </a:path>
              </a:pathLst>
            </a:custGeom>
            <a:noFill/>
            <a:ln w="66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5" name="Picture 3361"/>
            <p:cNvPicPr>
              <a:picLocks noChangeAspect="1" noChangeArrowheads="1"/>
            </p:cNvPicPr>
            <p:nvPr/>
          </p:nvPicPr>
          <p:blipFill>
            <a:blip r:embed="rId17" cstate="print"/>
            <a:srcRect/>
            <a:stretch>
              <a:fillRect/>
            </a:stretch>
          </p:blipFill>
          <p:spPr bwMode="auto">
            <a:xfrm>
              <a:off x="6805" y="2906"/>
              <a:ext cx="50" cy="52"/>
            </a:xfrm>
            <a:prstGeom prst="rect">
              <a:avLst/>
            </a:prstGeom>
            <a:noFill/>
          </p:spPr>
        </p:pic>
        <p:sp>
          <p:nvSpPr>
            <p:cNvPr id="46" name="Freeform 3362"/>
            <p:cNvSpPr>
              <a:spLocks/>
            </p:cNvSpPr>
            <p:nvPr/>
          </p:nvSpPr>
          <p:spPr bwMode="auto">
            <a:xfrm>
              <a:off x="6805" y="2906"/>
              <a:ext cx="50" cy="52"/>
            </a:xfrm>
            <a:custGeom>
              <a:avLst/>
              <a:gdLst>
                <a:gd name="T0" fmla="*/ 5 w 50"/>
                <a:gd name="T1" fmla="*/ 2942 h 52"/>
                <a:gd name="T2" fmla="*/ 10 w 50"/>
                <a:gd name="T3" fmla="*/ 2949 h 52"/>
                <a:gd name="T4" fmla="*/ 15 w 50"/>
                <a:gd name="T5" fmla="*/ 2956 h 52"/>
                <a:gd name="T6" fmla="*/ 24 w 50"/>
                <a:gd name="T7" fmla="*/ 2958 h 52"/>
                <a:gd name="T8" fmla="*/ 31 w 50"/>
                <a:gd name="T9" fmla="*/ 2953 h 52"/>
                <a:gd name="T10" fmla="*/ 42 w 50"/>
                <a:gd name="T11" fmla="*/ 2948 h 52"/>
                <a:gd name="T12" fmla="*/ 50 w 50"/>
                <a:gd name="T13" fmla="*/ 2943 h 52"/>
                <a:gd name="T14" fmla="*/ 45 w 50"/>
                <a:gd name="T15" fmla="*/ 2933 h 52"/>
                <a:gd name="T16" fmla="*/ 39 w 50"/>
                <a:gd name="T17" fmla="*/ 2924 h 52"/>
                <a:gd name="T18" fmla="*/ 33 w 50"/>
                <a:gd name="T19" fmla="*/ 2915 h 52"/>
                <a:gd name="T20" fmla="*/ 25 w 50"/>
                <a:gd name="T21" fmla="*/ 2906 h 52"/>
                <a:gd name="T22" fmla="*/ 18 w 50"/>
                <a:gd name="T23" fmla="*/ 2912 h 52"/>
                <a:gd name="T24" fmla="*/ 9 w 50"/>
                <a:gd name="T25" fmla="*/ 2921 h 52"/>
                <a:gd name="T26" fmla="*/ 2 w 50"/>
                <a:gd name="T27" fmla="*/ 2926 h 52"/>
                <a:gd name="T28" fmla="*/ 0 w 50"/>
                <a:gd name="T29" fmla="*/ 2935 h 52"/>
                <a:gd name="T30" fmla="*/ 5 w 50"/>
                <a:gd name="T31" fmla="*/ 294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52">
                  <a:moveTo>
                    <a:pt x="5" y="36"/>
                  </a:moveTo>
                  <a:lnTo>
                    <a:pt x="10" y="43"/>
                  </a:lnTo>
                  <a:lnTo>
                    <a:pt x="15" y="50"/>
                  </a:lnTo>
                  <a:lnTo>
                    <a:pt x="24" y="52"/>
                  </a:lnTo>
                  <a:lnTo>
                    <a:pt x="31" y="47"/>
                  </a:lnTo>
                  <a:lnTo>
                    <a:pt x="42" y="42"/>
                  </a:lnTo>
                  <a:lnTo>
                    <a:pt x="50" y="37"/>
                  </a:lnTo>
                  <a:lnTo>
                    <a:pt x="45" y="27"/>
                  </a:lnTo>
                  <a:lnTo>
                    <a:pt x="39" y="18"/>
                  </a:lnTo>
                  <a:lnTo>
                    <a:pt x="33" y="9"/>
                  </a:lnTo>
                  <a:lnTo>
                    <a:pt x="25" y="0"/>
                  </a:lnTo>
                  <a:lnTo>
                    <a:pt x="18" y="6"/>
                  </a:lnTo>
                  <a:lnTo>
                    <a:pt x="9" y="15"/>
                  </a:lnTo>
                  <a:lnTo>
                    <a:pt x="2" y="20"/>
                  </a:lnTo>
                  <a:lnTo>
                    <a:pt x="0" y="29"/>
                  </a:lnTo>
                  <a:lnTo>
                    <a:pt x="5" y="36"/>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7" name="Picture 3363"/>
            <p:cNvPicPr>
              <a:picLocks noChangeAspect="1" noChangeArrowheads="1"/>
            </p:cNvPicPr>
            <p:nvPr/>
          </p:nvPicPr>
          <p:blipFill>
            <a:blip r:embed="rId18" cstate="print"/>
            <a:srcRect/>
            <a:stretch>
              <a:fillRect/>
            </a:stretch>
          </p:blipFill>
          <p:spPr bwMode="auto">
            <a:xfrm>
              <a:off x="6749" y="2861"/>
              <a:ext cx="51" cy="49"/>
            </a:xfrm>
            <a:prstGeom prst="rect">
              <a:avLst/>
            </a:prstGeom>
            <a:noFill/>
          </p:spPr>
        </p:pic>
        <p:sp>
          <p:nvSpPr>
            <p:cNvPr id="48" name="Freeform 3364"/>
            <p:cNvSpPr>
              <a:spLocks/>
            </p:cNvSpPr>
            <p:nvPr/>
          </p:nvSpPr>
          <p:spPr bwMode="auto">
            <a:xfrm>
              <a:off x="6749" y="2861"/>
              <a:ext cx="51" cy="49"/>
            </a:xfrm>
            <a:custGeom>
              <a:avLst/>
              <a:gdLst>
                <a:gd name="T0" fmla="*/ 11 w 51"/>
                <a:gd name="T1" fmla="*/ 2902 h 49"/>
                <a:gd name="T2" fmla="*/ 19 w 51"/>
                <a:gd name="T3" fmla="*/ 2906 h 49"/>
                <a:gd name="T4" fmla="*/ 26 w 51"/>
                <a:gd name="T5" fmla="*/ 2910 h 49"/>
                <a:gd name="T6" fmla="*/ 35 w 51"/>
                <a:gd name="T7" fmla="*/ 2907 h 49"/>
                <a:gd name="T8" fmla="*/ 39 w 51"/>
                <a:gd name="T9" fmla="*/ 2899 h 49"/>
                <a:gd name="T10" fmla="*/ 46 w 51"/>
                <a:gd name="T11" fmla="*/ 2889 h 49"/>
                <a:gd name="T12" fmla="*/ 51 w 51"/>
                <a:gd name="T13" fmla="*/ 2881 h 49"/>
                <a:gd name="T14" fmla="*/ 41 w 51"/>
                <a:gd name="T15" fmla="*/ 2875 h 49"/>
                <a:gd name="T16" fmla="*/ 32 w 51"/>
                <a:gd name="T17" fmla="*/ 2870 h 49"/>
                <a:gd name="T18" fmla="*/ 21 w 51"/>
                <a:gd name="T19" fmla="*/ 2865 h 49"/>
                <a:gd name="T20" fmla="*/ 11 w 51"/>
                <a:gd name="T21" fmla="*/ 2861 h 49"/>
                <a:gd name="T22" fmla="*/ 7 w 51"/>
                <a:gd name="T23" fmla="*/ 2870 h 49"/>
                <a:gd name="T24" fmla="*/ 4 w 51"/>
                <a:gd name="T25" fmla="*/ 2882 h 49"/>
                <a:gd name="T26" fmla="*/ 0 w 51"/>
                <a:gd name="T27" fmla="*/ 2890 h 49"/>
                <a:gd name="T28" fmla="*/ 4 w 51"/>
                <a:gd name="T29" fmla="*/ 2899 h 49"/>
                <a:gd name="T30" fmla="*/ 11 w 51"/>
                <a:gd name="T31" fmla="*/ 290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49">
                  <a:moveTo>
                    <a:pt x="11" y="41"/>
                  </a:moveTo>
                  <a:lnTo>
                    <a:pt x="19" y="45"/>
                  </a:lnTo>
                  <a:lnTo>
                    <a:pt x="26" y="49"/>
                  </a:lnTo>
                  <a:lnTo>
                    <a:pt x="35" y="46"/>
                  </a:lnTo>
                  <a:lnTo>
                    <a:pt x="39" y="38"/>
                  </a:lnTo>
                  <a:lnTo>
                    <a:pt x="46" y="28"/>
                  </a:lnTo>
                  <a:lnTo>
                    <a:pt x="51" y="20"/>
                  </a:lnTo>
                  <a:lnTo>
                    <a:pt x="41" y="14"/>
                  </a:lnTo>
                  <a:lnTo>
                    <a:pt x="32" y="9"/>
                  </a:lnTo>
                  <a:lnTo>
                    <a:pt x="21" y="4"/>
                  </a:lnTo>
                  <a:lnTo>
                    <a:pt x="11" y="0"/>
                  </a:lnTo>
                  <a:lnTo>
                    <a:pt x="7" y="9"/>
                  </a:lnTo>
                  <a:lnTo>
                    <a:pt x="4" y="21"/>
                  </a:lnTo>
                  <a:lnTo>
                    <a:pt x="0" y="29"/>
                  </a:lnTo>
                  <a:lnTo>
                    <a:pt x="4" y="38"/>
                  </a:lnTo>
                  <a:lnTo>
                    <a:pt x="11" y="41"/>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Freeform 3365"/>
            <p:cNvSpPr>
              <a:spLocks/>
            </p:cNvSpPr>
            <p:nvPr/>
          </p:nvSpPr>
          <p:spPr bwMode="auto">
            <a:xfrm>
              <a:off x="6407" y="2053"/>
              <a:ext cx="94" cy="94"/>
            </a:xfrm>
            <a:custGeom>
              <a:avLst/>
              <a:gdLst>
                <a:gd name="T0" fmla="*/ 47 w 94"/>
                <a:gd name="T1" fmla="*/ 2147 h 94"/>
                <a:gd name="T2" fmla="*/ 29 w 94"/>
                <a:gd name="T3" fmla="*/ 2144 h 94"/>
                <a:gd name="T4" fmla="*/ 14 w 94"/>
                <a:gd name="T5" fmla="*/ 2134 h 94"/>
                <a:gd name="T6" fmla="*/ 4 w 94"/>
                <a:gd name="T7" fmla="*/ 2120 h 94"/>
                <a:gd name="T8" fmla="*/ 0 w 94"/>
                <a:gd name="T9" fmla="*/ 2101 h 94"/>
                <a:gd name="T10" fmla="*/ 3 w 94"/>
                <a:gd name="T11" fmla="*/ 2083 h 94"/>
                <a:gd name="T12" fmla="*/ 13 w 94"/>
                <a:gd name="T13" fmla="*/ 2068 h 94"/>
                <a:gd name="T14" fmla="*/ 27 w 94"/>
                <a:gd name="T15" fmla="*/ 2057 h 94"/>
                <a:gd name="T16" fmla="*/ 45 w 94"/>
                <a:gd name="T17" fmla="*/ 2053 h 94"/>
                <a:gd name="T18" fmla="*/ 64 w 94"/>
                <a:gd name="T19" fmla="*/ 2057 h 94"/>
                <a:gd name="T20" fmla="*/ 79 w 94"/>
                <a:gd name="T21" fmla="*/ 2066 h 94"/>
                <a:gd name="T22" fmla="*/ 89 w 94"/>
                <a:gd name="T23" fmla="*/ 2081 h 94"/>
                <a:gd name="T24" fmla="*/ 93 w 94"/>
                <a:gd name="T25" fmla="*/ 2099 h 94"/>
                <a:gd name="T26" fmla="*/ 90 w 94"/>
                <a:gd name="T27" fmla="*/ 2118 h 94"/>
                <a:gd name="T28" fmla="*/ 80 w 94"/>
                <a:gd name="T29" fmla="*/ 2133 h 94"/>
                <a:gd name="T30" fmla="*/ 66 w 94"/>
                <a:gd name="T31" fmla="*/ 2143 h 94"/>
                <a:gd name="T32" fmla="*/ 47 w 94"/>
                <a:gd name="T33" fmla="*/ 2147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94">
                  <a:moveTo>
                    <a:pt x="47" y="94"/>
                  </a:moveTo>
                  <a:lnTo>
                    <a:pt x="29" y="91"/>
                  </a:lnTo>
                  <a:lnTo>
                    <a:pt x="14" y="81"/>
                  </a:lnTo>
                  <a:lnTo>
                    <a:pt x="4" y="67"/>
                  </a:lnTo>
                  <a:lnTo>
                    <a:pt x="0" y="48"/>
                  </a:lnTo>
                  <a:lnTo>
                    <a:pt x="3" y="30"/>
                  </a:lnTo>
                  <a:lnTo>
                    <a:pt x="13" y="15"/>
                  </a:lnTo>
                  <a:lnTo>
                    <a:pt x="27" y="4"/>
                  </a:lnTo>
                  <a:lnTo>
                    <a:pt x="45" y="0"/>
                  </a:lnTo>
                  <a:lnTo>
                    <a:pt x="64" y="4"/>
                  </a:lnTo>
                  <a:lnTo>
                    <a:pt x="79" y="13"/>
                  </a:lnTo>
                  <a:lnTo>
                    <a:pt x="89" y="28"/>
                  </a:lnTo>
                  <a:lnTo>
                    <a:pt x="93" y="46"/>
                  </a:lnTo>
                  <a:lnTo>
                    <a:pt x="90" y="65"/>
                  </a:lnTo>
                  <a:lnTo>
                    <a:pt x="80" y="80"/>
                  </a:lnTo>
                  <a:lnTo>
                    <a:pt x="66" y="90"/>
                  </a:lnTo>
                  <a:lnTo>
                    <a:pt x="47" y="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Freeform 3366"/>
            <p:cNvSpPr>
              <a:spLocks/>
            </p:cNvSpPr>
            <p:nvPr/>
          </p:nvSpPr>
          <p:spPr bwMode="auto">
            <a:xfrm>
              <a:off x="6407" y="2053"/>
              <a:ext cx="94" cy="94"/>
            </a:xfrm>
            <a:custGeom>
              <a:avLst/>
              <a:gdLst>
                <a:gd name="T0" fmla="*/ 0 w 94"/>
                <a:gd name="T1" fmla="*/ 2101 h 94"/>
                <a:gd name="T2" fmla="*/ 3 w 94"/>
                <a:gd name="T3" fmla="*/ 2083 h 94"/>
                <a:gd name="T4" fmla="*/ 13 w 94"/>
                <a:gd name="T5" fmla="*/ 2068 h 94"/>
                <a:gd name="T6" fmla="*/ 27 w 94"/>
                <a:gd name="T7" fmla="*/ 2057 h 94"/>
                <a:gd name="T8" fmla="*/ 45 w 94"/>
                <a:gd name="T9" fmla="*/ 2053 h 94"/>
                <a:gd name="T10" fmla="*/ 64 w 94"/>
                <a:gd name="T11" fmla="*/ 2057 h 94"/>
                <a:gd name="T12" fmla="*/ 79 w 94"/>
                <a:gd name="T13" fmla="*/ 2066 h 94"/>
                <a:gd name="T14" fmla="*/ 89 w 94"/>
                <a:gd name="T15" fmla="*/ 2081 h 94"/>
                <a:gd name="T16" fmla="*/ 93 w 94"/>
                <a:gd name="T17" fmla="*/ 2099 h 94"/>
                <a:gd name="T18" fmla="*/ 90 w 94"/>
                <a:gd name="T19" fmla="*/ 2118 h 94"/>
                <a:gd name="T20" fmla="*/ 80 w 94"/>
                <a:gd name="T21" fmla="*/ 2133 h 94"/>
                <a:gd name="T22" fmla="*/ 66 w 94"/>
                <a:gd name="T23" fmla="*/ 2143 h 94"/>
                <a:gd name="T24" fmla="*/ 47 w 94"/>
                <a:gd name="T25" fmla="*/ 2147 h 94"/>
                <a:gd name="T26" fmla="*/ 29 w 94"/>
                <a:gd name="T27" fmla="*/ 2144 h 94"/>
                <a:gd name="T28" fmla="*/ 14 w 94"/>
                <a:gd name="T29" fmla="*/ 2134 h 94"/>
                <a:gd name="T30" fmla="*/ 4 w 94"/>
                <a:gd name="T31" fmla="*/ 2120 h 94"/>
                <a:gd name="T32" fmla="*/ 0 w 94"/>
                <a:gd name="T33" fmla="*/ 2101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94">
                  <a:moveTo>
                    <a:pt x="0" y="48"/>
                  </a:moveTo>
                  <a:lnTo>
                    <a:pt x="3" y="30"/>
                  </a:lnTo>
                  <a:lnTo>
                    <a:pt x="13" y="15"/>
                  </a:lnTo>
                  <a:lnTo>
                    <a:pt x="27" y="4"/>
                  </a:lnTo>
                  <a:lnTo>
                    <a:pt x="45" y="0"/>
                  </a:lnTo>
                  <a:lnTo>
                    <a:pt x="64" y="4"/>
                  </a:lnTo>
                  <a:lnTo>
                    <a:pt x="79" y="13"/>
                  </a:lnTo>
                  <a:lnTo>
                    <a:pt x="89" y="28"/>
                  </a:lnTo>
                  <a:lnTo>
                    <a:pt x="93" y="46"/>
                  </a:lnTo>
                  <a:lnTo>
                    <a:pt x="90" y="65"/>
                  </a:lnTo>
                  <a:lnTo>
                    <a:pt x="80" y="80"/>
                  </a:lnTo>
                  <a:lnTo>
                    <a:pt x="66" y="90"/>
                  </a:lnTo>
                  <a:lnTo>
                    <a:pt x="47" y="94"/>
                  </a:lnTo>
                  <a:lnTo>
                    <a:pt x="29" y="91"/>
                  </a:lnTo>
                  <a:lnTo>
                    <a:pt x="14" y="81"/>
                  </a:lnTo>
                  <a:lnTo>
                    <a:pt x="4" y="67"/>
                  </a:lnTo>
                  <a:lnTo>
                    <a:pt x="0" y="48"/>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1" name="Picture 3367"/>
            <p:cNvPicPr>
              <a:picLocks noChangeAspect="1" noChangeArrowheads="1"/>
            </p:cNvPicPr>
            <p:nvPr/>
          </p:nvPicPr>
          <p:blipFill>
            <a:blip r:embed="rId19" cstate="print"/>
            <a:srcRect/>
            <a:stretch>
              <a:fillRect/>
            </a:stretch>
          </p:blipFill>
          <p:spPr bwMode="auto">
            <a:xfrm>
              <a:off x="6588" y="2649"/>
              <a:ext cx="51" cy="48"/>
            </a:xfrm>
            <a:prstGeom prst="rect">
              <a:avLst/>
            </a:prstGeom>
            <a:noFill/>
          </p:spPr>
        </p:pic>
        <p:sp>
          <p:nvSpPr>
            <p:cNvPr id="52" name="Freeform 3368"/>
            <p:cNvSpPr>
              <a:spLocks/>
            </p:cNvSpPr>
            <p:nvPr/>
          </p:nvSpPr>
          <p:spPr bwMode="auto">
            <a:xfrm>
              <a:off x="6588" y="2646"/>
              <a:ext cx="51" cy="51"/>
            </a:xfrm>
            <a:custGeom>
              <a:avLst/>
              <a:gdLst>
                <a:gd name="T0" fmla="*/ 4 w 51"/>
                <a:gd name="T1" fmla="*/ 2678 h 51"/>
                <a:gd name="T2" fmla="*/ 0 w 51"/>
                <a:gd name="T3" fmla="*/ 2666 h 51"/>
                <a:gd name="T4" fmla="*/ 7 w 51"/>
                <a:gd name="T5" fmla="*/ 2653 h 51"/>
                <a:gd name="T6" fmla="*/ 19 w 51"/>
                <a:gd name="T7" fmla="*/ 2650 h 51"/>
                <a:gd name="T8" fmla="*/ 31 w 51"/>
                <a:gd name="T9" fmla="*/ 2647 h 51"/>
                <a:gd name="T10" fmla="*/ 44 w 51"/>
                <a:gd name="T11" fmla="*/ 2654 h 51"/>
                <a:gd name="T12" fmla="*/ 47 w 51"/>
                <a:gd name="T13" fmla="*/ 2666 h 51"/>
                <a:gd name="T14" fmla="*/ 51 w 51"/>
                <a:gd name="T15" fmla="*/ 2678 h 51"/>
                <a:gd name="T16" fmla="*/ 44 w 51"/>
                <a:gd name="T17" fmla="*/ 2690 h 51"/>
                <a:gd name="T18" fmla="*/ 32 w 51"/>
                <a:gd name="T19" fmla="*/ 2694 h 51"/>
                <a:gd name="T20" fmla="*/ 20 w 51"/>
                <a:gd name="T21" fmla="*/ 2697 h 51"/>
                <a:gd name="T22" fmla="*/ 7 w 51"/>
                <a:gd name="T23" fmla="*/ 2690 h 51"/>
                <a:gd name="T24" fmla="*/ 4 w 51"/>
                <a:gd name="T25" fmla="*/ 2678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51">
                  <a:moveTo>
                    <a:pt x="4" y="31"/>
                  </a:moveTo>
                  <a:lnTo>
                    <a:pt x="0" y="19"/>
                  </a:lnTo>
                  <a:lnTo>
                    <a:pt x="7" y="6"/>
                  </a:lnTo>
                  <a:lnTo>
                    <a:pt x="19" y="3"/>
                  </a:lnTo>
                  <a:lnTo>
                    <a:pt x="31" y="0"/>
                  </a:lnTo>
                  <a:lnTo>
                    <a:pt x="44" y="7"/>
                  </a:lnTo>
                  <a:lnTo>
                    <a:pt x="47" y="19"/>
                  </a:lnTo>
                  <a:lnTo>
                    <a:pt x="51" y="31"/>
                  </a:lnTo>
                  <a:lnTo>
                    <a:pt x="44" y="43"/>
                  </a:lnTo>
                  <a:lnTo>
                    <a:pt x="32" y="47"/>
                  </a:lnTo>
                  <a:lnTo>
                    <a:pt x="20" y="50"/>
                  </a:lnTo>
                  <a:lnTo>
                    <a:pt x="7" y="43"/>
                  </a:lnTo>
                  <a:lnTo>
                    <a:pt x="4" y="31"/>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3" name="Picture 3369"/>
            <p:cNvPicPr>
              <a:picLocks noChangeAspect="1" noChangeArrowheads="1"/>
            </p:cNvPicPr>
            <p:nvPr/>
          </p:nvPicPr>
          <p:blipFill>
            <a:blip r:embed="rId20" cstate="print"/>
            <a:srcRect/>
            <a:stretch>
              <a:fillRect/>
            </a:stretch>
          </p:blipFill>
          <p:spPr bwMode="auto">
            <a:xfrm>
              <a:off x="6765" y="2792"/>
              <a:ext cx="51" cy="48"/>
            </a:xfrm>
            <a:prstGeom prst="rect">
              <a:avLst/>
            </a:prstGeom>
            <a:noFill/>
          </p:spPr>
        </p:pic>
        <p:sp>
          <p:nvSpPr>
            <p:cNvPr id="54" name="Freeform 3370"/>
            <p:cNvSpPr>
              <a:spLocks/>
            </p:cNvSpPr>
            <p:nvPr/>
          </p:nvSpPr>
          <p:spPr bwMode="auto">
            <a:xfrm>
              <a:off x="6765" y="2789"/>
              <a:ext cx="51" cy="51"/>
            </a:xfrm>
            <a:custGeom>
              <a:avLst/>
              <a:gdLst>
                <a:gd name="T0" fmla="*/ 4 w 51"/>
                <a:gd name="T1" fmla="*/ 2821 h 51"/>
                <a:gd name="T2" fmla="*/ 0 w 51"/>
                <a:gd name="T3" fmla="*/ 2809 h 51"/>
                <a:gd name="T4" fmla="*/ 7 w 51"/>
                <a:gd name="T5" fmla="*/ 2796 h 51"/>
                <a:gd name="T6" fmla="*/ 19 w 51"/>
                <a:gd name="T7" fmla="*/ 2793 h 51"/>
                <a:gd name="T8" fmla="*/ 31 w 51"/>
                <a:gd name="T9" fmla="*/ 2789 h 51"/>
                <a:gd name="T10" fmla="*/ 44 w 51"/>
                <a:gd name="T11" fmla="*/ 2797 h 51"/>
                <a:gd name="T12" fmla="*/ 47 w 51"/>
                <a:gd name="T13" fmla="*/ 2809 h 51"/>
                <a:gd name="T14" fmla="*/ 50 w 51"/>
                <a:gd name="T15" fmla="*/ 2821 h 51"/>
                <a:gd name="T16" fmla="*/ 43 w 51"/>
                <a:gd name="T17" fmla="*/ 2833 h 51"/>
                <a:gd name="T18" fmla="*/ 31 w 51"/>
                <a:gd name="T19" fmla="*/ 2836 h 51"/>
                <a:gd name="T20" fmla="*/ 19 w 51"/>
                <a:gd name="T21" fmla="*/ 2840 h 51"/>
                <a:gd name="T22" fmla="*/ 7 w 51"/>
                <a:gd name="T23" fmla="*/ 2833 h 51"/>
                <a:gd name="T24" fmla="*/ 4 w 51"/>
                <a:gd name="T25" fmla="*/ 2821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51">
                  <a:moveTo>
                    <a:pt x="4" y="32"/>
                  </a:moveTo>
                  <a:lnTo>
                    <a:pt x="0" y="20"/>
                  </a:lnTo>
                  <a:lnTo>
                    <a:pt x="7" y="7"/>
                  </a:lnTo>
                  <a:lnTo>
                    <a:pt x="19" y="4"/>
                  </a:lnTo>
                  <a:lnTo>
                    <a:pt x="31" y="0"/>
                  </a:lnTo>
                  <a:lnTo>
                    <a:pt x="44" y="8"/>
                  </a:lnTo>
                  <a:lnTo>
                    <a:pt x="47" y="20"/>
                  </a:lnTo>
                  <a:lnTo>
                    <a:pt x="50" y="32"/>
                  </a:lnTo>
                  <a:lnTo>
                    <a:pt x="43" y="44"/>
                  </a:lnTo>
                  <a:lnTo>
                    <a:pt x="31" y="47"/>
                  </a:lnTo>
                  <a:lnTo>
                    <a:pt x="19" y="51"/>
                  </a:lnTo>
                  <a:lnTo>
                    <a:pt x="7" y="44"/>
                  </a:lnTo>
                  <a:lnTo>
                    <a:pt x="4" y="32"/>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5" name="Picture 3371"/>
            <p:cNvPicPr>
              <a:picLocks noChangeAspect="1" noChangeArrowheads="1"/>
            </p:cNvPicPr>
            <p:nvPr/>
          </p:nvPicPr>
          <p:blipFill>
            <a:blip r:embed="rId21" cstate="print"/>
            <a:srcRect/>
            <a:stretch>
              <a:fillRect/>
            </a:stretch>
          </p:blipFill>
          <p:spPr bwMode="auto">
            <a:xfrm>
              <a:off x="6876" y="3051"/>
              <a:ext cx="51" cy="48"/>
            </a:xfrm>
            <a:prstGeom prst="rect">
              <a:avLst/>
            </a:prstGeom>
            <a:noFill/>
          </p:spPr>
        </p:pic>
        <p:sp>
          <p:nvSpPr>
            <p:cNvPr id="56" name="Freeform 3372"/>
            <p:cNvSpPr>
              <a:spLocks/>
            </p:cNvSpPr>
            <p:nvPr/>
          </p:nvSpPr>
          <p:spPr bwMode="auto">
            <a:xfrm>
              <a:off x="6876" y="3048"/>
              <a:ext cx="51" cy="51"/>
            </a:xfrm>
            <a:custGeom>
              <a:avLst/>
              <a:gdLst>
                <a:gd name="T0" fmla="*/ 3 w 51"/>
                <a:gd name="T1" fmla="*/ 3080 h 51"/>
                <a:gd name="T2" fmla="*/ 0 w 51"/>
                <a:gd name="T3" fmla="*/ 3068 h 51"/>
                <a:gd name="T4" fmla="*/ 7 w 51"/>
                <a:gd name="T5" fmla="*/ 3056 h 51"/>
                <a:gd name="T6" fmla="*/ 19 w 51"/>
                <a:gd name="T7" fmla="*/ 3052 h 51"/>
                <a:gd name="T8" fmla="*/ 31 w 51"/>
                <a:gd name="T9" fmla="*/ 3049 h 51"/>
                <a:gd name="T10" fmla="*/ 43 w 51"/>
                <a:gd name="T11" fmla="*/ 3056 h 51"/>
                <a:gd name="T12" fmla="*/ 47 w 51"/>
                <a:gd name="T13" fmla="*/ 3068 h 51"/>
                <a:gd name="T14" fmla="*/ 50 w 51"/>
                <a:gd name="T15" fmla="*/ 3080 h 51"/>
                <a:gd name="T16" fmla="*/ 43 w 51"/>
                <a:gd name="T17" fmla="*/ 3093 h 51"/>
                <a:gd name="T18" fmla="*/ 31 w 51"/>
                <a:gd name="T19" fmla="*/ 3096 h 51"/>
                <a:gd name="T20" fmla="*/ 19 w 51"/>
                <a:gd name="T21" fmla="*/ 3099 h 51"/>
                <a:gd name="T22" fmla="*/ 7 w 51"/>
                <a:gd name="T23" fmla="*/ 3092 h 51"/>
                <a:gd name="T24" fmla="*/ 3 w 51"/>
                <a:gd name="T25" fmla="*/ 308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51">
                  <a:moveTo>
                    <a:pt x="3" y="31"/>
                  </a:moveTo>
                  <a:lnTo>
                    <a:pt x="0" y="19"/>
                  </a:lnTo>
                  <a:lnTo>
                    <a:pt x="7" y="7"/>
                  </a:lnTo>
                  <a:lnTo>
                    <a:pt x="19" y="3"/>
                  </a:lnTo>
                  <a:lnTo>
                    <a:pt x="31" y="0"/>
                  </a:lnTo>
                  <a:lnTo>
                    <a:pt x="43" y="7"/>
                  </a:lnTo>
                  <a:lnTo>
                    <a:pt x="47" y="19"/>
                  </a:lnTo>
                  <a:lnTo>
                    <a:pt x="50" y="31"/>
                  </a:lnTo>
                  <a:lnTo>
                    <a:pt x="43" y="44"/>
                  </a:lnTo>
                  <a:lnTo>
                    <a:pt x="31" y="47"/>
                  </a:lnTo>
                  <a:lnTo>
                    <a:pt x="19" y="50"/>
                  </a:lnTo>
                  <a:lnTo>
                    <a:pt x="7" y="43"/>
                  </a:lnTo>
                  <a:lnTo>
                    <a:pt x="3" y="31"/>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7" name="Picture 3373"/>
            <p:cNvPicPr>
              <a:picLocks noChangeAspect="1" noChangeArrowheads="1"/>
            </p:cNvPicPr>
            <p:nvPr/>
          </p:nvPicPr>
          <p:blipFill>
            <a:blip r:embed="rId22" cstate="print"/>
            <a:srcRect/>
            <a:stretch>
              <a:fillRect/>
            </a:stretch>
          </p:blipFill>
          <p:spPr bwMode="auto">
            <a:xfrm>
              <a:off x="6510" y="2863"/>
              <a:ext cx="51" cy="48"/>
            </a:xfrm>
            <a:prstGeom prst="rect">
              <a:avLst/>
            </a:prstGeom>
            <a:noFill/>
          </p:spPr>
        </p:pic>
        <p:sp>
          <p:nvSpPr>
            <p:cNvPr id="58" name="Freeform 3374"/>
            <p:cNvSpPr>
              <a:spLocks/>
            </p:cNvSpPr>
            <p:nvPr/>
          </p:nvSpPr>
          <p:spPr bwMode="auto">
            <a:xfrm>
              <a:off x="6510" y="2860"/>
              <a:ext cx="51" cy="51"/>
            </a:xfrm>
            <a:custGeom>
              <a:avLst/>
              <a:gdLst>
                <a:gd name="T0" fmla="*/ 47 w 51"/>
                <a:gd name="T1" fmla="*/ 2880 h 51"/>
                <a:gd name="T2" fmla="*/ 44 w 51"/>
                <a:gd name="T3" fmla="*/ 2868 h 51"/>
                <a:gd name="T4" fmla="*/ 31 w 51"/>
                <a:gd name="T5" fmla="*/ 2861 h 51"/>
                <a:gd name="T6" fmla="*/ 19 w 51"/>
                <a:gd name="T7" fmla="*/ 2864 h 51"/>
                <a:gd name="T8" fmla="*/ 7 w 51"/>
                <a:gd name="T9" fmla="*/ 2867 h 51"/>
                <a:gd name="T10" fmla="*/ 0 w 51"/>
                <a:gd name="T11" fmla="*/ 2880 h 51"/>
                <a:gd name="T12" fmla="*/ 4 w 51"/>
                <a:gd name="T13" fmla="*/ 2892 h 51"/>
                <a:gd name="T14" fmla="*/ 7 w 51"/>
                <a:gd name="T15" fmla="*/ 2904 h 51"/>
                <a:gd name="T16" fmla="*/ 20 w 51"/>
                <a:gd name="T17" fmla="*/ 2911 h 51"/>
                <a:gd name="T18" fmla="*/ 32 w 51"/>
                <a:gd name="T19" fmla="*/ 2908 h 51"/>
                <a:gd name="T20" fmla="*/ 44 w 51"/>
                <a:gd name="T21" fmla="*/ 2904 h 51"/>
                <a:gd name="T22" fmla="*/ 51 w 51"/>
                <a:gd name="T23" fmla="*/ 2892 h 51"/>
                <a:gd name="T24" fmla="*/ 47 w 51"/>
                <a:gd name="T25" fmla="*/ 288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51">
                  <a:moveTo>
                    <a:pt x="47" y="19"/>
                  </a:moveTo>
                  <a:lnTo>
                    <a:pt x="44" y="7"/>
                  </a:lnTo>
                  <a:lnTo>
                    <a:pt x="31" y="0"/>
                  </a:lnTo>
                  <a:lnTo>
                    <a:pt x="19" y="3"/>
                  </a:lnTo>
                  <a:lnTo>
                    <a:pt x="7" y="6"/>
                  </a:lnTo>
                  <a:lnTo>
                    <a:pt x="0" y="19"/>
                  </a:lnTo>
                  <a:lnTo>
                    <a:pt x="4" y="31"/>
                  </a:lnTo>
                  <a:lnTo>
                    <a:pt x="7" y="43"/>
                  </a:lnTo>
                  <a:lnTo>
                    <a:pt x="20" y="50"/>
                  </a:lnTo>
                  <a:lnTo>
                    <a:pt x="32" y="47"/>
                  </a:lnTo>
                  <a:lnTo>
                    <a:pt x="44" y="43"/>
                  </a:lnTo>
                  <a:lnTo>
                    <a:pt x="51" y="31"/>
                  </a:lnTo>
                  <a:lnTo>
                    <a:pt x="47" y="19"/>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9" name="Picture 3375"/>
            <p:cNvPicPr>
              <a:picLocks noChangeAspect="1" noChangeArrowheads="1"/>
            </p:cNvPicPr>
            <p:nvPr/>
          </p:nvPicPr>
          <p:blipFill>
            <a:blip r:embed="rId23" cstate="print"/>
            <a:srcRect/>
            <a:stretch>
              <a:fillRect/>
            </a:stretch>
          </p:blipFill>
          <p:spPr bwMode="auto">
            <a:xfrm>
              <a:off x="6548" y="3143"/>
              <a:ext cx="51" cy="48"/>
            </a:xfrm>
            <a:prstGeom prst="rect">
              <a:avLst/>
            </a:prstGeom>
            <a:noFill/>
          </p:spPr>
        </p:pic>
        <p:sp>
          <p:nvSpPr>
            <p:cNvPr id="60" name="Freeform 3376"/>
            <p:cNvSpPr>
              <a:spLocks/>
            </p:cNvSpPr>
            <p:nvPr/>
          </p:nvSpPr>
          <p:spPr bwMode="auto">
            <a:xfrm>
              <a:off x="6548" y="3140"/>
              <a:ext cx="51" cy="51"/>
            </a:xfrm>
            <a:custGeom>
              <a:avLst/>
              <a:gdLst>
                <a:gd name="T0" fmla="*/ 47 w 51"/>
                <a:gd name="T1" fmla="*/ 3160 h 51"/>
                <a:gd name="T2" fmla="*/ 44 w 51"/>
                <a:gd name="T3" fmla="*/ 3148 h 51"/>
                <a:gd name="T4" fmla="*/ 31 w 51"/>
                <a:gd name="T5" fmla="*/ 3141 h 51"/>
                <a:gd name="T6" fmla="*/ 19 w 51"/>
                <a:gd name="T7" fmla="*/ 3144 h 51"/>
                <a:gd name="T8" fmla="*/ 7 w 51"/>
                <a:gd name="T9" fmla="*/ 3147 h 51"/>
                <a:gd name="T10" fmla="*/ 0 w 51"/>
                <a:gd name="T11" fmla="*/ 3160 h 51"/>
                <a:gd name="T12" fmla="*/ 4 w 51"/>
                <a:gd name="T13" fmla="*/ 3172 h 51"/>
                <a:gd name="T14" fmla="*/ 7 w 51"/>
                <a:gd name="T15" fmla="*/ 3184 h 51"/>
                <a:gd name="T16" fmla="*/ 20 w 51"/>
                <a:gd name="T17" fmla="*/ 3191 h 51"/>
                <a:gd name="T18" fmla="*/ 32 w 51"/>
                <a:gd name="T19" fmla="*/ 3188 h 51"/>
                <a:gd name="T20" fmla="*/ 44 w 51"/>
                <a:gd name="T21" fmla="*/ 3184 h 51"/>
                <a:gd name="T22" fmla="*/ 51 w 51"/>
                <a:gd name="T23" fmla="*/ 3172 h 51"/>
                <a:gd name="T24" fmla="*/ 47 w 51"/>
                <a:gd name="T25" fmla="*/ 316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51">
                  <a:moveTo>
                    <a:pt x="47" y="19"/>
                  </a:moveTo>
                  <a:lnTo>
                    <a:pt x="44" y="7"/>
                  </a:lnTo>
                  <a:lnTo>
                    <a:pt x="31" y="0"/>
                  </a:lnTo>
                  <a:lnTo>
                    <a:pt x="19" y="3"/>
                  </a:lnTo>
                  <a:lnTo>
                    <a:pt x="7" y="6"/>
                  </a:lnTo>
                  <a:lnTo>
                    <a:pt x="0" y="19"/>
                  </a:lnTo>
                  <a:lnTo>
                    <a:pt x="4" y="31"/>
                  </a:lnTo>
                  <a:lnTo>
                    <a:pt x="7" y="43"/>
                  </a:lnTo>
                  <a:lnTo>
                    <a:pt x="20" y="50"/>
                  </a:lnTo>
                  <a:lnTo>
                    <a:pt x="32" y="47"/>
                  </a:lnTo>
                  <a:lnTo>
                    <a:pt x="44" y="43"/>
                  </a:lnTo>
                  <a:lnTo>
                    <a:pt x="51" y="31"/>
                  </a:lnTo>
                  <a:lnTo>
                    <a:pt x="47" y="19"/>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1" name="Freeform 3377"/>
            <p:cNvSpPr>
              <a:spLocks/>
            </p:cNvSpPr>
            <p:nvPr/>
          </p:nvSpPr>
          <p:spPr bwMode="auto">
            <a:xfrm>
              <a:off x="6467" y="2609"/>
              <a:ext cx="488" cy="653"/>
            </a:xfrm>
            <a:custGeom>
              <a:avLst/>
              <a:gdLst>
                <a:gd name="T0" fmla="*/ 402 w 488"/>
                <a:gd name="T1" fmla="*/ 2831 h 653"/>
                <a:gd name="T2" fmla="*/ 213 w 488"/>
                <a:gd name="T3" fmla="*/ 2635 h 653"/>
                <a:gd name="T4" fmla="*/ 196 w 488"/>
                <a:gd name="T5" fmla="*/ 2621 h 653"/>
                <a:gd name="T6" fmla="*/ 175 w 488"/>
                <a:gd name="T7" fmla="*/ 2613 h 653"/>
                <a:gd name="T8" fmla="*/ 153 w 488"/>
                <a:gd name="T9" fmla="*/ 2609 h 653"/>
                <a:gd name="T10" fmla="*/ 130 w 488"/>
                <a:gd name="T11" fmla="*/ 2612 h 653"/>
                <a:gd name="T12" fmla="*/ 109 w 488"/>
                <a:gd name="T13" fmla="*/ 2622 h 653"/>
                <a:gd name="T14" fmla="*/ 91 w 488"/>
                <a:gd name="T15" fmla="*/ 2636 h 653"/>
                <a:gd name="T16" fmla="*/ 78 w 488"/>
                <a:gd name="T17" fmla="*/ 2654 h 653"/>
                <a:gd name="T18" fmla="*/ 71 w 488"/>
                <a:gd name="T19" fmla="*/ 2675 h 653"/>
                <a:gd name="T20" fmla="*/ 7 w 488"/>
                <a:gd name="T21" fmla="*/ 2959 h 653"/>
                <a:gd name="T22" fmla="*/ 6 w 488"/>
                <a:gd name="T23" fmla="*/ 2961 h 653"/>
                <a:gd name="T24" fmla="*/ 6 w 488"/>
                <a:gd name="T25" fmla="*/ 2964 h 653"/>
                <a:gd name="T26" fmla="*/ 5 w 488"/>
                <a:gd name="T27" fmla="*/ 2966 h 653"/>
                <a:gd name="T28" fmla="*/ 2 w 488"/>
                <a:gd name="T29" fmla="*/ 2980 h 653"/>
                <a:gd name="T30" fmla="*/ 3 w 488"/>
                <a:gd name="T31" fmla="*/ 2980 h 653"/>
                <a:gd name="T32" fmla="*/ 0 w 488"/>
                <a:gd name="T33" fmla="*/ 3005 h 653"/>
                <a:gd name="T34" fmla="*/ 0 w 488"/>
                <a:gd name="T35" fmla="*/ 3031 h 653"/>
                <a:gd name="T36" fmla="*/ 3 w 488"/>
                <a:gd name="T37" fmla="*/ 3057 h 653"/>
                <a:gd name="T38" fmla="*/ 41 w 488"/>
                <a:gd name="T39" fmla="*/ 3154 h 653"/>
                <a:gd name="T40" fmla="*/ 93 w 488"/>
                <a:gd name="T41" fmla="*/ 3209 h 653"/>
                <a:gd name="T42" fmla="*/ 158 w 488"/>
                <a:gd name="T43" fmla="*/ 3246 h 653"/>
                <a:gd name="T44" fmla="*/ 232 w 488"/>
                <a:gd name="T45" fmla="*/ 3262 h 653"/>
                <a:gd name="T46" fmla="*/ 309 w 488"/>
                <a:gd name="T47" fmla="*/ 3253 h 653"/>
                <a:gd name="T48" fmla="*/ 380 w 488"/>
                <a:gd name="T49" fmla="*/ 3220 h 653"/>
                <a:gd name="T50" fmla="*/ 435 w 488"/>
                <a:gd name="T51" fmla="*/ 3169 h 653"/>
                <a:gd name="T52" fmla="*/ 472 w 488"/>
                <a:gd name="T53" fmla="*/ 3103 h 653"/>
                <a:gd name="T54" fmla="*/ 488 w 488"/>
                <a:gd name="T55" fmla="*/ 3029 h 653"/>
                <a:gd name="T56" fmla="*/ 479 w 488"/>
                <a:gd name="T57" fmla="*/ 2951 h 653"/>
                <a:gd name="T58" fmla="*/ 466 w 488"/>
                <a:gd name="T59" fmla="*/ 2916 h 653"/>
                <a:gd name="T60" fmla="*/ 449 w 488"/>
                <a:gd name="T61" fmla="*/ 2884 h 653"/>
                <a:gd name="T62" fmla="*/ 427 w 488"/>
                <a:gd name="T63" fmla="*/ 2855 h 653"/>
                <a:gd name="T64" fmla="*/ 402 w 488"/>
                <a:gd name="T65" fmla="*/ 2831 h 6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8" h="653">
                  <a:moveTo>
                    <a:pt x="402" y="222"/>
                  </a:moveTo>
                  <a:lnTo>
                    <a:pt x="213" y="26"/>
                  </a:lnTo>
                  <a:lnTo>
                    <a:pt x="196" y="12"/>
                  </a:lnTo>
                  <a:lnTo>
                    <a:pt x="175" y="4"/>
                  </a:lnTo>
                  <a:lnTo>
                    <a:pt x="153" y="0"/>
                  </a:lnTo>
                  <a:lnTo>
                    <a:pt x="130" y="3"/>
                  </a:lnTo>
                  <a:lnTo>
                    <a:pt x="109" y="13"/>
                  </a:lnTo>
                  <a:lnTo>
                    <a:pt x="91" y="27"/>
                  </a:lnTo>
                  <a:lnTo>
                    <a:pt x="78" y="45"/>
                  </a:lnTo>
                  <a:lnTo>
                    <a:pt x="71" y="66"/>
                  </a:lnTo>
                  <a:lnTo>
                    <a:pt x="7" y="350"/>
                  </a:lnTo>
                  <a:lnTo>
                    <a:pt x="6" y="352"/>
                  </a:lnTo>
                  <a:lnTo>
                    <a:pt x="6" y="355"/>
                  </a:lnTo>
                  <a:lnTo>
                    <a:pt x="5" y="357"/>
                  </a:lnTo>
                  <a:lnTo>
                    <a:pt x="2" y="371"/>
                  </a:lnTo>
                  <a:lnTo>
                    <a:pt x="3" y="371"/>
                  </a:lnTo>
                  <a:lnTo>
                    <a:pt x="0" y="396"/>
                  </a:lnTo>
                  <a:lnTo>
                    <a:pt x="0" y="422"/>
                  </a:lnTo>
                  <a:lnTo>
                    <a:pt x="3" y="448"/>
                  </a:lnTo>
                  <a:lnTo>
                    <a:pt x="41" y="545"/>
                  </a:lnTo>
                  <a:lnTo>
                    <a:pt x="93" y="600"/>
                  </a:lnTo>
                  <a:lnTo>
                    <a:pt x="158" y="637"/>
                  </a:lnTo>
                  <a:lnTo>
                    <a:pt x="232" y="653"/>
                  </a:lnTo>
                  <a:lnTo>
                    <a:pt x="309" y="644"/>
                  </a:lnTo>
                  <a:lnTo>
                    <a:pt x="380" y="611"/>
                  </a:lnTo>
                  <a:lnTo>
                    <a:pt x="435" y="560"/>
                  </a:lnTo>
                  <a:lnTo>
                    <a:pt x="472" y="494"/>
                  </a:lnTo>
                  <a:lnTo>
                    <a:pt x="488" y="420"/>
                  </a:lnTo>
                  <a:lnTo>
                    <a:pt x="479" y="342"/>
                  </a:lnTo>
                  <a:lnTo>
                    <a:pt x="466" y="307"/>
                  </a:lnTo>
                  <a:lnTo>
                    <a:pt x="449" y="275"/>
                  </a:lnTo>
                  <a:lnTo>
                    <a:pt x="427" y="246"/>
                  </a:lnTo>
                  <a:lnTo>
                    <a:pt x="402" y="222"/>
                  </a:lnTo>
                </a:path>
              </a:pathLst>
            </a:custGeom>
            <a:noFill/>
            <a:ln w="660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2" name="Picture 3378"/>
            <p:cNvPicPr>
              <a:picLocks noChangeAspect="1" noChangeArrowheads="1"/>
            </p:cNvPicPr>
            <p:nvPr/>
          </p:nvPicPr>
          <p:blipFill>
            <a:blip r:embed="rId24" cstate="print"/>
            <a:srcRect/>
            <a:stretch>
              <a:fillRect/>
            </a:stretch>
          </p:blipFill>
          <p:spPr bwMode="auto">
            <a:xfrm>
              <a:off x="6904" y="2691"/>
              <a:ext cx="58" cy="115"/>
            </a:xfrm>
            <a:prstGeom prst="rect">
              <a:avLst/>
            </a:prstGeom>
            <a:noFill/>
          </p:spPr>
        </p:pic>
        <p:sp>
          <p:nvSpPr>
            <p:cNvPr id="63" name="Freeform 3379"/>
            <p:cNvSpPr>
              <a:spLocks/>
            </p:cNvSpPr>
            <p:nvPr/>
          </p:nvSpPr>
          <p:spPr bwMode="auto">
            <a:xfrm>
              <a:off x="6904" y="2690"/>
              <a:ext cx="58" cy="116"/>
            </a:xfrm>
            <a:custGeom>
              <a:avLst/>
              <a:gdLst>
                <a:gd name="T0" fmla="*/ 56 w 58"/>
                <a:gd name="T1" fmla="*/ 2792 h 116"/>
                <a:gd name="T2" fmla="*/ 32 w 58"/>
                <a:gd name="T3" fmla="*/ 2806 h 116"/>
                <a:gd name="T4" fmla="*/ 28 w 58"/>
                <a:gd name="T5" fmla="*/ 2804 h 116"/>
                <a:gd name="T6" fmla="*/ 27 w 58"/>
                <a:gd name="T7" fmla="*/ 2801 h 116"/>
                <a:gd name="T8" fmla="*/ 1 w 58"/>
                <a:gd name="T9" fmla="*/ 2705 h 116"/>
                <a:gd name="T10" fmla="*/ 0 w 58"/>
                <a:gd name="T11" fmla="*/ 2701 h 116"/>
                <a:gd name="T12" fmla="*/ 2 w 58"/>
                <a:gd name="T13" fmla="*/ 2697 h 116"/>
                <a:gd name="T14" fmla="*/ 5 w 58"/>
                <a:gd name="T15" fmla="*/ 2696 h 116"/>
                <a:gd name="T16" fmla="*/ 21 w 58"/>
                <a:gd name="T17" fmla="*/ 2692 h 116"/>
                <a:gd name="T18" fmla="*/ 25 w 58"/>
                <a:gd name="T19" fmla="*/ 2691 h 116"/>
                <a:gd name="T20" fmla="*/ 29 w 58"/>
                <a:gd name="T21" fmla="*/ 2693 h 116"/>
                <a:gd name="T22" fmla="*/ 30 w 58"/>
                <a:gd name="T23" fmla="*/ 2697 h 116"/>
                <a:gd name="T24" fmla="*/ 56 w 58"/>
                <a:gd name="T25" fmla="*/ 2792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116">
                  <a:moveTo>
                    <a:pt x="56" y="101"/>
                  </a:moveTo>
                  <a:lnTo>
                    <a:pt x="32" y="115"/>
                  </a:lnTo>
                  <a:lnTo>
                    <a:pt x="28" y="113"/>
                  </a:lnTo>
                  <a:lnTo>
                    <a:pt x="27" y="110"/>
                  </a:lnTo>
                  <a:lnTo>
                    <a:pt x="1" y="14"/>
                  </a:lnTo>
                  <a:lnTo>
                    <a:pt x="0" y="10"/>
                  </a:lnTo>
                  <a:lnTo>
                    <a:pt x="2" y="6"/>
                  </a:lnTo>
                  <a:lnTo>
                    <a:pt x="5" y="5"/>
                  </a:lnTo>
                  <a:lnTo>
                    <a:pt x="21" y="1"/>
                  </a:lnTo>
                  <a:lnTo>
                    <a:pt x="25" y="0"/>
                  </a:lnTo>
                  <a:lnTo>
                    <a:pt x="29" y="2"/>
                  </a:lnTo>
                  <a:lnTo>
                    <a:pt x="30" y="6"/>
                  </a:lnTo>
                  <a:lnTo>
                    <a:pt x="56" y="101"/>
                  </a:lnTo>
                </a:path>
              </a:pathLst>
            </a:custGeom>
            <a:noFill/>
            <a:ln w="660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4" name="Picture 3380"/>
            <p:cNvPicPr>
              <a:picLocks noChangeAspect="1" noChangeArrowheads="1"/>
            </p:cNvPicPr>
            <p:nvPr/>
          </p:nvPicPr>
          <p:blipFill>
            <a:blip r:embed="rId25" cstate="print"/>
            <a:srcRect/>
            <a:stretch>
              <a:fillRect/>
            </a:stretch>
          </p:blipFill>
          <p:spPr bwMode="auto">
            <a:xfrm>
              <a:off x="6933" y="2685"/>
              <a:ext cx="52" cy="114"/>
            </a:xfrm>
            <a:prstGeom prst="rect">
              <a:avLst/>
            </a:prstGeom>
            <a:noFill/>
          </p:spPr>
        </p:pic>
        <p:sp>
          <p:nvSpPr>
            <p:cNvPr id="65" name="Freeform 3381"/>
            <p:cNvSpPr>
              <a:spLocks/>
            </p:cNvSpPr>
            <p:nvPr/>
          </p:nvSpPr>
          <p:spPr bwMode="auto">
            <a:xfrm>
              <a:off x="6932" y="2684"/>
              <a:ext cx="52" cy="115"/>
            </a:xfrm>
            <a:custGeom>
              <a:avLst/>
              <a:gdLst>
                <a:gd name="T0" fmla="*/ 50 w 52"/>
                <a:gd name="T1" fmla="*/ 2787 h 115"/>
                <a:gd name="T2" fmla="*/ 51 w 52"/>
                <a:gd name="T3" fmla="*/ 2790 h 115"/>
                <a:gd name="T4" fmla="*/ 49 w 52"/>
                <a:gd name="T5" fmla="*/ 2794 h 115"/>
                <a:gd name="T6" fmla="*/ 45 w 52"/>
                <a:gd name="T7" fmla="*/ 2795 h 115"/>
                <a:gd name="T8" fmla="*/ 36 w 52"/>
                <a:gd name="T9" fmla="*/ 2798 h 115"/>
                <a:gd name="T10" fmla="*/ 1 w 52"/>
                <a:gd name="T11" fmla="*/ 2697 h 115"/>
                <a:gd name="T12" fmla="*/ 0 w 52"/>
                <a:gd name="T13" fmla="*/ 2693 h 115"/>
                <a:gd name="T14" fmla="*/ 2 w 52"/>
                <a:gd name="T15" fmla="*/ 2689 h 115"/>
                <a:gd name="T16" fmla="*/ 6 w 52"/>
                <a:gd name="T17" fmla="*/ 2688 h 115"/>
                <a:gd name="T18" fmla="*/ 15 w 52"/>
                <a:gd name="T19" fmla="*/ 2685 h 115"/>
                <a:gd name="T20" fmla="*/ 19 w 52"/>
                <a:gd name="T21" fmla="*/ 2684 h 115"/>
                <a:gd name="T22" fmla="*/ 23 w 52"/>
                <a:gd name="T23" fmla="*/ 2686 h 115"/>
                <a:gd name="T24" fmla="*/ 24 w 52"/>
                <a:gd name="T25" fmla="*/ 2690 h 115"/>
                <a:gd name="T26" fmla="*/ 50 w 52"/>
                <a:gd name="T27" fmla="*/ 278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115">
                  <a:moveTo>
                    <a:pt x="50" y="103"/>
                  </a:moveTo>
                  <a:lnTo>
                    <a:pt x="51" y="106"/>
                  </a:lnTo>
                  <a:lnTo>
                    <a:pt x="49" y="110"/>
                  </a:lnTo>
                  <a:lnTo>
                    <a:pt x="45" y="111"/>
                  </a:lnTo>
                  <a:lnTo>
                    <a:pt x="36" y="114"/>
                  </a:lnTo>
                  <a:lnTo>
                    <a:pt x="1" y="13"/>
                  </a:lnTo>
                  <a:lnTo>
                    <a:pt x="0" y="9"/>
                  </a:lnTo>
                  <a:lnTo>
                    <a:pt x="2" y="5"/>
                  </a:lnTo>
                  <a:lnTo>
                    <a:pt x="6" y="4"/>
                  </a:lnTo>
                  <a:lnTo>
                    <a:pt x="15" y="1"/>
                  </a:lnTo>
                  <a:lnTo>
                    <a:pt x="19" y="0"/>
                  </a:lnTo>
                  <a:lnTo>
                    <a:pt x="23" y="2"/>
                  </a:lnTo>
                  <a:lnTo>
                    <a:pt x="24" y="6"/>
                  </a:lnTo>
                  <a:lnTo>
                    <a:pt x="50" y="103"/>
                  </a:lnTo>
                </a:path>
              </a:pathLst>
            </a:custGeom>
            <a:noFill/>
            <a:ln w="66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6" name="Picture 3382"/>
            <p:cNvPicPr>
              <a:picLocks noChangeAspect="1" noChangeArrowheads="1"/>
            </p:cNvPicPr>
            <p:nvPr/>
          </p:nvPicPr>
          <p:blipFill>
            <a:blip r:embed="rId26" cstate="print"/>
            <a:srcRect/>
            <a:stretch>
              <a:fillRect/>
            </a:stretch>
          </p:blipFill>
          <p:spPr bwMode="auto">
            <a:xfrm>
              <a:off x="6960" y="2696"/>
              <a:ext cx="45" cy="42"/>
            </a:xfrm>
            <a:prstGeom prst="rect">
              <a:avLst/>
            </a:prstGeom>
            <a:noFill/>
          </p:spPr>
        </p:pic>
        <p:sp>
          <p:nvSpPr>
            <p:cNvPr id="67" name="Freeform 3383"/>
            <p:cNvSpPr>
              <a:spLocks/>
            </p:cNvSpPr>
            <p:nvPr/>
          </p:nvSpPr>
          <p:spPr bwMode="auto">
            <a:xfrm>
              <a:off x="6960" y="2695"/>
              <a:ext cx="45" cy="43"/>
            </a:xfrm>
            <a:custGeom>
              <a:avLst/>
              <a:gdLst>
                <a:gd name="T0" fmla="*/ 37 w 45"/>
                <a:gd name="T1" fmla="*/ 2702 h 43"/>
                <a:gd name="T2" fmla="*/ 36 w 45"/>
                <a:gd name="T3" fmla="*/ 2698 h 43"/>
                <a:gd name="T4" fmla="*/ 32 w 45"/>
                <a:gd name="T5" fmla="*/ 2696 h 43"/>
                <a:gd name="T6" fmla="*/ 28 w 45"/>
                <a:gd name="T7" fmla="*/ 2697 h 43"/>
                <a:gd name="T8" fmla="*/ 6 w 45"/>
                <a:gd name="T9" fmla="*/ 2703 h 43"/>
                <a:gd name="T10" fmla="*/ 2 w 45"/>
                <a:gd name="T11" fmla="*/ 2704 h 43"/>
                <a:gd name="T12" fmla="*/ 0 w 45"/>
                <a:gd name="T13" fmla="*/ 2708 h 43"/>
                <a:gd name="T14" fmla="*/ 1 w 45"/>
                <a:gd name="T15" fmla="*/ 2712 h 43"/>
                <a:gd name="T16" fmla="*/ 8 w 45"/>
                <a:gd name="T17" fmla="*/ 2738 h 43"/>
                <a:gd name="T18" fmla="*/ 44 w 45"/>
                <a:gd name="T19" fmla="*/ 2728 h 43"/>
                <a:gd name="T20" fmla="*/ 37 w 45"/>
                <a:gd name="T21" fmla="*/ 2702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43">
                  <a:moveTo>
                    <a:pt x="37" y="6"/>
                  </a:moveTo>
                  <a:lnTo>
                    <a:pt x="36" y="2"/>
                  </a:lnTo>
                  <a:lnTo>
                    <a:pt x="32" y="0"/>
                  </a:lnTo>
                  <a:lnTo>
                    <a:pt x="28" y="1"/>
                  </a:lnTo>
                  <a:lnTo>
                    <a:pt x="6" y="7"/>
                  </a:lnTo>
                  <a:lnTo>
                    <a:pt x="2" y="8"/>
                  </a:lnTo>
                  <a:lnTo>
                    <a:pt x="0" y="12"/>
                  </a:lnTo>
                  <a:lnTo>
                    <a:pt x="1" y="16"/>
                  </a:lnTo>
                  <a:lnTo>
                    <a:pt x="8" y="42"/>
                  </a:lnTo>
                  <a:lnTo>
                    <a:pt x="44" y="32"/>
                  </a:lnTo>
                  <a:lnTo>
                    <a:pt x="37" y="6"/>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8" name="Picture 3384"/>
            <p:cNvPicPr>
              <a:picLocks noChangeAspect="1" noChangeArrowheads="1"/>
            </p:cNvPicPr>
            <p:nvPr/>
          </p:nvPicPr>
          <p:blipFill>
            <a:blip r:embed="rId27" cstate="print"/>
            <a:srcRect/>
            <a:stretch>
              <a:fillRect/>
            </a:stretch>
          </p:blipFill>
          <p:spPr bwMode="auto">
            <a:xfrm>
              <a:off x="6969" y="2728"/>
              <a:ext cx="45" cy="44"/>
            </a:xfrm>
            <a:prstGeom prst="rect">
              <a:avLst/>
            </a:prstGeom>
            <a:noFill/>
          </p:spPr>
        </p:pic>
        <p:sp>
          <p:nvSpPr>
            <p:cNvPr id="69" name="Freeform 3385"/>
            <p:cNvSpPr>
              <a:spLocks/>
            </p:cNvSpPr>
            <p:nvPr/>
          </p:nvSpPr>
          <p:spPr bwMode="auto">
            <a:xfrm>
              <a:off x="6969" y="2728"/>
              <a:ext cx="45" cy="44"/>
            </a:xfrm>
            <a:custGeom>
              <a:avLst/>
              <a:gdLst>
                <a:gd name="T0" fmla="*/ 0 w 45"/>
                <a:gd name="T1" fmla="*/ 2738 h 44"/>
                <a:gd name="T2" fmla="*/ 8 w 45"/>
                <a:gd name="T3" fmla="*/ 2765 h 44"/>
                <a:gd name="T4" fmla="*/ 9 w 45"/>
                <a:gd name="T5" fmla="*/ 2769 h 44"/>
                <a:gd name="T6" fmla="*/ 13 w 45"/>
                <a:gd name="T7" fmla="*/ 2771 h 44"/>
                <a:gd name="T8" fmla="*/ 16 w 45"/>
                <a:gd name="T9" fmla="*/ 2770 h 44"/>
                <a:gd name="T10" fmla="*/ 39 w 45"/>
                <a:gd name="T11" fmla="*/ 2764 h 44"/>
                <a:gd name="T12" fmla="*/ 42 w 45"/>
                <a:gd name="T13" fmla="*/ 2763 h 44"/>
                <a:gd name="T14" fmla="*/ 45 w 45"/>
                <a:gd name="T15" fmla="*/ 2759 h 44"/>
                <a:gd name="T16" fmla="*/ 44 w 45"/>
                <a:gd name="T17" fmla="*/ 2755 h 44"/>
                <a:gd name="T18" fmla="*/ 36 w 45"/>
                <a:gd name="T19" fmla="*/ 2728 h 44"/>
                <a:gd name="T20" fmla="*/ 0 w 45"/>
                <a:gd name="T21" fmla="*/ 2738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44">
                  <a:moveTo>
                    <a:pt x="0" y="10"/>
                  </a:moveTo>
                  <a:lnTo>
                    <a:pt x="8" y="37"/>
                  </a:lnTo>
                  <a:lnTo>
                    <a:pt x="9" y="41"/>
                  </a:lnTo>
                  <a:lnTo>
                    <a:pt x="13" y="43"/>
                  </a:lnTo>
                  <a:lnTo>
                    <a:pt x="16" y="42"/>
                  </a:lnTo>
                  <a:lnTo>
                    <a:pt x="39" y="36"/>
                  </a:lnTo>
                  <a:lnTo>
                    <a:pt x="42" y="35"/>
                  </a:lnTo>
                  <a:lnTo>
                    <a:pt x="45" y="31"/>
                  </a:lnTo>
                  <a:lnTo>
                    <a:pt x="44" y="27"/>
                  </a:lnTo>
                  <a:lnTo>
                    <a:pt x="36" y="0"/>
                  </a:lnTo>
                  <a:lnTo>
                    <a:pt x="0" y="10"/>
                  </a:lnTo>
                </a:path>
              </a:pathLst>
            </a:custGeom>
            <a:noFill/>
            <a:ln w="661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Rectangle 3386"/>
            <p:cNvSpPr>
              <a:spLocks noChangeArrowheads="1"/>
            </p:cNvSpPr>
            <p:nvPr/>
          </p:nvSpPr>
          <p:spPr bwMode="auto">
            <a:xfrm>
              <a:off x="6251" y="2025"/>
              <a:ext cx="40" cy="151"/>
            </a:xfrm>
            <a:prstGeom prst="rect">
              <a:avLst/>
            </a:prstGeom>
            <a:noFill/>
            <a:ln w="659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3387"/>
            <p:cNvSpPr>
              <a:spLocks/>
            </p:cNvSpPr>
            <p:nvPr/>
          </p:nvSpPr>
          <p:spPr bwMode="auto">
            <a:xfrm>
              <a:off x="5597" y="1423"/>
              <a:ext cx="337" cy="609"/>
            </a:xfrm>
            <a:custGeom>
              <a:avLst/>
              <a:gdLst>
                <a:gd name="T0" fmla="*/ 336 w 337"/>
                <a:gd name="T1" fmla="*/ 2032 h 609"/>
                <a:gd name="T2" fmla="*/ 296 w 337"/>
                <a:gd name="T3" fmla="*/ 2032 h 609"/>
                <a:gd name="T4" fmla="*/ 296 w 337"/>
                <a:gd name="T5" fmla="*/ 1703 h 609"/>
                <a:gd name="T6" fmla="*/ 289 w 337"/>
                <a:gd name="T7" fmla="*/ 1690 h 609"/>
                <a:gd name="T8" fmla="*/ 278 w 337"/>
                <a:gd name="T9" fmla="*/ 1683 h 609"/>
                <a:gd name="T10" fmla="*/ 26 w 337"/>
                <a:gd name="T11" fmla="*/ 1532 h 609"/>
                <a:gd name="T12" fmla="*/ 15 w 337"/>
                <a:gd name="T13" fmla="*/ 1523 h 609"/>
                <a:gd name="T14" fmla="*/ 7 w 337"/>
                <a:gd name="T15" fmla="*/ 1511 h 609"/>
                <a:gd name="T16" fmla="*/ 2 w 337"/>
                <a:gd name="T17" fmla="*/ 1498 h 609"/>
                <a:gd name="T18" fmla="*/ 0 w 337"/>
                <a:gd name="T19" fmla="*/ 1483 h 609"/>
                <a:gd name="T20" fmla="*/ 0 w 337"/>
                <a:gd name="T21" fmla="*/ 1423 h 609"/>
                <a:gd name="T22" fmla="*/ 40 w 337"/>
                <a:gd name="T23" fmla="*/ 1423 h 609"/>
                <a:gd name="T24" fmla="*/ 40 w 337"/>
                <a:gd name="T25" fmla="*/ 1489 h 609"/>
                <a:gd name="T26" fmla="*/ 43 w 337"/>
                <a:gd name="T27" fmla="*/ 1495 h 609"/>
                <a:gd name="T28" fmla="*/ 47 w 337"/>
                <a:gd name="T29" fmla="*/ 1498 h 609"/>
                <a:gd name="T30" fmla="*/ 300 w 337"/>
                <a:gd name="T31" fmla="*/ 1648 h 609"/>
                <a:gd name="T32" fmla="*/ 315 w 337"/>
                <a:gd name="T33" fmla="*/ 1662 h 609"/>
                <a:gd name="T34" fmla="*/ 326 w 337"/>
                <a:gd name="T35" fmla="*/ 1678 h 609"/>
                <a:gd name="T36" fmla="*/ 334 w 337"/>
                <a:gd name="T37" fmla="*/ 1697 h 609"/>
                <a:gd name="T38" fmla="*/ 336 w 337"/>
                <a:gd name="T39" fmla="*/ 1717 h 609"/>
                <a:gd name="T40" fmla="*/ 336 w 337"/>
                <a:gd name="T41" fmla="*/ 2032 h 6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7" h="609">
                  <a:moveTo>
                    <a:pt x="336" y="609"/>
                  </a:moveTo>
                  <a:lnTo>
                    <a:pt x="296" y="609"/>
                  </a:lnTo>
                  <a:lnTo>
                    <a:pt x="296" y="280"/>
                  </a:lnTo>
                  <a:lnTo>
                    <a:pt x="289" y="267"/>
                  </a:lnTo>
                  <a:lnTo>
                    <a:pt x="278" y="260"/>
                  </a:lnTo>
                  <a:lnTo>
                    <a:pt x="26" y="109"/>
                  </a:lnTo>
                  <a:lnTo>
                    <a:pt x="15" y="100"/>
                  </a:lnTo>
                  <a:lnTo>
                    <a:pt x="7" y="88"/>
                  </a:lnTo>
                  <a:lnTo>
                    <a:pt x="2" y="75"/>
                  </a:lnTo>
                  <a:lnTo>
                    <a:pt x="0" y="60"/>
                  </a:lnTo>
                  <a:lnTo>
                    <a:pt x="0" y="0"/>
                  </a:lnTo>
                  <a:lnTo>
                    <a:pt x="40" y="0"/>
                  </a:lnTo>
                  <a:lnTo>
                    <a:pt x="40" y="66"/>
                  </a:lnTo>
                  <a:lnTo>
                    <a:pt x="43" y="72"/>
                  </a:lnTo>
                  <a:lnTo>
                    <a:pt x="47" y="75"/>
                  </a:lnTo>
                  <a:lnTo>
                    <a:pt x="300" y="225"/>
                  </a:lnTo>
                  <a:lnTo>
                    <a:pt x="315" y="239"/>
                  </a:lnTo>
                  <a:lnTo>
                    <a:pt x="326" y="255"/>
                  </a:lnTo>
                  <a:lnTo>
                    <a:pt x="334" y="274"/>
                  </a:lnTo>
                  <a:lnTo>
                    <a:pt x="336" y="294"/>
                  </a:lnTo>
                  <a:lnTo>
                    <a:pt x="336" y="609"/>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3388"/>
            <p:cNvSpPr>
              <a:spLocks/>
            </p:cNvSpPr>
            <p:nvPr/>
          </p:nvSpPr>
          <p:spPr bwMode="auto">
            <a:xfrm>
              <a:off x="5597" y="1423"/>
              <a:ext cx="337" cy="609"/>
            </a:xfrm>
            <a:custGeom>
              <a:avLst/>
              <a:gdLst>
                <a:gd name="T0" fmla="*/ 0 w 337"/>
                <a:gd name="T1" fmla="*/ 1423 h 609"/>
                <a:gd name="T2" fmla="*/ 0 w 337"/>
                <a:gd name="T3" fmla="*/ 1483 h 609"/>
                <a:gd name="T4" fmla="*/ 2 w 337"/>
                <a:gd name="T5" fmla="*/ 1498 h 609"/>
                <a:gd name="T6" fmla="*/ 66 w 337"/>
                <a:gd name="T7" fmla="*/ 1556 h 609"/>
                <a:gd name="T8" fmla="*/ 152 w 337"/>
                <a:gd name="T9" fmla="*/ 1607 h 609"/>
                <a:gd name="T10" fmla="*/ 239 w 337"/>
                <a:gd name="T11" fmla="*/ 1659 h 609"/>
                <a:gd name="T12" fmla="*/ 278 w 337"/>
                <a:gd name="T13" fmla="*/ 1683 h 609"/>
                <a:gd name="T14" fmla="*/ 289 w 337"/>
                <a:gd name="T15" fmla="*/ 1690 h 609"/>
                <a:gd name="T16" fmla="*/ 296 w 337"/>
                <a:gd name="T17" fmla="*/ 1703 h 609"/>
                <a:gd name="T18" fmla="*/ 296 w 337"/>
                <a:gd name="T19" fmla="*/ 1717 h 609"/>
                <a:gd name="T20" fmla="*/ 296 w 337"/>
                <a:gd name="T21" fmla="*/ 2032 h 609"/>
                <a:gd name="T22" fmla="*/ 336 w 337"/>
                <a:gd name="T23" fmla="*/ 2032 h 609"/>
                <a:gd name="T24" fmla="*/ 336 w 337"/>
                <a:gd name="T25" fmla="*/ 1717 h 609"/>
                <a:gd name="T26" fmla="*/ 300 w 337"/>
                <a:gd name="T27" fmla="*/ 1648 h 609"/>
                <a:gd name="T28" fmla="*/ 173 w 337"/>
                <a:gd name="T29" fmla="*/ 1573 h 609"/>
                <a:gd name="T30" fmla="*/ 87 w 337"/>
                <a:gd name="T31" fmla="*/ 1521 h 609"/>
                <a:gd name="T32" fmla="*/ 47 w 337"/>
                <a:gd name="T33" fmla="*/ 1498 h 609"/>
                <a:gd name="T34" fmla="*/ 43 w 337"/>
                <a:gd name="T35" fmla="*/ 1495 h 609"/>
                <a:gd name="T36" fmla="*/ 40 w 337"/>
                <a:gd name="T37" fmla="*/ 1489 h 609"/>
                <a:gd name="T38" fmla="*/ 40 w 337"/>
                <a:gd name="T39" fmla="*/ 1483 h 609"/>
                <a:gd name="T40" fmla="*/ 40 w 337"/>
                <a:gd name="T41" fmla="*/ 1423 h 609"/>
                <a:gd name="T42" fmla="*/ 0 w 337"/>
                <a:gd name="T43" fmla="*/ 1423 h 6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7" h="609">
                  <a:moveTo>
                    <a:pt x="0" y="0"/>
                  </a:moveTo>
                  <a:lnTo>
                    <a:pt x="0" y="60"/>
                  </a:lnTo>
                  <a:lnTo>
                    <a:pt x="2" y="75"/>
                  </a:lnTo>
                  <a:lnTo>
                    <a:pt x="66" y="133"/>
                  </a:lnTo>
                  <a:lnTo>
                    <a:pt x="152" y="184"/>
                  </a:lnTo>
                  <a:lnTo>
                    <a:pt x="239" y="236"/>
                  </a:lnTo>
                  <a:lnTo>
                    <a:pt x="278" y="260"/>
                  </a:lnTo>
                  <a:lnTo>
                    <a:pt x="289" y="267"/>
                  </a:lnTo>
                  <a:lnTo>
                    <a:pt x="296" y="280"/>
                  </a:lnTo>
                  <a:lnTo>
                    <a:pt x="296" y="294"/>
                  </a:lnTo>
                  <a:lnTo>
                    <a:pt x="296" y="609"/>
                  </a:lnTo>
                  <a:lnTo>
                    <a:pt x="336" y="609"/>
                  </a:lnTo>
                  <a:lnTo>
                    <a:pt x="336" y="294"/>
                  </a:lnTo>
                  <a:lnTo>
                    <a:pt x="300" y="225"/>
                  </a:lnTo>
                  <a:lnTo>
                    <a:pt x="173" y="150"/>
                  </a:lnTo>
                  <a:lnTo>
                    <a:pt x="87" y="98"/>
                  </a:lnTo>
                  <a:lnTo>
                    <a:pt x="47" y="75"/>
                  </a:lnTo>
                  <a:lnTo>
                    <a:pt x="43" y="72"/>
                  </a:lnTo>
                  <a:lnTo>
                    <a:pt x="40" y="66"/>
                  </a:lnTo>
                  <a:lnTo>
                    <a:pt x="40" y="60"/>
                  </a:lnTo>
                  <a:lnTo>
                    <a:pt x="40" y="0"/>
                  </a:lnTo>
                  <a:lnTo>
                    <a:pt x="0" y="0"/>
                  </a:lnTo>
                </a:path>
              </a:pathLst>
            </a:custGeom>
            <a:noFill/>
            <a:ln w="660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3389"/>
            <p:cNvSpPr>
              <a:spLocks/>
            </p:cNvSpPr>
            <p:nvPr/>
          </p:nvSpPr>
          <p:spPr bwMode="auto">
            <a:xfrm>
              <a:off x="5597" y="2169"/>
              <a:ext cx="337" cy="609"/>
            </a:xfrm>
            <a:custGeom>
              <a:avLst/>
              <a:gdLst>
                <a:gd name="T0" fmla="*/ 40 w 337"/>
                <a:gd name="T1" fmla="*/ 2779 h 609"/>
                <a:gd name="T2" fmla="*/ 0 w 337"/>
                <a:gd name="T3" fmla="*/ 2779 h 609"/>
                <a:gd name="T4" fmla="*/ 0 w 337"/>
                <a:gd name="T5" fmla="*/ 2719 h 609"/>
                <a:gd name="T6" fmla="*/ 278 w 337"/>
                <a:gd name="T7" fmla="*/ 2519 h 609"/>
                <a:gd name="T8" fmla="*/ 289 w 337"/>
                <a:gd name="T9" fmla="*/ 2512 h 609"/>
                <a:gd name="T10" fmla="*/ 296 w 337"/>
                <a:gd name="T11" fmla="*/ 2499 h 609"/>
                <a:gd name="T12" fmla="*/ 296 w 337"/>
                <a:gd name="T13" fmla="*/ 2170 h 609"/>
                <a:gd name="T14" fmla="*/ 336 w 337"/>
                <a:gd name="T15" fmla="*/ 2170 h 609"/>
                <a:gd name="T16" fmla="*/ 336 w 337"/>
                <a:gd name="T17" fmla="*/ 2484 h 609"/>
                <a:gd name="T18" fmla="*/ 334 w 337"/>
                <a:gd name="T19" fmla="*/ 2505 h 609"/>
                <a:gd name="T20" fmla="*/ 326 w 337"/>
                <a:gd name="T21" fmla="*/ 2524 h 609"/>
                <a:gd name="T22" fmla="*/ 315 w 337"/>
                <a:gd name="T23" fmla="*/ 2540 h 609"/>
                <a:gd name="T24" fmla="*/ 300 w 337"/>
                <a:gd name="T25" fmla="*/ 2553 h 609"/>
                <a:gd name="T26" fmla="*/ 47 w 337"/>
                <a:gd name="T27" fmla="*/ 2704 h 609"/>
                <a:gd name="T28" fmla="*/ 43 w 337"/>
                <a:gd name="T29" fmla="*/ 2707 h 609"/>
                <a:gd name="T30" fmla="*/ 40 w 337"/>
                <a:gd name="T31" fmla="*/ 2713 h 609"/>
                <a:gd name="T32" fmla="*/ 40 w 337"/>
                <a:gd name="T33" fmla="*/ 2779 h 6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7" h="609">
                  <a:moveTo>
                    <a:pt x="40" y="609"/>
                  </a:moveTo>
                  <a:lnTo>
                    <a:pt x="0" y="609"/>
                  </a:lnTo>
                  <a:lnTo>
                    <a:pt x="0" y="549"/>
                  </a:lnTo>
                  <a:lnTo>
                    <a:pt x="278" y="349"/>
                  </a:lnTo>
                  <a:lnTo>
                    <a:pt x="289" y="342"/>
                  </a:lnTo>
                  <a:lnTo>
                    <a:pt x="296" y="329"/>
                  </a:lnTo>
                  <a:lnTo>
                    <a:pt x="296" y="0"/>
                  </a:lnTo>
                  <a:lnTo>
                    <a:pt x="336" y="0"/>
                  </a:lnTo>
                  <a:lnTo>
                    <a:pt x="336" y="314"/>
                  </a:lnTo>
                  <a:lnTo>
                    <a:pt x="334" y="335"/>
                  </a:lnTo>
                  <a:lnTo>
                    <a:pt x="326" y="354"/>
                  </a:lnTo>
                  <a:lnTo>
                    <a:pt x="315" y="370"/>
                  </a:lnTo>
                  <a:lnTo>
                    <a:pt x="300" y="383"/>
                  </a:lnTo>
                  <a:lnTo>
                    <a:pt x="47" y="534"/>
                  </a:lnTo>
                  <a:lnTo>
                    <a:pt x="43" y="537"/>
                  </a:lnTo>
                  <a:lnTo>
                    <a:pt x="40" y="543"/>
                  </a:lnTo>
                  <a:lnTo>
                    <a:pt x="40" y="609"/>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3390"/>
            <p:cNvSpPr>
              <a:spLocks/>
            </p:cNvSpPr>
            <p:nvPr/>
          </p:nvSpPr>
          <p:spPr bwMode="auto">
            <a:xfrm>
              <a:off x="5597" y="2169"/>
              <a:ext cx="337" cy="609"/>
            </a:xfrm>
            <a:custGeom>
              <a:avLst/>
              <a:gdLst>
                <a:gd name="T0" fmla="*/ 0 w 337"/>
                <a:gd name="T1" fmla="*/ 2779 h 609"/>
                <a:gd name="T2" fmla="*/ 0 w 337"/>
                <a:gd name="T3" fmla="*/ 2719 h 609"/>
                <a:gd name="T4" fmla="*/ 2 w 337"/>
                <a:gd name="T5" fmla="*/ 2704 h 609"/>
                <a:gd name="T6" fmla="*/ 66 w 337"/>
                <a:gd name="T7" fmla="*/ 2646 h 609"/>
                <a:gd name="T8" fmla="*/ 152 w 337"/>
                <a:gd name="T9" fmla="*/ 2594 h 609"/>
                <a:gd name="T10" fmla="*/ 239 w 337"/>
                <a:gd name="T11" fmla="*/ 2543 h 609"/>
                <a:gd name="T12" fmla="*/ 278 w 337"/>
                <a:gd name="T13" fmla="*/ 2519 h 609"/>
                <a:gd name="T14" fmla="*/ 289 w 337"/>
                <a:gd name="T15" fmla="*/ 2512 h 609"/>
                <a:gd name="T16" fmla="*/ 296 w 337"/>
                <a:gd name="T17" fmla="*/ 2499 h 609"/>
                <a:gd name="T18" fmla="*/ 296 w 337"/>
                <a:gd name="T19" fmla="*/ 2484 h 609"/>
                <a:gd name="T20" fmla="*/ 296 w 337"/>
                <a:gd name="T21" fmla="*/ 2170 h 609"/>
                <a:gd name="T22" fmla="*/ 336 w 337"/>
                <a:gd name="T23" fmla="*/ 2170 h 609"/>
                <a:gd name="T24" fmla="*/ 336 w 337"/>
                <a:gd name="T25" fmla="*/ 2484 h 609"/>
                <a:gd name="T26" fmla="*/ 300 w 337"/>
                <a:gd name="T27" fmla="*/ 2553 h 609"/>
                <a:gd name="T28" fmla="*/ 173 w 337"/>
                <a:gd name="T29" fmla="*/ 2629 h 609"/>
                <a:gd name="T30" fmla="*/ 87 w 337"/>
                <a:gd name="T31" fmla="*/ 2681 h 609"/>
                <a:gd name="T32" fmla="*/ 47 w 337"/>
                <a:gd name="T33" fmla="*/ 2704 h 609"/>
                <a:gd name="T34" fmla="*/ 43 w 337"/>
                <a:gd name="T35" fmla="*/ 2707 h 609"/>
                <a:gd name="T36" fmla="*/ 40 w 337"/>
                <a:gd name="T37" fmla="*/ 2713 h 609"/>
                <a:gd name="T38" fmla="*/ 40 w 337"/>
                <a:gd name="T39" fmla="*/ 2719 h 609"/>
                <a:gd name="T40" fmla="*/ 40 w 337"/>
                <a:gd name="T41" fmla="*/ 2779 h 609"/>
                <a:gd name="T42" fmla="*/ 0 w 337"/>
                <a:gd name="T43" fmla="*/ 2779 h 6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7" h="609">
                  <a:moveTo>
                    <a:pt x="0" y="609"/>
                  </a:moveTo>
                  <a:lnTo>
                    <a:pt x="0" y="549"/>
                  </a:lnTo>
                  <a:lnTo>
                    <a:pt x="2" y="534"/>
                  </a:lnTo>
                  <a:lnTo>
                    <a:pt x="66" y="476"/>
                  </a:lnTo>
                  <a:lnTo>
                    <a:pt x="152" y="424"/>
                  </a:lnTo>
                  <a:lnTo>
                    <a:pt x="239" y="373"/>
                  </a:lnTo>
                  <a:lnTo>
                    <a:pt x="278" y="349"/>
                  </a:lnTo>
                  <a:lnTo>
                    <a:pt x="289" y="342"/>
                  </a:lnTo>
                  <a:lnTo>
                    <a:pt x="296" y="329"/>
                  </a:lnTo>
                  <a:lnTo>
                    <a:pt x="296" y="314"/>
                  </a:lnTo>
                  <a:lnTo>
                    <a:pt x="296" y="0"/>
                  </a:lnTo>
                  <a:lnTo>
                    <a:pt x="336" y="0"/>
                  </a:lnTo>
                  <a:lnTo>
                    <a:pt x="336" y="314"/>
                  </a:lnTo>
                  <a:lnTo>
                    <a:pt x="300" y="383"/>
                  </a:lnTo>
                  <a:lnTo>
                    <a:pt x="173" y="459"/>
                  </a:lnTo>
                  <a:lnTo>
                    <a:pt x="87" y="511"/>
                  </a:lnTo>
                  <a:lnTo>
                    <a:pt x="47" y="534"/>
                  </a:lnTo>
                  <a:lnTo>
                    <a:pt x="43" y="537"/>
                  </a:lnTo>
                  <a:lnTo>
                    <a:pt x="40" y="543"/>
                  </a:lnTo>
                  <a:lnTo>
                    <a:pt x="40" y="549"/>
                  </a:lnTo>
                  <a:lnTo>
                    <a:pt x="40" y="609"/>
                  </a:lnTo>
                  <a:lnTo>
                    <a:pt x="0" y="609"/>
                  </a:lnTo>
                </a:path>
              </a:pathLst>
            </a:custGeom>
            <a:noFill/>
            <a:ln w="660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5" name="Picture 3391"/>
            <p:cNvPicPr>
              <a:picLocks noChangeAspect="1" noChangeArrowheads="1"/>
            </p:cNvPicPr>
            <p:nvPr/>
          </p:nvPicPr>
          <p:blipFill>
            <a:blip r:embed="rId28" cstate="print"/>
            <a:srcRect/>
            <a:stretch>
              <a:fillRect/>
            </a:stretch>
          </p:blipFill>
          <p:spPr bwMode="auto">
            <a:xfrm>
              <a:off x="5510" y="2044"/>
              <a:ext cx="742" cy="112"/>
            </a:xfrm>
            <a:prstGeom prst="rect">
              <a:avLst/>
            </a:prstGeom>
            <a:noFill/>
          </p:spPr>
        </p:pic>
        <p:pic>
          <p:nvPicPr>
            <p:cNvPr id="76" name="Picture 3392"/>
            <p:cNvPicPr>
              <a:picLocks noChangeAspect="1" noChangeArrowheads="1"/>
            </p:cNvPicPr>
            <p:nvPr/>
          </p:nvPicPr>
          <p:blipFill>
            <a:blip r:embed="rId29" cstate="print"/>
            <a:srcRect/>
            <a:stretch>
              <a:fillRect/>
            </a:stretch>
          </p:blipFill>
          <p:spPr bwMode="auto">
            <a:xfrm>
              <a:off x="4249" y="263"/>
              <a:ext cx="2741" cy="3236"/>
            </a:xfrm>
            <a:prstGeom prst="rect">
              <a:avLst/>
            </a:prstGeom>
            <a:noFill/>
          </p:spPr>
        </p:pic>
        <p:pic>
          <p:nvPicPr>
            <p:cNvPr id="77" name="Picture 3393"/>
            <p:cNvPicPr>
              <a:picLocks noChangeAspect="1" noChangeArrowheads="1"/>
            </p:cNvPicPr>
            <p:nvPr/>
          </p:nvPicPr>
          <p:blipFill>
            <a:blip r:embed="rId30" cstate="print"/>
            <a:srcRect/>
            <a:stretch>
              <a:fillRect/>
            </a:stretch>
          </p:blipFill>
          <p:spPr bwMode="auto">
            <a:xfrm>
              <a:off x="4875" y="2058"/>
              <a:ext cx="466" cy="84"/>
            </a:xfrm>
            <a:prstGeom prst="rect">
              <a:avLst/>
            </a:prstGeom>
            <a:noFill/>
          </p:spPr>
        </p:pic>
        <p:sp>
          <p:nvSpPr>
            <p:cNvPr id="78" name="Rectangle 3394"/>
            <p:cNvSpPr>
              <a:spLocks noChangeArrowheads="1"/>
            </p:cNvSpPr>
            <p:nvPr/>
          </p:nvSpPr>
          <p:spPr bwMode="auto">
            <a:xfrm>
              <a:off x="4875" y="2058"/>
              <a:ext cx="466" cy="84"/>
            </a:xfrm>
            <a:prstGeom prst="rect">
              <a:avLst/>
            </a:prstGeom>
            <a:noFill/>
            <a:ln w="662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9" name="AutoShape 3395"/>
            <p:cNvSpPr>
              <a:spLocks/>
            </p:cNvSpPr>
            <p:nvPr/>
          </p:nvSpPr>
          <p:spPr bwMode="auto">
            <a:xfrm>
              <a:off x="4529" y="587"/>
              <a:ext cx="37" cy="29"/>
            </a:xfrm>
            <a:custGeom>
              <a:avLst/>
              <a:gdLst>
                <a:gd name="T0" fmla="*/ 4 w 37"/>
                <a:gd name="T1" fmla="*/ 612 h 29"/>
                <a:gd name="T2" fmla="*/ 0 w 37"/>
                <a:gd name="T3" fmla="*/ 608 h 29"/>
                <a:gd name="T4" fmla="*/ 21 w 37"/>
                <a:gd name="T5" fmla="*/ 587 h 29"/>
                <a:gd name="T6" fmla="*/ 28 w 37"/>
                <a:gd name="T7" fmla="*/ 594 h 29"/>
                <a:gd name="T8" fmla="*/ 22 w 37"/>
                <a:gd name="T9" fmla="*/ 594 h 29"/>
                <a:gd name="T10" fmla="*/ 15 w 37"/>
                <a:gd name="T11" fmla="*/ 601 h 29"/>
                <a:gd name="T12" fmla="*/ 18 w 37"/>
                <a:gd name="T13" fmla="*/ 604 h 29"/>
                <a:gd name="T14" fmla="*/ 12 w 37"/>
                <a:gd name="T15" fmla="*/ 604 h 29"/>
                <a:gd name="T16" fmla="*/ 4 w 37"/>
                <a:gd name="T17" fmla="*/ 612 h 29"/>
                <a:gd name="T18" fmla="*/ 32 w 37"/>
                <a:gd name="T19" fmla="*/ 609 h 29"/>
                <a:gd name="T20" fmla="*/ 25 w 37"/>
                <a:gd name="T21" fmla="*/ 609 h 29"/>
                <a:gd name="T22" fmla="*/ 30 w 37"/>
                <a:gd name="T23" fmla="*/ 603 h 29"/>
                <a:gd name="T24" fmla="*/ 29 w 37"/>
                <a:gd name="T25" fmla="*/ 601 h 29"/>
                <a:gd name="T26" fmla="*/ 22 w 37"/>
                <a:gd name="T27" fmla="*/ 594 h 29"/>
                <a:gd name="T28" fmla="*/ 28 w 37"/>
                <a:gd name="T29" fmla="*/ 594 h 29"/>
                <a:gd name="T30" fmla="*/ 36 w 37"/>
                <a:gd name="T31" fmla="*/ 602 h 29"/>
                <a:gd name="T32" fmla="*/ 34 w 37"/>
                <a:gd name="T33" fmla="*/ 607 h 29"/>
                <a:gd name="T34" fmla="*/ 32 w 37"/>
                <a:gd name="T35" fmla="*/ 609 h 29"/>
                <a:gd name="T36" fmla="*/ 23 w 37"/>
                <a:gd name="T37" fmla="*/ 615 h 29"/>
                <a:gd name="T38" fmla="*/ 18 w 37"/>
                <a:gd name="T39" fmla="*/ 609 h 29"/>
                <a:gd name="T40" fmla="*/ 12 w 37"/>
                <a:gd name="T41" fmla="*/ 604 h 29"/>
                <a:gd name="T42" fmla="*/ 18 w 37"/>
                <a:gd name="T43" fmla="*/ 604 h 29"/>
                <a:gd name="T44" fmla="*/ 22 w 37"/>
                <a:gd name="T45" fmla="*/ 608 h 29"/>
                <a:gd name="T46" fmla="*/ 25 w 37"/>
                <a:gd name="T47" fmla="*/ 609 h 29"/>
                <a:gd name="T48" fmla="*/ 32 w 37"/>
                <a:gd name="T49" fmla="*/ 609 h 29"/>
                <a:gd name="T50" fmla="*/ 29 w 37"/>
                <a:gd name="T51" fmla="*/ 613 h 29"/>
                <a:gd name="T52" fmla="*/ 23 w 37"/>
                <a:gd name="T53" fmla="*/ 615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29">
                  <a:moveTo>
                    <a:pt x="4" y="25"/>
                  </a:moveTo>
                  <a:lnTo>
                    <a:pt x="0" y="21"/>
                  </a:lnTo>
                  <a:lnTo>
                    <a:pt x="21" y="0"/>
                  </a:lnTo>
                  <a:lnTo>
                    <a:pt x="28" y="7"/>
                  </a:lnTo>
                  <a:lnTo>
                    <a:pt x="22" y="7"/>
                  </a:lnTo>
                  <a:lnTo>
                    <a:pt x="15" y="14"/>
                  </a:lnTo>
                  <a:lnTo>
                    <a:pt x="18" y="17"/>
                  </a:lnTo>
                  <a:lnTo>
                    <a:pt x="12" y="17"/>
                  </a:lnTo>
                  <a:lnTo>
                    <a:pt x="4" y="25"/>
                  </a:lnTo>
                  <a:close/>
                  <a:moveTo>
                    <a:pt x="32" y="22"/>
                  </a:moveTo>
                  <a:lnTo>
                    <a:pt x="25" y="22"/>
                  </a:lnTo>
                  <a:lnTo>
                    <a:pt x="30" y="16"/>
                  </a:lnTo>
                  <a:lnTo>
                    <a:pt x="29" y="14"/>
                  </a:lnTo>
                  <a:lnTo>
                    <a:pt x="22" y="7"/>
                  </a:lnTo>
                  <a:lnTo>
                    <a:pt x="28" y="7"/>
                  </a:lnTo>
                  <a:lnTo>
                    <a:pt x="36" y="15"/>
                  </a:lnTo>
                  <a:lnTo>
                    <a:pt x="34" y="20"/>
                  </a:lnTo>
                  <a:lnTo>
                    <a:pt x="32" y="22"/>
                  </a:lnTo>
                  <a:close/>
                  <a:moveTo>
                    <a:pt x="23" y="28"/>
                  </a:moveTo>
                  <a:lnTo>
                    <a:pt x="18" y="22"/>
                  </a:lnTo>
                  <a:lnTo>
                    <a:pt x="12" y="17"/>
                  </a:lnTo>
                  <a:lnTo>
                    <a:pt x="18" y="17"/>
                  </a:lnTo>
                  <a:lnTo>
                    <a:pt x="22" y="21"/>
                  </a:lnTo>
                  <a:lnTo>
                    <a:pt x="25" y="22"/>
                  </a:lnTo>
                  <a:lnTo>
                    <a:pt x="32" y="22"/>
                  </a:lnTo>
                  <a:lnTo>
                    <a:pt x="29" y="26"/>
                  </a:lnTo>
                  <a:lnTo>
                    <a:pt x="23" y="2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0" name="AutoShape 3396"/>
            <p:cNvSpPr>
              <a:spLocks/>
            </p:cNvSpPr>
            <p:nvPr/>
          </p:nvSpPr>
          <p:spPr bwMode="auto">
            <a:xfrm>
              <a:off x="4550" y="606"/>
              <a:ext cx="37" cy="37"/>
            </a:xfrm>
            <a:custGeom>
              <a:avLst/>
              <a:gdLst>
                <a:gd name="T0" fmla="*/ 17 w 37"/>
                <a:gd name="T1" fmla="*/ 643 h 37"/>
                <a:gd name="T2" fmla="*/ 11 w 37"/>
                <a:gd name="T3" fmla="*/ 642 h 37"/>
                <a:gd name="T4" fmla="*/ 1 w 37"/>
                <a:gd name="T5" fmla="*/ 631 h 37"/>
                <a:gd name="T6" fmla="*/ 0 w 37"/>
                <a:gd name="T7" fmla="*/ 625 h 37"/>
                <a:gd name="T8" fmla="*/ 19 w 37"/>
                <a:gd name="T9" fmla="*/ 606 h 37"/>
                <a:gd name="T10" fmla="*/ 22 w 37"/>
                <a:gd name="T11" fmla="*/ 610 h 37"/>
                <a:gd name="T12" fmla="*/ 7 w 37"/>
                <a:gd name="T13" fmla="*/ 625 h 37"/>
                <a:gd name="T14" fmla="*/ 4 w 37"/>
                <a:gd name="T15" fmla="*/ 629 h 37"/>
                <a:gd name="T16" fmla="*/ 14 w 37"/>
                <a:gd name="T17" fmla="*/ 638 h 37"/>
                <a:gd name="T18" fmla="*/ 21 w 37"/>
                <a:gd name="T19" fmla="*/ 638 h 37"/>
                <a:gd name="T20" fmla="*/ 17 w 37"/>
                <a:gd name="T21" fmla="*/ 643 h 37"/>
                <a:gd name="T22" fmla="*/ 21 w 37"/>
                <a:gd name="T23" fmla="*/ 638 h 37"/>
                <a:gd name="T24" fmla="*/ 14 w 37"/>
                <a:gd name="T25" fmla="*/ 638 h 37"/>
                <a:gd name="T26" fmla="*/ 17 w 37"/>
                <a:gd name="T27" fmla="*/ 635 h 37"/>
                <a:gd name="T28" fmla="*/ 32 w 37"/>
                <a:gd name="T29" fmla="*/ 620 h 37"/>
                <a:gd name="T30" fmla="*/ 36 w 37"/>
                <a:gd name="T31" fmla="*/ 624 h 37"/>
                <a:gd name="T32" fmla="*/ 21 w 37"/>
                <a:gd name="T33" fmla="*/ 638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7">
                  <a:moveTo>
                    <a:pt x="17" y="37"/>
                  </a:moveTo>
                  <a:lnTo>
                    <a:pt x="11" y="36"/>
                  </a:lnTo>
                  <a:lnTo>
                    <a:pt x="1" y="25"/>
                  </a:lnTo>
                  <a:lnTo>
                    <a:pt x="0" y="19"/>
                  </a:lnTo>
                  <a:lnTo>
                    <a:pt x="19" y="0"/>
                  </a:lnTo>
                  <a:lnTo>
                    <a:pt x="22" y="4"/>
                  </a:lnTo>
                  <a:lnTo>
                    <a:pt x="7" y="19"/>
                  </a:lnTo>
                  <a:lnTo>
                    <a:pt x="4" y="23"/>
                  </a:lnTo>
                  <a:lnTo>
                    <a:pt x="14" y="32"/>
                  </a:lnTo>
                  <a:lnTo>
                    <a:pt x="21" y="32"/>
                  </a:lnTo>
                  <a:lnTo>
                    <a:pt x="17" y="37"/>
                  </a:lnTo>
                  <a:close/>
                  <a:moveTo>
                    <a:pt x="21" y="32"/>
                  </a:moveTo>
                  <a:lnTo>
                    <a:pt x="14" y="32"/>
                  </a:lnTo>
                  <a:lnTo>
                    <a:pt x="17" y="29"/>
                  </a:lnTo>
                  <a:lnTo>
                    <a:pt x="32" y="14"/>
                  </a:lnTo>
                  <a:lnTo>
                    <a:pt x="36" y="18"/>
                  </a:lnTo>
                  <a:lnTo>
                    <a:pt x="21" y="3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1" name="AutoShape 3397"/>
            <p:cNvSpPr>
              <a:spLocks/>
            </p:cNvSpPr>
            <p:nvPr/>
          </p:nvSpPr>
          <p:spPr bwMode="auto">
            <a:xfrm>
              <a:off x="4570" y="628"/>
              <a:ext cx="34" cy="35"/>
            </a:xfrm>
            <a:custGeom>
              <a:avLst/>
              <a:gdLst>
                <a:gd name="T0" fmla="*/ 22 w 34"/>
                <a:gd name="T1" fmla="*/ 658 h 35"/>
                <a:gd name="T2" fmla="*/ 12 w 34"/>
                <a:gd name="T3" fmla="*/ 658 h 35"/>
                <a:gd name="T4" fmla="*/ 15 w 34"/>
                <a:gd name="T5" fmla="*/ 657 h 35"/>
                <a:gd name="T6" fmla="*/ 18 w 34"/>
                <a:gd name="T7" fmla="*/ 654 h 35"/>
                <a:gd name="T8" fmla="*/ 18 w 34"/>
                <a:gd name="T9" fmla="*/ 653 h 35"/>
                <a:gd name="T10" fmla="*/ 18 w 34"/>
                <a:gd name="T11" fmla="*/ 652 h 35"/>
                <a:gd name="T12" fmla="*/ 17 w 34"/>
                <a:gd name="T13" fmla="*/ 649 h 35"/>
                <a:gd name="T14" fmla="*/ 15 w 34"/>
                <a:gd name="T15" fmla="*/ 647 h 35"/>
                <a:gd name="T16" fmla="*/ 11 w 34"/>
                <a:gd name="T17" fmla="*/ 639 h 35"/>
                <a:gd name="T18" fmla="*/ 12 w 34"/>
                <a:gd name="T19" fmla="*/ 635 h 35"/>
                <a:gd name="T20" fmla="*/ 18 w 34"/>
                <a:gd name="T21" fmla="*/ 629 h 35"/>
                <a:gd name="T22" fmla="*/ 24 w 34"/>
                <a:gd name="T23" fmla="*/ 631 h 35"/>
                <a:gd name="T24" fmla="*/ 27 w 34"/>
                <a:gd name="T25" fmla="*/ 634 h 35"/>
                <a:gd name="T26" fmla="*/ 20 w 34"/>
                <a:gd name="T27" fmla="*/ 634 h 35"/>
                <a:gd name="T28" fmla="*/ 17 w 34"/>
                <a:gd name="T29" fmla="*/ 638 h 35"/>
                <a:gd name="T30" fmla="*/ 17 w 34"/>
                <a:gd name="T31" fmla="*/ 640 h 35"/>
                <a:gd name="T32" fmla="*/ 18 w 34"/>
                <a:gd name="T33" fmla="*/ 642 h 35"/>
                <a:gd name="T34" fmla="*/ 21 w 34"/>
                <a:gd name="T35" fmla="*/ 648 h 35"/>
                <a:gd name="T36" fmla="*/ 24 w 34"/>
                <a:gd name="T37" fmla="*/ 653 h 35"/>
                <a:gd name="T38" fmla="*/ 23 w 34"/>
                <a:gd name="T39" fmla="*/ 657 h 35"/>
                <a:gd name="T40" fmla="*/ 22 w 34"/>
                <a:gd name="T41" fmla="*/ 658 h 35"/>
                <a:gd name="T42" fmla="*/ 29 w 34"/>
                <a:gd name="T43" fmla="*/ 650 h 35"/>
                <a:gd name="T44" fmla="*/ 25 w 34"/>
                <a:gd name="T45" fmla="*/ 646 h 35"/>
                <a:gd name="T46" fmla="*/ 28 w 34"/>
                <a:gd name="T47" fmla="*/ 643 h 35"/>
                <a:gd name="T48" fmla="*/ 27 w 34"/>
                <a:gd name="T49" fmla="*/ 640 h 35"/>
                <a:gd name="T50" fmla="*/ 23 w 34"/>
                <a:gd name="T51" fmla="*/ 636 h 35"/>
                <a:gd name="T52" fmla="*/ 20 w 34"/>
                <a:gd name="T53" fmla="*/ 634 h 35"/>
                <a:gd name="T54" fmla="*/ 27 w 34"/>
                <a:gd name="T55" fmla="*/ 634 h 35"/>
                <a:gd name="T56" fmla="*/ 32 w 34"/>
                <a:gd name="T57" fmla="*/ 639 h 35"/>
                <a:gd name="T58" fmla="*/ 33 w 34"/>
                <a:gd name="T59" fmla="*/ 645 h 35"/>
                <a:gd name="T60" fmla="*/ 29 w 34"/>
                <a:gd name="T61" fmla="*/ 650 h 35"/>
                <a:gd name="T62" fmla="*/ 16 w 34"/>
                <a:gd name="T63" fmla="*/ 664 h 35"/>
                <a:gd name="T64" fmla="*/ 10 w 34"/>
                <a:gd name="T65" fmla="*/ 661 h 35"/>
                <a:gd name="T66" fmla="*/ 1 w 34"/>
                <a:gd name="T67" fmla="*/ 652 h 35"/>
                <a:gd name="T68" fmla="*/ 0 w 34"/>
                <a:gd name="T69" fmla="*/ 646 h 35"/>
                <a:gd name="T70" fmla="*/ 5 w 34"/>
                <a:gd name="T71" fmla="*/ 641 h 35"/>
                <a:gd name="T72" fmla="*/ 8 w 34"/>
                <a:gd name="T73" fmla="*/ 644 h 35"/>
                <a:gd name="T74" fmla="*/ 5 w 34"/>
                <a:gd name="T75" fmla="*/ 648 h 35"/>
                <a:gd name="T76" fmla="*/ 6 w 34"/>
                <a:gd name="T77" fmla="*/ 651 h 35"/>
                <a:gd name="T78" fmla="*/ 12 w 34"/>
                <a:gd name="T79" fmla="*/ 658 h 35"/>
                <a:gd name="T80" fmla="*/ 22 w 34"/>
                <a:gd name="T81" fmla="*/ 658 h 35"/>
                <a:gd name="T82" fmla="*/ 16 w 34"/>
                <a:gd name="T83" fmla="*/ 664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 h="35">
                  <a:moveTo>
                    <a:pt x="22" y="29"/>
                  </a:moveTo>
                  <a:lnTo>
                    <a:pt x="12" y="29"/>
                  </a:lnTo>
                  <a:lnTo>
                    <a:pt x="15" y="28"/>
                  </a:lnTo>
                  <a:lnTo>
                    <a:pt x="18" y="25"/>
                  </a:lnTo>
                  <a:lnTo>
                    <a:pt x="18" y="24"/>
                  </a:lnTo>
                  <a:lnTo>
                    <a:pt x="18" y="23"/>
                  </a:lnTo>
                  <a:lnTo>
                    <a:pt x="17" y="20"/>
                  </a:lnTo>
                  <a:lnTo>
                    <a:pt x="15" y="18"/>
                  </a:lnTo>
                  <a:lnTo>
                    <a:pt x="11" y="10"/>
                  </a:lnTo>
                  <a:lnTo>
                    <a:pt x="12" y="6"/>
                  </a:lnTo>
                  <a:lnTo>
                    <a:pt x="18" y="0"/>
                  </a:lnTo>
                  <a:lnTo>
                    <a:pt x="24" y="2"/>
                  </a:lnTo>
                  <a:lnTo>
                    <a:pt x="27" y="5"/>
                  </a:lnTo>
                  <a:lnTo>
                    <a:pt x="20" y="5"/>
                  </a:lnTo>
                  <a:lnTo>
                    <a:pt x="17" y="9"/>
                  </a:lnTo>
                  <a:lnTo>
                    <a:pt x="17" y="11"/>
                  </a:lnTo>
                  <a:lnTo>
                    <a:pt x="18" y="13"/>
                  </a:lnTo>
                  <a:lnTo>
                    <a:pt x="21" y="19"/>
                  </a:lnTo>
                  <a:lnTo>
                    <a:pt x="24" y="24"/>
                  </a:lnTo>
                  <a:lnTo>
                    <a:pt x="23" y="28"/>
                  </a:lnTo>
                  <a:lnTo>
                    <a:pt x="22" y="29"/>
                  </a:lnTo>
                  <a:close/>
                  <a:moveTo>
                    <a:pt x="29" y="21"/>
                  </a:moveTo>
                  <a:lnTo>
                    <a:pt x="25" y="17"/>
                  </a:lnTo>
                  <a:lnTo>
                    <a:pt x="28" y="14"/>
                  </a:lnTo>
                  <a:lnTo>
                    <a:pt x="27" y="11"/>
                  </a:lnTo>
                  <a:lnTo>
                    <a:pt x="23" y="7"/>
                  </a:lnTo>
                  <a:lnTo>
                    <a:pt x="20" y="5"/>
                  </a:lnTo>
                  <a:lnTo>
                    <a:pt x="27" y="5"/>
                  </a:lnTo>
                  <a:lnTo>
                    <a:pt x="32" y="10"/>
                  </a:lnTo>
                  <a:lnTo>
                    <a:pt x="33" y="16"/>
                  </a:lnTo>
                  <a:lnTo>
                    <a:pt x="29" y="21"/>
                  </a:lnTo>
                  <a:close/>
                  <a:moveTo>
                    <a:pt x="16" y="35"/>
                  </a:moveTo>
                  <a:lnTo>
                    <a:pt x="10" y="32"/>
                  </a:lnTo>
                  <a:lnTo>
                    <a:pt x="1" y="23"/>
                  </a:lnTo>
                  <a:lnTo>
                    <a:pt x="0" y="17"/>
                  </a:lnTo>
                  <a:lnTo>
                    <a:pt x="5" y="12"/>
                  </a:lnTo>
                  <a:lnTo>
                    <a:pt x="8" y="15"/>
                  </a:lnTo>
                  <a:lnTo>
                    <a:pt x="5" y="19"/>
                  </a:lnTo>
                  <a:lnTo>
                    <a:pt x="6" y="22"/>
                  </a:lnTo>
                  <a:lnTo>
                    <a:pt x="12" y="29"/>
                  </a:lnTo>
                  <a:lnTo>
                    <a:pt x="22" y="29"/>
                  </a:lnTo>
                  <a:lnTo>
                    <a:pt x="16" y="3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2" name="AutoShape 3398"/>
            <p:cNvSpPr>
              <a:spLocks/>
            </p:cNvSpPr>
            <p:nvPr/>
          </p:nvSpPr>
          <p:spPr bwMode="auto">
            <a:xfrm>
              <a:off x="4588" y="647"/>
              <a:ext cx="38" cy="39"/>
            </a:xfrm>
            <a:custGeom>
              <a:avLst/>
              <a:gdLst>
                <a:gd name="T0" fmla="*/ 4 w 38"/>
                <a:gd name="T1" fmla="*/ 672 h 39"/>
                <a:gd name="T2" fmla="*/ 0 w 38"/>
                <a:gd name="T3" fmla="*/ 668 h 39"/>
                <a:gd name="T4" fmla="*/ 21 w 38"/>
                <a:gd name="T5" fmla="*/ 647 h 39"/>
                <a:gd name="T6" fmla="*/ 25 w 38"/>
                <a:gd name="T7" fmla="*/ 651 h 39"/>
                <a:gd name="T8" fmla="*/ 16 w 38"/>
                <a:gd name="T9" fmla="*/ 659 h 39"/>
                <a:gd name="T10" fmla="*/ 19 w 38"/>
                <a:gd name="T11" fmla="*/ 662 h 39"/>
                <a:gd name="T12" fmla="*/ 13 w 38"/>
                <a:gd name="T13" fmla="*/ 662 h 39"/>
                <a:gd name="T14" fmla="*/ 4 w 38"/>
                <a:gd name="T15" fmla="*/ 672 h 39"/>
                <a:gd name="T16" fmla="*/ 33 w 38"/>
                <a:gd name="T17" fmla="*/ 669 h 39"/>
                <a:gd name="T18" fmla="*/ 26 w 38"/>
                <a:gd name="T19" fmla="*/ 669 h 39"/>
                <a:gd name="T20" fmla="*/ 34 w 38"/>
                <a:gd name="T21" fmla="*/ 660 h 39"/>
                <a:gd name="T22" fmla="*/ 38 w 38"/>
                <a:gd name="T23" fmla="*/ 664 h 39"/>
                <a:gd name="T24" fmla="*/ 33 w 38"/>
                <a:gd name="T25" fmla="*/ 669 h 39"/>
                <a:gd name="T26" fmla="*/ 17 w 38"/>
                <a:gd name="T27" fmla="*/ 685 h 39"/>
                <a:gd name="T28" fmla="*/ 13 w 38"/>
                <a:gd name="T29" fmla="*/ 681 h 39"/>
                <a:gd name="T30" fmla="*/ 23 w 38"/>
                <a:gd name="T31" fmla="*/ 672 h 39"/>
                <a:gd name="T32" fmla="*/ 13 w 38"/>
                <a:gd name="T33" fmla="*/ 662 h 39"/>
                <a:gd name="T34" fmla="*/ 19 w 38"/>
                <a:gd name="T35" fmla="*/ 662 h 39"/>
                <a:gd name="T36" fmla="*/ 26 w 38"/>
                <a:gd name="T37" fmla="*/ 669 h 39"/>
                <a:gd name="T38" fmla="*/ 33 w 38"/>
                <a:gd name="T39" fmla="*/ 669 h 39"/>
                <a:gd name="T40" fmla="*/ 17 w 38"/>
                <a:gd name="T41" fmla="*/ 685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39">
                  <a:moveTo>
                    <a:pt x="4" y="25"/>
                  </a:moveTo>
                  <a:lnTo>
                    <a:pt x="0" y="21"/>
                  </a:lnTo>
                  <a:lnTo>
                    <a:pt x="21" y="0"/>
                  </a:lnTo>
                  <a:lnTo>
                    <a:pt x="25" y="4"/>
                  </a:lnTo>
                  <a:lnTo>
                    <a:pt x="16" y="12"/>
                  </a:lnTo>
                  <a:lnTo>
                    <a:pt x="19" y="15"/>
                  </a:lnTo>
                  <a:lnTo>
                    <a:pt x="13" y="15"/>
                  </a:lnTo>
                  <a:lnTo>
                    <a:pt x="4" y="25"/>
                  </a:lnTo>
                  <a:close/>
                  <a:moveTo>
                    <a:pt x="33" y="22"/>
                  </a:moveTo>
                  <a:lnTo>
                    <a:pt x="26" y="22"/>
                  </a:lnTo>
                  <a:lnTo>
                    <a:pt x="34" y="13"/>
                  </a:lnTo>
                  <a:lnTo>
                    <a:pt x="38" y="17"/>
                  </a:lnTo>
                  <a:lnTo>
                    <a:pt x="33" y="22"/>
                  </a:lnTo>
                  <a:close/>
                  <a:moveTo>
                    <a:pt x="17" y="38"/>
                  </a:moveTo>
                  <a:lnTo>
                    <a:pt x="13" y="34"/>
                  </a:lnTo>
                  <a:lnTo>
                    <a:pt x="23" y="25"/>
                  </a:lnTo>
                  <a:lnTo>
                    <a:pt x="13" y="15"/>
                  </a:lnTo>
                  <a:lnTo>
                    <a:pt x="19" y="15"/>
                  </a:lnTo>
                  <a:lnTo>
                    <a:pt x="26" y="22"/>
                  </a:lnTo>
                  <a:lnTo>
                    <a:pt x="33" y="22"/>
                  </a:lnTo>
                  <a:lnTo>
                    <a:pt x="17" y="3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3" name="Freeform 3399"/>
            <p:cNvSpPr>
              <a:spLocks/>
            </p:cNvSpPr>
            <p:nvPr/>
          </p:nvSpPr>
          <p:spPr bwMode="auto">
            <a:xfrm>
              <a:off x="4145" y="169"/>
              <a:ext cx="2993" cy="3388"/>
            </a:xfrm>
            <a:custGeom>
              <a:avLst/>
              <a:gdLst>
                <a:gd name="T0" fmla="*/ 288 w 2993"/>
                <a:gd name="T1" fmla="*/ 169 h 3388"/>
                <a:gd name="T2" fmla="*/ 122 w 2993"/>
                <a:gd name="T3" fmla="*/ 174 h 3388"/>
                <a:gd name="T4" fmla="*/ 36 w 2993"/>
                <a:gd name="T5" fmla="*/ 205 h 3388"/>
                <a:gd name="T6" fmla="*/ 5 w 2993"/>
                <a:gd name="T7" fmla="*/ 291 h 3388"/>
                <a:gd name="T8" fmla="*/ 0 w 2993"/>
                <a:gd name="T9" fmla="*/ 457 h 3388"/>
                <a:gd name="T10" fmla="*/ 0 w 2993"/>
                <a:gd name="T11" fmla="*/ 3269 h 3388"/>
                <a:gd name="T12" fmla="*/ 5 w 2993"/>
                <a:gd name="T13" fmla="*/ 3435 h 3388"/>
                <a:gd name="T14" fmla="*/ 36 w 2993"/>
                <a:gd name="T15" fmla="*/ 3521 h 3388"/>
                <a:gd name="T16" fmla="*/ 122 w 2993"/>
                <a:gd name="T17" fmla="*/ 3552 h 3388"/>
                <a:gd name="T18" fmla="*/ 288 w 2993"/>
                <a:gd name="T19" fmla="*/ 3557 h 3388"/>
                <a:gd name="T20" fmla="*/ 2704 w 2993"/>
                <a:gd name="T21" fmla="*/ 3557 h 3388"/>
                <a:gd name="T22" fmla="*/ 2871 w 2993"/>
                <a:gd name="T23" fmla="*/ 3552 h 3388"/>
                <a:gd name="T24" fmla="*/ 2956 w 2993"/>
                <a:gd name="T25" fmla="*/ 3521 h 3388"/>
                <a:gd name="T26" fmla="*/ 2988 w 2993"/>
                <a:gd name="T27" fmla="*/ 3435 h 3388"/>
                <a:gd name="T28" fmla="*/ 2992 w 2993"/>
                <a:gd name="T29" fmla="*/ 3269 h 3388"/>
                <a:gd name="T30" fmla="*/ 2992 w 2993"/>
                <a:gd name="T31" fmla="*/ 457 h 3388"/>
                <a:gd name="T32" fmla="*/ 2988 w 2993"/>
                <a:gd name="T33" fmla="*/ 291 h 3388"/>
                <a:gd name="T34" fmla="*/ 2956 w 2993"/>
                <a:gd name="T35" fmla="*/ 205 h 3388"/>
                <a:gd name="T36" fmla="*/ 2871 w 2993"/>
                <a:gd name="T37" fmla="*/ 174 h 3388"/>
                <a:gd name="T38" fmla="*/ 2704 w 2993"/>
                <a:gd name="T39" fmla="*/ 169 h 3388"/>
                <a:gd name="T40" fmla="*/ 288 w 2993"/>
                <a:gd name="T41" fmla="*/ 169 h 3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93" h="3388">
                  <a:moveTo>
                    <a:pt x="288" y="0"/>
                  </a:moveTo>
                  <a:lnTo>
                    <a:pt x="122" y="5"/>
                  </a:lnTo>
                  <a:lnTo>
                    <a:pt x="36" y="36"/>
                  </a:lnTo>
                  <a:lnTo>
                    <a:pt x="5" y="122"/>
                  </a:lnTo>
                  <a:lnTo>
                    <a:pt x="0" y="288"/>
                  </a:lnTo>
                  <a:lnTo>
                    <a:pt x="0" y="3100"/>
                  </a:lnTo>
                  <a:lnTo>
                    <a:pt x="5" y="3266"/>
                  </a:lnTo>
                  <a:lnTo>
                    <a:pt x="36" y="3352"/>
                  </a:lnTo>
                  <a:lnTo>
                    <a:pt x="122" y="3383"/>
                  </a:lnTo>
                  <a:lnTo>
                    <a:pt x="288" y="3388"/>
                  </a:lnTo>
                  <a:lnTo>
                    <a:pt x="2704" y="3388"/>
                  </a:lnTo>
                  <a:lnTo>
                    <a:pt x="2871" y="3383"/>
                  </a:lnTo>
                  <a:lnTo>
                    <a:pt x="2956" y="3352"/>
                  </a:lnTo>
                  <a:lnTo>
                    <a:pt x="2988" y="3266"/>
                  </a:lnTo>
                  <a:lnTo>
                    <a:pt x="2992" y="3100"/>
                  </a:lnTo>
                  <a:lnTo>
                    <a:pt x="2992" y="288"/>
                  </a:lnTo>
                  <a:lnTo>
                    <a:pt x="2988" y="122"/>
                  </a:lnTo>
                  <a:lnTo>
                    <a:pt x="2956" y="36"/>
                  </a:lnTo>
                  <a:lnTo>
                    <a:pt x="2871" y="5"/>
                  </a:lnTo>
                  <a:lnTo>
                    <a:pt x="2704"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821709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Parking brake control valve </a:t>
            </a:r>
            <a:endParaRPr lang="en-CA" sz="4000" dirty="0"/>
          </a:p>
        </p:txBody>
      </p:sp>
      <p:sp>
        <p:nvSpPr>
          <p:cNvPr id="3" name="Text Placeholder 2"/>
          <p:cNvSpPr>
            <a:spLocks noGrp="1"/>
          </p:cNvSpPr>
          <p:nvPr>
            <p:ph type="body" sz="quarter" idx="10"/>
          </p:nvPr>
        </p:nvSpPr>
        <p:spPr>
          <a:xfrm>
            <a:off x="359074" y="1279366"/>
            <a:ext cx="5366463" cy="3296200"/>
          </a:xfrm>
        </p:spPr>
        <p:txBody>
          <a:bodyPr/>
          <a:lstStyle/>
          <a:p>
            <a:pPr marL="0" indent="0">
              <a:buNone/>
            </a:pPr>
            <a:r>
              <a:rPr lang="en-US" sz="1800" dirty="0"/>
              <a:t>A parking brake control valve (usually a yellow button) is mounted on the dashboard. In most cases, pushing this valve in allows air pressure to flow to the spring parking brake chambers, causing these spring parking brakes to release. </a:t>
            </a:r>
          </a:p>
          <a:p>
            <a:pPr marL="0" indent="0">
              <a:buNone/>
            </a:pPr>
            <a:r>
              <a:rPr lang="en-US" sz="1800" dirty="0"/>
              <a:t>Pulling this valve out exhausts the air pressure against the spring parking brake chamber, causing these brakes to apply. Instructions are usually on the button.</a:t>
            </a:r>
          </a:p>
          <a:p>
            <a:pPr marL="0" indent="0">
              <a:buNone/>
            </a:pPr>
            <a:endParaRPr lang="en-CA" sz="1800" dirty="0"/>
          </a:p>
        </p:txBody>
      </p:sp>
      <p:grpSp>
        <p:nvGrpSpPr>
          <p:cNvPr id="4" name="Group 6621"/>
          <p:cNvGrpSpPr>
            <a:grpSpLocks/>
          </p:cNvGrpSpPr>
          <p:nvPr/>
        </p:nvGrpSpPr>
        <p:grpSpPr bwMode="auto">
          <a:xfrm>
            <a:off x="5725537" y="1271807"/>
            <a:ext cx="6016697" cy="2871567"/>
            <a:chOff x="4340" y="163"/>
            <a:chExt cx="6461" cy="2889"/>
          </a:xfrm>
        </p:grpSpPr>
        <p:pic>
          <p:nvPicPr>
            <p:cNvPr id="5" name="Picture 3404"/>
            <p:cNvPicPr>
              <a:picLocks noChangeAspect="1" noChangeArrowheads="1"/>
            </p:cNvPicPr>
            <p:nvPr/>
          </p:nvPicPr>
          <p:blipFill>
            <a:blip r:embed="rId3" cstate="print"/>
            <a:srcRect/>
            <a:stretch>
              <a:fillRect/>
            </a:stretch>
          </p:blipFill>
          <p:spPr bwMode="auto">
            <a:xfrm>
              <a:off x="5102" y="1795"/>
              <a:ext cx="2790" cy="103"/>
            </a:xfrm>
            <a:prstGeom prst="rect">
              <a:avLst/>
            </a:prstGeom>
            <a:noFill/>
          </p:spPr>
        </p:pic>
        <p:pic>
          <p:nvPicPr>
            <p:cNvPr id="6" name="Picture 3405"/>
            <p:cNvPicPr>
              <a:picLocks noChangeAspect="1" noChangeArrowheads="1"/>
            </p:cNvPicPr>
            <p:nvPr/>
          </p:nvPicPr>
          <p:blipFill>
            <a:blip r:embed="rId4" cstate="print"/>
            <a:srcRect/>
            <a:stretch>
              <a:fillRect/>
            </a:stretch>
          </p:blipFill>
          <p:spPr bwMode="auto">
            <a:xfrm>
              <a:off x="4664" y="253"/>
              <a:ext cx="4263" cy="2792"/>
            </a:xfrm>
            <a:prstGeom prst="rect">
              <a:avLst/>
            </a:prstGeom>
            <a:noFill/>
          </p:spPr>
        </p:pic>
        <p:pic>
          <p:nvPicPr>
            <p:cNvPr id="7" name="Picture 3406"/>
            <p:cNvPicPr>
              <a:picLocks noChangeAspect="1" noChangeArrowheads="1"/>
            </p:cNvPicPr>
            <p:nvPr/>
          </p:nvPicPr>
          <p:blipFill>
            <a:blip r:embed="rId5" cstate="print"/>
            <a:srcRect/>
            <a:stretch>
              <a:fillRect/>
            </a:stretch>
          </p:blipFill>
          <p:spPr bwMode="auto">
            <a:xfrm>
              <a:off x="4345" y="171"/>
              <a:ext cx="404" cy="2874"/>
            </a:xfrm>
            <a:prstGeom prst="rect">
              <a:avLst/>
            </a:prstGeom>
            <a:noFill/>
          </p:spPr>
        </p:pic>
        <p:pic>
          <p:nvPicPr>
            <p:cNvPr id="8" name="Picture 3407"/>
            <p:cNvPicPr>
              <a:picLocks noChangeAspect="1" noChangeArrowheads="1"/>
            </p:cNvPicPr>
            <p:nvPr/>
          </p:nvPicPr>
          <p:blipFill>
            <a:blip r:embed="rId6" cstate="print"/>
            <a:srcRect/>
            <a:stretch>
              <a:fillRect/>
            </a:stretch>
          </p:blipFill>
          <p:spPr bwMode="auto">
            <a:xfrm>
              <a:off x="4571" y="707"/>
              <a:ext cx="475" cy="1004"/>
            </a:xfrm>
            <a:prstGeom prst="rect">
              <a:avLst/>
            </a:prstGeom>
            <a:noFill/>
          </p:spPr>
        </p:pic>
        <p:sp>
          <p:nvSpPr>
            <p:cNvPr id="9" name="Freeform 3408"/>
            <p:cNvSpPr>
              <a:spLocks/>
            </p:cNvSpPr>
            <p:nvPr/>
          </p:nvSpPr>
          <p:spPr bwMode="auto">
            <a:xfrm>
              <a:off x="7311" y="1430"/>
              <a:ext cx="39" cy="51"/>
            </a:xfrm>
            <a:custGeom>
              <a:avLst/>
              <a:gdLst>
                <a:gd name="T0" fmla="*/ 34 w 39"/>
                <a:gd name="T1" fmla="*/ 1481 h 51"/>
                <a:gd name="T2" fmla="*/ 20 w 39"/>
                <a:gd name="T3" fmla="*/ 1472 h 51"/>
                <a:gd name="T4" fmla="*/ 9 w 39"/>
                <a:gd name="T5" fmla="*/ 1461 h 51"/>
                <a:gd name="T6" fmla="*/ 3 w 39"/>
                <a:gd name="T7" fmla="*/ 1446 h 51"/>
                <a:gd name="T8" fmla="*/ 0 w 39"/>
                <a:gd name="T9" fmla="*/ 1430 h 51"/>
                <a:gd name="T10" fmla="*/ 11 w 39"/>
                <a:gd name="T11" fmla="*/ 1430 h 51"/>
                <a:gd name="T12" fmla="*/ 13 w 39"/>
                <a:gd name="T13" fmla="*/ 1443 h 51"/>
                <a:gd name="T14" fmla="*/ 19 w 39"/>
                <a:gd name="T15" fmla="*/ 1454 h 51"/>
                <a:gd name="T16" fmla="*/ 27 w 39"/>
                <a:gd name="T17" fmla="*/ 1464 h 51"/>
                <a:gd name="T18" fmla="*/ 38 w 39"/>
                <a:gd name="T19" fmla="*/ 1470 h 51"/>
                <a:gd name="T20" fmla="*/ 34 w 39"/>
                <a:gd name="T21" fmla="*/ 148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1">
                  <a:moveTo>
                    <a:pt x="34" y="51"/>
                  </a:moveTo>
                  <a:lnTo>
                    <a:pt x="20" y="42"/>
                  </a:lnTo>
                  <a:lnTo>
                    <a:pt x="9" y="31"/>
                  </a:lnTo>
                  <a:lnTo>
                    <a:pt x="3" y="16"/>
                  </a:lnTo>
                  <a:lnTo>
                    <a:pt x="0" y="0"/>
                  </a:lnTo>
                  <a:lnTo>
                    <a:pt x="11" y="0"/>
                  </a:lnTo>
                  <a:lnTo>
                    <a:pt x="13" y="13"/>
                  </a:lnTo>
                  <a:lnTo>
                    <a:pt x="19" y="24"/>
                  </a:lnTo>
                  <a:lnTo>
                    <a:pt x="27" y="34"/>
                  </a:lnTo>
                  <a:lnTo>
                    <a:pt x="38" y="40"/>
                  </a:lnTo>
                  <a:lnTo>
                    <a:pt x="34" y="51"/>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3409"/>
            <p:cNvSpPr>
              <a:spLocks/>
            </p:cNvSpPr>
            <p:nvPr/>
          </p:nvSpPr>
          <p:spPr bwMode="auto">
            <a:xfrm>
              <a:off x="7567" y="1430"/>
              <a:ext cx="39" cy="51"/>
            </a:xfrm>
            <a:custGeom>
              <a:avLst/>
              <a:gdLst>
                <a:gd name="T0" fmla="*/ 34 w 39"/>
                <a:gd name="T1" fmla="*/ 1481 h 51"/>
                <a:gd name="T2" fmla="*/ 20 w 39"/>
                <a:gd name="T3" fmla="*/ 1472 h 51"/>
                <a:gd name="T4" fmla="*/ 9 w 39"/>
                <a:gd name="T5" fmla="*/ 1461 h 51"/>
                <a:gd name="T6" fmla="*/ 3 w 39"/>
                <a:gd name="T7" fmla="*/ 1446 h 51"/>
                <a:gd name="T8" fmla="*/ 0 w 39"/>
                <a:gd name="T9" fmla="*/ 1430 h 51"/>
                <a:gd name="T10" fmla="*/ 11 w 39"/>
                <a:gd name="T11" fmla="*/ 1430 h 51"/>
                <a:gd name="T12" fmla="*/ 13 w 39"/>
                <a:gd name="T13" fmla="*/ 1443 h 51"/>
                <a:gd name="T14" fmla="*/ 19 w 39"/>
                <a:gd name="T15" fmla="*/ 1454 h 51"/>
                <a:gd name="T16" fmla="*/ 27 w 39"/>
                <a:gd name="T17" fmla="*/ 1464 h 51"/>
                <a:gd name="T18" fmla="*/ 38 w 39"/>
                <a:gd name="T19" fmla="*/ 1470 h 51"/>
                <a:gd name="T20" fmla="*/ 34 w 39"/>
                <a:gd name="T21" fmla="*/ 148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1">
                  <a:moveTo>
                    <a:pt x="34" y="51"/>
                  </a:moveTo>
                  <a:lnTo>
                    <a:pt x="20" y="42"/>
                  </a:lnTo>
                  <a:lnTo>
                    <a:pt x="9" y="31"/>
                  </a:lnTo>
                  <a:lnTo>
                    <a:pt x="3" y="16"/>
                  </a:lnTo>
                  <a:lnTo>
                    <a:pt x="0" y="0"/>
                  </a:lnTo>
                  <a:lnTo>
                    <a:pt x="11" y="0"/>
                  </a:lnTo>
                  <a:lnTo>
                    <a:pt x="13" y="13"/>
                  </a:lnTo>
                  <a:lnTo>
                    <a:pt x="19" y="24"/>
                  </a:lnTo>
                  <a:lnTo>
                    <a:pt x="27" y="34"/>
                  </a:lnTo>
                  <a:lnTo>
                    <a:pt x="38" y="40"/>
                  </a:lnTo>
                  <a:lnTo>
                    <a:pt x="34" y="51"/>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AutoShape 3410"/>
            <p:cNvSpPr>
              <a:spLocks/>
            </p:cNvSpPr>
            <p:nvPr/>
          </p:nvSpPr>
          <p:spPr bwMode="auto">
            <a:xfrm>
              <a:off x="5969" y="1374"/>
              <a:ext cx="27" cy="43"/>
            </a:xfrm>
            <a:custGeom>
              <a:avLst/>
              <a:gdLst>
                <a:gd name="T0" fmla="*/ 22 w 27"/>
                <a:gd name="T1" fmla="*/ 1417 h 43"/>
                <a:gd name="T2" fmla="*/ 6 w 27"/>
                <a:gd name="T3" fmla="*/ 1417 h 43"/>
                <a:gd name="T4" fmla="*/ 0 w 27"/>
                <a:gd name="T5" fmla="*/ 1408 h 43"/>
                <a:gd name="T6" fmla="*/ 0 w 27"/>
                <a:gd name="T7" fmla="*/ 1383 h 43"/>
                <a:gd name="T8" fmla="*/ 6 w 27"/>
                <a:gd name="T9" fmla="*/ 1374 h 43"/>
                <a:gd name="T10" fmla="*/ 22 w 27"/>
                <a:gd name="T11" fmla="*/ 1374 h 43"/>
                <a:gd name="T12" fmla="*/ 25 w 27"/>
                <a:gd name="T13" fmla="*/ 1380 h 43"/>
                <a:gd name="T14" fmla="*/ 9 w 27"/>
                <a:gd name="T15" fmla="*/ 1380 h 43"/>
                <a:gd name="T16" fmla="*/ 6 w 27"/>
                <a:gd name="T17" fmla="*/ 1386 h 43"/>
                <a:gd name="T18" fmla="*/ 6 w 27"/>
                <a:gd name="T19" fmla="*/ 1405 h 43"/>
                <a:gd name="T20" fmla="*/ 9 w 27"/>
                <a:gd name="T21" fmla="*/ 1411 h 43"/>
                <a:gd name="T22" fmla="*/ 25 w 27"/>
                <a:gd name="T23" fmla="*/ 1411 h 43"/>
                <a:gd name="T24" fmla="*/ 22 w 27"/>
                <a:gd name="T25" fmla="*/ 1417 h 43"/>
                <a:gd name="T26" fmla="*/ 25 w 27"/>
                <a:gd name="T27" fmla="*/ 1411 h 43"/>
                <a:gd name="T28" fmla="*/ 18 w 27"/>
                <a:gd name="T29" fmla="*/ 1411 h 43"/>
                <a:gd name="T30" fmla="*/ 21 w 27"/>
                <a:gd name="T31" fmla="*/ 1405 h 43"/>
                <a:gd name="T32" fmla="*/ 21 w 27"/>
                <a:gd name="T33" fmla="*/ 1386 h 43"/>
                <a:gd name="T34" fmla="*/ 18 w 27"/>
                <a:gd name="T35" fmla="*/ 1380 h 43"/>
                <a:gd name="T36" fmla="*/ 25 w 27"/>
                <a:gd name="T37" fmla="*/ 1380 h 43"/>
                <a:gd name="T38" fmla="*/ 27 w 27"/>
                <a:gd name="T39" fmla="*/ 1383 h 43"/>
                <a:gd name="T40" fmla="*/ 27 w 27"/>
                <a:gd name="T41" fmla="*/ 1408 h 43"/>
                <a:gd name="T42" fmla="*/ 25 w 27"/>
                <a:gd name="T43" fmla="*/ 1411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2" y="43"/>
                  </a:moveTo>
                  <a:lnTo>
                    <a:pt x="6" y="43"/>
                  </a:lnTo>
                  <a:lnTo>
                    <a:pt x="0" y="34"/>
                  </a:lnTo>
                  <a:lnTo>
                    <a:pt x="0" y="9"/>
                  </a:lnTo>
                  <a:lnTo>
                    <a:pt x="6" y="0"/>
                  </a:lnTo>
                  <a:lnTo>
                    <a:pt x="22" y="0"/>
                  </a:lnTo>
                  <a:lnTo>
                    <a:pt x="25" y="6"/>
                  </a:lnTo>
                  <a:lnTo>
                    <a:pt x="9" y="6"/>
                  </a:lnTo>
                  <a:lnTo>
                    <a:pt x="6" y="12"/>
                  </a:lnTo>
                  <a:lnTo>
                    <a:pt x="6" y="31"/>
                  </a:lnTo>
                  <a:lnTo>
                    <a:pt x="9" y="37"/>
                  </a:lnTo>
                  <a:lnTo>
                    <a:pt x="25" y="37"/>
                  </a:lnTo>
                  <a:lnTo>
                    <a:pt x="22" y="43"/>
                  </a:lnTo>
                  <a:close/>
                  <a:moveTo>
                    <a:pt x="25" y="37"/>
                  </a:moveTo>
                  <a:lnTo>
                    <a:pt x="18" y="37"/>
                  </a:lnTo>
                  <a:lnTo>
                    <a:pt x="21" y="31"/>
                  </a:lnTo>
                  <a:lnTo>
                    <a:pt x="21" y="12"/>
                  </a:lnTo>
                  <a:lnTo>
                    <a:pt x="18" y="6"/>
                  </a:lnTo>
                  <a:lnTo>
                    <a:pt x="25" y="6"/>
                  </a:lnTo>
                  <a:lnTo>
                    <a:pt x="27" y="9"/>
                  </a:lnTo>
                  <a:lnTo>
                    <a:pt x="27" y="34"/>
                  </a:lnTo>
                  <a:lnTo>
                    <a:pt x="25"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AutoShape 3411"/>
            <p:cNvSpPr>
              <a:spLocks/>
            </p:cNvSpPr>
            <p:nvPr/>
          </p:nvSpPr>
          <p:spPr bwMode="auto">
            <a:xfrm>
              <a:off x="6300" y="1319"/>
              <a:ext cx="27" cy="42"/>
            </a:xfrm>
            <a:custGeom>
              <a:avLst/>
              <a:gdLst>
                <a:gd name="T0" fmla="*/ 1 w 27"/>
                <a:gd name="T1" fmla="*/ 1331 h 42"/>
                <a:gd name="T2" fmla="*/ 1 w 27"/>
                <a:gd name="T3" fmla="*/ 1323 h 42"/>
                <a:gd name="T4" fmla="*/ 4 w 27"/>
                <a:gd name="T5" fmla="*/ 1321 h 42"/>
                <a:gd name="T6" fmla="*/ 7 w 27"/>
                <a:gd name="T7" fmla="*/ 1319 h 42"/>
                <a:gd name="T8" fmla="*/ 18 w 27"/>
                <a:gd name="T9" fmla="*/ 1319 h 42"/>
                <a:gd name="T10" fmla="*/ 23 w 27"/>
                <a:gd name="T11" fmla="*/ 1325 h 42"/>
                <a:gd name="T12" fmla="*/ 23 w 27"/>
                <a:gd name="T13" fmla="*/ 1325 h 42"/>
                <a:gd name="T14" fmla="*/ 7 w 27"/>
                <a:gd name="T15" fmla="*/ 1325 h 42"/>
                <a:gd name="T16" fmla="*/ 4 w 27"/>
                <a:gd name="T17" fmla="*/ 1327 h 42"/>
                <a:gd name="T18" fmla="*/ 1 w 27"/>
                <a:gd name="T19" fmla="*/ 1331 h 42"/>
                <a:gd name="T20" fmla="*/ 26 w 27"/>
                <a:gd name="T21" fmla="*/ 1361 h 42"/>
                <a:gd name="T22" fmla="*/ 0 w 27"/>
                <a:gd name="T23" fmla="*/ 1361 h 42"/>
                <a:gd name="T24" fmla="*/ 0 w 27"/>
                <a:gd name="T25" fmla="*/ 1361 h 42"/>
                <a:gd name="T26" fmla="*/ 5 w 27"/>
                <a:gd name="T27" fmla="*/ 1355 h 42"/>
                <a:gd name="T28" fmla="*/ 11 w 27"/>
                <a:gd name="T29" fmla="*/ 1348 h 42"/>
                <a:gd name="T30" fmla="*/ 16 w 27"/>
                <a:gd name="T31" fmla="*/ 1338 h 42"/>
                <a:gd name="T32" fmla="*/ 17 w 27"/>
                <a:gd name="T33" fmla="*/ 1336 h 42"/>
                <a:gd name="T34" fmla="*/ 17 w 27"/>
                <a:gd name="T35" fmla="*/ 1328 h 42"/>
                <a:gd name="T36" fmla="*/ 14 w 27"/>
                <a:gd name="T37" fmla="*/ 1325 h 42"/>
                <a:gd name="T38" fmla="*/ 23 w 27"/>
                <a:gd name="T39" fmla="*/ 1325 h 42"/>
                <a:gd name="T40" fmla="*/ 23 w 27"/>
                <a:gd name="T41" fmla="*/ 1339 h 42"/>
                <a:gd name="T42" fmla="*/ 20 w 27"/>
                <a:gd name="T43" fmla="*/ 1345 h 42"/>
                <a:gd name="T44" fmla="*/ 11 w 27"/>
                <a:gd name="T45" fmla="*/ 1356 h 42"/>
                <a:gd name="T46" fmla="*/ 26 w 27"/>
                <a:gd name="T47" fmla="*/ 1356 h 42"/>
                <a:gd name="T48" fmla="*/ 26 w 27"/>
                <a:gd name="T49" fmla="*/ 136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42">
                  <a:moveTo>
                    <a:pt x="1" y="12"/>
                  </a:moveTo>
                  <a:lnTo>
                    <a:pt x="1" y="4"/>
                  </a:lnTo>
                  <a:lnTo>
                    <a:pt x="4" y="2"/>
                  </a:lnTo>
                  <a:lnTo>
                    <a:pt x="7" y="0"/>
                  </a:lnTo>
                  <a:lnTo>
                    <a:pt x="18" y="0"/>
                  </a:lnTo>
                  <a:lnTo>
                    <a:pt x="23" y="6"/>
                  </a:lnTo>
                  <a:lnTo>
                    <a:pt x="7" y="6"/>
                  </a:lnTo>
                  <a:lnTo>
                    <a:pt x="4" y="8"/>
                  </a:lnTo>
                  <a:lnTo>
                    <a:pt x="1" y="12"/>
                  </a:lnTo>
                  <a:close/>
                  <a:moveTo>
                    <a:pt x="26" y="42"/>
                  </a:moveTo>
                  <a:lnTo>
                    <a:pt x="0" y="42"/>
                  </a:lnTo>
                  <a:lnTo>
                    <a:pt x="5" y="36"/>
                  </a:lnTo>
                  <a:lnTo>
                    <a:pt x="11" y="29"/>
                  </a:lnTo>
                  <a:lnTo>
                    <a:pt x="16" y="19"/>
                  </a:lnTo>
                  <a:lnTo>
                    <a:pt x="17" y="17"/>
                  </a:lnTo>
                  <a:lnTo>
                    <a:pt x="17" y="9"/>
                  </a:lnTo>
                  <a:lnTo>
                    <a:pt x="14" y="6"/>
                  </a:lnTo>
                  <a:lnTo>
                    <a:pt x="23" y="6"/>
                  </a:lnTo>
                  <a:lnTo>
                    <a:pt x="23" y="20"/>
                  </a:lnTo>
                  <a:lnTo>
                    <a:pt x="20" y="26"/>
                  </a:lnTo>
                  <a:lnTo>
                    <a:pt x="11" y="37"/>
                  </a:lnTo>
                  <a:lnTo>
                    <a:pt x="26" y="37"/>
                  </a:lnTo>
                  <a:lnTo>
                    <a:pt x="2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AutoShape 3412"/>
            <p:cNvSpPr>
              <a:spLocks/>
            </p:cNvSpPr>
            <p:nvPr/>
          </p:nvSpPr>
          <p:spPr bwMode="auto">
            <a:xfrm>
              <a:off x="6331" y="1319"/>
              <a:ext cx="24" cy="42"/>
            </a:xfrm>
            <a:custGeom>
              <a:avLst/>
              <a:gdLst>
                <a:gd name="T0" fmla="*/ 4 w 24"/>
                <a:gd name="T1" fmla="*/ 1341 h 42"/>
                <a:gd name="T2" fmla="*/ 4 w 24"/>
                <a:gd name="T3" fmla="*/ 1320 h 42"/>
                <a:gd name="T4" fmla="*/ 22 w 24"/>
                <a:gd name="T5" fmla="*/ 1320 h 42"/>
                <a:gd name="T6" fmla="*/ 22 w 24"/>
                <a:gd name="T7" fmla="*/ 1325 h 42"/>
                <a:gd name="T8" fmla="*/ 9 w 24"/>
                <a:gd name="T9" fmla="*/ 1325 h 42"/>
                <a:gd name="T10" fmla="*/ 9 w 24"/>
                <a:gd name="T11" fmla="*/ 1336 h 42"/>
                <a:gd name="T12" fmla="*/ 19 w 24"/>
                <a:gd name="T13" fmla="*/ 1336 h 42"/>
                <a:gd name="T14" fmla="*/ 22 w 24"/>
                <a:gd name="T15" fmla="*/ 1339 h 42"/>
                <a:gd name="T16" fmla="*/ 13 w 24"/>
                <a:gd name="T17" fmla="*/ 1339 h 42"/>
                <a:gd name="T18" fmla="*/ 4 w 24"/>
                <a:gd name="T19" fmla="*/ 1341 h 42"/>
                <a:gd name="T20" fmla="*/ 19 w 24"/>
                <a:gd name="T21" fmla="*/ 1336 h 42"/>
                <a:gd name="T22" fmla="*/ 9 w 24"/>
                <a:gd name="T23" fmla="*/ 1336 h 42"/>
                <a:gd name="T24" fmla="*/ 18 w 24"/>
                <a:gd name="T25" fmla="*/ 1335 h 42"/>
                <a:gd name="T26" fmla="*/ 19 w 24"/>
                <a:gd name="T27" fmla="*/ 1336 h 42"/>
                <a:gd name="T28" fmla="*/ 24 w 24"/>
                <a:gd name="T29" fmla="*/ 1356 h 42"/>
                <a:gd name="T30" fmla="*/ 14 w 24"/>
                <a:gd name="T31" fmla="*/ 1356 h 42"/>
                <a:gd name="T32" fmla="*/ 18 w 24"/>
                <a:gd name="T33" fmla="*/ 1353 h 42"/>
                <a:gd name="T34" fmla="*/ 18 w 24"/>
                <a:gd name="T35" fmla="*/ 1343 h 42"/>
                <a:gd name="T36" fmla="*/ 13 w 24"/>
                <a:gd name="T37" fmla="*/ 1339 h 42"/>
                <a:gd name="T38" fmla="*/ 22 w 24"/>
                <a:gd name="T39" fmla="*/ 1339 h 42"/>
                <a:gd name="T40" fmla="*/ 24 w 24"/>
                <a:gd name="T41" fmla="*/ 1341 h 42"/>
                <a:gd name="T42" fmla="*/ 24 w 24"/>
                <a:gd name="T43" fmla="*/ 1356 h 42"/>
                <a:gd name="T44" fmla="*/ 18 w 24"/>
                <a:gd name="T45" fmla="*/ 1362 h 42"/>
                <a:gd name="T46" fmla="*/ 7 w 24"/>
                <a:gd name="T47" fmla="*/ 1362 h 42"/>
                <a:gd name="T48" fmla="*/ 4 w 24"/>
                <a:gd name="T49" fmla="*/ 1361 h 42"/>
                <a:gd name="T50" fmla="*/ 0 w 24"/>
                <a:gd name="T51" fmla="*/ 1359 h 42"/>
                <a:gd name="T52" fmla="*/ 0 w 24"/>
                <a:gd name="T53" fmla="*/ 1353 h 42"/>
                <a:gd name="T54" fmla="*/ 3 w 24"/>
                <a:gd name="T55" fmla="*/ 1355 h 42"/>
                <a:gd name="T56" fmla="*/ 6 w 24"/>
                <a:gd name="T57" fmla="*/ 1356 h 42"/>
                <a:gd name="T58" fmla="*/ 24 w 24"/>
                <a:gd name="T59" fmla="*/ 1356 h 42"/>
                <a:gd name="T60" fmla="*/ 24 w 24"/>
                <a:gd name="T61" fmla="*/ 1356 h 42"/>
                <a:gd name="T62" fmla="*/ 18 w 24"/>
                <a:gd name="T63" fmla="*/ 136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4" y="21"/>
                  </a:moveTo>
                  <a:lnTo>
                    <a:pt x="4" y="0"/>
                  </a:lnTo>
                  <a:lnTo>
                    <a:pt x="22" y="0"/>
                  </a:lnTo>
                  <a:lnTo>
                    <a:pt x="22" y="5"/>
                  </a:lnTo>
                  <a:lnTo>
                    <a:pt x="9" y="5"/>
                  </a:lnTo>
                  <a:lnTo>
                    <a:pt x="9" y="16"/>
                  </a:lnTo>
                  <a:lnTo>
                    <a:pt x="19" y="16"/>
                  </a:lnTo>
                  <a:lnTo>
                    <a:pt x="22" y="19"/>
                  </a:lnTo>
                  <a:lnTo>
                    <a:pt x="13" y="19"/>
                  </a:lnTo>
                  <a:lnTo>
                    <a:pt x="4" y="21"/>
                  </a:lnTo>
                  <a:close/>
                  <a:moveTo>
                    <a:pt x="19" y="16"/>
                  </a:moveTo>
                  <a:lnTo>
                    <a:pt x="9" y="16"/>
                  </a:lnTo>
                  <a:lnTo>
                    <a:pt x="18" y="15"/>
                  </a:lnTo>
                  <a:lnTo>
                    <a:pt x="19" y="16"/>
                  </a:lnTo>
                  <a:close/>
                  <a:moveTo>
                    <a:pt x="24" y="36"/>
                  </a:moveTo>
                  <a:lnTo>
                    <a:pt x="14" y="36"/>
                  </a:lnTo>
                  <a:lnTo>
                    <a:pt x="18" y="33"/>
                  </a:lnTo>
                  <a:lnTo>
                    <a:pt x="18" y="23"/>
                  </a:lnTo>
                  <a:lnTo>
                    <a:pt x="13" y="19"/>
                  </a:lnTo>
                  <a:lnTo>
                    <a:pt x="22" y="19"/>
                  </a:lnTo>
                  <a:lnTo>
                    <a:pt x="24" y="21"/>
                  </a:lnTo>
                  <a:lnTo>
                    <a:pt x="24" y="36"/>
                  </a:lnTo>
                  <a:close/>
                  <a:moveTo>
                    <a:pt x="18" y="42"/>
                  </a:moveTo>
                  <a:lnTo>
                    <a:pt x="7" y="42"/>
                  </a:lnTo>
                  <a:lnTo>
                    <a:pt x="4" y="41"/>
                  </a:lnTo>
                  <a:lnTo>
                    <a:pt x="0" y="39"/>
                  </a:lnTo>
                  <a:lnTo>
                    <a:pt x="0" y="33"/>
                  </a:lnTo>
                  <a:lnTo>
                    <a:pt x="3" y="35"/>
                  </a:lnTo>
                  <a:lnTo>
                    <a:pt x="6" y="36"/>
                  </a:lnTo>
                  <a:lnTo>
                    <a:pt x="24" y="36"/>
                  </a:lnTo>
                  <a:lnTo>
                    <a:pt x="18"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AutoShape 3413"/>
            <p:cNvSpPr>
              <a:spLocks/>
            </p:cNvSpPr>
            <p:nvPr/>
          </p:nvSpPr>
          <p:spPr bwMode="auto">
            <a:xfrm>
              <a:off x="6260" y="1393"/>
              <a:ext cx="20" cy="32"/>
            </a:xfrm>
            <a:custGeom>
              <a:avLst/>
              <a:gdLst>
                <a:gd name="T0" fmla="*/ 1 w 20"/>
                <a:gd name="T1" fmla="*/ 1402 h 32"/>
                <a:gd name="T2" fmla="*/ 1 w 20"/>
                <a:gd name="T3" fmla="*/ 1397 h 32"/>
                <a:gd name="T4" fmla="*/ 3 w 20"/>
                <a:gd name="T5" fmla="*/ 1395 h 32"/>
                <a:gd name="T6" fmla="*/ 6 w 20"/>
                <a:gd name="T7" fmla="*/ 1394 h 32"/>
                <a:gd name="T8" fmla="*/ 14 w 20"/>
                <a:gd name="T9" fmla="*/ 1394 h 32"/>
                <a:gd name="T10" fmla="*/ 18 w 20"/>
                <a:gd name="T11" fmla="*/ 1398 h 32"/>
                <a:gd name="T12" fmla="*/ 18 w 20"/>
                <a:gd name="T13" fmla="*/ 1398 h 32"/>
                <a:gd name="T14" fmla="*/ 6 w 20"/>
                <a:gd name="T15" fmla="*/ 1398 h 32"/>
                <a:gd name="T16" fmla="*/ 3 w 20"/>
                <a:gd name="T17" fmla="*/ 1399 h 32"/>
                <a:gd name="T18" fmla="*/ 1 w 20"/>
                <a:gd name="T19" fmla="*/ 1402 h 32"/>
                <a:gd name="T20" fmla="*/ 20 w 20"/>
                <a:gd name="T21" fmla="*/ 1425 h 32"/>
                <a:gd name="T22" fmla="*/ 0 w 20"/>
                <a:gd name="T23" fmla="*/ 1425 h 32"/>
                <a:gd name="T24" fmla="*/ 0 w 20"/>
                <a:gd name="T25" fmla="*/ 1425 h 32"/>
                <a:gd name="T26" fmla="*/ 4 w 20"/>
                <a:gd name="T27" fmla="*/ 1420 h 32"/>
                <a:gd name="T28" fmla="*/ 8 w 20"/>
                <a:gd name="T29" fmla="*/ 1415 h 32"/>
                <a:gd name="T30" fmla="*/ 12 w 20"/>
                <a:gd name="T31" fmla="*/ 1408 h 32"/>
                <a:gd name="T32" fmla="*/ 13 w 20"/>
                <a:gd name="T33" fmla="*/ 1406 h 32"/>
                <a:gd name="T34" fmla="*/ 13 w 20"/>
                <a:gd name="T35" fmla="*/ 1400 h 32"/>
                <a:gd name="T36" fmla="*/ 11 w 20"/>
                <a:gd name="T37" fmla="*/ 1398 h 32"/>
                <a:gd name="T38" fmla="*/ 18 w 20"/>
                <a:gd name="T39" fmla="*/ 1398 h 32"/>
                <a:gd name="T40" fmla="*/ 18 w 20"/>
                <a:gd name="T41" fmla="*/ 1408 h 32"/>
                <a:gd name="T42" fmla="*/ 15 w 20"/>
                <a:gd name="T43" fmla="*/ 1412 h 32"/>
                <a:gd name="T44" fmla="*/ 8 w 20"/>
                <a:gd name="T45" fmla="*/ 1421 h 32"/>
                <a:gd name="T46" fmla="*/ 20 w 20"/>
                <a:gd name="T47" fmla="*/ 1421 h 32"/>
                <a:gd name="T48" fmla="*/ 20 w 20"/>
                <a:gd name="T49" fmla="*/ 1425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 h="32">
                  <a:moveTo>
                    <a:pt x="1" y="8"/>
                  </a:moveTo>
                  <a:lnTo>
                    <a:pt x="1" y="3"/>
                  </a:lnTo>
                  <a:lnTo>
                    <a:pt x="3" y="1"/>
                  </a:lnTo>
                  <a:lnTo>
                    <a:pt x="6" y="0"/>
                  </a:lnTo>
                  <a:lnTo>
                    <a:pt x="14" y="0"/>
                  </a:lnTo>
                  <a:lnTo>
                    <a:pt x="18" y="4"/>
                  </a:lnTo>
                  <a:lnTo>
                    <a:pt x="6" y="4"/>
                  </a:lnTo>
                  <a:lnTo>
                    <a:pt x="3" y="5"/>
                  </a:lnTo>
                  <a:lnTo>
                    <a:pt x="1" y="8"/>
                  </a:lnTo>
                  <a:close/>
                  <a:moveTo>
                    <a:pt x="20" y="31"/>
                  </a:moveTo>
                  <a:lnTo>
                    <a:pt x="0" y="31"/>
                  </a:lnTo>
                  <a:lnTo>
                    <a:pt x="4" y="26"/>
                  </a:lnTo>
                  <a:lnTo>
                    <a:pt x="8" y="21"/>
                  </a:lnTo>
                  <a:lnTo>
                    <a:pt x="12" y="14"/>
                  </a:lnTo>
                  <a:lnTo>
                    <a:pt x="13" y="12"/>
                  </a:lnTo>
                  <a:lnTo>
                    <a:pt x="13" y="6"/>
                  </a:lnTo>
                  <a:lnTo>
                    <a:pt x="11" y="4"/>
                  </a:lnTo>
                  <a:lnTo>
                    <a:pt x="18" y="4"/>
                  </a:lnTo>
                  <a:lnTo>
                    <a:pt x="18" y="14"/>
                  </a:lnTo>
                  <a:lnTo>
                    <a:pt x="15" y="18"/>
                  </a:lnTo>
                  <a:lnTo>
                    <a:pt x="8" y="27"/>
                  </a:lnTo>
                  <a:lnTo>
                    <a:pt x="20" y="27"/>
                  </a:lnTo>
                  <a:lnTo>
                    <a:pt x="20"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AutoShape 3414"/>
            <p:cNvSpPr>
              <a:spLocks/>
            </p:cNvSpPr>
            <p:nvPr/>
          </p:nvSpPr>
          <p:spPr bwMode="auto">
            <a:xfrm>
              <a:off x="6282" y="1393"/>
              <a:ext cx="20" cy="32"/>
            </a:xfrm>
            <a:custGeom>
              <a:avLst/>
              <a:gdLst>
                <a:gd name="T0" fmla="*/ 15 w 20"/>
                <a:gd name="T1" fmla="*/ 1425 h 32"/>
                <a:gd name="T2" fmla="*/ 4 w 20"/>
                <a:gd name="T3" fmla="*/ 1425 h 32"/>
                <a:gd name="T4" fmla="*/ 0 w 20"/>
                <a:gd name="T5" fmla="*/ 1422 h 32"/>
                <a:gd name="T6" fmla="*/ 0 w 20"/>
                <a:gd name="T7" fmla="*/ 1413 h 32"/>
                <a:gd name="T8" fmla="*/ 1 w 20"/>
                <a:gd name="T9" fmla="*/ 1411 h 32"/>
                <a:gd name="T10" fmla="*/ 4 w 20"/>
                <a:gd name="T11" fmla="*/ 1409 h 32"/>
                <a:gd name="T12" fmla="*/ 2 w 20"/>
                <a:gd name="T13" fmla="*/ 1407 h 32"/>
                <a:gd name="T14" fmla="*/ 0 w 20"/>
                <a:gd name="T15" fmla="*/ 1405 h 32"/>
                <a:gd name="T16" fmla="*/ 0 w 20"/>
                <a:gd name="T17" fmla="*/ 1397 h 32"/>
                <a:gd name="T18" fmla="*/ 5 w 20"/>
                <a:gd name="T19" fmla="*/ 1394 h 32"/>
                <a:gd name="T20" fmla="*/ 15 w 20"/>
                <a:gd name="T21" fmla="*/ 1394 h 32"/>
                <a:gd name="T22" fmla="*/ 19 w 20"/>
                <a:gd name="T23" fmla="*/ 1397 h 32"/>
                <a:gd name="T24" fmla="*/ 19 w 20"/>
                <a:gd name="T25" fmla="*/ 1398 h 32"/>
                <a:gd name="T26" fmla="*/ 7 w 20"/>
                <a:gd name="T27" fmla="*/ 1398 h 32"/>
                <a:gd name="T28" fmla="*/ 5 w 20"/>
                <a:gd name="T29" fmla="*/ 1400 h 32"/>
                <a:gd name="T30" fmla="*/ 5 w 20"/>
                <a:gd name="T31" fmla="*/ 1405 h 32"/>
                <a:gd name="T32" fmla="*/ 7 w 20"/>
                <a:gd name="T33" fmla="*/ 1407 h 32"/>
                <a:gd name="T34" fmla="*/ 18 w 20"/>
                <a:gd name="T35" fmla="*/ 1407 h 32"/>
                <a:gd name="T36" fmla="*/ 18 w 20"/>
                <a:gd name="T37" fmla="*/ 1407 h 32"/>
                <a:gd name="T38" fmla="*/ 15 w 20"/>
                <a:gd name="T39" fmla="*/ 1409 h 32"/>
                <a:gd name="T40" fmla="*/ 18 w 20"/>
                <a:gd name="T41" fmla="*/ 1411 h 32"/>
                <a:gd name="T42" fmla="*/ 18 w 20"/>
                <a:gd name="T43" fmla="*/ 1411 h 32"/>
                <a:gd name="T44" fmla="*/ 6 w 20"/>
                <a:gd name="T45" fmla="*/ 1411 h 32"/>
                <a:gd name="T46" fmla="*/ 4 w 20"/>
                <a:gd name="T47" fmla="*/ 1413 h 32"/>
                <a:gd name="T48" fmla="*/ 4 w 20"/>
                <a:gd name="T49" fmla="*/ 1419 h 32"/>
                <a:gd name="T50" fmla="*/ 6 w 20"/>
                <a:gd name="T51" fmla="*/ 1421 h 32"/>
                <a:gd name="T52" fmla="*/ 19 w 20"/>
                <a:gd name="T53" fmla="*/ 1421 h 32"/>
                <a:gd name="T54" fmla="*/ 19 w 20"/>
                <a:gd name="T55" fmla="*/ 1422 h 32"/>
                <a:gd name="T56" fmla="*/ 15 w 20"/>
                <a:gd name="T57" fmla="*/ 1425 h 32"/>
                <a:gd name="T58" fmla="*/ 18 w 20"/>
                <a:gd name="T59" fmla="*/ 1407 h 32"/>
                <a:gd name="T60" fmla="*/ 12 w 20"/>
                <a:gd name="T61" fmla="*/ 1407 h 32"/>
                <a:gd name="T62" fmla="*/ 14 w 20"/>
                <a:gd name="T63" fmla="*/ 1405 h 32"/>
                <a:gd name="T64" fmla="*/ 14 w 20"/>
                <a:gd name="T65" fmla="*/ 1400 h 32"/>
                <a:gd name="T66" fmla="*/ 13 w 20"/>
                <a:gd name="T67" fmla="*/ 1398 h 32"/>
                <a:gd name="T68" fmla="*/ 19 w 20"/>
                <a:gd name="T69" fmla="*/ 1398 h 32"/>
                <a:gd name="T70" fmla="*/ 19 w 20"/>
                <a:gd name="T71" fmla="*/ 1405 h 32"/>
                <a:gd name="T72" fmla="*/ 18 w 20"/>
                <a:gd name="T73" fmla="*/ 1407 h 32"/>
                <a:gd name="T74" fmla="*/ 19 w 20"/>
                <a:gd name="T75" fmla="*/ 1421 h 32"/>
                <a:gd name="T76" fmla="*/ 13 w 20"/>
                <a:gd name="T77" fmla="*/ 1421 h 32"/>
                <a:gd name="T78" fmla="*/ 15 w 20"/>
                <a:gd name="T79" fmla="*/ 1419 h 32"/>
                <a:gd name="T80" fmla="*/ 15 w 20"/>
                <a:gd name="T81" fmla="*/ 1413 h 32"/>
                <a:gd name="T82" fmla="*/ 13 w 20"/>
                <a:gd name="T83" fmla="*/ 1411 h 32"/>
                <a:gd name="T84" fmla="*/ 18 w 20"/>
                <a:gd name="T85" fmla="*/ 1411 h 32"/>
                <a:gd name="T86" fmla="*/ 19 w 20"/>
                <a:gd name="T87" fmla="*/ 1413 h 32"/>
                <a:gd name="T88" fmla="*/ 19 w 20"/>
                <a:gd name="T89" fmla="*/ 1421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 h="32">
                  <a:moveTo>
                    <a:pt x="15" y="31"/>
                  </a:moveTo>
                  <a:lnTo>
                    <a:pt x="4" y="31"/>
                  </a:lnTo>
                  <a:lnTo>
                    <a:pt x="0" y="28"/>
                  </a:lnTo>
                  <a:lnTo>
                    <a:pt x="0" y="19"/>
                  </a:lnTo>
                  <a:lnTo>
                    <a:pt x="1" y="17"/>
                  </a:lnTo>
                  <a:lnTo>
                    <a:pt x="4" y="15"/>
                  </a:lnTo>
                  <a:lnTo>
                    <a:pt x="2" y="13"/>
                  </a:lnTo>
                  <a:lnTo>
                    <a:pt x="0" y="11"/>
                  </a:lnTo>
                  <a:lnTo>
                    <a:pt x="0" y="3"/>
                  </a:lnTo>
                  <a:lnTo>
                    <a:pt x="5" y="0"/>
                  </a:lnTo>
                  <a:lnTo>
                    <a:pt x="15" y="0"/>
                  </a:lnTo>
                  <a:lnTo>
                    <a:pt x="19" y="3"/>
                  </a:lnTo>
                  <a:lnTo>
                    <a:pt x="19" y="4"/>
                  </a:lnTo>
                  <a:lnTo>
                    <a:pt x="7" y="4"/>
                  </a:lnTo>
                  <a:lnTo>
                    <a:pt x="5" y="6"/>
                  </a:lnTo>
                  <a:lnTo>
                    <a:pt x="5" y="11"/>
                  </a:lnTo>
                  <a:lnTo>
                    <a:pt x="7" y="13"/>
                  </a:lnTo>
                  <a:lnTo>
                    <a:pt x="18" y="13"/>
                  </a:lnTo>
                  <a:lnTo>
                    <a:pt x="15" y="15"/>
                  </a:lnTo>
                  <a:lnTo>
                    <a:pt x="18" y="17"/>
                  </a:lnTo>
                  <a:lnTo>
                    <a:pt x="6" y="17"/>
                  </a:lnTo>
                  <a:lnTo>
                    <a:pt x="4" y="19"/>
                  </a:lnTo>
                  <a:lnTo>
                    <a:pt x="4" y="25"/>
                  </a:lnTo>
                  <a:lnTo>
                    <a:pt x="6" y="27"/>
                  </a:lnTo>
                  <a:lnTo>
                    <a:pt x="19" y="27"/>
                  </a:lnTo>
                  <a:lnTo>
                    <a:pt x="19" y="28"/>
                  </a:lnTo>
                  <a:lnTo>
                    <a:pt x="15" y="31"/>
                  </a:lnTo>
                  <a:close/>
                  <a:moveTo>
                    <a:pt x="18" y="13"/>
                  </a:moveTo>
                  <a:lnTo>
                    <a:pt x="12" y="13"/>
                  </a:lnTo>
                  <a:lnTo>
                    <a:pt x="14" y="11"/>
                  </a:lnTo>
                  <a:lnTo>
                    <a:pt x="14" y="6"/>
                  </a:lnTo>
                  <a:lnTo>
                    <a:pt x="13" y="4"/>
                  </a:lnTo>
                  <a:lnTo>
                    <a:pt x="19" y="4"/>
                  </a:lnTo>
                  <a:lnTo>
                    <a:pt x="19" y="11"/>
                  </a:lnTo>
                  <a:lnTo>
                    <a:pt x="18" y="13"/>
                  </a:lnTo>
                  <a:close/>
                  <a:moveTo>
                    <a:pt x="19" y="27"/>
                  </a:moveTo>
                  <a:lnTo>
                    <a:pt x="13" y="27"/>
                  </a:lnTo>
                  <a:lnTo>
                    <a:pt x="15" y="25"/>
                  </a:lnTo>
                  <a:lnTo>
                    <a:pt x="15" y="19"/>
                  </a:lnTo>
                  <a:lnTo>
                    <a:pt x="13" y="17"/>
                  </a:lnTo>
                  <a:lnTo>
                    <a:pt x="18" y="17"/>
                  </a:lnTo>
                  <a:lnTo>
                    <a:pt x="19" y="19"/>
                  </a:lnTo>
                  <a:lnTo>
                    <a:pt x="19"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 name="Picture 3415"/>
            <p:cNvPicPr>
              <a:picLocks noChangeAspect="1" noChangeArrowheads="1"/>
            </p:cNvPicPr>
            <p:nvPr/>
          </p:nvPicPr>
          <p:blipFill>
            <a:blip r:embed="rId7" cstate="print"/>
            <a:srcRect/>
            <a:stretch>
              <a:fillRect/>
            </a:stretch>
          </p:blipFill>
          <p:spPr bwMode="auto">
            <a:xfrm>
              <a:off x="8474" y="1044"/>
              <a:ext cx="310" cy="283"/>
            </a:xfrm>
            <a:prstGeom prst="rect">
              <a:avLst/>
            </a:prstGeom>
            <a:noFill/>
          </p:spPr>
        </p:pic>
        <p:sp>
          <p:nvSpPr>
            <p:cNvPr id="17" name="Rectangle 3416"/>
            <p:cNvSpPr>
              <a:spLocks noChangeArrowheads="1"/>
            </p:cNvSpPr>
            <p:nvPr/>
          </p:nvSpPr>
          <p:spPr bwMode="auto">
            <a:xfrm>
              <a:off x="6132" y="988"/>
              <a:ext cx="16" cy="43"/>
            </a:xfrm>
            <a:prstGeom prst="rect">
              <a:avLst/>
            </a:prstGeom>
            <a:solidFill>
              <a:srgbClr val="DEE8ED"/>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3417"/>
            <p:cNvSpPr>
              <a:spLocks/>
            </p:cNvSpPr>
            <p:nvPr/>
          </p:nvSpPr>
          <p:spPr bwMode="auto">
            <a:xfrm>
              <a:off x="5920" y="1083"/>
              <a:ext cx="43" cy="40"/>
            </a:xfrm>
            <a:custGeom>
              <a:avLst/>
              <a:gdLst>
                <a:gd name="T0" fmla="*/ 32 w 43"/>
                <a:gd name="T1" fmla="*/ 1123 h 40"/>
                <a:gd name="T2" fmla="*/ 0 w 43"/>
                <a:gd name="T3" fmla="*/ 1096 h 40"/>
                <a:gd name="T4" fmla="*/ 9 w 43"/>
                <a:gd name="T5" fmla="*/ 1084 h 40"/>
                <a:gd name="T6" fmla="*/ 42 w 43"/>
                <a:gd name="T7" fmla="*/ 1111 h 40"/>
                <a:gd name="T8" fmla="*/ 32 w 43"/>
                <a:gd name="T9" fmla="*/ 1123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0">
                  <a:moveTo>
                    <a:pt x="32" y="39"/>
                  </a:moveTo>
                  <a:lnTo>
                    <a:pt x="0" y="12"/>
                  </a:lnTo>
                  <a:lnTo>
                    <a:pt x="9" y="0"/>
                  </a:lnTo>
                  <a:lnTo>
                    <a:pt x="42" y="27"/>
                  </a:lnTo>
                  <a:lnTo>
                    <a:pt x="32" y="3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418"/>
            <p:cNvSpPr>
              <a:spLocks/>
            </p:cNvSpPr>
            <p:nvPr/>
          </p:nvSpPr>
          <p:spPr bwMode="auto">
            <a:xfrm>
              <a:off x="5862" y="1299"/>
              <a:ext cx="45" cy="22"/>
            </a:xfrm>
            <a:custGeom>
              <a:avLst/>
              <a:gdLst>
                <a:gd name="T0" fmla="*/ 2 w 45"/>
                <a:gd name="T1" fmla="*/ 1321 h 22"/>
                <a:gd name="T2" fmla="*/ 0 w 45"/>
                <a:gd name="T3" fmla="*/ 1306 h 22"/>
                <a:gd name="T4" fmla="*/ 42 w 45"/>
                <a:gd name="T5" fmla="*/ 1299 h 22"/>
                <a:gd name="T6" fmla="*/ 44 w 45"/>
                <a:gd name="T7" fmla="*/ 1315 h 22"/>
                <a:gd name="T8" fmla="*/ 2 w 45"/>
                <a:gd name="T9" fmla="*/ 132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2">
                  <a:moveTo>
                    <a:pt x="2" y="22"/>
                  </a:moveTo>
                  <a:lnTo>
                    <a:pt x="0" y="7"/>
                  </a:lnTo>
                  <a:lnTo>
                    <a:pt x="42" y="0"/>
                  </a:lnTo>
                  <a:lnTo>
                    <a:pt x="44" y="16"/>
                  </a:lnTo>
                  <a:lnTo>
                    <a:pt x="2" y="2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419"/>
            <p:cNvSpPr>
              <a:spLocks/>
            </p:cNvSpPr>
            <p:nvPr/>
          </p:nvSpPr>
          <p:spPr bwMode="auto">
            <a:xfrm>
              <a:off x="6334" y="1108"/>
              <a:ext cx="44" cy="37"/>
            </a:xfrm>
            <a:custGeom>
              <a:avLst/>
              <a:gdLst>
                <a:gd name="T0" fmla="*/ 9 w 44"/>
                <a:gd name="T1" fmla="*/ 1144 h 37"/>
                <a:gd name="T2" fmla="*/ 0 w 44"/>
                <a:gd name="T3" fmla="*/ 1132 h 37"/>
                <a:gd name="T4" fmla="*/ 36 w 44"/>
                <a:gd name="T5" fmla="*/ 1108 h 37"/>
                <a:gd name="T6" fmla="*/ 44 w 44"/>
                <a:gd name="T7" fmla="*/ 1121 h 37"/>
                <a:gd name="T8" fmla="*/ 9 w 44"/>
                <a:gd name="T9" fmla="*/ 1144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7">
                  <a:moveTo>
                    <a:pt x="9" y="36"/>
                  </a:moveTo>
                  <a:lnTo>
                    <a:pt x="0" y="24"/>
                  </a:lnTo>
                  <a:lnTo>
                    <a:pt x="36" y="0"/>
                  </a:lnTo>
                  <a:lnTo>
                    <a:pt x="44" y="13"/>
                  </a:lnTo>
                  <a:lnTo>
                    <a:pt x="9" y="36"/>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420"/>
            <p:cNvSpPr>
              <a:spLocks/>
            </p:cNvSpPr>
            <p:nvPr/>
          </p:nvSpPr>
          <p:spPr bwMode="auto">
            <a:xfrm>
              <a:off x="6361" y="1346"/>
              <a:ext cx="45" cy="30"/>
            </a:xfrm>
            <a:custGeom>
              <a:avLst/>
              <a:gdLst>
                <a:gd name="T0" fmla="*/ 39 w 45"/>
                <a:gd name="T1" fmla="*/ 1376 h 30"/>
                <a:gd name="T2" fmla="*/ 0 w 45"/>
                <a:gd name="T3" fmla="*/ 1361 h 30"/>
                <a:gd name="T4" fmla="*/ 5 w 45"/>
                <a:gd name="T5" fmla="*/ 1346 h 30"/>
                <a:gd name="T6" fmla="*/ 44 w 45"/>
                <a:gd name="T7" fmla="*/ 1362 h 30"/>
                <a:gd name="T8" fmla="*/ 39 w 45"/>
                <a:gd name="T9" fmla="*/ 137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39" y="30"/>
                  </a:moveTo>
                  <a:lnTo>
                    <a:pt x="0" y="15"/>
                  </a:lnTo>
                  <a:lnTo>
                    <a:pt x="5" y="0"/>
                  </a:lnTo>
                  <a:lnTo>
                    <a:pt x="44" y="16"/>
                  </a:lnTo>
                  <a:lnTo>
                    <a:pt x="39" y="30"/>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421"/>
            <p:cNvSpPr>
              <a:spLocks/>
            </p:cNvSpPr>
            <p:nvPr/>
          </p:nvSpPr>
          <p:spPr bwMode="auto">
            <a:xfrm>
              <a:off x="6307" y="1429"/>
              <a:ext cx="41" cy="41"/>
            </a:xfrm>
            <a:custGeom>
              <a:avLst/>
              <a:gdLst>
                <a:gd name="T0" fmla="*/ 30 w 41"/>
                <a:gd name="T1" fmla="*/ 1470 h 41"/>
                <a:gd name="T2" fmla="*/ 0 w 41"/>
                <a:gd name="T3" fmla="*/ 1440 h 41"/>
                <a:gd name="T4" fmla="*/ 11 w 41"/>
                <a:gd name="T5" fmla="*/ 1429 h 41"/>
                <a:gd name="T6" fmla="*/ 41 w 41"/>
                <a:gd name="T7" fmla="*/ 1459 h 41"/>
                <a:gd name="T8" fmla="*/ 30 w 41"/>
                <a:gd name="T9" fmla="*/ 147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30" y="41"/>
                  </a:moveTo>
                  <a:lnTo>
                    <a:pt x="0" y="11"/>
                  </a:lnTo>
                  <a:lnTo>
                    <a:pt x="11" y="0"/>
                  </a:lnTo>
                  <a:lnTo>
                    <a:pt x="41" y="30"/>
                  </a:lnTo>
                  <a:lnTo>
                    <a:pt x="30" y="4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Freeform 3422"/>
            <p:cNvSpPr>
              <a:spLocks/>
            </p:cNvSpPr>
            <p:nvPr/>
          </p:nvSpPr>
          <p:spPr bwMode="auto">
            <a:xfrm>
              <a:off x="5910" y="1408"/>
              <a:ext cx="44" cy="38"/>
            </a:xfrm>
            <a:custGeom>
              <a:avLst/>
              <a:gdLst>
                <a:gd name="T0" fmla="*/ 9 w 44"/>
                <a:gd name="T1" fmla="*/ 1446 h 38"/>
                <a:gd name="T2" fmla="*/ 0 w 44"/>
                <a:gd name="T3" fmla="*/ 1434 h 38"/>
                <a:gd name="T4" fmla="*/ 34 w 44"/>
                <a:gd name="T5" fmla="*/ 1408 h 38"/>
                <a:gd name="T6" fmla="*/ 43 w 44"/>
                <a:gd name="T7" fmla="*/ 1421 h 38"/>
                <a:gd name="T8" fmla="*/ 9 w 44"/>
                <a:gd name="T9" fmla="*/ 14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8">
                  <a:moveTo>
                    <a:pt x="9" y="38"/>
                  </a:moveTo>
                  <a:lnTo>
                    <a:pt x="0" y="26"/>
                  </a:lnTo>
                  <a:lnTo>
                    <a:pt x="34" y="0"/>
                  </a:lnTo>
                  <a:lnTo>
                    <a:pt x="43" y="13"/>
                  </a:lnTo>
                  <a:lnTo>
                    <a:pt x="9" y="38"/>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Freeform 3423"/>
            <p:cNvSpPr>
              <a:spLocks/>
            </p:cNvSpPr>
            <p:nvPr/>
          </p:nvSpPr>
          <p:spPr bwMode="auto">
            <a:xfrm>
              <a:off x="6092" y="1002"/>
              <a:ext cx="16" cy="35"/>
            </a:xfrm>
            <a:custGeom>
              <a:avLst/>
              <a:gdLst>
                <a:gd name="T0" fmla="*/ 6 w 16"/>
                <a:gd name="T1" fmla="*/ 1037 h 35"/>
                <a:gd name="T2" fmla="*/ 0 w 16"/>
                <a:gd name="T3" fmla="*/ 1004 h 35"/>
                <a:gd name="T4" fmla="*/ 11 w 16"/>
                <a:gd name="T5" fmla="*/ 1002 h 35"/>
                <a:gd name="T6" fmla="*/ 16 w 16"/>
                <a:gd name="T7" fmla="*/ 1035 h 35"/>
                <a:gd name="T8" fmla="*/ 6 w 16"/>
                <a:gd name="T9" fmla="*/ 103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5">
                  <a:moveTo>
                    <a:pt x="6" y="35"/>
                  </a:moveTo>
                  <a:lnTo>
                    <a:pt x="0" y="2"/>
                  </a:lnTo>
                  <a:lnTo>
                    <a:pt x="11" y="0"/>
                  </a:lnTo>
                  <a:lnTo>
                    <a:pt x="16" y="33"/>
                  </a:lnTo>
                  <a:lnTo>
                    <a:pt x="6"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Freeform 3424"/>
            <p:cNvSpPr>
              <a:spLocks/>
            </p:cNvSpPr>
            <p:nvPr/>
          </p:nvSpPr>
          <p:spPr bwMode="auto">
            <a:xfrm>
              <a:off x="6047" y="1012"/>
              <a:ext cx="22" cy="35"/>
            </a:xfrm>
            <a:custGeom>
              <a:avLst/>
              <a:gdLst>
                <a:gd name="T0" fmla="*/ 11 w 22"/>
                <a:gd name="T1" fmla="*/ 1048 h 35"/>
                <a:gd name="T2" fmla="*/ 0 w 22"/>
                <a:gd name="T3" fmla="*/ 1016 h 35"/>
                <a:gd name="T4" fmla="*/ 10 w 22"/>
                <a:gd name="T5" fmla="*/ 1013 h 35"/>
                <a:gd name="T6" fmla="*/ 21 w 22"/>
                <a:gd name="T7" fmla="*/ 1044 h 35"/>
                <a:gd name="T8" fmla="*/ 11 w 22"/>
                <a:gd name="T9" fmla="*/ 1048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5">
                  <a:moveTo>
                    <a:pt x="11" y="35"/>
                  </a:moveTo>
                  <a:lnTo>
                    <a:pt x="0" y="3"/>
                  </a:lnTo>
                  <a:lnTo>
                    <a:pt x="10" y="0"/>
                  </a:lnTo>
                  <a:lnTo>
                    <a:pt x="21" y="31"/>
                  </a:lnTo>
                  <a:lnTo>
                    <a:pt x="11"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Freeform 3425"/>
            <p:cNvSpPr>
              <a:spLocks/>
            </p:cNvSpPr>
            <p:nvPr/>
          </p:nvSpPr>
          <p:spPr bwMode="auto">
            <a:xfrm>
              <a:off x="6002" y="1032"/>
              <a:ext cx="26" cy="35"/>
            </a:xfrm>
            <a:custGeom>
              <a:avLst/>
              <a:gdLst>
                <a:gd name="T0" fmla="*/ 16 w 26"/>
                <a:gd name="T1" fmla="*/ 1066 h 35"/>
                <a:gd name="T2" fmla="*/ 0 w 26"/>
                <a:gd name="T3" fmla="*/ 1038 h 35"/>
                <a:gd name="T4" fmla="*/ 9 w 26"/>
                <a:gd name="T5" fmla="*/ 1032 h 35"/>
                <a:gd name="T6" fmla="*/ 25 w 26"/>
                <a:gd name="T7" fmla="*/ 1061 h 35"/>
                <a:gd name="T8" fmla="*/ 16 w 26"/>
                <a:gd name="T9" fmla="*/ 106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5">
                  <a:moveTo>
                    <a:pt x="16" y="34"/>
                  </a:moveTo>
                  <a:lnTo>
                    <a:pt x="0" y="6"/>
                  </a:lnTo>
                  <a:lnTo>
                    <a:pt x="9" y="0"/>
                  </a:lnTo>
                  <a:lnTo>
                    <a:pt x="25" y="29"/>
                  </a:lnTo>
                  <a:lnTo>
                    <a:pt x="16" y="3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Freeform 3426"/>
            <p:cNvSpPr>
              <a:spLocks/>
            </p:cNvSpPr>
            <p:nvPr/>
          </p:nvSpPr>
          <p:spPr bwMode="auto">
            <a:xfrm>
              <a:off x="5964" y="1057"/>
              <a:ext cx="30" cy="33"/>
            </a:xfrm>
            <a:custGeom>
              <a:avLst/>
              <a:gdLst>
                <a:gd name="T0" fmla="*/ 20 w 30"/>
                <a:gd name="T1" fmla="*/ 1091 h 33"/>
                <a:gd name="T2" fmla="*/ 0 w 30"/>
                <a:gd name="T3" fmla="*/ 1065 h 33"/>
                <a:gd name="T4" fmla="*/ 8 w 30"/>
                <a:gd name="T5" fmla="*/ 1058 h 33"/>
                <a:gd name="T6" fmla="*/ 29 w 30"/>
                <a:gd name="T7" fmla="*/ 1084 h 33"/>
                <a:gd name="T8" fmla="*/ 20 w 30"/>
                <a:gd name="T9" fmla="*/ 1091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3">
                  <a:moveTo>
                    <a:pt x="20" y="33"/>
                  </a:moveTo>
                  <a:lnTo>
                    <a:pt x="0" y="7"/>
                  </a:lnTo>
                  <a:lnTo>
                    <a:pt x="8" y="0"/>
                  </a:lnTo>
                  <a:lnTo>
                    <a:pt x="29" y="26"/>
                  </a:lnTo>
                  <a:lnTo>
                    <a:pt x="20"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3427"/>
            <p:cNvSpPr>
              <a:spLocks/>
            </p:cNvSpPr>
            <p:nvPr/>
          </p:nvSpPr>
          <p:spPr bwMode="auto">
            <a:xfrm>
              <a:off x="5899" y="1374"/>
              <a:ext cx="35" cy="25"/>
            </a:xfrm>
            <a:custGeom>
              <a:avLst/>
              <a:gdLst>
                <a:gd name="T0" fmla="*/ 5 w 35"/>
                <a:gd name="T1" fmla="*/ 1399 h 25"/>
                <a:gd name="T2" fmla="*/ 0 w 35"/>
                <a:gd name="T3" fmla="*/ 1390 h 25"/>
                <a:gd name="T4" fmla="*/ 30 w 35"/>
                <a:gd name="T5" fmla="*/ 1375 h 25"/>
                <a:gd name="T6" fmla="*/ 35 w 35"/>
                <a:gd name="T7" fmla="*/ 1384 h 25"/>
                <a:gd name="T8" fmla="*/ 5 w 35"/>
                <a:gd name="T9" fmla="*/ 139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5" y="24"/>
                  </a:moveTo>
                  <a:lnTo>
                    <a:pt x="0" y="15"/>
                  </a:lnTo>
                  <a:lnTo>
                    <a:pt x="30" y="0"/>
                  </a:lnTo>
                  <a:lnTo>
                    <a:pt x="35" y="9"/>
                  </a:lnTo>
                  <a:lnTo>
                    <a:pt x="5" y="2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3428"/>
            <p:cNvSpPr>
              <a:spLocks/>
            </p:cNvSpPr>
            <p:nvPr/>
          </p:nvSpPr>
          <p:spPr bwMode="auto">
            <a:xfrm>
              <a:off x="5902" y="1134"/>
              <a:ext cx="35" cy="26"/>
            </a:xfrm>
            <a:custGeom>
              <a:avLst/>
              <a:gdLst>
                <a:gd name="T0" fmla="*/ 29 w 35"/>
                <a:gd name="T1" fmla="*/ 1160 h 26"/>
                <a:gd name="T2" fmla="*/ 0 w 35"/>
                <a:gd name="T3" fmla="*/ 1144 h 26"/>
                <a:gd name="T4" fmla="*/ 5 w 35"/>
                <a:gd name="T5" fmla="*/ 1134 h 26"/>
                <a:gd name="T6" fmla="*/ 34 w 35"/>
                <a:gd name="T7" fmla="*/ 1150 h 26"/>
                <a:gd name="T8" fmla="*/ 29 w 35"/>
                <a:gd name="T9" fmla="*/ 116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6">
                  <a:moveTo>
                    <a:pt x="29" y="26"/>
                  </a:moveTo>
                  <a:lnTo>
                    <a:pt x="0" y="10"/>
                  </a:lnTo>
                  <a:lnTo>
                    <a:pt x="5" y="0"/>
                  </a:lnTo>
                  <a:lnTo>
                    <a:pt x="34" y="16"/>
                  </a:lnTo>
                  <a:lnTo>
                    <a:pt x="29" y="26"/>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3429"/>
            <p:cNvSpPr>
              <a:spLocks/>
            </p:cNvSpPr>
            <p:nvPr/>
          </p:nvSpPr>
          <p:spPr bwMode="auto">
            <a:xfrm>
              <a:off x="5884" y="1176"/>
              <a:ext cx="35" cy="22"/>
            </a:xfrm>
            <a:custGeom>
              <a:avLst/>
              <a:gdLst>
                <a:gd name="T0" fmla="*/ 32 w 35"/>
                <a:gd name="T1" fmla="*/ 1198 h 22"/>
                <a:gd name="T2" fmla="*/ 0 w 35"/>
                <a:gd name="T3" fmla="*/ 1187 h 22"/>
                <a:gd name="T4" fmla="*/ 4 w 35"/>
                <a:gd name="T5" fmla="*/ 1177 h 22"/>
                <a:gd name="T6" fmla="*/ 35 w 35"/>
                <a:gd name="T7" fmla="*/ 1188 h 22"/>
                <a:gd name="T8" fmla="*/ 32 w 35"/>
                <a:gd name="T9" fmla="*/ 119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2">
                  <a:moveTo>
                    <a:pt x="32" y="21"/>
                  </a:moveTo>
                  <a:lnTo>
                    <a:pt x="0" y="10"/>
                  </a:lnTo>
                  <a:lnTo>
                    <a:pt x="4" y="0"/>
                  </a:lnTo>
                  <a:lnTo>
                    <a:pt x="35" y="11"/>
                  </a:lnTo>
                  <a:lnTo>
                    <a:pt x="32"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Freeform 3430"/>
            <p:cNvSpPr>
              <a:spLocks/>
            </p:cNvSpPr>
            <p:nvPr/>
          </p:nvSpPr>
          <p:spPr bwMode="auto">
            <a:xfrm>
              <a:off x="5874" y="1214"/>
              <a:ext cx="35" cy="17"/>
            </a:xfrm>
            <a:custGeom>
              <a:avLst/>
              <a:gdLst>
                <a:gd name="T0" fmla="*/ 33 w 35"/>
                <a:gd name="T1" fmla="*/ 1232 h 17"/>
                <a:gd name="T2" fmla="*/ 0 w 35"/>
                <a:gd name="T3" fmla="*/ 1225 h 17"/>
                <a:gd name="T4" fmla="*/ 2 w 35"/>
                <a:gd name="T5" fmla="*/ 1215 h 17"/>
                <a:gd name="T6" fmla="*/ 35 w 35"/>
                <a:gd name="T7" fmla="*/ 1221 h 17"/>
                <a:gd name="T8" fmla="*/ 33 w 35"/>
                <a:gd name="T9" fmla="*/ 123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33" y="17"/>
                  </a:moveTo>
                  <a:lnTo>
                    <a:pt x="0" y="10"/>
                  </a:lnTo>
                  <a:lnTo>
                    <a:pt x="2" y="0"/>
                  </a:lnTo>
                  <a:lnTo>
                    <a:pt x="35" y="6"/>
                  </a:lnTo>
                  <a:lnTo>
                    <a:pt x="33"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3431"/>
            <p:cNvSpPr>
              <a:spLocks/>
            </p:cNvSpPr>
            <p:nvPr/>
          </p:nvSpPr>
          <p:spPr bwMode="auto">
            <a:xfrm>
              <a:off x="5870" y="1261"/>
              <a:ext cx="34" cy="12"/>
            </a:xfrm>
            <a:custGeom>
              <a:avLst/>
              <a:gdLst>
                <a:gd name="T0" fmla="*/ 33 w 34"/>
                <a:gd name="T1" fmla="*/ 1273 h 12"/>
                <a:gd name="T2" fmla="*/ 0 w 34"/>
                <a:gd name="T3" fmla="*/ 1272 h 12"/>
                <a:gd name="T4" fmla="*/ 0 w 34"/>
                <a:gd name="T5" fmla="*/ 1261 h 12"/>
                <a:gd name="T6" fmla="*/ 33 w 34"/>
                <a:gd name="T7" fmla="*/ 1262 h 12"/>
                <a:gd name="T8" fmla="*/ 33 w 34"/>
                <a:gd name="T9" fmla="*/ 12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2">
                  <a:moveTo>
                    <a:pt x="33" y="12"/>
                  </a:moveTo>
                  <a:lnTo>
                    <a:pt x="0" y="11"/>
                  </a:lnTo>
                  <a:lnTo>
                    <a:pt x="0" y="0"/>
                  </a:lnTo>
                  <a:lnTo>
                    <a:pt x="33" y="1"/>
                  </a:lnTo>
                  <a:lnTo>
                    <a:pt x="33" y="1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3432"/>
            <p:cNvSpPr>
              <a:spLocks/>
            </p:cNvSpPr>
            <p:nvPr/>
          </p:nvSpPr>
          <p:spPr bwMode="auto">
            <a:xfrm>
              <a:off x="5883" y="1339"/>
              <a:ext cx="35" cy="21"/>
            </a:xfrm>
            <a:custGeom>
              <a:avLst/>
              <a:gdLst>
                <a:gd name="T0" fmla="*/ 4 w 35"/>
                <a:gd name="T1" fmla="*/ 1360 h 21"/>
                <a:gd name="T2" fmla="*/ 0 w 35"/>
                <a:gd name="T3" fmla="*/ 1349 h 21"/>
                <a:gd name="T4" fmla="*/ 32 w 35"/>
                <a:gd name="T5" fmla="*/ 1339 h 21"/>
                <a:gd name="T6" fmla="*/ 35 w 35"/>
                <a:gd name="T7" fmla="*/ 1350 h 21"/>
                <a:gd name="T8" fmla="*/ 4 w 35"/>
                <a:gd name="T9" fmla="*/ 136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1">
                  <a:moveTo>
                    <a:pt x="4" y="21"/>
                  </a:moveTo>
                  <a:lnTo>
                    <a:pt x="0" y="10"/>
                  </a:lnTo>
                  <a:lnTo>
                    <a:pt x="32" y="0"/>
                  </a:lnTo>
                  <a:lnTo>
                    <a:pt x="35" y="11"/>
                  </a:lnTo>
                  <a:lnTo>
                    <a:pt x="4"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3433"/>
            <p:cNvSpPr>
              <a:spLocks/>
            </p:cNvSpPr>
            <p:nvPr/>
          </p:nvSpPr>
          <p:spPr bwMode="auto">
            <a:xfrm>
              <a:off x="6298" y="1070"/>
              <a:ext cx="31" cy="32"/>
            </a:xfrm>
            <a:custGeom>
              <a:avLst/>
              <a:gdLst>
                <a:gd name="T0" fmla="*/ 8 w 31"/>
                <a:gd name="T1" fmla="*/ 1102 h 32"/>
                <a:gd name="T2" fmla="*/ 0 w 31"/>
                <a:gd name="T3" fmla="*/ 1094 h 32"/>
                <a:gd name="T4" fmla="*/ 23 w 31"/>
                <a:gd name="T5" fmla="*/ 1070 h 32"/>
                <a:gd name="T6" fmla="*/ 31 w 31"/>
                <a:gd name="T7" fmla="*/ 1078 h 32"/>
                <a:gd name="T8" fmla="*/ 8 w 31"/>
                <a:gd name="T9" fmla="*/ 110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8" y="32"/>
                  </a:moveTo>
                  <a:lnTo>
                    <a:pt x="0" y="24"/>
                  </a:lnTo>
                  <a:lnTo>
                    <a:pt x="23" y="0"/>
                  </a:lnTo>
                  <a:lnTo>
                    <a:pt x="31" y="8"/>
                  </a:lnTo>
                  <a:lnTo>
                    <a:pt x="8" y="3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3434"/>
            <p:cNvSpPr>
              <a:spLocks/>
            </p:cNvSpPr>
            <p:nvPr/>
          </p:nvSpPr>
          <p:spPr bwMode="auto">
            <a:xfrm>
              <a:off x="6265" y="1041"/>
              <a:ext cx="28" cy="34"/>
            </a:xfrm>
            <a:custGeom>
              <a:avLst/>
              <a:gdLst>
                <a:gd name="T0" fmla="*/ 9 w 28"/>
                <a:gd name="T1" fmla="*/ 1075 h 34"/>
                <a:gd name="T2" fmla="*/ 0 w 28"/>
                <a:gd name="T3" fmla="*/ 1069 h 34"/>
                <a:gd name="T4" fmla="*/ 18 w 28"/>
                <a:gd name="T5" fmla="*/ 1042 h 34"/>
                <a:gd name="T6" fmla="*/ 27 w 28"/>
                <a:gd name="T7" fmla="*/ 1048 h 34"/>
                <a:gd name="T8" fmla="*/ 9 w 28"/>
                <a:gd name="T9" fmla="*/ 1075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4">
                  <a:moveTo>
                    <a:pt x="9" y="33"/>
                  </a:moveTo>
                  <a:lnTo>
                    <a:pt x="0" y="27"/>
                  </a:lnTo>
                  <a:lnTo>
                    <a:pt x="18" y="0"/>
                  </a:lnTo>
                  <a:lnTo>
                    <a:pt x="27" y="6"/>
                  </a:lnTo>
                  <a:lnTo>
                    <a:pt x="9"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435"/>
            <p:cNvSpPr>
              <a:spLocks/>
            </p:cNvSpPr>
            <p:nvPr/>
          </p:nvSpPr>
          <p:spPr bwMode="auto">
            <a:xfrm>
              <a:off x="6227" y="1019"/>
              <a:ext cx="23" cy="35"/>
            </a:xfrm>
            <a:custGeom>
              <a:avLst/>
              <a:gdLst>
                <a:gd name="T0" fmla="*/ 10 w 23"/>
                <a:gd name="T1" fmla="*/ 1054 h 35"/>
                <a:gd name="T2" fmla="*/ 0 w 23"/>
                <a:gd name="T3" fmla="*/ 1050 h 35"/>
                <a:gd name="T4" fmla="*/ 13 w 23"/>
                <a:gd name="T5" fmla="*/ 1019 h 35"/>
                <a:gd name="T6" fmla="*/ 23 w 23"/>
                <a:gd name="T7" fmla="*/ 1023 h 35"/>
                <a:gd name="T8" fmla="*/ 10 w 23"/>
                <a:gd name="T9" fmla="*/ 1054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35">
                  <a:moveTo>
                    <a:pt x="10" y="35"/>
                  </a:moveTo>
                  <a:lnTo>
                    <a:pt x="0" y="31"/>
                  </a:lnTo>
                  <a:lnTo>
                    <a:pt x="13" y="0"/>
                  </a:lnTo>
                  <a:lnTo>
                    <a:pt x="23" y="4"/>
                  </a:lnTo>
                  <a:lnTo>
                    <a:pt x="10"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436"/>
            <p:cNvSpPr>
              <a:spLocks/>
            </p:cNvSpPr>
            <p:nvPr/>
          </p:nvSpPr>
          <p:spPr bwMode="auto">
            <a:xfrm>
              <a:off x="6187" y="1005"/>
              <a:ext cx="19" cy="35"/>
            </a:xfrm>
            <a:custGeom>
              <a:avLst/>
              <a:gdLst>
                <a:gd name="T0" fmla="*/ 10 w 19"/>
                <a:gd name="T1" fmla="*/ 1040 h 35"/>
                <a:gd name="T2" fmla="*/ 0 w 19"/>
                <a:gd name="T3" fmla="*/ 1038 h 35"/>
                <a:gd name="T4" fmla="*/ 7 w 19"/>
                <a:gd name="T5" fmla="*/ 1006 h 35"/>
                <a:gd name="T6" fmla="*/ 18 w 19"/>
                <a:gd name="T7" fmla="*/ 1008 h 35"/>
                <a:gd name="T8" fmla="*/ 10 w 19"/>
                <a:gd name="T9" fmla="*/ 104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5">
                  <a:moveTo>
                    <a:pt x="10" y="34"/>
                  </a:moveTo>
                  <a:lnTo>
                    <a:pt x="0" y="32"/>
                  </a:lnTo>
                  <a:lnTo>
                    <a:pt x="7" y="0"/>
                  </a:lnTo>
                  <a:lnTo>
                    <a:pt x="18" y="2"/>
                  </a:lnTo>
                  <a:lnTo>
                    <a:pt x="10" y="3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437"/>
            <p:cNvSpPr>
              <a:spLocks/>
            </p:cNvSpPr>
            <p:nvPr/>
          </p:nvSpPr>
          <p:spPr bwMode="auto">
            <a:xfrm>
              <a:off x="6372" y="1303"/>
              <a:ext cx="35" cy="17"/>
            </a:xfrm>
            <a:custGeom>
              <a:avLst/>
              <a:gdLst>
                <a:gd name="T0" fmla="*/ 33 w 35"/>
                <a:gd name="T1" fmla="*/ 1320 h 17"/>
                <a:gd name="T2" fmla="*/ 0 w 35"/>
                <a:gd name="T3" fmla="*/ 1314 h 17"/>
                <a:gd name="T4" fmla="*/ 2 w 35"/>
                <a:gd name="T5" fmla="*/ 1303 h 17"/>
                <a:gd name="T6" fmla="*/ 35 w 35"/>
                <a:gd name="T7" fmla="*/ 1309 h 17"/>
                <a:gd name="T8" fmla="*/ 33 w 35"/>
                <a:gd name="T9" fmla="*/ 132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33" y="17"/>
                  </a:moveTo>
                  <a:lnTo>
                    <a:pt x="0" y="11"/>
                  </a:lnTo>
                  <a:lnTo>
                    <a:pt x="2" y="0"/>
                  </a:lnTo>
                  <a:lnTo>
                    <a:pt x="35" y="6"/>
                  </a:lnTo>
                  <a:lnTo>
                    <a:pt x="33"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Freeform 3438"/>
            <p:cNvSpPr>
              <a:spLocks/>
            </p:cNvSpPr>
            <p:nvPr/>
          </p:nvSpPr>
          <p:spPr bwMode="auto">
            <a:xfrm>
              <a:off x="6376" y="1261"/>
              <a:ext cx="34" cy="12"/>
            </a:xfrm>
            <a:custGeom>
              <a:avLst/>
              <a:gdLst>
                <a:gd name="T0" fmla="*/ 0 w 34"/>
                <a:gd name="T1" fmla="*/ 1273 h 12"/>
                <a:gd name="T2" fmla="*/ 0 w 34"/>
                <a:gd name="T3" fmla="*/ 1262 h 12"/>
                <a:gd name="T4" fmla="*/ 33 w 34"/>
                <a:gd name="T5" fmla="*/ 1262 h 12"/>
                <a:gd name="T6" fmla="*/ 33 w 34"/>
                <a:gd name="T7" fmla="*/ 1273 h 12"/>
                <a:gd name="T8" fmla="*/ 0 w 34"/>
                <a:gd name="T9" fmla="*/ 12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2">
                  <a:moveTo>
                    <a:pt x="0" y="11"/>
                  </a:moveTo>
                  <a:lnTo>
                    <a:pt x="0" y="0"/>
                  </a:lnTo>
                  <a:lnTo>
                    <a:pt x="33" y="0"/>
                  </a:lnTo>
                  <a:lnTo>
                    <a:pt x="33" y="11"/>
                  </a:lnTo>
                  <a:lnTo>
                    <a:pt x="0" y="1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439"/>
            <p:cNvSpPr>
              <a:spLocks/>
            </p:cNvSpPr>
            <p:nvPr/>
          </p:nvSpPr>
          <p:spPr bwMode="auto">
            <a:xfrm>
              <a:off x="6326" y="1406"/>
              <a:ext cx="34" cy="29"/>
            </a:xfrm>
            <a:custGeom>
              <a:avLst/>
              <a:gdLst>
                <a:gd name="T0" fmla="*/ 26 w 34"/>
                <a:gd name="T1" fmla="*/ 1436 h 29"/>
                <a:gd name="T2" fmla="*/ 0 w 34"/>
                <a:gd name="T3" fmla="*/ 1416 h 29"/>
                <a:gd name="T4" fmla="*/ 6 w 34"/>
                <a:gd name="T5" fmla="*/ 1407 h 29"/>
                <a:gd name="T6" fmla="*/ 33 w 34"/>
                <a:gd name="T7" fmla="*/ 1427 h 29"/>
                <a:gd name="T8" fmla="*/ 26 w 34"/>
                <a:gd name="T9" fmla="*/ 143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9">
                  <a:moveTo>
                    <a:pt x="26" y="29"/>
                  </a:moveTo>
                  <a:lnTo>
                    <a:pt x="0" y="9"/>
                  </a:lnTo>
                  <a:lnTo>
                    <a:pt x="6" y="0"/>
                  </a:lnTo>
                  <a:lnTo>
                    <a:pt x="33" y="20"/>
                  </a:lnTo>
                  <a:lnTo>
                    <a:pt x="26" y="2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3440"/>
            <p:cNvSpPr>
              <a:spLocks/>
            </p:cNvSpPr>
            <p:nvPr/>
          </p:nvSpPr>
          <p:spPr bwMode="auto">
            <a:xfrm>
              <a:off x="6348" y="1371"/>
              <a:ext cx="35" cy="25"/>
            </a:xfrm>
            <a:custGeom>
              <a:avLst/>
              <a:gdLst>
                <a:gd name="T0" fmla="*/ 29 w 35"/>
                <a:gd name="T1" fmla="*/ 1396 h 25"/>
                <a:gd name="T2" fmla="*/ 0 w 35"/>
                <a:gd name="T3" fmla="*/ 1381 h 25"/>
                <a:gd name="T4" fmla="*/ 5 w 35"/>
                <a:gd name="T5" fmla="*/ 1371 h 25"/>
                <a:gd name="T6" fmla="*/ 34 w 35"/>
                <a:gd name="T7" fmla="*/ 1386 h 25"/>
                <a:gd name="T8" fmla="*/ 29 w 35"/>
                <a:gd name="T9" fmla="*/ 139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29" y="25"/>
                  </a:moveTo>
                  <a:lnTo>
                    <a:pt x="0" y="10"/>
                  </a:lnTo>
                  <a:lnTo>
                    <a:pt x="5" y="0"/>
                  </a:lnTo>
                  <a:lnTo>
                    <a:pt x="34" y="15"/>
                  </a:lnTo>
                  <a:lnTo>
                    <a:pt x="29" y="2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3441"/>
            <p:cNvSpPr>
              <a:spLocks/>
            </p:cNvSpPr>
            <p:nvPr/>
          </p:nvSpPr>
          <p:spPr bwMode="auto">
            <a:xfrm>
              <a:off x="6370" y="1212"/>
              <a:ext cx="35" cy="18"/>
            </a:xfrm>
            <a:custGeom>
              <a:avLst/>
              <a:gdLst>
                <a:gd name="T0" fmla="*/ 2 w 35"/>
                <a:gd name="T1" fmla="*/ 1230 h 18"/>
                <a:gd name="T2" fmla="*/ 0 w 35"/>
                <a:gd name="T3" fmla="*/ 1219 h 18"/>
                <a:gd name="T4" fmla="*/ 32 w 35"/>
                <a:gd name="T5" fmla="*/ 1213 h 18"/>
                <a:gd name="T6" fmla="*/ 34 w 35"/>
                <a:gd name="T7" fmla="*/ 1224 h 18"/>
                <a:gd name="T8" fmla="*/ 2 w 35"/>
                <a:gd name="T9" fmla="*/ 123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8">
                  <a:moveTo>
                    <a:pt x="2" y="17"/>
                  </a:moveTo>
                  <a:lnTo>
                    <a:pt x="0" y="6"/>
                  </a:lnTo>
                  <a:lnTo>
                    <a:pt x="32" y="0"/>
                  </a:lnTo>
                  <a:lnTo>
                    <a:pt x="34" y="11"/>
                  </a:lnTo>
                  <a:lnTo>
                    <a:pt x="2"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3442"/>
            <p:cNvSpPr>
              <a:spLocks/>
            </p:cNvSpPr>
            <p:nvPr/>
          </p:nvSpPr>
          <p:spPr bwMode="auto">
            <a:xfrm>
              <a:off x="6358" y="1167"/>
              <a:ext cx="35" cy="23"/>
            </a:xfrm>
            <a:custGeom>
              <a:avLst/>
              <a:gdLst>
                <a:gd name="T0" fmla="*/ 3 w 35"/>
                <a:gd name="T1" fmla="*/ 1190 h 23"/>
                <a:gd name="T2" fmla="*/ 0 w 35"/>
                <a:gd name="T3" fmla="*/ 1180 h 23"/>
                <a:gd name="T4" fmla="*/ 30 w 35"/>
                <a:gd name="T5" fmla="*/ 1168 h 23"/>
                <a:gd name="T6" fmla="*/ 34 w 35"/>
                <a:gd name="T7" fmla="*/ 1178 h 23"/>
                <a:gd name="T8" fmla="*/ 3 w 3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3">
                  <a:moveTo>
                    <a:pt x="3" y="22"/>
                  </a:moveTo>
                  <a:lnTo>
                    <a:pt x="0" y="12"/>
                  </a:lnTo>
                  <a:lnTo>
                    <a:pt x="30" y="0"/>
                  </a:lnTo>
                  <a:lnTo>
                    <a:pt x="34" y="10"/>
                  </a:lnTo>
                  <a:lnTo>
                    <a:pt x="3" y="2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3443"/>
            <p:cNvSpPr>
              <a:spLocks/>
            </p:cNvSpPr>
            <p:nvPr/>
          </p:nvSpPr>
          <p:spPr bwMode="auto">
            <a:xfrm>
              <a:off x="5948" y="1286"/>
              <a:ext cx="174" cy="134"/>
            </a:xfrm>
            <a:custGeom>
              <a:avLst/>
              <a:gdLst>
                <a:gd name="T0" fmla="*/ 5 w 174"/>
                <a:gd name="T1" fmla="*/ 1420 h 134"/>
                <a:gd name="T2" fmla="*/ 0 w 174"/>
                <a:gd name="T3" fmla="*/ 1409 h 134"/>
                <a:gd name="T4" fmla="*/ 161 w 174"/>
                <a:gd name="T5" fmla="*/ 1287 h 134"/>
                <a:gd name="T6" fmla="*/ 173 w 174"/>
                <a:gd name="T7" fmla="*/ 1306 h 134"/>
                <a:gd name="T8" fmla="*/ 5 w 174"/>
                <a:gd name="T9" fmla="*/ 142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34">
                  <a:moveTo>
                    <a:pt x="5" y="133"/>
                  </a:moveTo>
                  <a:lnTo>
                    <a:pt x="0" y="122"/>
                  </a:lnTo>
                  <a:lnTo>
                    <a:pt x="161" y="0"/>
                  </a:lnTo>
                  <a:lnTo>
                    <a:pt x="173" y="19"/>
                  </a:lnTo>
                  <a:lnTo>
                    <a:pt x="5" y="133"/>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Rectangle 3444"/>
            <p:cNvSpPr>
              <a:spLocks noChangeArrowheads="1"/>
            </p:cNvSpPr>
            <p:nvPr/>
          </p:nvSpPr>
          <p:spPr bwMode="auto">
            <a:xfrm>
              <a:off x="6125" y="1041"/>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6" name="AutoShape 3445"/>
            <p:cNvSpPr>
              <a:spLocks/>
            </p:cNvSpPr>
            <p:nvPr/>
          </p:nvSpPr>
          <p:spPr bwMode="auto">
            <a:xfrm>
              <a:off x="6146" y="1041"/>
              <a:ext cx="24" cy="42"/>
            </a:xfrm>
            <a:custGeom>
              <a:avLst/>
              <a:gdLst>
                <a:gd name="T0" fmla="*/ 4 w 24"/>
                <a:gd name="T1" fmla="*/ 1063 h 42"/>
                <a:gd name="T2" fmla="*/ 4 w 24"/>
                <a:gd name="T3" fmla="*/ 1041 h 42"/>
                <a:gd name="T4" fmla="*/ 22 w 24"/>
                <a:gd name="T5" fmla="*/ 1041 h 42"/>
                <a:gd name="T6" fmla="*/ 22 w 24"/>
                <a:gd name="T7" fmla="*/ 1047 h 42"/>
                <a:gd name="T8" fmla="*/ 9 w 24"/>
                <a:gd name="T9" fmla="*/ 1047 h 42"/>
                <a:gd name="T10" fmla="*/ 9 w 24"/>
                <a:gd name="T11" fmla="*/ 1057 h 42"/>
                <a:gd name="T12" fmla="*/ 19 w 24"/>
                <a:gd name="T13" fmla="*/ 1057 h 42"/>
                <a:gd name="T14" fmla="*/ 22 w 24"/>
                <a:gd name="T15" fmla="*/ 1061 h 42"/>
                <a:gd name="T16" fmla="*/ 13 w 24"/>
                <a:gd name="T17" fmla="*/ 1061 h 42"/>
                <a:gd name="T18" fmla="*/ 4 w 24"/>
                <a:gd name="T19" fmla="*/ 1063 h 42"/>
                <a:gd name="T20" fmla="*/ 19 w 24"/>
                <a:gd name="T21" fmla="*/ 1057 h 42"/>
                <a:gd name="T22" fmla="*/ 9 w 24"/>
                <a:gd name="T23" fmla="*/ 1057 h 42"/>
                <a:gd name="T24" fmla="*/ 18 w 24"/>
                <a:gd name="T25" fmla="*/ 1057 h 42"/>
                <a:gd name="T26" fmla="*/ 19 w 24"/>
                <a:gd name="T27" fmla="*/ 1057 h 42"/>
                <a:gd name="T28" fmla="*/ 24 w 24"/>
                <a:gd name="T29" fmla="*/ 1078 h 42"/>
                <a:gd name="T30" fmla="*/ 14 w 24"/>
                <a:gd name="T31" fmla="*/ 1078 h 42"/>
                <a:gd name="T32" fmla="*/ 18 w 24"/>
                <a:gd name="T33" fmla="*/ 1074 h 42"/>
                <a:gd name="T34" fmla="*/ 18 w 24"/>
                <a:gd name="T35" fmla="*/ 1065 h 42"/>
                <a:gd name="T36" fmla="*/ 13 w 24"/>
                <a:gd name="T37" fmla="*/ 1061 h 42"/>
                <a:gd name="T38" fmla="*/ 22 w 24"/>
                <a:gd name="T39" fmla="*/ 1061 h 42"/>
                <a:gd name="T40" fmla="*/ 24 w 24"/>
                <a:gd name="T41" fmla="*/ 1063 h 42"/>
                <a:gd name="T42" fmla="*/ 24 w 24"/>
                <a:gd name="T43" fmla="*/ 1078 h 42"/>
                <a:gd name="T44" fmla="*/ 18 w 24"/>
                <a:gd name="T45" fmla="*/ 1083 h 42"/>
                <a:gd name="T46" fmla="*/ 7 w 24"/>
                <a:gd name="T47" fmla="*/ 1083 h 42"/>
                <a:gd name="T48" fmla="*/ 4 w 24"/>
                <a:gd name="T49" fmla="*/ 1083 h 42"/>
                <a:gd name="T50" fmla="*/ 0 w 24"/>
                <a:gd name="T51" fmla="*/ 1081 h 42"/>
                <a:gd name="T52" fmla="*/ 0 w 24"/>
                <a:gd name="T53" fmla="*/ 1075 h 42"/>
                <a:gd name="T54" fmla="*/ 3 w 24"/>
                <a:gd name="T55" fmla="*/ 1077 h 42"/>
                <a:gd name="T56" fmla="*/ 6 w 24"/>
                <a:gd name="T57" fmla="*/ 1078 h 42"/>
                <a:gd name="T58" fmla="*/ 24 w 24"/>
                <a:gd name="T59" fmla="*/ 1078 h 42"/>
                <a:gd name="T60" fmla="*/ 24 w 24"/>
                <a:gd name="T61" fmla="*/ 1078 h 42"/>
                <a:gd name="T62" fmla="*/ 18 w 24"/>
                <a:gd name="T63" fmla="*/ 1083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4" y="22"/>
                  </a:moveTo>
                  <a:lnTo>
                    <a:pt x="4" y="0"/>
                  </a:lnTo>
                  <a:lnTo>
                    <a:pt x="22" y="0"/>
                  </a:lnTo>
                  <a:lnTo>
                    <a:pt x="22" y="6"/>
                  </a:lnTo>
                  <a:lnTo>
                    <a:pt x="9" y="6"/>
                  </a:lnTo>
                  <a:lnTo>
                    <a:pt x="9" y="16"/>
                  </a:lnTo>
                  <a:lnTo>
                    <a:pt x="19" y="16"/>
                  </a:lnTo>
                  <a:lnTo>
                    <a:pt x="22" y="20"/>
                  </a:lnTo>
                  <a:lnTo>
                    <a:pt x="13" y="20"/>
                  </a:lnTo>
                  <a:lnTo>
                    <a:pt x="4" y="22"/>
                  </a:lnTo>
                  <a:close/>
                  <a:moveTo>
                    <a:pt x="19" y="16"/>
                  </a:moveTo>
                  <a:lnTo>
                    <a:pt x="9" y="16"/>
                  </a:lnTo>
                  <a:lnTo>
                    <a:pt x="18" y="16"/>
                  </a:lnTo>
                  <a:lnTo>
                    <a:pt x="19" y="16"/>
                  </a:lnTo>
                  <a:close/>
                  <a:moveTo>
                    <a:pt x="24" y="37"/>
                  </a:moveTo>
                  <a:lnTo>
                    <a:pt x="14" y="37"/>
                  </a:lnTo>
                  <a:lnTo>
                    <a:pt x="18" y="33"/>
                  </a:lnTo>
                  <a:lnTo>
                    <a:pt x="18" y="24"/>
                  </a:lnTo>
                  <a:lnTo>
                    <a:pt x="13" y="20"/>
                  </a:lnTo>
                  <a:lnTo>
                    <a:pt x="22" y="20"/>
                  </a:lnTo>
                  <a:lnTo>
                    <a:pt x="24" y="22"/>
                  </a:lnTo>
                  <a:lnTo>
                    <a:pt x="24" y="37"/>
                  </a:lnTo>
                  <a:close/>
                  <a:moveTo>
                    <a:pt x="18" y="42"/>
                  </a:moveTo>
                  <a:lnTo>
                    <a:pt x="7" y="42"/>
                  </a:lnTo>
                  <a:lnTo>
                    <a:pt x="4" y="42"/>
                  </a:lnTo>
                  <a:lnTo>
                    <a:pt x="0" y="40"/>
                  </a:lnTo>
                  <a:lnTo>
                    <a:pt x="0" y="34"/>
                  </a:lnTo>
                  <a:lnTo>
                    <a:pt x="3" y="36"/>
                  </a:lnTo>
                  <a:lnTo>
                    <a:pt x="6" y="37"/>
                  </a:lnTo>
                  <a:lnTo>
                    <a:pt x="24" y="37"/>
                  </a:lnTo>
                  <a:lnTo>
                    <a:pt x="18"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Rectangle 3446"/>
            <p:cNvSpPr>
              <a:spLocks noChangeArrowheads="1"/>
            </p:cNvSpPr>
            <p:nvPr/>
          </p:nvSpPr>
          <p:spPr bwMode="auto">
            <a:xfrm>
              <a:off x="5965" y="1125"/>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AutoShape 3447"/>
            <p:cNvSpPr>
              <a:spLocks/>
            </p:cNvSpPr>
            <p:nvPr/>
          </p:nvSpPr>
          <p:spPr bwMode="auto">
            <a:xfrm>
              <a:off x="5985" y="1124"/>
              <a:ext cx="27" cy="43"/>
            </a:xfrm>
            <a:custGeom>
              <a:avLst/>
              <a:gdLst>
                <a:gd name="T0" fmla="*/ 21 w 27"/>
                <a:gd name="T1" fmla="*/ 1167 h 43"/>
                <a:gd name="T2" fmla="*/ 5 w 27"/>
                <a:gd name="T3" fmla="*/ 1167 h 43"/>
                <a:gd name="T4" fmla="*/ 0 w 27"/>
                <a:gd name="T5" fmla="*/ 1159 h 43"/>
                <a:gd name="T6" fmla="*/ 0 w 27"/>
                <a:gd name="T7" fmla="*/ 1133 h 43"/>
                <a:gd name="T8" fmla="*/ 5 w 27"/>
                <a:gd name="T9" fmla="*/ 1125 h 43"/>
                <a:gd name="T10" fmla="*/ 21 w 27"/>
                <a:gd name="T11" fmla="*/ 1125 h 43"/>
                <a:gd name="T12" fmla="*/ 24 w 27"/>
                <a:gd name="T13" fmla="*/ 1130 h 43"/>
                <a:gd name="T14" fmla="*/ 8 w 27"/>
                <a:gd name="T15" fmla="*/ 1130 h 43"/>
                <a:gd name="T16" fmla="*/ 6 w 27"/>
                <a:gd name="T17" fmla="*/ 1136 h 43"/>
                <a:gd name="T18" fmla="*/ 6 w 27"/>
                <a:gd name="T19" fmla="*/ 1156 h 43"/>
                <a:gd name="T20" fmla="*/ 8 w 27"/>
                <a:gd name="T21" fmla="*/ 1162 h 43"/>
                <a:gd name="T22" fmla="*/ 24 w 27"/>
                <a:gd name="T23" fmla="*/ 1162 h 43"/>
                <a:gd name="T24" fmla="*/ 21 w 27"/>
                <a:gd name="T25" fmla="*/ 1167 h 43"/>
                <a:gd name="T26" fmla="*/ 24 w 27"/>
                <a:gd name="T27" fmla="*/ 1162 h 43"/>
                <a:gd name="T28" fmla="*/ 17 w 27"/>
                <a:gd name="T29" fmla="*/ 1162 h 43"/>
                <a:gd name="T30" fmla="*/ 20 w 27"/>
                <a:gd name="T31" fmla="*/ 1156 h 43"/>
                <a:gd name="T32" fmla="*/ 20 w 27"/>
                <a:gd name="T33" fmla="*/ 1136 h 43"/>
                <a:gd name="T34" fmla="*/ 17 w 27"/>
                <a:gd name="T35" fmla="*/ 1130 h 43"/>
                <a:gd name="T36" fmla="*/ 24 w 27"/>
                <a:gd name="T37" fmla="*/ 1130 h 43"/>
                <a:gd name="T38" fmla="*/ 26 w 27"/>
                <a:gd name="T39" fmla="*/ 1133 h 43"/>
                <a:gd name="T40" fmla="*/ 26 w 27"/>
                <a:gd name="T41" fmla="*/ 1159 h 43"/>
                <a:gd name="T42" fmla="*/ 24 w 27"/>
                <a:gd name="T43" fmla="*/ 116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1" y="42"/>
                  </a:moveTo>
                  <a:lnTo>
                    <a:pt x="5" y="42"/>
                  </a:lnTo>
                  <a:lnTo>
                    <a:pt x="0" y="34"/>
                  </a:lnTo>
                  <a:lnTo>
                    <a:pt x="0" y="8"/>
                  </a:lnTo>
                  <a:lnTo>
                    <a:pt x="5" y="0"/>
                  </a:lnTo>
                  <a:lnTo>
                    <a:pt x="21" y="0"/>
                  </a:lnTo>
                  <a:lnTo>
                    <a:pt x="24" y="5"/>
                  </a:lnTo>
                  <a:lnTo>
                    <a:pt x="8" y="5"/>
                  </a:lnTo>
                  <a:lnTo>
                    <a:pt x="6" y="11"/>
                  </a:lnTo>
                  <a:lnTo>
                    <a:pt x="6" y="31"/>
                  </a:lnTo>
                  <a:lnTo>
                    <a:pt x="8" y="37"/>
                  </a:lnTo>
                  <a:lnTo>
                    <a:pt x="24" y="37"/>
                  </a:lnTo>
                  <a:lnTo>
                    <a:pt x="21" y="42"/>
                  </a:lnTo>
                  <a:close/>
                  <a:moveTo>
                    <a:pt x="24" y="37"/>
                  </a:moveTo>
                  <a:lnTo>
                    <a:pt x="17" y="37"/>
                  </a:lnTo>
                  <a:lnTo>
                    <a:pt x="20" y="31"/>
                  </a:lnTo>
                  <a:lnTo>
                    <a:pt x="20" y="11"/>
                  </a:lnTo>
                  <a:lnTo>
                    <a:pt x="17" y="5"/>
                  </a:lnTo>
                  <a:lnTo>
                    <a:pt x="24" y="5"/>
                  </a:lnTo>
                  <a:lnTo>
                    <a:pt x="26" y="8"/>
                  </a:lnTo>
                  <a:lnTo>
                    <a:pt x="26" y="34"/>
                  </a:lnTo>
                  <a:lnTo>
                    <a:pt x="24"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AutoShape 3448"/>
            <p:cNvSpPr>
              <a:spLocks/>
            </p:cNvSpPr>
            <p:nvPr/>
          </p:nvSpPr>
          <p:spPr bwMode="auto">
            <a:xfrm>
              <a:off x="5917" y="1280"/>
              <a:ext cx="24" cy="42"/>
            </a:xfrm>
            <a:custGeom>
              <a:avLst/>
              <a:gdLst>
                <a:gd name="T0" fmla="*/ 3 w 24"/>
                <a:gd name="T1" fmla="*/ 1302 h 42"/>
                <a:gd name="T2" fmla="*/ 3 w 24"/>
                <a:gd name="T3" fmla="*/ 1281 h 42"/>
                <a:gd name="T4" fmla="*/ 22 w 24"/>
                <a:gd name="T5" fmla="*/ 1281 h 42"/>
                <a:gd name="T6" fmla="*/ 22 w 24"/>
                <a:gd name="T7" fmla="*/ 1286 h 42"/>
                <a:gd name="T8" fmla="*/ 9 w 24"/>
                <a:gd name="T9" fmla="*/ 1286 h 42"/>
                <a:gd name="T10" fmla="*/ 9 w 24"/>
                <a:gd name="T11" fmla="*/ 1296 h 42"/>
                <a:gd name="T12" fmla="*/ 19 w 24"/>
                <a:gd name="T13" fmla="*/ 1296 h 42"/>
                <a:gd name="T14" fmla="*/ 22 w 24"/>
                <a:gd name="T15" fmla="*/ 1300 h 42"/>
                <a:gd name="T16" fmla="*/ 12 w 24"/>
                <a:gd name="T17" fmla="*/ 1300 h 42"/>
                <a:gd name="T18" fmla="*/ 3 w 24"/>
                <a:gd name="T19" fmla="*/ 1302 h 42"/>
                <a:gd name="T20" fmla="*/ 19 w 24"/>
                <a:gd name="T21" fmla="*/ 1296 h 42"/>
                <a:gd name="T22" fmla="*/ 9 w 24"/>
                <a:gd name="T23" fmla="*/ 1296 h 42"/>
                <a:gd name="T24" fmla="*/ 18 w 24"/>
                <a:gd name="T25" fmla="*/ 1296 h 42"/>
                <a:gd name="T26" fmla="*/ 19 w 24"/>
                <a:gd name="T27" fmla="*/ 1296 h 42"/>
                <a:gd name="T28" fmla="*/ 24 w 24"/>
                <a:gd name="T29" fmla="*/ 1317 h 42"/>
                <a:gd name="T30" fmla="*/ 14 w 24"/>
                <a:gd name="T31" fmla="*/ 1317 h 42"/>
                <a:gd name="T32" fmla="*/ 18 w 24"/>
                <a:gd name="T33" fmla="*/ 1313 h 42"/>
                <a:gd name="T34" fmla="*/ 18 w 24"/>
                <a:gd name="T35" fmla="*/ 1304 h 42"/>
                <a:gd name="T36" fmla="*/ 12 w 24"/>
                <a:gd name="T37" fmla="*/ 1300 h 42"/>
                <a:gd name="T38" fmla="*/ 22 w 24"/>
                <a:gd name="T39" fmla="*/ 1300 h 42"/>
                <a:gd name="T40" fmla="*/ 24 w 24"/>
                <a:gd name="T41" fmla="*/ 1302 h 42"/>
                <a:gd name="T42" fmla="*/ 24 w 24"/>
                <a:gd name="T43" fmla="*/ 1317 h 42"/>
                <a:gd name="T44" fmla="*/ 18 w 24"/>
                <a:gd name="T45" fmla="*/ 1322 h 42"/>
                <a:gd name="T46" fmla="*/ 7 w 24"/>
                <a:gd name="T47" fmla="*/ 1322 h 42"/>
                <a:gd name="T48" fmla="*/ 4 w 24"/>
                <a:gd name="T49" fmla="*/ 1322 h 42"/>
                <a:gd name="T50" fmla="*/ 0 w 24"/>
                <a:gd name="T51" fmla="*/ 1320 h 42"/>
                <a:gd name="T52" fmla="*/ 0 w 24"/>
                <a:gd name="T53" fmla="*/ 1314 h 42"/>
                <a:gd name="T54" fmla="*/ 3 w 24"/>
                <a:gd name="T55" fmla="*/ 1316 h 42"/>
                <a:gd name="T56" fmla="*/ 6 w 24"/>
                <a:gd name="T57" fmla="*/ 1317 h 42"/>
                <a:gd name="T58" fmla="*/ 24 w 24"/>
                <a:gd name="T59" fmla="*/ 1317 h 42"/>
                <a:gd name="T60" fmla="*/ 24 w 24"/>
                <a:gd name="T61" fmla="*/ 1317 h 42"/>
                <a:gd name="T62" fmla="*/ 18 w 24"/>
                <a:gd name="T63" fmla="*/ 132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3" y="21"/>
                  </a:moveTo>
                  <a:lnTo>
                    <a:pt x="3" y="0"/>
                  </a:lnTo>
                  <a:lnTo>
                    <a:pt x="22" y="0"/>
                  </a:lnTo>
                  <a:lnTo>
                    <a:pt x="22" y="5"/>
                  </a:lnTo>
                  <a:lnTo>
                    <a:pt x="9" y="5"/>
                  </a:lnTo>
                  <a:lnTo>
                    <a:pt x="9" y="15"/>
                  </a:lnTo>
                  <a:lnTo>
                    <a:pt x="19" y="15"/>
                  </a:lnTo>
                  <a:lnTo>
                    <a:pt x="22" y="19"/>
                  </a:lnTo>
                  <a:lnTo>
                    <a:pt x="12" y="19"/>
                  </a:lnTo>
                  <a:lnTo>
                    <a:pt x="3" y="21"/>
                  </a:lnTo>
                  <a:close/>
                  <a:moveTo>
                    <a:pt x="19" y="15"/>
                  </a:moveTo>
                  <a:lnTo>
                    <a:pt x="9" y="15"/>
                  </a:lnTo>
                  <a:lnTo>
                    <a:pt x="18" y="15"/>
                  </a:lnTo>
                  <a:lnTo>
                    <a:pt x="19" y="15"/>
                  </a:lnTo>
                  <a:close/>
                  <a:moveTo>
                    <a:pt x="24" y="36"/>
                  </a:moveTo>
                  <a:lnTo>
                    <a:pt x="14" y="36"/>
                  </a:lnTo>
                  <a:lnTo>
                    <a:pt x="18" y="32"/>
                  </a:lnTo>
                  <a:lnTo>
                    <a:pt x="18" y="23"/>
                  </a:lnTo>
                  <a:lnTo>
                    <a:pt x="12" y="19"/>
                  </a:lnTo>
                  <a:lnTo>
                    <a:pt x="22" y="19"/>
                  </a:lnTo>
                  <a:lnTo>
                    <a:pt x="24" y="21"/>
                  </a:lnTo>
                  <a:lnTo>
                    <a:pt x="24" y="36"/>
                  </a:lnTo>
                  <a:close/>
                  <a:moveTo>
                    <a:pt x="18" y="41"/>
                  </a:moveTo>
                  <a:lnTo>
                    <a:pt x="7" y="41"/>
                  </a:lnTo>
                  <a:lnTo>
                    <a:pt x="4" y="41"/>
                  </a:lnTo>
                  <a:lnTo>
                    <a:pt x="0" y="39"/>
                  </a:lnTo>
                  <a:lnTo>
                    <a:pt x="0" y="33"/>
                  </a:lnTo>
                  <a:lnTo>
                    <a:pt x="3" y="35"/>
                  </a:lnTo>
                  <a:lnTo>
                    <a:pt x="6" y="36"/>
                  </a:lnTo>
                  <a:lnTo>
                    <a:pt x="24" y="36"/>
                  </a:lnTo>
                  <a:lnTo>
                    <a:pt x="18"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Rectangle 3449"/>
            <p:cNvSpPr>
              <a:spLocks noChangeArrowheads="1"/>
            </p:cNvSpPr>
            <p:nvPr/>
          </p:nvSpPr>
          <p:spPr bwMode="auto">
            <a:xfrm>
              <a:off x="6268" y="1125"/>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AutoShape 3450"/>
            <p:cNvSpPr>
              <a:spLocks/>
            </p:cNvSpPr>
            <p:nvPr/>
          </p:nvSpPr>
          <p:spPr bwMode="auto">
            <a:xfrm>
              <a:off x="6289" y="1125"/>
              <a:ext cx="24" cy="42"/>
            </a:xfrm>
            <a:custGeom>
              <a:avLst/>
              <a:gdLst>
                <a:gd name="T0" fmla="*/ 3 w 24"/>
                <a:gd name="T1" fmla="*/ 1147 h 42"/>
                <a:gd name="T2" fmla="*/ 3 w 24"/>
                <a:gd name="T3" fmla="*/ 1125 h 42"/>
                <a:gd name="T4" fmla="*/ 21 w 24"/>
                <a:gd name="T5" fmla="*/ 1125 h 42"/>
                <a:gd name="T6" fmla="*/ 21 w 24"/>
                <a:gd name="T7" fmla="*/ 1131 h 42"/>
                <a:gd name="T8" fmla="*/ 8 w 24"/>
                <a:gd name="T9" fmla="*/ 1131 h 42"/>
                <a:gd name="T10" fmla="*/ 8 w 24"/>
                <a:gd name="T11" fmla="*/ 1141 h 42"/>
                <a:gd name="T12" fmla="*/ 18 w 24"/>
                <a:gd name="T13" fmla="*/ 1141 h 42"/>
                <a:gd name="T14" fmla="*/ 21 w 24"/>
                <a:gd name="T15" fmla="*/ 1145 h 42"/>
                <a:gd name="T16" fmla="*/ 12 w 24"/>
                <a:gd name="T17" fmla="*/ 1145 h 42"/>
                <a:gd name="T18" fmla="*/ 3 w 24"/>
                <a:gd name="T19" fmla="*/ 1147 h 42"/>
                <a:gd name="T20" fmla="*/ 18 w 24"/>
                <a:gd name="T21" fmla="*/ 1141 h 42"/>
                <a:gd name="T22" fmla="*/ 8 w 24"/>
                <a:gd name="T23" fmla="*/ 1141 h 42"/>
                <a:gd name="T24" fmla="*/ 17 w 24"/>
                <a:gd name="T25" fmla="*/ 1141 h 42"/>
                <a:gd name="T26" fmla="*/ 18 w 24"/>
                <a:gd name="T27" fmla="*/ 1141 h 42"/>
                <a:gd name="T28" fmla="*/ 23 w 24"/>
                <a:gd name="T29" fmla="*/ 1162 h 42"/>
                <a:gd name="T30" fmla="*/ 13 w 24"/>
                <a:gd name="T31" fmla="*/ 1162 h 42"/>
                <a:gd name="T32" fmla="*/ 17 w 24"/>
                <a:gd name="T33" fmla="*/ 1158 h 42"/>
                <a:gd name="T34" fmla="*/ 17 w 24"/>
                <a:gd name="T35" fmla="*/ 1149 h 42"/>
                <a:gd name="T36" fmla="*/ 12 w 24"/>
                <a:gd name="T37" fmla="*/ 1145 h 42"/>
                <a:gd name="T38" fmla="*/ 21 w 24"/>
                <a:gd name="T39" fmla="*/ 1145 h 42"/>
                <a:gd name="T40" fmla="*/ 23 w 24"/>
                <a:gd name="T41" fmla="*/ 1146 h 42"/>
                <a:gd name="T42" fmla="*/ 23 w 24"/>
                <a:gd name="T43" fmla="*/ 1162 h 42"/>
                <a:gd name="T44" fmla="*/ 17 w 24"/>
                <a:gd name="T45" fmla="*/ 1167 h 42"/>
                <a:gd name="T46" fmla="*/ 6 w 24"/>
                <a:gd name="T47" fmla="*/ 1167 h 42"/>
                <a:gd name="T48" fmla="*/ 3 w 24"/>
                <a:gd name="T49" fmla="*/ 1167 h 42"/>
                <a:gd name="T50" fmla="*/ 0 w 24"/>
                <a:gd name="T51" fmla="*/ 1165 h 42"/>
                <a:gd name="T52" fmla="*/ 0 w 24"/>
                <a:gd name="T53" fmla="*/ 1159 h 42"/>
                <a:gd name="T54" fmla="*/ 3 w 24"/>
                <a:gd name="T55" fmla="*/ 1161 h 42"/>
                <a:gd name="T56" fmla="*/ 6 w 24"/>
                <a:gd name="T57" fmla="*/ 1162 h 42"/>
                <a:gd name="T58" fmla="*/ 23 w 24"/>
                <a:gd name="T59" fmla="*/ 1162 h 42"/>
                <a:gd name="T60" fmla="*/ 23 w 24"/>
                <a:gd name="T61" fmla="*/ 1162 h 42"/>
                <a:gd name="T62" fmla="*/ 17 w 24"/>
                <a:gd name="T63" fmla="*/ 1167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3" y="22"/>
                  </a:moveTo>
                  <a:lnTo>
                    <a:pt x="3" y="0"/>
                  </a:lnTo>
                  <a:lnTo>
                    <a:pt x="21" y="0"/>
                  </a:lnTo>
                  <a:lnTo>
                    <a:pt x="21" y="6"/>
                  </a:lnTo>
                  <a:lnTo>
                    <a:pt x="8" y="6"/>
                  </a:lnTo>
                  <a:lnTo>
                    <a:pt x="8" y="16"/>
                  </a:lnTo>
                  <a:lnTo>
                    <a:pt x="18" y="16"/>
                  </a:lnTo>
                  <a:lnTo>
                    <a:pt x="21" y="20"/>
                  </a:lnTo>
                  <a:lnTo>
                    <a:pt x="12" y="20"/>
                  </a:lnTo>
                  <a:lnTo>
                    <a:pt x="3" y="22"/>
                  </a:lnTo>
                  <a:close/>
                  <a:moveTo>
                    <a:pt x="18" y="16"/>
                  </a:moveTo>
                  <a:lnTo>
                    <a:pt x="8" y="16"/>
                  </a:lnTo>
                  <a:lnTo>
                    <a:pt x="17" y="16"/>
                  </a:lnTo>
                  <a:lnTo>
                    <a:pt x="18" y="16"/>
                  </a:lnTo>
                  <a:close/>
                  <a:moveTo>
                    <a:pt x="23" y="37"/>
                  </a:moveTo>
                  <a:lnTo>
                    <a:pt x="13" y="37"/>
                  </a:lnTo>
                  <a:lnTo>
                    <a:pt x="17" y="33"/>
                  </a:lnTo>
                  <a:lnTo>
                    <a:pt x="17" y="24"/>
                  </a:lnTo>
                  <a:lnTo>
                    <a:pt x="12" y="20"/>
                  </a:lnTo>
                  <a:lnTo>
                    <a:pt x="21" y="20"/>
                  </a:lnTo>
                  <a:lnTo>
                    <a:pt x="23" y="21"/>
                  </a:lnTo>
                  <a:lnTo>
                    <a:pt x="23" y="37"/>
                  </a:lnTo>
                  <a:close/>
                  <a:moveTo>
                    <a:pt x="17" y="42"/>
                  </a:moveTo>
                  <a:lnTo>
                    <a:pt x="6" y="42"/>
                  </a:lnTo>
                  <a:lnTo>
                    <a:pt x="3" y="42"/>
                  </a:lnTo>
                  <a:lnTo>
                    <a:pt x="0" y="40"/>
                  </a:lnTo>
                  <a:lnTo>
                    <a:pt x="0" y="34"/>
                  </a:lnTo>
                  <a:lnTo>
                    <a:pt x="3" y="36"/>
                  </a:lnTo>
                  <a:lnTo>
                    <a:pt x="6" y="37"/>
                  </a:lnTo>
                  <a:lnTo>
                    <a:pt x="23" y="37"/>
                  </a:lnTo>
                  <a:lnTo>
                    <a:pt x="17"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AutoShape 3451"/>
            <p:cNvSpPr>
              <a:spLocks/>
            </p:cNvSpPr>
            <p:nvPr/>
          </p:nvSpPr>
          <p:spPr bwMode="auto">
            <a:xfrm>
              <a:off x="6264" y="1124"/>
              <a:ext cx="27" cy="42"/>
            </a:xfrm>
            <a:custGeom>
              <a:avLst/>
              <a:gdLst>
                <a:gd name="T0" fmla="*/ 1 w 27"/>
                <a:gd name="T1" fmla="*/ 1136 h 42"/>
                <a:gd name="T2" fmla="*/ 1 w 27"/>
                <a:gd name="T3" fmla="*/ 1129 h 42"/>
                <a:gd name="T4" fmla="*/ 4 w 27"/>
                <a:gd name="T5" fmla="*/ 1126 h 42"/>
                <a:gd name="T6" fmla="*/ 7 w 27"/>
                <a:gd name="T7" fmla="*/ 1125 h 42"/>
                <a:gd name="T8" fmla="*/ 18 w 27"/>
                <a:gd name="T9" fmla="*/ 1125 h 42"/>
                <a:gd name="T10" fmla="*/ 23 w 27"/>
                <a:gd name="T11" fmla="*/ 1130 h 42"/>
                <a:gd name="T12" fmla="*/ 23 w 27"/>
                <a:gd name="T13" fmla="*/ 1131 h 42"/>
                <a:gd name="T14" fmla="*/ 7 w 27"/>
                <a:gd name="T15" fmla="*/ 1131 h 42"/>
                <a:gd name="T16" fmla="*/ 4 w 27"/>
                <a:gd name="T17" fmla="*/ 1132 h 42"/>
                <a:gd name="T18" fmla="*/ 1 w 27"/>
                <a:gd name="T19" fmla="*/ 1136 h 42"/>
                <a:gd name="T20" fmla="*/ 26 w 27"/>
                <a:gd name="T21" fmla="*/ 1167 h 42"/>
                <a:gd name="T22" fmla="*/ 0 w 27"/>
                <a:gd name="T23" fmla="*/ 1167 h 42"/>
                <a:gd name="T24" fmla="*/ 0 w 27"/>
                <a:gd name="T25" fmla="*/ 1166 h 42"/>
                <a:gd name="T26" fmla="*/ 4 w 27"/>
                <a:gd name="T27" fmla="*/ 1161 h 42"/>
                <a:gd name="T28" fmla="*/ 11 w 27"/>
                <a:gd name="T29" fmla="*/ 1153 h 42"/>
                <a:gd name="T30" fmla="*/ 16 w 27"/>
                <a:gd name="T31" fmla="*/ 1144 h 42"/>
                <a:gd name="T32" fmla="*/ 17 w 27"/>
                <a:gd name="T33" fmla="*/ 1142 h 42"/>
                <a:gd name="T34" fmla="*/ 17 w 27"/>
                <a:gd name="T35" fmla="*/ 1134 h 42"/>
                <a:gd name="T36" fmla="*/ 14 w 27"/>
                <a:gd name="T37" fmla="*/ 1131 h 42"/>
                <a:gd name="T38" fmla="*/ 23 w 27"/>
                <a:gd name="T39" fmla="*/ 1131 h 42"/>
                <a:gd name="T40" fmla="*/ 23 w 27"/>
                <a:gd name="T41" fmla="*/ 1145 h 42"/>
                <a:gd name="T42" fmla="*/ 19 w 27"/>
                <a:gd name="T43" fmla="*/ 1150 h 42"/>
                <a:gd name="T44" fmla="*/ 10 w 27"/>
                <a:gd name="T45" fmla="*/ 1161 h 42"/>
                <a:gd name="T46" fmla="*/ 26 w 27"/>
                <a:gd name="T47" fmla="*/ 1161 h 42"/>
                <a:gd name="T48" fmla="*/ 26 w 27"/>
                <a:gd name="T49" fmla="*/ 116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42">
                  <a:moveTo>
                    <a:pt x="1" y="11"/>
                  </a:moveTo>
                  <a:lnTo>
                    <a:pt x="1" y="4"/>
                  </a:lnTo>
                  <a:lnTo>
                    <a:pt x="4" y="1"/>
                  </a:lnTo>
                  <a:lnTo>
                    <a:pt x="7" y="0"/>
                  </a:lnTo>
                  <a:lnTo>
                    <a:pt x="18" y="0"/>
                  </a:lnTo>
                  <a:lnTo>
                    <a:pt x="23" y="5"/>
                  </a:lnTo>
                  <a:lnTo>
                    <a:pt x="23" y="6"/>
                  </a:lnTo>
                  <a:lnTo>
                    <a:pt x="7" y="6"/>
                  </a:lnTo>
                  <a:lnTo>
                    <a:pt x="4" y="7"/>
                  </a:lnTo>
                  <a:lnTo>
                    <a:pt x="1" y="11"/>
                  </a:lnTo>
                  <a:close/>
                  <a:moveTo>
                    <a:pt x="26" y="42"/>
                  </a:moveTo>
                  <a:lnTo>
                    <a:pt x="0" y="42"/>
                  </a:lnTo>
                  <a:lnTo>
                    <a:pt x="0" y="41"/>
                  </a:lnTo>
                  <a:lnTo>
                    <a:pt x="4" y="36"/>
                  </a:lnTo>
                  <a:lnTo>
                    <a:pt x="11" y="28"/>
                  </a:lnTo>
                  <a:lnTo>
                    <a:pt x="16" y="19"/>
                  </a:lnTo>
                  <a:lnTo>
                    <a:pt x="17" y="17"/>
                  </a:lnTo>
                  <a:lnTo>
                    <a:pt x="17" y="9"/>
                  </a:lnTo>
                  <a:lnTo>
                    <a:pt x="14" y="6"/>
                  </a:lnTo>
                  <a:lnTo>
                    <a:pt x="23" y="6"/>
                  </a:lnTo>
                  <a:lnTo>
                    <a:pt x="23" y="20"/>
                  </a:lnTo>
                  <a:lnTo>
                    <a:pt x="19" y="25"/>
                  </a:lnTo>
                  <a:lnTo>
                    <a:pt x="10" y="36"/>
                  </a:lnTo>
                  <a:lnTo>
                    <a:pt x="26" y="36"/>
                  </a:lnTo>
                  <a:lnTo>
                    <a:pt x="2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AutoShape 3452"/>
            <p:cNvSpPr>
              <a:spLocks/>
            </p:cNvSpPr>
            <p:nvPr/>
          </p:nvSpPr>
          <p:spPr bwMode="auto">
            <a:xfrm>
              <a:off x="6294" y="1124"/>
              <a:ext cx="27" cy="43"/>
            </a:xfrm>
            <a:custGeom>
              <a:avLst/>
              <a:gdLst>
                <a:gd name="T0" fmla="*/ 21 w 27"/>
                <a:gd name="T1" fmla="*/ 1167 h 43"/>
                <a:gd name="T2" fmla="*/ 5 w 27"/>
                <a:gd name="T3" fmla="*/ 1167 h 43"/>
                <a:gd name="T4" fmla="*/ 0 w 27"/>
                <a:gd name="T5" fmla="*/ 1159 h 43"/>
                <a:gd name="T6" fmla="*/ 0 w 27"/>
                <a:gd name="T7" fmla="*/ 1133 h 43"/>
                <a:gd name="T8" fmla="*/ 5 w 27"/>
                <a:gd name="T9" fmla="*/ 1125 h 43"/>
                <a:gd name="T10" fmla="*/ 21 w 27"/>
                <a:gd name="T11" fmla="*/ 1125 h 43"/>
                <a:gd name="T12" fmla="*/ 25 w 27"/>
                <a:gd name="T13" fmla="*/ 1130 h 43"/>
                <a:gd name="T14" fmla="*/ 8 w 27"/>
                <a:gd name="T15" fmla="*/ 1130 h 43"/>
                <a:gd name="T16" fmla="*/ 6 w 27"/>
                <a:gd name="T17" fmla="*/ 1136 h 43"/>
                <a:gd name="T18" fmla="*/ 6 w 27"/>
                <a:gd name="T19" fmla="*/ 1156 h 43"/>
                <a:gd name="T20" fmla="*/ 8 w 27"/>
                <a:gd name="T21" fmla="*/ 1162 h 43"/>
                <a:gd name="T22" fmla="*/ 25 w 27"/>
                <a:gd name="T23" fmla="*/ 1162 h 43"/>
                <a:gd name="T24" fmla="*/ 21 w 27"/>
                <a:gd name="T25" fmla="*/ 1167 h 43"/>
                <a:gd name="T26" fmla="*/ 25 w 27"/>
                <a:gd name="T27" fmla="*/ 1162 h 43"/>
                <a:gd name="T28" fmla="*/ 18 w 27"/>
                <a:gd name="T29" fmla="*/ 1162 h 43"/>
                <a:gd name="T30" fmla="*/ 20 w 27"/>
                <a:gd name="T31" fmla="*/ 1156 h 43"/>
                <a:gd name="T32" fmla="*/ 20 w 27"/>
                <a:gd name="T33" fmla="*/ 1136 h 43"/>
                <a:gd name="T34" fmla="*/ 18 w 27"/>
                <a:gd name="T35" fmla="*/ 1130 h 43"/>
                <a:gd name="T36" fmla="*/ 25 w 27"/>
                <a:gd name="T37" fmla="*/ 1130 h 43"/>
                <a:gd name="T38" fmla="*/ 26 w 27"/>
                <a:gd name="T39" fmla="*/ 1133 h 43"/>
                <a:gd name="T40" fmla="*/ 26 w 27"/>
                <a:gd name="T41" fmla="*/ 1159 h 43"/>
                <a:gd name="T42" fmla="*/ 25 w 27"/>
                <a:gd name="T43" fmla="*/ 116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1" y="42"/>
                  </a:moveTo>
                  <a:lnTo>
                    <a:pt x="5" y="42"/>
                  </a:lnTo>
                  <a:lnTo>
                    <a:pt x="0" y="34"/>
                  </a:lnTo>
                  <a:lnTo>
                    <a:pt x="0" y="8"/>
                  </a:lnTo>
                  <a:lnTo>
                    <a:pt x="5" y="0"/>
                  </a:lnTo>
                  <a:lnTo>
                    <a:pt x="21" y="0"/>
                  </a:lnTo>
                  <a:lnTo>
                    <a:pt x="25" y="5"/>
                  </a:lnTo>
                  <a:lnTo>
                    <a:pt x="8" y="5"/>
                  </a:lnTo>
                  <a:lnTo>
                    <a:pt x="6" y="11"/>
                  </a:lnTo>
                  <a:lnTo>
                    <a:pt x="6" y="31"/>
                  </a:lnTo>
                  <a:lnTo>
                    <a:pt x="8" y="37"/>
                  </a:lnTo>
                  <a:lnTo>
                    <a:pt x="25" y="37"/>
                  </a:lnTo>
                  <a:lnTo>
                    <a:pt x="21" y="42"/>
                  </a:lnTo>
                  <a:close/>
                  <a:moveTo>
                    <a:pt x="25" y="37"/>
                  </a:moveTo>
                  <a:lnTo>
                    <a:pt x="18" y="37"/>
                  </a:lnTo>
                  <a:lnTo>
                    <a:pt x="20" y="31"/>
                  </a:lnTo>
                  <a:lnTo>
                    <a:pt x="20" y="11"/>
                  </a:lnTo>
                  <a:lnTo>
                    <a:pt x="18" y="5"/>
                  </a:lnTo>
                  <a:lnTo>
                    <a:pt x="25" y="5"/>
                  </a:lnTo>
                  <a:lnTo>
                    <a:pt x="26" y="8"/>
                  </a:lnTo>
                  <a:lnTo>
                    <a:pt x="26" y="34"/>
                  </a:lnTo>
                  <a:lnTo>
                    <a:pt x="25"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4" name="AutoShape 3453"/>
            <p:cNvSpPr>
              <a:spLocks/>
            </p:cNvSpPr>
            <p:nvPr/>
          </p:nvSpPr>
          <p:spPr bwMode="auto">
            <a:xfrm>
              <a:off x="6067" y="1341"/>
              <a:ext cx="13" cy="16"/>
            </a:xfrm>
            <a:custGeom>
              <a:avLst/>
              <a:gdLst>
                <a:gd name="T0" fmla="*/ 6 w 13"/>
                <a:gd name="T1" fmla="*/ 1346 h 16"/>
                <a:gd name="T2" fmla="*/ 5 w 13"/>
                <a:gd name="T3" fmla="*/ 1346 h 16"/>
                <a:gd name="T4" fmla="*/ 6 w 13"/>
                <a:gd name="T5" fmla="*/ 1343 h 16"/>
                <a:gd name="T6" fmla="*/ 7 w 13"/>
                <a:gd name="T7" fmla="*/ 1341 h 16"/>
                <a:gd name="T8" fmla="*/ 10 w 13"/>
                <a:gd name="T9" fmla="*/ 1341 h 16"/>
                <a:gd name="T10" fmla="*/ 11 w 13"/>
                <a:gd name="T11" fmla="*/ 1342 h 16"/>
                <a:gd name="T12" fmla="*/ 12 w 13"/>
                <a:gd name="T13" fmla="*/ 1343 h 16"/>
                <a:gd name="T14" fmla="*/ 11 w 13"/>
                <a:gd name="T15" fmla="*/ 1346 h 16"/>
                <a:gd name="T16" fmla="*/ 7 w 13"/>
                <a:gd name="T17" fmla="*/ 1346 h 16"/>
                <a:gd name="T18" fmla="*/ 6 w 13"/>
                <a:gd name="T19" fmla="*/ 1346 h 16"/>
                <a:gd name="T20" fmla="*/ 5 w 13"/>
                <a:gd name="T21" fmla="*/ 1357 h 16"/>
                <a:gd name="T22" fmla="*/ 0 w 13"/>
                <a:gd name="T23" fmla="*/ 1357 h 16"/>
                <a:gd name="T24" fmla="*/ 0 w 13"/>
                <a:gd name="T25" fmla="*/ 1342 h 16"/>
                <a:gd name="T26" fmla="*/ 5 w 13"/>
                <a:gd name="T27" fmla="*/ 1342 h 16"/>
                <a:gd name="T28" fmla="*/ 5 w 13"/>
                <a:gd name="T29" fmla="*/ 1346 h 16"/>
                <a:gd name="T30" fmla="*/ 6 w 13"/>
                <a:gd name="T31" fmla="*/ 1346 h 16"/>
                <a:gd name="T32" fmla="*/ 6 w 13"/>
                <a:gd name="T33" fmla="*/ 1348 h 16"/>
                <a:gd name="T34" fmla="*/ 5 w 13"/>
                <a:gd name="T35" fmla="*/ 1350 h 16"/>
                <a:gd name="T36" fmla="*/ 5 w 13"/>
                <a:gd name="T37" fmla="*/ 1357 h 16"/>
                <a:gd name="T38" fmla="*/ 11 w 13"/>
                <a:gd name="T39" fmla="*/ 1347 h 16"/>
                <a:gd name="T40" fmla="*/ 10 w 13"/>
                <a:gd name="T41" fmla="*/ 1346 h 16"/>
                <a:gd name="T42" fmla="*/ 9 w 13"/>
                <a:gd name="T43" fmla="*/ 1346 h 16"/>
                <a:gd name="T44" fmla="*/ 11 w 13"/>
                <a:gd name="T45" fmla="*/ 1346 h 16"/>
                <a:gd name="T46" fmla="*/ 11 w 13"/>
                <a:gd name="T47" fmla="*/ 134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 h="16">
                  <a:moveTo>
                    <a:pt x="6" y="5"/>
                  </a:moveTo>
                  <a:lnTo>
                    <a:pt x="5" y="5"/>
                  </a:lnTo>
                  <a:lnTo>
                    <a:pt x="6" y="2"/>
                  </a:lnTo>
                  <a:lnTo>
                    <a:pt x="7" y="0"/>
                  </a:lnTo>
                  <a:lnTo>
                    <a:pt x="10" y="0"/>
                  </a:lnTo>
                  <a:lnTo>
                    <a:pt x="11" y="1"/>
                  </a:lnTo>
                  <a:lnTo>
                    <a:pt x="12" y="2"/>
                  </a:lnTo>
                  <a:lnTo>
                    <a:pt x="11" y="5"/>
                  </a:lnTo>
                  <a:lnTo>
                    <a:pt x="7" y="5"/>
                  </a:lnTo>
                  <a:lnTo>
                    <a:pt x="6" y="5"/>
                  </a:lnTo>
                  <a:close/>
                  <a:moveTo>
                    <a:pt x="5" y="16"/>
                  </a:moveTo>
                  <a:lnTo>
                    <a:pt x="0" y="16"/>
                  </a:lnTo>
                  <a:lnTo>
                    <a:pt x="0" y="1"/>
                  </a:lnTo>
                  <a:lnTo>
                    <a:pt x="5" y="1"/>
                  </a:lnTo>
                  <a:lnTo>
                    <a:pt x="5" y="5"/>
                  </a:lnTo>
                  <a:lnTo>
                    <a:pt x="6" y="5"/>
                  </a:lnTo>
                  <a:lnTo>
                    <a:pt x="6" y="7"/>
                  </a:lnTo>
                  <a:lnTo>
                    <a:pt x="5" y="9"/>
                  </a:lnTo>
                  <a:lnTo>
                    <a:pt x="5" y="16"/>
                  </a:lnTo>
                  <a:close/>
                  <a:moveTo>
                    <a:pt x="11" y="6"/>
                  </a:moveTo>
                  <a:lnTo>
                    <a:pt x="10" y="5"/>
                  </a:lnTo>
                  <a:lnTo>
                    <a:pt x="9" y="5"/>
                  </a:lnTo>
                  <a:lnTo>
                    <a:pt x="11" y="5"/>
                  </a:lnTo>
                  <a:lnTo>
                    <a:pt x="11"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5" name="Freeform 3454"/>
            <p:cNvSpPr>
              <a:spLocks/>
            </p:cNvSpPr>
            <p:nvPr/>
          </p:nvSpPr>
          <p:spPr bwMode="auto">
            <a:xfrm>
              <a:off x="6078" y="1334"/>
              <a:ext cx="9" cy="24"/>
            </a:xfrm>
            <a:custGeom>
              <a:avLst/>
              <a:gdLst>
                <a:gd name="T0" fmla="*/ 3 w 9"/>
                <a:gd name="T1" fmla="*/ 1357 h 24"/>
                <a:gd name="T2" fmla="*/ 0 w 9"/>
                <a:gd name="T3" fmla="*/ 1357 h 24"/>
                <a:gd name="T4" fmla="*/ 5 w 9"/>
                <a:gd name="T5" fmla="*/ 1334 h 24"/>
                <a:gd name="T6" fmla="*/ 8 w 9"/>
                <a:gd name="T7" fmla="*/ 1334 h 24"/>
                <a:gd name="T8" fmla="*/ 3 w 9"/>
                <a:gd name="T9" fmla="*/ 135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4">
                  <a:moveTo>
                    <a:pt x="3" y="23"/>
                  </a:moveTo>
                  <a:lnTo>
                    <a:pt x="0" y="23"/>
                  </a:lnTo>
                  <a:lnTo>
                    <a:pt x="5" y="0"/>
                  </a:lnTo>
                  <a:lnTo>
                    <a:pt x="8" y="0"/>
                  </a:lnTo>
                  <a:lnTo>
                    <a:pt x="3"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AutoShape 3455"/>
            <p:cNvSpPr>
              <a:spLocks/>
            </p:cNvSpPr>
            <p:nvPr/>
          </p:nvSpPr>
          <p:spPr bwMode="auto">
            <a:xfrm>
              <a:off x="6089" y="1341"/>
              <a:ext cx="26" cy="16"/>
            </a:xfrm>
            <a:custGeom>
              <a:avLst/>
              <a:gdLst>
                <a:gd name="T0" fmla="*/ 14 w 26"/>
                <a:gd name="T1" fmla="*/ 1344 h 16"/>
                <a:gd name="T2" fmla="*/ 4 w 26"/>
                <a:gd name="T3" fmla="*/ 1344 h 16"/>
                <a:gd name="T4" fmla="*/ 5 w 26"/>
                <a:gd name="T5" fmla="*/ 1343 h 16"/>
                <a:gd name="T6" fmla="*/ 6 w 26"/>
                <a:gd name="T7" fmla="*/ 1342 h 16"/>
                <a:gd name="T8" fmla="*/ 7 w 26"/>
                <a:gd name="T9" fmla="*/ 1342 h 16"/>
                <a:gd name="T10" fmla="*/ 8 w 26"/>
                <a:gd name="T11" fmla="*/ 1341 h 16"/>
                <a:gd name="T12" fmla="*/ 12 w 26"/>
                <a:gd name="T13" fmla="*/ 1341 h 16"/>
                <a:gd name="T14" fmla="*/ 13 w 26"/>
                <a:gd name="T15" fmla="*/ 1342 h 16"/>
                <a:gd name="T16" fmla="*/ 14 w 26"/>
                <a:gd name="T17" fmla="*/ 1344 h 16"/>
                <a:gd name="T18" fmla="*/ 17 w 26"/>
                <a:gd name="T19" fmla="*/ 1345 h 16"/>
                <a:gd name="T20" fmla="*/ 14 w 26"/>
                <a:gd name="T21" fmla="*/ 1345 h 16"/>
                <a:gd name="T22" fmla="*/ 16 w 26"/>
                <a:gd name="T23" fmla="*/ 1342 h 16"/>
                <a:gd name="T24" fmla="*/ 16 w 26"/>
                <a:gd name="T25" fmla="*/ 1342 h 16"/>
                <a:gd name="T26" fmla="*/ 18 w 26"/>
                <a:gd name="T27" fmla="*/ 1341 h 16"/>
                <a:gd name="T28" fmla="*/ 23 w 26"/>
                <a:gd name="T29" fmla="*/ 1341 h 16"/>
                <a:gd name="T30" fmla="*/ 26 w 26"/>
                <a:gd name="T31" fmla="*/ 1344 h 16"/>
                <a:gd name="T32" fmla="*/ 26 w 26"/>
                <a:gd name="T33" fmla="*/ 1345 h 16"/>
                <a:gd name="T34" fmla="*/ 17 w 26"/>
                <a:gd name="T35" fmla="*/ 1345 h 16"/>
                <a:gd name="T36" fmla="*/ 17 w 26"/>
                <a:gd name="T37" fmla="*/ 1345 h 16"/>
                <a:gd name="T38" fmla="*/ 4 w 26"/>
                <a:gd name="T39" fmla="*/ 1357 h 16"/>
                <a:gd name="T40" fmla="*/ 0 w 26"/>
                <a:gd name="T41" fmla="*/ 1357 h 16"/>
                <a:gd name="T42" fmla="*/ 0 w 26"/>
                <a:gd name="T43" fmla="*/ 1342 h 16"/>
                <a:gd name="T44" fmla="*/ 4 w 26"/>
                <a:gd name="T45" fmla="*/ 1342 h 16"/>
                <a:gd name="T46" fmla="*/ 4 w 26"/>
                <a:gd name="T47" fmla="*/ 1344 h 16"/>
                <a:gd name="T48" fmla="*/ 14 w 26"/>
                <a:gd name="T49" fmla="*/ 1344 h 16"/>
                <a:gd name="T50" fmla="*/ 14 w 26"/>
                <a:gd name="T51" fmla="*/ 1345 h 16"/>
                <a:gd name="T52" fmla="*/ 6 w 26"/>
                <a:gd name="T53" fmla="*/ 1345 h 16"/>
                <a:gd name="T54" fmla="*/ 5 w 26"/>
                <a:gd name="T55" fmla="*/ 1345 h 16"/>
                <a:gd name="T56" fmla="*/ 4 w 26"/>
                <a:gd name="T57" fmla="*/ 1347 h 16"/>
                <a:gd name="T58" fmla="*/ 4 w 26"/>
                <a:gd name="T59" fmla="*/ 1357 h 16"/>
                <a:gd name="T60" fmla="*/ 15 w 26"/>
                <a:gd name="T61" fmla="*/ 1357 h 16"/>
                <a:gd name="T62" fmla="*/ 10 w 26"/>
                <a:gd name="T63" fmla="*/ 1357 h 16"/>
                <a:gd name="T64" fmla="*/ 10 w 26"/>
                <a:gd name="T65" fmla="*/ 1345 h 16"/>
                <a:gd name="T66" fmla="*/ 9 w 26"/>
                <a:gd name="T67" fmla="*/ 1345 h 16"/>
                <a:gd name="T68" fmla="*/ 14 w 26"/>
                <a:gd name="T69" fmla="*/ 1345 h 16"/>
                <a:gd name="T70" fmla="*/ 14 w 26"/>
                <a:gd name="T71" fmla="*/ 1345 h 16"/>
                <a:gd name="T72" fmla="*/ 17 w 26"/>
                <a:gd name="T73" fmla="*/ 1345 h 16"/>
                <a:gd name="T74" fmla="*/ 16 w 26"/>
                <a:gd name="T75" fmla="*/ 1346 h 16"/>
                <a:gd name="T76" fmla="*/ 15 w 26"/>
                <a:gd name="T77" fmla="*/ 1347 h 16"/>
                <a:gd name="T78" fmla="*/ 15 w 26"/>
                <a:gd name="T79" fmla="*/ 1357 h 16"/>
                <a:gd name="T80" fmla="*/ 26 w 26"/>
                <a:gd name="T81" fmla="*/ 1357 h 16"/>
                <a:gd name="T82" fmla="*/ 21 w 26"/>
                <a:gd name="T83" fmla="*/ 1357 h 16"/>
                <a:gd name="T84" fmla="*/ 21 w 26"/>
                <a:gd name="T85" fmla="*/ 1346 h 16"/>
                <a:gd name="T86" fmla="*/ 20 w 26"/>
                <a:gd name="T87" fmla="*/ 1345 h 16"/>
                <a:gd name="T88" fmla="*/ 26 w 26"/>
                <a:gd name="T89" fmla="*/ 1345 h 16"/>
                <a:gd name="T90" fmla="*/ 26 w 26"/>
                <a:gd name="T91" fmla="*/ 1357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 h="16">
                  <a:moveTo>
                    <a:pt x="14" y="3"/>
                  </a:moveTo>
                  <a:lnTo>
                    <a:pt x="4" y="3"/>
                  </a:lnTo>
                  <a:lnTo>
                    <a:pt x="5" y="2"/>
                  </a:lnTo>
                  <a:lnTo>
                    <a:pt x="6" y="1"/>
                  </a:lnTo>
                  <a:lnTo>
                    <a:pt x="7" y="1"/>
                  </a:lnTo>
                  <a:lnTo>
                    <a:pt x="8" y="0"/>
                  </a:lnTo>
                  <a:lnTo>
                    <a:pt x="12" y="0"/>
                  </a:lnTo>
                  <a:lnTo>
                    <a:pt x="13" y="1"/>
                  </a:lnTo>
                  <a:lnTo>
                    <a:pt x="14" y="3"/>
                  </a:lnTo>
                  <a:close/>
                  <a:moveTo>
                    <a:pt x="17" y="4"/>
                  </a:moveTo>
                  <a:lnTo>
                    <a:pt x="14" y="4"/>
                  </a:lnTo>
                  <a:lnTo>
                    <a:pt x="16" y="1"/>
                  </a:lnTo>
                  <a:lnTo>
                    <a:pt x="18" y="0"/>
                  </a:lnTo>
                  <a:lnTo>
                    <a:pt x="23" y="0"/>
                  </a:lnTo>
                  <a:lnTo>
                    <a:pt x="26" y="3"/>
                  </a:lnTo>
                  <a:lnTo>
                    <a:pt x="26" y="4"/>
                  </a:lnTo>
                  <a:lnTo>
                    <a:pt x="17" y="4"/>
                  </a:lnTo>
                  <a:close/>
                  <a:moveTo>
                    <a:pt x="4" y="16"/>
                  </a:moveTo>
                  <a:lnTo>
                    <a:pt x="0" y="16"/>
                  </a:lnTo>
                  <a:lnTo>
                    <a:pt x="0" y="1"/>
                  </a:lnTo>
                  <a:lnTo>
                    <a:pt x="4" y="1"/>
                  </a:lnTo>
                  <a:lnTo>
                    <a:pt x="4" y="3"/>
                  </a:lnTo>
                  <a:lnTo>
                    <a:pt x="14" y="3"/>
                  </a:lnTo>
                  <a:lnTo>
                    <a:pt x="14" y="4"/>
                  </a:lnTo>
                  <a:lnTo>
                    <a:pt x="6" y="4"/>
                  </a:lnTo>
                  <a:lnTo>
                    <a:pt x="5" y="4"/>
                  </a:lnTo>
                  <a:lnTo>
                    <a:pt x="4" y="6"/>
                  </a:lnTo>
                  <a:lnTo>
                    <a:pt x="4" y="16"/>
                  </a:lnTo>
                  <a:close/>
                  <a:moveTo>
                    <a:pt x="15" y="16"/>
                  </a:moveTo>
                  <a:lnTo>
                    <a:pt x="10" y="16"/>
                  </a:lnTo>
                  <a:lnTo>
                    <a:pt x="10" y="4"/>
                  </a:lnTo>
                  <a:lnTo>
                    <a:pt x="9" y="4"/>
                  </a:lnTo>
                  <a:lnTo>
                    <a:pt x="14" y="4"/>
                  </a:lnTo>
                  <a:lnTo>
                    <a:pt x="17" y="4"/>
                  </a:lnTo>
                  <a:lnTo>
                    <a:pt x="16" y="5"/>
                  </a:lnTo>
                  <a:lnTo>
                    <a:pt x="15" y="6"/>
                  </a:lnTo>
                  <a:lnTo>
                    <a:pt x="15" y="16"/>
                  </a:lnTo>
                  <a:close/>
                  <a:moveTo>
                    <a:pt x="26" y="16"/>
                  </a:moveTo>
                  <a:lnTo>
                    <a:pt x="21" y="16"/>
                  </a:lnTo>
                  <a:lnTo>
                    <a:pt x="21" y="5"/>
                  </a:lnTo>
                  <a:lnTo>
                    <a:pt x="20" y="4"/>
                  </a:lnTo>
                  <a:lnTo>
                    <a:pt x="26" y="4"/>
                  </a:lnTo>
                  <a:lnTo>
                    <a:pt x="26"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 name="AutoShape 3456"/>
            <p:cNvSpPr>
              <a:spLocks/>
            </p:cNvSpPr>
            <p:nvPr/>
          </p:nvSpPr>
          <p:spPr bwMode="auto">
            <a:xfrm>
              <a:off x="6119" y="1334"/>
              <a:ext cx="5" cy="24"/>
            </a:xfrm>
            <a:custGeom>
              <a:avLst/>
              <a:gdLst>
                <a:gd name="T0" fmla="*/ 5 w 5"/>
                <a:gd name="T1" fmla="*/ 1357 h 24"/>
                <a:gd name="T2" fmla="*/ 0 w 5"/>
                <a:gd name="T3" fmla="*/ 1357 h 24"/>
                <a:gd name="T4" fmla="*/ 0 w 5"/>
                <a:gd name="T5" fmla="*/ 1342 h 24"/>
                <a:gd name="T6" fmla="*/ 5 w 5"/>
                <a:gd name="T7" fmla="*/ 1342 h 24"/>
                <a:gd name="T8" fmla="*/ 5 w 5"/>
                <a:gd name="T9" fmla="*/ 1357 h 24"/>
                <a:gd name="T10" fmla="*/ 4 w 5"/>
                <a:gd name="T11" fmla="*/ 1339 h 24"/>
                <a:gd name="T12" fmla="*/ 1 w 5"/>
                <a:gd name="T13" fmla="*/ 1339 h 24"/>
                <a:gd name="T14" fmla="*/ 0 w 5"/>
                <a:gd name="T15" fmla="*/ 1338 h 24"/>
                <a:gd name="T16" fmla="*/ 0 w 5"/>
                <a:gd name="T17" fmla="*/ 1335 h 24"/>
                <a:gd name="T18" fmla="*/ 1 w 5"/>
                <a:gd name="T19" fmla="*/ 1334 h 24"/>
                <a:gd name="T20" fmla="*/ 4 w 5"/>
                <a:gd name="T21" fmla="*/ 1334 h 24"/>
                <a:gd name="T22" fmla="*/ 5 w 5"/>
                <a:gd name="T23" fmla="*/ 1335 h 24"/>
                <a:gd name="T24" fmla="*/ 5 w 5"/>
                <a:gd name="T25" fmla="*/ 1338 h 24"/>
                <a:gd name="T26" fmla="*/ 4 w 5"/>
                <a:gd name="T27" fmla="*/ 1339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24">
                  <a:moveTo>
                    <a:pt x="5" y="23"/>
                  </a:moveTo>
                  <a:lnTo>
                    <a:pt x="0" y="23"/>
                  </a:lnTo>
                  <a:lnTo>
                    <a:pt x="0" y="8"/>
                  </a:lnTo>
                  <a:lnTo>
                    <a:pt x="5" y="8"/>
                  </a:lnTo>
                  <a:lnTo>
                    <a:pt x="5" y="23"/>
                  </a:lnTo>
                  <a:close/>
                  <a:moveTo>
                    <a:pt x="4" y="5"/>
                  </a:moveTo>
                  <a:lnTo>
                    <a:pt x="1" y="5"/>
                  </a:lnTo>
                  <a:lnTo>
                    <a:pt x="0" y="4"/>
                  </a:lnTo>
                  <a:lnTo>
                    <a:pt x="0" y="1"/>
                  </a:lnTo>
                  <a:lnTo>
                    <a:pt x="1" y="0"/>
                  </a:lnTo>
                  <a:lnTo>
                    <a:pt x="4" y="0"/>
                  </a:lnTo>
                  <a:lnTo>
                    <a:pt x="5" y="1"/>
                  </a:lnTo>
                  <a:lnTo>
                    <a:pt x="5" y="4"/>
                  </a:lnTo>
                  <a:lnTo>
                    <a:pt x="4"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 name="AutoShape 3457"/>
            <p:cNvSpPr>
              <a:spLocks/>
            </p:cNvSpPr>
            <p:nvPr/>
          </p:nvSpPr>
          <p:spPr bwMode="auto">
            <a:xfrm>
              <a:off x="6127" y="1341"/>
              <a:ext cx="15" cy="16"/>
            </a:xfrm>
            <a:custGeom>
              <a:avLst/>
              <a:gdLst>
                <a:gd name="T0" fmla="*/ 14 w 15"/>
                <a:gd name="T1" fmla="*/ 1344 h 16"/>
                <a:gd name="T2" fmla="*/ 4 w 15"/>
                <a:gd name="T3" fmla="*/ 1344 h 16"/>
                <a:gd name="T4" fmla="*/ 6 w 15"/>
                <a:gd name="T5" fmla="*/ 1342 h 16"/>
                <a:gd name="T6" fmla="*/ 7 w 15"/>
                <a:gd name="T7" fmla="*/ 1341 h 16"/>
                <a:gd name="T8" fmla="*/ 11 w 15"/>
                <a:gd name="T9" fmla="*/ 1341 h 16"/>
                <a:gd name="T10" fmla="*/ 14 w 15"/>
                <a:gd name="T11" fmla="*/ 1343 h 16"/>
                <a:gd name="T12" fmla="*/ 14 w 15"/>
                <a:gd name="T13" fmla="*/ 1344 h 16"/>
                <a:gd name="T14" fmla="*/ 4 w 15"/>
                <a:gd name="T15" fmla="*/ 1357 h 16"/>
                <a:gd name="T16" fmla="*/ 0 w 15"/>
                <a:gd name="T17" fmla="*/ 1357 h 16"/>
                <a:gd name="T18" fmla="*/ 0 w 15"/>
                <a:gd name="T19" fmla="*/ 1342 h 16"/>
                <a:gd name="T20" fmla="*/ 4 w 15"/>
                <a:gd name="T21" fmla="*/ 1342 h 16"/>
                <a:gd name="T22" fmla="*/ 4 w 15"/>
                <a:gd name="T23" fmla="*/ 1344 h 16"/>
                <a:gd name="T24" fmla="*/ 14 w 15"/>
                <a:gd name="T25" fmla="*/ 1344 h 16"/>
                <a:gd name="T26" fmla="*/ 14 w 15"/>
                <a:gd name="T27" fmla="*/ 1345 h 16"/>
                <a:gd name="T28" fmla="*/ 6 w 15"/>
                <a:gd name="T29" fmla="*/ 1345 h 16"/>
                <a:gd name="T30" fmla="*/ 5 w 15"/>
                <a:gd name="T31" fmla="*/ 1345 h 16"/>
                <a:gd name="T32" fmla="*/ 4 w 15"/>
                <a:gd name="T33" fmla="*/ 1347 h 16"/>
                <a:gd name="T34" fmla="*/ 4 w 15"/>
                <a:gd name="T35" fmla="*/ 1357 h 16"/>
                <a:gd name="T36" fmla="*/ 14 w 15"/>
                <a:gd name="T37" fmla="*/ 1357 h 16"/>
                <a:gd name="T38" fmla="*/ 10 w 15"/>
                <a:gd name="T39" fmla="*/ 1357 h 16"/>
                <a:gd name="T40" fmla="*/ 10 w 15"/>
                <a:gd name="T41" fmla="*/ 1346 h 16"/>
                <a:gd name="T42" fmla="*/ 9 w 15"/>
                <a:gd name="T43" fmla="*/ 1345 h 16"/>
                <a:gd name="T44" fmla="*/ 14 w 15"/>
                <a:gd name="T45" fmla="*/ 1345 h 16"/>
                <a:gd name="T46" fmla="*/ 14 w 15"/>
                <a:gd name="T47" fmla="*/ 135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 h="16">
                  <a:moveTo>
                    <a:pt x="14" y="3"/>
                  </a:moveTo>
                  <a:lnTo>
                    <a:pt x="4" y="3"/>
                  </a:lnTo>
                  <a:lnTo>
                    <a:pt x="6" y="1"/>
                  </a:lnTo>
                  <a:lnTo>
                    <a:pt x="7" y="0"/>
                  </a:lnTo>
                  <a:lnTo>
                    <a:pt x="11" y="0"/>
                  </a:lnTo>
                  <a:lnTo>
                    <a:pt x="14" y="2"/>
                  </a:lnTo>
                  <a:lnTo>
                    <a:pt x="14" y="3"/>
                  </a:lnTo>
                  <a:close/>
                  <a:moveTo>
                    <a:pt x="4" y="16"/>
                  </a:moveTo>
                  <a:lnTo>
                    <a:pt x="0" y="16"/>
                  </a:lnTo>
                  <a:lnTo>
                    <a:pt x="0" y="1"/>
                  </a:lnTo>
                  <a:lnTo>
                    <a:pt x="4" y="1"/>
                  </a:lnTo>
                  <a:lnTo>
                    <a:pt x="4" y="3"/>
                  </a:lnTo>
                  <a:lnTo>
                    <a:pt x="14" y="3"/>
                  </a:lnTo>
                  <a:lnTo>
                    <a:pt x="14" y="4"/>
                  </a:lnTo>
                  <a:lnTo>
                    <a:pt x="6" y="4"/>
                  </a:lnTo>
                  <a:lnTo>
                    <a:pt x="5" y="4"/>
                  </a:lnTo>
                  <a:lnTo>
                    <a:pt x="4" y="6"/>
                  </a:lnTo>
                  <a:lnTo>
                    <a:pt x="4" y="16"/>
                  </a:lnTo>
                  <a:close/>
                  <a:moveTo>
                    <a:pt x="14" y="16"/>
                  </a:moveTo>
                  <a:lnTo>
                    <a:pt x="10" y="16"/>
                  </a:lnTo>
                  <a:lnTo>
                    <a:pt x="10" y="5"/>
                  </a:lnTo>
                  <a:lnTo>
                    <a:pt x="9" y="4"/>
                  </a:lnTo>
                  <a:lnTo>
                    <a:pt x="14" y="4"/>
                  </a:lnTo>
                  <a:lnTo>
                    <a:pt x="14"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 name="AutoShape 3458"/>
            <p:cNvSpPr>
              <a:spLocks/>
            </p:cNvSpPr>
            <p:nvPr/>
          </p:nvSpPr>
          <p:spPr bwMode="auto">
            <a:xfrm>
              <a:off x="6152" y="1341"/>
              <a:ext cx="17" cy="16"/>
            </a:xfrm>
            <a:custGeom>
              <a:avLst/>
              <a:gdLst>
                <a:gd name="T0" fmla="*/ 5 w 17"/>
                <a:gd name="T1" fmla="*/ 1357 h 16"/>
                <a:gd name="T2" fmla="*/ 0 w 17"/>
                <a:gd name="T3" fmla="*/ 1357 h 16"/>
                <a:gd name="T4" fmla="*/ 6 w 17"/>
                <a:gd name="T5" fmla="*/ 1349 h 16"/>
                <a:gd name="T6" fmla="*/ 0 w 17"/>
                <a:gd name="T7" fmla="*/ 1342 h 16"/>
                <a:gd name="T8" fmla="*/ 5 w 17"/>
                <a:gd name="T9" fmla="*/ 1342 h 16"/>
                <a:gd name="T10" fmla="*/ 8 w 17"/>
                <a:gd name="T11" fmla="*/ 1346 h 16"/>
                <a:gd name="T12" fmla="*/ 13 w 17"/>
                <a:gd name="T13" fmla="*/ 1346 h 16"/>
                <a:gd name="T14" fmla="*/ 11 w 17"/>
                <a:gd name="T15" fmla="*/ 1349 h 16"/>
                <a:gd name="T16" fmla="*/ 13 w 17"/>
                <a:gd name="T17" fmla="*/ 1352 h 16"/>
                <a:gd name="T18" fmla="*/ 8 w 17"/>
                <a:gd name="T19" fmla="*/ 1352 h 16"/>
                <a:gd name="T20" fmla="*/ 5 w 17"/>
                <a:gd name="T21" fmla="*/ 1357 h 16"/>
                <a:gd name="T22" fmla="*/ 13 w 17"/>
                <a:gd name="T23" fmla="*/ 1346 h 16"/>
                <a:gd name="T24" fmla="*/ 8 w 17"/>
                <a:gd name="T25" fmla="*/ 1346 h 16"/>
                <a:gd name="T26" fmla="*/ 11 w 17"/>
                <a:gd name="T27" fmla="*/ 1342 h 16"/>
                <a:gd name="T28" fmla="*/ 16 w 17"/>
                <a:gd name="T29" fmla="*/ 1342 h 16"/>
                <a:gd name="T30" fmla="*/ 13 w 17"/>
                <a:gd name="T31" fmla="*/ 1346 h 16"/>
                <a:gd name="T32" fmla="*/ 17 w 17"/>
                <a:gd name="T33" fmla="*/ 1357 h 16"/>
                <a:gd name="T34" fmla="*/ 12 w 17"/>
                <a:gd name="T35" fmla="*/ 1357 h 16"/>
                <a:gd name="T36" fmla="*/ 8 w 17"/>
                <a:gd name="T37" fmla="*/ 1352 h 16"/>
                <a:gd name="T38" fmla="*/ 13 w 17"/>
                <a:gd name="T39" fmla="*/ 1352 h 16"/>
                <a:gd name="T40" fmla="*/ 17 w 17"/>
                <a:gd name="T41" fmla="*/ 1357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16">
                  <a:moveTo>
                    <a:pt x="5" y="15"/>
                  </a:moveTo>
                  <a:lnTo>
                    <a:pt x="0" y="15"/>
                  </a:lnTo>
                  <a:lnTo>
                    <a:pt x="6" y="7"/>
                  </a:lnTo>
                  <a:lnTo>
                    <a:pt x="0" y="0"/>
                  </a:lnTo>
                  <a:lnTo>
                    <a:pt x="5" y="0"/>
                  </a:lnTo>
                  <a:lnTo>
                    <a:pt x="8" y="4"/>
                  </a:lnTo>
                  <a:lnTo>
                    <a:pt x="13" y="4"/>
                  </a:lnTo>
                  <a:lnTo>
                    <a:pt x="11" y="7"/>
                  </a:lnTo>
                  <a:lnTo>
                    <a:pt x="13" y="10"/>
                  </a:lnTo>
                  <a:lnTo>
                    <a:pt x="8" y="10"/>
                  </a:lnTo>
                  <a:lnTo>
                    <a:pt x="5" y="15"/>
                  </a:lnTo>
                  <a:close/>
                  <a:moveTo>
                    <a:pt x="13" y="4"/>
                  </a:moveTo>
                  <a:lnTo>
                    <a:pt x="8" y="4"/>
                  </a:lnTo>
                  <a:lnTo>
                    <a:pt x="11" y="0"/>
                  </a:lnTo>
                  <a:lnTo>
                    <a:pt x="16" y="0"/>
                  </a:lnTo>
                  <a:lnTo>
                    <a:pt x="13" y="4"/>
                  </a:lnTo>
                  <a:close/>
                  <a:moveTo>
                    <a:pt x="17" y="15"/>
                  </a:moveTo>
                  <a:lnTo>
                    <a:pt x="12" y="15"/>
                  </a:lnTo>
                  <a:lnTo>
                    <a:pt x="8" y="10"/>
                  </a:lnTo>
                  <a:lnTo>
                    <a:pt x="13" y="10"/>
                  </a:lnTo>
                  <a:lnTo>
                    <a:pt x="17"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0" name="Rectangle 3459"/>
            <p:cNvSpPr>
              <a:spLocks noChangeArrowheads="1"/>
            </p:cNvSpPr>
            <p:nvPr/>
          </p:nvSpPr>
          <p:spPr bwMode="auto">
            <a:xfrm>
              <a:off x="6184" y="1334"/>
              <a:ext cx="5" cy="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1" name="AutoShape 3460"/>
            <p:cNvSpPr>
              <a:spLocks/>
            </p:cNvSpPr>
            <p:nvPr/>
          </p:nvSpPr>
          <p:spPr bwMode="auto">
            <a:xfrm>
              <a:off x="6197" y="1334"/>
              <a:ext cx="15" cy="24"/>
            </a:xfrm>
            <a:custGeom>
              <a:avLst/>
              <a:gdLst>
                <a:gd name="T0" fmla="*/ 12 w 15"/>
                <a:gd name="T1" fmla="*/ 1357 h 24"/>
                <a:gd name="T2" fmla="*/ 2 w 15"/>
                <a:gd name="T3" fmla="*/ 1357 h 24"/>
                <a:gd name="T4" fmla="*/ 0 w 15"/>
                <a:gd name="T5" fmla="*/ 1353 h 24"/>
                <a:gd name="T6" fmla="*/ 0 w 15"/>
                <a:gd name="T7" fmla="*/ 1338 h 24"/>
                <a:gd name="T8" fmla="*/ 3 w 15"/>
                <a:gd name="T9" fmla="*/ 1334 h 24"/>
                <a:gd name="T10" fmla="*/ 12 w 15"/>
                <a:gd name="T11" fmla="*/ 1334 h 24"/>
                <a:gd name="T12" fmla="*/ 14 w 15"/>
                <a:gd name="T13" fmla="*/ 1338 h 24"/>
                <a:gd name="T14" fmla="*/ 5 w 15"/>
                <a:gd name="T15" fmla="*/ 1338 h 24"/>
                <a:gd name="T16" fmla="*/ 5 w 15"/>
                <a:gd name="T17" fmla="*/ 1341 h 24"/>
                <a:gd name="T18" fmla="*/ 5 w 15"/>
                <a:gd name="T19" fmla="*/ 1351 h 24"/>
                <a:gd name="T20" fmla="*/ 5 w 15"/>
                <a:gd name="T21" fmla="*/ 1353 h 24"/>
                <a:gd name="T22" fmla="*/ 14 w 15"/>
                <a:gd name="T23" fmla="*/ 1353 h 24"/>
                <a:gd name="T24" fmla="*/ 12 w 15"/>
                <a:gd name="T25" fmla="*/ 1357 h 24"/>
                <a:gd name="T26" fmla="*/ 14 w 15"/>
                <a:gd name="T27" fmla="*/ 1353 h 24"/>
                <a:gd name="T28" fmla="*/ 9 w 15"/>
                <a:gd name="T29" fmla="*/ 1353 h 24"/>
                <a:gd name="T30" fmla="*/ 10 w 15"/>
                <a:gd name="T31" fmla="*/ 1351 h 24"/>
                <a:gd name="T32" fmla="*/ 10 w 15"/>
                <a:gd name="T33" fmla="*/ 1341 h 24"/>
                <a:gd name="T34" fmla="*/ 9 w 15"/>
                <a:gd name="T35" fmla="*/ 1338 h 24"/>
                <a:gd name="T36" fmla="*/ 14 w 15"/>
                <a:gd name="T37" fmla="*/ 1338 h 24"/>
                <a:gd name="T38" fmla="*/ 14 w 15"/>
                <a:gd name="T39" fmla="*/ 1339 h 24"/>
                <a:gd name="T40" fmla="*/ 14 w 15"/>
                <a:gd name="T41" fmla="*/ 1353 h 24"/>
                <a:gd name="T42" fmla="*/ 14 w 15"/>
                <a:gd name="T43" fmla="*/ 135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4">
                  <a:moveTo>
                    <a:pt x="12" y="23"/>
                  </a:moveTo>
                  <a:lnTo>
                    <a:pt x="2" y="23"/>
                  </a:lnTo>
                  <a:lnTo>
                    <a:pt x="0" y="19"/>
                  </a:lnTo>
                  <a:lnTo>
                    <a:pt x="0" y="4"/>
                  </a:lnTo>
                  <a:lnTo>
                    <a:pt x="3" y="0"/>
                  </a:lnTo>
                  <a:lnTo>
                    <a:pt x="12" y="0"/>
                  </a:lnTo>
                  <a:lnTo>
                    <a:pt x="14" y="4"/>
                  </a:lnTo>
                  <a:lnTo>
                    <a:pt x="5" y="4"/>
                  </a:lnTo>
                  <a:lnTo>
                    <a:pt x="5" y="7"/>
                  </a:lnTo>
                  <a:lnTo>
                    <a:pt x="5" y="17"/>
                  </a:lnTo>
                  <a:lnTo>
                    <a:pt x="5" y="19"/>
                  </a:lnTo>
                  <a:lnTo>
                    <a:pt x="14" y="19"/>
                  </a:lnTo>
                  <a:lnTo>
                    <a:pt x="12" y="23"/>
                  </a:lnTo>
                  <a:close/>
                  <a:moveTo>
                    <a:pt x="14" y="19"/>
                  </a:moveTo>
                  <a:lnTo>
                    <a:pt x="9" y="19"/>
                  </a:lnTo>
                  <a:lnTo>
                    <a:pt x="10" y="17"/>
                  </a:lnTo>
                  <a:lnTo>
                    <a:pt x="10" y="7"/>
                  </a:lnTo>
                  <a:lnTo>
                    <a:pt x="9" y="4"/>
                  </a:lnTo>
                  <a:lnTo>
                    <a:pt x="14" y="4"/>
                  </a:lnTo>
                  <a:lnTo>
                    <a:pt x="14" y="5"/>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2" name="AutoShape 3461"/>
            <p:cNvSpPr>
              <a:spLocks/>
            </p:cNvSpPr>
            <p:nvPr/>
          </p:nvSpPr>
          <p:spPr bwMode="auto">
            <a:xfrm>
              <a:off x="6214" y="1334"/>
              <a:ext cx="15" cy="24"/>
            </a:xfrm>
            <a:custGeom>
              <a:avLst/>
              <a:gdLst>
                <a:gd name="T0" fmla="*/ 13 w 15"/>
                <a:gd name="T1" fmla="*/ 1357 h 24"/>
                <a:gd name="T2" fmla="*/ 3 w 15"/>
                <a:gd name="T3" fmla="*/ 1357 h 24"/>
                <a:gd name="T4" fmla="*/ 0 w 15"/>
                <a:gd name="T5" fmla="*/ 1353 h 24"/>
                <a:gd name="T6" fmla="*/ 0 w 15"/>
                <a:gd name="T7" fmla="*/ 1338 h 24"/>
                <a:gd name="T8" fmla="*/ 3 w 15"/>
                <a:gd name="T9" fmla="*/ 1334 h 24"/>
                <a:gd name="T10" fmla="*/ 12 w 15"/>
                <a:gd name="T11" fmla="*/ 1334 h 24"/>
                <a:gd name="T12" fmla="*/ 14 w 15"/>
                <a:gd name="T13" fmla="*/ 1338 h 24"/>
                <a:gd name="T14" fmla="*/ 5 w 15"/>
                <a:gd name="T15" fmla="*/ 1338 h 24"/>
                <a:gd name="T16" fmla="*/ 5 w 15"/>
                <a:gd name="T17" fmla="*/ 1341 h 24"/>
                <a:gd name="T18" fmla="*/ 5 w 15"/>
                <a:gd name="T19" fmla="*/ 1351 h 24"/>
                <a:gd name="T20" fmla="*/ 6 w 15"/>
                <a:gd name="T21" fmla="*/ 1353 h 24"/>
                <a:gd name="T22" fmla="*/ 14 w 15"/>
                <a:gd name="T23" fmla="*/ 1353 h 24"/>
                <a:gd name="T24" fmla="*/ 13 w 15"/>
                <a:gd name="T25" fmla="*/ 1357 h 24"/>
                <a:gd name="T26" fmla="*/ 14 w 15"/>
                <a:gd name="T27" fmla="*/ 1353 h 24"/>
                <a:gd name="T28" fmla="*/ 10 w 15"/>
                <a:gd name="T29" fmla="*/ 1353 h 24"/>
                <a:gd name="T30" fmla="*/ 10 w 15"/>
                <a:gd name="T31" fmla="*/ 1351 h 24"/>
                <a:gd name="T32" fmla="*/ 10 w 15"/>
                <a:gd name="T33" fmla="*/ 1341 h 24"/>
                <a:gd name="T34" fmla="*/ 9 w 15"/>
                <a:gd name="T35" fmla="*/ 1338 h 24"/>
                <a:gd name="T36" fmla="*/ 14 w 15"/>
                <a:gd name="T37" fmla="*/ 1338 h 24"/>
                <a:gd name="T38" fmla="*/ 15 w 15"/>
                <a:gd name="T39" fmla="*/ 1339 h 24"/>
                <a:gd name="T40" fmla="*/ 15 w 15"/>
                <a:gd name="T41" fmla="*/ 1353 h 24"/>
                <a:gd name="T42" fmla="*/ 14 w 15"/>
                <a:gd name="T43" fmla="*/ 135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4">
                  <a:moveTo>
                    <a:pt x="13" y="23"/>
                  </a:moveTo>
                  <a:lnTo>
                    <a:pt x="3" y="23"/>
                  </a:lnTo>
                  <a:lnTo>
                    <a:pt x="0" y="19"/>
                  </a:lnTo>
                  <a:lnTo>
                    <a:pt x="0" y="4"/>
                  </a:lnTo>
                  <a:lnTo>
                    <a:pt x="3" y="0"/>
                  </a:lnTo>
                  <a:lnTo>
                    <a:pt x="12" y="0"/>
                  </a:lnTo>
                  <a:lnTo>
                    <a:pt x="14" y="4"/>
                  </a:lnTo>
                  <a:lnTo>
                    <a:pt x="5" y="4"/>
                  </a:lnTo>
                  <a:lnTo>
                    <a:pt x="5" y="7"/>
                  </a:lnTo>
                  <a:lnTo>
                    <a:pt x="5" y="17"/>
                  </a:lnTo>
                  <a:lnTo>
                    <a:pt x="6" y="19"/>
                  </a:lnTo>
                  <a:lnTo>
                    <a:pt x="14" y="19"/>
                  </a:lnTo>
                  <a:lnTo>
                    <a:pt x="13" y="23"/>
                  </a:lnTo>
                  <a:close/>
                  <a:moveTo>
                    <a:pt x="14" y="19"/>
                  </a:moveTo>
                  <a:lnTo>
                    <a:pt x="10" y="19"/>
                  </a:lnTo>
                  <a:lnTo>
                    <a:pt x="10" y="17"/>
                  </a:lnTo>
                  <a:lnTo>
                    <a:pt x="10" y="7"/>
                  </a:lnTo>
                  <a:lnTo>
                    <a:pt x="9" y="4"/>
                  </a:lnTo>
                  <a:lnTo>
                    <a:pt x="14" y="4"/>
                  </a:lnTo>
                  <a:lnTo>
                    <a:pt x="15" y="5"/>
                  </a:lnTo>
                  <a:lnTo>
                    <a:pt x="15" y="19"/>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3" name="Picture 3462"/>
            <p:cNvPicPr>
              <a:picLocks noChangeAspect="1" noChangeArrowheads="1"/>
            </p:cNvPicPr>
            <p:nvPr/>
          </p:nvPicPr>
          <p:blipFill>
            <a:blip r:embed="rId8" cstate="print"/>
            <a:srcRect/>
            <a:stretch>
              <a:fillRect/>
            </a:stretch>
          </p:blipFill>
          <p:spPr bwMode="auto">
            <a:xfrm>
              <a:off x="6543" y="979"/>
              <a:ext cx="593" cy="519"/>
            </a:xfrm>
            <a:prstGeom prst="rect">
              <a:avLst/>
            </a:prstGeom>
            <a:noFill/>
          </p:spPr>
        </p:pic>
        <p:pic>
          <p:nvPicPr>
            <p:cNvPr id="64" name="Picture 3463"/>
            <p:cNvPicPr>
              <a:picLocks noChangeAspect="1" noChangeArrowheads="1"/>
            </p:cNvPicPr>
            <p:nvPr/>
          </p:nvPicPr>
          <p:blipFill>
            <a:blip r:embed="rId9" cstate="print"/>
            <a:srcRect/>
            <a:stretch>
              <a:fillRect/>
            </a:stretch>
          </p:blipFill>
          <p:spPr bwMode="auto">
            <a:xfrm>
              <a:off x="5262" y="1055"/>
              <a:ext cx="460" cy="137"/>
            </a:xfrm>
            <a:prstGeom prst="rect">
              <a:avLst/>
            </a:prstGeom>
            <a:noFill/>
          </p:spPr>
        </p:pic>
        <p:pic>
          <p:nvPicPr>
            <p:cNvPr id="65" name="Picture 3464"/>
            <p:cNvPicPr>
              <a:picLocks noChangeAspect="1" noChangeArrowheads="1"/>
            </p:cNvPicPr>
            <p:nvPr/>
          </p:nvPicPr>
          <p:blipFill>
            <a:blip r:embed="rId10" cstate="print"/>
            <a:srcRect/>
            <a:stretch>
              <a:fillRect/>
            </a:stretch>
          </p:blipFill>
          <p:spPr bwMode="auto">
            <a:xfrm>
              <a:off x="5613" y="1079"/>
              <a:ext cx="9" cy="26"/>
            </a:xfrm>
            <a:prstGeom prst="rect">
              <a:avLst/>
            </a:prstGeom>
            <a:noFill/>
          </p:spPr>
        </p:pic>
        <p:sp>
          <p:nvSpPr>
            <p:cNvPr id="66" name="AutoShape 3465"/>
            <p:cNvSpPr>
              <a:spLocks/>
            </p:cNvSpPr>
            <p:nvPr/>
          </p:nvSpPr>
          <p:spPr bwMode="auto">
            <a:xfrm>
              <a:off x="5274" y="1208"/>
              <a:ext cx="44" cy="42"/>
            </a:xfrm>
            <a:custGeom>
              <a:avLst/>
              <a:gdLst>
                <a:gd name="T0" fmla="*/ 24 w 44"/>
                <a:gd name="T1" fmla="*/ 1236 h 42"/>
                <a:gd name="T2" fmla="*/ 19 w 44"/>
                <a:gd name="T3" fmla="*/ 1236 h 42"/>
                <a:gd name="T4" fmla="*/ 19 w 44"/>
                <a:gd name="T5" fmla="*/ 1209 h 42"/>
                <a:gd name="T6" fmla="*/ 24 w 44"/>
                <a:gd name="T7" fmla="*/ 1209 h 42"/>
                <a:gd name="T8" fmla="*/ 24 w 44"/>
                <a:gd name="T9" fmla="*/ 1213 h 42"/>
                <a:gd name="T10" fmla="*/ 33 w 44"/>
                <a:gd name="T11" fmla="*/ 1213 h 42"/>
                <a:gd name="T12" fmla="*/ 33 w 44"/>
                <a:gd name="T13" fmla="*/ 1217 h 42"/>
                <a:gd name="T14" fmla="*/ 24 w 44"/>
                <a:gd name="T15" fmla="*/ 1217 h 42"/>
                <a:gd name="T16" fmla="*/ 24 w 44"/>
                <a:gd name="T17" fmla="*/ 1220 h 42"/>
                <a:gd name="T18" fmla="*/ 33 w 44"/>
                <a:gd name="T19" fmla="*/ 1220 h 42"/>
                <a:gd name="T20" fmla="*/ 33 w 44"/>
                <a:gd name="T21" fmla="*/ 1225 h 42"/>
                <a:gd name="T22" fmla="*/ 24 w 44"/>
                <a:gd name="T23" fmla="*/ 1225 h 42"/>
                <a:gd name="T24" fmla="*/ 24 w 44"/>
                <a:gd name="T25" fmla="*/ 1228 h 42"/>
                <a:gd name="T26" fmla="*/ 33 w 44"/>
                <a:gd name="T27" fmla="*/ 1228 h 42"/>
                <a:gd name="T28" fmla="*/ 33 w 44"/>
                <a:gd name="T29" fmla="*/ 1233 h 42"/>
                <a:gd name="T30" fmla="*/ 24 w 44"/>
                <a:gd name="T31" fmla="*/ 1233 h 42"/>
                <a:gd name="T32" fmla="*/ 24 w 44"/>
                <a:gd name="T33" fmla="*/ 1236 h 42"/>
                <a:gd name="T34" fmla="*/ 43 w 44"/>
                <a:gd name="T35" fmla="*/ 1241 h 42"/>
                <a:gd name="T36" fmla="*/ 0 w 44"/>
                <a:gd name="T37" fmla="*/ 1241 h 42"/>
                <a:gd name="T38" fmla="*/ 0 w 44"/>
                <a:gd name="T39" fmla="*/ 1236 h 42"/>
                <a:gd name="T40" fmla="*/ 43 w 44"/>
                <a:gd name="T41" fmla="*/ 1236 h 42"/>
                <a:gd name="T42" fmla="*/ 43 w 44"/>
                <a:gd name="T43" fmla="*/ 1241 h 42"/>
                <a:gd name="T44" fmla="*/ 24 w 44"/>
                <a:gd name="T45" fmla="*/ 1245 h 42"/>
                <a:gd name="T46" fmla="*/ 19 w 44"/>
                <a:gd name="T47" fmla="*/ 1245 h 42"/>
                <a:gd name="T48" fmla="*/ 19 w 44"/>
                <a:gd name="T49" fmla="*/ 1241 h 42"/>
                <a:gd name="T50" fmla="*/ 24 w 44"/>
                <a:gd name="T51" fmla="*/ 1241 h 42"/>
                <a:gd name="T52" fmla="*/ 24 w 44"/>
                <a:gd name="T53" fmla="*/ 1245 h 42"/>
                <a:gd name="T54" fmla="*/ 37 w 44"/>
                <a:gd name="T55" fmla="*/ 1250 h 42"/>
                <a:gd name="T56" fmla="*/ 6 w 44"/>
                <a:gd name="T57" fmla="*/ 1250 h 42"/>
                <a:gd name="T58" fmla="*/ 6 w 44"/>
                <a:gd name="T59" fmla="*/ 1245 h 42"/>
                <a:gd name="T60" fmla="*/ 37 w 44"/>
                <a:gd name="T61" fmla="*/ 1245 h 42"/>
                <a:gd name="T62" fmla="*/ 37 w 44"/>
                <a:gd name="T63" fmla="*/ 1250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 h="42">
                  <a:moveTo>
                    <a:pt x="24" y="27"/>
                  </a:moveTo>
                  <a:lnTo>
                    <a:pt x="19" y="27"/>
                  </a:lnTo>
                  <a:lnTo>
                    <a:pt x="19" y="0"/>
                  </a:lnTo>
                  <a:lnTo>
                    <a:pt x="24" y="0"/>
                  </a:lnTo>
                  <a:lnTo>
                    <a:pt x="24" y="4"/>
                  </a:lnTo>
                  <a:lnTo>
                    <a:pt x="33" y="4"/>
                  </a:lnTo>
                  <a:lnTo>
                    <a:pt x="33" y="8"/>
                  </a:lnTo>
                  <a:lnTo>
                    <a:pt x="24" y="8"/>
                  </a:lnTo>
                  <a:lnTo>
                    <a:pt x="24" y="11"/>
                  </a:lnTo>
                  <a:lnTo>
                    <a:pt x="33" y="11"/>
                  </a:lnTo>
                  <a:lnTo>
                    <a:pt x="33" y="16"/>
                  </a:lnTo>
                  <a:lnTo>
                    <a:pt x="24" y="16"/>
                  </a:lnTo>
                  <a:lnTo>
                    <a:pt x="24" y="19"/>
                  </a:lnTo>
                  <a:lnTo>
                    <a:pt x="33" y="19"/>
                  </a:lnTo>
                  <a:lnTo>
                    <a:pt x="33" y="24"/>
                  </a:lnTo>
                  <a:lnTo>
                    <a:pt x="24" y="24"/>
                  </a:lnTo>
                  <a:lnTo>
                    <a:pt x="24" y="27"/>
                  </a:lnTo>
                  <a:close/>
                  <a:moveTo>
                    <a:pt x="43" y="32"/>
                  </a:moveTo>
                  <a:lnTo>
                    <a:pt x="0" y="32"/>
                  </a:lnTo>
                  <a:lnTo>
                    <a:pt x="0" y="27"/>
                  </a:lnTo>
                  <a:lnTo>
                    <a:pt x="43" y="27"/>
                  </a:lnTo>
                  <a:lnTo>
                    <a:pt x="43" y="32"/>
                  </a:lnTo>
                  <a:close/>
                  <a:moveTo>
                    <a:pt x="24" y="36"/>
                  </a:moveTo>
                  <a:lnTo>
                    <a:pt x="19" y="36"/>
                  </a:lnTo>
                  <a:lnTo>
                    <a:pt x="19" y="32"/>
                  </a:lnTo>
                  <a:lnTo>
                    <a:pt x="24" y="32"/>
                  </a:lnTo>
                  <a:lnTo>
                    <a:pt x="24" y="36"/>
                  </a:lnTo>
                  <a:close/>
                  <a:moveTo>
                    <a:pt x="37" y="41"/>
                  </a:moveTo>
                  <a:lnTo>
                    <a:pt x="6" y="41"/>
                  </a:lnTo>
                  <a:lnTo>
                    <a:pt x="6" y="36"/>
                  </a:lnTo>
                  <a:lnTo>
                    <a:pt x="37" y="36"/>
                  </a:lnTo>
                  <a:lnTo>
                    <a:pt x="37"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AutoShape 3466"/>
            <p:cNvSpPr>
              <a:spLocks/>
            </p:cNvSpPr>
            <p:nvPr/>
          </p:nvSpPr>
          <p:spPr bwMode="auto">
            <a:xfrm>
              <a:off x="5522" y="1225"/>
              <a:ext cx="68" cy="29"/>
            </a:xfrm>
            <a:custGeom>
              <a:avLst/>
              <a:gdLst>
                <a:gd name="T0" fmla="*/ 11 w 68"/>
                <a:gd name="T1" fmla="*/ 1243 h 29"/>
                <a:gd name="T2" fmla="*/ 3 w 68"/>
                <a:gd name="T3" fmla="*/ 1240 h 29"/>
                <a:gd name="T4" fmla="*/ 0 w 68"/>
                <a:gd name="T5" fmla="*/ 1236 h 29"/>
                <a:gd name="T6" fmla="*/ 0 w 68"/>
                <a:gd name="T7" fmla="*/ 1235 h 29"/>
                <a:gd name="T8" fmla="*/ 3 w 68"/>
                <a:gd name="T9" fmla="*/ 1227 h 29"/>
                <a:gd name="T10" fmla="*/ 8 w 68"/>
                <a:gd name="T11" fmla="*/ 1226 h 29"/>
                <a:gd name="T12" fmla="*/ 16 w 68"/>
                <a:gd name="T13" fmla="*/ 1228 h 29"/>
                <a:gd name="T14" fmla="*/ 18 w 68"/>
                <a:gd name="T15" fmla="*/ 1230 h 29"/>
                <a:gd name="T16" fmla="*/ 8 w 68"/>
                <a:gd name="T17" fmla="*/ 1230 h 29"/>
                <a:gd name="T18" fmla="*/ 5 w 68"/>
                <a:gd name="T19" fmla="*/ 1231 h 29"/>
                <a:gd name="T20" fmla="*/ 4 w 68"/>
                <a:gd name="T21" fmla="*/ 1235 h 29"/>
                <a:gd name="T22" fmla="*/ 6 w 68"/>
                <a:gd name="T23" fmla="*/ 1237 h 29"/>
                <a:gd name="T24" fmla="*/ 12 w 68"/>
                <a:gd name="T25" fmla="*/ 1239 h 29"/>
                <a:gd name="T26" fmla="*/ 20 w 68"/>
                <a:gd name="T27" fmla="*/ 1239 h 29"/>
                <a:gd name="T28" fmla="*/ 20 w 68"/>
                <a:gd name="T29" fmla="*/ 1241 h 29"/>
                <a:gd name="T30" fmla="*/ 16 w 68"/>
                <a:gd name="T31" fmla="*/ 1241 h 29"/>
                <a:gd name="T32" fmla="*/ 13 w 68"/>
                <a:gd name="T33" fmla="*/ 1243 h 29"/>
                <a:gd name="T34" fmla="*/ 11 w 68"/>
                <a:gd name="T35" fmla="*/ 1243 h 29"/>
                <a:gd name="T36" fmla="*/ 20 w 68"/>
                <a:gd name="T37" fmla="*/ 1239 h 29"/>
                <a:gd name="T38" fmla="*/ 12 w 68"/>
                <a:gd name="T39" fmla="*/ 1239 h 29"/>
                <a:gd name="T40" fmla="*/ 15 w 68"/>
                <a:gd name="T41" fmla="*/ 1238 h 29"/>
                <a:gd name="T42" fmla="*/ 16 w 68"/>
                <a:gd name="T43" fmla="*/ 1236 h 29"/>
                <a:gd name="T44" fmla="*/ 16 w 68"/>
                <a:gd name="T45" fmla="*/ 1235 h 29"/>
                <a:gd name="T46" fmla="*/ 15 w 68"/>
                <a:gd name="T47" fmla="*/ 1233 h 29"/>
                <a:gd name="T48" fmla="*/ 14 w 68"/>
                <a:gd name="T49" fmla="*/ 1232 h 29"/>
                <a:gd name="T50" fmla="*/ 8 w 68"/>
                <a:gd name="T51" fmla="*/ 1230 h 29"/>
                <a:gd name="T52" fmla="*/ 18 w 68"/>
                <a:gd name="T53" fmla="*/ 1230 h 29"/>
                <a:gd name="T54" fmla="*/ 19 w 68"/>
                <a:gd name="T55" fmla="*/ 1231 h 29"/>
                <a:gd name="T56" fmla="*/ 19 w 68"/>
                <a:gd name="T57" fmla="*/ 1235 h 29"/>
                <a:gd name="T58" fmla="*/ 68 w 68"/>
                <a:gd name="T59" fmla="*/ 1235 h 29"/>
                <a:gd name="T60" fmla="*/ 63 w 68"/>
                <a:gd name="T61" fmla="*/ 1239 h 29"/>
                <a:gd name="T62" fmla="*/ 20 w 68"/>
                <a:gd name="T63" fmla="*/ 1239 h 29"/>
                <a:gd name="T64" fmla="*/ 20 w 68"/>
                <a:gd name="T65" fmla="*/ 1239 h 29"/>
                <a:gd name="T66" fmla="*/ 32 w 68"/>
                <a:gd name="T67" fmla="*/ 1235 h 29"/>
                <a:gd name="T68" fmla="*/ 26 w 68"/>
                <a:gd name="T69" fmla="*/ 1235 h 29"/>
                <a:gd name="T70" fmla="*/ 26 w 68"/>
                <a:gd name="T71" fmla="*/ 1230 h 29"/>
                <a:gd name="T72" fmla="*/ 32 w 68"/>
                <a:gd name="T73" fmla="*/ 1230 h 29"/>
                <a:gd name="T74" fmla="*/ 32 w 68"/>
                <a:gd name="T75" fmla="*/ 1235 h 29"/>
                <a:gd name="T76" fmla="*/ 52 w 68"/>
                <a:gd name="T77" fmla="*/ 1249 h 29"/>
                <a:gd name="T78" fmla="*/ 45 w 68"/>
                <a:gd name="T79" fmla="*/ 1249 h 29"/>
                <a:gd name="T80" fmla="*/ 56 w 68"/>
                <a:gd name="T81" fmla="*/ 1239 h 29"/>
                <a:gd name="T82" fmla="*/ 63 w 68"/>
                <a:gd name="T83" fmla="*/ 1239 h 29"/>
                <a:gd name="T84" fmla="*/ 52 w 68"/>
                <a:gd name="T85" fmla="*/ 1249 h 29"/>
                <a:gd name="T86" fmla="*/ 47 w 68"/>
                <a:gd name="T87" fmla="*/ 1254 h 29"/>
                <a:gd name="T88" fmla="*/ 16 w 68"/>
                <a:gd name="T89" fmla="*/ 1254 h 29"/>
                <a:gd name="T90" fmla="*/ 16 w 68"/>
                <a:gd name="T91" fmla="*/ 1241 h 29"/>
                <a:gd name="T92" fmla="*/ 20 w 68"/>
                <a:gd name="T93" fmla="*/ 1241 h 29"/>
                <a:gd name="T94" fmla="*/ 20 w 68"/>
                <a:gd name="T95" fmla="*/ 1249 h 29"/>
                <a:gd name="T96" fmla="*/ 52 w 68"/>
                <a:gd name="T97" fmla="*/ 1249 h 29"/>
                <a:gd name="T98" fmla="*/ 47 w 68"/>
                <a:gd name="T99" fmla="*/ 1254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 h="29">
                  <a:moveTo>
                    <a:pt x="11" y="17"/>
                  </a:moveTo>
                  <a:lnTo>
                    <a:pt x="3" y="14"/>
                  </a:lnTo>
                  <a:lnTo>
                    <a:pt x="0" y="10"/>
                  </a:lnTo>
                  <a:lnTo>
                    <a:pt x="0" y="9"/>
                  </a:lnTo>
                  <a:lnTo>
                    <a:pt x="3" y="1"/>
                  </a:lnTo>
                  <a:lnTo>
                    <a:pt x="8" y="0"/>
                  </a:lnTo>
                  <a:lnTo>
                    <a:pt x="16" y="2"/>
                  </a:lnTo>
                  <a:lnTo>
                    <a:pt x="18" y="4"/>
                  </a:lnTo>
                  <a:lnTo>
                    <a:pt x="8" y="4"/>
                  </a:lnTo>
                  <a:lnTo>
                    <a:pt x="5" y="5"/>
                  </a:lnTo>
                  <a:lnTo>
                    <a:pt x="4" y="9"/>
                  </a:lnTo>
                  <a:lnTo>
                    <a:pt x="6" y="11"/>
                  </a:lnTo>
                  <a:lnTo>
                    <a:pt x="12" y="13"/>
                  </a:lnTo>
                  <a:lnTo>
                    <a:pt x="20" y="13"/>
                  </a:lnTo>
                  <a:lnTo>
                    <a:pt x="20" y="15"/>
                  </a:lnTo>
                  <a:lnTo>
                    <a:pt x="16" y="15"/>
                  </a:lnTo>
                  <a:lnTo>
                    <a:pt x="13" y="17"/>
                  </a:lnTo>
                  <a:lnTo>
                    <a:pt x="11" y="17"/>
                  </a:lnTo>
                  <a:close/>
                  <a:moveTo>
                    <a:pt x="20" y="13"/>
                  </a:moveTo>
                  <a:lnTo>
                    <a:pt x="12" y="13"/>
                  </a:lnTo>
                  <a:lnTo>
                    <a:pt x="15" y="12"/>
                  </a:lnTo>
                  <a:lnTo>
                    <a:pt x="16" y="10"/>
                  </a:lnTo>
                  <a:lnTo>
                    <a:pt x="16" y="9"/>
                  </a:lnTo>
                  <a:lnTo>
                    <a:pt x="15" y="7"/>
                  </a:lnTo>
                  <a:lnTo>
                    <a:pt x="14" y="6"/>
                  </a:lnTo>
                  <a:lnTo>
                    <a:pt x="8" y="4"/>
                  </a:lnTo>
                  <a:lnTo>
                    <a:pt x="18" y="4"/>
                  </a:lnTo>
                  <a:lnTo>
                    <a:pt x="19" y="5"/>
                  </a:lnTo>
                  <a:lnTo>
                    <a:pt x="19" y="9"/>
                  </a:lnTo>
                  <a:lnTo>
                    <a:pt x="68" y="9"/>
                  </a:lnTo>
                  <a:lnTo>
                    <a:pt x="63" y="13"/>
                  </a:lnTo>
                  <a:lnTo>
                    <a:pt x="20" y="13"/>
                  </a:lnTo>
                  <a:close/>
                  <a:moveTo>
                    <a:pt x="32" y="9"/>
                  </a:moveTo>
                  <a:lnTo>
                    <a:pt x="26" y="9"/>
                  </a:lnTo>
                  <a:lnTo>
                    <a:pt x="26" y="4"/>
                  </a:lnTo>
                  <a:lnTo>
                    <a:pt x="32" y="4"/>
                  </a:lnTo>
                  <a:lnTo>
                    <a:pt x="32" y="9"/>
                  </a:lnTo>
                  <a:close/>
                  <a:moveTo>
                    <a:pt x="52" y="23"/>
                  </a:moveTo>
                  <a:lnTo>
                    <a:pt x="45" y="23"/>
                  </a:lnTo>
                  <a:lnTo>
                    <a:pt x="56" y="13"/>
                  </a:lnTo>
                  <a:lnTo>
                    <a:pt x="63" y="13"/>
                  </a:lnTo>
                  <a:lnTo>
                    <a:pt x="52" y="23"/>
                  </a:lnTo>
                  <a:close/>
                  <a:moveTo>
                    <a:pt x="47" y="28"/>
                  </a:moveTo>
                  <a:lnTo>
                    <a:pt x="16" y="28"/>
                  </a:lnTo>
                  <a:lnTo>
                    <a:pt x="16" y="15"/>
                  </a:lnTo>
                  <a:lnTo>
                    <a:pt x="20" y="15"/>
                  </a:lnTo>
                  <a:lnTo>
                    <a:pt x="20" y="23"/>
                  </a:lnTo>
                  <a:lnTo>
                    <a:pt x="52" y="23"/>
                  </a:lnTo>
                  <a:lnTo>
                    <a:pt x="47"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Rectangle 3467"/>
            <p:cNvSpPr>
              <a:spLocks noChangeArrowheads="1"/>
            </p:cNvSpPr>
            <p:nvPr/>
          </p:nvSpPr>
          <p:spPr bwMode="auto">
            <a:xfrm>
              <a:off x="5585" y="1243"/>
              <a:ext cx="4" cy="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9" name="Picture 3468"/>
            <p:cNvPicPr>
              <a:picLocks noChangeAspect="1" noChangeArrowheads="1"/>
            </p:cNvPicPr>
            <p:nvPr/>
          </p:nvPicPr>
          <p:blipFill>
            <a:blip r:embed="rId11" cstate="print"/>
            <a:srcRect/>
            <a:stretch>
              <a:fillRect/>
            </a:stretch>
          </p:blipFill>
          <p:spPr bwMode="auto">
            <a:xfrm>
              <a:off x="6443" y="1464"/>
              <a:ext cx="99" cy="86"/>
            </a:xfrm>
            <a:prstGeom prst="rect">
              <a:avLst/>
            </a:prstGeom>
            <a:noFill/>
          </p:spPr>
        </p:pic>
        <p:sp>
          <p:nvSpPr>
            <p:cNvPr id="70" name="Freeform 3469"/>
            <p:cNvSpPr>
              <a:spLocks/>
            </p:cNvSpPr>
            <p:nvPr/>
          </p:nvSpPr>
          <p:spPr bwMode="auto">
            <a:xfrm>
              <a:off x="6464" y="1488"/>
              <a:ext cx="59" cy="51"/>
            </a:xfrm>
            <a:custGeom>
              <a:avLst/>
              <a:gdLst>
                <a:gd name="T0" fmla="*/ 0 w 59"/>
                <a:gd name="T1" fmla="*/ 1539 h 51"/>
                <a:gd name="T2" fmla="*/ 29 w 59"/>
                <a:gd name="T3" fmla="*/ 1488 h 51"/>
                <a:gd name="T4" fmla="*/ 58 w 59"/>
                <a:gd name="T5" fmla="*/ 1539 h 51"/>
                <a:gd name="T6" fmla="*/ 0 w 59"/>
                <a:gd name="T7" fmla="*/ 1539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1">
                  <a:moveTo>
                    <a:pt x="0" y="51"/>
                  </a:moveTo>
                  <a:lnTo>
                    <a:pt x="29" y="0"/>
                  </a:lnTo>
                  <a:lnTo>
                    <a:pt x="58" y="51"/>
                  </a:lnTo>
                  <a:lnTo>
                    <a:pt x="0" y="51"/>
                  </a:lnTo>
                </a:path>
              </a:pathLst>
            </a:custGeom>
            <a:noFill/>
            <a:ln w="4403">
              <a:solidFill>
                <a:srgbClr val="D34B2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3470"/>
            <p:cNvSpPr>
              <a:spLocks/>
            </p:cNvSpPr>
            <p:nvPr/>
          </p:nvSpPr>
          <p:spPr bwMode="auto">
            <a:xfrm>
              <a:off x="5757" y="1626"/>
              <a:ext cx="2" cy="10"/>
            </a:xfrm>
            <a:custGeom>
              <a:avLst/>
              <a:gdLst>
                <a:gd name="T0" fmla="*/ 2 w 1"/>
                <a:gd name="T1" fmla="*/ 1632 h 10"/>
                <a:gd name="T2" fmla="*/ 2 w 1"/>
                <a:gd name="T3" fmla="*/ 1627 h 10"/>
                <a:gd name="T4" fmla="*/ 2 w 1"/>
                <a:gd name="T5" fmla="*/ 1630 h 10"/>
                <a:gd name="T6" fmla="*/ 0 w 1"/>
                <a:gd name="T7" fmla="*/ 1633 h 10"/>
                <a:gd name="T8" fmla="*/ 0 w 1"/>
                <a:gd name="T9" fmla="*/ 1636 h 10"/>
                <a:gd name="T10" fmla="*/ 2 w 1"/>
                <a:gd name="T11" fmla="*/ 1635 h 10"/>
                <a:gd name="T12" fmla="*/ 2 w 1"/>
                <a:gd name="T13" fmla="*/ 1634 h 10"/>
                <a:gd name="T14" fmla="*/ 2 w 1"/>
                <a:gd name="T15" fmla="*/ 16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0">
                  <a:moveTo>
                    <a:pt x="1" y="5"/>
                  </a:moveTo>
                  <a:lnTo>
                    <a:pt x="1" y="0"/>
                  </a:lnTo>
                  <a:lnTo>
                    <a:pt x="1" y="3"/>
                  </a:lnTo>
                  <a:lnTo>
                    <a:pt x="0" y="6"/>
                  </a:lnTo>
                  <a:lnTo>
                    <a:pt x="0" y="9"/>
                  </a:lnTo>
                  <a:lnTo>
                    <a:pt x="1" y="8"/>
                  </a:lnTo>
                  <a:lnTo>
                    <a:pt x="1" y="7"/>
                  </a:lnTo>
                  <a:lnTo>
                    <a:pt x="1" y="5"/>
                  </a:lnTo>
                </a:path>
              </a:pathLst>
            </a:custGeom>
            <a:noFill/>
            <a:ln w="146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3471"/>
            <p:cNvSpPr>
              <a:spLocks/>
            </p:cNvSpPr>
            <p:nvPr/>
          </p:nvSpPr>
          <p:spPr bwMode="auto">
            <a:xfrm>
              <a:off x="5253" y="1567"/>
              <a:ext cx="77" cy="67"/>
            </a:xfrm>
            <a:custGeom>
              <a:avLst/>
              <a:gdLst>
                <a:gd name="T0" fmla="*/ 20 w 77"/>
                <a:gd name="T1" fmla="*/ 1568 h 67"/>
                <a:gd name="T2" fmla="*/ 9 w 77"/>
                <a:gd name="T3" fmla="*/ 1568 h 67"/>
                <a:gd name="T4" fmla="*/ 0 w 77"/>
                <a:gd name="T5" fmla="*/ 1577 h 67"/>
                <a:gd name="T6" fmla="*/ 0 w 77"/>
                <a:gd name="T7" fmla="*/ 1588 h 67"/>
                <a:gd name="T8" fmla="*/ 2 w 77"/>
                <a:gd name="T9" fmla="*/ 1615 h 67"/>
                <a:gd name="T10" fmla="*/ 2 w 77"/>
                <a:gd name="T11" fmla="*/ 1626 h 67"/>
                <a:gd name="T12" fmla="*/ 10 w 77"/>
                <a:gd name="T13" fmla="*/ 1635 h 67"/>
                <a:gd name="T14" fmla="*/ 21 w 77"/>
                <a:gd name="T15" fmla="*/ 1635 h 67"/>
                <a:gd name="T16" fmla="*/ 76 w 77"/>
                <a:gd name="T17" fmla="*/ 1635 h 67"/>
                <a:gd name="T18" fmla="*/ 76 w 77"/>
                <a:gd name="T19" fmla="*/ 1568 h 67"/>
                <a:gd name="T20" fmla="*/ 20 w 77"/>
                <a:gd name="T21" fmla="*/ 1568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7">
                  <a:moveTo>
                    <a:pt x="20" y="0"/>
                  </a:moveTo>
                  <a:lnTo>
                    <a:pt x="9" y="0"/>
                  </a:lnTo>
                  <a:lnTo>
                    <a:pt x="0" y="9"/>
                  </a:lnTo>
                  <a:lnTo>
                    <a:pt x="0" y="20"/>
                  </a:lnTo>
                  <a:lnTo>
                    <a:pt x="2" y="47"/>
                  </a:lnTo>
                  <a:lnTo>
                    <a:pt x="2" y="58"/>
                  </a:lnTo>
                  <a:lnTo>
                    <a:pt x="10" y="67"/>
                  </a:lnTo>
                  <a:lnTo>
                    <a:pt x="21" y="67"/>
                  </a:lnTo>
                  <a:lnTo>
                    <a:pt x="76" y="67"/>
                  </a:lnTo>
                  <a:lnTo>
                    <a:pt x="76" y="0"/>
                  </a:lnTo>
                  <a:lnTo>
                    <a:pt x="20" y="0"/>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3" name="Picture 3472"/>
            <p:cNvPicPr>
              <a:picLocks noChangeAspect="1" noChangeArrowheads="1"/>
            </p:cNvPicPr>
            <p:nvPr/>
          </p:nvPicPr>
          <p:blipFill>
            <a:blip r:embed="rId12" cstate="print"/>
            <a:srcRect/>
            <a:stretch>
              <a:fillRect/>
            </a:stretch>
          </p:blipFill>
          <p:spPr bwMode="auto">
            <a:xfrm>
              <a:off x="5692" y="1567"/>
              <a:ext cx="63" cy="67"/>
            </a:xfrm>
            <a:prstGeom prst="rect">
              <a:avLst/>
            </a:prstGeom>
            <a:noFill/>
          </p:spPr>
        </p:pic>
        <p:sp>
          <p:nvSpPr>
            <p:cNvPr id="74" name="Freeform 3473"/>
            <p:cNvSpPr>
              <a:spLocks/>
            </p:cNvSpPr>
            <p:nvPr/>
          </p:nvSpPr>
          <p:spPr bwMode="auto">
            <a:xfrm>
              <a:off x="5692" y="1568"/>
              <a:ext cx="63" cy="67"/>
            </a:xfrm>
            <a:custGeom>
              <a:avLst/>
              <a:gdLst>
                <a:gd name="T0" fmla="*/ 52 w 63"/>
                <a:gd name="T1" fmla="*/ 1634 h 67"/>
                <a:gd name="T2" fmla="*/ 63 w 63"/>
                <a:gd name="T3" fmla="*/ 1634 h 67"/>
                <a:gd name="T4" fmla="*/ 62 w 63"/>
                <a:gd name="T5" fmla="*/ 1625 h 67"/>
                <a:gd name="T6" fmla="*/ 62 w 63"/>
                <a:gd name="T7" fmla="*/ 1614 h 67"/>
                <a:gd name="T8" fmla="*/ 62 w 63"/>
                <a:gd name="T9" fmla="*/ 1588 h 67"/>
                <a:gd name="T10" fmla="*/ 62 w 63"/>
                <a:gd name="T11" fmla="*/ 1577 h 67"/>
                <a:gd name="T12" fmla="*/ 63 w 63"/>
                <a:gd name="T13" fmla="*/ 1568 h 67"/>
                <a:gd name="T14" fmla="*/ 52 w 63"/>
                <a:gd name="T15" fmla="*/ 1568 h 67"/>
                <a:gd name="T16" fmla="*/ 0 w 63"/>
                <a:gd name="T17" fmla="*/ 1568 h 67"/>
                <a:gd name="T18" fmla="*/ 0 w 63"/>
                <a:gd name="T19" fmla="*/ 1635 h 67"/>
                <a:gd name="T20" fmla="*/ 52 w 63"/>
                <a:gd name="T21" fmla="*/ 1634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67">
                  <a:moveTo>
                    <a:pt x="52" y="66"/>
                  </a:moveTo>
                  <a:lnTo>
                    <a:pt x="63" y="66"/>
                  </a:lnTo>
                  <a:lnTo>
                    <a:pt x="62" y="57"/>
                  </a:lnTo>
                  <a:lnTo>
                    <a:pt x="62" y="46"/>
                  </a:lnTo>
                  <a:lnTo>
                    <a:pt x="62" y="20"/>
                  </a:lnTo>
                  <a:lnTo>
                    <a:pt x="62" y="9"/>
                  </a:lnTo>
                  <a:lnTo>
                    <a:pt x="63" y="0"/>
                  </a:lnTo>
                  <a:lnTo>
                    <a:pt x="52" y="0"/>
                  </a:lnTo>
                  <a:lnTo>
                    <a:pt x="0" y="0"/>
                  </a:lnTo>
                  <a:lnTo>
                    <a:pt x="0" y="67"/>
                  </a:lnTo>
                  <a:lnTo>
                    <a:pt x="52" y="66"/>
                  </a:lnTo>
                </a:path>
              </a:pathLst>
            </a:custGeom>
            <a:noFill/>
            <a:ln w="29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5" name="Picture 3474"/>
            <p:cNvPicPr>
              <a:picLocks noChangeAspect="1" noChangeArrowheads="1"/>
            </p:cNvPicPr>
            <p:nvPr/>
          </p:nvPicPr>
          <p:blipFill>
            <a:blip r:embed="rId13" cstate="print"/>
            <a:srcRect/>
            <a:stretch>
              <a:fillRect/>
            </a:stretch>
          </p:blipFill>
          <p:spPr bwMode="auto">
            <a:xfrm>
              <a:off x="5344" y="1568"/>
              <a:ext cx="159" cy="67"/>
            </a:xfrm>
            <a:prstGeom prst="rect">
              <a:avLst/>
            </a:prstGeom>
            <a:noFill/>
          </p:spPr>
        </p:pic>
        <p:sp>
          <p:nvSpPr>
            <p:cNvPr id="76" name="Rectangle 3475"/>
            <p:cNvSpPr>
              <a:spLocks noChangeArrowheads="1"/>
            </p:cNvSpPr>
            <p:nvPr/>
          </p:nvSpPr>
          <p:spPr bwMode="auto">
            <a:xfrm>
              <a:off x="5344" y="1568"/>
              <a:ext cx="159" cy="67"/>
            </a:xfrm>
            <a:prstGeom prst="rect">
              <a:avLst/>
            </a:prstGeom>
            <a:noFill/>
            <a:ln w="293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7" name="Picture 3476"/>
            <p:cNvPicPr>
              <a:picLocks noChangeAspect="1" noChangeArrowheads="1"/>
            </p:cNvPicPr>
            <p:nvPr/>
          </p:nvPicPr>
          <p:blipFill>
            <a:blip r:embed="rId14" cstate="print"/>
            <a:srcRect/>
            <a:stretch>
              <a:fillRect/>
            </a:stretch>
          </p:blipFill>
          <p:spPr bwMode="auto">
            <a:xfrm>
              <a:off x="5520" y="1568"/>
              <a:ext cx="159" cy="67"/>
            </a:xfrm>
            <a:prstGeom prst="rect">
              <a:avLst/>
            </a:prstGeom>
            <a:noFill/>
          </p:spPr>
        </p:pic>
        <p:sp>
          <p:nvSpPr>
            <p:cNvPr id="78" name="Rectangle 3477"/>
            <p:cNvSpPr>
              <a:spLocks noChangeArrowheads="1"/>
            </p:cNvSpPr>
            <p:nvPr/>
          </p:nvSpPr>
          <p:spPr bwMode="auto">
            <a:xfrm>
              <a:off x="5520" y="1568"/>
              <a:ext cx="159" cy="67"/>
            </a:xfrm>
            <a:prstGeom prst="rect">
              <a:avLst/>
            </a:prstGeom>
            <a:noFill/>
            <a:ln w="293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9" name="Freeform 3478"/>
            <p:cNvSpPr>
              <a:spLocks/>
            </p:cNvSpPr>
            <p:nvPr/>
          </p:nvSpPr>
          <p:spPr bwMode="auto">
            <a:xfrm>
              <a:off x="5880" y="1573"/>
              <a:ext cx="78" cy="65"/>
            </a:xfrm>
            <a:custGeom>
              <a:avLst/>
              <a:gdLst>
                <a:gd name="T0" fmla="*/ 77 w 78"/>
                <a:gd name="T1" fmla="*/ 1638 h 65"/>
                <a:gd name="T2" fmla="*/ 8 w 78"/>
                <a:gd name="T3" fmla="*/ 1638 h 65"/>
                <a:gd name="T4" fmla="*/ 0 w 78"/>
                <a:gd name="T5" fmla="*/ 1629 h 65"/>
                <a:gd name="T6" fmla="*/ 0 w 78"/>
                <a:gd name="T7" fmla="*/ 1582 h 65"/>
                <a:gd name="T8" fmla="*/ 8 w 78"/>
                <a:gd name="T9" fmla="*/ 1573 h 65"/>
                <a:gd name="T10" fmla="*/ 77 w 78"/>
                <a:gd name="T11" fmla="*/ 1573 h 65"/>
                <a:gd name="T12" fmla="*/ 77 w 78"/>
                <a:gd name="T13" fmla="*/ 1638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5">
                  <a:moveTo>
                    <a:pt x="77" y="65"/>
                  </a:moveTo>
                  <a:lnTo>
                    <a:pt x="8" y="65"/>
                  </a:lnTo>
                  <a:lnTo>
                    <a:pt x="0" y="56"/>
                  </a:lnTo>
                  <a:lnTo>
                    <a:pt x="0" y="9"/>
                  </a:lnTo>
                  <a:lnTo>
                    <a:pt x="8" y="0"/>
                  </a:lnTo>
                  <a:lnTo>
                    <a:pt x="77" y="0"/>
                  </a:lnTo>
                  <a:lnTo>
                    <a:pt x="77" y="65"/>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0" name="Picture 3479"/>
            <p:cNvPicPr>
              <a:picLocks noChangeAspect="1" noChangeArrowheads="1"/>
            </p:cNvPicPr>
            <p:nvPr/>
          </p:nvPicPr>
          <p:blipFill>
            <a:blip r:embed="rId15" cstate="print"/>
            <a:srcRect/>
            <a:stretch>
              <a:fillRect/>
            </a:stretch>
          </p:blipFill>
          <p:spPr bwMode="auto">
            <a:xfrm>
              <a:off x="5969" y="1574"/>
              <a:ext cx="76" cy="65"/>
            </a:xfrm>
            <a:prstGeom prst="rect">
              <a:avLst/>
            </a:prstGeom>
            <a:noFill/>
          </p:spPr>
        </p:pic>
        <p:sp>
          <p:nvSpPr>
            <p:cNvPr id="81" name="Freeform 3480"/>
            <p:cNvSpPr>
              <a:spLocks/>
            </p:cNvSpPr>
            <p:nvPr/>
          </p:nvSpPr>
          <p:spPr bwMode="auto">
            <a:xfrm>
              <a:off x="5969" y="1574"/>
              <a:ext cx="76" cy="65"/>
            </a:xfrm>
            <a:custGeom>
              <a:avLst/>
              <a:gdLst>
                <a:gd name="T0" fmla="*/ 76 w 76"/>
                <a:gd name="T1" fmla="*/ 1636 h 65"/>
                <a:gd name="T2" fmla="*/ 76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2" name="Picture 3481"/>
            <p:cNvPicPr>
              <a:picLocks noChangeAspect="1" noChangeArrowheads="1"/>
            </p:cNvPicPr>
            <p:nvPr/>
          </p:nvPicPr>
          <p:blipFill>
            <a:blip r:embed="rId16" cstate="print"/>
            <a:srcRect/>
            <a:stretch>
              <a:fillRect/>
            </a:stretch>
          </p:blipFill>
          <p:spPr bwMode="auto">
            <a:xfrm>
              <a:off x="6056" y="1574"/>
              <a:ext cx="76" cy="65"/>
            </a:xfrm>
            <a:prstGeom prst="rect">
              <a:avLst/>
            </a:prstGeom>
            <a:noFill/>
          </p:spPr>
        </p:pic>
        <p:sp>
          <p:nvSpPr>
            <p:cNvPr id="83" name="Freeform 3482"/>
            <p:cNvSpPr>
              <a:spLocks/>
            </p:cNvSpPr>
            <p:nvPr/>
          </p:nvSpPr>
          <p:spPr bwMode="auto">
            <a:xfrm>
              <a:off x="6056"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4" name="Picture 3483"/>
            <p:cNvPicPr>
              <a:picLocks noChangeAspect="1" noChangeArrowheads="1"/>
            </p:cNvPicPr>
            <p:nvPr/>
          </p:nvPicPr>
          <p:blipFill>
            <a:blip r:embed="rId17" cstate="print"/>
            <a:srcRect/>
            <a:stretch>
              <a:fillRect/>
            </a:stretch>
          </p:blipFill>
          <p:spPr bwMode="auto">
            <a:xfrm>
              <a:off x="6143" y="1574"/>
              <a:ext cx="76" cy="65"/>
            </a:xfrm>
            <a:prstGeom prst="rect">
              <a:avLst/>
            </a:prstGeom>
            <a:noFill/>
          </p:spPr>
        </p:pic>
        <p:sp>
          <p:nvSpPr>
            <p:cNvPr id="85" name="Freeform 3484"/>
            <p:cNvSpPr>
              <a:spLocks/>
            </p:cNvSpPr>
            <p:nvPr/>
          </p:nvSpPr>
          <p:spPr bwMode="auto">
            <a:xfrm>
              <a:off x="6143"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6" name="Freeform 3485"/>
            <p:cNvSpPr>
              <a:spLocks/>
            </p:cNvSpPr>
            <p:nvPr/>
          </p:nvSpPr>
          <p:spPr bwMode="auto">
            <a:xfrm>
              <a:off x="6230" y="1574"/>
              <a:ext cx="76" cy="65"/>
            </a:xfrm>
            <a:custGeom>
              <a:avLst/>
              <a:gdLst>
                <a:gd name="T0" fmla="*/ 75 w 76"/>
                <a:gd name="T1" fmla="*/ 1639 h 65"/>
                <a:gd name="T2" fmla="*/ 2 w 76"/>
                <a:gd name="T3" fmla="*/ 1639 h 65"/>
                <a:gd name="T4" fmla="*/ 0 w 76"/>
                <a:gd name="T5" fmla="*/ 1638 h 65"/>
                <a:gd name="T6" fmla="*/ 0 w 76"/>
                <a:gd name="T7" fmla="*/ 1576 h 65"/>
                <a:gd name="T8" fmla="*/ 2 w 76"/>
                <a:gd name="T9" fmla="*/ 1574 h 65"/>
                <a:gd name="T10" fmla="*/ 75 w 76"/>
                <a:gd name="T11" fmla="*/ 1574 h 65"/>
                <a:gd name="T12" fmla="*/ 76 w 76"/>
                <a:gd name="T13" fmla="*/ 1576 h 65"/>
                <a:gd name="T14" fmla="*/ 76 w 76"/>
                <a:gd name="T15" fmla="*/ 1638 h 65"/>
                <a:gd name="T16" fmla="*/ 75 w 76"/>
                <a:gd name="T17" fmla="*/ 163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5">
                  <a:moveTo>
                    <a:pt x="75" y="65"/>
                  </a:moveTo>
                  <a:lnTo>
                    <a:pt x="2" y="65"/>
                  </a:lnTo>
                  <a:lnTo>
                    <a:pt x="0" y="64"/>
                  </a:lnTo>
                  <a:lnTo>
                    <a:pt x="0" y="2"/>
                  </a:lnTo>
                  <a:lnTo>
                    <a:pt x="2" y="0"/>
                  </a:lnTo>
                  <a:lnTo>
                    <a:pt x="75" y="0"/>
                  </a:lnTo>
                  <a:lnTo>
                    <a:pt x="76" y="2"/>
                  </a:lnTo>
                  <a:lnTo>
                    <a:pt x="76" y="64"/>
                  </a:lnTo>
                  <a:lnTo>
                    <a:pt x="75" y="65"/>
                  </a:lnTo>
                  <a:close/>
                </a:path>
              </a:pathLst>
            </a:custGeom>
            <a:solidFill>
              <a:srgbClr val="1A87C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7" name="Freeform 3486"/>
            <p:cNvSpPr>
              <a:spLocks/>
            </p:cNvSpPr>
            <p:nvPr/>
          </p:nvSpPr>
          <p:spPr bwMode="auto">
            <a:xfrm>
              <a:off x="6230"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8" name="Freeform 3487"/>
            <p:cNvSpPr>
              <a:spLocks/>
            </p:cNvSpPr>
            <p:nvPr/>
          </p:nvSpPr>
          <p:spPr bwMode="auto">
            <a:xfrm>
              <a:off x="6317" y="1574"/>
              <a:ext cx="76" cy="65"/>
            </a:xfrm>
            <a:custGeom>
              <a:avLst/>
              <a:gdLst>
                <a:gd name="T0" fmla="*/ 75 w 76"/>
                <a:gd name="T1" fmla="*/ 1639 h 65"/>
                <a:gd name="T2" fmla="*/ 2 w 76"/>
                <a:gd name="T3" fmla="*/ 1639 h 65"/>
                <a:gd name="T4" fmla="*/ 0 w 76"/>
                <a:gd name="T5" fmla="*/ 1638 h 65"/>
                <a:gd name="T6" fmla="*/ 0 w 76"/>
                <a:gd name="T7" fmla="*/ 1576 h 65"/>
                <a:gd name="T8" fmla="*/ 2 w 76"/>
                <a:gd name="T9" fmla="*/ 1574 h 65"/>
                <a:gd name="T10" fmla="*/ 75 w 76"/>
                <a:gd name="T11" fmla="*/ 1574 h 65"/>
                <a:gd name="T12" fmla="*/ 76 w 76"/>
                <a:gd name="T13" fmla="*/ 1576 h 65"/>
                <a:gd name="T14" fmla="*/ 76 w 76"/>
                <a:gd name="T15" fmla="*/ 1638 h 65"/>
                <a:gd name="T16" fmla="*/ 75 w 76"/>
                <a:gd name="T17" fmla="*/ 163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5">
                  <a:moveTo>
                    <a:pt x="75" y="65"/>
                  </a:moveTo>
                  <a:lnTo>
                    <a:pt x="2" y="65"/>
                  </a:lnTo>
                  <a:lnTo>
                    <a:pt x="0" y="64"/>
                  </a:lnTo>
                  <a:lnTo>
                    <a:pt x="0" y="2"/>
                  </a:lnTo>
                  <a:lnTo>
                    <a:pt x="2" y="0"/>
                  </a:lnTo>
                  <a:lnTo>
                    <a:pt x="75" y="0"/>
                  </a:lnTo>
                  <a:lnTo>
                    <a:pt x="76" y="2"/>
                  </a:lnTo>
                  <a:lnTo>
                    <a:pt x="76" y="64"/>
                  </a:lnTo>
                  <a:lnTo>
                    <a:pt x="75" y="65"/>
                  </a:lnTo>
                  <a:close/>
                </a:path>
              </a:pathLst>
            </a:custGeom>
            <a:solidFill>
              <a:srgbClr val="DE2027"/>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9" name="Freeform 3488"/>
            <p:cNvSpPr>
              <a:spLocks/>
            </p:cNvSpPr>
            <p:nvPr/>
          </p:nvSpPr>
          <p:spPr bwMode="auto">
            <a:xfrm>
              <a:off x="6317"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0" name="Picture 3489"/>
            <p:cNvPicPr>
              <a:picLocks noChangeAspect="1" noChangeArrowheads="1"/>
            </p:cNvPicPr>
            <p:nvPr/>
          </p:nvPicPr>
          <p:blipFill>
            <a:blip r:embed="rId18" cstate="print"/>
            <a:srcRect/>
            <a:stretch>
              <a:fillRect/>
            </a:stretch>
          </p:blipFill>
          <p:spPr bwMode="auto">
            <a:xfrm>
              <a:off x="6404" y="1574"/>
              <a:ext cx="76" cy="65"/>
            </a:xfrm>
            <a:prstGeom prst="rect">
              <a:avLst/>
            </a:prstGeom>
            <a:noFill/>
          </p:spPr>
        </p:pic>
        <p:sp>
          <p:nvSpPr>
            <p:cNvPr id="91" name="Freeform 3490"/>
            <p:cNvSpPr>
              <a:spLocks/>
            </p:cNvSpPr>
            <p:nvPr/>
          </p:nvSpPr>
          <p:spPr bwMode="auto">
            <a:xfrm>
              <a:off x="6404" y="1574"/>
              <a:ext cx="76" cy="65"/>
            </a:xfrm>
            <a:custGeom>
              <a:avLst/>
              <a:gdLst>
                <a:gd name="T0" fmla="*/ 76 w 76"/>
                <a:gd name="T1" fmla="*/ 1636 h 65"/>
                <a:gd name="T2" fmla="*/ 76 w 76"/>
                <a:gd name="T3" fmla="*/ 1638 h 65"/>
                <a:gd name="T4" fmla="*/ 74 w 76"/>
                <a:gd name="T5" fmla="*/ 1639 h 65"/>
                <a:gd name="T6" fmla="*/ 73 w 76"/>
                <a:gd name="T7" fmla="*/ 1639 h 65"/>
                <a:gd name="T8" fmla="*/ 3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3 w 76"/>
                <a:gd name="T23" fmla="*/ 1574 h 65"/>
                <a:gd name="T24" fmla="*/ 73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3" y="65"/>
                  </a:lnTo>
                  <a:lnTo>
                    <a:pt x="3" y="65"/>
                  </a:lnTo>
                  <a:lnTo>
                    <a:pt x="2" y="65"/>
                  </a:lnTo>
                  <a:lnTo>
                    <a:pt x="0" y="64"/>
                  </a:lnTo>
                  <a:lnTo>
                    <a:pt x="0" y="62"/>
                  </a:lnTo>
                  <a:lnTo>
                    <a:pt x="0" y="4"/>
                  </a:lnTo>
                  <a:lnTo>
                    <a:pt x="0" y="2"/>
                  </a:lnTo>
                  <a:lnTo>
                    <a:pt x="2" y="0"/>
                  </a:lnTo>
                  <a:lnTo>
                    <a:pt x="3" y="0"/>
                  </a:lnTo>
                  <a:lnTo>
                    <a:pt x="73"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2" name="Freeform 3491"/>
            <p:cNvSpPr>
              <a:spLocks/>
            </p:cNvSpPr>
            <p:nvPr/>
          </p:nvSpPr>
          <p:spPr bwMode="auto">
            <a:xfrm>
              <a:off x="6586"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3" name="Picture 3492"/>
            <p:cNvPicPr>
              <a:picLocks noChangeAspect="1" noChangeArrowheads="1"/>
            </p:cNvPicPr>
            <p:nvPr/>
          </p:nvPicPr>
          <p:blipFill>
            <a:blip r:embed="rId19" cstate="print"/>
            <a:srcRect/>
            <a:stretch>
              <a:fillRect/>
            </a:stretch>
          </p:blipFill>
          <p:spPr bwMode="auto">
            <a:xfrm>
              <a:off x="6673" y="1574"/>
              <a:ext cx="76" cy="65"/>
            </a:xfrm>
            <a:prstGeom prst="rect">
              <a:avLst/>
            </a:prstGeom>
            <a:noFill/>
          </p:spPr>
        </p:pic>
        <p:sp>
          <p:nvSpPr>
            <p:cNvPr id="94" name="Freeform 3493"/>
            <p:cNvSpPr>
              <a:spLocks/>
            </p:cNvSpPr>
            <p:nvPr/>
          </p:nvSpPr>
          <p:spPr bwMode="auto">
            <a:xfrm>
              <a:off x="6673" y="1574"/>
              <a:ext cx="76" cy="65"/>
            </a:xfrm>
            <a:custGeom>
              <a:avLst/>
              <a:gdLst>
                <a:gd name="T0" fmla="*/ 76 w 76"/>
                <a:gd name="T1" fmla="*/ 1636 h 65"/>
                <a:gd name="T2" fmla="*/ 76 w 76"/>
                <a:gd name="T3" fmla="*/ 1638 h 65"/>
                <a:gd name="T4" fmla="*/ 74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3" y="65"/>
                  </a:lnTo>
                  <a:lnTo>
                    <a:pt x="4" y="65"/>
                  </a:lnTo>
                  <a:lnTo>
                    <a:pt x="2" y="65"/>
                  </a:lnTo>
                  <a:lnTo>
                    <a:pt x="0" y="64"/>
                  </a:lnTo>
                  <a:lnTo>
                    <a:pt x="0" y="62"/>
                  </a:lnTo>
                  <a:lnTo>
                    <a:pt x="0" y="4"/>
                  </a:lnTo>
                  <a:lnTo>
                    <a:pt x="0" y="2"/>
                  </a:lnTo>
                  <a:lnTo>
                    <a:pt x="2" y="0"/>
                  </a:lnTo>
                  <a:lnTo>
                    <a:pt x="4" y="0"/>
                  </a:lnTo>
                  <a:lnTo>
                    <a:pt x="73"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5" name="Picture 3494"/>
            <p:cNvPicPr>
              <a:picLocks noChangeAspect="1" noChangeArrowheads="1"/>
            </p:cNvPicPr>
            <p:nvPr/>
          </p:nvPicPr>
          <p:blipFill>
            <a:blip r:embed="rId20" cstate="print"/>
            <a:srcRect/>
            <a:stretch>
              <a:fillRect/>
            </a:stretch>
          </p:blipFill>
          <p:spPr bwMode="auto">
            <a:xfrm>
              <a:off x="6760" y="1574"/>
              <a:ext cx="76" cy="65"/>
            </a:xfrm>
            <a:prstGeom prst="rect">
              <a:avLst/>
            </a:prstGeom>
            <a:noFill/>
          </p:spPr>
        </p:pic>
        <p:sp>
          <p:nvSpPr>
            <p:cNvPr id="96" name="Freeform 3495"/>
            <p:cNvSpPr>
              <a:spLocks/>
            </p:cNvSpPr>
            <p:nvPr/>
          </p:nvSpPr>
          <p:spPr bwMode="auto">
            <a:xfrm>
              <a:off x="6760" y="1574"/>
              <a:ext cx="76" cy="65"/>
            </a:xfrm>
            <a:custGeom>
              <a:avLst/>
              <a:gdLst>
                <a:gd name="T0" fmla="*/ 76 w 76"/>
                <a:gd name="T1" fmla="*/ 1636 h 65"/>
                <a:gd name="T2" fmla="*/ 76 w 76"/>
                <a:gd name="T3" fmla="*/ 1638 h 65"/>
                <a:gd name="T4" fmla="*/ 74 w 76"/>
                <a:gd name="T5" fmla="*/ 1639 h 65"/>
                <a:gd name="T6" fmla="*/ 72 w 76"/>
                <a:gd name="T7" fmla="*/ 1639 h 65"/>
                <a:gd name="T8" fmla="*/ 3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3 w 76"/>
                <a:gd name="T23" fmla="*/ 1574 h 65"/>
                <a:gd name="T24" fmla="*/ 72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2" y="65"/>
                  </a:lnTo>
                  <a:lnTo>
                    <a:pt x="3" y="65"/>
                  </a:lnTo>
                  <a:lnTo>
                    <a:pt x="2" y="65"/>
                  </a:lnTo>
                  <a:lnTo>
                    <a:pt x="0" y="64"/>
                  </a:lnTo>
                  <a:lnTo>
                    <a:pt x="0" y="62"/>
                  </a:lnTo>
                  <a:lnTo>
                    <a:pt x="0" y="4"/>
                  </a:lnTo>
                  <a:lnTo>
                    <a:pt x="0" y="2"/>
                  </a:lnTo>
                  <a:lnTo>
                    <a:pt x="2" y="0"/>
                  </a:lnTo>
                  <a:lnTo>
                    <a:pt x="3" y="0"/>
                  </a:lnTo>
                  <a:lnTo>
                    <a:pt x="72"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7" name="Picture 3496"/>
            <p:cNvPicPr>
              <a:picLocks noChangeAspect="1" noChangeArrowheads="1"/>
            </p:cNvPicPr>
            <p:nvPr/>
          </p:nvPicPr>
          <p:blipFill>
            <a:blip r:embed="rId21" cstate="print"/>
            <a:srcRect/>
            <a:stretch>
              <a:fillRect/>
            </a:stretch>
          </p:blipFill>
          <p:spPr bwMode="auto">
            <a:xfrm>
              <a:off x="6854" y="1574"/>
              <a:ext cx="76" cy="65"/>
            </a:xfrm>
            <a:prstGeom prst="rect">
              <a:avLst/>
            </a:prstGeom>
            <a:noFill/>
          </p:spPr>
        </p:pic>
        <p:sp>
          <p:nvSpPr>
            <p:cNvPr id="98" name="Freeform 3497"/>
            <p:cNvSpPr>
              <a:spLocks/>
            </p:cNvSpPr>
            <p:nvPr/>
          </p:nvSpPr>
          <p:spPr bwMode="auto">
            <a:xfrm>
              <a:off x="6854"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9" name="Picture 3498"/>
            <p:cNvPicPr>
              <a:picLocks noChangeAspect="1" noChangeArrowheads="1"/>
            </p:cNvPicPr>
            <p:nvPr/>
          </p:nvPicPr>
          <p:blipFill>
            <a:blip r:embed="rId22" cstate="print"/>
            <a:srcRect/>
            <a:stretch>
              <a:fillRect/>
            </a:stretch>
          </p:blipFill>
          <p:spPr bwMode="auto">
            <a:xfrm>
              <a:off x="6941" y="1574"/>
              <a:ext cx="76" cy="65"/>
            </a:xfrm>
            <a:prstGeom prst="rect">
              <a:avLst/>
            </a:prstGeom>
            <a:noFill/>
          </p:spPr>
        </p:pic>
        <p:sp>
          <p:nvSpPr>
            <p:cNvPr id="100" name="Freeform 3499"/>
            <p:cNvSpPr>
              <a:spLocks/>
            </p:cNvSpPr>
            <p:nvPr/>
          </p:nvSpPr>
          <p:spPr bwMode="auto">
            <a:xfrm>
              <a:off x="6941"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1" name="Freeform 3500"/>
            <p:cNvSpPr>
              <a:spLocks/>
            </p:cNvSpPr>
            <p:nvPr/>
          </p:nvSpPr>
          <p:spPr bwMode="auto">
            <a:xfrm>
              <a:off x="5892" y="1589"/>
              <a:ext cx="50" cy="34"/>
            </a:xfrm>
            <a:custGeom>
              <a:avLst/>
              <a:gdLst>
                <a:gd name="T0" fmla="*/ 49 w 50"/>
                <a:gd name="T1" fmla="*/ 1597 h 34"/>
                <a:gd name="T2" fmla="*/ 21 w 50"/>
                <a:gd name="T3" fmla="*/ 1597 h 34"/>
                <a:gd name="T4" fmla="*/ 21 w 50"/>
                <a:gd name="T5" fmla="*/ 1590 h 34"/>
                <a:gd name="T6" fmla="*/ 0 w 50"/>
                <a:gd name="T7" fmla="*/ 1606 h 34"/>
                <a:gd name="T8" fmla="*/ 21 w 50"/>
                <a:gd name="T9" fmla="*/ 1623 h 34"/>
                <a:gd name="T10" fmla="*/ 21 w 50"/>
                <a:gd name="T11" fmla="*/ 1617 h 34"/>
                <a:gd name="T12" fmla="*/ 49 w 50"/>
                <a:gd name="T13" fmla="*/ 1617 h 34"/>
                <a:gd name="T14" fmla="*/ 49 w 50"/>
                <a:gd name="T15" fmla="*/ 1597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4">
                  <a:moveTo>
                    <a:pt x="49" y="7"/>
                  </a:moveTo>
                  <a:lnTo>
                    <a:pt x="21" y="7"/>
                  </a:lnTo>
                  <a:lnTo>
                    <a:pt x="21" y="0"/>
                  </a:lnTo>
                  <a:lnTo>
                    <a:pt x="0" y="16"/>
                  </a:lnTo>
                  <a:lnTo>
                    <a:pt x="21" y="33"/>
                  </a:lnTo>
                  <a:lnTo>
                    <a:pt x="21" y="27"/>
                  </a:lnTo>
                  <a:lnTo>
                    <a:pt x="49" y="27"/>
                  </a:lnTo>
                  <a:lnTo>
                    <a:pt x="49" y="7"/>
                  </a:lnTo>
                </a:path>
              </a:pathLst>
            </a:custGeom>
            <a:noFill/>
            <a:ln w="3524">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2" name="Freeform 3501"/>
            <p:cNvSpPr>
              <a:spLocks/>
            </p:cNvSpPr>
            <p:nvPr/>
          </p:nvSpPr>
          <p:spPr bwMode="auto">
            <a:xfrm>
              <a:off x="7032" y="1575"/>
              <a:ext cx="78" cy="65"/>
            </a:xfrm>
            <a:custGeom>
              <a:avLst/>
              <a:gdLst>
                <a:gd name="T0" fmla="*/ 69 w 78"/>
                <a:gd name="T1" fmla="*/ 1639 h 65"/>
                <a:gd name="T2" fmla="*/ 0 w 78"/>
                <a:gd name="T3" fmla="*/ 1639 h 65"/>
                <a:gd name="T4" fmla="*/ 0 w 78"/>
                <a:gd name="T5" fmla="*/ 1575 h 65"/>
                <a:gd name="T6" fmla="*/ 69 w 78"/>
                <a:gd name="T7" fmla="*/ 1575 h 65"/>
                <a:gd name="T8" fmla="*/ 78 w 78"/>
                <a:gd name="T9" fmla="*/ 1584 h 65"/>
                <a:gd name="T10" fmla="*/ 78 w 78"/>
                <a:gd name="T11" fmla="*/ 1630 h 65"/>
                <a:gd name="T12" fmla="*/ 69 w 78"/>
                <a:gd name="T13" fmla="*/ 163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5">
                  <a:moveTo>
                    <a:pt x="69" y="64"/>
                  </a:moveTo>
                  <a:lnTo>
                    <a:pt x="0" y="64"/>
                  </a:lnTo>
                  <a:lnTo>
                    <a:pt x="0" y="0"/>
                  </a:lnTo>
                  <a:lnTo>
                    <a:pt x="69" y="0"/>
                  </a:lnTo>
                  <a:lnTo>
                    <a:pt x="78" y="9"/>
                  </a:lnTo>
                  <a:lnTo>
                    <a:pt x="78" y="55"/>
                  </a:lnTo>
                  <a:lnTo>
                    <a:pt x="69" y="64"/>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3" name="Freeform 3502"/>
            <p:cNvSpPr>
              <a:spLocks/>
            </p:cNvSpPr>
            <p:nvPr/>
          </p:nvSpPr>
          <p:spPr bwMode="auto">
            <a:xfrm>
              <a:off x="7032" y="1575"/>
              <a:ext cx="78" cy="65"/>
            </a:xfrm>
            <a:custGeom>
              <a:avLst/>
              <a:gdLst>
                <a:gd name="T0" fmla="*/ 58 w 78"/>
                <a:gd name="T1" fmla="*/ 1639 h 65"/>
                <a:gd name="T2" fmla="*/ 69 w 78"/>
                <a:gd name="T3" fmla="*/ 1639 h 65"/>
                <a:gd name="T4" fmla="*/ 78 w 78"/>
                <a:gd name="T5" fmla="*/ 1630 h 65"/>
                <a:gd name="T6" fmla="*/ 78 w 78"/>
                <a:gd name="T7" fmla="*/ 1619 h 65"/>
                <a:gd name="T8" fmla="*/ 78 w 78"/>
                <a:gd name="T9" fmla="*/ 1595 h 65"/>
                <a:gd name="T10" fmla="*/ 78 w 78"/>
                <a:gd name="T11" fmla="*/ 1584 h 65"/>
                <a:gd name="T12" fmla="*/ 69 w 78"/>
                <a:gd name="T13" fmla="*/ 1575 h 65"/>
                <a:gd name="T14" fmla="*/ 58 w 78"/>
                <a:gd name="T15" fmla="*/ 1575 h 65"/>
                <a:gd name="T16" fmla="*/ 0 w 78"/>
                <a:gd name="T17" fmla="*/ 1575 h 65"/>
                <a:gd name="T18" fmla="*/ 0 w 78"/>
                <a:gd name="T19" fmla="*/ 1639 h 65"/>
                <a:gd name="T20" fmla="*/ 58 w 78"/>
                <a:gd name="T21" fmla="*/ 1639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5">
                  <a:moveTo>
                    <a:pt x="58" y="64"/>
                  </a:moveTo>
                  <a:lnTo>
                    <a:pt x="69" y="64"/>
                  </a:lnTo>
                  <a:lnTo>
                    <a:pt x="78" y="55"/>
                  </a:lnTo>
                  <a:lnTo>
                    <a:pt x="78" y="44"/>
                  </a:lnTo>
                  <a:lnTo>
                    <a:pt x="78" y="20"/>
                  </a:lnTo>
                  <a:lnTo>
                    <a:pt x="78" y="9"/>
                  </a:lnTo>
                  <a:lnTo>
                    <a:pt x="69" y="0"/>
                  </a:lnTo>
                  <a:lnTo>
                    <a:pt x="58" y="0"/>
                  </a:lnTo>
                  <a:lnTo>
                    <a:pt x="0" y="0"/>
                  </a:lnTo>
                  <a:lnTo>
                    <a:pt x="0" y="64"/>
                  </a:lnTo>
                  <a:lnTo>
                    <a:pt x="58" y="64"/>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4" name="Freeform 3503"/>
            <p:cNvSpPr>
              <a:spLocks/>
            </p:cNvSpPr>
            <p:nvPr/>
          </p:nvSpPr>
          <p:spPr bwMode="auto">
            <a:xfrm>
              <a:off x="7048" y="1589"/>
              <a:ext cx="50" cy="34"/>
            </a:xfrm>
            <a:custGeom>
              <a:avLst/>
              <a:gdLst>
                <a:gd name="T0" fmla="*/ 0 w 50"/>
                <a:gd name="T1" fmla="*/ 1616 h 34"/>
                <a:gd name="T2" fmla="*/ 28 w 50"/>
                <a:gd name="T3" fmla="*/ 1616 h 34"/>
                <a:gd name="T4" fmla="*/ 28 w 50"/>
                <a:gd name="T5" fmla="*/ 1623 h 34"/>
                <a:gd name="T6" fmla="*/ 49 w 50"/>
                <a:gd name="T7" fmla="*/ 1606 h 34"/>
                <a:gd name="T8" fmla="*/ 28 w 50"/>
                <a:gd name="T9" fmla="*/ 1590 h 34"/>
                <a:gd name="T10" fmla="*/ 28 w 50"/>
                <a:gd name="T11" fmla="*/ 1596 h 34"/>
                <a:gd name="T12" fmla="*/ 0 w 50"/>
                <a:gd name="T13" fmla="*/ 1596 h 34"/>
                <a:gd name="T14" fmla="*/ 0 w 50"/>
                <a:gd name="T15" fmla="*/ 161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4">
                  <a:moveTo>
                    <a:pt x="0" y="26"/>
                  </a:moveTo>
                  <a:lnTo>
                    <a:pt x="28" y="26"/>
                  </a:lnTo>
                  <a:lnTo>
                    <a:pt x="28" y="33"/>
                  </a:lnTo>
                  <a:lnTo>
                    <a:pt x="49" y="16"/>
                  </a:lnTo>
                  <a:lnTo>
                    <a:pt x="28" y="0"/>
                  </a:lnTo>
                  <a:lnTo>
                    <a:pt x="28" y="6"/>
                  </a:lnTo>
                  <a:lnTo>
                    <a:pt x="0" y="6"/>
                  </a:lnTo>
                  <a:lnTo>
                    <a:pt x="0" y="26"/>
                  </a:lnTo>
                </a:path>
              </a:pathLst>
            </a:custGeom>
            <a:noFill/>
            <a:ln w="3524">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5" name="Freeform 3504"/>
            <p:cNvSpPr>
              <a:spLocks/>
            </p:cNvSpPr>
            <p:nvPr/>
          </p:nvSpPr>
          <p:spPr bwMode="auto">
            <a:xfrm>
              <a:off x="7231" y="1584"/>
              <a:ext cx="78" cy="65"/>
            </a:xfrm>
            <a:custGeom>
              <a:avLst/>
              <a:gdLst>
                <a:gd name="T0" fmla="*/ 74 w 78"/>
                <a:gd name="T1" fmla="*/ 1646 h 65"/>
                <a:gd name="T2" fmla="*/ 74 w 78"/>
                <a:gd name="T3" fmla="*/ 1648 h 65"/>
                <a:gd name="T4" fmla="*/ 73 w 78"/>
                <a:gd name="T5" fmla="*/ 1649 h 65"/>
                <a:gd name="T6" fmla="*/ 71 w 78"/>
                <a:gd name="T7" fmla="*/ 1649 h 65"/>
                <a:gd name="T8" fmla="*/ 3 w 78"/>
                <a:gd name="T9" fmla="*/ 1649 h 65"/>
                <a:gd name="T10" fmla="*/ 1 w 78"/>
                <a:gd name="T11" fmla="*/ 1649 h 65"/>
                <a:gd name="T12" fmla="*/ 0 w 78"/>
                <a:gd name="T13" fmla="*/ 1648 h 65"/>
                <a:gd name="T14" fmla="*/ 0 w 78"/>
                <a:gd name="T15" fmla="*/ 1646 h 65"/>
                <a:gd name="T16" fmla="*/ 3 w 78"/>
                <a:gd name="T17" fmla="*/ 1588 h 65"/>
                <a:gd name="T18" fmla="*/ 3 w 78"/>
                <a:gd name="T19" fmla="*/ 1586 h 65"/>
                <a:gd name="T20" fmla="*/ 4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4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4" y="61"/>
                  </a:moveTo>
                  <a:lnTo>
                    <a:pt x="74" y="63"/>
                  </a:lnTo>
                  <a:lnTo>
                    <a:pt x="73" y="64"/>
                  </a:lnTo>
                  <a:lnTo>
                    <a:pt x="71" y="64"/>
                  </a:lnTo>
                  <a:lnTo>
                    <a:pt x="3" y="64"/>
                  </a:lnTo>
                  <a:lnTo>
                    <a:pt x="1" y="64"/>
                  </a:lnTo>
                  <a:lnTo>
                    <a:pt x="0" y="63"/>
                  </a:lnTo>
                  <a:lnTo>
                    <a:pt x="0" y="61"/>
                  </a:lnTo>
                  <a:lnTo>
                    <a:pt x="3" y="3"/>
                  </a:lnTo>
                  <a:lnTo>
                    <a:pt x="3" y="1"/>
                  </a:lnTo>
                  <a:lnTo>
                    <a:pt x="4" y="0"/>
                  </a:lnTo>
                  <a:lnTo>
                    <a:pt x="6" y="0"/>
                  </a:lnTo>
                  <a:lnTo>
                    <a:pt x="74" y="0"/>
                  </a:lnTo>
                  <a:lnTo>
                    <a:pt x="76" y="0"/>
                  </a:lnTo>
                  <a:lnTo>
                    <a:pt x="77" y="1"/>
                  </a:lnTo>
                  <a:lnTo>
                    <a:pt x="77" y="3"/>
                  </a:lnTo>
                  <a:lnTo>
                    <a:pt x="74"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6" name="Picture 3505"/>
            <p:cNvPicPr>
              <a:picLocks noChangeAspect="1" noChangeArrowheads="1"/>
            </p:cNvPicPr>
            <p:nvPr/>
          </p:nvPicPr>
          <p:blipFill>
            <a:blip r:embed="rId23" cstate="print"/>
            <a:srcRect/>
            <a:stretch>
              <a:fillRect/>
            </a:stretch>
          </p:blipFill>
          <p:spPr bwMode="auto">
            <a:xfrm>
              <a:off x="7316" y="1584"/>
              <a:ext cx="78" cy="65"/>
            </a:xfrm>
            <a:prstGeom prst="rect">
              <a:avLst/>
            </a:prstGeom>
            <a:noFill/>
          </p:spPr>
        </p:pic>
        <p:sp>
          <p:nvSpPr>
            <p:cNvPr id="107" name="Freeform 3506"/>
            <p:cNvSpPr>
              <a:spLocks/>
            </p:cNvSpPr>
            <p:nvPr/>
          </p:nvSpPr>
          <p:spPr bwMode="auto">
            <a:xfrm>
              <a:off x="7316" y="1584"/>
              <a:ext cx="78" cy="65"/>
            </a:xfrm>
            <a:custGeom>
              <a:avLst/>
              <a:gdLst>
                <a:gd name="T0" fmla="*/ 75 w 78"/>
                <a:gd name="T1" fmla="*/ 1646 h 65"/>
                <a:gd name="T2" fmla="*/ 74 w 78"/>
                <a:gd name="T3" fmla="*/ 1648 h 65"/>
                <a:gd name="T4" fmla="*/ 73 w 78"/>
                <a:gd name="T5" fmla="*/ 1649 h 65"/>
                <a:gd name="T6" fmla="*/ 71 w 78"/>
                <a:gd name="T7" fmla="*/ 1649 h 65"/>
                <a:gd name="T8" fmla="*/ 3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5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4" y="63"/>
                  </a:lnTo>
                  <a:lnTo>
                    <a:pt x="73" y="64"/>
                  </a:lnTo>
                  <a:lnTo>
                    <a:pt x="71" y="64"/>
                  </a:lnTo>
                  <a:lnTo>
                    <a:pt x="3" y="64"/>
                  </a:lnTo>
                  <a:lnTo>
                    <a:pt x="2" y="64"/>
                  </a:lnTo>
                  <a:lnTo>
                    <a:pt x="0" y="63"/>
                  </a:lnTo>
                  <a:lnTo>
                    <a:pt x="0" y="61"/>
                  </a:lnTo>
                  <a:lnTo>
                    <a:pt x="3" y="3"/>
                  </a:lnTo>
                  <a:lnTo>
                    <a:pt x="3" y="1"/>
                  </a:lnTo>
                  <a:lnTo>
                    <a:pt x="5" y="0"/>
                  </a:lnTo>
                  <a:lnTo>
                    <a:pt x="6" y="0"/>
                  </a:lnTo>
                  <a:lnTo>
                    <a:pt x="74" y="0"/>
                  </a:lnTo>
                  <a:lnTo>
                    <a:pt x="76" y="0"/>
                  </a:lnTo>
                  <a:lnTo>
                    <a:pt x="77" y="1"/>
                  </a:lnTo>
                  <a:lnTo>
                    <a:pt x="77" y="3"/>
                  </a:lnTo>
                  <a:lnTo>
                    <a:pt x="75" y="61"/>
                  </a:lnTo>
                </a:path>
              </a:pathLst>
            </a:custGeom>
            <a:noFill/>
            <a:ln w="290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8" name="Picture 3507"/>
            <p:cNvPicPr>
              <a:picLocks noChangeAspect="1" noChangeArrowheads="1"/>
            </p:cNvPicPr>
            <p:nvPr/>
          </p:nvPicPr>
          <p:blipFill>
            <a:blip r:embed="rId24" cstate="print"/>
            <a:srcRect/>
            <a:stretch>
              <a:fillRect/>
            </a:stretch>
          </p:blipFill>
          <p:spPr bwMode="auto">
            <a:xfrm>
              <a:off x="7401" y="1584"/>
              <a:ext cx="78" cy="65"/>
            </a:xfrm>
            <a:prstGeom prst="rect">
              <a:avLst/>
            </a:prstGeom>
            <a:noFill/>
          </p:spPr>
        </p:pic>
        <p:sp>
          <p:nvSpPr>
            <p:cNvPr id="109" name="Freeform 3508"/>
            <p:cNvSpPr>
              <a:spLocks/>
            </p:cNvSpPr>
            <p:nvPr/>
          </p:nvSpPr>
          <p:spPr bwMode="auto">
            <a:xfrm>
              <a:off x="7401" y="1584"/>
              <a:ext cx="78" cy="65"/>
            </a:xfrm>
            <a:custGeom>
              <a:avLst/>
              <a:gdLst>
                <a:gd name="T0" fmla="*/ 75 w 78"/>
                <a:gd name="T1" fmla="*/ 1646 h 65"/>
                <a:gd name="T2" fmla="*/ 75 w 78"/>
                <a:gd name="T3" fmla="*/ 1648 h 65"/>
                <a:gd name="T4" fmla="*/ 73 w 78"/>
                <a:gd name="T5" fmla="*/ 1649 h 65"/>
                <a:gd name="T6" fmla="*/ 71 w 78"/>
                <a:gd name="T7" fmla="*/ 1649 h 65"/>
                <a:gd name="T8" fmla="*/ 4 w 78"/>
                <a:gd name="T9" fmla="*/ 1649 h 65"/>
                <a:gd name="T10" fmla="*/ 2 w 78"/>
                <a:gd name="T11" fmla="*/ 1649 h 65"/>
                <a:gd name="T12" fmla="*/ 0 w 78"/>
                <a:gd name="T13" fmla="*/ 1648 h 65"/>
                <a:gd name="T14" fmla="*/ 1 w 78"/>
                <a:gd name="T15" fmla="*/ 1646 h 65"/>
                <a:gd name="T16" fmla="*/ 3 w 78"/>
                <a:gd name="T17" fmla="*/ 1588 h 65"/>
                <a:gd name="T18" fmla="*/ 3 w 78"/>
                <a:gd name="T19" fmla="*/ 1586 h 65"/>
                <a:gd name="T20" fmla="*/ 5 w 78"/>
                <a:gd name="T21" fmla="*/ 1585 h 65"/>
                <a:gd name="T22" fmla="*/ 7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5" y="63"/>
                  </a:lnTo>
                  <a:lnTo>
                    <a:pt x="73" y="64"/>
                  </a:lnTo>
                  <a:lnTo>
                    <a:pt x="71" y="64"/>
                  </a:lnTo>
                  <a:lnTo>
                    <a:pt x="4" y="64"/>
                  </a:lnTo>
                  <a:lnTo>
                    <a:pt x="2" y="64"/>
                  </a:lnTo>
                  <a:lnTo>
                    <a:pt x="0" y="63"/>
                  </a:lnTo>
                  <a:lnTo>
                    <a:pt x="1" y="61"/>
                  </a:lnTo>
                  <a:lnTo>
                    <a:pt x="3" y="3"/>
                  </a:lnTo>
                  <a:lnTo>
                    <a:pt x="3" y="1"/>
                  </a:lnTo>
                  <a:lnTo>
                    <a:pt x="5" y="0"/>
                  </a:lnTo>
                  <a:lnTo>
                    <a:pt x="7" y="0"/>
                  </a:lnTo>
                  <a:lnTo>
                    <a:pt x="74" y="0"/>
                  </a:lnTo>
                  <a:lnTo>
                    <a:pt x="76" y="0"/>
                  </a:lnTo>
                  <a:lnTo>
                    <a:pt x="77" y="1"/>
                  </a:lnTo>
                  <a:lnTo>
                    <a:pt x="77" y="3"/>
                  </a:lnTo>
                  <a:lnTo>
                    <a:pt x="75"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0" name="Picture 3509"/>
            <p:cNvPicPr>
              <a:picLocks noChangeAspect="1" noChangeArrowheads="1"/>
            </p:cNvPicPr>
            <p:nvPr/>
          </p:nvPicPr>
          <p:blipFill>
            <a:blip r:embed="rId25" cstate="print"/>
            <a:srcRect/>
            <a:stretch>
              <a:fillRect/>
            </a:stretch>
          </p:blipFill>
          <p:spPr bwMode="auto">
            <a:xfrm>
              <a:off x="7494" y="1584"/>
              <a:ext cx="78" cy="65"/>
            </a:xfrm>
            <a:prstGeom prst="rect">
              <a:avLst/>
            </a:prstGeom>
            <a:noFill/>
          </p:spPr>
        </p:pic>
        <p:sp>
          <p:nvSpPr>
            <p:cNvPr id="111" name="Freeform 3510"/>
            <p:cNvSpPr>
              <a:spLocks/>
            </p:cNvSpPr>
            <p:nvPr/>
          </p:nvSpPr>
          <p:spPr bwMode="auto">
            <a:xfrm>
              <a:off x="7494" y="1584"/>
              <a:ext cx="78" cy="65"/>
            </a:xfrm>
            <a:custGeom>
              <a:avLst/>
              <a:gdLst>
                <a:gd name="T0" fmla="*/ 74 w 78"/>
                <a:gd name="T1" fmla="*/ 1646 h 65"/>
                <a:gd name="T2" fmla="*/ 74 w 78"/>
                <a:gd name="T3" fmla="*/ 1648 h 65"/>
                <a:gd name="T4" fmla="*/ 73 w 78"/>
                <a:gd name="T5" fmla="*/ 1649 h 65"/>
                <a:gd name="T6" fmla="*/ 71 w 78"/>
                <a:gd name="T7" fmla="*/ 1649 h 65"/>
                <a:gd name="T8" fmla="*/ 3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4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4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4" y="61"/>
                  </a:moveTo>
                  <a:lnTo>
                    <a:pt x="74" y="63"/>
                  </a:lnTo>
                  <a:lnTo>
                    <a:pt x="73" y="64"/>
                  </a:lnTo>
                  <a:lnTo>
                    <a:pt x="71" y="64"/>
                  </a:lnTo>
                  <a:lnTo>
                    <a:pt x="3" y="64"/>
                  </a:lnTo>
                  <a:lnTo>
                    <a:pt x="2" y="64"/>
                  </a:lnTo>
                  <a:lnTo>
                    <a:pt x="0" y="63"/>
                  </a:lnTo>
                  <a:lnTo>
                    <a:pt x="0" y="61"/>
                  </a:lnTo>
                  <a:lnTo>
                    <a:pt x="3" y="3"/>
                  </a:lnTo>
                  <a:lnTo>
                    <a:pt x="3" y="1"/>
                  </a:lnTo>
                  <a:lnTo>
                    <a:pt x="4" y="0"/>
                  </a:lnTo>
                  <a:lnTo>
                    <a:pt x="6" y="0"/>
                  </a:lnTo>
                  <a:lnTo>
                    <a:pt x="74" y="0"/>
                  </a:lnTo>
                  <a:lnTo>
                    <a:pt x="76" y="0"/>
                  </a:lnTo>
                  <a:lnTo>
                    <a:pt x="77" y="1"/>
                  </a:lnTo>
                  <a:lnTo>
                    <a:pt x="77" y="3"/>
                  </a:lnTo>
                  <a:lnTo>
                    <a:pt x="74"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2" name="Picture 3511"/>
            <p:cNvPicPr>
              <a:picLocks noChangeAspect="1" noChangeArrowheads="1"/>
            </p:cNvPicPr>
            <p:nvPr/>
          </p:nvPicPr>
          <p:blipFill>
            <a:blip r:embed="rId26" cstate="print"/>
            <a:srcRect/>
            <a:stretch>
              <a:fillRect/>
            </a:stretch>
          </p:blipFill>
          <p:spPr bwMode="auto">
            <a:xfrm>
              <a:off x="7579" y="1584"/>
              <a:ext cx="78" cy="65"/>
            </a:xfrm>
            <a:prstGeom prst="rect">
              <a:avLst/>
            </a:prstGeom>
            <a:noFill/>
          </p:spPr>
        </p:pic>
        <p:sp>
          <p:nvSpPr>
            <p:cNvPr id="113" name="Freeform 3512"/>
            <p:cNvSpPr>
              <a:spLocks/>
            </p:cNvSpPr>
            <p:nvPr/>
          </p:nvSpPr>
          <p:spPr bwMode="auto">
            <a:xfrm>
              <a:off x="7579" y="1584"/>
              <a:ext cx="78" cy="65"/>
            </a:xfrm>
            <a:custGeom>
              <a:avLst/>
              <a:gdLst>
                <a:gd name="T0" fmla="*/ 75 w 78"/>
                <a:gd name="T1" fmla="*/ 1646 h 65"/>
                <a:gd name="T2" fmla="*/ 75 w 78"/>
                <a:gd name="T3" fmla="*/ 1648 h 65"/>
                <a:gd name="T4" fmla="*/ 73 w 78"/>
                <a:gd name="T5" fmla="*/ 1649 h 65"/>
                <a:gd name="T6" fmla="*/ 71 w 78"/>
                <a:gd name="T7" fmla="*/ 1649 h 65"/>
                <a:gd name="T8" fmla="*/ 4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5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5" y="63"/>
                  </a:lnTo>
                  <a:lnTo>
                    <a:pt x="73" y="64"/>
                  </a:lnTo>
                  <a:lnTo>
                    <a:pt x="71" y="64"/>
                  </a:lnTo>
                  <a:lnTo>
                    <a:pt x="4" y="64"/>
                  </a:lnTo>
                  <a:lnTo>
                    <a:pt x="2" y="64"/>
                  </a:lnTo>
                  <a:lnTo>
                    <a:pt x="0" y="63"/>
                  </a:lnTo>
                  <a:lnTo>
                    <a:pt x="0" y="61"/>
                  </a:lnTo>
                  <a:lnTo>
                    <a:pt x="3" y="3"/>
                  </a:lnTo>
                  <a:lnTo>
                    <a:pt x="3" y="1"/>
                  </a:lnTo>
                  <a:lnTo>
                    <a:pt x="5" y="0"/>
                  </a:lnTo>
                  <a:lnTo>
                    <a:pt x="6" y="0"/>
                  </a:lnTo>
                  <a:lnTo>
                    <a:pt x="74" y="0"/>
                  </a:lnTo>
                  <a:lnTo>
                    <a:pt x="76" y="0"/>
                  </a:lnTo>
                  <a:lnTo>
                    <a:pt x="77" y="1"/>
                  </a:lnTo>
                  <a:lnTo>
                    <a:pt x="77" y="3"/>
                  </a:lnTo>
                  <a:lnTo>
                    <a:pt x="75"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4" name="Picture 3513"/>
            <p:cNvPicPr>
              <a:picLocks noChangeAspect="1" noChangeArrowheads="1"/>
            </p:cNvPicPr>
            <p:nvPr/>
          </p:nvPicPr>
          <p:blipFill>
            <a:blip r:embed="rId27" cstate="print"/>
            <a:srcRect/>
            <a:stretch>
              <a:fillRect/>
            </a:stretch>
          </p:blipFill>
          <p:spPr bwMode="auto">
            <a:xfrm>
              <a:off x="7668" y="1585"/>
              <a:ext cx="79" cy="65"/>
            </a:xfrm>
            <a:prstGeom prst="rect">
              <a:avLst/>
            </a:prstGeom>
            <a:noFill/>
          </p:spPr>
        </p:pic>
        <p:sp>
          <p:nvSpPr>
            <p:cNvPr id="115" name="Freeform 3514"/>
            <p:cNvSpPr>
              <a:spLocks/>
            </p:cNvSpPr>
            <p:nvPr/>
          </p:nvSpPr>
          <p:spPr bwMode="auto">
            <a:xfrm>
              <a:off x="7668" y="1585"/>
              <a:ext cx="79" cy="65"/>
            </a:xfrm>
            <a:custGeom>
              <a:avLst/>
              <a:gdLst>
                <a:gd name="T0" fmla="*/ 56 w 79"/>
                <a:gd name="T1" fmla="*/ 1650 h 65"/>
                <a:gd name="T2" fmla="*/ 67 w 79"/>
                <a:gd name="T3" fmla="*/ 1650 h 65"/>
                <a:gd name="T4" fmla="*/ 76 w 79"/>
                <a:gd name="T5" fmla="*/ 1641 h 65"/>
                <a:gd name="T6" fmla="*/ 77 w 79"/>
                <a:gd name="T7" fmla="*/ 1630 h 65"/>
                <a:gd name="T8" fmla="*/ 78 w 79"/>
                <a:gd name="T9" fmla="*/ 1606 h 65"/>
                <a:gd name="T10" fmla="*/ 79 w 79"/>
                <a:gd name="T11" fmla="*/ 1595 h 65"/>
                <a:gd name="T12" fmla="*/ 70 w 79"/>
                <a:gd name="T13" fmla="*/ 1586 h 65"/>
                <a:gd name="T14" fmla="*/ 59 w 79"/>
                <a:gd name="T15" fmla="*/ 1586 h 65"/>
                <a:gd name="T16" fmla="*/ 3 w 79"/>
                <a:gd name="T17" fmla="*/ 1586 h 65"/>
                <a:gd name="T18" fmla="*/ 0 w 79"/>
                <a:gd name="T19" fmla="*/ 1650 h 65"/>
                <a:gd name="T20" fmla="*/ 56 w 79"/>
                <a:gd name="T21" fmla="*/ 165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5">
                  <a:moveTo>
                    <a:pt x="56" y="64"/>
                  </a:moveTo>
                  <a:lnTo>
                    <a:pt x="67" y="64"/>
                  </a:lnTo>
                  <a:lnTo>
                    <a:pt x="76" y="55"/>
                  </a:lnTo>
                  <a:lnTo>
                    <a:pt x="77" y="44"/>
                  </a:lnTo>
                  <a:lnTo>
                    <a:pt x="78" y="20"/>
                  </a:lnTo>
                  <a:lnTo>
                    <a:pt x="79" y="9"/>
                  </a:lnTo>
                  <a:lnTo>
                    <a:pt x="70" y="0"/>
                  </a:lnTo>
                  <a:lnTo>
                    <a:pt x="59" y="0"/>
                  </a:lnTo>
                  <a:lnTo>
                    <a:pt x="3" y="0"/>
                  </a:lnTo>
                  <a:lnTo>
                    <a:pt x="0" y="64"/>
                  </a:lnTo>
                  <a:lnTo>
                    <a:pt x="56" y="64"/>
                  </a:lnTo>
                </a:path>
              </a:pathLst>
            </a:custGeom>
            <a:noFill/>
            <a:ln w="29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6" name="Picture 3515"/>
            <p:cNvPicPr>
              <a:picLocks noChangeAspect="1" noChangeArrowheads="1"/>
            </p:cNvPicPr>
            <p:nvPr/>
          </p:nvPicPr>
          <p:blipFill>
            <a:blip r:embed="rId28" cstate="print"/>
            <a:srcRect/>
            <a:stretch>
              <a:fillRect/>
            </a:stretch>
          </p:blipFill>
          <p:spPr bwMode="auto">
            <a:xfrm>
              <a:off x="4345" y="223"/>
              <a:ext cx="781" cy="1521"/>
            </a:xfrm>
            <a:prstGeom prst="rect">
              <a:avLst/>
            </a:prstGeom>
            <a:noFill/>
          </p:spPr>
        </p:pic>
        <p:pic>
          <p:nvPicPr>
            <p:cNvPr id="117" name="Picture 3516"/>
            <p:cNvPicPr>
              <a:picLocks noChangeAspect="1" noChangeArrowheads="1"/>
            </p:cNvPicPr>
            <p:nvPr/>
          </p:nvPicPr>
          <p:blipFill>
            <a:blip r:embed="rId29" cstate="print"/>
            <a:srcRect/>
            <a:stretch>
              <a:fillRect/>
            </a:stretch>
          </p:blipFill>
          <p:spPr bwMode="auto">
            <a:xfrm>
              <a:off x="7286" y="1446"/>
              <a:ext cx="71" cy="65"/>
            </a:xfrm>
            <a:prstGeom prst="rect">
              <a:avLst/>
            </a:prstGeom>
            <a:noFill/>
          </p:spPr>
        </p:pic>
        <p:sp>
          <p:nvSpPr>
            <p:cNvPr id="118" name="Freeform 3517"/>
            <p:cNvSpPr>
              <a:spLocks/>
            </p:cNvSpPr>
            <p:nvPr/>
          </p:nvSpPr>
          <p:spPr bwMode="auto">
            <a:xfrm>
              <a:off x="7346" y="1177"/>
              <a:ext cx="58" cy="58"/>
            </a:xfrm>
            <a:custGeom>
              <a:avLst/>
              <a:gdLst>
                <a:gd name="T0" fmla="*/ 0 w 58"/>
                <a:gd name="T1" fmla="*/ 1207 h 58"/>
                <a:gd name="T2" fmla="*/ 2 w 58"/>
                <a:gd name="T3" fmla="*/ 1195 h 58"/>
                <a:gd name="T4" fmla="*/ 8 w 58"/>
                <a:gd name="T5" fmla="*/ 1186 h 58"/>
                <a:gd name="T6" fmla="*/ 17 w 58"/>
                <a:gd name="T7" fmla="*/ 1180 h 58"/>
                <a:gd name="T8" fmla="*/ 28 w 58"/>
                <a:gd name="T9" fmla="*/ 1178 h 58"/>
                <a:gd name="T10" fmla="*/ 40 w 58"/>
                <a:gd name="T11" fmla="*/ 1180 h 58"/>
                <a:gd name="T12" fmla="*/ 49 w 58"/>
                <a:gd name="T13" fmla="*/ 1186 h 58"/>
                <a:gd name="T14" fmla="*/ 55 w 58"/>
                <a:gd name="T15" fmla="*/ 1195 h 58"/>
                <a:gd name="T16" fmla="*/ 57 w 58"/>
                <a:gd name="T17" fmla="*/ 1207 h 58"/>
                <a:gd name="T18" fmla="*/ 55 w 58"/>
                <a:gd name="T19" fmla="*/ 1218 h 58"/>
                <a:gd name="T20" fmla="*/ 49 w 58"/>
                <a:gd name="T21" fmla="*/ 1227 h 58"/>
                <a:gd name="T22" fmla="*/ 40 w 58"/>
                <a:gd name="T23" fmla="*/ 1233 h 58"/>
                <a:gd name="T24" fmla="*/ 28 w 58"/>
                <a:gd name="T25" fmla="*/ 1236 h 58"/>
                <a:gd name="T26" fmla="*/ 17 w 58"/>
                <a:gd name="T27" fmla="*/ 1233 h 58"/>
                <a:gd name="T28" fmla="*/ 8 w 58"/>
                <a:gd name="T29" fmla="*/ 1227 h 58"/>
                <a:gd name="T30" fmla="*/ 2 w 58"/>
                <a:gd name="T31" fmla="*/ 1218 h 58"/>
                <a:gd name="T32" fmla="*/ 0 w 58"/>
                <a:gd name="T33" fmla="*/ 1207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0" y="29"/>
                  </a:moveTo>
                  <a:lnTo>
                    <a:pt x="2" y="17"/>
                  </a:lnTo>
                  <a:lnTo>
                    <a:pt x="8" y="8"/>
                  </a:lnTo>
                  <a:lnTo>
                    <a:pt x="17" y="2"/>
                  </a:lnTo>
                  <a:lnTo>
                    <a:pt x="28" y="0"/>
                  </a:lnTo>
                  <a:lnTo>
                    <a:pt x="40" y="2"/>
                  </a:lnTo>
                  <a:lnTo>
                    <a:pt x="49" y="8"/>
                  </a:lnTo>
                  <a:lnTo>
                    <a:pt x="55" y="17"/>
                  </a:lnTo>
                  <a:lnTo>
                    <a:pt x="57" y="29"/>
                  </a:lnTo>
                  <a:lnTo>
                    <a:pt x="55" y="40"/>
                  </a:lnTo>
                  <a:lnTo>
                    <a:pt x="49" y="49"/>
                  </a:lnTo>
                  <a:lnTo>
                    <a:pt x="40" y="55"/>
                  </a:lnTo>
                  <a:lnTo>
                    <a:pt x="28" y="58"/>
                  </a:lnTo>
                  <a:lnTo>
                    <a:pt x="17" y="55"/>
                  </a:lnTo>
                  <a:lnTo>
                    <a:pt x="8" y="49"/>
                  </a:lnTo>
                  <a:lnTo>
                    <a:pt x="2" y="40"/>
                  </a:lnTo>
                  <a:lnTo>
                    <a:pt x="0" y="29"/>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9" name="Freeform 3518"/>
            <p:cNvSpPr>
              <a:spLocks/>
            </p:cNvSpPr>
            <p:nvPr/>
          </p:nvSpPr>
          <p:spPr bwMode="auto">
            <a:xfrm>
              <a:off x="7603" y="1142"/>
              <a:ext cx="57" cy="57"/>
            </a:xfrm>
            <a:custGeom>
              <a:avLst/>
              <a:gdLst>
                <a:gd name="T0" fmla="*/ 56 w 57"/>
                <a:gd name="T1" fmla="*/ 1165 h 57"/>
                <a:gd name="T2" fmla="*/ 23 w 57"/>
                <a:gd name="T3" fmla="*/ 1200 h 57"/>
                <a:gd name="T4" fmla="*/ 13 w 57"/>
                <a:gd name="T5" fmla="*/ 1196 h 57"/>
                <a:gd name="T6" fmla="*/ 5 w 57"/>
                <a:gd name="T7" fmla="*/ 1188 h 57"/>
                <a:gd name="T8" fmla="*/ 0 w 57"/>
                <a:gd name="T9" fmla="*/ 1178 h 57"/>
                <a:gd name="T10" fmla="*/ 0 w 57"/>
                <a:gd name="T11" fmla="*/ 1166 h 57"/>
                <a:gd name="T12" fmla="*/ 4 w 57"/>
                <a:gd name="T13" fmla="*/ 1156 h 57"/>
                <a:gd name="T14" fmla="*/ 11 w 57"/>
                <a:gd name="T15" fmla="*/ 1148 h 57"/>
                <a:gd name="T16" fmla="*/ 22 w 57"/>
                <a:gd name="T17" fmla="*/ 1143 h 57"/>
                <a:gd name="T18" fmla="*/ 33 w 57"/>
                <a:gd name="T19" fmla="*/ 1143 h 57"/>
                <a:gd name="T20" fmla="*/ 44 w 57"/>
                <a:gd name="T21" fmla="*/ 1147 h 57"/>
                <a:gd name="T22" fmla="*/ 52 w 57"/>
                <a:gd name="T23" fmla="*/ 1154 h 57"/>
                <a:gd name="T24" fmla="*/ 56 w 57"/>
                <a:gd name="T25" fmla="*/ 1165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57">
                  <a:moveTo>
                    <a:pt x="56" y="22"/>
                  </a:moveTo>
                  <a:lnTo>
                    <a:pt x="23" y="57"/>
                  </a:lnTo>
                  <a:lnTo>
                    <a:pt x="13" y="53"/>
                  </a:lnTo>
                  <a:lnTo>
                    <a:pt x="5" y="45"/>
                  </a:lnTo>
                  <a:lnTo>
                    <a:pt x="0" y="35"/>
                  </a:lnTo>
                  <a:lnTo>
                    <a:pt x="0" y="23"/>
                  </a:lnTo>
                  <a:lnTo>
                    <a:pt x="4" y="13"/>
                  </a:lnTo>
                  <a:lnTo>
                    <a:pt x="11" y="5"/>
                  </a:lnTo>
                  <a:lnTo>
                    <a:pt x="22" y="0"/>
                  </a:lnTo>
                  <a:lnTo>
                    <a:pt x="33" y="0"/>
                  </a:lnTo>
                  <a:lnTo>
                    <a:pt x="44" y="4"/>
                  </a:lnTo>
                  <a:lnTo>
                    <a:pt x="52" y="11"/>
                  </a:lnTo>
                  <a:lnTo>
                    <a:pt x="56" y="22"/>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0" name="Freeform 3519"/>
            <p:cNvSpPr>
              <a:spLocks/>
            </p:cNvSpPr>
            <p:nvPr/>
          </p:nvSpPr>
          <p:spPr bwMode="auto">
            <a:xfrm>
              <a:off x="7279" y="1421"/>
              <a:ext cx="70" cy="22"/>
            </a:xfrm>
            <a:custGeom>
              <a:avLst/>
              <a:gdLst>
                <a:gd name="T0" fmla="*/ 64 w 70"/>
                <a:gd name="T1" fmla="*/ 1443 h 22"/>
                <a:gd name="T2" fmla="*/ 0 w 70"/>
                <a:gd name="T3" fmla="*/ 1436 h 22"/>
                <a:gd name="T4" fmla="*/ 1 w 70"/>
                <a:gd name="T5" fmla="*/ 1422 h 22"/>
                <a:gd name="T6" fmla="*/ 69 w 70"/>
                <a:gd name="T7" fmla="*/ 1421 h 22"/>
                <a:gd name="T8" fmla="*/ 64 w 70"/>
                <a:gd name="T9" fmla="*/ 144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22">
                  <a:moveTo>
                    <a:pt x="64" y="22"/>
                  </a:moveTo>
                  <a:lnTo>
                    <a:pt x="0" y="15"/>
                  </a:lnTo>
                  <a:lnTo>
                    <a:pt x="1" y="1"/>
                  </a:lnTo>
                  <a:lnTo>
                    <a:pt x="69" y="0"/>
                  </a:lnTo>
                  <a:lnTo>
                    <a:pt x="64" y="22"/>
                  </a:lnTo>
                  <a:close/>
                </a:path>
              </a:pathLst>
            </a:custGeom>
            <a:solidFill>
              <a:srgbClr val="EC672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1" name="Picture 3520"/>
            <p:cNvPicPr>
              <a:picLocks noChangeAspect="1" noChangeArrowheads="1"/>
            </p:cNvPicPr>
            <p:nvPr/>
          </p:nvPicPr>
          <p:blipFill>
            <a:blip r:embed="rId30" cstate="print"/>
            <a:srcRect/>
            <a:stretch>
              <a:fillRect/>
            </a:stretch>
          </p:blipFill>
          <p:spPr bwMode="auto">
            <a:xfrm>
              <a:off x="7337" y="1403"/>
              <a:ext cx="57" cy="58"/>
            </a:xfrm>
            <a:prstGeom prst="rect">
              <a:avLst/>
            </a:prstGeom>
            <a:noFill/>
          </p:spPr>
        </p:pic>
        <p:sp>
          <p:nvSpPr>
            <p:cNvPr id="122" name="Freeform 3521"/>
            <p:cNvSpPr>
              <a:spLocks/>
            </p:cNvSpPr>
            <p:nvPr/>
          </p:nvSpPr>
          <p:spPr bwMode="auto">
            <a:xfrm>
              <a:off x="7337" y="1403"/>
              <a:ext cx="57" cy="57"/>
            </a:xfrm>
            <a:custGeom>
              <a:avLst/>
              <a:gdLst>
                <a:gd name="T0" fmla="*/ 44 w 57"/>
                <a:gd name="T1" fmla="*/ 1456 h 57"/>
                <a:gd name="T2" fmla="*/ 34 w 57"/>
                <a:gd name="T3" fmla="*/ 1461 h 57"/>
                <a:gd name="T4" fmla="*/ 23 w 57"/>
                <a:gd name="T5" fmla="*/ 1461 h 57"/>
                <a:gd name="T6" fmla="*/ 12 w 57"/>
                <a:gd name="T7" fmla="*/ 1456 h 57"/>
                <a:gd name="T8" fmla="*/ 4 w 57"/>
                <a:gd name="T9" fmla="*/ 1448 h 57"/>
                <a:gd name="T10" fmla="*/ 0 w 57"/>
                <a:gd name="T11" fmla="*/ 1438 h 57"/>
                <a:gd name="T12" fmla="*/ 0 w 57"/>
                <a:gd name="T13" fmla="*/ 1427 h 57"/>
                <a:gd name="T14" fmla="*/ 4 w 57"/>
                <a:gd name="T15" fmla="*/ 1416 h 57"/>
                <a:gd name="T16" fmla="*/ 12 w 57"/>
                <a:gd name="T17" fmla="*/ 1408 h 57"/>
                <a:gd name="T18" fmla="*/ 22 w 57"/>
                <a:gd name="T19" fmla="*/ 1404 h 57"/>
                <a:gd name="T20" fmla="*/ 34 w 57"/>
                <a:gd name="T21" fmla="*/ 1404 h 57"/>
                <a:gd name="T22" fmla="*/ 44 w 57"/>
                <a:gd name="T23" fmla="*/ 1408 h 57"/>
                <a:gd name="T24" fmla="*/ 52 w 57"/>
                <a:gd name="T25" fmla="*/ 1416 h 57"/>
                <a:gd name="T26" fmla="*/ 56 w 57"/>
                <a:gd name="T27" fmla="*/ 1427 h 57"/>
                <a:gd name="T28" fmla="*/ 56 w 57"/>
                <a:gd name="T29" fmla="*/ 1438 h 57"/>
                <a:gd name="T30" fmla="*/ 52 w 57"/>
                <a:gd name="T31" fmla="*/ 1448 h 57"/>
                <a:gd name="T32" fmla="*/ 44 w 57"/>
                <a:gd name="T33" fmla="*/ 1456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7">
                  <a:moveTo>
                    <a:pt x="44" y="52"/>
                  </a:moveTo>
                  <a:lnTo>
                    <a:pt x="34" y="57"/>
                  </a:lnTo>
                  <a:lnTo>
                    <a:pt x="23" y="57"/>
                  </a:lnTo>
                  <a:lnTo>
                    <a:pt x="12" y="52"/>
                  </a:lnTo>
                  <a:lnTo>
                    <a:pt x="4" y="44"/>
                  </a:lnTo>
                  <a:lnTo>
                    <a:pt x="0" y="34"/>
                  </a:lnTo>
                  <a:lnTo>
                    <a:pt x="0" y="23"/>
                  </a:lnTo>
                  <a:lnTo>
                    <a:pt x="4" y="12"/>
                  </a:lnTo>
                  <a:lnTo>
                    <a:pt x="12" y="4"/>
                  </a:lnTo>
                  <a:lnTo>
                    <a:pt x="22" y="0"/>
                  </a:lnTo>
                  <a:lnTo>
                    <a:pt x="34" y="0"/>
                  </a:lnTo>
                  <a:lnTo>
                    <a:pt x="44" y="4"/>
                  </a:lnTo>
                  <a:lnTo>
                    <a:pt x="52" y="12"/>
                  </a:lnTo>
                  <a:lnTo>
                    <a:pt x="56" y="23"/>
                  </a:lnTo>
                  <a:lnTo>
                    <a:pt x="56" y="34"/>
                  </a:lnTo>
                  <a:lnTo>
                    <a:pt x="52" y="44"/>
                  </a:lnTo>
                  <a:lnTo>
                    <a:pt x="44" y="52"/>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3" name="Freeform 3522"/>
            <p:cNvSpPr>
              <a:spLocks/>
            </p:cNvSpPr>
            <p:nvPr/>
          </p:nvSpPr>
          <p:spPr bwMode="auto">
            <a:xfrm>
              <a:off x="7295" y="1085"/>
              <a:ext cx="15" cy="20"/>
            </a:xfrm>
            <a:custGeom>
              <a:avLst/>
              <a:gdLst>
                <a:gd name="T0" fmla="*/ 14 w 15"/>
                <a:gd name="T1" fmla="*/ 1105 h 20"/>
                <a:gd name="T2" fmla="*/ 0 w 15"/>
                <a:gd name="T3" fmla="*/ 1105 h 20"/>
                <a:gd name="T4" fmla="*/ 0 w 15"/>
                <a:gd name="T5" fmla="*/ 1086 h 20"/>
                <a:gd name="T6" fmla="*/ 14 w 15"/>
                <a:gd name="T7" fmla="*/ 1086 h 20"/>
                <a:gd name="T8" fmla="*/ 14 w 15"/>
                <a:gd name="T9" fmla="*/ 1089 h 20"/>
                <a:gd name="T10" fmla="*/ 5 w 15"/>
                <a:gd name="T11" fmla="*/ 1089 h 20"/>
                <a:gd name="T12" fmla="*/ 5 w 15"/>
                <a:gd name="T13" fmla="*/ 1093 h 20"/>
                <a:gd name="T14" fmla="*/ 14 w 15"/>
                <a:gd name="T15" fmla="*/ 1093 h 20"/>
                <a:gd name="T16" fmla="*/ 14 w 15"/>
                <a:gd name="T17" fmla="*/ 1097 h 20"/>
                <a:gd name="T18" fmla="*/ 5 w 15"/>
                <a:gd name="T19" fmla="*/ 1097 h 20"/>
                <a:gd name="T20" fmla="*/ 5 w 15"/>
                <a:gd name="T21" fmla="*/ 1101 h 20"/>
                <a:gd name="T22" fmla="*/ 14 w 15"/>
                <a:gd name="T23" fmla="*/ 1101 h 20"/>
                <a:gd name="T24" fmla="*/ 14 w 15"/>
                <a:gd name="T25" fmla="*/ 110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20">
                  <a:moveTo>
                    <a:pt x="14" y="19"/>
                  </a:moveTo>
                  <a:lnTo>
                    <a:pt x="0" y="19"/>
                  </a:lnTo>
                  <a:lnTo>
                    <a:pt x="0" y="0"/>
                  </a:lnTo>
                  <a:lnTo>
                    <a:pt x="14" y="0"/>
                  </a:lnTo>
                  <a:lnTo>
                    <a:pt x="14" y="3"/>
                  </a:lnTo>
                  <a:lnTo>
                    <a:pt x="5" y="3"/>
                  </a:lnTo>
                  <a:lnTo>
                    <a:pt x="5" y="7"/>
                  </a:lnTo>
                  <a:lnTo>
                    <a:pt x="14" y="7"/>
                  </a:lnTo>
                  <a:lnTo>
                    <a:pt x="14" y="11"/>
                  </a:lnTo>
                  <a:lnTo>
                    <a:pt x="5" y="11"/>
                  </a:lnTo>
                  <a:lnTo>
                    <a:pt x="5" y="15"/>
                  </a:lnTo>
                  <a:lnTo>
                    <a:pt x="14" y="15"/>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4" name="Picture 3523"/>
            <p:cNvPicPr>
              <a:picLocks noChangeAspect="1" noChangeArrowheads="1"/>
            </p:cNvPicPr>
            <p:nvPr/>
          </p:nvPicPr>
          <p:blipFill>
            <a:blip r:embed="rId31" cstate="print"/>
            <a:srcRect/>
            <a:stretch>
              <a:fillRect/>
            </a:stretch>
          </p:blipFill>
          <p:spPr bwMode="auto">
            <a:xfrm>
              <a:off x="7252" y="1062"/>
              <a:ext cx="495" cy="472"/>
            </a:xfrm>
            <a:prstGeom prst="rect">
              <a:avLst/>
            </a:prstGeom>
            <a:noFill/>
          </p:spPr>
        </p:pic>
        <p:pic>
          <p:nvPicPr>
            <p:cNvPr id="125" name="Picture 3524"/>
            <p:cNvPicPr>
              <a:picLocks noChangeAspect="1" noChangeArrowheads="1"/>
            </p:cNvPicPr>
            <p:nvPr/>
          </p:nvPicPr>
          <p:blipFill>
            <a:blip r:embed="rId32" cstate="print"/>
            <a:srcRect/>
            <a:stretch>
              <a:fillRect/>
            </a:stretch>
          </p:blipFill>
          <p:spPr bwMode="auto">
            <a:xfrm>
              <a:off x="7667" y="1376"/>
              <a:ext cx="32" cy="29"/>
            </a:xfrm>
            <a:prstGeom prst="rect">
              <a:avLst/>
            </a:prstGeom>
            <a:noFill/>
          </p:spPr>
        </p:pic>
        <p:pic>
          <p:nvPicPr>
            <p:cNvPr id="126" name="Picture 3525"/>
            <p:cNvPicPr>
              <a:picLocks noChangeAspect="1" noChangeArrowheads="1"/>
            </p:cNvPicPr>
            <p:nvPr/>
          </p:nvPicPr>
          <p:blipFill>
            <a:blip r:embed="rId29" cstate="print"/>
            <a:srcRect/>
            <a:stretch>
              <a:fillRect/>
            </a:stretch>
          </p:blipFill>
          <p:spPr bwMode="auto">
            <a:xfrm>
              <a:off x="7542" y="1446"/>
              <a:ext cx="71" cy="65"/>
            </a:xfrm>
            <a:prstGeom prst="rect">
              <a:avLst/>
            </a:prstGeom>
            <a:noFill/>
          </p:spPr>
        </p:pic>
        <p:pic>
          <p:nvPicPr>
            <p:cNvPr id="127" name="Picture 3526"/>
            <p:cNvPicPr>
              <a:picLocks noChangeAspect="1" noChangeArrowheads="1"/>
            </p:cNvPicPr>
            <p:nvPr/>
          </p:nvPicPr>
          <p:blipFill>
            <a:blip r:embed="rId33" cstate="print"/>
            <a:srcRect/>
            <a:stretch>
              <a:fillRect/>
            </a:stretch>
          </p:blipFill>
          <p:spPr bwMode="auto">
            <a:xfrm>
              <a:off x="7549" y="1346"/>
              <a:ext cx="123" cy="56"/>
            </a:xfrm>
            <a:prstGeom prst="rect">
              <a:avLst/>
            </a:prstGeom>
            <a:noFill/>
          </p:spPr>
        </p:pic>
        <p:pic>
          <p:nvPicPr>
            <p:cNvPr id="128" name="Picture 3527"/>
            <p:cNvPicPr>
              <a:picLocks noChangeAspect="1" noChangeArrowheads="1"/>
            </p:cNvPicPr>
            <p:nvPr/>
          </p:nvPicPr>
          <p:blipFill>
            <a:blip r:embed="rId34" cstate="print"/>
            <a:srcRect/>
            <a:stretch>
              <a:fillRect/>
            </a:stretch>
          </p:blipFill>
          <p:spPr bwMode="auto">
            <a:xfrm>
              <a:off x="7535" y="1404"/>
              <a:ext cx="116" cy="84"/>
            </a:xfrm>
            <a:prstGeom prst="rect">
              <a:avLst/>
            </a:prstGeom>
            <a:noFill/>
          </p:spPr>
        </p:pic>
        <p:sp>
          <p:nvSpPr>
            <p:cNvPr id="129" name="Freeform 3528"/>
            <p:cNvSpPr>
              <a:spLocks/>
            </p:cNvSpPr>
            <p:nvPr/>
          </p:nvSpPr>
          <p:spPr bwMode="auto">
            <a:xfrm>
              <a:off x="7593" y="1404"/>
              <a:ext cx="58" cy="58"/>
            </a:xfrm>
            <a:custGeom>
              <a:avLst/>
              <a:gdLst>
                <a:gd name="T0" fmla="*/ 56 w 58"/>
                <a:gd name="T1" fmla="*/ 1443 h 58"/>
                <a:gd name="T2" fmla="*/ 51 w 58"/>
                <a:gd name="T3" fmla="*/ 1452 h 58"/>
                <a:gd name="T4" fmla="*/ 42 w 58"/>
                <a:gd name="T5" fmla="*/ 1459 h 58"/>
                <a:gd name="T6" fmla="*/ 31 w 58"/>
                <a:gd name="T7" fmla="*/ 1462 h 58"/>
                <a:gd name="T8" fmla="*/ 20 w 58"/>
                <a:gd name="T9" fmla="*/ 1460 h 58"/>
                <a:gd name="T10" fmla="*/ 10 w 58"/>
                <a:gd name="T11" fmla="*/ 1454 h 58"/>
                <a:gd name="T12" fmla="*/ 3 w 58"/>
                <a:gd name="T13" fmla="*/ 1446 h 58"/>
                <a:gd name="T14" fmla="*/ 0 w 58"/>
                <a:gd name="T15" fmla="*/ 1435 h 58"/>
                <a:gd name="T16" fmla="*/ 2 w 58"/>
                <a:gd name="T17" fmla="*/ 1423 h 58"/>
                <a:gd name="T18" fmla="*/ 8 w 58"/>
                <a:gd name="T19" fmla="*/ 1414 h 58"/>
                <a:gd name="T20" fmla="*/ 17 w 58"/>
                <a:gd name="T21" fmla="*/ 1407 h 58"/>
                <a:gd name="T22" fmla="*/ 27 w 58"/>
                <a:gd name="T23" fmla="*/ 1404 h 58"/>
                <a:gd name="T24" fmla="*/ 39 w 58"/>
                <a:gd name="T25" fmla="*/ 1406 h 58"/>
                <a:gd name="T26" fmla="*/ 49 w 58"/>
                <a:gd name="T27" fmla="*/ 1412 h 58"/>
                <a:gd name="T28" fmla="*/ 55 w 58"/>
                <a:gd name="T29" fmla="*/ 1421 h 58"/>
                <a:gd name="T30" fmla="*/ 58 w 58"/>
                <a:gd name="T31" fmla="*/ 1431 h 58"/>
                <a:gd name="T32" fmla="*/ 56 w 58"/>
                <a:gd name="T33" fmla="*/ 1443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56" y="39"/>
                  </a:moveTo>
                  <a:lnTo>
                    <a:pt x="51" y="48"/>
                  </a:lnTo>
                  <a:lnTo>
                    <a:pt x="42" y="55"/>
                  </a:lnTo>
                  <a:lnTo>
                    <a:pt x="31" y="58"/>
                  </a:lnTo>
                  <a:lnTo>
                    <a:pt x="20" y="56"/>
                  </a:lnTo>
                  <a:lnTo>
                    <a:pt x="10" y="50"/>
                  </a:lnTo>
                  <a:lnTo>
                    <a:pt x="3" y="42"/>
                  </a:lnTo>
                  <a:lnTo>
                    <a:pt x="0" y="31"/>
                  </a:lnTo>
                  <a:lnTo>
                    <a:pt x="2" y="19"/>
                  </a:lnTo>
                  <a:lnTo>
                    <a:pt x="8" y="10"/>
                  </a:lnTo>
                  <a:lnTo>
                    <a:pt x="17" y="3"/>
                  </a:lnTo>
                  <a:lnTo>
                    <a:pt x="27" y="0"/>
                  </a:lnTo>
                  <a:lnTo>
                    <a:pt x="39" y="2"/>
                  </a:lnTo>
                  <a:lnTo>
                    <a:pt x="49" y="8"/>
                  </a:lnTo>
                  <a:lnTo>
                    <a:pt x="55" y="17"/>
                  </a:lnTo>
                  <a:lnTo>
                    <a:pt x="58" y="27"/>
                  </a:lnTo>
                  <a:lnTo>
                    <a:pt x="56" y="39"/>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0" name="AutoShape 3529"/>
            <p:cNvSpPr>
              <a:spLocks/>
            </p:cNvSpPr>
            <p:nvPr/>
          </p:nvSpPr>
          <p:spPr bwMode="auto">
            <a:xfrm>
              <a:off x="7518" y="1360"/>
              <a:ext cx="15" cy="23"/>
            </a:xfrm>
            <a:custGeom>
              <a:avLst/>
              <a:gdLst>
                <a:gd name="T0" fmla="*/ 4 w 15"/>
                <a:gd name="T1" fmla="*/ 1376 h 23"/>
                <a:gd name="T2" fmla="*/ 0 w 15"/>
                <a:gd name="T3" fmla="*/ 1372 h 23"/>
                <a:gd name="T4" fmla="*/ 0 w 15"/>
                <a:gd name="T5" fmla="*/ 1364 h 23"/>
                <a:gd name="T6" fmla="*/ 3 w 15"/>
                <a:gd name="T7" fmla="*/ 1361 h 23"/>
                <a:gd name="T8" fmla="*/ 12 w 15"/>
                <a:gd name="T9" fmla="*/ 1361 h 23"/>
                <a:gd name="T10" fmla="*/ 15 w 15"/>
                <a:gd name="T11" fmla="*/ 1364 h 23"/>
                <a:gd name="T12" fmla="*/ 15 w 15"/>
                <a:gd name="T13" fmla="*/ 1365 h 23"/>
                <a:gd name="T14" fmla="*/ 6 w 15"/>
                <a:gd name="T15" fmla="*/ 1365 h 23"/>
                <a:gd name="T16" fmla="*/ 5 w 15"/>
                <a:gd name="T17" fmla="*/ 1366 h 23"/>
                <a:gd name="T18" fmla="*/ 5 w 15"/>
                <a:gd name="T19" fmla="*/ 1370 h 23"/>
                <a:gd name="T20" fmla="*/ 6 w 15"/>
                <a:gd name="T21" fmla="*/ 1371 h 23"/>
                <a:gd name="T22" fmla="*/ 15 w 15"/>
                <a:gd name="T23" fmla="*/ 1371 h 23"/>
                <a:gd name="T24" fmla="*/ 14 w 15"/>
                <a:gd name="T25" fmla="*/ 1373 h 23"/>
                <a:gd name="T26" fmla="*/ 13 w 15"/>
                <a:gd name="T27" fmla="*/ 1375 h 23"/>
                <a:gd name="T28" fmla="*/ 8 w 15"/>
                <a:gd name="T29" fmla="*/ 1375 h 23"/>
                <a:gd name="T30" fmla="*/ 4 w 15"/>
                <a:gd name="T31" fmla="*/ 1376 h 23"/>
                <a:gd name="T32" fmla="*/ 15 w 15"/>
                <a:gd name="T33" fmla="*/ 1371 h 23"/>
                <a:gd name="T34" fmla="*/ 9 w 15"/>
                <a:gd name="T35" fmla="*/ 1371 h 23"/>
                <a:gd name="T36" fmla="*/ 10 w 15"/>
                <a:gd name="T37" fmla="*/ 1370 h 23"/>
                <a:gd name="T38" fmla="*/ 10 w 15"/>
                <a:gd name="T39" fmla="*/ 1366 h 23"/>
                <a:gd name="T40" fmla="*/ 9 w 15"/>
                <a:gd name="T41" fmla="*/ 1365 h 23"/>
                <a:gd name="T42" fmla="*/ 15 w 15"/>
                <a:gd name="T43" fmla="*/ 1365 h 23"/>
                <a:gd name="T44" fmla="*/ 15 w 15"/>
                <a:gd name="T45" fmla="*/ 1371 h 23"/>
                <a:gd name="T46" fmla="*/ 8 w 15"/>
                <a:gd name="T47" fmla="*/ 1383 h 23"/>
                <a:gd name="T48" fmla="*/ 2 w 15"/>
                <a:gd name="T49" fmla="*/ 1383 h 23"/>
                <a:gd name="T50" fmla="*/ 8 w 15"/>
                <a:gd name="T51" fmla="*/ 1375 h 23"/>
                <a:gd name="T52" fmla="*/ 13 w 15"/>
                <a:gd name="T53" fmla="*/ 1375 h 23"/>
                <a:gd name="T54" fmla="*/ 8 w 15"/>
                <a:gd name="T55" fmla="*/ 1383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 h="23">
                  <a:moveTo>
                    <a:pt x="4" y="15"/>
                  </a:moveTo>
                  <a:lnTo>
                    <a:pt x="0" y="11"/>
                  </a:lnTo>
                  <a:lnTo>
                    <a:pt x="0" y="3"/>
                  </a:lnTo>
                  <a:lnTo>
                    <a:pt x="3" y="0"/>
                  </a:lnTo>
                  <a:lnTo>
                    <a:pt x="12" y="0"/>
                  </a:lnTo>
                  <a:lnTo>
                    <a:pt x="15" y="3"/>
                  </a:lnTo>
                  <a:lnTo>
                    <a:pt x="15" y="4"/>
                  </a:lnTo>
                  <a:lnTo>
                    <a:pt x="6" y="4"/>
                  </a:lnTo>
                  <a:lnTo>
                    <a:pt x="5" y="5"/>
                  </a:lnTo>
                  <a:lnTo>
                    <a:pt x="5" y="9"/>
                  </a:lnTo>
                  <a:lnTo>
                    <a:pt x="6" y="10"/>
                  </a:lnTo>
                  <a:lnTo>
                    <a:pt x="15" y="10"/>
                  </a:lnTo>
                  <a:lnTo>
                    <a:pt x="14" y="12"/>
                  </a:lnTo>
                  <a:lnTo>
                    <a:pt x="13" y="14"/>
                  </a:lnTo>
                  <a:lnTo>
                    <a:pt x="8" y="14"/>
                  </a:lnTo>
                  <a:lnTo>
                    <a:pt x="4" y="15"/>
                  </a:lnTo>
                  <a:close/>
                  <a:moveTo>
                    <a:pt x="15" y="10"/>
                  </a:moveTo>
                  <a:lnTo>
                    <a:pt x="9" y="10"/>
                  </a:lnTo>
                  <a:lnTo>
                    <a:pt x="10" y="9"/>
                  </a:lnTo>
                  <a:lnTo>
                    <a:pt x="10" y="5"/>
                  </a:lnTo>
                  <a:lnTo>
                    <a:pt x="9" y="4"/>
                  </a:lnTo>
                  <a:lnTo>
                    <a:pt x="15" y="4"/>
                  </a:lnTo>
                  <a:lnTo>
                    <a:pt x="15" y="10"/>
                  </a:lnTo>
                  <a:close/>
                  <a:moveTo>
                    <a:pt x="8" y="22"/>
                  </a:moveTo>
                  <a:lnTo>
                    <a:pt x="2" y="22"/>
                  </a:lnTo>
                  <a:lnTo>
                    <a:pt x="8" y="14"/>
                  </a:lnTo>
                  <a:lnTo>
                    <a:pt x="13" y="14"/>
                  </a:lnTo>
                  <a:lnTo>
                    <a:pt x="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1" name="AutoShape 3530"/>
            <p:cNvSpPr>
              <a:spLocks/>
            </p:cNvSpPr>
            <p:nvPr/>
          </p:nvSpPr>
          <p:spPr bwMode="auto">
            <a:xfrm>
              <a:off x="7533" y="1360"/>
              <a:ext cx="16" cy="23"/>
            </a:xfrm>
            <a:custGeom>
              <a:avLst/>
              <a:gdLst>
                <a:gd name="T0" fmla="*/ 13 w 16"/>
                <a:gd name="T1" fmla="*/ 1383 h 23"/>
                <a:gd name="T2" fmla="*/ 3 w 16"/>
                <a:gd name="T3" fmla="*/ 1383 h 23"/>
                <a:gd name="T4" fmla="*/ 0 w 16"/>
                <a:gd name="T5" fmla="*/ 1378 h 23"/>
                <a:gd name="T6" fmla="*/ 0 w 16"/>
                <a:gd name="T7" fmla="*/ 1364 h 23"/>
                <a:gd name="T8" fmla="*/ 4 w 16"/>
                <a:gd name="T9" fmla="*/ 1361 h 23"/>
                <a:gd name="T10" fmla="*/ 13 w 16"/>
                <a:gd name="T11" fmla="*/ 1361 h 23"/>
                <a:gd name="T12" fmla="*/ 15 w 16"/>
                <a:gd name="T13" fmla="*/ 1365 h 23"/>
                <a:gd name="T14" fmla="*/ 6 w 16"/>
                <a:gd name="T15" fmla="*/ 1365 h 23"/>
                <a:gd name="T16" fmla="*/ 5 w 16"/>
                <a:gd name="T17" fmla="*/ 1367 h 23"/>
                <a:gd name="T18" fmla="*/ 5 w 16"/>
                <a:gd name="T19" fmla="*/ 1376 h 23"/>
                <a:gd name="T20" fmla="*/ 6 w 16"/>
                <a:gd name="T21" fmla="*/ 1379 h 23"/>
                <a:gd name="T22" fmla="*/ 15 w 16"/>
                <a:gd name="T23" fmla="*/ 1379 h 23"/>
                <a:gd name="T24" fmla="*/ 13 w 16"/>
                <a:gd name="T25" fmla="*/ 1383 h 23"/>
                <a:gd name="T26" fmla="*/ 15 w 16"/>
                <a:gd name="T27" fmla="*/ 1379 h 23"/>
                <a:gd name="T28" fmla="*/ 10 w 16"/>
                <a:gd name="T29" fmla="*/ 1379 h 23"/>
                <a:gd name="T30" fmla="*/ 11 w 16"/>
                <a:gd name="T31" fmla="*/ 1376 h 23"/>
                <a:gd name="T32" fmla="*/ 11 w 16"/>
                <a:gd name="T33" fmla="*/ 1367 h 23"/>
                <a:gd name="T34" fmla="*/ 10 w 16"/>
                <a:gd name="T35" fmla="*/ 1365 h 23"/>
                <a:gd name="T36" fmla="*/ 15 w 16"/>
                <a:gd name="T37" fmla="*/ 1365 h 23"/>
                <a:gd name="T38" fmla="*/ 16 w 16"/>
                <a:gd name="T39" fmla="*/ 1365 h 23"/>
                <a:gd name="T40" fmla="*/ 15 w 16"/>
                <a:gd name="T41" fmla="*/ 1378 h 23"/>
                <a:gd name="T42" fmla="*/ 15 w 16"/>
                <a:gd name="T43" fmla="*/ 1379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2"/>
                  </a:moveTo>
                  <a:lnTo>
                    <a:pt x="3" y="22"/>
                  </a:lnTo>
                  <a:lnTo>
                    <a:pt x="0" y="17"/>
                  </a:lnTo>
                  <a:lnTo>
                    <a:pt x="0" y="3"/>
                  </a:lnTo>
                  <a:lnTo>
                    <a:pt x="4" y="0"/>
                  </a:lnTo>
                  <a:lnTo>
                    <a:pt x="13" y="0"/>
                  </a:lnTo>
                  <a:lnTo>
                    <a:pt x="15" y="4"/>
                  </a:lnTo>
                  <a:lnTo>
                    <a:pt x="6" y="4"/>
                  </a:lnTo>
                  <a:lnTo>
                    <a:pt x="5" y="6"/>
                  </a:lnTo>
                  <a:lnTo>
                    <a:pt x="5" y="15"/>
                  </a:lnTo>
                  <a:lnTo>
                    <a:pt x="6" y="18"/>
                  </a:lnTo>
                  <a:lnTo>
                    <a:pt x="15" y="18"/>
                  </a:lnTo>
                  <a:lnTo>
                    <a:pt x="13" y="22"/>
                  </a:lnTo>
                  <a:close/>
                  <a:moveTo>
                    <a:pt x="15" y="18"/>
                  </a:moveTo>
                  <a:lnTo>
                    <a:pt x="10" y="18"/>
                  </a:lnTo>
                  <a:lnTo>
                    <a:pt x="11" y="15"/>
                  </a:lnTo>
                  <a:lnTo>
                    <a:pt x="11" y="6"/>
                  </a:lnTo>
                  <a:lnTo>
                    <a:pt x="10" y="4"/>
                  </a:lnTo>
                  <a:lnTo>
                    <a:pt x="15" y="4"/>
                  </a:lnTo>
                  <a:lnTo>
                    <a:pt x="16" y="4"/>
                  </a:lnTo>
                  <a:lnTo>
                    <a:pt x="15" y="17"/>
                  </a:lnTo>
                  <a:lnTo>
                    <a:pt x="15"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2" name="AutoShape 3531"/>
            <p:cNvSpPr>
              <a:spLocks/>
            </p:cNvSpPr>
            <p:nvPr/>
          </p:nvSpPr>
          <p:spPr bwMode="auto">
            <a:xfrm>
              <a:off x="7508" y="1455"/>
              <a:ext cx="15" cy="23"/>
            </a:xfrm>
            <a:custGeom>
              <a:avLst/>
              <a:gdLst>
                <a:gd name="T0" fmla="*/ 12 w 15"/>
                <a:gd name="T1" fmla="*/ 1478 h 23"/>
                <a:gd name="T2" fmla="*/ 3 w 15"/>
                <a:gd name="T3" fmla="*/ 1478 h 23"/>
                <a:gd name="T4" fmla="*/ 0 w 15"/>
                <a:gd name="T5" fmla="*/ 1475 h 23"/>
                <a:gd name="T6" fmla="*/ 0 w 15"/>
                <a:gd name="T7" fmla="*/ 1467 h 23"/>
                <a:gd name="T8" fmla="*/ 1 w 15"/>
                <a:gd name="T9" fmla="*/ 1465 h 23"/>
                <a:gd name="T10" fmla="*/ 3 w 15"/>
                <a:gd name="T11" fmla="*/ 1462 h 23"/>
                <a:gd name="T12" fmla="*/ 7 w 15"/>
                <a:gd name="T13" fmla="*/ 1455 h 23"/>
                <a:gd name="T14" fmla="*/ 12 w 15"/>
                <a:gd name="T15" fmla="*/ 1455 h 23"/>
                <a:gd name="T16" fmla="*/ 7 w 15"/>
                <a:gd name="T17" fmla="*/ 1464 h 23"/>
                <a:gd name="T18" fmla="*/ 12 w 15"/>
                <a:gd name="T19" fmla="*/ 1464 h 23"/>
                <a:gd name="T20" fmla="*/ 15 w 15"/>
                <a:gd name="T21" fmla="*/ 1465 h 23"/>
                <a:gd name="T22" fmla="*/ 15 w 15"/>
                <a:gd name="T23" fmla="*/ 1467 h 23"/>
                <a:gd name="T24" fmla="*/ 6 w 15"/>
                <a:gd name="T25" fmla="*/ 1467 h 23"/>
                <a:gd name="T26" fmla="*/ 5 w 15"/>
                <a:gd name="T27" fmla="*/ 1469 h 23"/>
                <a:gd name="T28" fmla="*/ 5 w 15"/>
                <a:gd name="T29" fmla="*/ 1473 h 23"/>
                <a:gd name="T30" fmla="*/ 6 w 15"/>
                <a:gd name="T31" fmla="*/ 1474 h 23"/>
                <a:gd name="T32" fmla="*/ 15 w 15"/>
                <a:gd name="T33" fmla="*/ 1474 h 23"/>
                <a:gd name="T34" fmla="*/ 15 w 15"/>
                <a:gd name="T35" fmla="*/ 1475 h 23"/>
                <a:gd name="T36" fmla="*/ 12 w 15"/>
                <a:gd name="T37" fmla="*/ 1478 h 23"/>
                <a:gd name="T38" fmla="*/ 12 w 15"/>
                <a:gd name="T39" fmla="*/ 1464 h 23"/>
                <a:gd name="T40" fmla="*/ 7 w 15"/>
                <a:gd name="T41" fmla="*/ 1464 h 23"/>
                <a:gd name="T42" fmla="*/ 11 w 15"/>
                <a:gd name="T43" fmla="*/ 1463 h 23"/>
                <a:gd name="T44" fmla="*/ 12 w 15"/>
                <a:gd name="T45" fmla="*/ 1464 h 23"/>
                <a:gd name="T46" fmla="*/ 15 w 15"/>
                <a:gd name="T47" fmla="*/ 1474 h 23"/>
                <a:gd name="T48" fmla="*/ 9 w 15"/>
                <a:gd name="T49" fmla="*/ 1474 h 23"/>
                <a:gd name="T50" fmla="*/ 10 w 15"/>
                <a:gd name="T51" fmla="*/ 1473 h 23"/>
                <a:gd name="T52" fmla="*/ 10 w 15"/>
                <a:gd name="T53" fmla="*/ 1469 h 23"/>
                <a:gd name="T54" fmla="*/ 9 w 15"/>
                <a:gd name="T55" fmla="*/ 1467 h 23"/>
                <a:gd name="T56" fmla="*/ 15 w 15"/>
                <a:gd name="T57" fmla="*/ 1467 h 23"/>
                <a:gd name="T58" fmla="*/ 15 w 15"/>
                <a:gd name="T59" fmla="*/ 1474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 h="23">
                  <a:moveTo>
                    <a:pt x="12" y="23"/>
                  </a:moveTo>
                  <a:lnTo>
                    <a:pt x="3" y="23"/>
                  </a:lnTo>
                  <a:lnTo>
                    <a:pt x="0" y="20"/>
                  </a:lnTo>
                  <a:lnTo>
                    <a:pt x="0" y="12"/>
                  </a:lnTo>
                  <a:lnTo>
                    <a:pt x="1" y="10"/>
                  </a:lnTo>
                  <a:lnTo>
                    <a:pt x="3" y="7"/>
                  </a:lnTo>
                  <a:lnTo>
                    <a:pt x="7" y="0"/>
                  </a:lnTo>
                  <a:lnTo>
                    <a:pt x="12" y="0"/>
                  </a:lnTo>
                  <a:lnTo>
                    <a:pt x="7" y="9"/>
                  </a:lnTo>
                  <a:lnTo>
                    <a:pt x="12" y="9"/>
                  </a:lnTo>
                  <a:lnTo>
                    <a:pt x="15" y="10"/>
                  </a:lnTo>
                  <a:lnTo>
                    <a:pt x="15" y="12"/>
                  </a:lnTo>
                  <a:lnTo>
                    <a:pt x="6" y="12"/>
                  </a:lnTo>
                  <a:lnTo>
                    <a:pt x="5" y="14"/>
                  </a:lnTo>
                  <a:lnTo>
                    <a:pt x="5" y="18"/>
                  </a:lnTo>
                  <a:lnTo>
                    <a:pt x="6" y="19"/>
                  </a:lnTo>
                  <a:lnTo>
                    <a:pt x="15" y="19"/>
                  </a:lnTo>
                  <a:lnTo>
                    <a:pt x="15" y="20"/>
                  </a:lnTo>
                  <a:lnTo>
                    <a:pt x="12" y="23"/>
                  </a:lnTo>
                  <a:close/>
                  <a:moveTo>
                    <a:pt x="12" y="9"/>
                  </a:moveTo>
                  <a:lnTo>
                    <a:pt x="7" y="9"/>
                  </a:lnTo>
                  <a:lnTo>
                    <a:pt x="11" y="8"/>
                  </a:lnTo>
                  <a:lnTo>
                    <a:pt x="12" y="9"/>
                  </a:lnTo>
                  <a:close/>
                  <a:moveTo>
                    <a:pt x="15" y="19"/>
                  </a:moveTo>
                  <a:lnTo>
                    <a:pt x="9" y="19"/>
                  </a:lnTo>
                  <a:lnTo>
                    <a:pt x="10" y="18"/>
                  </a:lnTo>
                  <a:lnTo>
                    <a:pt x="10" y="14"/>
                  </a:lnTo>
                  <a:lnTo>
                    <a:pt x="9" y="12"/>
                  </a:lnTo>
                  <a:lnTo>
                    <a:pt x="15" y="12"/>
                  </a:lnTo>
                  <a:lnTo>
                    <a:pt x="15"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3" name="AutoShape 3532"/>
            <p:cNvSpPr>
              <a:spLocks/>
            </p:cNvSpPr>
            <p:nvPr/>
          </p:nvSpPr>
          <p:spPr bwMode="auto">
            <a:xfrm>
              <a:off x="7523" y="1455"/>
              <a:ext cx="16" cy="23"/>
            </a:xfrm>
            <a:custGeom>
              <a:avLst/>
              <a:gdLst>
                <a:gd name="T0" fmla="*/ 13 w 16"/>
                <a:gd name="T1" fmla="*/ 1478 h 23"/>
                <a:gd name="T2" fmla="*/ 2 w 16"/>
                <a:gd name="T3" fmla="*/ 1478 h 23"/>
                <a:gd name="T4" fmla="*/ 0 w 16"/>
                <a:gd name="T5" fmla="*/ 1473 h 23"/>
                <a:gd name="T6" fmla="*/ 0 w 16"/>
                <a:gd name="T7" fmla="*/ 1459 h 23"/>
                <a:gd name="T8" fmla="*/ 3 w 16"/>
                <a:gd name="T9" fmla="*/ 1455 h 23"/>
                <a:gd name="T10" fmla="*/ 12 w 16"/>
                <a:gd name="T11" fmla="*/ 1455 h 23"/>
                <a:gd name="T12" fmla="*/ 14 w 16"/>
                <a:gd name="T13" fmla="*/ 1460 h 23"/>
                <a:gd name="T14" fmla="*/ 5 w 16"/>
                <a:gd name="T15" fmla="*/ 1460 h 23"/>
                <a:gd name="T16" fmla="*/ 5 w 16"/>
                <a:gd name="T17" fmla="*/ 1462 h 23"/>
                <a:gd name="T18" fmla="*/ 5 w 16"/>
                <a:gd name="T19" fmla="*/ 1471 h 23"/>
                <a:gd name="T20" fmla="*/ 5 w 16"/>
                <a:gd name="T21" fmla="*/ 1474 h 23"/>
                <a:gd name="T22" fmla="*/ 14 w 16"/>
                <a:gd name="T23" fmla="*/ 1474 h 23"/>
                <a:gd name="T24" fmla="*/ 13 w 16"/>
                <a:gd name="T25" fmla="*/ 1478 h 23"/>
                <a:gd name="T26" fmla="*/ 14 w 16"/>
                <a:gd name="T27" fmla="*/ 1474 h 23"/>
                <a:gd name="T28" fmla="*/ 9 w 16"/>
                <a:gd name="T29" fmla="*/ 1474 h 23"/>
                <a:gd name="T30" fmla="*/ 10 w 16"/>
                <a:gd name="T31" fmla="*/ 1471 h 23"/>
                <a:gd name="T32" fmla="*/ 10 w 16"/>
                <a:gd name="T33" fmla="*/ 1462 h 23"/>
                <a:gd name="T34" fmla="*/ 9 w 16"/>
                <a:gd name="T35" fmla="*/ 1460 h 23"/>
                <a:gd name="T36" fmla="*/ 14 w 16"/>
                <a:gd name="T37" fmla="*/ 1460 h 23"/>
                <a:gd name="T38" fmla="*/ 15 w 16"/>
                <a:gd name="T39" fmla="*/ 1460 h 23"/>
                <a:gd name="T40" fmla="*/ 15 w 16"/>
                <a:gd name="T41" fmla="*/ 1473 h 23"/>
                <a:gd name="T42" fmla="*/ 14 w 16"/>
                <a:gd name="T43" fmla="*/ 1474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2" y="23"/>
                  </a:lnTo>
                  <a:lnTo>
                    <a:pt x="0" y="18"/>
                  </a:lnTo>
                  <a:lnTo>
                    <a:pt x="0" y="4"/>
                  </a:lnTo>
                  <a:lnTo>
                    <a:pt x="3" y="0"/>
                  </a:lnTo>
                  <a:lnTo>
                    <a:pt x="12" y="0"/>
                  </a:lnTo>
                  <a:lnTo>
                    <a:pt x="14" y="5"/>
                  </a:lnTo>
                  <a:lnTo>
                    <a:pt x="5" y="5"/>
                  </a:lnTo>
                  <a:lnTo>
                    <a:pt x="5" y="7"/>
                  </a:lnTo>
                  <a:lnTo>
                    <a:pt x="5" y="16"/>
                  </a:lnTo>
                  <a:lnTo>
                    <a:pt x="5" y="19"/>
                  </a:lnTo>
                  <a:lnTo>
                    <a:pt x="14" y="19"/>
                  </a:lnTo>
                  <a:lnTo>
                    <a:pt x="13" y="23"/>
                  </a:lnTo>
                  <a:close/>
                  <a:moveTo>
                    <a:pt x="14" y="19"/>
                  </a:moveTo>
                  <a:lnTo>
                    <a:pt x="9" y="19"/>
                  </a:lnTo>
                  <a:lnTo>
                    <a:pt x="10" y="16"/>
                  </a:lnTo>
                  <a:lnTo>
                    <a:pt x="10" y="7"/>
                  </a:lnTo>
                  <a:lnTo>
                    <a:pt x="9" y="5"/>
                  </a:lnTo>
                  <a:lnTo>
                    <a:pt x="14" y="5"/>
                  </a:lnTo>
                  <a:lnTo>
                    <a:pt x="15" y="5"/>
                  </a:lnTo>
                  <a:lnTo>
                    <a:pt x="15" y="18"/>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4" name="Rectangle 3533"/>
            <p:cNvSpPr>
              <a:spLocks noChangeArrowheads="1"/>
            </p:cNvSpPr>
            <p:nvPr/>
          </p:nvSpPr>
          <p:spPr bwMode="auto">
            <a:xfrm>
              <a:off x="7606" y="1320"/>
              <a:ext cx="5"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35" name="AutoShape 3534"/>
            <p:cNvSpPr>
              <a:spLocks/>
            </p:cNvSpPr>
            <p:nvPr/>
          </p:nvSpPr>
          <p:spPr bwMode="auto">
            <a:xfrm>
              <a:off x="7616" y="1320"/>
              <a:ext cx="15" cy="23"/>
            </a:xfrm>
            <a:custGeom>
              <a:avLst/>
              <a:gdLst>
                <a:gd name="T0" fmla="*/ 0 w 15"/>
                <a:gd name="T1" fmla="*/ 1327 h 23"/>
                <a:gd name="T2" fmla="*/ 0 w 15"/>
                <a:gd name="T3" fmla="*/ 1323 h 23"/>
                <a:gd name="T4" fmla="*/ 3 w 15"/>
                <a:gd name="T5" fmla="*/ 1321 h 23"/>
                <a:gd name="T6" fmla="*/ 4 w 15"/>
                <a:gd name="T7" fmla="*/ 1321 h 23"/>
                <a:gd name="T8" fmla="*/ 11 w 15"/>
                <a:gd name="T9" fmla="*/ 1321 h 23"/>
                <a:gd name="T10" fmla="*/ 14 w 15"/>
                <a:gd name="T11" fmla="*/ 1323 h 23"/>
                <a:gd name="T12" fmla="*/ 14 w 15"/>
                <a:gd name="T13" fmla="*/ 1325 h 23"/>
                <a:gd name="T14" fmla="*/ 4 w 15"/>
                <a:gd name="T15" fmla="*/ 1325 h 23"/>
                <a:gd name="T16" fmla="*/ 2 w 15"/>
                <a:gd name="T17" fmla="*/ 1326 h 23"/>
                <a:gd name="T18" fmla="*/ 0 w 15"/>
                <a:gd name="T19" fmla="*/ 1327 h 23"/>
                <a:gd name="T20" fmla="*/ 15 w 15"/>
                <a:gd name="T21" fmla="*/ 1343 h 23"/>
                <a:gd name="T22" fmla="*/ 0 w 15"/>
                <a:gd name="T23" fmla="*/ 1343 h 23"/>
                <a:gd name="T24" fmla="*/ 0 w 15"/>
                <a:gd name="T25" fmla="*/ 1342 h 23"/>
                <a:gd name="T26" fmla="*/ 2 w 15"/>
                <a:gd name="T27" fmla="*/ 1339 h 23"/>
                <a:gd name="T28" fmla="*/ 5 w 15"/>
                <a:gd name="T29" fmla="*/ 1336 h 23"/>
                <a:gd name="T30" fmla="*/ 8 w 15"/>
                <a:gd name="T31" fmla="*/ 1331 h 23"/>
                <a:gd name="T32" fmla="*/ 9 w 15"/>
                <a:gd name="T33" fmla="*/ 1330 h 23"/>
                <a:gd name="T34" fmla="*/ 9 w 15"/>
                <a:gd name="T35" fmla="*/ 1326 h 23"/>
                <a:gd name="T36" fmla="*/ 7 w 15"/>
                <a:gd name="T37" fmla="*/ 1325 h 23"/>
                <a:gd name="T38" fmla="*/ 14 w 15"/>
                <a:gd name="T39" fmla="*/ 1325 h 23"/>
                <a:gd name="T40" fmla="*/ 14 w 15"/>
                <a:gd name="T41" fmla="*/ 1330 h 23"/>
                <a:gd name="T42" fmla="*/ 12 w 15"/>
                <a:gd name="T43" fmla="*/ 1333 h 23"/>
                <a:gd name="T44" fmla="*/ 8 w 15"/>
                <a:gd name="T45" fmla="*/ 1338 h 23"/>
                <a:gd name="T46" fmla="*/ 15 w 15"/>
                <a:gd name="T47" fmla="*/ 1338 h 23"/>
                <a:gd name="T48" fmla="*/ 15 w 15"/>
                <a:gd name="T49" fmla="*/ 1343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23">
                  <a:moveTo>
                    <a:pt x="0" y="6"/>
                  </a:moveTo>
                  <a:lnTo>
                    <a:pt x="0" y="2"/>
                  </a:lnTo>
                  <a:lnTo>
                    <a:pt x="3" y="0"/>
                  </a:lnTo>
                  <a:lnTo>
                    <a:pt x="4" y="0"/>
                  </a:lnTo>
                  <a:lnTo>
                    <a:pt x="11" y="0"/>
                  </a:lnTo>
                  <a:lnTo>
                    <a:pt x="14" y="2"/>
                  </a:lnTo>
                  <a:lnTo>
                    <a:pt x="14" y="4"/>
                  </a:lnTo>
                  <a:lnTo>
                    <a:pt x="4" y="4"/>
                  </a:lnTo>
                  <a:lnTo>
                    <a:pt x="2" y="5"/>
                  </a:lnTo>
                  <a:lnTo>
                    <a:pt x="0" y="6"/>
                  </a:lnTo>
                  <a:close/>
                  <a:moveTo>
                    <a:pt x="15" y="22"/>
                  </a:moveTo>
                  <a:lnTo>
                    <a:pt x="0" y="22"/>
                  </a:lnTo>
                  <a:lnTo>
                    <a:pt x="0" y="21"/>
                  </a:lnTo>
                  <a:lnTo>
                    <a:pt x="2" y="18"/>
                  </a:lnTo>
                  <a:lnTo>
                    <a:pt x="5" y="15"/>
                  </a:lnTo>
                  <a:lnTo>
                    <a:pt x="8" y="10"/>
                  </a:lnTo>
                  <a:lnTo>
                    <a:pt x="9" y="9"/>
                  </a:lnTo>
                  <a:lnTo>
                    <a:pt x="9" y="5"/>
                  </a:lnTo>
                  <a:lnTo>
                    <a:pt x="7" y="4"/>
                  </a:lnTo>
                  <a:lnTo>
                    <a:pt x="14" y="4"/>
                  </a:lnTo>
                  <a:lnTo>
                    <a:pt x="14" y="9"/>
                  </a:lnTo>
                  <a:lnTo>
                    <a:pt x="12" y="12"/>
                  </a:lnTo>
                  <a:lnTo>
                    <a:pt x="8" y="17"/>
                  </a:lnTo>
                  <a:lnTo>
                    <a:pt x="15" y="17"/>
                  </a:lnTo>
                  <a:lnTo>
                    <a:pt x="15"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6" name="AutoShape 3535"/>
            <p:cNvSpPr>
              <a:spLocks/>
            </p:cNvSpPr>
            <p:nvPr/>
          </p:nvSpPr>
          <p:spPr bwMode="auto">
            <a:xfrm>
              <a:off x="7630" y="1320"/>
              <a:ext cx="16" cy="23"/>
            </a:xfrm>
            <a:custGeom>
              <a:avLst/>
              <a:gdLst>
                <a:gd name="T0" fmla="*/ 12 w 16"/>
                <a:gd name="T1" fmla="*/ 1343 h 23"/>
                <a:gd name="T2" fmla="*/ 2 w 16"/>
                <a:gd name="T3" fmla="*/ 1343 h 23"/>
                <a:gd name="T4" fmla="*/ 0 w 16"/>
                <a:gd name="T5" fmla="*/ 1338 h 23"/>
                <a:gd name="T6" fmla="*/ 0 w 16"/>
                <a:gd name="T7" fmla="*/ 1324 h 23"/>
                <a:gd name="T8" fmla="*/ 3 w 16"/>
                <a:gd name="T9" fmla="*/ 1321 h 23"/>
                <a:gd name="T10" fmla="*/ 12 w 16"/>
                <a:gd name="T11" fmla="*/ 1321 h 23"/>
                <a:gd name="T12" fmla="*/ 14 w 16"/>
                <a:gd name="T13" fmla="*/ 1325 h 23"/>
                <a:gd name="T14" fmla="*/ 5 w 16"/>
                <a:gd name="T15" fmla="*/ 1325 h 23"/>
                <a:gd name="T16" fmla="*/ 5 w 16"/>
                <a:gd name="T17" fmla="*/ 1327 h 23"/>
                <a:gd name="T18" fmla="*/ 4 w 16"/>
                <a:gd name="T19" fmla="*/ 1336 h 23"/>
                <a:gd name="T20" fmla="*/ 5 w 16"/>
                <a:gd name="T21" fmla="*/ 1339 h 23"/>
                <a:gd name="T22" fmla="*/ 14 w 16"/>
                <a:gd name="T23" fmla="*/ 1339 h 23"/>
                <a:gd name="T24" fmla="*/ 12 w 16"/>
                <a:gd name="T25" fmla="*/ 1343 h 23"/>
                <a:gd name="T26" fmla="*/ 14 w 16"/>
                <a:gd name="T27" fmla="*/ 1339 h 23"/>
                <a:gd name="T28" fmla="*/ 9 w 16"/>
                <a:gd name="T29" fmla="*/ 1339 h 23"/>
                <a:gd name="T30" fmla="*/ 10 w 16"/>
                <a:gd name="T31" fmla="*/ 1336 h 23"/>
                <a:gd name="T32" fmla="*/ 10 w 16"/>
                <a:gd name="T33" fmla="*/ 1327 h 23"/>
                <a:gd name="T34" fmla="*/ 9 w 16"/>
                <a:gd name="T35" fmla="*/ 1325 h 23"/>
                <a:gd name="T36" fmla="*/ 14 w 16"/>
                <a:gd name="T37" fmla="*/ 1325 h 23"/>
                <a:gd name="T38" fmla="*/ 15 w 16"/>
                <a:gd name="T39" fmla="*/ 1325 h 23"/>
                <a:gd name="T40" fmla="*/ 14 w 16"/>
                <a:gd name="T41" fmla="*/ 1338 h 23"/>
                <a:gd name="T42" fmla="*/ 14 w 16"/>
                <a:gd name="T43" fmla="*/ 1339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2" y="22"/>
                  </a:moveTo>
                  <a:lnTo>
                    <a:pt x="2" y="22"/>
                  </a:lnTo>
                  <a:lnTo>
                    <a:pt x="0" y="17"/>
                  </a:lnTo>
                  <a:lnTo>
                    <a:pt x="0" y="3"/>
                  </a:lnTo>
                  <a:lnTo>
                    <a:pt x="3" y="0"/>
                  </a:lnTo>
                  <a:lnTo>
                    <a:pt x="12" y="0"/>
                  </a:lnTo>
                  <a:lnTo>
                    <a:pt x="14" y="4"/>
                  </a:lnTo>
                  <a:lnTo>
                    <a:pt x="5" y="4"/>
                  </a:lnTo>
                  <a:lnTo>
                    <a:pt x="5" y="6"/>
                  </a:lnTo>
                  <a:lnTo>
                    <a:pt x="4" y="15"/>
                  </a:lnTo>
                  <a:lnTo>
                    <a:pt x="5" y="18"/>
                  </a:lnTo>
                  <a:lnTo>
                    <a:pt x="14" y="18"/>
                  </a:lnTo>
                  <a:lnTo>
                    <a:pt x="12" y="22"/>
                  </a:lnTo>
                  <a:close/>
                  <a:moveTo>
                    <a:pt x="14" y="18"/>
                  </a:moveTo>
                  <a:lnTo>
                    <a:pt x="9" y="18"/>
                  </a:lnTo>
                  <a:lnTo>
                    <a:pt x="10" y="15"/>
                  </a:lnTo>
                  <a:lnTo>
                    <a:pt x="10" y="6"/>
                  </a:lnTo>
                  <a:lnTo>
                    <a:pt x="9" y="4"/>
                  </a:lnTo>
                  <a:lnTo>
                    <a:pt x="14" y="4"/>
                  </a:lnTo>
                  <a:lnTo>
                    <a:pt x="15" y="4"/>
                  </a:lnTo>
                  <a:lnTo>
                    <a:pt x="14" y="17"/>
                  </a:lnTo>
                  <a:lnTo>
                    <a:pt x="1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Rectangle 3536"/>
            <p:cNvSpPr>
              <a:spLocks noChangeArrowheads="1"/>
            </p:cNvSpPr>
            <p:nvPr/>
          </p:nvSpPr>
          <p:spPr bwMode="auto">
            <a:xfrm>
              <a:off x="7695" y="1359"/>
              <a:ext cx="5"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38" name="AutoShape 3537"/>
            <p:cNvSpPr>
              <a:spLocks/>
            </p:cNvSpPr>
            <p:nvPr/>
          </p:nvSpPr>
          <p:spPr bwMode="auto">
            <a:xfrm>
              <a:off x="7706" y="1359"/>
              <a:ext cx="14" cy="23"/>
            </a:xfrm>
            <a:custGeom>
              <a:avLst/>
              <a:gdLst>
                <a:gd name="T0" fmla="*/ 1 w 14"/>
                <a:gd name="T1" fmla="*/ 1372 h 23"/>
                <a:gd name="T2" fmla="*/ 1 w 14"/>
                <a:gd name="T3" fmla="*/ 1360 h 23"/>
                <a:gd name="T4" fmla="*/ 13 w 14"/>
                <a:gd name="T5" fmla="*/ 1360 h 23"/>
                <a:gd name="T6" fmla="*/ 13 w 14"/>
                <a:gd name="T7" fmla="*/ 1364 h 23"/>
                <a:gd name="T8" fmla="*/ 6 w 14"/>
                <a:gd name="T9" fmla="*/ 1364 h 23"/>
                <a:gd name="T10" fmla="*/ 6 w 14"/>
                <a:gd name="T11" fmla="*/ 1368 h 23"/>
                <a:gd name="T12" fmla="*/ 11 w 14"/>
                <a:gd name="T13" fmla="*/ 1368 h 23"/>
                <a:gd name="T14" fmla="*/ 13 w 14"/>
                <a:gd name="T15" fmla="*/ 1371 h 23"/>
                <a:gd name="T16" fmla="*/ 13 w 14"/>
                <a:gd name="T17" fmla="*/ 1371 h 23"/>
                <a:gd name="T18" fmla="*/ 6 w 14"/>
                <a:gd name="T19" fmla="*/ 1371 h 23"/>
                <a:gd name="T20" fmla="*/ 1 w 14"/>
                <a:gd name="T21" fmla="*/ 1372 h 23"/>
                <a:gd name="T22" fmla="*/ 11 w 14"/>
                <a:gd name="T23" fmla="*/ 1368 h 23"/>
                <a:gd name="T24" fmla="*/ 6 w 14"/>
                <a:gd name="T25" fmla="*/ 1368 h 23"/>
                <a:gd name="T26" fmla="*/ 11 w 14"/>
                <a:gd name="T27" fmla="*/ 1368 h 23"/>
                <a:gd name="T28" fmla="*/ 11 w 14"/>
                <a:gd name="T29" fmla="*/ 1368 h 23"/>
                <a:gd name="T30" fmla="*/ 13 w 14"/>
                <a:gd name="T31" fmla="*/ 1378 h 23"/>
                <a:gd name="T32" fmla="*/ 7 w 14"/>
                <a:gd name="T33" fmla="*/ 1378 h 23"/>
                <a:gd name="T34" fmla="*/ 8 w 14"/>
                <a:gd name="T35" fmla="*/ 1377 h 23"/>
                <a:gd name="T36" fmla="*/ 8 w 14"/>
                <a:gd name="T37" fmla="*/ 1373 h 23"/>
                <a:gd name="T38" fmla="*/ 6 w 14"/>
                <a:gd name="T39" fmla="*/ 1371 h 23"/>
                <a:gd name="T40" fmla="*/ 13 w 14"/>
                <a:gd name="T41" fmla="*/ 1371 h 23"/>
                <a:gd name="T42" fmla="*/ 13 w 14"/>
                <a:gd name="T43" fmla="*/ 1378 h 23"/>
                <a:gd name="T44" fmla="*/ 10 w 14"/>
                <a:gd name="T45" fmla="*/ 1382 h 23"/>
                <a:gd name="T46" fmla="*/ 4 w 14"/>
                <a:gd name="T47" fmla="*/ 1382 h 23"/>
                <a:gd name="T48" fmla="*/ 1 w 14"/>
                <a:gd name="T49" fmla="*/ 1381 h 23"/>
                <a:gd name="T50" fmla="*/ 0 w 14"/>
                <a:gd name="T51" fmla="*/ 1381 h 23"/>
                <a:gd name="T52" fmla="*/ 0 w 14"/>
                <a:gd name="T53" fmla="*/ 1377 h 23"/>
                <a:gd name="T54" fmla="*/ 2 w 14"/>
                <a:gd name="T55" fmla="*/ 1378 h 23"/>
                <a:gd name="T56" fmla="*/ 3 w 14"/>
                <a:gd name="T57" fmla="*/ 1378 h 23"/>
                <a:gd name="T58" fmla="*/ 13 w 14"/>
                <a:gd name="T59" fmla="*/ 1378 h 23"/>
                <a:gd name="T60" fmla="*/ 13 w 14"/>
                <a:gd name="T61" fmla="*/ 1379 h 23"/>
                <a:gd name="T62" fmla="*/ 10 w 14"/>
                <a:gd name="T63" fmla="*/ 1382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23">
                  <a:moveTo>
                    <a:pt x="1" y="12"/>
                  </a:moveTo>
                  <a:lnTo>
                    <a:pt x="1" y="0"/>
                  </a:lnTo>
                  <a:lnTo>
                    <a:pt x="13" y="0"/>
                  </a:lnTo>
                  <a:lnTo>
                    <a:pt x="13" y="4"/>
                  </a:lnTo>
                  <a:lnTo>
                    <a:pt x="6" y="4"/>
                  </a:lnTo>
                  <a:lnTo>
                    <a:pt x="6" y="8"/>
                  </a:lnTo>
                  <a:lnTo>
                    <a:pt x="11" y="8"/>
                  </a:lnTo>
                  <a:lnTo>
                    <a:pt x="13" y="11"/>
                  </a:lnTo>
                  <a:lnTo>
                    <a:pt x="6" y="11"/>
                  </a:lnTo>
                  <a:lnTo>
                    <a:pt x="1" y="12"/>
                  </a:lnTo>
                  <a:close/>
                  <a:moveTo>
                    <a:pt x="11" y="8"/>
                  </a:moveTo>
                  <a:lnTo>
                    <a:pt x="6" y="8"/>
                  </a:lnTo>
                  <a:lnTo>
                    <a:pt x="11" y="8"/>
                  </a:lnTo>
                  <a:close/>
                  <a:moveTo>
                    <a:pt x="13" y="18"/>
                  </a:moveTo>
                  <a:lnTo>
                    <a:pt x="7" y="18"/>
                  </a:lnTo>
                  <a:lnTo>
                    <a:pt x="8" y="17"/>
                  </a:lnTo>
                  <a:lnTo>
                    <a:pt x="8" y="13"/>
                  </a:lnTo>
                  <a:lnTo>
                    <a:pt x="6" y="11"/>
                  </a:lnTo>
                  <a:lnTo>
                    <a:pt x="13" y="11"/>
                  </a:lnTo>
                  <a:lnTo>
                    <a:pt x="13" y="18"/>
                  </a:lnTo>
                  <a:close/>
                  <a:moveTo>
                    <a:pt x="10" y="22"/>
                  </a:moveTo>
                  <a:lnTo>
                    <a:pt x="4" y="22"/>
                  </a:lnTo>
                  <a:lnTo>
                    <a:pt x="1" y="21"/>
                  </a:lnTo>
                  <a:lnTo>
                    <a:pt x="0" y="21"/>
                  </a:lnTo>
                  <a:lnTo>
                    <a:pt x="0" y="17"/>
                  </a:lnTo>
                  <a:lnTo>
                    <a:pt x="2" y="18"/>
                  </a:lnTo>
                  <a:lnTo>
                    <a:pt x="3" y="18"/>
                  </a:lnTo>
                  <a:lnTo>
                    <a:pt x="13" y="18"/>
                  </a:lnTo>
                  <a:lnTo>
                    <a:pt x="13" y="19"/>
                  </a:lnTo>
                  <a:lnTo>
                    <a:pt x="10"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9" name="AutoShape 3538"/>
            <p:cNvSpPr>
              <a:spLocks/>
            </p:cNvSpPr>
            <p:nvPr/>
          </p:nvSpPr>
          <p:spPr bwMode="auto">
            <a:xfrm>
              <a:off x="7720" y="1359"/>
              <a:ext cx="16" cy="23"/>
            </a:xfrm>
            <a:custGeom>
              <a:avLst/>
              <a:gdLst>
                <a:gd name="T0" fmla="*/ 13 w 16"/>
                <a:gd name="T1" fmla="*/ 1382 h 23"/>
                <a:gd name="T2" fmla="*/ 3 w 16"/>
                <a:gd name="T3" fmla="*/ 1382 h 23"/>
                <a:gd name="T4" fmla="*/ 0 w 16"/>
                <a:gd name="T5" fmla="*/ 1377 h 23"/>
                <a:gd name="T6" fmla="*/ 0 w 16"/>
                <a:gd name="T7" fmla="*/ 1363 h 23"/>
                <a:gd name="T8" fmla="*/ 3 w 16"/>
                <a:gd name="T9" fmla="*/ 1359 h 23"/>
                <a:gd name="T10" fmla="*/ 13 w 16"/>
                <a:gd name="T11" fmla="*/ 1359 h 23"/>
                <a:gd name="T12" fmla="*/ 15 w 16"/>
                <a:gd name="T13" fmla="*/ 1363 h 23"/>
                <a:gd name="T14" fmla="*/ 5 w 16"/>
                <a:gd name="T15" fmla="*/ 1363 h 23"/>
                <a:gd name="T16" fmla="*/ 5 w 16"/>
                <a:gd name="T17" fmla="*/ 1366 h 23"/>
                <a:gd name="T18" fmla="*/ 5 w 16"/>
                <a:gd name="T19" fmla="*/ 1375 h 23"/>
                <a:gd name="T20" fmla="*/ 6 w 16"/>
                <a:gd name="T21" fmla="*/ 1378 h 23"/>
                <a:gd name="T22" fmla="*/ 15 w 16"/>
                <a:gd name="T23" fmla="*/ 1378 h 23"/>
                <a:gd name="T24" fmla="*/ 13 w 16"/>
                <a:gd name="T25" fmla="*/ 1382 h 23"/>
                <a:gd name="T26" fmla="*/ 15 w 16"/>
                <a:gd name="T27" fmla="*/ 1378 h 23"/>
                <a:gd name="T28" fmla="*/ 10 w 16"/>
                <a:gd name="T29" fmla="*/ 1378 h 23"/>
                <a:gd name="T30" fmla="*/ 10 w 16"/>
                <a:gd name="T31" fmla="*/ 1375 h 23"/>
                <a:gd name="T32" fmla="*/ 10 w 16"/>
                <a:gd name="T33" fmla="*/ 1366 h 23"/>
                <a:gd name="T34" fmla="*/ 10 w 16"/>
                <a:gd name="T35" fmla="*/ 1363 h 23"/>
                <a:gd name="T36" fmla="*/ 15 w 16"/>
                <a:gd name="T37" fmla="*/ 1363 h 23"/>
                <a:gd name="T38" fmla="*/ 15 w 16"/>
                <a:gd name="T39" fmla="*/ 1364 h 23"/>
                <a:gd name="T40" fmla="*/ 15 w 16"/>
                <a:gd name="T41" fmla="*/ 1377 h 23"/>
                <a:gd name="T42" fmla="*/ 15 w 16"/>
                <a:gd name="T43" fmla="*/ 1378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3" y="23"/>
                  </a:lnTo>
                  <a:lnTo>
                    <a:pt x="0" y="18"/>
                  </a:lnTo>
                  <a:lnTo>
                    <a:pt x="0" y="4"/>
                  </a:lnTo>
                  <a:lnTo>
                    <a:pt x="3" y="0"/>
                  </a:lnTo>
                  <a:lnTo>
                    <a:pt x="13" y="0"/>
                  </a:lnTo>
                  <a:lnTo>
                    <a:pt x="15" y="4"/>
                  </a:lnTo>
                  <a:lnTo>
                    <a:pt x="5" y="4"/>
                  </a:lnTo>
                  <a:lnTo>
                    <a:pt x="5" y="7"/>
                  </a:lnTo>
                  <a:lnTo>
                    <a:pt x="5" y="16"/>
                  </a:lnTo>
                  <a:lnTo>
                    <a:pt x="6" y="19"/>
                  </a:lnTo>
                  <a:lnTo>
                    <a:pt x="15" y="19"/>
                  </a:lnTo>
                  <a:lnTo>
                    <a:pt x="13" y="23"/>
                  </a:lnTo>
                  <a:close/>
                  <a:moveTo>
                    <a:pt x="15" y="19"/>
                  </a:moveTo>
                  <a:lnTo>
                    <a:pt x="10" y="19"/>
                  </a:lnTo>
                  <a:lnTo>
                    <a:pt x="10" y="16"/>
                  </a:lnTo>
                  <a:lnTo>
                    <a:pt x="10" y="7"/>
                  </a:lnTo>
                  <a:lnTo>
                    <a:pt x="10" y="4"/>
                  </a:lnTo>
                  <a:lnTo>
                    <a:pt x="15" y="4"/>
                  </a:lnTo>
                  <a:lnTo>
                    <a:pt x="15" y="5"/>
                  </a:lnTo>
                  <a:lnTo>
                    <a:pt x="15" y="18"/>
                  </a:lnTo>
                  <a:lnTo>
                    <a:pt x="15"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0" name="AutoShape 3539"/>
            <p:cNvSpPr>
              <a:spLocks/>
            </p:cNvSpPr>
            <p:nvPr/>
          </p:nvSpPr>
          <p:spPr bwMode="auto">
            <a:xfrm>
              <a:off x="7586" y="1511"/>
              <a:ext cx="16" cy="23"/>
            </a:xfrm>
            <a:custGeom>
              <a:avLst/>
              <a:gdLst>
                <a:gd name="T0" fmla="*/ 13 w 16"/>
                <a:gd name="T1" fmla="*/ 1534 h 23"/>
                <a:gd name="T2" fmla="*/ 3 w 16"/>
                <a:gd name="T3" fmla="*/ 1534 h 23"/>
                <a:gd name="T4" fmla="*/ 0 w 16"/>
                <a:gd name="T5" fmla="*/ 1529 h 23"/>
                <a:gd name="T6" fmla="*/ 0 w 16"/>
                <a:gd name="T7" fmla="*/ 1515 h 23"/>
                <a:gd name="T8" fmla="*/ 3 w 16"/>
                <a:gd name="T9" fmla="*/ 1511 h 23"/>
                <a:gd name="T10" fmla="*/ 13 w 16"/>
                <a:gd name="T11" fmla="*/ 1511 h 23"/>
                <a:gd name="T12" fmla="*/ 15 w 16"/>
                <a:gd name="T13" fmla="*/ 1515 h 23"/>
                <a:gd name="T14" fmla="*/ 5 w 16"/>
                <a:gd name="T15" fmla="*/ 1515 h 23"/>
                <a:gd name="T16" fmla="*/ 5 w 16"/>
                <a:gd name="T17" fmla="*/ 1518 h 23"/>
                <a:gd name="T18" fmla="*/ 5 w 16"/>
                <a:gd name="T19" fmla="*/ 1527 h 23"/>
                <a:gd name="T20" fmla="*/ 6 w 16"/>
                <a:gd name="T21" fmla="*/ 1530 h 23"/>
                <a:gd name="T22" fmla="*/ 15 w 16"/>
                <a:gd name="T23" fmla="*/ 1530 h 23"/>
                <a:gd name="T24" fmla="*/ 13 w 16"/>
                <a:gd name="T25" fmla="*/ 1534 h 23"/>
                <a:gd name="T26" fmla="*/ 15 w 16"/>
                <a:gd name="T27" fmla="*/ 1530 h 23"/>
                <a:gd name="T28" fmla="*/ 10 w 16"/>
                <a:gd name="T29" fmla="*/ 1530 h 23"/>
                <a:gd name="T30" fmla="*/ 10 w 16"/>
                <a:gd name="T31" fmla="*/ 1527 h 23"/>
                <a:gd name="T32" fmla="*/ 10 w 16"/>
                <a:gd name="T33" fmla="*/ 1518 h 23"/>
                <a:gd name="T34" fmla="*/ 10 w 16"/>
                <a:gd name="T35" fmla="*/ 1515 h 23"/>
                <a:gd name="T36" fmla="*/ 15 w 16"/>
                <a:gd name="T37" fmla="*/ 1515 h 23"/>
                <a:gd name="T38" fmla="*/ 15 w 16"/>
                <a:gd name="T39" fmla="*/ 1516 h 23"/>
                <a:gd name="T40" fmla="*/ 15 w 16"/>
                <a:gd name="T41" fmla="*/ 1529 h 23"/>
                <a:gd name="T42" fmla="*/ 15 w 16"/>
                <a:gd name="T43" fmla="*/ 153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3" y="23"/>
                  </a:lnTo>
                  <a:lnTo>
                    <a:pt x="0" y="18"/>
                  </a:lnTo>
                  <a:lnTo>
                    <a:pt x="0" y="4"/>
                  </a:lnTo>
                  <a:lnTo>
                    <a:pt x="3" y="0"/>
                  </a:lnTo>
                  <a:lnTo>
                    <a:pt x="13" y="0"/>
                  </a:lnTo>
                  <a:lnTo>
                    <a:pt x="15" y="4"/>
                  </a:lnTo>
                  <a:lnTo>
                    <a:pt x="5" y="4"/>
                  </a:lnTo>
                  <a:lnTo>
                    <a:pt x="5" y="7"/>
                  </a:lnTo>
                  <a:lnTo>
                    <a:pt x="5" y="16"/>
                  </a:lnTo>
                  <a:lnTo>
                    <a:pt x="6" y="19"/>
                  </a:lnTo>
                  <a:lnTo>
                    <a:pt x="15" y="19"/>
                  </a:lnTo>
                  <a:lnTo>
                    <a:pt x="13" y="23"/>
                  </a:lnTo>
                  <a:close/>
                  <a:moveTo>
                    <a:pt x="15" y="19"/>
                  </a:moveTo>
                  <a:lnTo>
                    <a:pt x="10" y="19"/>
                  </a:lnTo>
                  <a:lnTo>
                    <a:pt x="10" y="16"/>
                  </a:lnTo>
                  <a:lnTo>
                    <a:pt x="10" y="7"/>
                  </a:lnTo>
                  <a:lnTo>
                    <a:pt x="10" y="4"/>
                  </a:lnTo>
                  <a:lnTo>
                    <a:pt x="15" y="4"/>
                  </a:lnTo>
                  <a:lnTo>
                    <a:pt x="15" y="5"/>
                  </a:lnTo>
                  <a:lnTo>
                    <a:pt x="15" y="18"/>
                  </a:lnTo>
                  <a:lnTo>
                    <a:pt x="15" y="1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1" name="AutoShape 3540"/>
            <p:cNvSpPr>
              <a:spLocks/>
            </p:cNvSpPr>
            <p:nvPr/>
          </p:nvSpPr>
          <p:spPr bwMode="auto">
            <a:xfrm>
              <a:off x="7522" y="1242"/>
              <a:ext cx="43" cy="34"/>
            </a:xfrm>
            <a:custGeom>
              <a:avLst/>
              <a:gdLst>
                <a:gd name="T0" fmla="*/ 0 w 43"/>
                <a:gd name="T1" fmla="*/ 1268 h 34"/>
                <a:gd name="T2" fmla="*/ 10 w 43"/>
                <a:gd name="T3" fmla="*/ 1255 h 34"/>
                <a:gd name="T4" fmla="*/ 21 w 43"/>
                <a:gd name="T5" fmla="*/ 1243 h 34"/>
                <a:gd name="T6" fmla="*/ 12 w 43"/>
                <a:gd name="T7" fmla="*/ 1245 h 34"/>
                <a:gd name="T8" fmla="*/ 3 w 43"/>
                <a:gd name="T9" fmla="*/ 1259 h 34"/>
                <a:gd name="T10" fmla="*/ 43 w 43"/>
                <a:gd name="T11" fmla="*/ 1265 h 34"/>
                <a:gd name="T12" fmla="*/ 43 w 43"/>
                <a:gd name="T13" fmla="*/ 1265 h 34"/>
                <a:gd name="T14" fmla="*/ 18 w 43"/>
                <a:gd name="T15" fmla="*/ 1245 h 34"/>
                <a:gd name="T16" fmla="*/ 21 w 43"/>
                <a:gd name="T17" fmla="*/ 1262 h 34"/>
                <a:gd name="T18" fmla="*/ 43 w 43"/>
                <a:gd name="T19" fmla="*/ 1265 h 34"/>
                <a:gd name="T20" fmla="*/ 6 w 43"/>
                <a:gd name="T21" fmla="*/ 1276 h 34"/>
                <a:gd name="T22" fmla="*/ 4 w 43"/>
                <a:gd name="T23" fmla="*/ 1269 h 34"/>
                <a:gd name="T24" fmla="*/ 5 w 43"/>
                <a:gd name="T25" fmla="*/ 1268 h 34"/>
                <a:gd name="T26" fmla="*/ 7 w 43"/>
                <a:gd name="T27" fmla="*/ 1268 h 34"/>
                <a:gd name="T28" fmla="*/ 6 w 43"/>
                <a:gd name="T29" fmla="*/ 1273 h 34"/>
                <a:gd name="T30" fmla="*/ 14 w 43"/>
                <a:gd name="T31" fmla="*/ 1274 h 34"/>
                <a:gd name="T32" fmla="*/ 14 w 43"/>
                <a:gd name="T33" fmla="*/ 1274 h 34"/>
                <a:gd name="T34" fmla="*/ 13 w 43"/>
                <a:gd name="T35" fmla="*/ 1273 h 34"/>
                <a:gd name="T36" fmla="*/ 12 w 43"/>
                <a:gd name="T37" fmla="*/ 1268 h 34"/>
                <a:gd name="T38" fmla="*/ 14 w 43"/>
                <a:gd name="T39" fmla="*/ 1268 h 34"/>
                <a:gd name="T40" fmla="*/ 15 w 43"/>
                <a:gd name="T41" fmla="*/ 1269 h 34"/>
                <a:gd name="T42" fmla="*/ 14 w 43"/>
                <a:gd name="T43" fmla="*/ 1274 h 34"/>
                <a:gd name="T44" fmla="*/ 28 w 43"/>
                <a:gd name="T45" fmla="*/ 1276 h 34"/>
                <a:gd name="T46" fmla="*/ 26 w 43"/>
                <a:gd name="T47" fmla="*/ 1269 h 34"/>
                <a:gd name="T48" fmla="*/ 27 w 43"/>
                <a:gd name="T49" fmla="*/ 1268 h 34"/>
                <a:gd name="T50" fmla="*/ 29 w 43"/>
                <a:gd name="T51" fmla="*/ 1268 h 34"/>
                <a:gd name="T52" fmla="*/ 28 w 43"/>
                <a:gd name="T53" fmla="*/ 1273 h 34"/>
                <a:gd name="T54" fmla="*/ 36 w 43"/>
                <a:gd name="T55" fmla="*/ 1274 h 34"/>
                <a:gd name="T56" fmla="*/ 36 w 43"/>
                <a:gd name="T57" fmla="*/ 1274 h 34"/>
                <a:gd name="T58" fmla="*/ 35 w 43"/>
                <a:gd name="T59" fmla="*/ 1273 h 34"/>
                <a:gd name="T60" fmla="*/ 34 w 43"/>
                <a:gd name="T61" fmla="*/ 1268 h 34"/>
                <a:gd name="T62" fmla="*/ 36 w 43"/>
                <a:gd name="T63" fmla="*/ 1268 h 34"/>
                <a:gd name="T64" fmla="*/ 37 w 43"/>
                <a:gd name="T65" fmla="*/ 1269 h 34"/>
                <a:gd name="T66" fmla="*/ 36 w 43"/>
                <a:gd name="T67" fmla="*/ 1274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 h="34">
                  <a:moveTo>
                    <a:pt x="43" y="25"/>
                  </a:moveTo>
                  <a:lnTo>
                    <a:pt x="0" y="25"/>
                  </a:lnTo>
                  <a:lnTo>
                    <a:pt x="0" y="15"/>
                  </a:lnTo>
                  <a:lnTo>
                    <a:pt x="10" y="12"/>
                  </a:lnTo>
                  <a:lnTo>
                    <a:pt x="10" y="0"/>
                  </a:lnTo>
                  <a:lnTo>
                    <a:pt x="21" y="0"/>
                  </a:lnTo>
                  <a:lnTo>
                    <a:pt x="21" y="2"/>
                  </a:lnTo>
                  <a:lnTo>
                    <a:pt x="12" y="2"/>
                  </a:lnTo>
                  <a:lnTo>
                    <a:pt x="12" y="13"/>
                  </a:lnTo>
                  <a:lnTo>
                    <a:pt x="3" y="16"/>
                  </a:lnTo>
                  <a:lnTo>
                    <a:pt x="3" y="22"/>
                  </a:lnTo>
                  <a:lnTo>
                    <a:pt x="43" y="22"/>
                  </a:lnTo>
                  <a:lnTo>
                    <a:pt x="43" y="25"/>
                  </a:lnTo>
                  <a:close/>
                  <a:moveTo>
                    <a:pt x="43" y="22"/>
                  </a:moveTo>
                  <a:lnTo>
                    <a:pt x="18" y="22"/>
                  </a:lnTo>
                  <a:lnTo>
                    <a:pt x="18" y="2"/>
                  </a:lnTo>
                  <a:lnTo>
                    <a:pt x="21" y="2"/>
                  </a:lnTo>
                  <a:lnTo>
                    <a:pt x="21" y="19"/>
                  </a:lnTo>
                  <a:lnTo>
                    <a:pt x="43" y="19"/>
                  </a:lnTo>
                  <a:lnTo>
                    <a:pt x="43" y="22"/>
                  </a:lnTo>
                  <a:close/>
                  <a:moveTo>
                    <a:pt x="12" y="33"/>
                  </a:moveTo>
                  <a:lnTo>
                    <a:pt x="6" y="33"/>
                  </a:lnTo>
                  <a:lnTo>
                    <a:pt x="4" y="31"/>
                  </a:lnTo>
                  <a:lnTo>
                    <a:pt x="4" y="26"/>
                  </a:lnTo>
                  <a:lnTo>
                    <a:pt x="5" y="25"/>
                  </a:lnTo>
                  <a:lnTo>
                    <a:pt x="8" y="25"/>
                  </a:lnTo>
                  <a:lnTo>
                    <a:pt x="7" y="25"/>
                  </a:lnTo>
                  <a:lnTo>
                    <a:pt x="6" y="26"/>
                  </a:lnTo>
                  <a:lnTo>
                    <a:pt x="6" y="30"/>
                  </a:lnTo>
                  <a:lnTo>
                    <a:pt x="7" y="31"/>
                  </a:lnTo>
                  <a:lnTo>
                    <a:pt x="14" y="31"/>
                  </a:lnTo>
                  <a:lnTo>
                    <a:pt x="12" y="33"/>
                  </a:lnTo>
                  <a:close/>
                  <a:moveTo>
                    <a:pt x="14" y="31"/>
                  </a:moveTo>
                  <a:lnTo>
                    <a:pt x="11" y="31"/>
                  </a:lnTo>
                  <a:lnTo>
                    <a:pt x="13" y="30"/>
                  </a:lnTo>
                  <a:lnTo>
                    <a:pt x="13" y="26"/>
                  </a:lnTo>
                  <a:lnTo>
                    <a:pt x="12" y="25"/>
                  </a:lnTo>
                  <a:lnTo>
                    <a:pt x="11" y="25"/>
                  </a:lnTo>
                  <a:lnTo>
                    <a:pt x="14" y="25"/>
                  </a:lnTo>
                  <a:lnTo>
                    <a:pt x="14" y="26"/>
                  </a:lnTo>
                  <a:lnTo>
                    <a:pt x="15" y="26"/>
                  </a:lnTo>
                  <a:lnTo>
                    <a:pt x="15" y="31"/>
                  </a:lnTo>
                  <a:lnTo>
                    <a:pt x="14" y="31"/>
                  </a:lnTo>
                  <a:close/>
                  <a:moveTo>
                    <a:pt x="34" y="33"/>
                  </a:moveTo>
                  <a:lnTo>
                    <a:pt x="28" y="33"/>
                  </a:lnTo>
                  <a:lnTo>
                    <a:pt x="26" y="31"/>
                  </a:lnTo>
                  <a:lnTo>
                    <a:pt x="26" y="26"/>
                  </a:lnTo>
                  <a:lnTo>
                    <a:pt x="27" y="26"/>
                  </a:lnTo>
                  <a:lnTo>
                    <a:pt x="27" y="25"/>
                  </a:lnTo>
                  <a:lnTo>
                    <a:pt x="30" y="25"/>
                  </a:lnTo>
                  <a:lnTo>
                    <a:pt x="29" y="25"/>
                  </a:lnTo>
                  <a:lnTo>
                    <a:pt x="28" y="26"/>
                  </a:lnTo>
                  <a:lnTo>
                    <a:pt x="28" y="30"/>
                  </a:lnTo>
                  <a:lnTo>
                    <a:pt x="30" y="31"/>
                  </a:lnTo>
                  <a:lnTo>
                    <a:pt x="36" y="31"/>
                  </a:lnTo>
                  <a:lnTo>
                    <a:pt x="34" y="33"/>
                  </a:lnTo>
                  <a:close/>
                  <a:moveTo>
                    <a:pt x="36" y="31"/>
                  </a:moveTo>
                  <a:lnTo>
                    <a:pt x="33" y="31"/>
                  </a:lnTo>
                  <a:lnTo>
                    <a:pt x="35" y="30"/>
                  </a:lnTo>
                  <a:lnTo>
                    <a:pt x="35" y="26"/>
                  </a:lnTo>
                  <a:lnTo>
                    <a:pt x="34" y="25"/>
                  </a:lnTo>
                  <a:lnTo>
                    <a:pt x="33" y="25"/>
                  </a:lnTo>
                  <a:lnTo>
                    <a:pt x="36" y="25"/>
                  </a:lnTo>
                  <a:lnTo>
                    <a:pt x="36" y="26"/>
                  </a:lnTo>
                  <a:lnTo>
                    <a:pt x="37" y="26"/>
                  </a:lnTo>
                  <a:lnTo>
                    <a:pt x="37" y="31"/>
                  </a:lnTo>
                  <a:lnTo>
                    <a:pt x="36"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2" name="AutoShape 3541"/>
            <p:cNvSpPr>
              <a:spLocks/>
            </p:cNvSpPr>
            <p:nvPr/>
          </p:nvSpPr>
          <p:spPr bwMode="auto">
            <a:xfrm>
              <a:off x="7566" y="1242"/>
              <a:ext cx="16" cy="33"/>
            </a:xfrm>
            <a:custGeom>
              <a:avLst/>
              <a:gdLst>
                <a:gd name="T0" fmla="*/ 9 w 16"/>
                <a:gd name="T1" fmla="*/ 1245 h 33"/>
                <a:gd name="T2" fmla="*/ 5 w 16"/>
                <a:gd name="T3" fmla="*/ 1245 h 33"/>
                <a:gd name="T4" fmla="*/ 5 w 16"/>
                <a:gd name="T5" fmla="*/ 1242 h 33"/>
                <a:gd name="T6" fmla="*/ 9 w 16"/>
                <a:gd name="T7" fmla="*/ 1242 h 33"/>
                <a:gd name="T8" fmla="*/ 9 w 16"/>
                <a:gd name="T9" fmla="*/ 1245 h 33"/>
                <a:gd name="T10" fmla="*/ 15 w 16"/>
                <a:gd name="T11" fmla="*/ 1249 h 33"/>
                <a:gd name="T12" fmla="*/ 0 w 16"/>
                <a:gd name="T13" fmla="*/ 1249 h 33"/>
                <a:gd name="T14" fmla="*/ 0 w 16"/>
                <a:gd name="T15" fmla="*/ 1245 h 33"/>
                <a:gd name="T16" fmla="*/ 15 w 16"/>
                <a:gd name="T17" fmla="*/ 1245 h 33"/>
                <a:gd name="T18" fmla="*/ 15 w 16"/>
                <a:gd name="T19" fmla="*/ 1249 h 33"/>
                <a:gd name="T20" fmla="*/ 9 w 16"/>
                <a:gd name="T21" fmla="*/ 1266 h 33"/>
                <a:gd name="T22" fmla="*/ 5 w 16"/>
                <a:gd name="T23" fmla="*/ 1266 h 33"/>
                <a:gd name="T24" fmla="*/ 5 w 16"/>
                <a:gd name="T25" fmla="*/ 1249 h 33"/>
                <a:gd name="T26" fmla="*/ 9 w 16"/>
                <a:gd name="T27" fmla="*/ 1249 h 33"/>
                <a:gd name="T28" fmla="*/ 9 w 16"/>
                <a:gd name="T29" fmla="*/ 1266 h 33"/>
                <a:gd name="T30" fmla="*/ 15 w 16"/>
                <a:gd name="T31" fmla="*/ 1269 h 33"/>
                <a:gd name="T32" fmla="*/ 0 w 16"/>
                <a:gd name="T33" fmla="*/ 1269 h 33"/>
                <a:gd name="T34" fmla="*/ 0 w 16"/>
                <a:gd name="T35" fmla="*/ 1266 h 33"/>
                <a:gd name="T36" fmla="*/ 15 w 16"/>
                <a:gd name="T37" fmla="*/ 1266 h 33"/>
                <a:gd name="T38" fmla="*/ 15 w 16"/>
                <a:gd name="T39" fmla="*/ 1269 h 33"/>
                <a:gd name="T40" fmla="*/ 9 w 16"/>
                <a:gd name="T41" fmla="*/ 1275 h 33"/>
                <a:gd name="T42" fmla="*/ 5 w 16"/>
                <a:gd name="T43" fmla="*/ 1275 h 33"/>
                <a:gd name="T44" fmla="*/ 5 w 16"/>
                <a:gd name="T45" fmla="*/ 1269 h 33"/>
                <a:gd name="T46" fmla="*/ 9 w 16"/>
                <a:gd name="T47" fmla="*/ 1269 h 33"/>
                <a:gd name="T48" fmla="*/ 9 w 16"/>
                <a:gd name="T49" fmla="*/ 1275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33">
                  <a:moveTo>
                    <a:pt x="9" y="3"/>
                  </a:moveTo>
                  <a:lnTo>
                    <a:pt x="5" y="3"/>
                  </a:lnTo>
                  <a:lnTo>
                    <a:pt x="5" y="0"/>
                  </a:lnTo>
                  <a:lnTo>
                    <a:pt x="9" y="0"/>
                  </a:lnTo>
                  <a:lnTo>
                    <a:pt x="9" y="3"/>
                  </a:lnTo>
                  <a:close/>
                  <a:moveTo>
                    <a:pt x="15" y="7"/>
                  </a:moveTo>
                  <a:lnTo>
                    <a:pt x="0" y="7"/>
                  </a:lnTo>
                  <a:lnTo>
                    <a:pt x="0" y="3"/>
                  </a:lnTo>
                  <a:lnTo>
                    <a:pt x="15" y="3"/>
                  </a:lnTo>
                  <a:lnTo>
                    <a:pt x="15" y="7"/>
                  </a:lnTo>
                  <a:close/>
                  <a:moveTo>
                    <a:pt x="9" y="24"/>
                  </a:moveTo>
                  <a:lnTo>
                    <a:pt x="5" y="24"/>
                  </a:lnTo>
                  <a:lnTo>
                    <a:pt x="5" y="7"/>
                  </a:lnTo>
                  <a:lnTo>
                    <a:pt x="9" y="7"/>
                  </a:lnTo>
                  <a:lnTo>
                    <a:pt x="9" y="24"/>
                  </a:lnTo>
                  <a:close/>
                  <a:moveTo>
                    <a:pt x="15" y="27"/>
                  </a:moveTo>
                  <a:lnTo>
                    <a:pt x="0" y="27"/>
                  </a:lnTo>
                  <a:lnTo>
                    <a:pt x="0" y="24"/>
                  </a:lnTo>
                  <a:lnTo>
                    <a:pt x="15" y="24"/>
                  </a:lnTo>
                  <a:lnTo>
                    <a:pt x="15" y="27"/>
                  </a:lnTo>
                  <a:close/>
                  <a:moveTo>
                    <a:pt x="9" y="33"/>
                  </a:moveTo>
                  <a:lnTo>
                    <a:pt x="5" y="33"/>
                  </a:lnTo>
                  <a:lnTo>
                    <a:pt x="5" y="27"/>
                  </a:lnTo>
                  <a:lnTo>
                    <a:pt x="9" y="27"/>
                  </a:lnTo>
                  <a:lnTo>
                    <a:pt x="9" y="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3" name="AutoShape 3542"/>
            <p:cNvSpPr>
              <a:spLocks/>
            </p:cNvSpPr>
            <p:nvPr/>
          </p:nvSpPr>
          <p:spPr bwMode="auto">
            <a:xfrm>
              <a:off x="7274" y="1224"/>
              <a:ext cx="37" cy="42"/>
            </a:xfrm>
            <a:custGeom>
              <a:avLst/>
              <a:gdLst>
                <a:gd name="T0" fmla="*/ 24 w 37"/>
                <a:gd name="T1" fmla="*/ 1266 h 42"/>
                <a:gd name="T2" fmla="*/ 0 w 37"/>
                <a:gd name="T3" fmla="*/ 1266 h 42"/>
                <a:gd name="T4" fmla="*/ 0 w 37"/>
                <a:gd name="T5" fmla="*/ 1224 h 42"/>
                <a:gd name="T6" fmla="*/ 24 w 37"/>
                <a:gd name="T7" fmla="*/ 1224 h 42"/>
                <a:gd name="T8" fmla="*/ 24 w 37"/>
                <a:gd name="T9" fmla="*/ 1227 h 42"/>
                <a:gd name="T10" fmla="*/ 33 w 37"/>
                <a:gd name="T11" fmla="*/ 1227 h 42"/>
                <a:gd name="T12" fmla="*/ 33 w 37"/>
                <a:gd name="T13" fmla="*/ 1228 h 42"/>
                <a:gd name="T14" fmla="*/ 4 w 37"/>
                <a:gd name="T15" fmla="*/ 1228 h 42"/>
                <a:gd name="T16" fmla="*/ 4 w 37"/>
                <a:gd name="T17" fmla="*/ 1242 h 42"/>
                <a:gd name="T18" fmla="*/ 24 w 37"/>
                <a:gd name="T19" fmla="*/ 1242 h 42"/>
                <a:gd name="T20" fmla="*/ 24 w 37"/>
                <a:gd name="T21" fmla="*/ 1258 h 42"/>
                <a:gd name="T22" fmla="*/ 37 w 37"/>
                <a:gd name="T23" fmla="*/ 1258 h 42"/>
                <a:gd name="T24" fmla="*/ 37 w 37"/>
                <a:gd name="T25" fmla="*/ 1259 h 42"/>
                <a:gd name="T26" fmla="*/ 33 w 37"/>
                <a:gd name="T27" fmla="*/ 1259 h 42"/>
                <a:gd name="T28" fmla="*/ 33 w 37"/>
                <a:gd name="T29" fmla="*/ 1262 h 42"/>
                <a:gd name="T30" fmla="*/ 24 w 37"/>
                <a:gd name="T31" fmla="*/ 1262 h 42"/>
                <a:gd name="T32" fmla="*/ 24 w 37"/>
                <a:gd name="T33" fmla="*/ 1266 h 42"/>
                <a:gd name="T34" fmla="*/ 24 w 37"/>
                <a:gd name="T35" fmla="*/ 1242 h 42"/>
                <a:gd name="T36" fmla="*/ 20 w 37"/>
                <a:gd name="T37" fmla="*/ 1242 h 42"/>
                <a:gd name="T38" fmla="*/ 20 w 37"/>
                <a:gd name="T39" fmla="*/ 1228 h 42"/>
                <a:gd name="T40" fmla="*/ 33 w 37"/>
                <a:gd name="T41" fmla="*/ 1228 h 42"/>
                <a:gd name="T42" fmla="*/ 33 w 37"/>
                <a:gd name="T43" fmla="*/ 1230 h 42"/>
                <a:gd name="T44" fmla="*/ 37 w 37"/>
                <a:gd name="T45" fmla="*/ 1230 h 42"/>
                <a:gd name="T46" fmla="*/ 37 w 37"/>
                <a:gd name="T47" fmla="*/ 1231 h 42"/>
                <a:gd name="T48" fmla="*/ 24 w 37"/>
                <a:gd name="T49" fmla="*/ 1231 h 42"/>
                <a:gd name="T50" fmla="*/ 24 w 37"/>
                <a:gd name="T51" fmla="*/ 1242 h 42"/>
                <a:gd name="T52" fmla="*/ 37 w 37"/>
                <a:gd name="T53" fmla="*/ 1258 h 42"/>
                <a:gd name="T54" fmla="*/ 29 w 37"/>
                <a:gd name="T55" fmla="*/ 1258 h 42"/>
                <a:gd name="T56" fmla="*/ 29 w 37"/>
                <a:gd name="T57" fmla="*/ 1255 h 42"/>
                <a:gd name="T58" fmla="*/ 33 w 37"/>
                <a:gd name="T59" fmla="*/ 1255 h 42"/>
                <a:gd name="T60" fmla="*/ 33 w 37"/>
                <a:gd name="T61" fmla="*/ 1234 h 42"/>
                <a:gd name="T62" fmla="*/ 29 w 37"/>
                <a:gd name="T63" fmla="*/ 1234 h 42"/>
                <a:gd name="T64" fmla="*/ 29 w 37"/>
                <a:gd name="T65" fmla="*/ 1231 h 42"/>
                <a:gd name="T66" fmla="*/ 37 w 37"/>
                <a:gd name="T67" fmla="*/ 1231 h 42"/>
                <a:gd name="T68" fmla="*/ 37 w 37"/>
                <a:gd name="T69" fmla="*/ 1258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 h="42">
                  <a:moveTo>
                    <a:pt x="24" y="42"/>
                  </a:moveTo>
                  <a:lnTo>
                    <a:pt x="0" y="42"/>
                  </a:lnTo>
                  <a:lnTo>
                    <a:pt x="0" y="0"/>
                  </a:lnTo>
                  <a:lnTo>
                    <a:pt x="24" y="0"/>
                  </a:lnTo>
                  <a:lnTo>
                    <a:pt x="24" y="3"/>
                  </a:lnTo>
                  <a:lnTo>
                    <a:pt x="33" y="3"/>
                  </a:lnTo>
                  <a:lnTo>
                    <a:pt x="33" y="4"/>
                  </a:lnTo>
                  <a:lnTo>
                    <a:pt x="4" y="4"/>
                  </a:lnTo>
                  <a:lnTo>
                    <a:pt x="4" y="18"/>
                  </a:lnTo>
                  <a:lnTo>
                    <a:pt x="24" y="18"/>
                  </a:lnTo>
                  <a:lnTo>
                    <a:pt x="24" y="34"/>
                  </a:lnTo>
                  <a:lnTo>
                    <a:pt x="37" y="34"/>
                  </a:lnTo>
                  <a:lnTo>
                    <a:pt x="37" y="35"/>
                  </a:lnTo>
                  <a:lnTo>
                    <a:pt x="33" y="35"/>
                  </a:lnTo>
                  <a:lnTo>
                    <a:pt x="33" y="38"/>
                  </a:lnTo>
                  <a:lnTo>
                    <a:pt x="24" y="38"/>
                  </a:lnTo>
                  <a:lnTo>
                    <a:pt x="24" y="42"/>
                  </a:lnTo>
                  <a:close/>
                  <a:moveTo>
                    <a:pt x="24" y="18"/>
                  </a:moveTo>
                  <a:lnTo>
                    <a:pt x="20" y="18"/>
                  </a:lnTo>
                  <a:lnTo>
                    <a:pt x="20" y="4"/>
                  </a:lnTo>
                  <a:lnTo>
                    <a:pt x="33" y="4"/>
                  </a:lnTo>
                  <a:lnTo>
                    <a:pt x="33" y="6"/>
                  </a:lnTo>
                  <a:lnTo>
                    <a:pt x="37" y="6"/>
                  </a:lnTo>
                  <a:lnTo>
                    <a:pt x="37" y="7"/>
                  </a:lnTo>
                  <a:lnTo>
                    <a:pt x="24" y="7"/>
                  </a:lnTo>
                  <a:lnTo>
                    <a:pt x="24" y="18"/>
                  </a:lnTo>
                  <a:close/>
                  <a:moveTo>
                    <a:pt x="37" y="34"/>
                  </a:moveTo>
                  <a:lnTo>
                    <a:pt x="29" y="34"/>
                  </a:lnTo>
                  <a:lnTo>
                    <a:pt x="29" y="31"/>
                  </a:lnTo>
                  <a:lnTo>
                    <a:pt x="33" y="31"/>
                  </a:lnTo>
                  <a:lnTo>
                    <a:pt x="33" y="10"/>
                  </a:lnTo>
                  <a:lnTo>
                    <a:pt x="29" y="10"/>
                  </a:lnTo>
                  <a:lnTo>
                    <a:pt x="29" y="7"/>
                  </a:lnTo>
                  <a:lnTo>
                    <a:pt x="37" y="7"/>
                  </a:lnTo>
                  <a:lnTo>
                    <a:pt x="37"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4" name="AutoShape 3543"/>
            <p:cNvSpPr>
              <a:spLocks/>
            </p:cNvSpPr>
            <p:nvPr/>
          </p:nvSpPr>
          <p:spPr bwMode="auto">
            <a:xfrm>
              <a:off x="7262" y="1480"/>
              <a:ext cx="52" cy="42"/>
            </a:xfrm>
            <a:custGeom>
              <a:avLst/>
              <a:gdLst>
                <a:gd name="T0" fmla="*/ 33 w 52"/>
                <a:gd name="T1" fmla="*/ 1484 h 42"/>
                <a:gd name="T2" fmla="*/ 21 w 52"/>
                <a:gd name="T3" fmla="*/ 1484 h 42"/>
                <a:gd name="T4" fmla="*/ 21 w 52"/>
                <a:gd name="T5" fmla="*/ 1480 h 42"/>
                <a:gd name="T6" fmla="*/ 33 w 52"/>
                <a:gd name="T7" fmla="*/ 1480 h 42"/>
                <a:gd name="T8" fmla="*/ 33 w 52"/>
                <a:gd name="T9" fmla="*/ 1484 h 42"/>
                <a:gd name="T10" fmla="*/ 13 w 52"/>
                <a:gd name="T11" fmla="*/ 1516 h 42"/>
                <a:gd name="T12" fmla="*/ 0 w 52"/>
                <a:gd name="T13" fmla="*/ 1516 h 42"/>
                <a:gd name="T14" fmla="*/ 0 w 52"/>
                <a:gd name="T15" fmla="*/ 1512 h 42"/>
                <a:gd name="T16" fmla="*/ 10 w 52"/>
                <a:gd name="T17" fmla="*/ 1512 h 42"/>
                <a:gd name="T18" fmla="*/ 9 w 52"/>
                <a:gd name="T19" fmla="*/ 1510 h 42"/>
                <a:gd name="T20" fmla="*/ 9 w 52"/>
                <a:gd name="T21" fmla="*/ 1507 h 42"/>
                <a:gd name="T22" fmla="*/ 9 w 52"/>
                <a:gd name="T23" fmla="*/ 1496 h 42"/>
                <a:gd name="T24" fmla="*/ 16 w 52"/>
                <a:gd name="T25" fmla="*/ 1489 h 42"/>
                <a:gd name="T26" fmla="*/ 25 w 52"/>
                <a:gd name="T27" fmla="*/ 1488 h 42"/>
                <a:gd name="T28" fmla="*/ 25 w 52"/>
                <a:gd name="T29" fmla="*/ 1484 h 42"/>
                <a:gd name="T30" fmla="*/ 28 w 52"/>
                <a:gd name="T31" fmla="*/ 1484 h 42"/>
                <a:gd name="T32" fmla="*/ 28 w 52"/>
                <a:gd name="T33" fmla="*/ 1488 h 42"/>
                <a:gd name="T34" fmla="*/ 37 w 52"/>
                <a:gd name="T35" fmla="*/ 1489 h 42"/>
                <a:gd name="T36" fmla="*/ 39 w 52"/>
                <a:gd name="T37" fmla="*/ 1491 h 42"/>
                <a:gd name="T38" fmla="*/ 19 w 52"/>
                <a:gd name="T39" fmla="*/ 1491 h 42"/>
                <a:gd name="T40" fmla="*/ 13 w 52"/>
                <a:gd name="T41" fmla="*/ 1497 h 42"/>
                <a:gd name="T42" fmla="*/ 13 w 52"/>
                <a:gd name="T43" fmla="*/ 1512 h 42"/>
                <a:gd name="T44" fmla="*/ 16 w 52"/>
                <a:gd name="T45" fmla="*/ 1515 h 42"/>
                <a:gd name="T46" fmla="*/ 13 w 52"/>
                <a:gd name="T47" fmla="*/ 1515 h 42"/>
                <a:gd name="T48" fmla="*/ 13 w 52"/>
                <a:gd name="T49" fmla="*/ 1516 h 42"/>
                <a:gd name="T50" fmla="*/ 37 w 52"/>
                <a:gd name="T51" fmla="*/ 1519 h 42"/>
                <a:gd name="T52" fmla="*/ 34 w 52"/>
                <a:gd name="T53" fmla="*/ 1519 h 42"/>
                <a:gd name="T54" fmla="*/ 40 w 52"/>
                <a:gd name="T55" fmla="*/ 1512 h 42"/>
                <a:gd name="T56" fmla="*/ 40 w 52"/>
                <a:gd name="T57" fmla="*/ 1497 h 42"/>
                <a:gd name="T58" fmla="*/ 34 w 52"/>
                <a:gd name="T59" fmla="*/ 1491 h 42"/>
                <a:gd name="T60" fmla="*/ 39 w 52"/>
                <a:gd name="T61" fmla="*/ 1491 h 42"/>
                <a:gd name="T62" fmla="*/ 43 w 52"/>
                <a:gd name="T63" fmla="*/ 1496 h 42"/>
                <a:gd name="T64" fmla="*/ 44 w 52"/>
                <a:gd name="T65" fmla="*/ 1507 h 42"/>
                <a:gd name="T66" fmla="*/ 43 w 52"/>
                <a:gd name="T67" fmla="*/ 1510 h 42"/>
                <a:gd name="T68" fmla="*/ 42 w 52"/>
                <a:gd name="T69" fmla="*/ 1512 h 42"/>
                <a:gd name="T70" fmla="*/ 52 w 52"/>
                <a:gd name="T71" fmla="*/ 1512 h 42"/>
                <a:gd name="T72" fmla="*/ 52 w 52"/>
                <a:gd name="T73" fmla="*/ 1515 h 42"/>
                <a:gd name="T74" fmla="*/ 40 w 52"/>
                <a:gd name="T75" fmla="*/ 1515 h 42"/>
                <a:gd name="T76" fmla="*/ 37 w 52"/>
                <a:gd name="T77" fmla="*/ 1519 h 42"/>
                <a:gd name="T78" fmla="*/ 32 w 52"/>
                <a:gd name="T79" fmla="*/ 1522 h 42"/>
                <a:gd name="T80" fmla="*/ 21 w 52"/>
                <a:gd name="T81" fmla="*/ 1522 h 42"/>
                <a:gd name="T82" fmla="*/ 16 w 52"/>
                <a:gd name="T83" fmla="*/ 1520 h 42"/>
                <a:gd name="T84" fmla="*/ 13 w 52"/>
                <a:gd name="T85" fmla="*/ 1515 h 42"/>
                <a:gd name="T86" fmla="*/ 16 w 52"/>
                <a:gd name="T87" fmla="*/ 1515 h 42"/>
                <a:gd name="T88" fmla="*/ 19 w 52"/>
                <a:gd name="T89" fmla="*/ 1519 h 42"/>
                <a:gd name="T90" fmla="*/ 37 w 52"/>
                <a:gd name="T91" fmla="*/ 1519 h 42"/>
                <a:gd name="T92" fmla="*/ 37 w 52"/>
                <a:gd name="T93" fmla="*/ 1520 h 42"/>
                <a:gd name="T94" fmla="*/ 32 w 52"/>
                <a:gd name="T95" fmla="*/ 1522 h 42"/>
                <a:gd name="T96" fmla="*/ 52 w 52"/>
                <a:gd name="T97" fmla="*/ 1516 h 42"/>
                <a:gd name="T98" fmla="*/ 40 w 52"/>
                <a:gd name="T99" fmla="*/ 1516 h 42"/>
                <a:gd name="T100" fmla="*/ 40 w 52"/>
                <a:gd name="T101" fmla="*/ 1515 h 42"/>
                <a:gd name="T102" fmla="*/ 52 w 52"/>
                <a:gd name="T103" fmla="*/ 1515 h 42"/>
                <a:gd name="T104" fmla="*/ 52 w 52"/>
                <a:gd name="T105" fmla="*/ 1516 h 42"/>
                <a:gd name="T106" fmla="*/ 8 w 52"/>
                <a:gd name="T107" fmla="*/ 1520 h 42"/>
                <a:gd name="T108" fmla="*/ 4 w 52"/>
                <a:gd name="T109" fmla="*/ 1520 h 42"/>
                <a:gd name="T110" fmla="*/ 4 w 52"/>
                <a:gd name="T111" fmla="*/ 1516 h 42"/>
                <a:gd name="T112" fmla="*/ 8 w 52"/>
                <a:gd name="T113" fmla="*/ 1516 h 42"/>
                <a:gd name="T114" fmla="*/ 8 w 52"/>
                <a:gd name="T115" fmla="*/ 1520 h 42"/>
                <a:gd name="T116" fmla="*/ 47 w 52"/>
                <a:gd name="T117" fmla="*/ 1520 h 42"/>
                <a:gd name="T118" fmla="*/ 44 w 52"/>
                <a:gd name="T119" fmla="*/ 1520 h 42"/>
                <a:gd name="T120" fmla="*/ 44 w 52"/>
                <a:gd name="T121" fmla="*/ 1516 h 42"/>
                <a:gd name="T122" fmla="*/ 47 w 52"/>
                <a:gd name="T123" fmla="*/ 1516 h 42"/>
                <a:gd name="T124" fmla="*/ 47 w 52"/>
                <a:gd name="T125" fmla="*/ 152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 h="42">
                  <a:moveTo>
                    <a:pt x="33" y="4"/>
                  </a:moveTo>
                  <a:lnTo>
                    <a:pt x="21" y="4"/>
                  </a:lnTo>
                  <a:lnTo>
                    <a:pt x="21" y="0"/>
                  </a:lnTo>
                  <a:lnTo>
                    <a:pt x="33" y="0"/>
                  </a:lnTo>
                  <a:lnTo>
                    <a:pt x="33" y="4"/>
                  </a:lnTo>
                  <a:close/>
                  <a:moveTo>
                    <a:pt x="13" y="36"/>
                  </a:moveTo>
                  <a:lnTo>
                    <a:pt x="0" y="36"/>
                  </a:lnTo>
                  <a:lnTo>
                    <a:pt x="0" y="32"/>
                  </a:lnTo>
                  <a:lnTo>
                    <a:pt x="10" y="32"/>
                  </a:lnTo>
                  <a:lnTo>
                    <a:pt x="9" y="30"/>
                  </a:lnTo>
                  <a:lnTo>
                    <a:pt x="9" y="27"/>
                  </a:lnTo>
                  <a:lnTo>
                    <a:pt x="9" y="16"/>
                  </a:lnTo>
                  <a:lnTo>
                    <a:pt x="16" y="9"/>
                  </a:lnTo>
                  <a:lnTo>
                    <a:pt x="25" y="8"/>
                  </a:lnTo>
                  <a:lnTo>
                    <a:pt x="25" y="4"/>
                  </a:lnTo>
                  <a:lnTo>
                    <a:pt x="28" y="4"/>
                  </a:lnTo>
                  <a:lnTo>
                    <a:pt x="28" y="8"/>
                  </a:lnTo>
                  <a:lnTo>
                    <a:pt x="37" y="9"/>
                  </a:lnTo>
                  <a:lnTo>
                    <a:pt x="39" y="11"/>
                  </a:lnTo>
                  <a:lnTo>
                    <a:pt x="19" y="11"/>
                  </a:lnTo>
                  <a:lnTo>
                    <a:pt x="13" y="17"/>
                  </a:lnTo>
                  <a:lnTo>
                    <a:pt x="13" y="32"/>
                  </a:lnTo>
                  <a:lnTo>
                    <a:pt x="16" y="35"/>
                  </a:lnTo>
                  <a:lnTo>
                    <a:pt x="13" y="35"/>
                  </a:lnTo>
                  <a:lnTo>
                    <a:pt x="13" y="36"/>
                  </a:lnTo>
                  <a:close/>
                  <a:moveTo>
                    <a:pt x="37" y="39"/>
                  </a:moveTo>
                  <a:lnTo>
                    <a:pt x="34" y="39"/>
                  </a:lnTo>
                  <a:lnTo>
                    <a:pt x="40" y="32"/>
                  </a:lnTo>
                  <a:lnTo>
                    <a:pt x="40" y="17"/>
                  </a:lnTo>
                  <a:lnTo>
                    <a:pt x="34" y="11"/>
                  </a:lnTo>
                  <a:lnTo>
                    <a:pt x="39" y="11"/>
                  </a:lnTo>
                  <a:lnTo>
                    <a:pt x="43" y="16"/>
                  </a:lnTo>
                  <a:lnTo>
                    <a:pt x="44" y="27"/>
                  </a:lnTo>
                  <a:lnTo>
                    <a:pt x="43" y="30"/>
                  </a:lnTo>
                  <a:lnTo>
                    <a:pt x="42" y="32"/>
                  </a:lnTo>
                  <a:lnTo>
                    <a:pt x="52" y="32"/>
                  </a:lnTo>
                  <a:lnTo>
                    <a:pt x="52" y="35"/>
                  </a:lnTo>
                  <a:lnTo>
                    <a:pt x="40" y="35"/>
                  </a:lnTo>
                  <a:lnTo>
                    <a:pt x="37" y="39"/>
                  </a:lnTo>
                  <a:close/>
                  <a:moveTo>
                    <a:pt x="32" y="42"/>
                  </a:moveTo>
                  <a:lnTo>
                    <a:pt x="21" y="42"/>
                  </a:lnTo>
                  <a:lnTo>
                    <a:pt x="16" y="40"/>
                  </a:lnTo>
                  <a:lnTo>
                    <a:pt x="13" y="35"/>
                  </a:lnTo>
                  <a:lnTo>
                    <a:pt x="16" y="35"/>
                  </a:lnTo>
                  <a:lnTo>
                    <a:pt x="19" y="39"/>
                  </a:lnTo>
                  <a:lnTo>
                    <a:pt x="37" y="39"/>
                  </a:lnTo>
                  <a:lnTo>
                    <a:pt x="37" y="40"/>
                  </a:lnTo>
                  <a:lnTo>
                    <a:pt x="32" y="42"/>
                  </a:lnTo>
                  <a:close/>
                  <a:moveTo>
                    <a:pt x="52" y="36"/>
                  </a:moveTo>
                  <a:lnTo>
                    <a:pt x="40" y="36"/>
                  </a:lnTo>
                  <a:lnTo>
                    <a:pt x="40" y="35"/>
                  </a:lnTo>
                  <a:lnTo>
                    <a:pt x="52" y="35"/>
                  </a:lnTo>
                  <a:lnTo>
                    <a:pt x="52" y="36"/>
                  </a:lnTo>
                  <a:close/>
                  <a:moveTo>
                    <a:pt x="8" y="40"/>
                  </a:moveTo>
                  <a:lnTo>
                    <a:pt x="4" y="40"/>
                  </a:lnTo>
                  <a:lnTo>
                    <a:pt x="4" y="36"/>
                  </a:lnTo>
                  <a:lnTo>
                    <a:pt x="8" y="36"/>
                  </a:lnTo>
                  <a:lnTo>
                    <a:pt x="8" y="40"/>
                  </a:lnTo>
                  <a:close/>
                  <a:moveTo>
                    <a:pt x="47" y="40"/>
                  </a:moveTo>
                  <a:lnTo>
                    <a:pt x="44" y="40"/>
                  </a:lnTo>
                  <a:lnTo>
                    <a:pt x="44" y="36"/>
                  </a:lnTo>
                  <a:lnTo>
                    <a:pt x="47" y="36"/>
                  </a:lnTo>
                  <a:lnTo>
                    <a:pt x="4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5" name="AutoShape 3544"/>
            <p:cNvSpPr>
              <a:spLocks/>
            </p:cNvSpPr>
            <p:nvPr/>
          </p:nvSpPr>
          <p:spPr bwMode="auto">
            <a:xfrm>
              <a:off x="7515" y="1480"/>
              <a:ext cx="52" cy="42"/>
            </a:xfrm>
            <a:custGeom>
              <a:avLst/>
              <a:gdLst>
                <a:gd name="T0" fmla="*/ 33 w 52"/>
                <a:gd name="T1" fmla="*/ 1484 h 42"/>
                <a:gd name="T2" fmla="*/ 21 w 52"/>
                <a:gd name="T3" fmla="*/ 1484 h 42"/>
                <a:gd name="T4" fmla="*/ 21 w 52"/>
                <a:gd name="T5" fmla="*/ 1480 h 42"/>
                <a:gd name="T6" fmla="*/ 33 w 52"/>
                <a:gd name="T7" fmla="*/ 1480 h 42"/>
                <a:gd name="T8" fmla="*/ 33 w 52"/>
                <a:gd name="T9" fmla="*/ 1484 h 42"/>
                <a:gd name="T10" fmla="*/ 12 w 52"/>
                <a:gd name="T11" fmla="*/ 1516 h 42"/>
                <a:gd name="T12" fmla="*/ 0 w 52"/>
                <a:gd name="T13" fmla="*/ 1516 h 42"/>
                <a:gd name="T14" fmla="*/ 0 w 52"/>
                <a:gd name="T15" fmla="*/ 1512 h 42"/>
                <a:gd name="T16" fmla="*/ 10 w 52"/>
                <a:gd name="T17" fmla="*/ 1512 h 42"/>
                <a:gd name="T18" fmla="*/ 9 w 52"/>
                <a:gd name="T19" fmla="*/ 1510 h 42"/>
                <a:gd name="T20" fmla="*/ 9 w 52"/>
                <a:gd name="T21" fmla="*/ 1507 h 42"/>
                <a:gd name="T22" fmla="*/ 9 w 52"/>
                <a:gd name="T23" fmla="*/ 1496 h 42"/>
                <a:gd name="T24" fmla="*/ 16 w 52"/>
                <a:gd name="T25" fmla="*/ 1489 h 42"/>
                <a:gd name="T26" fmla="*/ 24 w 52"/>
                <a:gd name="T27" fmla="*/ 1488 h 42"/>
                <a:gd name="T28" fmla="*/ 24 w 52"/>
                <a:gd name="T29" fmla="*/ 1484 h 42"/>
                <a:gd name="T30" fmla="*/ 28 w 52"/>
                <a:gd name="T31" fmla="*/ 1484 h 42"/>
                <a:gd name="T32" fmla="*/ 28 w 52"/>
                <a:gd name="T33" fmla="*/ 1488 h 42"/>
                <a:gd name="T34" fmla="*/ 37 w 52"/>
                <a:gd name="T35" fmla="*/ 1489 h 42"/>
                <a:gd name="T36" fmla="*/ 39 w 52"/>
                <a:gd name="T37" fmla="*/ 1491 h 42"/>
                <a:gd name="T38" fmla="*/ 19 w 52"/>
                <a:gd name="T39" fmla="*/ 1491 h 42"/>
                <a:gd name="T40" fmla="*/ 12 w 52"/>
                <a:gd name="T41" fmla="*/ 1497 h 42"/>
                <a:gd name="T42" fmla="*/ 12 w 52"/>
                <a:gd name="T43" fmla="*/ 1512 h 42"/>
                <a:gd name="T44" fmla="*/ 15 w 52"/>
                <a:gd name="T45" fmla="*/ 1515 h 42"/>
                <a:gd name="T46" fmla="*/ 12 w 52"/>
                <a:gd name="T47" fmla="*/ 1515 h 42"/>
                <a:gd name="T48" fmla="*/ 12 w 52"/>
                <a:gd name="T49" fmla="*/ 1516 h 42"/>
                <a:gd name="T50" fmla="*/ 37 w 52"/>
                <a:gd name="T51" fmla="*/ 1519 h 42"/>
                <a:gd name="T52" fmla="*/ 34 w 52"/>
                <a:gd name="T53" fmla="*/ 1519 h 42"/>
                <a:gd name="T54" fmla="*/ 40 w 52"/>
                <a:gd name="T55" fmla="*/ 1512 h 42"/>
                <a:gd name="T56" fmla="*/ 40 w 52"/>
                <a:gd name="T57" fmla="*/ 1497 h 42"/>
                <a:gd name="T58" fmla="*/ 34 w 52"/>
                <a:gd name="T59" fmla="*/ 1491 h 42"/>
                <a:gd name="T60" fmla="*/ 39 w 52"/>
                <a:gd name="T61" fmla="*/ 1491 h 42"/>
                <a:gd name="T62" fmla="*/ 43 w 52"/>
                <a:gd name="T63" fmla="*/ 1496 h 42"/>
                <a:gd name="T64" fmla="*/ 43 w 52"/>
                <a:gd name="T65" fmla="*/ 1507 h 42"/>
                <a:gd name="T66" fmla="*/ 43 w 52"/>
                <a:gd name="T67" fmla="*/ 1510 h 42"/>
                <a:gd name="T68" fmla="*/ 42 w 52"/>
                <a:gd name="T69" fmla="*/ 1512 h 42"/>
                <a:gd name="T70" fmla="*/ 52 w 52"/>
                <a:gd name="T71" fmla="*/ 1512 h 42"/>
                <a:gd name="T72" fmla="*/ 52 w 52"/>
                <a:gd name="T73" fmla="*/ 1515 h 42"/>
                <a:gd name="T74" fmla="*/ 40 w 52"/>
                <a:gd name="T75" fmla="*/ 1515 h 42"/>
                <a:gd name="T76" fmla="*/ 37 w 52"/>
                <a:gd name="T77" fmla="*/ 1519 h 42"/>
                <a:gd name="T78" fmla="*/ 32 w 52"/>
                <a:gd name="T79" fmla="*/ 1522 h 42"/>
                <a:gd name="T80" fmla="*/ 21 w 52"/>
                <a:gd name="T81" fmla="*/ 1522 h 42"/>
                <a:gd name="T82" fmla="*/ 16 w 52"/>
                <a:gd name="T83" fmla="*/ 1520 h 42"/>
                <a:gd name="T84" fmla="*/ 12 w 52"/>
                <a:gd name="T85" fmla="*/ 1515 h 42"/>
                <a:gd name="T86" fmla="*/ 15 w 52"/>
                <a:gd name="T87" fmla="*/ 1515 h 42"/>
                <a:gd name="T88" fmla="*/ 19 w 52"/>
                <a:gd name="T89" fmla="*/ 1519 h 42"/>
                <a:gd name="T90" fmla="*/ 37 w 52"/>
                <a:gd name="T91" fmla="*/ 1519 h 42"/>
                <a:gd name="T92" fmla="*/ 37 w 52"/>
                <a:gd name="T93" fmla="*/ 1520 h 42"/>
                <a:gd name="T94" fmla="*/ 32 w 52"/>
                <a:gd name="T95" fmla="*/ 1522 h 42"/>
                <a:gd name="T96" fmla="*/ 52 w 52"/>
                <a:gd name="T97" fmla="*/ 1516 h 42"/>
                <a:gd name="T98" fmla="*/ 40 w 52"/>
                <a:gd name="T99" fmla="*/ 1516 h 42"/>
                <a:gd name="T100" fmla="*/ 40 w 52"/>
                <a:gd name="T101" fmla="*/ 1515 h 42"/>
                <a:gd name="T102" fmla="*/ 52 w 52"/>
                <a:gd name="T103" fmla="*/ 1515 h 42"/>
                <a:gd name="T104" fmla="*/ 52 w 52"/>
                <a:gd name="T105" fmla="*/ 1516 h 42"/>
                <a:gd name="T106" fmla="*/ 8 w 52"/>
                <a:gd name="T107" fmla="*/ 1520 h 42"/>
                <a:gd name="T108" fmla="*/ 4 w 52"/>
                <a:gd name="T109" fmla="*/ 1520 h 42"/>
                <a:gd name="T110" fmla="*/ 4 w 52"/>
                <a:gd name="T111" fmla="*/ 1516 h 42"/>
                <a:gd name="T112" fmla="*/ 8 w 52"/>
                <a:gd name="T113" fmla="*/ 1516 h 42"/>
                <a:gd name="T114" fmla="*/ 8 w 52"/>
                <a:gd name="T115" fmla="*/ 1520 h 42"/>
                <a:gd name="T116" fmla="*/ 47 w 52"/>
                <a:gd name="T117" fmla="*/ 1520 h 42"/>
                <a:gd name="T118" fmla="*/ 44 w 52"/>
                <a:gd name="T119" fmla="*/ 1520 h 42"/>
                <a:gd name="T120" fmla="*/ 44 w 52"/>
                <a:gd name="T121" fmla="*/ 1516 h 42"/>
                <a:gd name="T122" fmla="*/ 47 w 52"/>
                <a:gd name="T123" fmla="*/ 1516 h 42"/>
                <a:gd name="T124" fmla="*/ 47 w 52"/>
                <a:gd name="T125" fmla="*/ 152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 h="42">
                  <a:moveTo>
                    <a:pt x="33" y="4"/>
                  </a:moveTo>
                  <a:lnTo>
                    <a:pt x="21" y="4"/>
                  </a:lnTo>
                  <a:lnTo>
                    <a:pt x="21" y="0"/>
                  </a:lnTo>
                  <a:lnTo>
                    <a:pt x="33" y="0"/>
                  </a:lnTo>
                  <a:lnTo>
                    <a:pt x="33" y="4"/>
                  </a:lnTo>
                  <a:close/>
                  <a:moveTo>
                    <a:pt x="12" y="36"/>
                  </a:moveTo>
                  <a:lnTo>
                    <a:pt x="0" y="36"/>
                  </a:lnTo>
                  <a:lnTo>
                    <a:pt x="0" y="32"/>
                  </a:lnTo>
                  <a:lnTo>
                    <a:pt x="10" y="32"/>
                  </a:lnTo>
                  <a:lnTo>
                    <a:pt x="9" y="30"/>
                  </a:lnTo>
                  <a:lnTo>
                    <a:pt x="9" y="27"/>
                  </a:lnTo>
                  <a:lnTo>
                    <a:pt x="9" y="16"/>
                  </a:lnTo>
                  <a:lnTo>
                    <a:pt x="16" y="9"/>
                  </a:lnTo>
                  <a:lnTo>
                    <a:pt x="24" y="8"/>
                  </a:lnTo>
                  <a:lnTo>
                    <a:pt x="24" y="4"/>
                  </a:lnTo>
                  <a:lnTo>
                    <a:pt x="28" y="4"/>
                  </a:lnTo>
                  <a:lnTo>
                    <a:pt x="28" y="8"/>
                  </a:lnTo>
                  <a:lnTo>
                    <a:pt x="37" y="9"/>
                  </a:lnTo>
                  <a:lnTo>
                    <a:pt x="39" y="11"/>
                  </a:lnTo>
                  <a:lnTo>
                    <a:pt x="19" y="11"/>
                  </a:lnTo>
                  <a:lnTo>
                    <a:pt x="12" y="17"/>
                  </a:lnTo>
                  <a:lnTo>
                    <a:pt x="12" y="32"/>
                  </a:lnTo>
                  <a:lnTo>
                    <a:pt x="15" y="35"/>
                  </a:lnTo>
                  <a:lnTo>
                    <a:pt x="12" y="35"/>
                  </a:lnTo>
                  <a:lnTo>
                    <a:pt x="12" y="36"/>
                  </a:lnTo>
                  <a:close/>
                  <a:moveTo>
                    <a:pt x="37" y="39"/>
                  </a:moveTo>
                  <a:lnTo>
                    <a:pt x="34" y="39"/>
                  </a:lnTo>
                  <a:lnTo>
                    <a:pt x="40" y="32"/>
                  </a:lnTo>
                  <a:lnTo>
                    <a:pt x="40" y="17"/>
                  </a:lnTo>
                  <a:lnTo>
                    <a:pt x="34" y="11"/>
                  </a:lnTo>
                  <a:lnTo>
                    <a:pt x="39" y="11"/>
                  </a:lnTo>
                  <a:lnTo>
                    <a:pt x="43" y="16"/>
                  </a:lnTo>
                  <a:lnTo>
                    <a:pt x="43" y="27"/>
                  </a:lnTo>
                  <a:lnTo>
                    <a:pt x="43" y="30"/>
                  </a:lnTo>
                  <a:lnTo>
                    <a:pt x="42" y="32"/>
                  </a:lnTo>
                  <a:lnTo>
                    <a:pt x="52" y="32"/>
                  </a:lnTo>
                  <a:lnTo>
                    <a:pt x="52" y="35"/>
                  </a:lnTo>
                  <a:lnTo>
                    <a:pt x="40" y="35"/>
                  </a:lnTo>
                  <a:lnTo>
                    <a:pt x="37" y="39"/>
                  </a:lnTo>
                  <a:close/>
                  <a:moveTo>
                    <a:pt x="32" y="42"/>
                  </a:moveTo>
                  <a:lnTo>
                    <a:pt x="21" y="42"/>
                  </a:lnTo>
                  <a:lnTo>
                    <a:pt x="16" y="40"/>
                  </a:lnTo>
                  <a:lnTo>
                    <a:pt x="12" y="35"/>
                  </a:lnTo>
                  <a:lnTo>
                    <a:pt x="15" y="35"/>
                  </a:lnTo>
                  <a:lnTo>
                    <a:pt x="19" y="39"/>
                  </a:lnTo>
                  <a:lnTo>
                    <a:pt x="37" y="39"/>
                  </a:lnTo>
                  <a:lnTo>
                    <a:pt x="37" y="40"/>
                  </a:lnTo>
                  <a:lnTo>
                    <a:pt x="32" y="42"/>
                  </a:lnTo>
                  <a:close/>
                  <a:moveTo>
                    <a:pt x="52" y="36"/>
                  </a:moveTo>
                  <a:lnTo>
                    <a:pt x="40" y="36"/>
                  </a:lnTo>
                  <a:lnTo>
                    <a:pt x="40" y="35"/>
                  </a:lnTo>
                  <a:lnTo>
                    <a:pt x="52" y="35"/>
                  </a:lnTo>
                  <a:lnTo>
                    <a:pt x="52" y="36"/>
                  </a:lnTo>
                  <a:close/>
                  <a:moveTo>
                    <a:pt x="8" y="40"/>
                  </a:moveTo>
                  <a:lnTo>
                    <a:pt x="4" y="40"/>
                  </a:lnTo>
                  <a:lnTo>
                    <a:pt x="4" y="36"/>
                  </a:lnTo>
                  <a:lnTo>
                    <a:pt x="8" y="36"/>
                  </a:lnTo>
                  <a:lnTo>
                    <a:pt x="8" y="40"/>
                  </a:lnTo>
                  <a:close/>
                  <a:moveTo>
                    <a:pt x="47" y="40"/>
                  </a:moveTo>
                  <a:lnTo>
                    <a:pt x="44" y="40"/>
                  </a:lnTo>
                  <a:lnTo>
                    <a:pt x="44" y="36"/>
                  </a:lnTo>
                  <a:lnTo>
                    <a:pt x="47" y="36"/>
                  </a:lnTo>
                  <a:lnTo>
                    <a:pt x="4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6" name="Freeform 3545"/>
            <p:cNvSpPr>
              <a:spLocks/>
            </p:cNvSpPr>
            <p:nvPr/>
          </p:nvSpPr>
          <p:spPr bwMode="auto">
            <a:xfrm>
              <a:off x="7284" y="1497"/>
              <a:ext cx="10" cy="14"/>
            </a:xfrm>
            <a:custGeom>
              <a:avLst/>
              <a:gdLst>
                <a:gd name="T0" fmla="*/ 4 w 10"/>
                <a:gd name="T1" fmla="*/ 1512 h 14"/>
                <a:gd name="T2" fmla="*/ 0 w 10"/>
                <a:gd name="T3" fmla="*/ 1512 h 14"/>
                <a:gd name="T4" fmla="*/ 0 w 10"/>
                <a:gd name="T5" fmla="*/ 1498 h 14"/>
                <a:gd name="T6" fmla="*/ 10 w 10"/>
                <a:gd name="T7" fmla="*/ 1498 h 14"/>
                <a:gd name="T8" fmla="*/ 10 w 10"/>
                <a:gd name="T9" fmla="*/ 1500 h 14"/>
                <a:gd name="T10" fmla="*/ 4 w 10"/>
                <a:gd name="T11" fmla="*/ 1500 h 14"/>
                <a:gd name="T12" fmla="*/ 4 w 10"/>
                <a:gd name="T13" fmla="*/ 1503 h 14"/>
                <a:gd name="T14" fmla="*/ 10 w 10"/>
                <a:gd name="T15" fmla="*/ 1503 h 14"/>
                <a:gd name="T16" fmla="*/ 10 w 10"/>
                <a:gd name="T17" fmla="*/ 1506 h 14"/>
                <a:gd name="T18" fmla="*/ 4 w 10"/>
                <a:gd name="T19" fmla="*/ 1506 h 14"/>
                <a:gd name="T20" fmla="*/ 4 w 10"/>
                <a:gd name="T21" fmla="*/ 1512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4">
                  <a:moveTo>
                    <a:pt x="4" y="14"/>
                  </a:moveTo>
                  <a:lnTo>
                    <a:pt x="0" y="14"/>
                  </a:lnTo>
                  <a:lnTo>
                    <a:pt x="0" y="0"/>
                  </a:lnTo>
                  <a:lnTo>
                    <a:pt x="10" y="0"/>
                  </a:lnTo>
                  <a:lnTo>
                    <a:pt x="10" y="2"/>
                  </a:lnTo>
                  <a:lnTo>
                    <a:pt x="4" y="2"/>
                  </a:lnTo>
                  <a:lnTo>
                    <a:pt x="4" y="5"/>
                  </a:lnTo>
                  <a:lnTo>
                    <a:pt x="10" y="5"/>
                  </a:lnTo>
                  <a:lnTo>
                    <a:pt x="10" y="8"/>
                  </a:lnTo>
                  <a:lnTo>
                    <a:pt x="4" y="8"/>
                  </a:lnTo>
                  <a:lnTo>
                    <a:pt x="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AutoShape 3546"/>
            <p:cNvSpPr>
              <a:spLocks/>
            </p:cNvSpPr>
            <p:nvPr/>
          </p:nvSpPr>
          <p:spPr bwMode="auto">
            <a:xfrm>
              <a:off x="7536" y="1498"/>
              <a:ext cx="13" cy="14"/>
            </a:xfrm>
            <a:custGeom>
              <a:avLst/>
              <a:gdLst>
                <a:gd name="T0" fmla="*/ 3 w 13"/>
                <a:gd name="T1" fmla="*/ 1512 h 14"/>
                <a:gd name="T2" fmla="*/ 0 w 13"/>
                <a:gd name="T3" fmla="*/ 1512 h 14"/>
                <a:gd name="T4" fmla="*/ 0 w 13"/>
                <a:gd name="T5" fmla="*/ 1499 h 14"/>
                <a:gd name="T6" fmla="*/ 9 w 13"/>
                <a:gd name="T7" fmla="*/ 1499 h 14"/>
                <a:gd name="T8" fmla="*/ 10 w 13"/>
                <a:gd name="T9" fmla="*/ 1501 h 14"/>
                <a:gd name="T10" fmla="*/ 10 w 13"/>
                <a:gd name="T11" fmla="*/ 1501 h 14"/>
                <a:gd name="T12" fmla="*/ 3 w 13"/>
                <a:gd name="T13" fmla="*/ 1501 h 14"/>
                <a:gd name="T14" fmla="*/ 3 w 13"/>
                <a:gd name="T15" fmla="*/ 1504 h 14"/>
                <a:gd name="T16" fmla="*/ 10 w 13"/>
                <a:gd name="T17" fmla="*/ 1504 h 14"/>
                <a:gd name="T18" fmla="*/ 10 w 13"/>
                <a:gd name="T19" fmla="*/ 1505 h 14"/>
                <a:gd name="T20" fmla="*/ 8 w 13"/>
                <a:gd name="T21" fmla="*/ 1506 h 14"/>
                <a:gd name="T22" fmla="*/ 9 w 13"/>
                <a:gd name="T23" fmla="*/ 1507 h 14"/>
                <a:gd name="T24" fmla="*/ 9 w 13"/>
                <a:gd name="T25" fmla="*/ 1507 h 14"/>
                <a:gd name="T26" fmla="*/ 3 w 13"/>
                <a:gd name="T27" fmla="*/ 1507 h 14"/>
                <a:gd name="T28" fmla="*/ 3 w 13"/>
                <a:gd name="T29" fmla="*/ 1512 h 14"/>
                <a:gd name="T30" fmla="*/ 10 w 13"/>
                <a:gd name="T31" fmla="*/ 1504 h 14"/>
                <a:gd name="T32" fmla="*/ 6 w 13"/>
                <a:gd name="T33" fmla="*/ 1504 h 14"/>
                <a:gd name="T34" fmla="*/ 7 w 13"/>
                <a:gd name="T35" fmla="*/ 1504 h 14"/>
                <a:gd name="T36" fmla="*/ 7 w 13"/>
                <a:gd name="T37" fmla="*/ 1502 h 14"/>
                <a:gd name="T38" fmla="*/ 6 w 13"/>
                <a:gd name="T39" fmla="*/ 1501 h 14"/>
                <a:gd name="T40" fmla="*/ 10 w 13"/>
                <a:gd name="T41" fmla="*/ 1501 h 14"/>
                <a:gd name="T42" fmla="*/ 10 w 13"/>
                <a:gd name="T43" fmla="*/ 1504 h 14"/>
                <a:gd name="T44" fmla="*/ 12 w 13"/>
                <a:gd name="T45" fmla="*/ 1512 h 14"/>
                <a:gd name="T46" fmla="*/ 8 w 13"/>
                <a:gd name="T47" fmla="*/ 1512 h 14"/>
                <a:gd name="T48" fmla="*/ 6 w 13"/>
                <a:gd name="T49" fmla="*/ 1510 h 14"/>
                <a:gd name="T50" fmla="*/ 6 w 13"/>
                <a:gd name="T51" fmla="*/ 1507 h 14"/>
                <a:gd name="T52" fmla="*/ 9 w 13"/>
                <a:gd name="T53" fmla="*/ 1507 h 14"/>
                <a:gd name="T54" fmla="*/ 10 w 13"/>
                <a:gd name="T55" fmla="*/ 1508 h 14"/>
                <a:gd name="T56" fmla="*/ 12 w 13"/>
                <a:gd name="T57" fmla="*/ 1512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 h="14">
                  <a:moveTo>
                    <a:pt x="3" y="13"/>
                  </a:moveTo>
                  <a:lnTo>
                    <a:pt x="0" y="13"/>
                  </a:lnTo>
                  <a:lnTo>
                    <a:pt x="0" y="0"/>
                  </a:lnTo>
                  <a:lnTo>
                    <a:pt x="9" y="0"/>
                  </a:lnTo>
                  <a:lnTo>
                    <a:pt x="10" y="2"/>
                  </a:lnTo>
                  <a:lnTo>
                    <a:pt x="3" y="2"/>
                  </a:lnTo>
                  <a:lnTo>
                    <a:pt x="3" y="5"/>
                  </a:lnTo>
                  <a:lnTo>
                    <a:pt x="10" y="5"/>
                  </a:lnTo>
                  <a:lnTo>
                    <a:pt x="10" y="6"/>
                  </a:lnTo>
                  <a:lnTo>
                    <a:pt x="8" y="7"/>
                  </a:lnTo>
                  <a:lnTo>
                    <a:pt x="9" y="8"/>
                  </a:lnTo>
                  <a:lnTo>
                    <a:pt x="3" y="8"/>
                  </a:lnTo>
                  <a:lnTo>
                    <a:pt x="3" y="13"/>
                  </a:lnTo>
                  <a:close/>
                  <a:moveTo>
                    <a:pt x="10" y="5"/>
                  </a:moveTo>
                  <a:lnTo>
                    <a:pt x="6" y="5"/>
                  </a:lnTo>
                  <a:lnTo>
                    <a:pt x="7" y="5"/>
                  </a:lnTo>
                  <a:lnTo>
                    <a:pt x="7" y="3"/>
                  </a:lnTo>
                  <a:lnTo>
                    <a:pt x="6" y="2"/>
                  </a:lnTo>
                  <a:lnTo>
                    <a:pt x="10" y="2"/>
                  </a:lnTo>
                  <a:lnTo>
                    <a:pt x="10" y="5"/>
                  </a:lnTo>
                  <a:close/>
                  <a:moveTo>
                    <a:pt x="12" y="13"/>
                  </a:moveTo>
                  <a:lnTo>
                    <a:pt x="8" y="13"/>
                  </a:lnTo>
                  <a:lnTo>
                    <a:pt x="6" y="11"/>
                  </a:lnTo>
                  <a:lnTo>
                    <a:pt x="6" y="8"/>
                  </a:lnTo>
                  <a:lnTo>
                    <a:pt x="9" y="8"/>
                  </a:lnTo>
                  <a:lnTo>
                    <a:pt x="10" y="9"/>
                  </a:lnTo>
                  <a:lnTo>
                    <a:pt x="12"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8" name="Picture 3547"/>
            <p:cNvPicPr>
              <a:picLocks noChangeAspect="1" noChangeArrowheads="1"/>
            </p:cNvPicPr>
            <p:nvPr/>
          </p:nvPicPr>
          <p:blipFill>
            <a:blip r:embed="rId35" cstate="print"/>
            <a:srcRect/>
            <a:stretch>
              <a:fillRect/>
            </a:stretch>
          </p:blipFill>
          <p:spPr bwMode="auto">
            <a:xfrm>
              <a:off x="6101" y="1237"/>
              <a:ext cx="80" cy="80"/>
            </a:xfrm>
            <a:prstGeom prst="rect">
              <a:avLst/>
            </a:prstGeom>
            <a:noFill/>
          </p:spPr>
        </p:pic>
        <p:sp>
          <p:nvSpPr>
            <p:cNvPr id="149" name="Freeform 3548"/>
            <p:cNvSpPr>
              <a:spLocks/>
            </p:cNvSpPr>
            <p:nvPr/>
          </p:nvSpPr>
          <p:spPr bwMode="auto">
            <a:xfrm>
              <a:off x="6101" y="1237"/>
              <a:ext cx="80" cy="80"/>
            </a:xfrm>
            <a:custGeom>
              <a:avLst/>
              <a:gdLst>
                <a:gd name="T0" fmla="*/ 0 w 80"/>
                <a:gd name="T1" fmla="*/ 1277 h 80"/>
                <a:gd name="T2" fmla="*/ 4 w 80"/>
                <a:gd name="T3" fmla="*/ 1261 h 80"/>
                <a:gd name="T4" fmla="*/ 12 w 80"/>
                <a:gd name="T5" fmla="*/ 1249 h 80"/>
                <a:gd name="T6" fmla="*/ 25 w 80"/>
                <a:gd name="T7" fmla="*/ 1240 h 80"/>
                <a:gd name="T8" fmla="*/ 40 w 80"/>
                <a:gd name="T9" fmla="*/ 1237 h 80"/>
                <a:gd name="T10" fmla="*/ 56 w 80"/>
                <a:gd name="T11" fmla="*/ 1240 h 80"/>
                <a:gd name="T12" fmla="*/ 69 w 80"/>
                <a:gd name="T13" fmla="*/ 1249 h 80"/>
                <a:gd name="T14" fmla="*/ 77 w 80"/>
                <a:gd name="T15" fmla="*/ 1261 h 80"/>
                <a:gd name="T16" fmla="*/ 80 w 80"/>
                <a:gd name="T17" fmla="*/ 1277 h 80"/>
                <a:gd name="T18" fmla="*/ 77 w 80"/>
                <a:gd name="T19" fmla="*/ 1293 h 80"/>
                <a:gd name="T20" fmla="*/ 69 w 80"/>
                <a:gd name="T21" fmla="*/ 1305 h 80"/>
                <a:gd name="T22" fmla="*/ 56 w 80"/>
                <a:gd name="T23" fmla="*/ 1314 h 80"/>
                <a:gd name="T24" fmla="*/ 40 w 80"/>
                <a:gd name="T25" fmla="*/ 1317 h 80"/>
                <a:gd name="T26" fmla="*/ 25 w 80"/>
                <a:gd name="T27" fmla="*/ 1314 h 80"/>
                <a:gd name="T28" fmla="*/ 12 w 80"/>
                <a:gd name="T29" fmla="*/ 1305 h 80"/>
                <a:gd name="T30" fmla="*/ 4 w 80"/>
                <a:gd name="T31" fmla="*/ 1293 h 80"/>
                <a:gd name="T32" fmla="*/ 0 w 80"/>
                <a:gd name="T33" fmla="*/ 127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80">
                  <a:moveTo>
                    <a:pt x="0" y="40"/>
                  </a:moveTo>
                  <a:lnTo>
                    <a:pt x="4" y="24"/>
                  </a:lnTo>
                  <a:lnTo>
                    <a:pt x="12" y="12"/>
                  </a:lnTo>
                  <a:lnTo>
                    <a:pt x="25" y="3"/>
                  </a:lnTo>
                  <a:lnTo>
                    <a:pt x="40" y="0"/>
                  </a:lnTo>
                  <a:lnTo>
                    <a:pt x="56" y="3"/>
                  </a:lnTo>
                  <a:lnTo>
                    <a:pt x="69" y="12"/>
                  </a:lnTo>
                  <a:lnTo>
                    <a:pt x="77" y="24"/>
                  </a:lnTo>
                  <a:lnTo>
                    <a:pt x="80" y="40"/>
                  </a:lnTo>
                  <a:lnTo>
                    <a:pt x="77" y="56"/>
                  </a:lnTo>
                  <a:lnTo>
                    <a:pt x="69" y="68"/>
                  </a:lnTo>
                  <a:lnTo>
                    <a:pt x="56" y="77"/>
                  </a:lnTo>
                  <a:lnTo>
                    <a:pt x="40" y="80"/>
                  </a:lnTo>
                  <a:lnTo>
                    <a:pt x="25" y="77"/>
                  </a:lnTo>
                  <a:lnTo>
                    <a:pt x="12" y="68"/>
                  </a:lnTo>
                  <a:lnTo>
                    <a:pt x="4" y="56"/>
                  </a:lnTo>
                  <a:lnTo>
                    <a:pt x="0" y="4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0" name="Picture 3549"/>
            <p:cNvPicPr>
              <a:picLocks noChangeAspect="1" noChangeArrowheads="1"/>
            </p:cNvPicPr>
            <p:nvPr/>
          </p:nvPicPr>
          <p:blipFill>
            <a:blip r:embed="rId36" cstate="print"/>
            <a:srcRect/>
            <a:stretch>
              <a:fillRect/>
            </a:stretch>
          </p:blipFill>
          <p:spPr bwMode="auto">
            <a:xfrm>
              <a:off x="6797" y="1237"/>
              <a:ext cx="80" cy="80"/>
            </a:xfrm>
            <a:prstGeom prst="rect">
              <a:avLst/>
            </a:prstGeom>
            <a:noFill/>
          </p:spPr>
        </p:pic>
        <p:sp>
          <p:nvSpPr>
            <p:cNvPr id="151" name="Freeform 3550"/>
            <p:cNvSpPr>
              <a:spLocks/>
            </p:cNvSpPr>
            <p:nvPr/>
          </p:nvSpPr>
          <p:spPr bwMode="auto">
            <a:xfrm>
              <a:off x="6797" y="1237"/>
              <a:ext cx="80" cy="80"/>
            </a:xfrm>
            <a:custGeom>
              <a:avLst/>
              <a:gdLst>
                <a:gd name="T0" fmla="*/ 0 w 80"/>
                <a:gd name="T1" fmla="*/ 1277 h 80"/>
                <a:gd name="T2" fmla="*/ 3 w 80"/>
                <a:gd name="T3" fmla="*/ 1261 h 80"/>
                <a:gd name="T4" fmla="*/ 12 w 80"/>
                <a:gd name="T5" fmla="*/ 1249 h 80"/>
                <a:gd name="T6" fmla="*/ 24 w 80"/>
                <a:gd name="T7" fmla="*/ 1240 h 80"/>
                <a:gd name="T8" fmla="*/ 40 w 80"/>
                <a:gd name="T9" fmla="*/ 1237 h 80"/>
                <a:gd name="T10" fmla="*/ 55 w 80"/>
                <a:gd name="T11" fmla="*/ 1240 h 80"/>
                <a:gd name="T12" fmla="*/ 68 w 80"/>
                <a:gd name="T13" fmla="*/ 1249 h 80"/>
                <a:gd name="T14" fmla="*/ 77 w 80"/>
                <a:gd name="T15" fmla="*/ 1261 h 80"/>
                <a:gd name="T16" fmla="*/ 80 w 80"/>
                <a:gd name="T17" fmla="*/ 1277 h 80"/>
                <a:gd name="T18" fmla="*/ 77 w 80"/>
                <a:gd name="T19" fmla="*/ 1293 h 80"/>
                <a:gd name="T20" fmla="*/ 68 w 80"/>
                <a:gd name="T21" fmla="*/ 1305 h 80"/>
                <a:gd name="T22" fmla="*/ 55 w 80"/>
                <a:gd name="T23" fmla="*/ 1314 h 80"/>
                <a:gd name="T24" fmla="*/ 40 w 80"/>
                <a:gd name="T25" fmla="*/ 1317 h 80"/>
                <a:gd name="T26" fmla="*/ 24 w 80"/>
                <a:gd name="T27" fmla="*/ 1314 h 80"/>
                <a:gd name="T28" fmla="*/ 12 w 80"/>
                <a:gd name="T29" fmla="*/ 1305 h 80"/>
                <a:gd name="T30" fmla="*/ 3 w 80"/>
                <a:gd name="T31" fmla="*/ 1293 h 80"/>
                <a:gd name="T32" fmla="*/ 0 w 80"/>
                <a:gd name="T33" fmla="*/ 127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80">
                  <a:moveTo>
                    <a:pt x="0" y="40"/>
                  </a:moveTo>
                  <a:lnTo>
                    <a:pt x="3" y="24"/>
                  </a:lnTo>
                  <a:lnTo>
                    <a:pt x="12" y="12"/>
                  </a:lnTo>
                  <a:lnTo>
                    <a:pt x="24" y="3"/>
                  </a:lnTo>
                  <a:lnTo>
                    <a:pt x="40" y="0"/>
                  </a:lnTo>
                  <a:lnTo>
                    <a:pt x="55" y="3"/>
                  </a:lnTo>
                  <a:lnTo>
                    <a:pt x="68" y="12"/>
                  </a:lnTo>
                  <a:lnTo>
                    <a:pt x="77" y="24"/>
                  </a:lnTo>
                  <a:lnTo>
                    <a:pt x="80" y="40"/>
                  </a:lnTo>
                  <a:lnTo>
                    <a:pt x="77" y="56"/>
                  </a:lnTo>
                  <a:lnTo>
                    <a:pt x="68" y="68"/>
                  </a:lnTo>
                  <a:lnTo>
                    <a:pt x="55" y="77"/>
                  </a:lnTo>
                  <a:lnTo>
                    <a:pt x="40" y="80"/>
                  </a:lnTo>
                  <a:lnTo>
                    <a:pt x="24" y="77"/>
                  </a:lnTo>
                  <a:lnTo>
                    <a:pt x="12" y="68"/>
                  </a:lnTo>
                  <a:lnTo>
                    <a:pt x="3" y="56"/>
                  </a:lnTo>
                  <a:lnTo>
                    <a:pt x="0" y="4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2" name="Picture 3551"/>
            <p:cNvPicPr>
              <a:picLocks noChangeAspect="1" noChangeArrowheads="1"/>
            </p:cNvPicPr>
            <p:nvPr/>
          </p:nvPicPr>
          <p:blipFill>
            <a:blip r:embed="rId37" cstate="print"/>
            <a:srcRect/>
            <a:stretch>
              <a:fillRect/>
            </a:stretch>
          </p:blipFill>
          <p:spPr bwMode="auto">
            <a:xfrm>
              <a:off x="5333" y="1166"/>
              <a:ext cx="53" cy="53"/>
            </a:xfrm>
            <a:prstGeom prst="rect">
              <a:avLst/>
            </a:prstGeom>
            <a:noFill/>
          </p:spPr>
        </p:pic>
        <p:sp>
          <p:nvSpPr>
            <p:cNvPr id="153" name="Freeform 3552"/>
            <p:cNvSpPr>
              <a:spLocks/>
            </p:cNvSpPr>
            <p:nvPr/>
          </p:nvSpPr>
          <p:spPr bwMode="auto">
            <a:xfrm>
              <a:off x="5333" y="1166"/>
              <a:ext cx="53" cy="53"/>
            </a:xfrm>
            <a:custGeom>
              <a:avLst/>
              <a:gdLst>
                <a:gd name="T0" fmla="*/ 4 w 53"/>
                <a:gd name="T1" fmla="*/ 1177 h 53"/>
                <a:gd name="T2" fmla="*/ 12 w 53"/>
                <a:gd name="T3" fmla="*/ 1170 h 53"/>
                <a:gd name="T4" fmla="*/ 22 w 53"/>
                <a:gd name="T5" fmla="*/ 1167 h 53"/>
                <a:gd name="T6" fmla="*/ 32 w 53"/>
                <a:gd name="T7" fmla="*/ 1167 h 53"/>
                <a:gd name="T8" fmla="*/ 42 w 53"/>
                <a:gd name="T9" fmla="*/ 1172 h 53"/>
                <a:gd name="T10" fmla="*/ 49 w 53"/>
                <a:gd name="T11" fmla="*/ 1180 h 53"/>
                <a:gd name="T12" fmla="*/ 53 w 53"/>
                <a:gd name="T13" fmla="*/ 1190 h 53"/>
                <a:gd name="T14" fmla="*/ 52 w 53"/>
                <a:gd name="T15" fmla="*/ 1200 h 53"/>
                <a:gd name="T16" fmla="*/ 48 w 53"/>
                <a:gd name="T17" fmla="*/ 1209 h 53"/>
                <a:gd name="T18" fmla="*/ 41 w 53"/>
                <a:gd name="T19" fmla="*/ 1216 h 53"/>
                <a:gd name="T20" fmla="*/ 31 w 53"/>
                <a:gd name="T21" fmla="*/ 1219 h 53"/>
                <a:gd name="T22" fmla="*/ 21 w 53"/>
                <a:gd name="T23" fmla="*/ 1219 h 53"/>
                <a:gd name="T24" fmla="*/ 11 w 53"/>
                <a:gd name="T25" fmla="*/ 1214 h 53"/>
                <a:gd name="T26" fmla="*/ 4 w 53"/>
                <a:gd name="T27" fmla="*/ 1206 h 53"/>
                <a:gd name="T28" fmla="*/ 0 w 53"/>
                <a:gd name="T29" fmla="*/ 1197 h 53"/>
                <a:gd name="T30" fmla="*/ 0 w 53"/>
                <a:gd name="T31" fmla="*/ 1186 h 53"/>
                <a:gd name="T32" fmla="*/ 4 w 53"/>
                <a:gd name="T33" fmla="*/ 117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3">
                  <a:moveTo>
                    <a:pt x="4" y="10"/>
                  </a:moveTo>
                  <a:lnTo>
                    <a:pt x="12" y="3"/>
                  </a:lnTo>
                  <a:lnTo>
                    <a:pt x="22" y="0"/>
                  </a:lnTo>
                  <a:lnTo>
                    <a:pt x="32" y="0"/>
                  </a:lnTo>
                  <a:lnTo>
                    <a:pt x="42" y="5"/>
                  </a:lnTo>
                  <a:lnTo>
                    <a:pt x="49" y="13"/>
                  </a:lnTo>
                  <a:lnTo>
                    <a:pt x="53" y="23"/>
                  </a:lnTo>
                  <a:lnTo>
                    <a:pt x="52" y="33"/>
                  </a:lnTo>
                  <a:lnTo>
                    <a:pt x="48" y="42"/>
                  </a:lnTo>
                  <a:lnTo>
                    <a:pt x="41" y="49"/>
                  </a:lnTo>
                  <a:lnTo>
                    <a:pt x="31" y="52"/>
                  </a:lnTo>
                  <a:lnTo>
                    <a:pt x="21" y="52"/>
                  </a:lnTo>
                  <a:lnTo>
                    <a:pt x="11" y="47"/>
                  </a:lnTo>
                  <a:lnTo>
                    <a:pt x="4" y="39"/>
                  </a:lnTo>
                  <a:lnTo>
                    <a:pt x="0" y="30"/>
                  </a:lnTo>
                  <a:lnTo>
                    <a:pt x="0" y="19"/>
                  </a:lnTo>
                  <a:lnTo>
                    <a:pt x="4" y="1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4" name="Picture 3553"/>
            <p:cNvPicPr>
              <a:picLocks noChangeAspect="1" noChangeArrowheads="1"/>
            </p:cNvPicPr>
            <p:nvPr/>
          </p:nvPicPr>
          <p:blipFill>
            <a:blip r:embed="rId38" cstate="print"/>
            <a:srcRect/>
            <a:stretch>
              <a:fillRect/>
            </a:stretch>
          </p:blipFill>
          <p:spPr bwMode="auto">
            <a:xfrm>
              <a:off x="5587" y="1168"/>
              <a:ext cx="53" cy="53"/>
            </a:xfrm>
            <a:prstGeom prst="rect">
              <a:avLst/>
            </a:prstGeom>
            <a:noFill/>
          </p:spPr>
        </p:pic>
        <p:sp>
          <p:nvSpPr>
            <p:cNvPr id="155" name="Freeform 3554"/>
            <p:cNvSpPr>
              <a:spLocks/>
            </p:cNvSpPr>
            <p:nvPr/>
          </p:nvSpPr>
          <p:spPr bwMode="auto">
            <a:xfrm>
              <a:off x="5587" y="1169"/>
              <a:ext cx="53" cy="53"/>
            </a:xfrm>
            <a:custGeom>
              <a:avLst/>
              <a:gdLst>
                <a:gd name="T0" fmla="*/ 4 w 53"/>
                <a:gd name="T1" fmla="*/ 1179 h 53"/>
                <a:gd name="T2" fmla="*/ 12 w 53"/>
                <a:gd name="T3" fmla="*/ 1172 h 53"/>
                <a:gd name="T4" fmla="*/ 21 w 53"/>
                <a:gd name="T5" fmla="*/ 1169 h 53"/>
                <a:gd name="T6" fmla="*/ 31 w 53"/>
                <a:gd name="T7" fmla="*/ 1170 h 53"/>
                <a:gd name="T8" fmla="*/ 41 w 53"/>
                <a:gd name="T9" fmla="*/ 1174 h 53"/>
                <a:gd name="T10" fmla="*/ 49 w 53"/>
                <a:gd name="T11" fmla="*/ 1182 h 53"/>
                <a:gd name="T12" fmla="*/ 52 w 53"/>
                <a:gd name="T13" fmla="*/ 1192 h 53"/>
                <a:gd name="T14" fmla="*/ 52 w 53"/>
                <a:gd name="T15" fmla="*/ 1202 h 53"/>
                <a:gd name="T16" fmla="*/ 48 w 53"/>
                <a:gd name="T17" fmla="*/ 1211 h 53"/>
                <a:gd name="T18" fmla="*/ 40 w 53"/>
                <a:gd name="T19" fmla="*/ 1218 h 53"/>
                <a:gd name="T20" fmla="*/ 31 w 53"/>
                <a:gd name="T21" fmla="*/ 1222 h 53"/>
                <a:gd name="T22" fmla="*/ 20 w 53"/>
                <a:gd name="T23" fmla="*/ 1221 h 53"/>
                <a:gd name="T24" fmla="*/ 11 w 53"/>
                <a:gd name="T25" fmla="*/ 1216 h 53"/>
                <a:gd name="T26" fmla="*/ 3 w 53"/>
                <a:gd name="T27" fmla="*/ 1209 h 53"/>
                <a:gd name="T28" fmla="*/ 0 w 53"/>
                <a:gd name="T29" fmla="*/ 1199 h 53"/>
                <a:gd name="T30" fmla="*/ 0 w 53"/>
                <a:gd name="T31" fmla="*/ 1189 h 53"/>
                <a:gd name="T32" fmla="*/ 4 w 53"/>
                <a:gd name="T33" fmla="*/ 1179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3">
                  <a:moveTo>
                    <a:pt x="4" y="10"/>
                  </a:moveTo>
                  <a:lnTo>
                    <a:pt x="12" y="3"/>
                  </a:lnTo>
                  <a:lnTo>
                    <a:pt x="21" y="0"/>
                  </a:lnTo>
                  <a:lnTo>
                    <a:pt x="31" y="1"/>
                  </a:lnTo>
                  <a:lnTo>
                    <a:pt x="41" y="5"/>
                  </a:lnTo>
                  <a:lnTo>
                    <a:pt x="49" y="13"/>
                  </a:lnTo>
                  <a:lnTo>
                    <a:pt x="52" y="23"/>
                  </a:lnTo>
                  <a:lnTo>
                    <a:pt x="52" y="33"/>
                  </a:lnTo>
                  <a:lnTo>
                    <a:pt x="48" y="42"/>
                  </a:lnTo>
                  <a:lnTo>
                    <a:pt x="40" y="49"/>
                  </a:lnTo>
                  <a:lnTo>
                    <a:pt x="31" y="53"/>
                  </a:lnTo>
                  <a:lnTo>
                    <a:pt x="20" y="52"/>
                  </a:lnTo>
                  <a:lnTo>
                    <a:pt x="11" y="47"/>
                  </a:lnTo>
                  <a:lnTo>
                    <a:pt x="3" y="40"/>
                  </a:lnTo>
                  <a:lnTo>
                    <a:pt x="0" y="30"/>
                  </a:lnTo>
                  <a:lnTo>
                    <a:pt x="0" y="20"/>
                  </a:lnTo>
                  <a:lnTo>
                    <a:pt x="4" y="1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6" name="Picture 3555"/>
            <p:cNvPicPr>
              <a:picLocks noChangeAspect="1" noChangeArrowheads="1"/>
            </p:cNvPicPr>
            <p:nvPr/>
          </p:nvPicPr>
          <p:blipFill>
            <a:blip r:embed="rId39" cstate="print"/>
            <a:srcRect/>
            <a:stretch>
              <a:fillRect/>
            </a:stretch>
          </p:blipFill>
          <p:spPr bwMode="auto">
            <a:xfrm>
              <a:off x="8115" y="1285"/>
              <a:ext cx="812" cy="1455"/>
            </a:xfrm>
            <a:prstGeom prst="rect">
              <a:avLst/>
            </a:prstGeom>
            <a:noFill/>
          </p:spPr>
        </p:pic>
        <p:sp>
          <p:nvSpPr>
            <p:cNvPr id="157" name="Freeform 3556"/>
            <p:cNvSpPr>
              <a:spLocks/>
            </p:cNvSpPr>
            <p:nvPr/>
          </p:nvSpPr>
          <p:spPr bwMode="auto">
            <a:xfrm>
              <a:off x="8419" y="2153"/>
              <a:ext cx="509" cy="268"/>
            </a:xfrm>
            <a:custGeom>
              <a:avLst/>
              <a:gdLst>
                <a:gd name="T0" fmla="*/ 508 w 509"/>
                <a:gd name="T1" fmla="*/ 2422 h 268"/>
                <a:gd name="T2" fmla="*/ 0 w 509"/>
                <a:gd name="T3" fmla="*/ 2174 h 268"/>
                <a:gd name="T4" fmla="*/ 0 w 509"/>
                <a:gd name="T5" fmla="*/ 2167 h 268"/>
                <a:gd name="T6" fmla="*/ 1 w 509"/>
                <a:gd name="T7" fmla="*/ 2154 h 268"/>
                <a:gd name="T8" fmla="*/ 508 w 509"/>
                <a:gd name="T9" fmla="*/ 2401 h 268"/>
                <a:gd name="T10" fmla="*/ 508 w 509"/>
                <a:gd name="T11" fmla="*/ 2422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9" h="268">
                  <a:moveTo>
                    <a:pt x="508" y="268"/>
                  </a:moveTo>
                  <a:lnTo>
                    <a:pt x="0" y="20"/>
                  </a:lnTo>
                  <a:lnTo>
                    <a:pt x="0" y="13"/>
                  </a:lnTo>
                  <a:lnTo>
                    <a:pt x="1" y="0"/>
                  </a:lnTo>
                  <a:lnTo>
                    <a:pt x="508" y="247"/>
                  </a:lnTo>
                  <a:lnTo>
                    <a:pt x="508" y="268"/>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8" name="Freeform 3557"/>
            <p:cNvSpPr>
              <a:spLocks/>
            </p:cNvSpPr>
            <p:nvPr/>
          </p:nvSpPr>
          <p:spPr bwMode="auto">
            <a:xfrm>
              <a:off x="8412" y="2272"/>
              <a:ext cx="516" cy="271"/>
            </a:xfrm>
            <a:custGeom>
              <a:avLst/>
              <a:gdLst>
                <a:gd name="T0" fmla="*/ 515 w 516"/>
                <a:gd name="T1" fmla="*/ 2544 h 271"/>
                <a:gd name="T2" fmla="*/ 0 w 516"/>
                <a:gd name="T3" fmla="*/ 2293 h 271"/>
                <a:gd name="T4" fmla="*/ 1 w 516"/>
                <a:gd name="T5" fmla="*/ 2286 h 271"/>
                <a:gd name="T6" fmla="*/ 2 w 516"/>
                <a:gd name="T7" fmla="*/ 2273 h 271"/>
                <a:gd name="T8" fmla="*/ 515 w 516"/>
                <a:gd name="T9" fmla="*/ 2523 h 271"/>
                <a:gd name="T10" fmla="*/ 515 w 516"/>
                <a:gd name="T11" fmla="*/ 2544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6" h="271">
                  <a:moveTo>
                    <a:pt x="515" y="271"/>
                  </a:moveTo>
                  <a:lnTo>
                    <a:pt x="0" y="20"/>
                  </a:lnTo>
                  <a:lnTo>
                    <a:pt x="1" y="13"/>
                  </a:lnTo>
                  <a:lnTo>
                    <a:pt x="2" y="0"/>
                  </a:lnTo>
                  <a:lnTo>
                    <a:pt x="515" y="250"/>
                  </a:lnTo>
                  <a:lnTo>
                    <a:pt x="515" y="271"/>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9" name="Freeform 3558"/>
            <p:cNvSpPr>
              <a:spLocks/>
            </p:cNvSpPr>
            <p:nvPr/>
          </p:nvSpPr>
          <p:spPr bwMode="auto">
            <a:xfrm>
              <a:off x="8403" y="2374"/>
              <a:ext cx="525" cy="281"/>
            </a:xfrm>
            <a:custGeom>
              <a:avLst/>
              <a:gdLst>
                <a:gd name="T0" fmla="*/ 524 w 525"/>
                <a:gd name="T1" fmla="*/ 2655 h 281"/>
                <a:gd name="T2" fmla="*/ 0 w 525"/>
                <a:gd name="T3" fmla="*/ 2394 h 281"/>
                <a:gd name="T4" fmla="*/ 1 w 525"/>
                <a:gd name="T5" fmla="*/ 2387 h 281"/>
                <a:gd name="T6" fmla="*/ 2 w 525"/>
                <a:gd name="T7" fmla="*/ 2374 h 281"/>
                <a:gd name="T8" fmla="*/ 524 w 525"/>
                <a:gd name="T9" fmla="*/ 2634 h 281"/>
                <a:gd name="T10" fmla="*/ 524 w 525"/>
                <a:gd name="T11" fmla="*/ 2655 h 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5" h="281">
                  <a:moveTo>
                    <a:pt x="524" y="281"/>
                  </a:moveTo>
                  <a:lnTo>
                    <a:pt x="0" y="20"/>
                  </a:lnTo>
                  <a:lnTo>
                    <a:pt x="1" y="13"/>
                  </a:lnTo>
                  <a:lnTo>
                    <a:pt x="2" y="0"/>
                  </a:lnTo>
                  <a:lnTo>
                    <a:pt x="524" y="260"/>
                  </a:lnTo>
                  <a:lnTo>
                    <a:pt x="524" y="281"/>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0" name="Picture 3559"/>
            <p:cNvPicPr>
              <a:picLocks noChangeAspect="1" noChangeArrowheads="1"/>
            </p:cNvPicPr>
            <p:nvPr/>
          </p:nvPicPr>
          <p:blipFill>
            <a:blip r:embed="rId40" cstate="print"/>
            <a:srcRect/>
            <a:stretch>
              <a:fillRect/>
            </a:stretch>
          </p:blipFill>
          <p:spPr bwMode="auto">
            <a:xfrm>
              <a:off x="5055" y="1747"/>
              <a:ext cx="376" cy="412"/>
            </a:xfrm>
            <a:prstGeom prst="rect">
              <a:avLst/>
            </a:prstGeom>
            <a:noFill/>
          </p:spPr>
        </p:pic>
        <p:sp>
          <p:nvSpPr>
            <p:cNvPr id="161" name="AutoShape 3560"/>
            <p:cNvSpPr>
              <a:spLocks/>
            </p:cNvSpPr>
            <p:nvPr/>
          </p:nvSpPr>
          <p:spPr bwMode="auto">
            <a:xfrm>
              <a:off x="7656" y="1946"/>
              <a:ext cx="102" cy="66"/>
            </a:xfrm>
            <a:custGeom>
              <a:avLst/>
              <a:gdLst>
                <a:gd name="T0" fmla="*/ 54 w 102"/>
                <a:gd name="T1" fmla="*/ 1975 h 66"/>
                <a:gd name="T2" fmla="*/ 27 w 102"/>
                <a:gd name="T3" fmla="*/ 1975 h 66"/>
                <a:gd name="T4" fmla="*/ 44 w 102"/>
                <a:gd name="T5" fmla="*/ 1972 h 66"/>
                <a:gd name="T6" fmla="*/ 62 w 102"/>
                <a:gd name="T7" fmla="*/ 1965 h 66"/>
                <a:gd name="T8" fmla="*/ 70 w 102"/>
                <a:gd name="T9" fmla="*/ 1962 h 66"/>
                <a:gd name="T10" fmla="*/ 80 w 102"/>
                <a:gd name="T11" fmla="*/ 1959 h 66"/>
                <a:gd name="T12" fmla="*/ 97 w 102"/>
                <a:gd name="T13" fmla="*/ 1947 h 66"/>
                <a:gd name="T14" fmla="*/ 102 w 102"/>
                <a:gd name="T15" fmla="*/ 1958 h 66"/>
                <a:gd name="T16" fmla="*/ 95 w 102"/>
                <a:gd name="T17" fmla="*/ 1958 h 66"/>
                <a:gd name="T18" fmla="*/ 83 w 102"/>
                <a:gd name="T19" fmla="*/ 1963 h 66"/>
                <a:gd name="T20" fmla="*/ 73 w 102"/>
                <a:gd name="T21" fmla="*/ 1966 h 66"/>
                <a:gd name="T22" fmla="*/ 77 w 102"/>
                <a:gd name="T23" fmla="*/ 1967 h 66"/>
                <a:gd name="T24" fmla="*/ 80 w 102"/>
                <a:gd name="T25" fmla="*/ 1968 h 66"/>
                <a:gd name="T26" fmla="*/ 81 w 102"/>
                <a:gd name="T27" fmla="*/ 1970 h 66"/>
                <a:gd name="T28" fmla="*/ 67 w 102"/>
                <a:gd name="T29" fmla="*/ 1970 h 66"/>
                <a:gd name="T30" fmla="*/ 54 w 102"/>
                <a:gd name="T31" fmla="*/ 1975 h 66"/>
                <a:gd name="T32" fmla="*/ 62 w 102"/>
                <a:gd name="T33" fmla="*/ 1993 h 66"/>
                <a:gd name="T34" fmla="*/ 50 w 102"/>
                <a:gd name="T35" fmla="*/ 1993 h 66"/>
                <a:gd name="T36" fmla="*/ 73 w 102"/>
                <a:gd name="T37" fmla="*/ 1983 h 66"/>
                <a:gd name="T38" fmla="*/ 78 w 102"/>
                <a:gd name="T39" fmla="*/ 1976 h 66"/>
                <a:gd name="T40" fmla="*/ 76 w 102"/>
                <a:gd name="T41" fmla="*/ 1970 h 66"/>
                <a:gd name="T42" fmla="*/ 67 w 102"/>
                <a:gd name="T43" fmla="*/ 1970 h 66"/>
                <a:gd name="T44" fmla="*/ 81 w 102"/>
                <a:gd name="T45" fmla="*/ 1970 h 66"/>
                <a:gd name="T46" fmla="*/ 84 w 102"/>
                <a:gd name="T47" fmla="*/ 1978 h 66"/>
                <a:gd name="T48" fmla="*/ 76 w 102"/>
                <a:gd name="T49" fmla="*/ 1987 h 66"/>
                <a:gd name="T50" fmla="*/ 62 w 102"/>
                <a:gd name="T51" fmla="*/ 1993 h 66"/>
                <a:gd name="T52" fmla="*/ 19 w 102"/>
                <a:gd name="T53" fmla="*/ 2012 h 66"/>
                <a:gd name="T54" fmla="*/ 0 w 102"/>
                <a:gd name="T55" fmla="*/ 1970 h 66"/>
                <a:gd name="T56" fmla="*/ 12 w 102"/>
                <a:gd name="T57" fmla="*/ 1975 h 66"/>
                <a:gd name="T58" fmla="*/ 27 w 102"/>
                <a:gd name="T59" fmla="*/ 1975 h 66"/>
                <a:gd name="T60" fmla="*/ 54 w 102"/>
                <a:gd name="T61" fmla="*/ 1975 h 66"/>
                <a:gd name="T62" fmla="*/ 44 w 102"/>
                <a:gd name="T63" fmla="*/ 1980 h 66"/>
                <a:gd name="T64" fmla="*/ 38 w 102"/>
                <a:gd name="T65" fmla="*/ 1987 h 66"/>
                <a:gd name="T66" fmla="*/ 35 w 102"/>
                <a:gd name="T67" fmla="*/ 1987 h 66"/>
                <a:gd name="T68" fmla="*/ 24 w 102"/>
                <a:gd name="T69" fmla="*/ 1994 h 66"/>
                <a:gd name="T70" fmla="*/ 17 w 102"/>
                <a:gd name="T71" fmla="*/ 2003 h 66"/>
                <a:gd name="T72" fmla="*/ 19 w 102"/>
                <a:gd name="T73" fmla="*/ 2012 h 66"/>
                <a:gd name="T74" fmla="*/ 50 w 102"/>
                <a:gd name="T75" fmla="*/ 1999 h 66"/>
                <a:gd name="T76" fmla="*/ 38 w 102"/>
                <a:gd name="T77" fmla="*/ 1998 h 66"/>
                <a:gd name="T78" fmla="*/ 34 w 102"/>
                <a:gd name="T79" fmla="*/ 1990 h 66"/>
                <a:gd name="T80" fmla="*/ 34 w 102"/>
                <a:gd name="T81" fmla="*/ 1988 h 66"/>
                <a:gd name="T82" fmla="*/ 35 w 102"/>
                <a:gd name="T83" fmla="*/ 1987 h 66"/>
                <a:gd name="T84" fmla="*/ 38 w 102"/>
                <a:gd name="T85" fmla="*/ 1987 h 66"/>
                <a:gd name="T86" fmla="*/ 38 w 102"/>
                <a:gd name="T87" fmla="*/ 1987 h 66"/>
                <a:gd name="T88" fmla="*/ 41 w 102"/>
                <a:gd name="T89" fmla="*/ 1992 h 66"/>
                <a:gd name="T90" fmla="*/ 50 w 102"/>
                <a:gd name="T91" fmla="*/ 1993 h 66"/>
                <a:gd name="T92" fmla="*/ 62 w 102"/>
                <a:gd name="T93" fmla="*/ 1993 h 66"/>
                <a:gd name="T94" fmla="*/ 50 w 102"/>
                <a:gd name="T95" fmla="*/ 1999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66">
                  <a:moveTo>
                    <a:pt x="54" y="28"/>
                  </a:moveTo>
                  <a:lnTo>
                    <a:pt x="27" y="28"/>
                  </a:lnTo>
                  <a:lnTo>
                    <a:pt x="44" y="25"/>
                  </a:lnTo>
                  <a:lnTo>
                    <a:pt x="62" y="18"/>
                  </a:lnTo>
                  <a:lnTo>
                    <a:pt x="70" y="15"/>
                  </a:lnTo>
                  <a:lnTo>
                    <a:pt x="80" y="12"/>
                  </a:lnTo>
                  <a:lnTo>
                    <a:pt x="97" y="0"/>
                  </a:lnTo>
                  <a:lnTo>
                    <a:pt x="102" y="11"/>
                  </a:lnTo>
                  <a:lnTo>
                    <a:pt x="95" y="11"/>
                  </a:lnTo>
                  <a:lnTo>
                    <a:pt x="83" y="16"/>
                  </a:lnTo>
                  <a:lnTo>
                    <a:pt x="73" y="19"/>
                  </a:lnTo>
                  <a:lnTo>
                    <a:pt x="77" y="20"/>
                  </a:lnTo>
                  <a:lnTo>
                    <a:pt x="80" y="21"/>
                  </a:lnTo>
                  <a:lnTo>
                    <a:pt x="81" y="23"/>
                  </a:lnTo>
                  <a:lnTo>
                    <a:pt x="67" y="23"/>
                  </a:lnTo>
                  <a:lnTo>
                    <a:pt x="54" y="28"/>
                  </a:lnTo>
                  <a:close/>
                  <a:moveTo>
                    <a:pt x="62" y="46"/>
                  </a:moveTo>
                  <a:lnTo>
                    <a:pt x="50" y="46"/>
                  </a:lnTo>
                  <a:lnTo>
                    <a:pt x="73" y="36"/>
                  </a:lnTo>
                  <a:lnTo>
                    <a:pt x="78" y="29"/>
                  </a:lnTo>
                  <a:lnTo>
                    <a:pt x="76" y="23"/>
                  </a:lnTo>
                  <a:lnTo>
                    <a:pt x="67" y="23"/>
                  </a:lnTo>
                  <a:lnTo>
                    <a:pt x="81" y="23"/>
                  </a:lnTo>
                  <a:lnTo>
                    <a:pt x="84" y="31"/>
                  </a:lnTo>
                  <a:lnTo>
                    <a:pt x="76" y="40"/>
                  </a:lnTo>
                  <a:lnTo>
                    <a:pt x="62" y="46"/>
                  </a:lnTo>
                  <a:close/>
                  <a:moveTo>
                    <a:pt x="19" y="65"/>
                  </a:moveTo>
                  <a:lnTo>
                    <a:pt x="0" y="23"/>
                  </a:lnTo>
                  <a:lnTo>
                    <a:pt x="12" y="28"/>
                  </a:lnTo>
                  <a:lnTo>
                    <a:pt x="27" y="28"/>
                  </a:lnTo>
                  <a:lnTo>
                    <a:pt x="54" y="28"/>
                  </a:lnTo>
                  <a:lnTo>
                    <a:pt x="44" y="33"/>
                  </a:lnTo>
                  <a:lnTo>
                    <a:pt x="38" y="40"/>
                  </a:lnTo>
                  <a:lnTo>
                    <a:pt x="35" y="40"/>
                  </a:lnTo>
                  <a:lnTo>
                    <a:pt x="24" y="47"/>
                  </a:lnTo>
                  <a:lnTo>
                    <a:pt x="17" y="56"/>
                  </a:lnTo>
                  <a:lnTo>
                    <a:pt x="19" y="65"/>
                  </a:lnTo>
                  <a:close/>
                  <a:moveTo>
                    <a:pt x="50" y="52"/>
                  </a:moveTo>
                  <a:lnTo>
                    <a:pt x="38" y="51"/>
                  </a:lnTo>
                  <a:lnTo>
                    <a:pt x="34" y="43"/>
                  </a:lnTo>
                  <a:lnTo>
                    <a:pt x="34" y="41"/>
                  </a:lnTo>
                  <a:lnTo>
                    <a:pt x="35" y="40"/>
                  </a:lnTo>
                  <a:lnTo>
                    <a:pt x="38" y="40"/>
                  </a:lnTo>
                  <a:lnTo>
                    <a:pt x="41" y="45"/>
                  </a:lnTo>
                  <a:lnTo>
                    <a:pt x="50" y="46"/>
                  </a:lnTo>
                  <a:lnTo>
                    <a:pt x="62" y="46"/>
                  </a:lnTo>
                  <a:lnTo>
                    <a:pt x="50"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2" name="AutoShape 3561"/>
            <p:cNvSpPr>
              <a:spLocks/>
            </p:cNvSpPr>
            <p:nvPr/>
          </p:nvSpPr>
          <p:spPr bwMode="auto">
            <a:xfrm>
              <a:off x="5156" y="1914"/>
              <a:ext cx="102" cy="66"/>
            </a:xfrm>
            <a:custGeom>
              <a:avLst/>
              <a:gdLst>
                <a:gd name="T0" fmla="*/ 52 w 102"/>
                <a:gd name="T1" fmla="*/ 1967 h 66"/>
                <a:gd name="T2" fmla="*/ 26 w 102"/>
                <a:gd name="T3" fmla="*/ 1955 h 66"/>
                <a:gd name="T4" fmla="*/ 18 w 102"/>
                <a:gd name="T5" fmla="*/ 1946 h 66"/>
                <a:gd name="T6" fmla="*/ 22 w 102"/>
                <a:gd name="T7" fmla="*/ 1936 h 66"/>
                <a:gd name="T8" fmla="*/ 25 w 102"/>
                <a:gd name="T9" fmla="*/ 1935 h 66"/>
                <a:gd name="T10" fmla="*/ 29 w 102"/>
                <a:gd name="T11" fmla="*/ 1934 h 66"/>
                <a:gd name="T12" fmla="*/ 20 w 102"/>
                <a:gd name="T13" fmla="*/ 1931 h 66"/>
                <a:gd name="T14" fmla="*/ 7 w 102"/>
                <a:gd name="T15" fmla="*/ 1926 h 66"/>
                <a:gd name="T16" fmla="*/ 0 w 102"/>
                <a:gd name="T17" fmla="*/ 1926 h 66"/>
                <a:gd name="T18" fmla="*/ 5 w 102"/>
                <a:gd name="T19" fmla="*/ 1915 h 66"/>
                <a:gd name="T20" fmla="*/ 22 w 102"/>
                <a:gd name="T21" fmla="*/ 1927 h 66"/>
                <a:gd name="T22" fmla="*/ 32 w 102"/>
                <a:gd name="T23" fmla="*/ 1930 h 66"/>
                <a:gd name="T24" fmla="*/ 40 w 102"/>
                <a:gd name="T25" fmla="*/ 1933 h 66"/>
                <a:gd name="T26" fmla="*/ 52 w 102"/>
                <a:gd name="T27" fmla="*/ 1938 h 66"/>
                <a:gd name="T28" fmla="*/ 36 w 102"/>
                <a:gd name="T29" fmla="*/ 1938 h 66"/>
                <a:gd name="T30" fmla="*/ 27 w 102"/>
                <a:gd name="T31" fmla="*/ 1938 h 66"/>
                <a:gd name="T32" fmla="*/ 24 w 102"/>
                <a:gd name="T33" fmla="*/ 1944 h 66"/>
                <a:gd name="T34" fmla="*/ 30 w 102"/>
                <a:gd name="T35" fmla="*/ 1951 h 66"/>
                <a:gd name="T36" fmla="*/ 53 w 102"/>
                <a:gd name="T37" fmla="*/ 1961 h 66"/>
                <a:gd name="T38" fmla="*/ 67 w 102"/>
                <a:gd name="T39" fmla="*/ 1961 h 66"/>
                <a:gd name="T40" fmla="*/ 65 w 102"/>
                <a:gd name="T41" fmla="*/ 1966 h 66"/>
                <a:gd name="T42" fmla="*/ 52 w 102"/>
                <a:gd name="T43" fmla="*/ 1967 h 66"/>
                <a:gd name="T44" fmla="*/ 67 w 102"/>
                <a:gd name="T45" fmla="*/ 1961 h 66"/>
                <a:gd name="T46" fmla="*/ 53 w 102"/>
                <a:gd name="T47" fmla="*/ 1961 h 66"/>
                <a:gd name="T48" fmla="*/ 62 w 102"/>
                <a:gd name="T49" fmla="*/ 1960 h 66"/>
                <a:gd name="T50" fmla="*/ 64 w 102"/>
                <a:gd name="T51" fmla="*/ 1955 h 66"/>
                <a:gd name="T52" fmla="*/ 59 w 102"/>
                <a:gd name="T53" fmla="*/ 1948 h 66"/>
                <a:gd name="T54" fmla="*/ 36 w 102"/>
                <a:gd name="T55" fmla="*/ 1938 h 66"/>
                <a:gd name="T56" fmla="*/ 52 w 102"/>
                <a:gd name="T57" fmla="*/ 1938 h 66"/>
                <a:gd name="T58" fmla="*/ 58 w 102"/>
                <a:gd name="T59" fmla="*/ 1940 h 66"/>
                <a:gd name="T60" fmla="*/ 75 w 102"/>
                <a:gd name="T61" fmla="*/ 1943 h 66"/>
                <a:gd name="T62" fmla="*/ 100 w 102"/>
                <a:gd name="T63" fmla="*/ 1943 h 66"/>
                <a:gd name="T64" fmla="*/ 95 w 102"/>
                <a:gd name="T65" fmla="*/ 1955 h 66"/>
                <a:gd name="T66" fmla="*/ 68 w 102"/>
                <a:gd name="T67" fmla="*/ 1955 h 66"/>
                <a:gd name="T68" fmla="*/ 68 w 102"/>
                <a:gd name="T69" fmla="*/ 1956 h 66"/>
                <a:gd name="T70" fmla="*/ 68 w 102"/>
                <a:gd name="T71" fmla="*/ 1958 h 66"/>
                <a:gd name="T72" fmla="*/ 67 w 102"/>
                <a:gd name="T73" fmla="*/ 1961 h 66"/>
                <a:gd name="T74" fmla="*/ 100 w 102"/>
                <a:gd name="T75" fmla="*/ 1943 h 66"/>
                <a:gd name="T76" fmla="*/ 75 w 102"/>
                <a:gd name="T77" fmla="*/ 1943 h 66"/>
                <a:gd name="T78" fmla="*/ 90 w 102"/>
                <a:gd name="T79" fmla="*/ 1943 h 66"/>
                <a:gd name="T80" fmla="*/ 102 w 102"/>
                <a:gd name="T81" fmla="*/ 1938 h 66"/>
                <a:gd name="T82" fmla="*/ 100 w 102"/>
                <a:gd name="T83" fmla="*/ 1943 h 66"/>
                <a:gd name="T84" fmla="*/ 84 w 102"/>
                <a:gd name="T85" fmla="*/ 1980 h 66"/>
                <a:gd name="T86" fmla="*/ 85 w 102"/>
                <a:gd name="T87" fmla="*/ 1971 h 66"/>
                <a:gd name="T88" fmla="*/ 78 w 102"/>
                <a:gd name="T89" fmla="*/ 1962 h 66"/>
                <a:gd name="T90" fmla="*/ 68 w 102"/>
                <a:gd name="T91" fmla="*/ 1955 h 66"/>
                <a:gd name="T92" fmla="*/ 95 w 102"/>
                <a:gd name="T93" fmla="*/ 1955 h 66"/>
                <a:gd name="T94" fmla="*/ 84 w 102"/>
                <a:gd name="T95" fmla="*/ 1980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66">
                  <a:moveTo>
                    <a:pt x="52" y="52"/>
                  </a:moveTo>
                  <a:lnTo>
                    <a:pt x="26" y="40"/>
                  </a:lnTo>
                  <a:lnTo>
                    <a:pt x="18" y="31"/>
                  </a:lnTo>
                  <a:lnTo>
                    <a:pt x="22" y="21"/>
                  </a:lnTo>
                  <a:lnTo>
                    <a:pt x="25" y="20"/>
                  </a:lnTo>
                  <a:lnTo>
                    <a:pt x="29" y="19"/>
                  </a:lnTo>
                  <a:lnTo>
                    <a:pt x="20" y="16"/>
                  </a:lnTo>
                  <a:lnTo>
                    <a:pt x="7" y="11"/>
                  </a:lnTo>
                  <a:lnTo>
                    <a:pt x="0" y="11"/>
                  </a:lnTo>
                  <a:lnTo>
                    <a:pt x="5" y="0"/>
                  </a:lnTo>
                  <a:lnTo>
                    <a:pt x="22" y="12"/>
                  </a:lnTo>
                  <a:lnTo>
                    <a:pt x="32" y="15"/>
                  </a:lnTo>
                  <a:lnTo>
                    <a:pt x="40" y="18"/>
                  </a:lnTo>
                  <a:lnTo>
                    <a:pt x="52" y="23"/>
                  </a:lnTo>
                  <a:lnTo>
                    <a:pt x="36" y="23"/>
                  </a:lnTo>
                  <a:lnTo>
                    <a:pt x="27" y="23"/>
                  </a:lnTo>
                  <a:lnTo>
                    <a:pt x="24" y="29"/>
                  </a:lnTo>
                  <a:lnTo>
                    <a:pt x="30" y="36"/>
                  </a:lnTo>
                  <a:lnTo>
                    <a:pt x="53" y="46"/>
                  </a:lnTo>
                  <a:lnTo>
                    <a:pt x="67" y="46"/>
                  </a:lnTo>
                  <a:lnTo>
                    <a:pt x="65" y="51"/>
                  </a:lnTo>
                  <a:lnTo>
                    <a:pt x="52" y="52"/>
                  </a:lnTo>
                  <a:close/>
                  <a:moveTo>
                    <a:pt x="67" y="46"/>
                  </a:moveTo>
                  <a:lnTo>
                    <a:pt x="53" y="46"/>
                  </a:lnTo>
                  <a:lnTo>
                    <a:pt x="62" y="45"/>
                  </a:lnTo>
                  <a:lnTo>
                    <a:pt x="64" y="40"/>
                  </a:lnTo>
                  <a:lnTo>
                    <a:pt x="59" y="33"/>
                  </a:lnTo>
                  <a:lnTo>
                    <a:pt x="36" y="23"/>
                  </a:lnTo>
                  <a:lnTo>
                    <a:pt x="52" y="23"/>
                  </a:lnTo>
                  <a:lnTo>
                    <a:pt x="58" y="25"/>
                  </a:lnTo>
                  <a:lnTo>
                    <a:pt x="75" y="28"/>
                  </a:lnTo>
                  <a:lnTo>
                    <a:pt x="100" y="28"/>
                  </a:lnTo>
                  <a:lnTo>
                    <a:pt x="95" y="40"/>
                  </a:lnTo>
                  <a:lnTo>
                    <a:pt x="68" y="40"/>
                  </a:lnTo>
                  <a:lnTo>
                    <a:pt x="68" y="41"/>
                  </a:lnTo>
                  <a:lnTo>
                    <a:pt x="68" y="43"/>
                  </a:lnTo>
                  <a:lnTo>
                    <a:pt x="67" y="46"/>
                  </a:lnTo>
                  <a:close/>
                  <a:moveTo>
                    <a:pt x="100" y="28"/>
                  </a:moveTo>
                  <a:lnTo>
                    <a:pt x="75" y="28"/>
                  </a:lnTo>
                  <a:lnTo>
                    <a:pt x="90" y="28"/>
                  </a:lnTo>
                  <a:lnTo>
                    <a:pt x="102" y="23"/>
                  </a:lnTo>
                  <a:lnTo>
                    <a:pt x="100" y="28"/>
                  </a:lnTo>
                  <a:close/>
                  <a:moveTo>
                    <a:pt x="84" y="65"/>
                  </a:moveTo>
                  <a:lnTo>
                    <a:pt x="85" y="56"/>
                  </a:lnTo>
                  <a:lnTo>
                    <a:pt x="78" y="47"/>
                  </a:lnTo>
                  <a:lnTo>
                    <a:pt x="68" y="40"/>
                  </a:lnTo>
                  <a:lnTo>
                    <a:pt x="95" y="40"/>
                  </a:lnTo>
                  <a:lnTo>
                    <a:pt x="84" y="6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3" name="Picture 3562"/>
            <p:cNvPicPr>
              <a:picLocks noChangeAspect="1" noChangeArrowheads="1"/>
            </p:cNvPicPr>
            <p:nvPr/>
          </p:nvPicPr>
          <p:blipFill>
            <a:blip r:embed="rId41" cstate="print"/>
            <a:srcRect/>
            <a:stretch>
              <a:fillRect/>
            </a:stretch>
          </p:blipFill>
          <p:spPr bwMode="auto">
            <a:xfrm>
              <a:off x="4454" y="304"/>
              <a:ext cx="4039" cy="2740"/>
            </a:xfrm>
            <a:prstGeom prst="rect">
              <a:avLst/>
            </a:prstGeom>
            <a:noFill/>
          </p:spPr>
        </p:pic>
        <p:sp>
          <p:nvSpPr>
            <p:cNvPr id="164" name="Freeform 3563"/>
            <p:cNvSpPr>
              <a:spLocks/>
            </p:cNvSpPr>
            <p:nvPr/>
          </p:nvSpPr>
          <p:spPr bwMode="auto">
            <a:xfrm>
              <a:off x="4345" y="171"/>
              <a:ext cx="4582" cy="2874"/>
            </a:xfrm>
            <a:custGeom>
              <a:avLst/>
              <a:gdLst>
                <a:gd name="T0" fmla="*/ 4581 w 4582"/>
                <a:gd name="T1" fmla="*/ 2885 h 2874"/>
                <a:gd name="T2" fmla="*/ 4569 w 4582"/>
                <a:gd name="T3" fmla="*/ 2947 h 2874"/>
                <a:gd name="T4" fmla="*/ 4535 w 4582"/>
                <a:gd name="T5" fmla="*/ 2998 h 2874"/>
                <a:gd name="T6" fmla="*/ 4484 w 4582"/>
                <a:gd name="T7" fmla="*/ 3032 h 2874"/>
                <a:gd name="T8" fmla="*/ 4422 w 4582"/>
                <a:gd name="T9" fmla="*/ 3045 h 2874"/>
                <a:gd name="T10" fmla="*/ 159 w 4582"/>
                <a:gd name="T11" fmla="*/ 3045 h 2874"/>
                <a:gd name="T12" fmla="*/ 97 w 4582"/>
                <a:gd name="T13" fmla="*/ 3032 h 2874"/>
                <a:gd name="T14" fmla="*/ 47 w 4582"/>
                <a:gd name="T15" fmla="*/ 2998 h 2874"/>
                <a:gd name="T16" fmla="*/ 12 w 4582"/>
                <a:gd name="T17" fmla="*/ 2947 h 2874"/>
                <a:gd name="T18" fmla="*/ 0 w 4582"/>
                <a:gd name="T19" fmla="*/ 2885 h 2874"/>
                <a:gd name="T20" fmla="*/ 0 w 4582"/>
                <a:gd name="T21" fmla="*/ 331 h 2874"/>
                <a:gd name="T22" fmla="*/ 12 w 4582"/>
                <a:gd name="T23" fmla="*/ 269 h 2874"/>
                <a:gd name="T24" fmla="*/ 47 w 4582"/>
                <a:gd name="T25" fmla="*/ 218 h 2874"/>
                <a:gd name="T26" fmla="*/ 97 w 4582"/>
                <a:gd name="T27" fmla="*/ 184 h 2874"/>
                <a:gd name="T28" fmla="*/ 159 w 4582"/>
                <a:gd name="T29" fmla="*/ 171 h 2874"/>
                <a:gd name="T30" fmla="*/ 4422 w 4582"/>
                <a:gd name="T31" fmla="*/ 171 h 2874"/>
                <a:gd name="T32" fmla="*/ 4484 w 4582"/>
                <a:gd name="T33" fmla="*/ 184 h 2874"/>
                <a:gd name="T34" fmla="*/ 4535 w 4582"/>
                <a:gd name="T35" fmla="*/ 218 h 2874"/>
                <a:gd name="T36" fmla="*/ 4569 w 4582"/>
                <a:gd name="T37" fmla="*/ 269 h 2874"/>
                <a:gd name="T38" fmla="*/ 4581 w 4582"/>
                <a:gd name="T39" fmla="*/ 331 h 2874"/>
                <a:gd name="T40" fmla="*/ 4581 w 4582"/>
                <a:gd name="T41" fmla="*/ 2885 h 28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82" h="2874">
                  <a:moveTo>
                    <a:pt x="4581" y="2714"/>
                  </a:moveTo>
                  <a:lnTo>
                    <a:pt x="4569" y="2776"/>
                  </a:lnTo>
                  <a:lnTo>
                    <a:pt x="4535" y="2827"/>
                  </a:lnTo>
                  <a:lnTo>
                    <a:pt x="4484" y="2861"/>
                  </a:lnTo>
                  <a:lnTo>
                    <a:pt x="4422" y="2874"/>
                  </a:lnTo>
                  <a:lnTo>
                    <a:pt x="159" y="2874"/>
                  </a:lnTo>
                  <a:lnTo>
                    <a:pt x="97" y="2861"/>
                  </a:lnTo>
                  <a:lnTo>
                    <a:pt x="47" y="2827"/>
                  </a:lnTo>
                  <a:lnTo>
                    <a:pt x="12" y="2776"/>
                  </a:lnTo>
                  <a:lnTo>
                    <a:pt x="0" y="2714"/>
                  </a:lnTo>
                  <a:lnTo>
                    <a:pt x="0" y="160"/>
                  </a:lnTo>
                  <a:lnTo>
                    <a:pt x="12" y="98"/>
                  </a:lnTo>
                  <a:lnTo>
                    <a:pt x="47" y="47"/>
                  </a:lnTo>
                  <a:lnTo>
                    <a:pt x="97" y="13"/>
                  </a:lnTo>
                  <a:lnTo>
                    <a:pt x="159" y="0"/>
                  </a:lnTo>
                  <a:lnTo>
                    <a:pt x="4422" y="0"/>
                  </a:lnTo>
                  <a:lnTo>
                    <a:pt x="4484" y="13"/>
                  </a:lnTo>
                  <a:lnTo>
                    <a:pt x="4535" y="47"/>
                  </a:lnTo>
                  <a:lnTo>
                    <a:pt x="4569" y="98"/>
                  </a:lnTo>
                  <a:lnTo>
                    <a:pt x="4581" y="160"/>
                  </a:lnTo>
                  <a:lnTo>
                    <a:pt x="4581" y="2714"/>
                  </a:lnTo>
                  <a:close/>
                </a:path>
              </a:pathLst>
            </a:custGeom>
            <a:noFill/>
            <a:ln w="759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5" name="Picture 3564"/>
            <p:cNvPicPr>
              <a:picLocks noChangeAspect="1" noChangeArrowheads="1"/>
            </p:cNvPicPr>
            <p:nvPr/>
          </p:nvPicPr>
          <p:blipFill>
            <a:blip r:embed="rId42" cstate="print"/>
            <a:srcRect/>
            <a:stretch>
              <a:fillRect/>
            </a:stretch>
          </p:blipFill>
          <p:spPr bwMode="auto">
            <a:xfrm>
              <a:off x="4914" y="1597"/>
              <a:ext cx="231" cy="175"/>
            </a:xfrm>
            <a:prstGeom prst="rect">
              <a:avLst/>
            </a:prstGeom>
            <a:noFill/>
          </p:spPr>
        </p:pic>
        <p:pic>
          <p:nvPicPr>
            <p:cNvPr id="166" name="Picture 3565"/>
            <p:cNvPicPr>
              <a:picLocks noChangeAspect="1" noChangeArrowheads="1"/>
            </p:cNvPicPr>
            <p:nvPr/>
          </p:nvPicPr>
          <p:blipFill>
            <a:blip r:embed="rId43" cstate="print"/>
            <a:srcRect/>
            <a:stretch>
              <a:fillRect/>
            </a:stretch>
          </p:blipFill>
          <p:spPr bwMode="auto">
            <a:xfrm>
              <a:off x="9273" y="162"/>
              <a:ext cx="1527" cy="1549"/>
            </a:xfrm>
            <a:prstGeom prst="rect">
              <a:avLst/>
            </a:prstGeom>
            <a:noFill/>
          </p:spPr>
        </p:pic>
        <p:pic>
          <p:nvPicPr>
            <p:cNvPr id="167" name="Picture 3566"/>
            <p:cNvPicPr>
              <a:picLocks noChangeAspect="1" noChangeArrowheads="1"/>
            </p:cNvPicPr>
            <p:nvPr/>
          </p:nvPicPr>
          <p:blipFill>
            <a:blip r:embed="rId44" cstate="print"/>
            <a:srcRect/>
            <a:stretch>
              <a:fillRect/>
            </a:stretch>
          </p:blipFill>
          <p:spPr bwMode="auto">
            <a:xfrm>
              <a:off x="9665" y="455"/>
              <a:ext cx="764" cy="959"/>
            </a:xfrm>
            <a:prstGeom prst="rect">
              <a:avLst/>
            </a:prstGeom>
            <a:noFill/>
          </p:spPr>
        </p:pic>
        <p:sp>
          <p:nvSpPr>
            <p:cNvPr id="168" name="Line 3567"/>
            <p:cNvSpPr>
              <a:spLocks noChangeShapeType="1"/>
            </p:cNvSpPr>
            <p:nvPr/>
          </p:nvSpPr>
          <p:spPr bwMode="auto">
            <a:xfrm>
              <a:off x="8768" y="1146"/>
              <a:ext cx="499" cy="0"/>
            </a:xfrm>
            <a:prstGeom prst="line">
              <a:avLst/>
            </a:prstGeom>
            <a:noFill/>
            <a:ln w="76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9" name="Picture 3568"/>
            <p:cNvPicPr>
              <a:picLocks noChangeAspect="1" noChangeArrowheads="1"/>
            </p:cNvPicPr>
            <p:nvPr/>
          </p:nvPicPr>
          <p:blipFill>
            <a:blip r:embed="rId45" cstate="print"/>
            <a:srcRect/>
            <a:stretch>
              <a:fillRect/>
            </a:stretch>
          </p:blipFill>
          <p:spPr bwMode="auto">
            <a:xfrm>
              <a:off x="8272" y="326"/>
              <a:ext cx="247" cy="318"/>
            </a:xfrm>
            <a:prstGeom prst="rect">
              <a:avLst/>
            </a:prstGeom>
            <a:noFill/>
          </p:spPr>
        </p:pic>
        <p:sp>
          <p:nvSpPr>
            <p:cNvPr id="170" name="Line 3569"/>
            <p:cNvSpPr>
              <a:spLocks noChangeShapeType="1"/>
            </p:cNvSpPr>
            <p:nvPr/>
          </p:nvSpPr>
          <p:spPr bwMode="auto">
            <a:xfrm>
              <a:off x="8767" y="1138"/>
              <a:ext cx="499" cy="0"/>
            </a:xfrm>
            <a:prstGeom prst="line">
              <a:avLst/>
            </a:prstGeom>
            <a:noFill/>
            <a:ln w="253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1" name="Line 3570"/>
            <p:cNvSpPr>
              <a:spLocks noChangeShapeType="1"/>
            </p:cNvSpPr>
            <p:nvPr/>
          </p:nvSpPr>
          <p:spPr bwMode="auto">
            <a:xfrm>
              <a:off x="8767" y="1154"/>
              <a:ext cx="499" cy="0"/>
            </a:xfrm>
            <a:prstGeom prst="line">
              <a:avLst/>
            </a:prstGeom>
            <a:noFill/>
            <a:ln w="253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172" name="TextBox 171"/>
          <p:cNvSpPr txBox="1"/>
          <p:nvPr/>
        </p:nvSpPr>
        <p:spPr>
          <a:xfrm>
            <a:off x="290168" y="4789391"/>
            <a:ext cx="11315407" cy="923330"/>
          </a:xfrm>
          <a:prstGeom prst="rect">
            <a:avLst/>
          </a:prstGeom>
          <a:noFill/>
        </p:spPr>
        <p:txBody>
          <a:bodyPr wrap="square" rtlCol="0">
            <a:spAutoFit/>
          </a:bodyPr>
          <a:lstStyle/>
          <a:p>
            <a:r>
              <a:rPr lang="en-US" dirty="0"/>
              <a:t>While the push-pull parking brake control is the most common, some systems may use a switch instead. Usually flipping it in one direction applies the spring parking brakes and flipping it in the other direction releases them.</a:t>
            </a:r>
          </a:p>
        </p:txBody>
      </p:sp>
    </p:spTree>
    <p:extLst>
      <p:ext uri="{BB962C8B-B14F-4D97-AF65-F5344CB8AC3E}">
        <p14:creationId xmlns:p14="http://schemas.microsoft.com/office/powerpoint/2010/main" val="132354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Driver alert – compounding of brakes</a:t>
            </a:r>
            <a:endParaRPr lang="en-CA" sz="4000" dirty="0"/>
          </a:p>
        </p:txBody>
      </p:sp>
      <p:sp>
        <p:nvSpPr>
          <p:cNvPr id="3" name="Text Placeholder 2"/>
          <p:cNvSpPr>
            <a:spLocks noGrp="1"/>
          </p:cNvSpPr>
          <p:nvPr>
            <p:ph type="body" sz="quarter" idx="10"/>
          </p:nvPr>
        </p:nvSpPr>
        <p:spPr>
          <a:xfrm>
            <a:off x="512956" y="1260088"/>
            <a:ext cx="10883590" cy="4095683"/>
          </a:xfrm>
        </p:spPr>
        <p:txBody>
          <a:bodyPr/>
          <a:lstStyle/>
          <a:p>
            <a:pPr marL="0" indent="0">
              <a:buNone/>
            </a:pPr>
            <a:r>
              <a:rPr lang="en-US" sz="1800" dirty="0" smtClean="0">
                <a:solidFill>
                  <a:schemeClr val="tx1"/>
                </a:solidFill>
              </a:rPr>
              <a:t>When </a:t>
            </a:r>
            <a:r>
              <a:rPr lang="en-US" sz="1800" dirty="0">
                <a:solidFill>
                  <a:schemeClr val="tx1"/>
                </a:solidFill>
              </a:rPr>
              <a:t>spring parking brakes are applied, there’s up to 2,000 lbs. of force applied to all of the brake components. </a:t>
            </a:r>
          </a:p>
          <a:p>
            <a:pPr marL="0" indent="0">
              <a:buNone/>
            </a:pPr>
            <a:r>
              <a:rPr lang="en-US" sz="1800" dirty="0">
                <a:solidFill>
                  <a:schemeClr val="tx1"/>
                </a:solidFill>
              </a:rPr>
              <a:t>If a heavy service brake application is made, the force of the air application is added to the spring force. This could add a further 3,000 lbs. for a total of 5,000 lbs. This is known as compounding and can damage slack adjusters, </a:t>
            </a:r>
            <a:r>
              <a:rPr lang="en-US" sz="1800" dirty="0" smtClean="0">
                <a:solidFill>
                  <a:schemeClr val="tx1"/>
                </a:solidFill>
              </a:rPr>
              <a:t>S-cams</a:t>
            </a:r>
            <a:r>
              <a:rPr lang="en-US" sz="1800" dirty="0">
                <a:solidFill>
                  <a:schemeClr val="tx1"/>
                </a:solidFill>
              </a:rPr>
              <a:t>, brake chamber mounting bolts, brake shoe rollers, shoes and brake drums.</a:t>
            </a:r>
          </a:p>
          <a:p>
            <a:pPr marL="0" indent="0">
              <a:buNone/>
            </a:pPr>
            <a:r>
              <a:rPr lang="en-US" sz="1800" b="1" dirty="0">
                <a:solidFill>
                  <a:schemeClr val="tx1"/>
                </a:solidFill>
              </a:rPr>
              <a:t>Note:</a:t>
            </a:r>
            <a:r>
              <a:rPr lang="en-US" sz="1800" dirty="0">
                <a:solidFill>
                  <a:schemeClr val="tx1"/>
                </a:solidFill>
              </a:rPr>
              <a:t> lighter brake applications of less than 30 to 40 psi (207 to 276 kPa), to prevent a vehicle from rolling while the spring parking brakes are being released or applied, aren’t harmful</a:t>
            </a:r>
            <a:r>
              <a:rPr lang="en-US" sz="1800" dirty="0" smtClean="0">
                <a:solidFill>
                  <a:schemeClr val="tx1"/>
                </a:solidFill>
              </a:rPr>
              <a:t>.</a:t>
            </a:r>
          </a:p>
          <a:p>
            <a:pPr marL="0" indent="0">
              <a:buNone/>
            </a:pPr>
            <a:r>
              <a:rPr lang="en-US" sz="1800" b="1" dirty="0">
                <a:solidFill>
                  <a:srgbClr val="FF0000"/>
                </a:solidFill>
              </a:rPr>
              <a:t>Always be sure that you have released the spring parking brakes before making heavy service brake applications, such as during a pre-trip inspection.</a:t>
            </a:r>
          </a:p>
          <a:p>
            <a:pPr marL="0" indent="0">
              <a:buNone/>
            </a:pPr>
            <a:endParaRPr lang="en-US" sz="1800" dirty="0">
              <a:solidFill>
                <a:schemeClr val="tx1"/>
              </a:solidFill>
            </a:endParaRPr>
          </a:p>
          <a:p>
            <a:pPr marL="0" indent="0">
              <a:buNone/>
            </a:pPr>
            <a:endParaRPr lang="en-US" sz="2000" b="1" dirty="0">
              <a:solidFill>
                <a:srgbClr val="FF0000"/>
              </a:solidFill>
            </a:endParaRPr>
          </a:p>
          <a:p>
            <a:pPr marL="0" indent="0">
              <a:buNone/>
            </a:pPr>
            <a:endParaRPr lang="en-US" sz="2000" b="1" dirty="0">
              <a:solidFill>
                <a:srgbClr val="FF0000"/>
              </a:solidFill>
            </a:endParaRPr>
          </a:p>
          <a:p>
            <a:pPr marL="0" indent="0">
              <a:buNone/>
            </a:pPr>
            <a:endParaRPr lang="en-CA" dirty="0"/>
          </a:p>
        </p:txBody>
      </p:sp>
    </p:spTree>
    <p:extLst>
      <p:ext uri="{BB962C8B-B14F-4D97-AF65-F5344CB8AC3E}">
        <p14:creationId xmlns:p14="http://schemas.microsoft.com/office/powerpoint/2010/main" val="365975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447963"/>
            <a:ext cx="11506201" cy="1397770"/>
          </a:xfrm>
        </p:spPr>
        <p:txBody>
          <a:bodyPr>
            <a:normAutofit/>
          </a:bodyPr>
          <a:lstStyle/>
          <a:p>
            <a:r>
              <a:rPr lang="en-US" sz="3600" dirty="0">
                <a:solidFill>
                  <a:schemeClr val="accent6"/>
                </a:solidFill>
              </a:rPr>
              <a:t>How to apply for an air brake endorsement  </a:t>
            </a:r>
            <a:endParaRPr lang="en-CA" sz="3600" dirty="0">
              <a:solidFill>
                <a:schemeClr val="accent6"/>
              </a:solidFill>
            </a:endParaRPr>
          </a:p>
        </p:txBody>
      </p:sp>
      <p:sp>
        <p:nvSpPr>
          <p:cNvPr id="3" name="Content Placeholder 2"/>
          <p:cNvSpPr>
            <a:spLocks noGrp="1"/>
          </p:cNvSpPr>
          <p:nvPr>
            <p:ph sz="quarter" idx="11"/>
          </p:nvPr>
        </p:nvSpPr>
        <p:spPr>
          <a:xfrm>
            <a:off x="380999" y="1845733"/>
            <a:ext cx="11353799" cy="4416828"/>
          </a:xfrm>
        </p:spPr>
        <p:txBody>
          <a:bodyPr/>
          <a:lstStyle/>
          <a:p>
            <a:pPr defTabSz="457200">
              <a:lnSpc>
                <a:spcPct val="150000"/>
              </a:lnSpc>
              <a:spcAft>
                <a:spcPts val="800"/>
              </a:spcAft>
            </a:pPr>
            <a:r>
              <a:rPr lang="en-US" altLang="en-US" sz="2000" dirty="0" smtClean="0"/>
              <a:t>Book your knowledge test online at icbc.com</a:t>
            </a:r>
          </a:p>
          <a:p>
            <a:pPr defTabSz="457200">
              <a:lnSpc>
                <a:spcPct val="150000"/>
              </a:lnSpc>
              <a:spcAft>
                <a:spcPts val="800"/>
              </a:spcAft>
            </a:pPr>
            <a:r>
              <a:rPr lang="en-US" altLang="en-US" sz="2000" dirty="0" smtClean="0"/>
              <a:t>Study </a:t>
            </a:r>
            <a:r>
              <a:rPr lang="en-US" altLang="en-US" sz="2000" dirty="0"/>
              <a:t>the </a:t>
            </a:r>
            <a:r>
              <a:rPr lang="en-US" altLang="en-US" sz="2000" dirty="0" smtClean="0"/>
              <a:t>air brake </a:t>
            </a:r>
            <a:r>
              <a:rPr lang="en-US" altLang="en-US" sz="2000" dirty="0"/>
              <a:t>sections in the Driving Commercial Vehicles (DCV) guide to </a:t>
            </a:r>
            <a:r>
              <a:rPr lang="en-US" altLang="en-US" sz="2000" dirty="0" smtClean="0"/>
              <a:t>prepare</a:t>
            </a:r>
          </a:p>
          <a:p>
            <a:pPr defTabSz="457200">
              <a:lnSpc>
                <a:spcPct val="150000"/>
              </a:lnSpc>
              <a:spcAft>
                <a:spcPts val="800"/>
              </a:spcAft>
            </a:pPr>
            <a:r>
              <a:rPr lang="en-US" altLang="en-US" sz="2000" dirty="0" smtClean="0"/>
              <a:t>Present </a:t>
            </a:r>
            <a:r>
              <a:rPr lang="en-US" altLang="en-US" sz="2000" dirty="0"/>
              <a:t>your </a:t>
            </a:r>
            <a:r>
              <a:rPr lang="en-US" altLang="en-US" sz="2000" dirty="0" smtClean="0"/>
              <a:t>course card when </a:t>
            </a:r>
            <a:r>
              <a:rPr lang="en-US" altLang="en-US" sz="2000" dirty="0"/>
              <a:t>you attend for your </a:t>
            </a:r>
            <a:r>
              <a:rPr lang="en-US" altLang="en-US" sz="2000" dirty="0" smtClean="0"/>
              <a:t>test</a:t>
            </a:r>
            <a:endParaRPr lang="en-US" altLang="en-US" sz="1900" dirty="0"/>
          </a:p>
          <a:p>
            <a:pPr defTabSz="457200">
              <a:lnSpc>
                <a:spcPct val="150000"/>
              </a:lnSpc>
              <a:spcAft>
                <a:spcPts val="800"/>
              </a:spcAft>
            </a:pPr>
            <a:r>
              <a:rPr lang="en-US" altLang="en-US" sz="2000" dirty="0"/>
              <a:t>P</a:t>
            </a:r>
            <a:r>
              <a:rPr lang="en-US" altLang="en-US" sz="2000" dirty="0" smtClean="0"/>
              <a:t>rovide </a:t>
            </a:r>
            <a:r>
              <a:rPr lang="en-US" altLang="en-US" sz="2000" dirty="0"/>
              <a:t>primary and secondary ID and pay </a:t>
            </a:r>
            <a:r>
              <a:rPr lang="en-US" altLang="en-US" sz="2000" dirty="0" smtClean="0"/>
              <a:t>the test fee ($15)  </a:t>
            </a:r>
            <a:endParaRPr lang="en-US" altLang="en-US" sz="2000" dirty="0"/>
          </a:p>
          <a:p>
            <a:pPr lvl="1" defTabSz="457200">
              <a:lnSpc>
                <a:spcPct val="150000"/>
              </a:lnSpc>
              <a:spcAft>
                <a:spcPts val="800"/>
              </a:spcAft>
            </a:pPr>
            <a:r>
              <a:rPr lang="en-US" altLang="en-US" sz="1900" dirty="0"/>
              <a:t>Acceptable ID is listed on inside back cover of the DCV guide or on icbc.com  </a:t>
            </a:r>
          </a:p>
        </p:txBody>
      </p:sp>
    </p:spTree>
    <p:extLst>
      <p:ext uri="{BB962C8B-B14F-4D97-AF65-F5344CB8AC3E}">
        <p14:creationId xmlns:p14="http://schemas.microsoft.com/office/powerpoint/2010/main" val="3719110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388" y="507830"/>
            <a:ext cx="11353252" cy="578092"/>
          </a:xfrm>
        </p:spPr>
        <p:txBody>
          <a:bodyPr>
            <a:noAutofit/>
          </a:bodyPr>
          <a:lstStyle/>
          <a:p>
            <a:r>
              <a:rPr lang="en-US" sz="3600" dirty="0"/>
              <a:t>Spring parking brakes in dual air systems </a:t>
            </a:r>
            <a:endParaRPr lang="en-CA" sz="3600" dirty="0"/>
          </a:p>
        </p:txBody>
      </p:sp>
      <p:sp>
        <p:nvSpPr>
          <p:cNvPr id="3" name="Text Placeholder 2"/>
          <p:cNvSpPr>
            <a:spLocks noGrp="1"/>
          </p:cNvSpPr>
          <p:nvPr>
            <p:ph type="body" sz="quarter" idx="10"/>
          </p:nvPr>
        </p:nvSpPr>
        <p:spPr>
          <a:xfrm>
            <a:off x="604092" y="1328274"/>
            <a:ext cx="10847349" cy="1200383"/>
          </a:xfrm>
        </p:spPr>
        <p:txBody>
          <a:bodyPr/>
          <a:lstStyle/>
          <a:p>
            <a:pPr marL="0" indent="0">
              <a:buNone/>
            </a:pPr>
            <a:r>
              <a:rPr lang="en-US" sz="1800" dirty="0" smtClean="0"/>
              <a:t>The</a:t>
            </a:r>
            <a:r>
              <a:rPr lang="en-US" sz="1800" b="1" dirty="0" smtClean="0"/>
              <a:t> two-way check valve </a:t>
            </a:r>
            <a:r>
              <a:rPr lang="en-US" sz="1800" dirty="0" smtClean="0"/>
              <a:t>uses both </a:t>
            </a:r>
            <a:r>
              <a:rPr lang="en-US" sz="1800" dirty="0"/>
              <a:t>primary and secondary reservoirs to supply the parking brake dash control with </a:t>
            </a:r>
            <a:r>
              <a:rPr lang="en-US" sz="1800" dirty="0" smtClean="0"/>
              <a:t>air.</a:t>
            </a:r>
            <a:endParaRPr lang="en-US" sz="1800" dirty="0"/>
          </a:p>
          <a:p>
            <a:pPr marL="0" indent="0">
              <a:buNone/>
            </a:pPr>
            <a:r>
              <a:rPr lang="en-US" sz="1800" dirty="0" smtClean="0"/>
              <a:t>The </a:t>
            </a:r>
            <a:r>
              <a:rPr lang="en-US" sz="1800" dirty="0"/>
              <a:t>air that is delivered from the two-way check valve is frequently called </a:t>
            </a:r>
            <a:r>
              <a:rPr lang="en-US" sz="1800" b="1" dirty="0"/>
              <a:t>blended air</a:t>
            </a:r>
            <a:r>
              <a:rPr lang="en-US" sz="1800" dirty="0" smtClean="0"/>
              <a:t>.</a:t>
            </a:r>
            <a:endParaRPr lang="en-US" dirty="0"/>
          </a:p>
        </p:txBody>
      </p:sp>
      <p:grpSp>
        <p:nvGrpSpPr>
          <p:cNvPr id="4" name="Group 5945"/>
          <p:cNvGrpSpPr>
            <a:grpSpLocks/>
          </p:cNvGrpSpPr>
          <p:nvPr/>
        </p:nvGrpSpPr>
        <p:grpSpPr bwMode="auto">
          <a:xfrm>
            <a:off x="2014585" y="2665379"/>
            <a:ext cx="7615798" cy="4068315"/>
            <a:chOff x="4320" y="963"/>
            <a:chExt cx="6025" cy="3705"/>
          </a:xfrm>
        </p:grpSpPr>
        <p:pic>
          <p:nvPicPr>
            <p:cNvPr id="5" name="Picture 6794"/>
            <p:cNvPicPr>
              <a:picLocks noChangeAspect="1" noChangeArrowheads="1"/>
            </p:cNvPicPr>
            <p:nvPr/>
          </p:nvPicPr>
          <p:blipFill>
            <a:blip r:embed="rId3" cstate="print"/>
            <a:srcRect/>
            <a:stretch>
              <a:fillRect/>
            </a:stretch>
          </p:blipFill>
          <p:spPr bwMode="auto">
            <a:xfrm>
              <a:off x="9518" y="3107"/>
              <a:ext cx="193" cy="292"/>
            </a:xfrm>
            <a:prstGeom prst="rect">
              <a:avLst/>
            </a:prstGeom>
            <a:noFill/>
          </p:spPr>
        </p:pic>
        <p:pic>
          <p:nvPicPr>
            <p:cNvPr id="6" name="Picture 6795"/>
            <p:cNvPicPr>
              <a:picLocks noChangeAspect="1" noChangeArrowheads="1"/>
            </p:cNvPicPr>
            <p:nvPr/>
          </p:nvPicPr>
          <p:blipFill>
            <a:blip r:embed="rId4" cstate="print"/>
            <a:srcRect/>
            <a:stretch>
              <a:fillRect/>
            </a:stretch>
          </p:blipFill>
          <p:spPr bwMode="auto">
            <a:xfrm>
              <a:off x="9514" y="3103"/>
              <a:ext cx="201" cy="300"/>
            </a:xfrm>
            <a:prstGeom prst="rect">
              <a:avLst/>
            </a:prstGeom>
            <a:noFill/>
          </p:spPr>
        </p:pic>
        <p:pic>
          <p:nvPicPr>
            <p:cNvPr id="7" name="Picture 6796"/>
            <p:cNvPicPr>
              <a:picLocks noChangeAspect="1" noChangeArrowheads="1"/>
            </p:cNvPicPr>
            <p:nvPr/>
          </p:nvPicPr>
          <p:blipFill>
            <a:blip r:embed="rId5" cstate="print"/>
            <a:srcRect/>
            <a:stretch>
              <a:fillRect/>
            </a:stretch>
          </p:blipFill>
          <p:spPr bwMode="auto">
            <a:xfrm>
              <a:off x="9563" y="3137"/>
              <a:ext cx="41" cy="40"/>
            </a:xfrm>
            <a:prstGeom prst="rect">
              <a:avLst/>
            </a:prstGeom>
            <a:noFill/>
          </p:spPr>
        </p:pic>
        <p:sp>
          <p:nvSpPr>
            <p:cNvPr id="8" name="Freeform 6797"/>
            <p:cNvSpPr>
              <a:spLocks/>
            </p:cNvSpPr>
            <p:nvPr/>
          </p:nvSpPr>
          <p:spPr bwMode="auto">
            <a:xfrm>
              <a:off x="9563" y="3136"/>
              <a:ext cx="41" cy="41"/>
            </a:xfrm>
            <a:custGeom>
              <a:avLst/>
              <a:gdLst>
                <a:gd name="T0" fmla="*/ 22 w 41"/>
                <a:gd name="T1" fmla="*/ 3176 h 41"/>
                <a:gd name="T2" fmla="*/ 12 w 41"/>
                <a:gd name="T3" fmla="*/ 3177 h 41"/>
                <a:gd name="T4" fmla="*/ 2 w 41"/>
                <a:gd name="T5" fmla="*/ 3169 h 41"/>
                <a:gd name="T6" fmla="*/ 1 w 41"/>
                <a:gd name="T7" fmla="*/ 3159 h 41"/>
                <a:gd name="T8" fmla="*/ 0 w 41"/>
                <a:gd name="T9" fmla="*/ 3148 h 41"/>
                <a:gd name="T10" fmla="*/ 7 w 41"/>
                <a:gd name="T11" fmla="*/ 3139 h 41"/>
                <a:gd name="T12" fmla="*/ 18 w 41"/>
                <a:gd name="T13" fmla="*/ 3137 h 41"/>
                <a:gd name="T14" fmla="*/ 28 w 41"/>
                <a:gd name="T15" fmla="*/ 3136 h 41"/>
                <a:gd name="T16" fmla="*/ 38 w 41"/>
                <a:gd name="T17" fmla="*/ 3144 h 41"/>
                <a:gd name="T18" fmla="*/ 39 w 41"/>
                <a:gd name="T19" fmla="*/ 3154 h 41"/>
                <a:gd name="T20" fmla="*/ 40 w 41"/>
                <a:gd name="T21" fmla="*/ 3165 h 41"/>
                <a:gd name="T22" fmla="*/ 33 w 41"/>
                <a:gd name="T23" fmla="*/ 3174 h 41"/>
                <a:gd name="T24" fmla="*/ 22 w 41"/>
                <a:gd name="T25" fmla="*/ 3176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1">
                  <a:moveTo>
                    <a:pt x="22" y="40"/>
                  </a:moveTo>
                  <a:lnTo>
                    <a:pt x="12" y="41"/>
                  </a:lnTo>
                  <a:lnTo>
                    <a:pt x="2" y="33"/>
                  </a:lnTo>
                  <a:lnTo>
                    <a:pt x="1" y="23"/>
                  </a:lnTo>
                  <a:lnTo>
                    <a:pt x="0" y="12"/>
                  </a:lnTo>
                  <a:lnTo>
                    <a:pt x="7" y="3"/>
                  </a:lnTo>
                  <a:lnTo>
                    <a:pt x="18" y="1"/>
                  </a:lnTo>
                  <a:lnTo>
                    <a:pt x="28" y="0"/>
                  </a:lnTo>
                  <a:lnTo>
                    <a:pt x="38" y="8"/>
                  </a:lnTo>
                  <a:lnTo>
                    <a:pt x="39" y="18"/>
                  </a:lnTo>
                  <a:lnTo>
                    <a:pt x="40" y="29"/>
                  </a:lnTo>
                  <a:lnTo>
                    <a:pt x="33" y="38"/>
                  </a:lnTo>
                  <a:lnTo>
                    <a:pt x="22" y="40"/>
                  </a:lnTo>
                  <a:close/>
                </a:path>
              </a:pathLst>
            </a:custGeom>
            <a:noFill/>
            <a:ln w="5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 name="Picture 6798"/>
            <p:cNvPicPr>
              <a:picLocks noChangeAspect="1" noChangeArrowheads="1"/>
            </p:cNvPicPr>
            <p:nvPr/>
          </p:nvPicPr>
          <p:blipFill>
            <a:blip r:embed="rId6" cstate="print"/>
            <a:srcRect/>
            <a:stretch>
              <a:fillRect/>
            </a:stretch>
          </p:blipFill>
          <p:spPr bwMode="auto">
            <a:xfrm>
              <a:off x="4847" y="3220"/>
              <a:ext cx="145" cy="254"/>
            </a:xfrm>
            <a:prstGeom prst="rect">
              <a:avLst/>
            </a:prstGeom>
            <a:noFill/>
          </p:spPr>
        </p:pic>
        <p:pic>
          <p:nvPicPr>
            <p:cNvPr id="10" name="Picture 6799"/>
            <p:cNvPicPr>
              <a:picLocks noChangeAspect="1" noChangeArrowheads="1"/>
            </p:cNvPicPr>
            <p:nvPr/>
          </p:nvPicPr>
          <p:blipFill>
            <a:blip r:embed="rId7" cstate="print"/>
            <a:srcRect/>
            <a:stretch>
              <a:fillRect/>
            </a:stretch>
          </p:blipFill>
          <p:spPr bwMode="auto">
            <a:xfrm>
              <a:off x="4843" y="3216"/>
              <a:ext cx="153" cy="261"/>
            </a:xfrm>
            <a:prstGeom prst="rect">
              <a:avLst/>
            </a:prstGeom>
            <a:noFill/>
          </p:spPr>
        </p:pic>
        <p:pic>
          <p:nvPicPr>
            <p:cNvPr id="11" name="Picture 6800"/>
            <p:cNvPicPr>
              <a:picLocks noChangeAspect="1" noChangeArrowheads="1"/>
            </p:cNvPicPr>
            <p:nvPr/>
          </p:nvPicPr>
          <p:blipFill>
            <a:blip r:embed="rId8" cstate="print"/>
            <a:srcRect/>
            <a:stretch>
              <a:fillRect/>
            </a:stretch>
          </p:blipFill>
          <p:spPr bwMode="auto">
            <a:xfrm>
              <a:off x="4919" y="3218"/>
              <a:ext cx="105" cy="68"/>
            </a:xfrm>
            <a:prstGeom prst="rect">
              <a:avLst/>
            </a:prstGeom>
            <a:noFill/>
          </p:spPr>
        </p:pic>
        <p:sp>
          <p:nvSpPr>
            <p:cNvPr id="12" name="Freeform 6801"/>
            <p:cNvSpPr>
              <a:spLocks/>
            </p:cNvSpPr>
            <p:nvPr/>
          </p:nvSpPr>
          <p:spPr bwMode="auto">
            <a:xfrm>
              <a:off x="4919" y="3218"/>
              <a:ext cx="105" cy="68"/>
            </a:xfrm>
            <a:custGeom>
              <a:avLst/>
              <a:gdLst>
                <a:gd name="T0" fmla="*/ 104 w 105"/>
                <a:gd name="T1" fmla="*/ 3286 h 68"/>
                <a:gd name="T2" fmla="*/ 25 w 105"/>
                <a:gd name="T3" fmla="*/ 3286 h 68"/>
                <a:gd name="T4" fmla="*/ 11 w 105"/>
                <a:gd name="T5" fmla="*/ 3286 h 68"/>
                <a:gd name="T6" fmla="*/ 0 w 105"/>
                <a:gd name="T7" fmla="*/ 3274 h 68"/>
                <a:gd name="T8" fmla="*/ 0 w 105"/>
                <a:gd name="T9" fmla="*/ 3261 h 68"/>
                <a:gd name="T10" fmla="*/ 0 w 105"/>
                <a:gd name="T11" fmla="*/ 3244 h 68"/>
                <a:gd name="T12" fmla="*/ 0 w 105"/>
                <a:gd name="T13" fmla="*/ 3230 h 68"/>
                <a:gd name="T14" fmla="*/ 11 w 105"/>
                <a:gd name="T15" fmla="*/ 3219 h 68"/>
                <a:gd name="T16" fmla="*/ 25 w 105"/>
                <a:gd name="T17" fmla="*/ 3219 h 68"/>
                <a:gd name="T18" fmla="*/ 104 w 105"/>
                <a:gd name="T19" fmla="*/ 3219 h 68"/>
                <a:gd name="T20" fmla="*/ 104 w 105"/>
                <a:gd name="T21" fmla="*/ 328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5" h="68">
                  <a:moveTo>
                    <a:pt x="104" y="67"/>
                  </a:moveTo>
                  <a:lnTo>
                    <a:pt x="25" y="67"/>
                  </a:lnTo>
                  <a:lnTo>
                    <a:pt x="11" y="67"/>
                  </a:lnTo>
                  <a:lnTo>
                    <a:pt x="0" y="55"/>
                  </a:lnTo>
                  <a:lnTo>
                    <a:pt x="0" y="42"/>
                  </a:lnTo>
                  <a:lnTo>
                    <a:pt x="0" y="25"/>
                  </a:lnTo>
                  <a:lnTo>
                    <a:pt x="0" y="11"/>
                  </a:lnTo>
                  <a:lnTo>
                    <a:pt x="11" y="0"/>
                  </a:lnTo>
                  <a:lnTo>
                    <a:pt x="25" y="0"/>
                  </a:lnTo>
                  <a:lnTo>
                    <a:pt x="104" y="0"/>
                  </a:lnTo>
                  <a:lnTo>
                    <a:pt x="104" y="67"/>
                  </a:lnTo>
                  <a:close/>
                </a:path>
              </a:pathLst>
            </a:custGeom>
            <a:noFill/>
            <a:ln w="51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 name="Picture 6802"/>
            <p:cNvPicPr>
              <a:picLocks noChangeAspect="1" noChangeArrowheads="1"/>
            </p:cNvPicPr>
            <p:nvPr/>
          </p:nvPicPr>
          <p:blipFill>
            <a:blip r:embed="rId9" cstate="print"/>
            <a:srcRect/>
            <a:stretch>
              <a:fillRect/>
            </a:stretch>
          </p:blipFill>
          <p:spPr bwMode="auto">
            <a:xfrm>
              <a:off x="4937" y="3232"/>
              <a:ext cx="35" cy="36"/>
            </a:xfrm>
            <a:prstGeom prst="rect">
              <a:avLst/>
            </a:prstGeom>
            <a:noFill/>
          </p:spPr>
        </p:pic>
        <p:sp>
          <p:nvSpPr>
            <p:cNvPr id="14" name="Freeform 6803"/>
            <p:cNvSpPr>
              <a:spLocks/>
            </p:cNvSpPr>
            <p:nvPr/>
          </p:nvSpPr>
          <p:spPr bwMode="auto">
            <a:xfrm>
              <a:off x="4937" y="3232"/>
              <a:ext cx="35" cy="36"/>
            </a:xfrm>
            <a:custGeom>
              <a:avLst/>
              <a:gdLst>
                <a:gd name="T0" fmla="*/ 18 w 35"/>
                <a:gd name="T1" fmla="*/ 3267 h 36"/>
                <a:gd name="T2" fmla="*/ 27 w 35"/>
                <a:gd name="T3" fmla="*/ 3267 h 36"/>
                <a:gd name="T4" fmla="*/ 35 w 35"/>
                <a:gd name="T5" fmla="*/ 3259 h 36"/>
                <a:gd name="T6" fmla="*/ 35 w 35"/>
                <a:gd name="T7" fmla="*/ 3250 h 36"/>
                <a:gd name="T8" fmla="*/ 35 w 35"/>
                <a:gd name="T9" fmla="*/ 3240 h 36"/>
                <a:gd name="T10" fmla="*/ 27 w 35"/>
                <a:gd name="T11" fmla="*/ 3232 h 36"/>
                <a:gd name="T12" fmla="*/ 18 w 35"/>
                <a:gd name="T13" fmla="*/ 3232 h 36"/>
                <a:gd name="T14" fmla="*/ 8 w 35"/>
                <a:gd name="T15" fmla="*/ 3232 h 36"/>
                <a:gd name="T16" fmla="*/ 0 w 35"/>
                <a:gd name="T17" fmla="*/ 3240 h 36"/>
                <a:gd name="T18" fmla="*/ 0 w 35"/>
                <a:gd name="T19" fmla="*/ 3250 h 36"/>
                <a:gd name="T20" fmla="*/ 0 w 35"/>
                <a:gd name="T21" fmla="*/ 3259 h 36"/>
                <a:gd name="T22" fmla="*/ 8 w 35"/>
                <a:gd name="T23" fmla="*/ 3267 h 36"/>
                <a:gd name="T24" fmla="*/ 18 w 35"/>
                <a:gd name="T25" fmla="*/ 326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6">
                  <a:moveTo>
                    <a:pt x="18" y="35"/>
                  </a:moveTo>
                  <a:lnTo>
                    <a:pt x="27" y="35"/>
                  </a:lnTo>
                  <a:lnTo>
                    <a:pt x="35" y="27"/>
                  </a:lnTo>
                  <a:lnTo>
                    <a:pt x="35" y="18"/>
                  </a:lnTo>
                  <a:lnTo>
                    <a:pt x="35" y="8"/>
                  </a:lnTo>
                  <a:lnTo>
                    <a:pt x="27" y="0"/>
                  </a:lnTo>
                  <a:lnTo>
                    <a:pt x="18" y="0"/>
                  </a:lnTo>
                  <a:lnTo>
                    <a:pt x="8" y="0"/>
                  </a:lnTo>
                  <a:lnTo>
                    <a:pt x="0" y="8"/>
                  </a:lnTo>
                  <a:lnTo>
                    <a:pt x="0" y="18"/>
                  </a:lnTo>
                  <a:lnTo>
                    <a:pt x="0" y="27"/>
                  </a:lnTo>
                  <a:lnTo>
                    <a:pt x="8" y="35"/>
                  </a:lnTo>
                  <a:lnTo>
                    <a:pt x="18" y="35"/>
                  </a:lnTo>
                  <a:close/>
                </a:path>
              </a:pathLst>
            </a:custGeom>
            <a:noFill/>
            <a:ln w="5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 name="Picture 6804"/>
            <p:cNvPicPr>
              <a:picLocks noChangeAspect="1" noChangeArrowheads="1"/>
            </p:cNvPicPr>
            <p:nvPr/>
          </p:nvPicPr>
          <p:blipFill>
            <a:blip r:embed="rId10" cstate="print"/>
            <a:srcRect/>
            <a:stretch>
              <a:fillRect/>
            </a:stretch>
          </p:blipFill>
          <p:spPr bwMode="auto">
            <a:xfrm>
              <a:off x="5807" y="3024"/>
              <a:ext cx="56" cy="22"/>
            </a:xfrm>
            <a:prstGeom prst="rect">
              <a:avLst/>
            </a:prstGeom>
            <a:noFill/>
          </p:spPr>
        </p:pic>
        <p:sp>
          <p:nvSpPr>
            <p:cNvPr id="16" name="Freeform 6805"/>
            <p:cNvSpPr>
              <a:spLocks/>
            </p:cNvSpPr>
            <p:nvPr/>
          </p:nvSpPr>
          <p:spPr bwMode="auto">
            <a:xfrm>
              <a:off x="5807" y="3024"/>
              <a:ext cx="56" cy="22"/>
            </a:xfrm>
            <a:custGeom>
              <a:avLst/>
              <a:gdLst>
                <a:gd name="T0" fmla="*/ 56 w 56"/>
                <a:gd name="T1" fmla="*/ 3045 h 22"/>
                <a:gd name="T2" fmla="*/ 56 w 56"/>
                <a:gd name="T3" fmla="*/ 3034 h 22"/>
                <a:gd name="T4" fmla="*/ 43 w 56"/>
                <a:gd name="T5" fmla="*/ 3025 h 22"/>
                <a:gd name="T6" fmla="*/ 28 w 56"/>
                <a:gd name="T7" fmla="*/ 3025 h 22"/>
                <a:gd name="T8" fmla="*/ 12 w 56"/>
                <a:gd name="T9" fmla="*/ 3025 h 22"/>
                <a:gd name="T10" fmla="*/ 0 w 56"/>
                <a:gd name="T11" fmla="*/ 3034 h 22"/>
                <a:gd name="T12" fmla="*/ 0 w 56"/>
                <a:gd name="T13" fmla="*/ 3045 h 22"/>
                <a:gd name="T14" fmla="*/ 0 w 56"/>
                <a:gd name="T15" fmla="*/ 3045 h 22"/>
                <a:gd name="T16" fmla="*/ 0 w 56"/>
                <a:gd name="T17" fmla="*/ 3045 h 22"/>
                <a:gd name="T18" fmla="*/ 0 w 56"/>
                <a:gd name="T19" fmla="*/ 3046 h 22"/>
                <a:gd name="T20" fmla="*/ 55 w 56"/>
                <a:gd name="T21" fmla="*/ 3046 h 22"/>
                <a:gd name="T22" fmla="*/ 55 w 56"/>
                <a:gd name="T23" fmla="*/ 3045 h 22"/>
                <a:gd name="T24" fmla="*/ 56 w 56"/>
                <a:gd name="T25" fmla="*/ 3045 h 22"/>
                <a:gd name="T26" fmla="*/ 56 w 56"/>
                <a:gd name="T27" fmla="*/ 3045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22">
                  <a:moveTo>
                    <a:pt x="56" y="20"/>
                  </a:moveTo>
                  <a:lnTo>
                    <a:pt x="56" y="9"/>
                  </a:lnTo>
                  <a:lnTo>
                    <a:pt x="43" y="0"/>
                  </a:lnTo>
                  <a:lnTo>
                    <a:pt x="28" y="0"/>
                  </a:lnTo>
                  <a:lnTo>
                    <a:pt x="12" y="0"/>
                  </a:lnTo>
                  <a:lnTo>
                    <a:pt x="0" y="9"/>
                  </a:lnTo>
                  <a:lnTo>
                    <a:pt x="0" y="20"/>
                  </a:lnTo>
                  <a:lnTo>
                    <a:pt x="0" y="21"/>
                  </a:lnTo>
                  <a:lnTo>
                    <a:pt x="55" y="21"/>
                  </a:lnTo>
                  <a:lnTo>
                    <a:pt x="55" y="20"/>
                  </a:lnTo>
                  <a:lnTo>
                    <a:pt x="56" y="20"/>
                  </a:lnTo>
                  <a:close/>
                </a:path>
              </a:pathLst>
            </a:custGeom>
            <a:noFill/>
            <a:ln w="51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 name="Picture 6806"/>
            <p:cNvPicPr>
              <a:picLocks noChangeAspect="1" noChangeArrowheads="1"/>
            </p:cNvPicPr>
            <p:nvPr/>
          </p:nvPicPr>
          <p:blipFill>
            <a:blip r:embed="rId11" cstate="print"/>
            <a:srcRect/>
            <a:stretch>
              <a:fillRect/>
            </a:stretch>
          </p:blipFill>
          <p:spPr bwMode="auto">
            <a:xfrm>
              <a:off x="5809" y="3045"/>
              <a:ext cx="53" cy="123"/>
            </a:xfrm>
            <a:prstGeom prst="rect">
              <a:avLst/>
            </a:prstGeom>
            <a:noFill/>
          </p:spPr>
        </p:pic>
        <p:sp>
          <p:nvSpPr>
            <p:cNvPr id="18" name="Rectangle 6807"/>
            <p:cNvSpPr>
              <a:spLocks noChangeArrowheads="1"/>
            </p:cNvSpPr>
            <p:nvPr/>
          </p:nvSpPr>
          <p:spPr bwMode="auto">
            <a:xfrm>
              <a:off x="5809" y="3045"/>
              <a:ext cx="53" cy="123"/>
            </a:xfrm>
            <a:prstGeom prst="rect">
              <a:avLst/>
            </a:prstGeom>
            <a:noFill/>
            <a:ln w="5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 name="Picture 6808"/>
            <p:cNvPicPr>
              <a:picLocks noChangeAspect="1" noChangeArrowheads="1"/>
            </p:cNvPicPr>
            <p:nvPr/>
          </p:nvPicPr>
          <p:blipFill>
            <a:blip r:embed="rId12" cstate="print"/>
            <a:srcRect/>
            <a:stretch>
              <a:fillRect/>
            </a:stretch>
          </p:blipFill>
          <p:spPr bwMode="auto">
            <a:xfrm>
              <a:off x="5824" y="3059"/>
              <a:ext cx="22" cy="22"/>
            </a:xfrm>
            <a:prstGeom prst="rect">
              <a:avLst/>
            </a:prstGeom>
            <a:noFill/>
          </p:spPr>
        </p:pic>
        <p:sp>
          <p:nvSpPr>
            <p:cNvPr id="20" name="Freeform 6809"/>
            <p:cNvSpPr>
              <a:spLocks/>
            </p:cNvSpPr>
            <p:nvPr/>
          </p:nvSpPr>
          <p:spPr bwMode="auto">
            <a:xfrm>
              <a:off x="5824" y="3059"/>
              <a:ext cx="22" cy="22"/>
            </a:xfrm>
            <a:custGeom>
              <a:avLst/>
              <a:gdLst>
                <a:gd name="T0" fmla="*/ 0 w 22"/>
                <a:gd name="T1" fmla="*/ 3070 h 22"/>
                <a:gd name="T2" fmla="*/ 0 w 22"/>
                <a:gd name="T3" fmla="*/ 3064 h 22"/>
                <a:gd name="T4" fmla="*/ 5 w 22"/>
                <a:gd name="T5" fmla="*/ 3059 h 22"/>
                <a:gd name="T6" fmla="*/ 11 w 22"/>
                <a:gd name="T7" fmla="*/ 3059 h 22"/>
                <a:gd name="T8" fmla="*/ 17 w 22"/>
                <a:gd name="T9" fmla="*/ 3059 h 22"/>
                <a:gd name="T10" fmla="*/ 21 w 22"/>
                <a:gd name="T11" fmla="*/ 3064 h 22"/>
                <a:gd name="T12" fmla="*/ 21 w 22"/>
                <a:gd name="T13" fmla="*/ 3070 h 22"/>
                <a:gd name="T14" fmla="*/ 21 w 22"/>
                <a:gd name="T15" fmla="*/ 3076 h 22"/>
                <a:gd name="T16" fmla="*/ 17 w 22"/>
                <a:gd name="T17" fmla="*/ 3081 h 22"/>
                <a:gd name="T18" fmla="*/ 11 w 22"/>
                <a:gd name="T19" fmla="*/ 3081 h 22"/>
                <a:gd name="T20" fmla="*/ 5 w 22"/>
                <a:gd name="T21" fmla="*/ 3081 h 22"/>
                <a:gd name="T22" fmla="*/ 0 w 22"/>
                <a:gd name="T23" fmla="*/ 3076 h 22"/>
                <a:gd name="T24" fmla="*/ 0 w 22"/>
                <a:gd name="T25" fmla="*/ 307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2">
                  <a:moveTo>
                    <a:pt x="0" y="11"/>
                  </a:moveTo>
                  <a:lnTo>
                    <a:pt x="0" y="5"/>
                  </a:lnTo>
                  <a:lnTo>
                    <a:pt x="5" y="0"/>
                  </a:lnTo>
                  <a:lnTo>
                    <a:pt x="11" y="0"/>
                  </a:lnTo>
                  <a:lnTo>
                    <a:pt x="17" y="0"/>
                  </a:lnTo>
                  <a:lnTo>
                    <a:pt x="21" y="5"/>
                  </a:lnTo>
                  <a:lnTo>
                    <a:pt x="21" y="11"/>
                  </a:lnTo>
                  <a:lnTo>
                    <a:pt x="21" y="17"/>
                  </a:lnTo>
                  <a:lnTo>
                    <a:pt x="17" y="22"/>
                  </a:lnTo>
                  <a:lnTo>
                    <a:pt x="11" y="22"/>
                  </a:lnTo>
                  <a:lnTo>
                    <a:pt x="5" y="22"/>
                  </a:lnTo>
                  <a:lnTo>
                    <a:pt x="0" y="17"/>
                  </a:lnTo>
                  <a:lnTo>
                    <a:pt x="0" y="11"/>
                  </a:lnTo>
                  <a:close/>
                </a:path>
              </a:pathLst>
            </a:custGeom>
            <a:noFill/>
            <a:ln w="5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6810"/>
            <p:cNvSpPr>
              <a:spLocks/>
            </p:cNvSpPr>
            <p:nvPr/>
          </p:nvSpPr>
          <p:spPr bwMode="auto">
            <a:xfrm>
              <a:off x="5835" y="2997"/>
              <a:ext cx="2" cy="62"/>
            </a:xfrm>
            <a:custGeom>
              <a:avLst/>
              <a:gdLst>
                <a:gd name="T0" fmla="*/ 0 w 2"/>
                <a:gd name="T1" fmla="*/ 3059 h 62"/>
                <a:gd name="T2" fmla="*/ 0 w 2"/>
                <a:gd name="T3" fmla="*/ 2998 h 62"/>
                <a:gd name="T4" fmla="*/ 0 60000 65536"/>
                <a:gd name="T5" fmla="*/ 0 60000 65536"/>
              </a:gdLst>
              <a:ahLst/>
              <a:cxnLst>
                <a:cxn ang="T4">
                  <a:pos x="T0" y="T1"/>
                </a:cxn>
                <a:cxn ang="T5">
                  <a:pos x="T2" y="T3"/>
                </a:cxn>
              </a:cxnLst>
              <a:rect l="0" t="0" r="r" b="b"/>
              <a:pathLst>
                <a:path w="2" h="62">
                  <a:moveTo>
                    <a:pt x="0" y="61"/>
                  </a:moveTo>
                  <a:lnTo>
                    <a:pt x="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Line 6811"/>
            <p:cNvSpPr>
              <a:spLocks noChangeShapeType="1"/>
            </p:cNvSpPr>
            <p:nvPr/>
          </p:nvSpPr>
          <p:spPr bwMode="auto">
            <a:xfrm>
              <a:off x="5836" y="3059"/>
              <a:ext cx="0" cy="0"/>
            </a:xfrm>
            <a:prstGeom prst="line">
              <a:avLst/>
            </a:prstGeom>
            <a:noFill/>
            <a:ln w="51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 name="Picture 6812"/>
            <p:cNvPicPr>
              <a:picLocks noChangeAspect="1" noChangeArrowheads="1"/>
            </p:cNvPicPr>
            <p:nvPr/>
          </p:nvPicPr>
          <p:blipFill>
            <a:blip r:embed="rId13" cstate="print"/>
            <a:srcRect/>
            <a:stretch>
              <a:fillRect/>
            </a:stretch>
          </p:blipFill>
          <p:spPr bwMode="auto">
            <a:xfrm>
              <a:off x="7153" y="3558"/>
              <a:ext cx="20" cy="37"/>
            </a:xfrm>
            <a:prstGeom prst="rect">
              <a:avLst/>
            </a:prstGeom>
            <a:noFill/>
          </p:spPr>
        </p:pic>
        <p:sp>
          <p:nvSpPr>
            <p:cNvPr id="24" name="Freeform 6813"/>
            <p:cNvSpPr>
              <a:spLocks/>
            </p:cNvSpPr>
            <p:nvPr/>
          </p:nvSpPr>
          <p:spPr bwMode="auto">
            <a:xfrm>
              <a:off x="7153" y="3558"/>
              <a:ext cx="20" cy="37"/>
            </a:xfrm>
            <a:custGeom>
              <a:avLst/>
              <a:gdLst>
                <a:gd name="T0" fmla="*/ 11 w 20"/>
                <a:gd name="T1" fmla="*/ 3558 h 37"/>
                <a:gd name="T2" fmla="*/ 0 w 20"/>
                <a:gd name="T3" fmla="*/ 3558 h 37"/>
                <a:gd name="T4" fmla="*/ 0 w 20"/>
                <a:gd name="T5" fmla="*/ 3569 h 37"/>
                <a:gd name="T6" fmla="*/ 10 w 20"/>
                <a:gd name="T7" fmla="*/ 3569 h 37"/>
                <a:gd name="T8" fmla="*/ 10 w 20"/>
                <a:gd name="T9" fmla="*/ 3590 h 37"/>
                <a:gd name="T10" fmla="*/ 10 w 20"/>
                <a:gd name="T11" fmla="*/ 3593 h 37"/>
                <a:gd name="T12" fmla="*/ 12 w 20"/>
                <a:gd name="T13" fmla="*/ 3595 h 37"/>
                <a:gd name="T14" fmla="*/ 15 w 20"/>
                <a:gd name="T15" fmla="*/ 3595 h 37"/>
                <a:gd name="T16" fmla="*/ 18 w 20"/>
                <a:gd name="T17" fmla="*/ 3595 h 37"/>
                <a:gd name="T18" fmla="*/ 20 w 20"/>
                <a:gd name="T19" fmla="*/ 3593 h 37"/>
                <a:gd name="T20" fmla="*/ 20 w 20"/>
                <a:gd name="T21" fmla="*/ 3590 h 37"/>
                <a:gd name="T22" fmla="*/ 20 w 20"/>
                <a:gd name="T23" fmla="*/ 3567 h 37"/>
                <a:gd name="T24" fmla="*/ 20 w 20"/>
                <a:gd name="T25" fmla="*/ 3562 h 37"/>
                <a:gd name="T26" fmla="*/ 16 w 20"/>
                <a:gd name="T27" fmla="*/ 3558 h 37"/>
                <a:gd name="T28" fmla="*/ 11 w 20"/>
                <a:gd name="T29" fmla="*/ 3558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37">
                  <a:moveTo>
                    <a:pt x="11" y="0"/>
                  </a:moveTo>
                  <a:lnTo>
                    <a:pt x="0" y="0"/>
                  </a:lnTo>
                  <a:lnTo>
                    <a:pt x="0" y="11"/>
                  </a:lnTo>
                  <a:lnTo>
                    <a:pt x="10" y="11"/>
                  </a:lnTo>
                  <a:lnTo>
                    <a:pt x="10" y="32"/>
                  </a:lnTo>
                  <a:lnTo>
                    <a:pt x="10" y="35"/>
                  </a:lnTo>
                  <a:lnTo>
                    <a:pt x="12" y="37"/>
                  </a:lnTo>
                  <a:lnTo>
                    <a:pt x="15" y="37"/>
                  </a:lnTo>
                  <a:lnTo>
                    <a:pt x="18" y="37"/>
                  </a:lnTo>
                  <a:lnTo>
                    <a:pt x="20" y="35"/>
                  </a:lnTo>
                  <a:lnTo>
                    <a:pt x="20" y="32"/>
                  </a:lnTo>
                  <a:lnTo>
                    <a:pt x="20" y="9"/>
                  </a:lnTo>
                  <a:lnTo>
                    <a:pt x="20" y="4"/>
                  </a:lnTo>
                  <a:lnTo>
                    <a:pt x="16" y="0"/>
                  </a:lnTo>
                  <a:lnTo>
                    <a:pt x="11" y="0"/>
                  </a:lnTo>
                  <a:close/>
                </a:path>
              </a:pathLst>
            </a:custGeom>
            <a:noFill/>
            <a:ln w="410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 name="Picture 6814"/>
            <p:cNvPicPr>
              <a:picLocks noChangeAspect="1" noChangeArrowheads="1"/>
            </p:cNvPicPr>
            <p:nvPr/>
          </p:nvPicPr>
          <p:blipFill>
            <a:blip r:embed="rId14" cstate="print"/>
            <a:srcRect/>
            <a:stretch>
              <a:fillRect/>
            </a:stretch>
          </p:blipFill>
          <p:spPr bwMode="auto">
            <a:xfrm>
              <a:off x="7114" y="3559"/>
              <a:ext cx="42" cy="20"/>
            </a:xfrm>
            <a:prstGeom prst="rect">
              <a:avLst/>
            </a:prstGeom>
            <a:noFill/>
          </p:spPr>
        </p:pic>
        <p:sp>
          <p:nvSpPr>
            <p:cNvPr id="26" name="Freeform 6815"/>
            <p:cNvSpPr>
              <a:spLocks/>
            </p:cNvSpPr>
            <p:nvPr/>
          </p:nvSpPr>
          <p:spPr bwMode="auto">
            <a:xfrm>
              <a:off x="7114" y="3559"/>
              <a:ext cx="42" cy="20"/>
            </a:xfrm>
            <a:custGeom>
              <a:avLst/>
              <a:gdLst>
                <a:gd name="T0" fmla="*/ 0 w 42"/>
                <a:gd name="T1" fmla="*/ 3560 h 20"/>
                <a:gd name="T2" fmla="*/ 1 w 42"/>
                <a:gd name="T3" fmla="*/ 3571 h 20"/>
                <a:gd name="T4" fmla="*/ 10 w 42"/>
                <a:gd name="T5" fmla="*/ 3579 h 20"/>
                <a:gd name="T6" fmla="*/ 21 w 42"/>
                <a:gd name="T7" fmla="*/ 3579 h 20"/>
                <a:gd name="T8" fmla="*/ 32 w 42"/>
                <a:gd name="T9" fmla="*/ 3579 h 20"/>
                <a:gd name="T10" fmla="*/ 41 w 42"/>
                <a:gd name="T11" fmla="*/ 3571 h 20"/>
                <a:gd name="T12" fmla="*/ 42 w 42"/>
                <a:gd name="T13" fmla="*/ 3560 h 20"/>
                <a:gd name="T14" fmla="*/ 0 w 42"/>
                <a:gd name="T15" fmla="*/ 356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20">
                  <a:moveTo>
                    <a:pt x="0" y="0"/>
                  </a:moveTo>
                  <a:lnTo>
                    <a:pt x="1" y="11"/>
                  </a:lnTo>
                  <a:lnTo>
                    <a:pt x="10" y="19"/>
                  </a:lnTo>
                  <a:lnTo>
                    <a:pt x="21" y="19"/>
                  </a:lnTo>
                  <a:lnTo>
                    <a:pt x="32" y="19"/>
                  </a:lnTo>
                  <a:lnTo>
                    <a:pt x="41" y="11"/>
                  </a:lnTo>
                  <a:lnTo>
                    <a:pt x="42" y="0"/>
                  </a:lnTo>
                  <a:lnTo>
                    <a:pt x="0" y="0"/>
                  </a:lnTo>
                  <a:close/>
                </a:path>
              </a:pathLst>
            </a:custGeom>
            <a:noFill/>
            <a:ln w="51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 name="Picture 6816"/>
            <p:cNvPicPr>
              <a:picLocks noChangeAspect="1" noChangeArrowheads="1"/>
            </p:cNvPicPr>
            <p:nvPr/>
          </p:nvPicPr>
          <p:blipFill>
            <a:blip r:embed="rId15" cstate="print"/>
            <a:srcRect/>
            <a:stretch>
              <a:fillRect/>
            </a:stretch>
          </p:blipFill>
          <p:spPr bwMode="auto">
            <a:xfrm>
              <a:off x="7127" y="3576"/>
              <a:ext cx="16" cy="19"/>
            </a:xfrm>
            <a:prstGeom prst="rect">
              <a:avLst/>
            </a:prstGeom>
            <a:noFill/>
          </p:spPr>
        </p:pic>
        <p:sp>
          <p:nvSpPr>
            <p:cNvPr id="28" name="Rectangle 6817"/>
            <p:cNvSpPr>
              <a:spLocks noChangeArrowheads="1"/>
            </p:cNvSpPr>
            <p:nvPr/>
          </p:nvSpPr>
          <p:spPr bwMode="auto">
            <a:xfrm>
              <a:off x="7127" y="3576"/>
              <a:ext cx="16" cy="19"/>
            </a:xfrm>
            <a:prstGeom prst="rect">
              <a:avLst/>
            </a:prstGeom>
            <a:noFill/>
            <a:ln w="513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 name="Picture 6818"/>
            <p:cNvPicPr>
              <a:picLocks noChangeAspect="1" noChangeArrowheads="1"/>
            </p:cNvPicPr>
            <p:nvPr/>
          </p:nvPicPr>
          <p:blipFill>
            <a:blip r:embed="rId16" cstate="print"/>
            <a:srcRect/>
            <a:stretch>
              <a:fillRect/>
            </a:stretch>
          </p:blipFill>
          <p:spPr bwMode="auto">
            <a:xfrm>
              <a:off x="7114" y="3529"/>
              <a:ext cx="41" cy="29"/>
            </a:xfrm>
            <a:prstGeom prst="rect">
              <a:avLst/>
            </a:prstGeom>
            <a:noFill/>
          </p:spPr>
        </p:pic>
        <p:sp>
          <p:nvSpPr>
            <p:cNvPr id="30" name="Rectangle 6819"/>
            <p:cNvSpPr>
              <a:spLocks noChangeArrowheads="1"/>
            </p:cNvSpPr>
            <p:nvPr/>
          </p:nvSpPr>
          <p:spPr bwMode="auto">
            <a:xfrm>
              <a:off x="7114" y="3529"/>
              <a:ext cx="41" cy="29"/>
            </a:xfrm>
            <a:prstGeom prst="rect">
              <a:avLst/>
            </a:prstGeom>
            <a:noFill/>
            <a:ln w="51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 name="Picture 6820"/>
            <p:cNvPicPr>
              <a:picLocks noChangeAspect="1" noChangeArrowheads="1"/>
            </p:cNvPicPr>
            <p:nvPr/>
          </p:nvPicPr>
          <p:blipFill>
            <a:blip r:embed="rId17" cstate="print"/>
            <a:srcRect/>
            <a:stretch>
              <a:fillRect/>
            </a:stretch>
          </p:blipFill>
          <p:spPr bwMode="auto">
            <a:xfrm>
              <a:off x="6929" y="4083"/>
              <a:ext cx="75" cy="68"/>
            </a:xfrm>
            <a:prstGeom prst="rect">
              <a:avLst/>
            </a:prstGeom>
            <a:noFill/>
          </p:spPr>
        </p:pic>
        <p:sp>
          <p:nvSpPr>
            <p:cNvPr id="32" name="Rectangle 6821"/>
            <p:cNvSpPr>
              <a:spLocks noChangeArrowheads="1"/>
            </p:cNvSpPr>
            <p:nvPr/>
          </p:nvSpPr>
          <p:spPr bwMode="auto">
            <a:xfrm>
              <a:off x="6929" y="4083"/>
              <a:ext cx="75" cy="68"/>
            </a:xfrm>
            <a:prstGeom prst="rect">
              <a:avLst/>
            </a:prstGeom>
            <a:noFill/>
            <a:ln w="513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3" name="Picture 6822"/>
            <p:cNvPicPr>
              <a:picLocks noChangeAspect="1" noChangeArrowheads="1"/>
            </p:cNvPicPr>
            <p:nvPr/>
          </p:nvPicPr>
          <p:blipFill>
            <a:blip r:embed="rId18" cstate="print"/>
            <a:srcRect/>
            <a:stretch>
              <a:fillRect/>
            </a:stretch>
          </p:blipFill>
          <p:spPr bwMode="auto">
            <a:xfrm>
              <a:off x="6928" y="3306"/>
              <a:ext cx="75" cy="68"/>
            </a:xfrm>
            <a:prstGeom prst="rect">
              <a:avLst/>
            </a:prstGeom>
            <a:noFill/>
          </p:spPr>
        </p:pic>
        <p:sp>
          <p:nvSpPr>
            <p:cNvPr id="34" name="Rectangle 6823"/>
            <p:cNvSpPr>
              <a:spLocks noChangeArrowheads="1"/>
            </p:cNvSpPr>
            <p:nvPr/>
          </p:nvSpPr>
          <p:spPr bwMode="auto">
            <a:xfrm>
              <a:off x="6928" y="3306"/>
              <a:ext cx="75" cy="68"/>
            </a:xfrm>
            <a:prstGeom prst="rect">
              <a:avLst/>
            </a:prstGeom>
            <a:noFill/>
            <a:ln w="513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5" name="Picture 6824"/>
            <p:cNvPicPr>
              <a:picLocks noChangeAspect="1" noChangeArrowheads="1"/>
            </p:cNvPicPr>
            <p:nvPr/>
          </p:nvPicPr>
          <p:blipFill>
            <a:blip r:embed="rId19" cstate="print"/>
            <a:srcRect/>
            <a:stretch>
              <a:fillRect/>
            </a:stretch>
          </p:blipFill>
          <p:spPr bwMode="auto">
            <a:xfrm>
              <a:off x="6254" y="3055"/>
              <a:ext cx="20" cy="41"/>
            </a:xfrm>
            <a:prstGeom prst="rect">
              <a:avLst/>
            </a:prstGeom>
            <a:noFill/>
          </p:spPr>
        </p:pic>
        <p:sp>
          <p:nvSpPr>
            <p:cNvPr id="36" name="Rectangle 6825"/>
            <p:cNvSpPr>
              <a:spLocks noChangeArrowheads="1"/>
            </p:cNvSpPr>
            <p:nvPr/>
          </p:nvSpPr>
          <p:spPr bwMode="auto">
            <a:xfrm>
              <a:off x="6254" y="3055"/>
              <a:ext cx="20" cy="41"/>
            </a:xfrm>
            <a:prstGeom prst="rect">
              <a:avLst/>
            </a:prstGeom>
            <a:noFill/>
            <a:ln w="513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7" name="Picture 6826"/>
            <p:cNvPicPr>
              <a:picLocks noChangeAspect="1" noChangeArrowheads="1"/>
            </p:cNvPicPr>
            <p:nvPr/>
          </p:nvPicPr>
          <p:blipFill>
            <a:blip r:embed="rId20" cstate="print"/>
            <a:srcRect/>
            <a:stretch>
              <a:fillRect/>
            </a:stretch>
          </p:blipFill>
          <p:spPr bwMode="auto">
            <a:xfrm>
              <a:off x="6229" y="3095"/>
              <a:ext cx="73" cy="46"/>
            </a:xfrm>
            <a:prstGeom prst="rect">
              <a:avLst/>
            </a:prstGeom>
            <a:noFill/>
          </p:spPr>
        </p:pic>
        <p:sp>
          <p:nvSpPr>
            <p:cNvPr id="38" name="Rectangle 6827"/>
            <p:cNvSpPr>
              <a:spLocks noChangeArrowheads="1"/>
            </p:cNvSpPr>
            <p:nvPr/>
          </p:nvSpPr>
          <p:spPr bwMode="auto">
            <a:xfrm>
              <a:off x="6229" y="3095"/>
              <a:ext cx="73" cy="46"/>
            </a:xfrm>
            <a:prstGeom prst="rect">
              <a:avLst/>
            </a:prstGeom>
            <a:noFill/>
            <a:ln w="513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9" name="Picture 6828"/>
            <p:cNvPicPr>
              <a:picLocks noChangeAspect="1" noChangeArrowheads="1"/>
            </p:cNvPicPr>
            <p:nvPr/>
          </p:nvPicPr>
          <p:blipFill>
            <a:blip r:embed="rId16" cstate="print"/>
            <a:srcRect/>
            <a:stretch>
              <a:fillRect/>
            </a:stretch>
          </p:blipFill>
          <p:spPr bwMode="auto">
            <a:xfrm>
              <a:off x="6245" y="3141"/>
              <a:ext cx="42" cy="23"/>
            </a:xfrm>
            <a:prstGeom prst="rect">
              <a:avLst/>
            </a:prstGeom>
            <a:noFill/>
          </p:spPr>
        </p:pic>
        <p:sp>
          <p:nvSpPr>
            <p:cNvPr id="40" name="Rectangle 6829"/>
            <p:cNvSpPr>
              <a:spLocks noChangeArrowheads="1"/>
            </p:cNvSpPr>
            <p:nvPr/>
          </p:nvSpPr>
          <p:spPr bwMode="auto">
            <a:xfrm>
              <a:off x="6245" y="3141"/>
              <a:ext cx="42" cy="23"/>
            </a:xfrm>
            <a:prstGeom prst="rect">
              <a:avLst/>
            </a:prstGeom>
            <a:noFill/>
            <a:ln w="513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AutoShape 6830"/>
            <p:cNvSpPr>
              <a:spLocks/>
            </p:cNvSpPr>
            <p:nvPr/>
          </p:nvSpPr>
          <p:spPr bwMode="auto">
            <a:xfrm>
              <a:off x="6109" y="2202"/>
              <a:ext cx="1294" cy="1011"/>
            </a:xfrm>
            <a:custGeom>
              <a:avLst/>
              <a:gdLst>
                <a:gd name="T0" fmla="*/ 1275 w 1294"/>
                <a:gd name="T1" fmla="*/ 2840 h 1011"/>
                <a:gd name="T2" fmla="*/ 1211 w 1294"/>
                <a:gd name="T3" fmla="*/ 2840 h 1011"/>
                <a:gd name="T4" fmla="*/ 1230 w 1294"/>
                <a:gd name="T5" fmla="*/ 2836 h 1011"/>
                <a:gd name="T6" fmla="*/ 1245 w 1294"/>
                <a:gd name="T7" fmla="*/ 2826 h 1011"/>
                <a:gd name="T8" fmla="*/ 1256 w 1294"/>
                <a:gd name="T9" fmla="*/ 2810 h 1011"/>
                <a:gd name="T10" fmla="*/ 1260 w 1294"/>
                <a:gd name="T11" fmla="*/ 2791 h 1011"/>
                <a:gd name="T12" fmla="*/ 1260 w 1294"/>
                <a:gd name="T13" fmla="*/ 2202 h 1011"/>
                <a:gd name="T14" fmla="*/ 1293 w 1294"/>
                <a:gd name="T15" fmla="*/ 2202 h 1011"/>
                <a:gd name="T16" fmla="*/ 1293 w 1294"/>
                <a:gd name="T17" fmla="*/ 2791 h 1011"/>
                <a:gd name="T18" fmla="*/ 1287 w 1294"/>
                <a:gd name="T19" fmla="*/ 2823 h 1011"/>
                <a:gd name="T20" fmla="*/ 1275 w 1294"/>
                <a:gd name="T21" fmla="*/ 2840 h 1011"/>
                <a:gd name="T22" fmla="*/ 1056 w 1294"/>
                <a:gd name="T23" fmla="*/ 3213 h 1011"/>
                <a:gd name="T24" fmla="*/ 1013 w 1294"/>
                <a:gd name="T25" fmla="*/ 3213 h 1011"/>
                <a:gd name="T26" fmla="*/ 1013 w 1294"/>
                <a:gd name="T27" fmla="*/ 2639 h 1011"/>
                <a:gd name="T28" fmla="*/ 1010 w 1294"/>
                <a:gd name="T29" fmla="*/ 2621 h 1011"/>
                <a:gd name="T30" fmla="*/ 1000 w 1294"/>
                <a:gd name="T31" fmla="*/ 2607 h 1011"/>
                <a:gd name="T32" fmla="*/ 986 w 1294"/>
                <a:gd name="T33" fmla="*/ 2598 h 1011"/>
                <a:gd name="T34" fmla="*/ 969 w 1294"/>
                <a:gd name="T35" fmla="*/ 2594 h 1011"/>
                <a:gd name="T36" fmla="*/ 0 w 1294"/>
                <a:gd name="T37" fmla="*/ 2594 h 1011"/>
                <a:gd name="T38" fmla="*/ 0 w 1294"/>
                <a:gd name="T39" fmla="*/ 2552 h 1011"/>
                <a:gd name="T40" fmla="*/ 969 w 1294"/>
                <a:gd name="T41" fmla="*/ 2552 h 1011"/>
                <a:gd name="T42" fmla="*/ 1003 w 1294"/>
                <a:gd name="T43" fmla="*/ 2558 h 1011"/>
                <a:gd name="T44" fmla="*/ 1030 w 1294"/>
                <a:gd name="T45" fmla="*/ 2577 h 1011"/>
                <a:gd name="T46" fmla="*/ 1049 w 1294"/>
                <a:gd name="T47" fmla="*/ 2605 h 1011"/>
                <a:gd name="T48" fmla="*/ 1056 w 1294"/>
                <a:gd name="T49" fmla="*/ 2639 h 1011"/>
                <a:gd name="T50" fmla="*/ 1056 w 1294"/>
                <a:gd name="T51" fmla="*/ 2840 h 1011"/>
                <a:gd name="T52" fmla="*/ 1275 w 1294"/>
                <a:gd name="T53" fmla="*/ 2840 h 1011"/>
                <a:gd name="T54" fmla="*/ 1269 w 1294"/>
                <a:gd name="T55" fmla="*/ 2849 h 1011"/>
                <a:gd name="T56" fmla="*/ 1243 w 1294"/>
                <a:gd name="T57" fmla="*/ 2867 h 1011"/>
                <a:gd name="T58" fmla="*/ 1211 w 1294"/>
                <a:gd name="T59" fmla="*/ 2874 h 1011"/>
                <a:gd name="T60" fmla="*/ 1056 w 1294"/>
                <a:gd name="T61" fmla="*/ 2874 h 1011"/>
                <a:gd name="T62" fmla="*/ 1056 w 1294"/>
                <a:gd name="T63" fmla="*/ 3213 h 10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94" h="1011">
                  <a:moveTo>
                    <a:pt x="1275" y="638"/>
                  </a:moveTo>
                  <a:lnTo>
                    <a:pt x="1211" y="638"/>
                  </a:lnTo>
                  <a:lnTo>
                    <a:pt x="1230" y="634"/>
                  </a:lnTo>
                  <a:lnTo>
                    <a:pt x="1245" y="624"/>
                  </a:lnTo>
                  <a:lnTo>
                    <a:pt x="1256" y="608"/>
                  </a:lnTo>
                  <a:lnTo>
                    <a:pt x="1260" y="589"/>
                  </a:lnTo>
                  <a:lnTo>
                    <a:pt x="1260" y="0"/>
                  </a:lnTo>
                  <a:lnTo>
                    <a:pt x="1293" y="0"/>
                  </a:lnTo>
                  <a:lnTo>
                    <a:pt x="1293" y="589"/>
                  </a:lnTo>
                  <a:lnTo>
                    <a:pt x="1287" y="621"/>
                  </a:lnTo>
                  <a:lnTo>
                    <a:pt x="1275" y="638"/>
                  </a:lnTo>
                  <a:close/>
                  <a:moveTo>
                    <a:pt x="1056" y="1011"/>
                  </a:moveTo>
                  <a:lnTo>
                    <a:pt x="1013" y="1011"/>
                  </a:lnTo>
                  <a:lnTo>
                    <a:pt x="1013" y="437"/>
                  </a:lnTo>
                  <a:lnTo>
                    <a:pt x="1010" y="419"/>
                  </a:lnTo>
                  <a:lnTo>
                    <a:pt x="1000" y="405"/>
                  </a:lnTo>
                  <a:lnTo>
                    <a:pt x="986" y="396"/>
                  </a:lnTo>
                  <a:lnTo>
                    <a:pt x="969" y="392"/>
                  </a:lnTo>
                  <a:lnTo>
                    <a:pt x="0" y="392"/>
                  </a:lnTo>
                  <a:lnTo>
                    <a:pt x="0" y="350"/>
                  </a:lnTo>
                  <a:lnTo>
                    <a:pt x="969" y="350"/>
                  </a:lnTo>
                  <a:lnTo>
                    <a:pt x="1003" y="356"/>
                  </a:lnTo>
                  <a:lnTo>
                    <a:pt x="1030" y="375"/>
                  </a:lnTo>
                  <a:lnTo>
                    <a:pt x="1049" y="403"/>
                  </a:lnTo>
                  <a:lnTo>
                    <a:pt x="1056" y="437"/>
                  </a:lnTo>
                  <a:lnTo>
                    <a:pt x="1056" y="638"/>
                  </a:lnTo>
                  <a:lnTo>
                    <a:pt x="1275" y="638"/>
                  </a:lnTo>
                  <a:lnTo>
                    <a:pt x="1269" y="647"/>
                  </a:lnTo>
                  <a:lnTo>
                    <a:pt x="1243" y="665"/>
                  </a:lnTo>
                  <a:lnTo>
                    <a:pt x="1211" y="672"/>
                  </a:lnTo>
                  <a:lnTo>
                    <a:pt x="1056" y="672"/>
                  </a:lnTo>
                  <a:lnTo>
                    <a:pt x="1056" y="1011"/>
                  </a:lnTo>
                  <a:close/>
                </a:path>
              </a:pathLst>
            </a:custGeom>
            <a:solidFill>
              <a:srgbClr val="F04E2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6831"/>
            <p:cNvSpPr>
              <a:spLocks/>
            </p:cNvSpPr>
            <p:nvPr/>
          </p:nvSpPr>
          <p:spPr bwMode="auto">
            <a:xfrm>
              <a:off x="6109" y="2202"/>
              <a:ext cx="1294" cy="1011"/>
            </a:xfrm>
            <a:custGeom>
              <a:avLst/>
              <a:gdLst>
                <a:gd name="T0" fmla="*/ 1260 w 1294"/>
                <a:gd name="T1" fmla="*/ 2202 h 1011"/>
                <a:gd name="T2" fmla="*/ 1260 w 1294"/>
                <a:gd name="T3" fmla="*/ 2791 h 1011"/>
                <a:gd name="T4" fmla="*/ 1256 w 1294"/>
                <a:gd name="T5" fmla="*/ 2810 h 1011"/>
                <a:gd name="T6" fmla="*/ 1245 w 1294"/>
                <a:gd name="T7" fmla="*/ 2826 h 1011"/>
                <a:gd name="T8" fmla="*/ 1230 w 1294"/>
                <a:gd name="T9" fmla="*/ 2836 h 1011"/>
                <a:gd name="T10" fmla="*/ 1211 w 1294"/>
                <a:gd name="T11" fmla="*/ 2840 h 1011"/>
                <a:gd name="T12" fmla="*/ 1056 w 1294"/>
                <a:gd name="T13" fmla="*/ 2840 h 1011"/>
                <a:gd name="T14" fmla="*/ 1056 w 1294"/>
                <a:gd name="T15" fmla="*/ 2639 h 1011"/>
                <a:gd name="T16" fmla="*/ 1049 w 1294"/>
                <a:gd name="T17" fmla="*/ 2605 h 1011"/>
                <a:gd name="T18" fmla="*/ 1030 w 1294"/>
                <a:gd name="T19" fmla="*/ 2577 h 1011"/>
                <a:gd name="T20" fmla="*/ 1003 w 1294"/>
                <a:gd name="T21" fmla="*/ 2558 h 1011"/>
                <a:gd name="T22" fmla="*/ 969 w 1294"/>
                <a:gd name="T23" fmla="*/ 2552 h 1011"/>
                <a:gd name="T24" fmla="*/ 0 w 1294"/>
                <a:gd name="T25" fmla="*/ 2552 h 1011"/>
                <a:gd name="T26" fmla="*/ 0 w 1294"/>
                <a:gd name="T27" fmla="*/ 2594 h 1011"/>
                <a:gd name="T28" fmla="*/ 969 w 1294"/>
                <a:gd name="T29" fmla="*/ 2594 h 1011"/>
                <a:gd name="T30" fmla="*/ 986 w 1294"/>
                <a:gd name="T31" fmla="*/ 2598 h 1011"/>
                <a:gd name="T32" fmla="*/ 1000 w 1294"/>
                <a:gd name="T33" fmla="*/ 2607 h 1011"/>
                <a:gd name="T34" fmla="*/ 1010 w 1294"/>
                <a:gd name="T35" fmla="*/ 2621 h 1011"/>
                <a:gd name="T36" fmla="*/ 1013 w 1294"/>
                <a:gd name="T37" fmla="*/ 2639 h 1011"/>
                <a:gd name="T38" fmla="*/ 1013 w 1294"/>
                <a:gd name="T39" fmla="*/ 3213 h 1011"/>
                <a:gd name="T40" fmla="*/ 1056 w 1294"/>
                <a:gd name="T41" fmla="*/ 3213 h 1011"/>
                <a:gd name="T42" fmla="*/ 1056 w 1294"/>
                <a:gd name="T43" fmla="*/ 2874 h 1011"/>
                <a:gd name="T44" fmla="*/ 1211 w 1294"/>
                <a:gd name="T45" fmla="*/ 2874 h 1011"/>
                <a:gd name="T46" fmla="*/ 1243 w 1294"/>
                <a:gd name="T47" fmla="*/ 2867 h 1011"/>
                <a:gd name="T48" fmla="*/ 1269 w 1294"/>
                <a:gd name="T49" fmla="*/ 2849 h 1011"/>
                <a:gd name="T50" fmla="*/ 1287 w 1294"/>
                <a:gd name="T51" fmla="*/ 2823 h 1011"/>
                <a:gd name="T52" fmla="*/ 1293 w 1294"/>
                <a:gd name="T53" fmla="*/ 2791 h 1011"/>
                <a:gd name="T54" fmla="*/ 1293 w 1294"/>
                <a:gd name="T55" fmla="*/ 2202 h 1011"/>
                <a:gd name="T56" fmla="*/ 1260 w 1294"/>
                <a:gd name="T57" fmla="*/ 2202 h 10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94" h="1011">
                  <a:moveTo>
                    <a:pt x="1260" y="0"/>
                  </a:moveTo>
                  <a:lnTo>
                    <a:pt x="1260" y="589"/>
                  </a:lnTo>
                  <a:lnTo>
                    <a:pt x="1256" y="608"/>
                  </a:lnTo>
                  <a:lnTo>
                    <a:pt x="1245" y="624"/>
                  </a:lnTo>
                  <a:lnTo>
                    <a:pt x="1230" y="634"/>
                  </a:lnTo>
                  <a:lnTo>
                    <a:pt x="1211" y="638"/>
                  </a:lnTo>
                  <a:lnTo>
                    <a:pt x="1056" y="638"/>
                  </a:lnTo>
                  <a:lnTo>
                    <a:pt x="1056" y="437"/>
                  </a:lnTo>
                  <a:lnTo>
                    <a:pt x="1049" y="403"/>
                  </a:lnTo>
                  <a:lnTo>
                    <a:pt x="1030" y="375"/>
                  </a:lnTo>
                  <a:lnTo>
                    <a:pt x="1003" y="356"/>
                  </a:lnTo>
                  <a:lnTo>
                    <a:pt x="969" y="350"/>
                  </a:lnTo>
                  <a:lnTo>
                    <a:pt x="0" y="350"/>
                  </a:lnTo>
                  <a:lnTo>
                    <a:pt x="0" y="392"/>
                  </a:lnTo>
                  <a:lnTo>
                    <a:pt x="969" y="392"/>
                  </a:lnTo>
                  <a:lnTo>
                    <a:pt x="986" y="396"/>
                  </a:lnTo>
                  <a:lnTo>
                    <a:pt x="1000" y="405"/>
                  </a:lnTo>
                  <a:lnTo>
                    <a:pt x="1010" y="419"/>
                  </a:lnTo>
                  <a:lnTo>
                    <a:pt x="1013" y="437"/>
                  </a:lnTo>
                  <a:lnTo>
                    <a:pt x="1013" y="1011"/>
                  </a:lnTo>
                  <a:lnTo>
                    <a:pt x="1056" y="1011"/>
                  </a:lnTo>
                  <a:lnTo>
                    <a:pt x="1056" y="672"/>
                  </a:lnTo>
                  <a:lnTo>
                    <a:pt x="1211" y="672"/>
                  </a:lnTo>
                  <a:lnTo>
                    <a:pt x="1243" y="665"/>
                  </a:lnTo>
                  <a:lnTo>
                    <a:pt x="1269" y="647"/>
                  </a:lnTo>
                  <a:lnTo>
                    <a:pt x="1287" y="621"/>
                  </a:lnTo>
                  <a:lnTo>
                    <a:pt x="1293" y="589"/>
                  </a:lnTo>
                  <a:lnTo>
                    <a:pt x="1293" y="0"/>
                  </a:lnTo>
                  <a:lnTo>
                    <a:pt x="1260" y="0"/>
                  </a:lnTo>
                  <a:close/>
                </a:path>
              </a:pathLst>
            </a:custGeom>
            <a:noFill/>
            <a:ln w="51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AutoShape 6832"/>
            <p:cNvSpPr>
              <a:spLocks/>
            </p:cNvSpPr>
            <p:nvPr/>
          </p:nvSpPr>
          <p:spPr bwMode="auto">
            <a:xfrm>
              <a:off x="7713" y="1793"/>
              <a:ext cx="1387" cy="1945"/>
            </a:xfrm>
            <a:custGeom>
              <a:avLst/>
              <a:gdLst>
                <a:gd name="T0" fmla="*/ 394 w 1387"/>
                <a:gd name="T1" fmla="*/ 3738 h 1945"/>
                <a:gd name="T2" fmla="*/ 0 w 1387"/>
                <a:gd name="T3" fmla="*/ 3738 h 1945"/>
                <a:gd name="T4" fmla="*/ 0 w 1387"/>
                <a:gd name="T5" fmla="*/ 3695 h 1945"/>
                <a:gd name="T6" fmla="*/ 394 w 1387"/>
                <a:gd name="T7" fmla="*/ 3695 h 1945"/>
                <a:gd name="T8" fmla="*/ 428 w 1387"/>
                <a:gd name="T9" fmla="*/ 3688 h 1945"/>
                <a:gd name="T10" fmla="*/ 456 w 1387"/>
                <a:gd name="T11" fmla="*/ 3670 h 1945"/>
                <a:gd name="T12" fmla="*/ 475 w 1387"/>
                <a:gd name="T13" fmla="*/ 3642 h 1945"/>
                <a:gd name="T14" fmla="*/ 482 w 1387"/>
                <a:gd name="T15" fmla="*/ 3607 h 1945"/>
                <a:gd name="T16" fmla="*/ 481 w 1387"/>
                <a:gd name="T17" fmla="*/ 1924 h 1945"/>
                <a:gd name="T18" fmla="*/ 492 w 1387"/>
                <a:gd name="T19" fmla="*/ 1873 h 1945"/>
                <a:gd name="T20" fmla="*/ 520 w 1387"/>
                <a:gd name="T21" fmla="*/ 1831 h 1945"/>
                <a:gd name="T22" fmla="*/ 561 w 1387"/>
                <a:gd name="T23" fmla="*/ 1803 h 1945"/>
                <a:gd name="T24" fmla="*/ 612 w 1387"/>
                <a:gd name="T25" fmla="*/ 1793 h 1945"/>
                <a:gd name="T26" fmla="*/ 883 w 1387"/>
                <a:gd name="T27" fmla="*/ 1793 h 1945"/>
                <a:gd name="T28" fmla="*/ 934 w 1387"/>
                <a:gd name="T29" fmla="*/ 1803 h 1945"/>
                <a:gd name="T30" fmla="*/ 975 w 1387"/>
                <a:gd name="T31" fmla="*/ 1831 h 1945"/>
                <a:gd name="T32" fmla="*/ 978 w 1387"/>
                <a:gd name="T33" fmla="*/ 1836 h 1945"/>
                <a:gd name="T34" fmla="*/ 612 w 1387"/>
                <a:gd name="T35" fmla="*/ 1836 h 1945"/>
                <a:gd name="T36" fmla="*/ 578 w 1387"/>
                <a:gd name="T37" fmla="*/ 1842 h 1945"/>
                <a:gd name="T38" fmla="*/ 550 w 1387"/>
                <a:gd name="T39" fmla="*/ 1861 h 1945"/>
                <a:gd name="T40" fmla="*/ 531 w 1387"/>
                <a:gd name="T41" fmla="*/ 1889 h 1945"/>
                <a:gd name="T42" fmla="*/ 524 w 1387"/>
                <a:gd name="T43" fmla="*/ 1924 h 1945"/>
                <a:gd name="T44" fmla="*/ 524 w 1387"/>
                <a:gd name="T45" fmla="*/ 3607 h 1945"/>
                <a:gd name="T46" fmla="*/ 514 w 1387"/>
                <a:gd name="T47" fmla="*/ 3658 h 1945"/>
                <a:gd name="T48" fmla="*/ 486 w 1387"/>
                <a:gd name="T49" fmla="*/ 3700 h 1945"/>
                <a:gd name="T50" fmla="*/ 444 w 1387"/>
                <a:gd name="T51" fmla="*/ 3728 h 1945"/>
                <a:gd name="T52" fmla="*/ 394 w 1387"/>
                <a:gd name="T53" fmla="*/ 3738 h 1945"/>
                <a:gd name="T54" fmla="*/ 1386 w 1387"/>
                <a:gd name="T55" fmla="*/ 2960 h 1945"/>
                <a:gd name="T56" fmla="*/ 1344 w 1387"/>
                <a:gd name="T57" fmla="*/ 2960 h 1945"/>
                <a:gd name="T58" fmla="*/ 1344 w 1387"/>
                <a:gd name="T59" fmla="*/ 2822 h 1945"/>
                <a:gd name="T60" fmla="*/ 1334 w 1387"/>
                <a:gd name="T61" fmla="*/ 2784 h 1945"/>
                <a:gd name="T62" fmla="*/ 1305 w 1387"/>
                <a:gd name="T63" fmla="*/ 2753 h 1945"/>
                <a:gd name="T64" fmla="*/ 1262 w 1387"/>
                <a:gd name="T65" fmla="*/ 2732 h 1945"/>
                <a:gd name="T66" fmla="*/ 1210 w 1387"/>
                <a:gd name="T67" fmla="*/ 2724 h 1945"/>
                <a:gd name="T68" fmla="*/ 1101 w 1387"/>
                <a:gd name="T69" fmla="*/ 2724 h 1945"/>
                <a:gd name="T70" fmla="*/ 1051 w 1387"/>
                <a:gd name="T71" fmla="*/ 2714 h 1945"/>
                <a:gd name="T72" fmla="*/ 1009 w 1387"/>
                <a:gd name="T73" fmla="*/ 2686 h 1945"/>
                <a:gd name="T74" fmla="*/ 981 w 1387"/>
                <a:gd name="T75" fmla="*/ 2644 h 1945"/>
                <a:gd name="T76" fmla="*/ 971 w 1387"/>
                <a:gd name="T77" fmla="*/ 2593 h 1945"/>
                <a:gd name="T78" fmla="*/ 971 w 1387"/>
                <a:gd name="T79" fmla="*/ 1924 h 1945"/>
                <a:gd name="T80" fmla="*/ 964 w 1387"/>
                <a:gd name="T81" fmla="*/ 1889 h 1945"/>
                <a:gd name="T82" fmla="*/ 945 w 1387"/>
                <a:gd name="T83" fmla="*/ 1861 h 1945"/>
                <a:gd name="T84" fmla="*/ 917 w 1387"/>
                <a:gd name="T85" fmla="*/ 1842 h 1945"/>
                <a:gd name="T86" fmla="*/ 883 w 1387"/>
                <a:gd name="T87" fmla="*/ 1836 h 1945"/>
                <a:gd name="T88" fmla="*/ 978 w 1387"/>
                <a:gd name="T89" fmla="*/ 1836 h 1945"/>
                <a:gd name="T90" fmla="*/ 1003 w 1387"/>
                <a:gd name="T91" fmla="*/ 1873 h 1945"/>
                <a:gd name="T92" fmla="*/ 1013 w 1387"/>
                <a:gd name="T93" fmla="*/ 1924 h 1945"/>
                <a:gd name="T94" fmla="*/ 1013 w 1387"/>
                <a:gd name="T95" fmla="*/ 2593 h 1945"/>
                <a:gd name="T96" fmla="*/ 1020 w 1387"/>
                <a:gd name="T97" fmla="*/ 2628 h 1945"/>
                <a:gd name="T98" fmla="*/ 1039 w 1387"/>
                <a:gd name="T99" fmla="*/ 2656 h 1945"/>
                <a:gd name="T100" fmla="*/ 1067 w 1387"/>
                <a:gd name="T101" fmla="*/ 2674 h 1945"/>
                <a:gd name="T102" fmla="*/ 1101 w 1387"/>
                <a:gd name="T103" fmla="*/ 2681 h 1945"/>
                <a:gd name="T104" fmla="*/ 1210 w 1387"/>
                <a:gd name="T105" fmla="*/ 2681 h 1945"/>
                <a:gd name="T106" fmla="*/ 1279 w 1387"/>
                <a:gd name="T107" fmla="*/ 2692 h 1945"/>
                <a:gd name="T108" fmla="*/ 1335 w 1387"/>
                <a:gd name="T109" fmla="*/ 2723 h 1945"/>
                <a:gd name="T110" fmla="*/ 1373 w 1387"/>
                <a:gd name="T111" fmla="*/ 2768 h 1945"/>
                <a:gd name="T112" fmla="*/ 1386 w 1387"/>
                <a:gd name="T113" fmla="*/ 2822 h 1945"/>
                <a:gd name="T114" fmla="*/ 1386 w 1387"/>
                <a:gd name="T115" fmla="*/ 2960 h 19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87" h="1945">
                  <a:moveTo>
                    <a:pt x="394" y="1945"/>
                  </a:moveTo>
                  <a:lnTo>
                    <a:pt x="0" y="1945"/>
                  </a:lnTo>
                  <a:lnTo>
                    <a:pt x="0" y="1902"/>
                  </a:lnTo>
                  <a:lnTo>
                    <a:pt x="394" y="1902"/>
                  </a:lnTo>
                  <a:lnTo>
                    <a:pt x="428" y="1895"/>
                  </a:lnTo>
                  <a:lnTo>
                    <a:pt x="456" y="1877"/>
                  </a:lnTo>
                  <a:lnTo>
                    <a:pt x="475" y="1849"/>
                  </a:lnTo>
                  <a:lnTo>
                    <a:pt x="482" y="1814"/>
                  </a:lnTo>
                  <a:lnTo>
                    <a:pt x="481" y="131"/>
                  </a:lnTo>
                  <a:lnTo>
                    <a:pt x="492" y="80"/>
                  </a:lnTo>
                  <a:lnTo>
                    <a:pt x="520" y="38"/>
                  </a:lnTo>
                  <a:lnTo>
                    <a:pt x="561" y="10"/>
                  </a:lnTo>
                  <a:lnTo>
                    <a:pt x="612" y="0"/>
                  </a:lnTo>
                  <a:lnTo>
                    <a:pt x="883" y="0"/>
                  </a:lnTo>
                  <a:lnTo>
                    <a:pt x="934" y="10"/>
                  </a:lnTo>
                  <a:lnTo>
                    <a:pt x="975" y="38"/>
                  </a:lnTo>
                  <a:lnTo>
                    <a:pt x="978" y="43"/>
                  </a:lnTo>
                  <a:lnTo>
                    <a:pt x="612" y="43"/>
                  </a:lnTo>
                  <a:lnTo>
                    <a:pt x="578" y="49"/>
                  </a:lnTo>
                  <a:lnTo>
                    <a:pt x="550" y="68"/>
                  </a:lnTo>
                  <a:lnTo>
                    <a:pt x="531" y="96"/>
                  </a:lnTo>
                  <a:lnTo>
                    <a:pt x="524" y="131"/>
                  </a:lnTo>
                  <a:lnTo>
                    <a:pt x="524" y="1814"/>
                  </a:lnTo>
                  <a:lnTo>
                    <a:pt x="514" y="1865"/>
                  </a:lnTo>
                  <a:lnTo>
                    <a:pt x="486" y="1907"/>
                  </a:lnTo>
                  <a:lnTo>
                    <a:pt x="444" y="1935"/>
                  </a:lnTo>
                  <a:lnTo>
                    <a:pt x="394" y="1945"/>
                  </a:lnTo>
                  <a:close/>
                  <a:moveTo>
                    <a:pt x="1386" y="1167"/>
                  </a:moveTo>
                  <a:lnTo>
                    <a:pt x="1344" y="1167"/>
                  </a:lnTo>
                  <a:lnTo>
                    <a:pt x="1344" y="1029"/>
                  </a:lnTo>
                  <a:lnTo>
                    <a:pt x="1334" y="991"/>
                  </a:lnTo>
                  <a:lnTo>
                    <a:pt x="1305" y="960"/>
                  </a:lnTo>
                  <a:lnTo>
                    <a:pt x="1262" y="939"/>
                  </a:lnTo>
                  <a:lnTo>
                    <a:pt x="1210" y="931"/>
                  </a:lnTo>
                  <a:lnTo>
                    <a:pt x="1101" y="931"/>
                  </a:lnTo>
                  <a:lnTo>
                    <a:pt x="1051" y="921"/>
                  </a:lnTo>
                  <a:lnTo>
                    <a:pt x="1009" y="893"/>
                  </a:lnTo>
                  <a:lnTo>
                    <a:pt x="981" y="851"/>
                  </a:lnTo>
                  <a:lnTo>
                    <a:pt x="971" y="800"/>
                  </a:lnTo>
                  <a:lnTo>
                    <a:pt x="971" y="131"/>
                  </a:lnTo>
                  <a:lnTo>
                    <a:pt x="964" y="96"/>
                  </a:lnTo>
                  <a:lnTo>
                    <a:pt x="945" y="68"/>
                  </a:lnTo>
                  <a:lnTo>
                    <a:pt x="917" y="49"/>
                  </a:lnTo>
                  <a:lnTo>
                    <a:pt x="883" y="43"/>
                  </a:lnTo>
                  <a:lnTo>
                    <a:pt x="978" y="43"/>
                  </a:lnTo>
                  <a:lnTo>
                    <a:pt x="1003" y="80"/>
                  </a:lnTo>
                  <a:lnTo>
                    <a:pt x="1013" y="131"/>
                  </a:lnTo>
                  <a:lnTo>
                    <a:pt x="1013" y="800"/>
                  </a:lnTo>
                  <a:lnTo>
                    <a:pt x="1020" y="835"/>
                  </a:lnTo>
                  <a:lnTo>
                    <a:pt x="1039" y="863"/>
                  </a:lnTo>
                  <a:lnTo>
                    <a:pt x="1067" y="881"/>
                  </a:lnTo>
                  <a:lnTo>
                    <a:pt x="1101" y="888"/>
                  </a:lnTo>
                  <a:lnTo>
                    <a:pt x="1210" y="888"/>
                  </a:lnTo>
                  <a:lnTo>
                    <a:pt x="1279" y="899"/>
                  </a:lnTo>
                  <a:lnTo>
                    <a:pt x="1335" y="930"/>
                  </a:lnTo>
                  <a:lnTo>
                    <a:pt x="1373" y="975"/>
                  </a:lnTo>
                  <a:lnTo>
                    <a:pt x="1386" y="1029"/>
                  </a:lnTo>
                  <a:lnTo>
                    <a:pt x="1386" y="1167"/>
                  </a:lnTo>
                  <a:close/>
                </a:path>
              </a:pathLst>
            </a:custGeom>
            <a:solidFill>
              <a:srgbClr val="FEBC11"/>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6833"/>
            <p:cNvSpPr>
              <a:spLocks/>
            </p:cNvSpPr>
            <p:nvPr/>
          </p:nvSpPr>
          <p:spPr bwMode="auto">
            <a:xfrm>
              <a:off x="7713" y="1793"/>
              <a:ext cx="1387" cy="1945"/>
            </a:xfrm>
            <a:custGeom>
              <a:avLst/>
              <a:gdLst>
                <a:gd name="T0" fmla="*/ 612 w 1387"/>
                <a:gd name="T1" fmla="*/ 1793 h 1945"/>
                <a:gd name="T2" fmla="*/ 561 w 1387"/>
                <a:gd name="T3" fmla="*/ 1803 h 1945"/>
                <a:gd name="T4" fmla="*/ 520 w 1387"/>
                <a:gd name="T5" fmla="*/ 1831 h 1945"/>
                <a:gd name="T6" fmla="*/ 492 w 1387"/>
                <a:gd name="T7" fmla="*/ 1873 h 1945"/>
                <a:gd name="T8" fmla="*/ 481 w 1387"/>
                <a:gd name="T9" fmla="*/ 1924 h 1945"/>
                <a:gd name="T10" fmla="*/ 482 w 1387"/>
                <a:gd name="T11" fmla="*/ 3607 h 1945"/>
                <a:gd name="T12" fmla="*/ 475 w 1387"/>
                <a:gd name="T13" fmla="*/ 3642 h 1945"/>
                <a:gd name="T14" fmla="*/ 456 w 1387"/>
                <a:gd name="T15" fmla="*/ 3670 h 1945"/>
                <a:gd name="T16" fmla="*/ 428 w 1387"/>
                <a:gd name="T17" fmla="*/ 3688 h 1945"/>
                <a:gd name="T18" fmla="*/ 394 w 1387"/>
                <a:gd name="T19" fmla="*/ 3695 h 1945"/>
                <a:gd name="T20" fmla="*/ 0 w 1387"/>
                <a:gd name="T21" fmla="*/ 3695 h 1945"/>
                <a:gd name="T22" fmla="*/ 0 w 1387"/>
                <a:gd name="T23" fmla="*/ 3738 h 1945"/>
                <a:gd name="T24" fmla="*/ 394 w 1387"/>
                <a:gd name="T25" fmla="*/ 3738 h 1945"/>
                <a:gd name="T26" fmla="*/ 444 w 1387"/>
                <a:gd name="T27" fmla="*/ 3728 h 1945"/>
                <a:gd name="T28" fmla="*/ 486 w 1387"/>
                <a:gd name="T29" fmla="*/ 3700 h 1945"/>
                <a:gd name="T30" fmla="*/ 514 w 1387"/>
                <a:gd name="T31" fmla="*/ 3658 h 1945"/>
                <a:gd name="T32" fmla="*/ 524 w 1387"/>
                <a:gd name="T33" fmla="*/ 3607 h 1945"/>
                <a:gd name="T34" fmla="*/ 524 w 1387"/>
                <a:gd name="T35" fmla="*/ 1924 h 1945"/>
                <a:gd name="T36" fmla="*/ 531 w 1387"/>
                <a:gd name="T37" fmla="*/ 1889 h 1945"/>
                <a:gd name="T38" fmla="*/ 550 w 1387"/>
                <a:gd name="T39" fmla="*/ 1861 h 1945"/>
                <a:gd name="T40" fmla="*/ 578 w 1387"/>
                <a:gd name="T41" fmla="*/ 1842 h 1945"/>
                <a:gd name="T42" fmla="*/ 612 w 1387"/>
                <a:gd name="T43" fmla="*/ 1836 h 1945"/>
                <a:gd name="T44" fmla="*/ 883 w 1387"/>
                <a:gd name="T45" fmla="*/ 1836 h 1945"/>
                <a:gd name="T46" fmla="*/ 917 w 1387"/>
                <a:gd name="T47" fmla="*/ 1842 h 1945"/>
                <a:gd name="T48" fmla="*/ 945 w 1387"/>
                <a:gd name="T49" fmla="*/ 1861 h 1945"/>
                <a:gd name="T50" fmla="*/ 964 w 1387"/>
                <a:gd name="T51" fmla="*/ 1889 h 1945"/>
                <a:gd name="T52" fmla="*/ 971 w 1387"/>
                <a:gd name="T53" fmla="*/ 1924 h 1945"/>
                <a:gd name="T54" fmla="*/ 971 w 1387"/>
                <a:gd name="T55" fmla="*/ 2593 h 1945"/>
                <a:gd name="T56" fmla="*/ 981 w 1387"/>
                <a:gd name="T57" fmla="*/ 2644 h 1945"/>
                <a:gd name="T58" fmla="*/ 1009 w 1387"/>
                <a:gd name="T59" fmla="*/ 2686 h 1945"/>
                <a:gd name="T60" fmla="*/ 1051 w 1387"/>
                <a:gd name="T61" fmla="*/ 2714 h 1945"/>
                <a:gd name="T62" fmla="*/ 1101 w 1387"/>
                <a:gd name="T63" fmla="*/ 2724 h 1945"/>
                <a:gd name="T64" fmla="*/ 1210 w 1387"/>
                <a:gd name="T65" fmla="*/ 2724 h 1945"/>
                <a:gd name="T66" fmla="*/ 1262 w 1387"/>
                <a:gd name="T67" fmla="*/ 2732 h 1945"/>
                <a:gd name="T68" fmla="*/ 1305 w 1387"/>
                <a:gd name="T69" fmla="*/ 2753 h 1945"/>
                <a:gd name="T70" fmla="*/ 1334 w 1387"/>
                <a:gd name="T71" fmla="*/ 2784 h 1945"/>
                <a:gd name="T72" fmla="*/ 1344 w 1387"/>
                <a:gd name="T73" fmla="*/ 2822 h 1945"/>
                <a:gd name="T74" fmla="*/ 1344 w 1387"/>
                <a:gd name="T75" fmla="*/ 2960 h 1945"/>
                <a:gd name="T76" fmla="*/ 1386 w 1387"/>
                <a:gd name="T77" fmla="*/ 2960 h 1945"/>
                <a:gd name="T78" fmla="*/ 1386 w 1387"/>
                <a:gd name="T79" fmla="*/ 2822 h 1945"/>
                <a:gd name="T80" fmla="*/ 1373 w 1387"/>
                <a:gd name="T81" fmla="*/ 2768 h 1945"/>
                <a:gd name="T82" fmla="*/ 1335 w 1387"/>
                <a:gd name="T83" fmla="*/ 2723 h 1945"/>
                <a:gd name="T84" fmla="*/ 1279 w 1387"/>
                <a:gd name="T85" fmla="*/ 2692 h 1945"/>
                <a:gd name="T86" fmla="*/ 1210 w 1387"/>
                <a:gd name="T87" fmla="*/ 2681 h 1945"/>
                <a:gd name="T88" fmla="*/ 1101 w 1387"/>
                <a:gd name="T89" fmla="*/ 2681 h 1945"/>
                <a:gd name="T90" fmla="*/ 1067 w 1387"/>
                <a:gd name="T91" fmla="*/ 2674 h 1945"/>
                <a:gd name="T92" fmla="*/ 1039 w 1387"/>
                <a:gd name="T93" fmla="*/ 2656 h 1945"/>
                <a:gd name="T94" fmla="*/ 1020 w 1387"/>
                <a:gd name="T95" fmla="*/ 2628 h 1945"/>
                <a:gd name="T96" fmla="*/ 1013 w 1387"/>
                <a:gd name="T97" fmla="*/ 2593 h 1945"/>
                <a:gd name="T98" fmla="*/ 1013 w 1387"/>
                <a:gd name="T99" fmla="*/ 1924 h 1945"/>
                <a:gd name="T100" fmla="*/ 1003 w 1387"/>
                <a:gd name="T101" fmla="*/ 1873 h 1945"/>
                <a:gd name="T102" fmla="*/ 975 w 1387"/>
                <a:gd name="T103" fmla="*/ 1831 h 1945"/>
                <a:gd name="T104" fmla="*/ 934 w 1387"/>
                <a:gd name="T105" fmla="*/ 1803 h 1945"/>
                <a:gd name="T106" fmla="*/ 883 w 1387"/>
                <a:gd name="T107" fmla="*/ 1793 h 1945"/>
                <a:gd name="T108" fmla="*/ 612 w 1387"/>
                <a:gd name="T109" fmla="*/ 1793 h 19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87" h="1945">
                  <a:moveTo>
                    <a:pt x="612" y="0"/>
                  </a:moveTo>
                  <a:lnTo>
                    <a:pt x="561" y="10"/>
                  </a:lnTo>
                  <a:lnTo>
                    <a:pt x="520" y="38"/>
                  </a:lnTo>
                  <a:lnTo>
                    <a:pt x="492" y="80"/>
                  </a:lnTo>
                  <a:lnTo>
                    <a:pt x="481" y="131"/>
                  </a:lnTo>
                  <a:lnTo>
                    <a:pt x="482" y="1814"/>
                  </a:lnTo>
                  <a:lnTo>
                    <a:pt x="475" y="1849"/>
                  </a:lnTo>
                  <a:lnTo>
                    <a:pt x="456" y="1877"/>
                  </a:lnTo>
                  <a:lnTo>
                    <a:pt x="428" y="1895"/>
                  </a:lnTo>
                  <a:lnTo>
                    <a:pt x="394" y="1902"/>
                  </a:lnTo>
                  <a:lnTo>
                    <a:pt x="0" y="1902"/>
                  </a:lnTo>
                  <a:lnTo>
                    <a:pt x="0" y="1945"/>
                  </a:lnTo>
                  <a:lnTo>
                    <a:pt x="394" y="1945"/>
                  </a:lnTo>
                  <a:lnTo>
                    <a:pt x="444" y="1935"/>
                  </a:lnTo>
                  <a:lnTo>
                    <a:pt x="486" y="1907"/>
                  </a:lnTo>
                  <a:lnTo>
                    <a:pt x="514" y="1865"/>
                  </a:lnTo>
                  <a:lnTo>
                    <a:pt x="524" y="1814"/>
                  </a:lnTo>
                  <a:lnTo>
                    <a:pt x="524" y="131"/>
                  </a:lnTo>
                  <a:lnTo>
                    <a:pt x="531" y="96"/>
                  </a:lnTo>
                  <a:lnTo>
                    <a:pt x="550" y="68"/>
                  </a:lnTo>
                  <a:lnTo>
                    <a:pt x="578" y="49"/>
                  </a:lnTo>
                  <a:lnTo>
                    <a:pt x="612" y="43"/>
                  </a:lnTo>
                  <a:lnTo>
                    <a:pt x="883" y="43"/>
                  </a:lnTo>
                  <a:lnTo>
                    <a:pt x="917" y="49"/>
                  </a:lnTo>
                  <a:lnTo>
                    <a:pt x="945" y="68"/>
                  </a:lnTo>
                  <a:lnTo>
                    <a:pt x="964" y="96"/>
                  </a:lnTo>
                  <a:lnTo>
                    <a:pt x="971" y="131"/>
                  </a:lnTo>
                  <a:lnTo>
                    <a:pt x="971" y="800"/>
                  </a:lnTo>
                  <a:lnTo>
                    <a:pt x="981" y="851"/>
                  </a:lnTo>
                  <a:lnTo>
                    <a:pt x="1009" y="893"/>
                  </a:lnTo>
                  <a:lnTo>
                    <a:pt x="1051" y="921"/>
                  </a:lnTo>
                  <a:lnTo>
                    <a:pt x="1101" y="931"/>
                  </a:lnTo>
                  <a:lnTo>
                    <a:pt x="1210" y="931"/>
                  </a:lnTo>
                  <a:lnTo>
                    <a:pt x="1262" y="939"/>
                  </a:lnTo>
                  <a:lnTo>
                    <a:pt x="1305" y="960"/>
                  </a:lnTo>
                  <a:lnTo>
                    <a:pt x="1334" y="991"/>
                  </a:lnTo>
                  <a:lnTo>
                    <a:pt x="1344" y="1029"/>
                  </a:lnTo>
                  <a:lnTo>
                    <a:pt x="1344" y="1167"/>
                  </a:lnTo>
                  <a:lnTo>
                    <a:pt x="1386" y="1167"/>
                  </a:lnTo>
                  <a:lnTo>
                    <a:pt x="1386" y="1029"/>
                  </a:lnTo>
                  <a:lnTo>
                    <a:pt x="1373" y="975"/>
                  </a:lnTo>
                  <a:lnTo>
                    <a:pt x="1335" y="930"/>
                  </a:lnTo>
                  <a:lnTo>
                    <a:pt x="1279" y="899"/>
                  </a:lnTo>
                  <a:lnTo>
                    <a:pt x="1210" y="888"/>
                  </a:lnTo>
                  <a:lnTo>
                    <a:pt x="1101" y="888"/>
                  </a:lnTo>
                  <a:lnTo>
                    <a:pt x="1067" y="881"/>
                  </a:lnTo>
                  <a:lnTo>
                    <a:pt x="1039" y="863"/>
                  </a:lnTo>
                  <a:lnTo>
                    <a:pt x="1020" y="835"/>
                  </a:lnTo>
                  <a:lnTo>
                    <a:pt x="1013" y="800"/>
                  </a:lnTo>
                  <a:lnTo>
                    <a:pt x="1013" y="131"/>
                  </a:lnTo>
                  <a:lnTo>
                    <a:pt x="1003" y="80"/>
                  </a:lnTo>
                  <a:lnTo>
                    <a:pt x="975" y="38"/>
                  </a:lnTo>
                  <a:lnTo>
                    <a:pt x="934" y="10"/>
                  </a:lnTo>
                  <a:lnTo>
                    <a:pt x="883" y="0"/>
                  </a:lnTo>
                  <a:lnTo>
                    <a:pt x="612" y="0"/>
                  </a:lnTo>
                  <a:close/>
                </a:path>
              </a:pathLst>
            </a:custGeom>
            <a:noFill/>
            <a:ln w="5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AutoShape 6834"/>
            <p:cNvSpPr>
              <a:spLocks/>
            </p:cNvSpPr>
            <p:nvPr/>
          </p:nvSpPr>
          <p:spPr bwMode="auto">
            <a:xfrm>
              <a:off x="6109" y="2202"/>
              <a:ext cx="1865" cy="1940"/>
            </a:xfrm>
            <a:custGeom>
              <a:avLst/>
              <a:gdLst>
                <a:gd name="T0" fmla="*/ 1604 w 1865"/>
                <a:gd name="T1" fmla="*/ 2417 h 1940"/>
                <a:gd name="T2" fmla="*/ 1571 w 1865"/>
                <a:gd name="T3" fmla="*/ 2417 h 1940"/>
                <a:gd name="T4" fmla="*/ 1571 w 1865"/>
                <a:gd name="T5" fmla="*/ 2202 h 1940"/>
                <a:gd name="T6" fmla="*/ 1604 w 1865"/>
                <a:gd name="T7" fmla="*/ 2202 h 1940"/>
                <a:gd name="T8" fmla="*/ 1604 w 1865"/>
                <a:gd name="T9" fmla="*/ 2417 h 1940"/>
                <a:gd name="T10" fmla="*/ 1864 w 1865"/>
                <a:gd name="T11" fmla="*/ 2840 h 1940"/>
                <a:gd name="T12" fmla="*/ 1822 w 1865"/>
                <a:gd name="T13" fmla="*/ 2840 h 1940"/>
                <a:gd name="T14" fmla="*/ 1822 w 1865"/>
                <a:gd name="T15" fmla="*/ 2504 h 1940"/>
                <a:gd name="T16" fmla="*/ 1818 w 1865"/>
                <a:gd name="T17" fmla="*/ 2487 h 1940"/>
                <a:gd name="T18" fmla="*/ 1809 w 1865"/>
                <a:gd name="T19" fmla="*/ 2473 h 1940"/>
                <a:gd name="T20" fmla="*/ 1795 w 1865"/>
                <a:gd name="T21" fmla="*/ 2464 h 1940"/>
                <a:gd name="T22" fmla="*/ 1777 w 1865"/>
                <a:gd name="T23" fmla="*/ 2460 h 1940"/>
                <a:gd name="T24" fmla="*/ 0 w 1865"/>
                <a:gd name="T25" fmla="*/ 2460 h 1940"/>
                <a:gd name="T26" fmla="*/ 0 w 1865"/>
                <a:gd name="T27" fmla="*/ 2417 h 1940"/>
                <a:gd name="T28" fmla="*/ 1777 w 1865"/>
                <a:gd name="T29" fmla="*/ 2417 h 1940"/>
                <a:gd name="T30" fmla="*/ 1811 w 1865"/>
                <a:gd name="T31" fmla="*/ 2424 h 1940"/>
                <a:gd name="T32" fmla="*/ 1839 w 1865"/>
                <a:gd name="T33" fmla="*/ 2443 h 1940"/>
                <a:gd name="T34" fmla="*/ 1857 w 1865"/>
                <a:gd name="T35" fmla="*/ 2471 h 1940"/>
                <a:gd name="T36" fmla="*/ 1864 w 1865"/>
                <a:gd name="T37" fmla="*/ 2504 h 1940"/>
                <a:gd name="T38" fmla="*/ 1864 w 1865"/>
                <a:gd name="T39" fmla="*/ 2840 h 1940"/>
                <a:gd name="T40" fmla="*/ 1777 w 1865"/>
                <a:gd name="T41" fmla="*/ 4142 h 1940"/>
                <a:gd name="T42" fmla="*/ 1667 w 1865"/>
                <a:gd name="T43" fmla="*/ 4142 h 1940"/>
                <a:gd name="T44" fmla="*/ 1667 w 1865"/>
                <a:gd name="T45" fmla="*/ 4099 h 1940"/>
                <a:gd name="T46" fmla="*/ 1777 w 1865"/>
                <a:gd name="T47" fmla="*/ 4099 h 1940"/>
                <a:gd name="T48" fmla="*/ 1795 w 1865"/>
                <a:gd name="T49" fmla="*/ 4096 h 1940"/>
                <a:gd name="T50" fmla="*/ 1809 w 1865"/>
                <a:gd name="T51" fmla="*/ 4086 h 1940"/>
                <a:gd name="T52" fmla="*/ 1818 w 1865"/>
                <a:gd name="T53" fmla="*/ 4072 h 1940"/>
                <a:gd name="T54" fmla="*/ 1822 w 1865"/>
                <a:gd name="T55" fmla="*/ 4055 h 1940"/>
                <a:gd name="T56" fmla="*/ 1822 w 1865"/>
                <a:gd name="T57" fmla="*/ 2873 h 1940"/>
                <a:gd name="T58" fmla="*/ 1653 w 1865"/>
                <a:gd name="T59" fmla="*/ 2873 h 1940"/>
                <a:gd name="T60" fmla="*/ 1621 w 1865"/>
                <a:gd name="T61" fmla="*/ 2867 h 1940"/>
                <a:gd name="T62" fmla="*/ 1595 w 1865"/>
                <a:gd name="T63" fmla="*/ 2849 h 1940"/>
                <a:gd name="T64" fmla="*/ 1577 w 1865"/>
                <a:gd name="T65" fmla="*/ 2823 h 1940"/>
                <a:gd name="T66" fmla="*/ 1571 w 1865"/>
                <a:gd name="T67" fmla="*/ 2791 h 1940"/>
                <a:gd name="T68" fmla="*/ 1571 w 1865"/>
                <a:gd name="T69" fmla="*/ 2460 h 1940"/>
                <a:gd name="T70" fmla="*/ 1604 w 1865"/>
                <a:gd name="T71" fmla="*/ 2460 h 1940"/>
                <a:gd name="T72" fmla="*/ 1604 w 1865"/>
                <a:gd name="T73" fmla="*/ 2791 h 1940"/>
                <a:gd name="T74" fmla="*/ 1608 w 1865"/>
                <a:gd name="T75" fmla="*/ 2810 h 1940"/>
                <a:gd name="T76" fmla="*/ 1618 w 1865"/>
                <a:gd name="T77" fmla="*/ 2826 h 1940"/>
                <a:gd name="T78" fmla="*/ 1634 w 1865"/>
                <a:gd name="T79" fmla="*/ 2836 h 1940"/>
                <a:gd name="T80" fmla="*/ 1653 w 1865"/>
                <a:gd name="T81" fmla="*/ 2840 h 1940"/>
                <a:gd name="T82" fmla="*/ 1864 w 1865"/>
                <a:gd name="T83" fmla="*/ 2840 h 1940"/>
                <a:gd name="T84" fmla="*/ 1864 w 1865"/>
                <a:gd name="T85" fmla="*/ 4055 h 1940"/>
                <a:gd name="T86" fmla="*/ 1857 w 1865"/>
                <a:gd name="T87" fmla="*/ 4089 h 1940"/>
                <a:gd name="T88" fmla="*/ 1839 w 1865"/>
                <a:gd name="T89" fmla="*/ 4116 h 1940"/>
                <a:gd name="T90" fmla="*/ 1811 w 1865"/>
                <a:gd name="T91" fmla="*/ 4135 h 1940"/>
                <a:gd name="T92" fmla="*/ 1777 w 1865"/>
                <a:gd name="T93" fmla="*/ 4142 h 19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65" h="1940">
                  <a:moveTo>
                    <a:pt x="1604" y="215"/>
                  </a:moveTo>
                  <a:lnTo>
                    <a:pt x="1571" y="215"/>
                  </a:lnTo>
                  <a:lnTo>
                    <a:pt x="1571" y="0"/>
                  </a:lnTo>
                  <a:lnTo>
                    <a:pt x="1604" y="0"/>
                  </a:lnTo>
                  <a:lnTo>
                    <a:pt x="1604" y="215"/>
                  </a:lnTo>
                  <a:close/>
                  <a:moveTo>
                    <a:pt x="1864" y="638"/>
                  </a:moveTo>
                  <a:lnTo>
                    <a:pt x="1822" y="638"/>
                  </a:lnTo>
                  <a:lnTo>
                    <a:pt x="1822" y="302"/>
                  </a:lnTo>
                  <a:lnTo>
                    <a:pt x="1818" y="285"/>
                  </a:lnTo>
                  <a:lnTo>
                    <a:pt x="1809" y="271"/>
                  </a:lnTo>
                  <a:lnTo>
                    <a:pt x="1795" y="262"/>
                  </a:lnTo>
                  <a:lnTo>
                    <a:pt x="1777" y="258"/>
                  </a:lnTo>
                  <a:lnTo>
                    <a:pt x="0" y="258"/>
                  </a:lnTo>
                  <a:lnTo>
                    <a:pt x="0" y="215"/>
                  </a:lnTo>
                  <a:lnTo>
                    <a:pt x="1777" y="215"/>
                  </a:lnTo>
                  <a:lnTo>
                    <a:pt x="1811" y="222"/>
                  </a:lnTo>
                  <a:lnTo>
                    <a:pt x="1839" y="241"/>
                  </a:lnTo>
                  <a:lnTo>
                    <a:pt x="1857" y="269"/>
                  </a:lnTo>
                  <a:lnTo>
                    <a:pt x="1864" y="302"/>
                  </a:lnTo>
                  <a:lnTo>
                    <a:pt x="1864" y="638"/>
                  </a:lnTo>
                  <a:close/>
                  <a:moveTo>
                    <a:pt x="1777" y="1940"/>
                  </a:moveTo>
                  <a:lnTo>
                    <a:pt x="1667" y="1940"/>
                  </a:lnTo>
                  <a:lnTo>
                    <a:pt x="1667" y="1897"/>
                  </a:lnTo>
                  <a:lnTo>
                    <a:pt x="1777" y="1897"/>
                  </a:lnTo>
                  <a:lnTo>
                    <a:pt x="1795" y="1894"/>
                  </a:lnTo>
                  <a:lnTo>
                    <a:pt x="1809" y="1884"/>
                  </a:lnTo>
                  <a:lnTo>
                    <a:pt x="1818" y="1870"/>
                  </a:lnTo>
                  <a:lnTo>
                    <a:pt x="1822" y="1853"/>
                  </a:lnTo>
                  <a:lnTo>
                    <a:pt x="1822" y="671"/>
                  </a:lnTo>
                  <a:lnTo>
                    <a:pt x="1653" y="671"/>
                  </a:lnTo>
                  <a:lnTo>
                    <a:pt x="1621" y="665"/>
                  </a:lnTo>
                  <a:lnTo>
                    <a:pt x="1595" y="647"/>
                  </a:lnTo>
                  <a:lnTo>
                    <a:pt x="1577" y="621"/>
                  </a:lnTo>
                  <a:lnTo>
                    <a:pt x="1571" y="589"/>
                  </a:lnTo>
                  <a:lnTo>
                    <a:pt x="1571" y="258"/>
                  </a:lnTo>
                  <a:lnTo>
                    <a:pt x="1604" y="258"/>
                  </a:lnTo>
                  <a:lnTo>
                    <a:pt x="1604" y="589"/>
                  </a:lnTo>
                  <a:lnTo>
                    <a:pt x="1608" y="608"/>
                  </a:lnTo>
                  <a:lnTo>
                    <a:pt x="1618" y="624"/>
                  </a:lnTo>
                  <a:lnTo>
                    <a:pt x="1634" y="634"/>
                  </a:lnTo>
                  <a:lnTo>
                    <a:pt x="1653" y="638"/>
                  </a:lnTo>
                  <a:lnTo>
                    <a:pt x="1864" y="638"/>
                  </a:lnTo>
                  <a:lnTo>
                    <a:pt x="1864" y="1853"/>
                  </a:lnTo>
                  <a:lnTo>
                    <a:pt x="1857" y="1887"/>
                  </a:lnTo>
                  <a:lnTo>
                    <a:pt x="1839" y="1914"/>
                  </a:lnTo>
                  <a:lnTo>
                    <a:pt x="1811" y="1933"/>
                  </a:lnTo>
                  <a:lnTo>
                    <a:pt x="1777" y="1940"/>
                  </a:lnTo>
                  <a:close/>
                </a:path>
              </a:pathLst>
            </a:custGeom>
            <a:solidFill>
              <a:srgbClr val="40AD4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6" name="Picture 6835"/>
            <p:cNvPicPr>
              <a:picLocks noChangeAspect="1" noChangeArrowheads="1"/>
            </p:cNvPicPr>
            <p:nvPr/>
          </p:nvPicPr>
          <p:blipFill>
            <a:blip r:embed="rId21" cstate="print"/>
            <a:srcRect/>
            <a:stretch>
              <a:fillRect/>
            </a:stretch>
          </p:blipFill>
          <p:spPr bwMode="auto">
            <a:xfrm>
              <a:off x="7709" y="2455"/>
              <a:ext cx="226" cy="389"/>
            </a:xfrm>
            <a:prstGeom prst="rect">
              <a:avLst/>
            </a:prstGeom>
            <a:noFill/>
          </p:spPr>
        </p:pic>
        <p:sp>
          <p:nvSpPr>
            <p:cNvPr id="47" name="Freeform 6836"/>
            <p:cNvSpPr>
              <a:spLocks/>
            </p:cNvSpPr>
            <p:nvPr/>
          </p:nvSpPr>
          <p:spPr bwMode="auto">
            <a:xfrm>
              <a:off x="6109" y="2202"/>
              <a:ext cx="1865" cy="1940"/>
            </a:xfrm>
            <a:custGeom>
              <a:avLst/>
              <a:gdLst>
                <a:gd name="T0" fmla="*/ 1777 w 1865"/>
                <a:gd name="T1" fmla="*/ 2417 h 1940"/>
                <a:gd name="T2" fmla="*/ 1604 w 1865"/>
                <a:gd name="T3" fmla="*/ 2417 h 1940"/>
                <a:gd name="T4" fmla="*/ 1604 w 1865"/>
                <a:gd name="T5" fmla="*/ 2202 h 1940"/>
                <a:gd name="T6" fmla="*/ 1571 w 1865"/>
                <a:gd name="T7" fmla="*/ 2202 h 1940"/>
                <a:gd name="T8" fmla="*/ 1571 w 1865"/>
                <a:gd name="T9" fmla="*/ 2417 h 1940"/>
                <a:gd name="T10" fmla="*/ 0 w 1865"/>
                <a:gd name="T11" fmla="*/ 2417 h 1940"/>
                <a:gd name="T12" fmla="*/ 0 w 1865"/>
                <a:gd name="T13" fmla="*/ 2460 h 1940"/>
                <a:gd name="T14" fmla="*/ 1571 w 1865"/>
                <a:gd name="T15" fmla="*/ 2460 h 1940"/>
                <a:gd name="T16" fmla="*/ 1571 w 1865"/>
                <a:gd name="T17" fmla="*/ 2791 h 1940"/>
                <a:gd name="T18" fmla="*/ 1577 w 1865"/>
                <a:gd name="T19" fmla="*/ 2823 h 1940"/>
                <a:gd name="T20" fmla="*/ 1595 w 1865"/>
                <a:gd name="T21" fmla="*/ 2849 h 1940"/>
                <a:gd name="T22" fmla="*/ 1621 w 1865"/>
                <a:gd name="T23" fmla="*/ 2867 h 1940"/>
                <a:gd name="T24" fmla="*/ 1653 w 1865"/>
                <a:gd name="T25" fmla="*/ 2873 h 1940"/>
                <a:gd name="T26" fmla="*/ 1822 w 1865"/>
                <a:gd name="T27" fmla="*/ 2873 h 1940"/>
                <a:gd name="T28" fmla="*/ 1822 w 1865"/>
                <a:gd name="T29" fmla="*/ 4055 h 1940"/>
                <a:gd name="T30" fmla="*/ 1818 w 1865"/>
                <a:gd name="T31" fmla="*/ 4072 h 1940"/>
                <a:gd name="T32" fmla="*/ 1809 w 1865"/>
                <a:gd name="T33" fmla="*/ 4086 h 1940"/>
                <a:gd name="T34" fmla="*/ 1795 w 1865"/>
                <a:gd name="T35" fmla="*/ 4096 h 1940"/>
                <a:gd name="T36" fmla="*/ 1777 w 1865"/>
                <a:gd name="T37" fmla="*/ 4099 h 1940"/>
                <a:gd name="T38" fmla="*/ 1667 w 1865"/>
                <a:gd name="T39" fmla="*/ 4099 h 1940"/>
                <a:gd name="T40" fmla="*/ 1667 w 1865"/>
                <a:gd name="T41" fmla="*/ 4142 h 1940"/>
                <a:gd name="T42" fmla="*/ 1777 w 1865"/>
                <a:gd name="T43" fmla="*/ 4142 h 1940"/>
                <a:gd name="T44" fmla="*/ 1811 w 1865"/>
                <a:gd name="T45" fmla="*/ 4135 h 1940"/>
                <a:gd name="T46" fmla="*/ 1839 w 1865"/>
                <a:gd name="T47" fmla="*/ 4116 h 1940"/>
                <a:gd name="T48" fmla="*/ 1857 w 1865"/>
                <a:gd name="T49" fmla="*/ 4089 h 1940"/>
                <a:gd name="T50" fmla="*/ 1864 w 1865"/>
                <a:gd name="T51" fmla="*/ 4055 h 1940"/>
                <a:gd name="T52" fmla="*/ 1864 w 1865"/>
                <a:gd name="T53" fmla="*/ 2504 h 1940"/>
                <a:gd name="T54" fmla="*/ 1857 w 1865"/>
                <a:gd name="T55" fmla="*/ 2471 h 1940"/>
                <a:gd name="T56" fmla="*/ 1839 w 1865"/>
                <a:gd name="T57" fmla="*/ 2443 h 1940"/>
                <a:gd name="T58" fmla="*/ 1811 w 1865"/>
                <a:gd name="T59" fmla="*/ 2424 h 1940"/>
                <a:gd name="T60" fmla="*/ 1777 w 1865"/>
                <a:gd name="T61" fmla="*/ 2417 h 19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5" h="1940">
                  <a:moveTo>
                    <a:pt x="1777" y="215"/>
                  </a:moveTo>
                  <a:lnTo>
                    <a:pt x="1604" y="215"/>
                  </a:lnTo>
                  <a:lnTo>
                    <a:pt x="1604" y="0"/>
                  </a:lnTo>
                  <a:lnTo>
                    <a:pt x="1571" y="0"/>
                  </a:lnTo>
                  <a:lnTo>
                    <a:pt x="1571" y="215"/>
                  </a:lnTo>
                  <a:lnTo>
                    <a:pt x="0" y="215"/>
                  </a:lnTo>
                  <a:lnTo>
                    <a:pt x="0" y="258"/>
                  </a:lnTo>
                  <a:lnTo>
                    <a:pt x="1571" y="258"/>
                  </a:lnTo>
                  <a:lnTo>
                    <a:pt x="1571" y="589"/>
                  </a:lnTo>
                  <a:lnTo>
                    <a:pt x="1577" y="621"/>
                  </a:lnTo>
                  <a:lnTo>
                    <a:pt x="1595" y="647"/>
                  </a:lnTo>
                  <a:lnTo>
                    <a:pt x="1621" y="665"/>
                  </a:lnTo>
                  <a:lnTo>
                    <a:pt x="1653" y="671"/>
                  </a:lnTo>
                  <a:lnTo>
                    <a:pt x="1822" y="671"/>
                  </a:lnTo>
                  <a:lnTo>
                    <a:pt x="1822" y="1853"/>
                  </a:lnTo>
                  <a:lnTo>
                    <a:pt x="1818" y="1870"/>
                  </a:lnTo>
                  <a:lnTo>
                    <a:pt x="1809" y="1884"/>
                  </a:lnTo>
                  <a:lnTo>
                    <a:pt x="1795" y="1894"/>
                  </a:lnTo>
                  <a:lnTo>
                    <a:pt x="1777" y="1897"/>
                  </a:lnTo>
                  <a:lnTo>
                    <a:pt x="1667" y="1897"/>
                  </a:lnTo>
                  <a:lnTo>
                    <a:pt x="1667" y="1940"/>
                  </a:lnTo>
                  <a:lnTo>
                    <a:pt x="1777" y="1940"/>
                  </a:lnTo>
                  <a:lnTo>
                    <a:pt x="1811" y="1933"/>
                  </a:lnTo>
                  <a:lnTo>
                    <a:pt x="1839" y="1914"/>
                  </a:lnTo>
                  <a:lnTo>
                    <a:pt x="1857" y="1887"/>
                  </a:lnTo>
                  <a:lnTo>
                    <a:pt x="1864" y="1853"/>
                  </a:lnTo>
                  <a:lnTo>
                    <a:pt x="1864" y="302"/>
                  </a:lnTo>
                  <a:lnTo>
                    <a:pt x="1857" y="269"/>
                  </a:lnTo>
                  <a:lnTo>
                    <a:pt x="1839" y="241"/>
                  </a:lnTo>
                  <a:lnTo>
                    <a:pt x="1811" y="222"/>
                  </a:lnTo>
                  <a:lnTo>
                    <a:pt x="1777" y="215"/>
                  </a:lnTo>
                  <a:close/>
                </a:path>
              </a:pathLst>
            </a:custGeom>
            <a:noFill/>
            <a:ln w="5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AutoShape 6837"/>
            <p:cNvSpPr>
              <a:spLocks/>
            </p:cNvSpPr>
            <p:nvPr/>
          </p:nvSpPr>
          <p:spPr bwMode="auto">
            <a:xfrm>
              <a:off x="6472" y="3318"/>
              <a:ext cx="418" cy="824"/>
            </a:xfrm>
            <a:custGeom>
              <a:avLst/>
              <a:gdLst>
                <a:gd name="T0" fmla="*/ 418 w 418"/>
                <a:gd name="T1" fmla="*/ 3361 h 824"/>
                <a:gd name="T2" fmla="*/ 0 w 418"/>
                <a:gd name="T3" fmla="*/ 3361 h 824"/>
                <a:gd name="T4" fmla="*/ 0 w 418"/>
                <a:gd name="T5" fmla="*/ 3318 h 824"/>
                <a:gd name="T6" fmla="*/ 418 w 418"/>
                <a:gd name="T7" fmla="*/ 3318 h 824"/>
                <a:gd name="T8" fmla="*/ 418 w 418"/>
                <a:gd name="T9" fmla="*/ 3361 h 824"/>
                <a:gd name="T10" fmla="*/ 412 w 418"/>
                <a:gd name="T11" fmla="*/ 4142 h 824"/>
                <a:gd name="T12" fmla="*/ 275 w 418"/>
                <a:gd name="T13" fmla="*/ 4142 h 824"/>
                <a:gd name="T14" fmla="*/ 241 w 418"/>
                <a:gd name="T15" fmla="*/ 4135 h 824"/>
                <a:gd name="T16" fmla="*/ 213 w 418"/>
                <a:gd name="T17" fmla="*/ 4117 h 824"/>
                <a:gd name="T18" fmla="*/ 195 w 418"/>
                <a:gd name="T19" fmla="*/ 4089 h 824"/>
                <a:gd name="T20" fmla="*/ 188 w 418"/>
                <a:gd name="T21" fmla="*/ 4055 h 824"/>
                <a:gd name="T22" fmla="*/ 188 w 418"/>
                <a:gd name="T23" fmla="*/ 3361 h 824"/>
                <a:gd name="T24" fmla="*/ 230 w 418"/>
                <a:gd name="T25" fmla="*/ 3361 h 824"/>
                <a:gd name="T26" fmla="*/ 230 w 418"/>
                <a:gd name="T27" fmla="*/ 4055 h 824"/>
                <a:gd name="T28" fmla="*/ 234 w 418"/>
                <a:gd name="T29" fmla="*/ 4072 h 824"/>
                <a:gd name="T30" fmla="*/ 242 w 418"/>
                <a:gd name="T31" fmla="*/ 4087 h 824"/>
                <a:gd name="T32" fmla="*/ 252 w 418"/>
                <a:gd name="T33" fmla="*/ 4096 h 824"/>
                <a:gd name="T34" fmla="*/ 261 w 418"/>
                <a:gd name="T35" fmla="*/ 4100 h 824"/>
                <a:gd name="T36" fmla="*/ 412 w 418"/>
                <a:gd name="T37" fmla="*/ 4100 h 824"/>
                <a:gd name="T38" fmla="*/ 412 w 418"/>
                <a:gd name="T39" fmla="*/ 4142 h 8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8" h="824">
                  <a:moveTo>
                    <a:pt x="418" y="43"/>
                  </a:moveTo>
                  <a:lnTo>
                    <a:pt x="0" y="43"/>
                  </a:lnTo>
                  <a:lnTo>
                    <a:pt x="0" y="0"/>
                  </a:lnTo>
                  <a:lnTo>
                    <a:pt x="418" y="0"/>
                  </a:lnTo>
                  <a:lnTo>
                    <a:pt x="418" y="43"/>
                  </a:lnTo>
                  <a:close/>
                  <a:moveTo>
                    <a:pt x="412" y="824"/>
                  </a:moveTo>
                  <a:lnTo>
                    <a:pt x="275" y="824"/>
                  </a:lnTo>
                  <a:lnTo>
                    <a:pt x="241" y="817"/>
                  </a:lnTo>
                  <a:lnTo>
                    <a:pt x="213" y="799"/>
                  </a:lnTo>
                  <a:lnTo>
                    <a:pt x="195" y="771"/>
                  </a:lnTo>
                  <a:lnTo>
                    <a:pt x="188" y="737"/>
                  </a:lnTo>
                  <a:lnTo>
                    <a:pt x="188" y="43"/>
                  </a:lnTo>
                  <a:lnTo>
                    <a:pt x="230" y="43"/>
                  </a:lnTo>
                  <a:lnTo>
                    <a:pt x="230" y="737"/>
                  </a:lnTo>
                  <a:lnTo>
                    <a:pt x="234" y="754"/>
                  </a:lnTo>
                  <a:lnTo>
                    <a:pt x="242" y="769"/>
                  </a:lnTo>
                  <a:lnTo>
                    <a:pt x="252" y="778"/>
                  </a:lnTo>
                  <a:lnTo>
                    <a:pt x="261" y="782"/>
                  </a:lnTo>
                  <a:lnTo>
                    <a:pt x="412" y="782"/>
                  </a:lnTo>
                  <a:lnTo>
                    <a:pt x="412" y="824"/>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Freeform 6838"/>
            <p:cNvSpPr>
              <a:spLocks/>
            </p:cNvSpPr>
            <p:nvPr/>
          </p:nvSpPr>
          <p:spPr bwMode="auto">
            <a:xfrm>
              <a:off x="6472" y="3318"/>
              <a:ext cx="418" cy="824"/>
            </a:xfrm>
            <a:custGeom>
              <a:avLst/>
              <a:gdLst>
                <a:gd name="T0" fmla="*/ 418 w 418"/>
                <a:gd name="T1" fmla="*/ 3361 h 824"/>
                <a:gd name="T2" fmla="*/ 418 w 418"/>
                <a:gd name="T3" fmla="*/ 3318 h 824"/>
                <a:gd name="T4" fmla="*/ 0 w 418"/>
                <a:gd name="T5" fmla="*/ 3318 h 824"/>
                <a:gd name="T6" fmla="*/ 0 w 418"/>
                <a:gd name="T7" fmla="*/ 3361 h 824"/>
                <a:gd name="T8" fmla="*/ 188 w 418"/>
                <a:gd name="T9" fmla="*/ 3361 h 824"/>
                <a:gd name="T10" fmla="*/ 188 w 418"/>
                <a:gd name="T11" fmla="*/ 4055 h 824"/>
                <a:gd name="T12" fmla="*/ 195 w 418"/>
                <a:gd name="T13" fmla="*/ 4089 h 824"/>
                <a:gd name="T14" fmla="*/ 213 w 418"/>
                <a:gd name="T15" fmla="*/ 4117 h 824"/>
                <a:gd name="T16" fmla="*/ 241 w 418"/>
                <a:gd name="T17" fmla="*/ 4135 h 824"/>
                <a:gd name="T18" fmla="*/ 275 w 418"/>
                <a:gd name="T19" fmla="*/ 4142 h 824"/>
                <a:gd name="T20" fmla="*/ 412 w 418"/>
                <a:gd name="T21" fmla="*/ 4142 h 824"/>
                <a:gd name="T22" fmla="*/ 412 w 418"/>
                <a:gd name="T23" fmla="*/ 4100 h 824"/>
                <a:gd name="T24" fmla="*/ 261 w 418"/>
                <a:gd name="T25" fmla="*/ 4100 h 824"/>
                <a:gd name="T26" fmla="*/ 252 w 418"/>
                <a:gd name="T27" fmla="*/ 4096 h 824"/>
                <a:gd name="T28" fmla="*/ 242 w 418"/>
                <a:gd name="T29" fmla="*/ 4087 h 824"/>
                <a:gd name="T30" fmla="*/ 234 w 418"/>
                <a:gd name="T31" fmla="*/ 4072 h 824"/>
                <a:gd name="T32" fmla="*/ 230 w 418"/>
                <a:gd name="T33" fmla="*/ 4055 h 824"/>
                <a:gd name="T34" fmla="*/ 230 w 418"/>
                <a:gd name="T35" fmla="*/ 3361 h 824"/>
                <a:gd name="T36" fmla="*/ 418 w 418"/>
                <a:gd name="T37" fmla="*/ 3361 h 8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8" h="824">
                  <a:moveTo>
                    <a:pt x="418" y="43"/>
                  </a:moveTo>
                  <a:lnTo>
                    <a:pt x="418" y="0"/>
                  </a:lnTo>
                  <a:lnTo>
                    <a:pt x="0" y="0"/>
                  </a:lnTo>
                  <a:lnTo>
                    <a:pt x="0" y="43"/>
                  </a:lnTo>
                  <a:lnTo>
                    <a:pt x="188" y="43"/>
                  </a:lnTo>
                  <a:lnTo>
                    <a:pt x="188" y="737"/>
                  </a:lnTo>
                  <a:lnTo>
                    <a:pt x="195" y="771"/>
                  </a:lnTo>
                  <a:lnTo>
                    <a:pt x="213" y="799"/>
                  </a:lnTo>
                  <a:lnTo>
                    <a:pt x="241" y="817"/>
                  </a:lnTo>
                  <a:lnTo>
                    <a:pt x="275" y="824"/>
                  </a:lnTo>
                  <a:lnTo>
                    <a:pt x="412" y="824"/>
                  </a:lnTo>
                  <a:lnTo>
                    <a:pt x="412" y="782"/>
                  </a:lnTo>
                  <a:lnTo>
                    <a:pt x="261" y="782"/>
                  </a:lnTo>
                  <a:lnTo>
                    <a:pt x="252" y="778"/>
                  </a:lnTo>
                  <a:lnTo>
                    <a:pt x="242" y="769"/>
                  </a:lnTo>
                  <a:lnTo>
                    <a:pt x="234" y="754"/>
                  </a:lnTo>
                  <a:lnTo>
                    <a:pt x="230" y="737"/>
                  </a:lnTo>
                  <a:lnTo>
                    <a:pt x="230" y="43"/>
                  </a:lnTo>
                  <a:lnTo>
                    <a:pt x="418" y="43"/>
                  </a:lnTo>
                  <a:close/>
                </a:path>
              </a:pathLst>
            </a:custGeom>
            <a:noFill/>
            <a:ln w="5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Freeform 6839"/>
            <p:cNvSpPr>
              <a:spLocks/>
            </p:cNvSpPr>
            <p:nvPr/>
          </p:nvSpPr>
          <p:spPr bwMode="auto">
            <a:xfrm>
              <a:off x="5351" y="2482"/>
              <a:ext cx="976" cy="794"/>
            </a:xfrm>
            <a:custGeom>
              <a:avLst/>
              <a:gdLst>
                <a:gd name="T0" fmla="*/ 34 w 976"/>
                <a:gd name="T1" fmla="*/ 3276 h 794"/>
                <a:gd name="T2" fmla="*/ 0 w 976"/>
                <a:gd name="T3" fmla="*/ 3276 h 794"/>
                <a:gd name="T4" fmla="*/ 0 w 976"/>
                <a:gd name="T5" fmla="*/ 3233 h 794"/>
                <a:gd name="T6" fmla="*/ 34 w 976"/>
                <a:gd name="T7" fmla="*/ 3233 h 794"/>
                <a:gd name="T8" fmla="*/ 69 w 976"/>
                <a:gd name="T9" fmla="*/ 3226 h 794"/>
                <a:gd name="T10" fmla="*/ 97 w 976"/>
                <a:gd name="T11" fmla="*/ 3207 h 794"/>
                <a:gd name="T12" fmla="*/ 115 w 976"/>
                <a:gd name="T13" fmla="*/ 3179 h 794"/>
                <a:gd name="T14" fmla="*/ 122 w 976"/>
                <a:gd name="T15" fmla="*/ 3145 h 794"/>
                <a:gd name="T16" fmla="*/ 122 w 976"/>
                <a:gd name="T17" fmla="*/ 2613 h 794"/>
                <a:gd name="T18" fmla="*/ 133 w 976"/>
                <a:gd name="T19" fmla="*/ 2562 h 794"/>
                <a:gd name="T20" fmla="*/ 161 w 976"/>
                <a:gd name="T21" fmla="*/ 2521 h 794"/>
                <a:gd name="T22" fmla="*/ 202 w 976"/>
                <a:gd name="T23" fmla="*/ 2493 h 794"/>
                <a:gd name="T24" fmla="*/ 253 w 976"/>
                <a:gd name="T25" fmla="*/ 2482 h 794"/>
                <a:gd name="T26" fmla="*/ 975 w 976"/>
                <a:gd name="T27" fmla="*/ 2482 h 794"/>
                <a:gd name="T28" fmla="*/ 975 w 976"/>
                <a:gd name="T29" fmla="*/ 2525 h 794"/>
                <a:gd name="T30" fmla="*/ 253 w 976"/>
                <a:gd name="T31" fmla="*/ 2525 h 794"/>
                <a:gd name="T32" fmla="*/ 219 w 976"/>
                <a:gd name="T33" fmla="*/ 2532 h 794"/>
                <a:gd name="T34" fmla="*/ 191 w 976"/>
                <a:gd name="T35" fmla="*/ 2551 h 794"/>
                <a:gd name="T36" fmla="*/ 172 w 976"/>
                <a:gd name="T37" fmla="*/ 2579 h 794"/>
                <a:gd name="T38" fmla="*/ 165 w 976"/>
                <a:gd name="T39" fmla="*/ 2613 h 794"/>
                <a:gd name="T40" fmla="*/ 165 w 976"/>
                <a:gd name="T41" fmla="*/ 3145 h 794"/>
                <a:gd name="T42" fmla="*/ 154 w 976"/>
                <a:gd name="T43" fmla="*/ 3196 h 794"/>
                <a:gd name="T44" fmla="*/ 127 w 976"/>
                <a:gd name="T45" fmla="*/ 3237 h 794"/>
                <a:gd name="T46" fmla="*/ 85 w 976"/>
                <a:gd name="T47" fmla="*/ 3265 h 794"/>
                <a:gd name="T48" fmla="*/ 34 w 976"/>
                <a:gd name="T49" fmla="*/ 3276 h 7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76" h="794">
                  <a:moveTo>
                    <a:pt x="34" y="794"/>
                  </a:moveTo>
                  <a:lnTo>
                    <a:pt x="0" y="794"/>
                  </a:lnTo>
                  <a:lnTo>
                    <a:pt x="0" y="751"/>
                  </a:lnTo>
                  <a:lnTo>
                    <a:pt x="34" y="751"/>
                  </a:lnTo>
                  <a:lnTo>
                    <a:pt x="69" y="744"/>
                  </a:lnTo>
                  <a:lnTo>
                    <a:pt x="97" y="725"/>
                  </a:lnTo>
                  <a:lnTo>
                    <a:pt x="115" y="697"/>
                  </a:lnTo>
                  <a:lnTo>
                    <a:pt x="122" y="663"/>
                  </a:lnTo>
                  <a:lnTo>
                    <a:pt x="122" y="131"/>
                  </a:lnTo>
                  <a:lnTo>
                    <a:pt x="133" y="80"/>
                  </a:lnTo>
                  <a:lnTo>
                    <a:pt x="161" y="39"/>
                  </a:lnTo>
                  <a:lnTo>
                    <a:pt x="202" y="11"/>
                  </a:lnTo>
                  <a:lnTo>
                    <a:pt x="253" y="0"/>
                  </a:lnTo>
                  <a:lnTo>
                    <a:pt x="975" y="0"/>
                  </a:lnTo>
                  <a:lnTo>
                    <a:pt x="975" y="43"/>
                  </a:lnTo>
                  <a:lnTo>
                    <a:pt x="253" y="43"/>
                  </a:lnTo>
                  <a:lnTo>
                    <a:pt x="219" y="50"/>
                  </a:lnTo>
                  <a:lnTo>
                    <a:pt x="191" y="69"/>
                  </a:lnTo>
                  <a:lnTo>
                    <a:pt x="172" y="97"/>
                  </a:lnTo>
                  <a:lnTo>
                    <a:pt x="165" y="131"/>
                  </a:lnTo>
                  <a:lnTo>
                    <a:pt x="165" y="663"/>
                  </a:lnTo>
                  <a:lnTo>
                    <a:pt x="154" y="714"/>
                  </a:lnTo>
                  <a:lnTo>
                    <a:pt x="127" y="755"/>
                  </a:lnTo>
                  <a:lnTo>
                    <a:pt x="85" y="783"/>
                  </a:lnTo>
                  <a:lnTo>
                    <a:pt x="34" y="7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Freeform 6840"/>
            <p:cNvSpPr>
              <a:spLocks/>
            </p:cNvSpPr>
            <p:nvPr/>
          </p:nvSpPr>
          <p:spPr bwMode="auto">
            <a:xfrm>
              <a:off x="5351" y="2482"/>
              <a:ext cx="976" cy="794"/>
            </a:xfrm>
            <a:custGeom>
              <a:avLst/>
              <a:gdLst>
                <a:gd name="T0" fmla="*/ 0 w 976"/>
                <a:gd name="T1" fmla="*/ 3276 h 794"/>
                <a:gd name="T2" fmla="*/ 34 w 976"/>
                <a:gd name="T3" fmla="*/ 3276 h 794"/>
                <a:gd name="T4" fmla="*/ 85 w 976"/>
                <a:gd name="T5" fmla="*/ 3265 h 794"/>
                <a:gd name="T6" fmla="*/ 127 w 976"/>
                <a:gd name="T7" fmla="*/ 3237 h 794"/>
                <a:gd name="T8" fmla="*/ 154 w 976"/>
                <a:gd name="T9" fmla="*/ 3196 h 794"/>
                <a:gd name="T10" fmla="*/ 165 w 976"/>
                <a:gd name="T11" fmla="*/ 3145 h 794"/>
                <a:gd name="T12" fmla="*/ 165 w 976"/>
                <a:gd name="T13" fmla="*/ 2613 h 794"/>
                <a:gd name="T14" fmla="*/ 172 w 976"/>
                <a:gd name="T15" fmla="*/ 2579 h 794"/>
                <a:gd name="T16" fmla="*/ 191 w 976"/>
                <a:gd name="T17" fmla="*/ 2551 h 794"/>
                <a:gd name="T18" fmla="*/ 219 w 976"/>
                <a:gd name="T19" fmla="*/ 2532 h 794"/>
                <a:gd name="T20" fmla="*/ 253 w 976"/>
                <a:gd name="T21" fmla="*/ 2525 h 794"/>
                <a:gd name="T22" fmla="*/ 975 w 976"/>
                <a:gd name="T23" fmla="*/ 2525 h 794"/>
                <a:gd name="T24" fmla="*/ 975 w 976"/>
                <a:gd name="T25" fmla="*/ 2482 h 794"/>
                <a:gd name="T26" fmla="*/ 253 w 976"/>
                <a:gd name="T27" fmla="*/ 2482 h 794"/>
                <a:gd name="T28" fmla="*/ 202 w 976"/>
                <a:gd name="T29" fmla="*/ 2493 h 794"/>
                <a:gd name="T30" fmla="*/ 161 w 976"/>
                <a:gd name="T31" fmla="*/ 2521 h 794"/>
                <a:gd name="T32" fmla="*/ 133 w 976"/>
                <a:gd name="T33" fmla="*/ 2562 h 794"/>
                <a:gd name="T34" fmla="*/ 122 w 976"/>
                <a:gd name="T35" fmla="*/ 2613 h 794"/>
                <a:gd name="T36" fmla="*/ 122 w 976"/>
                <a:gd name="T37" fmla="*/ 3145 h 794"/>
                <a:gd name="T38" fmla="*/ 115 w 976"/>
                <a:gd name="T39" fmla="*/ 3179 h 794"/>
                <a:gd name="T40" fmla="*/ 97 w 976"/>
                <a:gd name="T41" fmla="*/ 3207 h 794"/>
                <a:gd name="T42" fmla="*/ 69 w 976"/>
                <a:gd name="T43" fmla="*/ 3226 h 794"/>
                <a:gd name="T44" fmla="*/ 34 w 976"/>
                <a:gd name="T45" fmla="*/ 3233 h 794"/>
                <a:gd name="T46" fmla="*/ 0 w 976"/>
                <a:gd name="T47" fmla="*/ 3233 h 7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76" h="794">
                  <a:moveTo>
                    <a:pt x="0" y="794"/>
                  </a:moveTo>
                  <a:lnTo>
                    <a:pt x="34" y="794"/>
                  </a:lnTo>
                  <a:lnTo>
                    <a:pt x="85" y="783"/>
                  </a:lnTo>
                  <a:lnTo>
                    <a:pt x="127" y="755"/>
                  </a:lnTo>
                  <a:lnTo>
                    <a:pt x="154" y="714"/>
                  </a:lnTo>
                  <a:lnTo>
                    <a:pt x="165" y="663"/>
                  </a:lnTo>
                  <a:lnTo>
                    <a:pt x="165" y="131"/>
                  </a:lnTo>
                  <a:lnTo>
                    <a:pt x="172" y="97"/>
                  </a:lnTo>
                  <a:lnTo>
                    <a:pt x="191" y="69"/>
                  </a:lnTo>
                  <a:lnTo>
                    <a:pt x="219" y="50"/>
                  </a:lnTo>
                  <a:lnTo>
                    <a:pt x="253" y="43"/>
                  </a:lnTo>
                  <a:lnTo>
                    <a:pt x="975" y="43"/>
                  </a:lnTo>
                  <a:lnTo>
                    <a:pt x="975" y="0"/>
                  </a:lnTo>
                  <a:lnTo>
                    <a:pt x="253" y="0"/>
                  </a:lnTo>
                  <a:lnTo>
                    <a:pt x="202" y="11"/>
                  </a:lnTo>
                  <a:lnTo>
                    <a:pt x="161" y="39"/>
                  </a:lnTo>
                  <a:lnTo>
                    <a:pt x="133" y="80"/>
                  </a:lnTo>
                  <a:lnTo>
                    <a:pt x="122" y="131"/>
                  </a:lnTo>
                  <a:lnTo>
                    <a:pt x="122" y="663"/>
                  </a:lnTo>
                  <a:lnTo>
                    <a:pt x="115" y="697"/>
                  </a:lnTo>
                  <a:lnTo>
                    <a:pt x="97" y="725"/>
                  </a:lnTo>
                  <a:lnTo>
                    <a:pt x="69" y="744"/>
                  </a:lnTo>
                  <a:lnTo>
                    <a:pt x="34" y="751"/>
                  </a:lnTo>
                  <a:lnTo>
                    <a:pt x="0" y="751"/>
                  </a:lnTo>
                </a:path>
              </a:pathLst>
            </a:custGeom>
            <a:noFill/>
            <a:ln w="51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Line 6841"/>
            <p:cNvSpPr>
              <a:spLocks noChangeShapeType="1"/>
            </p:cNvSpPr>
            <p:nvPr/>
          </p:nvSpPr>
          <p:spPr bwMode="auto">
            <a:xfrm>
              <a:off x="7619" y="3807"/>
              <a:ext cx="0" cy="137"/>
            </a:xfrm>
            <a:prstGeom prst="line">
              <a:avLst/>
            </a:prstGeom>
            <a:noFill/>
            <a:ln w="26947">
              <a:solidFill>
                <a:srgbClr val="40AD49"/>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Rectangle 6842"/>
            <p:cNvSpPr>
              <a:spLocks noChangeArrowheads="1"/>
            </p:cNvSpPr>
            <p:nvPr/>
          </p:nvSpPr>
          <p:spPr bwMode="auto">
            <a:xfrm>
              <a:off x="7598" y="3807"/>
              <a:ext cx="43" cy="137"/>
            </a:xfrm>
            <a:prstGeom prst="rect">
              <a:avLst/>
            </a:prstGeom>
            <a:noFill/>
            <a:ln w="5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4" name="Picture 6843"/>
            <p:cNvPicPr>
              <a:picLocks noChangeAspect="1" noChangeArrowheads="1"/>
            </p:cNvPicPr>
            <p:nvPr/>
          </p:nvPicPr>
          <p:blipFill>
            <a:blip r:embed="rId13" cstate="print"/>
            <a:srcRect/>
            <a:stretch>
              <a:fillRect/>
            </a:stretch>
          </p:blipFill>
          <p:spPr bwMode="auto">
            <a:xfrm>
              <a:off x="7153" y="4330"/>
              <a:ext cx="20" cy="37"/>
            </a:xfrm>
            <a:prstGeom prst="rect">
              <a:avLst/>
            </a:prstGeom>
            <a:noFill/>
          </p:spPr>
        </p:pic>
        <p:sp>
          <p:nvSpPr>
            <p:cNvPr id="55" name="Freeform 6844"/>
            <p:cNvSpPr>
              <a:spLocks/>
            </p:cNvSpPr>
            <p:nvPr/>
          </p:nvSpPr>
          <p:spPr bwMode="auto">
            <a:xfrm>
              <a:off x="7153" y="4330"/>
              <a:ext cx="20" cy="37"/>
            </a:xfrm>
            <a:custGeom>
              <a:avLst/>
              <a:gdLst>
                <a:gd name="T0" fmla="*/ 11 w 20"/>
                <a:gd name="T1" fmla="*/ 4331 h 37"/>
                <a:gd name="T2" fmla="*/ 0 w 20"/>
                <a:gd name="T3" fmla="*/ 4331 h 37"/>
                <a:gd name="T4" fmla="*/ 0 w 20"/>
                <a:gd name="T5" fmla="*/ 4342 h 37"/>
                <a:gd name="T6" fmla="*/ 10 w 20"/>
                <a:gd name="T7" fmla="*/ 4342 h 37"/>
                <a:gd name="T8" fmla="*/ 10 w 20"/>
                <a:gd name="T9" fmla="*/ 4363 h 37"/>
                <a:gd name="T10" fmla="*/ 10 w 20"/>
                <a:gd name="T11" fmla="*/ 4365 h 37"/>
                <a:gd name="T12" fmla="*/ 12 w 20"/>
                <a:gd name="T13" fmla="*/ 4367 h 37"/>
                <a:gd name="T14" fmla="*/ 15 w 20"/>
                <a:gd name="T15" fmla="*/ 4367 h 37"/>
                <a:gd name="T16" fmla="*/ 18 w 20"/>
                <a:gd name="T17" fmla="*/ 4367 h 37"/>
                <a:gd name="T18" fmla="*/ 20 w 20"/>
                <a:gd name="T19" fmla="*/ 4365 h 37"/>
                <a:gd name="T20" fmla="*/ 20 w 20"/>
                <a:gd name="T21" fmla="*/ 4363 h 37"/>
                <a:gd name="T22" fmla="*/ 20 w 20"/>
                <a:gd name="T23" fmla="*/ 4340 h 37"/>
                <a:gd name="T24" fmla="*/ 20 w 20"/>
                <a:gd name="T25" fmla="*/ 4335 h 37"/>
                <a:gd name="T26" fmla="*/ 16 w 20"/>
                <a:gd name="T27" fmla="*/ 4331 h 37"/>
                <a:gd name="T28" fmla="*/ 11 w 20"/>
                <a:gd name="T29" fmla="*/ 4331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37">
                  <a:moveTo>
                    <a:pt x="11" y="0"/>
                  </a:moveTo>
                  <a:lnTo>
                    <a:pt x="0" y="0"/>
                  </a:lnTo>
                  <a:lnTo>
                    <a:pt x="0" y="11"/>
                  </a:lnTo>
                  <a:lnTo>
                    <a:pt x="10" y="11"/>
                  </a:lnTo>
                  <a:lnTo>
                    <a:pt x="10" y="32"/>
                  </a:lnTo>
                  <a:lnTo>
                    <a:pt x="10" y="34"/>
                  </a:lnTo>
                  <a:lnTo>
                    <a:pt x="12" y="36"/>
                  </a:lnTo>
                  <a:lnTo>
                    <a:pt x="15" y="36"/>
                  </a:lnTo>
                  <a:lnTo>
                    <a:pt x="18" y="36"/>
                  </a:lnTo>
                  <a:lnTo>
                    <a:pt x="20" y="34"/>
                  </a:lnTo>
                  <a:lnTo>
                    <a:pt x="20" y="32"/>
                  </a:lnTo>
                  <a:lnTo>
                    <a:pt x="20" y="9"/>
                  </a:lnTo>
                  <a:lnTo>
                    <a:pt x="20" y="4"/>
                  </a:lnTo>
                  <a:lnTo>
                    <a:pt x="16" y="0"/>
                  </a:lnTo>
                  <a:lnTo>
                    <a:pt x="11" y="0"/>
                  </a:lnTo>
                  <a:close/>
                </a:path>
              </a:pathLst>
            </a:custGeom>
            <a:noFill/>
            <a:ln w="410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Freeform 6845"/>
            <p:cNvSpPr>
              <a:spLocks/>
            </p:cNvSpPr>
            <p:nvPr/>
          </p:nvSpPr>
          <p:spPr bwMode="auto">
            <a:xfrm>
              <a:off x="7114" y="4332"/>
              <a:ext cx="42" cy="20"/>
            </a:xfrm>
            <a:custGeom>
              <a:avLst/>
              <a:gdLst>
                <a:gd name="T0" fmla="*/ 0 w 42"/>
                <a:gd name="T1" fmla="*/ 4332 h 20"/>
                <a:gd name="T2" fmla="*/ 1 w 42"/>
                <a:gd name="T3" fmla="*/ 4343 h 20"/>
                <a:gd name="T4" fmla="*/ 10 w 42"/>
                <a:gd name="T5" fmla="*/ 4352 h 20"/>
                <a:gd name="T6" fmla="*/ 21 w 42"/>
                <a:gd name="T7" fmla="*/ 4352 h 20"/>
                <a:gd name="T8" fmla="*/ 32 w 42"/>
                <a:gd name="T9" fmla="*/ 4352 h 20"/>
                <a:gd name="T10" fmla="*/ 41 w 42"/>
                <a:gd name="T11" fmla="*/ 4343 h 20"/>
                <a:gd name="T12" fmla="*/ 42 w 42"/>
                <a:gd name="T13" fmla="*/ 4332 h 20"/>
                <a:gd name="T14" fmla="*/ 0 w 42"/>
                <a:gd name="T15" fmla="*/ 4332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20">
                  <a:moveTo>
                    <a:pt x="0" y="0"/>
                  </a:moveTo>
                  <a:lnTo>
                    <a:pt x="1" y="11"/>
                  </a:lnTo>
                  <a:lnTo>
                    <a:pt x="10" y="20"/>
                  </a:lnTo>
                  <a:lnTo>
                    <a:pt x="21" y="20"/>
                  </a:lnTo>
                  <a:lnTo>
                    <a:pt x="32" y="20"/>
                  </a:lnTo>
                  <a:lnTo>
                    <a:pt x="41" y="11"/>
                  </a:lnTo>
                  <a:lnTo>
                    <a:pt x="42" y="0"/>
                  </a:lnTo>
                  <a:lnTo>
                    <a:pt x="0" y="0"/>
                  </a:lnTo>
                  <a:close/>
                </a:path>
              </a:pathLst>
            </a:custGeom>
            <a:noFill/>
            <a:ln w="51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7" name="Picture 6846"/>
            <p:cNvPicPr>
              <a:picLocks noChangeAspect="1" noChangeArrowheads="1"/>
            </p:cNvPicPr>
            <p:nvPr/>
          </p:nvPicPr>
          <p:blipFill>
            <a:blip r:embed="rId15" cstate="print"/>
            <a:srcRect/>
            <a:stretch>
              <a:fillRect/>
            </a:stretch>
          </p:blipFill>
          <p:spPr bwMode="auto">
            <a:xfrm>
              <a:off x="7127" y="4349"/>
              <a:ext cx="16" cy="19"/>
            </a:xfrm>
            <a:prstGeom prst="rect">
              <a:avLst/>
            </a:prstGeom>
            <a:noFill/>
          </p:spPr>
        </p:pic>
        <p:sp>
          <p:nvSpPr>
            <p:cNvPr id="58" name="Rectangle 6847"/>
            <p:cNvSpPr>
              <a:spLocks noChangeArrowheads="1"/>
            </p:cNvSpPr>
            <p:nvPr/>
          </p:nvSpPr>
          <p:spPr bwMode="auto">
            <a:xfrm>
              <a:off x="7127" y="4349"/>
              <a:ext cx="16" cy="19"/>
            </a:xfrm>
            <a:prstGeom prst="rect">
              <a:avLst/>
            </a:prstGeom>
            <a:noFill/>
            <a:ln w="513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9" name="Picture 6848"/>
            <p:cNvPicPr>
              <a:picLocks noChangeAspect="1" noChangeArrowheads="1"/>
            </p:cNvPicPr>
            <p:nvPr/>
          </p:nvPicPr>
          <p:blipFill>
            <a:blip r:embed="rId16" cstate="print"/>
            <a:srcRect/>
            <a:stretch>
              <a:fillRect/>
            </a:stretch>
          </p:blipFill>
          <p:spPr bwMode="auto">
            <a:xfrm>
              <a:off x="7114" y="4301"/>
              <a:ext cx="41" cy="29"/>
            </a:xfrm>
            <a:prstGeom prst="rect">
              <a:avLst/>
            </a:prstGeom>
            <a:noFill/>
          </p:spPr>
        </p:pic>
        <p:sp>
          <p:nvSpPr>
            <p:cNvPr id="60" name="Rectangle 6849"/>
            <p:cNvSpPr>
              <a:spLocks noChangeArrowheads="1"/>
            </p:cNvSpPr>
            <p:nvPr/>
          </p:nvSpPr>
          <p:spPr bwMode="auto">
            <a:xfrm>
              <a:off x="7114" y="4301"/>
              <a:ext cx="41" cy="29"/>
            </a:xfrm>
            <a:prstGeom prst="rect">
              <a:avLst/>
            </a:prstGeom>
            <a:noFill/>
            <a:ln w="51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1" name="Picture 6850"/>
            <p:cNvPicPr>
              <a:picLocks noChangeAspect="1" noChangeArrowheads="1"/>
            </p:cNvPicPr>
            <p:nvPr/>
          </p:nvPicPr>
          <p:blipFill>
            <a:blip r:embed="rId22" cstate="print"/>
            <a:srcRect/>
            <a:stretch>
              <a:fillRect/>
            </a:stretch>
          </p:blipFill>
          <p:spPr bwMode="auto">
            <a:xfrm>
              <a:off x="6987" y="3932"/>
              <a:ext cx="827" cy="370"/>
            </a:xfrm>
            <a:prstGeom prst="rect">
              <a:avLst/>
            </a:prstGeom>
            <a:noFill/>
          </p:spPr>
        </p:pic>
        <p:sp>
          <p:nvSpPr>
            <p:cNvPr id="62" name="Freeform 6851"/>
            <p:cNvSpPr>
              <a:spLocks/>
            </p:cNvSpPr>
            <p:nvPr/>
          </p:nvSpPr>
          <p:spPr bwMode="auto">
            <a:xfrm>
              <a:off x="6987" y="3932"/>
              <a:ext cx="827" cy="370"/>
            </a:xfrm>
            <a:custGeom>
              <a:avLst/>
              <a:gdLst>
                <a:gd name="T0" fmla="*/ 739 w 827"/>
                <a:gd name="T1" fmla="*/ 3932 h 370"/>
                <a:gd name="T2" fmla="*/ 86 w 827"/>
                <a:gd name="T3" fmla="*/ 3932 h 370"/>
                <a:gd name="T4" fmla="*/ 53 w 827"/>
                <a:gd name="T5" fmla="*/ 3947 h 370"/>
                <a:gd name="T6" fmla="*/ 25 w 827"/>
                <a:gd name="T7" fmla="*/ 3987 h 370"/>
                <a:gd name="T8" fmla="*/ 7 w 827"/>
                <a:gd name="T9" fmla="*/ 4045 h 370"/>
                <a:gd name="T10" fmla="*/ 0 w 827"/>
                <a:gd name="T11" fmla="*/ 4117 h 370"/>
                <a:gd name="T12" fmla="*/ 7 w 827"/>
                <a:gd name="T13" fmla="*/ 4189 h 370"/>
                <a:gd name="T14" fmla="*/ 25 w 827"/>
                <a:gd name="T15" fmla="*/ 4248 h 370"/>
                <a:gd name="T16" fmla="*/ 53 w 827"/>
                <a:gd name="T17" fmla="*/ 4288 h 370"/>
                <a:gd name="T18" fmla="*/ 86 w 827"/>
                <a:gd name="T19" fmla="*/ 4302 h 370"/>
                <a:gd name="T20" fmla="*/ 739 w 827"/>
                <a:gd name="T21" fmla="*/ 4302 h 370"/>
                <a:gd name="T22" fmla="*/ 773 w 827"/>
                <a:gd name="T23" fmla="*/ 4288 h 370"/>
                <a:gd name="T24" fmla="*/ 801 w 827"/>
                <a:gd name="T25" fmla="*/ 4248 h 370"/>
                <a:gd name="T26" fmla="*/ 819 w 827"/>
                <a:gd name="T27" fmla="*/ 4189 h 370"/>
                <a:gd name="T28" fmla="*/ 826 w 827"/>
                <a:gd name="T29" fmla="*/ 4117 h 370"/>
                <a:gd name="T30" fmla="*/ 819 w 827"/>
                <a:gd name="T31" fmla="*/ 4045 h 370"/>
                <a:gd name="T32" fmla="*/ 801 w 827"/>
                <a:gd name="T33" fmla="*/ 3987 h 370"/>
                <a:gd name="T34" fmla="*/ 773 w 827"/>
                <a:gd name="T35" fmla="*/ 3947 h 370"/>
                <a:gd name="T36" fmla="*/ 739 w 827"/>
                <a:gd name="T37" fmla="*/ 3932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7" h="370">
                  <a:moveTo>
                    <a:pt x="739" y="0"/>
                  </a:moveTo>
                  <a:lnTo>
                    <a:pt x="86" y="0"/>
                  </a:lnTo>
                  <a:lnTo>
                    <a:pt x="53" y="15"/>
                  </a:lnTo>
                  <a:lnTo>
                    <a:pt x="25" y="55"/>
                  </a:lnTo>
                  <a:lnTo>
                    <a:pt x="7" y="113"/>
                  </a:lnTo>
                  <a:lnTo>
                    <a:pt x="0" y="185"/>
                  </a:lnTo>
                  <a:lnTo>
                    <a:pt x="7" y="257"/>
                  </a:lnTo>
                  <a:lnTo>
                    <a:pt x="25" y="316"/>
                  </a:lnTo>
                  <a:lnTo>
                    <a:pt x="53" y="356"/>
                  </a:lnTo>
                  <a:lnTo>
                    <a:pt x="86" y="370"/>
                  </a:lnTo>
                  <a:lnTo>
                    <a:pt x="739" y="370"/>
                  </a:lnTo>
                  <a:lnTo>
                    <a:pt x="773" y="356"/>
                  </a:lnTo>
                  <a:lnTo>
                    <a:pt x="801" y="316"/>
                  </a:lnTo>
                  <a:lnTo>
                    <a:pt x="819" y="257"/>
                  </a:lnTo>
                  <a:lnTo>
                    <a:pt x="826" y="185"/>
                  </a:lnTo>
                  <a:lnTo>
                    <a:pt x="819" y="113"/>
                  </a:lnTo>
                  <a:lnTo>
                    <a:pt x="801" y="55"/>
                  </a:lnTo>
                  <a:lnTo>
                    <a:pt x="773" y="15"/>
                  </a:lnTo>
                  <a:lnTo>
                    <a:pt x="739" y="0"/>
                  </a:lnTo>
                  <a:close/>
                </a:path>
              </a:pathLst>
            </a:custGeom>
            <a:noFill/>
            <a:ln w="51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3" name="Rectangle 6852"/>
            <p:cNvSpPr>
              <a:spLocks noChangeArrowheads="1"/>
            </p:cNvSpPr>
            <p:nvPr/>
          </p:nvSpPr>
          <p:spPr bwMode="auto">
            <a:xfrm>
              <a:off x="7598" y="3522"/>
              <a:ext cx="43" cy="111"/>
            </a:xfrm>
            <a:prstGeom prst="rect">
              <a:avLst/>
            </a:prstGeom>
            <a:solidFill>
              <a:srgbClr val="F04E23"/>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4" name="Rectangle 6853"/>
            <p:cNvSpPr>
              <a:spLocks noChangeArrowheads="1"/>
            </p:cNvSpPr>
            <p:nvPr/>
          </p:nvSpPr>
          <p:spPr bwMode="auto">
            <a:xfrm>
              <a:off x="7598" y="3522"/>
              <a:ext cx="43" cy="111"/>
            </a:xfrm>
            <a:prstGeom prst="rect">
              <a:avLst/>
            </a:prstGeom>
            <a:noFill/>
            <a:ln w="5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5" name="Picture 6854"/>
            <p:cNvPicPr>
              <a:picLocks noChangeAspect="1" noChangeArrowheads="1"/>
            </p:cNvPicPr>
            <p:nvPr/>
          </p:nvPicPr>
          <p:blipFill>
            <a:blip r:embed="rId23" cstate="print"/>
            <a:srcRect/>
            <a:stretch>
              <a:fillRect/>
            </a:stretch>
          </p:blipFill>
          <p:spPr bwMode="auto">
            <a:xfrm>
              <a:off x="6987" y="3161"/>
              <a:ext cx="827" cy="370"/>
            </a:xfrm>
            <a:prstGeom prst="rect">
              <a:avLst/>
            </a:prstGeom>
            <a:noFill/>
          </p:spPr>
        </p:pic>
        <p:sp>
          <p:nvSpPr>
            <p:cNvPr id="66" name="Freeform 6855"/>
            <p:cNvSpPr>
              <a:spLocks/>
            </p:cNvSpPr>
            <p:nvPr/>
          </p:nvSpPr>
          <p:spPr bwMode="auto">
            <a:xfrm>
              <a:off x="6987" y="3161"/>
              <a:ext cx="827" cy="370"/>
            </a:xfrm>
            <a:custGeom>
              <a:avLst/>
              <a:gdLst>
                <a:gd name="T0" fmla="*/ 739 w 827"/>
                <a:gd name="T1" fmla="*/ 3161 h 370"/>
                <a:gd name="T2" fmla="*/ 86 w 827"/>
                <a:gd name="T3" fmla="*/ 3161 h 370"/>
                <a:gd name="T4" fmla="*/ 53 w 827"/>
                <a:gd name="T5" fmla="*/ 3176 h 370"/>
                <a:gd name="T6" fmla="*/ 25 w 827"/>
                <a:gd name="T7" fmla="*/ 3216 h 370"/>
                <a:gd name="T8" fmla="*/ 7 w 827"/>
                <a:gd name="T9" fmla="*/ 3274 h 370"/>
                <a:gd name="T10" fmla="*/ 0 w 827"/>
                <a:gd name="T11" fmla="*/ 3346 h 370"/>
                <a:gd name="T12" fmla="*/ 7 w 827"/>
                <a:gd name="T13" fmla="*/ 3418 h 370"/>
                <a:gd name="T14" fmla="*/ 25 w 827"/>
                <a:gd name="T15" fmla="*/ 3477 h 370"/>
                <a:gd name="T16" fmla="*/ 53 w 827"/>
                <a:gd name="T17" fmla="*/ 3517 h 370"/>
                <a:gd name="T18" fmla="*/ 86 w 827"/>
                <a:gd name="T19" fmla="*/ 3531 h 370"/>
                <a:gd name="T20" fmla="*/ 739 w 827"/>
                <a:gd name="T21" fmla="*/ 3531 h 370"/>
                <a:gd name="T22" fmla="*/ 773 w 827"/>
                <a:gd name="T23" fmla="*/ 3517 h 370"/>
                <a:gd name="T24" fmla="*/ 801 w 827"/>
                <a:gd name="T25" fmla="*/ 3477 h 370"/>
                <a:gd name="T26" fmla="*/ 819 w 827"/>
                <a:gd name="T27" fmla="*/ 3418 h 370"/>
                <a:gd name="T28" fmla="*/ 826 w 827"/>
                <a:gd name="T29" fmla="*/ 3346 h 370"/>
                <a:gd name="T30" fmla="*/ 819 w 827"/>
                <a:gd name="T31" fmla="*/ 3274 h 370"/>
                <a:gd name="T32" fmla="*/ 801 w 827"/>
                <a:gd name="T33" fmla="*/ 3216 h 370"/>
                <a:gd name="T34" fmla="*/ 773 w 827"/>
                <a:gd name="T35" fmla="*/ 3176 h 370"/>
                <a:gd name="T36" fmla="*/ 739 w 827"/>
                <a:gd name="T37" fmla="*/ 3161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7" h="370">
                  <a:moveTo>
                    <a:pt x="739" y="0"/>
                  </a:moveTo>
                  <a:lnTo>
                    <a:pt x="86" y="0"/>
                  </a:lnTo>
                  <a:lnTo>
                    <a:pt x="53" y="15"/>
                  </a:lnTo>
                  <a:lnTo>
                    <a:pt x="25" y="55"/>
                  </a:lnTo>
                  <a:lnTo>
                    <a:pt x="7" y="113"/>
                  </a:lnTo>
                  <a:lnTo>
                    <a:pt x="0" y="185"/>
                  </a:lnTo>
                  <a:lnTo>
                    <a:pt x="7" y="257"/>
                  </a:lnTo>
                  <a:lnTo>
                    <a:pt x="25" y="316"/>
                  </a:lnTo>
                  <a:lnTo>
                    <a:pt x="53" y="356"/>
                  </a:lnTo>
                  <a:lnTo>
                    <a:pt x="86" y="370"/>
                  </a:lnTo>
                  <a:lnTo>
                    <a:pt x="739" y="370"/>
                  </a:lnTo>
                  <a:lnTo>
                    <a:pt x="773" y="356"/>
                  </a:lnTo>
                  <a:lnTo>
                    <a:pt x="801" y="316"/>
                  </a:lnTo>
                  <a:lnTo>
                    <a:pt x="819" y="257"/>
                  </a:lnTo>
                  <a:lnTo>
                    <a:pt x="826" y="185"/>
                  </a:lnTo>
                  <a:lnTo>
                    <a:pt x="819" y="113"/>
                  </a:lnTo>
                  <a:lnTo>
                    <a:pt x="801" y="55"/>
                  </a:lnTo>
                  <a:lnTo>
                    <a:pt x="773" y="15"/>
                  </a:lnTo>
                  <a:lnTo>
                    <a:pt x="739" y="0"/>
                  </a:lnTo>
                  <a:close/>
                </a:path>
              </a:pathLst>
            </a:custGeom>
            <a:noFill/>
            <a:ln w="51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6856"/>
            <p:cNvSpPr>
              <a:spLocks/>
            </p:cNvSpPr>
            <p:nvPr/>
          </p:nvSpPr>
          <p:spPr bwMode="auto">
            <a:xfrm>
              <a:off x="6256" y="3520"/>
              <a:ext cx="194" cy="408"/>
            </a:xfrm>
            <a:custGeom>
              <a:avLst/>
              <a:gdLst>
                <a:gd name="T0" fmla="*/ 111 w 194"/>
                <a:gd name="T1" fmla="*/ 3928 h 408"/>
                <a:gd name="T2" fmla="*/ 63 w 194"/>
                <a:gd name="T3" fmla="*/ 3928 h 408"/>
                <a:gd name="T4" fmla="*/ 63 w 194"/>
                <a:gd name="T5" fmla="*/ 3895 h 408"/>
                <a:gd name="T6" fmla="*/ 111 w 194"/>
                <a:gd name="T7" fmla="*/ 3895 h 408"/>
                <a:gd name="T8" fmla="*/ 130 w 194"/>
                <a:gd name="T9" fmla="*/ 3891 h 408"/>
                <a:gd name="T10" fmla="*/ 145 w 194"/>
                <a:gd name="T11" fmla="*/ 3881 h 408"/>
                <a:gd name="T12" fmla="*/ 156 w 194"/>
                <a:gd name="T13" fmla="*/ 3865 h 408"/>
                <a:gd name="T14" fmla="*/ 160 w 194"/>
                <a:gd name="T15" fmla="*/ 3846 h 408"/>
                <a:gd name="T16" fmla="*/ 160 w 194"/>
                <a:gd name="T17" fmla="*/ 3708 h 408"/>
                <a:gd name="T18" fmla="*/ 110 w 194"/>
                <a:gd name="T19" fmla="*/ 3659 h 408"/>
                <a:gd name="T20" fmla="*/ 82 w 194"/>
                <a:gd name="T21" fmla="*/ 3658 h 408"/>
                <a:gd name="T22" fmla="*/ 50 w 194"/>
                <a:gd name="T23" fmla="*/ 3652 h 408"/>
                <a:gd name="T24" fmla="*/ 24 w 194"/>
                <a:gd name="T25" fmla="*/ 3634 h 408"/>
                <a:gd name="T26" fmla="*/ 6 w 194"/>
                <a:gd name="T27" fmla="*/ 3608 h 408"/>
                <a:gd name="T28" fmla="*/ 0 w 194"/>
                <a:gd name="T29" fmla="*/ 3576 h 408"/>
                <a:gd name="T30" fmla="*/ 0 w 194"/>
                <a:gd name="T31" fmla="*/ 3521 h 408"/>
                <a:gd name="T32" fmla="*/ 33 w 194"/>
                <a:gd name="T33" fmla="*/ 3521 h 408"/>
                <a:gd name="T34" fmla="*/ 33 w 194"/>
                <a:gd name="T35" fmla="*/ 3576 h 408"/>
                <a:gd name="T36" fmla="*/ 37 w 194"/>
                <a:gd name="T37" fmla="*/ 3595 h 408"/>
                <a:gd name="T38" fmla="*/ 47 w 194"/>
                <a:gd name="T39" fmla="*/ 3611 h 408"/>
                <a:gd name="T40" fmla="*/ 63 w 194"/>
                <a:gd name="T41" fmla="*/ 3621 h 408"/>
                <a:gd name="T42" fmla="*/ 82 w 194"/>
                <a:gd name="T43" fmla="*/ 3625 h 408"/>
                <a:gd name="T44" fmla="*/ 111 w 194"/>
                <a:gd name="T45" fmla="*/ 3625 h 408"/>
                <a:gd name="T46" fmla="*/ 111 w 194"/>
                <a:gd name="T47" fmla="*/ 3625 h 408"/>
                <a:gd name="T48" fmla="*/ 143 w 194"/>
                <a:gd name="T49" fmla="*/ 3632 h 408"/>
                <a:gd name="T50" fmla="*/ 169 w 194"/>
                <a:gd name="T51" fmla="*/ 3649 h 408"/>
                <a:gd name="T52" fmla="*/ 186 w 194"/>
                <a:gd name="T53" fmla="*/ 3676 h 408"/>
                <a:gd name="T54" fmla="*/ 193 w 194"/>
                <a:gd name="T55" fmla="*/ 3708 h 408"/>
                <a:gd name="T56" fmla="*/ 193 w 194"/>
                <a:gd name="T57" fmla="*/ 3846 h 408"/>
                <a:gd name="T58" fmla="*/ 186 w 194"/>
                <a:gd name="T59" fmla="*/ 3878 h 408"/>
                <a:gd name="T60" fmla="*/ 169 w 194"/>
                <a:gd name="T61" fmla="*/ 3904 h 408"/>
                <a:gd name="T62" fmla="*/ 143 w 194"/>
                <a:gd name="T63" fmla="*/ 3922 h 408"/>
                <a:gd name="T64" fmla="*/ 111 w 194"/>
                <a:gd name="T65" fmla="*/ 3928 h 4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4" h="408">
                  <a:moveTo>
                    <a:pt x="111" y="407"/>
                  </a:moveTo>
                  <a:lnTo>
                    <a:pt x="63" y="407"/>
                  </a:lnTo>
                  <a:lnTo>
                    <a:pt x="63" y="374"/>
                  </a:lnTo>
                  <a:lnTo>
                    <a:pt x="111" y="374"/>
                  </a:lnTo>
                  <a:lnTo>
                    <a:pt x="130" y="370"/>
                  </a:lnTo>
                  <a:lnTo>
                    <a:pt x="145" y="360"/>
                  </a:lnTo>
                  <a:lnTo>
                    <a:pt x="156" y="344"/>
                  </a:lnTo>
                  <a:lnTo>
                    <a:pt x="160" y="325"/>
                  </a:lnTo>
                  <a:lnTo>
                    <a:pt x="160" y="187"/>
                  </a:lnTo>
                  <a:lnTo>
                    <a:pt x="110" y="138"/>
                  </a:lnTo>
                  <a:lnTo>
                    <a:pt x="82" y="137"/>
                  </a:lnTo>
                  <a:lnTo>
                    <a:pt x="50" y="131"/>
                  </a:lnTo>
                  <a:lnTo>
                    <a:pt x="24" y="113"/>
                  </a:lnTo>
                  <a:lnTo>
                    <a:pt x="6" y="87"/>
                  </a:lnTo>
                  <a:lnTo>
                    <a:pt x="0" y="55"/>
                  </a:lnTo>
                  <a:lnTo>
                    <a:pt x="0" y="0"/>
                  </a:lnTo>
                  <a:lnTo>
                    <a:pt x="33" y="0"/>
                  </a:lnTo>
                  <a:lnTo>
                    <a:pt x="33" y="55"/>
                  </a:lnTo>
                  <a:lnTo>
                    <a:pt x="37" y="74"/>
                  </a:lnTo>
                  <a:lnTo>
                    <a:pt x="47" y="90"/>
                  </a:lnTo>
                  <a:lnTo>
                    <a:pt x="63" y="100"/>
                  </a:lnTo>
                  <a:lnTo>
                    <a:pt x="82" y="104"/>
                  </a:lnTo>
                  <a:lnTo>
                    <a:pt x="111" y="104"/>
                  </a:lnTo>
                  <a:lnTo>
                    <a:pt x="143" y="111"/>
                  </a:lnTo>
                  <a:lnTo>
                    <a:pt x="169" y="128"/>
                  </a:lnTo>
                  <a:lnTo>
                    <a:pt x="186" y="155"/>
                  </a:lnTo>
                  <a:lnTo>
                    <a:pt x="193" y="187"/>
                  </a:lnTo>
                  <a:lnTo>
                    <a:pt x="193" y="325"/>
                  </a:lnTo>
                  <a:lnTo>
                    <a:pt x="186" y="357"/>
                  </a:lnTo>
                  <a:lnTo>
                    <a:pt x="169" y="383"/>
                  </a:lnTo>
                  <a:lnTo>
                    <a:pt x="143" y="401"/>
                  </a:lnTo>
                  <a:lnTo>
                    <a:pt x="111" y="407"/>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Freeform 6857"/>
            <p:cNvSpPr>
              <a:spLocks/>
            </p:cNvSpPr>
            <p:nvPr/>
          </p:nvSpPr>
          <p:spPr bwMode="auto">
            <a:xfrm>
              <a:off x="6256" y="3520"/>
              <a:ext cx="194" cy="408"/>
            </a:xfrm>
            <a:custGeom>
              <a:avLst/>
              <a:gdLst>
                <a:gd name="T0" fmla="*/ 0 w 194"/>
                <a:gd name="T1" fmla="*/ 3521 h 408"/>
                <a:gd name="T2" fmla="*/ 0 w 194"/>
                <a:gd name="T3" fmla="*/ 3576 h 408"/>
                <a:gd name="T4" fmla="*/ 6 w 194"/>
                <a:gd name="T5" fmla="*/ 3608 h 408"/>
                <a:gd name="T6" fmla="*/ 24 w 194"/>
                <a:gd name="T7" fmla="*/ 3634 h 408"/>
                <a:gd name="T8" fmla="*/ 50 w 194"/>
                <a:gd name="T9" fmla="*/ 3652 h 408"/>
                <a:gd name="T10" fmla="*/ 82 w 194"/>
                <a:gd name="T11" fmla="*/ 3658 h 408"/>
                <a:gd name="T12" fmla="*/ 82 w 194"/>
                <a:gd name="T13" fmla="*/ 3658 h 408"/>
                <a:gd name="T14" fmla="*/ 110 w 194"/>
                <a:gd name="T15" fmla="*/ 3659 h 408"/>
                <a:gd name="T16" fmla="*/ 130 w 194"/>
                <a:gd name="T17" fmla="*/ 3663 h 408"/>
                <a:gd name="T18" fmla="*/ 145 w 194"/>
                <a:gd name="T19" fmla="*/ 3673 h 408"/>
                <a:gd name="T20" fmla="*/ 156 w 194"/>
                <a:gd name="T21" fmla="*/ 3689 h 408"/>
                <a:gd name="T22" fmla="*/ 160 w 194"/>
                <a:gd name="T23" fmla="*/ 3708 h 408"/>
                <a:gd name="T24" fmla="*/ 160 w 194"/>
                <a:gd name="T25" fmla="*/ 3846 h 408"/>
                <a:gd name="T26" fmla="*/ 156 w 194"/>
                <a:gd name="T27" fmla="*/ 3865 h 408"/>
                <a:gd name="T28" fmla="*/ 145 w 194"/>
                <a:gd name="T29" fmla="*/ 3881 h 408"/>
                <a:gd name="T30" fmla="*/ 130 w 194"/>
                <a:gd name="T31" fmla="*/ 3891 h 408"/>
                <a:gd name="T32" fmla="*/ 111 w 194"/>
                <a:gd name="T33" fmla="*/ 3895 h 408"/>
                <a:gd name="T34" fmla="*/ 63 w 194"/>
                <a:gd name="T35" fmla="*/ 3895 h 408"/>
                <a:gd name="T36" fmla="*/ 63 w 194"/>
                <a:gd name="T37" fmla="*/ 3928 h 408"/>
                <a:gd name="T38" fmla="*/ 111 w 194"/>
                <a:gd name="T39" fmla="*/ 3928 h 408"/>
                <a:gd name="T40" fmla="*/ 143 w 194"/>
                <a:gd name="T41" fmla="*/ 3922 h 408"/>
                <a:gd name="T42" fmla="*/ 169 w 194"/>
                <a:gd name="T43" fmla="*/ 3904 h 408"/>
                <a:gd name="T44" fmla="*/ 186 w 194"/>
                <a:gd name="T45" fmla="*/ 3878 h 408"/>
                <a:gd name="T46" fmla="*/ 193 w 194"/>
                <a:gd name="T47" fmla="*/ 3846 h 408"/>
                <a:gd name="T48" fmla="*/ 193 w 194"/>
                <a:gd name="T49" fmla="*/ 3708 h 408"/>
                <a:gd name="T50" fmla="*/ 186 w 194"/>
                <a:gd name="T51" fmla="*/ 3676 h 408"/>
                <a:gd name="T52" fmla="*/ 169 w 194"/>
                <a:gd name="T53" fmla="*/ 3649 h 408"/>
                <a:gd name="T54" fmla="*/ 143 w 194"/>
                <a:gd name="T55" fmla="*/ 3632 h 408"/>
                <a:gd name="T56" fmla="*/ 111 w 194"/>
                <a:gd name="T57" fmla="*/ 3625 h 408"/>
                <a:gd name="T58" fmla="*/ 111 w 194"/>
                <a:gd name="T59" fmla="*/ 3625 h 408"/>
                <a:gd name="T60" fmla="*/ 82 w 194"/>
                <a:gd name="T61" fmla="*/ 3625 h 408"/>
                <a:gd name="T62" fmla="*/ 63 w 194"/>
                <a:gd name="T63" fmla="*/ 3621 h 408"/>
                <a:gd name="T64" fmla="*/ 47 w 194"/>
                <a:gd name="T65" fmla="*/ 3611 h 408"/>
                <a:gd name="T66" fmla="*/ 37 w 194"/>
                <a:gd name="T67" fmla="*/ 3595 h 408"/>
                <a:gd name="T68" fmla="*/ 33 w 194"/>
                <a:gd name="T69" fmla="*/ 3576 h 408"/>
                <a:gd name="T70" fmla="*/ 33 w 194"/>
                <a:gd name="T71" fmla="*/ 3521 h 408"/>
                <a:gd name="T72" fmla="*/ 0 w 194"/>
                <a:gd name="T73" fmla="*/ 3521 h 4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4" h="408">
                  <a:moveTo>
                    <a:pt x="0" y="0"/>
                  </a:moveTo>
                  <a:lnTo>
                    <a:pt x="0" y="55"/>
                  </a:lnTo>
                  <a:lnTo>
                    <a:pt x="6" y="87"/>
                  </a:lnTo>
                  <a:lnTo>
                    <a:pt x="24" y="113"/>
                  </a:lnTo>
                  <a:lnTo>
                    <a:pt x="50" y="131"/>
                  </a:lnTo>
                  <a:lnTo>
                    <a:pt x="82" y="137"/>
                  </a:lnTo>
                  <a:lnTo>
                    <a:pt x="110" y="138"/>
                  </a:lnTo>
                  <a:lnTo>
                    <a:pt x="130" y="142"/>
                  </a:lnTo>
                  <a:lnTo>
                    <a:pt x="145" y="152"/>
                  </a:lnTo>
                  <a:lnTo>
                    <a:pt x="156" y="168"/>
                  </a:lnTo>
                  <a:lnTo>
                    <a:pt x="160" y="187"/>
                  </a:lnTo>
                  <a:lnTo>
                    <a:pt x="160" y="325"/>
                  </a:lnTo>
                  <a:lnTo>
                    <a:pt x="156" y="344"/>
                  </a:lnTo>
                  <a:lnTo>
                    <a:pt x="145" y="360"/>
                  </a:lnTo>
                  <a:lnTo>
                    <a:pt x="130" y="370"/>
                  </a:lnTo>
                  <a:lnTo>
                    <a:pt x="111" y="374"/>
                  </a:lnTo>
                  <a:lnTo>
                    <a:pt x="63" y="374"/>
                  </a:lnTo>
                  <a:lnTo>
                    <a:pt x="63" y="407"/>
                  </a:lnTo>
                  <a:lnTo>
                    <a:pt x="111" y="407"/>
                  </a:lnTo>
                  <a:lnTo>
                    <a:pt x="143" y="401"/>
                  </a:lnTo>
                  <a:lnTo>
                    <a:pt x="169" y="383"/>
                  </a:lnTo>
                  <a:lnTo>
                    <a:pt x="186" y="357"/>
                  </a:lnTo>
                  <a:lnTo>
                    <a:pt x="193" y="325"/>
                  </a:lnTo>
                  <a:lnTo>
                    <a:pt x="193" y="187"/>
                  </a:lnTo>
                  <a:lnTo>
                    <a:pt x="186" y="155"/>
                  </a:lnTo>
                  <a:lnTo>
                    <a:pt x="169" y="128"/>
                  </a:lnTo>
                  <a:lnTo>
                    <a:pt x="143" y="111"/>
                  </a:lnTo>
                  <a:lnTo>
                    <a:pt x="111" y="104"/>
                  </a:lnTo>
                  <a:lnTo>
                    <a:pt x="82" y="104"/>
                  </a:lnTo>
                  <a:lnTo>
                    <a:pt x="63" y="100"/>
                  </a:lnTo>
                  <a:lnTo>
                    <a:pt x="47" y="90"/>
                  </a:lnTo>
                  <a:lnTo>
                    <a:pt x="37" y="74"/>
                  </a:lnTo>
                  <a:lnTo>
                    <a:pt x="33" y="55"/>
                  </a:lnTo>
                  <a:lnTo>
                    <a:pt x="33" y="0"/>
                  </a:lnTo>
                  <a:lnTo>
                    <a:pt x="0" y="0"/>
                  </a:lnTo>
                  <a:close/>
                </a:path>
              </a:pathLst>
            </a:custGeom>
            <a:noFill/>
            <a:ln w="513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9" name="Line 6858"/>
            <p:cNvSpPr>
              <a:spLocks noChangeShapeType="1"/>
            </p:cNvSpPr>
            <p:nvPr/>
          </p:nvSpPr>
          <p:spPr bwMode="auto">
            <a:xfrm>
              <a:off x="6068" y="3508"/>
              <a:ext cx="0" cy="341"/>
            </a:xfrm>
            <a:prstGeom prst="line">
              <a:avLst/>
            </a:prstGeom>
            <a:noFill/>
            <a:ln w="26958">
              <a:solidFill>
                <a:srgbClr val="0095D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Rectangle 6859"/>
            <p:cNvSpPr>
              <a:spLocks noChangeArrowheads="1"/>
            </p:cNvSpPr>
            <p:nvPr/>
          </p:nvSpPr>
          <p:spPr bwMode="auto">
            <a:xfrm>
              <a:off x="6046" y="3508"/>
              <a:ext cx="43" cy="341"/>
            </a:xfrm>
            <a:prstGeom prst="rect">
              <a:avLst/>
            </a:prstGeom>
            <a:noFill/>
            <a:ln w="51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1" name="Picture 6860"/>
            <p:cNvPicPr>
              <a:picLocks noChangeAspect="1" noChangeArrowheads="1"/>
            </p:cNvPicPr>
            <p:nvPr/>
          </p:nvPicPr>
          <p:blipFill>
            <a:blip r:embed="rId24" cstate="print"/>
            <a:srcRect/>
            <a:stretch>
              <a:fillRect/>
            </a:stretch>
          </p:blipFill>
          <p:spPr bwMode="auto">
            <a:xfrm>
              <a:off x="5806" y="3558"/>
              <a:ext cx="20" cy="37"/>
            </a:xfrm>
            <a:prstGeom prst="rect">
              <a:avLst/>
            </a:prstGeom>
            <a:noFill/>
          </p:spPr>
        </p:pic>
        <p:sp>
          <p:nvSpPr>
            <p:cNvPr id="72" name="Freeform 6861"/>
            <p:cNvSpPr>
              <a:spLocks/>
            </p:cNvSpPr>
            <p:nvPr/>
          </p:nvSpPr>
          <p:spPr bwMode="auto">
            <a:xfrm>
              <a:off x="5806" y="3558"/>
              <a:ext cx="20" cy="37"/>
            </a:xfrm>
            <a:custGeom>
              <a:avLst/>
              <a:gdLst>
                <a:gd name="T0" fmla="*/ 11 w 20"/>
                <a:gd name="T1" fmla="*/ 3558 h 37"/>
                <a:gd name="T2" fmla="*/ 0 w 20"/>
                <a:gd name="T3" fmla="*/ 3558 h 37"/>
                <a:gd name="T4" fmla="*/ 0 w 20"/>
                <a:gd name="T5" fmla="*/ 3569 h 37"/>
                <a:gd name="T6" fmla="*/ 10 w 20"/>
                <a:gd name="T7" fmla="*/ 3569 h 37"/>
                <a:gd name="T8" fmla="*/ 10 w 20"/>
                <a:gd name="T9" fmla="*/ 3590 h 37"/>
                <a:gd name="T10" fmla="*/ 10 w 20"/>
                <a:gd name="T11" fmla="*/ 3593 h 37"/>
                <a:gd name="T12" fmla="*/ 12 w 20"/>
                <a:gd name="T13" fmla="*/ 3595 h 37"/>
                <a:gd name="T14" fmla="*/ 15 w 20"/>
                <a:gd name="T15" fmla="*/ 3595 h 37"/>
                <a:gd name="T16" fmla="*/ 18 w 20"/>
                <a:gd name="T17" fmla="*/ 3595 h 37"/>
                <a:gd name="T18" fmla="*/ 20 w 20"/>
                <a:gd name="T19" fmla="*/ 3593 h 37"/>
                <a:gd name="T20" fmla="*/ 20 w 20"/>
                <a:gd name="T21" fmla="*/ 3590 h 37"/>
                <a:gd name="T22" fmla="*/ 20 w 20"/>
                <a:gd name="T23" fmla="*/ 3567 h 37"/>
                <a:gd name="T24" fmla="*/ 20 w 20"/>
                <a:gd name="T25" fmla="*/ 3562 h 37"/>
                <a:gd name="T26" fmla="*/ 16 w 20"/>
                <a:gd name="T27" fmla="*/ 3558 h 37"/>
                <a:gd name="T28" fmla="*/ 11 w 20"/>
                <a:gd name="T29" fmla="*/ 3558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37">
                  <a:moveTo>
                    <a:pt x="11" y="0"/>
                  </a:moveTo>
                  <a:lnTo>
                    <a:pt x="0" y="0"/>
                  </a:lnTo>
                  <a:lnTo>
                    <a:pt x="0" y="11"/>
                  </a:lnTo>
                  <a:lnTo>
                    <a:pt x="10" y="11"/>
                  </a:lnTo>
                  <a:lnTo>
                    <a:pt x="10" y="32"/>
                  </a:lnTo>
                  <a:lnTo>
                    <a:pt x="10" y="35"/>
                  </a:lnTo>
                  <a:lnTo>
                    <a:pt x="12" y="37"/>
                  </a:lnTo>
                  <a:lnTo>
                    <a:pt x="15" y="37"/>
                  </a:lnTo>
                  <a:lnTo>
                    <a:pt x="18" y="37"/>
                  </a:lnTo>
                  <a:lnTo>
                    <a:pt x="20" y="35"/>
                  </a:lnTo>
                  <a:lnTo>
                    <a:pt x="20" y="32"/>
                  </a:lnTo>
                  <a:lnTo>
                    <a:pt x="20" y="9"/>
                  </a:lnTo>
                  <a:lnTo>
                    <a:pt x="20" y="4"/>
                  </a:lnTo>
                  <a:lnTo>
                    <a:pt x="16" y="0"/>
                  </a:lnTo>
                  <a:lnTo>
                    <a:pt x="11" y="0"/>
                  </a:lnTo>
                  <a:close/>
                </a:path>
              </a:pathLst>
            </a:custGeom>
            <a:noFill/>
            <a:ln w="410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6862"/>
            <p:cNvSpPr>
              <a:spLocks/>
            </p:cNvSpPr>
            <p:nvPr/>
          </p:nvSpPr>
          <p:spPr bwMode="auto">
            <a:xfrm>
              <a:off x="5767" y="3559"/>
              <a:ext cx="42" cy="20"/>
            </a:xfrm>
            <a:custGeom>
              <a:avLst/>
              <a:gdLst>
                <a:gd name="T0" fmla="*/ 0 w 42"/>
                <a:gd name="T1" fmla="*/ 3560 h 20"/>
                <a:gd name="T2" fmla="*/ 0 w 42"/>
                <a:gd name="T3" fmla="*/ 3571 h 20"/>
                <a:gd name="T4" fmla="*/ 9 w 42"/>
                <a:gd name="T5" fmla="*/ 3579 h 20"/>
                <a:gd name="T6" fmla="*/ 20 w 42"/>
                <a:gd name="T7" fmla="*/ 3579 h 20"/>
                <a:gd name="T8" fmla="*/ 31 w 42"/>
                <a:gd name="T9" fmla="*/ 3579 h 20"/>
                <a:gd name="T10" fmla="*/ 40 w 42"/>
                <a:gd name="T11" fmla="*/ 3571 h 20"/>
                <a:gd name="T12" fmla="*/ 41 w 42"/>
                <a:gd name="T13" fmla="*/ 3560 h 20"/>
                <a:gd name="T14" fmla="*/ 0 w 42"/>
                <a:gd name="T15" fmla="*/ 356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20">
                  <a:moveTo>
                    <a:pt x="0" y="0"/>
                  </a:moveTo>
                  <a:lnTo>
                    <a:pt x="0" y="11"/>
                  </a:lnTo>
                  <a:lnTo>
                    <a:pt x="9" y="19"/>
                  </a:lnTo>
                  <a:lnTo>
                    <a:pt x="20" y="19"/>
                  </a:lnTo>
                  <a:lnTo>
                    <a:pt x="31" y="19"/>
                  </a:lnTo>
                  <a:lnTo>
                    <a:pt x="40" y="11"/>
                  </a:lnTo>
                  <a:lnTo>
                    <a:pt x="41" y="0"/>
                  </a:lnTo>
                  <a:lnTo>
                    <a:pt x="0" y="0"/>
                  </a:lnTo>
                  <a:close/>
                </a:path>
              </a:pathLst>
            </a:custGeom>
            <a:noFill/>
            <a:ln w="51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4" name="Picture 6863"/>
            <p:cNvPicPr>
              <a:picLocks noChangeAspect="1" noChangeArrowheads="1"/>
            </p:cNvPicPr>
            <p:nvPr/>
          </p:nvPicPr>
          <p:blipFill>
            <a:blip r:embed="rId15" cstate="print"/>
            <a:srcRect/>
            <a:stretch>
              <a:fillRect/>
            </a:stretch>
          </p:blipFill>
          <p:spPr bwMode="auto">
            <a:xfrm>
              <a:off x="5780" y="3576"/>
              <a:ext cx="16" cy="19"/>
            </a:xfrm>
            <a:prstGeom prst="rect">
              <a:avLst/>
            </a:prstGeom>
            <a:noFill/>
          </p:spPr>
        </p:pic>
        <p:sp>
          <p:nvSpPr>
            <p:cNvPr id="75" name="Rectangle 6864"/>
            <p:cNvSpPr>
              <a:spLocks noChangeArrowheads="1"/>
            </p:cNvSpPr>
            <p:nvPr/>
          </p:nvSpPr>
          <p:spPr bwMode="auto">
            <a:xfrm>
              <a:off x="5780" y="3576"/>
              <a:ext cx="16" cy="19"/>
            </a:xfrm>
            <a:prstGeom prst="rect">
              <a:avLst/>
            </a:prstGeom>
            <a:noFill/>
            <a:ln w="513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6" name="Picture 6865"/>
            <p:cNvPicPr>
              <a:picLocks noChangeAspect="1" noChangeArrowheads="1"/>
            </p:cNvPicPr>
            <p:nvPr/>
          </p:nvPicPr>
          <p:blipFill>
            <a:blip r:embed="rId16" cstate="print"/>
            <a:srcRect/>
            <a:stretch>
              <a:fillRect/>
            </a:stretch>
          </p:blipFill>
          <p:spPr bwMode="auto">
            <a:xfrm>
              <a:off x="5768" y="3529"/>
              <a:ext cx="41" cy="29"/>
            </a:xfrm>
            <a:prstGeom prst="rect">
              <a:avLst/>
            </a:prstGeom>
            <a:noFill/>
          </p:spPr>
        </p:pic>
        <p:sp>
          <p:nvSpPr>
            <p:cNvPr id="77" name="Rectangle 6866"/>
            <p:cNvSpPr>
              <a:spLocks noChangeArrowheads="1"/>
            </p:cNvSpPr>
            <p:nvPr/>
          </p:nvSpPr>
          <p:spPr bwMode="auto">
            <a:xfrm>
              <a:off x="5768" y="3529"/>
              <a:ext cx="41" cy="29"/>
            </a:xfrm>
            <a:prstGeom prst="rect">
              <a:avLst/>
            </a:prstGeom>
            <a:noFill/>
            <a:ln w="51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8" name="Picture 6867"/>
            <p:cNvPicPr>
              <a:picLocks noChangeAspect="1" noChangeArrowheads="1"/>
            </p:cNvPicPr>
            <p:nvPr/>
          </p:nvPicPr>
          <p:blipFill>
            <a:blip r:embed="rId25" cstate="print"/>
            <a:srcRect/>
            <a:stretch>
              <a:fillRect/>
            </a:stretch>
          </p:blipFill>
          <p:spPr bwMode="auto">
            <a:xfrm>
              <a:off x="5663" y="3161"/>
              <a:ext cx="827" cy="370"/>
            </a:xfrm>
            <a:prstGeom prst="rect">
              <a:avLst/>
            </a:prstGeom>
            <a:noFill/>
          </p:spPr>
        </p:pic>
        <p:sp>
          <p:nvSpPr>
            <p:cNvPr id="79" name="Freeform 6868"/>
            <p:cNvSpPr>
              <a:spLocks/>
            </p:cNvSpPr>
            <p:nvPr/>
          </p:nvSpPr>
          <p:spPr bwMode="auto">
            <a:xfrm>
              <a:off x="5663" y="3161"/>
              <a:ext cx="827" cy="370"/>
            </a:xfrm>
            <a:custGeom>
              <a:avLst/>
              <a:gdLst>
                <a:gd name="T0" fmla="*/ 739 w 827"/>
                <a:gd name="T1" fmla="*/ 3161 h 370"/>
                <a:gd name="T2" fmla="*/ 86 w 827"/>
                <a:gd name="T3" fmla="*/ 3161 h 370"/>
                <a:gd name="T4" fmla="*/ 53 w 827"/>
                <a:gd name="T5" fmla="*/ 3176 h 370"/>
                <a:gd name="T6" fmla="*/ 25 w 827"/>
                <a:gd name="T7" fmla="*/ 3216 h 370"/>
                <a:gd name="T8" fmla="*/ 7 w 827"/>
                <a:gd name="T9" fmla="*/ 3274 h 370"/>
                <a:gd name="T10" fmla="*/ 0 w 827"/>
                <a:gd name="T11" fmla="*/ 3346 h 370"/>
                <a:gd name="T12" fmla="*/ 7 w 827"/>
                <a:gd name="T13" fmla="*/ 3418 h 370"/>
                <a:gd name="T14" fmla="*/ 25 w 827"/>
                <a:gd name="T15" fmla="*/ 3477 h 370"/>
                <a:gd name="T16" fmla="*/ 53 w 827"/>
                <a:gd name="T17" fmla="*/ 3517 h 370"/>
                <a:gd name="T18" fmla="*/ 86 w 827"/>
                <a:gd name="T19" fmla="*/ 3531 h 370"/>
                <a:gd name="T20" fmla="*/ 739 w 827"/>
                <a:gd name="T21" fmla="*/ 3531 h 370"/>
                <a:gd name="T22" fmla="*/ 773 w 827"/>
                <a:gd name="T23" fmla="*/ 3517 h 370"/>
                <a:gd name="T24" fmla="*/ 800 w 827"/>
                <a:gd name="T25" fmla="*/ 3477 h 370"/>
                <a:gd name="T26" fmla="*/ 819 w 827"/>
                <a:gd name="T27" fmla="*/ 3418 h 370"/>
                <a:gd name="T28" fmla="*/ 826 w 827"/>
                <a:gd name="T29" fmla="*/ 3346 h 370"/>
                <a:gd name="T30" fmla="*/ 819 w 827"/>
                <a:gd name="T31" fmla="*/ 3274 h 370"/>
                <a:gd name="T32" fmla="*/ 800 w 827"/>
                <a:gd name="T33" fmla="*/ 3216 h 370"/>
                <a:gd name="T34" fmla="*/ 773 w 827"/>
                <a:gd name="T35" fmla="*/ 3176 h 370"/>
                <a:gd name="T36" fmla="*/ 739 w 827"/>
                <a:gd name="T37" fmla="*/ 3161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7" h="370">
                  <a:moveTo>
                    <a:pt x="739" y="0"/>
                  </a:moveTo>
                  <a:lnTo>
                    <a:pt x="86" y="0"/>
                  </a:lnTo>
                  <a:lnTo>
                    <a:pt x="53" y="15"/>
                  </a:lnTo>
                  <a:lnTo>
                    <a:pt x="25" y="55"/>
                  </a:lnTo>
                  <a:lnTo>
                    <a:pt x="7" y="113"/>
                  </a:lnTo>
                  <a:lnTo>
                    <a:pt x="0" y="185"/>
                  </a:lnTo>
                  <a:lnTo>
                    <a:pt x="7" y="257"/>
                  </a:lnTo>
                  <a:lnTo>
                    <a:pt x="25" y="316"/>
                  </a:lnTo>
                  <a:lnTo>
                    <a:pt x="53" y="356"/>
                  </a:lnTo>
                  <a:lnTo>
                    <a:pt x="86" y="370"/>
                  </a:lnTo>
                  <a:lnTo>
                    <a:pt x="739" y="370"/>
                  </a:lnTo>
                  <a:lnTo>
                    <a:pt x="773" y="356"/>
                  </a:lnTo>
                  <a:lnTo>
                    <a:pt x="800" y="316"/>
                  </a:lnTo>
                  <a:lnTo>
                    <a:pt x="819" y="257"/>
                  </a:lnTo>
                  <a:lnTo>
                    <a:pt x="826" y="185"/>
                  </a:lnTo>
                  <a:lnTo>
                    <a:pt x="819" y="113"/>
                  </a:lnTo>
                  <a:lnTo>
                    <a:pt x="800" y="55"/>
                  </a:lnTo>
                  <a:lnTo>
                    <a:pt x="773" y="15"/>
                  </a:lnTo>
                  <a:lnTo>
                    <a:pt x="739" y="0"/>
                  </a:lnTo>
                  <a:close/>
                </a:path>
              </a:pathLst>
            </a:custGeom>
            <a:noFill/>
            <a:ln w="51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0" name="Picture 6869"/>
            <p:cNvPicPr>
              <a:picLocks noChangeAspect="1" noChangeArrowheads="1"/>
            </p:cNvPicPr>
            <p:nvPr/>
          </p:nvPicPr>
          <p:blipFill>
            <a:blip r:embed="rId26" cstate="print"/>
            <a:srcRect/>
            <a:stretch>
              <a:fillRect/>
            </a:stretch>
          </p:blipFill>
          <p:spPr bwMode="auto">
            <a:xfrm>
              <a:off x="7363" y="2182"/>
              <a:ext cx="44" cy="31"/>
            </a:xfrm>
            <a:prstGeom prst="rect">
              <a:avLst/>
            </a:prstGeom>
            <a:noFill/>
          </p:spPr>
        </p:pic>
        <p:sp>
          <p:nvSpPr>
            <p:cNvPr id="81" name="Rectangle 6870"/>
            <p:cNvSpPr>
              <a:spLocks noChangeArrowheads="1"/>
            </p:cNvSpPr>
            <p:nvPr/>
          </p:nvSpPr>
          <p:spPr bwMode="auto">
            <a:xfrm>
              <a:off x="7363" y="2182"/>
              <a:ext cx="44" cy="31"/>
            </a:xfrm>
            <a:prstGeom prst="rect">
              <a:avLst/>
            </a:prstGeom>
            <a:noFill/>
            <a:ln w="51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2" name="Picture 6871"/>
            <p:cNvPicPr>
              <a:picLocks noChangeAspect="1" noChangeArrowheads="1"/>
            </p:cNvPicPr>
            <p:nvPr/>
          </p:nvPicPr>
          <p:blipFill>
            <a:blip r:embed="rId26" cstate="print"/>
            <a:srcRect/>
            <a:stretch>
              <a:fillRect/>
            </a:stretch>
          </p:blipFill>
          <p:spPr bwMode="auto">
            <a:xfrm>
              <a:off x="7674" y="2182"/>
              <a:ext cx="44" cy="31"/>
            </a:xfrm>
            <a:prstGeom prst="rect">
              <a:avLst/>
            </a:prstGeom>
            <a:noFill/>
          </p:spPr>
        </p:pic>
        <p:sp>
          <p:nvSpPr>
            <p:cNvPr id="83" name="Rectangle 6872"/>
            <p:cNvSpPr>
              <a:spLocks noChangeArrowheads="1"/>
            </p:cNvSpPr>
            <p:nvPr/>
          </p:nvSpPr>
          <p:spPr bwMode="auto">
            <a:xfrm>
              <a:off x="7674" y="2182"/>
              <a:ext cx="44" cy="31"/>
            </a:xfrm>
            <a:prstGeom prst="rect">
              <a:avLst/>
            </a:prstGeom>
            <a:noFill/>
            <a:ln w="51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84" name="Freeform 6873"/>
            <p:cNvSpPr>
              <a:spLocks/>
            </p:cNvSpPr>
            <p:nvPr/>
          </p:nvSpPr>
          <p:spPr bwMode="auto">
            <a:xfrm>
              <a:off x="6109" y="2339"/>
              <a:ext cx="3051" cy="557"/>
            </a:xfrm>
            <a:custGeom>
              <a:avLst/>
              <a:gdLst>
                <a:gd name="T0" fmla="*/ 3051 w 3051"/>
                <a:gd name="T1" fmla="*/ 2896 h 557"/>
                <a:gd name="T2" fmla="*/ 3009 w 3051"/>
                <a:gd name="T3" fmla="*/ 2896 h 557"/>
                <a:gd name="T4" fmla="*/ 3009 w 3051"/>
                <a:gd name="T5" fmla="*/ 2470 h 557"/>
                <a:gd name="T6" fmla="*/ 3002 w 3051"/>
                <a:gd name="T7" fmla="*/ 2436 h 557"/>
                <a:gd name="T8" fmla="*/ 2983 w 3051"/>
                <a:gd name="T9" fmla="*/ 2408 h 557"/>
                <a:gd name="T10" fmla="*/ 2955 w 3051"/>
                <a:gd name="T11" fmla="*/ 2389 h 557"/>
                <a:gd name="T12" fmla="*/ 2921 w 3051"/>
                <a:gd name="T13" fmla="*/ 2382 h 557"/>
                <a:gd name="T14" fmla="*/ 0 w 3051"/>
                <a:gd name="T15" fmla="*/ 2382 h 557"/>
                <a:gd name="T16" fmla="*/ 0 w 3051"/>
                <a:gd name="T17" fmla="*/ 2340 h 557"/>
                <a:gd name="T18" fmla="*/ 2921 w 3051"/>
                <a:gd name="T19" fmla="*/ 2340 h 557"/>
                <a:gd name="T20" fmla="*/ 2971 w 3051"/>
                <a:gd name="T21" fmla="*/ 2350 h 557"/>
                <a:gd name="T22" fmla="*/ 3013 w 3051"/>
                <a:gd name="T23" fmla="*/ 2378 h 557"/>
                <a:gd name="T24" fmla="*/ 3041 w 3051"/>
                <a:gd name="T25" fmla="*/ 2419 h 557"/>
                <a:gd name="T26" fmla="*/ 3051 w 3051"/>
                <a:gd name="T27" fmla="*/ 2470 h 557"/>
                <a:gd name="T28" fmla="*/ 3051 w 3051"/>
                <a:gd name="T29" fmla="*/ 2896 h 5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51" h="557">
                  <a:moveTo>
                    <a:pt x="3051" y="556"/>
                  </a:moveTo>
                  <a:lnTo>
                    <a:pt x="3009" y="556"/>
                  </a:lnTo>
                  <a:lnTo>
                    <a:pt x="3009" y="130"/>
                  </a:lnTo>
                  <a:lnTo>
                    <a:pt x="3002" y="96"/>
                  </a:lnTo>
                  <a:lnTo>
                    <a:pt x="2983" y="68"/>
                  </a:lnTo>
                  <a:lnTo>
                    <a:pt x="2955" y="49"/>
                  </a:lnTo>
                  <a:lnTo>
                    <a:pt x="2921" y="42"/>
                  </a:lnTo>
                  <a:lnTo>
                    <a:pt x="0" y="42"/>
                  </a:lnTo>
                  <a:lnTo>
                    <a:pt x="0" y="0"/>
                  </a:lnTo>
                  <a:lnTo>
                    <a:pt x="2921" y="0"/>
                  </a:lnTo>
                  <a:lnTo>
                    <a:pt x="2971" y="10"/>
                  </a:lnTo>
                  <a:lnTo>
                    <a:pt x="3013" y="38"/>
                  </a:lnTo>
                  <a:lnTo>
                    <a:pt x="3041" y="79"/>
                  </a:lnTo>
                  <a:lnTo>
                    <a:pt x="3051" y="130"/>
                  </a:lnTo>
                  <a:lnTo>
                    <a:pt x="3051" y="5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5" name="Freeform 6874"/>
            <p:cNvSpPr>
              <a:spLocks/>
            </p:cNvSpPr>
            <p:nvPr/>
          </p:nvSpPr>
          <p:spPr bwMode="auto">
            <a:xfrm>
              <a:off x="6109" y="2339"/>
              <a:ext cx="3051" cy="557"/>
            </a:xfrm>
            <a:custGeom>
              <a:avLst/>
              <a:gdLst>
                <a:gd name="T0" fmla="*/ 3051 w 3051"/>
                <a:gd name="T1" fmla="*/ 2896 h 557"/>
                <a:gd name="T2" fmla="*/ 3051 w 3051"/>
                <a:gd name="T3" fmla="*/ 2470 h 557"/>
                <a:gd name="T4" fmla="*/ 3041 w 3051"/>
                <a:gd name="T5" fmla="*/ 2419 h 557"/>
                <a:gd name="T6" fmla="*/ 3013 w 3051"/>
                <a:gd name="T7" fmla="*/ 2378 h 557"/>
                <a:gd name="T8" fmla="*/ 2971 w 3051"/>
                <a:gd name="T9" fmla="*/ 2350 h 557"/>
                <a:gd name="T10" fmla="*/ 2921 w 3051"/>
                <a:gd name="T11" fmla="*/ 2340 h 557"/>
                <a:gd name="T12" fmla="*/ 0 w 3051"/>
                <a:gd name="T13" fmla="*/ 2340 h 557"/>
                <a:gd name="T14" fmla="*/ 0 w 3051"/>
                <a:gd name="T15" fmla="*/ 2382 h 557"/>
                <a:gd name="T16" fmla="*/ 2921 w 3051"/>
                <a:gd name="T17" fmla="*/ 2382 h 557"/>
                <a:gd name="T18" fmla="*/ 2955 w 3051"/>
                <a:gd name="T19" fmla="*/ 2389 h 557"/>
                <a:gd name="T20" fmla="*/ 2983 w 3051"/>
                <a:gd name="T21" fmla="*/ 2408 h 557"/>
                <a:gd name="T22" fmla="*/ 3002 w 3051"/>
                <a:gd name="T23" fmla="*/ 2436 h 557"/>
                <a:gd name="T24" fmla="*/ 3009 w 3051"/>
                <a:gd name="T25" fmla="*/ 2470 h 557"/>
                <a:gd name="T26" fmla="*/ 3009 w 3051"/>
                <a:gd name="T27" fmla="*/ 2896 h 5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1" h="557">
                  <a:moveTo>
                    <a:pt x="3051" y="556"/>
                  </a:moveTo>
                  <a:lnTo>
                    <a:pt x="3051" y="130"/>
                  </a:lnTo>
                  <a:lnTo>
                    <a:pt x="3041" y="79"/>
                  </a:lnTo>
                  <a:lnTo>
                    <a:pt x="3013" y="38"/>
                  </a:lnTo>
                  <a:lnTo>
                    <a:pt x="2971" y="10"/>
                  </a:lnTo>
                  <a:lnTo>
                    <a:pt x="2921" y="0"/>
                  </a:lnTo>
                  <a:lnTo>
                    <a:pt x="0" y="0"/>
                  </a:lnTo>
                  <a:lnTo>
                    <a:pt x="0" y="42"/>
                  </a:lnTo>
                  <a:lnTo>
                    <a:pt x="2921" y="42"/>
                  </a:lnTo>
                  <a:lnTo>
                    <a:pt x="2955" y="49"/>
                  </a:lnTo>
                  <a:lnTo>
                    <a:pt x="2983" y="68"/>
                  </a:lnTo>
                  <a:lnTo>
                    <a:pt x="3002" y="96"/>
                  </a:lnTo>
                  <a:lnTo>
                    <a:pt x="3009" y="130"/>
                  </a:lnTo>
                  <a:lnTo>
                    <a:pt x="3009" y="556"/>
                  </a:lnTo>
                </a:path>
              </a:pathLst>
            </a:custGeom>
            <a:noFill/>
            <a:ln w="513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6" name="Freeform 6875"/>
            <p:cNvSpPr>
              <a:spLocks/>
            </p:cNvSpPr>
            <p:nvPr/>
          </p:nvSpPr>
          <p:spPr bwMode="auto">
            <a:xfrm>
              <a:off x="6237" y="2943"/>
              <a:ext cx="58" cy="58"/>
            </a:xfrm>
            <a:custGeom>
              <a:avLst/>
              <a:gdLst>
                <a:gd name="T0" fmla="*/ 29 w 58"/>
                <a:gd name="T1" fmla="*/ 3001 h 58"/>
                <a:gd name="T2" fmla="*/ 18 w 58"/>
                <a:gd name="T3" fmla="*/ 2999 h 58"/>
                <a:gd name="T4" fmla="*/ 9 w 58"/>
                <a:gd name="T5" fmla="*/ 2993 h 58"/>
                <a:gd name="T6" fmla="*/ 2 w 58"/>
                <a:gd name="T7" fmla="*/ 2983 h 58"/>
                <a:gd name="T8" fmla="*/ 0 w 58"/>
                <a:gd name="T9" fmla="*/ 2972 h 58"/>
                <a:gd name="T10" fmla="*/ 2 w 58"/>
                <a:gd name="T11" fmla="*/ 2961 h 58"/>
                <a:gd name="T12" fmla="*/ 9 w 58"/>
                <a:gd name="T13" fmla="*/ 2952 h 58"/>
                <a:gd name="T14" fmla="*/ 18 w 58"/>
                <a:gd name="T15" fmla="*/ 2946 h 58"/>
                <a:gd name="T16" fmla="*/ 29 w 58"/>
                <a:gd name="T17" fmla="*/ 2943 h 58"/>
                <a:gd name="T18" fmla="*/ 40 w 58"/>
                <a:gd name="T19" fmla="*/ 2946 h 58"/>
                <a:gd name="T20" fmla="*/ 49 w 58"/>
                <a:gd name="T21" fmla="*/ 2952 h 58"/>
                <a:gd name="T22" fmla="*/ 56 w 58"/>
                <a:gd name="T23" fmla="*/ 2961 h 58"/>
                <a:gd name="T24" fmla="*/ 58 w 58"/>
                <a:gd name="T25" fmla="*/ 2972 h 58"/>
                <a:gd name="T26" fmla="*/ 56 w 58"/>
                <a:gd name="T27" fmla="*/ 2983 h 58"/>
                <a:gd name="T28" fmla="*/ 49 w 58"/>
                <a:gd name="T29" fmla="*/ 2993 h 58"/>
                <a:gd name="T30" fmla="*/ 40 w 58"/>
                <a:gd name="T31" fmla="*/ 2999 h 58"/>
                <a:gd name="T32" fmla="*/ 29 w 58"/>
                <a:gd name="T33" fmla="*/ 3001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29" y="58"/>
                  </a:moveTo>
                  <a:lnTo>
                    <a:pt x="18" y="56"/>
                  </a:lnTo>
                  <a:lnTo>
                    <a:pt x="9" y="50"/>
                  </a:lnTo>
                  <a:lnTo>
                    <a:pt x="2" y="40"/>
                  </a:lnTo>
                  <a:lnTo>
                    <a:pt x="0" y="29"/>
                  </a:lnTo>
                  <a:lnTo>
                    <a:pt x="2" y="18"/>
                  </a:lnTo>
                  <a:lnTo>
                    <a:pt x="9" y="9"/>
                  </a:lnTo>
                  <a:lnTo>
                    <a:pt x="18" y="3"/>
                  </a:lnTo>
                  <a:lnTo>
                    <a:pt x="29" y="0"/>
                  </a:lnTo>
                  <a:lnTo>
                    <a:pt x="40" y="3"/>
                  </a:lnTo>
                  <a:lnTo>
                    <a:pt x="49" y="9"/>
                  </a:lnTo>
                  <a:lnTo>
                    <a:pt x="56" y="18"/>
                  </a:lnTo>
                  <a:lnTo>
                    <a:pt x="58" y="29"/>
                  </a:lnTo>
                  <a:lnTo>
                    <a:pt x="56" y="40"/>
                  </a:lnTo>
                  <a:lnTo>
                    <a:pt x="49" y="50"/>
                  </a:lnTo>
                  <a:lnTo>
                    <a:pt x="40" y="56"/>
                  </a:lnTo>
                  <a:lnTo>
                    <a:pt x="29"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7" name="Freeform 6876"/>
            <p:cNvSpPr>
              <a:spLocks/>
            </p:cNvSpPr>
            <p:nvPr/>
          </p:nvSpPr>
          <p:spPr bwMode="auto">
            <a:xfrm>
              <a:off x="6237" y="2943"/>
              <a:ext cx="58" cy="58"/>
            </a:xfrm>
            <a:custGeom>
              <a:avLst/>
              <a:gdLst>
                <a:gd name="T0" fmla="*/ 9 w 58"/>
                <a:gd name="T1" fmla="*/ 2993 h 58"/>
                <a:gd name="T2" fmla="*/ 2 w 58"/>
                <a:gd name="T3" fmla="*/ 2983 h 58"/>
                <a:gd name="T4" fmla="*/ 0 w 58"/>
                <a:gd name="T5" fmla="*/ 2972 h 58"/>
                <a:gd name="T6" fmla="*/ 2 w 58"/>
                <a:gd name="T7" fmla="*/ 2961 h 58"/>
                <a:gd name="T8" fmla="*/ 9 w 58"/>
                <a:gd name="T9" fmla="*/ 2952 h 58"/>
                <a:gd name="T10" fmla="*/ 18 w 58"/>
                <a:gd name="T11" fmla="*/ 2946 h 58"/>
                <a:gd name="T12" fmla="*/ 29 w 58"/>
                <a:gd name="T13" fmla="*/ 2943 h 58"/>
                <a:gd name="T14" fmla="*/ 40 w 58"/>
                <a:gd name="T15" fmla="*/ 2946 h 58"/>
                <a:gd name="T16" fmla="*/ 49 w 58"/>
                <a:gd name="T17" fmla="*/ 2952 h 58"/>
                <a:gd name="T18" fmla="*/ 56 w 58"/>
                <a:gd name="T19" fmla="*/ 2961 h 58"/>
                <a:gd name="T20" fmla="*/ 58 w 58"/>
                <a:gd name="T21" fmla="*/ 2972 h 58"/>
                <a:gd name="T22" fmla="*/ 56 w 58"/>
                <a:gd name="T23" fmla="*/ 2983 h 58"/>
                <a:gd name="T24" fmla="*/ 49 w 58"/>
                <a:gd name="T25" fmla="*/ 2993 h 58"/>
                <a:gd name="T26" fmla="*/ 40 w 58"/>
                <a:gd name="T27" fmla="*/ 2999 h 58"/>
                <a:gd name="T28" fmla="*/ 29 w 58"/>
                <a:gd name="T29" fmla="*/ 3001 h 58"/>
                <a:gd name="T30" fmla="*/ 18 w 58"/>
                <a:gd name="T31" fmla="*/ 2999 h 58"/>
                <a:gd name="T32" fmla="*/ 9 w 58"/>
                <a:gd name="T33" fmla="*/ 2993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9" y="50"/>
                  </a:moveTo>
                  <a:lnTo>
                    <a:pt x="2" y="40"/>
                  </a:lnTo>
                  <a:lnTo>
                    <a:pt x="0" y="29"/>
                  </a:lnTo>
                  <a:lnTo>
                    <a:pt x="2" y="18"/>
                  </a:lnTo>
                  <a:lnTo>
                    <a:pt x="9" y="9"/>
                  </a:lnTo>
                  <a:lnTo>
                    <a:pt x="18" y="3"/>
                  </a:lnTo>
                  <a:lnTo>
                    <a:pt x="29" y="0"/>
                  </a:lnTo>
                  <a:lnTo>
                    <a:pt x="40" y="3"/>
                  </a:lnTo>
                  <a:lnTo>
                    <a:pt x="49" y="9"/>
                  </a:lnTo>
                  <a:lnTo>
                    <a:pt x="56" y="18"/>
                  </a:lnTo>
                  <a:lnTo>
                    <a:pt x="58" y="29"/>
                  </a:lnTo>
                  <a:lnTo>
                    <a:pt x="56" y="40"/>
                  </a:lnTo>
                  <a:lnTo>
                    <a:pt x="49" y="50"/>
                  </a:lnTo>
                  <a:lnTo>
                    <a:pt x="40" y="56"/>
                  </a:lnTo>
                  <a:lnTo>
                    <a:pt x="29" y="58"/>
                  </a:lnTo>
                  <a:lnTo>
                    <a:pt x="18" y="56"/>
                  </a:lnTo>
                  <a:lnTo>
                    <a:pt x="9" y="50"/>
                  </a:lnTo>
                  <a:close/>
                </a:path>
              </a:pathLst>
            </a:custGeom>
            <a:noFill/>
            <a:ln w="5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8" name="Line 6877"/>
            <p:cNvSpPr>
              <a:spLocks noChangeShapeType="1"/>
            </p:cNvSpPr>
            <p:nvPr/>
          </p:nvSpPr>
          <p:spPr bwMode="auto">
            <a:xfrm>
              <a:off x="6246" y="2992"/>
              <a:ext cx="40" cy="0"/>
            </a:xfrm>
            <a:prstGeom prst="line">
              <a:avLst/>
            </a:prstGeom>
            <a:noFill/>
            <a:ln w="5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9" name="Line 6878"/>
            <p:cNvSpPr>
              <a:spLocks noChangeShapeType="1"/>
            </p:cNvSpPr>
            <p:nvPr/>
          </p:nvSpPr>
          <p:spPr bwMode="auto">
            <a:xfrm>
              <a:off x="6286" y="2992"/>
              <a:ext cx="0" cy="0"/>
            </a:xfrm>
            <a:prstGeom prst="line">
              <a:avLst/>
            </a:prstGeom>
            <a:noFill/>
            <a:ln w="5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0" name="Freeform 6879"/>
            <p:cNvSpPr>
              <a:spLocks/>
            </p:cNvSpPr>
            <p:nvPr/>
          </p:nvSpPr>
          <p:spPr bwMode="auto">
            <a:xfrm>
              <a:off x="6050" y="2147"/>
              <a:ext cx="275" cy="183"/>
            </a:xfrm>
            <a:custGeom>
              <a:avLst/>
              <a:gdLst>
                <a:gd name="T0" fmla="*/ 260 w 275"/>
                <a:gd name="T1" fmla="*/ 2331 h 183"/>
                <a:gd name="T2" fmla="*/ 210 w 275"/>
                <a:gd name="T3" fmla="*/ 2312 h 183"/>
                <a:gd name="T4" fmla="*/ 0 w 275"/>
                <a:gd name="T5" fmla="*/ 2173 h 183"/>
                <a:gd name="T6" fmla="*/ 15 w 275"/>
                <a:gd name="T7" fmla="*/ 2148 h 183"/>
                <a:gd name="T8" fmla="*/ 275 w 275"/>
                <a:gd name="T9" fmla="*/ 2306 h 183"/>
                <a:gd name="T10" fmla="*/ 260 w 275"/>
                <a:gd name="T11" fmla="*/ 2331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5" h="183">
                  <a:moveTo>
                    <a:pt x="260" y="183"/>
                  </a:moveTo>
                  <a:lnTo>
                    <a:pt x="210" y="164"/>
                  </a:lnTo>
                  <a:lnTo>
                    <a:pt x="0" y="25"/>
                  </a:lnTo>
                  <a:lnTo>
                    <a:pt x="15" y="0"/>
                  </a:lnTo>
                  <a:lnTo>
                    <a:pt x="275" y="158"/>
                  </a:lnTo>
                  <a:lnTo>
                    <a:pt x="260" y="1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1" name="Freeform 6880"/>
            <p:cNvSpPr>
              <a:spLocks/>
            </p:cNvSpPr>
            <p:nvPr/>
          </p:nvSpPr>
          <p:spPr bwMode="auto">
            <a:xfrm>
              <a:off x="6050" y="2147"/>
              <a:ext cx="275" cy="183"/>
            </a:xfrm>
            <a:custGeom>
              <a:avLst/>
              <a:gdLst>
                <a:gd name="T0" fmla="*/ 260 w 275"/>
                <a:gd name="T1" fmla="*/ 2331 h 183"/>
                <a:gd name="T2" fmla="*/ 210 w 275"/>
                <a:gd name="T3" fmla="*/ 2312 h 183"/>
                <a:gd name="T4" fmla="*/ 0 w 275"/>
                <a:gd name="T5" fmla="*/ 2173 h 183"/>
                <a:gd name="T6" fmla="*/ 15 w 275"/>
                <a:gd name="T7" fmla="*/ 2148 h 183"/>
                <a:gd name="T8" fmla="*/ 275 w 275"/>
                <a:gd name="T9" fmla="*/ 2306 h 183"/>
                <a:gd name="T10" fmla="*/ 260 w 275"/>
                <a:gd name="T11" fmla="*/ 2331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5" h="183">
                  <a:moveTo>
                    <a:pt x="260" y="183"/>
                  </a:moveTo>
                  <a:lnTo>
                    <a:pt x="210" y="164"/>
                  </a:lnTo>
                  <a:lnTo>
                    <a:pt x="0" y="25"/>
                  </a:lnTo>
                  <a:lnTo>
                    <a:pt x="15" y="0"/>
                  </a:lnTo>
                  <a:lnTo>
                    <a:pt x="275" y="158"/>
                  </a:lnTo>
                  <a:lnTo>
                    <a:pt x="260" y="183"/>
                  </a:lnTo>
                  <a:close/>
                </a:path>
              </a:pathLst>
            </a:custGeom>
            <a:noFill/>
            <a:ln w="51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2" name="Freeform 6881"/>
            <p:cNvSpPr>
              <a:spLocks/>
            </p:cNvSpPr>
            <p:nvPr/>
          </p:nvSpPr>
          <p:spPr bwMode="auto">
            <a:xfrm>
              <a:off x="6207" y="2276"/>
              <a:ext cx="31" cy="52"/>
            </a:xfrm>
            <a:custGeom>
              <a:avLst/>
              <a:gdLst>
                <a:gd name="T0" fmla="*/ 31 w 31"/>
                <a:gd name="T1" fmla="*/ 2328 h 52"/>
                <a:gd name="T2" fmla="*/ 0 w 31"/>
                <a:gd name="T3" fmla="*/ 2328 h 52"/>
                <a:gd name="T4" fmla="*/ 0 w 31"/>
                <a:gd name="T5" fmla="*/ 2277 h 52"/>
                <a:gd name="T6" fmla="*/ 31 w 31"/>
                <a:gd name="T7" fmla="*/ 2297 h 52"/>
                <a:gd name="T8" fmla="*/ 31 w 31"/>
                <a:gd name="T9" fmla="*/ 2328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52">
                  <a:moveTo>
                    <a:pt x="31" y="51"/>
                  </a:moveTo>
                  <a:lnTo>
                    <a:pt x="0" y="51"/>
                  </a:lnTo>
                  <a:lnTo>
                    <a:pt x="0" y="0"/>
                  </a:lnTo>
                  <a:lnTo>
                    <a:pt x="31" y="20"/>
                  </a:lnTo>
                  <a:lnTo>
                    <a:pt x="31" y="5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3" name="Freeform 6882"/>
            <p:cNvSpPr>
              <a:spLocks/>
            </p:cNvSpPr>
            <p:nvPr/>
          </p:nvSpPr>
          <p:spPr bwMode="auto">
            <a:xfrm>
              <a:off x="6207" y="2276"/>
              <a:ext cx="31" cy="52"/>
            </a:xfrm>
            <a:custGeom>
              <a:avLst/>
              <a:gdLst>
                <a:gd name="T0" fmla="*/ 0 w 31"/>
                <a:gd name="T1" fmla="*/ 2328 h 52"/>
                <a:gd name="T2" fmla="*/ 31 w 31"/>
                <a:gd name="T3" fmla="*/ 2328 h 52"/>
                <a:gd name="T4" fmla="*/ 31 w 31"/>
                <a:gd name="T5" fmla="*/ 2297 h 52"/>
                <a:gd name="T6" fmla="*/ 0 w 31"/>
                <a:gd name="T7" fmla="*/ 2277 h 52"/>
                <a:gd name="T8" fmla="*/ 0 w 31"/>
                <a:gd name="T9" fmla="*/ 2328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52">
                  <a:moveTo>
                    <a:pt x="0" y="51"/>
                  </a:moveTo>
                  <a:lnTo>
                    <a:pt x="31" y="51"/>
                  </a:lnTo>
                  <a:lnTo>
                    <a:pt x="31" y="20"/>
                  </a:lnTo>
                  <a:lnTo>
                    <a:pt x="0" y="0"/>
                  </a:lnTo>
                  <a:lnTo>
                    <a:pt x="0" y="51"/>
                  </a:lnTo>
                  <a:close/>
                </a:path>
              </a:pathLst>
            </a:custGeom>
            <a:noFill/>
            <a:ln w="5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4" name="Picture 6883"/>
            <p:cNvPicPr>
              <a:picLocks noChangeAspect="1" noChangeArrowheads="1"/>
            </p:cNvPicPr>
            <p:nvPr/>
          </p:nvPicPr>
          <p:blipFill>
            <a:blip r:embed="rId27" cstate="print"/>
            <a:srcRect/>
            <a:stretch>
              <a:fillRect/>
            </a:stretch>
          </p:blipFill>
          <p:spPr bwMode="auto">
            <a:xfrm>
              <a:off x="5899" y="3636"/>
              <a:ext cx="102" cy="161"/>
            </a:xfrm>
            <a:prstGeom prst="rect">
              <a:avLst/>
            </a:prstGeom>
            <a:noFill/>
          </p:spPr>
        </p:pic>
        <p:pic>
          <p:nvPicPr>
            <p:cNvPr id="95" name="Picture 6884"/>
            <p:cNvPicPr>
              <a:picLocks noChangeAspect="1" noChangeArrowheads="1"/>
            </p:cNvPicPr>
            <p:nvPr/>
          </p:nvPicPr>
          <p:blipFill>
            <a:blip r:embed="rId28" cstate="print"/>
            <a:srcRect/>
            <a:stretch>
              <a:fillRect/>
            </a:stretch>
          </p:blipFill>
          <p:spPr bwMode="auto">
            <a:xfrm>
              <a:off x="5895" y="3632"/>
              <a:ext cx="110" cy="169"/>
            </a:xfrm>
            <a:prstGeom prst="rect">
              <a:avLst/>
            </a:prstGeom>
            <a:noFill/>
          </p:spPr>
        </p:pic>
        <p:pic>
          <p:nvPicPr>
            <p:cNvPr id="96" name="Picture 6885"/>
            <p:cNvPicPr>
              <a:picLocks noChangeAspect="1" noChangeArrowheads="1"/>
            </p:cNvPicPr>
            <p:nvPr/>
          </p:nvPicPr>
          <p:blipFill>
            <a:blip r:embed="rId29" cstate="print"/>
            <a:srcRect/>
            <a:stretch>
              <a:fillRect/>
            </a:stretch>
          </p:blipFill>
          <p:spPr bwMode="auto">
            <a:xfrm>
              <a:off x="6529" y="3684"/>
              <a:ext cx="102" cy="161"/>
            </a:xfrm>
            <a:prstGeom prst="rect">
              <a:avLst/>
            </a:prstGeom>
            <a:noFill/>
          </p:spPr>
        </p:pic>
        <p:pic>
          <p:nvPicPr>
            <p:cNvPr id="97" name="Picture 6886"/>
            <p:cNvPicPr>
              <a:picLocks noChangeAspect="1" noChangeArrowheads="1"/>
            </p:cNvPicPr>
            <p:nvPr/>
          </p:nvPicPr>
          <p:blipFill>
            <a:blip r:embed="rId30" cstate="print"/>
            <a:srcRect/>
            <a:stretch>
              <a:fillRect/>
            </a:stretch>
          </p:blipFill>
          <p:spPr bwMode="auto">
            <a:xfrm>
              <a:off x="6525" y="3680"/>
              <a:ext cx="110" cy="169"/>
            </a:xfrm>
            <a:prstGeom prst="rect">
              <a:avLst/>
            </a:prstGeom>
            <a:noFill/>
          </p:spPr>
        </p:pic>
        <p:pic>
          <p:nvPicPr>
            <p:cNvPr id="98" name="Picture 6887"/>
            <p:cNvPicPr>
              <a:picLocks noChangeAspect="1" noChangeArrowheads="1"/>
            </p:cNvPicPr>
            <p:nvPr/>
          </p:nvPicPr>
          <p:blipFill>
            <a:blip r:embed="rId31" cstate="print"/>
            <a:srcRect/>
            <a:stretch>
              <a:fillRect/>
            </a:stretch>
          </p:blipFill>
          <p:spPr bwMode="auto">
            <a:xfrm>
              <a:off x="8286" y="2018"/>
              <a:ext cx="102" cy="161"/>
            </a:xfrm>
            <a:prstGeom prst="rect">
              <a:avLst/>
            </a:prstGeom>
            <a:noFill/>
          </p:spPr>
        </p:pic>
        <p:pic>
          <p:nvPicPr>
            <p:cNvPr id="99" name="Picture 6888"/>
            <p:cNvPicPr>
              <a:picLocks noChangeAspect="1" noChangeArrowheads="1"/>
            </p:cNvPicPr>
            <p:nvPr/>
          </p:nvPicPr>
          <p:blipFill>
            <a:blip r:embed="rId32" cstate="print"/>
            <a:srcRect/>
            <a:stretch>
              <a:fillRect/>
            </a:stretch>
          </p:blipFill>
          <p:spPr bwMode="auto">
            <a:xfrm>
              <a:off x="8282" y="2013"/>
              <a:ext cx="110" cy="169"/>
            </a:xfrm>
            <a:prstGeom prst="rect">
              <a:avLst/>
            </a:prstGeom>
            <a:noFill/>
          </p:spPr>
        </p:pic>
        <p:pic>
          <p:nvPicPr>
            <p:cNvPr id="100" name="Picture 6889"/>
            <p:cNvPicPr>
              <a:picLocks noChangeAspect="1" noChangeArrowheads="1"/>
            </p:cNvPicPr>
            <p:nvPr/>
          </p:nvPicPr>
          <p:blipFill>
            <a:blip r:embed="rId33" cstate="print"/>
            <a:srcRect/>
            <a:stretch>
              <a:fillRect/>
            </a:stretch>
          </p:blipFill>
          <p:spPr bwMode="auto">
            <a:xfrm>
              <a:off x="8286" y="2971"/>
              <a:ext cx="102" cy="161"/>
            </a:xfrm>
            <a:prstGeom prst="rect">
              <a:avLst/>
            </a:prstGeom>
            <a:noFill/>
          </p:spPr>
        </p:pic>
        <p:pic>
          <p:nvPicPr>
            <p:cNvPr id="101" name="Picture 6890"/>
            <p:cNvPicPr>
              <a:picLocks noChangeAspect="1" noChangeArrowheads="1"/>
            </p:cNvPicPr>
            <p:nvPr/>
          </p:nvPicPr>
          <p:blipFill>
            <a:blip r:embed="rId34" cstate="print"/>
            <a:srcRect/>
            <a:stretch>
              <a:fillRect/>
            </a:stretch>
          </p:blipFill>
          <p:spPr bwMode="auto">
            <a:xfrm>
              <a:off x="8282" y="2967"/>
              <a:ext cx="110" cy="169"/>
            </a:xfrm>
            <a:prstGeom prst="rect">
              <a:avLst/>
            </a:prstGeom>
            <a:noFill/>
          </p:spPr>
        </p:pic>
        <p:pic>
          <p:nvPicPr>
            <p:cNvPr id="102" name="Picture 6891"/>
            <p:cNvPicPr>
              <a:picLocks noChangeAspect="1" noChangeArrowheads="1"/>
            </p:cNvPicPr>
            <p:nvPr/>
          </p:nvPicPr>
          <p:blipFill>
            <a:blip r:embed="rId35" cstate="print"/>
            <a:srcRect/>
            <a:stretch>
              <a:fillRect/>
            </a:stretch>
          </p:blipFill>
          <p:spPr bwMode="auto">
            <a:xfrm>
              <a:off x="8027" y="2971"/>
              <a:ext cx="102" cy="161"/>
            </a:xfrm>
            <a:prstGeom prst="rect">
              <a:avLst/>
            </a:prstGeom>
            <a:noFill/>
          </p:spPr>
        </p:pic>
        <p:pic>
          <p:nvPicPr>
            <p:cNvPr id="103" name="Picture 6892"/>
            <p:cNvPicPr>
              <a:picLocks noChangeAspect="1" noChangeArrowheads="1"/>
            </p:cNvPicPr>
            <p:nvPr/>
          </p:nvPicPr>
          <p:blipFill>
            <a:blip r:embed="rId36" cstate="print"/>
            <a:srcRect/>
            <a:stretch>
              <a:fillRect/>
            </a:stretch>
          </p:blipFill>
          <p:spPr bwMode="auto">
            <a:xfrm>
              <a:off x="8023" y="2967"/>
              <a:ext cx="110" cy="169"/>
            </a:xfrm>
            <a:prstGeom prst="rect">
              <a:avLst/>
            </a:prstGeom>
            <a:noFill/>
          </p:spPr>
        </p:pic>
        <p:pic>
          <p:nvPicPr>
            <p:cNvPr id="104" name="Picture 6893"/>
            <p:cNvPicPr>
              <a:picLocks noChangeAspect="1" noChangeArrowheads="1"/>
            </p:cNvPicPr>
            <p:nvPr/>
          </p:nvPicPr>
          <p:blipFill>
            <a:blip r:embed="rId37" cstate="print"/>
            <a:srcRect/>
            <a:stretch>
              <a:fillRect/>
            </a:stretch>
          </p:blipFill>
          <p:spPr bwMode="auto">
            <a:xfrm>
              <a:off x="6950" y="2824"/>
              <a:ext cx="102" cy="161"/>
            </a:xfrm>
            <a:prstGeom prst="rect">
              <a:avLst/>
            </a:prstGeom>
            <a:noFill/>
          </p:spPr>
        </p:pic>
        <p:pic>
          <p:nvPicPr>
            <p:cNvPr id="105" name="Picture 6894"/>
            <p:cNvPicPr>
              <a:picLocks noChangeAspect="1" noChangeArrowheads="1"/>
            </p:cNvPicPr>
            <p:nvPr/>
          </p:nvPicPr>
          <p:blipFill>
            <a:blip r:embed="rId38" cstate="print"/>
            <a:srcRect/>
            <a:stretch>
              <a:fillRect/>
            </a:stretch>
          </p:blipFill>
          <p:spPr bwMode="auto">
            <a:xfrm>
              <a:off x="6946" y="2820"/>
              <a:ext cx="110" cy="169"/>
            </a:xfrm>
            <a:prstGeom prst="rect">
              <a:avLst/>
            </a:prstGeom>
            <a:noFill/>
          </p:spPr>
        </p:pic>
        <p:pic>
          <p:nvPicPr>
            <p:cNvPr id="106" name="Picture 6895"/>
            <p:cNvPicPr>
              <a:picLocks noChangeAspect="1" noChangeArrowheads="1"/>
            </p:cNvPicPr>
            <p:nvPr/>
          </p:nvPicPr>
          <p:blipFill>
            <a:blip r:embed="rId39" cstate="print"/>
            <a:srcRect/>
            <a:stretch>
              <a:fillRect/>
            </a:stretch>
          </p:blipFill>
          <p:spPr bwMode="auto">
            <a:xfrm>
              <a:off x="7430" y="2520"/>
              <a:ext cx="102" cy="161"/>
            </a:xfrm>
            <a:prstGeom prst="rect">
              <a:avLst/>
            </a:prstGeom>
            <a:noFill/>
          </p:spPr>
        </p:pic>
        <p:sp>
          <p:nvSpPr>
            <p:cNvPr id="107" name="Freeform 6896"/>
            <p:cNvSpPr>
              <a:spLocks/>
            </p:cNvSpPr>
            <p:nvPr/>
          </p:nvSpPr>
          <p:spPr bwMode="auto">
            <a:xfrm>
              <a:off x="7430" y="2520"/>
              <a:ext cx="102" cy="161"/>
            </a:xfrm>
            <a:custGeom>
              <a:avLst/>
              <a:gdLst>
                <a:gd name="T0" fmla="*/ 101 w 102"/>
                <a:gd name="T1" fmla="*/ 2587 h 161"/>
                <a:gd name="T2" fmla="*/ 51 w 102"/>
                <a:gd name="T3" fmla="*/ 2521 h 161"/>
                <a:gd name="T4" fmla="*/ 0 w 102"/>
                <a:gd name="T5" fmla="*/ 2587 h 161"/>
                <a:gd name="T6" fmla="*/ 28 w 102"/>
                <a:gd name="T7" fmla="*/ 2587 h 161"/>
                <a:gd name="T8" fmla="*/ 28 w 102"/>
                <a:gd name="T9" fmla="*/ 2681 h 161"/>
                <a:gd name="T10" fmla="*/ 73 w 102"/>
                <a:gd name="T11" fmla="*/ 2681 h 161"/>
                <a:gd name="T12" fmla="*/ 73 w 102"/>
                <a:gd name="T13" fmla="*/ 2587 h 161"/>
                <a:gd name="T14" fmla="*/ 101 w 102"/>
                <a:gd name="T15" fmla="*/ 2587 h 1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61">
                  <a:moveTo>
                    <a:pt x="101" y="66"/>
                  </a:moveTo>
                  <a:lnTo>
                    <a:pt x="51" y="0"/>
                  </a:lnTo>
                  <a:lnTo>
                    <a:pt x="0" y="66"/>
                  </a:lnTo>
                  <a:lnTo>
                    <a:pt x="28" y="66"/>
                  </a:lnTo>
                  <a:lnTo>
                    <a:pt x="28" y="160"/>
                  </a:lnTo>
                  <a:lnTo>
                    <a:pt x="73" y="160"/>
                  </a:lnTo>
                  <a:lnTo>
                    <a:pt x="73" y="66"/>
                  </a:lnTo>
                  <a:lnTo>
                    <a:pt x="101" y="66"/>
                  </a:lnTo>
                  <a:close/>
                </a:path>
              </a:pathLst>
            </a:custGeom>
            <a:noFill/>
            <a:ln w="5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8" name="Picture 6897"/>
            <p:cNvPicPr>
              <a:picLocks noChangeAspect="1" noChangeArrowheads="1"/>
            </p:cNvPicPr>
            <p:nvPr/>
          </p:nvPicPr>
          <p:blipFill>
            <a:blip r:embed="rId39" cstate="print"/>
            <a:srcRect/>
            <a:stretch>
              <a:fillRect/>
            </a:stretch>
          </p:blipFill>
          <p:spPr bwMode="auto">
            <a:xfrm>
              <a:off x="7552" y="2520"/>
              <a:ext cx="102" cy="161"/>
            </a:xfrm>
            <a:prstGeom prst="rect">
              <a:avLst/>
            </a:prstGeom>
            <a:noFill/>
          </p:spPr>
        </p:pic>
        <p:sp>
          <p:nvSpPr>
            <p:cNvPr id="109" name="Freeform 6898"/>
            <p:cNvSpPr>
              <a:spLocks/>
            </p:cNvSpPr>
            <p:nvPr/>
          </p:nvSpPr>
          <p:spPr bwMode="auto">
            <a:xfrm>
              <a:off x="7552" y="2520"/>
              <a:ext cx="102" cy="161"/>
            </a:xfrm>
            <a:custGeom>
              <a:avLst/>
              <a:gdLst>
                <a:gd name="T0" fmla="*/ 102 w 102"/>
                <a:gd name="T1" fmla="*/ 2587 h 161"/>
                <a:gd name="T2" fmla="*/ 51 w 102"/>
                <a:gd name="T3" fmla="*/ 2521 h 161"/>
                <a:gd name="T4" fmla="*/ 0 w 102"/>
                <a:gd name="T5" fmla="*/ 2587 h 161"/>
                <a:gd name="T6" fmla="*/ 28 w 102"/>
                <a:gd name="T7" fmla="*/ 2587 h 161"/>
                <a:gd name="T8" fmla="*/ 28 w 102"/>
                <a:gd name="T9" fmla="*/ 2681 h 161"/>
                <a:gd name="T10" fmla="*/ 74 w 102"/>
                <a:gd name="T11" fmla="*/ 2681 h 161"/>
                <a:gd name="T12" fmla="*/ 74 w 102"/>
                <a:gd name="T13" fmla="*/ 2587 h 161"/>
                <a:gd name="T14" fmla="*/ 102 w 102"/>
                <a:gd name="T15" fmla="*/ 2587 h 1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61">
                  <a:moveTo>
                    <a:pt x="102" y="66"/>
                  </a:moveTo>
                  <a:lnTo>
                    <a:pt x="51" y="0"/>
                  </a:lnTo>
                  <a:lnTo>
                    <a:pt x="0" y="66"/>
                  </a:lnTo>
                  <a:lnTo>
                    <a:pt x="28" y="66"/>
                  </a:lnTo>
                  <a:lnTo>
                    <a:pt x="28" y="160"/>
                  </a:lnTo>
                  <a:lnTo>
                    <a:pt x="74" y="160"/>
                  </a:lnTo>
                  <a:lnTo>
                    <a:pt x="74" y="66"/>
                  </a:lnTo>
                  <a:lnTo>
                    <a:pt x="102" y="66"/>
                  </a:lnTo>
                  <a:close/>
                </a:path>
              </a:pathLst>
            </a:custGeom>
            <a:noFill/>
            <a:ln w="5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0" name="Picture 6899"/>
            <p:cNvPicPr>
              <a:picLocks noChangeAspect="1" noChangeArrowheads="1"/>
            </p:cNvPicPr>
            <p:nvPr/>
          </p:nvPicPr>
          <p:blipFill>
            <a:blip r:embed="rId40" cstate="print"/>
            <a:srcRect/>
            <a:stretch>
              <a:fillRect/>
            </a:stretch>
          </p:blipFill>
          <p:spPr bwMode="auto">
            <a:xfrm>
              <a:off x="8537" y="2018"/>
              <a:ext cx="102" cy="161"/>
            </a:xfrm>
            <a:prstGeom prst="rect">
              <a:avLst/>
            </a:prstGeom>
            <a:noFill/>
          </p:spPr>
        </p:pic>
        <p:pic>
          <p:nvPicPr>
            <p:cNvPr id="111" name="Picture 6900"/>
            <p:cNvPicPr>
              <a:picLocks noChangeAspect="1" noChangeArrowheads="1"/>
            </p:cNvPicPr>
            <p:nvPr/>
          </p:nvPicPr>
          <p:blipFill>
            <a:blip r:embed="rId41" cstate="print"/>
            <a:srcRect/>
            <a:stretch>
              <a:fillRect/>
            </a:stretch>
          </p:blipFill>
          <p:spPr bwMode="auto">
            <a:xfrm>
              <a:off x="8533" y="2013"/>
              <a:ext cx="110" cy="169"/>
            </a:xfrm>
            <a:prstGeom prst="rect">
              <a:avLst/>
            </a:prstGeom>
            <a:noFill/>
          </p:spPr>
        </p:pic>
        <p:pic>
          <p:nvPicPr>
            <p:cNvPr id="112" name="Picture 6901"/>
            <p:cNvPicPr>
              <a:picLocks noChangeAspect="1" noChangeArrowheads="1"/>
            </p:cNvPicPr>
            <p:nvPr/>
          </p:nvPicPr>
          <p:blipFill>
            <a:blip r:embed="rId42" cstate="print"/>
            <a:srcRect/>
            <a:stretch>
              <a:fillRect/>
            </a:stretch>
          </p:blipFill>
          <p:spPr bwMode="auto">
            <a:xfrm>
              <a:off x="6574" y="3207"/>
              <a:ext cx="161" cy="102"/>
            </a:xfrm>
            <a:prstGeom prst="rect">
              <a:avLst/>
            </a:prstGeom>
            <a:noFill/>
          </p:spPr>
        </p:pic>
        <p:pic>
          <p:nvPicPr>
            <p:cNvPr id="113" name="Picture 6902"/>
            <p:cNvPicPr>
              <a:picLocks noChangeAspect="1" noChangeArrowheads="1"/>
            </p:cNvPicPr>
            <p:nvPr/>
          </p:nvPicPr>
          <p:blipFill>
            <a:blip r:embed="rId43" cstate="print"/>
            <a:srcRect/>
            <a:stretch>
              <a:fillRect/>
            </a:stretch>
          </p:blipFill>
          <p:spPr bwMode="auto">
            <a:xfrm>
              <a:off x="6570" y="3203"/>
              <a:ext cx="169" cy="110"/>
            </a:xfrm>
            <a:prstGeom prst="rect">
              <a:avLst/>
            </a:prstGeom>
            <a:noFill/>
          </p:spPr>
        </p:pic>
        <p:sp>
          <p:nvSpPr>
            <p:cNvPr id="114" name="Freeform 6903"/>
            <p:cNvSpPr>
              <a:spLocks/>
            </p:cNvSpPr>
            <p:nvPr/>
          </p:nvSpPr>
          <p:spPr bwMode="auto">
            <a:xfrm>
              <a:off x="6050" y="2147"/>
              <a:ext cx="275" cy="183"/>
            </a:xfrm>
            <a:custGeom>
              <a:avLst/>
              <a:gdLst>
                <a:gd name="T0" fmla="*/ 260 w 275"/>
                <a:gd name="T1" fmla="*/ 2331 h 183"/>
                <a:gd name="T2" fmla="*/ 210 w 275"/>
                <a:gd name="T3" fmla="*/ 2312 h 183"/>
                <a:gd name="T4" fmla="*/ 0 w 275"/>
                <a:gd name="T5" fmla="*/ 2173 h 183"/>
                <a:gd name="T6" fmla="*/ 15 w 275"/>
                <a:gd name="T7" fmla="*/ 2148 h 183"/>
                <a:gd name="T8" fmla="*/ 275 w 275"/>
                <a:gd name="T9" fmla="*/ 2306 h 183"/>
                <a:gd name="T10" fmla="*/ 260 w 275"/>
                <a:gd name="T11" fmla="*/ 2331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5" h="183">
                  <a:moveTo>
                    <a:pt x="260" y="183"/>
                  </a:moveTo>
                  <a:lnTo>
                    <a:pt x="210" y="164"/>
                  </a:lnTo>
                  <a:lnTo>
                    <a:pt x="0" y="25"/>
                  </a:lnTo>
                  <a:lnTo>
                    <a:pt x="15" y="0"/>
                  </a:lnTo>
                  <a:lnTo>
                    <a:pt x="275" y="158"/>
                  </a:lnTo>
                  <a:lnTo>
                    <a:pt x="260" y="1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Freeform 6904"/>
            <p:cNvSpPr>
              <a:spLocks/>
            </p:cNvSpPr>
            <p:nvPr/>
          </p:nvSpPr>
          <p:spPr bwMode="auto">
            <a:xfrm>
              <a:off x="6050" y="2147"/>
              <a:ext cx="275" cy="183"/>
            </a:xfrm>
            <a:custGeom>
              <a:avLst/>
              <a:gdLst>
                <a:gd name="T0" fmla="*/ 260 w 275"/>
                <a:gd name="T1" fmla="*/ 2331 h 183"/>
                <a:gd name="T2" fmla="*/ 210 w 275"/>
                <a:gd name="T3" fmla="*/ 2312 h 183"/>
                <a:gd name="T4" fmla="*/ 0 w 275"/>
                <a:gd name="T5" fmla="*/ 2173 h 183"/>
                <a:gd name="T6" fmla="*/ 15 w 275"/>
                <a:gd name="T7" fmla="*/ 2148 h 183"/>
                <a:gd name="T8" fmla="*/ 275 w 275"/>
                <a:gd name="T9" fmla="*/ 2306 h 183"/>
                <a:gd name="T10" fmla="*/ 260 w 275"/>
                <a:gd name="T11" fmla="*/ 2331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5" h="183">
                  <a:moveTo>
                    <a:pt x="260" y="183"/>
                  </a:moveTo>
                  <a:lnTo>
                    <a:pt x="210" y="164"/>
                  </a:lnTo>
                  <a:lnTo>
                    <a:pt x="0" y="25"/>
                  </a:lnTo>
                  <a:lnTo>
                    <a:pt x="15" y="0"/>
                  </a:lnTo>
                  <a:lnTo>
                    <a:pt x="275" y="158"/>
                  </a:lnTo>
                  <a:lnTo>
                    <a:pt x="260" y="183"/>
                  </a:lnTo>
                  <a:close/>
                </a:path>
              </a:pathLst>
            </a:custGeom>
            <a:noFill/>
            <a:ln w="51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Freeform 6905"/>
            <p:cNvSpPr>
              <a:spLocks/>
            </p:cNvSpPr>
            <p:nvPr/>
          </p:nvSpPr>
          <p:spPr bwMode="auto">
            <a:xfrm>
              <a:off x="6256" y="2311"/>
              <a:ext cx="55" cy="17"/>
            </a:xfrm>
            <a:custGeom>
              <a:avLst/>
              <a:gdLst>
                <a:gd name="T0" fmla="*/ 51 w 55"/>
                <a:gd name="T1" fmla="*/ 2328 h 17"/>
                <a:gd name="T2" fmla="*/ 4 w 55"/>
                <a:gd name="T3" fmla="*/ 2328 h 17"/>
                <a:gd name="T4" fmla="*/ 0 w 55"/>
                <a:gd name="T5" fmla="*/ 2324 h 17"/>
                <a:gd name="T6" fmla="*/ 0 w 55"/>
                <a:gd name="T7" fmla="*/ 2316 h 17"/>
                <a:gd name="T8" fmla="*/ 4 w 55"/>
                <a:gd name="T9" fmla="*/ 2312 h 17"/>
                <a:gd name="T10" fmla="*/ 51 w 55"/>
                <a:gd name="T11" fmla="*/ 2312 h 17"/>
                <a:gd name="T12" fmla="*/ 54 w 55"/>
                <a:gd name="T13" fmla="*/ 2316 h 17"/>
                <a:gd name="T14" fmla="*/ 54 w 55"/>
                <a:gd name="T15" fmla="*/ 2324 h 17"/>
                <a:gd name="T16" fmla="*/ 51 w 55"/>
                <a:gd name="T17" fmla="*/ 232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17">
                  <a:moveTo>
                    <a:pt x="51" y="16"/>
                  </a:moveTo>
                  <a:lnTo>
                    <a:pt x="4" y="16"/>
                  </a:lnTo>
                  <a:lnTo>
                    <a:pt x="0" y="12"/>
                  </a:lnTo>
                  <a:lnTo>
                    <a:pt x="0" y="4"/>
                  </a:lnTo>
                  <a:lnTo>
                    <a:pt x="4" y="0"/>
                  </a:lnTo>
                  <a:lnTo>
                    <a:pt x="51" y="0"/>
                  </a:lnTo>
                  <a:lnTo>
                    <a:pt x="54" y="4"/>
                  </a:lnTo>
                  <a:lnTo>
                    <a:pt x="54" y="12"/>
                  </a:lnTo>
                  <a:lnTo>
                    <a:pt x="51"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7" name="Freeform 6906"/>
            <p:cNvSpPr>
              <a:spLocks/>
            </p:cNvSpPr>
            <p:nvPr/>
          </p:nvSpPr>
          <p:spPr bwMode="auto">
            <a:xfrm>
              <a:off x="6256" y="2311"/>
              <a:ext cx="55" cy="17"/>
            </a:xfrm>
            <a:custGeom>
              <a:avLst/>
              <a:gdLst>
                <a:gd name="T0" fmla="*/ 54 w 55"/>
                <a:gd name="T1" fmla="*/ 2320 h 17"/>
                <a:gd name="T2" fmla="*/ 54 w 55"/>
                <a:gd name="T3" fmla="*/ 2324 h 17"/>
                <a:gd name="T4" fmla="*/ 51 w 55"/>
                <a:gd name="T5" fmla="*/ 2328 h 17"/>
                <a:gd name="T6" fmla="*/ 46 w 55"/>
                <a:gd name="T7" fmla="*/ 2328 h 17"/>
                <a:gd name="T8" fmla="*/ 8 w 55"/>
                <a:gd name="T9" fmla="*/ 2328 h 17"/>
                <a:gd name="T10" fmla="*/ 4 w 55"/>
                <a:gd name="T11" fmla="*/ 2328 h 17"/>
                <a:gd name="T12" fmla="*/ 0 w 55"/>
                <a:gd name="T13" fmla="*/ 2324 h 17"/>
                <a:gd name="T14" fmla="*/ 0 w 55"/>
                <a:gd name="T15" fmla="*/ 2320 h 17"/>
                <a:gd name="T16" fmla="*/ 0 w 55"/>
                <a:gd name="T17" fmla="*/ 2316 h 17"/>
                <a:gd name="T18" fmla="*/ 4 w 55"/>
                <a:gd name="T19" fmla="*/ 2312 h 17"/>
                <a:gd name="T20" fmla="*/ 8 w 55"/>
                <a:gd name="T21" fmla="*/ 2312 h 17"/>
                <a:gd name="T22" fmla="*/ 46 w 55"/>
                <a:gd name="T23" fmla="*/ 2312 h 17"/>
                <a:gd name="T24" fmla="*/ 51 w 55"/>
                <a:gd name="T25" fmla="*/ 2312 h 17"/>
                <a:gd name="T26" fmla="*/ 54 w 55"/>
                <a:gd name="T27" fmla="*/ 2316 h 17"/>
                <a:gd name="T28" fmla="*/ 54 w 55"/>
                <a:gd name="T29" fmla="*/ 232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17">
                  <a:moveTo>
                    <a:pt x="54" y="8"/>
                  </a:moveTo>
                  <a:lnTo>
                    <a:pt x="54" y="12"/>
                  </a:lnTo>
                  <a:lnTo>
                    <a:pt x="51" y="16"/>
                  </a:lnTo>
                  <a:lnTo>
                    <a:pt x="46" y="16"/>
                  </a:lnTo>
                  <a:lnTo>
                    <a:pt x="8" y="16"/>
                  </a:lnTo>
                  <a:lnTo>
                    <a:pt x="4" y="16"/>
                  </a:lnTo>
                  <a:lnTo>
                    <a:pt x="0" y="12"/>
                  </a:lnTo>
                  <a:lnTo>
                    <a:pt x="0" y="8"/>
                  </a:lnTo>
                  <a:lnTo>
                    <a:pt x="0" y="4"/>
                  </a:lnTo>
                  <a:lnTo>
                    <a:pt x="4" y="0"/>
                  </a:lnTo>
                  <a:lnTo>
                    <a:pt x="8" y="0"/>
                  </a:lnTo>
                  <a:lnTo>
                    <a:pt x="46" y="0"/>
                  </a:lnTo>
                  <a:lnTo>
                    <a:pt x="51" y="0"/>
                  </a:lnTo>
                  <a:lnTo>
                    <a:pt x="54" y="4"/>
                  </a:lnTo>
                  <a:lnTo>
                    <a:pt x="54" y="8"/>
                  </a:lnTo>
                  <a:close/>
                </a:path>
              </a:pathLst>
            </a:custGeom>
            <a:noFill/>
            <a:ln w="51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8" name="Rectangle 6907"/>
            <p:cNvSpPr>
              <a:spLocks noChangeArrowheads="1"/>
            </p:cNvSpPr>
            <p:nvPr/>
          </p:nvSpPr>
          <p:spPr bwMode="auto">
            <a:xfrm>
              <a:off x="8394" y="1879"/>
              <a:ext cx="30" cy="2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9" name="Rectangle 6908"/>
            <p:cNvSpPr>
              <a:spLocks noChangeArrowheads="1"/>
            </p:cNvSpPr>
            <p:nvPr/>
          </p:nvSpPr>
          <p:spPr bwMode="auto">
            <a:xfrm>
              <a:off x="8394" y="1879"/>
              <a:ext cx="30" cy="26"/>
            </a:xfrm>
            <a:prstGeom prst="rect">
              <a:avLst/>
            </a:prstGeom>
            <a:noFill/>
            <a:ln w="51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0" name="Picture 6909"/>
            <p:cNvPicPr>
              <a:picLocks noChangeAspect="1" noChangeArrowheads="1"/>
            </p:cNvPicPr>
            <p:nvPr/>
          </p:nvPicPr>
          <p:blipFill>
            <a:blip r:embed="rId44" cstate="print"/>
            <a:srcRect/>
            <a:stretch>
              <a:fillRect/>
            </a:stretch>
          </p:blipFill>
          <p:spPr bwMode="auto">
            <a:xfrm>
              <a:off x="8338" y="1519"/>
              <a:ext cx="142" cy="116"/>
            </a:xfrm>
            <a:prstGeom prst="rect">
              <a:avLst/>
            </a:prstGeom>
            <a:noFill/>
          </p:spPr>
        </p:pic>
        <p:pic>
          <p:nvPicPr>
            <p:cNvPr id="121" name="Picture 6910"/>
            <p:cNvPicPr>
              <a:picLocks noChangeAspect="1" noChangeArrowheads="1"/>
            </p:cNvPicPr>
            <p:nvPr/>
          </p:nvPicPr>
          <p:blipFill>
            <a:blip r:embed="rId45" cstate="print"/>
            <a:srcRect/>
            <a:stretch>
              <a:fillRect/>
            </a:stretch>
          </p:blipFill>
          <p:spPr bwMode="auto">
            <a:xfrm>
              <a:off x="8334" y="1515"/>
              <a:ext cx="151" cy="124"/>
            </a:xfrm>
            <a:prstGeom prst="rect">
              <a:avLst/>
            </a:prstGeom>
            <a:noFill/>
          </p:spPr>
        </p:pic>
        <p:sp>
          <p:nvSpPr>
            <p:cNvPr id="122" name="Rectangle 6911"/>
            <p:cNvSpPr>
              <a:spLocks noChangeArrowheads="1"/>
            </p:cNvSpPr>
            <p:nvPr/>
          </p:nvSpPr>
          <p:spPr bwMode="auto">
            <a:xfrm>
              <a:off x="8398" y="1677"/>
              <a:ext cx="23" cy="26"/>
            </a:xfrm>
            <a:prstGeom prst="rect">
              <a:avLst/>
            </a:prstGeom>
            <a:noFill/>
            <a:ln w="513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3" name="Picture 6912"/>
            <p:cNvPicPr>
              <a:picLocks noChangeAspect="1" noChangeArrowheads="1"/>
            </p:cNvPicPr>
            <p:nvPr/>
          </p:nvPicPr>
          <p:blipFill>
            <a:blip r:embed="rId46" cstate="print"/>
            <a:srcRect/>
            <a:stretch>
              <a:fillRect/>
            </a:stretch>
          </p:blipFill>
          <p:spPr bwMode="auto">
            <a:xfrm>
              <a:off x="8366" y="1702"/>
              <a:ext cx="86" cy="77"/>
            </a:xfrm>
            <a:prstGeom prst="rect">
              <a:avLst/>
            </a:prstGeom>
            <a:noFill/>
          </p:spPr>
        </p:pic>
        <p:sp>
          <p:nvSpPr>
            <p:cNvPr id="124" name="Rectangle 6913"/>
            <p:cNvSpPr>
              <a:spLocks noChangeArrowheads="1"/>
            </p:cNvSpPr>
            <p:nvPr/>
          </p:nvSpPr>
          <p:spPr bwMode="auto">
            <a:xfrm>
              <a:off x="8366" y="1702"/>
              <a:ext cx="86" cy="77"/>
            </a:xfrm>
            <a:prstGeom prst="rect">
              <a:avLst/>
            </a:prstGeom>
            <a:noFill/>
            <a:ln w="513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5" name="Picture 6914"/>
            <p:cNvPicPr>
              <a:picLocks noChangeAspect="1" noChangeArrowheads="1"/>
            </p:cNvPicPr>
            <p:nvPr/>
          </p:nvPicPr>
          <p:blipFill>
            <a:blip r:embed="rId47" cstate="print"/>
            <a:srcRect/>
            <a:stretch>
              <a:fillRect/>
            </a:stretch>
          </p:blipFill>
          <p:spPr bwMode="auto">
            <a:xfrm>
              <a:off x="8366" y="1858"/>
              <a:ext cx="86" cy="21"/>
            </a:xfrm>
            <a:prstGeom prst="rect">
              <a:avLst/>
            </a:prstGeom>
            <a:noFill/>
          </p:spPr>
        </p:pic>
        <p:sp>
          <p:nvSpPr>
            <p:cNvPr id="126" name="Rectangle 6915"/>
            <p:cNvSpPr>
              <a:spLocks noChangeArrowheads="1"/>
            </p:cNvSpPr>
            <p:nvPr/>
          </p:nvSpPr>
          <p:spPr bwMode="auto">
            <a:xfrm>
              <a:off x="8366" y="1858"/>
              <a:ext cx="86" cy="21"/>
            </a:xfrm>
            <a:prstGeom prst="rect">
              <a:avLst/>
            </a:prstGeom>
            <a:noFill/>
            <a:ln w="5137">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7" name="Picture 6916"/>
            <p:cNvPicPr>
              <a:picLocks noChangeAspect="1" noChangeArrowheads="1"/>
            </p:cNvPicPr>
            <p:nvPr/>
          </p:nvPicPr>
          <p:blipFill>
            <a:blip r:embed="rId48" cstate="print"/>
            <a:srcRect/>
            <a:stretch>
              <a:fillRect/>
            </a:stretch>
          </p:blipFill>
          <p:spPr bwMode="auto">
            <a:xfrm>
              <a:off x="8329" y="1780"/>
              <a:ext cx="160" cy="78"/>
            </a:xfrm>
            <a:prstGeom prst="rect">
              <a:avLst/>
            </a:prstGeom>
            <a:noFill/>
          </p:spPr>
        </p:pic>
        <p:sp>
          <p:nvSpPr>
            <p:cNvPr id="128" name="Rectangle 6917"/>
            <p:cNvSpPr>
              <a:spLocks noChangeArrowheads="1"/>
            </p:cNvSpPr>
            <p:nvPr/>
          </p:nvSpPr>
          <p:spPr bwMode="auto">
            <a:xfrm>
              <a:off x="8329" y="1780"/>
              <a:ext cx="160" cy="78"/>
            </a:xfrm>
            <a:prstGeom prst="rect">
              <a:avLst/>
            </a:prstGeom>
            <a:noFill/>
            <a:ln w="513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9" name="Picture 6918"/>
            <p:cNvPicPr>
              <a:picLocks noChangeAspect="1" noChangeArrowheads="1"/>
            </p:cNvPicPr>
            <p:nvPr/>
          </p:nvPicPr>
          <p:blipFill>
            <a:blip r:embed="rId49" cstate="print"/>
            <a:srcRect/>
            <a:stretch>
              <a:fillRect/>
            </a:stretch>
          </p:blipFill>
          <p:spPr bwMode="auto">
            <a:xfrm>
              <a:off x="6755" y="3621"/>
              <a:ext cx="747" cy="268"/>
            </a:xfrm>
            <a:prstGeom prst="rect">
              <a:avLst/>
            </a:prstGeom>
            <a:noFill/>
          </p:spPr>
        </p:pic>
        <p:pic>
          <p:nvPicPr>
            <p:cNvPr id="130" name="Picture 6919"/>
            <p:cNvPicPr>
              <a:picLocks noChangeAspect="1" noChangeArrowheads="1"/>
            </p:cNvPicPr>
            <p:nvPr/>
          </p:nvPicPr>
          <p:blipFill>
            <a:blip r:embed="rId50" cstate="print"/>
            <a:srcRect/>
            <a:stretch>
              <a:fillRect/>
            </a:stretch>
          </p:blipFill>
          <p:spPr bwMode="auto">
            <a:xfrm>
              <a:off x="5718" y="1950"/>
              <a:ext cx="284" cy="107"/>
            </a:xfrm>
            <a:prstGeom prst="rect">
              <a:avLst/>
            </a:prstGeom>
            <a:noFill/>
          </p:spPr>
        </p:pic>
        <p:pic>
          <p:nvPicPr>
            <p:cNvPr id="131" name="Picture 6920"/>
            <p:cNvPicPr>
              <a:picLocks noChangeAspect="1" noChangeArrowheads="1"/>
            </p:cNvPicPr>
            <p:nvPr/>
          </p:nvPicPr>
          <p:blipFill>
            <a:blip r:embed="rId51" cstate="print"/>
            <a:srcRect/>
            <a:stretch>
              <a:fillRect/>
            </a:stretch>
          </p:blipFill>
          <p:spPr bwMode="auto">
            <a:xfrm>
              <a:off x="6053" y="1950"/>
              <a:ext cx="263" cy="106"/>
            </a:xfrm>
            <a:prstGeom prst="rect">
              <a:avLst/>
            </a:prstGeom>
            <a:noFill/>
          </p:spPr>
        </p:pic>
        <p:pic>
          <p:nvPicPr>
            <p:cNvPr id="132" name="Picture 6921"/>
            <p:cNvPicPr>
              <a:picLocks noChangeAspect="1" noChangeArrowheads="1"/>
            </p:cNvPicPr>
            <p:nvPr/>
          </p:nvPicPr>
          <p:blipFill>
            <a:blip r:embed="rId52" cstate="print"/>
            <a:srcRect/>
            <a:stretch>
              <a:fillRect/>
            </a:stretch>
          </p:blipFill>
          <p:spPr bwMode="auto">
            <a:xfrm>
              <a:off x="6360" y="1950"/>
              <a:ext cx="343" cy="107"/>
            </a:xfrm>
            <a:prstGeom prst="rect">
              <a:avLst/>
            </a:prstGeom>
            <a:noFill/>
          </p:spPr>
        </p:pic>
        <p:pic>
          <p:nvPicPr>
            <p:cNvPr id="133" name="Picture 6922"/>
            <p:cNvPicPr>
              <a:picLocks noChangeAspect="1" noChangeArrowheads="1"/>
            </p:cNvPicPr>
            <p:nvPr/>
          </p:nvPicPr>
          <p:blipFill>
            <a:blip r:embed="rId53" cstate="print"/>
            <a:srcRect/>
            <a:stretch>
              <a:fillRect/>
            </a:stretch>
          </p:blipFill>
          <p:spPr bwMode="auto">
            <a:xfrm>
              <a:off x="7099" y="1532"/>
              <a:ext cx="853" cy="296"/>
            </a:xfrm>
            <a:prstGeom prst="rect">
              <a:avLst/>
            </a:prstGeom>
            <a:noFill/>
          </p:spPr>
        </p:pic>
        <p:sp>
          <p:nvSpPr>
            <p:cNvPr id="134" name="Rectangle 6923"/>
            <p:cNvSpPr>
              <a:spLocks noChangeArrowheads="1"/>
            </p:cNvSpPr>
            <p:nvPr/>
          </p:nvSpPr>
          <p:spPr bwMode="auto">
            <a:xfrm>
              <a:off x="6277" y="3775"/>
              <a:ext cx="14" cy="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35" name="Rectangle 6924"/>
            <p:cNvSpPr>
              <a:spLocks noChangeArrowheads="1"/>
            </p:cNvSpPr>
            <p:nvPr/>
          </p:nvSpPr>
          <p:spPr bwMode="auto">
            <a:xfrm>
              <a:off x="6277" y="3775"/>
              <a:ext cx="14" cy="17"/>
            </a:xfrm>
            <a:prstGeom prst="rect">
              <a:avLst/>
            </a:prstGeom>
            <a:noFill/>
            <a:ln w="513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6" name="Picture 6925"/>
            <p:cNvPicPr>
              <a:picLocks noChangeAspect="1" noChangeArrowheads="1"/>
            </p:cNvPicPr>
            <p:nvPr/>
          </p:nvPicPr>
          <p:blipFill>
            <a:blip r:embed="rId54" cstate="print"/>
            <a:srcRect/>
            <a:stretch>
              <a:fillRect/>
            </a:stretch>
          </p:blipFill>
          <p:spPr bwMode="auto">
            <a:xfrm>
              <a:off x="6249" y="3791"/>
              <a:ext cx="69" cy="181"/>
            </a:xfrm>
            <a:prstGeom prst="rect">
              <a:avLst/>
            </a:prstGeom>
            <a:noFill/>
          </p:spPr>
        </p:pic>
        <p:sp>
          <p:nvSpPr>
            <p:cNvPr id="137" name="Rectangle 6926"/>
            <p:cNvSpPr>
              <a:spLocks noChangeArrowheads="1"/>
            </p:cNvSpPr>
            <p:nvPr/>
          </p:nvSpPr>
          <p:spPr bwMode="auto">
            <a:xfrm>
              <a:off x="6249" y="3791"/>
              <a:ext cx="69" cy="181"/>
            </a:xfrm>
            <a:prstGeom prst="rect">
              <a:avLst/>
            </a:prstGeom>
            <a:noFill/>
            <a:ln w="5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8" name="Picture 6927"/>
            <p:cNvPicPr>
              <a:picLocks noChangeAspect="1" noChangeArrowheads="1"/>
            </p:cNvPicPr>
            <p:nvPr/>
          </p:nvPicPr>
          <p:blipFill>
            <a:blip r:embed="rId55" cstate="print"/>
            <a:srcRect/>
            <a:stretch>
              <a:fillRect/>
            </a:stretch>
          </p:blipFill>
          <p:spPr bwMode="auto">
            <a:xfrm>
              <a:off x="6226" y="3878"/>
              <a:ext cx="117" cy="65"/>
            </a:xfrm>
            <a:prstGeom prst="rect">
              <a:avLst/>
            </a:prstGeom>
            <a:noFill/>
          </p:spPr>
        </p:pic>
        <p:sp>
          <p:nvSpPr>
            <p:cNvPr id="139" name="Rectangle 6928"/>
            <p:cNvSpPr>
              <a:spLocks noChangeArrowheads="1"/>
            </p:cNvSpPr>
            <p:nvPr/>
          </p:nvSpPr>
          <p:spPr bwMode="auto">
            <a:xfrm>
              <a:off x="6226" y="3878"/>
              <a:ext cx="117" cy="65"/>
            </a:xfrm>
            <a:prstGeom prst="rect">
              <a:avLst/>
            </a:prstGeom>
            <a:noFill/>
            <a:ln w="513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40" name="AutoShape 6929"/>
            <p:cNvSpPr>
              <a:spLocks/>
            </p:cNvSpPr>
            <p:nvPr/>
          </p:nvSpPr>
          <p:spPr bwMode="auto">
            <a:xfrm>
              <a:off x="5210" y="3482"/>
              <a:ext cx="61" cy="22"/>
            </a:xfrm>
            <a:custGeom>
              <a:avLst/>
              <a:gdLst>
                <a:gd name="T0" fmla="*/ 56 w 61"/>
                <a:gd name="T1" fmla="*/ 3504 h 22"/>
                <a:gd name="T2" fmla="*/ 4 w 61"/>
                <a:gd name="T3" fmla="*/ 3504 h 22"/>
                <a:gd name="T4" fmla="*/ 0 w 61"/>
                <a:gd name="T5" fmla="*/ 3482 h 22"/>
                <a:gd name="T6" fmla="*/ 6 w 61"/>
                <a:gd name="T7" fmla="*/ 3482 h 22"/>
                <a:gd name="T8" fmla="*/ 9 w 61"/>
                <a:gd name="T9" fmla="*/ 3498 h 22"/>
                <a:gd name="T10" fmla="*/ 57 w 61"/>
                <a:gd name="T11" fmla="*/ 3498 h 22"/>
                <a:gd name="T12" fmla="*/ 56 w 61"/>
                <a:gd name="T13" fmla="*/ 3504 h 22"/>
                <a:gd name="T14" fmla="*/ 57 w 61"/>
                <a:gd name="T15" fmla="*/ 3498 h 22"/>
                <a:gd name="T16" fmla="*/ 51 w 61"/>
                <a:gd name="T17" fmla="*/ 3498 h 22"/>
                <a:gd name="T18" fmla="*/ 54 w 61"/>
                <a:gd name="T19" fmla="*/ 3482 h 22"/>
                <a:gd name="T20" fmla="*/ 60 w 61"/>
                <a:gd name="T21" fmla="*/ 3482 h 22"/>
                <a:gd name="T22" fmla="*/ 57 w 61"/>
                <a:gd name="T23" fmla="*/ 3498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 h="22">
                  <a:moveTo>
                    <a:pt x="56" y="22"/>
                  </a:moveTo>
                  <a:lnTo>
                    <a:pt x="4" y="22"/>
                  </a:lnTo>
                  <a:lnTo>
                    <a:pt x="0" y="0"/>
                  </a:lnTo>
                  <a:lnTo>
                    <a:pt x="6" y="0"/>
                  </a:lnTo>
                  <a:lnTo>
                    <a:pt x="9" y="16"/>
                  </a:lnTo>
                  <a:lnTo>
                    <a:pt x="57" y="16"/>
                  </a:lnTo>
                  <a:lnTo>
                    <a:pt x="56" y="22"/>
                  </a:lnTo>
                  <a:close/>
                  <a:moveTo>
                    <a:pt x="57" y="16"/>
                  </a:moveTo>
                  <a:lnTo>
                    <a:pt x="51" y="16"/>
                  </a:lnTo>
                  <a:lnTo>
                    <a:pt x="54" y="0"/>
                  </a:lnTo>
                  <a:lnTo>
                    <a:pt x="60" y="0"/>
                  </a:lnTo>
                  <a:lnTo>
                    <a:pt x="57" y="1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1" name="Freeform 6930"/>
            <p:cNvSpPr>
              <a:spLocks/>
            </p:cNvSpPr>
            <p:nvPr/>
          </p:nvSpPr>
          <p:spPr bwMode="auto">
            <a:xfrm>
              <a:off x="5210" y="3482"/>
              <a:ext cx="61" cy="22"/>
            </a:xfrm>
            <a:custGeom>
              <a:avLst/>
              <a:gdLst>
                <a:gd name="T0" fmla="*/ 9 w 61"/>
                <a:gd name="T1" fmla="*/ 3498 h 22"/>
                <a:gd name="T2" fmla="*/ 51 w 61"/>
                <a:gd name="T3" fmla="*/ 3498 h 22"/>
                <a:gd name="T4" fmla="*/ 52 w 61"/>
                <a:gd name="T5" fmla="*/ 3495 h 22"/>
                <a:gd name="T6" fmla="*/ 53 w 61"/>
                <a:gd name="T7" fmla="*/ 3487 h 22"/>
                <a:gd name="T8" fmla="*/ 54 w 61"/>
                <a:gd name="T9" fmla="*/ 3482 h 22"/>
                <a:gd name="T10" fmla="*/ 60 w 61"/>
                <a:gd name="T11" fmla="*/ 3482 h 22"/>
                <a:gd name="T12" fmla="*/ 56 w 61"/>
                <a:gd name="T13" fmla="*/ 3502 h 22"/>
                <a:gd name="T14" fmla="*/ 56 w 61"/>
                <a:gd name="T15" fmla="*/ 3504 h 22"/>
                <a:gd name="T16" fmla="*/ 4 w 61"/>
                <a:gd name="T17" fmla="*/ 3504 h 22"/>
                <a:gd name="T18" fmla="*/ 0 w 61"/>
                <a:gd name="T19" fmla="*/ 3482 h 22"/>
                <a:gd name="T20" fmla="*/ 6 w 61"/>
                <a:gd name="T21" fmla="*/ 3482 h 22"/>
                <a:gd name="T22" fmla="*/ 6 w 61"/>
                <a:gd name="T23" fmla="*/ 3487 h 22"/>
                <a:gd name="T24" fmla="*/ 8 w 61"/>
                <a:gd name="T25" fmla="*/ 3495 h 22"/>
                <a:gd name="T26" fmla="*/ 9 w 61"/>
                <a:gd name="T27" fmla="*/ 3498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22">
                  <a:moveTo>
                    <a:pt x="9" y="16"/>
                  </a:moveTo>
                  <a:lnTo>
                    <a:pt x="51" y="16"/>
                  </a:lnTo>
                  <a:lnTo>
                    <a:pt x="52" y="13"/>
                  </a:lnTo>
                  <a:lnTo>
                    <a:pt x="53" y="5"/>
                  </a:lnTo>
                  <a:lnTo>
                    <a:pt x="54" y="0"/>
                  </a:lnTo>
                  <a:lnTo>
                    <a:pt x="60" y="0"/>
                  </a:lnTo>
                  <a:lnTo>
                    <a:pt x="56" y="20"/>
                  </a:lnTo>
                  <a:lnTo>
                    <a:pt x="56" y="22"/>
                  </a:lnTo>
                  <a:lnTo>
                    <a:pt x="4" y="22"/>
                  </a:lnTo>
                  <a:lnTo>
                    <a:pt x="0" y="0"/>
                  </a:lnTo>
                  <a:lnTo>
                    <a:pt x="6" y="0"/>
                  </a:lnTo>
                  <a:lnTo>
                    <a:pt x="6" y="5"/>
                  </a:lnTo>
                  <a:lnTo>
                    <a:pt x="8" y="13"/>
                  </a:lnTo>
                  <a:lnTo>
                    <a:pt x="9" y="16"/>
                  </a:lnTo>
                  <a:close/>
                </a:path>
              </a:pathLst>
            </a:custGeom>
            <a:noFill/>
            <a:ln w="51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2" name="Freeform 6931"/>
            <p:cNvSpPr>
              <a:spLocks/>
            </p:cNvSpPr>
            <p:nvPr/>
          </p:nvSpPr>
          <p:spPr bwMode="auto">
            <a:xfrm>
              <a:off x="5246" y="3276"/>
              <a:ext cx="108" cy="218"/>
            </a:xfrm>
            <a:custGeom>
              <a:avLst/>
              <a:gdLst>
                <a:gd name="T0" fmla="*/ 14 w 108"/>
                <a:gd name="T1" fmla="*/ 3495 h 218"/>
                <a:gd name="T2" fmla="*/ 0 w 108"/>
                <a:gd name="T3" fmla="*/ 3495 h 218"/>
                <a:gd name="T4" fmla="*/ 3 w 108"/>
                <a:gd name="T5" fmla="*/ 3463 h 218"/>
                <a:gd name="T6" fmla="*/ 74 w 108"/>
                <a:gd name="T7" fmla="*/ 3423 h 218"/>
                <a:gd name="T8" fmla="*/ 74 w 108"/>
                <a:gd name="T9" fmla="*/ 3277 h 218"/>
                <a:gd name="T10" fmla="*/ 107 w 108"/>
                <a:gd name="T11" fmla="*/ 3277 h 218"/>
                <a:gd name="T12" fmla="*/ 107 w 108"/>
                <a:gd name="T13" fmla="*/ 3291 h 218"/>
                <a:gd name="T14" fmla="*/ 88 w 108"/>
                <a:gd name="T15" fmla="*/ 3291 h 218"/>
                <a:gd name="T16" fmla="*/ 88 w 108"/>
                <a:gd name="T17" fmla="*/ 3431 h 218"/>
                <a:gd name="T18" fmla="*/ 16 w 108"/>
                <a:gd name="T19" fmla="*/ 3472 h 218"/>
                <a:gd name="T20" fmla="*/ 16 w 108"/>
                <a:gd name="T21" fmla="*/ 3477 h 218"/>
                <a:gd name="T22" fmla="*/ 14 w 108"/>
                <a:gd name="T23" fmla="*/ 3495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218">
                  <a:moveTo>
                    <a:pt x="14" y="218"/>
                  </a:moveTo>
                  <a:lnTo>
                    <a:pt x="0" y="218"/>
                  </a:lnTo>
                  <a:lnTo>
                    <a:pt x="3" y="186"/>
                  </a:lnTo>
                  <a:lnTo>
                    <a:pt x="74" y="146"/>
                  </a:lnTo>
                  <a:lnTo>
                    <a:pt x="74" y="0"/>
                  </a:lnTo>
                  <a:lnTo>
                    <a:pt x="107" y="0"/>
                  </a:lnTo>
                  <a:lnTo>
                    <a:pt x="107" y="14"/>
                  </a:lnTo>
                  <a:lnTo>
                    <a:pt x="88" y="14"/>
                  </a:lnTo>
                  <a:lnTo>
                    <a:pt x="88" y="154"/>
                  </a:lnTo>
                  <a:lnTo>
                    <a:pt x="16" y="195"/>
                  </a:lnTo>
                  <a:lnTo>
                    <a:pt x="16" y="200"/>
                  </a:lnTo>
                  <a:lnTo>
                    <a:pt x="14" y="21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3" name="Freeform 6932"/>
            <p:cNvSpPr>
              <a:spLocks/>
            </p:cNvSpPr>
            <p:nvPr/>
          </p:nvSpPr>
          <p:spPr bwMode="auto">
            <a:xfrm>
              <a:off x="5246" y="3276"/>
              <a:ext cx="108" cy="218"/>
            </a:xfrm>
            <a:custGeom>
              <a:avLst/>
              <a:gdLst>
                <a:gd name="T0" fmla="*/ 107 w 108"/>
                <a:gd name="T1" fmla="*/ 3291 h 218"/>
                <a:gd name="T2" fmla="*/ 88 w 108"/>
                <a:gd name="T3" fmla="*/ 3291 h 218"/>
                <a:gd name="T4" fmla="*/ 88 w 108"/>
                <a:gd name="T5" fmla="*/ 3431 h 218"/>
                <a:gd name="T6" fmla="*/ 50 w 108"/>
                <a:gd name="T7" fmla="*/ 3453 h 218"/>
                <a:gd name="T8" fmla="*/ 30 w 108"/>
                <a:gd name="T9" fmla="*/ 3464 h 218"/>
                <a:gd name="T10" fmla="*/ 21 w 108"/>
                <a:gd name="T11" fmla="*/ 3469 h 218"/>
                <a:gd name="T12" fmla="*/ 16 w 108"/>
                <a:gd name="T13" fmla="*/ 3472 h 218"/>
                <a:gd name="T14" fmla="*/ 16 w 108"/>
                <a:gd name="T15" fmla="*/ 3477 h 218"/>
                <a:gd name="T16" fmla="*/ 14 w 108"/>
                <a:gd name="T17" fmla="*/ 3495 h 218"/>
                <a:gd name="T18" fmla="*/ 0 w 108"/>
                <a:gd name="T19" fmla="*/ 3495 h 218"/>
                <a:gd name="T20" fmla="*/ 3 w 108"/>
                <a:gd name="T21" fmla="*/ 3463 h 218"/>
                <a:gd name="T22" fmla="*/ 40 w 108"/>
                <a:gd name="T23" fmla="*/ 3442 h 218"/>
                <a:gd name="T24" fmla="*/ 60 w 108"/>
                <a:gd name="T25" fmla="*/ 3431 h 218"/>
                <a:gd name="T26" fmla="*/ 69 w 108"/>
                <a:gd name="T27" fmla="*/ 3426 h 218"/>
                <a:gd name="T28" fmla="*/ 74 w 108"/>
                <a:gd name="T29" fmla="*/ 3423 h 218"/>
                <a:gd name="T30" fmla="*/ 74 w 108"/>
                <a:gd name="T31" fmla="*/ 3277 h 218"/>
                <a:gd name="T32" fmla="*/ 107 w 108"/>
                <a:gd name="T33" fmla="*/ 3277 h 218"/>
                <a:gd name="T34" fmla="*/ 107 w 108"/>
                <a:gd name="T35" fmla="*/ 3291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8" h="218">
                  <a:moveTo>
                    <a:pt x="107" y="14"/>
                  </a:moveTo>
                  <a:lnTo>
                    <a:pt x="88" y="14"/>
                  </a:lnTo>
                  <a:lnTo>
                    <a:pt x="88" y="154"/>
                  </a:lnTo>
                  <a:lnTo>
                    <a:pt x="50" y="176"/>
                  </a:lnTo>
                  <a:lnTo>
                    <a:pt x="30" y="187"/>
                  </a:lnTo>
                  <a:lnTo>
                    <a:pt x="21" y="192"/>
                  </a:lnTo>
                  <a:lnTo>
                    <a:pt x="16" y="195"/>
                  </a:lnTo>
                  <a:lnTo>
                    <a:pt x="16" y="200"/>
                  </a:lnTo>
                  <a:lnTo>
                    <a:pt x="14" y="218"/>
                  </a:lnTo>
                  <a:lnTo>
                    <a:pt x="0" y="218"/>
                  </a:lnTo>
                  <a:lnTo>
                    <a:pt x="3" y="186"/>
                  </a:lnTo>
                  <a:lnTo>
                    <a:pt x="40" y="165"/>
                  </a:lnTo>
                  <a:lnTo>
                    <a:pt x="60" y="154"/>
                  </a:lnTo>
                  <a:lnTo>
                    <a:pt x="69" y="149"/>
                  </a:lnTo>
                  <a:lnTo>
                    <a:pt x="74" y="146"/>
                  </a:lnTo>
                  <a:lnTo>
                    <a:pt x="74" y="0"/>
                  </a:lnTo>
                  <a:lnTo>
                    <a:pt x="107" y="0"/>
                  </a:lnTo>
                  <a:lnTo>
                    <a:pt x="107" y="14"/>
                  </a:lnTo>
                  <a:close/>
                </a:path>
              </a:pathLst>
            </a:custGeom>
            <a:noFill/>
            <a:ln w="5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4" name="Freeform 6933"/>
            <p:cNvSpPr>
              <a:spLocks/>
            </p:cNvSpPr>
            <p:nvPr/>
          </p:nvSpPr>
          <p:spPr bwMode="auto">
            <a:xfrm>
              <a:off x="5115" y="3280"/>
              <a:ext cx="120" cy="214"/>
            </a:xfrm>
            <a:custGeom>
              <a:avLst/>
              <a:gdLst>
                <a:gd name="T0" fmla="*/ 119 w 120"/>
                <a:gd name="T1" fmla="*/ 3495 h 214"/>
                <a:gd name="T2" fmla="*/ 105 w 120"/>
                <a:gd name="T3" fmla="*/ 3495 h 214"/>
                <a:gd name="T4" fmla="*/ 102 w 120"/>
                <a:gd name="T5" fmla="*/ 3476 h 214"/>
                <a:gd name="T6" fmla="*/ 102 w 120"/>
                <a:gd name="T7" fmla="*/ 3471 h 214"/>
                <a:gd name="T8" fmla="*/ 0 w 120"/>
                <a:gd name="T9" fmla="*/ 3408 h 214"/>
                <a:gd name="T10" fmla="*/ 0 w 120"/>
                <a:gd name="T11" fmla="*/ 3281 h 214"/>
                <a:gd name="T12" fmla="*/ 14 w 120"/>
                <a:gd name="T13" fmla="*/ 3281 h 214"/>
                <a:gd name="T14" fmla="*/ 14 w 120"/>
                <a:gd name="T15" fmla="*/ 3400 h 214"/>
                <a:gd name="T16" fmla="*/ 116 w 120"/>
                <a:gd name="T17" fmla="*/ 3462 h 214"/>
                <a:gd name="T18" fmla="*/ 119 w 120"/>
                <a:gd name="T19" fmla="*/ 3495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214">
                  <a:moveTo>
                    <a:pt x="119" y="214"/>
                  </a:moveTo>
                  <a:lnTo>
                    <a:pt x="105" y="214"/>
                  </a:lnTo>
                  <a:lnTo>
                    <a:pt x="102" y="195"/>
                  </a:lnTo>
                  <a:lnTo>
                    <a:pt x="102" y="190"/>
                  </a:lnTo>
                  <a:lnTo>
                    <a:pt x="0" y="127"/>
                  </a:lnTo>
                  <a:lnTo>
                    <a:pt x="0" y="0"/>
                  </a:lnTo>
                  <a:lnTo>
                    <a:pt x="14" y="0"/>
                  </a:lnTo>
                  <a:lnTo>
                    <a:pt x="14" y="119"/>
                  </a:lnTo>
                  <a:lnTo>
                    <a:pt x="116" y="181"/>
                  </a:lnTo>
                  <a:lnTo>
                    <a:pt x="119" y="214"/>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5" name="Freeform 6934"/>
            <p:cNvSpPr>
              <a:spLocks/>
            </p:cNvSpPr>
            <p:nvPr/>
          </p:nvSpPr>
          <p:spPr bwMode="auto">
            <a:xfrm>
              <a:off x="5115" y="3280"/>
              <a:ext cx="120" cy="214"/>
            </a:xfrm>
            <a:custGeom>
              <a:avLst/>
              <a:gdLst>
                <a:gd name="T0" fmla="*/ 105 w 120"/>
                <a:gd name="T1" fmla="*/ 3495 h 214"/>
                <a:gd name="T2" fmla="*/ 102 w 120"/>
                <a:gd name="T3" fmla="*/ 3476 h 214"/>
                <a:gd name="T4" fmla="*/ 102 w 120"/>
                <a:gd name="T5" fmla="*/ 3471 h 214"/>
                <a:gd name="T6" fmla="*/ 84 w 120"/>
                <a:gd name="T7" fmla="*/ 3459 h 214"/>
                <a:gd name="T8" fmla="*/ 49 w 120"/>
                <a:gd name="T9" fmla="*/ 3438 h 214"/>
                <a:gd name="T10" fmla="*/ 15 w 120"/>
                <a:gd name="T11" fmla="*/ 3417 h 214"/>
                <a:gd name="T12" fmla="*/ 0 w 120"/>
                <a:gd name="T13" fmla="*/ 3408 h 214"/>
                <a:gd name="T14" fmla="*/ 0 w 120"/>
                <a:gd name="T15" fmla="*/ 3281 h 214"/>
                <a:gd name="T16" fmla="*/ 14 w 120"/>
                <a:gd name="T17" fmla="*/ 3281 h 214"/>
                <a:gd name="T18" fmla="*/ 14 w 120"/>
                <a:gd name="T19" fmla="*/ 3400 h 214"/>
                <a:gd name="T20" fmla="*/ 33 w 120"/>
                <a:gd name="T21" fmla="*/ 3411 h 214"/>
                <a:gd name="T22" fmla="*/ 67 w 120"/>
                <a:gd name="T23" fmla="*/ 3432 h 214"/>
                <a:gd name="T24" fmla="*/ 101 w 120"/>
                <a:gd name="T25" fmla="*/ 3453 h 214"/>
                <a:gd name="T26" fmla="*/ 116 w 120"/>
                <a:gd name="T27" fmla="*/ 3462 h 214"/>
                <a:gd name="T28" fmla="*/ 119 w 120"/>
                <a:gd name="T29" fmla="*/ 3495 h 214"/>
                <a:gd name="T30" fmla="*/ 105 w 120"/>
                <a:gd name="T31" fmla="*/ 3495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214">
                  <a:moveTo>
                    <a:pt x="105" y="214"/>
                  </a:moveTo>
                  <a:lnTo>
                    <a:pt x="102" y="195"/>
                  </a:lnTo>
                  <a:lnTo>
                    <a:pt x="102" y="190"/>
                  </a:lnTo>
                  <a:lnTo>
                    <a:pt x="84" y="178"/>
                  </a:lnTo>
                  <a:lnTo>
                    <a:pt x="49" y="157"/>
                  </a:lnTo>
                  <a:lnTo>
                    <a:pt x="15" y="136"/>
                  </a:lnTo>
                  <a:lnTo>
                    <a:pt x="0" y="127"/>
                  </a:lnTo>
                  <a:lnTo>
                    <a:pt x="0" y="0"/>
                  </a:lnTo>
                  <a:lnTo>
                    <a:pt x="14" y="0"/>
                  </a:lnTo>
                  <a:lnTo>
                    <a:pt x="14" y="119"/>
                  </a:lnTo>
                  <a:lnTo>
                    <a:pt x="33" y="130"/>
                  </a:lnTo>
                  <a:lnTo>
                    <a:pt x="67" y="151"/>
                  </a:lnTo>
                  <a:lnTo>
                    <a:pt x="101" y="172"/>
                  </a:lnTo>
                  <a:lnTo>
                    <a:pt x="116" y="181"/>
                  </a:lnTo>
                  <a:lnTo>
                    <a:pt x="119" y="214"/>
                  </a:lnTo>
                  <a:lnTo>
                    <a:pt x="105" y="214"/>
                  </a:lnTo>
                  <a:close/>
                </a:path>
              </a:pathLst>
            </a:custGeom>
            <a:noFill/>
            <a:ln w="5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6" name="AutoShape 6935"/>
            <p:cNvSpPr>
              <a:spLocks/>
            </p:cNvSpPr>
            <p:nvPr/>
          </p:nvSpPr>
          <p:spPr bwMode="auto">
            <a:xfrm>
              <a:off x="5210" y="3005"/>
              <a:ext cx="61" cy="22"/>
            </a:xfrm>
            <a:custGeom>
              <a:avLst/>
              <a:gdLst>
                <a:gd name="T0" fmla="*/ 6 w 61"/>
                <a:gd name="T1" fmla="*/ 3027 h 22"/>
                <a:gd name="T2" fmla="*/ 0 w 61"/>
                <a:gd name="T3" fmla="*/ 3027 h 22"/>
                <a:gd name="T4" fmla="*/ 4 w 61"/>
                <a:gd name="T5" fmla="*/ 3006 h 22"/>
                <a:gd name="T6" fmla="*/ 56 w 61"/>
                <a:gd name="T7" fmla="*/ 3006 h 22"/>
                <a:gd name="T8" fmla="*/ 57 w 61"/>
                <a:gd name="T9" fmla="*/ 3012 h 22"/>
                <a:gd name="T10" fmla="*/ 9 w 61"/>
                <a:gd name="T11" fmla="*/ 3012 h 22"/>
                <a:gd name="T12" fmla="*/ 6 w 61"/>
                <a:gd name="T13" fmla="*/ 3027 h 22"/>
                <a:gd name="T14" fmla="*/ 60 w 61"/>
                <a:gd name="T15" fmla="*/ 3027 h 22"/>
                <a:gd name="T16" fmla="*/ 54 w 61"/>
                <a:gd name="T17" fmla="*/ 3027 h 22"/>
                <a:gd name="T18" fmla="*/ 51 w 61"/>
                <a:gd name="T19" fmla="*/ 3012 h 22"/>
                <a:gd name="T20" fmla="*/ 57 w 61"/>
                <a:gd name="T21" fmla="*/ 3012 h 22"/>
                <a:gd name="T22" fmla="*/ 60 w 61"/>
                <a:gd name="T23" fmla="*/ 302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 h="22">
                  <a:moveTo>
                    <a:pt x="6" y="21"/>
                  </a:moveTo>
                  <a:lnTo>
                    <a:pt x="0" y="21"/>
                  </a:lnTo>
                  <a:lnTo>
                    <a:pt x="4" y="0"/>
                  </a:lnTo>
                  <a:lnTo>
                    <a:pt x="56" y="0"/>
                  </a:lnTo>
                  <a:lnTo>
                    <a:pt x="57" y="6"/>
                  </a:lnTo>
                  <a:lnTo>
                    <a:pt x="9" y="6"/>
                  </a:lnTo>
                  <a:lnTo>
                    <a:pt x="6" y="21"/>
                  </a:lnTo>
                  <a:close/>
                  <a:moveTo>
                    <a:pt x="60" y="21"/>
                  </a:moveTo>
                  <a:lnTo>
                    <a:pt x="54" y="21"/>
                  </a:lnTo>
                  <a:lnTo>
                    <a:pt x="51" y="6"/>
                  </a:lnTo>
                  <a:lnTo>
                    <a:pt x="57" y="6"/>
                  </a:lnTo>
                  <a:lnTo>
                    <a:pt x="60" y="2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Freeform 6936"/>
            <p:cNvSpPr>
              <a:spLocks/>
            </p:cNvSpPr>
            <p:nvPr/>
          </p:nvSpPr>
          <p:spPr bwMode="auto">
            <a:xfrm>
              <a:off x="5210" y="3005"/>
              <a:ext cx="61" cy="22"/>
            </a:xfrm>
            <a:custGeom>
              <a:avLst/>
              <a:gdLst>
                <a:gd name="T0" fmla="*/ 51 w 61"/>
                <a:gd name="T1" fmla="*/ 3012 h 22"/>
                <a:gd name="T2" fmla="*/ 9 w 61"/>
                <a:gd name="T3" fmla="*/ 3012 h 22"/>
                <a:gd name="T4" fmla="*/ 8 w 61"/>
                <a:gd name="T5" fmla="*/ 3014 h 22"/>
                <a:gd name="T6" fmla="*/ 6 w 61"/>
                <a:gd name="T7" fmla="*/ 3023 h 22"/>
                <a:gd name="T8" fmla="*/ 6 w 61"/>
                <a:gd name="T9" fmla="*/ 3027 h 22"/>
                <a:gd name="T10" fmla="*/ 0 w 61"/>
                <a:gd name="T11" fmla="*/ 3027 h 22"/>
                <a:gd name="T12" fmla="*/ 3 w 61"/>
                <a:gd name="T13" fmla="*/ 3008 h 22"/>
                <a:gd name="T14" fmla="*/ 4 w 61"/>
                <a:gd name="T15" fmla="*/ 3006 h 22"/>
                <a:gd name="T16" fmla="*/ 56 w 61"/>
                <a:gd name="T17" fmla="*/ 3006 h 22"/>
                <a:gd name="T18" fmla="*/ 60 w 61"/>
                <a:gd name="T19" fmla="*/ 3027 h 22"/>
                <a:gd name="T20" fmla="*/ 54 w 61"/>
                <a:gd name="T21" fmla="*/ 3027 h 22"/>
                <a:gd name="T22" fmla="*/ 53 w 61"/>
                <a:gd name="T23" fmla="*/ 3023 h 22"/>
                <a:gd name="T24" fmla="*/ 52 w 61"/>
                <a:gd name="T25" fmla="*/ 3014 h 22"/>
                <a:gd name="T26" fmla="*/ 51 w 61"/>
                <a:gd name="T27" fmla="*/ 3012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22">
                  <a:moveTo>
                    <a:pt x="51" y="6"/>
                  </a:moveTo>
                  <a:lnTo>
                    <a:pt x="9" y="6"/>
                  </a:lnTo>
                  <a:lnTo>
                    <a:pt x="8" y="8"/>
                  </a:lnTo>
                  <a:lnTo>
                    <a:pt x="6" y="17"/>
                  </a:lnTo>
                  <a:lnTo>
                    <a:pt x="6" y="21"/>
                  </a:lnTo>
                  <a:lnTo>
                    <a:pt x="0" y="21"/>
                  </a:lnTo>
                  <a:lnTo>
                    <a:pt x="3" y="2"/>
                  </a:lnTo>
                  <a:lnTo>
                    <a:pt x="4" y="0"/>
                  </a:lnTo>
                  <a:lnTo>
                    <a:pt x="56" y="0"/>
                  </a:lnTo>
                  <a:lnTo>
                    <a:pt x="60" y="21"/>
                  </a:lnTo>
                  <a:lnTo>
                    <a:pt x="54" y="21"/>
                  </a:lnTo>
                  <a:lnTo>
                    <a:pt x="53" y="17"/>
                  </a:lnTo>
                  <a:lnTo>
                    <a:pt x="52" y="8"/>
                  </a:lnTo>
                  <a:lnTo>
                    <a:pt x="51" y="6"/>
                  </a:lnTo>
                  <a:close/>
                </a:path>
              </a:pathLst>
            </a:custGeom>
            <a:noFill/>
            <a:ln w="51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8" name="Freeform 6937"/>
            <p:cNvSpPr>
              <a:spLocks/>
            </p:cNvSpPr>
            <p:nvPr/>
          </p:nvSpPr>
          <p:spPr bwMode="auto">
            <a:xfrm>
              <a:off x="5115" y="3013"/>
              <a:ext cx="120" cy="215"/>
            </a:xfrm>
            <a:custGeom>
              <a:avLst/>
              <a:gdLst>
                <a:gd name="T0" fmla="*/ 14 w 120"/>
                <a:gd name="T1" fmla="*/ 3228 h 215"/>
                <a:gd name="T2" fmla="*/ 0 w 120"/>
                <a:gd name="T3" fmla="*/ 3228 h 215"/>
                <a:gd name="T4" fmla="*/ 0 w 120"/>
                <a:gd name="T5" fmla="*/ 3101 h 215"/>
                <a:gd name="T6" fmla="*/ 102 w 120"/>
                <a:gd name="T7" fmla="*/ 3038 h 215"/>
                <a:gd name="T8" fmla="*/ 102 w 120"/>
                <a:gd name="T9" fmla="*/ 3032 h 215"/>
                <a:gd name="T10" fmla="*/ 105 w 120"/>
                <a:gd name="T11" fmla="*/ 3014 h 215"/>
                <a:gd name="T12" fmla="*/ 119 w 120"/>
                <a:gd name="T13" fmla="*/ 3014 h 215"/>
                <a:gd name="T14" fmla="*/ 116 w 120"/>
                <a:gd name="T15" fmla="*/ 3046 h 215"/>
                <a:gd name="T16" fmla="*/ 14 w 120"/>
                <a:gd name="T17" fmla="*/ 3109 h 215"/>
                <a:gd name="T18" fmla="*/ 14 w 120"/>
                <a:gd name="T19" fmla="*/ 3228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215">
                  <a:moveTo>
                    <a:pt x="14" y="214"/>
                  </a:moveTo>
                  <a:lnTo>
                    <a:pt x="0" y="214"/>
                  </a:lnTo>
                  <a:lnTo>
                    <a:pt x="0" y="87"/>
                  </a:lnTo>
                  <a:lnTo>
                    <a:pt x="102" y="24"/>
                  </a:lnTo>
                  <a:lnTo>
                    <a:pt x="102" y="18"/>
                  </a:lnTo>
                  <a:lnTo>
                    <a:pt x="105" y="0"/>
                  </a:lnTo>
                  <a:lnTo>
                    <a:pt x="119" y="0"/>
                  </a:lnTo>
                  <a:lnTo>
                    <a:pt x="116" y="32"/>
                  </a:lnTo>
                  <a:lnTo>
                    <a:pt x="14" y="95"/>
                  </a:lnTo>
                  <a:lnTo>
                    <a:pt x="14" y="214"/>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9" name="Freeform 6938"/>
            <p:cNvSpPr>
              <a:spLocks/>
            </p:cNvSpPr>
            <p:nvPr/>
          </p:nvSpPr>
          <p:spPr bwMode="auto">
            <a:xfrm>
              <a:off x="5115" y="3013"/>
              <a:ext cx="120" cy="215"/>
            </a:xfrm>
            <a:custGeom>
              <a:avLst/>
              <a:gdLst>
                <a:gd name="T0" fmla="*/ 105 w 120"/>
                <a:gd name="T1" fmla="*/ 3014 h 215"/>
                <a:gd name="T2" fmla="*/ 102 w 120"/>
                <a:gd name="T3" fmla="*/ 3032 h 215"/>
                <a:gd name="T4" fmla="*/ 102 w 120"/>
                <a:gd name="T5" fmla="*/ 3038 h 215"/>
                <a:gd name="T6" fmla="*/ 84 w 120"/>
                <a:gd name="T7" fmla="*/ 3049 h 215"/>
                <a:gd name="T8" fmla="*/ 49 w 120"/>
                <a:gd name="T9" fmla="*/ 3071 h 215"/>
                <a:gd name="T10" fmla="*/ 15 w 120"/>
                <a:gd name="T11" fmla="*/ 3091 h 215"/>
                <a:gd name="T12" fmla="*/ 0 w 120"/>
                <a:gd name="T13" fmla="*/ 3101 h 215"/>
                <a:gd name="T14" fmla="*/ 0 w 120"/>
                <a:gd name="T15" fmla="*/ 3228 h 215"/>
                <a:gd name="T16" fmla="*/ 14 w 120"/>
                <a:gd name="T17" fmla="*/ 3228 h 215"/>
                <a:gd name="T18" fmla="*/ 14 w 120"/>
                <a:gd name="T19" fmla="*/ 3109 h 215"/>
                <a:gd name="T20" fmla="*/ 33 w 120"/>
                <a:gd name="T21" fmla="*/ 3097 h 215"/>
                <a:gd name="T22" fmla="*/ 67 w 120"/>
                <a:gd name="T23" fmla="*/ 3076 h 215"/>
                <a:gd name="T24" fmla="*/ 101 w 120"/>
                <a:gd name="T25" fmla="*/ 3056 h 215"/>
                <a:gd name="T26" fmla="*/ 116 w 120"/>
                <a:gd name="T27" fmla="*/ 3046 h 215"/>
                <a:gd name="T28" fmla="*/ 119 w 120"/>
                <a:gd name="T29" fmla="*/ 3014 h 215"/>
                <a:gd name="T30" fmla="*/ 105 w 120"/>
                <a:gd name="T31" fmla="*/ 3014 h 2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215">
                  <a:moveTo>
                    <a:pt x="105" y="0"/>
                  </a:moveTo>
                  <a:lnTo>
                    <a:pt x="102" y="18"/>
                  </a:lnTo>
                  <a:lnTo>
                    <a:pt x="102" y="24"/>
                  </a:lnTo>
                  <a:lnTo>
                    <a:pt x="84" y="35"/>
                  </a:lnTo>
                  <a:lnTo>
                    <a:pt x="49" y="57"/>
                  </a:lnTo>
                  <a:lnTo>
                    <a:pt x="15" y="77"/>
                  </a:lnTo>
                  <a:lnTo>
                    <a:pt x="0" y="87"/>
                  </a:lnTo>
                  <a:lnTo>
                    <a:pt x="0" y="214"/>
                  </a:lnTo>
                  <a:lnTo>
                    <a:pt x="14" y="214"/>
                  </a:lnTo>
                  <a:lnTo>
                    <a:pt x="14" y="95"/>
                  </a:lnTo>
                  <a:lnTo>
                    <a:pt x="33" y="83"/>
                  </a:lnTo>
                  <a:lnTo>
                    <a:pt x="67" y="62"/>
                  </a:lnTo>
                  <a:lnTo>
                    <a:pt x="101" y="42"/>
                  </a:lnTo>
                  <a:lnTo>
                    <a:pt x="116" y="32"/>
                  </a:lnTo>
                  <a:lnTo>
                    <a:pt x="119" y="0"/>
                  </a:lnTo>
                  <a:lnTo>
                    <a:pt x="105" y="0"/>
                  </a:lnTo>
                  <a:close/>
                </a:path>
              </a:pathLst>
            </a:custGeom>
            <a:noFill/>
            <a:ln w="5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0" name="AutoShape 6939"/>
            <p:cNvSpPr>
              <a:spLocks/>
            </p:cNvSpPr>
            <p:nvPr/>
          </p:nvSpPr>
          <p:spPr bwMode="auto">
            <a:xfrm>
              <a:off x="5138" y="3290"/>
              <a:ext cx="88" cy="100"/>
            </a:xfrm>
            <a:custGeom>
              <a:avLst/>
              <a:gdLst>
                <a:gd name="T0" fmla="*/ 24 w 88"/>
                <a:gd name="T1" fmla="*/ 3371 h 100"/>
                <a:gd name="T2" fmla="*/ 18 w 88"/>
                <a:gd name="T3" fmla="*/ 3366 h 100"/>
                <a:gd name="T4" fmla="*/ 5 w 88"/>
                <a:gd name="T5" fmla="*/ 3366 h 100"/>
                <a:gd name="T6" fmla="*/ 0 w 88"/>
                <a:gd name="T7" fmla="*/ 3371 h 100"/>
                <a:gd name="T8" fmla="*/ 0 w 88"/>
                <a:gd name="T9" fmla="*/ 3384 h 100"/>
                <a:gd name="T10" fmla="*/ 5 w 88"/>
                <a:gd name="T11" fmla="*/ 3389 h 100"/>
                <a:gd name="T12" fmla="*/ 18 w 88"/>
                <a:gd name="T13" fmla="*/ 3389 h 100"/>
                <a:gd name="T14" fmla="*/ 24 w 88"/>
                <a:gd name="T15" fmla="*/ 3384 h 100"/>
                <a:gd name="T16" fmla="*/ 24 w 88"/>
                <a:gd name="T17" fmla="*/ 3371 h 100"/>
                <a:gd name="T18" fmla="*/ 45 w 88"/>
                <a:gd name="T19" fmla="*/ 3346 h 100"/>
                <a:gd name="T20" fmla="*/ 40 w 88"/>
                <a:gd name="T21" fmla="*/ 3341 h 100"/>
                <a:gd name="T22" fmla="*/ 27 w 88"/>
                <a:gd name="T23" fmla="*/ 3341 h 100"/>
                <a:gd name="T24" fmla="*/ 22 w 88"/>
                <a:gd name="T25" fmla="*/ 3346 h 100"/>
                <a:gd name="T26" fmla="*/ 22 w 88"/>
                <a:gd name="T27" fmla="*/ 3359 h 100"/>
                <a:gd name="T28" fmla="*/ 27 w 88"/>
                <a:gd name="T29" fmla="*/ 3364 h 100"/>
                <a:gd name="T30" fmla="*/ 40 w 88"/>
                <a:gd name="T31" fmla="*/ 3364 h 100"/>
                <a:gd name="T32" fmla="*/ 45 w 88"/>
                <a:gd name="T33" fmla="*/ 3359 h 100"/>
                <a:gd name="T34" fmla="*/ 45 w 88"/>
                <a:gd name="T35" fmla="*/ 3346 h 100"/>
                <a:gd name="T36" fmla="*/ 66 w 88"/>
                <a:gd name="T37" fmla="*/ 3321 h 100"/>
                <a:gd name="T38" fmla="*/ 61 w 88"/>
                <a:gd name="T39" fmla="*/ 3316 h 100"/>
                <a:gd name="T40" fmla="*/ 48 w 88"/>
                <a:gd name="T41" fmla="*/ 3316 h 100"/>
                <a:gd name="T42" fmla="*/ 43 w 88"/>
                <a:gd name="T43" fmla="*/ 3321 h 100"/>
                <a:gd name="T44" fmla="*/ 43 w 88"/>
                <a:gd name="T45" fmla="*/ 3334 h 100"/>
                <a:gd name="T46" fmla="*/ 48 w 88"/>
                <a:gd name="T47" fmla="*/ 3339 h 100"/>
                <a:gd name="T48" fmla="*/ 61 w 88"/>
                <a:gd name="T49" fmla="*/ 3339 h 100"/>
                <a:gd name="T50" fmla="*/ 66 w 88"/>
                <a:gd name="T51" fmla="*/ 3334 h 100"/>
                <a:gd name="T52" fmla="*/ 66 w 88"/>
                <a:gd name="T53" fmla="*/ 3321 h 100"/>
                <a:gd name="T54" fmla="*/ 88 w 88"/>
                <a:gd name="T55" fmla="*/ 3295 h 100"/>
                <a:gd name="T56" fmla="*/ 82 w 88"/>
                <a:gd name="T57" fmla="*/ 3290 h 100"/>
                <a:gd name="T58" fmla="*/ 70 w 88"/>
                <a:gd name="T59" fmla="*/ 3290 h 100"/>
                <a:gd name="T60" fmla="*/ 64 w 88"/>
                <a:gd name="T61" fmla="*/ 3295 h 100"/>
                <a:gd name="T62" fmla="*/ 64 w 88"/>
                <a:gd name="T63" fmla="*/ 3308 h 100"/>
                <a:gd name="T64" fmla="*/ 70 w 88"/>
                <a:gd name="T65" fmla="*/ 3314 h 100"/>
                <a:gd name="T66" fmla="*/ 82 w 88"/>
                <a:gd name="T67" fmla="*/ 3314 h 100"/>
                <a:gd name="T68" fmla="*/ 88 w 88"/>
                <a:gd name="T69" fmla="*/ 3308 h 100"/>
                <a:gd name="T70" fmla="*/ 88 w 88"/>
                <a:gd name="T71" fmla="*/ 3295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8" h="100">
                  <a:moveTo>
                    <a:pt x="24" y="81"/>
                  </a:moveTo>
                  <a:lnTo>
                    <a:pt x="18" y="76"/>
                  </a:lnTo>
                  <a:lnTo>
                    <a:pt x="5" y="76"/>
                  </a:lnTo>
                  <a:lnTo>
                    <a:pt x="0" y="81"/>
                  </a:lnTo>
                  <a:lnTo>
                    <a:pt x="0" y="94"/>
                  </a:lnTo>
                  <a:lnTo>
                    <a:pt x="5" y="99"/>
                  </a:lnTo>
                  <a:lnTo>
                    <a:pt x="18" y="99"/>
                  </a:lnTo>
                  <a:lnTo>
                    <a:pt x="24" y="94"/>
                  </a:lnTo>
                  <a:lnTo>
                    <a:pt x="24" y="81"/>
                  </a:lnTo>
                  <a:moveTo>
                    <a:pt x="45" y="56"/>
                  </a:moveTo>
                  <a:lnTo>
                    <a:pt x="40" y="51"/>
                  </a:lnTo>
                  <a:lnTo>
                    <a:pt x="27" y="51"/>
                  </a:lnTo>
                  <a:lnTo>
                    <a:pt x="22" y="56"/>
                  </a:lnTo>
                  <a:lnTo>
                    <a:pt x="22" y="69"/>
                  </a:lnTo>
                  <a:lnTo>
                    <a:pt x="27" y="74"/>
                  </a:lnTo>
                  <a:lnTo>
                    <a:pt x="40" y="74"/>
                  </a:lnTo>
                  <a:lnTo>
                    <a:pt x="45" y="69"/>
                  </a:lnTo>
                  <a:lnTo>
                    <a:pt x="45" y="56"/>
                  </a:lnTo>
                  <a:moveTo>
                    <a:pt x="66" y="31"/>
                  </a:moveTo>
                  <a:lnTo>
                    <a:pt x="61" y="26"/>
                  </a:lnTo>
                  <a:lnTo>
                    <a:pt x="48" y="26"/>
                  </a:lnTo>
                  <a:lnTo>
                    <a:pt x="43" y="31"/>
                  </a:lnTo>
                  <a:lnTo>
                    <a:pt x="43" y="44"/>
                  </a:lnTo>
                  <a:lnTo>
                    <a:pt x="48" y="49"/>
                  </a:lnTo>
                  <a:lnTo>
                    <a:pt x="61" y="49"/>
                  </a:lnTo>
                  <a:lnTo>
                    <a:pt x="66" y="44"/>
                  </a:lnTo>
                  <a:lnTo>
                    <a:pt x="66" y="31"/>
                  </a:lnTo>
                  <a:moveTo>
                    <a:pt x="88" y="5"/>
                  </a:moveTo>
                  <a:lnTo>
                    <a:pt x="82" y="0"/>
                  </a:lnTo>
                  <a:lnTo>
                    <a:pt x="70" y="0"/>
                  </a:lnTo>
                  <a:lnTo>
                    <a:pt x="64" y="5"/>
                  </a:lnTo>
                  <a:lnTo>
                    <a:pt x="64" y="18"/>
                  </a:lnTo>
                  <a:lnTo>
                    <a:pt x="70" y="24"/>
                  </a:lnTo>
                  <a:lnTo>
                    <a:pt x="82" y="24"/>
                  </a:lnTo>
                  <a:lnTo>
                    <a:pt x="88" y="18"/>
                  </a:lnTo>
                  <a:lnTo>
                    <a:pt x="88" y="5"/>
                  </a:lnTo>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1" name="Freeform 6940"/>
            <p:cNvSpPr>
              <a:spLocks/>
            </p:cNvSpPr>
            <p:nvPr/>
          </p:nvSpPr>
          <p:spPr bwMode="auto">
            <a:xfrm>
              <a:off x="5246" y="3013"/>
              <a:ext cx="108" cy="218"/>
            </a:xfrm>
            <a:custGeom>
              <a:avLst/>
              <a:gdLst>
                <a:gd name="T0" fmla="*/ 107 w 108"/>
                <a:gd name="T1" fmla="*/ 3232 h 218"/>
                <a:gd name="T2" fmla="*/ 74 w 108"/>
                <a:gd name="T3" fmla="*/ 3232 h 218"/>
                <a:gd name="T4" fmla="*/ 74 w 108"/>
                <a:gd name="T5" fmla="*/ 3086 h 218"/>
                <a:gd name="T6" fmla="*/ 3 w 108"/>
                <a:gd name="T7" fmla="*/ 3046 h 218"/>
                <a:gd name="T8" fmla="*/ 0 w 108"/>
                <a:gd name="T9" fmla="*/ 3014 h 218"/>
                <a:gd name="T10" fmla="*/ 14 w 108"/>
                <a:gd name="T11" fmla="*/ 3014 h 218"/>
                <a:gd name="T12" fmla="*/ 16 w 108"/>
                <a:gd name="T13" fmla="*/ 3031 h 218"/>
                <a:gd name="T14" fmla="*/ 16 w 108"/>
                <a:gd name="T15" fmla="*/ 3037 h 218"/>
                <a:gd name="T16" fmla="*/ 88 w 108"/>
                <a:gd name="T17" fmla="*/ 3077 h 218"/>
                <a:gd name="T18" fmla="*/ 88 w 108"/>
                <a:gd name="T19" fmla="*/ 3217 h 218"/>
                <a:gd name="T20" fmla="*/ 107 w 108"/>
                <a:gd name="T21" fmla="*/ 3217 h 218"/>
                <a:gd name="T22" fmla="*/ 107 w 108"/>
                <a:gd name="T23" fmla="*/ 3232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218">
                  <a:moveTo>
                    <a:pt x="107" y="218"/>
                  </a:moveTo>
                  <a:lnTo>
                    <a:pt x="74" y="218"/>
                  </a:lnTo>
                  <a:lnTo>
                    <a:pt x="74" y="72"/>
                  </a:lnTo>
                  <a:lnTo>
                    <a:pt x="3" y="32"/>
                  </a:lnTo>
                  <a:lnTo>
                    <a:pt x="0" y="0"/>
                  </a:lnTo>
                  <a:lnTo>
                    <a:pt x="14" y="0"/>
                  </a:lnTo>
                  <a:lnTo>
                    <a:pt x="16" y="17"/>
                  </a:lnTo>
                  <a:lnTo>
                    <a:pt x="16" y="23"/>
                  </a:lnTo>
                  <a:lnTo>
                    <a:pt x="88" y="63"/>
                  </a:lnTo>
                  <a:lnTo>
                    <a:pt x="88" y="203"/>
                  </a:lnTo>
                  <a:lnTo>
                    <a:pt x="107" y="203"/>
                  </a:lnTo>
                  <a:lnTo>
                    <a:pt x="107" y="21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2" name="Freeform 6941"/>
            <p:cNvSpPr>
              <a:spLocks/>
            </p:cNvSpPr>
            <p:nvPr/>
          </p:nvSpPr>
          <p:spPr bwMode="auto">
            <a:xfrm>
              <a:off x="5246" y="3013"/>
              <a:ext cx="108" cy="218"/>
            </a:xfrm>
            <a:custGeom>
              <a:avLst/>
              <a:gdLst>
                <a:gd name="T0" fmla="*/ 107 w 108"/>
                <a:gd name="T1" fmla="*/ 3217 h 218"/>
                <a:gd name="T2" fmla="*/ 88 w 108"/>
                <a:gd name="T3" fmla="*/ 3217 h 218"/>
                <a:gd name="T4" fmla="*/ 88 w 108"/>
                <a:gd name="T5" fmla="*/ 3077 h 218"/>
                <a:gd name="T6" fmla="*/ 50 w 108"/>
                <a:gd name="T7" fmla="*/ 3056 h 218"/>
                <a:gd name="T8" fmla="*/ 30 w 108"/>
                <a:gd name="T9" fmla="*/ 3044 h 218"/>
                <a:gd name="T10" fmla="*/ 21 w 108"/>
                <a:gd name="T11" fmla="*/ 3039 h 218"/>
                <a:gd name="T12" fmla="*/ 16 w 108"/>
                <a:gd name="T13" fmla="*/ 3037 h 218"/>
                <a:gd name="T14" fmla="*/ 16 w 108"/>
                <a:gd name="T15" fmla="*/ 3031 h 218"/>
                <a:gd name="T16" fmla="*/ 14 w 108"/>
                <a:gd name="T17" fmla="*/ 3014 h 218"/>
                <a:gd name="T18" fmla="*/ 0 w 108"/>
                <a:gd name="T19" fmla="*/ 3014 h 218"/>
                <a:gd name="T20" fmla="*/ 3 w 108"/>
                <a:gd name="T21" fmla="*/ 3046 h 218"/>
                <a:gd name="T22" fmla="*/ 40 w 108"/>
                <a:gd name="T23" fmla="*/ 3067 h 218"/>
                <a:gd name="T24" fmla="*/ 60 w 108"/>
                <a:gd name="T25" fmla="*/ 3078 h 218"/>
                <a:gd name="T26" fmla="*/ 69 w 108"/>
                <a:gd name="T27" fmla="*/ 3083 h 218"/>
                <a:gd name="T28" fmla="*/ 74 w 108"/>
                <a:gd name="T29" fmla="*/ 3086 h 218"/>
                <a:gd name="T30" fmla="*/ 74 w 108"/>
                <a:gd name="T31" fmla="*/ 3232 h 218"/>
                <a:gd name="T32" fmla="*/ 107 w 108"/>
                <a:gd name="T33" fmla="*/ 3232 h 218"/>
                <a:gd name="T34" fmla="*/ 107 w 108"/>
                <a:gd name="T35" fmla="*/ 3217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8" h="218">
                  <a:moveTo>
                    <a:pt x="107" y="203"/>
                  </a:moveTo>
                  <a:lnTo>
                    <a:pt x="88" y="203"/>
                  </a:lnTo>
                  <a:lnTo>
                    <a:pt x="88" y="63"/>
                  </a:lnTo>
                  <a:lnTo>
                    <a:pt x="50" y="42"/>
                  </a:lnTo>
                  <a:lnTo>
                    <a:pt x="30" y="30"/>
                  </a:lnTo>
                  <a:lnTo>
                    <a:pt x="21" y="25"/>
                  </a:lnTo>
                  <a:lnTo>
                    <a:pt x="16" y="23"/>
                  </a:lnTo>
                  <a:lnTo>
                    <a:pt x="16" y="17"/>
                  </a:lnTo>
                  <a:lnTo>
                    <a:pt x="14" y="0"/>
                  </a:lnTo>
                  <a:lnTo>
                    <a:pt x="0" y="0"/>
                  </a:lnTo>
                  <a:lnTo>
                    <a:pt x="3" y="32"/>
                  </a:lnTo>
                  <a:lnTo>
                    <a:pt x="40" y="53"/>
                  </a:lnTo>
                  <a:lnTo>
                    <a:pt x="60" y="64"/>
                  </a:lnTo>
                  <a:lnTo>
                    <a:pt x="69" y="69"/>
                  </a:lnTo>
                  <a:lnTo>
                    <a:pt x="74" y="72"/>
                  </a:lnTo>
                  <a:lnTo>
                    <a:pt x="74" y="218"/>
                  </a:lnTo>
                  <a:lnTo>
                    <a:pt x="107" y="218"/>
                  </a:lnTo>
                  <a:lnTo>
                    <a:pt x="107" y="203"/>
                  </a:lnTo>
                  <a:close/>
                </a:path>
              </a:pathLst>
            </a:custGeom>
            <a:noFill/>
            <a:ln w="5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3" name="AutoShape 6942"/>
            <p:cNvSpPr>
              <a:spLocks/>
            </p:cNvSpPr>
            <p:nvPr/>
          </p:nvSpPr>
          <p:spPr bwMode="auto">
            <a:xfrm>
              <a:off x="5138" y="3119"/>
              <a:ext cx="88" cy="100"/>
            </a:xfrm>
            <a:custGeom>
              <a:avLst/>
              <a:gdLst>
                <a:gd name="T0" fmla="*/ 24 w 88"/>
                <a:gd name="T1" fmla="*/ 3124 h 100"/>
                <a:gd name="T2" fmla="*/ 18 w 88"/>
                <a:gd name="T3" fmla="*/ 3119 h 100"/>
                <a:gd name="T4" fmla="*/ 5 w 88"/>
                <a:gd name="T5" fmla="*/ 3119 h 100"/>
                <a:gd name="T6" fmla="*/ 0 w 88"/>
                <a:gd name="T7" fmla="*/ 3124 h 100"/>
                <a:gd name="T8" fmla="*/ 0 w 88"/>
                <a:gd name="T9" fmla="*/ 3137 h 100"/>
                <a:gd name="T10" fmla="*/ 5 w 88"/>
                <a:gd name="T11" fmla="*/ 3142 h 100"/>
                <a:gd name="T12" fmla="*/ 18 w 88"/>
                <a:gd name="T13" fmla="*/ 3142 h 100"/>
                <a:gd name="T14" fmla="*/ 24 w 88"/>
                <a:gd name="T15" fmla="*/ 3137 h 100"/>
                <a:gd name="T16" fmla="*/ 24 w 88"/>
                <a:gd name="T17" fmla="*/ 3124 h 100"/>
                <a:gd name="T18" fmla="*/ 45 w 88"/>
                <a:gd name="T19" fmla="*/ 3150 h 100"/>
                <a:gd name="T20" fmla="*/ 40 w 88"/>
                <a:gd name="T21" fmla="*/ 3144 h 100"/>
                <a:gd name="T22" fmla="*/ 27 w 88"/>
                <a:gd name="T23" fmla="*/ 3144 h 100"/>
                <a:gd name="T24" fmla="*/ 22 w 88"/>
                <a:gd name="T25" fmla="*/ 3150 h 100"/>
                <a:gd name="T26" fmla="*/ 22 w 88"/>
                <a:gd name="T27" fmla="*/ 3162 h 100"/>
                <a:gd name="T28" fmla="*/ 27 w 88"/>
                <a:gd name="T29" fmla="*/ 3168 h 100"/>
                <a:gd name="T30" fmla="*/ 40 w 88"/>
                <a:gd name="T31" fmla="*/ 3168 h 100"/>
                <a:gd name="T32" fmla="*/ 45 w 88"/>
                <a:gd name="T33" fmla="*/ 3162 h 100"/>
                <a:gd name="T34" fmla="*/ 45 w 88"/>
                <a:gd name="T35" fmla="*/ 3150 h 100"/>
                <a:gd name="T36" fmla="*/ 66 w 88"/>
                <a:gd name="T37" fmla="*/ 3175 h 100"/>
                <a:gd name="T38" fmla="*/ 61 w 88"/>
                <a:gd name="T39" fmla="*/ 3170 h 100"/>
                <a:gd name="T40" fmla="*/ 48 w 88"/>
                <a:gd name="T41" fmla="*/ 3170 h 100"/>
                <a:gd name="T42" fmla="*/ 43 w 88"/>
                <a:gd name="T43" fmla="*/ 3175 h 100"/>
                <a:gd name="T44" fmla="*/ 43 w 88"/>
                <a:gd name="T45" fmla="*/ 3188 h 100"/>
                <a:gd name="T46" fmla="*/ 48 w 88"/>
                <a:gd name="T47" fmla="*/ 3193 h 100"/>
                <a:gd name="T48" fmla="*/ 61 w 88"/>
                <a:gd name="T49" fmla="*/ 3193 h 100"/>
                <a:gd name="T50" fmla="*/ 66 w 88"/>
                <a:gd name="T51" fmla="*/ 3188 h 100"/>
                <a:gd name="T52" fmla="*/ 66 w 88"/>
                <a:gd name="T53" fmla="*/ 3175 h 100"/>
                <a:gd name="T54" fmla="*/ 88 w 88"/>
                <a:gd name="T55" fmla="*/ 3200 h 100"/>
                <a:gd name="T56" fmla="*/ 82 w 88"/>
                <a:gd name="T57" fmla="*/ 3195 h 100"/>
                <a:gd name="T58" fmla="*/ 70 w 88"/>
                <a:gd name="T59" fmla="*/ 3195 h 100"/>
                <a:gd name="T60" fmla="*/ 64 w 88"/>
                <a:gd name="T61" fmla="*/ 3200 h 100"/>
                <a:gd name="T62" fmla="*/ 64 w 88"/>
                <a:gd name="T63" fmla="*/ 3213 h 100"/>
                <a:gd name="T64" fmla="*/ 70 w 88"/>
                <a:gd name="T65" fmla="*/ 3218 h 100"/>
                <a:gd name="T66" fmla="*/ 82 w 88"/>
                <a:gd name="T67" fmla="*/ 3218 h 100"/>
                <a:gd name="T68" fmla="*/ 88 w 88"/>
                <a:gd name="T69" fmla="*/ 3213 h 100"/>
                <a:gd name="T70" fmla="*/ 88 w 88"/>
                <a:gd name="T71" fmla="*/ 32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8" h="100">
                  <a:moveTo>
                    <a:pt x="24" y="5"/>
                  </a:moveTo>
                  <a:lnTo>
                    <a:pt x="18" y="0"/>
                  </a:lnTo>
                  <a:lnTo>
                    <a:pt x="5" y="0"/>
                  </a:lnTo>
                  <a:lnTo>
                    <a:pt x="0" y="5"/>
                  </a:lnTo>
                  <a:lnTo>
                    <a:pt x="0" y="18"/>
                  </a:lnTo>
                  <a:lnTo>
                    <a:pt x="5" y="23"/>
                  </a:lnTo>
                  <a:lnTo>
                    <a:pt x="18" y="23"/>
                  </a:lnTo>
                  <a:lnTo>
                    <a:pt x="24" y="18"/>
                  </a:lnTo>
                  <a:lnTo>
                    <a:pt x="24" y="5"/>
                  </a:lnTo>
                  <a:moveTo>
                    <a:pt x="45" y="31"/>
                  </a:moveTo>
                  <a:lnTo>
                    <a:pt x="40" y="25"/>
                  </a:lnTo>
                  <a:lnTo>
                    <a:pt x="27" y="25"/>
                  </a:lnTo>
                  <a:lnTo>
                    <a:pt x="22" y="31"/>
                  </a:lnTo>
                  <a:lnTo>
                    <a:pt x="22" y="43"/>
                  </a:lnTo>
                  <a:lnTo>
                    <a:pt x="27" y="49"/>
                  </a:lnTo>
                  <a:lnTo>
                    <a:pt x="40" y="49"/>
                  </a:lnTo>
                  <a:lnTo>
                    <a:pt x="45" y="43"/>
                  </a:lnTo>
                  <a:lnTo>
                    <a:pt x="45" y="31"/>
                  </a:lnTo>
                  <a:moveTo>
                    <a:pt x="66" y="56"/>
                  </a:moveTo>
                  <a:lnTo>
                    <a:pt x="61" y="51"/>
                  </a:lnTo>
                  <a:lnTo>
                    <a:pt x="48" y="51"/>
                  </a:lnTo>
                  <a:lnTo>
                    <a:pt x="43" y="56"/>
                  </a:lnTo>
                  <a:lnTo>
                    <a:pt x="43" y="69"/>
                  </a:lnTo>
                  <a:lnTo>
                    <a:pt x="48" y="74"/>
                  </a:lnTo>
                  <a:lnTo>
                    <a:pt x="61" y="74"/>
                  </a:lnTo>
                  <a:lnTo>
                    <a:pt x="66" y="69"/>
                  </a:lnTo>
                  <a:lnTo>
                    <a:pt x="66" y="56"/>
                  </a:lnTo>
                  <a:moveTo>
                    <a:pt x="88" y="81"/>
                  </a:moveTo>
                  <a:lnTo>
                    <a:pt x="82" y="76"/>
                  </a:lnTo>
                  <a:lnTo>
                    <a:pt x="70" y="76"/>
                  </a:lnTo>
                  <a:lnTo>
                    <a:pt x="64" y="81"/>
                  </a:lnTo>
                  <a:lnTo>
                    <a:pt x="64" y="94"/>
                  </a:lnTo>
                  <a:lnTo>
                    <a:pt x="70" y="99"/>
                  </a:lnTo>
                  <a:lnTo>
                    <a:pt x="82" y="99"/>
                  </a:lnTo>
                  <a:lnTo>
                    <a:pt x="88" y="94"/>
                  </a:lnTo>
                  <a:lnTo>
                    <a:pt x="88" y="81"/>
                  </a:lnTo>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4" name="Picture 6943"/>
            <p:cNvPicPr>
              <a:picLocks noChangeAspect="1" noChangeArrowheads="1"/>
            </p:cNvPicPr>
            <p:nvPr/>
          </p:nvPicPr>
          <p:blipFill>
            <a:blip r:embed="rId56" cstate="print"/>
            <a:srcRect/>
            <a:stretch>
              <a:fillRect/>
            </a:stretch>
          </p:blipFill>
          <p:spPr bwMode="auto">
            <a:xfrm>
              <a:off x="5231" y="3109"/>
              <a:ext cx="29" cy="300"/>
            </a:xfrm>
            <a:prstGeom prst="rect">
              <a:avLst/>
            </a:prstGeom>
            <a:noFill/>
          </p:spPr>
        </p:pic>
        <p:sp>
          <p:nvSpPr>
            <p:cNvPr id="155" name="Freeform 6944"/>
            <p:cNvSpPr>
              <a:spLocks/>
            </p:cNvSpPr>
            <p:nvPr/>
          </p:nvSpPr>
          <p:spPr bwMode="auto">
            <a:xfrm>
              <a:off x="5231" y="3109"/>
              <a:ext cx="29" cy="300"/>
            </a:xfrm>
            <a:custGeom>
              <a:avLst/>
              <a:gdLst>
                <a:gd name="T0" fmla="*/ 11 w 29"/>
                <a:gd name="T1" fmla="*/ 3409 h 300"/>
                <a:gd name="T2" fmla="*/ 29 w 29"/>
                <a:gd name="T3" fmla="*/ 3409 h 300"/>
                <a:gd name="T4" fmla="*/ 29 w 29"/>
                <a:gd name="T5" fmla="*/ 3110 h 300"/>
                <a:gd name="T6" fmla="*/ 11 w 29"/>
                <a:gd name="T7" fmla="*/ 3110 h 300"/>
                <a:gd name="T8" fmla="*/ 5 w 29"/>
                <a:gd name="T9" fmla="*/ 3110 h 300"/>
                <a:gd name="T10" fmla="*/ 0 w 29"/>
                <a:gd name="T11" fmla="*/ 3115 h 300"/>
                <a:gd name="T12" fmla="*/ 0 w 29"/>
                <a:gd name="T13" fmla="*/ 3121 h 300"/>
                <a:gd name="T14" fmla="*/ 0 w 29"/>
                <a:gd name="T15" fmla="*/ 3398 h 300"/>
                <a:gd name="T16" fmla="*/ 0 w 29"/>
                <a:gd name="T17" fmla="*/ 3404 h 300"/>
                <a:gd name="T18" fmla="*/ 5 w 29"/>
                <a:gd name="T19" fmla="*/ 3409 h 300"/>
                <a:gd name="T20" fmla="*/ 11 w 29"/>
                <a:gd name="T21" fmla="*/ 3409 h 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00">
                  <a:moveTo>
                    <a:pt x="11" y="299"/>
                  </a:moveTo>
                  <a:lnTo>
                    <a:pt x="29" y="299"/>
                  </a:lnTo>
                  <a:lnTo>
                    <a:pt x="29" y="0"/>
                  </a:lnTo>
                  <a:lnTo>
                    <a:pt x="11" y="0"/>
                  </a:lnTo>
                  <a:lnTo>
                    <a:pt x="5" y="0"/>
                  </a:lnTo>
                  <a:lnTo>
                    <a:pt x="0" y="5"/>
                  </a:lnTo>
                  <a:lnTo>
                    <a:pt x="0" y="11"/>
                  </a:lnTo>
                  <a:lnTo>
                    <a:pt x="0" y="288"/>
                  </a:lnTo>
                  <a:lnTo>
                    <a:pt x="0" y="294"/>
                  </a:lnTo>
                  <a:lnTo>
                    <a:pt x="5" y="299"/>
                  </a:lnTo>
                  <a:lnTo>
                    <a:pt x="11" y="299"/>
                  </a:lnTo>
                </a:path>
              </a:pathLst>
            </a:custGeom>
            <a:noFill/>
            <a:ln w="51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6" name="Line 6945"/>
            <p:cNvSpPr>
              <a:spLocks noChangeShapeType="1"/>
            </p:cNvSpPr>
            <p:nvPr/>
          </p:nvSpPr>
          <p:spPr bwMode="auto">
            <a:xfrm>
              <a:off x="5244" y="3014"/>
              <a:ext cx="0" cy="481"/>
            </a:xfrm>
            <a:prstGeom prst="line">
              <a:avLst/>
            </a:prstGeom>
            <a:noFill/>
            <a:ln w="23839">
              <a:solidFill>
                <a:srgbClr val="515154"/>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7" name="Picture 6946"/>
            <p:cNvPicPr>
              <a:picLocks noChangeAspect="1" noChangeArrowheads="1"/>
            </p:cNvPicPr>
            <p:nvPr/>
          </p:nvPicPr>
          <p:blipFill>
            <a:blip r:embed="rId57" cstate="print"/>
            <a:srcRect/>
            <a:stretch>
              <a:fillRect/>
            </a:stretch>
          </p:blipFill>
          <p:spPr bwMode="auto">
            <a:xfrm>
              <a:off x="5024" y="3231"/>
              <a:ext cx="208" cy="41"/>
            </a:xfrm>
            <a:prstGeom prst="rect">
              <a:avLst/>
            </a:prstGeom>
            <a:noFill/>
          </p:spPr>
        </p:pic>
        <p:sp>
          <p:nvSpPr>
            <p:cNvPr id="158" name="Rectangle 6947"/>
            <p:cNvSpPr>
              <a:spLocks noChangeArrowheads="1"/>
            </p:cNvSpPr>
            <p:nvPr/>
          </p:nvSpPr>
          <p:spPr bwMode="auto">
            <a:xfrm>
              <a:off x="5024" y="3231"/>
              <a:ext cx="208" cy="41"/>
            </a:xfrm>
            <a:prstGeom prst="rect">
              <a:avLst/>
            </a:prstGeom>
            <a:noFill/>
            <a:ln w="5137">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9" name="Picture 6948"/>
            <p:cNvPicPr>
              <a:picLocks noChangeAspect="1" noChangeArrowheads="1"/>
            </p:cNvPicPr>
            <p:nvPr/>
          </p:nvPicPr>
          <p:blipFill>
            <a:blip r:embed="rId58" cstate="print"/>
            <a:srcRect/>
            <a:stretch>
              <a:fillRect/>
            </a:stretch>
          </p:blipFill>
          <p:spPr bwMode="auto">
            <a:xfrm>
              <a:off x="7579" y="3621"/>
              <a:ext cx="81" cy="201"/>
            </a:xfrm>
            <a:prstGeom prst="rect">
              <a:avLst/>
            </a:prstGeom>
            <a:noFill/>
          </p:spPr>
        </p:pic>
        <p:sp>
          <p:nvSpPr>
            <p:cNvPr id="160" name="Rectangle 6949"/>
            <p:cNvSpPr>
              <a:spLocks noChangeArrowheads="1"/>
            </p:cNvSpPr>
            <p:nvPr/>
          </p:nvSpPr>
          <p:spPr bwMode="auto">
            <a:xfrm>
              <a:off x="7579" y="3621"/>
              <a:ext cx="81" cy="201"/>
            </a:xfrm>
            <a:prstGeom prst="rect">
              <a:avLst/>
            </a:prstGeom>
            <a:noFill/>
            <a:ln w="513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1" name="Picture 6950"/>
            <p:cNvPicPr>
              <a:picLocks noChangeAspect="1" noChangeArrowheads="1"/>
            </p:cNvPicPr>
            <p:nvPr/>
          </p:nvPicPr>
          <p:blipFill>
            <a:blip r:embed="rId59" cstate="print"/>
            <a:srcRect/>
            <a:stretch>
              <a:fillRect/>
            </a:stretch>
          </p:blipFill>
          <p:spPr bwMode="auto">
            <a:xfrm>
              <a:off x="7637" y="3680"/>
              <a:ext cx="95" cy="82"/>
            </a:xfrm>
            <a:prstGeom prst="rect">
              <a:avLst/>
            </a:prstGeom>
            <a:noFill/>
          </p:spPr>
        </p:pic>
        <p:sp>
          <p:nvSpPr>
            <p:cNvPr id="162" name="Freeform 6951"/>
            <p:cNvSpPr>
              <a:spLocks/>
            </p:cNvSpPr>
            <p:nvPr/>
          </p:nvSpPr>
          <p:spPr bwMode="auto">
            <a:xfrm>
              <a:off x="7637" y="3680"/>
              <a:ext cx="95" cy="82"/>
            </a:xfrm>
            <a:custGeom>
              <a:avLst/>
              <a:gdLst>
                <a:gd name="T0" fmla="*/ 42 w 95"/>
                <a:gd name="T1" fmla="*/ 3681 h 82"/>
                <a:gd name="T2" fmla="*/ 42 w 95"/>
                <a:gd name="T3" fmla="*/ 3681 h 82"/>
                <a:gd name="T4" fmla="*/ 41 w 95"/>
                <a:gd name="T5" fmla="*/ 3681 h 82"/>
                <a:gd name="T6" fmla="*/ 41 w 95"/>
                <a:gd name="T7" fmla="*/ 3681 h 82"/>
                <a:gd name="T8" fmla="*/ 25 w 95"/>
                <a:gd name="T9" fmla="*/ 3684 h 82"/>
                <a:gd name="T10" fmla="*/ 12 w 95"/>
                <a:gd name="T11" fmla="*/ 3693 h 82"/>
                <a:gd name="T12" fmla="*/ 3 w 95"/>
                <a:gd name="T13" fmla="*/ 3706 h 82"/>
                <a:gd name="T14" fmla="*/ 0 w 95"/>
                <a:gd name="T15" fmla="*/ 3722 h 82"/>
                <a:gd name="T16" fmla="*/ 3 w 95"/>
                <a:gd name="T17" fmla="*/ 3737 h 82"/>
                <a:gd name="T18" fmla="*/ 12 w 95"/>
                <a:gd name="T19" fmla="*/ 3750 h 82"/>
                <a:gd name="T20" fmla="*/ 25 w 95"/>
                <a:gd name="T21" fmla="*/ 3759 h 82"/>
                <a:gd name="T22" fmla="*/ 41 w 95"/>
                <a:gd name="T23" fmla="*/ 3762 h 82"/>
                <a:gd name="T24" fmla="*/ 41 w 95"/>
                <a:gd name="T25" fmla="*/ 3762 h 82"/>
                <a:gd name="T26" fmla="*/ 42 w 95"/>
                <a:gd name="T27" fmla="*/ 3762 h 82"/>
                <a:gd name="T28" fmla="*/ 42 w 95"/>
                <a:gd name="T29" fmla="*/ 3762 h 82"/>
                <a:gd name="T30" fmla="*/ 94 w 95"/>
                <a:gd name="T31" fmla="*/ 3762 h 82"/>
                <a:gd name="T32" fmla="*/ 94 w 95"/>
                <a:gd name="T33" fmla="*/ 3681 h 82"/>
                <a:gd name="T34" fmla="*/ 42 w 95"/>
                <a:gd name="T35" fmla="*/ 3681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5" h="82">
                  <a:moveTo>
                    <a:pt x="42" y="0"/>
                  </a:moveTo>
                  <a:lnTo>
                    <a:pt x="42" y="0"/>
                  </a:lnTo>
                  <a:lnTo>
                    <a:pt x="41" y="0"/>
                  </a:lnTo>
                  <a:lnTo>
                    <a:pt x="25" y="3"/>
                  </a:lnTo>
                  <a:lnTo>
                    <a:pt x="12" y="12"/>
                  </a:lnTo>
                  <a:lnTo>
                    <a:pt x="3" y="25"/>
                  </a:lnTo>
                  <a:lnTo>
                    <a:pt x="0" y="41"/>
                  </a:lnTo>
                  <a:lnTo>
                    <a:pt x="3" y="56"/>
                  </a:lnTo>
                  <a:lnTo>
                    <a:pt x="12" y="69"/>
                  </a:lnTo>
                  <a:lnTo>
                    <a:pt x="25" y="78"/>
                  </a:lnTo>
                  <a:lnTo>
                    <a:pt x="41" y="81"/>
                  </a:lnTo>
                  <a:lnTo>
                    <a:pt x="42" y="81"/>
                  </a:lnTo>
                  <a:lnTo>
                    <a:pt x="94" y="81"/>
                  </a:lnTo>
                  <a:lnTo>
                    <a:pt x="94" y="0"/>
                  </a:lnTo>
                  <a:lnTo>
                    <a:pt x="42" y="0"/>
                  </a:lnTo>
                  <a:close/>
                </a:path>
              </a:pathLst>
            </a:custGeom>
            <a:noFill/>
            <a:ln w="51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3" name="Picture 6952"/>
            <p:cNvPicPr>
              <a:picLocks noChangeAspect="1" noChangeArrowheads="1"/>
            </p:cNvPicPr>
            <p:nvPr/>
          </p:nvPicPr>
          <p:blipFill>
            <a:blip r:embed="rId60" cstate="print"/>
            <a:srcRect/>
            <a:stretch>
              <a:fillRect/>
            </a:stretch>
          </p:blipFill>
          <p:spPr bwMode="auto">
            <a:xfrm>
              <a:off x="7033" y="3179"/>
              <a:ext cx="44" cy="346"/>
            </a:xfrm>
            <a:prstGeom prst="rect">
              <a:avLst/>
            </a:prstGeom>
            <a:noFill/>
          </p:spPr>
        </p:pic>
        <p:pic>
          <p:nvPicPr>
            <p:cNvPr id="164" name="Picture 6953"/>
            <p:cNvPicPr>
              <a:picLocks noChangeAspect="1" noChangeArrowheads="1"/>
            </p:cNvPicPr>
            <p:nvPr/>
          </p:nvPicPr>
          <p:blipFill>
            <a:blip r:embed="rId61" cstate="print"/>
            <a:srcRect/>
            <a:stretch>
              <a:fillRect/>
            </a:stretch>
          </p:blipFill>
          <p:spPr bwMode="auto">
            <a:xfrm>
              <a:off x="5734" y="3179"/>
              <a:ext cx="44" cy="346"/>
            </a:xfrm>
            <a:prstGeom prst="rect">
              <a:avLst/>
            </a:prstGeom>
            <a:noFill/>
          </p:spPr>
        </p:pic>
        <p:pic>
          <p:nvPicPr>
            <p:cNvPr id="165" name="Picture 6954"/>
            <p:cNvPicPr>
              <a:picLocks noChangeAspect="1" noChangeArrowheads="1"/>
            </p:cNvPicPr>
            <p:nvPr/>
          </p:nvPicPr>
          <p:blipFill>
            <a:blip r:embed="rId62" cstate="print"/>
            <a:srcRect/>
            <a:stretch>
              <a:fillRect/>
            </a:stretch>
          </p:blipFill>
          <p:spPr bwMode="auto">
            <a:xfrm>
              <a:off x="7048" y="3943"/>
              <a:ext cx="44" cy="346"/>
            </a:xfrm>
            <a:prstGeom prst="rect">
              <a:avLst/>
            </a:prstGeom>
            <a:noFill/>
          </p:spPr>
        </p:pic>
        <p:pic>
          <p:nvPicPr>
            <p:cNvPr id="166" name="Picture 6955"/>
            <p:cNvPicPr>
              <a:picLocks noChangeAspect="1" noChangeArrowheads="1"/>
            </p:cNvPicPr>
            <p:nvPr/>
          </p:nvPicPr>
          <p:blipFill>
            <a:blip r:embed="rId63" cstate="print"/>
            <a:srcRect/>
            <a:stretch>
              <a:fillRect/>
            </a:stretch>
          </p:blipFill>
          <p:spPr bwMode="auto">
            <a:xfrm>
              <a:off x="7252" y="1921"/>
              <a:ext cx="265" cy="265"/>
            </a:xfrm>
            <a:prstGeom prst="rect">
              <a:avLst/>
            </a:prstGeom>
            <a:noFill/>
          </p:spPr>
        </p:pic>
        <p:pic>
          <p:nvPicPr>
            <p:cNvPr id="167" name="Picture 6956"/>
            <p:cNvPicPr>
              <a:picLocks noChangeAspect="1" noChangeArrowheads="1"/>
            </p:cNvPicPr>
            <p:nvPr/>
          </p:nvPicPr>
          <p:blipFill>
            <a:blip r:embed="rId64" cstate="print"/>
            <a:srcRect/>
            <a:stretch>
              <a:fillRect/>
            </a:stretch>
          </p:blipFill>
          <p:spPr bwMode="auto">
            <a:xfrm>
              <a:off x="7248" y="1917"/>
              <a:ext cx="273" cy="273"/>
            </a:xfrm>
            <a:prstGeom prst="rect">
              <a:avLst/>
            </a:prstGeom>
            <a:noFill/>
          </p:spPr>
        </p:pic>
        <p:pic>
          <p:nvPicPr>
            <p:cNvPr id="168" name="Picture 6957"/>
            <p:cNvPicPr>
              <a:picLocks noChangeAspect="1" noChangeArrowheads="1"/>
            </p:cNvPicPr>
            <p:nvPr/>
          </p:nvPicPr>
          <p:blipFill>
            <a:blip r:embed="rId65" cstate="print"/>
            <a:srcRect/>
            <a:stretch>
              <a:fillRect/>
            </a:stretch>
          </p:blipFill>
          <p:spPr bwMode="auto">
            <a:xfrm>
              <a:off x="7563" y="1921"/>
              <a:ext cx="265" cy="265"/>
            </a:xfrm>
            <a:prstGeom prst="rect">
              <a:avLst/>
            </a:prstGeom>
            <a:noFill/>
          </p:spPr>
        </p:pic>
        <p:pic>
          <p:nvPicPr>
            <p:cNvPr id="169" name="Picture 6958"/>
            <p:cNvPicPr>
              <a:picLocks noChangeAspect="1" noChangeArrowheads="1"/>
            </p:cNvPicPr>
            <p:nvPr/>
          </p:nvPicPr>
          <p:blipFill>
            <a:blip r:embed="rId66" cstate="print"/>
            <a:srcRect/>
            <a:stretch>
              <a:fillRect/>
            </a:stretch>
          </p:blipFill>
          <p:spPr bwMode="auto">
            <a:xfrm>
              <a:off x="7559" y="1917"/>
              <a:ext cx="273" cy="273"/>
            </a:xfrm>
            <a:prstGeom prst="rect">
              <a:avLst/>
            </a:prstGeom>
            <a:noFill/>
          </p:spPr>
        </p:pic>
        <p:sp>
          <p:nvSpPr>
            <p:cNvPr id="170" name="Line 6959"/>
            <p:cNvSpPr>
              <a:spLocks noChangeShapeType="1"/>
            </p:cNvSpPr>
            <p:nvPr/>
          </p:nvSpPr>
          <p:spPr bwMode="auto">
            <a:xfrm>
              <a:off x="8058" y="1396"/>
              <a:ext cx="273" cy="331"/>
            </a:xfrm>
            <a:prstGeom prst="line">
              <a:avLst/>
            </a:prstGeom>
            <a:noFill/>
            <a:ln w="513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1" name="Line 6960"/>
            <p:cNvSpPr>
              <a:spLocks noChangeShapeType="1"/>
            </p:cNvSpPr>
            <p:nvPr/>
          </p:nvSpPr>
          <p:spPr bwMode="auto">
            <a:xfrm>
              <a:off x="7572" y="3716"/>
              <a:ext cx="0" cy="0"/>
            </a:xfrm>
            <a:prstGeom prst="line">
              <a:avLst/>
            </a:prstGeom>
            <a:noFill/>
            <a:ln w="513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2" name="Picture 6961"/>
            <p:cNvPicPr>
              <a:picLocks noChangeAspect="1" noChangeArrowheads="1"/>
            </p:cNvPicPr>
            <p:nvPr/>
          </p:nvPicPr>
          <p:blipFill>
            <a:blip r:embed="rId67" cstate="print"/>
            <a:srcRect/>
            <a:stretch>
              <a:fillRect/>
            </a:stretch>
          </p:blipFill>
          <p:spPr bwMode="auto">
            <a:xfrm>
              <a:off x="8354" y="1648"/>
              <a:ext cx="109" cy="29"/>
            </a:xfrm>
            <a:prstGeom prst="rect">
              <a:avLst/>
            </a:prstGeom>
            <a:noFill/>
          </p:spPr>
        </p:pic>
        <p:sp>
          <p:nvSpPr>
            <p:cNvPr id="173" name="Freeform 6962"/>
            <p:cNvSpPr>
              <a:spLocks/>
            </p:cNvSpPr>
            <p:nvPr/>
          </p:nvSpPr>
          <p:spPr bwMode="auto">
            <a:xfrm>
              <a:off x="8354" y="1648"/>
              <a:ext cx="109" cy="29"/>
            </a:xfrm>
            <a:custGeom>
              <a:avLst/>
              <a:gdLst>
                <a:gd name="T0" fmla="*/ 108 w 109"/>
                <a:gd name="T1" fmla="*/ 1665 h 29"/>
                <a:gd name="T2" fmla="*/ 96 w 109"/>
                <a:gd name="T3" fmla="*/ 1658 h 29"/>
                <a:gd name="T4" fmla="*/ 83 w 109"/>
                <a:gd name="T5" fmla="*/ 1653 h 29"/>
                <a:gd name="T6" fmla="*/ 69 w 109"/>
                <a:gd name="T7" fmla="*/ 1650 h 29"/>
                <a:gd name="T8" fmla="*/ 54 w 109"/>
                <a:gd name="T9" fmla="*/ 1648 h 29"/>
                <a:gd name="T10" fmla="*/ 39 w 109"/>
                <a:gd name="T11" fmla="*/ 1650 h 29"/>
                <a:gd name="T12" fmla="*/ 24 w 109"/>
                <a:gd name="T13" fmla="*/ 1653 h 29"/>
                <a:gd name="T14" fmla="*/ 11 w 109"/>
                <a:gd name="T15" fmla="*/ 1658 h 29"/>
                <a:gd name="T16" fmla="*/ 0 w 109"/>
                <a:gd name="T17" fmla="*/ 1665 h 29"/>
                <a:gd name="T18" fmla="*/ 0 w 109"/>
                <a:gd name="T19" fmla="*/ 1677 h 29"/>
                <a:gd name="T20" fmla="*/ 108 w 109"/>
                <a:gd name="T21" fmla="*/ 1677 h 29"/>
                <a:gd name="T22" fmla="*/ 108 w 109"/>
                <a:gd name="T23" fmla="*/ 1665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29">
                  <a:moveTo>
                    <a:pt x="108" y="17"/>
                  </a:moveTo>
                  <a:lnTo>
                    <a:pt x="96" y="10"/>
                  </a:lnTo>
                  <a:lnTo>
                    <a:pt x="83" y="5"/>
                  </a:lnTo>
                  <a:lnTo>
                    <a:pt x="69" y="2"/>
                  </a:lnTo>
                  <a:lnTo>
                    <a:pt x="54" y="0"/>
                  </a:lnTo>
                  <a:lnTo>
                    <a:pt x="39" y="2"/>
                  </a:lnTo>
                  <a:lnTo>
                    <a:pt x="24" y="5"/>
                  </a:lnTo>
                  <a:lnTo>
                    <a:pt x="11" y="10"/>
                  </a:lnTo>
                  <a:lnTo>
                    <a:pt x="0" y="17"/>
                  </a:lnTo>
                  <a:lnTo>
                    <a:pt x="0" y="29"/>
                  </a:lnTo>
                  <a:lnTo>
                    <a:pt x="108" y="29"/>
                  </a:lnTo>
                  <a:lnTo>
                    <a:pt x="108" y="17"/>
                  </a:lnTo>
                  <a:close/>
                </a:path>
              </a:pathLst>
            </a:custGeom>
            <a:noFill/>
            <a:ln w="513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4" name="Picture 6963"/>
            <p:cNvPicPr>
              <a:picLocks noChangeAspect="1" noChangeArrowheads="1"/>
            </p:cNvPicPr>
            <p:nvPr/>
          </p:nvPicPr>
          <p:blipFill>
            <a:blip r:embed="rId68" cstate="print"/>
            <a:srcRect/>
            <a:stretch>
              <a:fillRect/>
            </a:stretch>
          </p:blipFill>
          <p:spPr bwMode="auto">
            <a:xfrm>
              <a:off x="6878" y="3291"/>
              <a:ext cx="51" cy="97"/>
            </a:xfrm>
            <a:prstGeom prst="rect">
              <a:avLst/>
            </a:prstGeom>
            <a:noFill/>
          </p:spPr>
        </p:pic>
        <p:sp>
          <p:nvSpPr>
            <p:cNvPr id="175" name="Rectangle 6964"/>
            <p:cNvSpPr>
              <a:spLocks noChangeArrowheads="1"/>
            </p:cNvSpPr>
            <p:nvPr/>
          </p:nvSpPr>
          <p:spPr bwMode="auto">
            <a:xfrm>
              <a:off x="6878" y="3291"/>
              <a:ext cx="51" cy="97"/>
            </a:xfrm>
            <a:prstGeom prst="rect">
              <a:avLst/>
            </a:prstGeom>
            <a:noFill/>
            <a:ln w="513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6" name="Picture 6965"/>
            <p:cNvPicPr>
              <a:picLocks noChangeAspect="1" noChangeArrowheads="1"/>
            </p:cNvPicPr>
            <p:nvPr/>
          </p:nvPicPr>
          <p:blipFill>
            <a:blip r:embed="rId69" cstate="print"/>
            <a:srcRect/>
            <a:stretch>
              <a:fillRect/>
            </a:stretch>
          </p:blipFill>
          <p:spPr bwMode="auto">
            <a:xfrm>
              <a:off x="6878" y="4068"/>
              <a:ext cx="51" cy="97"/>
            </a:xfrm>
            <a:prstGeom prst="rect">
              <a:avLst/>
            </a:prstGeom>
            <a:noFill/>
          </p:spPr>
        </p:pic>
        <p:sp>
          <p:nvSpPr>
            <p:cNvPr id="177" name="Rectangle 6966"/>
            <p:cNvSpPr>
              <a:spLocks noChangeArrowheads="1"/>
            </p:cNvSpPr>
            <p:nvPr/>
          </p:nvSpPr>
          <p:spPr bwMode="auto">
            <a:xfrm>
              <a:off x="6878" y="4068"/>
              <a:ext cx="51" cy="97"/>
            </a:xfrm>
            <a:prstGeom prst="rect">
              <a:avLst/>
            </a:prstGeom>
            <a:noFill/>
            <a:ln w="513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8" name="Picture 6967"/>
            <p:cNvPicPr>
              <a:picLocks noChangeAspect="1" noChangeArrowheads="1"/>
            </p:cNvPicPr>
            <p:nvPr/>
          </p:nvPicPr>
          <p:blipFill>
            <a:blip r:embed="rId70" cstate="print"/>
            <a:srcRect/>
            <a:stretch>
              <a:fillRect/>
            </a:stretch>
          </p:blipFill>
          <p:spPr bwMode="auto">
            <a:xfrm>
              <a:off x="9085" y="3348"/>
              <a:ext cx="1178" cy="1180"/>
            </a:xfrm>
            <a:prstGeom prst="rect">
              <a:avLst/>
            </a:prstGeom>
            <a:noFill/>
          </p:spPr>
        </p:pic>
        <p:sp>
          <p:nvSpPr>
            <p:cNvPr id="179" name="AutoShape 6968"/>
            <p:cNvSpPr>
              <a:spLocks/>
            </p:cNvSpPr>
            <p:nvPr/>
          </p:nvSpPr>
          <p:spPr bwMode="auto">
            <a:xfrm>
              <a:off x="-730" y="5962"/>
              <a:ext cx="1459" cy="1459"/>
            </a:xfrm>
            <a:custGeom>
              <a:avLst/>
              <a:gdLst>
                <a:gd name="T0" fmla="*/ 10327 w 1459"/>
                <a:gd name="T1" fmla="*/ 4450 h 1459"/>
                <a:gd name="T2" fmla="*/ 10186 w 1459"/>
                <a:gd name="T3" fmla="*/ 4407 h 1459"/>
                <a:gd name="T4" fmla="*/ 10065 w 1459"/>
                <a:gd name="T5" fmla="*/ 4329 h 1459"/>
                <a:gd name="T6" fmla="*/ 9970 w 1459"/>
                <a:gd name="T7" fmla="*/ 4220 h 1459"/>
                <a:gd name="T8" fmla="*/ 9909 w 1459"/>
                <a:gd name="T9" fmla="*/ 4088 h 1459"/>
                <a:gd name="T10" fmla="*/ 9887 w 1459"/>
                <a:gd name="T11" fmla="*/ 3939 h 1459"/>
                <a:gd name="T12" fmla="*/ 9909 w 1459"/>
                <a:gd name="T13" fmla="*/ 3789 h 1459"/>
                <a:gd name="T14" fmla="*/ 9970 w 1459"/>
                <a:gd name="T15" fmla="*/ 3657 h 1459"/>
                <a:gd name="T16" fmla="*/ 10065 w 1459"/>
                <a:gd name="T17" fmla="*/ 3549 h 1459"/>
                <a:gd name="T18" fmla="*/ 10186 w 1459"/>
                <a:gd name="T19" fmla="*/ 3470 h 1459"/>
                <a:gd name="T20" fmla="*/ 10327 w 1459"/>
                <a:gd name="T21" fmla="*/ 3428 h 1459"/>
                <a:gd name="T22" fmla="*/ 10479 w 1459"/>
                <a:gd name="T23" fmla="*/ 3428 h 1459"/>
                <a:gd name="T24" fmla="*/ 10621 w 1459"/>
                <a:gd name="T25" fmla="*/ 3470 h 1459"/>
                <a:gd name="T26" fmla="*/ 10742 w 1459"/>
                <a:gd name="T27" fmla="*/ 3549 h 1459"/>
                <a:gd name="T28" fmla="*/ 10836 w 1459"/>
                <a:gd name="T29" fmla="*/ 3657 h 1459"/>
                <a:gd name="T30" fmla="*/ 10897 w 1459"/>
                <a:gd name="T31" fmla="*/ 3789 h 1459"/>
                <a:gd name="T32" fmla="*/ 10919 w 1459"/>
                <a:gd name="T33" fmla="*/ 3939 h 1459"/>
                <a:gd name="T34" fmla="*/ 10897 w 1459"/>
                <a:gd name="T35" fmla="*/ 4088 h 1459"/>
                <a:gd name="T36" fmla="*/ 10836 w 1459"/>
                <a:gd name="T37" fmla="*/ 4220 h 1459"/>
                <a:gd name="T38" fmla="*/ 10742 w 1459"/>
                <a:gd name="T39" fmla="*/ 4329 h 1459"/>
                <a:gd name="T40" fmla="*/ 10621 w 1459"/>
                <a:gd name="T41" fmla="*/ 4407 h 1459"/>
                <a:gd name="T42" fmla="*/ 10479 w 1459"/>
                <a:gd name="T43" fmla="*/ 4450 h 1459"/>
                <a:gd name="T44" fmla="*/ 10403 w 1459"/>
                <a:gd name="T45" fmla="*/ 3349 h 1459"/>
                <a:gd name="T46" fmla="*/ 10258 w 1459"/>
                <a:gd name="T47" fmla="*/ 3367 h 1459"/>
                <a:gd name="T48" fmla="*/ 10126 w 1459"/>
                <a:gd name="T49" fmla="*/ 3418 h 1459"/>
                <a:gd name="T50" fmla="*/ 10012 w 1459"/>
                <a:gd name="T51" fmla="*/ 3498 h 1459"/>
                <a:gd name="T52" fmla="*/ 9920 w 1459"/>
                <a:gd name="T53" fmla="*/ 3602 h 1459"/>
                <a:gd name="T54" fmla="*/ 9854 w 1459"/>
                <a:gd name="T55" fmla="*/ 3725 h 1459"/>
                <a:gd name="T56" fmla="*/ 9819 w 1459"/>
                <a:gd name="T57" fmla="*/ 3865 h 1459"/>
                <a:gd name="T58" fmla="*/ 9819 w 1459"/>
                <a:gd name="T59" fmla="*/ 4013 h 1459"/>
                <a:gd name="T60" fmla="*/ 9854 w 1459"/>
                <a:gd name="T61" fmla="*/ 4152 h 1459"/>
                <a:gd name="T62" fmla="*/ 9920 w 1459"/>
                <a:gd name="T63" fmla="*/ 4276 h 1459"/>
                <a:gd name="T64" fmla="*/ 10012 w 1459"/>
                <a:gd name="T65" fmla="*/ 4380 h 1459"/>
                <a:gd name="T66" fmla="*/ 10126 w 1459"/>
                <a:gd name="T67" fmla="*/ 4459 h 1459"/>
                <a:gd name="T68" fmla="*/ 10258 w 1459"/>
                <a:gd name="T69" fmla="*/ 4510 h 1459"/>
                <a:gd name="T70" fmla="*/ 10403 w 1459"/>
                <a:gd name="T71" fmla="*/ 4528 h 1459"/>
                <a:gd name="T72" fmla="*/ 10548 w 1459"/>
                <a:gd name="T73" fmla="*/ 4510 h 1459"/>
                <a:gd name="T74" fmla="*/ 10680 w 1459"/>
                <a:gd name="T75" fmla="*/ 4459 h 1459"/>
                <a:gd name="T76" fmla="*/ 10794 w 1459"/>
                <a:gd name="T77" fmla="*/ 4380 h 1459"/>
                <a:gd name="T78" fmla="*/ 10887 w 1459"/>
                <a:gd name="T79" fmla="*/ 4276 h 1459"/>
                <a:gd name="T80" fmla="*/ 10952 w 1459"/>
                <a:gd name="T81" fmla="*/ 4152 h 1459"/>
                <a:gd name="T82" fmla="*/ 10987 w 1459"/>
                <a:gd name="T83" fmla="*/ 4013 h 1459"/>
                <a:gd name="T84" fmla="*/ 10987 w 1459"/>
                <a:gd name="T85" fmla="*/ 3865 h 1459"/>
                <a:gd name="T86" fmla="*/ 10952 w 1459"/>
                <a:gd name="T87" fmla="*/ 3725 h 1459"/>
                <a:gd name="T88" fmla="*/ 10887 w 1459"/>
                <a:gd name="T89" fmla="*/ 3602 h 1459"/>
                <a:gd name="T90" fmla="*/ 10794 w 1459"/>
                <a:gd name="T91" fmla="*/ 3498 h 1459"/>
                <a:gd name="T92" fmla="*/ 10680 w 1459"/>
                <a:gd name="T93" fmla="*/ 3418 h 1459"/>
                <a:gd name="T94" fmla="*/ 10548 w 1459"/>
                <a:gd name="T95" fmla="*/ 3367 h 1459"/>
                <a:gd name="T96" fmla="*/ 10403 w 1459"/>
                <a:gd name="T97" fmla="*/ 3349 h 14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59" h="1459">
                  <a:moveTo>
                    <a:pt x="10403" y="-1507"/>
                  </a:moveTo>
                  <a:lnTo>
                    <a:pt x="10327" y="-1512"/>
                  </a:lnTo>
                  <a:lnTo>
                    <a:pt x="10254" y="-1529"/>
                  </a:lnTo>
                  <a:lnTo>
                    <a:pt x="10186" y="-1555"/>
                  </a:lnTo>
                  <a:lnTo>
                    <a:pt x="10122" y="-1590"/>
                  </a:lnTo>
                  <a:lnTo>
                    <a:pt x="10065" y="-1633"/>
                  </a:lnTo>
                  <a:lnTo>
                    <a:pt x="10014" y="-1684"/>
                  </a:lnTo>
                  <a:lnTo>
                    <a:pt x="9970" y="-1742"/>
                  </a:lnTo>
                  <a:lnTo>
                    <a:pt x="9935" y="-1806"/>
                  </a:lnTo>
                  <a:lnTo>
                    <a:pt x="9909" y="-1874"/>
                  </a:lnTo>
                  <a:lnTo>
                    <a:pt x="9893" y="-1947"/>
                  </a:lnTo>
                  <a:lnTo>
                    <a:pt x="9887" y="-2023"/>
                  </a:lnTo>
                  <a:lnTo>
                    <a:pt x="9893" y="-2100"/>
                  </a:lnTo>
                  <a:lnTo>
                    <a:pt x="9909" y="-2173"/>
                  </a:lnTo>
                  <a:lnTo>
                    <a:pt x="9935" y="-2241"/>
                  </a:lnTo>
                  <a:lnTo>
                    <a:pt x="9970" y="-2305"/>
                  </a:lnTo>
                  <a:lnTo>
                    <a:pt x="10014" y="-2362"/>
                  </a:lnTo>
                  <a:lnTo>
                    <a:pt x="10065" y="-2413"/>
                  </a:lnTo>
                  <a:lnTo>
                    <a:pt x="10122" y="-2457"/>
                  </a:lnTo>
                  <a:lnTo>
                    <a:pt x="10186" y="-2492"/>
                  </a:lnTo>
                  <a:lnTo>
                    <a:pt x="10254" y="-2518"/>
                  </a:lnTo>
                  <a:lnTo>
                    <a:pt x="10327" y="-2534"/>
                  </a:lnTo>
                  <a:lnTo>
                    <a:pt x="10403" y="-2540"/>
                  </a:lnTo>
                  <a:lnTo>
                    <a:pt x="10479" y="-2534"/>
                  </a:lnTo>
                  <a:lnTo>
                    <a:pt x="10552" y="-2518"/>
                  </a:lnTo>
                  <a:lnTo>
                    <a:pt x="10621" y="-2492"/>
                  </a:lnTo>
                  <a:lnTo>
                    <a:pt x="10684" y="-2457"/>
                  </a:lnTo>
                  <a:lnTo>
                    <a:pt x="10742" y="-2413"/>
                  </a:lnTo>
                  <a:lnTo>
                    <a:pt x="10792" y="-2362"/>
                  </a:lnTo>
                  <a:lnTo>
                    <a:pt x="10836" y="-2305"/>
                  </a:lnTo>
                  <a:lnTo>
                    <a:pt x="10871" y="-2241"/>
                  </a:lnTo>
                  <a:lnTo>
                    <a:pt x="10897" y="-2173"/>
                  </a:lnTo>
                  <a:lnTo>
                    <a:pt x="10913" y="-2100"/>
                  </a:lnTo>
                  <a:lnTo>
                    <a:pt x="10919" y="-2023"/>
                  </a:lnTo>
                  <a:lnTo>
                    <a:pt x="10913" y="-1947"/>
                  </a:lnTo>
                  <a:lnTo>
                    <a:pt x="10897" y="-1874"/>
                  </a:lnTo>
                  <a:lnTo>
                    <a:pt x="10871" y="-1806"/>
                  </a:lnTo>
                  <a:lnTo>
                    <a:pt x="10836" y="-1742"/>
                  </a:lnTo>
                  <a:lnTo>
                    <a:pt x="10792" y="-1684"/>
                  </a:lnTo>
                  <a:lnTo>
                    <a:pt x="10742" y="-1633"/>
                  </a:lnTo>
                  <a:lnTo>
                    <a:pt x="10684" y="-1590"/>
                  </a:lnTo>
                  <a:lnTo>
                    <a:pt x="10621" y="-1555"/>
                  </a:lnTo>
                  <a:lnTo>
                    <a:pt x="10552" y="-1529"/>
                  </a:lnTo>
                  <a:lnTo>
                    <a:pt x="10479" y="-1512"/>
                  </a:lnTo>
                  <a:lnTo>
                    <a:pt x="10403" y="-1507"/>
                  </a:lnTo>
                  <a:close/>
                  <a:moveTo>
                    <a:pt x="10403" y="-2613"/>
                  </a:moveTo>
                  <a:lnTo>
                    <a:pt x="10329" y="-2609"/>
                  </a:lnTo>
                  <a:lnTo>
                    <a:pt x="10258" y="-2595"/>
                  </a:lnTo>
                  <a:lnTo>
                    <a:pt x="10190" y="-2574"/>
                  </a:lnTo>
                  <a:lnTo>
                    <a:pt x="10126" y="-2544"/>
                  </a:lnTo>
                  <a:lnTo>
                    <a:pt x="10067" y="-2508"/>
                  </a:lnTo>
                  <a:lnTo>
                    <a:pt x="10012" y="-2464"/>
                  </a:lnTo>
                  <a:lnTo>
                    <a:pt x="9963" y="-2415"/>
                  </a:lnTo>
                  <a:lnTo>
                    <a:pt x="9920" y="-2360"/>
                  </a:lnTo>
                  <a:lnTo>
                    <a:pt x="9883" y="-2301"/>
                  </a:lnTo>
                  <a:lnTo>
                    <a:pt x="9854" y="-2237"/>
                  </a:lnTo>
                  <a:lnTo>
                    <a:pt x="9832" y="-2169"/>
                  </a:lnTo>
                  <a:lnTo>
                    <a:pt x="9819" y="-2097"/>
                  </a:lnTo>
                  <a:lnTo>
                    <a:pt x="9814" y="-2023"/>
                  </a:lnTo>
                  <a:lnTo>
                    <a:pt x="9819" y="-1949"/>
                  </a:lnTo>
                  <a:lnTo>
                    <a:pt x="9832" y="-1878"/>
                  </a:lnTo>
                  <a:lnTo>
                    <a:pt x="9854" y="-1810"/>
                  </a:lnTo>
                  <a:lnTo>
                    <a:pt x="9883" y="-1746"/>
                  </a:lnTo>
                  <a:lnTo>
                    <a:pt x="9920" y="-1686"/>
                  </a:lnTo>
                  <a:lnTo>
                    <a:pt x="9963" y="-1632"/>
                  </a:lnTo>
                  <a:lnTo>
                    <a:pt x="10012" y="-1582"/>
                  </a:lnTo>
                  <a:lnTo>
                    <a:pt x="10067" y="-1539"/>
                  </a:lnTo>
                  <a:lnTo>
                    <a:pt x="10126" y="-1503"/>
                  </a:lnTo>
                  <a:lnTo>
                    <a:pt x="10190" y="-1473"/>
                  </a:lnTo>
                  <a:lnTo>
                    <a:pt x="10258" y="-1452"/>
                  </a:lnTo>
                  <a:lnTo>
                    <a:pt x="10329" y="-1438"/>
                  </a:lnTo>
                  <a:lnTo>
                    <a:pt x="10403" y="-1434"/>
                  </a:lnTo>
                  <a:lnTo>
                    <a:pt x="10477" y="-1438"/>
                  </a:lnTo>
                  <a:lnTo>
                    <a:pt x="10548" y="-1452"/>
                  </a:lnTo>
                  <a:lnTo>
                    <a:pt x="10616" y="-1473"/>
                  </a:lnTo>
                  <a:lnTo>
                    <a:pt x="10680" y="-1503"/>
                  </a:lnTo>
                  <a:lnTo>
                    <a:pt x="10740" y="-1539"/>
                  </a:lnTo>
                  <a:lnTo>
                    <a:pt x="10794" y="-1582"/>
                  </a:lnTo>
                  <a:lnTo>
                    <a:pt x="10843" y="-1632"/>
                  </a:lnTo>
                  <a:lnTo>
                    <a:pt x="10887" y="-1686"/>
                  </a:lnTo>
                  <a:lnTo>
                    <a:pt x="10923" y="-1746"/>
                  </a:lnTo>
                  <a:lnTo>
                    <a:pt x="10952" y="-1810"/>
                  </a:lnTo>
                  <a:lnTo>
                    <a:pt x="10974" y="-1878"/>
                  </a:lnTo>
                  <a:lnTo>
                    <a:pt x="10987" y="-1949"/>
                  </a:lnTo>
                  <a:lnTo>
                    <a:pt x="10992" y="-2023"/>
                  </a:lnTo>
                  <a:lnTo>
                    <a:pt x="10987" y="-2097"/>
                  </a:lnTo>
                  <a:lnTo>
                    <a:pt x="10974" y="-2169"/>
                  </a:lnTo>
                  <a:lnTo>
                    <a:pt x="10952" y="-2237"/>
                  </a:lnTo>
                  <a:lnTo>
                    <a:pt x="10923" y="-2301"/>
                  </a:lnTo>
                  <a:lnTo>
                    <a:pt x="10887" y="-2360"/>
                  </a:lnTo>
                  <a:lnTo>
                    <a:pt x="10843" y="-2415"/>
                  </a:lnTo>
                  <a:lnTo>
                    <a:pt x="10794" y="-2464"/>
                  </a:lnTo>
                  <a:lnTo>
                    <a:pt x="10740" y="-2508"/>
                  </a:lnTo>
                  <a:lnTo>
                    <a:pt x="10680" y="-2544"/>
                  </a:lnTo>
                  <a:lnTo>
                    <a:pt x="10616" y="-2574"/>
                  </a:lnTo>
                  <a:lnTo>
                    <a:pt x="10548" y="-2595"/>
                  </a:lnTo>
                  <a:lnTo>
                    <a:pt x="10477" y="-2609"/>
                  </a:lnTo>
                  <a:lnTo>
                    <a:pt x="10403" y="-2613"/>
                  </a:lnTo>
                  <a:close/>
                </a:path>
              </a:pathLst>
            </a:custGeom>
            <a:noFill/>
            <a:ln w="7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0" name="Picture 6969"/>
            <p:cNvPicPr>
              <a:picLocks noChangeAspect="1" noChangeArrowheads="1"/>
            </p:cNvPicPr>
            <p:nvPr/>
          </p:nvPicPr>
          <p:blipFill>
            <a:blip r:embed="rId71" cstate="print"/>
            <a:srcRect/>
            <a:stretch>
              <a:fillRect/>
            </a:stretch>
          </p:blipFill>
          <p:spPr bwMode="auto">
            <a:xfrm>
              <a:off x="9185" y="3561"/>
              <a:ext cx="235" cy="763"/>
            </a:xfrm>
            <a:prstGeom prst="rect">
              <a:avLst/>
            </a:prstGeom>
            <a:noFill/>
          </p:spPr>
        </p:pic>
        <p:sp>
          <p:nvSpPr>
            <p:cNvPr id="181" name="Freeform 6970"/>
            <p:cNvSpPr>
              <a:spLocks/>
            </p:cNvSpPr>
            <p:nvPr/>
          </p:nvSpPr>
          <p:spPr bwMode="auto">
            <a:xfrm>
              <a:off x="9185" y="3561"/>
              <a:ext cx="235" cy="763"/>
            </a:xfrm>
            <a:custGeom>
              <a:avLst/>
              <a:gdLst>
                <a:gd name="T0" fmla="*/ 68 w 235"/>
                <a:gd name="T1" fmla="*/ 3952 h 763"/>
                <a:gd name="T2" fmla="*/ 76 w 235"/>
                <a:gd name="T3" fmla="*/ 3872 h 763"/>
                <a:gd name="T4" fmla="*/ 98 w 235"/>
                <a:gd name="T5" fmla="*/ 3796 h 763"/>
                <a:gd name="T6" fmla="*/ 132 w 235"/>
                <a:gd name="T7" fmla="*/ 3728 h 763"/>
                <a:gd name="T8" fmla="*/ 179 w 235"/>
                <a:gd name="T9" fmla="*/ 3667 h 763"/>
                <a:gd name="T10" fmla="*/ 235 w 235"/>
                <a:gd name="T11" fmla="*/ 3616 h 763"/>
                <a:gd name="T12" fmla="*/ 194 w 235"/>
                <a:gd name="T13" fmla="*/ 3562 h 763"/>
                <a:gd name="T14" fmla="*/ 139 w 235"/>
                <a:gd name="T15" fmla="*/ 3611 h 763"/>
                <a:gd name="T16" fmla="*/ 91 w 235"/>
                <a:gd name="T17" fmla="*/ 3667 h 763"/>
                <a:gd name="T18" fmla="*/ 53 w 235"/>
                <a:gd name="T19" fmla="*/ 3731 h 763"/>
                <a:gd name="T20" fmla="*/ 24 w 235"/>
                <a:gd name="T21" fmla="*/ 3800 h 763"/>
                <a:gd name="T22" fmla="*/ 6 w 235"/>
                <a:gd name="T23" fmla="*/ 3874 h 763"/>
                <a:gd name="T24" fmla="*/ 0 w 235"/>
                <a:gd name="T25" fmla="*/ 3952 h 763"/>
                <a:gd name="T26" fmla="*/ 8 w 235"/>
                <a:gd name="T27" fmla="*/ 4039 h 763"/>
                <a:gd name="T28" fmla="*/ 30 w 235"/>
                <a:gd name="T29" fmla="*/ 4122 h 763"/>
                <a:gd name="T30" fmla="*/ 66 w 235"/>
                <a:gd name="T31" fmla="*/ 4197 h 763"/>
                <a:gd name="T32" fmla="*/ 114 w 235"/>
                <a:gd name="T33" fmla="*/ 4265 h 763"/>
                <a:gd name="T34" fmla="*/ 173 w 235"/>
                <a:gd name="T35" fmla="*/ 4324 h 763"/>
                <a:gd name="T36" fmla="*/ 216 w 235"/>
                <a:gd name="T37" fmla="*/ 4272 h 763"/>
                <a:gd name="T38" fmla="*/ 166 w 235"/>
                <a:gd name="T39" fmla="*/ 4222 h 763"/>
                <a:gd name="T40" fmla="*/ 125 w 235"/>
                <a:gd name="T41" fmla="*/ 4163 h 763"/>
                <a:gd name="T42" fmla="*/ 94 w 235"/>
                <a:gd name="T43" fmla="*/ 4098 h 763"/>
                <a:gd name="T44" fmla="*/ 75 w 235"/>
                <a:gd name="T45" fmla="*/ 4027 h 763"/>
                <a:gd name="T46" fmla="*/ 68 w 235"/>
                <a:gd name="T47" fmla="*/ 3952 h 7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5" h="763">
                  <a:moveTo>
                    <a:pt x="68" y="390"/>
                  </a:moveTo>
                  <a:lnTo>
                    <a:pt x="76" y="310"/>
                  </a:lnTo>
                  <a:lnTo>
                    <a:pt x="98" y="234"/>
                  </a:lnTo>
                  <a:lnTo>
                    <a:pt x="132" y="166"/>
                  </a:lnTo>
                  <a:lnTo>
                    <a:pt x="179" y="105"/>
                  </a:lnTo>
                  <a:lnTo>
                    <a:pt x="235" y="54"/>
                  </a:lnTo>
                  <a:lnTo>
                    <a:pt x="194" y="0"/>
                  </a:lnTo>
                  <a:lnTo>
                    <a:pt x="139" y="49"/>
                  </a:lnTo>
                  <a:lnTo>
                    <a:pt x="91" y="105"/>
                  </a:lnTo>
                  <a:lnTo>
                    <a:pt x="53" y="169"/>
                  </a:lnTo>
                  <a:lnTo>
                    <a:pt x="24" y="238"/>
                  </a:lnTo>
                  <a:lnTo>
                    <a:pt x="6" y="312"/>
                  </a:lnTo>
                  <a:lnTo>
                    <a:pt x="0" y="390"/>
                  </a:lnTo>
                  <a:lnTo>
                    <a:pt x="8" y="477"/>
                  </a:lnTo>
                  <a:lnTo>
                    <a:pt x="30" y="560"/>
                  </a:lnTo>
                  <a:lnTo>
                    <a:pt x="66" y="635"/>
                  </a:lnTo>
                  <a:lnTo>
                    <a:pt x="114" y="703"/>
                  </a:lnTo>
                  <a:lnTo>
                    <a:pt x="173" y="762"/>
                  </a:lnTo>
                  <a:lnTo>
                    <a:pt x="216" y="710"/>
                  </a:lnTo>
                  <a:lnTo>
                    <a:pt x="166" y="660"/>
                  </a:lnTo>
                  <a:lnTo>
                    <a:pt x="125" y="601"/>
                  </a:lnTo>
                  <a:lnTo>
                    <a:pt x="94" y="536"/>
                  </a:lnTo>
                  <a:lnTo>
                    <a:pt x="75" y="465"/>
                  </a:lnTo>
                  <a:lnTo>
                    <a:pt x="68" y="390"/>
                  </a:lnTo>
                  <a:close/>
                </a:path>
              </a:pathLst>
            </a:custGeom>
            <a:noFill/>
            <a:ln w="72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2" name="Picture 6971"/>
            <p:cNvPicPr>
              <a:picLocks noChangeAspect="1" noChangeArrowheads="1"/>
            </p:cNvPicPr>
            <p:nvPr/>
          </p:nvPicPr>
          <p:blipFill>
            <a:blip r:embed="rId72" cstate="print"/>
            <a:srcRect/>
            <a:stretch>
              <a:fillRect/>
            </a:stretch>
          </p:blipFill>
          <p:spPr bwMode="auto">
            <a:xfrm>
              <a:off x="9253" y="3557"/>
              <a:ext cx="360" cy="798"/>
            </a:xfrm>
            <a:prstGeom prst="rect">
              <a:avLst/>
            </a:prstGeom>
            <a:noFill/>
          </p:spPr>
        </p:pic>
        <p:sp>
          <p:nvSpPr>
            <p:cNvPr id="183" name="Freeform 6972"/>
            <p:cNvSpPr>
              <a:spLocks/>
            </p:cNvSpPr>
            <p:nvPr/>
          </p:nvSpPr>
          <p:spPr bwMode="auto">
            <a:xfrm>
              <a:off x="9253" y="3554"/>
              <a:ext cx="360" cy="801"/>
            </a:xfrm>
            <a:custGeom>
              <a:avLst/>
              <a:gdLst>
                <a:gd name="T0" fmla="*/ 317 w 360"/>
                <a:gd name="T1" fmla="*/ 4246 h 801"/>
                <a:gd name="T2" fmla="*/ 310 w 360"/>
                <a:gd name="T3" fmla="*/ 4244 h 801"/>
                <a:gd name="T4" fmla="*/ 303 w 360"/>
                <a:gd name="T5" fmla="*/ 4241 h 801"/>
                <a:gd name="T6" fmla="*/ 297 w 360"/>
                <a:gd name="T7" fmla="*/ 4238 h 801"/>
                <a:gd name="T8" fmla="*/ 296 w 360"/>
                <a:gd name="T9" fmla="*/ 4238 h 801"/>
                <a:gd name="T10" fmla="*/ 295 w 360"/>
                <a:gd name="T11" fmla="*/ 4238 h 801"/>
                <a:gd name="T12" fmla="*/ 224 w 360"/>
                <a:gd name="T13" fmla="*/ 4195 h 801"/>
                <a:gd name="T14" fmla="*/ 168 w 360"/>
                <a:gd name="T15" fmla="*/ 4136 h 801"/>
                <a:gd name="T16" fmla="*/ 141 w 360"/>
                <a:gd name="T17" fmla="*/ 4092 h 801"/>
                <a:gd name="T18" fmla="*/ 121 w 360"/>
                <a:gd name="T19" fmla="*/ 4043 h 801"/>
                <a:gd name="T20" fmla="*/ 110 w 360"/>
                <a:gd name="T21" fmla="*/ 3991 h 801"/>
                <a:gd name="T22" fmla="*/ 108 w 360"/>
                <a:gd name="T23" fmla="*/ 3936 h 801"/>
                <a:gd name="T24" fmla="*/ 126 w 360"/>
                <a:gd name="T25" fmla="*/ 3850 h 801"/>
                <a:gd name="T26" fmla="*/ 167 w 360"/>
                <a:gd name="T27" fmla="*/ 3777 h 801"/>
                <a:gd name="T28" fmla="*/ 225 w 360"/>
                <a:gd name="T29" fmla="*/ 3715 h 801"/>
                <a:gd name="T30" fmla="*/ 295 w 360"/>
                <a:gd name="T31" fmla="*/ 3666 h 801"/>
                <a:gd name="T32" fmla="*/ 303 w 360"/>
                <a:gd name="T33" fmla="*/ 3662 h 801"/>
                <a:gd name="T34" fmla="*/ 305 w 360"/>
                <a:gd name="T35" fmla="*/ 3655 h 801"/>
                <a:gd name="T36" fmla="*/ 306 w 360"/>
                <a:gd name="T37" fmla="*/ 3649 h 801"/>
                <a:gd name="T38" fmla="*/ 307 w 360"/>
                <a:gd name="T39" fmla="*/ 3641 h 801"/>
                <a:gd name="T40" fmla="*/ 311 w 360"/>
                <a:gd name="T41" fmla="*/ 3629 h 801"/>
                <a:gd name="T42" fmla="*/ 305 w 360"/>
                <a:gd name="T43" fmla="*/ 3624 h 801"/>
                <a:gd name="T44" fmla="*/ 302 w 360"/>
                <a:gd name="T45" fmla="*/ 3622 h 801"/>
                <a:gd name="T46" fmla="*/ 307 w 360"/>
                <a:gd name="T47" fmla="*/ 3605 h 801"/>
                <a:gd name="T48" fmla="*/ 289 w 360"/>
                <a:gd name="T49" fmla="*/ 3591 h 801"/>
                <a:gd name="T50" fmla="*/ 293 w 360"/>
                <a:gd name="T51" fmla="*/ 3583 h 801"/>
                <a:gd name="T52" fmla="*/ 297 w 360"/>
                <a:gd name="T53" fmla="*/ 3576 h 801"/>
                <a:gd name="T54" fmla="*/ 296 w 360"/>
                <a:gd name="T55" fmla="*/ 3572 h 801"/>
                <a:gd name="T56" fmla="*/ 292 w 360"/>
                <a:gd name="T57" fmla="*/ 3565 h 801"/>
                <a:gd name="T58" fmla="*/ 286 w 360"/>
                <a:gd name="T59" fmla="*/ 3554 h 801"/>
                <a:gd name="T60" fmla="*/ 281 w 360"/>
                <a:gd name="T61" fmla="*/ 3556 h 801"/>
                <a:gd name="T62" fmla="*/ 264 w 360"/>
                <a:gd name="T63" fmla="*/ 3561 h 801"/>
                <a:gd name="T64" fmla="*/ 194 w 360"/>
                <a:gd name="T65" fmla="*/ 3597 h 801"/>
                <a:gd name="T66" fmla="*/ 132 w 360"/>
                <a:gd name="T67" fmla="*/ 3645 h 801"/>
                <a:gd name="T68" fmla="*/ 80 w 360"/>
                <a:gd name="T69" fmla="*/ 3704 h 801"/>
                <a:gd name="T70" fmla="*/ 39 w 360"/>
                <a:gd name="T71" fmla="*/ 3772 h 801"/>
                <a:gd name="T72" fmla="*/ 12 w 360"/>
                <a:gd name="T73" fmla="*/ 3848 h 801"/>
                <a:gd name="T74" fmla="*/ 0 w 360"/>
                <a:gd name="T75" fmla="*/ 3930 h 801"/>
                <a:gd name="T76" fmla="*/ 2 w 360"/>
                <a:gd name="T77" fmla="*/ 4005 h 801"/>
                <a:gd name="T78" fmla="*/ 17 w 360"/>
                <a:gd name="T79" fmla="*/ 4076 h 801"/>
                <a:gd name="T80" fmla="*/ 44 w 360"/>
                <a:gd name="T81" fmla="*/ 4142 h 801"/>
                <a:gd name="T82" fmla="*/ 81 w 360"/>
                <a:gd name="T83" fmla="*/ 4202 h 801"/>
                <a:gd name="T84" fmla="*/ 128 w 360"/>
                <a:gd name="T85" fmla="*/ 4255 h 801"/>
                <a:gd name="T86" fmla="*/ 182 w 360"/>
                <a:gd name="T87" fmla="*/ 4300 h 801"/>
                <a:gd name="T88" fmla="*/ 244 w 360"/>
                <a:gd name="T89" fmla="*/ 4335 h 801"/>
                <a:gd name="T90" fmla="*/ 249 w 360"/>
                <a:gd name="T91" fmla="*/ 4338 h 801"/>
                <a:gd name="T92" fmla="*/ 254 w 360"/>
                <a:gd name="T93" fmla="*/ 4340 h 801"/>
                <a:gd name="T94" fmla="*/ 260 w 360"/>
                <a:gd name="T95" fmla="*/ 4341 h 801"/>
                <a:gd name="T96" fmla="*/ 266 w 360"/>
                <a:gd name="T97" fmla="*/ 4344 h 801"/>
                <a:gd name="T98" fmla="*/ 273 w 360"/>
                <a:gd name="T99" fmla="*/ 4346 h 801"/>
                <a:gd name="T100" fmla="*/ 279 w 360"/>
                <a:gd name="T101" fmla="*/ 4349 h 801"/>
                <a:gd name="T102" fmla="*/ 287 w 360"/>
                <a:gd name="T103" fmla="*/ 4353 h 801"/>
                <a:gd name="T104" fmla="*/ 296 w 360"/>
                <a:gd name="T105" fmla="*/ 4355 h 801"/>
                <a:gd name="T106" fmla="*/ 306 w 360"/>
                <a:gd name="T107" fmla="*/ 4355 h 801"/>
                <a:gd name="T108" fmla="*/ 327 w 360"/>
                <a:gd name="T109" fmla="*/ 4350 h 801"/>
                <a:gd name="T110" fmla="*/ 344 w 360"/>
                <a:gd name="T111" fmla="*/ 4337 h 801"/>
                <a:gd name="T112" fmla="*/ 355 w 360"/>
                <a:gd name="T113" fmla="*/ 4319 h 801"/>
                <a:gd name="T114" fmla="*/ 359 w 360"/>
                <a:gd name="T115" fmla="*/ 4298 h 801"/>
                <a:gd name="T116" fmla="*/ 355 w 360"/>
                <a:gd name="T117" fmla="*/ 4280 h 801"/>
                <a:gd name="T118" fmla="*/ 346 w 360"/>
                <a:gd name="T119" fmla="*/ 4265 h 801"/>
                <a:gd name="T120" fmla="*/ 333 w 360"/>
                <a:gd name="T121" fmla="*/ 4253 h 801"/>
                <a:gd name="T122" fmla="*/ 317 w 360"/>
                <a:gd name="T123" fmla="*/ 4246 h 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0" h="801">
                  <a:moveTo>
                    <a:pt x="317" y="692"/>
                  </a:moveTo>
                  <a:lnTo>
                    <a:pt x="310" y="690"/>
                  </a:lnTo>
                  <a:lnTo>
                    <a:pt x="303" y="687"/>
                  </a:lnTo>
                  <a:lnTo>
                    <a:pt x="297" y="684"/>
                  </a:lnTo>
                  <a:lnTo>
                    <a:pt x="296" y="684"/>
                  </a:lnTo>
                  <a:lnTo>
                    <a:pt x="295" y="684"/>
                  </a:lnTo>
                  <a:lnTo>
                    <a:pt x="224" y="641"/>
                  </a:lnTo>
                  <a:lnTo>
                    <a:pt x="168" y="582"/>
                  </a:lnTo>
                  <a:lnTo>
                    <a:pt x="141" y="538"/>
                  </a:lnTo>
                  <a:lnTo>
                    <a:pt x="121" y="489"/>
                  </a:lnTo>
                  <a:lnTo>
                    <a:pt x="110" y="437"/>
                  </a:lnTo>
                  <a:lnTo>
                    <a:pt x="108" y="382"/>
                  </a:lnTo>
                  <a:lnTo>
                    <a:pt x="126" y="296"/>
                  </a:lnTo>
                  <a:lnTo>
                    <a:pt x="167" y="223"/>
                  </a:lnTo>
                  <a:lnTo>
                    <a:pt x="225" y="161"/>
                  </a:lnTo>
                  <a:lnTo>
                    <a:pt x="295" y="112"/>
                  </a:lnTo>
                  <a:lnTo>
                    <a:pt x="303" y="108"/>
                  </a:lnTo>
                  <a:lnTo>
                    <a:pt x="305" y="101"/>
                  </a:lnTo>
                  <a:lnTo>
                    <a:pt x="306" y="95"/>
                  </a:lnTo>
                  <a:lnTo>
                    <a:pt x="307" y="87"/>
                  </a:lnTo>
                  <a:lnTo>
                    <a:pt x="311" y="75"/>
                  </a:lnTo>
                  <a:lnTo>
                    <a:pt x="305" y="70"/>
                  </a:lnTo>
                  <a:lnTo>
                    <a:pt x="302" y="68"/>
                  </a:lnTo>
                  <a:lnTo>
                    <a:pt x="307" y="51"/>
                  </a:lnTo>
                  <a:lnTo>
                    <a:pt x="289" y="37"/>
                  </a:lnTo>
                  <a:lnTo>
                    <a:pt x="293" y="29"/>
                  </a:lnTo>
                  <a:lnTo>
                    <a:pt x="297" y="22"/>
                  </a:lnTo>
                  <a:lnTo>
                    <a:pt x="296" y="18"/>
                  </a:lnTo>
                  <a:lnTo>
                    <a:pt x="292" y="11"/>
                  </a:lnTo>
                  <a:lnTo>
                    <a:pt x="286" y="0"/>
                  </a:lnTo>
                  <a:lnTo>
                    <a:pt x="281" y="2"/>
                  </a:lnTo>
                  <a:lnTo>
                    <a:pt x="264" y="7"/>
                  </a:lnTo>
                  <a:lnTo>
                    <a:pt x="194" y="43"/>
                  </a:lnTo>
                  <a:lnTo>
                    <a:pt x="132" y="91"/>
                  </a:lnTo>
                  <a:lnTo>
                    <a:pt x="80" y="150"/>
                  </a:lnTo>
                  <a:lnTo>
                    <a:pt x="39" y="218"/>
                  </a:lnTo>
                  <a:lnTo>
                    <a:pt x="12" y="294"/>
                  </a:lnTo>
                  <a:lnTo>
                    <a:pt x="0" y="376"/>
                  </a:lnTo>
                  <a:lnTo>
                    <a:pt x="2" y="451"/>
                  </a:lnTo>
                  <a:lnTo>
                    <a:pt x="17" y="522"/>
                  </a:lnTo>
                  <a:lnTo>
                    <a:pt x="44" y="588"/>
                  </a:lnTo>
                  <a:lnTo>
                    <a:pt x="81" y="648"/>
                  </a:lnTo>
                  <a:lnTo>
                    <a:pt x="128" y="701"/>
                  </a:lnTo>
                  <a:lnTo>
                    <a:pt x="182" y="746"/>
                  </a:lnTo>
                  <a:lnTo>
                    <a:pt x="244" y="781"/>
                  </a:lnTo>
                  <a:lnTo>
                    <a:pt x="249" y="784"/>
                  </a:lnTo>
                  <a:lnTo>
                    <a:pt x="254" y="786"/>
                  </a:lnTo>
                  <a:lnTo>
                    <a:pt x="260" y="787"/>
                  </a:lnTo>
                  <a:lnTo>
                    <a:pt x="266" y="790"/>
                  </a:lnTo>
                  <a:lnTo>
                    <a:pt x="273" y="792"/>
                  </a:lnTo>
                  <a:lnTo>
                    <a:pt x="279" y="795"/>
                  </a:lnTo>
                  <a:lnTo>
                    <a:pt x="287" y="799"/>
                  </a:lnTo>
                  <a:lnTo>
                    <a:pt x="296" y="801"/>
                  </a:lnTo>
                  <a:lnTo>
                    <a:pt x="306" y="801"/>
                  </a:lnTo>
                  <a:lnTo>
                    <a:pt x="327" y="796"/>
                  </a:lnTo>
                  <a:lnTo>
                    <a:pt x="344" y="783"/>
                  </a:lnTo>
                  <a:lnTo>
                    <a:pt x="355" y="765"/>
                  </a:lnTo>
                  <a:lnTo>
                    <a:pt x="359" y="744"/>
                  </a:lnTo>
                  <a:lnTo>
                    <a:pt x="355" y="726"/>
                  </a:lnTo>
                  <a:lnTo>
                    <a:pt x="346" y="711"/>
                  </a:lnTo>
                  <a:lnTo>
                    <a:pt x="333" y="699"/>
                  </a:lnTo>
                  <a:lnTo>
                    <a:pt x="317" y="692"/>
                  </a:lnTo>
                  <a:close/>
                </a:path>
              </a:pathLst>
            </a:custGeom>
            <a:noFill/>
            <a:ln w="727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4" name="Freeform 6973"/>
            <p:cNvSpPr>
              <a:spLocks/>
            </p:cNvSpPr>
            <p:nvPr/>
          </p:nvSpPr>
          <p:spPr bwMode="auto">
            <a:xfrm>
              <a:off x="9543" y="3562"/>
              <a:ext cx="68" cy="68"/>
            </a:xfrm>
            <a:custGeom>
              <a:avLst/>
              <a:gdLst>
                <a:gd name="T0" fmla="*/ 32 w 68"/>
                <a:gd name="T1" fmla="*/ 3630 h 68"/>
                <a:gd name="T2" fmla="*/ 19 w 68"/>
                <a:gd name="T3" fmla="*/ 3626 h 68"/>
                <a:gd name="T4" fmla="*/ 8 w 68"/>
                <a:gd name="T5" fmla="*/ 3618 h 68"/>
                <a:gd name="T6" fmla="*/ 2 w 68"/>
                <a:gd name="T7" fmla="*/ 3607 h 68"/>
                <a:gd name="T8" fmla="*/ 0 w 68"/>
                <a:gd name="T9" fmla="*/ 3594 h 68"/>
                <a:gd name="T10" fmla="*/ 3 w 68"/>
                <a:gd name="T11" fmla="*/ 3581 h 68"/>
                <a:gd name="T12" fmla="*/ 11 w 68"/>
                <a:gd name="T13" fmla="*/ 3571 h 68"/>
                <a:gd name="T14" fmla="*/ 22 w 68"/>
                <a:gd name="T15" fmla="*/ 3564 h 68"/>
                <a:gd name="T16" fmla="*/ 35 w 68"/>
                <a:gd name="T17" fmla="*/ 3562 h 68"/>
                <a:gd name="T18" fmla="*/ 48 w 68"/>
                <a:gd name="T19" fmla="*/ 3565 h 68"/>
                <a:gd name="T20" fmla="*/ 58 w 68"/>
                <a:gd name="T21" fmla="*/ 3573 h 68"/>
                <a:gd name="T22" fmla="*/ 65 w 68"/>
                <a:gd name="T23" fmla="*/ 3584 h 68"/>
                <a:gd name="T24" fmla="*/ 67 w 68"/>
                <a:gd name="T25" fmla="*/ 3598 h 68"/>
                <a:gd name="T26" fmla="*/ 64 w 68"/>
                <a:gd name="T27" fmla="*/ 3611 h 68"/>
                <a:gd name="T28" fmla="*/ 56 w 68"/>
                <a:gd name="T29" fmla="*/ 3621 h 68"/>
                <a:gd name="T30" fmla="*/ 45 w 68"/>
                <a:gd name="T31" fmla="*/ 3628 h 68"/>
                <a:gd name="T32" fmla="*/ 32 w 68"/>
                <a:gd name="T33" fmla="*/ 363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8">
                  <a:moveTo>
                    <a:pt x="32" y="68"/>
                  </a:moveTo>
                  <a:lnTo>
                    <a:pt x="19" y="64"/>
                  </a:lnTo>
                  <a:lnTo>
                    <a:pt x="8" y="56"/>
                  </a:lnTo>
                  <a:lnTo>
                    <a:pt x="2" y="45"/>
                  </a:lnTo>
                  <a:lnTo>
                    <a:pt x="0" y="32"/>
                  </a:lnTo>
                  <a:lnTo>
                    <a:pt x="3" y="19"/>
                  </a:lnTo>
                  <a:lnTo>
                    <a:pt x="11" y="9"/>
                  </a:lnTo>
                  <a:lnTo>
                    <a:pt x="22" y="2"/>
                  </a:lnTo>
                  <a:lnTo>
                    <a:pt x="35" y="0"/>
                  </a:lnTo>
                  <a:lnTo>
                    <a:pt x="48" y="3"/>
                  </a:lnTo>
                  <a:lnTo>
                    <a:pt x="58" y="11"/>
                  </a:lnTo>
                  <a:lnTo>
                    <a:pt x="65" y="22"/>
                  </a:lnTo>
                  <a:lnTo>
                    <a:pt x="67" y="36"/>
                  </a:lnTo>
                  <a:lnTo>
                    <a:pt x="64" y="49"/>
                  </a:lnTo>
                  <a:lnTo>
                    <a:pt x="56" y="59"/>
                  </a:lnTo>
                  <a:lnTo>
                    <a:pt x="45" y="66"/>
                  </a:lnTo>
                  <a:lnTo>
                    <a:pt x="32" y="68"/>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5" name="Freeform 6974"/>
            <p:cNvSpPr>
              <a:spLocks/>
            </p:cNvSpPr>
            <p:nvPr/>
          </p:nvSpPr>
          <p:spPr bwMode="auto">
            <a:xfrm>
              <a:off x="9543" y="3562"/>
              <a:ext cx="68" cy="68"/>
            </a:xfrm>
            <a:custGeom>
              <a:avLst/>
              <a:gdLst>
                <a:gd name="T0" fmla="*/ 0 w 68"/>
                <a:gd name="T1" fmla="*/ 3594 h 68"/>
                <a:gd name="T2" fmla="*/ 3 w 68"/>
                <a:gd name="T3" fmla="*/ 3581 h 68"/>
                <a:gd name="T4" fmla="*/ 11 w 68"/>
                <a:gd name="T5" fmla="*/ 3571 h 68"/>
                <a:gd name="T6" fmla="*/ 22 w 68"/>
                <a:gd name="T7" fmla="*/ 3564 h 68"/>
                <a:gd name="T8" fmla="*/ 35 w 68"/>
                <a:gd name="T9" fmla="*/ 3562 h 68"/>
                <a:gd name="T10" fmla="*/ 48 w 68"/>
                <a:gd name="T11" fmla="*/ 3565 h 68"/>
                <a:gd name="T12" fmla="*/ 58 w 68"/>
                <a:gd name="T13" fmla="*/ 3573 h 68"/>
                <a:gd name="T14" fmla="*/ 65 w 68"/>
                <a:gd name="T15" fmla="*/ 3584 h 68"/>
                <a:gd name="T16" fmla="*/ 67 w 68"/>
                <a:gd name="T17" fmla="*/ 3598 h 68"/>
                <a:gd name="T18" fmla="*/ 64 w 68"/>
                <a:gd name="T19" fmla="*/ 3611 h 68"/>
                <a:gd name="T20" fmla="*/ 56 w 68"/>
                <a:gd name="T21" fmla="*/ 3621 h 68"/>
                <a:gd name="T22" fmla="*/ 45 w 68"/>
                <a:gd name="T23" fmla="*/ 3628 h 68"/>
                <a:gd name="T24" fmla="*/ 32 w 68"/>
                <a:gd name="T25" fmla="*/ 3630 h 68"/>
                <a:gd name="T26" fmla="*/ 19 w 68"/>
                <a:gd name="T27" fmla="*/ 3626 h 68"/>
                <a:gd name="T28" fmla="*/ 8 w 68"/>
                <a:gd name="T29" fmla="*/ 3618 h 68"/>
                <a:gd name="T30" fmla="*/ 2 w 68"/>
                <a:gd name="T31" fmla="*/ 3607 h 68"/>
                <a:gd name="T32" fmla="*/ 0 w 68"/>
                <a:gd name="T33" fmla="*/ 359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8">
                  <a:moveTo>
                    <a:pt x="0" y="32"/>
                  </a:moveTo>
                  <a:lnTo>
                    <a:pt x="3" y="19"/>
                  </a:lnTo>
                  <a:lnTo>
                    <a:pt x="11" y="9"/>
                  </a:lnTo>
                  <a:lnTo>
                    <a:pt x="22" y="2"/>
                  </a:lnTo>
                  <a:lnTo>
                    <a:pt x="35" y="0"/>
                  </a:lnTo>
                  <a:lnTo>
                    <a:pt x="48" y="3"/>
                  </a:lnTo>
                  <a:lnTo>
                    <a:pt x="58" y="11"/>
                  </a:lnTo>
                  <a:lnTo>
                    <a:pt x="65" y="22"/>
                  </a:lnTo>
                  <a:lnTo>
                    <a:pt x="67" y="36"/>
                  </a:lnTo>
                  <a:lnTo>
                    <a:pt x="64" y="49"/>
                  </a:lnTo>
                  <a:lnTo>
                    <a:pt x="56" y="59"/>
                  </a:lnTo>
                  <a:lnTo>
                    <a:pt x="45" y="66"/>
                  </a:lnTo>
                  <a:lnTo>
                    <a:pt x="32" y="68"/>
                  </a:lnTo>
                  <a:lnTo>
                    <a:pt x="19" y="64"/>
                  </a:lnTo>
                  <a:lnTo>
                    <a:pt x="8" y="56"/>
                  </a:lnTo>
                  <a:lnTo>
                    <a:pt x="2" y="45"/>
                  </a:lnTo>
                  <a:lnTo>
                    <a:pt x="0" y="32"/>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6" name="Freeform 6975"/>
            <p:cNvSpPr>
              <a:spLocks/>
            </p:cNvSpPr>
            <p:nvPr/>
          </p:nvSpPr>
          <p:spPr bwMode="auto">
            <a:xfrm>
              <a:off x="9517" y="4263"/>
              <a:ext cx="68" cy="68"/>
            </a:xfrm>
            <a:custGeom>
              <a:avLst/>
              <a:gdLst>
                <a:gd name="T0" fmla="*/ 34 w 68"/>
                <a:gd name="T1" fmla="*/ 4331 h 68"/>
                <a:gd name="T2" fmla="*/ 21 w 68"/>
                <a:gd name="T3" fmla="*/ 4328 h 68"/>
                <a:gd name="T4" fmla="*/ 10 w 68"/>
                <a:gd name="T5" fmla="*/ 4321 h 68"/>
                <a:gd name="T6" fmla="*/ 3 w 68"/>
                <a:gd name="T7" fmla="*/ 4311 h 68"/>
                <a:gd name="T8" fmla="*/ 0 w 68"/>
                <a:gd name="T9" fmla="*/ 4298 h 68"/>
                <a:gd name="T10" fmla="*/ 2 w 68"/>
                <a:gd name="T11" fmla="*/ 4285 h 68"/>
                <a:gd name="T12" fmla="*/ 9 w 68"/>
                <a:gd name="T13" fmla="*/ 4274 h 68"/>
                <a:gd name="T14" fmla="*/ 20 w 68"/>
                <a:gd name="T15" fmla="*/ 4266 h 68"/>
                <a:gd name="T16" fmla="*/ 33 w 68"/>
                <a:gd name="T17" fmla="*/ 4263 h 68"/>
                <a:gd name="T18" fmla="*/ 46 w 68"/>
                <a:gd name="T19" fmla="*/ 4266 h 68"/>
                <a:gd name="T20" fmla="*/ 57 w 68"/>
                <a:gd name="T21" fmla="*/ 4273 h 68"/>
                <a:gd name="T22" fmla="*/ 64 w 68"/>
                <a:gd name="T23" fmla="*/ 4283 h 68"/>
                <a:gd name="T24" fmla="*/ 67 w 68"/>
                <a:gd name="T25" fmla="*/ 4296 h 68"/>
                <a:gd name="T26" fmla="*/ 65 w 68"/>
                <a:gd name="T27" fmla="*/ 4310 h 68"/>
                <a:gd name="T28" fmla="*/ 58 w 68"/>
                <a:gd name="T29" fmla="*/ 4321 h 68"/>
                <a:gd name="T30" fmla="*/ 47 w 68"/>
                <a:gd name="T31" fmla="*/ 4328 h 68"/>
                <a:gd name="T32" fmla="*/ 34 w 68"/>
                <a:gd name="T33" fmla="*/ 433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8">
                  <a:moveTo>
                    <a:pt x="34" y="68"/>
                  </a:moveTo>
                  <a:lnTo>
                    <a:pt x="21" y="65"/>
                  </a:lnTo>
                  <a:lnTo>
                    <a:pt x="10" y="58"/>
                  </a:lnTo>
                  <a:lnTo>
                    <a:pt x="3" y="48"/>
                  </a:lnTo>
                  <a:lnTo>
                    <a:pt x="0" y="35"/>
                  </a:lnTo>
                  <a:lnTo>
                    <a:pt x="2" y="22"/>
                  </a:lnTo>
                  <a:lnTo>
                    <a:pt x="9" y="11"/>
                  </a:lnTo>
                  <a:lnTo>
                    <a:pt x="20" y="3"/>
                  </a:lnTo>
                  <a:lnTo>
                    <a:pt x="33" y="0"/>
                  </a:lnTo>
                  <a:lnTo>
                    <a:pt x="46" y="3"/>
                  </a:lnTo>
                  <a:lnTo>
                    <a:pt x="57" y="10"/>
                  </a:lnTo>
                  <a:lnTo>
                    <a:pt x="64" y="20"/>
                  </a:lnTo>
                  <a:lnTo>
                    <a:pt x="67" y="33"/>
                  </a:lnTo>
                  <a:lnTo>
                    <a:pt x="65" y="47"/>
                  </a:lnTo>
                  <a:lnTo>
                    <a:pt x="58" y="58"/>
                  </a:lnTo>
                  <a:lnTo>
                    <a:pt x="47" y="65"/>
                  </a:lnTo>
                  <a:lnTo>
                    <a:pt x="34" y="68"/>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7" name="Freeform 6976"/>
            <p:cNvSpPr>
              <a:spLocks/>
            </p:cNvSpPr>
            <p:nvPr/>
          </p:nvSpPr>
          <p:spPr bwMode="auto">
            <a:xfrm>
              <a:off x="9517" y="4263"/>
              <a:ext cx="68" cy="68"/>
            </a:xfrm>
            <a:custGeom>
              <a:avLst/>
              <a:gdLst>
                <a:gd name="T0" fmla="*/ 0 w 68"/>
                <a:gd name="T1" fmla="*/ 4298 h 68"/>
                <a:gd name="T2" fmla="*/ 2 w 68"/>
                <a:gd name="T3" fmla="*/ 4285 h 68"/>
                <a:gd name="T4" fmla="*/ 9 w 68"/>
                <a:gd name="T5" fmla="*/ 4274 h 68"/>
                <a:gd name="T6" fmla="*/ 20 w 68"/>
                <a:gd name="T7" fmla="*/ 4266 h 68"/>
                <a:gd name="T8" fmla="*/ 33 w 68"/>
                <a:gd name="T9" fmla="*/ 4263 h 68"/>
                <a:gd name="T10" fmla="*/ 46 w 68"/>
                <a:gd name="T11" fmla="*/ 4266 h 68"/>
                <a:gd name="T12" fmla="*/ 57 w 68"/>
                <a:gd name="T13" fmla="*/ 4273 h 68"/>
                <a:gd name="T14" fmla="*/ 64 w 68"/>
                <a:gd name="T15" fmla="*/ 4283 h 68"/>
                <a:gd name="T16" fmla="*/ 67 w 68"/>
                <a:gd name="T17" fmla="*/ 4296 h 68"/>
                <a:gd name="T18" fmla="*/ 65 w 68"/>
                <a:gd name="T19" fmla="*/ 4310 h 68"/>
                <a:gd name="T20" fmla="*/ 58 w 68"/>
                <a:gd name="T21" fmla="*/ 4321 h 68"/>
                <a:gd name="T22" fmla="*/ 47 w 68"/>
                <a:gd name="T23" fmla="*/ 4328 h 68"/>
                <a:gd name="T24" fmla="*/ 34 w 68"/>
                <a:gd name="T25" fmla="*/ 4331 h 68"/>
                <a:gd name="T26" fmla="*/ 21 w 68"/>
                <a:gd name="T27" fmla="*/ 4328 h 68"/>
                <a:gd name="T28" fmla="*/ 10 w 68"/>
                <a:gd name="T29" fmla="*/ 4321 h 68"/>
                <a:gd name="T30" fmla="*/ 3 w 68"/>
                <a:gd name="T31" fmla="*/ 4311 h 68"/>
                <a:gd name="T32" fmla="*/ 0 w 68"/>
                <a:gd name="T33" fmla="*/ 429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8">
                  <a:moveTo>
                    <a:pt x="0" y="35"/>
                  </a:moveTo>
                  <a:lnTo>
                    <a:pt x="2" y="22"/>
                  </a:lnTo>
                  <a:lnTo>
                    <a:pt x="9" y="11"/>
                  </a:lnTo>
                  <a:lnTo>
                    <a:pt x="20" y="3"/>
                  </a:lnTo>
                  <a:lnTo>
                    <a:pt x="33" y="0"/>
                  </a:lnTo>
                  <a:lnTo>
                    <a:pt x="46" y="3"/>
                  </a:lnTo>
                  <a:lnTo>
                    <a:pt x="57" y="10"/>
                  </a:lnTo>
                  <a:lnTo>
                    <a:pt x="64" y="20"/>
                  </a:lnTo>
                  <a:lnTo>
                    <a:pt x="67" y="33"/>
                  </a:lnTo>
                  <a:lnTo>
                    <a:pt x="65" y="47"/>
                  </a:lnTo>
                  <a:lnTo>
                    <a:pt x="58" y="58"/>
                  </a:lnTo>
                  <a:lnTo>
                    <a:pt x="47" y="65"/>
                  </a:lnTo>
                  <a:lnTo>
                    <a:pt x="34" y="68"/>
                  </a:lnTo>
                  <a:lnTo>
                    <a:pt x="21" y="65"/>
                  </a:lnTo>
                  <a:lnTo>
                    <a:pt x="10" y="58"/>
                  </a:lnTo>
                  <a:lnTo>
                    <a:pt x="3" y="48"/>
                  </a:lnTo>
                  <a:lnTo>
                    <a:pt x="0" y="35"/>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8" name="Picture 6977"/>
            <p:cNvPicPr>
              <a:picLocks noChangeAspect="1" noChangeArrowheads="1"/>
            </p:cNvPicPr>
            <p:nvPr/>
          </p:nvPicPr>
          <p:blipFill>
            <a:blip r:embed="rId73" cstate="print"/>
            <a:srcRect/>
            <a:stretch>
              <a:fillRect/>
            </a:stretch>
          </p:blipFill>
          <p:spPr bwMode="auto">
            <a:xfrm>
              <a:off x="9739" y="3556"/>
              <a:ext cx="358" cy="798"/>
            </a:xfrm>
            <a:prstGeom prst="rect">
              <a:avLst/>
            </a:prstGeom>
            <a:noFill/>
          </p:spPr>
        </p:pic>
        <p:sp>
          <p:nvSpPr>
            <p:cNvPr id="189" name="Freeform 6978"/>
            <p:cNvSpPr>
              <a:spLocks/>
            </p:cNvSpPr>
            <p:nvPr/>
          </p:nvSpPr>
          <p:spPr bwMode="auto">
            <a:xfrm>
              <a:off x="9739" y="3553"/>
              <a:ext cx="358" cy="801"/>
            </a:xfrm>
            <a:custGeom>
              <a:avLst/>
              <a:gdLst>
                <a:gd name="T0" fmla="*/ 41 w 358"/>
                <a:gd name="T1" fmla="*/ 4246 h 801"/>
                <a:gd name="T2" fmla="*/ 48 w 358"/>
                <a:gd name="T3" fmla="*/ 4244 h 801"/>
                <a:gd name="T4" fmla="*/ 55 w 358"/>
                <a:gd name="T5" fmla="*/ 4241 h 801"/>
                <a:gd name="T6" fmla="*/ 62 w 358"/>
                <a:gd name="T7" fmla="*/ 4238 h 801"/>
                <a:gd name="T8" fmla="*/ 62 w 358"/>
                <a:gd name="T9" fmla="*/ 4237 h 801"/>
                <a:gd name="T10" fmla="*/ 63 w 358"/>
                <a:gd name="T11" fmla="*/ 4237 h 801"/>
                <a:gd name="T12" fmla="*/ 134 w 358"/>
                <a:gd name="T13" fmla="*/ 4194 h 801"/>
                <a:gd name="T14" fmla="*/ 190 w 358"/>
                <a:gd name="T15" fmla="*/ 4135 h 801"/>
                <a:gd name="T16" fmla="*/ 217 w 358"/>
                <a:gd name="T17" fmla="*/ 4090 h 801"/>
                <a:gd name="T18" fmla="*/ 236 w 358"/>
                <a:gd name="T19" fmla="*/ 4042 h 801"/>
                <a:gd name="T20" fmla="*/ 247 w 358"/>
                <a:gd name="T21" fmla="*/ 3989 h 801"/>
                <a:gd name="T22" fmla="*/ 248 w 358"/>
                <a:gd name="T23" fmla="*/ 3935 h 801"/>
                <a:gd name="T24" fmla="*/ 230 w 358"/>
                <a:gd name="T25" fmla="*/ 3849 h 801"/>
                <a:gd name="T26" fmla="*/ 189 w 358"/>
                <a:gd name="T27" fmla="*/ 3776 h 801"/>
                <a:gd name="T28" fmla="*/ 130 w 358"/>
                <a:gd name="T29" fmla="*/ 3714 h 801"/>
                <a:gd name="T30" fmla="*/ 60 w 358"/>
                <a:gd name="T31" fmla="*/ 3666 h 801"/>
                <a:gd name="T32" fmla="*/ 52 w 358"/>
                <a:gd name="T33" fmla="*/ 3662 h 801"/>
                <a:gd name="T34" fmla="*/ 51 w 358"/>
                <a:gd name="T35" fmla="*/ 3654 h 801"/>
                <a:gd name="T36" fmla="*/ 50 w 358"/>
                <a:gd name="T37" fmla="*/ 3649 h 801"/>
                <a:gd name="T38" fmla="*/ 48 w 358"/>
                <a:gd name="T39" fmla="*/ 3641 h 801"/>
                <a:gd name="T40" fmla="*/ 44 w 358"/>
                <a:gd name="T41" fmla="*/ 3628 h 801"/>
                <a:gd name="T42" fmla="*/ 50 w 358"/>
                <a:gd name="T43" fmla="*/ 3623 h 801"/>
                <a:gd name="T44" fmla="*/ 53 w 358"/>
                <a:gd name="T45" fmla="*/ 3621 h 801"/>
                <a:gd name="T46" fmla="*/ 48 w 358"/>
                <a:gd name="T47" fmla="*/ 3605 h 801"/>
                <a:gd name="T48" fmla="*/ 66 w 358"/>
                <a:gd name="T49" fmla="*/ 3590 h 801"/>
                <a:gd name="T50" fmla="*/ 62 w 358"/>
                <a:gd name="T51" fmla="*/ 3583 h 801"/>
                <a:gd name="T52" fmla="*/ 58 w 358"/>
                <a:gd name="T53" fmla="*/ 3575 h 801"/>
                <a:gd name="T54" fmla="*/ 58 w 358"/>
                <a:gd name="T55" fmla="*/ 3571 h 801"/>
                <a:gd name="T56" fmla="*/ 63 w 358"/>
                <a:gd name="T57" fmla="*/ 3564 h 801"/>
                <a:gd name="T58" fmla="*/ 69 w 358"/>
                <a:gd name="T59" fmla="*/ 3554 h 801"/>
                <a:gd name="T60" fmla="*/ 74 w 358"/>
                <a:gd name="T61" fmla="*/ 3556 h 801"/>
                <a:gd name="T62" fmla="*/ 91 w 358"/>
                <a:gd name="T63" fmla="*/ 3560 h 801"/>
                <a:gd name="T64" fmla="*/ 161 w 358"/>
                <a:gd name="T65" fmla="*/ 3596 h 801"/>
                <a:gd name="T66" fmla="*/ 223 w 358"/>
                <a:gd name="T67" fmla="*/ 3644 h 801"/>
                <a:gd name="T68" fmla="*/ 276 w 358"/>
                <a:gd name="T69" fmla="*/ 3703 h 801"/>
                <a:gd name="T70" fmla="*/ 317 w 358"/>
                <a:gd name="T71" fmla="*/ 3770 h 801"/>
                <a:gd name="T72" fmla="*/ 344 w 358"/>
                <a:gd name="T73" fmla="*/ 3846 h 801"/>
                <a:gd name="T74" fmla="*/ 357 w 358"/>
                <a:gd name="T75" fmla="*/ 3928 h 801"/>
                <a:gd name="T76" fmla="*/ 355 w 358"/>
                <a:gd name="T77" fmla="*/ 4003 h 801"/>
                <a:gd name="T78" fmla="*/ 340 w 358"/>
                <a:gd name="T79" fmla="*/ 4074 h 801"/>
                <a:gd name="T80" fmla="*/ 314 w 358"/>
                <a:gd name="T81" fmla="*/ 4140 h 801"/>
                <a:gd name="T82" fmla="*/ 277 w 358"/>
                <a:gd name="T83" fmla="*/ 4201 h 801"/>
                <a:gd name="T84" fmla="*/ 231 w 358"/>
                <a:gd name="T85" fmla="*/ 4254 h 801"/>
                <a:gd name="T86" fmla="*/ 176 w 358"/>
                <a:gd name="T87" fmla="*/ 4299 h 801"/>
                <a:gd name="T88" fmla="*/ 114 w 358"/>
                <a:gd name="T89" fmla="*/ 4334 h 801"/>
                <a:gd name="T90" fmla="*/ 110 w 358"/>
                <a:gd name="T91" fmla="*/ 4337 h 801"/>
                <a:gd name="T92" fmla="*/ 104 w 358"/>
                <a:gd name="T93" fmla="*/ 4339 h 801"/>
                <a:gd name="T94" fmla="*/ 99 w 358"/>
                <a:gd name="T95" fmla="*/ 4341 h 801"/>
                <a:gd name="T96" fmla="*/ 92 w 358"/>
                <a:gd name="T97" fmla="*/ 4343 h 801"/>
                <a:gd name="T98" fmla="*/ 86 w 358"/>
                <a:gd name="T99" fmla="*/ 4346 h 801"/>
                <a:gd name="T100" fmla="*/ 80 w 358"/>
                <a:gd name="T101" fmla="*/ 4348 h 801"/>
                <a:gd name="T102" fmla="*/ 72 w 358"/>
                <a:gd name="T103" fmla="*/ 4352 h 801"/>
                <a:gd name="T104" fmla="*/ 62 w 358"/>
                <a:gd name="T105" fmla="*/ 4354 h 801"/>
                <a:gd name="T106" fmla="*/ 53 w 358"/>
                <a:gd name="T107" fmla="*/ 4354 h 801"/>
                <a:gd name="T108" fmla="*/ 32 w 358"/>
                <a:gd name="T109" fmla="*/ 4349 h 801"/>
                <a:gd name="T110" fmla="*/ 15 w 358"/>
                <a:gd name="T111" fmla="*/ 4337 h 801"/>
                <a:gd name="T112" fmla="*/ 3 w 358"/>
                <a:gd name="T113" fmla="*/ 4319 h 801"/>
                <a:gd name="T114" fmla="*/ 0 w 358"/>
                <a:gd name="T115" fmla="*/ 4297 h 801"/>
                <a:gd name="T116" fmla="*/ 3 w 358"/>
                <a:gd name="T117" fmla="*/ 4280 h 801"/>
                <a:gd name="T118" fmla="*/ 12 w 358"/>
                <a:gd name="T119" fmla="*/ 4264 h 801"/>
                <a:gd name="T120" fmla="*/ 25 w 358"/>
                <a:gd name="T121" fmla="*/ 4253 h 801"/>
                <a:gd name="T122" fmla="*/ 41 w 358"/>
                <a:gd name="T123" fmla="*/ 4246 h 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8" h="801">
                  <a:moveTo>
                    <a:pt x="41" y="692"/>
                  </a:moveTo>
                  <a:lnTo>
                    <a:pt x="48" y="690"/>
                  </a:lnTo>
                  <a:lnTo>
                    <a:pt x="55" y="687"/>
                  </a:lnTo>
                  <a:lnTo>
                    <a:pt x="62" y="684"/>
                  </a:lnTo>
                  <a:lnTo>
                    <a:pt x="62" y="683"/>
                  </a:lnTo>
                  <a:lnTo>
                    <a:pt x="63" y="683"/>
                  </a:lnTo>
                  <a:lnTo>
                    <a:pt x="134" y="640"/>
                  </a:lnTo>
                  <a:lnTo>
                    <a:pt x="190" y="581"/>
                  </a:lnTo>
                  <a:lnTo>
                    <a:pt x="217" y="536"/>
                  </a:lnTo>
                  <a:lnTo>
                    <a:pt x="236" y="488"/>
                  </a:lnTo>
                  <a:lnTo>
                    <a:pt x="247" y="435"/>
                  </a:lnTo>
                  <a:lnTo>
                    <a:pt x="248" y="381"/>
                  </a:lnTo>
                  <a:lnTo>
                    <a:pt x="230" y="295"/>
                  </a:lnTo>
                  <a:lnTo>
                    <a:pt x="189" y="222"/>
                  </a:lnTo>
                  <a:lnTo>
                    <a:pt x="130" y="160"/>
                  </a:lnTo>
                  <a:lnTo>
                    <a:pt x="60" y="112"/>
                  </a:lnTo>
                  <a:lnTo>
                    <a:pt x="52" y="108"/>
                  </a:lnTo>
                  <a:lnTo>
                    <a:pt x="51" y="100"/>
                  </a:lnTo>
                  <a:lnTo>
                    <a:pt x="50" y="95"/>
                  </a:lnTo>
                  <a:lnTo>
                    <a:pt x="48" y="87"/>
                  </a:lnTo>
                  <a:lnTo>
                    <a:pt x="44" y="74"/>
                  </a:lnTo>
                  <a:lnTo>
                    <a:pt x="50" y="69"/>
                  </a:lnTo>
                  <a:lnTo>
                    <a:pt x="53" y="67"/>
                  </a:lnTo>
                  <a:lnTo>
                    <a:pt x="48" y="51"/>
                  </a:lnTo>
                  <a:lnTo>
                    <a:pt x="66" y="36"/>
                  </a:lnTo>
                  <a:lnTo>
                    <a:pt x="62" y="29"/>
                  </a:lnTo>
                  <a:lnTo>
                    <a:pt x="58" y="21"/>
                  </a:lnTo>
                  <a:lnTo>
                    <a:pt x="58" y="17"/>
                  </a:lnTo>
                  <a:lnTo>
                    <a:pt x="63" y="10"/>
                  </a:lnTo>
                  <a:lnTo>
                    <a:pt x="69" y="0"/>
                  </a:lnTo>
                  <a:lnTo>
                    <a:pt x="74" y="2"/>
                  </a:lnTo>
                  <a:lnTo>
                    <a:pt x="91" y="6"/>
                  </a:lnTo>
                  <a:lnTo>
                    <a:pt x="161" y="42"/>
                  </a:lnTo>
                  <a:lnTo>
                    <a:pt x="223" y="90"/>
                  </a:lnTo>
                  <a:lnTo>
                    <a:pt x="276" y="149"/>
                  </a:lnTo>
                  <a:lnTo>
                    <a:pt x="317" y="216"/>
                  </a:lnTo>
                  <a:lnTo>
                    <a:pt x="344" y="292"/>
                  </a:lnTo>
                  <a:lnTo>
                    <a:pt x="357" y="374"/>
                  </a:lnTo>
                  <a:lnTo>
                    <a:pt x="355" y="449"/>
                  </a:lnTo>
                  <a:lnTo>
                    <a:pt x="340" y="520"/>
                  </a:lnTo>
                  <a:lnTo>
                    <a:pt x="314" y="586"/>
                  </a:lnTo>
                  <a:lnTo>
                    <a:pt x="277" y="647"/>
                  </a:lnTo>
                  <a:lnTo>
                    <a:pt x="231" y="700"/>
                  </a:lnTo>
                  <a:lnTo>
                    <a:pt x="176" y="745"/>
                  </a:lnTo>
                  <a:lnTo>
                    <a:pt x="114" y="780"/>
                  </a:lnTo>
                  <a:lnTo>
                    <a:pt x="110" y="783"/>
                  </a:lnTo>
                  <a:lnTo>
                    <a:pt x="104" y="785"/>
                  </a:lnTo>
                  <a:lnTo>
                    <a:pt x="99" y="787"/>
                  </a:lnTo>
                  <a:lnTo>
                    <a:pt x="92" y="789"/>
                  </a:lnTo>
                  <a:lnTo>
                    <a:pt x="86" y="792"/>
                  </a:lnTo>
                  <a:lnTo>
                    <a:pt x="80" y="794"/>
                  </a:lnTo>
                  <a:lnTo>
                    <a:pt x="72" y="798"/>
                  </a:lnTo>
                  <a:lnTo>
                    <a:pt x="62" y="800"/>
                  </a:lnTo>
                  <a:lnTo>
                    <a:pt x="53" y="800"/>
                  </a:lnTo>
                  <a:lnTo>
                    <a:pt x="32" y="795"/>
                  </a:lnTo>
                  <a:lnTo>
                    <a:pt x="15" y="783"/>
                  </a:lnTo>
                  <a:lnTo>
                    <a:pt x="3" y="765"/>
                  </a:lnTo>
                  <a:lnTo>
                    <a:pt x="0" y="743"/>
                  </a:lnTo>
                  <a:lnTo>
                    <a:pt x="3" y="726"/>
                  </a:lnTo>
                  <a:lnTo>
                    <a:pt x="12" y="710"/>
                  </a:lnTo>
                  <a:lnTo>
                    <a:pt x="25" y="699"/>
                  </a:lnTo>
                  <a:lnTo>
                    <a:pt x="41" y="692"/>
                  </a:lnTo>
                  <a:close/>
                </a:path>
              </a:pathLst>
            </a:custGeom>
            <a:noFill/>
            <a:ln w="727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0" name="Freeform 6979"/>
            <p:cNvSpPr>
              <a:spLocks/>
            </p:cNvSpPr>
            <p:nvPr/>
          </p:nvSpPr>
          <p:spPr bwMode="auto">
            <a:xfrm>
              <a:off x="9738" y="3561"/>
              <a:ext cx="68" cy="68"/>
            </a:xfrm>
            <a:custGeom>
              <a:avLst/>
              <a:gdLst>
                <a:gd name="T0" fmla="*/ 36 w 68"/>
                <a:gd name="T1" fmla="*/ 3629 h 68"/>
                <a:gd name="T2" fmla="*/ 22 w 68"/>
                <a:gd name="T3" fmla="*/ 3627 h 68"/>
                <a:gd name="T4" fmla="*/ 11 w 68"/>
                <a:gd name="T5" fmla="*/ 3621 h 68"/>
                <a:gd name="T6" fmla="*/ 3 w 68"/>
                <a:gd name="T7" fmla="*/ 3610 h 68"/>
                <a:gd name="T8" fmla="*/ 0 w 68"/>
                <a:gd name="T9" fmla="*/ 3597 h 68"/>
                <a:gd name="T10" fmla="*/ 2 w 68"/>
                <a:gd name="T11" fmla="*/ 3584 h 68"/>
                <a:gd name="T12" fmla="*/ 9 w 68"/>
                <a:gd name="T13" fmla="*/ 3573 h 68"/>
                <a:gd name="T14" fmla="*/ 19 w 68"/>
                <a:gd name="T15" fmla="*/ 3565 h 68"/>
                <a:gd name="T16" fmla="*/ 32 w 68"/>
                <a:gd name="T17" fmla="*/ 3562 h 68"/>
                <a:gd name="T18" fmla="*/ 45 w 68"/>
                <a:gd name="T19" fmla="*/ 3564 h 68"/>
                <a:gd name="T20" fmla="*/ 56 w 68"/>
                <a:gd name="T21" fmla="*/ 3570 h 68"/>
                <a:gd name="T22" fmla="*/ 64 w 68"/>
                <a:gd name="T23" fmla="*/ 3581 h 68"/>
                <a:gd name="T24" fmla="*/ 67 w 68"/>
                <a:gd name="T25" fmla="*/ 3593 h 68"/>
                <a:gd name="T26" fmla="*/ 65 w 68"/>
                <a:gd name="T27" fmla="*/ 3607 h 68"/>
                <a:gd name="T28" fmla="*/ 59 w 68"/>
                <a:gd name="T29" fmla="*/ 3618 h 68"/>
                <a:gd name="T30" fmla="*/ 49 w 68"/>
                <a:gd name="T31" fmla="*/ 3626 h 68"/>
                <a:gd name="T32" fmla="*/ 36 w 68"/>
                <a:gd name="T33" fmla="*/ 3629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8">
                  <a:moveTo>
                    <a:pt x="36" y="67"/>
                  </a:moveTo>
                  <a:lnTo>
                    <a:pt x="22" y="65"/>
                  </a:lnTo>
                  <a:lnTo>
                    <a:pt x="11" y="59"/>
                  </a:lnTo>
                  <a:lnTo>
                    <a:pt x="3" y="48"/>
                  </a:lnTo>
                  <a:lnTo>
                    <a:pt x="0" y="35"/>
                  </a:lnTo>
                  <a:lnTo>
                    <a:pt x="2" y="22"/>
                  </a:lnTo>
                  <a:lnTo>
                    <a:pt x="9" y="11"/>
                  </a:lnTo>
                  <a:lnTo>
                    <a:pt x="19" y="3"/>
                  </a:lnTo>
                  <a:lnTo>
                    <a:pt x="32" y="0"/>
                  </a:lnTo>
                  <a:lnTo>
                    <a:pt x="45" y="2"/>
                  </a:lnTo>
                  <a:lnTo>
                    <a:pt x="56" y="8"/>
                  </a:lnTo>
                  <a:lnTo>
                    <a:pt x="64" y="19"/>
                  </a:lnTo>
                  <a:lnTo>
                    <a:pt x="67" y="31"/>
                  </a:lnTo>
                  <a:lnTo>
                    <a:pt x="65" y="45"/>
                  </a:lnTo>
                  <a:lnTo>
                    <a:pt x="59" y="56"/>
                  </a:lnTo>
                  <a:lnTo>
                    <a:pt x="49" y="64"/>
                  </a:lnTo>
                  <a:lnTo>
                    <a:pt x="36" y="67"/>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1" name="Freeform 6980"/>
            <p:cNvSpPr>
              <a:spLocks/>
            </p:cNvSpPr>
            <p:nvPr/>
          </p:nvSpPr>
          <p:spPr bwMode="auto">
            <a:xfrm>
              <a:off x="9738" y="3561"/>
              <a:ext cx="68" cy="68"/>
            </a:xfrm>
            <a:custGeom>
              <a:avLst/>
              <a:gdLst>
                <a:gd name="T0" fmla="*/ 67 w 68"/>
                <a:gd name="T1" fmla="*/ 3593 h 68"/>
                <a:gd name="T2" fmla="*/ 64 w 68"/>
                <a:gd name="T3" fmla="*/ 3581 h 68"/>
                <a:gd name="T4" fmla="*/ 56 w 68"/>
                <a:gd name="T5" fmla="*/ 3570 h 68"/>
                <a:gd name="T6" fmla="*/ 45 w 68"/>
                <a:gd name="T7" fmla="*/ 3564 h 68"/>
                <a:gd name="T8" fmla="*/ 32 w 68"/>
                <a:gd name="T9" fmla="*/ 3562 h 68"/>
                <a:gd name="T10" fmla="*/ 19 w 68"/>
                <a:gd name="T11" fmla="*/ 3565 h 68"/>
                <a:gd name="T12" fmla="*/ 9 w 68"/>
                <a:gd name="T13" fmla="*/ 3573 h 68"/>
                <a:gd name="T14" fmla="*/ 2 w 68"/>
                <a:gd name="T15" fmla="*/ 3584 h 68"/>
                <a:gd name="T16" fmla="*/ 0 w 68"/>
                <a:gd name="T17" fmla="*/ 3597 h 68"/>
                <a:gd name="T18" fmla="*/ 3 w 68"/>
                <a:gd name="T19" fmla="*/ 3610 h 68"/>
                <a:gd name="T20" fmla="*/ 11 w 68"/>
                <a:gd name="T21" fmla="*/ 3621 h 68"/>
                <a:gd name="T22" fmla="*/ 22 w 68"/>
                <a:gd name="T23" fmla="*/ 3627 h 68"/>
                <a:gd name="T24" fmla="*/ 36 w 68"/>
                <a:gd name="T25" fmla="*/ 3629 h 68"/>
                <a:gd name="T26" fmla="*/ 49 w 68"/>
                <a:gd name="T27" fmla="*/ 3626 h 68"/>
                <a:gd name="T28" fmla="*/ 59 w 68"/>
                <a:gd name="T29" fmla="*/ 3618 h 68"/>
                <a:gd name="T30" fmla="*/ 65 w 68"/>
                <a:gd name="T31" fmla="*/ 3607 h 68"/>
                <a:gd name="T32" fmla="*/ 67 w 68"/>
                <a:gd name="T33" fmla="*/ 3593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8">
                  <a:moveTo>
                    <a:pt x="67" y="31"/>
                  </a:moveTo>
                  <a:lnTo>
                    <a:pt x="64" y="19"/>
                  </a:lnTo>
                  <a:lnTo>
                    <a:pt x="56" y="8"/>
                  </a:lnTo>
                  <a:lnTo>
                    <a:pt x="45" y="2"/>
                  </a:lnTo>
                  <a:lnTo>
                    <a:pt x="32" y="0"/>
                  </a:lnTo>
                  <a:lnTo>
                    <a:pt x="19" y="3"/>
                  </a:lnTo>
                  <a:lnTo>
                    <a:pt x="9" y="11"/>
                  </a:lnTo>
                  <a:lnTo>
                    <a:pt x="2" y="22"/>
                  </a:lnTo>
                  <a:lnTo>
                    <a:pt x="0" y="35"/>
                  </a:lnTo>
                  <a:lnTo>
                    <a:pt x="3" y="48"/>
                  </a:lnTo>
                  <a:lnTo>
                    <a:pt x="11" y="59"/>
                  </a:lnTo>
                  <a:lnTo>
                    <a:pt x="22" y="65"/>
                  </a:lnTo>
                  <a:lnTo>
                    <a:pt x="36" y="67"/>
                  </a:lnTo>
                  <a:lnTo>
                    <a:pt x="49" y="64"/>
                  </a:lnTo>
                  <a:lnTo>
                    <a:pt x="59" y="56"/>
                  </a:lnTo>
                  <a:lnTo>
                    <a:pt x="65" y="45"/>
                  </a:lnTo>
                  <a:lnTo>
                    <a:pt x="67" y="31"/>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2" name="Freeform 6981"/>
            <p:cNvSpPr>
              <a:spLocks/>
            </p:cNvSpPr>
            <p:nvPr/>
          </p:nvSpPr>
          <p:spPr bwMode="auto">
            <a:xfrm>
              <a:off x="9767" y="4262"/>
              <a:ext cx="68" cy="68"/>
            </a:xfrm>
            <a:custGeom>
              <a:avLst/>
              <a:gdLst>
                <a:gd name="T0" fmla="*/ 33 w 68"/>
                <a:gd name="T1" fmla="*/ 4330 h 68"/>
                <a:gd name="T2" fmla="*/ 20 w 68"/>
                <a:gd name="T3" fmla="*/ 4328 h 68"/>
                <a:gd name="T4" fmla="*/ 10 w 68"/>
                <a:gd name="T5" fmla="*/ 4320 h 68"/>
                <a:gd name="T6" fmla="*/ 3 w 68"/>
                <a:gd name="T7" fmla="*/ 4309 h 68"/>
                <a:gd name="T8" fmla="*/ 0 w 68"/>
                <a:gd name="T9" fmla="*/ 4296 h 68"/>
                <a:gd name="T10" fmla="*/ 3 w 68"/>
                <a:gd name="T11" fmla="*/ 4283 h 68"/>
                <a:gd name="T12" fmla="*/ 10 w 68"/>
                <a:gd name="T13" fmla="*/ 4272 h 68"/>
                <a:gd name="T14" fmla="*/ 21 w 68"/>
                <a:gd name="T15" fmla="*/ 4265 h 68"/>
                <a:gd name="T16" fmla="*/ 34 w 68"/>
                <a:gd name="T17" fmla="*/ 4263 h 68"/>
                <a:gd name="T18" fmla="*/ 47 w 68"/>
                <a:gd name="T19" fmla="*/ 4266 h 68"/>
                <a:gd name="T20" fmla="*/ 58 w 68"/>
                <a:gd name="T21" fmla="*/ 4273 h 68"/>
                <a:gd name="T22" fmla="*/ 65 w 68"/>
                <a:gd name="T23" fmla="*/ 4284 h 68"/>
                <a:gd name="T24" fmla="*/ 68 w 68"/>
                <a:gd name="T25" fmla="*/ 4297 h 68"/>
                <a:gd name="T26" fmla="*/ 65 w 68"/>
                <a:gd name="T27" fmla="*/ 4310 h 68"/>
                <a:gd name="T28" fmla="*/ 57 w 68"/>
                <a:gd name="T29" fmla="*/ 4321 h 68"/>
                <a:gd name="T30" fmla="*/ 47 w 68"/>
                <a:gd name="T31" fmla="*/ 4328 h 68"/>
                <a:gd name="T32" fmla="*/ 33 w 68"/>
                <a:gd name="T33" fmla="*/ 433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8">
                  <a:moveTo>
                    <a:pt x="33" y="67"/>
                  </a:moveTo>
                  <a:lnTo>
                    <a:pt x="20" y="65"/>
                  </a:lnTo>
                  <a:lnTo>
                    <a:pt x="10" y="57"/>
                  </a:lnTo>
                  <a:lnTo>
                    <a:pt x="3" y="46"/>
                  </a:lnTo>
                  <a:lnTo>
                    <a:pt x="0" y="33"/>
                  </a:lnTo>
                  <a:lnTo>
                    <a:pt x="3" y="20"/>
                  </a:lnTo>
                  <a:lnTo>
                    <a:pt x="10" y="9"/>
                  </a:lnTo>
                  <a:lnTo>
                    <a:pt x="21" y="2"/>
                  </a:lnTo>
                  <a:lnTo>
                    <a:pt x="34" y="0"/>
                  </a:lnTo>
                  <a:lnTo>
                    <a:pt x="47" y="3"/>
                  </a:lnTo>
                  <a:lnTo>
                    <a:pt x="58" y="10"/>
                  </a:lnTo>
                  <a:lnTo>
                    <a:pt x="65" y="21"/>
                  </a:lnTo>
                  <a:lnTo>
                    <a:pt x="68" y="34"/>
                  </a:lnTo>
                  <a:lnTo>
                    <a:pt x="65" y="47"/>
                  </a:lnTo>
                  <a:lnTo>
                    <a:pt x="57" y="58"/>
                  </a:lnTo>
                  <a:lnTo>
                    <a:pt x="47" y="65"/>
                  </a:lnTo>
                  <a:lnTo>
                    <a:pt x="33" y="67"/>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3" name="Freeform 6982"/>
            <p:cNvSpPr>
              <a:spLocks/>
            </p:cNvSpPr>
            <p:nvPr/>
          </p:nvSpPr>
          <p:spPr bwMode="auto">
            <a:xfrm>
              <a:off x="9767" y="4262"/>
              <a:ext cx="68" cy="68"/>
            </a:xfrm>
            <a:custGeom>
              <a:avLst/>
              <a:gdLst>
                <a:gd name="T0" fmla="*/ 68 w 68"/>
                <a:gd name="T1" fmla="*/ 4297 h 68"/>
                <a:gd name="T2" fmla="*/ 65 w 68"/>
                <a:gd name="T3" fmla="*/ 4284 h 68"/>
                <a:gd name="T4" fmla="*/ 58 w 68"/>
                <a:gd name="T5" fmla="*/ 4273 h 68"/>
                <a:gd name="T6" fmla="*/ 47 w 68"/>
                <a:gd name="T7" fmla="*/ 4266 h 68"/>
                <a:gd name="T8" fmla="*/ 34 w 68"/>
                <a:gd name="T9" fmla="*/ 4263 h 68"/>
                <a:gd name="T10" fmla="*/ 21 w 68"/>
                <a:gd name="T11" fmla="*/ 4265 h 68"/>
                <a:gd name="T12" fmla="*/ 10 w 68"/>
                <a:gd name="T13" fmla="*/ 4272 h 68"/>
                <a:gd name="T14" fmla="*/ 3 w 68"/>
                <a:gd name="T15" fmla="*/ 4283 h 68"/>
                <a:gd name="T16" fmla="*/ 0 w 68"/>
                <a:gd name="T17" fmla="*/ 4296 h 68"/>
                <a:gd name="T18" fmla="*/ 3 w 68"/>
                <a:gd name="T19" fmla="*/ 4309 h 68"/>
                <a:gd name="T20" fmla="*/ 10 w 68"/>
                <a:gd name="T21" fmla="*/ 4320 h 68"/>
                <a:gd name="T22" fmla="*/ 20 w 68"/>
                <a:gd name="T23" fmla="*/ 4328 h 68"/>
                <a:gd name="T24" fmla="*/ 33 w 68"/>
                <a:gd name="T25" fmla="*/ 4330 h 68"/>
                <a:gd name="T26" fmla="*/ 47 w 68"/>
                <a:gd name="T27" fmla="*/ 4328 h 68"/>
                <a:gd name="T28" fmla="*/ 57 w 68"/>
                <a:gd name="T29" fmla="*/ 4321 h 68"/>
                <a:gd name="T30" fmla="*/ 65 w 68"/>
                <a:gd name="T31" fmla="*/ 4310 h 68"/>
                <a:gd name="T32" fmla="*/ 68 w 68"/>
                <a:gd name="T33" fmla="*/ 4297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68">
                  <a:moveTo>
                    <a:pt x="68" y="34"/>
                  </a:moveTo>
                  <a:lnTo>
                    <a:pt x="65" y="21"/>
                  </a:lnTo>
                  <a:lnTo>
                    <a:pt x="58" y="10"/>
                  </a:lnTo>
                  <a:lnTo>
                    <a:pt x="47" y="3"/>
                  </a:lnTo>
                  <a:lnTo>
                    <a:pt x="34" y="0"/>
                  </a:lnTo>
                  <a:lnTo>
                    <a:pt x="21" y="2"/>
                  </a:lnTo>
                  <a:lnTo>
                    <a:pt x="10" y="9"/>
                  </a:lnTo>
                  <a:lnTo>
                    <a:pt x="3" y="20"/>
                  </a:lnTo>
                  <a:lnTo>
                    <a:pt x="0" y="33"/>
                  </a:lnTo>
                  <a:lnTo>
                    <a:pt x="3" y="46"/>
                  </a:lnTo>
                  <a:lnTo>
                    <a:pt x="10" y="57"/>
                  </a:lnTo>
                  <a:lnTo>
                    <a:pt x="20" y="65"/>
                  </a:lnTo>
                  <a:lnTo>
                    <a:pt x="33" y="67"/>
                  </a:lnTo>
                  <a:lnTo>
                    <a:pt x="47" y="65"/>
                  </a:lnTo>
                  <a:lnTo>
                    <a:pt x="57" y="58"/>
                  </a:lnTo>
                  <a:lnTo>
                    <a:pt x="65" y="47"/>
                  </a:lnTo>
                  <a:lnTo>
                    <a:pt x="68" y="34"/>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4" name="Picture 6983"/>
            <p:cNvPicPr>
              <a:picLocks noChangeAspect="1" noChangeArrowheads="1"/>
            </p:cNvPicPr>
            <p:nvPr/>
          </p:nvPicPr>
          <p:blipFill>
            <a:blip r:embed="rId74" cstate="print"/>
            <a:srcRect/>
            <a:stretch>
              <a:fillRect/>
            </a:stretch>
          </p:blipFill>
          <p:spPr bwMode="auto">
            <a:xfrm>
              <a:off x="9930" y="3561"/>
              <a:ext cx="235" cy="763"/>
            </a:xfrm>
            <a:prstGeom prst="rect">
              <a:avLst/>
            </a:prstGeom>
            <a:noFill/>
          </p:spPr>
        </p:pic>
        <p:sp>
          <p:nvSpPr>
            <p:cNvPr id="195" name="Freeform 6984"/>
            <p:cNvSpPr>
              <a:spLocks/>
            </p:cNvSpPr>
            <p:nvPr/>
          </p:nvSpPr>
          <p:spPr bwMode="auto">
            <a:xfrm>
              <a:off x="9930" y="3561"/>
              <a:ext cx="235" cy="763"/>
            </a:xfrm>
            <a:custGeom>
              <a:avLst/>
              <a:gdLst>
                <a:gd name="T0" fmla="*/ 167 w 235"/>
                <a:gd name="T1" fmla="*/ 3952 h 763"/>
                <a:gd name="T2" fmla="*/ 159 w 235"/>
                <a:gd name="T3" fmla="*/ 3872 h 763"/>
                <a:gd name="T4" fmla="*/ 138 w 235"/>
                <a:gd name="T5" fmla="*/ 3796 h 763"/>
                <a:gd name="T6" fmla="*/ 103 w 235"/>
                <a:gd name="T7" fmla="*/ 3728 h 763"/>
                <a:gd name="T8" fmla="*/ 57 w 235"/>
                <a:gd name="T9" fmla="*/ 3667 h 763"/>
                <a:gd name="T10" fmla="*/ 0 w 235"/>
                <a:gd name="T11" fmla="*/ 3616 h 763"/>
                <a:gd name="T12" fmla="*/ 41 w 235"/>
                <a:gd name="T13" fmla="*/ 3562 h 763"/>
                <a:gd name="T14" fmla="*/ 96 w 235"/>
                <a:gd name="T15" fmla="*/ 3611 h 763"/>
                <a:gd name="T16" fmla="*/ 144 w 235"/>
                <a:gd name="T17" fmla="*/ 3667 h 763"/>
                <a:gd name="T18" fmla="*/ 182 w 235"/>
                <a:gd name="T19" fmla="*/ 3731 h 763"/>
                <a:gd name="T20" fmla="*/ 211 w 235"/>
                <a:gd name="T21" fmla="*/ 3800 h 763"/>
                <a:gd name="T22" fmla="*/ 229 w 235"/>
                <a:gd name="T23" fmla="*/ 3874 h 763"/>
                <a:gd name="T24" fmla="*/ 235 w 235"/>
                <a:gd name="T25" fmla="*/ 3952 h 763"/>
                <a:gd name="T26" fmla="*/ 227 w 235"/>
                <a:gd name="T27" fmla="*/ 4039 h 763"/>
                <a:gd name="T28" fmla="*/ 205 w 235"/>
                <a:gd name="T29" fmla="*/ 4122 h 763"/>
                <a:gd name="T30" fmla="*/ 169 w 235"/>
                <a:gd name="T31" fmla="*/ 4197 h 763"/>
                <a:gd name="T32" fmla="*/ 121 w 235"/>
                <a:gd name="T33" fmla="*/ 4265 h 763"/>
                <a:gd name="T34" fmla="*/ 63 w 235"/>
                <a:gd name="T35" fmla="*/ 4324 h 763"/>
                <a:gd name="T36" fmla="*/ 19 w 235"/>
                <a:gd name="T37" fmla="*/ 4272 h 763"/>
                <a:gd name="T38" fmla="*/ 69 w 235"/>
                <a:gd name="T39" fmla="*/ 4222 h 763"/>
                <a:gd name="T40" fmla="*/ 110 w 235"/>
                <a:gd name="T41" fmla="*/ 4163 h 763"/>
                <a:gd name="T42" fmla="*/ 141 w 235"/>
                <a:gd name="T43" fmla="*/ 4098 h 763"/>
                <a:gd name="T44" fmla="*/ 160 w 235"/>
                <a:gd name="T45" fmla="*/ 4027 h 763"/>
                <a:gd name="T46" fmla="*/ 167 w 235"/>
                <a:gd name="T47" fmla="*/ 3952 h 7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5" h="763">
                  <a:moveTo>
                    <a:pt x="167" y="390"/>
                  </a:moveTo>
                  <a:lnTo>
                    <a:pt x="159" y="310"/>
                  </a:lnTo>
                  <a:lnTo>
                    <a:pt x="138" y="234"/>
                  </a:lnTo>
                  <a:lnTo>
                    <a:pt x="103" y="166"/>
                  </a:lnTo>
                  <a:lnTo>
                    <a:pt x="57" y="105"/>
                  </a:lnTo>
                  <a:lnTo>
                    <a:pt x="0" y="54"/>
                  </a:lnTo>
                  <a:lnTo>
                    <a:pt x="41" y="0"/>
                  </a:lnTo>
                  <a:lnTo>
                    <a:pt x="96" y="49"/>
                  </a:lnTo>
                  <a:lnTo>
                    <a:pt x="144" y="105"/>
                  </a:lnTo>
                  <a:lnTo>
                    <a:pt x="182" y="169"/>
                  </a:lnTo>
                  <a:lnTo>
                    <a:pt x="211" y="238"/>
                  </a:lnTo>
                  <a:lnTo>
                    <a:pt x="229" y="312"/>
                  </a:lnTo>
                  <a:lnTo>
                    <a:pt x="235" y="390"/>
                  </a:lnTo>
                  <a:lnTo>
                    <a:pt x="227" y="477"/>
                  </a:lnTo>
                  <a:lnTo>
                    <a:pt x="205" y="560"/>
                  </a:lnTo>
                  <a:lnTo>
                    <a:pt x="169" y="635"/>
                  </a:lnTo>
                  <a:lnTo>
                    <a:pt x="121" y="703"/>
                  </a:lnTo>
                  <a:lnTo>
                    <a:pt x="63" y="762"/>
                  </a:lnTo>
                  <a:lnTo>
                    <a:pt x="19" y="710"/>
                  </a:lnTo>
                  <a:lnTo>
                    <a:pt x="69" y="660"/>
                  </a:lnTo>
                  <a:lnTo>
                    <a:pt x="110" y="601"/>
                  </a:lnTo>
                  <a:lnTo>
                    <a:pt x="141" y="536"/>
                  </a:lnTo>
                  <a:lnTo>
                    <a:pt x="160" y="465"/>
                  </a:lnTo>
                  <a:lnTo>
                    <a:pt x="167" y="390"/>
                  </a:lnTo>
                  <a:close/>
                </a:path>
              </a:pathLst>
            </a:custGeom>
            <a:noFill/>
            <a:ln w="72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6" name="Picture 6985"/>
            <p:cNvPicPr>
              <a:picLocks noChangeAspect="1" noChangeArrowheads="1"/>
            </p:cNvPicPr>
            <p:nvPr/>
          </p:nvPicPr>
          <p:blipFill>
            <a:blip r:embed="rId75" cstate="print"/>
            <a:srcRect/>
            <a:stretch>
              <a:fillRect/>
            </a:stretch>
          </p:blipFill>
          <p:spPr bwMode="auto">
            <a:xfrm>
              <a:off x="9561" y="3492"/>
              <a:ext cx="227" cy="204"/>
            </a:xfrm>
            <a:prstGeom prst="rect">
              <a:avLst/>
            </a:prstGeom>
            <a:noFill/>
          </p:spPr>
        </p:pic>
        <p:sp>
          <p:nvSpPr>
            <p:cNvPr id="197" name="Freeform 6986"/>
            <p:cNvSpPr>
              <a:spLocks/>
            </p:cNvSpPr>
            <p:nvPr/>
          </p:nvSpPr>
          <p:spPr bwMode="auto">
            <a:xfrm>
              <a:off x="9561" y="3492"/>
              <a:ext cx="227" cy="204"/>
            </a:xfrm>
            <a:custGeom>
              <a:avLst/>
              <a:gdLst>
                <a:gd name="T0" fmla="*/ 214 w 227"/>
                <a:gd name="T1" fmla="*/ 3637 h 204"/>
                <a:gd name="T2" fmla="*/ 183 w 227"/>
                <a:gd name="T3" fmla="*/ 3658 h 204"/>
                <a:gd name="T4" fmla="*/ 170 w 227"/>
                <a:gd name="T5" fmla="*/ 3655 h 204"/>
                <a:gd name="T6" fmla="*/ 159 w 227"/>
                <a:gd name="T7" fmla="*/ 3648 h 204"/>
                <a:gd name="T8" fmla="*/ 152 w 227"/>
                <a:gd name="T9" fmla="*/ 3639 h 204"/>
                <a:gd name="T10" fmla="*/ 149 w 227"/>
                <a:gd name="T11" fmla="*/ 3629 h 204"/>
                <a:gd name="T12" fmla="*/ 149 w 227"/>
                <a:gd name="T13" fmla="*/ 3619 h 204"/>
                <a:gd name="T14" fmla="*/ 152 w 227"/>
                <a:gd name="T15" fmla="*/ 3608 h 204"/>
                <a:gd name="T16" fmla="*/ 159 w 227"/>
                <a:gd name="T17" fmla="*/ 3585 h 204"/>
                <a:gd name="T18" fmla="*/ 135 w 227"/>
                <a:gd name="T19" fmla="*/ 3516 h 204"/>
                <a:gd name="T20" fmla="*/ 77 w 227"/>
                <a:gd name="T21" fmla="*/ 3493 h 204"/>
                <a:gd name="T22" fmla="*/ 47 w 227"/>
                <a:gd name="T23" fmla="*/ 3499 h 204"/>
                <a:gd name="T24" fmla="*/ 3 w 227"/>
                <a:gd name="T25" fmla="*/ 3544 h 204"/>
                <a:gd name="T26" fmla="*/ 0 w 227"/>
                <a:gd name="T27" fmla="*/ 3554 h 204"/>
                <a:gd name="T28" fmla="*/ 14 w 227"/>
                <a:gd name="T29" fmla="*/ 3554 h 204"/>
                <a:gd name="T30" fmla="*/ 15 w 227"/>
                <a:gd name="T31" fmla="*/ 3549 h 204"/>
                <a:gd name="T32" fmla="*/ 18 w 227"/>
                <a:gd name="T33" fmla="*/ 3545 h 204"/>
                <a:gd name="T34" fmla="*/ 21 w 227"/>
                <a:gd name="T35" fmla="*/ 3542 h 204"/>
                <a:gd name="T36" fmla="*/ 32 w 227"/>
                <a:gd name="T37" fmla="*/ 3534 h 204"/>
                <a:gd name="T38" fmla="*/ 45 w 227"/>
                <a:gd name="T39" fmla="*/ 3532 h 204"/>
                <a:gd name="T40" fmla="*/ 58 w 227"/>
                <a:gd name="T41" fmla="*/ 3534 h 204"/>
                <a:gd name="T42" fmla="*/ 69 w 227"/>
                <a:gd name="T43" fmla="*/ 3541 h 204"/>
                <a:gd name="T44" fmla="*/ 75 w 227"/>
                <a:gd name="T45" fmla="*/ 3550 h 204"/>
                <a:gd name="T46" fmla="*/ 79 w 227"/>
                <a:gd name="T47" fmla="*/ 3560 h 204"/>
                <a:gd name="T48" fmla="*/ 79 w 227"/>
                <a:gd name="T49" fmla="*/ 3570 h 204"/>
                <a:gd name="T50" fmla="*/ 76 w 227"/>
                <a:gd name="T51" fmla="*/ 3580 h 204"/>
                <a:gd name="T52" fmla="*/ 69 w 227"/>
                <a:gd name="T53" fmla="*/ 3604 h 204"/>
                <a:gd name="T54" fmla="*/ 92 w 227"/>
                <a:gd name="T55" fmla="*/ 3674 h 204"/>
                <a:gd name="T56" fmla="*/ 150 w 227"/>
                <a:gd name="T57" fmla="*/ 3696 h 204"/>
                <a:gd name="T58" fmla="*/ 180 w 227"/>
                <a:gd name="T59" fmla="*/ 3690 h 204"/>
                <a:gd name="T60" fmla="*/ 224 w 227"/>
                <a:gd name="T61" fmla="*/ 3646 h 204"/>
                <a:gd name="T62" fmla="*/ 227 w 227"/>
                <a:gd name="T63" fmla="*/ 3637 h 204"/>
                <a:gd name="T64" fmla="*/ 214 w 227"/>
                <a:gd name="T65" fmla="*/ 363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7" h="204">
                  <a:moveTo>
                    <a:pt x="214" y="144"/>
                  </a:moveTo>
                  <a:lnTo>
                    <a:pt x="183" y="165"/>
                  </a:lnTo>
                  <a:lnTo>
                    <a:pt x="170" y="162"/>
                  </a:lnTo>
                  <a:lnTo>
                    <a:pt x="159" y="155"/>
                  </a:lnTo>
                  <a:lnTo>
                    <a:pt x="152" y="146"/>
                  </a:lnTo>
                  <a:lnTo>
                    <a:pt x="149" y="136"/>
                  </a:lnTo>
                  <a:lnTo>
                    <a:pt x="149" y="126"/>
                  </a:lnTo>
                  <a:lnTo>
                    <a:pt x="152" y="115"/>
                  </a:lnTo>
                  <a:lnTo>
                    <a:pt x="159" y="92"/>
                  </a:lnTo>
                  <a:lnTo>
                    <a:pt x="135" y="23"/>
                  </a:lnTo>
                  <a:lnTo>
                    <a:pt x="77" y="0"/>
                  </a:lnTo>
                  <a:lnTo>
                    <a:pt x="47" y="6"/>
                  </a:lnTo>
                  <a:lnTo>
                    <a:pt x="3" y="51"/>
                  </a:lnTo>
                  <a:lnTo>
                    <a:pt x="0" y="61"/>
                  </a:lnTo>
                  <a:lnTo>
                    <a:pt x="14" y="61"/>
                  </a:lnTo>
                  <a:lnTo>
                    <a:pt x="15" y="56"/>
                  </a:lnTo>
                  <a:lnTo>
                    <a:pt x="18" y="52"/>
                  </a:lnTo>
                  <a:lnTo>
                    <a:pt x="21" y="49"/>
                  </a:lnTo>
                  <a:lnTo>
                    <a:pt x="32" y="41"/>
                  </a:lnTo>
                  <a:lnTo>
                    <a:pt x="45" y="39"/>
                  </a:lnTo>
                  <a:lnTo>
                    <a:pt x="58" y="41"/>
                  </a:lnTo>
                  <a:lnTo>
                    <a:pt x="69" y="48"/>
                  </a:lnTo>
                  <a:lnTo>
                    <a:pt x="75" y="57"/>
                  </a:lnTo>
                  <a:lnTo>
                    <a:pt x="79" y="67"/>
                  </a:lnTo>
                  <a:lnTo>
                    <a:pt x="79" y="77"/>
                  </a:lnTo>
                  <a:lnTo>
                    <a:pt x="76" y="87"/>
                  </a:lnTo>
                  <a:lnTo>
                    <a:pt x="69" y="111"/>
                  </a:lnTo>
                  <a:lnTo>
                    <a:pt x="92" y="181"/>
                  </a:lnTo>
                  <a:lnTo>
                    <a:pt x="150" y="203"/>
                  </a:lnTo>
                  <a:lnTo>
                    <a:pt x="180" y="197"/>
                  </a:lnTo>
                  <a:lnTo>
                    <a:pt x="224" y="153"/>
                  </a:lnTo>
                  <a:lnTo>
                    <a:pt x="227" y="144"/>
                  </a:lnTo>
                  <a:lnTo>
                    <a:pt x="214" y="144"/>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8" name="Picture 6987"/>
            <p:cNvPicPr>
              <a:picLocks noChangeAspect="1" noChangeArrowheads="1"/>
            </p:cNvPicPr>
            <p:nvPr/>
          </p:nvPicPr>
          <p:blipFill>
            <a:blip r:embed="rId76" cstate="print"/>
            <a:srcRect/>
            <a:stretch>
              <a:fillRect/>
            </a:stretch>
          </p:blipFill>
          <p:spPr bwMode="auto">
            <a:xfrm>
              <a:off x="9637" y="3561"/>
              <a:ext cx="72" cy="73"/>
            </a:xfrm>
            <a:prstGeom prst="rect">
              <a:avLst/>
            </a:prstGeom>
            <a:noFill/>
          </p:spPr>
        </p:pic>
        <p:sp>
          <p:nvSpPr>
            <p:cNvPr id="199" name="Freeform 6988"/>
            <p:cNvSpPr>
              <a:spLocks/>
            </p:cNvSpPr>
            <p:nvPr/>
          </p:nvSpPr>
          <p:spPr bwMode="auto">
            <a:xfrm>
              <a:off x="9637" y="3561"/>
              <a:ext cx="72" cy="72"/>
            </a:xfrm>
            <a:custGeom>
              <a:avLst/>
              <a:gdLst>
                <a:gd name="T0" fmla="*/ 26 w 72"/>
                <a:gd name="T1" fmla="*/ 3632 h 72"/>
                <a:gd name="T2" fmla="*/ 13 w 72"/>
                <a:gd name="T3" fmla="*/ 3626 h 72"/>
                <a:gd name="T4" fmla="*/ 4 w 72"/>
                <a:gd name="T5" fmla="*/ 3615 h 72"/>
                <a:gd name="T6" fmla="*/ 0 w 72"/>
                <a:gd name="T7" fmla="*/ 3602 h 72"/>
                <a:gd name="T8" fmla="*/ 1 w 72"/>
                <a:gd name="T9" fmla="*/ 3588 h 72"/>
                <a:gd name="T10" fmla="*/ 8 w 72"/>
                <a:gd name="T11" fmla="*/ 3575 h 72"/>
                <a:gd name="T12" fmla="*/ 18 w 72"/>
                <a:gd name="T13" fmla="*/ 3566 h 72"/>
                <a:gd name="T14" fmla="*/ 31 w 72"/>
                <a:gd name="T15" fmla="*/ 3562 h 72"/>
                <a:gd name="T16" fmla="*/ 46 w 72"/>
                <a:gd name="T17" fmla="*/ 3563 h 72"/>
                <a:gd name="T18" fmla="*/ 59 w 72"/>
                <a:gd name="T19" fmla="*/ 3569 h 72"/>
                <a:gd name="T20" fmla="*/ 67 w 72"/>
                <a:gd name="T21" fmla="*/ 3580 h 72"/>
                <a:gd name="T22" fmla="*/ 72 w 72"/>
                <a:gd name="T23" fmla="*/ 3593 h 72"/>
                <a:gd name="T24" fmla="*/ 71 w 72"/>
                <a:gd name="T25" fmla="*/ 3608 h 72"/>
                <a:gd name="T26" fmla="*/ 64 w 72"/>
                <a:gd name="T27" fmla="*/ 3620 h 72"/>
                <a:gd name="T28" fmla="*/ 53 w 72"/>
                <a:gd name="T29" fmla="*/ 3629 h 72"/>
                <a:gd name="T30" fmla="*/ 40 w 72"/>
                <a:gd name="T31" fmla="*/ 3634 h 72"/>
                <a:gd name="T32" fmla="*/ 26 w 72"/>
                <a:gd name="T33" fmla="*/ 363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72">
                  <a:moveTo>
                    <a:pt x="26" y="70"/>
                  </a:moveTo>
                  <a:lnTo>
                    <a:pt x="13" y="64"/>
                  </a:lnTo>
                  <a:lnTo>
                    <a:pt x="4" y="53"/>
                  </a:lnTo>
                  <a:lnTo>
                    <a:pt x="0" y="40"/>
                  </a:lnTo>
                  <a:lnTo>
                    <a:pt x="1" y="26"/>
                  </a:lnTo>
                  <a:lnTo>
                    <a:pt x="8" y="13"/>
                  </a:lnTo>
                  <a:lnTo>
                    <a:pt x="18" y="4"/>
                  </a:lnTo>
                  <a:lnTo>
                    <a:pt x="31" y="0"/>
                  </a:lnTo>
                  <a:lnTo>
                    <a:pt x="46" y="1"/>
                  </a:lnTo>
                  <a:lnTo>
                    <a:pt x="59" y="7"/>
                  </a:lnTo>
                  <a:lnTo>
                    <a:pt x="67" y="18"/>
                  </a:lnTo>
                  <a:lnTo>
                    <a:pt x="72" y="31"/>
                  </a:lnTo>
                  <a:lnTo>
                    <a:pt x="71" y="46"/>
                  </a:lnTo>
                  <a:lnTo>
                    <a:pt x="64" y="58"/>
                  </a:lnTo>
                  <a:lnTo>
                    <a:pt x="53" y="67"/>
                  </a:lnTo>
                  <a:lnTo>
                    <a:pt x="40" y="72"/>
                  </a:lnTo>
                  <a:lnTo>
                    <a:pt x="26" y="70"/>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0" name="Picture 6989"/>
            <p:cNvPicPr>
              <a:picLocks noChangeAspect="1" noChangeArrowheads="1"/>
            </p:cNvPicPr>
            <p:nvPr/>
          </p:nvPicPr>
          <p:blipFill>
            <a:blip r:embed="rId77" cstate="print"/>
            <a:srcRect/>
            <a:stretch>
              <a:fillRect/>
            </a:stretch>
          </p:blipFill>
          <p:spPr bwMode="auto">
            <a:xfrm>
              <a:off x="4401" y="3442"/>
              <a:ext cx="961" cy="963"/>
            </a:xfrm>
            <a:prstGeom prst="rect">
              <a:avLst/>
            </a:prstGeom>
            <a:noFill/>
          </p:spPr>
        </p:pic>
        <p:sp>
          <p:nvSpPr>
            <p:cNvPr id="201" name="AutoShape 6990"/>
            <p:cNvSpPr>
              <a:spLocks/>
            </p:cNvSpPr>
            <p:nvPr/>
          </p:nvSpPr>
          <p:spPr bwMode="auto">
            <a:xfrm>
              <a:off x="-595" y="5979"/>
              <a:ext cx="1190" cy="1190"/>
            </a:xfrm>
            <a:custGeom>
              <a:avLst/>
              <a:gdLst>
                <a:gd name="T0" fmla="*/ 5401 w 1190"/>
                <a:gd name="T1" fmla="*/ 4338 h 1190"/>
                <a:gd name="T2" fmla="*/ 5265 w 1190"/>
                <a:gd name="T3" fmla="*/ 4287 h 1190"/>
                <a:gd name="T4" fmla="*/ 5155 w 1190"/>
                <a:gd name="T5" fmla="*/ 4195 h 1190"/>
                <a:gd name="T6" fmla="*/ 5083 w 1190"/>
                <a:gd name="T7" fmla="*/ 4070 h 1190"/>
                <a:gd name="T8" fmla="*/ 5056 w 1190"/>
                <a:gd name="T9" fmla="*/ 3923 h 1190"/>
                <a:gd name="T10" fmla="*/ 5083 w 1190"/>
                <a:gd name="T11" fmla="*/ 3776 h 1190"/>
                <a:gd name="T12" fmla="*/ 5155 w 1190"/>
                <a:gd name="T13" fmla="*/ 3652 h 1190"/>
                <a:gd name="T14" fmla="*/ 5265 w 1190"/>
                <a:gd name="T15" fmla="*/ 3560 h 1190"/>
                <a:gd name="T16" fmla="*/ 5401 w 1190"/>
                <a:gd name="T17" fmla="*/ 3509 h 1190"/>
                <a:gd name="T18" fmla="*/ 5553 w 1190"/>
                <a:gd name="T19" fmla="*/ 3509 h 1190"/>
                <a:gd name="T20" fmla="*/ 5689 w 1190"/>
                <a:gd name="T21" fmla="*/ 3560 h 1190"/>
                <a:gd name="T22" fmla="*/ 5799 w 1190"/>
                <a:gd name="T23" fmla="*/ 3652 h 1190"/>
                <a:gd name="T24" fmla="*/ 5871 w 1190"/>
                <a:gd name="T25" fmla="*/ 3776 h 1190"/>
                <a:gd name="T26" fmla="*/ 5898 w 1190"/>
                <a:gd name="T27" fmla="*/ 3923 h 1190"/>
                <a:gd name="T28" fmla="*/ 5871 w 1190"/>
                <a:gd name="T29" fmla="*/ 4070 h 1190"/>
                <a:gd name="T30" fmla="*/ 5799 w 1190"/>
                <a:gd name="T31" fmla="*/ 4195 h 1190"/>
                <a:gd name="T32" fmla="*/ 5689 w 1190"/>
                <a:gd name="T33" fmla="*/ 4287 h 1190"/>
                <a:gd name="T34" fmla="*/ 5553 w 1190"/>
                <a:gd name="T35" fmla="*/ 4338 h 1190"/>
                <a:gd name="T36" fmla="*/ 5477 w 1190"/>
                <a:gd name="T37" fmla="*/ 3442 h 1190"/>
                <a:gd name="T38" fmla="*/ 5325 w 1190"/>
                <a:gd name="T39" fmla="*/ 3467 h 1190"/>
                <a:gd name="T40" fmla="*/ 5193 w 1190"/>
                <a:gd name="T41" fmla="*/ 3535 h 1190"/>
                <a:gd name="T42" fmla="*/ 5089 w 1190"/>
                <a:gd name="T43" fmla="*/ 3639 h 1190"/>
                <a:gd name="T44" fmla="*/ 5021 w 1190"/>
                <a:gd name="T45" fmla="*/ 3771 h 1190"/>
                <a:gd name="T46" fmla="*/ 4997 w 1190"/>
                <a:gd name="T47" fmla="*/ 3923 h 1190"/>
                <a:gd name="T48" fmla="*/ 5021 w 1190"/>
                <a:gd name="T49" fmla="*/ 4076 h 1190"/>
                <a:gd name="T50" fmla="*/ 5089 w 1190"/>
                <a:gd name="T51" fmla="*/ 4208 h 1190"/>
                <a:gd name="T52" fmla="*/ 5193 w 1190"/>
                <a:gd name="T53" fmla="*/ 4312 h 1190"/>
                <a:gd name="T54" fmla="*/ 5325 w 1190"/>
                <a:gd name="T55" fmla="*/ 4380 h 1190"/>
                <a:gd name="T56" fmla="*/ 5477 w 1190"/>
                <a:gd name="T57" fmla="*/ 4405 h 1190"/>
                <a:gd name="T58" fmla="*/ 5629 w 1190"/>
                <a:gd name="T59" fmla="*/ 4380 h 1190"/>
                <a:gd name="T60" fmla="*/ 5761 w 1190"/>
                <a:gd name="T61" fmla="*/ 4312 h 1190"/>
                <a:gd name="T62" fmla="*/ 5865 w 1190"/>
                <a:gd name="T63" fmla="*/ 4208 h 1190"/>
                <a:gd name="T64" fmla="*/ 5933 w 1190"/>
                <a:gd name="T65" fmla="*/ 4076 h 1190"/>
                <a:gd name="T66" fmla="*/ 5957 w 1190"/>
                <a:gd name="T67" fmla="*/ 3923 h 1190"/>
                <a:gd name="T68" fmla="*/ 5933 w 1190"/>
                <a:gd name="T69" fmla="*/ 3771 h 1190"/>
                <a:gd name="T70" fmla="*/ 5865 w 1190"/>
                <a:gd name="T71" fmla="*/ 3639 h 1190"/>
                <a:gd name="T72" fmla="*/ 5761 w 1190"/>
                <a:gd name="T73" fmla="*/ 3535 h 1190"/>
                <a:gd name="T74" fmla="*/ 5629 w 1190"/>
                <a:gd name="T75" fmla="*/ 3467 h 1190"/>
                <a:gd name="T76" fmla="*/ 5477 w 1190"/>
                <a:gd name="T77" fmla="*/ 3442 h 11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90" h="1190">
                  <a:moveTo>
                    <a:pt x="5477" y="-1634"/>
                  </a:moveTo>
                  <a:lnTo>
                    <a:pt x="5401" y="-1641"/>
                  </a:lnTo>
                  <a:lnTo>
                    <a:pt x="5330" y="-1661"/>
                  </a:lnTo>
                  <a:lnTo>
                    <a:pt x="5265" y="-1692"/>
                  </a:lnTo>
                  <a:lnTo>
                    <a:pt x="5206" y="-1733"/>
                  </a:lnTo>
                  <a:lnTo>
                    <a:pt x="5155" y="-1784"/>
                  </a:lnTo>
                  <a:lnTo>
                    <a:pt x="5114" y="-1843"/>
                  </a:lnTo>
                  <a:lnTo>
                    <a:pt x="5083" y="-1909"/>
                  </a:lnTo>
                  <a:lnTo>
                    <a:pt x="5063" y="-1980"/>
                  </a:lnTo>
                  <a:lnTo>
                    <a:pt x="5056" y="-2056"/>
                  </a:lnTo>
                  <a:lnTo>
                    <a:pt x="5063" y="-2131"/>
                  </a:lnTo>
                  <a:lnTo>
                    <a:pt x="5083" y="-2203"/>
                  </a:lnTo>
                  <a:lnTo>
                    <a:pt x="5114" y="-2268"/>
                  </a:lnTo>
                  <a:lnTo>
                    <a:pt x="5155" y="-2327"/>
                  </a:lnTo>
                  <a:lnTo>
                    <a:pt x="5206" y="-2378"/>
                  </a:lnTo>
                  <a:lnTo>
                    <a:pt x="5265" y="-2419"/>
                  </a:lnTo>
                  <a:lnTo>
                    <a:pt x="5330" y="-2451"/>
                  </a:lnTo>
                  <a:lnTo>
                    <a:pt x="5401" y="-2470"/>
                  </a:lnTo>
                  <a:lnTo>
                    <a:pt x="5477" y="-2477"/>
                  </a:lnTo>
                  <a:lnTo>
                    <a:pt x="5553" y="-2470"/>
                  </a:lnTo>
                  <a:lnTo>
                    <a:pt x="5624" y="-2451"/>
                  </a:lnTo>
                  <a:lnTo>
                    <a:pt x="5689" y="-2419"/>
                  </a:lnTo>
                  <a:lnTo>
                    <a:pt x="5748" y="-2378"/>
                  </a:lnTo>
                  <a:lnTo>
                    <a:pt x="5799" y="-2327"/>
                  </a:lnTo>
                  <a:lnTo>
                    <a:pt x="5840" y="-2268"/>
                  </a:lnTo>
                  <a:lnTo>
                    <a:pt x="5871" y="-2203"/>
                  </a:lnTo>
                  <a:lnTo>
                    <a:pt x="5891" y="-2131"/>
                  </a:lnTo>
                  <a:lnTo>
                    <a:pt x="5898" y="-2056"/>
                  </a:lnTo>
                  <a:lnTo>
                    <a:pt x="5891" y="-1980"/>
                  </a:lnTo>
                  <a:lnTo>
                    <a:pt x="5871" y="-1909"/>
                  </a:lnTo>
                  <a:lnTo>
                    <a:pt x="5840" y="-1843"/>
                  </a:lnTo>
                  <a:lnTo>
                    <a:pt x="5799" y="-1784"/>
                  </a:lnTo>
                  <a:lnTo>
                    <a:pt x="5748" y="-1733"/>
                  </a:lnTo>
                  <a:lnTo>
                    <a:pt x="5689" y="-1692"/>
                  </a:lnTo>
                  <a:lnTo>
                    <a:pt x="5624" y="-1661"/>
                  </a:lnTo>
                  <a:lnTo>
                    <a:pt x="5553" y="-1641"/>
                  </a:lnTo>
                  <a:lnTo>
                    <a:pt x="5477" y="-1634"/>
                  </a:lnTo>
                  <a:close/>
                  <a:moveTo>
                    <a:pt x="5477" y="-2537"/>
                  </a:moveTo>
                  <a:lnTo>
                    <a:pt x="5399" y="-2530"/>
                  </a:lnTo>
                  <a:lnTo>
                    <a:pt x="5325" y="-2512"/>
                  </a:lnTo>
                  <a:lnTo>
                    <a:pt x="5256" y="-2483"/>
                  </a:lnTo>
                  <a:lnTo>
                    <a:pt x="5193" y="-2444"/>
                  </a:lnTo>
                  <a:lnTo>
                    <a:pt x="5137" y="-2396"/>
                  </a:lnTo>
                  <a:lnTo>
                    <a:pt x="5089" y="-2340"/>
                  </a:lnTo>
                  <a:lnTo>
                    <a:pt x="5050" y="-2277"/>
                  </a:lnTo>
                  <a:lnTo>
                    <a:pt x="5021" y="-2208"/>
                  </a:lnTo>
                  <a:lnTo>
                    <a:pt x="5003" y="-2134"/>
                  </a:lnTo>
                  <a:lnTo>
                    <a:pt x="4997" y="-2056"/>
                  </a:lnTo>
                  <a:lnTo>
                    <a:pt x="5003" y="-1978"/>
                  </a:lnTo>
                  <a:lnTo>
                    <a:pt x="5021" y="-1903"/>
                  </a:lnTo>
                  <a:lnTo>
                    <a:pt x="5050" y="-1834"/>
                  </a:lnTo>
                  <a:lnTo>
                    <a:pt x="5089" y="-1771"/>
                  </a:lnTo>
                  <a:lnTo>
                    <a:pt x="5137" y="-1715"/>
                  </a:lnTo>
                  <a:lnTo>
                    <a:pt x="5193" y="-1667"/>
                  </a:lnTo>
                  <a:lnTo>
                    <a:pt x="5256" y="-1628"/>
                  </a:lnTo>
                  <a:lnTo>
                    <a:pt x="5325" y="-1599"/>
                  </a:lnTo>
                  <a:lnTo>
                    <a:pt x="5399" y="-1581"/>
                  </a:lnTo>
                  <a:lnTo>
                    <a:pt x="5477" y="-1574"/>
                  </a:lnTo>
                  <a:lnTo>
                    <a:pt x="5555" y="-1581"/>
                  </a:lnTo>
                  <a:lnTo>
                    <a:pt x="5629" y="-1599"/>
                  </a:lnTo>
                  <a:lnTo>
                    <a:pt x="5698" y="-1628"/>
                  </a:lnTo>
                  <a:lnTo>
                    <a:pt x="5761" y="-1667"/>
                  </a:lnTo>
                  <a:lnTo>
                    <a:pt x="5817" y="-1715"/>
                  </a:lnTo>
                  <a:lnTo>
                    <a:pt x="5865" y="-1771"/>
                  </a:lnTo>
                  <a:lnTo>
                    <a:pt x="5904" y="-1834"/>
                  </a:lnTo>
                  <a:lnTo>
                    <a:pt x="5933" y="-1903"/>
                  </a:lnTo>
                  <a:lnTo>
                    <a:pt x="5951" y="-1978"/>
                  </a:lnTo>
                  <a:lnTo>
                    <a:pt x="5957" y="-2056"/>
                  </a:lnTo>
                  <a:lnTo>
                    <a:pt x="5951" y="-2134"/>
                  </a:lnTo>
                  <a:lnTo>
                    <a:pt x="5933" y="-2208"/>
                  </a:lnTo>
                  <a:lnTo>
                    <a:pt x="5904" y="-2277"/>
                  </a:lnTo>
                  <a:lnTo>
                    <a:pt x="5865" y="-2340"/>
                  </a:lnTo>
                  <a:lnTo>
                    <a:pt x="5817" y="-2396"/>
                  </a:lnTo>
                  <a:lnTo>
                    <a:pt x="5761" y="-2444"/>
                  </a:lnTo>
                  <a:lnTo>
                    <a:pt x="5698" y="-2483"/>
                  </a:lnTo>
                  <a:lnTo>
                    <a:pt x="5629" y="-2512"/>
                  </a:lnTo>
                  <a:lnTo>
                    <a:pt x="5555" y="-2530"/>
                  </a:lnTo>
                  <a:lnTo>
                    <a:pt x="5477" y="-2537"/>
                  </a:lnTo>
                  <a:close/>
                </a:path>
              </a:pathLst>
            </a:custGeom>
            <a:noFill/>
            <a:ln w="7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2" name="Picture 6991"/>
            <p:cNvPicPr>
              <a:picLocks noChangeAspect="1" noChangeArrowheads="1"/>
            </p:cNvPicPr>
            <p:nvPr/>
          </p:nvPicPr>
          <p:blipFill>
            <a:blip r:embed="rId78" cstate="print"/>
            <a:srcRect/>
            <a:stretch>
              <a:fillRect/>
            </a:stretch>
          </p:blipFill>
          <p:spPr bwMode="auto">
            <a:xfrm>
              <a:off x="4483" y="3616"/>
              <a:ext cx="192" cy="622"/>
            </a:xfrm>
            <a:prstGeom prst="rect">
              <a:avLst/>
            </a:prstGeom>
            <a:noFill/>
          </p:spPr>
        </p:pic>
        <p:sp>
          <p:nvSpPr>
            <p:cNvPr id="203" name="Freeform 6992"/>
            <p:cNvSpPr>
              <a:spLocks/>
            </p:cNvSpPr>
            <p:nvPr/>
          </p:nvSpPr>
          <p:spPr bwMode="auto">
            <a:xfrm>
              <a:off x="4483" y="3616"/>
              <a:ext cx="192" cy="622"/>
            </a:xfrm>
            <a:custGeom>
              <a:avLst/>
              <a:gdLst>
                <a:gd name="T0" fmla="*/ 56 w 192"/>
                <a:gd name="T1" fmla="*/ 3934 h 622"/>
                <a:gd name="T2" fmla="*/ 65 w 192"/>
                <a:gd name="T3" fmla="*/ 3853 h 622"/>
                <a:gd name="T4" fmla="*/ 93 w 192"/>
                <a:gd name="T5" fmla="*/ 3779 h 622"/>
                <a:gd name="T6" fmla="*/ 136 w 192"/>
                <a:gd name="T7" fmla="*/ 3714 h 622"/>
                <a:gd name="T8" fmla="*/ 192 w 192"/>
                <a:gd name="T9" fmla="*/ 3660 h 622"/>
                <a:gd name="T10" fmla="*/ 158 w 192"/>
                <a:gd name="T11" fmla="*/ 3616 h 622"/>
                <a:gd name="T12" fmla="*/ 105 w 192"/>
                <a:gd name="T13" fmla="*/ 3665 h 622"/>
                <a:gd name="T14" fmla="*/ 61 w 192"/>
                <a:gd name="T15" fmla="*/ 3722 h 622"/>
                <a:gd name="T16" fmla="*/ 28 w 192"/>
                <a:gd name="T17" fmla="*/ 3787 h 622"/>
                <a:gd name="T18" fmla="*/ 7 w 192"/>
                <a:gd name="T19" fmla="*/ 3858 h 622"/>
                <a:gd name="T20" fmla="*/ 0 w 192"/>
                <a:gd name="T21" fmla="*/ 3934 h 622"/>
                <a:gd name="T22" fmla="*/ 10 w 192"/>
                <a:gd name="T23" fmla="*/ 4023 h 622"/>
                <a:gd name="T24" fmla="*/ 38 w 192"/>
                <a:gd name="T25" fmla="*/ 4104 h 622"/>
                <a:gd name="T26" fmla="*/ 83 w 192"/>
                <a:gd name="T27" fmla="*/ 4177 h 622"/>
                <a:gd name="T28" fmla="*/ 141 w 192"/>
                <a:gd name="T29" fmla="*/ 4238 h 622"/>
                <a:gd name="T30" fmla="*/ 177 w 192"/>
                <a:gd name="T31" fmla="*/ 4196 h 622"/>
                <a:gd name="T32" fmla="*/ 126 w 192"/>
                <a:gd name="T33" fmla="*/ 4143 h 622"/>
                <a:gd name="T34" fmla="*/ 88 w 192"/>
                <a:gd name="T35" fmla="*/ 4081 h 622"/>
                <a:gd name="T36" fmla="*/ 64 w 192"/>
                <a:gd name="T37" fmla="*/ 4010 h 622"/>
                <a:gd name="T38" fmla="*/ 56 w 192"/>
                <a:gd name="T39" fmla="*/ 3934 h 6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 h="622">
                  <a:moveTo>
                    <a:pt x="56" y="318"/>
                  </a:moveTo>
                  <a:lnTo>
                    <a:pt x="65" y="237"/>
                  </a:lnTo>
                  <a:lnTo>
                    <a:pt x="93" y="163"/>
                  </a:lnTo>
                  <a:lnTo>
                    <a:pt x="136" y="98"/>
                  </a:lnTo>
                  <a:lnTo>
                    <a:pt x="192" y="44"/>
                  </a:lnTo>
                  <a:lnTo>
                    <a:pt x="158" y="0"/>
                  </a:lnTo>
                  <a:lnTo>
                    <a:pt x="105" y="49"/>
                  </a:lnTo>
                  <a:lnTo>
                    <a:pt x="61" y="106"/>
                  </a:lnTo>
                  <a:lnTo>
                    <a:pt x="28" y="171"/>
                  </a:lnTo>
                  <a:lnTo>
                    <a:pt x="7" y="242"/>
                  </a:lnTo>
                  <a:lnTo>
                    <a:pt x="0" y="318"/>
                  </a:lnTo>
                  <a:lnTo>
                    <a:pt x="10" y="407"/>
                  </a:lnTo>
                  <a:lnTo>
                    <a:pt x="38" y="488"/>
                  </a:lnTo>
                  <a:lnTo>
                    <a:pt x="83" y="561"/>
                  </a:lnTo>
                  <a:lnTo>
                    <a:pt x="141" y="622"/>
                  </a:lnTo>
                  <a:lnTo>
                    <a:pt x="177" y="580"/>
                  </a:lnTo>
                  <a:lnTo>
                    <a:pt x="126" y="527"/>
                  </a:lnTo>
                  <a:lnTo>
                    <a:pt x="88" y="465"/>
                  </a:lnTo>
                  <a:lnTo>
                    <a:pt x="64" y="394"/>
                  </a:lnTo>
                  <a:lnTo>
                    <a:pt x="56" y="318"/>
                  </a:lnTo>
                  <a:close/>
                </a:path>
              </a:pathLst>
            </a:custGeom>
            <a:noFill/>
            <a:ln w="72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4" name="Picture 6993"/>
            <p:cNvPicPr>
              <a:picLocks noChangeAspect="1" noChangeArrowheads="1"/>
            </p:cNvPicPr>
            <p:nvPr/>
          </p:nvPicPr>
          <p:blipFill>
            <a:blip r:embed="rId79" cstate="print"/>
            <a:srcRect/>
            <a:stretch>
              <a:fillRect/>
            </a:stretch>
          </p:blipFill>
          <p:spPr bwMode="auto">
            <a:xfrm>
              <a:off x="4539" y="3612"/>
              <a:ext cx="293" cy="651"/>
            </a:xfrm>
            <a:prstGeom prst="rect">
              <a:avLst/>
            </a:prstGeom>
            <a:noFill/>
          </p:spPr>
        </p:pic>
        <p:sp>
          <p:nvSpPr>
            <p:cNvPr id="205" name="Freeform 6994"/>
            <p:cNvSpPr>
              <a:spLocks/>
            </p:cNvSpPr>
            <p:nvPr/>
          </p:nvSpPr>
          <p:spPr bwMode="auto">
            <a:xfrm>
              <a:off x="4539" y="3610"/>
              <a:ext cx="293" cy="653"/>
            </a:xfrm>
            <a:custGeom>
              <a:avLst/>
              <a:gdLst>
                <a:gd name="T0" fmla="*/ 259 w 293"/>
                <a:gd name="T1" fmla="*/ 4174 h 653"/>
                <a:gd name="T2" fmla="*/ 241 w 293"/>
                <a:gd name="T3" fmla="*/ 4167 h 653"/>
                <a:gd name="T4" fmla="*/ 240 w 293"/>
                <a:gd name="T5" fmla="*/ 4167 h 653"/>
                <a:gd name="T6" fmla="*/ 210 w 293"/>
                <a:gd name="T7" fmla="*/ 4152 h 653"/>
                <a:gd name="T8" fmla="*/ 183 w 293"/>
                <a:gd name="T9" fmla="*/ 4132 h 653"/>
                <a:gd name="T10" fmla="*/ 159 w 293"/>
                <a:gd name="T11" fmla="*/ 4110 h 653"/>
                <a:gd name="T12" fmla="*/ 137 w 293"/>
                <a:gd name="T13" fmla="*/ 4084 h 653"/>
                <a:gd name="T14" fmla="*/ 115 w 293"/>
                <a:gd name="T15" fmla="*/ 4048 h 653"/>
                <a:gd name="T16" fmla="*/ 99 w 293"/>
                <a:gd name="T17" fmla="*/ 4009 h 653"/>
                <a:gd name="T18" fmla="*/ 90 w 293"/>
                <a:gd name="T19" fmla="*/ 3966 h 653"/>
                <a:gd name="T20" fmla="*/ 89 w 293"/>
                <a:gd name="T21" fmla="*/ 3921 h 653"/>
                <a:gd name="T22" fmla="*/ 103 w 293"/>
                <a:gd name="T23" fmla="*/ 3851 h 653"/>
                <a:gd name="T24" fmla="*/ 137 w 293"/>
                <a:gd name="T25" fmla="*/ 3791 h 653"/>
                <a:gd name="T26" fmla="*/ 184 w 293"/>
                <a:gd name="T27" fmla="*/ 3741 h 653"/>
                <a:gd name="T28" fmla="*/ 241 w 293"/>
                <a:gd name="T29" fmla="*/ 3701 h 653"/>
                <a:gd name="T30" fmla="*/ 248 w 293"/>
                <a:gd name="T31" fmla="*/ 3698 h 653"/>
                <a:gd name="T32" fmla="*/ 249 w 293"/>
                <a:gd name="T33" fmla="*/ 3692 h 653"/>
                <a:gd name="T34" fmla="*/ 250 w 293"/>
                <a:gd name="T35" fmla="*/ 3687 h 653"/>
                <a:gd name="T36" fmla="*/ 251 w 293"/>
                <a:gd name="T37" fmla="*/ 3681 h 653"/>
                <a:gd name="T38" fmla="*/ 254 w 293"/>
                <a:gd name="T39" fmla="*/ 3671 h 653"/>
                <a:gd name="T40" fmla="*/ 249 w 293"/>
                <a:gd name="T41" fmla="*/ 3667 h 653"/>
                <a:gd name="T42" fmla="*/ 247 w 293"/>
                <a:gd name="T43" fmla="*/ 3665 h 653"/>
                <a:gd name="T44" fmla="*/ 251 w 293"/>
                <a:gd name="T45" fmla="*/ 3652 h 653"/>
                <a:gd name="T46" fmla="*/ 236 w 293"/>
                <a:gd name="T47" fmla="*/ 3640 h 653"/>
                <a:gd name="T48" fmla="*/ 240 w 293"/>
                <a:gd name="T49" fmla="*/ 3634 h 653"/>
                <a:gd name="T50" fmla="*/ 243 w 293"/>
                <a:gd name="T51" fmla="*/ 3628 h 653"/>
                <a:gd name="T52" fmla="*/ 242 w 293"/>
                <a:gd name="T53" fmla="*/ 3624 h 653"/>
                <a:gd name="T54" fmla="*/ 239 w 293"/>
                <a:gd name="T55" fmla="*/ 3619 h 653"/>
                <a:gd name="T56" fmla="*/ 234 w 293"/>
                <a:gd name="T57" fmla="*/ 3610 h 653"/>
                <a:gd name="T58" fmla="*/ 229 w 293"/>
                <a:gd name="T59" fmla="*/ 3612 h 653"/>
                <a:gd name="T60" fmla="*/ 216 w 293"/>
                <a:gd name="T61" fmla="*/ 3616 h 653"/>
                <a:gd name="T62" fmla="*/ 148 w 293"/>
                <a:gd name="T63" fmla="*/ 3652 h 653"/>
                <a:gd name="T64" fmla="*/ 90 w 293"/>
                <a:gd name="T65" fmla="*/ 3702 h 653"/>
                <a:gd name="T66" fmla="*/ 44 w 293"/>
                <a:gd name="T67" fmla="*/ 3765 h 653"/>
                <a:gd name="T68" fmla="*/ 14 w 293"/>
                <a:gd name="T69" fmla="*/ 3837 h 653"/>
                <a:gd name="T70" fmla="*/ 0 w 293"/>
                <a:gd name="T71" fmla="*/ 3917 h 653"/>
                <a:gd name="T72" fmla="*/ 6 w 293"/>
                <a:gd name="T73" fmla="*/ 4001 h 653"/>
                <a:gd name="T74" fmla="*/ 31 w 293"/>
                <a:gd name="T75" fmla="*/ 4079 h 653"/>
                <a:gd name="T76" fmla="*/ 74 w 293"/>
                <a:gd name="T77" fmla="*/ 4148 h 653"/>
                <a:gd name="T78" fmla="*/ 131 w 293"/>
                <a:gd name="T79" fmla="*/ 4204 h 653"/>
                <a:gd name="T80" fmla="*/ 200 w 293"/>
                <a:gd name="T81" fmla="*/ 4247 h 653"/>
                <a:gd name="T82" fmla="*/ 203 w 293"/>
                <a:gd name="T83" fmla="*/ 4249 h 653"/>
                <a:gd name="T84" fmla="*/ 208 w 293"/>
                <a:gd name="T85" fmla="*/ 4251 h 653"/>
                <a:gd name="T86" fmla="*/ 212 w 293"/>
                <a:gd name="T87" fmla="*/ 4252 h 653"/>
                <a:gd name="T88" fmla="*/ 217 w 293"/>
                <a:gd name="T89" fmla="*/ 4254 h 653"/>
                <a:gd name="T90" fmla="*/ 223 w 293"/>
                <a:gd name="T91" fmla="*/ 4256 h 653"/>
                <a:gd name="T92" fmla="*/ 228 w 293"/>
                <a:gd name="T93" fmla="*/ 4258 h 653"/>
                <a:gd name="T94" fmla="*/ 234 w 293"/>
                <a:gd name="T95" fmla="*/ 4261 h 653"/>
                <a:gd name="T96" fmla="*/ 242 w 293"/>
                <a:gd name="T97" fmla="*/ 4263 h 653"/>
                <a:gd name="T98" fmla="*/ 250 w 293"/>
                <a:gd name="T99" fmla="*/ 4263 h 653"/>
                <a:gd name="T100" fmla="*/ 267 w 293"/>
                <a:gd name="T101" fmla="*/ 4259 h 653"/>
                <a:gd name="T102" fmla="*/ 281 w 293"/>
                <a:gd name="T103" fmla="*/ 4248 h 653"/>
                <a:gd name="T104" fmla="*/ 290 w 293"/>
                <a:gd name="T105" fmla="*/ 4234 h 653"/>
                <a:gd name="T106" fmla="*/ 293 w 293"/>
                <a:gd name="T107" fmla="*/ 4216 h 653"/>
                <a:gd name="T108" fmla="*/ 290 w 293"/>
                <a:gd name="T109" fmla="*/ 4202 h 653"/>
                <a:gd name="T110" fmla="*/ 283 w 293"/>
                <a:gd name="T111" fmla="*/ 4189 h 653"/>
                <a:gd name="T112" fmla="*/ 272 w 293"/>
                <a:gd name="T113" fmla="*/ 4180 h 653"/>
                <a:gd name="T114" fmla="*/ 259 w 293"/>
                <a:gd name="T115" fmla="*/ 4174 h 6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 h="653">
                  <a:moveTo>
                    <a:pt x="259" y="564"/>
                  </a:moveTo>
                  <a:lnTo>
                    <a:pt x="241" y="557"/>
                  </a:lnTo>
                  <a:lnTo>
                    <a:pt x="240" y="557"/>
                  </a:lnTo>
                  <a:lnTo>
                    <a:pt x="210" y="542"/>
                  </a:lnTo>
                  <a:lnTo>
                    <a:pt x="183" y="522"/>
                  </a:lnTo>
                  <a:lnTo>
                    <a:pt x="159" y="500"/>
                  </a:lnTo>
                  <a:lnTo>
                    <a:pt x="137" y="474"/>
                  </a:lnTo>
                  <a:lnTo>
                    <a:pt x="115" y="438"/>
                  </a:lnTo>
                  <a:lnTo>
                    <a:pt x="99" y="399"/>
                  </a:lnTo>
                  <a:lnTo>
                    <a:pt x="90" y="356"/>
                  </a:lnTo>
                  <a:lnTo>
                    <a:pt x="89" y="311"/>
                  </a:lnTo>
                  <a:lnTo>
                    <a:pt x="103" y="241"/>
                  </a:lnTo>
                  <a:lnTo>
                    <a:pt x="137" y="181"/>
                  </a:lnTo>
                  <a:lnTo>
                    <a:pt x="184" y="131"/>
                  </a:lnTo>
                  <a:lnTo>
                    <a:pt x="241" y="91"/>
                  </a:lnTo>
                  <a:lnTo>
                    <a:pt x="248" y="88"/>
                  </a:lnTo>
                  <a:lnTo>
                    <a:pt x="249" y="82"/>
                  </a:lnTo>
                  <a:lnTo>
                    <a:pt x="250" y="77"/>
                  </a:lnTo>
                  <a:lnTo>
                    <a:pt x="251" y="71"/>
                  </a:lnTo>
                  <a:lnTo>
                    <a:pt x="254" y="61"/>
                  </a:lnTo>
                  <a:lnTo>
                    <a:pt x="249" y="57"/>
                  </a:lnTo>
                  <a:lnTo>
                    <a:pt x="247" y="55"/>
                  </a:lnTo>
                  <a:lnTo>
                    <a:pt x="251" y="42"/>
                  </a:lnTo>
                  <a:lnTo>
                    <a:pt x="236" y="30"/>
                  </a:lnTo>
                  <a:lnTo>
                    <a:pt x="240" y="24"/>
                  </a:lnTo>
                  <a:lnTo>
                    <a:pt x="243" y="18"/>
                  </a:lnTo>
                  <a:lnTo>
                    <a:pt x="242" y="14"/>
                  </a:lnTo>
                  <a:lnTo>
                    <a:pt x="239" y="9"/>
                  </a:lnTo>
                  <a:lnTo>
                    <a:pt x="234" y="0"/>
                  </a:lnTo>
                  <a:lnTo>
                    <a:pt x="229" y="2"/>
                  </a:lnTo>
                  <a:lnTo>
                    <a:pt x="216" y="6"/>
                  </a:lnTo>
                  <a:lnTo>
                    <a:pt x="148" y="42"/>
                  </a:lnTo>
                  <a:lnTo>
                    <a:pt x="90" y="92"/>
                  </a:lnTo>
                  <a:lnTo>
                    <a:pt x="44" y="155"/>
                  </a:lnTo>
                  <a:lnTo>
                    <a:pt x="14" y="227"/>
                  </a:lnTo>
                  <a:lnTo>
                    <a:pt x="0" y="307"/>
                  </a:lnTo>
                  <a:lnTo>
                    <a:pt x="6" y="391"/>
                  </a:lnTo>
                  <a:lnTo>
                    <a:pt x="31" y="469"/>
                  </a:lnTo>
                  <a:lnTo>
                    <a:pt x="74" y="538"/>
                  </a:lnTo>
                  <a:lnTo>
                    <a:pt x="131" y="594"/>
                  </a:lnTo>
                  <a:lnTo>
                    <a:pt x="200" y="637"/>
                  </a:lnTo>
                  <a:lnTo>
                    <a:pt x="203" y="639"/>
                  </a:lnTo>
                  <a:lnTo>
                    <a:pt x="208" y="641"/>
                  </a:lnTo>
                  <a:lnTo>
                    <a:pt x="212" y="642"/>
                  </a:lnTo>
                  <a:lnTo>
                    <a:pt x="217" y="644"/>
                  </a:lnTo>
                  <a:lnTo>
                    <a:pt x="223" y="646"/>
                  </a:lnTo>
                  <a:lnTo>
                    <a:pt x="228" y="648"/>
                  </a:lnTo>
                  <a:lnTo>
                    <a:pt x="234" y="651"/>
                  </a:lnTo>
                  <a:lnTo>
                    <a:pt x="242" y="653"/>
                  </a:lnTo>
                  <a:lnTo>
                    <a:pt x="250" y="653"/>
                  </a:lnTo>
                  <a:lnTo>
                    <a:pt x="267" y="649"/>
                  </a:lnTo>
                  <a:lnTo>
                    <a:pt x="281" y="638"/>
                  </a:lnTo>
                  <a:lnTo>
                    <a:pt x="290" y="624"/>
                  </a:lnTo>
                  <a:lnTo>
                    <a:pt x="293" y="606"/>
                  </a:lnTo>
                  <a:lnTo>
                    <a:pt x="290" y="592"/>
                  </a:lnTo>
                  <a:lnTo>
                    <a:pt x="283" y="579"/>
                  </a:lnTo>
                  <a:lnTo>
                    <a:pt x="272" y="570"/>
                  </a:lnTo>
                  <a:lnTo>
                    <a:pt x="259" y="564"/>
                  </a:lnTo>
                  <a:close/>
                </a:path>
              </a:pathLst>
            </a:custGeom>
            <a:noFill/>
            <a:ln w="727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6" name="Freeform 6995"/>
            <p:cNvSpPr>
              <a:spLocks/>
            </p:cNvSpPr>
            <p:nvPr/>
          </p:nvSpPr>
          <p:spPr bwMode="auto">
            <a:xfrm>
              <a:off x="4775" y="3615"/>
              <a:ext cx="56" cy="57"/>
            </a:xfrm>
            <a:custGeom>
              <a:avLst/>
              <a:gdLst>
                <a:gd name="T0" fmla="*/ 41 w 56"/>
                <a:gd name="T1" fmla="*/ 3672 h 57"/>
                <a:gd name="T2" fmla="*/ 0 w 56"/>
                <a:gd name="T3" fmla="*/ 3642 h 57"/>
                <a:gd name="T4" fmla="*/ 0 w 56"/>
                <a:gd name="T5" fmla="*/ 3627 h 57"/>
                <a:gd name="T6" fmla="*/ 13 w 56"/>
                <a:gd name="T7" fmla="*/ 3616 h 57"/>
                <a:gd name="T8" fmla="*/ 44 w 56"/>
                <a:gd name="T9" fmla="*/ 3617 h 57"/>
                <a:gd name="T10" fmla="*/ 55 w 56"/>
                <a:gd name="T11" fmla="*/ 3630 h 57"/>
                <a:gd name="T12" fmla="*/ 55 w 56"/>
                <a:gd name="T13" fmla="*/ 3645 h 57"/>
                <a:gd name="T14" fmla="*/ 54 w 56"/>
                <a:gd name="T15" fmla="*/ 3660 h 57"/>
                <a:gd name="T16" fmla="*/ 41 w 56"/>
                <a:gd name="T17" fmla="*/ 36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57">
                  <a:moveTo>
                    <a:pt x="41" y="56"/>
                  </a:moveTo>
                  <a:lnTo>
                    <a:pt x="0" y="26"/>
                  </a:lnTo>
                  <a:lnTo>
                    <a:pt x="0" y="11"/>
                  </a:lnTo>
                  <a:lnTo>
                    <a:pt x="13" y="0"/>
                  </a:lnTo>
                  <a:lnTo>
                    <a:pt x="44" y="1"/>
                  </a:lnTo>
                  <a:lnTo>
                    <a:pt x="55" y="14"/>
                  </a:lnTo>
                  <a:lnTo>
                    <a:pt x="55" y="29"/>
                  </a:lnTo>
                  <a:lnTo>
                    <a:pt x="54" y="44"/>
                  </a:lnTo>
                  <a:lnTo>
                    <a:pt x="41" y="56"/>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7" name="Freeform 6996"/>
            <p:cNvSpPr>
              <a:spLocks/>
            </p:cNvSpPr>
            <p:nvPr/>
          </p:nvSpPr>
          <p:spPr bwMode="auto">
            <a:xfrm>
              <a:off x="4775" y="3615"/>
              <a:ext cx="56" cy="57"/>
            </a:xfrm>
            <a:custGeom>
              <a:avLst/>
              <a:gdLst>
                <a:gd name="T0" fmla="*/ 0 w 56"/>
                <a:gd name="T1" fmla="*/ 3642 h 57"/>
                <a:gd name="T2" fmla="*/ 0 w 56"/>
                <a:gd name="T3" fmla="*/ 3627 h 57"/>
                <a:gd name="T4" fmla="*/ 13 w 56"/>
                <a:gd name="T5" fmla="*/ 3616 h 57"/>
                <a:gd name="T6" fmla="*/ 29 w 56"/>
                <a:gd name="T7" fmla="*/ 3616 h 57"/>
                <a:gd name="T8" fmla="*/ 44 w 56"/>
                <a:gd name="T9" fmla="*/ 3617 h 57"/>
                <a:gd name="T10" fmla="*/ 55 w 56"/>
                <a:gd name="T11" fmla="*/ 3630 h 57"/>
                <a:gd name="T12" fmla="*/ 55 w 56"/>
                <a:gd name="T13" fmla="*/ 3645 h 57"/>
                <a:gd name="T14" fmla="*/ 54 w 56"/>
                <a:gd name="T15" fmla="*/ 3660 h 57"/>
                <a:gd name="T16" fmla="*/ 41 w 56"/>
                <a:gd name="T17" fmla="*/ 3672 h 57"/>
                <a:gd name="T18" fmla="*/ 26 w 56"/>
                <a:gd name="T19" fmla="*/ 3671 h 57"/>
                <a:gd name="T20" fmla="*/ 15 w 56"/>
                <a:gd name="T21" fmla="*/ 3669 h 57"/>
                <a:gd name="T22" fmla="*/ 7 w 56"/>
                <a:gd name="T23" fmla="*/ 3662 h 57"/>
                <a:gd name="T24" fmla="*/ 1 w 56"/>
                <a:gd name="T25" fmla="*/ 3653 h 57"/>
                <a:gd name="T26" fmla="*/ 0 w 56"/>
                <a:gd name="T27" fmla="*/ 3642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57">
                  <a:moveTo>
                    <a:pt x="0" y="26"/>
                  </a:moveTo>
                  <a:lnTo>
                    <a:pt x="0" y="11"/>
                  </a:lnTo>
                  <a:lnTo>
                    <a:pt x="13" y="0"/>
                  </a:lnTo>
                  <a:lnTo>
                    <a:pt x="29" y="0"/>
                  </a:lnTo>
                  <a:lnTo>
                    <a:pt x="44" y="1"/>
                  </a:lnTo>
                  <a:lnTo>
                    <a:pt x="55" y="14"/>
                  </a:lnTo>
                  <a:lnTo>
                    <a:pt x="55" y="29"/>
                  </a:lnTo>
                  <a:lnTo>
                    <a:pt x="54" y="44"/>
                  </a:lnTo>
                  <a:lnTo>
                    <a:pt x="41" y="56"/>
                  </a:lnTo>
                  <a:lnTo>
                    <a:pt x="26" y="55"/>
                  </a:lnTo>
                  <a:lnTo>
                    <a:pt x="15" y="53"/>
                  </a:lnTo>
                  <a:lnTo>
                    <a:pt x="7" y="46"/>
                  </a:lnTo>
                  <a:lnTo>
                    <a:pt x="1" y="37"/>
                  </a:lnTo>
                  <a:lnTo>
                    <a:pt x="0" y="26"/>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8" name="Freeform 6997"/>
            <p:cNvSpPr>
              <a:spLocks/>
            </p:cNvSpPr>
            <p:nvPr/>
          </p:nvSpPr>
          <p:spPr bwMode="auto">
            <a:xfrm>
              <a:off x="4754" y="4188"/>
              <a:ext cx="56" cy="56"/>
            </a:xfrm>
            <a:custGeom>
              <a:avLst/>
              <a:gdLst>
                <a:gd name="T0" fmla="*/ 13 w 56"/>
                <a:gd name="T1" fmla="*/ 4244 h 56"/>
                <a:gd name="T2" fmla="*/ 1 w 56"/>
                <a:gd name="T3" fmla="*/ 4232 h 56"/>
                <a:gd name="T4" fmla="*/ 0 w 56"/>
                <a:gd name="T5" fmla="*/ 4201 h 56"/>
                <a:gd name="T6" fmla="*/ 12 w 56"/>
                <a:gd name="T7" fmla="*/ 4189 h 56"/>
                <a:gd name="T8" fmla="*/ 43 w 56"/>
                <a:gd name="T9" fmla="*/ 4188 h 56"/>
                <a:gd name="T10" fmla="*/ 55 w 56"/>
                <a:gd name="T11" fmla="*/ 4200 h 56"/>
                <a:gd name="T12" fmla="*/ 56 w 56"/>
                <a:gd name="T13" fmla="*/ 4231 h 56"/>
                <a:gd name="T14" fmla="*/ 44 w 56"/>
                <a:gd name="T15" fmla="*/ 4243 h 56"/>
                <a:gd name="T16" fmla="*/ 13 w 56"/>
                <a:gd name="T17" fmla="*/ 4244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56">
                  <a:moveTo>
                    <a:pt x="13" y="56"/>
                  </a:moveTo>
                  <a:lnTo>
                    <a:pt x="1" y="44"/>
                  </a:lnTo>
                  <a:lnTo>
                    <a:pt x="0" y="13"/>
                  </a:lnTo>
                  <a:lnTo>
                    <a:pt x="12" y="1"/>
                  </a:lnTo>
                  <a:lnTo>
                    <a:pt x="43" y="0"/>
                  </a:lnTo>
                  <a:lnTo>
                    <a:pt x="55" y="12"/>
                  </a:lnTo>
                  <a:lnTo>
                    <a:pt x="56" y="43"/>
                  </a:lnTo>
                  <a:lnTo>
                    <a:pt x="44" y="55"/>
                  </a:lnTo>
                  <a:lnTo>
                    <a:pt x="13" y="56"/>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9" name="Freeform 6998"/>
            <p:cNvSpPr>
              <a:spLocks/>
            </p:cNvSpPr>
            <p:nvPr/>
          </p:nvSpPr>
          <p:spPr bwMode="auto">
            <a:xfrm>
              <a:off x="4754" y="4188"/>
              <a:ext cx="56" cy="56"/>
            </a:xfrm>
            <a:custGeom>
              <a:avLst/>
              <a:gdLst>
                <a:gd name="T0" fmla="*/ 0 w 56"/>
                <a:gd name="T1" fmla="*/ 4216 h 56"/>
                <a:gd name="T2" fmla="*/ 0 w 56"/>
                <a:gd name="T3" fmla="*/ 4201 h 56"/>
                <a:gd name="T4" fmla="*/ 12 w 56"/>
                <a:gd name="T5" fmla="*/ 4189 h 56"/>
                <a:gd name="T6" fmla="*/ 27 w 56"/>
                <a:gd name="T7" fmla="*/ 4188 h 56"/>
                <a:gd name="T8" fmla="*/ 43 w 56"/>
                <a:gd name="T9" fmla="*/ 4188 h 56"/>
                <a:gd name="T10" fmla="*/ 55 w 56"/>
                <a:gd name="T11" fmla="*/ 4200 h 56"/>
                <a:gd name="T12" fmla="*/ 55 w 56"/>
                <a:gd name="T13" fmla="*/ 4215 h 56"/>
                <a:gd name="T14" fmla="*/ 56 w 56"/>
                <a:gd name="T15" fmla="*/ 4231 h 56"/>
                <a:gd name="T16" fmla="*/ 44 w 56"/>
                <a:gd name="T17" fmla="*/ 4243 h 56"/>
                <a:gd name="T18" fmla="*/ 28 w 56"/>
                <a:gd name="T19" fmla="*/ 4243 h 56"/>
                <a:gd name="T20" fmla="*/ 13 w 56"/>
                <a:gd name="T21" fmla="*/ 4244 h 56"/>
                <a:gd name="T22" fmla="*/ 1 w 56"/>
                <a:gd name="T23" fmla="*/ 4232 h 56"/>
                <a:gd name="T24" fmla="*/ 0 w 56"/>
                <a:gd name="T25" fmla="*/ 421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56">
                  <a:moveTo>
                    <a:pt x="0" y="28"/>
                  </a:moveTo>
                  <a:lnTo>
                    <a:pt x="0" y="13"/>
                  </a:lnTo>
                  <a:lnTo>
                    <a:pt x="12" y="1"/>
                  </a:lnTo>
                  <a:lnTo>
                    <a:pt x="27" y="0"/>
                  </a:lnTo>
                  <a:lnTo>
                    <a:pt x="43" y="0"/>
                  </a:lnTo>
                  <a:lnTo>
                    <a:pt x="55" y="12"/>
                  </a:lnTo>
                  <a:lnTo>
                    <a:pt x="55" y="27"/>
                  </a:lnTo>
                  <a:lnTo>
                    <a:pt x="56" y="43"/>
                  </a:lnTo>
                  <a:lnTo>
                    <a:pt x="44" y="55"/>
                  </a:lnTo>
                  <a:lnTo>
                    <a:pt x="28" y="55"/>
                  </a:lnTo>
                  <a:lnTo>
                    <a:pt x="13" y="56"/>
                  </a:lnTo>
                  <a:lnTo>
                    <a:pt x="1" y="44"/>
                  </a:lnTo>
                  <a:lnTo>
                    <a:pt x="0" y="28"/>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0" name="Picture 6999"/>
            <p:cNvPicPr>
              <a:picLocks noChangeAspect="1" noChangeArrowheads="1"/>
            </p:cNvPicPr>
            <p:nvPr/>
          </p:nvPicPr>
          <p:blipFill>
            <a:blip r:embed="rId80" cstate="print"/>
            <a:srcRect/>
            <a:stretch>
              <a:fillRect/>
            </a:stretch>
          </p:blipFill>
          <p:spPr bwMode="auto">
            <a:xfrm>
              <a:off x="4935" y="3611"/>
              <a:ext cx="292" cy="651"/>
            </a:xfrm>
            <a:prstGeom prst="rect">
              <a:avLst/>
            </a:prstGeom>
            <a:noFill/>
          </p:spPr>
        </p:pic>
        <p:sp>
          <p:nvSpPr>
            <p:cNvPr id="211" name="Freeform 7000"/>
            <p:cNvSpPr>
              <a:spLocks/>
            </p:cNvSpPr>
            <p:nvPr/>
          </p:nvSpPr>
          <p:spPr bwMode="auto">
            <a:xfrm>
              <a:off x="4935" y="3609"/>
              <a:ext cx="292" cy="653"/>
            </a:xfrm>
            <a:custGeom>
              <a:avLst/>
              <a:gdLst>
                <a:gd name="T0" fmla="*/ 33 w 292"/>
                <a:gd name="T1" fmla="*/ 4174 h 653"/>
                <a:gd name="T2" fmla="*/ 39 w 292"/>
                <a:gd name="T3" fmla="*/ 4172 h 653"/>
                <a:gd name="T4" fmla="*/ 45 w 292"/>
                <a:gd name="T5" fmla="*/ 4170 h 653"/>
                <a:gd name="T6" fmla="*/ 50 w 292"/>
                <a:gd name="T7" fmla="*/ 4168 h 653"/>
                <a:gd name="T8" fmla="*/ 51 w 292"/>
                <a:gd name="T9" fmla="*/ 4167 h 653"/>
                <a:gd name="T10" fmla="*/ 52 w 292"/>
                <a:gd name="T11" fmla="*/ 4167 h 653"/>
                <a:gd name="T12" fmla="*/ 109 w 292"/>
                <a:gd name="T13" fmla="*/ 4132 h 653"/>
                <a:gd name="T14" fmla="*/ 154 w 292"/>
                <a:gd name="T15" fmla="*/ 4083 h 653"/>
                <a:gd name="T16" fmla="*/ 176 w 292"/>
                <a:gd name="T17" fmla="*/ 4047 h 653"/>
                <a:gd name="T18" fmla="*/ 192 w 292"/>
                <a:gd name="T19" fmla="*/ 4007 h 653"/>
                <a:gd name="T20" fmla="*/ 201 w 292"/>
                <a:gd name="T21" fmla="*/ 3965 h 653"/>
                <a:gd name="T22" fmla="*/ 202 w 292"/>
                <a:gd name="T23" fmla="*/ 3920 h 653"/>
                <a:gd name="T24" fmla="*/ 187 w 292"/>
                <a:gd name="T25" fmla="*/ 3850 h 653"/>
                <a:gd name="T26" fmla="*/ 154 w 292"/>
                <a:gd name="T27" fmla="*/ 3790 h 653"/>
                <a:gd name="T28" fmla="*/ 106 w 292"/>
                <a:gd name="T29" fmla="*/ 3741 h 653"/>
                <a:gd name="T30" fmla="*/ 49 w 292"/>
                <a:gd name="T31" fmla="*/ 3701 h 653"/>
                <a:gd name="T32" fmla="*/ 43 w 292"/>
                <a:gd name="T33" fmla="*/ 3697 h 653"/>
                <a:gd name="T34" fmla="*/ 41 w 292"/>
                <a:gd name="T35" fmla="*/ 3691 h 653"/>
                <a:gd name="T36" fmla="*/ 40 w 292"/>
                <a:gd name="T37" fmla="*/ 3687 h 653"/>
                <a:gd name="T38" fmla="*/ 39 w 292"/>
                <a:gd name="T39" fmla="*/ 3681 h 653"/>
                <a:gd name="T40" fmla="*/ 36 w 292"/>
                <a:gd name="T41" fmla="*/ 3670 h 653"/>
                <a:gd name="T42" fmla="*/ 41 w 292"/>
                <a:gd name="T43" fmla="*/ 3666 h 653"/>
                <a:gd name="T44" fmla="*/ 43 w 292"/>
                <a:gd name="T45" fmla="*/ 3664 h 653"/>
                <a:gd name="T46" fmla="*/ 39 w 292"/>
                <a:gd name="T47" fmla="*/ 3651 h 653"/>
                <a:gd name="T48" fmla="*/ 53 w 292"/>
                <a:gd name="T49" fmla="*/ 3639 h 653"/>
                <a:gd name="T50" fmla="*/ 50 w 292"/>
                <a:gd name="T51" fmla="*/ 3633 h 653"/>
                <a:gd name="T52" fmla="*/ 47 w 292"/>
                <a:gd name="T53" fmla="*/ 3627 h 653"/>
                <a:gd name="T54" fmla="*/ 48 w 292"/>
                <a:gd name="T55" fmla="*/ 3624 h 653"/>
                <a:gd name="T56" fmla="*/ 51 w 292"/>
                <a:gd name="T57" fmla="*/ 3618 h 653"/>
                <a:gd name="T58" fmla="*/ 56 w 292"/>
                <a:gd name="T59" fmla="*/ 3610 h 653"/>
                <a:gd name="T60" fmla="*/ 60 w 292"/>
                <a:gd name="T61" fmla="*/ 3611 h 653"/>
                <a:gd name="T62" fmla="*/ 74 w 292"/>
                <a:gd name="T63" fmla="*/ 3615 h 653"/>
                <a:gd name="T64" fmla="*/ 142 w 292"/>
                <a:gd name="T65" fmla="*/ 3651 h 653"/>
                <a:gd name="T66" fmla="*/ 200 w 292"/>
                <a:gd name="T67" fmla="*/ 3701 h 653"/>
                <a:gd name="T68" fmla="*/ 246 w 292"/>
                <a:gd name="T69" fmla="*/ 3763 h 653"/>
                <a:gd name="T70" fmla="*/ 277 w 292"/>
                <a:gd name="T71" fmla="*/ 3835 h 653"/>
                <a:gd name="T72" fmla="*/ 291 w 292"/>
                <a:gd name="T73" fmla="*/ 3915 h 653"/>
                <a:gd name="T74" fmla="*/ 285 w 292"/>
                <a:gd name="T75" fmla="*/ 3999 h 653"/>
                <a:gd name="T76" fmla="*/ 261 w 292"/>
                <a:gd name="T77" fmla="*/ 4077 h 653"/>
                <a:gd name="T78" fmla="*/ 219 w 292"/>
                <a:gd name="T79" fmla="*/ 4146 h 653"/>
                <a:gd name="T80" fmla="*/ 162 w 292"/>
                <a:gd name="T81" fmla="*/ 4203 h 653"/>
                <a:gd name="T82" fmla="*/ 93 w 292"/>
                <a:gd name="T83" fmla="*/ 4246 h 653"/>
                <a:gd name="T84" fmla="*/ 89 w 292"/>
                <a:gd name="T85" fmla="*/ 4248 h 653"/>
                <a:gd name="T86" fmla="*/ 85 w 292"/>
                <a:gd name="T87" fmla="*/ 4250 h 653"/>
                <a:gd name="T88" fmla="*/ 80 w 292"/>
                <a:gd name="T89" fmla="*/ 4251 h 653"/>
                <a:gd name="T90" fmla="*/ 75 w 292"/>
                <a:gd name="T91" fmla="*/ 4254 h 653"/>
                <a:gd name="T92" fmla="*/ 70 w 292"/>
                <a:gd name="T93" fmla="*/ 4256 h 653"/>
                <a:gd name="T94" fmla="*/ 65 w 292"/>
                <a:gd name="T95" fmla="*/ 4257 h 653"/>
                <a:gd name="T96" fmla="*/ 58 w 292"/>
                <a:gd name="T97" fmla="*/ 4261 h 653"/>
                <a:gd name="T98" fmla="*/ 51 w 292"/>
                <a:gd name="T99" fmla="*/ 4263 h 653"/>
                <a:gd name="T100" fmla="*/ 43 w 292"/>
                <a:gd name="T101" fmla="*/ 4262 h 653"/>
                <a:gd name="T102" fmla="*/ 26 w 292"/>
                <a:gd name="T103" fmla="*/ 4258 h 653"/>
                <a:gd name="T104" fmla="*/ 12 w 292"/>
                <a:gd name="T105" fmla="*/ 4248 h 653"/>
                <a:gd name="T106" fmla="*/ 3 w 292"/>
                <a:gd name="T107" fmla="*/ 4234 h 653"/>
                <a:gd name="T108" fmla="*/ 0 w 292"/>
                <a:gd name="T109" fmla="*/ 4216 h 653"/>
                <a:gd name="T110" fmla="*/ 2 w 292"/>
                <a:gd name="T111" fmla="*/ 4202 h 653"/>
                <a:gd name="T112" fmla="*/ 10 w 292"/>
                <a:gd name="T113" fmla="*/ 4189 h 653"/>
                <a:gd name="T114" fmla="*/ 20 w 292"/>
                <a:gd name="T115" fmla="*/ 4180 h 653"/>
                <a:gd name="T116" fmla="*/ 33 w 292"/>
                <a:gd name="T117" fmla="*/ 4174 h 6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653">
                  <a:moveTo>
                    <a:pt x="33" y="564"/>
                  </a:moveTo>
                  <a:lnTo>
                    <a:pt x="39" y="562"/>
                  </a:lnTo>
                  <a:lnTo>
                    <a:pt x="45" y="560"/>
                  </a:lnTo>
                  <a:lnTo>
                    <a:pt x="50" y="558"/>
                  </a:lnTo>
                  <a:lnTo>
                    <a:pt x="51" y="557"/>
                  </a:lnTo>
                  <a:lnTo>
                    <a:pt x="52" y="557"/>
                  </a:lnTo>
                  <a:lnTo>
                    <a:pt x="109" y="522"/>
                  </a:lnTo>
                  <a:lnTo>
                    <a:pt x="154" y="473"/>
                  </a:lnTo>
                  <a:lnTo>
                    <a:pt x="176" y="437"/>
                  </a:lnTo>
                  <a:lnTo>
                    <a:pt x="192" y="397"/>
                  </a:lnTo>
                  <a:lnTo>
                    <a:pt x="201" y="355"/>
                  </a:lnTo>
                  <a:lnTo>
                    <a:pt x="202" y="310"/>
                  </a:lnTo>
                  <a:lnTo>
                    <a:pt x="187" y="240"/>
                  </a:lnTo>
                  <a:lnTo>
                    <a:pt x="154" y="180"/>
                  </a:lnTo>
                  <a:lnTo>
                    <a:pt x="106" y="131"/>
                  </a:lnTo>
                  <a:lnTo>
                    <a:pt x="49" y="91"/>
                  </a:lnTo>
                  <a:lnTo>
                    <a:pt x="43" y="87"/>
                  </a:lnTo>
                  <a:lnTo>
                    <a:pt x="41" y="81"/>
                  </a:lnTo>
                  <a:lnTo>
                    <a:pt x="40" y="77"/>
                  </a:lnTo>
                  <a:lnTo>
                    <a:pt x="39" y="71"/>
                  </a:lnTo>
                  <a:lnTo>
                    <a:pt x="36" y="60"/>
                  </a:lnTo>
                  <a:lnTo>
                    <a:pt x="41" y="56"/>
                  </a:lnTo>
                  <a:lnTo>
                    <a:pt x="43" y="54"/>
                  </a:lnTo>
                  <a:lnTo>
                    <a:pt x="39" y="41"/>
                  </a:lnTo>
                  <a:lnTo>
                    <a:pt x="53" y="29"/>
                  </a:lnTo>
                  <a:lnTo>
                    <a:pt x="50" y="23"/>
                  </a:lnTo>
                  <a:lnTo>
                    <a:pt x="47" y="17"/>
                  </a:lnTo>
                  <a:lnTo>
                    <a:pt x="48" y="14"/>
                  </a:lnTo>
                  <a:lnTo>
                    <a:pt x="51" y="8"/>
                  </a:lnTo>
                  <a:lnTo>
                    <a:pt x="56" y="0"/>
                  </a:lnTo>
                  <a:lnTo>
                    <a:pt x="60" y="1"/>
                  </a:lnTo>
                  <a:lnTo>
                    <a:pt x="74" y="5"/>
                  </a:lnTo>
                  <a:lnTo>
                    <a:pt x="142" y="41"/>
                  </a:lnTo>
                  <a:lnTo>
                    <a:pt x="200" y="91"/>
                  </a:lnTo>
                  <a:lnTo>
                    <a:pt x="246" y="153"/>
                  </a:lnTo>
                  <a:lnTo>
                    <a:pt x="277" y="225"/>
                  </a:lnTo>
                  <a:lnTo>
                    <a:pt x="291" y="305"/>
                  </a:lnTo>
                  <a:lnTo>
                    <a:pt x="285" y="389"/>
                  </a:lnTo>
                  <a:lnTo>
                    <a:pt x="261" y="467"/>
                  </a:lnTo>
                  <a:lnTo>
                    <a:pt x="219" y="536"/>
                  </a:lnTo>
                  <a:lnTo>
                    <a:pt x="162" y="593"/>
                  </a:lnTo>
                  <a:lnTo>
                    <a:pt x="93" y="636"/>
                  </a:lnTo>
                  <a:lnTo>
                    <a:pt x="89" y="638"/>
                  </a:lnTo>
                  <a:lnTo>
                    <a:pt x="85" y="640"/>
                  </a:lnTo>
                  <a:lnTo>
                    <a:pt x="80" y="641"/>
                  </a:lnTo>
                  <a:lnTo>
                    <a:pt x="75" y="644"/>
                  </a:lnTo>
                  <a:lnTo>
                    <a:pt x="70" y="646"/>
                  </a:lnTo>
                  <a:lnTo>
                    <a:pt x="65" y="647"/>
                  </a:lnTo>
                  <a:lnTo>
                    <a:pt x="58" y="651"/>
                  </a:lnTo>
                  <a:lnTo>
                    <a:pt x="51" y="653"/>
                  </a:lnTo>
                  <a:lnTo>
                    <a:pt x="43" y="652"/>
                  </a:lnTo>
                  <a:lnTo>
                    <a:pt x="26" y="648"/>
                  </a:lnTo>
                  <a:lnTo>
                    <a:pt x="12" y="638"/>
                  </a:lnTo>
                  <a:lnTo>
                    <a:pt x="3" y="624"/>
                  </a:lnTo>
                  <a:lnTo>
                    <a:pt x="0" y="606"/>
                  </a:lnTo>
                  <a:lnTo>
                    <a:pt x="2" y="592"/>
                  </a:lnTo>
                  <a:lnTo>
                    <a:pt x="10" y="579"/>
                  </a:lnTo>
                  <a:lnTo>
                    <a:pt x="20" y="570"/>
                  </a:lnTo>
                  <a:lnTo>
                    <a:pt x="33" y="564"/>
                  </a:lnTo>
                  <a:close/>
                </a:path>
              </a:pathLst>
            </a:custGeom>
            <a:noFill/>
            <a:ln w="727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2" name="Freeform 7001"/>
            <p:cNvSpPr>
              <a:spLocks/>
            </p:cNvSpPr>
            <p:nvPr/>
          </p:nvSpPr>
          <p:spPr bwMode="auto">
            <a:xfrm>
              <a:off x="4934" y="3616"/>
              <a:ext cx="55" cy="56"/>
            </a:xfrm>
            <a:custGeom>
              <a:avLst/>
              <a:gdLst>
                <a:gd name="T0" fmla="*/ 29 w 55"/>
                <a:gd name="T1" fmla="*/ 3671 h 56"/>
                <a:gd name="T2" fmla="*/ 18 w 55"/>
                <a:gd name="T3" fmla="*/ 3669 h 56"/>
                <a:gd name="T4" fmla="*/ 9 w 55"/>
                <a:gd name="T5" fmla="*/ 3664 h 56"/>
                <a:gd name="T6" fmla="*/ 3 w 55"/>
                <a:gd name="T7" fmla="*/ 3656 h 56"/>
                <a:gd name="T8" fmla="*/ 0 w 55"/>
                <a:gd name="T9" fmla="*/ 3645 h 56"/>
                <a:gd name="T10" fmla="*/ 2 w 55"/>
                <a:gd name="T11" fmla="*/ 3634 h 56"/>
                <a:gd name="T12" fmla="*/ 7 w 55"/>
                <a:gd name="T13" fmla="*/ 3625 h 56"/>
                <a:gd name="T14" fmla="*/ 16 w 55"/>
                <a:gd name="T15" fmla="*/ 3619 h 56"/>
                <a:gd name="T16" fmla="*/ 26 w 55"/>
                <a:gd name="T17" fmla="*/ 3616 h 56"/>
                <a:gd name="T18" fmla="*/ 37 w 55"/>
                <a:gd name="T19" fmla="*/ 3618 h 56"/>
                <a:gd name="T20" fmla="*/ 46 w 55"/>
                <a:gd name="T21" fmla="*/ 3623 h 56"/>
                <a:gd name="T22" fmla="*/ 52 w 55"/>
                <a:gd name="T23" fmla="*/ 3631 h 56"/>
                <a:gd name="T24" fmla="*/ 55 w 55"/>
                <a:gd name="T25" fmla="*/ 3642 h 56"/>
                <a:gd name="T26" fmla="*/ 54 w 55"/>
                <a:gd name="T27" fmla="*/ 3653 h 56"/>
                <a:gd name="T28" fmla="*/ 48 w 55"/>
                <a:gd name="T29" fmla="*/ 3662 h 56"/>
                <a:gd name="T30" fmla="*/ 40 w 55"/>
                <a:gd name="T31" fmla="*/ 3668 h 56"/>
                <a:gd name="T32" fmla="*/ 29 w 55"/>
                <a:gd name="T33" fmla="*/ 3671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56">
                  <a:moveTo>
                    <a:pt x="29" y="55"/>
                  </a:moveTo>
                  <a:lnTo>
                    <a:pt x="18" y="53"/>
                  </a:lnTo>
                  <a:lnTo>
                    <a:pt x="9" y="48"/>
                  </a:lnTo>
                  <a:lnTo>
                    <a:pt x="3" y="40"/>
                  </a:lnTo>
                  <a:lnTo>
                    <a:pt x="0" y="29"/>
                  </a:lnTo>
                  <a:lnTo>
                    <a:pt x="2" y="18"/>
                  </a:lnTo>
                  <a:lnTo>
                    <a:pt x="7" y="9"/>
                  </a:lnTo>
                  <a:lnTo>
                    <a:pt x="16" y="3"/>
                  </a:lnTo>
                  <a:lnTo>
                    <a:pt x="26" y="0"/>
                  </a:lnTo>
                  <a:lnTo>
                    <a:pt x="37" y="2"/>
                  </a:lnTo>
                  <a:lnTo>
                    <a:pt x="46" y="7"/>
                  </a:lnTo>
                  <a:lnTo>
                    <a:pt x="52" y="15"/>
                  </a:lnTo>
                  <a:lnTo>
                    <a:pt x="55" y="26"/>
                  </a:lnTo>
                  <a:lnTo>
                    <a:pt x="54" y="37"/>
                  </a:lnTo>
                  <a:lnTo>
                    <a:pt x="48" y="46"/>
                  </a:lnTo>
                  <a:lnTo>
                    <a:pt x="40" y="52"/>
                  </a:lnTo>
                  <a:lnTo>
                    <a:pt x="29" y="55"/>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3" name="Freeform 7002"/>
            <p:cNvSpPr>
              <a:spLocks/>
            </p:cNvSpPr>
            <p:nvPr/>
          </p:nvSpPr>
          <p:spPr bwMode="auto">
            <a:xfrm>
              <a:off x="4934" y="3616"/>
              <a:ext cx="55" cy="56"/>
            </a:xfrm>
            <a:custGeom>
              <a:avLst/>
              <a:gdLst>
                <a:gd name="T0" fmla="*/ 55 w 55"/>
                <a:gd name="T1" fmla="*/ 3642 h 56"/>
                <a:gd name="T2" fmla="*/ 52 w 55"/>
                <a:gd name="T3" fmla="*/ 3631 h 56"/>
                <a:gd name="T4" fmla="*/ 46 w 55"/>
                <a:gd name="T5" fmla="*/ 3623 h 56"/>
                <a:gd name="T6" fmla="*/ 37 w 55"/>
                <a:gd name="T7" fmla="*/ 3618 h 56"/>
                <a:gd name="T8" fmla="*/ 26 w 55"/>
                <a:gd name="T9" fmla="*/ 3616 h 56"/>
                <a:gd name="T10" fmla="*/ 16 w 55"/>
                <a:gd name="T11" fmla="*/ 3619 h 56"/>
                <a:gd name="T12" fmla="*/ 7 w 55"/>
                <a:gd name="T13" fmla="*/ 3625 h 56"/>
                <a:gd name="T14" fmla="*/ 2 w 55"/>
                <a:gd name="T15" fmla="*/ 3634 h 56"/>
                <a:gd name="T16" fmla="*/ 0 w 55"/>
                <a:gd name="T17" fmla="*/ 3645 h 56"/>
                <a:gd name="T18" fmla="*/ 3 w 55"/>
                <a:gd name="T19" fmla="*/ 3656 h 56"/>
                <a:gd name="T20" fmla="*/ 9 w 55"/>
                <a:gd name="T21" fmla="*/ 3664 h 56"/>
                <a:gd name="T22" fmla="*/ 18 w 55"/>
                <a:gd name="T23" fmla="*/ 3669 h 56"/>
                <a:gd name="T24" fmla="*/ 29 w 55"/>
                <a:gd name="T25" fmla="*/ 3671 h 56"/>
                <a:gd name="T26" fmla="*/ 40 w 55"/>
                <a:gd name="T27" fmla="*/ 3668 h 56"/>
                <a:gd name="T28" fmla="*/ 48 w 55"/>
                <a:gd name="T29" fmla="*/ 3662 h 56"/>
                <a:gd name="T30" fmla="*/ 54 w 55"/>
                <a:gd name="T31" fmla="*/ 3653 h 56"/>
                <a:gd name="T32" fmla="*/ 55 w 55"/>
                <a:gd name="T33" fmla="*/ 3642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56">
                  <a:moveTo>
                    <a:pt x="55" y="26"/>
                  </a:moveTo>
                  <a:lnTo>
                    <a:pt x="52" y="15"/>
                  </a:lnTo>
                  <a:lnTo>
                    <a:pt x="46" y="7"/>
                  </a:lnTo>
                  <a:lnTo>
                    <a:pt x="37" y="2"/>
                  </a:lnTo>
                  <a:lnTo>
                    <a:pt x="26" y="0"/>
                  </a:lnTo>
                  <a:lnTo>
                    <a:pt x="16" y="3"/>
                  </a:lnTo>
                  <a:lnTo>
                    <a:pt x="7" y="9"/>
                  </a:lnTo>
                  <a:lnTo>
                    <a:pt x="2" y="18"/>
                  </a:lnTo>
                  <a:lnTo>
                    <a:pt x="0" y="29"/>
                  </a:lnTo>
                  <a:lnTo>
                    <a:pt x="3" y="40"/>
                  </a:lnTo>
                  <a:lnTo>
                    <a:pt x="9" y="48"/>
                  </a:lnTo>
                  <a:lnTo>
                    <a:pt x="18" y="53"/>
                  </a:lnTo>
                  <a:lnTo>
                    <a:pt x="29" y="55"/>
                  </a:lnTo>
                  <a:lnTo>
                    <a:pt x="40" y="52"/>
                  </a:lnTo>
                  <a:lnTo>
                    <a:pt x="48" y="46"/>
                  </a:lnTo>
                  <a:lnTo>
                    <a:pt x="54" y="37"/>
                  </a:lnTo>
                  <a:lnTo>
                    <a:pt x="55" y="26"/>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4" name="Freeform 7003"/>
            <p:cNvSpPr>
              <a:spLocks/>
            </p:cNvSpPr>
            <p:nvPr/>
          </p:nvSpPr>
          <p:spPr bwMode="auto">
            <a:xfrm>
              <a:off x="4957" y="4187"/>
              <a:ext cx="56" cy="56"/>
            </a:xfrm>
            <a:custGeom>
              <a:avLst/>
              <a:gdLst>
                <a:gd name="T0" fmla="*/ 42 w 56"/>
                <a:gd name="T1" fmla="*/ 4243 h 56"/>
                <a:gd name="T2" fmla="*/ 12 w 56"/>
                <a:gd name="T3" fmla="*/ 4243 h 56"/>
                <a:gd name="T4" fmla="*/ 0 w 56"/>
                <a:gd name="T5" fmla="*/ 4230 h 56"/>
                <a:gd name="T6" fmla="*/ 0 w 56"/>
                <a:gd name="T7" fmla="*/ 4200 h 56"/>
                <a:gd name="T8" fmla="*/ 13 w 56"/>
                <a:gd name="T9" fmla="*/ 4188 h 56"/>
                <a:gd name="T10" fmla="*/ 43 w 56"/>
                <a:gd name="T11" fmla="*/ 4188 h 56"/>
                <a:gd name="T12" fmla="*/ 55 w 56"/>
                <a:gd name="T13" fmla="*/ 4201 h 56"/>
                <a:gd name="T14" fmla="*/ 55 w 56"/>
                <a:gd name="T15" fmla="*/ 4231 h 56"/>
                <a:gd name="T16" fmla="*/ 42 w 56"/>
                <a:gd name="T17" fmla="*/ 4243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56">
                  <a:moveTo>
                    <a:pt x="42" y="55"/>
                  </a:moveTo>
                  <a:lnTo>
                    <a:pt x="12" y="55"/>
                  </a:lnTo>
                  <a:lnTo>
                    <a:pt x="0" y="42"/>
                  </a:lnTo>
                  <a:lnTo>
                    <a:pt x="0" y="12"/>
                  </a:lnTo>
                  <a:lnTo>
                    <a:pt x="13" y="0"/>
                  </a:lnTo>
                  <a:lnTo>
                    <a:pt x="43" y="0"/>
                  </a:lnTo>
                  <a:lnTo>
                    <a:pt x="55" y="13"/>
                  </a:lnTo>
                  <a:lnTo>
                    <a:pt x="55" y="43"/>
                  </a:lnTo>
                  <a:lnTo>
                    <a:pt x="42" y="55"/>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5" name="Freeform 7004"/>
            <p:cNvSpPr>
              <a:spLocks/>
            </p:cNvSpPr>
            <p:nvPr/>
          </p:nvSpPr>
          <p:spPr bwMode="auto">
            <a:xfrm>
              <a:off x="4957" y="4187"/>
              <a:ext cx="56" cy="56"/>
            </a:xfrm>
            <a:custGeom>
              <a:avLst/>
              <a:gdLst>
                <a:gd name="T0" fmla="*/ 55 w 56"/>
                <a:gd name="T1" fmla="*/ 4216 h 56"/>
                <a:gd name="T2" fmla="*/ 55 w 56"/>
                <a:gd name="T3" fmla="*/ 4201 h 56"/>
                <a:gd name="T4" fmla="*/ 43 w 56"/>
                <a:gd name="T5" fmla="*/ 4188 h 56"/>
                <a:gd name="T6" fmla="*/ 28 w 56"/>
                <a:gd name="T7" fmla="*/ 4188 h 56"/>
                <a:gd name="T8" fmla="*/ 13 w 56"/>
                <a:gd name="T9" fmla="*/ 4188 h 56"/>
                <a:gd name="T10" fmla="*/ 0 w 56"/>
                <a:gd name="T11" fmla="*/ 4200 h 56"/>
                <a:gd name="T12" fmla="*/ 0 w 56"/>
                <a:gd name="T13" fmla="*/ 4215 h 56"/>
                <a:gd name="T14" fmla="*/ 0 w 56"/>
                <a:gd name="T15" fmla="*/ 4230 h 56"/>
                <a:gd name="T16" fmla="*/ 12 w 56"/>
                <a:gd name="T17" fmla="*/ 4243 h 56"/>
                <a:gd name="T18" fmla="*/ 27 w 56"/>
                <a:gd name="T19" fmla="*/ 4243 h 56"/>
                <a:gd name="T20" fmla="*/ 42 w 56"/>
                <a:gd name="T21" fmla="*/ 4243 h 56"/>
                <a:gd name="T22" fmla="*/ 55 w 56"/>
                <a:gd name="T23" fmla="*/ 4231 h 56"/>
                <a:gd name="T24" fmla="*/ 55 w 56"/>
                <a:gd name="T25" fmla="*/ 421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56">
                  <a:moveTo>
                    <a:pt x="55" y="28"/>
                  </a:moveTo>
                  <a:lnTo>
                    <a:pt x="55" y="13"/>
                  </a:lnTo>
                  <a:lnTo>
                    <a:pt x="43" y="0"/>
                  </a:lnTo>
                  <a:lnTo>
                    <a:pt x="28" y="0"/>
                  </a:lnTo>
                  <a:lnTo>
                    <a:pt x="13" y="0"/>
                  </a:lnTo>
                  <a:lnTo>
                    <a:pt x="0" y="12"/>
                  </a:lnTo>
                  <a:lnTo>
                    <a:pt x="0" y="27"/>
                  </a:lnTo>
                  <a:lnTo>
                    <a:pt x="0" y="42"/>
                  </a:lnTo>
                  <a:lnTo>
                    <a:pt x="12" y="55"/>
                  </a:lnTo>
                  <a:lnTo>
                    <a:pt x="27" y="55"/>
                  </a:lnTo>
                  <a:lnTo>
                    <a:pt x="42" y="55"/>
                  </a:lnTo>
                  <a:lnTo>
                    <a:pt x="55" y="43"/>
                  </a:lnTo>
                  <a:lnTo>
                    <a:pt x="55" y="28"/>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6" name="Picture 7005"/>
            <p:cNvPicPr>
              <a:picLocks noChangeAspect="1" noChangeArrowheads="1"/>
            </p:cNvPicPr>
            <p:nvPr/>
          </p:nvPicPr>
          <p:blipFill>
            <a:blip r:embed="rId81" cstate="print"/>
            <a:srcRect/>
            <a:stretch>
              <a:fillRect/>
            </a:stretch>
          </p:blipFill>
          <p:spPr bwMode="auto">
            <a:xfrm>
              <a:off x="5091" y="3616"/>
              <a:ext cx="192" cy="622"/>
            </a:xfrm>
            <a:prstGeom prst="rect">
              <a:avLst/>
            </a:prstGeom>
            <a:noFill/>
          </p:spPr>
        </p:pic>
        <p:sp>
          <p:nvSpPr>
            <p:cNvPr id="217" name="Freeform 7006"/>
            <p:cNvSpPr>
              <a:spLocks/>
            </p:cNvSpPr>
            <p:nvPr/>
          </p:nvSpPr>
          <p:spPr bwMode="auto">
            <a:xfrm>
              <a:off x="5091" y="3616"/>
              <a:ext cx="192" cy="622"/>
            </a:xfrm>
            <a:custGeom>
              <a:avLst/>
              <a:gdLst>
                <a:gd name="T0" fmla="*/ 136 w 192"/>
                <a:gd name="T1" fmla="*/ 3934 h 622"/>
                <a:gd name="T2" fmla="*/ 126 w 192"/>
                <a:gd name="T3" fmla="*/ 3853 h 622"/>
                <a:gd name="T4" fmla="*/ 99 w 192"/>
                <a:gd name="T5" fmla="*/ 3779 h 622"/>
                <a:gd name="T6" fmla="*/ 56 w 192"/>
                <a:gd name="T7" fmla="*/ 3714 h 622"/>
                <a:gd name="T8" fmla="*/ 0 w 192"/>
                <a:gd name="T9" fmla="*/ 3660 h 622"/>
                <a:gd name="T10" fmla="*/ 33 w 192"/>
                <a:gd name="T11" fmla="*/ 3616 h 622"/>
                <a:gd name="T12" fmla="*/ 87 w 192"/>
                <a:gd name="T13" fmla="*/ 3665 h 622"/>
                <a:gd name="T14" fmla="*/ 130 w 192"/>
                <a:gd name="T15" fmla="*/ 3722 h 622"/>
                <a:gd name="T16" fmla="*/ 163 w 192"/>
                <a:gd name="T17" fmla="*/ 3787 h 622"/>
                <a:gd name="T18" fmla="*/ 184 w 192"/>
                <a:gd name="T19" fmla="*/ 3858 h 622"/>
                <a:gd name="T20" fmla="*/ 191 w 192"/>
                <a:gd name="T21" fmla="*/ 3934 h 622"/>
                <a:gd name="T22" fmla="*/ 181 w 192"/>
                <a:gd name="T23" fmla="*/ 4023 h 622"/>
                <a:gd name="T24" fmla="*/ 153 w 192"/>
                <a:gd name="T25" fmla="*/ 4104 h 622"/>
                <a:gd name="T26" fmla="*/ 109 w 192"/>
                <a:gd name="T27" fmla="*/ 4177 h 622"/>
                <a:gd name="T28" fmla="*/ 51 w 192"/>
                <a:gd name="T29" fmla="*/ 4238 h 622"/>
                <a:gd name="T30" fmla="*/ 15 w 192"/>
                <a:gd name="T31" fmla="*/ 4196 h 622"/>
                <a:gd name="T32" fmla="*/ 65 w 192"/>
                <a:gd name="T33" fmla="*/ 4143 h 622"/>
                <a:gd name="T34" fmla="*/ 103 w 192"/>
                <a:gd name="T35" fmla="*/ 4081 h 622"/>
                <a:gd name="T36" fmla="*/ 128 w 192"/>
                <a:gd name="T37" fmla="*/ 4010 h 622"/>
                <a:gd name="T38" fmla="*/ 136 w 192"/>
                <a:gd name="T39" fmla="*/ 3934 h 6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 h="622">
                  <a:moveTo>
                    <a:pt x="136" y="318"/>
                  </a:moveTo>
                  <a:lnTo>
                    <a:pt x="126" y="237"/>
                  </a:lnTo>
                  <a:lnTo>
                    <a:pt x="99" y="163"/>
                  </a:lnTo>
                  <a:lnTo>
                    <a:pt x="56" y="98"/>
                  </a:lnTo>
                  <a:lnTo>
                    <a:pt x="0" y="44"/>
                  </a:lnTo>
                  <a:lnTo>
                    <a:pt x="33" y="0"/>
                  </a:lnTo>
                  <a:lnTo>
                    <a:pt x="87" y="49"/>
                  </a:lnTo>
                  <a:lnTo>
                    <a:pt x="130" y="106"/>
                  </a:lnTo>
                  <a:lnTo>
                    <a:pt x="163" y="171"/>
                  </a:lnTo>
                  <a:lnTo>
                    <a:pt x="184" y="242"/>
                  </a:lnTo>
                  <a:lnTo>
                    <a:pt x="191" y="318"/>
                  </a:lnTo>
                  <a:lnTo>
                    <a:pt x="181" y="407"/>
                  </a:lnTo>
                  <a:lnTo>
                    <a:pt x="153" y="488"/>
                  </a:lnTo>
                  <a:lnTo>
                    <a:pt x="109" y="561"/>
                  </a:lnTo>
                  <a:lnTo>
                    <a:pt x="51" y="622"/>
                  </a:lnTo>
                  <a:lnTo>
                    <a:pt x="15" y="580"/>
                  </a:lnTo>
                  <a:lnTo>
                    <a:pt x="65" y="527"/>
                  </a:lnTo>
                  <a:lnTo>
                    <a:pt x="103" y="465"/>
                  </a:lnTo>
                  <a:lnTo>
                    <a:pt x="128" y="394"/>
                  </a:lnTo>
                  <a:lnTo>
                    <a:pt x="136" y="318"/>
                  </a:lnTo>
                  <a:close/>
                </a:path>
              </a:pathLst>
            </a:custGeom>
            <a:noFill/>
            <a:ln w="727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8" name="Picture 7007"/>
            <p:cNvPicPr>
              <a:picLocks noChangeAspect="1" noChangeArrowheads="1"/>
            </p:cNvPicPr>
            <p:nvPr/>
          </p:nvPicPr>
          <p:blipFill>
            <a:blip r:embed="rId82" cstate="print"/>
            <a:srcRect/>
            <a:stretch>
              <a:fillRect/>
            </a:stretch>
          </p:blipFill>
          <p:spPr bwMode="auto">
            <a:xfrm>
              <a:off x="4794" y="3560"/>
              <a:ext cx="186" cy="167"/>
            </a:xfrm>
            <a:prstGeom prst="rect">
              <a:avLst/>
            </a:prstGeom>
            <a:noFill/>
          </p:spPr>
        </p:pic>
        <p:sp>
          <p:nvSpPr>
            <p:cNvPr id="219" name="Freeform 7008"/>
            <p:cNvSpPr>
              <a:spLocks/>
            </p:cNvSpPr>
            <p:nvPr/>
          </p:nvSpPr>
          <p:spPr bwMode="auto">
            <a:xfrm>
              <a:off x="4794" y="3560"/>
              <a:ext cx="186" cy="167"/>
            </a:xfrm>
            <a:custGeom>
              <a:avLst/>
              <a:gdLst>
                <a:gd name="T0" fmla="*/ 11 w 186"/>
                <a:gd name="T1" fmla="*/ 3678 h 167"/>
                <a:gd name="T2" fmla="*/ 36 w 186"/>
                <a:gd name="T3" fmla="*/ 3695 h 167"/>
                <a:gd name="T4" fmla="*/ 46 w 186"/>
                <a:gd name="T5" fmla="*/ 3693 h 167"/>
                <a:gd name="T6" fmla="*/ 55 w 186"/>
                <a:gd name="T7" fmla="*/ 3687 h 167"/>
                <a:gd name="T8" fmla="*/ 64 w 186"/>
                <a:gd name="T9" fmla="*/ 3679 h 167"/>
                <a:gd name="T10" fmla="*/ 66 w 186"/>
                <a:gd name="T11" fmla="*/ 3665 h 167"/>
                <a:gd name="T12" fmla="*/ 61 w 186"/>
                <a:gd name="T13" fmla="*/ 3655 h 167"/>
                <a:gd name="T14" fmla="*/ 55 w 186"/>
                <a:gd name="T15" fmla="*/ 3635 h 167"/>
                <a:gd name="T16" fmla="*/ 97 w 186"/>
                <a:gd name="T17" fmla="*/ 3565 h 167"/>
                <a:gd name="T18" fmla="*/ 122 w 186"/>
                <a:gd name="T19" fmla="*/ 3561 h 167"/>
                <a:gd name="T20" fmla="*/ 146 w 186"/>
                <a:gd name="T21" fmla="*/ 3566 h 167"/>
                <a:gd name="T22" fmla="*/ 168 w 186"/>
                <a:gd name="T23" fmla="*/ 3581 h 167"/>
                <a:gd name="T24" fmla="*/ 176 w 186"/>
                <a:gd name="T25" fmla="*/ 3589 h 167"/>
                <a:gd name="T26" fmla="*/ 182 w 186"/>
                <a:gd name="T27" fmla="*/ 3600 h 167"/>
                <a:gd name="T28" fmla="*/ 185 w 186"/>
                <a:gd name="T29" fmla="*/ 3611 h 167"/>
                <a:gd name="T30" fmla="*/ 174 w 186"/>
                <a:gd name="T31" fmla="*/ 3610 h 167"/>
                <a:gd name="T32" fmla="*/ 172 w 186"/>
                <a:gd name="T33" fmla="*/ 3607 h 167"/>
                <a:gd name="T34" fmla="*/ 170 w 186"/>
                <a:gd name="T35" fmla="*/ 3603 h 167"/>
                <a:gd name="T36" fmla="*/ 168 w 186"/>
                <a:gd name="T37" fmla="*/ 3601 h 167"/>
                <a:gd name="T38" fmla="*/ 159 w 186"/>
                <a:gd name="T39" fmla="*/ 3594 h 167"/>
                <a:gd name="T40" fmla="*/ 148 w 186"/>
                <a:gd name="T41" fmla="*/ 3592 h 167"/>
                <a:gd name="T42" fmla="*/ 138 w 186"/>
                <a:gd name="T43" fmla="*/ 3594 h 167"/>
                <a:gd name="T44" fmla="*/ 129 w 186"/>
                <a:gd name="T45" fmla="*/ 3600 h 167"/>
                <a:gd name="T46" fmla="*/ 120 w 186"/>
                <a:gd name="T47" fmla="*/ 3608 h 167"/>
                <a:gd name="T48" fmla="*/ 118 w 186"/>
                <a:gd name="T49" fmla="*/ 3621 h 167"/>
                <a:gd name="T50" fmla="*/ 123 w 186"/>
                <a:gd name="T51" fmla="*/ 3632 h 167"/>
                <a:gd name="T52" fmla="*/ 129 w 186"/>
                <a:gd name="T53" fmla="*/ 3651 h 167"/>
                <a:gd name="T54" fmla="*/ 109 w 186"/>
                <a:gd name="T55" fmla="*/ 3708 h 167"/>
                <a:gd name="T56" fmla="*/ 62 w 186"/>
                <a:gd name="T57" fmla="*/ 3727 h 167"/>
                <a:gd name="T58" fmla="*/ 38 w 186"/>
                <a:gd name="T59" fmla="*/ 3721 h 167"/>
                <a:gd name="T60" fmla="*/ 16 w 186"/>
                <a:gd name="T61" fmla="*/ 3707 h 167"/>
                <a:gd name="T62" fmla="*/ 8 w 186"/>
                <a:gd name="T63" fmla="*/ 3698 h 167"/>
                <a:gd name="T64" fmla="*/ 3 w 186"/>
                <a:gd name="T65" fmla="*/ 3689 h 167"/>
                <a:gd name="T66" fmla="*/ 0 w 186"/>
                <a:gd name="T67" fmla="*/ 3678 h 167"/>
                <a:gd name="T68" fmla="*/ 11 w 186"/>
                <a:gd name="T69" fmla="*/ 3678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6" h="167">
                  <a:moveTo>
                    <a:pt x="11" y="117"/>
                  </a:moveTo>
                  <a:lnTo>
                    <a:pt x="36" y="134"/>
                  </a:lnTo>
                  <a:lnTo>
                    <a:pt x="46" y="132"/>
                  </a:lnTo>
                  <a:lnTo>
                    <a:pt x="55" y="126"/>
                  </a:lnTo>
                  <a:lnTo>
                    <a:pt x="64" y="118"/>
                  </a:lnTo>
                  <a:lnTo>
                    <a:pt x="66" y="104"/>
                  </a:lnTo>
                  <a:lnTo>
                    <a:pt x="61" y="94"/>
                  </a:lnTo>
                  <a:lnTo>
                    <a:pt x="55" y="74"/>
                  </a:lnTo>
                  <a:lnTo>
                    <a:pt x="97" y="4"/>
                  </a:lnTo>
                  <a:lnTo>
                    <a:pt x="122" y="0"/>
                  </a:lnTo>
                  <a:lnTo>
                    <a:pt x="146" y="5"/>
                  </a:lnTo>
                  <a:lnTo>
                    <a:pt x="168" y="20"/>
                  </a:lnTo>
                  <a:lnTo>
                    <a:pt x="176" y="28"/>
                  </a:lnTo>
                  <a:lnTo>
                    <a:pt x="182" y="39"/>
                  </a:lnTo>
                  <a:lnTo>
                    <a:pt x="185" y="50"/>
                  </a:lnTo>
                  <a:lnTo>
                    <a:pt x="174" y="49"/>
                  </a:lnTo>
                  <a:lnTo>
                    <a:pt x="172" y="46"/>
                  </a:lnTo>
                  <a:lnTo>
                    <a:pt x="170" y="42"/>
                  </a:lnTo>
                  <a:lnTo>
                    <a:pt x="168" y="40"/>
                  </a:lnTo>
                  <a:lnTo>
                    <a:pt x="159" y="33"/>
                  </a:lnTo>
                  <a:lnTo>
                    <a:pt x="148" y="31"/>
                  </a:lnTo>
                  <a:lnTo>
                    <a:pt x="138" y="33"/>
                  </a:lnTo>
                  <a:lnTo>
                    <a:pt x="129" y="39"/>
                  </a:lnTo>
                  <a:lnTo>
                    <a:pt x="120" y="47"/>
                  </a:lnTo>
                  <a:lnTo>
                    <a:pt x="118" y="60"/>
                  </a:lnTo>
                  <a:lnTo>
                    <a:pt x="123" y="71"/>
                  </a:lnTo>
                  <a:lnTo>
                    <a:pt x="129" y="90"/>
                  </a:lnTo>
                  <a:lnTo>
                    <a:pt x="109" y="147"/>
                  </a:lnTo>
                  <a:lnTo>
                    <a:pt x="62" y="166"/>
                  </a:lnTo>
                  <a:lnTo>
                    <a:pt x="38" y="160"/>
                  </a:lnTo>
                  <a:lnTo>
                    <a:pt x="16" y="146"/>
                  </a:lnTo>
                  <a:lnTo>
                    <a:pt x="8" y="137"/>
                  </a:lnTo>
                  <a:lnTo>
                    <a:pt x="3" y="128"/>
                  </a:lnTo>
                  <a:lnTo>
                    <a:pt x="0" y="117"/>
                  </a:lnTo>
                  <a:lnTo>
                    <a:pt x="11" y="117"/>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0" name="Picture 7009"/>
            <p:cNvPicPr>
              <a:picLocks noChangeAspect="1" noChangeArrowheads="1"/>
            </p:cNvPicPr>
            <p:nvPr/>
          </p:nvPicPr>
          <p:blipFill>
            <a:blip r:embed="rId83" cstate="print"/>
            <a:srcRect/>
            <a:stretch>
              <a:fillRect/>
            </a:stretch>
          </p:blipFill>
          <p:spPr bwMode="auto">
            <a:xfrm>
              <a:off x="4858" y="3616"/>
              <a:ext cx="59" cy="59"/>
            </a:xfrm>
            <a:prstGeom prst="rect">
              <a:avLst/>
            </a:prstGeom>
            <a:noFill/>
          </p:spPr>
        </p:pic>
        <p:sp>
          <p:nvSpPr>
            <p:cNvPr id="221" name="Freeform 7010"/>
            <p:cNvSpPr>
              <a:spLocks/>
            </p:cNvSpPr>
            <p:nvPr/>
          </p:nvSpPr>
          <p:spPr bwMode="auto">
            <a:xfrm>
              <a:off x="4858" y="3616"/>
              <a:ext cx="59" cy="59"/>
            </a:xfrm>
            <a:custGeom>
              <a:avLst/>
              <a:gdLst>
                <a:gd name="T0" fmla="*/ 38 w 59"/>
                <a:gd name="T1" fmla="*/ 3674 h 59"/>
                <a:gd name="T2" fmla="*/ 48 w 59"/>
                <a:gd name="T3" fmla="*/ 3669 h 59"/>
                <a:gd name="T4" fmla="*/ 56 w 59"/>
                <a:gd name="T5" fmla="*/ 3660 h 59"/>
                <a:gd name="T6" fmla="*/ 59 w 59"/>
                <a:gd name="T7" fmla="*/ 3650 h 59"/>
                <a:gd name="T8" fmla="*/ 58 w 59"/>
                <a:gd name="T9" fmla="*/ 3638 h 59"/>
                <a:gd name="T10" fmla="*/ 53 w 59"/>
                <a:gd name="T11" fmla="*/ 3627 h 59"/>
                <a:gd name="T12" fmla="*/ 44 w 59"/>
                <a:gd name="T13" fmla="*/ 3620 h 59"/>
                <a:gd name="T14" fmla="*/ 33 w 59"/>
                <a:gd name="T15" fmla="*/ 3617 h 59"/>
                <a:gd name="T16" fmla="*/ 22 w 59"/>
                <a:gd name="T17" fmla="*/ 3618 h 59"/>
                <a:gd name="T18" fmla="*/ 11 w 59"/>
                <a:gd name="T19" fmla="*/ 3623 h 59"/>
                <a:gd name="T20" fmla="*/ 4 w 59"/>
                <a:gd name="T21" fmla="*/ 3632 h 59"/>
                <a:gd name="T22" fmla="*/ 0 w 59"/>
                <a:gd name="T23" fmla="*/ 3642 h 59"/>
                <a:gd name="T24" fmla="*/ 1 w 59"/>
                <a:gd name="T25" fmla="*/ 3654 h 59"/>
                <a:gd name="T26" fmla="*/ 7 w 59"/>
                <a:gd name="T27" fmla="*/ 3665 h 59"/>
                <a:gd name="T28" fmla="*/ 16 w 59"/>
                <a:gd name="T29" fmla="*/ 3672 h 59"/>
                <a:gd name="T30" fmla="*/ 26 w 59"/>
                <a:gd name="T31" fmla="*/ 3675 h 59"/>
                <a:gd name="T32" fmla="*/ 38 w 59"/>
                <a:gd name="T33" fmla="*/ 3674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9">
                  <a:moveTo>
                    <a:pt x="38" y="57"/>
                  </a:moveTo>
                  <a:lnTo>
                    <a:pt x="48" y="52"/>
                  </a:lnTo>
                  <a:lnTo>
                    <a:pt x="56" y="43"/>
                  </a:lnTo>
                  <a:lnTo>
                    <a:pt x="59" y="33"/>
                  </a:lnTo>
                  <a:lnTo>
                    <a:pt x="58" y="21"/>
                  </a:lnTo>
                  <a:lnTo>
                    <a:pt x="53" y="10"/>
                  </a:lnTo>
                  <a:lnTo>
                    <a:pt x="44" y="3"/>
                  </a:lnTo>
                  <a:lnTo>
                    <a:pt x="33" y="0"/>
                  </a:lnTo>
                  <a:lnTo>
                    <a:pt x="22" y="1"/>
                  </a:lnTo>
                  <a:lnTo>
                    <a:pt x="11" y="6"/>
                  </a:lnTo>
                  <a:lnTo>
                    <a:pt x="4" y="15"/>
                  </a:lnTo>
                  <a:lnTo>
                    <a:pt x="0" y="25"/>
                  </a:lnTo>
                  <a:lnTo>
                    <a:pt x="1" y="37"/>
                  </a:lnTo>
                  <a:lnTo>
                    <a:pt x="7" y="48"/>
                  </a:lnTo>
                  <a:lnTo>
                    <a:pt x="16" y="55"/>
                  </a:lnTo>
                  <a:lnTo>
                    <a:pt x="26" y="58"/>
                  </a:lnTo>
                  <a:lnTo>
                    <a:pt x="38" y="57"/>
                  </a:lnTo>
                  <a:close/>
                </a:path>
              </a:pathLst>
            </a:custGeom>
            <a:noFill/>
            <a:ln w="72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2" name="Freeform 7011"/>
            <p:cNvSpPr>
              <a:spLocks/>
            </p:cNvSpPr>
            <p:nvPr/>
          </p:nvSpPr>
          <p:spPr bwMode="auto">
            <a:xfrm>
              <a:off x="6898" y="3318"/>
              <a:ext cx="68" cy="43"/>
            </a:xfrm>
            <a:custGeom>
              <a:avLst/>
              <a:gdLst>
                <a:gd name="T0" fmla="*/ 39 w 68"/>
                <a:gd name="T1" fmla="*/ 3361 h 43"/>
                <a:gd name="T2" fmla="*/ 39 w 68"/>
                <a:gd name="T3" fmla="*/ 3350 h 43"/>
                <a:gd name="T4" fmla="*/ 0 w 68"/>
                <a:gd name="T5" fmla="*/ 3350 h 43"/>
                <a:gd name="T6" fmla="*/ 0 w 68"/>
                <a:gd name="T7" fmla="*/ 3330 h 43"/>
                <a:gd name="T8" fmla="*/ 39 w 68"/>
                <a:gd name="T9" fmla="*/ 3330 h 43"/>
                <a:gd name="T10" fmla="*/ 39 w 68"/>
                <a:gd name="T11" fmla="*/ 3319 h 43"/>
                <a:gd name="T12" fmla="*/ 67 w 68"/>
                <a:gd name="T13" fmla="*/ 3340 h 43"/>
                <a:gd name="T14" fmla="*/ 39 w 68"/>
                <a:gd name="T15" fmla="*/ 3361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43">
                  <a:moveTo>
                    <a:pt x="39" y="42"/>
                  </a:moveTo>
                  <a:lnTo>
                    <a:pt x="39" y="31"/>
                  </a:lnTo>
                  <a:lnTo>
                    <a:pt x="0" y="31"/>
                  </a:lnTo>
                  <a:lnTo>
                    <a:pt x="0" y="11"/>
                  </a:lnTo>
                  <a:lnTo>
                    <a:pt x="39" y="11"/>
                  </a:lnTo>
                  <a:lnTo>
                    <a:pt x="39" y="0"/>
                  </a:lnTo>
                  <a:lnTo>
                    <a:pt x="67" y="21"/>
                  </a:lnTo>
                  <a:lnTo>
                    <a:pt x="39" y="42"/>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3" name="Picture 7012"/>
            <p:cNvPicPr>
              <a:picLocks noChangeAspect="1" noChangeArrowheads="1"/>
            </p:cNvPicPr>
            <p:nvPr/>
          </p:nvPicPr>
          <p:blipFill>
            <a:blip r:embed="rId84" cstate="print"/>
            <a:srcRect/>
            <a:stretch>
              <a:fillRect/>
            </a:stretch>
          </p:blipFill>
          <p:spPr bwMode="auto">
            <a:xfrm>
              <a:off x="7548" y="1080"/>
              <a:ext cx="917" cy="281"/>
            </a:xfrm>
            <a:prstGeom prst="rect">
              <a:avLst/>
            </a:prstGeom>
            <a:noFill/>
          </p:spPr>
        </p:pic>
        <p:sp>
          <p:nvSpPr>
            <p:cNvPr id="224" name="AutoShape 7013"/>
            <p:cNvSpPr>
              <a:spLocks/>
            </p:cNvSpPr>
            <p:nvPr/>
          </p:nvSpPr>
          <p:spPr bwMode="auto">
            <a:xfrm>
              <a:off x="8916" y="2894"/>
              <a:ext cx="187" cy="506"/>
            </a:xfrm>
            <a:custGeom>
              <a:avLst/>
              <a:gdLst>
                <a:gd name="T0" fmla="*/ 185 w 187"/>
                <a:gd name="T1" fmla="*/ 2930 h 506"/>
                <a:gd name="T2" fmla="*/ 134 w 187"/>
                <a:gd name="T3" fmla="*/ 2930 h 506"/>
                <a:gd name="T4" fmla="*/ 134 w 187"/>
                <a:gd name="T5" fmla="*/ 2894 h 506"/>
                <a:gd name="T6" fmla="*/ 185 w 187"/>
                <a:gd name="T7" fmla="*/ 2894 h 506"/>
                <a:gd name="T8" fmla="*/ 185 w 187"/>
                <a:gd name="T9" fmla="*/ 2930 h 506"/>
                <a:gd name="T10" fmla="*/ 66 w 187"/>
                <a:gd name="T11" fmla="*/ 3400 h 506"/>
                <a:gd name="T12" fmla="*/ 63 w 187"/>
                <a:gd name="T13" fmla="*/ 3362 h 506"/>
                <a:gd name="T14" fmla="*/ 4 w 187"/>
                <a:gd name="T15" fmla="*/ 3324 h 506"/>
                <a:gd name="T16" fmla="*/ 4 w 187"/>
                <a:gd name="T17" fmla="*/ 3243 h 506"/>
                <a:gd name="T18" fmla="*/ 34 w 187"/>
                <a:gd name="T19" fmla="*/ 3243 h 506"/>
                <a:gd name="T20" fmla="*/ 34 w 187"/>
                <a:gd name="T21" fmla="*/ 3072 h 506"/>
                <a:gd name="T22" fmla="*/ 0 w 187"/>
                <a:gd name="T23" fmla="*/ 3072 h 506"/>
                <a:gd name="T24" fmla="*/ 0 w 187"/>
                <a:gd name="T25" fmla="*/ 2991 h 506"/>
                <a:gd name="T26" fmla="*/ 66 w 187"/>
                <a:gd name="T27" fmla="*/ 2953 h 506"/>
                <a:gd name="T28" fmla="*/ 65 w 187"/>
                <a:gd name="T29" fmla="*/ 2909 h 506"/>
                <a:gd name="T30" fmla="*/ 94 w 187"/>
                <a:gd name="T31" fmla="*/ 2930 h 506"/>
                <a:gd name="T32" fmla="*/ 185 w 187"/>
                <a:gd name="T33" fmla="*/ 2930 h 506"/>
                <a:gd name="T34" fmla="*/ 186 w 187"/>
                <a:gd name="T35" fmla="*/ 3329 h 506"/>
                <a:gd name="T36" fmla="*/ 66 w 187"/>
                <a:gd name="T37" fmla="*/ 3400 h 5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7" h="506">
                  <a:moveTo>
                    <a:pt x="185" y="36"/>
                  </a:moveTo>
                  <a:lnTo>
                    <a:pt x="134" y="36"/>
                  </a:lnTo>
                  <a:lnTo>
                    <a:pt x="134" y="0"/>
                  </a:lnTo>
                  <a:lnTo>
                    <a:pt x="185" y="0"/>
                  </a:lnTo>
                  <a:lnTo>
                    <a:pt x="185" y="36"/>
                  </a:lnTo>
                  <a:close/>
                  <a:moveTo>
                    <a:pt x="66" y="506"/>
                  </a:moveTo>
                  <a:lnTo>
                    <a:pt x="63" y="468"/>
                  </a:lnTo>
                  <a:lnTo>
                    <a:pt x="4" y="430"/>
                  </a:lnTo>
                  <a:lnTo>
                    <a:pt x="4" y="349"/>
                  </a:lnTo>
                  <a:lnTo>
                    <a:pt x="34" y="349"/>
                  </a:lnTo>
                  <a:lnTo>
                    <a:pt x="34" y="178"/>
                  </a:lnTo>
                  <a:lnTo>
                    <a:pt x="0" y="178"/>
                  </a:lnTo>
                  <a:lnTo>
                    <a:pt x="0" y="97"/>
                  </a:lnTo>
                  <a:lnTo>
                    <a:pt x="66" y="59"/>
                  </a:lnTo>
                  <a:lnTo>
                    <a:pt x="65" y="15"/>
                  </a:lnTo>
                  <a:lnTo>
                    <a:pt x="94" y="36"/>
                  </a:lnTo>
                  <a:lnTo>
                    <a:pt x="185" y="36"/>
                  </a:lnTo>
                  <a:lnTo>
                    <a:pt x="186" y="435"/>
                  </a:lnTo>
                  <a:lnTo>
                    <a:pt x="66" y="506"/>
                  </a:lnTo>
                  <a:close/>
                </a:path>
              </a:pathLst>
            </a:custGeom>
            <a:solidFill>
              <a:srgbClr val="FEBC11"/>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5" name="Picture 7014"/>
            <p:cNvPicPr>
              <a:picLocks noChangeAspect="1" noChangeArrowheads="1"/>
            </p:cNvPicPr>
            <p:nvPr/>
          </p:nvPicPr>
          <p:blipFill>
            <a:blip r:embed="rId85" cstate="print"/>
            <a:srcRect/>
            <a:stretch>
              <a:fillRect/>
            </a:stretch>
          </p:blipFill>
          <p:spPr bwMode="auto">
            <a:xfrm>
              <a:off x="9501" y="3120"/>
              <a:ext cx="109" cy="72"/>
            </a:xfrm>
            <a:prstGeom prst="rect">
              <a:avLst/>
            </a:prstGeom>
            <a:noFill/>
          </p:spPr>
        </p:pic>
        <p:sp>
          <p:nvSpPr>
            <p:cNvPr id="226" name="Freeform 7015"/>
            <p:cNvSpPr>
              <a:spLocks/>
            </p:cNvSpPr>
            <p:nvPr/>
          </p:nvSpPr>
          <p:spPr bwMode="auto">
            <a:xfrm>
              <a:off x="9501" y="3120"/>
              <a:ext cx="109" cy="72"/>
            </a:xfrm>
            <a:custGeom>
              <a:avLst/>
              <a:gdLst>
                <a:gd name="T0" fmla="*/ 108 w 109"/>
                <a:gd name="T1" fmla="*/ 3156 h 72"/>
                <a:gd name="T2" fmla="*/ 105 w 109"/>
                <a:gd name="T3" fmla="*/ 3143 h 72"/>
                <a:gd name="T4" fmla="*/ 98 w 109"/>
                <a:gd name="T5" fmla="*/ 3132 h 72"/>
                <a:gd name="T6" fmla="*/ 87 w 109"/>
                <a:gd name="T7" fmla="*/ 3124 h 72"/>
                <a:gd name="T8" fmla="*/ 74 w 109"/>
                <a:gd name="T9" fmla="*/ 3121 h 72"/>
                <a:gd name="T10" fmla="*/ 0 w 109"/>
                <a:gd name="T11" fmla="*/ 3120 h 72"/>
                <a:gd name="T12" fmla="*/ 0 w 109"/>
                <a:gd name="T13" fmla="*/ 3192 h 72"/>
                <a:gd name="T14" fmla="*/ 74 w 109"/>
                <a:gd name="T15" fmla="*/ 3192 h 72"/>
                <a:gd name="T16" fmla="*/ 87 w 109"/>
                <a:gd name="T17" fmla="*/ 3189 h 72"/>
                <a:gd name="T18" fmla="*/ 98 w 109"/>
                <a:gd name="T19" fmla="*/ 3181 h 72"/>
                <a:gd name="T20" fmla="*/ 105 w 109"/>
                <a:gd name="T21" fmla="*/ 3170 h 72"/>
                <a:gd name="T22" fmla="*/ 108 w 109"/>
                <a:gd name="T23" fmla="*/ 315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72">
                  <a:moveTo>
                    <a:pt x="108" y="36"/>
                  </a:moveTo>
                  <a:lnTo>
                    <a:pt x="105" y="23"/>
                  </a:lnTo>
                  <a:lnTo>
                    <a:pt x="98" y="12"/>
                  </a:lnTo>
                  <a:lnTo>
                    <a:pt x="87" y="4"/>
                  </a:lnTo>
                  <a:lnTo>
                    <a:pt x="74" y="1"/>
                  </a:lnTo>
                  <a:lnTo>
                    <a:pt x="0" y="0"/>
                  </a:lnTo>
                  <a:lnTo>
                    <a:pt x="0" y="72"/>
                  </a:lnTo>
                  <a:lnTo>
                    <a:pt x="74" y="72"/>
                  </a:lnTo>
                  <a:lnTo>
                    <a:pt x="87" y="69"/>
                  </a:lnTo>
                  <a:lnTo>
                    <a:pt x="98" y="61"/>
                  </a:lnTo>
                  <a:lnTo>
                    <a:pt x="105" y="50"/>
                  </a:lnTo>
                  <a:lnTo>
                    <a:pt x="108" y="36"/>
                  </a:lnTo>
                  <a:close/>
                </a:path>
              </a:pathLst>
            </a:custGeom>
            <a:noFill/>
            <a:ln w="51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7" name="Freeform 7016"/>
            <p:cNvSpPr>
              <a:spLocks/>
            </p:cNvSpPr>
            <p:nvPr/>
          </p:nvSpPr>
          <p:spPr bwMode="auto">
            <a:xfrm>
              <a:off x="9546" y="3137"/>
              <a:ext cx="38" cy="38"/>
            </a:xfrm>
            <a:custGeom>
              <a:avLst/>
              <a:gdLst>
                <a:gd name="T0" fmla="*/ 8 w 38"/>
                <a:gd name="T1" fmla="*/ 3175 h 38"/>
                <a:gd name="T2" fmla="*/ 0 w 38"/>
                <a:gd name="T3" fmla="*/ 3167 h 38"/>
                <a:gd name="T4" fmla="*/ 0 w 38"/>
                <a:gd name="T5" fmla="*/ 3147 h 38"/>
                <a:gd name="T6" fmla="*/ 8 w 38"/>
                <a:gd name="T7" fmla="*/ 3138 h 38"/>
                <a:gd name="T8" fmla="*/ 28 w 38"/>
                <a:gd name="T9" fmla="*/ 3138 h 38"/>
                <a:gd name="T10" fmla="*/ 36 w 38"/>
                <a:gd name="T11" fmla="*/ 3146 h 38"/>
                <a:gd name="T12" fmla="*/ 37 w 38"/>
                <a:gd name="T13" fmla="*/ 3166 h 38"/>
                <a:gd name="T14" fmla="*/ 29 w 38"/>
                <a:gd name="T15" fmla="*/ 3175 h 38"/>
                <a:gd name="T16" fmla="*/ 8 w 38"/>
                <a:gd name="T17" fmla="*/ 3175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38">
                  <a:moveTo>
                    <a:pt x="8" y="37"/>
                  </a:moveTo>
                  <a:lnTo>
                    <a:pt x="0" y="29"/>
                  </a:lnTo>
                  <a:lnTo>
                    <a:pt x="0" y="9"/>
                  </a:lnTo>
                  <a:lnTo>
                    <a:pt x="8" y="0"/>
                  </a:lnTo>
                  <a:lnTo>
                    <a:pt x="28" y="0"/>
                  </a:lnTo>
                  <a:lnTo>
                    <a:pt x="36" y="8"/>
                  </a:lnTo>
                  <a:lnTo>
                    <a:pt x="37" y="28"/>
                  </a:lnTo>
                  <a:lnTo>
                    <a:pt x="29" y="37"/>
                  </a:lnTo>
                  <a:lnTo>
                    <a:pt x="8"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8" name="Freeform 7017"/>
            <p:cNvSpPr>
              <a:spLocks/>
            </p:cNvSpPr>
            <p:nvPr/>
          </p:nvSpPr>
          <p:spPr bwMode="auto">
            <a:xfrm>
              <a:off x="9546" y="3137"/>
              <a:ext cx="38" cy="38"/>
            </a:xfrm>
            <a:custGeom>
              <a:avLst/>
              <a:gdLst>
                <a:gd name="T0" fmla="*/ 0 w 38"/>
                <a:gd name="T1" fmla="*/ 3157 h 38"/>
                <a:gd name="T2" fmla="*/ 0 w 38"/>
                <a:gd name="T3" fmla="*/ 3147 h 38"/>
                <a:gd name="T4" fmla="*/ 8 w 38"/>
                <a:gd name="T5" fmla="*/ 3138 h 38"/>
                <a:gd name="T6" fmla="*/ 18 w 38"/>
                <a:gd name="T7" fmla="*/ 3138 h 38"/>
                <a:gd name="T8" fmla="*/ 28 w 38"/>
                <a:gd name="T9" fmla="*/ 3138 h 38"/>
                <a:gd name="T10" fmla="*/ 36 w 38"/>
                <a:gd name="T11" fmla="*/ 3146 h 38"/>
                <a:gd name="T12" fmla="*/ 36 w 38"/>
                <a:gd name="T13" fmla="*/ 3156 h 38"/>
                <a:gd name="T14" fmla="*/ 37 w 38"/>
                <a:gd name="T15" fmla="*/ 3166 h 38"/>
                <a:gd name="T16" fmla="*/ 29 w 38"/>
                <a:gd name="T17" fmla="*/ 3175 h 38"/>
                <a:gd name="T18" fmla="*/ 19 w 38"/>
                <a:gd name="T19" fmla="*/ 3175 h 38"/>
                <a:gd name="T20" fmla="*/ 8 w 38"/>
                <a:gd name="T21" fmla="*/ 3175 h 38"/>
                <a:gd name="T22" fmla="*/ 0 w 38"/>
                <a:gd name="T23" fmla="*/ 3167 h 38"/>
                <a:gd name="T24" fmla="*/ 0 w 38"/>
                <a:gd name="T25" fmla="*/ 315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8">
                  <a:moveTo>
                    <a:pt x="0" y="19"/>
                  </a:moveTo>
                  <a:lnTo>
                    <a:pt x="0" y="9"/>
                  </a:lnTo>
                  <a:lnTo>
                    <a:pt x="8" y="0"/>
                  </a:lnTo>
                  <a:lnTo>
                    <a:pt x="18" y="0"/>
                  </a:lnTo>
                  <a:lnTo>
                    <a:pt x="28" y="0"/>
                  </a:lnTo>
                  <a:lnTo>
                    <a:pt x="36" y="8"/>
                  </a:lnTo>
                  <a:lnTo>
                    <a:pt x="36" y="18"/>
                  </a:lnTo>
                  <a:lnTo>
                    <a:pt x="37" y="28"/>
                  </a:lnTo>
                  <a:lnTo>
                    <a:pt x="29" y="37"/>
                  </a:lnTo>
                  <a:lnTo>
                    <a:pt x="19" y="37"/>
                  </a:lnTo>
                  <a:lnTo>
                    <a:pt x="8" y="37"/>
                  </a:lnTo>
                  <a:lnTo>
                    <a:pt x="0" y="29"/>
                  </a:lnTo>
                  <a:lnTo>
                    <a:pt x="0" y="19"/>
                  </a:lnTo>
                  <a:close/>
                </a:path>
              </a:pathLst>
            </a:custGeom>
            <a:noFill/>
            <a:ln w="5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9" name="AutoShape 7018"/>
            <p:cNvSpPr>
              <a:spLocks/>
            </p:cNvSpPr>
            <p:nvPr/>
          </p:nvSpPr>
          <p:spPr bwMode="auto">
            <a:xfrm>
              <a:off x="8742" y="2891"/>
              <a:ext cx="229" cy="251"/>
            </a:xfrm>
            <a:custGeom>
              <a:avLst/>
              <a:gdLst>
                <a:gd name="T0" fmla="*/ 220 w 229"/>
                <a:gd name="T1" fmla="*/ 2932 h 251"/>
                <a:gd name="T2" fmla="*/ 196 w 229"/>
                <a:gd name="T3" fmla="*/ 2932 h 251"/>
                <a:gd name="T4" fmla="*/ 213 w 229"/>
                <a:gd name="T5" fmla="*/ 2928 h 251"/>
                <a:gd name="T6" fmla="*/ 213 w 229"/>
                <a:gd name="T7" fmla="*/ 2892 h 251"/>
                <a:gd name="T8" fmla="*/ 229 w 229"/>
                <a:gd name="T9" fmla="*/ 2892 h 251"/>
                <a:gd name="T10" fmla="*/ 229 w 229"/>
                <a:gd name="T11" fmla="*/ 2904 h 251"/>
                <a:gd name="T12" fmla="*/ 226 w 229"/>
                <a:gd name="T13" fmla="*/ 2922 h 251"/>
                <a:gd name="T14" fmla="*/ 220 w 229"/>
                <a:gd name="T15" fmla="*/ 2932 h 251"/>
                <a:gd name="T16" fmla="*/ 16 w 229"/>
                <a:gd name="T17" fmla="*/ 3143 h 251"/>
                <a:gd name="T18" fmla="*/ 0 w 229"/>
                <a:gd name="T19" fmla="*/ 3143 h 251"/>
                <a:gd name="T20" fmla="*/ 0 w 229"/>
                <a:gd name="T21" fmla="*/ 2975 h 251"/>
                <a:gd name="T22" fmla="*/ 4 w 229"/>
                <a:gd name="T23" fmla="*/ 2958 h 251"/>
                <a:gd name="T24" fmla="*/ 13 w 229"/>
                <a:gd name="T25" fmla="*/ 2944 h 251"/>
                <a:gd name="T26" fmla="*/ 27 w 229"/>
                <a:gd name="T27" fmla="*/ 2935 h 251"/>
                <a:gd name="T28" fmla="*/ 44 w 229"/>
                <a:gd name="T29" fmla="*/ 2932 h 251"/>
                <a:gd name="T30" fmla="*/ 220 w 229"/>
                <a:gd name="T31" fmla="*/ 2932 h 251"/>
                <a:gd name="T32" fmla="*/ 218 w 229"/>
                <a:gd name="T33" fmla="*/ 2936 h 251"/>
                <a:gd name="T34" fmla="*/ 204 w 229"/>
                <a:gd name="T35" fmla="*/ 2944 h 251"/>
                <a:gd name="T36" fmla="*/ 186 w 229"/>
                <a:gd name="T37" fmla="*/ 2947 h 251"/>
                <a:gd name="T38" fmla="*/ 28 w 229"/>
                <a:gd name="T39" fmla="*/ 2947 h 251"/>
                <a:gd name="T40" fmla="*/ 16 w 229"/>
                <a:gd name="T41" fmla="*/ 2960 h 251"/>
                <a:gd name="T42" fmla="*/ 16 w 229"/>
                <a:gd name="T43" fmla="*/ 3143 h 251"/>
                <a:gd name="T44" fmla="*/ 186 w 229"/>
                <a:gd name="T45" fmla="*/ 2947 h 251"/>
                <a:gd name="T46" fmla="*/ 28 w 229"/>
                <a:gd name="T47" fmla="*/ 2947 h 251"/>
                <a:gd name="T48" fmla="*/ 186 w 229"/>
                <a:gd name="T49" fmla="*/ 2947 h 251"/>
                <a:gd name="T50" fmla="*/ 186 w 229"/>
                <a:gd name="T51" fmla="*/ 2947 h 2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51">
                  <a:moveTo>
                    <a:pt x="220" y="40"/>
                  </a:moveTo>
                  <a:lnTo>
                    <a:pt x="196" y="40"/>
                  </a:lnTo>
                  <a:lnTo>
                    <a:pt x="213" y="36"/>
                  </a:lnTo>
                  <a:lnTo>
                    <a:pt x="213" y="0"/>
                  </a:lnTo>
                  <a:lnTo>
                    <a:pt x="229" y="0"/>
                  </a:lnTo>
                  <a:lnTo>
                    <a:pt x="229" y="12"/>
                  </a:lnTo>
                  <a:lnTo>
                    <a:pt x="226" y="30"/>
                  </a:lnTo>
                  <a:lnTo>
                    <a:pt x="220" y="40"/>
                  </a:lnTo>
                  <a:close/>
                  <a:moveTo>
                    <a:pt x="16" y="251"/>
                  </a:moveTo>
                  <a:lnTo>
                    <a:pt x="0" y="251"/>
                  </a:lnTo>
                  <a:lnTo>
                    <a:pt x="0" y="83"/>
                  </a:lnTo>
                  <a:lnTo>
                    <a:pt x="4" y="66"/>
                  </a:lnTo>
                  <a:lnTo>
                    <a:pt x="13" y="52"/>
                  </a:lnTo>
                  <a:lnTo>
                    <a:pt x="27" y="43"/>
                  </a:lnTo>
                  <a:lnTo>
                    <a:pt x="44" y="40"/>
                  </a:lnTo>
                  <a:lnTo>
                    <a:pt x="220" y="40"/>
                  </a:lnTo>
                  <a:lnTo>
                    <a:pt x="218" y="44"/>
                  </a:lnTo>
                  <a:lnTo>
                    <a:pt x="204" y="52"/>
                  </a:lnTo>
                  <a:lnTo>
                    <a:pt x="186" y="55"/>
                  </a:lnTo>
                  <a:lnTo>
                    <a:pt x="28" y="55"/>
                  </a:lnTo>
                  <a:lnTo>
                    <a:pt x="16" y="68"/>
                  </a:lnTo>
                  <a:lnTo>
                    <a:pt x="16" y="251"/>
                  </a:lnTo>
                  <a:close/>
                  <a:moveTo>
                    <a:pt x="186" y="55"/>
                  </a:moveTo>
                  <a:lnTo>
                    <a:pt x="28" y="55"/>
                  </a:lnTo>
                  <a:lnTo>
                    <a:pt x="186" y="55"/>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0" name="Freeform 7019"/>
            <p:cNvSpPr>
              <a:spLocks/>
            </p:cNvSpPr>
            <p:nvPr/>
          </p:nvSpPr>
          <p:spPr bwMode="auto">
            <a:xfrm>
              <a:off x="8742" y="2891"/>
              <a:ext cx="229" cy="251"/>
            </a:xfrm>
            <a:custGeom>
              <a:avLst/>
              <a:gdLst>
                <a:gd name="T0" fmla="*/ 213 w 229"/>
                <a:gd name="T1" fmla="*/ 2892 h 251"/>
                <a:gd name="T2" fmla="*/ 213 w 229"/>
                <a:gd name="T3" fmla="*/ 2904 h 251"/>
                <a:gd name="T4" fmla="*/ 213 w 229"/>
                <a:gd name="T5" fmla="*/ 2928 h 251"/>
                <a:gd name="T6" fmla="*/ 196 w 229"/>
                <a:gd name="T7" fmla="*/ 2932 h 251"/>
                <a:gd name="T8" fmla="*/ 186 w 229"/>
                <a:gd name="T9" fmla="*/ 2932 h 251"/>
                <a:gd name="T10" fmla="*/ 44 w 229"/>
                <a:gd name="T11" fmla="*/ 2932 h 251"/>
                <a:gd name="T12" fmla="*/ 27 w 229"/>
                <a:gd name="T13" fmla="*/ 2935 h 251"/>
                <a:gd name="T14" fmla="*/ 13 w 229"/>
                <a:gd name="T15" fmla="*/ 2944 h 251"/>
                <a:gd name="T16" fmla="*/ 4 w 229"/>
                <a:gd name="T17" fmla="*/ 2958 h 251"/>
                <a:gd name="T18" fmla="*/ 0 w 229"/>
                <a:gd name="T19" fmla="*/ 2975 h 251"/>
                <a:gd name="T20" fmla="*/ 0 w 229"/>
                <a:gd name="T21" fmla="*/ 3143 h 251"/>
                <a:gd name="T22" fmla="*/ 16 w 229"/>
                <a:gd name="T23" fmla="*/ 3143 h 251"/>
                <a:gd name="T24" fmla="*/ 16 w 229"/>
                <a:gd name="T25" fmla="*/ 2975 h 251"/>
                <a:gd name="T26" fmla="*/ 16 w 229"/>
                <a:gd name="T27" fmla="*/ 2960 h 251"/>
                <a:gd name="T28" fmla="*/ 28 w 229"/>
                <a:gd name="T29" fmla="*/ 2947 h 251"/>
                <a:gd name="T30" fmla="*/ 44 w 229"/>
                <a:gd name="T31" fmla="*/ 2947 h 251"/>
                <a:gd name="T32" fmla="*/ 186 w 229"/>
                <a:gd name="T33" fmla="*/ 2947 h 251"/>
                <a:gd name="T34" fmla="*/ 204 w 229"/>
                <a:gd name="T35" fmla="*/ 2944 h 251"/>
                <a:gd name="T36" fmla="*/ 218 w 229"/>
                <a:gd name="T37" fmla="*/ 2936 h 251"/>
                <a:gd name="T38" fmla="*/ 226 w 229"/>
                <a:gd name="T39" fmla="*/ 2922 h 251"/>
                <a:gd name="T40" fmla="*/ 229 w 229"/>
                <a:gd name="T41" fmla="*/ 2904 h 251"/>
                <a:gd name="T42" fmla="*/ 229 w 229"/>
                <a:gd name="T43" fmla="*/ 2892 h 251"/>
                <a:gd name="T44" fmla="*/ 213 w 229"/>
                <a:gd name="T45" fmla="*/ 2892 h 2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9" h="251">
                  <a:moveTo>
                    <a:pt x="213" y="0"/>
                  </a:moveTo>
                  <a:lnTo>
                    <a:pt x="213" y="12"/>
                  </a:lnTo>
                  <a:lnTo>
                    <a:pt x="213" y="36"/>
                  </a:lnTo>
                  <a:lnTo>
                    <a:pt x="196" y="40"/>
                  </a:lnTo>
                  <a:lnTo>
                    <a:pt x="186" y="40"/>
                  </a:lnTo>
                  <a:lnTo>
                    <a:pt x="44" y="40"/>
                  </a:lnTo>
                  <a:lnTo>
                    <a:pt x="27" y="43"/>
                  </a:lnTo>
                  <a:lnTo>
                    <a:pt x="13" y="52"/>
                  </a:lnTo>
                  <a:lnTo>
                    <a:pt x="4" y="66"/>
                  </a:lnTo>
                  <a:lnTo>
                    <a:pt x="0" y="83"/>
                  </a:lnTo>
                  <a:lnTo>
                    <a:pt x="0" y="251"/>
                  </a:lnTo>
                  <a:lnTo>
                    <a:pt x="16" y="251"/>
                  </a:lnTo>
                  <a:lnTo>
                    <a:pt x="16" y="83"/>
                  </a:lnTo>
                  <a:lnTo>
                    <a:pt x="16" y="68"/>
                  </a:lnTo>
                  <a:lnTo>
                    <a:pt x="28" y="55"/>
                  </a:lnTo>
                  <a:lnTo>
                    <a:pt x="44" y="55"/>
                  </a:lnTo>
                  <a:lnTo>
                    <a:pt x="186" y="55"/>
                  </a:lnTo>
                  <a:lnTo>
                    <a:pt x="204" y="52"/>
                  </a:lnTo>
                  <a:lnTo>
                    <a:pt x="218" y="44"/>
                  </a:lnTo>
                  <a:lnTo>
                    <a:pt x="226" y="30"/>
                  </a:lnTo>
                  <a:lnTo>
                    <a:pt x="229" y="12"/>
                  </a:lnTo>
                  <a:lnTo>
                    <a:pt x="229" y="0"/>
                  </a:lnTo>
                  <a:lnTo>
                    <a:pt x="213" y="0"/>
                  </a:lnTo>
                  <a:close/>
                </a:path>
              </a:pathLst>
            </a:custGeom>
            <a:noFill/>
            <a:ln w="5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1" name="Freeform 7020"/>
            <p:cNvSpPr>
              <a:spLocks/>
            </p:cNvSpPr>
            <p:nvPr/>
          </p:nvSpPr>
          <p:spPr bwMode="auto">
            <a:xfrm>
              <a:off x="8742" y="3170"/>
              <a:ext cx="229" cy="251"/>
            </a:xfrm>
            <a:custGeom>
              <a:avLst/>
              <a:gdLst>
                <a:gd name="T0" fmla="*/ 229 w 229"/>
                <a:gd name="T1" fmla="*/ 3422 h 251"/>
                <a:gd name="T2" fmla="*/ 213 w 229"/>
                <a:gd name="T3" fmla="*/ 3422 h 251"/>
                <a:gd name="T4" fmla="*/ 213 w 229"/>
                <a:gd name="T5" fmla="*/ 3385 h 251"/>
                <a:gd name="T6" fmla="*/ 196 w 229"/>
                <a:gd name="T7" fmla="*/ 3382 h 251"/>
                <a:gd name="T8" fmla="*/ 44 w 229"/>
                <a:gd name="T9" fmla="*/ 3382 h 251"/>
                <a:gd name="T10" fmla="*/ 27 w 229"/>
                <a:gd name="T11" fmla="*/ 3378 h 251"/>
                <a:gd name="T12" fmla="*/ 13 w 229"/>
                <a:gd name="T13" fmla="*/ 3369 h 251"/>
                <a:gd name="T14" fmla="*/ 4 w 229"/>
                <a:gd name="T15" fmla="*/ 3355 h 251"/>
                <a:gd name="T16" fmla="*/ 0 w 229"/>
                <a:gd name="T17" fmla="*/ 3338 h 251"/>
                <a:gd name="T18" fmla="*/ 0 w 229"/>
                <a:gd name="T19" fmla="*/ 3171 h 251"/>
                <a:gd name="T20" fmla="*/ 16 w 229"/>
                <a:gd name="T21" fmla="*/ 3171 h 251"/>
                <a:gd name="T22" fmla="*/ 16 w 229"/>
                <a:gd name="T23" fmla="*/ 3354 h 251"/>
                <a:gd name="T24" fmla="*/ 28 w 229"/>
                <a:gd name="T25" fmla="*/ 3366 h 251"/>
                <a:gd name="T26" fmla="*/ 186 w 229"/>
                <a:gd name="T27" fmla="*/ 3366 h 251"/>
                <a:gd name="T28" fmla="*/ 204 w 229"/>
                <a:gd name="T29" fmla="*/ 3369 h 251"/>
                <a:gd name="T30" fmla="*/ 218 w 229"/>
                <a:gd name="T31" fmla="*/ 3377 h 251"/>
                <a:gd name="T32" fmla="*/ 226 w 229"/>
                <a:gd name="T33" fmla="*/ 3391 h 251"/>
                <a:gd name="T34" fmla="*/ 229 w 229"/>
                <a:gd name="T35" fmla="*/ 3409 h 251"/>
                <a:gd name="T36" fmla="*/ 229 w 229"/>
                <a:gd name="T37" fmla="*/ 3422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9" h="251">
                  <a:moveTo>
                    <a:pt x="229" y="251"/>
                  </a:moveTo>
                  <a:lnTo>
                    <a:pt x="213" y="251"/>
                  </a:lnTo>
                  <a:lnTo>
                    <a:pt x="213" y="214"/>
                  </a:lnTo>
                  <a:lnTo>
                    <a:pt x="196" y="211"/>
                  </a:lnTo>
                  <a:lnTo>
                    <a:pt x="44" y="211"/>
                  </a:lnTo>
                  <a:lnTo>
                    <a:pt x="27" y="207"/>
                  </a:lnTo>
                  <a:lnTo>
                    <a:pt x="13" y="198"/>
                  </a:lnTo>
                  <a:lnTo>
                    <a:pt x="4" y="184"/>
                  </a:lnTo>
                  <a:lnTo>
                    <a:pt x="0" y="167"/>
                  </a:lnTo>
                  <a:lnTo>
                    <a:pt x="0" y="0"/>
                  </a:lnTo>
                  <a:lnTo>
                    <a:pt x="16" y="0"/>
                  </a:lnTo>
                  <a:lnTo>
                    <a:pt x="16" y="183"/>
                  </a:lnTo>
                  <a:lnTo>
                    <a:pt x="28" y="195"/>
                  </a:lnTo>
                  <a:lnTo>
                    <a:pt x="186" y="195"/>
                  </a:lnTo>
                  <a:lnTo>
                    <a:pt x="204" y="198"/>
                  </a:lnTo>
                  <a:lnTo>
                    <a:pt x="218" y="206"/>
                  </a:lnTo>
                  <a:lnTo>
                    <a:pt x="226" y="220"/>
                  </a:lnTo>
                  <a:lnTo>
                    <a:pt x="229" y="238"/>
                  </a:lnTo>
                  <a:lnTo>
                    <a:pt x="229" y="251"/>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2" name="Freeform 7021"/>
            <p:cNvSpPr>
              <a:spLocks/>
            </p:cNvSpPr>
            <p:nvPr/>
          </p:nvSpPr>
          <p:spPr bwMode="auto">
            <a:xfrm>
              <a:off x="8742" y="3170"/>
              <a:ext cx="229" cy="251"/>
            </a:xfrm>
            <a:custGeom>
              <a:avLst/>
              <a:gdLst>
                <a:gd name="T0" fmla="*/ 213 w 229"/>
                <a:gd name="T1" fmla="*/ 3422 h 251"/>
                <a:gd name="T2" fmla="*/ 213 w 229"/>
                <a:gd name="T3" fmla="*/ 3409 h 251"/>
                <a:gd name="T4" fmla="*/ 213 w 229"/>
                <a:gd name="T5" fmla="*/ 3385 h 251"/>
                <a:gd name="T6" fmla="*/ 196 w 229"/>
                <a:gd name="T7" fmla="*/ 3382 h 251"/>
                <a:gd name="T8" fmla="*/ 186 w 229"/>
                <a:gd name="T9" fmla="*/ 3382 h 251"/>
                <a:gd name="T10" fmla="*/ 44 w 229"/>
                <a:gd name="T11" fmla="*/ 3382 h 251"/>
                <a:gd name="T12" fmla="*/ 27 w 229"/>
                <a:gd name="T13" fmla="*/ 3378 h 251"/>
                <a:gd name="T14" fmla="*/ 13 w 229"/>
                <a:gd name="T15" fmla="*/ 3369 h 251"/>
                <a:gd name="T16" fmla="*/ 4 w 229"/>
                <a:gd name="T17" fmla="*/ 3355 h 251"/>
                <a:gd name="T18" fmla="*/ 0 w 229"/>
                <a:gd name="T19" fmla="*/ 3338 h 251"/>
                <a:gd name="T20" fmla="*/ 0 w 229"/>
                <a:gd name="T21" fmla="*/ 3171 h 251"/>
                <a:gd name="T22" fmla="*/ 16 w 229"/>
                <a:gd name="T23" fmla="*/ 3171 h 251"/>
                <a:gd name="T24" fmla="*/ 16 w 229"/>
                <a:gd name="T25" fmla="*/ 3338 h 251"/>
                <a:gd name="T26" fmla="*/ 16 w 229"/>
                <a:gd name="T27" fmla="*/ 3354 h 251"/>
                <a:gd name="T28" fmla="*/ 28 w 229"/>
                <a:gd name="T29" fmla="*/ 3366 h 251"/>
                <a:gd name="T30" fmla="*/ 44 w 229"/>
                <a:gd name="T31" fmla="*/ 3366 h 251"/>
                <a:gd name="T32" fmla="*/ 186 w 229"/>
                <a:gd name="T33" fmla="*/ 3366 h 251"/>
                <a:gd name="T34" fmla="*/ 204 w 229"/>
                <a:gd name="T35" fmla="*/ 3369 h 251"/>
                <a:gd name="T36" fmla="*/ 218 w 229"/>
                <a:gd name="T37" fmla="*/ 3377 h 251"/>
                <a:gd name="T38" fmla="*/ 226 w 229"/>
                <a:gd name="T39" fmla="*/ 3391 h 251"/>
                <a:gd name="T40" fmla="*/ 229 w 229"/>
                <a:gd name="T41" fmla="*/ 3409 h 251"/>
                <a:gd name="T42" fmla="*/ 229 w 229"/>
                <a:gd name="T43" fmla="*/ 3422 h 251"/>
                <a:gd name="T44" fmla="*/ 213 w 229"/>
                <a:gd name="T45" fmla="*/ 3422 h 2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9" h="251">
                  <a:moveTo>
                    <a:pt x="213" y="251"/>
                  </a:moveTo>
                  <a:lnTo>
                    <a:pt x="213" y="238"/>
                  </a:lnTo>
                  <a:lnTo>
                    <a:pt x="213" y="214"/>
                  </a:lnTo>
                  <a:lnTo>
                    <a:pt x="196" y="211"/>
                  </a:lnTo>
                  <a:lnTo>
                    <a:pt x="186" y="211"/>
                  </a:lnTo>
                  <a:lnTo>
                    <a:pt x="44" y="211"/>
                  </a:lnTo>
                  <a:lnTo>
                    <a:pt x="27" y="207"/>
                  </a:lnTo>
                  <a:lnTo>
                    <a:pt x="13" y="198"/>
                  </a:lnTo>
                  <a:lnTo>
                    <a:pt x="4" y="184"/>
                  </a:lnTo>
                  <a:lnTo>
                    <a:pt x="0" y="167"/>
                  </a:lnTo>
                  <a:lnTo>
                    <a:pt x="0" y="0"/>
                  </a:lnTo>
                  <a:lnTo>
                    <a:pt x="16" y="0"/>
                  </a:lnTo>
                  <a:lnTo>
                    <a:pt x="16" y="167"/>
                  </a:lnTo>
                  <a:lnTo>
                    <a:pt x="16" y="183"/>
                  </a:lnTo>
                  <a:lnTo>
                    <a:pt x="28" y="195"/>
                  </a:lnTo>
                  <a:lnTo>
                    <a:pt x="44" y="195"/>
                  </a:lnTo>
                  <a:lnTo>
                    <a:pt x="186" y="195"/>
                  </a:lnTo>
                  <a:lnTo>
                    <a:pt x="204" y="198"/>
                  </a:lnTo>
                  <a:lnTo>
                    <a:pt x="218" y="206"/>
                  </a:lnTo>
                  <a:lnTo>
                    <a:pt x="226" y="220"/>
                  </a:lnTo>
                  <a:lnTo>
                    <a:pt x="229" y="238"/>
                  </a:lnTo>
                  <a:lnTo>
                    <a:pt x="229" y="251"/>
                  </a:lnTo>
                  <a:lnTo>
                    <a:pt x="213" y="251"/>
                  </a:lnTo>
                  <a:close/>
                </a:path>
              </a:pathLst>
            </a:custGeom>
            <a:noFill/>
            <a:ln w="513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3" name="Freeform 7022"/>
            <p:cNvSpPr>
              <a:spLocks/>
            </p:cNvSpPr>
            <p:nvPr/>
          </p:nvSpPr>
          <p:spPr bwMode="auto">
            <a:xfrm>
              <a:off x="9229" y="2891"/>
              <a:ext cx="132" cy="238"/>
            </a:xfrm>
            <a:custGeom>
              <a:avLst/>
              <a:gdLst>
                <a:gd name="T0" fmla="*/ 131 w 132"/>
                <a:gd name="T1" fmla="*/ 3130 h 238"/>
                <a:gd name="T2" fmla="*/ 116 w 132"/>
                <a:gd name="T3" fmla="*/ 3130 h 238"/>
                <a:gd name="T4" fmla="*/ 116 w 132"/>
                <a:gd name="T5" fmla="*/ 3001 h 238"/>
                <a:gd name="T6" fmla="*/ 113 w 132"/>
                <a:gd name="T7" fmla="*/ 2996 h 238"/>
                <a:gd name="T8" fmla="*/ 109 w 132"/>
                <a:gd name="T9" fmla="*/ 2993 h 238"/>
                <a:gd name="T10" fmla="*/ 10 w 132"/>
                <a:gd name="T11" fmla="*/ 2934 h 238"/>
                <a:gd name="T12" fmla="*/ 4 w 132"/>
                <a:gd name="T13" fmla="*/ 2930 h 238"/>
                <a:gd name="T14" fmla="*/ 0 w 132"/>
                <a:gd name="T15" fmla="*/ 2923 h 238"/>
                <a:gd name="T16" fmla="*/ 0 w 132"/>
                <a:gd name="T17" fmla="*/ 2892 h 238"/>
                <a:gd name="T18" fmla="*/ 16 w 132"/>
                <a:gd name="T19" fmla="*/ 2892 h 238"/>
                <a:gd name="T20" fmla="*/ 16 w 132"/>
                <a:gd name="T21" fmla="*/ 2918 h 238"/>
                <a:gd name="T22" fmla="*/ 17 w 132"/>
                <a:gd name="T23" fmla="*/ 2920 h 238"/>
                <a:gd name="T24" fmla="*/ 18 w 132"/>
                <a:gd name="T25" fmla="*/ 2921 h 238"/>
                <a:gd name="T26" fmla="*/ 117 w 132"/>
                <a:gd name="T27" fmla="*/ 2980 h 238"/>
                <a:gd name="T28" fmla="*/ 126 w 132"/>
                <a:gd name="T29" fmla="*/ 2986 h 238"/>
                <a:gd name="T30" fmla="*/ 131 w 132"/>
                <a:gd name="T31" fmla="*/ 2996 h 238"/>
                <a:gd name="T32" fmla="*/ 131 w 132"/>
                <a:gd name="T33" fmla="*/ 313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2" h="238">
                  <a:moveTo>
                    <a:pt x="131" y="238"/>
                  </a:moveTo>
                  <a:lnTo>
                    <a:pt x="116" y="238"/>
                  </a:lnTo>
                  <a:lnTo>
                    <a:pt x="116" y="109"/>
                  </a:lnTo>
                  <a:lnTo>
                    <a:pt x="113" y="104"/>
                  </a:lnTo>
                  <a:lnTo>
                    <a:pt x="109" y="101"/>
                  </a:lnTo>
                  <a:lnTo>
                    <a:pt x="10" y="42"/>
                  </a:lnTo>
                  <a:lnTo>
                    <a:pt x="4" y="38"/>
                  </a:lnTo>
                  <a:lnTo>
                    <a:pt x="0" y="31"/>
                  </a:lnTo>
                  <a:lnTo>
                    <a:pt x="0" y="0"/>
                  </a:lnTo>
                  <a:lnTo>
                    <a:pt x="16" y="0"/>
                  </a:lnTo>
                  <a:lnTo>
                    <a:pt x="16" y="26"/>
                  </a:lnTo>
                  <a:lnTo>
                    <a:pt x="17" y="28"/>
                  </a:lnTo>
                  <a:lnTo>
                    <a:pt x="18" y="29"/>
                  </a:lnTo>
                  <a:lnTo>
                    <a:pt x="117" y="88"/>
                  </a:lnTo>
                  <a:lnTo>
                    <a:pt x="126" y="94"/>
                  </a:lnTo>
                  <a:lnTo>
                    <a:pt x="131" y="104"/>
                  </a:lnTo>
                  <a:lnTo>
                    <a:pt x="131" y="238"/>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4" name="Freeform 7023"/>
            <p:cNvSpPr>
              <a:spLocks/>
            </p:cNvSpPr>
            <p:nvPr/>
          </p:nvSpPr>
          <p:spPr bwMode="auto">
            <a:xfrm>
              <a:off x="9229" y="2891"/>
              <a:ext cx="132" cy="238"/>
            </a:xfrm>
            <a:custGeom>
              <a:avLst/>
              <a:gdLst>
                <a:gd name="T0" fmla="*/ 0 w 132"/>
                <a:gd name="T1" fmla="*/ 2892 h 238"/>
                <a:gd name="T2" fmla="*/ 0 w 132"/>
                <a:gd name="T3" fmla="*/ 2915 h 238"/>
                <a:gd name="T4" fmla="*/ 0 w 132"/>
                <a:gd name="T5" fmla="*/ 2923 h 238"/>
                <a:gd name="T6" fmla="*/ 4 w 132"/>
                <a:gd name="T7" fmla="*/ 2930 h 238"/>
                <a:gd name="T8" fmla="*/ 10 w 132"/>
                <a:gd name="T9" fmla="*/ 2934 h 238"/>
                <a:gd name="T10" fmla="*/ 26 w 132"/>
                <a:gd name="T11" fmla="*/ 2944 h 238"/>
                <a:gd name="T12" fmla="*/ 59 w 132"/>
                <a:gd name="T13" fmla="*/ 2964 h 238"/>
                <a:gd name="T14" fmla="*/ 93 w 132"/>
                <a:gd name="T15" fmla="*/ 2984 h 238"/>
                <a:gd name="T16" fmla="*/ 109 w 132"/>
                <a:gd name="T17" fmla="*/ 2993 h 238"/>
                <a:gd name="T18" fmla="*/ 113 w 132"/>
                <a:gd name="T19" fmla="*/ 2996 h 238"/>
                <a:gd name="T20" fmla="*/ 116 w 132"/>
                <a:gd name="T21" fmla="*/ 3001 h 238"/>
                <a:gd name="T22" fmla="*/ 116 w 132"/>
                <a:gd name="T23" fmla="*/ 3007 h 238"/>
                <a:gd name="T24" fmla="*/ 116 w 132"/>
                <a:gd name="T25" fmla="*/ 3130 h 238"/>
                <a:gd name="T26" fmla="*/ 131 w 132"/>
                <a:gd name="T27" fmla="*/ 3130 h 238"/>
                <a:gd name="T28" fmla="*/ 131 w 132"/>
                <a:gd name="T29" fmla="*/ 3007 h 238"/>
                <a:gd name="T30" fmla="*/ 131 w 132"/>
                <a:gd name="T31" fmla="*/ 2996 h 238"/>
                <a:gd name="T32" fmla="*/ 68 w 132"/>
                <a:gd name="T33" fmla="*/ 2950 h 238"/>
                <a:gd name="T34" fmla="*/ 18 w 132"/>
                <a:gd name="T35" fmla="*/ 2921 h 238"/>
                <a:gd name="T36" fmla="*/ 17 w 132"/>
                <a:gd name="T37" fmla="*/ 2920 h 238"/>
                <a:gd name="T38" fmla="*/ 16 w 132"/>
                <a:gd name="T39" fmla="*/ 2918 h 238"/>
                <a:gd name="T40" fmla="*/ 16 w 132"/>
                <a:gd name="T41" fmla="*/ 2915 h 238"/>
                <a:gd name="T42" fmla="*/ 16 w 132"/>
                <a:gd name="T43" fmla="*/ 2892 h 238"/>
                <a:gd name="T44" fmla="*/ 0 w 132"/>
                <a:gd name="T45" fmla="*/ 2892 h 2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 h="238">
                  <a:moveTo>
                    <a:pt x="0" y="0"/>
                  </a:moveTo>
                  <a:lnTo>
                    <a:pt x="0" y="23"/>
                  </a:lnTo>
                  <a:lnTo>
                    <a:pt x="0" y="31"/>
                  </a:lnTo>
                  <a:lnTo>
                    <a:pt x="4" y="38"/>
                  </a:lnTo>
                  <a:lnTo>
                    <a:pt x="10" y="42"/>
                  </a:lnTo>
                  <a:lnTo>
                    <a:pt x="26" y="52"/>
                  </a:lnTo>
                  <a:lnTo>
                    <a:pt x="59" y="72"/>
                  </a:lnTo>
                  <a:lnTo>
                    <a:pt x="93" y="92"/>
                  </a:lnTo>
                  <a:lnTo>
                    <a:pt x="109" y="101"/>
                  </a:lnTo>
                  <a:lnTo>
                    <a:pt x="113" y="104"/>
                  </a:lnTo>
                  <a:lnTo>
                    <a:pt x="116" y="109"/>
                  </a:lnTo>
                  <a:lnTo>
                    <a:pt x="116" y="115"/>
                  </a:lnTo>
                  <a:lnTo>
                    <a:pt x="116" y="238"/>
                  </a:lnTo>
                  <a:lnTo>
                    <a:pt x="131" y="238"/>
                  </a:lnTo>
                  <a:lnTo>
                    <a:pt x="131" y="115"/>
                  </a:lnTo>
                  <a:lnTo>
                    <a:pt x="131" y="104"/>
                  </a:lnTo>
                  <a:lnTo>
                    <a:pt x="68" y="58"/>
                  </a:lnTo>
                  <a:lnTo>
                    <a:pt x="18" y="29"/>
                  </a:lnTo>
                  <a:lnTo>
                    <a:pt x="17" y="28"/>
                  </a:lnTo>
                  <a:lnTo>
                    <a:pt x="16" y="26"/>
                  </a:lnTo>
                  <a:lnTo>
                    <a:pt x="16" y="23"/>
                  </a:lnTo>
                  <a:lnTo>
                    <a:pt x="16" y="0"/>
                  </a:lnTo>
                  <a:lnTo>
                    <a:pt x="0" y="0"/>
                  </a:lnTo>
                  <a:close/>
                </a:path>
              </a:pathLst>
            </a:custGeom>
            <a:noFill/>
            <a:ln w="5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5" name="Freeform 7024"/>
            <p:cNvSpPr>
              <a:spLocks/>
            </p:cNvSpPr>
            <p:nvPr/>
          </p:nvSpPr>
          <p:spPr bwMode="auto">
            <a:xfrm>
              <a:off x="9229" y="3183"/>
              <a:ext cx="132" cy="238"/>
            </a:xfrm>
            <a:custGeom>
              <a:avLst/>
              <a:gdLst>
                <a:gd name="T0" fmla="*/ 16 w 132"/>
                <a:gd name="T1" fmla="*/ 3421 h 238"/>
                <a:gd name="T2" fmla="*/ 0 w 132"/>
                <a:gd name="T3" fmla="*/ 3421 h 238"/>
                <a:gd name="T4" fmla="*/ 0 w 132"/>
                <a:gd name="T5" fmla="*/ 3390 h 238"/>
                <a:gd name="T6" fmla="*/ 4 w 132"/>
                <a:gd name="T7" fmla="*/ 3383 h 238"/>
                <a:gd name="T8" fmla="*/ 10 w 132"/>
                <a:gd name="T9" fmla="*/ 3379 h 238"/>
                <a:gd name="T10" fmla="*/ 109 w 132"/>
                <a:gd name="T11" fmla="*/ 3320 h 238"/>
                <a:gd name="T12" fmla="*/ 113 w 132"/>
                <a:gd name="T13" fmla="*/ 3317 h 238"/>
                <a:gd name="T14" fmla="*/ 116 w 132"/>
                <a:gd name="T15" fmla="*/ 3312 h 238"/>
                <a:gd name="T16" fmla="*/ 116 w 132"/>
                <a:gd name="T17" fmla="*/ 3184 h 238"/>
                <a:gd name="T18" fmla="*/ 131 w 132"/>
                <a:gd name="T19" fmla="*/ 3184 h 238"/>
                <a:gd name="T20" fmla="*/ 131 w 132"/>
                <a:gd name="T21" fmla="*/ 3317 h 238"/>
                <a:gd name="T22" fmla="*/ 126 w 132"/>
                <a:gd name="T23" fmla="*/ 3327 h 238"/>
                <a:gd name="T24" fmla="*/ 117 w 132"/>
                <a:gd name="T25" fmla="*/ 3333 h 238"/>
                <a:gd name="T26" fmla="*/ 18 w 132"/>
                <a:gd name="T27" fmla="*/ 3392 h 238"/>
                <a:gd name="T28" fmla="*/ 17 w 132"/>
                <a:gd name="T29" fmla="*/ 3393 h 238"/>
                <a:gd name="T30" fmla="*/ 16 w 132"/>
                <a:gd name="T31" fmla="*/ 3396 h 238"/>
                <a:gd name="T32" fmla="*/ 16 w 132"/>
                <a:gd name="T33" fmla="*/ 3421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2" h="238">
                  <a:moveTo>
                    <a:pt x="16" y="237"/>
                  </a:moveTo>
                  <a:lnTo>
                    <a:pt x="0" y="237"/>
                  </a:lnTo>
                  <a:lnTo>
                    <a:pt x="0" y="206"/>
                  </a:lnTo>
                  <a:lnTo>
                    <a:pt x="4" y="199"/>
                  </a:lnTo>
                  <a:lnTo>
                    <a:pt x="10" y="195"/>
                  </a:lnTo>
                  <a:lnTo>
                    <a:pt x="109" y="136"/>
                  </a:lnTo>
                  <a:lnTo>
                    <a:pt x="113" y="133"/>
                  </a:lnTo>
                  <a:lnTo>
                    <a:pt x="116" y="128"/>
                  </a:lnTo>
                  <a:lnTo>
                    <a:pt x="116" y="0"/>
                  </a:lnTo>
                  <a:lnTo>
                    <a:pt x="131" y="0"/>
                  </a:lnTo>
                  <a:lnTo>
                    <a:pt x="131" y="133"/>
                  </a:lnTo>
                  <a:lnTo>
                    <a:pt x="126" y="143"/>
                  </a:lnTo>
                  <a:lnTo>
                    <a:pt x="117" y="149"/>
                  </a:lnTo>
                  <a:lnTo>
                    <a:pt x="18" y="208"/>
                  </a:lnTo>
                  <a:lnTo>
                    <a:pt x="17" y="209"/>
                  </a:lnTo>
                  <a:lnTo>
                    <a:pt x="16" y="212"/>
                  </a:lnTo>
                  <a:lnTo>
                    <a:pt x="16" y="237"/>
                  </a:lnTo>
                  <a:close/>
                </a:path>
              </a:pathLst>
            </a:custGeom>
            <a:solidFill>
              <a:srgbClr val="54779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6" name="Freeform 7025"/>
            <p:cNvSpPr>
              <a:spLocks/>
            </p:cNvSpPr>
            <p:nvPr/>
          </p:nvSpPr>
          <p:spPr bwMode="auto">
            <a:xfrm>
              <a:off x="9229" y="3183"/>
              <a:ext cx="132" cy="238"/>
            </a:xfrm>
            <a:custGeom>
              <a:avLst/>
              <a:gdLst>
                <a:gd name="T0" fmla="*/ 0 w 132"/>
                <a:gd name="T1" fmla="*/ 3421 h 238"/>
                <a:gd name="T2" fmla="*/ 0 w 132"/>
                <a:gd name="T3" fmla="*/ 3398 h 238"/>
                <a:gd name="T4" fmla="*/ 0 w 132"/>
                <a:gd name="T5" fmla="*/ 3390 h 238"/>
                <a:gd name="T6" fmla="*/ 4 w 132"/>
                <a:gd name="T7" fmla="*/ 3383 h 238"/>
                <a:gd name="T8" fmla="*/ 59 w 132"/>
                <a:gd name="T9" fmla="*/ 3349 h 238"/>
                <a:gd name="T10" fmla="*/ 109 w 132"/>
                <a:gd name="T11" fmla="*/ 3320 h 238"/>
                <a:gd name="T12" fmla="*/ 113 w 132"/>
                <a:gd name="T13" fmla="*/ 3317 h 238"/>
                <a:gd name="T14" fmla="*/ 116 w 132"/>
                <a:gd name="T15" fmla="*/ 3312 h 238"/>
                <a:gd name="T16" fmla="*/ 116 w 132"/>
                <a:gd name="T17" fmla="*/ 3306 h 238"/>
                <a:gd name="T18" fmla="*/ 116 w 132"/>
                <a:gd name="T19" fmla="*/ 3184 h 238"/>
                <a:gd name="T20" fmla="*/ 131 w 132"/>
                <a:gd name="T21" fmla="*/ 3184 h 238"/>
                <a:gd name="T22" fmla="*/ 131 w 132"/>
                <a:gd name="T23" fmla="*/ 3306 h 238"/>
                <a:gd name="T24" fmla="*/ 131 w 132"/>
                <a:gd name="T25" fmla="*/ 3317 h 238"/>
                <a:gd name="T26" fmla="*/ 126 w 132"/>
                <a:gd name="T27" fmla="*/ 3327 h 238"/>
                <a:gd name="T28" fmla="*/ 117 w 132"/>
                <a:gd name="T29" fmla="*/ 3333 h 238"/>
                <a:gd name="T30" fmla="*/ 102 w 132"/>
                <a:gd name="T31" fmla="*/ 3343 h 238"/>
                <a:gd name="T32" fmla="*/ 68 w 132"/>
                <a:gd name="T33" fmla="*/ 3363 h 238"/>
                <a:gd name="T34" fmla="*/ 34 w 132"/>
                <a:gd name="T35" fmla="*/ 3383 h 238"/>
                <a:gd name="T36" fmla="*/ 18 w 132"/>
                <a:gd name="T37" fmla="*/ 3392 h 238"/>
                <a:gd name="T38" fmla="*/ 17 w 132"/>
                <a:gd name="T39" fmla="*/ 3393 h 238"/>
                <a:gd name="T40" fmla="*/ 16 w 132"/>
                <a:gd name="T41" fmla="*/ 3396 h 238"/>
                <a:gd name="T42" fmla="*/ 16 w 132"/>
                <a:gd name="T43" fmla="*/ 3398 h 238"/>
                <a:gd name="T44" fmla="*/ 16 w 132"/>
                <a:gd name="T45" fmla="*/ 3421 h 238"/>
                <a:gd name="T46" fmla="*/ 0 w 132"/>
                <a:gd name="T47" fmla="*/ 3421 h 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2" h="238">
                  <a:moveTo>
                    <a:pt x="0" y="237"/>
                  </a:moveTo>
                  <a:lnTo>
                    <a:pt x="0" y="214"/>
                  </a:lnTo>
                  <a:lnTo>
                    <a:pt x="0" y="206"/>
                  </a:lnTo>
                  <a:lnTo>
                    <a:pt x="4" y="199"/>
                  </a:lnTo>
                  <a:lnTo>
                    <a:pt x="59" y="165"/>
                  </a:lnTo>
                  <a:lnTo>
                    <a:pt x="109" y="136"/>
                  </a:lnTo>
                  <a:lnTo>
                    <a:pt x="113" y="133"/>
                  </a:lnTo>
                  <a:lnTo>
                    <a:pt x="116" y="128"/>
                  </a:lnTo>
                  <a:lnTo>
                    <a:pt x="116" y="122"/>
                  </a:lnTo>
                  <a:lnTo>
                    <a:pt x="116" y="0"/>
                  </a:lnTo>
                  <a:lnTo>
                    <a:pt x="131" y="0"/>
                  </a:lnTo>
                  <a:lnTo>
                    <a:pt x="131" y="122"/>
                  </a:lnTo>
                  <a:lnTo>
                    <a:pt x="131" y="133"/>
                  </a:lnTo>
                  <a:lnTo>
                    <a:pt x="126" y="143"/>
                  </a:lnTo>
                  <a:lnTo>
                    <a:pt x="117" y="149"/>
                  </a:lnTo>
                  <a:lnTo>
                    <a:pt x="102" y="159"/>
                  </a:lnTo>
                  <a:lnTo>
                    <a:pt x="68" y="179"/>
                  </a:lnTo>
                  <a:lnTo>
                    <a:pt x="34" y="199"/>
                  </a:lnTo>
                  <a:lnTo>
                    <a:pt x="18" y="208"/>
                  </a:lnTo>
                  <a:lnTo>
                    <a:pt x="17" y="209"/>
                  </a:lnTo>
                  <a:lnTo>
                    <a:pt x="16" y="212"/>
                  </a:lnTo>
                  <a:lnTo>
                    <a:pt x="16" y="214"/>
                  </a:lnTo>
                  <a:lnTo>
                    <a:pt x="16" y="237"/>
                  </a:lnTo>
                  <a:lnTo>
                    <a:pt x="0" y="237"/>
                  </a:lnTo>
                  <a:close/>
                </a:path>
              </a:pathLst>
            </a:custGeom>
            <a:noFill/>
            <a:ln w="513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7" name="Picture 7026"/>
            <p:cNvPicPr>
              <a:picLocks noChangeAspect="1" noChangeArrowheads="1"/>
            </p:cNvPicPr>
            <p:nvPr/>
          </p:nvPicPr>
          <p:blipFill>
            <a:blip r:embed="rId86" cstate="print"/>
            <a:srcRect/>
            <a:stretch>
              <a:fillRect/>
            </a:stretch>
          </p:blipFill>
          <p:spPr bwMode="auto">
            <a:xfrm>
              <a:off x="8883" y="3046"/>
              <a:ext cx="21" cy="221"/>
            </a:xfrm>
            <a:prstGeom prst="rect">
              <a:avLst/>
            </a:prstGeom>
            <a:noFill/>
          </p:spPr>
        </p:pic>
        <p:sp>
          <p:nvSpPr>
            <p:cNvPr id="238" name="Freeform 7027"/>
            <p:cNvSpPr>
              <a:spLocks/>
            </p:cNvSpPr>
            <p:nvPr/>
          </p:nvSpPr>
          <p:spPr bwMode="auto">
            <a:xfrm>
              <a:off x="8883" y="3046"/>
              <a:ext cx="21" cy="221"/>
            </a:xfrm>
            <a:custGeom>
              <a:avLst/>
              <a:gdLst>
                <a:gd name="T0" fmla="*/ 11 w 21"/>
                <a:gd name="T1" fmla="*/ 3046 h 221"/>
                <a:gd name="T2" fmla="*/ 5 w 21"/>
                <a:gd name="T3" fmla="*/ 3046 h 221"/>
                <a:gd name="T4" fmla="*/ 0 w 21"/>
                <a:gd name="T5" fmla="*/ 3051 h 221"/>
                <a:gd name="T6" fmla="*/ 0 w 21"/>
                <a:gd name="T7" fmla="*/ 3056 h 221"/>
                <a:gd name="T8" fmla="*/ 0 w 21"/>
                <a:gd name="T9" fmla="*/ 3257 h 221"/>
                <a:gd name="T10" fmla="*/ 0 w 21"/>
                <a:gd name="T11" fmla="*/ 3262 h 221"/>
                <a:gd name="T12" fmla="*/ 5 w 21"/>
                <a:gd name="T13" fmla="*/ 3267 h 221"/>
                <a:gd name="T14" fmla="*/ 11 w 21"/>
                <a:gd name="T15" fmla="*/ 3267 h 221"/>
                <a:gd name="T16" fmla="*/ 16 w 21"/>
                <a:gd name="T17" fmla="*/ 3267 h 221"/>
                <a:gd name="T18" fmla="*/ 21 w 21"/>
                <a:gd name="T19" fmla="*/ 3262 h 221"/>
                <a:gd name="T20" fmla="*/ 21 w 21"/>
                <a:gd name="T21" fmla="*/ 3257 h 221"/>
                <a:gd name="T22" fmla="*/ 21 w 21"/>
                <a:gd name="T23" fmla="*/ 3056 h 221"/>
                <a:gd name="T24" fmla="*/ 21 w 21"/>
                <a:gd name="T25" fmla="*/ 3051 h 221"/>
                <a:gd name="T26" fmla="*/ 16 w 21"/>
                <a:gd name="T27" fmla="*/ 3046 h 221"/>
                <a:gd name="T28" fmla="*/ 11 w 21"/>
                <a:gd name="T29" fmla="*/ 3046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221">
                  <a:moveTo>
                    <a:pt x="11" y="0"/>
                  </a:moveTo>
                  <a:lnTo>
                    <a:pt x="5" y="0"/>
                  </a:lnTo>
                  <a:lnTo>
                    <a:pt x="0" y="5"/>
                  </a:lnTo>
                  <a:lnTo>
                    <a:pt x="0" y="10"/>
                  </a:lnTo>
                  <a:lnTo>
                    <a:pt x="0" y="211"/>
                  </a:lnTo>
                  <a:lnTo>
                    <a:pt x="0" y="216"/>
                  </a:lnTo>
                  <a:lnTo>
                    <a:pt x="5" y="221"/>
                  </a:lnTo>
                  <a:lnTo>
                    <a:pt x="11" y="221"/>
                  </a:lnTo>
                  <a:lnTo>
                    <a:pt x="16" y="221"/>
                  </a:lnTo>
                  <a:lnTo>
                    <a:pt x="21" y="216"/>
                  </a:lnTo>
                  <a:lnTo>
                    <a:pt x="21" y="211"/>
                  </a:lnTo>
                  <a:lnTo>
                    <a:pt x="21" y="10"/>
                  </a:lnTo>
                  <a:lnTo>
                    <a:pt x="21" y="5"/>
                  </a:lnTo>
                  <a:lnTo>
                    <a:pt x="16" y="0"/>
                  </a:lnTo>
                  <a:lnTo>
                    <a:pt x="11" y="0"/>
                  </a:lnTo>
                  <a:close/>
                </a:path>
              </a:pathLst>
            </a:custGeom>
            <a:noFill/>
            <a:ln w="51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9" name="Picture 7028"/>
            <p:cNvPicPr>
              <a:picLocks noChangeAspect="1" noChangeArrowheads="1"/>
            </p:cNvPicPr>
            <p:nvPr/>
          </p:nvPicPr>
          <p:blipFill>
            <a:blip r:embed="rId87" cstate="print"/>
            <a:srcRect/>
            <a:stretch>
              <a:fillRect/>
            </a:stretch>
          </p:blipFill>
          <p:spPr bwMode="auto">
            <a:xfrm>
              <a:off x="9175" y="2995"/>
              <a:ext cx="21" cy="323"/>
            </a:xfrm>
            <a:prstGeom prst="rect">
              <a:avLst/>
            </a:prstGeom>
            <a:noFill/>
          </p:spPr>
        </p:pic>
        <p:sp>
          <p:nvSpPr>
            <p:cNvPr id="240" name="Freeform 7029"/>
            <p:cNvSpPr>
              <a:spLocks/>
            </p:cNvSpPr>
            <p:nvPr/>
          </p:nvSpPr>
          <p:spPr bwMode="auto">
            <a:xfrm>
              <a:off x="9175" y="2995"/>
              <a:ext cx="21" cy="323"/>
            </a:xfrm>
            <a:custGeom>
              <a:avLst/>
              <a:gdLst>
                <a:gd name="T0" fmla="*/ 11 w 21"/>
                <a:gd name="T1" fmla="*/ 2995 h 323"/>
                <a:gd name="T2" fmla="*/ 5 w 21"/>
                <a:gd name="T3" fmla="*/ 2995 h 323"/>
                <a:gd name="T4" fmla="*/ 0 w 21"/>
                <a:gd name="T5" fmla="*/ 3000 h 323"/>
                <a:gd name="T6" fmla="*/ 0 w 21"/>
                <a:gd name="T7" fmla="*/ 3005 h 323"/>
                <a:gd name="T8" fmla="*/ 0 w 21"/>
                <a:gd name="T9" fmla="*/ 3307 h 323"/>
                <a:gd name="T10" fmla="*/ 0 w 21"/>
                <a:gd name="T11" fmla="*/ 3313 h 323"/>
                <a:gd name="T12" fmla="*/ 5 w 21"/>
                <a:gd name="T13" fmla="*/ 3318 h 323"/>
                <a:gd name="T14" fmla="*/ 11 w 21"/>
                <a:gd name="T15" fmla="*/ 3318 h 323"/>
                <a:gd name="T16" fmla="*/ 16 w 21"/>
                <a:gd name="T17" fmla="*/ 3318 h 323"/>
                <a:gd name="T18" fmla="*/ 21 w 21"/>
                <a:gd name="T19" fmla="*/ 3313 h 323"/>
                <a:gd name="T20" fmla="*/ 21 w 21"/>
                <a:gd name="T21" fmla="*/ 3307 h 323"/>
                <a:gd name="T22" fmla="*/ 21 w 21"/>
                <a:gd name="T23" fmla="*/ 3005 h 323"/>
                <a:gd name="T24" fmla="*/ 21 w 21"/>
                <a:gd name="T25" fmla="*/ 3000 h 323"/>
                <a:gd name="T26" fmla="*/ 16 w 21"/>
                <a:gd name="T27" fmla="*/ 2995 h 323"/>
                <a:gd name="T28" fmla="*/ 11 w 21"/>
                <a:gd name="T29" fmla="*/ 2995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323">
                  <a:moveTo>
                    <a:pt x="11" y="0"/>
                  </a:moveTo>
                  <a:lnTo>
                    <a:pt x="5" y="0"/>
                  </a:lnTo>
                  <a:lnTo>
                    <a:pt x="0" y="5"/>
                  </a:lnTo>
                  <a:lnTo>
                    <a:pt x="0" y="10"/>
                  </a:lnTo>
                  <a:lnTo>
                    <a:pt x="0" y="312"/>
                  </a:lnTo>
                  <a:lnTo>
                    <a:pt x="0" y="318"/>
                  </a:lnTo>
                  <a:lnTo>
                    <a:pt x="5" y="323"/>
                  </a:lnTo>
                  <a:lnTo>
                    <a:pt x="11" y="323"/>
                  </a:lnTo>
                  <a:lnTo>
                    <a:pt x="16" y="323"/>
                  </a:lnTo>
                  <a:lnTo>
                    <a:pt x="21" y="318"/>
                  </a:lnTo>
                  <a:lnTo>
                    <a:pt x="21" y="312"/>
                  </a:lnTo>
                  <a:lnTo>
                    <a:pt x="21" y="10"/>
                  </a:lnTo>
                  <a:lnTo>
                    <a:pt x="21" y="5"/>
                  </a:lnTo>
                  <a:lnTo>
                    <a:pt x="16" y="0"/>
                  </a:lnTo>
                  <a:lnTo>
                    <a:pt x="11" y="0"/>
                  </a:lnTo>
                  <a:close/>
                </a:path>
              </a:pathLst>
            </a:custGeom>
            <a:noFill/>
            <a:ln w="51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1" name="Picture 7030"/>
            <p:cNvPicPr>
              <a:picLocks noChangeAspect="1" noChangeArrowheads="1"/>
            </p:cNvPicPr>
            <p:nvPr/>
          </p:nvPicPr>
          <p:blipFill>
            <a:blip r:embed="rId88" cstate="print"/>
            <a:srcRect/>
            <a:stretch>
              <a:fillRect/>
            </a:stretch>
          </p:blipFill>
          <p:spPr bwMode="auto">
            <a:xfrm>
              <a:off x="8766" y="3108"/>
              <a:ext cx="117" cy="97"/>
            </a:xfrm>
            <a:prstGeom prst="rect">
              <a:avLst/>
            </a:prstGeom>
            <a:noFill/>
          </p:spPr>
        </p:pic>
        <p:sp>
          <p:nvSpPr>
            <p:cNvPr id="242" name="Freeform 7031"/>
            <p:cNvSpPr>
              <a:spLocks/>
            </p:cNvSpPr>
            <p:nvPr/>
          </p:nvSpPr>
          <p:spPr bwMode="auto">
            <a:xfrm>
              <a:off x="8766" y="3108"/>
              <a:ext cx="117" cy="97"/>
            </a:xfrm>
            <a:custGeom>
              <a:avLst/>
              <a:gdLst>
                <a:gd name="T0" fmla="*/ 0 w 117"/>
                <a:gd name="T1" fmla="*/ 3118 h 97"/>
                <a:gd name="T2" fmla="*/ 0 w 117"/>
                <a:gd name="T3" fmla="*/ 3195 h 97"/>
                <a:gd name="T4" fmla="*/ 117 w 117"/>
                <a:gd name="T5" fmla="*/ 3205 h 97"/>
                <a:gd name="T6" fmla="*/ 117 w 117"/>
                <a:gd name="T7" fmla="*/ 3108 h 97"/>
                <a:gd name="T8" fmla="*/ 0 w 117"/>
                <a:gd name="T9" fmla="*/ 3118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97">
                  <a:moveTo>
                    <a:pt x="0" y="10"/>
                  </a:moveTo>
                  <a:lnTo>
                    <a:pt x="0" y="87"/>
                  </a:lnTo>
                  <a:lnTo>
                    <a:pt x="117" y="97"/>
                  </a:lnTo>
                  <a:lnTo>
                    <a:pt x="117" y="0"/>
                  </a:lnTo>
                  <a:lnTo>
                    <a:pt x="0" y="10"/>
                  </a:lnTo>
                  <a:close/>
                </a:path>
              </a:pathLst>
            </a:custGeom>
            <a:noFill/>
            <a:ln w="51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3" name="Line 7032"/>
            <p:cNvSpPr>
              <a:spLocks noChangeShapeType="1"/>
            </p:cNvSpPr>
            <p:nvPr/>
          </p:nvSpPr>
          <p:spPr bwMode="auto">
            <a:xfrm>
              <a:off x="8945" y="3071"/>
              <a:ext cx="0" cy="170"/>
            </a:xfrm>
            <a:prstGeom prst="line">
              <a:avLst/>
            </a:prstGeom>
            <a:noFill/>
            <a:ln w="9786">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4" name="Line 7033"/>
            <p:cNvSpPr>
              <a:spLocks noChangeShapeType="1"/>
            </p:cNvSpPr>
            <p:nvPr/>
          </p:nvSpPr>
          <p:spPr bwMode="auto">
            <a:xfrm>
              <a:off x="8945" y="3067"/>
              <a:ext cx="0" cy="178"/>
            </a:xfrm>
            <a:prstGeom prst="line">
              <a:avLst/>
            </a:prstGeom>
            <a:noFill/>
            <a:ln w="1491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5" name="Line 7034"/>
            <p:cNvSpPr>
              <a:spLocks noChangeShapeType="1"/>
            </p:cNvSpPr>
            <p:nvPr/>
          </p:nvSpPr>
          <p:spPr bwMode="auto">
            <a:xfrm>
              <a:off x="9137" y="3067"/>
              <a:ext cx="0" cy="178"/>
            </a:xfrm>
            <a:prstGeom prst="line">
              <a:avLst/>
            </a:prstGeom>
            <a:noFill/>
            <a:ln w="1492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6" name="Rectangle 7035"/>
            <p:cNvSpPr>
              <a:spLocks noChangeArrowheads="1"/>
            </p:cNvSpPr>
            <p:nvPr/>
          </p:nvSpPr>
          <p:spPr bwMode="auto">
            <a:xfrm>
              <a:off x="9485" y="3127"/>
              <a:ext cx="16" cy="59"/>
            </a:xfrm>
            <a:prstGeom prst="rect">
              <a:avLst/>
            </a:prstGeom>
            <a:noFill/>
            <a:ln w="51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7" name="Picture 7036"/>
            <p:cNvPicPr>
              <a:picLocks noChangeAspect="1" noChangeArrowheads="1"/>
            </p:cNvPicPr>
            <p:nvPr/>
          </p:nvPicPr>
          <p:blipFill>
            <a:blip r:embed="rId89" cstate="print"/>
            <a:srcRect/>
            <a:stretch>
              <a:fillRect/>
            </a:stretch>
          </p:blipFill>
          <p:spPr bwMode="auto">
            <a:xfrm>
              <a:off x="9195" y="3134"/>
              <a:ext cx="291" cy="44"/>
            </a:xfrm>
            <a:prstGeom prst="rect">
              <a:avLst/>
            </a:prstGeom>
            <a:noFill/>
          </p:spPr>
        </p:pic>
        <p:sp>
          <p:nvSpPr>
            <p:cNvPr id="248" name="Rectangle 7037"/>
            <p:cNvSpPr>
              <a:spLocks noChangeArrowheads="1"/>
            </p:cNvSpPr>
            <p:nvPr/>
          </p:nvSpPr>
          <p:spPr bwMode="auto">
            <a:xfrm>
              <a:off x="9195" y="3134"/>
              <a:ext cx="291" cy="44"/>
            </a:xfrm>
            <a:prstGeom prst="rect">
              <a:avLst/>
            </a:prstGeom>
            <a:noFill/>
            <a:ln w="5137">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9" name="Picture 7038"/>
            <p:cNvPicPr>
              <a:picLocks noChangeAspect="1" noChangeArrowheads="1"/>
            </p:cNvPicPr>
            <p:nvPr/>
          </p:nvPicPr>
          <p:blipFill>
            <a:blip r:embed="rId90" cstate="print"/>
            <a:srcRect/>
            <a:stretch>
              <a:fillRect/>
            </a:stretch>
          </p:blipFill>
          <p:spPr bwMode="auto">
            <a:xfrm>
              <a:off x="8952" y="3140"/>
              <a:ext cx="176" cy="33"/>
            </a:xfrm>
            <a:prstGeom prst="rect">
              <a:avLst/>
            </a:prstGeom>
            <a:noFill/>
          </p:spPr>
        </p:pic>
        <p:pic>
          <p:nvPicPr>
            <p:cNvPr id="250" name="Picture 7039"/>
            <p:cNvPicPr>
              <a:picLocks noChangeAspect="1" noChangeArrowheads="1"/>
            </p:cNvPicPr>
            <p:nvPr/>
          </p:nvPicPr>
          <p:blipFill>
            <a:blip r:embed="rId91" cstate="print"/>
            <a:srcRect/>
            <a:stretch>
              <a:fillRect/>
            </a:stretch>
          </p:blipFill>
          <p:spPr bwMode="auto">
            <a:xfrm>
              <a:off x="8763" y="2876"/>
              <a:ext cx="571" cy="560"/>
            </a:xfrm>
            <a:prstGeom prst="rect">
              <a:avLst/>
            </a:prstGeom>
            <a:noFill/>
          </p:spPr>
        </p:pic>
        <p:sp>
          <p:nvSpPr>
            <p:cNvPr id="251" name="Freeform 7040"/>
            <p:cNvSpPr>
              <a:spLocks/>
            </p:cNvSpPr>
            <p:nvPr/>
          </p:nvSpPr>
          <p:spPr bwMode="auto">
            <a:xfrm>
              <a:off x="9466" y="3135"/>
              <a:ext cx="2" cy="42"/>
            </a:xfrm>
            <a:custGeom>
              <a:avLst/>
              <a:gdLst>
                <a:gd name="T0" fmla="*/ 0 w 2"/>
                <a:gd name="T1" fmla="*/ 3136 h 42"/>
                <a:gd name="T2" fmla="*/ 0 w 2"/>
                <a:gd name="T3" fmla="*/ 3177 h 42"/>
                <a:gd name="T4" fmla="*/ 0 60000 65536"/>
                <a:gd name="T5" fmla="*/ 0 60000 65536"/>
              </a:gdLst>
              <a:ahLst/>
              <a:cxnLst>
                <a:cxn ang="T4">
                  <a:pos x="T0" y="T1"/>
                </a:cxn>
                <a:cxn ang="T5">
                  <a:pos x="T2" y="T3"/>
                </a:cxn>
              </a:cxnLst>
              <a:rect l="0" t="0" r="r" b="b"/>
              <a:pathLst>
                <a:path w="2" h="42">
                  <a:moveTo>
                    <a:pt x="0" y="0"/>
                  </a:moveTo>
                  <a:lnTo>
                    <a:pt x="0" y="41"/>
                  </a:lnTo>
                </a:path>
              </a:pathLst>
            </a:custGeom>
            <a:solidFill>
              <a:srgbClr val="51515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2" name="Line 7041"/>
            <p:cNvSpPr>
              <a:spLocks noChangeShapeType="1"/>
            </p:cNvSpPr>
            <p:nvPr/>
          </p:nvSpPr>
          <p:spPr bwMode="auto">
            <a:xfrm>
              <a:off x="9467" y="3136"/>
              <a:ext cx="0" cy="41"/>
            </a:xfrm>
            <a:prstGeom prst="line">
              <a:avLst/>
            </a:prstGeom>
            <a:noFill/>
            <a:ln w="51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3" name="Freeform 7042"/>
            <p:cNvSpPr>
              <a:spLocks/>
            </p:cNvSpPr>
            <p:nvPr/>
          </p:nvSpPr>
          <p:spPr bwMode="auto">
            <a:xfrm>
              <a:off x="9475" y="3143"/>
              <a:ext cx="2" cy="25"/>
            </a:xfrm>
            <a:custGeom>
              <a:avLst/>
              <a:gdLst>
                <a:gd name="T0" fmla="*/ 0 w 2"/>
                <a:gd name="T1" fmla="*/ 3144 h 25"/>
                <a:gd name="T2" fmla="*/ 0 w 2"/>
                <a:gd name="T3" fmla="*/ 3169 h 25"/>
                <a:gd name="T4" fmla="*/ 0 60000 65536"/>
                <a:gd name="T5" fmla="*/ 0 60000 65536"/>
              </a:gdLst>
              <a:ahLst/>
              <a:cxnLst>
                <a:cxn ang="T4">
                  <a:pos x="T0" y="T1"/>
                </a:cxn>
                <a:cxn ang="T5">
                  <a:pos x="T2" y="T3"/>
                </a:cxn>
              </a:cxnLst>
              <a:rect l="0" t="0" r="r" b="b"/>
              <a:pathLst>
                <a:path w="2" h="25">
                  <a:moveTo>
                    <a:pt x="0" y="0"/>
                  </a:moveTo>
                  <a:lnTo>
                    <a:pt x="0" y="25"/>
                  </a:lnTo>
                </a:path>
              </a:pathLst>
            </a:custGeom>
            <a:solidFill>
              <a:srgbClr val="51515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4" name="Line 7043"/>
            <p:cNvSpPr>
              <a:spLocks noChangeShapeType="1"/>
            </p:cNvSpPr>
            <p:nvPr/>
          </p:nvSpPr>
          <p:spPr bwMode="auto">
            <a:xfrm>
              <a:off x="9476" y="3144"/>
              <a:ext cx="0" cy="25"/>
            </a:xfrm>
            <a:prstGeom prst="line">
              <a:avLst/>
            </a:prstGeom>
            <a:noFill/>
            <a:ln w="51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5" name="Freeform 7044"/>
            <p:cNvSpPr>
              <a:spLocks/>
            </p:cNvSpPr>
            <p:nvPr/>
          </p:nvSpPr>
          <p:spPr bwMode="auto">
            <a:xfrm>
              <a:off x="9446" y="3135"/>
              <a:ext cx="2" cy="42"/>
            </a:xfrm>
            <a:custGeom>
              <a:avLst/>
              <a:gdLst>
                <a:gd name="T0" fmla="*/ 0 w 2"/>
                <a:gd name="T1" fmla="*/ 3136 h 42"/>
                <a:gd name="T2" fmla="*/ 0 w 2"/>
                <a:gd name="T3" fmla="*/ 3177 h 42"/>
                <a:gd name="T4" fmla="*/ 0 60000 65536"/>
                <a:gd name="T5" fmla="*/ 0 60000 65536"/>
              </a:gdLst>
              <a:ahLst/>
              <a:cxnLst>
                <a:cxn ang="T4">
                  <a:pos x="T0" y="T1"/>
                </a:cxn>
                <a:cxn ang="T5">
                  <a:pos x="T2" y="T3"/>
                </a:cxn>
              </a:cxnLst>
              <a:rect l="0" t="0" r="r" b="b"/>
              <a:pathLst>
                <a:path w="2" h="42">
                  <a:moveTo>
                    <a:pt x="0" y="0"/>
                  </a:moveTo>
                  <a:lnTo>
                    <a:pt x="0" y="41"/>
                  </a:lnTo>
                </a:path>
              </a:pathLst>
            </a:custGeom>
            <a:solidFill>
              <a:srgbClr val="51515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6" name="Line 7045"/>
            <p:cNvSpPr>
              <a:spLocks noChangeShapeType="1"/>
            </p:cNvSpPr>
            <p:nvPr/>
          </p:nvSpPr>
          <p:spPr bwMode="auto">
            <a:xfrm>
              <a:off x="9446" y="3136"/>
              <a:ext cx="0" cy="41"/>
            </a:xfrm>
            <a:prstGeom prst="line">
              <a:avLst/>
            </a:prstGeom>
            <a:noFill/>
            <a:ln w="51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7" name="Freeform 7046"/>
            <p:cNvSpPr>
              <a:spLocks/>
            </p:cNvSpPr>
            <p:nvPr/>
          </p:nvSpPr>
          <p:spPr bwMode="auto">
            <a:xfrm>
              <a:off x="9455" y="3143"/>
              <a:ext cx="2" cy="25"/>
            </a:xfrm>
            <a:custGeom>
              <a:avLst/>
              <a:gdLst>
                <a:gd name="T0" fmla="*/ 0 w 2"/>
                <a:gd name="T1" fmla="*/ 3144 h 25"/>
                <a:gd name="T2" fmla="*/ 0 w 2"/>
                <a:gd name="T3" fmla="*/ 3169 h 25"/>
                <a:gd name="T4" fmla="*/ 0 60000 65536"/>
                <a:gd name="T5" fmla="*/ 0 60000 65536"/>
              </a:gdLst>
              <a:ahLst/>
              <a:cxnLst>
                <a:cxn ang="T4">
                  <a:pos x="T0" y="T1"/>
                </a:cxn>
                <a:cxn ang="T5">
                  <a:pos x="T2" y="T3"/>
                </a:cxn>
              </a:cxnLst>
              <a:rect l="0" t="0" r="r" b="b"/>
              <a:pathLst>
                <a:path w="2" h="25">
                  <a:moveTo>
                    <a:pt x="0" y="0"/>
                  </a:moveTo>
                  <a:lnTo>
                    <a:pt x="0" y="25"/>
                  </a:lnTo>
                </a:path>
              </a:pathLst>
            </a:custGeom>
            <a:solidFill>
              <a:srgbClr val="51515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8" name="Line 7047"/>
            <p:cNvSpPr>
              <a:spLocks noChangeShapeType="1"/>
            </p:cNvSpPr>
            <p:nvPr/>
          </p:nvSpPr>
          <p:spPr bwMode="auto">
            <a:xfrm>
              <a:off x="9456" y="3144"/>
              <a:ext cx="0" cy="25"/>
            </a:xfrm>
            <a:prstGeom prst="line">
              <a:avLst/>
            </a:prstGeom>
            <a:noFill/>
            <a:ln w="51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9" name="AutoShape 7048"/>
            <p:cNvSpPr>
              <a:spLocks/>
            </p:cNvSpPr>
            <p:nvPr/>
          </p:nvSpPr>
          <p:spPr bwMode="auto">
            <a:xfrm>
              <a:off x="5933" y="2328"/>
              <a:ext cx="1694" cy="1834"/>
            </a:xfrm>
            <a:custGeom>
              <a:avLst/>
              <a:gdLst>
                <a:gd name="T0" fmla="*/ 34 w 1694"/>
                <a:gd name="T1" fmla="*/ 3315 h 1834"/>
                <a:gd name="T2" fmla="*/ 3 w 1694"/>
                <a:gd name="T3" fmla="*/ 3331 h 1834"/>
                <a:gd name="T4" fmla="*/ 12 w 1694"/>
                <a:gd name="T5" fmla="*/ 3360 h 1834"/>
                <a:gd name="T6" fmla="*/ 104 w 1694"/>
                <a:gd name="T7" fmla="*/ 3325 h 1834"/>
                <a:gd name="T8" fmla="*/ 67 w 1694"/>
                <a:gd name="T9" fmla="*/ 3373 h 1834"/>
                <a:gd name="T10" fmla="*/ 104 w 1694"/>
                <a:gd name="T11" fmla="*/ 3325 h 1834"/>
                <a:gd name="T12" fmla="*/ 130 w 1694"/>
                <a:gd name="T13" fmla="*/ 3365 h 1834"/>
                <a:gd name="T14" fmla="*/ 125 w 1694"/>
                <a:gd name="T15" fmla="*/ 3331 h 1834"/>
                <a:gd name="T16" fmla="*/ 135 w 1694"/>
                <a:gd name="T17" fmla="*/ 3373 h 1834"/>
                <a:gd name="T18" fmla="*/ 210 w 1694"/>
                <a:gd name="T19" fmla="*/ 3324 h 1834"/>
                <a:gd name="T20" fmla="*/ 203 w 1694"/>
                <a:gd name="T21" fmla="*/ 3332 h 1834"/>
                <a:gd name="T22" fmla="*/ 171 w 1694"/>
                <a:gd name="T23" fmla="*/ 3390 h 1834"/>
                <a:gd name="T24" fmla="*/ 217 w 1694"/>
                <a:gd name="T25" fmla="*/ 3361 h 1834"/>
                <a:gd name="T26" fmla="*/ 267 w 1694"/>
                <a:gd name="T27" fmla="*/ 3360 h 1834"/>
                <a:gd name="T28" fmla="*/ 248 w 1694"/>
                <a:gd name="T29" fmla="*/ 3382 h 1834"/>
                <a:gd name="T30" fmla="*/ 290 w 1694"/>
                <a:gd name="T31" fmla="*/ 3325 h 1834"/>
                <a:gd name="T32" fmla="*/ 1267 w 1694"/>
                <a:gd name="T33" fmla="*/ 3332 h 1834"/>
                <a:gd name="T34" fmla="*/ 1295 w 1694"/>
                <a:gd name="T35" fmla="*/ 3315 h 1834"/>
                <a:gd name="T36" fmla="*/ 1283 w 1694"/>
                <a:gd name="T37" fmla="*/ 3347 h 1834"/>
                <a:gd name="T38" fmla="*/ 1256 w 1694"/>
                <a:gd name="T39" fmla="*/ 3374 h 1834"/>
                <a:gd name="T40" fmla="*/ 1338 w 1694"/>
                <a:gd name="T41" fmla="*/ 3344 h 1834"/>
                <a:gd name="T42" fmla="*/ 1303 w 1694"/>
                <a:gd name="T43" fmla="*/ 3335 h 1834"/>
                <a:gd name="T44" fmla="*/ 1332 w 1694"/>
                <a:gd name="T45" fmla="*/ 3365 h 1834"/>
                <a:gd name="T46" fmla="*/ 1358 w 1694"/>
                <a:gd name="T47" fmla="*/ 4087 h 1834"/>
                <a:gd name="T48" fmla="*/ 1348 w 1694"/>
                <a:gd name="T49" fmla="*/ 4089 h 1834"/>
                <a:gd name="T50" fmla="*/ 1358 w 1694"/>
                <a:gd name="T51" fmla="*/ 4109 h 1834"/>
                <a:gd name="T52" fmla="*/ 1377 w 1694"/>
                <a:gd name="T53" fmla="*/ 4096 h 1834"/>
                <a:gd name="T54" fmla="*/ 1395 w 1694"/>
                <a:gd name="T55" fmla="*/ 4105 h 1834"/>
                <a:gd name="T56" fmla="*/ 1354 w 1694"/>
                <a:gd name="T57" fmla="*/ 3363 h 1834"/>
                <a:gd name="T58" fmla="*/ 1368 w 1694"/>
                <a:gd name="T59" fmla="*/ 3365 h 1834"/>
                <a:gd name="T60" fmla="*/ 1400 w 1694"/>
                <a:gd name="T61" fmla="*/ 4096 h 1834"/>
                <a:gd name="T62" fmla="*/ 1453 w 1694"/>
                <a:gd name="T63" fmla="*/ 3334 h 1834"/>
                <a:gd name="T64" fmla="*/ 1415 w 1694"/>
                <a:gd name="T65" fmla="*/ 3340 h 1834"/>
                <a:gd name="T66" fmla="*/ 1444 w 1694"/>
                <a:gd name="T67" fmla="*/ 3373 h 1834"/>
                <a:gd name="T68" fmla="*/ 1457 w 1694"/>
                <a:gd name="T69" fmla="*/ 4097 h 1834"/>
                <a:gd name="T70" fmla="*/ 1432 w 1694"/>
                <a:gd name="T71" fmla="*/ 4143 h 1834"/>
                <a:gd name="T72" fmla="*/ 1479 w 1694"/>
                <a:gd name="T73" fmla="*/ 4103 h 1834"/>
                <a:gd name="T74" fmla="*/ 1480 w 1694"/>
                <a:gd name="T75" fmla="*/ 3324 h 1834"/>
                <a:gd name="T76" fmla="*/ 1476 w 1694"/>
                <a:gd name="T77" fmla="*/ 3332 h 1834"/>
                <a:gd name="T78" fmla="*/ 1541 w 1694"/>
                <a:gd name="T79" fmla="*/ 4136 h 1834"/>
                <a:gd name="T80" fmla="*/ 1500 w 1694"/>
                <a:gd name="T81" fmla="*/ 4110 h 1834"/>
                <a:gd name="T82" fmla="*/ 1530 w 1694"/>
                <a:gd name="T83" fmla="*/ 4134 h 1834"/>
                <a:gd name="T84" fmla="*/ 1527 w 1694"/>
                <a:gd name="T85" fmla="*/ 4121 h 1834"/>
                <a:gd name="T86" fmla="*/ 1520 w 1694"/>
                <a:gd name="T87" fmla="*/ 4144 h 1834"/>
                <a:gd name="T88" fmla="*/ 1546 w 1694"/>
                <a:gd name="T89" fmla="*/ 4136 h 1834"/>
                <a:gd name="T90" fmla="*/ 1522 w 1694"/>
                <a:gd name="T91" fmla="*/ 3340 h 1834"/>
                <a:gd name="T92" fmla="*/ 1538 w 1694"/>
                <a:gd name="T93" fmla="*/ 3324 h 1834"/>
                <a:gd name="T94" fmla="*/ 1549 w 1694"/>
                <a:gd name="T95" fmla="*/ 3372 h 1834"/>
                <a:gd name="T96" fmla="*/ 1610 w 1694"/>
                <a:gd name="T97" fmla="*/ 3365 h 1834"/>
                <a:gd name="T98" fmla="*/ 1569 w 1694"/>
                <a:gd name="T99" fmla="*/ 3339 h 1834"/>
                <a:gd name="T100" fmla="*/ 1599 w 1694"/>
                <a:gd name="T101" fmla="*/ 3363 h 1834"/>
                <a:gd name="T102" fmla="*/ 1596 w 1694"/>
                <a:gd name="T103" fmla="*/ 3350 h 1834"/>
                <a:gd name="T104" fmla="*/ 1589 w 1694"/>
                <a:gd name="T105" fmla="*/ 3373 h 1834"/>
                <a:gd name="T106" fmla="*/ 1614 w 1694"/>
                <a:gd name="T107" fmla="*/ 3365 h 1834"/>
                <a:gd name="T108" fmla="*/ 1579 w 1694"/>
                <a:gd name="T109" fmla="*/ 4095 h 1834"/>
                <a:gd name="T110" fmla="*/ 1562 w 1694"/>
                <a:gd name="T111" fmla="*/ 4143 h 1834"/>
                <a:gd name="T112" fmla="*/ 1597 w 1694"/>
                <a:gd name="T113" fmla="*/ 4143 h 1834"/>
                <a:gd name="T114" fmla="*/ 1602 w 1694"/>
                <a:gd name="T115" fmla="*/ 4162 h 1834"/>
                <a:gd name="T116" fmla="*/ 1671 w 1694"/>
                <a:gd name="T117" fmla="*/ 3360 h 1834"/>
                <a:gd name="T118" fmla="*/ 1630 w 1694"/>
                <a:gd name="T119" fmla="*/ 3334 h 1834"/>
                <a:gd name="T120" fmla="*/ 1647 w 1694"/>
                <a:gd name="T121" fmla="*/ 3334 h 1834"/>
                <a:gd name="T122" fmla="*/ 1652 w 1694"/>
                <a:gd name="T123" fmla="*/ 3382 h 1834"/>
                <a:gd name="T124" fmla="*/ 1694 w 1694"/>
                <a:gd name="T125" fmla="*/ 3325 h 18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94" h="1834">
                  <a:moveTo>
                    <a:pt x="54" y="1018"/>
                  </a:moveTo>
                  <a:lnTo>
                    <a:pt x="49" y="1011"/>
                  </a:lnTo>
                  <a:lnTo>
                    <a:pt x="37" y="1007"/>
                  </a:lnTo>
                  <a:lnTo>
                    <a:pt x="23" y="1004"/>
                  </a:lnTo>
                  <a:lnTo>
                    <a:pt x="17" y="1002"/>
                  </a:lnTo>
                  <a:lnTo>
                    <a:pt x="14" y="1000"/>
                  </a:lnTo>
                  <a:lnTo>
                    <a:pt x="14" y="988"/>
                  </a:lnTo>
                  <a:lnTo>
                    <a:pt x="21" y="987"/>
                  </a:lnTo>
                  <a:lnTo>
                    <a:pt x="34" y="987"/>
                  </a:lnTo>
                  <a:lnTo>
                    <a:pt x="40" y="990"/>
                  </a:lnTo>
                  <a:lnTo>
                    <a:pt x="40" y="998"/>
                  </a:lnTo>
                  <a:lnTo>
                    <a:pt x="52" y="998"/>
                  </a:lnTo>
                  <a:lnTo>
                    <a:pt x="52" y="987"/>
                  </a:lnTo>
                  <a:lnTo>
                    <a:pt x="52" y="984"/>
                  </a:lnTo>
                  <a:lnTo>
                    <a:pt x="40" y="977"/>
                  </a:lnTo>
                  <a:lnTo>
                    <a:pt x="15" y="977"/>
                  </a:lnTo>
                  <a:lnTo>
                    <a:pt x="3" y="983"/>
                  </a:lnTo>
                  <a:lnTo>
                    <a:pt x="3" y="1003"/>
                  </a:lnTo>
                  <a:lnTo>
                    <a:pt x="6" y="1010"/>
                  </a:lnTo>
                  <a:lnTo>
                    <a:pt x="26" y="1015"/>
                  </a:lnTo>
                  <a:lnTo>
                    <a:pt x="32" y="1017"/>
                  </a:lnTo>
                  <a:lnTo>
                    <a:pt x="39" y="1019"/>
                  </a:lnTo>
                  <a:lnTo>
                    <a:pt x="42" y="1021"/>
                  </a:lnTo>
                  <a:lnTo>
                    <a:pt x="42" y="1031"/>
                  </a:lnTo>
                  <a:lnTo>
                    <a:pt x="38" y="1036"/>
                  </a:lnTo>
                  <a:lnTo>
                    <a:pt x="19" y="1036"/>
                  </a:lnTo>
                  <a:lnTo>
                    <a:pt x="12" y="1032"/>
                  </a:lnTo>
                  <a:lnTo>
                    <a:pt x="12" y="1022"/>
                  </a:lnTo>
                  <a:lnTo>
                    <a:pt x="0" y="1022"/>
                  </a:lnTo>
                  <a:lnTo>
                    <a:pt x="1" y="1039"/>
                  </a:lnTo>
                  <a:lnTo>
                    <a:pt x="13" y="1046"/>
                  </a:lnTo>
                  <a:lnTo>
                    <a:pt x="41" y="1046"/>
                  </a:lnTo>
                  <a:lnTo>
                    <a:pt x="54" y="1040"/>
                  </a:lnTo>
                  <a:lnTo>
                    <a:pt x="54" y="1036"/>
                  </a:lnTo>
                  <a:lnTo>
                    <a:pt x="54" y="1018"/>
                  </a:lnTo>
                  <a:moveTo>
                    <a:pt x="104" y="997"/>
                  </a:moveTo>
                  <a:lnTo>
                    <a:pt x="93" y="997"/>
                  </a:lnTo>
                  <a:lnTo>
                    <a:pt x="93" y="1032"/>
                  </a:lnTo>
                  <a:lnTo>
                    <a:pt x="90" y="1037"/>
                  </a:lnTo>
                  <a:lnTo>
                    <a:pt x="76" y="1037"/>
                  </a:lnTo>
                  <a:lnTo>
                    <a:pt x="72" y="1034"/>
                  </a:lnTo>
                  <a:lnTo>
                    <a:pt x="72" y="997"/>
                  </a:lnTo>
                  <a:lnTo>
                    <a:pt x="62" y="997"/>
                  </a:lnTo>
                  <a:lnTo>
                    <a:pt x="62" y="1039"/>
                  </a:lnTo>
                  <a:lnTo>
                    <a:pt x="67" y="1045"/>
                  </a:lnTo>
                  <a:lnTo>
                    <a:pt x="85" y="1045"/>
                  </a:lnTo>
                  <a:lnTo>
                    <a:pt x="91" y="1042"/>
                  </a:lnTo>
                  <a:lnTo>
                    <a:pt x="93" y="1038"/>
                  </a:lnTo>
                  <a:lnTo>
                    <a:pt x="93" y="1044"/>
                  </a:lnTo>
                  <a:lnTo>
                    <a:pt x="104" y="1044"/>
                  </a:lnTo>
                  <a:lnTo>
                    <a:pt x="104" y="1038"/>
                  </a:lnTo>
                  <a:lnTo>
                    <a:pt x="104" y="1037"/>
                  </a:lnTo>
                  <a:lnTo>
                    <a:pt x="104" y="997"/>
                  </a:lnTo>
                  <a:moveTo>
                    <a:pt x="162" y="1007"/>
                  </a:moveTo>
                  <a:lnTo>
                    <a:pt x="160" y="1004"/>
                  </a:lnTo>
                  <a:lnTo>
                    <a:pt x="159" y="1003"/>
                  </a:lnTo>
                  <a:lnTo>
                    <a:pt x="154" y="996"/>
                  </a:lnTo>
                  <a:lnTo>
                    <a:pt x="151" y="996"/>
                  </a:lnTo>
                  <a:lnTo>
                    <a:pt x="151" y="1012"/>
                  </a:lnTo>
                  <a:lnTo>
                    <a:pt x="151" y="1029"/>
                  </a:lnTo>
                  <a:lnTo>
                    <a:pt x="148" y="1037"/>
                  </a:lnTo>
                  <a:lnTo>
                    <a:pt x="130" y="1037"/>
                  </a:lnTo>
                  <a:lnTo>
                    <a:pt x="125" y="1030"/>
                  </a:lnTo>
                  <a:lnTo>
                    <a:pt x="125" y="1010"/>
                  </a:lnTo>
                  <a:lnTo>
                    <a:pt x="129" y="1004"/>
                  </a:lnTo>
                  <a:lnTo>
                    <a:pt x="147" y="1004"/>
                  </a:lnTo>
                  <a:lnTo>
                    <a:pt x="151" y="1012"/>
                  </a:lnTo>
                  <a:lnTo>
                    <a:pt x="151" y="996"/>
                  </a:lnTo>
                  <a:lnTo>
                    <a:pt x="133" y="996"/>
                  </a:lnTo>
                  <a:lnTo>
                    <a:pt x="128" y="998"/>
                  </a:lnTo>
                  <a:lnTo>
                    <a:pt x="125" y="1003"/>
                  </a:lnTo>
                  <a:lnTo>
                    <a:pt x="125" y="997"/>
                  </a:lnTo>
                  <a:lnTo>
                    <a:pt x="115" y="997"/>
                  </a:lnTo>
                  <a:lnTo>
                    <a:pt x="115" y="1062"/>
                  </a:lnTo>
                  <a:lnTo>
                    <a:pt x="125" y="1062"/>
                  </a:lnTo>
                  <a:lnTo>
                    <a:pt x="125" y="1038"/>
                  </a:lnTo>
                  <a:lnTo>
                    <a:pt x="129" y="1043"/>
                  </a:lnTo>
                  <a:lnTo>
                    <a:pt x="135" y="1045"/>
                  </a:lnTo>
                  <a:lnTo>
                    <a:pt x="155" y="1045"/>
                  </a:lnTo>
                  <a:lnTo>
                    <a:pt x="159" y="1038"/>
                  </a:lnTo>
                  <a:lnTo>
                    <a:pt x="160" y="1037"/>
                  </a:lnTo>
                  <a:lnTo>
                    <a:pt x="162" y="1033"/>
                  </a:lnTo>
                  <a:lnTo>
                    <a:pt x="162" y="1007"/>
                  </a:lnTo>
                  <a:moveTo>
                    <a:pt x="217" y="1007"/>
                  </a:moveTo>
                  <a:lnTo>
                    <a:pt x="215" y="1004"/>
                  </a:lnTo>
                  <a:lnTo>
                    <a:pt x="215" y="1003"/>
                  </a:lnTo>
                  <a:lnTo>
                    <a:pt x="210" y="996"/>
                  </a:lnTo>
                  <a:lnTo>
                    <a:pt x="207" y="996"/>
                  </a:lnTo>
                  <a:lnTo>
                    <a:pt x="207" y="1012"/>
                  </a:lnTo>
                  <a:lnTo>
                    <a:pt x="207" y="1029"/>
                  </a:lnTo>
                  <a:lnTo>
                    <a:pt x="203" y="1037"/>
                  </a:lnTo>
                  <a:lnTo>
                    <a:pt x="186" y="1037"/>
                  </a:lnTo>
                  <a:lnTo>
                    <a:pt x="181" y="1030"/>
                  </a:lnTo>
                  <a:lnTo>
                    <a:pt x="181" y="1010"/>
                  </a:lnTo>
                  <a:lnTo>
                    <a:pt x="185" y="1004"/>
                  </a:lnTo>
                  <a:lnTo>
                    <a:pt x="203" y="1004"/>
                  </a:lnTo>
                  <a:lnTo>
                    <a:pt x="207" y="1012"/>
                  </a:lnTo>
                  <a:lnTo>
                    <a:pt x="207" y="996"/>
                  </a:lnTo>
                  <a:lnTo>
                    <a:pt x="189" y="996"/>
                  </a:lnTo>
                  <a:lnTo>
                    <a:pt x="184" y="998"/>
                  </a:lnTo>
                  <a:lnTo>
                    <a:pt x="181" y="1003"/>
                  </a:lnTo>
                  <a:lnTo>
                    <a:pt x="181" y="997"/>
                  </a:lnTo>
                  <a:lnTo>
                    <a:pt x="171" y="997"/>
                  </a:lnTo>
                  <a:lnTo>
                    <a:pt x="171" y="1062"/>
                  </a:lnTo>
                  <a:lnTo>
                    <a:pt x="181" y="1062"/>
                  </a:lnTo>
                  <a:lnTo>
                    <a:pt x="181" y="1038"/>
                  </a:lnTo>
                  <a:lnTo>
                    <a:pt x="185" y="1043"/>
                  </a:lnTo>
                  <a:lnTo>
                    <a:pt x="191" y="1045"/>
                  </a:lnTo>
                  <a:lnTo>
                    <a:pt x="211" y="1045"/>
                  </a:lnTo>
                  <a:lnTo>
                    <a:pt x="215" y="1038"/>
                  </a:lnTo>
                  <a:lnTo>
                    <a:pt x="215" y="1037"/>
                  </a:lnTo>
                  <a:lnTo>
                    <a:pt x="217" y="1033"/>
                  </a:lnTo>
                  <a:lnTo>
                    <a:pt x="217" y="1007"/>
                  </a:lnTo>
                  <a:moveTo>
                    <a:pt x="237" y="979"/>
                  </a:moveTo>
                  <a:lnTo>
                    <a:pt x="227" y="979"/>
                  </a:lnTo>
                  <a:lnTo>
                    <a:pt x="227" y="1044"/>
                  </a:lnTo>
                  <a:lnTo>
                    <a:pt x="237" y="1044"/>
                  </a:lnTo>
                  <a:lnTo>
                    <a:pt x="237" y="979"/>
                  </a:lnTo>
                  <a:moveTo>
                    <a:pt x="290" y="997"/>
                  </a:moveTo>
                  <a:lnTo>
                    <a:pt x="279" y="997"/>
                  </a:lnTo>
                  <a:lnTo>
                    <a:pt x="267" y="1032"/>
                  </a:lnTo>
                  <a:lnTo>
                    <a:pt x="254" y="997"/>
                  </a:lnTo>
                  <a:lnTo>
                    <a:pt x="243" y="997"/>
                  </a:lnTo>
                  <a:lnTo>
                    <a:pt x="261" y="1044"/>
                  </a:lnTo>
                  <a:lnTo>
                    <a:pt x="258" y="1052"/>
                  </a:lnTo>
                  <a:lnTo>
                    <a:pt x="257" y="1054"/>
                  </a:lnTo>
                  <a:lnTo>
                    <a:pt x="251" y="1054"/>
                  </a:lnTo>
                  <a:lnTo>
                    <a:pt x="249" y="1054"/>
                  </a:lnTo>
                  <a:lnTo>
                    <a:pt x="248" y="1054"/>
                  </a:lnTo>
                  <a:lnTo>
                    <a:pt x="248" y="1062"/>
                  </a:lnTo>
                  <a:lnTo>
                    <a:pt x="250" y="1063"/>
                  </a:lnTo>
                  <a:lnTo>
                    <a:pt x="252" y="1063"/>
                  </a:lnTo>
                  <a:lnTo>
                    <a:pt x="266" y="1063"/>
                  </a:lnTo>
                  <a:lnTo>
                    <a:pt x="268" y="1055"/>
                  </a:lnTo>
                  <a:lnTo>
                    <a:pt x="268" y="1054"/>
                  </a:lnTo>
                  <a:lnTo>
                    <a:pt x="271" y="1047"/>
                  </a:lnTo>
                  <a:lnTo>
                    <a:pt x="277" y="1032"/>
                  </a:lnTo>
                  <a:lnTo>
                    <a:pt x="290" y="997"/>
                  </a:lnTo>
                  <a:moveTo>
                    <a:pt x="376" y="0"/>
                  </a:moveTo>
                  <a:lnTo>
                    <a:pt x="197" y="0"/>
                  </a:lnTo>
                  <a:lnTo>
                    <a:pt x="197" y="140"/>
                  </a:lnTo>
                  <a:lnTo>
                    <a:pt x="376" y="140"/>
                  </a:lnTo>
                  <a:lnTo>
                    <a:pt x="376" y="0"/>
                  </a:lnTo>
                  <a:moveTo>
                    <a:pt x="1297" y="1018"/>
                  </a:moveTo>
                  <a:lnTo>
                    <a:pt x="1293" y="1011"/>
                  </a:lnTo>
                  <a:lnTo>
                    <a:pt x="1281" y="1007"/>
                  </a:lnTo>
                  <a:lnTo>
                    <a:pt x="1267" y="1004"/>
                  </a:lnTo>
                  <a:lnTo>
                    <a:pt x="1261" y="1002"/>
                  </a:lnTo>
                  <a:lnTo>
                    <a:pt x="1258" y="1000"/>
                  </a:lnTo>
                  <a:lnTo>
                    <a:pt x="1258" y="988"/>
                  </a:lnTo>
                  <a:lnTo>
                    <a:pt x="1264" y="987"/>
                  </a:lnTo>
                  <a:lnTo>
                    <a:pt x="1278" y="987"/>
                  </a:lnTo>
                  <a:lnTo>
                    <a:pt x="1283" y="990"/>
                  </a:lnTo>
                  <a:lnTo>
                    <a:pt x="1284" y="998"/>
                  </a:lnTo>
                  <a:lnTo>
                    <a:pt x="1295" y="998"/>
                  </a:lnTo>
                  <a:lnTo>
                    <a:pt x="1295" y="987"/>
                  </a:lnTo>
                  <a:lnTo>
                    <a:pt x="1295" y="984"/>
                  </a:lnTo>
                  <a:lnTo>
                    <a:pt x="1284" y="977"/>
                  </a:lnTo>
                  <a:lnTo>
                    <a:pt x="1258" y="977"/>
                  </a:lnTo>
                  <a:lnTo>
                    <a:pt x="1246" y="983"/>
                  </a:lnTo>
                  <a:lnTo>
                    <a:pt x="1246" y="1003"/>
                  </a:lnTo>
                  <a:lnTo>
                    <a:pt x="1250" y="1010"/>
                  </a:lnTo>
                  <a:lnTo>
                    <a:pt x="1270" y="1015"/>
                  </a:lnTo>
                  <a:lnTo>
                    <a:pt x="1276" y="1017"/>
                  </a:lnTo>
                  <a:lnTo>
                    <a:pt x="1283" y="1019"/>
                  </a:lnTo>
                  <a:lnTo>
                    <a:pt x="1286" y="1021"/>
                  </a:lnTo>
                  <a:lnTo>
                    <a:pt x="1286" y="1031"/>
                  </a:lnTo>
                  <a:lnTo>
                    <a:pt x="1282" y="1036"/>
                  </a:lnTo>
                  <a:lnTo>
                    <a:pt x="1263" y="1036"/>
                  </a:lnTo>
                  <a:lnTo>
                    <a:pt x="1255" y="1032"/>
                  </a:lnTo>
                  <a:lnTo>
                    <a:pt x="1255" y="1022"/>
                  </a:lnTo>
                  <a:lnTo>
                    <a:pt x="1244" y="1022"/>
                  </a:lnTo>
                  <a:lnTo>
                    <a:pt x="1244" y="1039"/>
                  </a:lnTo>
                  <a:lnTo>
                    <a:pt x="1256" y="1046"/>
                  </a:lnTo>
                  <a:lnTo>
                    <a:pt x="1284" y="1046"/>
                  </a:lnTo>
                  <a:lnTo>
                    <a:pt x="1297" y="1040"/>
                  </a:lnTo>
                  <a:lnTo>
                    <a:pt x="1297" y="1036"/>
                  </a:lnTo>
                  <a:lnTo>
                    <a:pt x="1297" y="1018"/>
                  </a:lnTo>
                  <a:moveTo>
                    <a:pt x="1350" y="1009"/>
                  </a:moveTo>
                  <a:lnTo>
                    <a:pt x="1347" y="1004"/>
                  </a:lnTo>
                  <a:lnTo>
                    <a:pt x="1341" y="996"/>
                  </a:lnTo>
                  <a:lnTo>
                    <a:pt x="1338" y="996"/>
                  </a:lnTo>
                  <a:lnTo>
                    <a:pt x="1338" y="1016"/>
                  </a:lnTo>
                  <a:lnTo>
                    <a:pt x="1314" y="1016"/>
                  </a:lnTo>
                  <a:lnTo>
                    <a:pt x="1314" y="1009"/>
                  </a:lnTo>
                  <a:lnTo>
                    <a:pt x="1319" y="1004"/>
                  </a:lnTo>
                  <a:lnTo>
                    <a:pt x="1333" y="1004"/>
                  </a:lnTo>
                  <a:lnTo>
                    <a:pt x="1338" y="1010"/>
                  </a:lnTo>
                  <a:lnTo>
                    <a:pt x="1338" y="1016"/>
                  </a:lnTo>
                  <a:lnTo>
                    <a:pt x="1338" y="996"/>
                  </a:lnTo>
                  <a:lnTo>
                    <a:pt x="1312" y="996"/>
                  </a:lnTo>
                  <a:lnTo>
                    <a:pt x="1303" y="1007"/>
                  </a:lnTo>
                  <a:lnTo>
                    <a:pt x="1303" y="1035"/>
                  </a:lnTo>
                  <a:lnTo>
                    <a:pt x="1312" y="1045"/>
                  </a:lnTo>
                  <a:lnTo>
                    <a:pt x="1337" y="1045"/>
                  </a:lnTo>
                  <a:lnTo>
                    <a:pt x="1346" y="1040"/>
                  </a:lnTo>
                  <a:lnTo>
                    <a:pt x="1346" y="1037"/>
                  </a:lnTo>
                  <a:lnTo>
                    <a:pt x="1348" y="1029"/>
                  </a:lnTo>
                  <a:lnTo>
                    <a:pt x="1338" y="1029"/>
                  </a:lnTo>
                  <a:lnTo>
                    <a:pt x="1336" y="1035"/>
                  </a:lnTo>
                  <a:lnTo>
                    <a:pt x="1332" y="1037"/>
                  </a:lnTo>
                  <a:lnTo>
                    <a:pt x="1318" y="1037"/>
                  </a:lnTo>
                  <a:lnTo>
                    <a:pt x="1314" y="1031"/>
                  </a:lnTo>
                  <a:lnTo>
                    <a:pt x="1314" y="1023"/>
                  </a:lnTo>
                  <a:lnTo>
                    <a:pt x="1348" y="1023"/>
                  </a:lnTo>
                  <a:lnTo>
                    <a:pt x="1349" y="1016"/>
                  </a:lnTo>
                  <a:lnTo>
                    <a:pt x="1350" y="1009"/>
                  </a:lnTo>
                  <a:moveTo>
                    <a:pt x="1359" y="1778"/>
                  </a:moveTo>
                  <a:lnTo>
                    <a:pt x="1359" y="1761"/>
                  </a:lnTo>
                  <a:lnTo>
                    <a:pt x="1358" y="1759"/>
                  </a:lnTo>
                  <a:lnTo>
                    <a:pt x="1355" y="1750"/>
                  </a:lnTo>
                  <a:lnTo>
                    <a:pt x="1348" y="1750"/>
                  </a:lnTo>
                  <a:lnTo>
                    <a:pt x="1348" y="1761"/>
                  </a:lnTo>
                  <a:lnTo>
                    <a:pt x="1348" y="1778"/>
                  </a:lnTo>
                  <a:lnTo>
                    <a:pt x="1341" y="1781"/>
                  </a:lnTo>
                  <a:lnTo>
                    <a:pt x="1319" y="1781"/>
                  </a:lnTo>
                  <a:lnTo>
                    <a:pt x="1319" y="1759"/>
                  </a:lnTo>
                  <a:lnTo>
                    <a:pt x="1342" y="1759"/>
                  </a:lnTo>
                  <a:lnTo>
                    <a:pt x="1348" y="1761"/>
                  </a:lnTo>
                  <a:lnTo>
                    <a:pt x="1348" y="1750"/>
                  </a:lnTo>
                  <a:lnTo>
                    <a:pt x="1308" y="1750"/>
                  </a:lnTo>
                  <a:lnTo>
                    <a:pt x="1308" y="1815"/>
                  </a:lnTo>
                  <a:lnTo>
                    <a:pt x="1319" y="1815"/>
                  </a:lnTo>
                  <a:lnTo>
                    <a:pt x="1319" y="1790"/>
                  </a:lnTo>
                  <a:lnTo>
                    <a:pt x="1337" y="1790"/>
                  </a:lnTo>
                  <a:lnTo>
                    <a:pt x="1355" y="1790"/>
                  </a:lnTo>
                  <a:lnTo>
                    <a:pt x="1358" y="1781"/>
                  </a:lnTo>
                  <a:lnTo>
                    <a:pt x="1359" y="1778"/>
                  </a:lnTo>
                  <a:moveTo>
                    <a:pt x="1395" y="1767"/>
                  </a:moveTo>
                  <a:lnTo>
                    <a:pt x="1394" y="1767"/>
                  </a:lnTo>
                  <a:lnTo>
                    <a:pt x="1385" y="1767"/>
                  </a:lnTo>
                  <a:lnTo>
                    <a:pt x="1379" y="1772"/>
                  </a:lnTo>
                  <a:lnTo>
                    <a:pt x="1377" y="1777"/>
                  </a:lnTo>
                  <a:lnTo>
                    <a:pt x="1377" y="1768"/>
                  </a:lnTo>
                  <a:lnTo>
                    <a:pt x="1367" y="1768"/>
                  </a:lnTo>
                  <a:lnTo>
                    <a:pt x="1367" y="1815"/>
                  </a:lnTo>
                  <a:lnTo>
                    <a:pt x="1378" y="1815"/>
                  </a:lnTo>
                  <a:lnTo>
                    <a:pt x="1378" y="1782"/>
                  </a:lnTo>
                  <a:lnTo>
                    <a:pt x="1383" y="1777"/>
                  </a:lnTo>
                  <a:lnTo>
                    <a:pt x="1384" y="1776"/>
                  </a:lnTo>
                  <a:lnTo>
                    <a:pt x="1392" y="1776"/>
                  </a:lnTo>
                  <a:lnTo>
                    <a:pt x="1394" y="1777"/>
                  </a:lnTo>
                  <a:lnTo>
                    <a:pt x="1395" y="1777"/>
                  </a:lnTo>
                  <a:lnTo>
                    <a:pt x="1395" y="1776"/>
                  </a:lnTo>
                  <a:lnTo>
                    <a:pt x="1395" y="1767"/>
                  </a:lnTo>
                  <a:moveTo>
                    <a:pt x="1399" y="1013"/>
                  </a:moveTo>
                  <a:lnTo>
                    <a:pt x="1398" y="1004"/>
                  </a:lnTo>
                  <a:lnTo>
                    <a:pt x="1398" y="1001"/>
                  </a:lnTo>
                  <a:lnTo>
                    <a:pt x="1388" y="996"/>
                  </a:lnTo>
                  <a:lnTo>
                    <a:pt x="1362" y="996"/>
                  </a:lnTo>
                  <a:lnTo>
                    <a:pt x="1354" y="1007"/>
                  </a:lnTo>
                  <a:lnTo>
                    <a:pt x="1354" y="1035"/>
                  </a:lnTo>
                  <a:lnTo>
                    <a:pt x="1362" y="1045"/>
                  </a:lnTo>
                  <a:lnTo>
                    <a:pt x="1389" y="1045"/>
                  </a:lnTo>
                  <a:lnTo>
                    <a:pt x="1397" y="1039"/>
                  </a:lnTo>
                  <a:lnTo>
                    <a:pt x="1397" y="1037"/>
                  </a:lnTo>
                  <a:lnTo>
                    <a:pt x="1399" y="1026"/>
                  </a:lnTo>
                  <a:lnTo>
                    <a:pt x="1388" y="1026"/>
                  </a:lnTo>
                  <a:lnTo>
                    <a:pt x="1387" y="1033"/>
                  </a:lnTo>
                  <a:lnTo>
                    <a:pt x="1383" y="1037"/>
                  </a:lnTo>
                  <a:lnTo>
                    <a:pt x="1368" y="1037"/>
                  </a:lnTo>
                  <a:lnTo>
                    <a:pt x="1365" y="1029"/>
                  </a:lnTo>
                  <a:lnTo>
                    <a:pt x="1365" y="1007"/>
                  </a:lnTo>
                  <a:lnTo>
                    <a:pt x="1372" y="1004"/>
                  </a:lnTo>
                  <a:lnTo>
                    <a:pt x="1383" y="1004"/>
                  </a:lnTo>
                  <a:lnTo>
                    <a:pt x="1388" y="1007"/>
                  </a:lnTo>
                  <a:lnTo>
                    <a:pt x="1388" y="1013"/>
                  </a:lnTo>
                  <a:lnTo>
                    <a:pt x="1399" y="1013"/>
                  </a:lnTo>
                  <a:moveTo>
                    <a:pt x="1410" y="1768"/>
                  </a:moveTo>
                  <a:lnTo>
                    <a:pt x="1400" y="1768"/>
                  </a:lnTo>
                  <a:lnTo>
                    <a:pt x="1400" y="1815"/>
                  </a:lnTo>
                  <a:lnTo>
                    <a:pt x="1410" y="1815"/>
                  </a:lnTo>
                  <a:lnTo>
                    <a:pt x="1410" y="1768"/>
                  </a:lnTo>
                  <a:moveTo>
                    <a:pt x="1410" y="1750"/>
                  </a:moveTo>
                  <a:lnTo>
                    <a:pt x="1400" y="1750"/>
                  </a:lnTo>
                  <a:lnTo>
                    <a:pt x="1400" y="1760"/>
                  </a:lnTo>
                  <a:lnTo>
                    <a:pt x="1410" y="1760"/>
                  </a:lnTo>
                  <a:lnTo>
                    <a:pt x="1410" y="1750"/>
                  </a:lnTo>
                  <a:moveTo>
                    <a:pt x="1453" y="1006"/>
                  </a:moveTo>
                  <a:lnTo>
                    <a:pt x="1451" y="1004"/>
                  </a:lnTo>
                  <a:lnTo>
                    <a:pt x="1444" y="996"/>
                  </a:lnTo>
                  <a:lnTo>
                    <a:pt x="1442" y="996"/>
                  </a:lnTo>
                  <a:lnTo>
                    <a:pt x="1442" y="1012"/>
                  </a:lnTo>
                  <a:lnTo>
                    <a:pt x="1442" y="1029"/>
                  </a:lnTo>
                  <a:lnTo>
                    <a:pt x="1438" y="1037"/>
                  </a:lnTo>
                  <a:lnTo>
                    <a:pt x="1420" y="1037"/>
                  </a:lnTo>
                  <a:lnTo>
                    <a:pt x="1415" y="1029"/>
                  </a:lnTo>
                  <a:lnTo>
                    <a:pt x="1415" y="1012"/>
                  </a:lnTo>
                  <a:lnTo>
                    <a:pt x="1420" y="1004"/>
                  </a:lnTo>
                  <a:lnTo>
                    <a:pt x="1438" y="1004"/>
                  </a:lnTo>
                  <a:lnTo>
                    <a:pt x="1442" y="1012"/>
                  </a:lnTo>
                  <a:lnTo>
                    <a:pt x="1442" y="996"/>
                  </a:lnTo>
                  <a:lnTo>
                    <a:pt x="1414" y="996"/>
                  </a:lnTo>
                  <a:lnTo>
                    <a:pt x="1405" y="1006"/>
                  </a:lnTo>
                  <a:lnTo>
                    <a:pt x="1405" y="1035"/>
                  </a:lnTo>
                  <a:lnTo>
                    <a:pt x="1414" y="1045"/>
                  </a:lnTo>
                  <a:lnTo>
                    <a:pt x="1444" y="1045"/>
                  </a:lnTo>
                  <a:lnTo>
                    <a:pt x="1451" y="1037"/>
                  </a:lnTo>
                  <a:lnTo>
                    <a:pt x="1453" y="1035"/>
                  </a:lnTo>
                  <a:lnTo>
                    <a:pt x="1453" y="1006"/>
                  </a:lnTo>
                  <a:moveTo>
                    <a:pt x="1490" y="1771"/>
                  </a:moveTo>
                  <a:lnTo>
                    <a:pt x="1484" y="1767"/>
                  </a:lnTo>
                  <a:lnTo>
                    <a:pt x="1468" y="1767"/>
                  </a:lnTo>
                  <a:lnTo>
                    <a:pt x="1463" y="1770"/>
                  </a:lnTo>
                  <a:lnTo>
                    <a:pt x="1460" y="1774"/>
                  </a:lnTo>
                  <a:lnTo>
                    <a:pt x="1457" y="1769"/>
                  </a:lnTo>
                  <a:lnTo>
                    <a:pt x="1452" y="1767"/>
                  </a:lnTo>
                  <a:lnTo>
                    <a:pt x="1439" y="1767"/>
                  </a:lnTo>
                  <a:lnTo>
                    <a:pt x="1435" y="1770"/>
                  </a:lnTo>
                  <a:lnTo>
                    <a:pt x="1432" y="1774"/>
                  </a:lnTo>
                  <a:lnTo>
                    <a:pt x="1431" y="1774"/>
                  </a:lnTo>
                  <a:lnTo>
                    <a:pt x="1431" y="1768"/>
                  </a:lnTo>
                  <a:lnTo>
                    <a:pt x="1422" y="1768"/>
                  </a:lnTo>
                  <a:lnTo>
                    <a:pt x="1422" y="1815"/>
                  </a:lnTo>
                  <a:lnTo>
                    <a:pt x="1432" y="1815"/>
                  </a:lnTo>
                  <a:lnTo>
                    <a:pt x="1432" y="1779"/>
                  </a:lnTo>
                  <a:lnTo>
                    <a:pt x="1437" y="1775"/>
                  </a:lnTo>
                  <a:lnTo>
                    <a:pt x="1449" y="1775"/>
                  </a:lnTo>
                  <a:lnTo>
                    <a:pt x="1451" y="1778"/>
                  </a:lnTo>
                  <a:lnTo>
                    <a:pt x="1451" y="1815"/>
                  </a:lnTo>
                  <a:lnTo>
                    <a:pt x="1461" y="1815"/>
                  </a:lnTo>
                  <a:lnTo>
                    <a:pt x="1461" y="1779"/>
                  </a:lnTo>
                  <a:lnTo>
                    <a:pt x="1464" y="1775"/>
                  </a:lnTo>
                  <a:lnTo>
                    <a:pt x="1479" y="1775"/>
                  </a:lnTo>
                  <a:lnTo>
                    <a:pt x="1480" y="1778"/>
                  </a:lnTo>
                  <a:lnTo>
                    <a:pt x="1480" y="1815"/>
                  </a:lnTo>
                  <a:lnTo>
                    <a:pt x="1490" y="1815"/>
                  </a:lnTo>
                  <a:lnTo>
                    <a:pt x="1490" y="1775"/>
                  </a:lnTo>
                  <a:lnTo>
                    <a:pt x="1490" y="1774"/>
                  </a:lnTo>
                  <a:lnTo>
                    <a:pt x="1490" y="1771"/>
                  </a:lnTo>
                  <a:moveTo>
                    <a:pt x="1503" y="1001"/>
                  </a:moveTo>
                  <a:lnTo>
                    <a:pt x="1496" y="996"/>
                  </a:lnTo>
                  <a:lnTo>
                    <a:pt x="1480" y="996"/>
                  </a:lnTo>
                  <a:lnTo>
                    <a:pt x="1475" y="999"/>
                  </a:lnTo>
                  <a:lnTo>
                    <a:pt x="1472" y="1004"/>
                  </a:lnTo>
                  <a:lnTo>
                    <a:pt x="1471" y="997"/>
                  </a:lnTo>
                  <a:lnTo>
                    <a:pt x="1461" y="997"/>
                  </a:lnTo>
                  <a:lnTo>
                    <a:pt x="1461" y="1044"/>
                  </a:lnTo>
                  <a:lnTo>
                    <a:pt x="1472" y="1044"/>
                  </a:lnTo>
                  <a:lnTo>
                    <a:pt x="1472" y="1009"/>
                  </a:lnTo>
                  <a:lnTo>
                    <a:pt x="1476" y="1004"/>
                  </a:lnTo>
                  <a:lnTo>
                    <a:pt x="1489" y="1004"/>
                  </a:lnTo>
                  <a:lnTo>
                    <a:pt x="1492" y="1007"/>
                  </a:lnTo>
                  <a:lnTo>
                    <a:pt x="1493" y="1044"/>
                  </a:lnTo>
                  <a:lnTo>
                    <a:pt x="1503" y="1044"/>
                  </a:lnTo>
                  <a:lnTo>
                    <a:pt x="1503" y="1004"/>
                  </a:lnTo>
                  <a:lnTo>
                    <a:pt x="1503" y="1001"/>
                  </a:lnTo>
                  <a:moveTo>
                    <a:pt x="1546" y="1808"/>
                  </a:moveTo>
                  <a:lnTo>
                    <a:pt x="1545" y="1808"/>
                  </a:lnTo>
                  <a:lnTo>
                    <a:pt x="1541" y="1808"/>
                  </a:lnTo>
                  <a:lnTo>
                    <a:pt x="1541" y="1807"/>
                  </a:lnTo>
                  <a:lnTo>
                    <a:pt x="1541" y="1791"/>
                  </a:lnTo>
                  <a:lnTo>
                    <a:pt x="1541" y="1787"/>
                  </a:lnTo>
                  <a:lnTo>
                    <a:pt x="1541" y="1775"/>
                  </a:lnTo>
                  <a:lnTo>
                    <a:pt x="1541" y="1770"/>
                  </a:lnTo>
                  <a:lnTo>
                    <a:pt x="1531" y="1767"/>
                  </a:lnTo>
                  <a:lnTo>
                    <a:pt x="1511" y="1767"/>
                  </a:lnTo>
                  <a:lnTo>
                    <a:pt x="1501" y="1770"/>
                  </a:lnTo>
                  <a:lnTo>
                    <a:pt x="1500" y="1782"/>
                  </a:lnTo>
                  <a:lnTo>
                    <a:pt x="1511" y="1782"/>
                  </a:lnTo>
                  <a:lnTo>
                    <a:pt x="1511" y="1777"/>
                  </a:lnTo>
                  <a:lnTo>
                    <a:pt x="1515" y="1775"/>
                  </a:lnTo>
                  <a:lnTo>
                    <a:pt x="1525" y="1775"/>
                  </a:lnTo>
                  <a:lnTo>
                    <a:pt x="1531" y="1776"/>
                  </a:lnTo>
                  <a:lnTo>
                    <a:pt x="1531" y="1787"/>
                  </a:lnTo>
                  <a:lnTo>
                    <a:pt x="1530" y="1787"/>
                  </a:lnTo>
                  <a:lnTo>
                    <a:pt x="1530" y="1791"/>
                  </a:lnTo>
                  <a:lnTo>
                    <a:pt x="1530" y="1806"/>
                  </a:lnTo>
                  <a:lnTo>
                    <a:pt x="1523" y="1808"/>
                  </a:lnTo>
                  <a:lnTo>
                    <a:pt x="1515" y="1808"/>
                  </a:lnTo>
                  <a:lnTo>
                    <a:pt x="1509" y="1807"/>
                  </a:lnTo>
                  <a:lnTo>
                    <a:pt x="1509" y="1797"/>
                  </a:lnTo>
                  <a:lnTo>
                    <a:pt x="1513" y="1795"/>
                  </a:lnTo>
                  <a:lnTo>
                    <a:pt x="1517" y="1794"/>
                  </a:lnTo>
                  <a:lnTo>
                    <a:pt x="1522" y="1793"/>
                  </a:lnTo>
                  <a:lnTo>
                    <a:pt x="1527" y="1794"/>
                  </a:lnTo>
                  <a:lnTo>
                    <a:pt x="1527" y="1793"/>
                  </a:lnTo>
                  <a:lnTo>
                    <a:pt x="1530" y="1791"/>
                  </a:lnTo>
                  <a:lnTo>
                    <a:pt x="1530" y="1787"/>
                  </a:lnTo>
                  <a:lnTo>
                    <a:pt x="1524" y="1786"/>
                  </a:lnTo>
                  <a:lnTo>
                    <a:pt x="1517" y="1788"/>
                  </a:lnTo>
                  <a:lnTo>
                    <a:pt x="1508" y="1789"/>
                  </a:lnTo>
                  <a:lnTo>
                    <a:pt x="1499" y="1791"/>
                  </a:lnTo>
                  <a:lnTo>
                    <a:pt x="1499" y="1812"/>
                  </a:lnTo>
                  <a:lnTo>
                    <a:pt x="1506" y="1816"/>
                  </a:lnTo>
                  <a:lnTo>
                    <a:pt x="1520" y="1816"/>
                  </a:lnTo>
                  <a:lnTo>
                    <a:pt x="1527" y="1815"/>
                  </a:lnTo>
                  <a:lnTo>
                    <a:pt x="1531" y="1811"/>
                  </a:lnTo>
                  <a:lnTo>
                    <a:pt x="1532" y="1815"/>
                  </a:lnTo>
                  <a:lnTo>
                    <a:pt x="1535" y="1816"/>
                  </a:lnTo>
                  <a:lnTo>
                    <a:pt x="1541" y="1816"/>
                  </a:lnTo>
                  <a:lnTo>
                    <a:pt x="1544" y="1816"/>
                  </a:lnTo>
                  <a:lnTo>
                    <a:pt x="1546" y="1815"/>
                  </a:lnTo>
                  <a:lnTo>
                    <a:pt x="1546" y="1811"/>
                  </a:lnTo>
                  <a:lnTo>
                    <a:pt x="1546" y="1808"/>
                  </a:lnTo>
                  <a:moveTo>
                    <a:pt x="1558" y="979"/>
                  </a:moveTo>
                  <a:lnTo>
                    <a:pt x="1548" y="979"/>
                  </a:lnTo>
                  <a:lnTo>
                    <a:pt x="1548" y="1010"/>
                  </a:lnTo>
                  <a:lnTo>
                    <a:pt x="1548" y="1029"/>
                  </a:lnTo>
                  <a:lnTo>
                    <a:pt x="1544" y="1037"/>
                  </a:lnTo>
                  <a:lnTo>
                    <a:pt x="1526" y="1037"/>
                  </a:lnTo>
                  <a:lnTo>
                    <a:pt x="1522" y="1029"/>
                  </a:lnTo>
                  <a:lnTo>
                    <a:pt x="1522" y="1012"/>
                  </a:lnTo>
                  <a:lnTo>
                    <a:pt x="1526" y="1004"/>
                  </a:lnTo>
                  <a:lnTo>
                    <a:pt x="1543" y="1004"/>
                  </a:lnTo>
                  <a:lnTo>
                    <a:pt x="1548" y="1010"/>
                  </a:lnTo>
                  <a:lnTo>
                    <a:pt x="1548" y="979"/>
                  </a:lnTo>
                  <a:lnTo>
                    <a:pt x="1548" y="1003"/>
                  </a:lnTo>
                  <a:lnTo>
                    <a:pt x="1545" y="998"/>
                  </a:lnTo>
                  <a:lnTo>
                    <a:pt x="1538" y="996"/>
                  </a:lnTo>
                  <a:lnTo>
                    <a:pt x="1522" y="996"/>
                  </a:lnTo>
                  <a:lnTo>
                    <a:pt x="1512" y="1003"/>
                  </a:lnTo>
                  <a:lnTo>
                    <a:pt x="1512" y="1034"/>
                  </a:lnTo>
                  <a:lnTo>
                    <a:pt x="1519" y="1045"/>
                  </a:lnTo>
                  <a:lnTo>
                    <a:pt x="1540" y="1045"/>
                  </a:lnTo>
                  <a:lnTo>
                    <a:pt x="1546" y="1043"/>
                  </a:lnTo>
                  <a:lnTo>
                    <a:pt x="1548" y="1038"/>
                  </a:lnTo>
                  <a:lnTo>
                    <a:pt x="1549" y="1038"/>
                  </a:lnTo>
                  <a:lnTo>
                    <a:pt x="1549" y="1044"/>
                  </a:lnTo>
                  <a:lnTo>
                    <a:pt x="1558" y="1044"/>
                  </a:lnTo>
                  <a:lnTo>
                    <a:pt x="1558" y="1038"/>
                  </a:lnTo>
                  <a:lnTo>
                    <a:pt x="1558" y="1037"/>
                  </a:lnTo>
                  <a:lnTo>
                    <a:pt x="1558" y="1004"/>
                  </a:lnTo>
                  <a:lnTo>
                    <a:pt x="1558" y="1003"/>
                  </a:lnTo>
                  <a:lnTo>
                    <a:pt x="1558" y="979"/>
                  </a:lnTo>
                  <a:moveTo>
                    <a:pt x="1614" y="1037"/>
                  </a:moveTo>
                  <a:lnTo>
                    <a:pt x="1613" y="1037"/>
                  </a:lnTo>
                  <a:lnTo>
                    <a:pt x="1610" y="1037"/>
                  </a:lnTo>
                  <a:lnTo>
                    <a:pt x="1609" y="1036"/>
                  </a:lnTo>
                  <a:lnTo>
                    <a:pt x="1609" y="1020"/>
                  </a:lnTo>
                  <a:lnTo>
                    <a:pt x="1609" y="1016"/>
                  </a:lnTo>
                  <a:lnTo>
                    <a:pt x="1609" y="1004"/>
                  </a:lnTo>
                  <a:lnTo>
                    <a:pt x="1609" y="999"/>
                  </a:lnTo>
                  <a:lnTo>
                    <a:pt x="1600" y="996"/>
                  </a:lnTo>
                  <a:lnTo>
                    <a:pt x="1580" y="996"/>
                  </a:lnTo>
                  <a:lnTo>
                    <a:pt x="1570" y="999"/>
                  </a:lnTo>
                  <a:lnTo>
                    <a:pt x="1569" y="1011"/>
                  </a:lnTo>
                  <a:lnTo>
                    <a:pt x="1579" y="1011"/>
                  </a:lnTo>
                  <a:lnTo>
                    <a:pt x="1580" y="1006"/>
                  </a:lnTo>
                  <a:lnTo>
                    <a:pt x="1584" y="1004"/>
                  </a:lnTo>
                  <a:lnTo>
                    <a:pt x="1594" y="1004"/>
                  </a:lnTo>
                  <a:lnTo>
                    <a:pt x="1600" y="1005"/>
                  </a:lnTo>
                  <a:lnTo>
                    <a:pt x="1600" y="1016"/>
                  </a:lnTo>
                  <a:lnTo>
                    <a:pt x="1599" y="1016"/>
                  </a:lnTo>
                  <a:lnTo>
                    <a:pt x="1599" y="1020"/>
                  </a:lnTo>
                  <a:lnTo>
                    <a:pt x="1599" y="1035"/>
                  </a:lnTo>
                  <a:lnTo>
                    <a:pt x="1592" y="1037"/>
                  </a:lnTo>
                  <a:lnTo>
                    <a:pt x="1584" y="1037"/>
                  </a:lnTo>
                  <a:lnTo>
                    <a:pt x="1578" y="1036"/>
                  </a:lnTo>
                  <a:lnTo>
                    <a:pt x="1578" y="1026"/>
                  </a:lnTo>
                  <a:lnTo>
                    <a:pt x="1582" y="1024"/>
                  </a:lnTo>
                  <a:lnTo>
                    <a:pt x="1586" y="1023"/>
                  </a:lnTo>
                  <a:lnTo>
                    <a:pt x="1591" y="1022"/>
                  </a:lnTo>
                  <a:lnTo>
                    <a:pt x="1596" y="1023"/>
                  </a:lnTo>
                  <a:lnTo>
                    <a:pt x="1596" y="1022"/>
                  </a:lnTo>
                  <a:lnTo>
                    <a:pt x="1599" y="1020"/>
                  </a:lnTo>
                  <a:lnTo>
                    <a:pt x="1599" y="1016"/>
                  </a:lnTo>
                  <a:lnTo>
                    <a:pt x="1593" y="1015"/>
                  </a:lnTo>
                  <a:lnTo>
                    <a:pt x="1585" y="1017"/>
                  </a:lnTo>
                  <a:lnTo>
                    <a:pt x="1577" y="1018"/>
                  </a:lnTo>
                  <a:lnTo>
                    <a:pt x="1567" y="1020"/>
                  </a:lnTo>
                  <a:lnTo>
                    <a:pt x="1567" y="1041"/>
                  </a:lnTo>
                  <a:lnTo>
                    <a:pt x="1575" y="1045"/>
                  </a:lnTo>
                  <a:lnTo>
                    <a:pt x="1589" y="1045"/>
                  </a:lnTo>
                  <a:lnTo>
                    <a:pt x="1596" y="1044"/>
                  </a:lnTo>
                  <a:lnTo>
                    <a:pt x="1600" y="1040"/>
                  </a:lnTo>
                  <a:lnTo>
                    <a:pt x="1601" y="1044"/>
                  </a:lnTo>
                  <a:lnTo>
                    <a:pt x="1604" y="1045"/>
                  </a:lnTo>
                  <a:lnTo>
                    <a:pt x="1610" y="1045"/>
                  </a:lnTo>
                  <a:lnTo>
                    <a:pt x="1613" y="1045"/>
                  </a:lnTo>
                  <a:lnTo>
                    <a:pt x="1614" y="1044"/>
                  </a:lnTo>
                  <a:lnTo>
                    <a:pt x="1614" y="1040"/>
                  </a:lnTo>
                  <a:lnTo>
                    <a:pt x="1614" y="1037"/>
                  </a:lnTo>
                  <a:moveTo>
                    <a:pt x="1626" y="1768"/>
                  </a:moveTo>
                  <a:lnTo>
                    <a:pt x="1615" y="1768"/>
                  </a:lnTo>
                  <a:lnTo>
                    <a:pt x="1603" y="1803"/>
                  </a:lnTo>
                  <a:lnTo>
                    <a:pt x="1590" y="1768"/>
                  </a:lnTo>
                  <a:lnTo>
                    <a:pt x="1580" y="1768"/>
                  </a:lnTo>
                  <a:lnTo>
                    <a:pt x="1580" y="1767"/>
                  </a:lnTo>
                  <a:lnTo>
                    <a:pt x="1579" y="1767"/>
                  </a:lnTo>
                  <a:lnTo>
                    <a:pt x="1578" y="1767"/>
                  </a:lnTo>
                  <a:lnTo>
                    <a:pt x="1569" y="1767"/>
                  </a:lnTo>
                  <a:lnTo>
                    <a:pt x="1563" y="1772"/>
                  </a:lnTo>
                  <a:lnTo>
                    <a:pt x="1562" y="1777"/>
                  </a:lnTo>
                  <a:lnTo>
                    <a:pt x="1562" y="1768"/>
                  </a:lnTo>
                  <a:lnTo>
                    <a:pt x="1552" y="1768"/>
                  </a:lnTo>
                  <a:lnTo>
                    <a:pt x="1552" y="1815"/>
                  </a:lnTo>
                  <a:lnTo>
                    <a:pt x="1562" y="1815"/>
                  </a:lnTo>
                  <a:lnTo>
                    <a:pt x="1562" y="1782"/>
                  </a:lnTo>
                  <a:lnTo>
                    <a:pt x="1568" y="1777"/>
                  </a:lnTo>
                  <a:lnTo>
                    <a:pt x="1568" y="1776"/>
                  </a:lnTo>
                  <a:lnTo>
                    <a:pt x="1577" y="1776"/>
                  </a:lnTo>
                  <a:lnTo>
                    <a:pt x="1578" y="1777"/>
                  </a:lnTo>
                  <a:lnTo>
                    <a:pt x="1580" y="1777"/>
                  </a:lnTo>
                  <a:lnTo>
                    <a:pt x="1580" y="1776"/>
                  </a:lnTo>
                  <a:lnTo>
                    <a:pt x="1580" y="1770"/>
                  </a:lnTo>
                  <a:lnTo>
                    <a:pt x="1597" y="1815"/>
                  </a:lnTo>
                  <a:lnTo>
                    <a:pt x="1594" y="1823"/>
                  </a:lnTo>
                  <a:lnTo>
                    <a:pt x="1593" y="1825"/>
                  </a:lnTo>
                  <a:lnTo>
                    <a:pt x="1587" y="1825"/>
                  </a:lnTo>
                  <a:lnTo>
                    <a:pt x="1585" y="1825"/>
                  </a:lnTo>
                  <a:lnTo>
                    <a:pt x="1583" y="1825"/>
                  </a:lnTo>
                  <a:lnTo>
                    <a:pt x="1583" y="1833"/>
                  </a:lnTo>
                  <a:lnTo>
                    <a:pt x="1586" y="1834"/>
                  </a:lnTo>
                  <a:lnTo>
                    <a:pt x="1588" y="1834"/>
                  </a:lnTo>
                  <a:lnTo>
                    <a:pt x="1602" y="1834"/>
                  </a:lnTo>
                  <a:lnTo>
                    <a:pt x="1604" y="1826"/>
                  </a:lnTo>
                  <a:lnTo>
                    <a:pt x="1604" y="1825"/>
                  </a:lnTo>
                  <a:lnTo>
                    <a:pt x="1607" y="1818"/>
                  </a:lnTo>
                  <a:lnTo>
                    <a:pt x="1613" y="1803"/>
                  </a:lnTo>
                  <a:lnTo>
                    <a:pt x="1626" y="1768"/>
                  </a:lnTo>
                  <a:moveTo>
                    <a:pt x="1694" y="997"/>
                  </a:moveTo>
                  <a:lnTo>
                    <a:pt x="1683" y="997"/>
                  </a:lnTo>
                  <a:lnTo>
                    <a:pt x="1671" y="1032"/>
                  </a:lnTo>
                  <a:lnTo>
                    <a:pt x="1659" y="997"/>
                  </a:lnTo>
                  <a:lnTo>
                    <a:pt x="1648" y="997"/>
                  </a:lnTo>
                  <a:lnTo>
                    <a:pt x="1648" y="996"/>
                  </a:lnTo>
                  <a:lnTo>
                    <a:pt x="1647" y="996"/>
                  </a:lnTo>
                  <a:lnTo>
                    <a:pt x="1638" y="996"/>
                  </a:lnTo>
                  <a:lnTo>
                    <a:pt x="1632" y="1001"/>
                  </a:lnTo>
                  <a:lnTo>
                    <a:pt x="1631" y="1006"/>
                  </a:lnTo>
                  <a:lnTo>
                    <a:pt x="1630" y="1006"/>
                  </a:lnTo>
                  <a:lnTo>
                    <a:pt x="1630" y="997"/>
                  </a:lnTo>
                  <a:lnTo>
                    <a:pt x="1621" y="997"/>
                  </a:lnTo>
                  <a:lnTo>
                    <a:pt x="1621" y="1044"/>
                  </a:lnTo>
                  <a:lnTo>
                    <a:pt x="1631" y="1044"/>
                  </a:lnTo>
                  <a:lnTo>
                    <a:pt x="1631" y="1011"/>
                  </a:lnTo>
                  <a:lnTo>
                    <a:pt x="1636" y="1006"/>
                  </a:lnTo>
                  <a:lnTo>
                    <a:pt x="1637" y="1005"/>
                  </a:lnTo>
                  <a:lnTo>
                    <a:pt x="1645" y="1005"/>
                  </a:lnTo>
                  <a:lnTo>
                    <a:pt x="1647" y="1006"/>
                  </a:lnTo>
                  <a:lnTo>
                    <a:pt x="1648" y="1006"/>
                  </a:lnTo>
                  <a:lnTo>
                    <a:pt x="1648" y="1005"/>
                  </a:lnTo>
                  <a:lnTo>
                    <a:pt x="1648" y="999"/>
                  </a:lnTo>
                  <a:lnTo>
                    <a:pt x="1665" y="1044"/>
                  </a:lnTo>
                  <a:lnTo>
                    <a:pt x="1663" y="1052"/>
                  </a:lnTo>
                  <a:lnTo>
                    <a:pt x="1662" y="1054"/>
                  </a:lnTo>
                  <a:lnTo>
                    <a:pt x="1655" y="1054"/>
                  </a:lnTo>
                  <a:lnTo>
                    <a:pt x="1654" y="1054"/>
                  </a:lnTo>
                  <a:lnTo>
                    <a:pt x="1652" y="1054"/>
                  </a:lnTo>
                  <a:lnTo>
                    <a:pt x="1652" y="1062"/>
                  </a:lnTo>
                  <a:lnTo>
                    <a:pt x="1654" y="1063"/>
                  </a:lnTo>
                  <a:lnTo>
                    <a:pt x="1657" y="1063"/>
                  </a:lnTo>
                  <a:lnTo>
                    <a:pt x="1670" y="1063"/>
                  </a:lnTo>
                  <a:lnTo>
                    <a:pt x="1673" y="1055"/>
                  </a:lnTo>
                  <a:lnTo>
                    <a:pt x="1673" y="1054"/>
                  </a:lnTo>
                  <a:lnTo>
                    <a:pt x="1676" y="1047"/>
                  </a:lnTo>
                  <a:lnTo>
                    <a:pt x="1681" y="1032"/>
                  </a:lnTo>
                  <a:lnTo>
                    <a:pt x="1694" y="997"/>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0" name="Rectangle 7049"/>
            <p:cNvSpPr>
              <a:spLocks noChangeArrowheads="1"/>
            </p:cNvSpPr>
            <p:nvPr/>
          </p:nvSpPr>
          <p:spPr bwMode="auto">
            <a:xfrm>
              <a:off x="6130" y="2328"/>
              <a:ext cx="179" cy="141"/>
            </a:xfrm>
            <a:prstGeom prst="rect">
              <a:avLst/>
            </a:prstGeom>
            <a:noFill/>
            <a:ln w="51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61" name="AutoShape 7050"/>
            <p:cNvSpPr>
              <a:spLocks/>
            </p:cNvSpPr>
            <p:nvPr/>
          </p:nvSpPr>
          <p:spPr bwMode="auto">
            <a:xfrm>
              <a:off x="6192" y="2358"/>
              <a:ext cx="60" cy="77"/>
            </a:xfrm>
            <a:custGeom>
              <a:avLst/>
              <a:gdLst>
                <a:gd name="T0" fmla="*/ 13 w 60"/>
                <a:gd name="T1" fmla="*/ 2435 h 77"/>
                <a:gd name="T2" fmla="*/ 0 w 60"/>
                <a:gd name="T3" fmla="*/ 2435 h 77"/>
                <a:gd name="T4" fmla="*/ 0 w 60"/>
                <a:gd name="T5" fmla="*/ 2359 h 77"/>
                <a:gd name="T6" fmla="*/ 55 w 60"/>
                <a:gd name="T7" fmla="*/ 2359 h 77"/>
                <a:gd name="T8" fmla="*/ 59 w 60"/>
                <a:gd name="T9" fmla="*/ 2370 h 77"/>
                <a:gd name="T10" fmla="*/ 13 w 60"/>
                <a:gd name="T11" fmla="*/ 2370 h 77"/>
                <a:gd name="T12" fmla="*/ 13 w 60"/>
                <a:gd name="T13" fmla="*/ 2395 h 77"/>
                <a:gd name="T14" fmla="*/ 59 w 60"/>
                <a:gd name="T15" fmla="*/ 2395 h 77"/>
                <a:gd name="T16" fmla="*/ 56 w 60"/>
                <a:gd name="T17" fmla="*/ 2406 h 77"/>
                <a:gd name="T18" fmla="*/ 13 w 60"/>
                <a:gd name="T19" fmla="*/ 2406 h 77"/>
                <a:gd name="T20" fmla="*/ 13 w 60"/>
                <a:gd name="T21" fmla="*/ 2435 h 77"/>
                <a:gd name="T22" fmla="*/ 59 w 60"/>
                <a:gd name="T23" fmla="*/ 2395 h 77"/>
                <a:gd name="T24" fmla="*/ 39 w 60"/>
                <a:gd name="T25" fmla="*/ 2395 h 77"/>
                <a:gd name="T26" fmla="*/ 46 w 60"/>
                <a:gd name="T27" fmla="*/ 2392 h 77"/>
                <a:gd name="T28" fmla="*/ 46 w 60"/>
                <a:gd name="T29" fmla="*/ 2372 h 77"/>
                <a:gd name="T30" fmla="*/ 40 w 60"/>
                <a:gd name="T31" fmla="*/ 2370 h 77"/>
                <a:gd name="T32" fmla="*/ 59 w 60"/>
                <a:gd name="T33" fmla="*/ 2370 h 77"/>
                <a:gd name="T34" fmla="*/ 59 w 60"/>
                <a:gd name="T35" fmla="*/ 2372 h 77"/>
                <a:gd name="T36" fmla="*/ 60 w 60"/>
                <a:gd name="T37" fmla="*/ 2392 h 77"/>
                <a:gd name="T38" fmla="*/ 59 w 60"/>
                <a:gd name="T39" fmla="*/ 2395 h 77"/>
                <a:gd name="T40" fmla="*/ 55 w 60"/>
                <a:gd name="T41" fmla="*/ 2406 h 77"/>
                <a:gd name="T42" fmla="*/ 34 w 60"/>
                <a:gd name="T43" fmla="*/ 2406 h 77"/>
                <a:gd name="T44" fmla="*/ 56 w 60"/>
                <a:gd name="T45" fmla="*/ 2406 h 77"/>
                <a:gd name="T46" fmla="*/ 55 w 60"/>
                <a:gd name="T47" fmla="*/ 2406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77">
                  <a:moveTo>
                    <a:pt x="13" y="76"/>
                  </a:moveTo>
                  <a:lnTo>
                    <a:pt x="0" y="76"/>
                  </a:lnTo>
                  <a:lnTo>
                    <a:pt x="0" y="0"/>
                  </a:lnTo>
                  <a:lnTo>
                    <a:pt x="55" y="0"/>
                  </a:lnTo>
                  <a:lnTo>
                    <a:pt x="59" y="11"/>
                  </a:lnTo>
                  <a:lnTo>
                    <a:pt x="13" y="11"/>
                  </a:lnTo>
                  <a:lnTo>
                    <a:pt x="13" y="36"/>
                  </a:lnTo>
                  <a:lnTo>
                    <a:pt x="59" y="36"/>
                  </a:lnTo>
                  <a:lnTo>
                    <a:pt x="56" y="47"/>
                  </a:lnTo>
                  <a:lnTo>
                    <a:pt x="13" y="47"/>
                  </a:lnTo>
                  <a:lnTo>
                    <a:pt x="13" y="76"/>
                  </a:lnTo>
                  <a:close/>
                  <a:moveTo>
                    <a:pt x="59" y="36"/>
                  </a:moveTo>
                  <a:lnTo>
                    <a:pt x="39" y="36"/>
                  </a:lnTo>
                  <a:lnTo>
                    <a:pt x="46" y="33"/>
                  </a:lnTo>
                  <a:lnTo>
                    <a:pt x="46" y="13"/>
                  </a:lnTo>
                  <a:lnTo>
                    <a:pt x="40" y="11"/>
                  </a:lnTo>
                  <a:lnTo>
                    <a:pt x="59" y="11"/>
                  </a:lnTo>
                  <a:lnTo>
                    <a:pt x="59" y="13"/>
                  </a:lnTo>
                  <a:lnTo>
                    <a:pt x="60" y="33"/>
                  </a:lnTo>
                  <a:lnTo>
                    <a:pt x="59" y="36"/>
                  </a:lnTo>
                  <a:close/>
                  <a:moveTo>
                    <a:pt x="55" y="47"/>
                  </a:moveTo>
                  <a:lnTo>
                    <a:pt x="34" y="47"/>
                  </a:lnTo>
                  <a:lnTo>
                    <a:pt x="56" y="47"/>
                  </a:lnTo>
                  <a:lnTo>
                    <a:pt x="55"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2" name="Rectangle 7051"/>
            <p:cNvSpPr>
              <a:spLocks noChangeArrowheads="1"/>
            </p:cNvSpPr>
            <p:nvPr/>
          </p:nvSpPr>
          <p:spPr bwMode="auto">
            <a:xfrm>
              <a:off x="6130" y="2468"/>
              <a:ext cx="179" cy="14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63" name="Rectangle 7052"/>
            <p:cNvSpPr>
              <a:spLocks noChangeArrowheads="1"/>
            </p:cNvSpPr>
            <p:nvPr/>
          </p:nvSpPr>
          <p:spPr bwMode="auto">
            <a:xfrm>
              <a:off x="6130" y="2468"/>
              <a:ext cx="179" cy="141"/>
            </a:xfrm>
            <a:prstGeom prst="rect">
              <a:avLst/>
            </a:prstGeom>
            <a:noFill/>
            <a:ln w="51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64" name="AutoShape 7053"/>
            <p:cNvSpPr>
              <a:spLocks/>
            </p:cNvSpPr>
            <p:nvPr/>
          </p:nvSpPr>
          <p:spPr bwMode="auto">
            <a:xfrm>
              <a:off x="6188" y="2497"/>
              <a:ext cx="63" cy="80"/>
            </a:xfrm>
            <a:custGeom>
              <a:avLst/>
              <a:gdLst>
                <a:gd name="T0" fmla="*/ 62 w 63"/>
                <a:gd name="T1" fmla="*/ 2566 h 80"/>
                <a:gd name="T2" fmla="*/ 44 w 63"/>
                <a:gd name="T3" fmla="*/ 2566 h 80"/>
                <a:gd name="T4" fmla="*/ 48 w 63"/>
                <a:gd name="T5" fmla="*/ 2561 h 80"/>
                <a:gd name="T6" fmla="*/ 48 w 63"/>
                <a:gd name="T7" fmla="*/ 2549 h 80"/>
                <a:gd name="T8" fmla="*/ 45 w 63"/>
                <a:gd name="T9" fmla="*/ 2547 h 80"/>
                <a:gd name="T10" fmla="*/ 37 w 63"/>
                <a:gd name="T11" fmla="*/ 2543 h 80"/>
                <a:gd name="T12" fmla="*/ 30 w 63"/>
                <a:gd name="T13" fmla="*/ 2542 h 80"/>
                <a:gd name="T14" fmla="*/ 6 w 63"/>
                <a:gd name="T15" fmla="*/ 2536 h 80"/>
                <a:gd name="T16" fmla="*/ 2 w 63"/>
                <a:gd name="T17" fmla="*/ 2528 h 80"/>
                <a:gd name="T18" fmla="*/ 2 w 63"/>
                <a:gd name="T19" fmla="*/ 2505 h 80"/>
                <a:gd name="T20" fmla="*/ 17 w 63"/>
                <a:gd name="T21" fmla="*/ 2497 h 80"/>
                <a:gd name="T22" fmla="*/ 46 w 63"/>
                <a:gd name="T23" fmla="*/ 2497 h 80"/>
                <a:gd name="T24" fmla="*/ 60 w 63"/>
                <a:gd name="T25" fmla="*/ 2506 h 80"/>
                <a:gd name="T26" fmla="*/ 60 w 63"/>
                <a:gd name="T27" fmla="*/ 2508 h 80"/>
                <a:gd name="T28" fmla="*/ 24 w 63"/>
                <a:gd name="T29" fmla="*/ 2508 h 80"/>
                <a:gd name="T30" fmla="*/ 16 w 63"/>
                <a:gd name="T31" fmla="*/ 2511 h 80"/>
                <a:gd name="T32" fmla="*/ 16 w 63"/>
                <a:gd name="T33" fmla="*/ 2524 h 80"/>
                <a:gd name="T34" fmla="*/ 19 w 63"/>
                <a:gd name="T35" fmla="*/ 2527 h 80"/>
                <a:gd name="T36" fmla="*/ 26 w 63"/>
                <a:gd name="T37" fmla="*/ 2528 h 80"/>
                <a:gd name="T38" fmla="*/ 43 w 63"/>
                <a:gd name="T39" fmla="*/ 2533 h 80"/>
                <a:gd name="T40" fmla="*/ 57 w 63"/>
                <a:gd name="T41" fmla="*/ 2537 h 80"/>
                <a:gd name="T42" fmla="*/ 62 w 63"/>
                <a:gd name="T43" fmla="*/ 2545 h 80"/>
                <a:gd name="T44" fmla="*/ 62 w 63"/>
                <a:gd name="T45" fmla="*/ 2566 h 80"/>
                <a:gd name="T46" fmla="*/ 60 w 63"/>
                <a:gd name="T47" fmla="*/ 2522 h 80"/>
                <a:gd name="T48" fmla="*/ 46 w 63"/>
                <a:gd name="T49" fmla="*/ 2522 h 80"/>
                <a:gd name="T50" fmla="*/ 46 w 63"/>
                <a:gd name="T51" fmla="*/ 2512 h 80"/>
                <a:gd name="T52" fmla="*/ 39 w 63"/>
                <a:gd name="T53" fmla="*/ 2508 h 80"/>
                <a:gd name="T54" fmla="*/ 60 w 63"/>
                <a:gd name="T55" fmla="*/ 2508 h 80"/>
                <a:gd name="T56" fmla="*/ 60 w 63"/>
                <a:gd name="T57" fmla="*/ 2522 h 80"/>
                <a:gd name="T58" fmla="*/ 47 w 63"/>
                <a:gd name="T59" fmla="*/ 2577 h 80"/>
                <a:gd name="T60" fmla="*/ 31 w 63"/>
                <a:gd name="T61" fmla="*/ 2577 h 80"/>
                <a:gd name="T62" fmla="*/ 19 w 63"/>
                <a:gd name="T63" fmla="*/ 2576 h 80"/>
                <a:gd name="T64" fmla="*/ 9 w 63"/>
                <a:gd name="T65" fmla="*/ 2571 h 80"/>
                <a:gd name="T66" fmla="*/ 2 w 63"/>
                <a:gd name="T67" fmla="*/ 2562 h 80"/>
                <a:gd name="T68" fmla="*/ 0 w 63"/>
                <a:gd name="T69" fmla="*/ 2550 h 80"/>
                <a:gd name="T70" fmla="*/ 13 w 63"/>
                <a:gd name="T71" fmla="*/ 2550 h 80"/>
                <a:gd name="T72" fmla="*/ 13 w 63"/>
                <a:gd name="T73" fmla="*/ 2562 h 80"/>
                <a:gd name="T74" fmla="*/ 22 w 63"/>
                <a:gd name="T75" fmla="*/ 2566 h 80"/>
                <a:gd name="T76" fmla="*/ 62 w 63"/>
                <a:gd name="T77" fmla="*/ 2566 h 80"/>
                <a:gd name="T78" fmla="*/ 62 w 63"/>
                <a:gd name="T79" fmla="*/ 2570 h 80"/>
                <a:gd name="T80" fmla="*/ 47 w 63"/>
                <a:gd name="T81" fmla="*/ 2577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3" h="80">
                  <a:moveTo>
                    <a:pt x="62" y="69"/>
                  </a:moveTo>
                  <a:lnTo>
                    <a:pt x="44" y="69"/>
                  </a:lnTo>
                  <a:lnTo>
                    <a:pt x="48" y="64"/>
                  </a:lnTo>
                  <a:lnTo>
                    <a:pt x="48" y="52"/>
                  </a:lnTo>
                  <a:lnTo>
                    <a:pt x="45" y="50"/>
                  </a:lnTo>
                  <a:lnTo>
                    <a:pt x="37" y="46"/>
                  </a:lnTo>
                  <a:lnTo>
                    <a:pt x="30" y="45"/>
                  </a:lnTo>
                  <a:lnTo>
                    <a:pt x="6" y="39"/>
                  </a:lnTo>
                  <a:lnTo>
                    <a:pt x="2" y="31"/>
                  </a:lnTo>
                  <a:lnTo>
                    <a:pt x="2" y="8"/>
                  </a:lnTo>
                  <a:lnTo>
                    <a:pt x="17" y="0"/>
                  </a:lnTo>
                  <a:lnTo>
                    <a:pt x="46" y="0"/>
                  </a:lnTo>
                  <a:lnTo>
                    <a:pt x="60" y="9"/>
                  </a:lnTo>
                  <a:lnTo>
                    <a:pt x="60" y="11"/>
                  </a:lnTo>
                  <a:lnTo>
                    <a:pt x="24" y="11"/>
                  </a:lnTo>
                  <a:lnTo>
                    <a:pt x="16" y="14"/>
                  </a:lnTo>
                  <a:lnTo>
                    <a:pt x="16" y="27"/>
                  </a:lnTo>
                  <a:lnTo>
                    <a:pt x="19" y="30"/>
                  </a:lnTo>
                  <a:lnTo>
                    <a:pt x="26" y="31"/>
                  </a:lnTo>
                  <a:lnTo>
                    <a:pt x="43" y="36"/>
                  </a:lnTo>
                  <a:lnTo>
                    <a:pt x="57" y="40"/>
                  </a:lnTo>
                  <a:lnTo>
                    <a:pt x="62" y="48"/>
                  </a:lnTo>
                  <a:lnTo>
                    <a:pt x="62" y="69"/>
                  </a:lnTo>
                  <a:close/>
                  <a:moveTo>
                    <a:pt x="60" y="25"/>
                  </a:moveTo>
                  <a:lnTo>
                    <a:pt x="46" y="25"/>
                  </a:lnTo>
                  <a:lnTo>
                    <a:pt x="46" y="15"/>
                  </a:lnTo>
                  <a:lnTo>
                    <a:pt x="39" y="11"/>
                  </a:lnTo>
                  <a:lnTo>
                    <a:pt x="60" y="11"/>
                  </a:lnTo>
                  <a:lnTo>
                    <a:pt x="60" y="25"/>
                  </a:lnTo>
                  <a:close/>
                  <a:moveTo>
                    <a:pt x="47" y="80"/>
                  </a:moveTo>
                  <a:lnTo>
                    <a:pt x="31" y="80"/>
                  </a:lnTo>
                  <a:lnTo>
                    <a:pt x="19" y="79"/>
                  </a:lnTo>
                  <a:lnTo>
                    <a:pt x="9" y="74"/>
                  </a:lnTo>
                  <a:lnTo>
                    <a:pt x="2" y="65"/>
                  </a:lnTo>
                  <a:lnTo>
                    <a:pt x="0" y="53"/>
                  </a:lnTo>
                  <a:lnTo>
                    <a:pt x="13" y="53"/>
                  </a:lnTo>
                  <a:lnTo>
                    <a:pt x="13" y="65"/>
                  </a:lnTo>
                  <a:lnTo>
                    <a:pt x="22" y="69"/>
                  </a:lnTo>
                  <a:lnTo>
                    <a:pt x="62" y="69"/>
                  </a:lnTo>
                  <a:lnTo>
                    <a:pt x="62" y="73"/>
                  </a:lnTo>
                  <a:lnTo>
                    <a:pt x="47" y="8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5" name="Rectangle 7054"/>
            <p:cNvSpPr>
              <a:spLocks noChangeArrowheads="1"/>
            </p:cNvSpPr>
            <p:nvPr/>
          </p:nvSpPr>
          <p:spPr bwMode="auto">
            <a:xfrm>
              <a:off x="6189" y="2609"/>
              <a:ext cx="61" cy="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66" name="Rectangle 7055"/>
            <p:cNvSpPr>
              <a:spLocks noChangeArrowheads="1"/>
            </p:cNvSpPr>
            <p:nvPr/>
          </p:nvSpPr>
          <p:spPr bwMode="auto">
            <a:xfrm>
              <a:off x="6189" y="2609"/>
              <a:ext cx="61" cy="18"/>
            </a:xfrm>
            <a:prstGeom prst="rect">
              <a:avLst/>
            </a:prstGeom>
            <a:noFill/>
            <a:ln w="5137">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67" name="Rectangle 7056"/>
            <p:cNvSpPr>
              <a:spLocks noChangeArrowheads="1"/>
            </p:cNvSpPr>
            <p:nvPr/>
          </p:nvSpPr>
          <p:spPr bwMode="auto">
            <a:xfrm>
              <a:off x="6182" y="2624"/>
              <a:ext cx="74" cy="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68" name="Rectangle 7057"/>
            <p:cNvSpPr>
              <a:spLocks noChangeArrowheads="1"/>
            </p:cNvSpPr>
            <p:nvPr/>
          </p:nvSpPr>
          <p:spPr bwMode="auto">
            <a:xfrm>
              <a:off x="6182" y="2624"/>
              <a:ext cx="74" cy="14"/>
            </a:xfrm>
            <a:prstGeom prst="rect">
              <a:avLst/>
            </a:prstGeom>
            <a:noFill/>
            <a:ln w="5137">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69" name="Freeform 7058"/>
            <p:cNvSpPr>
              <a:spLocks/>
            </p:cNvSpPr>
            <p:nvPr/>
          </p:nvSpPr>
          <p:spPr bwMode="auto">
            <a:xfrm>
              <a:off x="6898" y="4095"/>
              <a:ext cx="68" cy="43"/>
            </a:xfrm>
            <a:custGeom>
              <a:avLst/>
              <a:gdLst>
                <a:gd name="T0" fmla="*/ 39 w 68"/>
                <a:gd name="T1" fmla="*/ 4138 h 43"/>
                <a:gd name="T2" fmla="*/ 39 w 68"/>
                <a:gd name="T3" fmla="*/ 4127 h 43"/>
                <a:gd name="T4" fmla="*/ 0 w 68"/>
                <a:gd name="T5" fmla="*/ 4127 h 43"/>
                <a:gd name="T6" fmla="*/ 0 w 68"/>
                <a:gd name="T7" fmla="*/ 4107 h 43"/>
                <a:gd name="T8" fmla="*/ 39 w 68"/>
                <a:gd name="T9" fmla="*/ 4107 h 43"/>
                <a:gd name="T10" fmla="*/ 39 w 68"/>
                <a:gd name="T11" fmla="*/ 4096 h 43"/>
                <a:gd name="T12" fmla="*/ 67 w 68"/>
                <a:gd name="T13" fmla="*/ 4117 h 43"/>
                <a:gd name="T14" fmla="*/ 39 w 68"/>
                <a:gd name="T15" fmla="*/ 413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43">
                  <a:moveTo>
                    <a:pt x="39" y="42"/>
                  </a:moveTo>
                  <a:lnTo>
                    <a:pt x="39" y="31"/>
                  </a:lnTo>
                  <a:lnTo>
                    <a:pt x="0" y="31"/>
                  </a:lnTo>
                  <a:lnTo>
                    <a:pt x="0" y="11"/>
                  </a:lnTo>
                  <a:lnTo>
                    <a:pt x="39" y="11"/>
                  </a:lnTo>
                  <a:lnTo>
                    <a:pt x="39" y="0"/>
                  </a:lnTo>
                  <a:lnTo>
                    <a:pt x="67" y="21"/>
                  </a:lnTo>
                  <a:lnTo>
                    <a:pt x="39" y="42"/>
                  </a:lnTo>
                  <a:close/>
                </a:path>
              </a:pathLst>
            </a:custGeom>
            <a:solidFill>
              <a:srgbClr val="0095D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0" name="Picture 7059"/>
            <p:cNvPicPr>
              <a:picLocks noChangeAspect="1" noChangeArrowheads="1"/>
            </p:cNvPicPr>
            <p:nvPr/>
          </p:nvPicPr>
          <p:blipFill>
            <a:blip r:embed="rId92" cstate="print"/>
            <a:srcRect/>
            <a:stretch>
              <a:fillRect/>
            </a:stretch>
          </p:blipFill>
          <p:spPr bwMode="auto">
            <a:xfrm>
              <a:off x="6107" y="2549"/>
              <a:ext cx="225" cy="42"/>
            </a:xfrm>
            <a:prstGeom prst="rect">
              <a:avLst/>
            </a:prstGeom>
            <a:noFill/>
          </p:spPr>
        </p:pic>
        <p:sp>
          <p:nvSpPr>
            <p:cNvPr id="271" name="Rectangle 7060"/>
            <p:cNvSpPr>
              <a:spLocks noChangeArrowheads="1"/>
            </p:cNvSpPr>
            <p:nvPr/>
          </p:nvSpPr>
          <p:spPr bwMode="auto">
            <a:xfrm>
              <a:off x="6107" y="2549"/>
              <a:ext cx="225" cy="42"/>
            </a:xfrm>
            <a:prstGeom prst="rect">
              <a:avLst/>
            </a:prstGeom>
            <a:noFill/>
            <a:ln w="770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2" name="Picture 7061"/>
            <p:cNvPicPr>
              <a:picLocks noChangeAspect="1" noChangeArrowheads="1"/>
            </p:cNvPicPr>
            <p:nvPr/>
          </p:nvPicPr>
          <p:blipFill>
            <a:blip r:embed="rId93" cstate="print"/>
            <a:srcRect/>
            <a:stretch>
              <a:fillRect/>
            </a:stretch>
          </p:blipFill>
          <p:spPr bwMode="auto">
            <a:xfrm>
              <a:off x="6107" y="2417"/>
              <a:ext cx="225" cy="42"/>
            </a:xfrm>
            <a:prstGeom prst="rect">
              <a:avLst/>
            </a:prstGeom>
            <a:noFill/>
          </p:spPr>
        </p:pic>
        <p:sp>
          <p:nvSpPr>
            <p:cNvPr id="273" name="Rectangle 7062"/>
            <p:cNvSpPr>
              <a:spLocks noChangeArrowheads="1"/>
            </p:cNvSpPr>
            <p:nvPr/>
          </p:nvSpPr>
          <p:spPr bwMode="auto">
            <a:xfrm>
              <a:off x="6107" y="2417"/>
              <a:ext cx="225" cy="42"/>
            </a:xfrm>
            <a:prstGeom prst="rect">
              <a:avLst/>
            </a:prstGeom>
            <a:noFill/>
            <a:ln w="770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4" name="Picture 7063"/>
            <p:cNvPicPr>
              <a:picLocks noChangeAspect="1" noChangeArrowheads="1"/>
            </p:cNvPicPr>
            <p:nvPr/>
          </p:nvPicPr>
          <p:blipFill>
            <a:blip r:embed="rId94" cstate="print"/>
            <a:srcRect/>
            <a:stretch>
              <a:fillRect/>
            </a:stretch>
          </p:blipFill>
          <p:spPr bwMode="auto">
            <a:xfrm>
              <a:off x="6108" y="2481"/>
              <a:ext cx="225" cy="42"/>
            </a:xfrm>
            <a:prstGeom prst="rect">
              <a:avLst/>
            </a:prstGeom>
            <a:noFill/>
          </p:spPr>
        </p:pic>
        <p:sp>
          <p:nvSpPr>
            <p:cNvPr id="275" name="Rectangle 7064"/>
            <p:cNvSpPr>
              <a:spLocks noChangeArrowheads="1"/>
            </p:cNvSpPr>
            <p:nvPr/>
          </p:nvSpPr>
          <p:spPr bwMode="auto">
            <a:xfrm>
              <a:off x="6108" y="2481"/>
              <a:ext cx="225" cy="42"/>
            </a:xfrm>
            <a:prstGeom prst="rect">
              <a:avLst/>
            </a:prstGeom>
            <a:noFill/>
            <a:ln w="770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6" name="Picture 7065"/>
            <p:cNvPicPr>
              <a:picLocks noChangeAspect="1" noChangeArrowheads="1"/>
            </p:cNvPicPr>
            <p:nvPr/>
          </p:nvPicPr>
          <p:blipFill>
            <a:blip r:embed="rId95" cstate="print"/>
            <a:srcRect/>
            <a:stretch>
              <a:fillRect/>
            </a:stretch>
          </p:blipFill>
          <p:spPr bwMode="auto">
            <a:xfrm>
              <a:off x="6108" y="2340"/>
              <a:ext cx="225" cy="42"/>
            </a:xfrm>
            <a:prstGeom prst="rect">
              <a:avLst/>
            </a:prstGeom>
            <a:noFill/>
          </p:spPr>
        </p:pic>
        <p:sp>
          <p:nvSpPr>
            <p:cNvPr id="277" name="Rectangle 7066"/>
            <p:cNvSpPr>
              <a:spLocks noChangeArrowheads="1"/>
            </p:cNvSpPr>
            <p:nvPr/>
          </p:nvSpPr>
          <p:spPr bwMode="auto">
            <a:xfrm>
              <a:off x="6108" y="2340"/>
              <a:ext cx="225" cy="42"/>
            </a:xfrm>
            <a:prstGeom prst="rect">
              <a:avLst/>
            </a:prstGeom>
            <a:noFill/>
            <a:ln w="770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78" name="Freeform 7067"/>
            <p:cNvSpPr>
              <a:spLocks/>
            </p:cNvSpPr>
            <p:nvPr/>
          </p:nvSpPr>
          <p:spPr bwMode="auto">
            <a:xfrm>
              <a:off x="6052" y="2151"/>
              <a:ext cx="271" cy="181"/>
            </a:xfrm>
            <a:custGeom>
              <a:avLst/>
              <a:gdLst>
                <a:gd name="T0" fmla="*/ 256 w 271"/>
                <a:gd name="T1" fmla="*/ 2332 h 181"/>
                <a:gd name="T2" fmla="*/ 207 w 271"/>
                <a:gd name="T3" fmla="*/ 2313 h 181"/>
                <a:gd name="T4" fmla="*/ 0 w 271"/>
                <a:gd name="T5" fmla="*/ 2176 h 181"/>
                <a:gd name="T6" fmla="*/ 15 w 271"/>
                <a:gd name="T7" fmla="*/ 2152 h 181"/>
                <a:gd name="T8" fmla="*/ 271 w 271"/>
                <a:gd name="T9" fmla="*/ 2307 h 181"/>
                <a:gd name="T10" fmla="*/ 256 w 271"/>
                <a:gd name="T11" fmla="*/ 2332 h 1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1" h="181">
                  <a:moveTo>
                    <a:pt x="256" y="180"/>
                  </a:moveTo>
                  <a:lnTo>
                    <a:pt x="207" y="161"/>
                  </a:lnTo>
                  <a:lnTo>
                    <a:pt x="0" y="24"/>
                  </a:lnTo>
                  <a:lnTo>
                    <a:pt x="15" y="0"/>
                  </a:lnTo>
                  <a:lnTo>
                    <a:pt x="271" y="155"/>
                  </a:lnTo>
                  <a:lnTo>
                    <a:pt x="256" y="1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9" name="Freeform 7068"/>
            <p:cNvSpPr>
              <a:spLocks/>
            </p:cNvSpPr>
            <p:nvPr/>
          </p:nvSpPr>
          <p:spPr bwMode="auto">
            <a:xfrm>
              <a:off x="6052" y="2151"/>
              <a:ext cx="271" cy="181"/>
            </a:xfrm>
            <a:custGeom>
              <a:avLst/>
              <a:gdLst>
                <a:gd name="T0" fmla="*/ 256 w 271"/>
                <a:gd name="T1" fmla="*/ 2332 h 181"/>
                <a:gd name="T2" fmla="*/ 207 w 271"/>
                <a:gd name="T3" fmla="*/ 2313 h 181"/>
                <a:gd name="T4" fmla="*/ 0 w 271"/>
                <a:gd name="T5" fmla="*/ 2176 h 181"/>
                <a:gd name="T6" fmla="*/ 15 w 271"/>
                <a:gd name="T7" fmla="*/ 2152 h 181"/>
                <a:gd name="T8" fmla="*/ 271 w 271"/>
                <a:gd name="T9" fmla="*/ 2307 h 181"/>
                <a:gd name="T10" fmla="*/ 256 w 271"/>
                <a:gd name="T11" fmla="*/ 2332 h 1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1" h="181">
                  <a:moveTo>
                    <a:pt x="256" y="180"/>
                  </a:moveTo>
                  <a:lnTo>
                    <a:pt x="207" y="161"/>
                  </a:lnTo>
                  <a:lnTo>
                    <a:pt x="0" y="24"/>
                  </a:lnTo>
                  <a:lnTo>
                    <a:pt x="15" y="0"/>
                  </a:lnTo>
                  <a:lnTo>
                    <a:pt x="271" y="155"/>
                  </a:lnTo>
                  <a:lnTo>
                    <a:pt x="256" y="180"/>
                  </a:lnTo>
                  <a:close/>
                </a:path>
              </a:pathLst>
            </a:custGeom>
            <a:noFill/>
            <a:ln w="77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0" name="Freeform 7069"/>
            <p:cNvSpPr>
              <a:spLocks/>
            </p:cNvSpPr>
            <p:nvPr/>
          </p:nvSpPr>
          <p:spPr bwMode="auto">
            <a:xfrm>
              <a:off x="6207" y="2278"/>
              <a:ext cx="31" cy="51"/>
            </a:xfrm>
            <a:custGeom>
              <a:avLst/>
              <a:gdLst>
                <a:gd name="T0" fmla="*/ 30 w 31"/>
                <a:gd name="T1" fmla="*/ 2329 h 51"/>
                <a:gd name="T2" fmla="*/ 0 w 31"/>
                <a:gd name="T3" fmla="*/ 2329 h 51"/>
                <a:gd name="T4" fmla="*/ 0 w 31"/>
                <a:gd name="T5" fmla="*/ 2279 h 51"/>
                <a:gd name="T6" fmla="*/ 30 w 31"/>
                <a:gd name="T7" fmla="*/ 2299 h 51"/>
                <a:gd name="T8" fmla="*/ 30 w 31"/>
                <a:gd name="T9" fmla="*/ 2329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51">
                  <a:moveTo>
                    <a:pt x="30" y="50"/>
                  </a:moveTo>
                  <a:lnTo>
                    <a:pt x="0" y="50"/>
                  </a:lnTo>
                  <a:lnTo>
                    <a:pt x="0" y="0"/>
                  </a:lnTo>
                  <a:lnTo>
                    <a:pt x="30" y="20"/>
                  </a:lnTo>
                  <a:lnTo>
                    <a:pt x="30" y="5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1" name="Freeform 7070"/>
            <p:cNvSpPr>
              <a:spLocks/>
            </p:cNvSpPr>
            <p:nvPr/>
          </p:nvSpPr>
          <p:spPr bwMode="auto">
            <a:xfrm>
              <a:off x="6207" y="2278"/>
              <a:ext cx="31" cy="51"/>
            </a:xfrm>
            <a:custGeom>
              <a:avLst/>
              <a:gdLst>
                <a:gd name="T0" fmla="*/ 0 w 31"/>
                <a:gd name="T1" fmla="*/ 2329 h 51"/>
                <a:gd name="T2" fmla="*/ 30 w 31"/>
                <a:gd name="T3" fmla="*/ 2329 h 51"/>
                <a:gd name="T4" fmla="*/ 30 w 31"/>
                <a:gd name="T5" fmla="*/ 2299 h 51"/>
                <a:gd name="T6" fmla="*/ 0 w 31"/>
                <a:gd name="T7" fmla="*/ 2279 h 51"/>
                <a:gd name="T8" fmla="*/ 0 w 31"/>
                <a:gd name="T9" fmla="*/ 2329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51">
                  <a:moveTo>
                    <a:pt x="0" y="50"/>
                  </a:moveTo>
                  <a:lnTo>
                    <a:pt x="30" y="50"/>
                  </a:lnTo>
                  <a:lnTo>
                    <a:pt x="30" y="20"/>
                  </a:lnTo>
                  <a:lnTo>
                    <a:pt x="0" y="0"/>
                  </a:lnTo>
                  <a:lnTo>
                    <a:pt x="0" y="50"/>
                  </a:lnTo>
                  <a:close/>
                </a:path>
              </a:pathLst>
            </a:custGeom>
            <a:noFill/>
            <a:ln w="769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2" name="Picture 7071"/>
            <p:cNvPicPr>
              <a:picLocks noChangeAspect="1" noChangeArrowheads="1"/>
            </p:cNvPicPr>
            <p:nvPr/>
          </p:nvPicPr>
          <p:blipFill>
            <a:blip r:embed="rId96" cstate="print"/>
            <a:srcRect/>
            <a:stretch>
              <a:fillRect/>
            </a:stretch>
          </p:blipFill>
          <p:spPr bwMode="auto">
            <a:xfrm>
              <a:off x="6052" y="2151"/>
              <a:ext cx="271" cy="181"/>
            </a:xfrm>
            <a:prstGeom prst="rect">
              <a:avLst/>
            </a:prstGeom>
            <a:noFill/>
          </p:spPr>
        </p:pic>
        <p:sp>
          <p:nvSpPr>
            <p:cNvPr id="283" name="Freeform 7072"/>
            <p:cNvSpPr>
              <a:spLocks/>
            </p:cNvSpPr>
            <p:nvPr/>
          </p:nvSpPr>
          <p:spPr bwMode="auto">
            <a:xfrm>
              <a:off x="6052" y="2151"/>
              <a:ext cx="271" cy="181"/>
            </a:xfrm>
            <a:custGeom>
              <a:avLst/>
              <a:gdLst>
                <a:gd name="T0" fmla="*/ 256 w 271"/>
                <a:gd name="T1" fmla="*/ 2332 h 181"/>
                <a:gd name="T2" fmla="*/ 207 w 271"/>
                <a:gd name="T3" fmla="*/ 2313 h 181"/>
                <a:gd name="T4" fmla="*/ 0 w 271"/>
                <a:gd name="T5" fmla="*/ 2176 h 181"/>
                <a:gd name="T6" fmla="*/ 15 w 271"/>
                <a:gd name="T7" fmla="*/ 2152 h 181"/>
                <a:gd name="T8" fmla="*/ 271 w 271"/>
                <a:gd name="T9" fmla="*/ 2307 h 181"/>
                <a:gd name="T10" fmla="*/ 256 w 271"/>
                <a:gd name="T11" fmla="*/ 2332 h 1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1" h="181">
                  <a:moveTo>
                    <a:pt x="256" y="180"/>
                  </a:moveTo>
                  <a:lnTo>
                    <a:pt x="207" y="161"/>
                  </a:lnTo>
                  <a:lnTo>
                    <a:pt x="0" y="24"/>
                  </a:lnTo>
                  <a:lnTo>
                    <a:pt x="15" y="0"/>
                  </a:lnTo>
                  <a:lnTo>
                    <a:pt x="271" y="155"/>
                  </a:lnTo>
                  <a:lnTo>
                    <a:pt x="256" y="180"/>
                  </a:lnTo>
                  <a:close/>
                </a:path>
              </a:pathLst>
            </a:custGeom>
            <a:noFill/>
            <a:ln w="77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4" name="Freeform 7073"/>
            <p:cNvSpPr>
              <a:spLocks/>
            </p:cNvSpPr>
            <p:nvPr/>
          </p:nvSpPr>
          <p:spPr bwMode="auto">
            <a:xfrm>
              <a:off x="6249" y="2308"/>
              <a:ext cx="59" cy="23"/>
            </a:xfrm>
            <a:custGeom>
              <a:avLst/>
              <a:gdLst>
                <a:gd name="T0" fmla="*/ 59 w 59"/>
                <a:gd name="T1" fmla="*/ 2331 h 23"/>
                <a:gd name="T2" fmla="*/ 0 w 59"/>
                <a:gd name="T3" fmla="*/ 2331 h 23"/>
                <a:gd name="T4" fmla="*/ 4 w 59"/>
                <a:gd name="T5" fmla="*/ 2318 h 23"/>
                <a:gd name="T6" fmla="*/ 15 w 59"/>
                <a:gd name="T7" fmla="*/ 2308 h 23"/>
                <a:gd name="T8" fmla="*/ 43 w 59"/>
                <a:gd name="T9" fmla="*/ 2308 h 23"/>
                <a:gd name="T10" fmla="*/ 55 w 59"/>
                <a:gd name="T11" fmla="*/ 2318 h 23"/>
                <a:gd name="T12" fmla="*/ 59 w 59"/>
                <a:gd name="T13" fmla="*/ 2331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3">
                  <a:moveTo>
                    <a:pt x="59" y="23"/>
                  </a:moveTo>
                  <a:lnTo>
                    <a:pt x="0" y="23"/>
                  </a:lnTo>
                  <a:lnTo>
                    <a:pt x="4" y="10"/>
                  </a:lnTo>
                  <a:lnTo>
                    <a:pt x="15" y="0"/>
                  </a:lnTo>
                  <a:lnTo>
                    <a:pt x="43" y="0"/>
                  </a:lnTo>
                  <a:lnTo>
                    <a:pt x="55" y="10"/>
                  </a:lnTo>
                  <a:lnTo>
                    <a:pt x="59" y="2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5" name="Freeform 7074"/>
            <p:cNvSpPr>
              <a:spLocks/>
            </p:cNvSpPr>
            <p:nvPr/>
          </p:nvSpPr>
          <p:spPr bwMode="auto">
            <a:xfrm>
              <a:off x="6249" y="2308"/>
              <a:ext cx="59" cy="23"/>
            </a:xfrm>
            <a:custGeom>
              <a:avLst/>
              <a:gdLst>
                <a:gd name="T0" fmla="*/ 29 w 59"/>
                <a:gd name="T1" fmla="*/ 2308 h 23"/>
                <a:gd name="T2" fmla="*/ 15 w 59"/>
                <a:gd name="T3" fmla="*/ 2308 h 23"/>
                <a:gd name="T4" fmla="*/ 4 w 59"/>
                <a:gd name="T5" fmla="*/ 2318 h 23"/>
                <a:gd name="T6" fmla="*/ 0 w 59"/>
                <a:gd name="T7" fmla="*/ 2331 h 23"/>
                <a:gd name="T8" fmla="*/ 59 w 59"/>
                <a:gd name="T9" fmla="*/ 2331 h 23"/>
                <a:gd name="T10" fmla="*/ 55 w 59"/>
                <a:gd name="T11" fmla="*/ 2318 h 23"/>
                <a:gd name="T12" fmla="*/ 43 w 59"/>
                <a:gd name="T13" fmla="*/ 2308 h 23"/>
                <a:gd name="T14" fmla="*/ 29 w 59"/>
                <a:gd name="T15" fmla="*/ 2308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23">
                  <a:moveTo>
                    <a:pt x="29" y="0"/>
                  </a:moveTo>
                  <a:lnTo>
                    <a:pt x="15" y="0"/>
                  </a:lnTo>
                  <a:lnTo>
                    <a:pt x="4" y="10"/>
                  </a:lnTo>
                  <a:lnTo>
                    <a:pt x="0" y="23"/>
                  </a:lnTo>
                  <a:lnTo>
                    <a:pt x="59" y="23"/>
                  </a:lnTo>
                  <a:lnTo>
                    <a:pt x="55" y="10"/>
                  </a:lnTo>
                  <a:lnTo>
                    <a:pt x="43" y="0"/>
                  </a:lnTo>
                  <a:lnTo>
                    <a:pt x="29" y="0"/>
                  </a:lnTo>
                  <a:close/>
                </a:path>
              </a:pathLst>
            </a:custGeom>
            <a:noFill/>
            <a:ln w="770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6" name="Picture 7075"/>
            <p:cNvPicPr>
              <a:picLocks noChangeAspect="1" noChangeArrowheads="1"/>
            </p:cNvPicPr>
            <p:nvPr/>
          </p:nvPicPr>
          <p:blipFill>
            <a:blip r:embed="rId97" cstate="print"/>
            <a:srcRect/>
            <a:stretch>
              <a:fillRect/>
            </a:stretch>
          </p:blipFill>
          <p:spPr bwMode="auto">
            <a:xfrm>
              <a:off x="6189" y="2606"/>
              <a:ext cx="60" cy="17"/>
            </a:xfrm>
            <a:prstGeom prst="rect">
              <a:avLst/>
            </a:prstGeom>
            <a:noFill/>
          </p:spPr>
        </p:pic>
        <p:sp>
          <p:nvSpPr>
            <p:cNvPr id="287" name="Rectangle 7076"/>
            <p:cNvSpPr>
              <a:spLocks noChangeArrowheads="1"/>
            </p:cNvSpPr>
            <p:nvPr/>
          </p:nvSpPr>
          <p:spPr bwMode="auto">
            <a:xfrm>
              <a:off x="6189" y="2606"/>
              <a:ext cx="60" cy="17"/>
            </a:xfrm>
            <a:prstGeom prst="rect">
              <a:avLst/>
            </a:prstGeom>
            <a:noFill/>
            <a:ln w="770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8" name="Picture 7077"/>
            <p:cNvPicPr>
              <a:picLocks noChangeAspect="1" noChangeArrowheads="1"/>
            </p:cNvPicPr>
            <p:nvPr/>
          </p:nvPicPr>
          <p:blipFill>
            <a:blip r:embed="rId98" cstate="print"/>
            <a:srcRect/>
            <a:stretch>
              <a:fillRect/>
            </a:stretch>
          </p:blipFill>
          <p:spPr bwMode="auto">
            <a:xfrm>
              <a:off x="6131" y="2329"/>
              <a:ext cx="177" cy="139"/>
            </a:xfrm>
            <a:prstGeom prst="rect">
              <a:avLst/>
            </a:prstGeom>
            <a:noFill/>
          </p:spPr>
        </p:pic>
        <p:sp>
          <p:nvSpPr>
            <p:cNvPr id="289" name="Rectangle 7078"/>
            <p:cNvSpPr>
              <a:spLocks noChangeArrowheads="1"/>
            </p:cNvSpPr>
            <p:nvPr/>
          </p:nvSpPr>
          <p:spPr bwMode="auto">
            <a:xfrm>
              <a:off x="6131" y="2329"/>
              <a:ext cx="177" cy="139"/>
            </a:xfrm>
            <a:prstGeom prst="rect">
              <a:avLst/>
            </a:prstGeom>
            <a:noFill/>
            <a:ln w="770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90" name="AutoShape 7079"/>
            <p:cNvSpPr>
              <a:spLocks/>
            </p:cNvSpPr>
            <p:nvPr/>
          </p:nvSpPr>
          <p:spPr bwMode="auto">
            <a:xfrm>
              <a:off x="6193" y="2359"/>
              <a:ext cx="57" cy="76"/>
            </a:xfrm>
            <a:custGeom>
              <a:avLst/>
              <a:gdLst>
                <a:gd name="T0" fmla="*/ 10 w 57"/>
                <a:gd name="T1" fmla="*/ 2435 h 76"/>
                <a:gd name="T2" fmla="*/ 0 w 57"/>
                <a:gd name="T3" fmla="*/ 2435 h 76"/>
                <a:gd name="T4" fmla="*/ 0 w 57"/>
                <a:gd name="T5" fmla="*/ 2359 h 76"/>
                <a:gd name="T6" fmla="*/ 41 w 57"/>
                <a:gd name="T7" fmla="*/ 2359 h 76"/>
                <a:gd name="T8" fmla="*/ 46 w 57"/>
                <a:gd name="T9" fmla="*/ 2361 h 76"/>
                <a:gd name="T10" fmla="*/ 54 w 57"/>
                <a:gd name="T11" fmla="*/ 2368 h 76"/>
                <a:gd name="T12" fmla="*/ 10 w 57"/>
                <a:gd name="T13" fmla="*/ 2368 h 76"/>
                <a:gd name="T14" fmla="*/ 10 w 57"/>
                <a:gd name="T15" fmla="*/ 2394 h 76"/>
                <a:gd name="T16" fmla="*/ 53 w 57"/>
                <a:gd name="T17" fmla="*/ 2394 h 76"/>
                <a:gd name="T18" fmla="*/ 47 w 57"/>
                <a:gd name="T19" fmla="*/ 2401 h 76"/>
                <a:gd name="T20" fmla="*/ 42 w 57"/>
                <a:gd name="T21" fmla="*/ 2403 h 76"/>
                <a:gd name="T22" fmla="*/ 10 w 57"/>
                <a:gd name="T23" fmla="*/ 2403 h 76"/>
                <a:gd name="T24" fmla="*/ 10 w 57"/>
                <a:gd name="T25" fmla="*/ 2435 h 76"/>
                <a:gd name="T26" fmla="*/ 53 w 57"/>
                <a:gd name="T27" fmla="*/ 2394 h 76"/>
                <a:gd name="T28" fmla="*/ 35 w 57"/>
                <a:gd name="T29" fmla="*/ 2394 h 76"/>
                <a:gd name="T30" fmla="*/ 39 w 57"/>
                <a:gd name="T31" fmla="*/ 2393 h 76"/>
                <a:gd name="T32" fmla="*/ 45 w 57"/>
                <a:gd name="T33" fmla="*/ 2389 h 76"/>
                <a:gd name="T34" fmla="*/ 46 w 57"/>
                <a:gd name="T35" fmla="*/ 2386 h 76"/>
                <a:gd name="T36" fmla="*/ 46 w 57"/>
                <a:gd name="T37" fmla="*/ 2375 h 76"/>
                <a:gd name="T38" fmla="*/ 44 w 57"/>
                <a:gd name="T39" fmla="*/ 2372 h 76"/>
                <a:gd name="T40" fmla="*/ 38 w 57"/>
                <a:gd name="T41" fmla="*/ 2369 h 76"/>
                <a:gd name="T42" fmla="*/ 35 w 57"/>
                <a:gd name="T43" fmla="*/ 2368 h 76"/>
                <a:gd name="T44" fmla="*/ 54 w 57"/>
                <a:gd name="T45" fmla="*/ 2368 h 76"/>
                <a:gd name="T46" fmla="*/ 54 w 57"/>
                <a:gd name="T47" fmla="*/ 2369 h 76"/>
                <a:gd name="T48" fmla="*/ 56 w 57"/>
                <a:gd name="T49" fmla="*/ 2374 h 76"/>
                <a:gd name="T50" fmla="*/ 56 w 57"/>
                <a:gd name="T51" fmla="*/ 2387 h 76"/>
                <a:gd name="T52" fmla="*/ 55 w 57"/>
                <a:gd name="T53" fmla="*/ 2392 h 76"/>
                <a:gd name="T54" fmla="*/ 53 w 57"/>
                <a:gd name="T55" fmla="*/ 2394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 h="76">
                  <a:moveTo>
                    <a:pt x="10" y="76"/>
                  </a:moveTo>
                  <a:lnTo>
                    <a:pt x="0" y="76"/>
                  </a:lnTo>
                  <a:lnTo>
                    <a:pt x="0" y="0"/>
                  </a:lnTo>
                  <a:lnTo>
                    <a:pt x="41" y="0"/>
                  </a:lnTo>
                  <a:lnTo>
                    <a:pt x="46" y="2"/>
                  </a:lnTo>
                  <a:lnTo>
                    <a:pt x="54" y="9"/>
                  </a:lnTo>
                  <a:lnTo>
                    <a:pt x="10" y="9"/>
                  </a:lnTo>
                  <a:lnTo>
                    <a:pt x="10" y="35"/>
                  </a:lnTo>
                  <a:lnTo>
                    <a:pt x="53" y="35"/>
                  </a:lnTo>
                  <a:lnTo>
                    <a:pt x="47" y="42"/>
                  </a:lnTo>
                  <a:lnTo>
                    <a:pt x="42" y="44"/>
                  </a:lnTo>
                  <a:lnTo>
                    <a:pt x="10" y="44"/>
                  </a:lnTo>
                  <a:lnTo>
                    <a:pt x="10" y="76"/>
                  </a:lnTo>
                  <a:close/>
                  <a:moveTo>
                    <a:pt x="53" y="35"/>
                  </a:moveTo>
                  <a:lnTo>
                    <a:pt x="35" y="35"/>
                  </a:lnTo>
                  <a:lnTo>
                    <a:pt x="39" y="34"/>
                  </a:lnTo>
                  <a:lnTo>
                    <a:pt x="45" y="30"/>
                  </a:lnTo>
                  <a:lnTo>
                    <a:pt x="46" y="27"/>
                  </a:lnTo>
                  <a:lnTo>
                    <a:pt x="46" y="16"/>
                  </a:lnTo>
                  <a:lnTo>
                    <a:pt x="44" y="13"/>
                  </a:lnTo>
                  <a:lnTo>
                    <a:pt x="38" y="10"/>
                  </a:lnTo>
                  <a:lnTo>
                    <a:pt x="35" y="9"/>
                  </a:lnTo>
                  <a:lnTo>
                    <a:pt x="54" y="9"/>
                  </a:lnTo>
                  <a:lnTo>
                    <a:pt x="54" y="10"/>
                  </a:lnTo>
                  <a:lnTo>
                    <a:pt x="56" y="15"/>
                  </a:lnTo>
                  <a:lnTo>
                    <a:pt x="56" y="28"/>
                  </a:lnTo>
                  <a:lnTo>
                    <a:pt x="55" y="33"/>
                  </a:lnTo>
                  <a:lnTo>
                    <a:pt x="53"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1" name="Picture 7080"/>
            <p:cNvPicPr>
              <a:picLocks noChangeAspect="1" noChangeArrowheads="1"/>
            </p:cNvPicPr>
            <p:nvPr/>
          </p:nvPicPr>
          <p:blipFill>
            <a:blip r:embed="rId99" cstate="print"/>
            <a:srcRect/>
            <a:stretch>
              <a:fillRect/>
            </a:stretch>
          </p:blipFill>
          <p:spPr bwMode="auto">
            <a:xfrm>
              <a:off x="6131" y="2467"/>
              <a:ext cx="177" cy="139"/>
            </a:xfrm>
            <a:prstGeom prst="rect">
              <a:avLst/>
            </a:prstGeom>
            <a:noFill/>
          </p:spPr>
        </p:pic>
        <p:sp>
          <p:nvSpPr>
            <p:cNvPr id="292" name="Rectangle 7081"/>
            <p:cNvSpPr>
              <a:spLocks noChangeArrowheads="1"/>
            </p:cNvSpPr>
            <p:nvPr/>
          </p:nvSpPr>
          <p:spPr bwMode="auto">
            <a:xfrm>
              <a:off x="6131" y="2467"/>
              <a:ext cx="177" cy="139"/>
            </a:xfrm>
            <a:prstGeom prst="rect">
              <a:avLst/>
            </a:prstGeom>
            <a:noFill/>
            <a:ln w="770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93" name="AutoShape 7082"/>
            <p:cNvSpPr>
              <a:spLocks/>
            </p:cNvSpPr>
            <p:nvPr/>
          </p:nvSpPr>
          <p:spPr bwMode="auto">
            <a:xfrm>
              <a:off x="6189" y="2495"/>
              <a:ext cx="59" cy="80"/>
            </a:xfrm>
            <a:custGeom>
              <a:avLst/>
              <a:gdLst>
                <a:gd name="T0" fmla="*/ 55 w 59"/>
                <a:gd name="T1" fmla="*/ 2567 h 80"/>
                <a:gd name="T2" fmla="*/ 34 w 59"/>
                <a:gd name="T3" fmla="*/ 2567 h 80"/>
                <a:gd name="T4" fmla="*/ 37 w 59"/>
                <a:gd name="T5" fmla="*/ 2566 h 80"/>
                <a:gd name="T6" fmla="*/ 46 w 59"/>
                <a:gd name="T7" fmla="*/ 2563 h 80"/>
                <a:gd name="T8" fmla="*/ 49 w 59"/>
                <a:gd name="T9" fmla="*/ 2559 h 80"/>
                <a:gd name="T10" fmla="*/ 49 w 59"/>
                <a:gd name="T11" fmla="*/ 2550 h 80"/>
                <a:gd name="T12" fmla="*/ 48 w 59"/>
                <a:gd name="T13" fmla="*/ 2547 h 80"/>
                <a:gd name="T14" fmla="*/ 45 w 59"/>
                <a:gd name="T15" fmla="*/ 2545 h 80"/>
                <a:gd name="T16" fmla="*/ 43 w 59"/>
                <a:gd name="T17" fmla="*/ 2543 h 80"/>
                <a:gd name="T18" fmla="*/ 39 w 59"/>
                <a:gd name="T19" fmla="*/ 2542 h 80"/>
                <a:gd name="T20" fmla="*/ 17 w 59"/>
                <a:gd name="T21" fmla="*/ 2537 h 80"/>
                <a:gd name="T22" fmla="*/ 13 w 59"/>
                <a:gd name="T23" fmla="*/ 2535 h 80"/>
                <a:gd name="T24" fmla="*/ 5 w 59"/>
                <a:gd name="T25" fmla="*/ 2530 h 80"/>
                <a:gd name="T26" fmla="*/ 3 w 59"/>
                <a:gd name="T27" fmla="*/ 2525 h 80"/>
                <a:gd name="T28" fmla="*/ 3 w 59"/>
                <a:gd name="T29" fmla="*/ 2512 h 80"/>
                <a:gd name="T30" fmla="*/ 5 w 59"/>
                <a:gd name="T31" fmla="*/ 2506 h 80"/>
                <a:gd name="T32" fmla="*/ 14 w 59"/>
                <a:gd name="T33" fmla="*/ 2498 h 80"/>
                <a:gd name="T34" fmla="*/ 21 w 59"/>
                <a:gd name="T35" fmla="*/ 2496 h 80"/>
                <a:gd name="T36" fmla="*/ 37 w 59"/>
                <a:gd name="T37" fmla="*/ 2496 h 80"/>
                <a:gd name="T38" fmla="*/ 43 w 59"/>
                <a:gd name="T39" fmla="*/ 2497 h 80"/>
                <a:gd name="T40" fmla="*/ 53 w 59"/>
                <a:gd name="T41" fmla="*/ 2504 h 80"/>
                <a:gd name="T42" fmla="*/ 23 w 59"/>
                <a:gd name="T43" fmla="*/ 2504 h 80"/>
                <a:gd name="T44" fmla="*/ 19 w 59"/>
                <a:gd name="T45" fmla="*/ 2506 h 80"/>
                <a:gd name="T46" fmla="*/ 14 w 59"/>
                <a:gd name="T47" fmla="*/ 2511 h 80"/>
                <a:gd name="T48" fmla="*/ 13 w 59"/>
                <a:gd name="T49" fmla="*/ 2514 h 80"/>
                <a:gd name="T50" fmla="*/ 13 w 59"/>
                <a:gd name="T51" fmla="*/ 2521 h 80"/>
                <a:gd name="T52" fmla="*/ 14 w 59"/>
                <a:gd name="T53" fmla="*/ 2524 h 80"/>
                <a:gd name="T54" fmla="*/ 17 w 59"/>
                <a:gd name="T55" fmla="*/ 2525 h 80"/>
                <a:gd name="T56" fmla="*/ 19 w 59"/>
                <a:gd name="T57" fmla="*/ 2526 h 80"/>
                <a:gd name="T58" fmla="*/ 23 w 59"/>
                <a:gd name="T59" fmla="*/ 2528 h 80"/>
                <a:gd name="T60" fmla="*/ 46 w 59"/>
                <a:gd name="T61" fmla="*/ 2533 h 80"/>
                <a:gd name="T62" fmla="*/ 49 w 59"/>
                <a:gd name="T63" fmla="*/ 2535 h 80"/>
                <a:gd name="T64" fmla="*/ 57 w 59"/>
                <a:gd name="T65" fmla="*/ 2540 h 80"/>
                <a:gd name="T66" fmla="*/ 59 w 59"/>
                <a:gd name="T67" fmla="*/ 2545 h 80"/>
                <a:gd name="T68" fmla="*/ 59 w 59"/>
                <a:gd name="T69" fmla="*/ 2560 h 80"/>
                <a:gd name="T70" fmla="*/ 56 w 59"/>
                <a:gd name="T71" fmla="*/ 2566 h 80"/>
                <a:gd name="T72" fmla="*/ 55 w 59"/>
                <a:gd name="T73" fmla="*/ 2567 h 80"/>
                <a:gd name="T74" fmla="*/ 57 w 59"/>
                <a:gd name="T75" fmla="*/ 2520 h 80"/>
                <a:gd name="T76" fmla="*/ 47 w 59"/>
                <a:gd name="T77" fmla="*/ 2520 h 80"/>
                <a:gd name="T78" fmla="*/ 47 w 59"/>
                <a:gd name="T79" fmla="*/ 2516 h 80"/>
                <a:gd name="T80" fmla="*/ 46 w 59"/>
                <a:gd name="T81" fmla="*/ 2512 h 80"/>
                <a:gd name="T82" fmla="*/ 41 w 59"/>
                <a:gd name="T83" fmla="*/ 2506 h 80"/>
                <a:gd name="T84" fmla="*/ 36 w 59"/>
                <a:gd name="T85" fmla="*/ 2504 h 80"/>
                <a:gd name="T86" fmla="*/ 53 w 59"/>
                <a:gd name="T87" fmla="*/ 2504 h 80"/>
                <a:gd name="T88" fmla="*/ 54 w 59"/>
                <a:gd name="T89" fmla="*/ 2505 h 80"/>
                <a:gd name="T90" fmla="*/ 57 w 59"/>
                <a:gd name="T91" fmla="*/ 2511 h 80"/>
                <a:gd name="T92" fmla="*/ 57 w 59"/>
                <a:gd name="T93" fmla="*/ 2520 h 80"/>
                <a:gd name="T94" fmla="*/ 37 w 59"/>
                <a:gd name="T95" fmla="*/ 2575 h 80"/>
                <a:gd name="T96" fmla="*/ 20 w 59"/>
                <a:gd name="T97" fmla="*/ 2575 h 80"/>
                <a:gd name="T98" fmla="*/ 13 w 59"/>
                <a:gd name="T99" fmla="*/ 2573 h 80"/>
                <a:gd name="T100" fmla="*/ 3 w 59"/>
                <a:gd name="T101" fmla="*/ 2563 h 80"/>
                <a:gd name="T102" fmla="*/ 0 w 59"/>
                <a:gd name="T103" fmla="*/ 2557 h 80"/>
                <a:gd name="T104" fmla="*/ 0 w 59"/>
                <a:gd name="T105" fmla="*/ 2549 h 80"/>
                <a:gd name="T106" fmla="*/ 10 w 59"/>
                <a:gd name="T107" fmla="*/ 2549 h 80"/>
                <a:gd name="T108" fmla="*/ 10 w 59"/>
                <a:gd name="T109" fmla="*/ 2553 h 80"/>
                <a:gd name="T110" fmla="*/ 11 w 59"/>
                <a:gd name="T111" fmla="*/ 2556 h 80"/>
                <a:gd name="T112" fmla="*/ 13 w 59"/>
                <a:gd name="T113" fmla="*/ 2559 h 80"/>
                <a:gd name="T114" fmla="*/ 16 w 59"/>
                <a:gd name="T115" fmla="*/ 2564 h 80"/>
                <a:gd name="T116" fmla="*/ 22 w 59"/>
                <a:gd name="T117" fmla="*/ 2567 h 80"/>
                <a:gd name="T118" fmla="*/ 55 w 59"/>
                <a:gd name="T119" fmla="*/ 2567 h 80"/>
                <a:gd name="T120" fmla="*/ 44 w 59"/>
                <a:gd name="T121" fmla="*/ 2574 h 80"/>
                <a:gd name="T122" fmla="*/ 37 w 59"/>
                <a:gd name="T123" fmla="*/ 2575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 h="80">
                  <a:moveTo>
                    <a:pt x="55" y="71"/>
                  </a:moveTo>
                  <a:lnTo>
                    <a:pt x="34" y="71"/>
                  </a:lnTo>
                  <a:lnTo>
                    <a:pt x="37" y="70"/>
                  </a:lnTo>
                  <a:lnTo>
                    <a:pt x="46" y="67"/>
                  </a:lnTo>
                  <a:lnTo>
                    <a:pt x="49" y="63"/>
                  </a:lnTo>
                  <a:lnTo>
                    <a:pt x="49" y="54"/>
                  </a:lnTo>
                  <a:lnTo>
                    <a:pt x="48" y="51"/>
                  </a:lnTo>
                  <a:lnTo>
                    <a:pt x="45" y="49"/>
                  </a:lnTo>
                  <a:lnTo>
                    <a:pt x="43" y="47"/>
                  </a:lnTo>
                  <a:lnTo>
                    <a:pt x="39" y="46"/>
                  </a:lnTo>
                  <a:lnTo>
                    <a:pt x="17" y="41"/>
                  </a:lnTo>
                  <a:lnTo>
                    <a:pt x="13" y="39"/>
                  </a:lnTo>
                  <a:lnTo>
                    <a:pt x="5" y="34"/>
                  </a:lnTo>
                  <a:lnTo>
                    <a:pt x="3" y="29"/>
                  </a:lnTo>
                  <a:lnTo>
                    <a:pt x="3" y="16"/>
                  </a:lnTo>
                  <a:lnTo>
                    <a:pt x="5" y="10"/>
                  </a:lnTo>
                  <a:lnTo>
                    <a:pt x="14" y="2"/>
                  </a:lnTo>
                  <a:lnTo>
                    <a:pt x="21" y="0"/>
                  </a:lnTo>
                  <a:lnTo>
                    <a:pt x="37" y="0"/>
                  </a:lnTo>
                  <a:lnTo>
                    <a:pt x="43" y="1"/>
                  </a:lnTo>
                  <a:lnTo>
                    <a:pt x="53" y="8"/>
                  </a:lnTo>
                  <a:lnTo>
                    <a:pt x="23" y="8"/>
                  </a:lnTo>
                  <a:lnTo>
                    <a:pt x="19" y="10"/>
                  </a:lnTo>
                  <a:lnTo>
                    <a:pt x="14" y="15"/>
                  </a:lnTo>
                  <a:lnTo>
                    <a:pt x="13" y="18"/>
                  </a:lnTo>
                  <a:lnTo>
                    <a:pt x="13" y="25"/>
                  </a:lnTo>
                  <a:lnTo>
                    <a:pt x="14" y="28"/>
                  </a:lnTo>
                  <a:lnTo>
                    <a:pt x="17" y="29"/>
                  </a:lnTo>
                  <a:lnTo>
                    <a:pt x="19" y="30"/>
                  </a:lnTo>
                  <a:lnTo>
                    <a:pt x="23" y="32"/>
                  </a:lnTo>
                  <a:lnTo>
                    <a:pt x="46" y="37"/>
                  </a:lnTo>
                  <a:lnTo>
                    <a:pt x="49" y="39"/>
                  </a:lnTo>
                  <a:lnTo>
                    <a:pt x="57" y="44"/>
                  </a:lnTo>
                  <a:lnTo>
                    <a:pt x="59" y="49"/>
                  </a:lnTo>
                  <a:lnTo>
                    <a:pt x="59" y="64"/>
                  </a:lnTo>
                  <a:lnTo>
                    <a:pt x="56" y="70"/>
                  </a:lnTo>
                  <a:lnTo>
                    <a:pt x="55" y="71"/>
                  </a:lnTo>
                  <a:close/>
                  <a:moveTo>
                    <a:pt x="57" y="24"/>
                  </a:moveTo>
                  <a:lnTo>
                    <a:pt x="47" y="24"/>
                  </a:lnTo>
                  <a:lnTo>
                    <a:pt x="47" y="20"/>
                  </a:lnTo>
                  <a:lnTo>
                    <a:pt x="46" y="16"/>
                  </a:lnTo>
                  <a:lnTo>
                    <a:pt x="41" y="10"/>
                  </a:lnTo>
                  <a:lnTo>
                    <a:pt x="36" y="8"/>
                  </a:lnTo>
                  <a:lnTo>
                    <a:pt x="53" y="8"/>
                  </a:lnTo>
                  <a:lnTo>
                    <a:pt x="54" y="9"/>
                  </a:lnTo>
                  <a:lnTo>
                    <a:pt x="57" y="15"/>
                  </a:lnTo>
                  <a:lnTo>
                    <a:pt x="57" y="24"/>
                  </a:lnTo>
                  <a:close/>
                  <a:moveTo>
                    <a:pt x="37" y="79"/>
                  </a:moveTo>
                  <a:lnTo>
                    <a:pt x="20" y="79"/>
                  </a:lnTo>
                  <a:lnTo>
                    <a:pt x="13" y="77"/>
                  </a:lnTo>
                  <a:lnTo>
                    <a:pt x="3" y="67"/>
                  </a:lnTo>
                  <a:lnTo>
                    <a:pt x="0" y="61"/>
                  </a:lnTo>
                  <a:lnTo>
                    <a:pt x="0" y="53"/>
                  </a:lnTo>
                  <a:lnTo>
                    <a:pt x="10" y="53"/>
                  </a:lnTo>
                  <a:lnTo>
                    <a:pt x="10" y="57"/>
                  </a:lnTo>
                  <a:lnTo>
                    <a:pt x="11" y="60"/>
                  </a:lnTo>
                  <a:lnTo>
                    <a:pt x="13" y="63"/>
                  </a:lnTo>
                  <a:lnTo>
                    <a:pt x="16" y="68"/>
                  </a:lnTo>
                  <a:lnTo>
                    <a:pt x="22" y="71"/>
                  </a:lnTo>
                  <a:lnTo>
                    <a:pt x="55" y="71"/>
                  </a:lnTo>
                  <a:lnTo>
                    <a:pt x="44" y="78"/>
                  </a:lnTo>
                  <a:lnTo>
                    <a:pt x="37" y="7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4" name="Picture 7083"/>
            <p:cNvPicPr>
              <a:picLocks noChangeAspect="1" noChangeArrowheads="1"/>
            </p:cNvPicPr>
            <p:nvPr/>
          </p:nvPicPr>
          <p:blipFill>
            <a:blip r:embed="rId100"/>
            <a:srcRect/>
            <a:stretch>
              <a:fillRect/>
            </a:stretch>
          </p:blipFill>
          <p:spPr bwMode="auto">
            <a:xfrm>
              <a:off x="6183" y="2621"/>
              <a:ext cx="73" cy="14"/>
            </a:xfrm>
            <a:prstGeom prst="rect">
              <a:avLst/>
            </a:prstGeom>
            <a:noFill/>
          </p:spPr>
        </p:pic>
        <p:sp>
          <p:nvSpPr>
            <p:cNvPr id="295" name="Rectangle 7084"/>
            <p:cNvSpPr>
              <a:spLocks noChangeArrowheads="1"/>
            </p:cNvSpPr>
            <p:nvPr/>
          </p:nvSpPr>
          <p:spPr bwMode="auto">
            <a:xfrm>
              <a:off x="6183" y="2621"/>
              <a:ext cx="73" cy="14"/>
            </a:xfrm>
            <a:prstGeom prst="rect">
              <a:avLst/>
            </a:prstGeom>
            <a:noFill/>
            <a:ln w="770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6" name="Picture 7085"/>
            <p:cNvPicPr>
              <a:picLocks noChangeAspect="1" noChangeArrowheads="1"/>
            </p:cNvPicPr>
            <p:nvPr/>
          </p:nvPicPr>
          <p:blipFill>
            <a:blip r:embed="rId101"/>
            <a:srcRect/>
            <a:stretch>
              <a:fillRect/>
            </a:stretch>
          </p:blipFill>
          <p:spPr bwMode="auto">
            <a:xfrm>
              <a:off x="6221" y="3951"/>
              <a:ext cx="3" cy="21"/>
            </a:xfrm>
            <a:prstGeom prst="rect">
              <a:avLst/>
            </a:prstGeom>
            <a:noFill/>
          </p:spPr>
        </p:pic>
        <p:sp>
          <p:nvSpPr>
            <p:cNvPr id="297" name="Freeform 7086"/>
            <p:cNvSpPr>
              <a:spLocks/>
            </p:cNvSpPr>
            <p:nvPr/>
          </p:nvSpPr>
          <p:spPr bwMode="auto">
            <a:xfrm>
              <a:off x="6221" y="3951"/>
              <a:ext cx="3" cy="21"/>
            </a:xfrm>
            <a:custGeom>
              <a:avLst/>
              <a:gdLst>
                <a:gd name="T0" fmla="*/ 3 w 3"/>
                <a:gd name="T1" fmla="*/ 3962 h 21"/>
                <a:gd name="T2" fmla="*/ 3 w 3"/>
                <a:gd name="T3" fmla="*/ 3952 h 21"/>
                <a:gd name="T4" fmla="*/ 0 w 3"/>
                <a:gd name="T5" fmla="*/ 3972 h 21"/>
                <a:gd name="T6" fmla="*/ 2 w 3"/>
                <a:gd name="T7" fmla="*/ 3969 h 21"/>
                <a:gd name="T8" fmla="*/ 3 w 3"/>
                <a:gd name="T9" fmla="*/ 3965 h 21"/>
                <a:gd name="T10" fmla="*/ 3 w 3"/>
                <a:gd name="T11" fmla="*/ 3962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1">
                  <a:moveTo>
                    <a:pt x="3" y="10"/>
                  </a:moveTo>
                  <a:lnTo>
                    <a:pt x="3" y="0"/>
                  </a:lnTo>
                  <a:lnTo>
                    <a:pt x="0" y="20"/>
                  </a:lnTo>
                  <a:lnTo>
                    <a:pt x="2" y="17"/>
                  </a:lnTo>
                  <a:lnTo>
                    <a:pt x="3" y="13"/>
                  </a:lnTo>
                  <a:lnTo>
                    <a:pt x="3" y="10"/>
                  </a:lnTo>
                  <a:close/>
                </a:path>
              </a:pathLst>
            </a:custGeom>
            <a:noFill/>
            <a:ln w="769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8" name="Picture 7087"/>
            <p:cNvPicPr>
              <a:picLocks noChangeAspect="1" noChangeArrowheads="1"/>
            </p:cNvPicPr>
            <p:nvPr/>
          </p:nvPicPr>
          <p:blipFill>
            <a:blip r:embed="rId102" cstate="print"/>
            <a:srcRect/>
            <a:stretch>
              <a:fillRect/>
            </a:stretch>
          </p:blipFill>
          <p:spPr bwMode="auto">
            <a:xfrm>
              <a:off x="5906" y="3859"/>
              <a:ext cx="318" cy="93"/>
            </a:xfrm>
            <a:prstGeom prst="rect">
              <a:avLst/>
            </a:prstGeom>
            <a:noFill/>
          </p:spPr>
        </p:pic>
        <p:sp>
          <p:nvSpPr>
            <p:cNvPr id="299" name="Freeform 7088"/>
            <p:cNvSpPr>
              <a:spLocks/>
            </p:cNvSpPr>
            <p:nvPr/>
          </p:nvSpPr>
          <p:spPr bwMode="auto">
            <a:xfrm>
              <a:off x="5906" y="3859"/>
              <a:ext cx="318" cy="93"/>
            </a:xfrm>
            <a:custGeom>
              <a:avLst/>
              <a:gdLst>
                <a:gd name="T0" fmla="*/ 296 w 318"/>
                <a:gd name="T1" fmla="*/ 3860 h 93"/>
                <a:gd name="T2" fmla="*/ 22 w 318"/>
                <a:gd name="T3" fmla="*/ 3860 h 93"/>
                <a:gd name="T4" fmla="*/ 10 w 318"/>
                <a:gd name="T5" fmla="*/ 3860 h 93"/>
                <a:gd name="T6" fmla="*/ 0 w 318"/>
                <a:gd name="T7" fmla="*/ 3869 h 93"/>
                <a:gd name="T8" fmla="*/ 0 w 318"/>
                <a:gd name="T9" fmla="*/ 3881 h 93"/>
                <a:gd name="T10" fmla="*/ 0 w 318"/>
                <a:gd name="T11" fmla="*/ 3952 h 93"/>
                <a:gd name="T12" fmla="*/ 318 w 318"/>
                <a:gd name="T13" fmla="*/ 3952 h 93"/>
                <a:gd name="T14" fmla="*/ 318 w 318"/>
                <a:gd name="T15" fmla="*/ 3881 h 93"/>
                <a:gd name="T16" fmla="*/ 318 w 318"/>
                <a:gd name="T17" fmla="*/ 3869 h 93"/>
                <a:gd name="T18" fmla="*/ 308 w 318"/>
                <a:gd name="T19" fmla="*/ 3860 h 93"/>
                <a:gd name="T20" fmla="*/ 296 w 318"/>
                <a:gd name="T21" fmla="*/ 386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8" h="93">
                  <a:moveTo>
                    <a:pt x="296" y="0"/>
                  </a:moveTo>
                  <a:lnTo>
                    <a:pt x="22" y="0"/>
                  </a:lnTo>
                  <a:lnTo>
                    <a:pt x="10" y="0"/>
                  </a:lnTo>
                  <a:lnTo>
                    <a:pt x="0" y="9"/>
                  </a:lnTo>
                  <a:lnTo>
                    <a:pt x="0" y="21"/>
                  </a:lnTo>
                  <a:lnTo>
                    <a:pt x="0" y="92"/>
                  </a:lnTo>
                  <a:lnTo>
                    <a:pt x="318" y="92"/>
                  </a:lnTo>
                  <a:lnTo>
                    <a:pt x="318" y="21"/>
                  </a:lnTo>
                  <a:lnTo>
                    <a:pt x="318" y="9"/>
                  </a:lnTo>
                  <a:lnTo>
                    <a:pt x="308" y="0"/>
                  </a:lnTo>
                  <a:lnTo>
                    <a:pt x="296" y="0"/>
                  </a:lnTo>
                  <a:close/>
                </a:path>
              </a:pathLst>
            </a:custGeom>
            <a:noFill/>
            <a:ln w="770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0" name="Picture 7089"/>
            <p:cNvPicPr>
              <a:picLocks noChangeAspect="1" noChangeArrowheads="1"/>
            </p:cNvPicPr>
            <p:nvPr/>
          </p:nvPicPr>
          <p:blipFill>
            <a:blip r:embed="rId103" cstate="print"/>
            <a:srcRect/>
            <a:stretch>
              <a:fillRect/>
            </a:stretch>
          </p:blipFill>
          <p:spPr bwMode="auto">
            <a:xfrm>
              <a:off x="5906" y="3951"/>
              <a:ext cx="318" cy="151"/>
            </a:xfrm>
            <a:prstGeom prst="rect">
              <a:avLst/>
            </a:prstGeom>
            <a:noFill/>
          </p:spPr>
        </p:pic>
        <p:sp>
          <p:nvSpPr>
            <p:cNvPr id="301" name="Freeform 7090"/>
            <p:cNvSpPr>
              <a:spLocks/>
            </p:cNvSpPr>
            <p:nvPr/>
          </p:nvSpPr>
          <p:spPr bwMode="auto">
            <a:xfrm>
              <a:off x="5906" y="3951"/>
              <a:ext cx="318" cy="151"/>
            </a:xfrm>
            <a:custGeom>
              <a:avLst/>
              <a:gdLst>
                <a:gd name="T0" fmla="*/ 297 w 318"/>
                <a:gd name="T1" fmla="*/ 4102 h 151"/>
                <a:gd name="T2" fmla="*/ 20 w 318"/>
                <a:gd name="T3" fmla="*/ 4102 h 151"/>
                <a:gd name="T4" fmla="*/ 0 w 318"/>
                <a:gd name="T5" fmla="*/ 3952 h 151"/>
                <a:gd name="T6" fmla="*/ 318 w 318"/>
                <a:gd name="T7" fmla="*/ 3952 h 151"/>
                <a:gd name="T8" fmla="*/ 297 w 318"/>
                <a:gd name="T9" fmla="*/ 4102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51">
                  <a:moveTo>
                    <a:pt x="297" y="150"/>
                  </a:moveTo>
                  <a:lnTo>
                    <a:pt x="20" y="150"/>
                  </a:lnTo>
                  <a:lnTo>
                    <a:pt x="0" y="0"/>
                  </a:lnTo>
                  <a:lnTo>
                    <a:pt x="318" y="0"/>
                  </a:lnTo>
                  <a:lnTo>
                    <a:pt x="297" y="150"/>
                  </a:lnTo>
                  <a:close/>
                </a:path>
              </a:pathLst>
            </a:custGeom>
            <a:noFill/>
            <a:ln w="770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2" name="Picture 7091"/>
            <p:cNvPicPr>
              <a:picLocks noChangeAspect="1" noChangeArrowheads="1"/>
            </p:cNvPicPr>
            <p:nvPr/>
          </p:nvPicPr>
          <p:blipFill>
            <a:blip r:embed="rId104" cstate="print"/>
            <a:srcRect/>
            <a:stretch>
              <a:fillRect/>
            </a:stretch>
          </p:blipFill>
          <p:spPr bwMode="auto">
            <a:xfrm>
              <a:off x="5906" y="4089"/>
              <a:ext cx="321" cy="232"/>
            </a:xfrm>
            <a:prstGeom prst="rect">
              <a:avLst/>
            </a:prstGeom>
            <a:noFill/>
          </p:spPr>
        </p:pic>
        <p:sp>
          <p:nvSpPr>
            <p:cNvPr id="303" name="Rectangle 7092"/>
            <p:cNvSpPr>
              <a:spLocks noChangeArrowheads="1"/>
            </p:cNvSpPr>
            <p:nvPr/>
          </p:nvSpPr>
          <p:spPr bwMode="auto">
            <a:xfrm>
              <a:off x="5906" y="4088"/>
              <a:ext cx="321" cy="232"/>
            </a:xfrm>
            <a:prstGeom prst="rect">
              <a:avLst/>
            </a:prstGeom>
            <a:noFill/>
            <a:ln w="770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4" name="Picture 7093"/>
            <p:cNvPicPr>
              <a:picLocks noChangeAspect="1" noChangeArrowheads="1"/>
            </p:cNvPicPr>
            <p:nvPr/>
          </p:nvPicPr>
          <p:blipFill>
            <a:blip r:embed="rId105" cstate="print"/>
            <a:srcRect/>
            <a:stretch>
              <a:fillRect/>
            </a:stretch>
          </p:blipFill>
          <p:spPr bwMode="auto">
            <a:xfrm>
              <a:off x="6050" y="4067"/>
              <a:ext cx="36" cy="22"/>
            </a:xfrm>
            <a:prstGeom prst="rect">
              <a:avLst/>
            </a:prstGeom>
            <a:noFill/>
          </p:spPr>
        </p:pic>
        <p:sp>
          <p:nvSpPr>
            <p:cNvPr id="305" name="Rectangle 7094"/>
            <p:cNvSpPr>
              <a:spLocks noChangeArrowheads="1"/>
            </p:cNvSpPr>
            <p:nvPr/>
          </p:nvSpPr>
          <p:spPr bwMode="auto">
            <a:xfrm>
              <a:off x="6050" y="4067"/>
              <a:ext cx="36" cy="22"/>
            </a:xfrm>
            <a:prstGeom prst="rect">
              <a:avLst/>
            </a:prstGeom>
            <a:noFill/>
            <a:ln w="770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6" name="Picture 7095"/>
            <p:cNvPicPr>
              <a:picLocks noChangeAspect="1" noChangeArrowheads="1"/>
            </p:cNvPicPr>
            <p:nvPr/>
          </p:nvPicPr>
          <p:blipFill>
            <a:blip r:embed="rId16" cstate="print"/>
            <a:srcRect/>
            <a:stretch>
              <a:fillRect/>
            </a:stretch>
          </p:blipFill>
          <p:spPr bwMode="auto">
            <a:xfrm>
              <a:off x="5947" y="4067"/>
              <a:ext cx="36" cy="22"/>
            </a:xfrm>
            <a:prstGeom prst="rect">
              <a:avLst/>
            </a:prstGeom>
            <a:noFill/>
          </p:spPr>
        </p:pic>
        <p:sp>
          <p:nvSpPr>
            <p:cNvPr id="307" name="Rectangle 7096"/>
            <p:cNvSpPr>
              <a:spLocks noChangeArrowheads="1"/>
            </p:cNvSpPr>
            <p:nvPr/>
          </p:nvSpPr>
          <p:spPr bwMode="auto">
            <a:xfrm>
              <a:off x="5947" y="4067"/>
              <a:ext cx="36" cy="22"/>
            </a:xfrm>
            <a:prstGeom prst="rect">
              <a:avLst/>
            </a:prstGeom>
            <a:noFill/>
            <a:ln w="770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8" name="Picture 7097"/>
            <p:cNvPicPr>
              <a:picLocks noChangeAspect="1" noChangeArrowheads="1"/>
            </p:cNvPicPr>
            <p:nvPr/>
          </p:nvPicPr>
          <p:blipFill>
            <a:blip r:embed="rId105" cstate="print"/>
            <a:srcRect/>
            <a:stretch>
              <a:fillRect/>
            </a:stretch>
          </p:blipFill>
          <p:spPr bwMode="auto">
            <a:xfrm>
              <a:off x="6147" y="4067"/>
              <a:ext cx="36" cy="22"/>
            </a:xfrm>
            <a:prstGeom prst="rect">
              <a:avLst/>
            </a:prstGeom>
            <a:noFill/>
          </p:spPr>
        </p:pic>
        <p:sp>
          <p:nvSpPr>
            <p:cNvPr id="309" name="Rectangle 7098"/>
            <p:cNvSpPr>
              <a:spLocks noChangeArrowheads="1"/>
            </p:cNvSpPr>
            <p:nvPr/>
          </p:nvSpPr>
          <p:spPr bwMode="auto">
            <a:xfrm>
              <a:off x="6147" y="4067"/>
              <a:ext cx="36" cy="22"/>
            </a:xfrm>
            <a:prstGeom prst="rect">
              <a:avLst/>
            </a:prstGeom>
            <a:noFill/>
            <a:ln w="770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0" name="Picture 7099"/>
            <p:cNvPicPr>
              <a:picLocks noChangeAspect="1" noChangeArrowheads="1"/>
            </p:cNvPicPr>
            <p:nvPr/>
          </p:nvPicPr>
          <p:blipFill>
            <a:blip r:embed="rId106" cstate="print"/>
            <a:srcRect/>
            <a:stretch>
              <a:fillRect/>
            </a:stretch>
          </p:blipFill>
          <p:spPr bwMode="auto">
            <a:xfrm>
              <a:off x="5856" y="4175"/>
              <a:ext cx="51" cy="56"/>
            </a:xfrm>
            <a:prstGeom prst="rect">
              <a:avLst/>
            </a:prstGeom>
            <a:noFill/>
          </p:spPr>
        </p:pic>
        <p:sp>
          <p:nvSpPr>
            <p:cNvPr id="311" name="Freeform 7100"/>
            <p:cNvSpPr>
              <a:spLocks/>
            </p:cNvSpPr>
            <p:nvPr/>
          </p:nvSpPr>
          <p:spPr bwMode="auto">
            <a:xfrm>
              <a:off x="5856" y="4175"/>
              <a:ext cx="51" cy="56"/>
            </a:xfrm>
            <a:custGeom>
              <a:avLst/>
              <a:gdLst>
                <a:gd name="T0" fmla="*/ 0 w 51"/>
                <a:gd name="T1" fmla="*/ 4222 h 56"/>
                <a:gd name="T2" fmla="*/ 51 w 51"/>
                <a:gd name="T3" fmla="*/ 4232 h 56"/>
                <a:gd name="T4" fmla="*/ 51 w 51"/>
                <a:gd name="T5" fmla="*/ 4176 h 56"/>
                <a:gd name="T6" fmla="*/ 0 w 51"/>
                <a:gd name="T7" fmla="*/ 4186 h 56"/>
                <a:gd name="T8" fmla="*/ 0 w 51"/>
                <a:gd name="T9" fmla="*/ 4222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6">
                  <a:moveTo>
                    <a:pt x="0" y="46"/>
                  </a:moveTo>
                  <a:lnTo>
                    <a:pt x="51" y="56"/>
                  </a:lnTo>
                  <a:lnTo>
                    <a:pt x="51" y="0"/>
                  </a:lnTo>
                  <a:lnTo>
                    <a:pt x="0" y="10"/>
                  </a:lnTo>
                  <a:lnTo>
                    <a:pt x="0" y="46"/>
                  </a:lnTo>
                  <a:close/>
                </a:path>
              </a:pathLst>
            </a:custGeom>
            <a:noFill/>
            <a:ln w="769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2" name="Picture 7101"/>
            <p:cNvPicPr>
              <a:picLocks noChangeAspect="1" noChangeArrowheads="1"/>
            </p:cNvPicPr>
            <p:nvPr/>
          </p:nvPicPr>
          <p:blipFill>
            <a:blip r:embed="rId107" cstate="print"/>
            <a:srcRect/>
            <a:stretch>
              <a:fillRect/>
            </a:stretch>
          </p:blipFill>
          <p:spPr bwMode="auto">
            <a:xfrm>
              <a:off x="5803" y="4185"/>
              <a:ext cx="53" cy="36"/>
            </a:xfrm>
            <a:prstGeom prst="rect">
              <a:avLst/>
            </a:prstGeom>
            <a:noFill/>
          </p:spPr>
        </p:pic>
        <p:sp>
          <p:nvSpPr>
            <p:cNvPr id="313" name="Rectangle 7102"/>
            <p:cNvSpPr>
              <a:spLocks noChangeArrowheads="1"/>
            </p:cNvSpPr>
            <p:nvPr/>
          </p:nvSpPr>
          <p:spPr bwMode="auto">
            <a:xfrm>
              <a:off x="5803" y="4185"/>
              <a:ext cx="53" cy="36"/>
            </a:xfrm>
            <a:prstGeom prst="rect">
              <a:avLst/>
            </a:prstGeom>
            <a:noFill/>
            <a:ln w="770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4" name="Picture 7103"/>
            <p:cNvPicPr>
              <a:picLocks noChangeAspect="1" noChangeArrowheads="1"/>
            </p:cNvPicPr>
            <p:nvPr/>
          </p:nvPicPr>
          <p:blipFill>
            <a:blip r:embed="rId108" cstate="print"/>
            <a:srcRect/>
            <a:stretch>
              <a:fillRect/>
            </a:stretch>
          </p:blipFill>
          <p:spPr bwMode="auto">
            <a:xfrm>
              <a:off x="6017" y="3839"/>
              <a:ext cx="96" cy="21"/>
            </a:xfrm>
            <a:prstGeom prst="rect">
              <a:avLst/>
            </a:prstGeom>
            <a:noFill/>
          </p:spPr>
        </p:pic>
        <p:sp>
          <p:nvSpPr>
            <p:cNvPr id="315" name="Rectangle 7104"/>
            <p:cNvSpPr>
              <a:spLocks noChangeArrowheads="1"/>
            </p:cNvSpPr>
            <p:nvPr/>
          </p:nvSpPr>
          <p:spPr bwMode="auto">
            <a:xfrm>
              <a:off x="6017" y="3839"/>
              <a:ext cx="96" cy="21"/>
            </a:xfrm>
            <a:prstGeom prst="rect">
              <a:avLst/>
            </a:prstGeom>
            <a:noFill/>
            <a:ln w="7705">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6" name="Picture 7105"/>
            <p:cNvPicPr>
              <a:picLocks noChangeAspect="1" noChangeArrowheads="1"/>
            </p:cNvPicPr>
            <p:nvPr/>
          </p:nvPicPr>
          <p:blipFill>
            <a:blip r:embed="rId109" cstate="print"/>
            <a:srcRect/>
            <a:stretch>
              <a:fillRect/>
            </a:stretch>
          </p:blipFill>
          <p:spPr bwMode="auto">
            <a:xfrm>
              <a:off x="5957" y="3840"/>
              <a:ext cx="30" cy="19"/>
            </a:xfrm>
            <a:prstGeom prst="rect">
              <a:avLst/>
            </a:prstGeom>
            <a:noFill/>
          </p:spPr>
        </p:pic>
        <p:sp>
          <p:nvSpPr>
            <p:cNvPr id="317" name="Rectangle 7106"/>
            <p:cNvSpPr>
              <a:spLocks noChangeArrowheads="1"/>
            </p:cNvSpPr>
            <p:nvPr/>
          </p:nvSpPr>
          <p:spPr bwMode="auto">
            <a:xfrm>
              <a:off x="5957" y="3840"/>
              <a:ext cx="30" cy="19"/>
            </a:xfrm>
            <a:prstGeom prst="rect">
              <a:avLst/>
            </a:prstGeom>
            <a:noFill/>
            <a:ln w="770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8" name="Picture 7107"/>
            <p:cNvPicPr>
              <a:picLocks noChangeAspect="1" noChangeArrowheads="1"/>
            </p:cNvPicPr>
            <p:nvPr/>
          </p:nvPicPr>
          <p:blipFill>
            <a:blip r:embed="rId109" cstate="print"/>
            <a:srcRect/>
            <a:stretch>
              <a:fillRect/>
            </a:stretch>
          </p:blipFill>
          <p:spPr bwMode="auto">
            <a:xfrm>
              <a:off x="6146" y="3840"/>
              <a:ext cx="30" cy="19"/>
            </a:xfrm>
            <a:prstGeom prst="rect">
              <a:avLst/>
            </a:prstGeom>
            <a:noFill/>
          </p:spPr>
        </p:pic>
        <p:sp>
          <p:nvSpPr>
            <p:cNvPr id="319" name="Rectangle 7108"/>
            <p:cNvSpPr>
              <a:spLocks noChangeArrowheads="1"/>
            </p:cNvSpPr>
            <p:nvPr/>
          </p:nvSpPr>
          <p:spPr bwMode="auto">
            <a:xfrm>
              <a:off x="6146" y="3840"/>
              <a:ext cx="30" cy="19"/>
            </a:xfrm>
            <a:prstGeom prst="rect">
              <a:avLst/>
            </a:prstGeom>
            <a:noFill/>
            <a:ln w="770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20" name="Freeform 7109"/>
            <p:cNvSpPr>
              <a:spLocks/>
            </p:cNvSpPr>
            <p:nvPr/>
          </p:nvSpPr>
          <p:spPr bwMode="auto">
            <a:xfrm>
              <a:off x="4325" y="967"/>
              <a:ext cx="6015" cy="3695"/>
            </a:xfrm>
            <a:custGeom>
              <a:avLst/>
              <a:gdLst>
                <a:gd name="T0" fmla="*/ 288 w 6015"/>
                <a:gd name="T1" fmla="*/ 968 h 3695"/>
                <a:gd name="T2" fmla="*/ 122 w 6015"/>
                <a:gd name="T3" fmla="*/ 972 h 3695"/>
                <a:gd name="T4" fmla="*/ 36 w 6015"/>
                <a:gd name="T5" fmla="*/ 1004 h 3695"/>
                <a:gd name="T6" fmla="*/ 5 w 6015"/>
                <a:gd name="T7" fmla="*/ 1089 h 3695"/>
                <a:gd name="T8" fmla="*/ 0 w 6015"/>
                <a:gd name="T9" fmla="*/ 1256 h 3695"/>
                <a:gd name="T10" fmla="*/ 0 w 6015"/>
                <a:gd name="T11" fmla="*/ 4375 h 3695"/>
                <a:gd name="T12" fmla="*/ 5 w 6015"/>
                <a:gd name="T13" fmla="*/ 4541 h 3695"/>
                <a:gd name="T14" fmla="*/ 36 w 6015"/>
                <a:gd name="T15" fmla="*/ 4627 h 3695"/>
                <a:gd name="T16" fmla="*/ 122 w 6015"/>
                <a:gd name="T17" fmla="*/ 4658 h 3695"/>
                <a:gd name="T18" fmla="*/ 288 w 6015"/>
                <a:gd name="T19" fmla="*/ 4663 h 3695"/>
                <a:gd name="T20" fmla="*/ 5727 w 6015"/>
                <a:gd name="T21" fmla="*/ 4663 h 3695"/>
                <a:gd name="T22" fmla="*/ 5893 w 6015"/>
                <a:gd name="T23" fmla="*/ 4658 h 3695"/>
                <a:gd name="T24" fmla="*/ 5979 w 6015"/>
                <a:gd name="T25" fmla="*/ 4627 h 3695"/>
                <a:gd name="T26" fmla="*/ 6010 w 6015"/>
                <a:gd name="T27" fmla="*/ 4541 h 3695"/>
                <a:gd name="T28" fmla="*/ 6015 w 6015"/>
                <a:gd name="T29" fmla="*/ 4375 h 3695"/>
                <a:gd name="T30" fmla="*/ 6015 w 6015"/>
                <a:gd name="T31" fmla="*/ 1256 h 3695"/>
                <a:gd name="T32" fmla="*/ 6010 w 6015"/>
                <a:gd name="T33" fmla="*/ 1089 h 3695"/>
                <a:gd name="T34" fmla="*/ 5979 w 6015"/>
                <a:gd name="T35" fmla="*/ 1004 h 3695"/>
                <a:gd name="T36" fmla="*/ 5893 w 6015"/>
                <a:gd name="T37" fmla="*/ 972 h 3695"/>
                <a:gd name="T38" fmla="*/ 5727 w 6015"/>
                <a:gd name="T39" fmla="*/ 968 h 3695"/>
                <a:gd name="T40" fmla="*/ 288 w 6015"/>
                <a:gd name="T41" fmla="*/ 968 h 36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15" h="3695">
                  <a:moveTo>
                    <a:pt x="288" y="0"/>
                  </a:moveTo>
                  <a:lnTo>
                    <a:pt x="122" y="4"/>
                  </a:lnTo>
                  <a:lnTo>
                    <a:pt x="36" y="36"/>
                  </a:lnTo>
                  <a:lnTo>
                    <a:pt x="5" y="121"/>
                  </a:lnTo>
                  <a:lnTo>
                    <a:pt x="0" y="288"/>
                  </a:lnTo>
                  <a:lnTo>
                    <a:pt x="0" y="3407"/>
                  </a:lnTo>
                  <a:lnTo>
                    <a:pt x="5" y="3573"/>
                  </a:lnTo>
                  <a:lnTo>
                    <a:pt x="36" y="3659"/>
                  </a:lnTo>
                  <a:lnTo>
                    <a:pt x="122" y="3690"/>
                  </a:lnTo>
                  <a:lnTo>
                    <a:pt x="288" y="3695"/>
                  </a:lnTo>
                  <a:lnTo>
                    <a:pt x="5727" y="3695"/>
                  </a:lnTo>
                  <a:lnTo>
                    <a:pt x="5893" y="3690"/>
                  </a:lnTo>
                  <a:lnTo>
                    <a:pt x="5979" y="3659"/>
                  </a:lnTo>
                  <a:lnTo>
                    <a:pt x="6010" y="3573"/>
                  </a:lnTo>
                  <a:lnTo>
                    <a:pt x="6015" y="3407"/>
                  </a:lnTo>
                  <a:lnTo>
                    <a:pt x="6015" y="288"/>
                  </a:lnTo>
                  <a:lnTo>
                    <a:pt x="6010" y="121"/>
                  </a:lnTo>
                  <a:lnTo>
                    <a:pt x="5979" y="36"/>
                  </a:lnTo>
                  <a:lnTo>
                    <a:pt x="5893" y="4"/>
                  </a:lnTo>
                  <a:lnTo>
                    <a:pt x="5727"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396911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Two-way check valve</a:t>
            </a:r>
            <a:endParaRPr lang="en-CA" sz="4000" dirty="0"/>
          </a:p>
        </p:txBody>
      </p:sp>
      <p:sp>
        <p:nvSpPr>
          <p:cNvPr id="3" name="Text Placeholder 2"/>
          <p:cNvSpPr>
            <a:spLocks noGrp="1"/>
          </p:cNvSpPr>
          <p:nvPr>
            <p:ph type="body" sz="quarter" idx="10"/>
          </p:nvPr>
        </p:nvSpPr>
        <p:spPr>
          <a:xfrm>
            <a:off x="876135" y="1277258"/>
            <a:ext cx="4876965" cy="3824513"/>
          </a:xfrm>
        </p:spPr>
        <p:txBody>
          <a:bodyPr/>
          <a:lstStyle/>
          <a:p>
            <a:pPr marL="0" indent="0">
              <a:buNone/>
            </a:pPr>
            <a:r>
              <a:rPr lang="en-US" sz="1800" dirty="0"/>
              <a:t>Two-way check </a:t>
            </a:r>
            <a:r>
              <a:rPr lang="en-US" sz="1800" dirty="0" smtClean="0"/>
              <a:t>valves have </a:t>
            </a:r>
            <a:r>
              <a:rPr lang="en-US" sz="1800" dirty="0"/>
              <a:t>two inlet ports and one delivery port.</a:t>
            </a:r>
          </a:p>
          <a:p>
            <a:pPr marL="0" indent="0">
              <a:buNone/>
            </a:pPr>
            <a:r>
              <a:rPr lang="en-US" sz="1800" dirty="0"/>
              <a:t>A free-floating shuttle within the valve moves away from the inlet with the higher pressure, and the higher pressure will be supplied to the parking brake control.</a:t>
            </a:r>
          </a:p>
          <a:p>
            <a:pPr marL="0" indent="0">
              <a:buNone/>
            </a:pPr>
            <a:r>
              <a:rPr lang="en-US" sz="1800" dirty="0" smtClean="0"/>
              <a:t>This ensures that spring parking brakes will not automatically apply if there’s total loss of air in one of the reservoirs.</a:t>
            </a:r>
          </a:p>
          <a:p>
            <a:endParaRPr lang="en-CA" dirty="0"/>
          </a:p>
        </p:txBody>
      </p:sp>
      <p:pic>
        <p:nvPicPr>
          <p:cNvPr id="4" name="Picture 3"/>
          <p:cNvPicPr>
            <a:picLocks noChangeAspect="1"/>
          </p:cNvPicPr>
          <p:nvPr/>
        </p:nvPicPr>
        <p:blipFill>
          <a:blip r:embed="rId3"/>
          <a:stretch>
            <a:fillRect/>
          </a:stretch>
        </p:blipFill>
        <p:spPr>
          <a:xfrm>
            <a:off x="6647543" y="1210882"/>
            <a:ext cx="4477657" cy="3617319"/>
          </a:xfrm>
          <a:prstGeom prst="rect">
            <a:avLst/>
          </a:prstGeom>
        </p:spPr>
      </p:pic>
    </p:spTree>
    <p:extLst>
      <p:ext uri="{BB962C8B-B14F-4D97-AF65-F5344CB8AC3E}">
        <p14:creationId xmlns:p14="http://schemas.microsoft.com/office/powerpoint/2010/main" val="3570321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93623" y="2048256"/>
            <a:ext cx="10363200" cy="4242816"/>
          </a:xfrm>
        </p:spPr>
        <p:txBody>
          <a:bodyPr/>
          <a:lstStyle/>
          <a:p>
            <a:pPr marL="0" indent="0">
              <a:buNone/>
            </a:pPr>
            <a:r>
              <a:rPr lang="en-US" sz="1800" dirty="0"/>
              <a:t>Spring parking brakes don’t apply automatically in a dual air system when air is lost from one circuit. </a:t>
            </a:r>
          </a:p>
          <a:p>
            <a:pPr marL="0" indent="0">
              <a:buNone/>
            </a:pPr>
            <a:r>
              <a:rPr lang="en-US" sz="1800" dirty="0"/>
              <a:t>The low-air warning system alerts you to the air loss, allowing you to make a controlled stop using the front axle brakes.</a:t>
            </a:r>
          </a:p>
          <a:p>
            <a:pPr marL="0" indent="0">
              <a:buNone/>
            </a:pPr>
            <a:r>
              <a:rPr lang="en-US" sz="1800" dirty="0"/>
              <a:t>Some vehicles with dual air systems have an optional device called a </a:t>
            </a:r>
            <a:r>
              <a:rPr lang="en-US" sz="1800" b="1" dirty="0"/>
              <a:t>spring brake modulator</a:t>
            </a:r>
            <a:r>
              <a:rPr lang="en-US" sz="1800" dirty="0"/>
              <a:t>. </a:t>
            </a:r>
          </a:p>
          <a:p>
            <a:pPr marL="0" indent="0">
              <a:buNone/>
            </a:pPr>
            <a:r>
              <a:rPr lang="en-US" sz="1800" dirty="0"/>
              <a:t>The spring brake modulator senses a loss of pressure in the primary system, and when the service brakes are applied, causes air to be exhausted from the spring parking brakes in direct proportion to the brake application. </a:t>
            </a:r>
          </a:p>
          <a:p>
            <a:pPr marL="0" indent="0">
              <a:buNone/>
            </a:pPr>
            <a:r>
              <a:rPr lang="en-US" sz="1800" dirty="0"/>
              <a:t>When applying the foot valve normally, you can control the amount of spring force used to assist the front brakes to bring the vehicle to a controlled stop.</a:t>
            </a:r>
            <a:endParaRPr lang="en-CA" sz="1800" dirty="0"/>
          </a:p>
        </p:txBody>
      </p:sp>
      <p:sp>
        <p:nvSpPr>
          <p:cNvPr id="6" name="Title 1"/>
          <p:cNvSpPr>
            <a:spLocks noGrp="1"/>
          </p:cNvSpPr>
          <p:nvPr>
            <p:ph type="title"/>
          </p:nvPr>
        </p:nvSpPr>
        <p:spPr>
          <a:xfrm>
            <a:off x="477571" y="722283"/>
            <a:ext cx="11195304" cy="909007"/>
          </a:xfrm>
        </p:spPr>
        <p:txBody>
          <a:bodyPr>
            <a:noAutofit/>
          </a:bodyPr>
          <a:lstStyle/>
          <a:p>
            <a:r>
              <a:rPr lang="en-US" sz="3200" dirty="0"/>
              <a:t>Spring </a:t>
            </a:r>
            <a:r>
              <a:rPr lang="en-US" sz="3200" dirty="0" smtClean="0"/>
              <a:t>brakes </a:t>
            </a:r>
            <a:br>
              <a:rPr lang="en-US" sz="3200" dirty="0" smtClean="0"/>
            </a:br>
            <a:r>
              <a:rPr lang="en-US" sz="3200" dirty="0"/>
              <a:t>	</a:t>
            </a:r>
            <a:r>
              <a:rPr lang="en-US" sz="3200" dirty="0" smtClean="0"/>
              <a:t>– when air is lost from the primary circuit</a:t>
            </a:r>
            <a:endParaRPr lang="en-CA" sz="3200" dirty="0"/>
          </a:p>
        </p:txBody>
      </p:sp>
    </p:spTree>
    <p:extLst>
      <p:ext uri="{BB962C8B-B14F-4D97-AF65-F5344CB8AC3E}">
        <p14:creationId xmlns:p14="http://schemas.microsoft.com/office/powerpoint/2010/main" val="474433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Other types of foundation brakes </a:t>
            </a:r>
            <a:endParaRPr lang="en-CA" sz="4000" dirty="0"/>
          </a:p>
        </p:txBody>
      </p:sp>
      <p:sp>
        <p:nvSpPr>
          <p:cNvPr id="3" name="Text Placeholder 2"/>
          <p:cNvSpPr>
            <a:spLocks noGrp="1"/>
          </p:cNvSpPr>
          <p:nvPr>
            <p:ph type="body" sz="quarter" idx="10"/>
          </p:nvPr>
        </p:nvSpPr>
        <p:spPr>
          <a:xfrm>
            <a:off x="1059366" y="1663391"/>
            <a:ext cx="5210805" cy="1917207"/>
          </a:xfrm>
        </p:spPr>
        <p:txBody>
          <a:bodyPr/>
          <a:lstStyle/>
          <a:p>
            <a:r>
              <a:rPr lang="en-US" sz="2000" dirty="0"/>
              <a:t>Wedge </a:t>
            </a:r>
            <a:r>
              <a:rPr lang="en-US" sz="2000" dirty="0" smtClean="0"/>
              <a:t>brakes</a:t>
            </a:r>
            <a:endParaRPr lang="en-US" sz="2000" dirty="0"/>
          </a:p>
          <a:p>
            <a:r>
              <a:rPr lang="en-US" sz="2000" dirty="0"/>
              <a:t>Air Disc Brakes</a:t>
            </a:r>
          </a:p>
          <a:p>
            <a:r>
              <a:rPr lang="en-US" sz="2000" dirty="0"/>
              <a:t>Air-over-hydraulic </a:t>
            </a:r>
            <a:r>
              <a:rPr lang="en-US" sz="2000" dirty="0" smtClean="0"/>
              <a:t>brakes</a:t>
            </a:r>
            <a:endParaRPr lang="en-US" sz="2000" dirty="0"/>
          </a:p>
          <a:p>
            <a:endParaRPr lang="en-CA" dirty="0"/>
          </a:p>
        </p:txBody>
      </p:sp>
    </p:spTree>
    <p:extLst>
      <p:ext uri="{BB962C8B-B14F-4D97-AF65-F5344CB8AC3E}">
        <p14:creationId xmlns:p14="http://schemas.microsoft.com/office/powerpoint/2010/main" val="2154744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14" y="504684"/>
            <a:ext cx="11421406" cy="466437"/>
          </a:xfrm>
        </p:spPr>
        <p:txBody>
          <a:bodyPr>
            <a:noAutofit/>
          </a:bodyPr>
          <a:lstStyle/>
          <a:p>
            <a:r>
              <a:rPr lang="en-US" sz="4000" dirty="0" smtClean="0"/>
              <a:t>Wedge brakes</a:t>
            </a:r>
            <a:endParaRPr lang="en-CA" sz="4000" dirty="0"/>
          </a:p>
        </p:txBody>
      </p:sp>
      <p:grpSp>
        <p:nvGrpSpPr>
          <p:cNvPr id="4" name="Group 3463"/>
          <p:cNvGrpSpPr>
            <a:grpSpLocks/>
          </p:cNvGrpSpPr>
          <p:nvPr/>
        </p:nvGrpSpPr>
        <p:grpSpPr bwMode="auto">
          <a:xfrm>
            <a:off x="3423385" y="1260909"/>
            <a:ext cx="4709962" cy="4475748"/>
            <a:chOff x="4140" y="165"/>
            <a:chExt cx="2921" cy="3483"/>
          </a:xfrm>
        </p:grpSpPr>
        <p:pic>
          <p:nvPicPr>
            <p:cNvPr id="5" name="Picture 6380"/>
            <p:cNvPicPr>
              <a:picLocks noChangeAspect="1" noChangeArrowheads="1"/>
            </p:cNvPicPr>
            <p:nvPr/>
          </p:nvPicPr>
          <p:blipFill>
            <a:blip r:embed="rId3" cstate="print"/>
            <a:srcRect/>
            <a:stretch>
              <a:fillRect/>
            </a:stretch>
          </p:blipFill>
          <p:spPr bwMode="auto">
            <a:xfrm>
              <a:off x="6008" y="1851"/>
              <a:ext cx="646" cy="109"/>
            </a:xfrm>
            <a:prstGeom prst="rect">
              <a:avLst/>
            </a:prstGeom>
            <a:noFill/>
          </p:spPr>
        </p:pic>
        <p:sp>
          <p:nvSpPr>
            <p:cNvPr id="6" name="Rectangle 6381"/>
            <p:cNvSpPr>
              <a:spLocks noChangeArrowheads="1"/>
            </p:cNvSpPr>
            <p:nvPr/>
          </p:nvSpPr>
          <p:spPr bwMode="auto">
            <a:xfrm>
              <a:off x="6008" y="1851"/>
              <a:ext cx="646" cy="109"/>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 name="Picture 6382"/>
            <p:cNvPicPr>
              <a:picLocks noChangeAspect="1" noChangeArrowheads="1"/>
            </p:cNvPicPr>
            <p:nvPr/>
          </p:nvPicPr>
          <p:blipFill>
            <a:blip r:embed="rId4" cstate="print"/>
            <a:srcRect/>
            <a:stretch>
              <a:fillRect/>
            </a:stretch>
          </p:blipFill>
          <p:spPr bwMode="auto">
            <a:xfrm>
              <a:off x="5801" y="1870"/>
              <a:ext cx="256" cy="73"/>
            </a:xfrm>
            <a:prstGeom prst="rect">
              <a:avLst/>
            </a:prstGeom>
            <a:noFill/>
          </p:spPr>
        </p:pic>
        <p:sp>
          <p:nvSpPr>
            <p:cNvPr id="8" name="Freeform 6383"/>
            <p:cNvSpPr>
              <a:spLocks/>
            </p:cNvSpPr>
            <p:nvPr/>
          </p:nvSpPr>
          <p:spPr bwMode="auto">
            <a:xfrm>
              <a:off x="5801" y="1870"/>
              <a:ext cx="256" cy="73"/>
            </a:xfrm>
            <a:custGeom>
              <a:avLst/>
              <a:gdLst>
                <a:gd name="T0" fmla="*/ 256 w 256"/>
                <a:gd name="T1" fmla="*/ 1906 h 73"/>
                <a:gd name="T2" fmla="*/ 253 w 256"/>
                <a:gd name="T3" fmla="*/ 1892 h 73"/>
                <a:gd name="T4" fmla="*/ 245 w 256"/>
                <a:gd name="T5" fmla="*/ 1881 h 73"/>
                <a:gd name="T6" fmla="*/ 234 w 256"/>
                <a:gd name="T7" fmla="*/ 1873 h 73"/>
                <a:gd name="T8" fmla="*/ 220 w 256"/>
                <a:gd name="T9" fmla="*/ 1870 h 73"/>
                <a:gd name="T10" fmla="*/ 220 w 256"/>
                <a:gd name="T11" fmla="*/ 1870 h 73"/>
                <a:gd name="T12" fmla="*/ 219 w 256"/>
                <a:gd name="T13" fmla="*/ 1870 h 73"/>
                <a:gd name="T14" fmla="*/ 0 w 256"/>
                <a:gd name="T15" fmla="*/ 1870 h 73"/>
                <a:gd name="T16" fmla="*/ 0 w 256"/>
                <a:gd name="T17" fmla="*/ 1942 h 73"/>
                <a:gd name="T18" fmla="*/ 219 w 256"/>
                <a:gd name="T19" fmla="*/ 1942 h 73"/>
                <a:gd name="T20" fmla="*/ 220 w 256"/>
                <a:gd name="T21" fmla="*/ 1942 h 73"/>
                <a:gd name="T22" fmla="*/ 234 w 256"/>
                <a:gd name="T23" fmla="*/ 1939 h 73"/>
                <a:gd name="T24" fmla="*/ 245 w 256"/>
                <a:gd name="T25" fmla="*/ 1931 h 73"/>
                <a:gd name="T26" fmla="*/ 253 w 256"/>
                <a:gd name="T27" fmla="*/ 1920 h 73"/>
                <a:gd name="T28" fmla="*/ 256 w 256"/>
                <a:gd name="T29" fmla="*/ 1906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6" h="73">
                  <a:moveTo>
                    <a:pt x="256" y="36"/>
                  </a:moveTo>
                  <a:lnTo>
                    <a:pt x="253" y="22"/>
                  </a:lnTo>
                  <a:lnTo>
                    <a:pt x="245" y="11"/>
                  </a:lnTo>
                  <a:lnTo>
                    <a:pt x="234" y="3"/>
                  </a:lnTo>
                  <a:lnTo>
                    <a:pt x="220" y="0"/>
                  </a:lnTo>
                  <a:lnTo>
                    <a:pt x="219" y="0"/>
                  </a:lnTo>
                  <a:lnTo>
                    <a:pt x="0" y="0"/>
                  </a:lnTo>
                  <a:lnTo>
                    <a:pt x="0" y="72"/>
                  </a:lnTo>
                  <a:lnTo>
                    <a:pt x="219" y="72"/>
                  </a:lnTo>
                  <a:lnTo>
                    <a:pt x="220" y="72"/>
                  </a:lnTo>
                  <a:lnTo>
                    <a:pt x="234" y="69"/>
                  </a:lnTo>
                  <a:lnTo>
                    <a:pt x="245" y="61"/>
                  </a:lnTo>
                  <a:lnTo>
                    <a:pt x="253" y="50"/>
                  </a:lnTo>
                  <a:lnTo>
                    <a:pt x="256" y="36"/>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 name="Picture 6384"/>
            <p:cNvPicPr>
              <a:picLocks noChangeAspect="1" noChangeArrowheads="1"/>
            </p:cNvPicPr>
            <p:nvPr/>
          </p:nvPicPr>
          <p:blipFill>
            <a:blip r:embed="rId5" cstate="print"/>
            <a:srcRect/>
            <a:stretch>
              <a:fillRect/>
            </a:stretch>
          </p:blipFill>
          <p:spPr bwMode="auto">
            <a:xfrm>
              <a:off x="5558" y="1829"/>
              <a:ext cx="269" cy="155"/>
            </a:xfrm>
            <a:prstGeom prst="rect">
              <a:avLst/>
            </a:prstGeom>
            <a:noFill/>
          </p:spPr>
        </p:pic>
        <p:sp>
          <p:nvSpPr>
            <p:cNvPr id="10" name="Freeform 6385"/>
            <p:cNvSpPr>
              <a:spLocks/>
            </p:cNvSpPr>
            <p:nvPr/>
          </p:nvSpPr>
          <p:spPr bwMode="auto">
            <a:xfrm>
              <a:off x="5558" y="1829"/>
              <a:ext cx="269" cy="155"/>
            </a:xfrm>
            <a:custGeom>
              <a:avLst/>
              <a:gdLst>
                <a:gd name="T0" fmla="*/ 269 w 269"/>
                <a:gd name="T1" fmla="*/ 1830 h 155"/>
                <a:gd name="T2" fmla="*/ 0 w 269"/>
                <a:gd name="T3" fmla="*/ 1892 h 155"/>
                <a:gd name="T4" fmla="*/ 0 w 269"/>
                <a:gd name="T5" fmla="*/ 1921 h 155"/>
                <a:gd name="T6" fmla="*/ 269 w 269"/>
                <a:gd name="T7" fmla="*/ 1984 h 155"/>
                <a:gd name="T8" fmla="*/ 269 w 269"/>
                <a:gd name="T9" fmla="*/ 1830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 h="155">
                  <a:moveTo>
                    <a:pt x="269" y="0"/>
                  </a:moveTo>
                  <a:lnTo>
                    <a:pt x="0" y="62"/>
                  </a:lnTo>
                  <a:lnTo>
                    <a:pt x="0" y="91"/>
                  </a:lnTo>
                  <a:lnTo>
                    <a:pt x="269" y="154"/>
                  </a:lnTo>
                  <a:lnTo>
                    <a:pt x="269" y="0"/>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6386"/>
            <p:cNvSpPr>
              <a:spLocks/>
            </p:cNvSpPr>
            <p:nvPr/>
          </p:nvSpPr>
          <p:spPr bwMode="auto">
            <a:xfrm>
              <a:off x="6497" y="1194"/>
              <a:ext cx="253" cy="1435"/>
            </a:xfrm>
            <a:custGeom>
              <a:avLst/>
              <a:gdLst>
                <a:gd name="T0" fmla="*/ 70 w 253"/>
                <a:gd name="T1" fmla="*/ 2629 h 1435"/>
                <a:gd name="T2" fmla="*/ 0 w 253"/>
                <a:gd name="T3" fmla="*/ 2629 h 1435"/>
                <a:gd name="T4" fmla="*/ 15 w 253"/>
                <a:gd name="T5" fmla="*/ 2470 h 1435"/>
                <a:gd name="T6" fmla="*/ 170 w 253"/>
                <a:gd name="T7" fmla="*/ 2382 h 1435"/>
                <a:gd name="T8" fmla="*/ 195 w 253"/>
                <a:gd name="T9" fmla="*/ 2368 h 1435"/>
                <a:gd name="T10" fmla="*/ 210 w 253"/>
                <a:gd name="T11" fmla="*/ 2361 h 1435"/>
                <a:gd name="T12" fmla="*/ 210 w 253"/>
                <a:gd name="T13" fmla="*/ 1447 h 1435"/>
                <a:gd name="T14" fmla="*/ 171 w 253"/>
                <a:gd name="T15" fmla="*/ 1426 h 1435"/>
                <a:gd name="T16" fmla="*/ 15 w 253"/>
                <a:gd name="T17" fmla="*/ 1338 h 1435"/>
                <a:gd name="T18" fmla="*/ 1 w 253"/>
                <a:gd name="T19" fmla="*/ 1194 h 1435"/>
                <a:gd name="T20" fmla="*/ 68 w 253"/>
                <a:gd name="T21" fmla="*/ 1194 h 1435"/>
                <a:gd name="T22" fmla="*/ 57 w 253"/>
                <a:gd name="T23" fmla="*/ 1313 h 1435"/>
                <a:gd name="T24" fmla="*/ 252 w 253"/>
                <a:gd name="T25" fmla="*/ 1423 h 1435"/>
                <a:gd name="T26" fmla="*/ 252 w 253"/>
                <a:gd name="T27" fmla="*/ 2385 h 1435"/>
                <a:gd name="T28" fmla="*/ 57 w 253"/>
                <a:gd name="T29" fmla="*/ 2495 h 1435"/>
                <a:gd name="T30" fmla="*/ 70 w 253"/>
                <a:gd name="T31" fmla="*/ 2629 h 14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3" h="1435">
                  <a:moveTo>
                    <a:pt x="70" y="1435"/>
                  </a:moveTo>
                  <a:lnTo>
                    <a:pt x="0" y="1435"/>
                  </a:lnTo>
                  <a:lnTo>
                    <a:pt x="15" y="1276"/>
                  </a:lnTo>
                  <a:lnTo>
                    <a:pt x="170" y="1188"/>
                  </a:lnTo>
                  <a:lnTo>
                    <a:pt x="195" y="1174"/>
                  </a:lnTo>
                  <a:lnTo>
                    <a:pt x="210" y="1167"/>
                  </a:lnTo>
                  <a:lnTo>
                    <a:pt x="210" y="253"/>
                  </a:lnTo>
                  <a:lnTo>
                    <a:pt x="171" y="232"/>
                  </a:lnTo>
                  <a:lnTo>
                    <a:pt x="15" y="144"/>
                  </a:lnTo>
                  <a:lnTo>
                    <a:pt x="1" y="0"/>
                  </a:lnTo>
                  <a:lnTo>
                    <a:pt x="68" y="0"/>
                  </a:lnTo>
                  <a:lnTo>
                    <a:pt x="57" y="119"/>
                  </a:lnTo>
                  <a:lnTo>
                    <a:pt x="252" y="229"/>
                  </a:lnTo>
                  <a:lnTo>
                    <a:pt x="252" y="1191"/>
                  </a:lnTo>
                  <a:lnTo>
                    <a:pt x="57" y="1301"/>
                  </a:lnTo>
                  <a:lnTo>
                    <a:pt x="70" y="1435"/>
                  </a:lnTo>
                  <a:close/>
                </a:path>
              </a:pathLst>
            </a:custGeom>
            <a:solidFill>
              <a:srgbClr val="414042"/>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AutoShape 6387"/>
            <p:cNvSpPr>
              <a:spLocks/>
            </p:cNvSpPr>
            <p:nvPr/>
          </p:nvSpPr>
          <p:spPr bwMode="auto">
            <a:xfrm>
              <a:off x="6442" y="1177"/>
              <a:ext cx="177" cy="63"/>
            </a:xfrm>
            <a:custGeom>
              <a:avLst/>
              <a:gdLst>
                <a:gd name="T0" fmla="*/ 18 w 177"/>
                <a:gd name="T1" fmla="*/ 1240 h 63"/>
                <a:gd name="T2" fmla="*/ 0 w 177"/>
                <a:gd name="T3" fmla="*/ 1240 h 63"/>
                <a:gd name="T4" fmla="*/ 13 w 177"/>
                <a:gd name="T5" fmla="*/ 1177 h 63"/>
                <a:gd name="T6" fmla="*/ 164 w 177"/>
                <a:gd name="T7" fmla="*/ 1177 h 63"/>
                <a:gd name="T8" fmla="*/ 167 w 177"/>
                <a:gd name="T9" fmla="*/ 1194 h 63"/>
                <a:gd name="T10" fmla="*/ 27 w 177"/>
                <a:gd name="T11" fmla="*/ 1194 h 63"/>
                <a:gd name="T12" fmla="*/ 18 w 177"/>
                <a:gd name="T13" fmla="*/ 1240 h 63"/>
                <a:gd name="T14" fmla="*/ 176 w 177"/>
                <a:gd name="T15" fmla="*/ 1240 h 63"/>
                <a:gd name="T16" fmla="*/ 159 w 177"/>
                <a:gd name="T17" fmla="*/ 1240 h 63"/>
                <a:gd name="T18" fmla="*/ 150 w 177"/>
                <a:gd name="T19" fmla="*/ 1194 h 63"/>
                <a:gd name="T20" fmla="*/ 167 w 177"/>
                <a:gd name="T21" fmla="*/ 1194 h 63"/>
                <a:gd name="T22" fmla="*/ 176 w 177"/>
                <a:gd name="T23" fmla="*/ 124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7" h="63">
                  <a:moveTo>
                    <a:pt x="18" y="63"/>
                  </a:moveTo>
                  <a:lnTo>
                    <a:pt x="0" y="63"/>
                  </a:lnTo>
                  <a:lnTo>
                    <a:pt x="13" y="0"/>
                  </a:lnTo>
                  <a:lnTo>
                    <a:pt x="164" y="0"/>
                  </a:lnTo>
                  <a:lnTo>
                    <a:pt x="167" y="17"/>
                  </a:lnTo>
                  <a:lnTo>
                    <a:pt x="27" y="17"/>
                  </a:lnTo>
                  <a:lnTo>
                    <a:pt x="18" y="63"/>
                  </a:lnTo>
                  <a:close/>
                  <a:moveTo>
                    <a:pt x="176" y="63"/>
                  </a:moveTo>
                  <a:lnTo>
                    <a:pt x="159" y="63"/>
                  </a:lnTo>
                  <a:lnTo>
                    <a:pt x="150" y="17"/>
                  </a:lnTo>
                  <a:lnTo>
                    <a:pt x="167" y="17"/>
                  </a:lnTo>
                  <a:lnTo>
                    <a:pt x="176" y="63"/>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6388"/>
            <p:cNvSpPr>
              <a:spLocks/>
            </p:cNvSpPr>
            <p:nvPr/>
          </p:nvSpPr>
          <p:spPr bwMode="auto">
            <a:xfrm>
              <a:off x="6442" y="1177"/>
              <a:ext cx="177" cy="63"/>
            </a:xfrm>
            <a:custGeom>
              <a:avLst/>
              <a:gdLst>
                <a:gd name="T0" fmla="*/ 27 w 177"/>
                <a:gd name="T1" fmla="*/ 1194 h 63"/>
                <a:gd name="T2" fmla="*/ 150 w 177"/>
                <a:gd name="T3" fmla="*/ 1194 h 63"/>
                <a:gd name="T4" fmla="*/ 152 w 177"/>
                <a:gd name="T5" fmla="*/ 1203 h 63"/>
                <a:gd name="T6" fmla="*/ 154 w 177"/>
                <a:gd name="T7" fmla="*/ 1216 h 63"/>
                <a:gd name="T8" fmla="*/ 157 w 177"/>
                <a:gd name="T9" fmla="*/ 1229 h 63"/>
                <a:gd name="T10" fmla="*/ 159 w 177"/>
                <a:gd name="T11" fmla="*/ 1240 h 63"/>
                <a:gd name="T12" fmla="*/ 176 w 177"/>
                <a:gd name="T13" fmla="*/ 1240 h 63"/>
                <a:gd name="T14" fmla="*/ 165 w 177"/>
                <a:gd name="T15" fmla="*/ 1184 h 63"/>
                <a:gd name="T16" fmla="*/ 164 w 177"/>
                <a:gd name="T17" fmla="*/ 1177 h 63"/>
                <a:gd name="T18" fmla="*/ 13 w 177"/>
                <a:gd name="T19" fmla="*/ 1177 h 63"/>
                <a:gd name="T20" fmla="*/ 0 w 177"/>
                <a:gd name="T21" fmla="*/ 1240 h 63"/>
                <a:gd name="T22" fmla="*/ 18 w 177"/>
                <a:gd name="T23" fmla="*/ 1240 h 63"/>
                <a:gd name="T24" fmla="*/ 20 w 177"/>
                <a:gd name="T25" fmla="*/ 1229 h 63"/>
                <a:gd name="T26" fmla="*/ 22 w 177"/>
                <a:gd name="T27" fmla="*/ 1216 h 63"/>
                <a:gd name="T28" fmla="*/ 25 w 177"/>
                <a:gd name="T29" fmla="*/ 1203 h 63"/>
                <a:gd name="T30" fmla="*/ 27 w 177"/>
                <a:gd name="T31" fmla="*/ 1194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63">
                  <a:moveTo>
                    <a:pt x="27" y="17"/>
                  </a:moveTo>
                  <a:lnTo>
                    <a:pt x="150" y="17"/>
                  </a:lnTo>
                  <a:lnTo>
                    <a:pt x="152" y="26"/>
                  </a:lnTo>
                  <a:lnTo>
                    <a:pt x="154" y="39"/>
                  </a:lnTo>
                  <a:lnTo>
                    <a:pt x="157" y="52"/>
                  </a:lnTo>
                  <a:lnTo>
                    <a:pt x="159" y="63"/>
                  </a:lnTo>
                  <a:lnTo>
                    <a:pt x="176" y="63"/>
                  </a:lnTo>
                  <a:lnTo>
                    <a:pt x="165" y="7"/>
                  </a:lnTo>
                  <a:lnTo>
                    <a:pt x="164" y="0"/>
                  </a:lnTo>
                  <a:lnTo>
                    <a:pt x="13" y="0"/>
                  </a:lnTo>
                  <a:lnTo>
                    <a:pt x="0" y="63"/>
                  </a:lnTo>
                  <a:lnTo>
                    <a:pt x="18" y="63"/>
                  </a:lnTo>
                  <a:lnTo>
                    <a:pt x="20" y="52"/>
                  </a:lnTo>
                  <a:lnTo>
                    <a:pt x="22" y="39"/>
                  </a:lnTo>
                  <a:lnTo>
                    <a:pt x="25" y="26"/>
                  </a:lnTo>
                  <a:lnTo>
                    <a:pt x="27" y="17"/>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AutoShape 6389"/>
            <p:cNvSpPr>
              <a:spLocks/>
            </p:cNvSpPr>
            <p:nvPr/>
          </p:nvSpPr>
          <p:spPr bwMode="auto">
            <a:xfrm>
              <a:off x="6442" y="2566"/>
              <a:ext cx="177" cy="63"/>
            </a:xfrm>
            <a:custGeom>
              <a:avLst/>
              <a:gdLst>
                <a:gd name="T0" fmla="*/ 164 w 177"/>
                <a:gd name="T1" fmla="*/ 2630 h 63"/>
                <a:gd name="T2" fmla="*/ 13 w 177"/>
                <a:gd name="T3" fmla="*/ 2630 h 63"/>
                <a:gd name="T4" fmla="*/ 0 w 177"/>
                <a:gd name="T5" fmla="*/ 2567 h 63"/>
                <a:gd name="T6" fmla="*/ 18 w 177"/>
                <a:gd name="T7" fmla="*/ 2567 h 63"/>
                <a:gd name="T8" fmla="*/ 27 w 177"/>
                <a:gd name="T9" fmla="*/ 2613 h 63"/>
                <a:gd name="T10" fmla="*/ 167 w 177"/>
                <a:gd name="T11" fmla="*/ 2613 h 63"/>
                <a:gd name="T12" fmla="*/ 164 w 177"/>
                <a:gd name="T13" fmla="*/ 2630 h 63"/>
                <a:gd name="T14" fmla="*/ 167 w 177"/>
                <a:gd name="T15" fmla="*/ 2613 h 63"/>
                <a:gd name="T16" fmla="*/ 150 w 177"/>
                <a:gd name="T17" fmla="*/ 2613 h 63"/>
                <a:gd name="T18" fmla="*/ 159 w 177"/>
                <a:gd name="T19" fmla="*/ 2567 h 63"/>
                <a:gd name="T20" fmla="*/ 176 w 177"/>
                <a:gd name="T21" fmla="*/ 2567 h 63"/>
                <a:gd name="T22" fmla="*/ 167 w 177"/>
                <a:gd name="T23" fmla="*/ 2613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7" h="63">
                  <a:moveTo>
                    <a:pt x="164" y="63"/>
                  </a:moveTo>
                  <a:lnTo>
                    <a:pt x="13" y="63"/>
                  </a:lnTo>
                  <a:lnTo>
                    <a:pt x="0" y="0"/>
                  </a:lnTo>
                  <a:lnTo>
                    <a:pt x="18" y="0"/>
                  </a:lnTo>
                  <a:lnTo>
                    <a:pt x="27" y="46"/>
                  </a:lnTo>
                  <a:lnTo>
                    <a:pt x="167" y="46"/>
                  </a:lnTo>
                  <a:lnTo>
                    <a:pt x="164" y="63"/>
                  </a:lnTo>
                  <a:close/>
                  <a:moveTo>
                    <a:pt x="167" y="46"/>
                  </a:moveTo>
                  <a:lnTo>
                    <a:pt x="150" y="46"/>
                  </a:lnTo>
                  <a:lnTo>
                    <a:pt x="159" y="0"/>
                  </a:lnTo>
                  <a:lnTo>
                    <a:pt x="176" y="0"/>
                  </a:lnTo>
                  <a:lnTo>
                    <a:pt x="167" y="4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6390"/>
            <p:cNvSpPr>
              <a:spLocks/>
            </p:cNvSpPr>
            <p:nvPr/>
          </p:nvSpPr>
          <p:spPr bwMode="auto">
            <a:xfrm>
              <a:off x="6442" y="2566"/>
              <a:ext cx="177" cy="63"/>
            </a:xfrm>
            <a:custGeom>
              <a:avLst/>
              <a:gdLst>
                <a:gd name="T0" fmla="*/ 27 w 177"/>
                <a:gd name="T1" fmla="*/ 2613 h 63"/>
                <a:gd name="T2" fmla="*/ 150 w 177"/>
                <a:gd name="T3" fmla="*/ 2613 h 63"/>
                <a:gd name="T4" fmla="*/ 152 w 177"/>
                <a:gd name="T5" fmla="*/ 2604 h 63"/>
                <a:gd name="T6" fmla="*/ 154 w 177"/>
                <a:gd name="T7" fmla="*/ 2592 h 63"/>
                <a:gd name="T8" fmla="*/ 157 w 177"/>
                <a:gd name="T9" fmla="*/ 2578 h 63"/>
                <a:gd name="T10" fmla="*/ 159 w 177"/>
                <a:gd name="T11" fmla="*/ 2567 h 63"/>
                <a:gd name="T12" fmla="*/ 176 w 177"/>
                <a:gd name="T13" fmla="*/ 2567 h 63"/>
                <a:gd name="T14" fmla="*/ 165 w 177"/>
                <a:gd name="T15" fmla="*/ 2623 h 63"/>
                <a:gd name="T16" fmla="*/ 164 w 177"/>
                <a:gd name="T17" fmla="*/ 2630 h 63"/>
                <a:gd name="T18" fmla="*/ 13 w 177"/>
                <a:gd name="T19" fmla="*/ 2630 h 63"/>
                <a:gd name="T20" fmla="*/ 0 w 177"/>
                <a:gd name="T21" fmla="*/ 2567 h 63"/>
                <a:gd name="T22" fmla="*/ 18 w 177"/>
                <a:gd name="T23" fmla="*/ 2567 h 63"/>
                <a:gd name="T24" fmla="*/ 20 w 177"/>
                <a:gd name="T25" fmla="*/ 2578 h 63"/>
                <a:gd name="T26" fmla="*/ 22 w 177"/>
                <a:gd name="T27" fmla="*/ 2592 h 63"/>
                <a:gd name="T28" fmla="*/ 25 w 177"/>
                <a:gd name="T29" fmla="*/ 2604 h 63"/>
                <a:gd name="T30" fmla="*/ 27 w 177"/>
                <a:gd name="T31" fmla="*/ 2613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63">
                  <a:moveTo>
                    <a:pt x="27" y="46"/>
                  </a:moveTo>
                  <a:lnTo>
                    <a:pt x="150" y="46"/>
                  </a:lnTo>
                  <a:lnTo>
                    <a:pt x="152" y="37"/>
                  </a:lnTo>
                  <a:lnTo>
                    <a:pt x="154" y="25"/>
                  </a:lnTo>
                  <a:lnTo>
                    <a:pt x="157" y="11"/>
                  </a:lnTo>
                  <a:lnTo>
                    <a:pt x="159" y="0"/>
                  </a:lnTo>
                  <a:lnTo>
                    <a:pt x="176" y="0"/>
                  </a:lnTo>
                  <a:lnTo>
                    <a:pt x="165" y="56"/>
                  </a:lnTo>
                  <a:lnTo>
                    <a:pt x="164" y="63"/>
                  </a:lnTo>
                  <a:lnTo>
                    <a:pt x="13" y="63"/>
                  </a:lnTo>
                  <a:lnTo>
                    <a:pt x="0" y="0"/>
                  </a:lnTo>
                  <a:lnTo>
                    <a:pt x="18" y="0"/>
                  </a:lnTo>
                  <a:lnTo>
                    <a:pt x="20" y="11"/>
                  </a:lnTo>
                  <a:lnTo>
                    <a:pt x="22" y="25"/>
                  </a:lnTo>
                  <a:lnTo>
                    <a:pt x="25" y="37"/>
                  </a:lnTo>
                  <a:lnTo>
                    <a:pt x="27" y="46"/>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Freeform 6391"/>
            <p:cNvSpPr>
              <a:spLocks/>
            </p:cNvSpPr>
            <p:nvPr/>
          </p:nvSpPr>
          <p:spPr bwMode="auto">
            <a:xfrm>
              <a:off x="6547" y="1204"/>
              <a:ext cx="313" cy="635"/>
            </a:xfrm>
            <a:custGeom>
              <a:avLst/>
              <a:gdLst>
                <a:gd name="T0" fmla="*/ 312 w 313"/>
                <a:gd name="T1" fmla="*/ 1838 h 635"/>
                <a:gd name="T2" fmla="*/ 216 w 313"/>
                <a:gd name="T3" fmla="*/ 1838 h 635"/>
                <a:gd name="T4" fmla="*/ 216 w 313"/>
                <a:gd name="T5" fmla="*/ 1413 h 635"/>
                <a:gd name="T6" fmla="*/ 8 w 313"/>
                <a:gd name="T7" fmla="*/ 1297 h 635"/>
                <a:gd name="T8" fmla="*/ 0 w 313"/>
                <a:gd name="T9" fmla="*/ 1204 h 635"/>
                <a:gd name="T10" fmla="*/ 41 w 313"/>
                <a:gd name="T11" fmla="*/ 1204 h 635"/>
                <a:gd name="T12" fmla="*/ 48 w 313"/>
                <a:gd name="T13" fmla="*/ 1271 h 635"/>
                <a:gd name="T14" fmla="*/ 258 w 313"/>
                <a:gd name="T15" fmla="*/ 1388 h 635"/>
                <a:gd name="T16" fmla="*/ 258 w 313"/>
                <a:gd name="T17" fmla="*/ 1796 h 635"/>
                <a:gd name="T18" fmla="*/ 312 w 313"/>
                <a:gd name="T19" fmla="*/ 1796 h 635"/>
                <a:gd name="T20" fmla="*/ 312 w 313"/>
                <a:gd name="T21" fmla="*/ 1838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3" h="635">
                  <a:moveTo>
                    <a:pt x="312" y="634"/>
                  </a:moveTo>
                  <a:lnTo>
                    <a:pt x="216" y="634"/>
                  </a:lnTo>
                  <a:lnTo>
                    <a:pt x="216" y="209"/>
                  </a:lnTo>
                  <a:lnTo>
                    <a:pt x="8" y="93"/>
                  </a:lnTo>
                  <a:lnTo>
                    <a:pt x="0" y="0"/>
                  </a:lnTo>
                  <a:lnTo>
                    <a:pt x="41" y="0"/>
                  </a:lnTo>
                  <a:lnTo>
                    <a:pt x="48" y="67"/>
                  </a:lnTo>
                  <a:lnTo>
                    <a:pt x="258" y="184"/>
                  </a:lnTo>
                  <a:lnTo>
                    <a:pt x="258" y="592"/>
                  </a:lnTo>
                  <a:lnTo>
                    <a:pt x="312" y="592"/>
                  </a:lnTo>
                  <a:lnTo>
                    <a:pt x="312" y="634"/>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6392"/>
            <p:cNvSpPr>
              <a:spLocks/>
            </p:cNvSpPr>
            <p:nvPr/>
          </p:nvSpPr>
          <p:spPr bwMode="auto">
            <a:xfrm>
              <a:off x="6547" y="1204"/>
              <a:ext cx="313" cy="635"/>
            </a:xfrm>
            <a:custGeom>
              <a:avLst/>
              <a:gdLst>
                <a:gd name="T0" fmla="*/ 312 w 313"/>
                <a:gd name="T1" fmla="*/ 1796 h 635"/>
                <a:gd name="T2" fmla="*/ 258 w 313"/>
                <a:gd name="T3" fmla="*/ 1796 h 635"/>
                <a:gd name="T4" fmla="*/ 258 w 313"/>
                <a:gd name="T5" fmla="*/ 1388 h 635"/>
                <a:gd name="T6" fmla="*/ 147 w 313"/>
                <a:gd name="T7" fmla="*/ 1326 h 635"/>
                <a:gd name="T8" fmla="*/ 88 w 313"/>
                <a:gd name="T9" fmla="*/ 1293 h 635"/>
                <a:gd name="T10" fmla="*/ 61 w 313"/>
                <a:gd name="T11" fmla="*/ 1278 h 635"/>
                <a:gd name="T12" fmla="*/ 48 w 313"/>
                <a:gd name="T13" fmla="*/ 1271 h 635"/>
                <a:gd name="T14" fmla="*/ 46 w 313"/>
                <a:gd name="T15" fmla="*/ 1253 h 635"/>
                <a:gd name="T16" fmla="*/ 44 w 313"/>
                <a:gd name="T17" fmla="*/ 1231 h 635"/>
                <a:gd name="T18" fmla="*/ 42 w 313"/>
                <a:gd name="T19" fmla="*/ 1212 h 635"/>
                <a:gd name="T20" fmla="*/ 41 w 313"/>
                <a:gd name="T21" fmla="*/ 1204 h 635"/>
                <a:gd name="T22" fmla="*/ 0 w 313"/>
                <a:gd name="T23" fmla="*/ 1204 h 635"/>
                <a:gd name="T24" fmla="*/ 8 w 313"/>
                <a:gd name="T25" fmla="*/ 1297 h 635"/>
                <a:gd name="T26" fmla="*/ 117 w 313"/>
                <a:gd name="T27" fmla="*/ 1358 h 635"/>
                <a:gd name="T28" fmla="*/ 175 w 313"/>
                <a:gd name="T29" fmla="*/ 1391 h 635"/>
                <a:gd name="T30" fmla="*/ 216 w 313"/>
                <a:gd name="T31" fmla="*/ 1413 h 635"/>
                <a:gd name="T32" fmla="*/ 216 w 313"/>
                <a:gd name="T33" fmla="*/ 1838 h 635"/>
                <a:gd name="T34" fmla="*/ 312 w 313"/>
                <a:gd name="T35" fmla="*/ 1838 h 635"/>
                <a:gd name="T36" fmla="*/ 312 w 313"/>
                <a:gd name="T37" fmla="*/ 1796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3" h="635">
                  <a:moveTo>
                    <a:pt x="312" y="592"/>
                  </a:moveTo>
                  <a:lnTo>
                    <a:pt x="258" y="592"/>
                  </a:lnTo>
                  <a:lnTo>
                    <a:pt x="258" y="184"/>
                  </a:lnTo>
                  <a:lnTo>
                    <a:pt x="147" y="122"/>
                  </a:lnTo>
                  <a:lnTo>
                    <a:pt x="88" y="89"/>
                  </a:lnTo>
                  <a:lnTo>
                    <a:pt x="61" y="74"/>
                  </a:lnTo>
                  <a:lnTo>
                    <a:pt x="48" y="67"/>
                  </a:lnTo>
                  <a:lnTo>
                    <a:pt x="46" y="49"/>
                  </a:lnTo>
                  <a:lnTo>
                    <a:pt x="44" y="27"/>
                  </a:lnTo>
                  <a:lnTo>
                    <a:pt x="42" y="8"/>
                  </a:lnTo>
                  <a:lnTo>
                    <a:pt x="41" y="0"/>
                  </a:lnTo>
                  <a:lnTo>
                    <a:pt x="0" y="0"/>
                  </a:lnTo>
                  <a:lnTo>
                    <a:pt x="8" y="93"/>
                  </a:lnTo>
                  <a:lnTo>
                    <a:pt x="117" y="154"/>
                  </a:lnTo>
                  <a:lnTo>
                    <a:pt x="175" y="187"/>
                  </a:lnTo>
                  <a:lnTo>
                    <a:pt x="216" y="209"/>
                  </a:lnTo>
                  <a:lnTo>
                    <a:pt x="216" y="634"/>
                  </a:lnTo>
                  <a:lnTo>
                    <a:pt x="312" y="634"/>
                  </a:lnTo>
                  <a:lnTo>
                    <a:pt x="312" y="592"/>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6393"/>
            <p:cNvSpPr>
              <a:spLocks/>
            </p:cNvSpPr>
            <p:nvPr/>
          </p:nvSpPr>
          <p:spPr bwMode="auto">
            <a:xfrm>
              <a:off x="6547" y="1969"/>
              <a:ext cx="313" cy="634"/>
            </a:xfrm>
            <a:custGeom>
              <a:avLst/>
              <a:gdLst>
                <a:gd name="T0" fmla="*/ 41 w 313"/>
                <a:gd name="T1" fmla="*/ 2604 h 634"/>
                <a:gd name="T2" fmla="*/ 0 w 313"/>
                <a:gd name="T3" fmla="*/ 2604 h 634"/>
                <a:gd name="T4" fmla="*/ 8 w 313"/>
                <a:gd name="T5" fmla="*/ 2511 h 634"/>
                <a:gd name="T6" fmla="*/ 216 w 313"/>
                <a:gd name="T7" fmla="*/ 2394 h 634"/>
                <a:gd name="T8" fmla="*/ 216 w 313"/>
                <a:gd name="T9" fmla="*/ 1970 h 634"/>
                <a:gd name="T10" fmla="*/ 312 w 313"/>
                <a:gd name="T11" fmla="*/ 1970 h 634"/>
                <a:gd name="T12" fmla="*/ 312 w 313"/>
                <a:gd name="T13" fmla="*/ 2012 h 634"/>
                <a:gd name="T14" fmla="*/ 258 w 313"/>
                <a:gd name="T15" fmla="*/ 2012 h 634"/>
                <a:gd name="T16" fmla="*/ 258 w 313"/>
                <a:gd name="T17" fmla="*/ 2419 h 634"/>
                <a:gd name="T18" fmla="*/ 48 w 313"/>
                <a:gd name="T19" fmla="*/ 2537 h 634"/>
                <a:gd name="T20" fmla="*/ 41 w 313"/>
                <a:gd name="T21" fmla="*/ 2604 h 6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3" h="634">
                  <a:moveTo>
                    <a:pt x="41" y="634"/>
                  </a:moveTo>
                  <a:lnTo>
                    <a:pt x="0" y="634"/>
                  </a:lnTo>
                  <a:lnTo>
                    <a:pt x="8" y="541"/>
                  </a:lnTo>
                  <a:lnTo>
                    <a:pt x="216" y="424"/>
                  </a:lnTo>
                  <a:lnTo>
                    <a:pt x="216" y="0"/>
                  </a:lnTo>
                  <a:lnTo>
                    <a:pt x="312" y="0"/>
                  </a:lnTo>
                  <a:lnTo>
                    <a:pt x="312" y="42"/>
                  </a:lnTo>
                  <a:lnTo>
                    <a:pt x="258" y="42"/>
                  </a:lnTo>
                  <a:lnTo>
                    <a:pt x="258" y="449"/>
                  </a:lnTo>
                  <a:lnTo>
                    <a:pt x="48" y="567"/>
                  </a:lnTo>
                  <a:lnTo>
                    <a:pt x="41" y="634"/>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6394"/>
            <p:cNvSpPr>
              <a:spLocks/>
            </p:cNvSpPr>
            <p:nvPr/>
          </p:nvSpPr>
          <p:spPr bwMode="auto">
            <a:xfrm>
              <a:off x="6547" y="1969"/>
              <a:ext cx="313" cy="634"/>
            </a:xfrm>
            <a:custGeom>
              <a:avLst/>
              <a:gdLst>
                <a:gd name="T0" fmla="*/ 312 w 313"/>
                <a:gd name="T1" fmla="*/ 2012 h 634"/>
                <a:gd name="T2" fmla="*/ 258 w 313"/>
                <a:gd name="T3" fmla="*/ 2012 h 634"/>
                <a:gd name="T4" fmla="*/ 258 w 313"/>
                <a:gd name="T5" fmla="*/ 2419 h 634"/>
                <a:gd name="T6" fmla="*/ 147 w 313"/>
                <a:gd name="T7" fmla="*/ 2482 h 634"/>
                <a:gd name="T8" fmla="*/ 88 w 313"/>
                <a:gd name="T9" fmla="*/ 2515 h 634"/>
                <a:gd name="T10" fmla="*/ 61 w 313"/>
                <a:gd name="T11" fmla="*/ 2530 h 634"/>
                <a:gd name="T12" fmla="*/ 48 w 313"/>
                <a:gd name="T13" fmla="*/ 2537 h 634"/>
                <a:gd name="T14" fmla="*/ 46 w 313"/>
                <a:gd name="T15" fmla="*/ 2554 h 634"/>
                <a:gd name="T16" fmla="*/ 44 w 313"/>
                <a:gd name="T17" fmla="*/ 2576 h 634"/>
                <a:gd name="T18" fmla="*/ 42 w 313"/>
                <a:gd name="T19" fmla="*/ 2595 h 634"/>
                <a:gd name="T20" fmla="*/ 41 w 313"/>
                <a:gd name="T21" fmla="*/ 2604 h 634"/>
                <a:gd name="T22" fmla="*/ 0 w 313"/>
                <a:gd name="T23" fmla="*/ 2604 h 634"/>
                <a:gd name="T24" fmla="*/ 8 w 313"/>
                <a:gd name="T25" fmla="*/ 2511 h 634"/>
                <a:gd name="T26" fmla="*/ 117 w 313"/>
                <a:gd name="T27" fmla="*/ 2450 h 634"/>
                <a:gd name="T28" fmla="*/ 175 w 313"/>
                <a:gd name="T29" fmla="*/ 2417 h 634"/>
                <a:gd name="T30" fmla="*/ 216 w 313"/>
                <a:gd name="T31" fmla="*/ 2394 h 634"/>
                <a:gd name="T32" fmla="*/ 216 w 313"/>
                <a:gd name="T33" fmla="*/ 1970 h 634"/>
                <a:gd name="T34" fmla="*/ 312 w 313"/>
                <a:gd name="T35" fmla="*/ 1970 h 634"/>
                <a:gd name="T36" fmla="*/ 312 w 313"/>
                <a:gd name="T37" fmla="*/ 2012 h 6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3" h="634">
                  <a:moveTo>
                    <a:pt x="312" y="42"/>
                  </a:moveTo>
                  <a:lnTo>
                    <a:pt x="258" y="42"/>
                  </a:lnTo>
                  <a:lnTo>
                    <a:pt x="258" y="449"/>
                  </a:lnTo>
                  <a:lnTo>
                    <a:pt x="147" y="512"/>
                  </a:lnTo>
                  <a:lnTo>
                    <a:pt x="88" y="545"/>
                  </a:lnTo>
                  <a:lnTo>
                    <a:pt x="61" y="560"/>
                  </a:lnTo>
                  <a:lnTo>
                    <a:pt x="48" y="567"/>
                  </a:lnTo>
                  <a:lnTo>
                    <a:pt x="46" y="584"/>
                  </a:lnTo>
                  <a:lnTo>
                    <a:pt x="44" y="606"/>
                  </a:lnTo>
                  <a:lnTo>
                    <a:pt x="42" y="625"/>
                  </a:lnTo>
                  <a:lnTo>
                    <a:pt x="41" y="634"/>
                  </a:lnTo>
                  <a:lnTo>
                    <a:pt x="0" y="634"/>
                  </a:lnTo>
                  <a:lnTo>
                    <a:pt x="8" y="541"/>
                  </a:lnTo>
                  <a:lnTo>
                    <a:pt x="117" y="480"/>
                  </a:lnTo>
                  <a:lnTo>
                    <a:pt x="175" y="447"/>
                  </a:lnTo>
                  <a:lnTo>
                    <a:pt x="216" y="424"/>
                  </a:lnTo>
                  <a:lnTo>
                    <a:pt x="216" y="0"/>
                  </a:lnTo>
                  <a:lnTo>
                    <a:pt x="312" y="0"/>
                  </a:lnTo>
                  <a:lnTo>
                    <a:pt x="312" y="42"/>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 name="Picture 6395"/>
            <p:cNvPicPr>
              <a:picLocks noChangeAspect="1" noChangeArrowheads="1"/>
            </p:cNvPicPr>
            <p:nvPr/>
          </p:nvPicPr>
          <p:blipFill>
            <a:blip r:embed="rId6" cstate="print"/>
            <a:srcRect/>
            <a:stretch>
              <a:fillRect/>
            </a:stretch>
          </p:blipFill>
          <p:spPr bwMode="auto">
            <a:xfrm>
              <a:off x="6231" y="2008"/>
              <a:ext cx="352" cy="289"/>
            </a:xfrm>
            <a:prstGeom prst="rect">
              <a:avLst/>
            </a:prstGeom>
            <a:noFill/>
          </p:spPr>
        </p:pic>
        <p:pic>
          <p:nvPicPr>
            <p:cNvPr id="21" name="Picture 6396"/>
            <p:cNvPicPr>
              <a:picLocks noChangeAspect="1" noChangeArrowheads="1"/>
            </p:cNvPicPr>
            <p:nvPr/>
          </p:nvPicPr>
          <p:blipFill>
            <a:blip r:embed="rId7" cstate="print"/>
            <a:srcRect/>
            <a:stretch>
              <a:fillRect/>
            </a:stretch>
          </p:blipFill>
          <p:spPr bwMode="auto">
            <a:xfrm>
              <a:off x="6231" y="1514"/>
              <a:ext cx="352" cy="289"/>
            </a:xfrm>
            <a:prstGeom prst="rect">
              <a:avLst/>
            </a:prstGeom>
            <a:noFill/>
          </p:spPr>
        </p:pic>
        <p:pic>
          <p:nvPicPr>
            <p:cNvPr id="22" name="Picture 6397"/>
            <p:cNvPicPr>
              <a:picLocks noChangeAspect="1" noChangeArrowheads="1"/>
            </p:cNvPicPr>
            <p:nvPr/>
          </p:nvPicPr>
          <p:blipFill>
            <a:blip r:embed="rId8" cstate="print"/>
            <a:srcRect/>
            <a:stretch>
              <a:fillRect/>
            </a:stretch>
          </p:blipFill>
          <p:spPr bwMode="auto">
            <a:xfrm>
              <a:off x="6629" y="1450"/>
              <a:ext cx="68" cy="889"/>
            </a:xfrm>
            <a:prstGeom prst="rect">
              <a:avLst/>
            </a:prstGeom>
            <a:noFill/>
          </p:spPr>
        </p:pic>
        <p:sp>
          <p:nvSpPr>
            <p:cNvPr id="23" name="Freeform 6398"/>
            <p:cNvSpPr>
              <a:spLocks/>
            </p:cNvSpPr>
            <p:nvPr/>
          </p:nvSpPr>
          <p:spPr bwMode="auto">
            <a:xfrm>
              <a:off x="6629" y="1450"/>
              <a:ext cx="68" cy="889"/>
            </a:xfrm>
            <a:custGeom>
              <a:avLst/>
              <a:gdLst>
                <a:gd name="T0" fmla="*/ 68 w 68"/>
                <a:gd name="T1" fmla="*/ 2313 h 889"/>
                <a:gd name="T2" fmla="*/ 68 w 68"/>
                <a:gd name="T3" fmla="*/ 2328 h 889"/>
                <a:gd name="T4" fmla="*/ 56 w 68"/>
                <a:gd name="T5" fmla="*/ 2339 h 889"/>
                <a:gd name="T6" fmla="*/ 42 w 68"/>
                <a:gd name="T7" fmla="*/ 2339 h 889"/>
                <a:gd name="T8" fmla="*/ 26 w 68"/>
                <a:gd name="T9" fmla="*/ 2339 h 889"/>
                <a:gd name="T10" fmla="*/ 12 w 68"/>
                <a:gd name="T11" fmla="*/ 2339 h 889"/>
                <a:gd name="T12" fmla="*/ 0 w 68"/>
                <a:gd name="T13" fmla="*/ 2328 h 889"/>
                <a:gd name="T14" fmla="*/ 0 w 68"/>
                <a:gd name="T15" fmla="*/ 2313 h 889"/>
                <a:gd name="T16" fmla="*/ 0 w 68"/>
                <a:gd name="T17" fmla="*/ 1477 h 889"/>
                <a:gd name="T18" fmla="*/ 0 w 68"/>
                <a:gd name="T19" fmla="*/ 1462 h 889"/>
                <a:gd name="T20" fmla="*/ 12 w 68"/>
                <a:gd name="T21" fmla="*/ 1451 h 889"/>
                <a:gd name="T22" fmla="*/ 26 w 68"/>
                <a:gd name="T23" fmla="*/ 1451 h 889"/>
                <a:gd name="T24" fmla="*/ 42 w 68"/>
                <a:gd name="T25" fmla="*/ 1451 h 889"/>
                <a:gd name="T26" fmla="*/ 56 w 68"/>
                <a:gd name="T27" fmla="*/ 1451 h 889"/>
                <a:gd name="T28" fmla="*/ 68 w 68"/>
                <a:gd name="T29" fmla="*/ 1462 h 889"/>
                <a:gd name="T30" fmla="*/ 68 w 68"/>
                <a:gd name="T31" fmla="*/ 1477 h 889"/>
                <a:gd name="T32" fmla="*/ 68 w 68"/>
                <a:gd name="T33" fmla="*/ 2313 h 8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889">
                  <a:moveTo>
                    <a:pt x="68" y="862"/>
                  </a:moveTo>
                  <a:lnTo>
                    <a:pt x="68" y="877"/>
                  </a:lnTo>
                  <a:lnTo>
                    <a:pt x="56" y="888"/>
                  </a:lnTo>
                  <a:lnTo>
                    <a:pt x="42" y="888"/>
                  </a:lnTo>
                  <a:lnTo>
                    <a:pt x="26" y="888"/>
                  </a:lnTo>
                  <a:lnTo>
                    <a:pt x="12" y="888"/>
                  </a:lnTo>
                  <a:lnTo>
                    <a:pt x="0" y="877"/>
                  </a:lnTo>
                  <a:lnTo>
                    <a:pt x="0" y="862"/>
                  </a:lnTo>
                  <a:lnTo>
                    <a:pt x="0" y="26"/>
                  </a:lnTo>
                  <a:lnTo>
                    <a:pt x="0" y="11"/>
                  </a:lnTo>
                  <a:lnTo>
                    <a:pt x="12" y="0"/>
                  </a:lnTo>
                  <a:lnTo>
                    <a:pt x="26" y="0"/>
                  </a:lnTo>
                  <a:lnTo>
                    <a:pt x="42" y="0"/>
                  </a:lnTo>
                  <a:lnTo>
                    <a:pt x="56" y="0"/>
                  </a:lnTo>
                  <a:lnTo>
                    <a:pt x="68" y="11"/>
                  </a:lnTo>
                  <a:lnTo>
                    <a:pt x="68" y="26"/>
                  </a:lnTo>
                  <a:lnTo>
                    <a:pt x="68" y="862"/>
                  </a:lnTo>
                  <a:close/>
                </a:path>
              </a:pathLst>
            </a:custGeom>
            <a:noFill/>
            <a:ln w="62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 name="Picture 6399"/>
            <p:cNvPicPr>
              <a:picLocks noChangeAspect="1" noChangeArrowheads="1"/>
            </p:cNvPicPr>
            <p:nvPr/>
          </p:nvPicPr>
          <p:blipFill>
            <a:blip r:embed="rId9" cstate="print"/>
            <a:srcRect/>
            <a:stretch>
              <a:fillRect/>
            </a:stretch>
          </p:blipFill>
          <p:spPr bwMode="auto">
            <a:xfrm>
              <a:off x="5402" y="1331"/>
              <a:ext cx="105" cy="85"/>
            </a:xfrm>
            <a:prstGeom prst="rect">
              <a:avLst/>
            </a:prstGeom>
            <a:noFill/>
          </p:spPr>
        </p:pic>
        <p:sp>
          <p:nvSpPr>
            <p:cNvPr id="25" name="Rectangle 6400"/>
            <p:cNvSpPr>
              <a:spLocks noChangeArrowheads="1"/>
            </p:cNvSpPr>
            <p:nvPr/>
          </p:nvSpPr>
          <p:spPr bwMode="auto">
            <a:xfrm>
              <a:off x="5402" y="1331"/>
              <a:ext cx="105" cy="8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Freeform 6401"/>
            <p:cNvSpPr>
              <a:spLocks/>
            </p:cNvSpPr>
            <p:nvPr/>
          </p:nvSpPr>
          <p:spPr bwMode="auto">
            <a:xfrm>
              <a:off x="4340" y="276"/>
              <a:ext cx="1806" cy="1058"/>
            </a:xfrm>
            <a:custGeom>
              <a:avLst/>
              <a:gdLst>
                <a:gd name="T0" fmla="*/ 141 w 1806"/>
                <a:gd name="T1" fmla="*/ 1334 h 1058"/>
                <a:gd name="T2" fmla="*/ 0 w 1806"/>
                <a:gd name="T3" fmla="*/ 1334 h 1058"/>
                <a:gd name="T4" fmla="*/ 0 w 1806"/>
                <a:gd name="T5" fmla="*/ 676 h 1058"/>
                <a:gd name="T6" fmla="*/ 311 w 1806"/>
                <a:gd name="T7" fmla="*/ 365 h 1058"/>
                <a:gd name="T8" fmla="*/ 1111 w 1806"/>
                <a:gd name="T9" fmla="*/ 365 h 1058"/>
                <a:gd name="T10" fmla="*/ 1171 w 1806"/>
                <a:gd name="T11" fmla="*/ 276 h 1058"/>
                <a:gd name="T12" fmla="*/ 1651 w 1806"/>
                <a:gd name="T13" fmla="*/ 276 h 1058"/>
                <a:gd name="T14" fmla="*/ 1713 w 1806"/>
                <a:gd name="T15" fmla="*/ 394 h 1058"/>
                <a:gd name="T16" fmla="*/ 1805 w 1806"/>
                <a:gd name="T17" fmla="*/ 394 h 1058"/>
                <a:gd name="T18" fmla="*/ 1805 w 1806"/>
                <a:gd name="T19" fmla="*/ 506 h 1058"/>
                <a:gd name="T20" fmla="*/ 369 w 1806"/>
                <a:gd name="T21" fmla="*/ 506 h 1058"/>
                <a:gd name="T22" fmla="*/ 141 w 1806"/>
                <a:gd name="T23" fmla="*/ 735 h 1058"/>
                <a:gd name="T24" fmla="*/ 141 w 1806"/>
                <a:gd name="T25" fmla="*/ 1334 h 10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06" h="1058">
                  <a:moveTo>
                    <a:pt x="141" y="1058"/>
                  </a:moveTo>
                  <a:lnTo>
                    <a:pt x="0" y="1058"/>
                  </a:lnTo>
                  <a:lnTo>
                    <a:pt x="0" y="400"/>
                  </a:lnTo>
                  <a:lnTo>
                    <a:pt x="311" y="89"/>
                  </a:lnTo>
                  <a:lnTo>
                    <a:pt x="1111" y="89"/>
                  </a:lnTo>
                  <a:lnTo>
                    <a:pt x="1171" y="0"/>
                  </a:lnTo>
                  <a:lnTo>
                    <a:pt x="1651" y="0"/>
                  </a:lnTo>
                  <a:lnTo>
                    <a:pt x="1713" y="118"/>
                  </a:lnTo>
                  <a:lnTo>
                    <a:pt x="1805" y="118"/>
                  </a:lnTo>
                  <a:lnTo>
                    <a:pt x="1805" y="230"/>
                  </a:lnTo>
                  <a:lnTo>
                    <a:pt x="369" y="230"/>
                  </a:lnTo>
                  <a:lnTo>
                    <a:pt x="141" y="459"/>
                  </a:lnTo>
                  <a:lnTo>
                    <a:pt x="141" y="1058"/>
                  </a:lnTo>
                  <a:close/>
                </a:path>
              </a:pathLst>
            </a:custGeom>
            <a:solidFill>
              <a:srgbClr val="51647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Freeform 6402"/>
            <p:cNvSpPr>
              <a:spLocks/>
            </p:cNvSpPr>
            <p:nvPr/>
          </p:nvSpPr>
          <p:spPr bwMode="auto">
            <a:xfrm>
              <a:off x="4340" y="276"/>
              <a:ext cx="1806" cy="1058"/>
            </a:xfrm>
            <a:custGeom>
              <a:avLst/>
              <a:gdLst>
                <a:gd name="T0" fmla="*/ 1713 w 1806"/>
                <a:gd name="T1" fmla="*/ 394 h 1058"/>
                <a:gd name="T2" fmla="*/ 1651 w 1806"/>
                <a:gd name="T3" fmla="*/ 276 h 1058"/>
                <a:gd name="T4" fmla="*/ 1171 w 1806"/>
                <a:gd name="T5" fmla="*/ 276 h 1058"/>
                <a:gd name="T6" fmla="*/ 1111 w 1806"/>
                <a:gd name="T7" fmla="*/ 365 h 1058"/>
                <a:gd name="T8" fmla="*/ 340 w 1806"/>
                <a:gd name="T9" fmla="*/ 365 h 1058"/>
                <a:gd name="T10" fmla="*/ 311 w 1806"/>
                <a:gd name="T11" fmla="*/ 365 h 1058"/>
                <a:gd name="T12" fmla="*/ 0 w 1806"/>
                <a:gd name="T13" fmla="*/ 676 h 1058"/>
                <a:gd name="T14" fmla="*/ 0 w 1806"/>
                <a:gd name="T15" fmla="*/ 1334 h 1058"/>
                <a:gd name="T16" fmla="*/ 141 w 1806"/>
                <a:gd name="T17" fmla="*/ 1334 h 1058"/>
                <a:gd name="T18" fmla="*/ 141 w 1806"/>
                <a:gd name="T19" fmla="*/ 735 h 1058"/>
                <a:gd name="T20" fmla="*/ 369 w 1806"/>
                <a:gd name="T21" fmla="*/ 506 h 1058"/>
                <a:gd name="T22" fmla="*/ 1805 w 1806"/>
                <a:gd name="T23" fmla="*/ 506 h 1058"/>
                <a:gd name="T24" fmla="*/ 1805 w 1806"/>
                <a:gd name="T25" fmla="*/ 394 h 1058"/>
                <a:gd name="T26" fmla="*/ 1713 w 1806"/>
                <a:gd name="T27" fmla="*/ 394 h 10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06" h="1058">
                  <a:moveTo>
                    <a:pt x="1713" y="118"/>
                  </a:moveTo>
                  <a:lnTo>
                    <a:pt x="1651" y="0"/>
                  </a:lnTo>
                  <a:lnTo>
                    <a:pt x="1171" y="0"/>
                  </a:lnTo>
                  <a:lnTo>
                    <a:pt x="1111" y="89"/>
                  </a:lnTo>
                  <a:lnTo>
                    <a:pt x="340" y="89"/>
                  </a:lnTo>
                  <a:lnTo>
                    <a:pt x="311" y="89"/>
                  </a:lnTo>
                  <a:lnTo>
                    <a:pt x="0" y="400"/>
                  </a:lnTo>
                  <a:lnTo>
                    <a:pt x="0" y="1058"/>
                  </a:lnTo>
                  <a:lnTo>
                    <a:pt x="141" y="1058"/>
                  </a:lnTo>
                  <a:lnTo>
                    <a:pt x="141" y="459"/>
                  </a:lnTo>
                  <a:lnTo>
                    <a:pt x="369" y="230"/>
                  </a:lnTo>
                  <a:lnTo>
                    <a:pt x="1805" y="230"/>
                  </a:lnTo>
                  <a:lnTo>
                    <a:pt x="1805" y="118"/>
                  </a:lnTo>
                  <a:lnTo>
                    <a:pt x="1713" y="118"/>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Rectangle 6403"/>
            <p:cNvSpPr>
              <a:spLocks noChangeArrowheads="1"/>
            </p:cNvSpPr>
            <p:nvPr/>
          </p:nvSpPr>
          <p:spPr bwMode="auto">
            <a:xfrm>
              <a:off x="4876" y="543"/>
              <a:ext cx="1156" cy="323"/>
            </a:xfrm>
            <a:prstGeom prst="rect">
              <a:avLst/>
            </a:prstGeom>
            <a:solidFill>
              <a:srgbClr val="D7C99B"/>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Rectangle 6404"/>
            <p:cNvSpPr>
              <a:spLocks noChangeArrowheads="1"/>
            </p:cNvSpPr>
            <p:nvPr/>
          </p:nvSpPr>
          <p:spPr bwMode="auto">
            <a:xfrm>
              <a:off x="4876" y="543"/>
              <a:ext cx="1156" cy="323"/>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AutoShape 6405"/>
            <p:cNvSpPr>
              <a:spLocks/>
            </p:cNvSpPr>
            <p:nvPr/>
          </p:nvSpPr>
          <p:spPr bwMode="auto">
            <a:xfrm>
              <a:off x="4876" y="1019"/>
              <a:ext cx="1156" cy="158"/>
            </a:xfrm>
            <a:custGeom>
              <a:avLst/>
              <a:gdLst>
                <a:gd name="T0" fmla="*/ 628 w 1156"/>
                <a:gd name="T1" fmla="*/ 1177 h 158"/>
                <a:gd name="T2" fmla="*/ 525 w 1156"/>
                <a:gd name="T3" fmla="*/ 1177 h 158"/>
                <a:gd name="T4" fmla="*/ 0 w 1156"/>
                <a:gd name="T5" fmla="*/ 1049 h 158"/>
                <a:gd name="T6" fmla="*/ 0 w 1156"/>
                <a:gd name="T7" fmla="*/ 1020 h 158"/>
                <a:gd name="T8" fmla="*/ 2 w 1156"/>
                <a:gd name="T9" fmla="*/ 1020 h 158"/>
                <a:gd name="T10" fmla="*/ 528 w 1156"/>
                <a:gd name="T11" fmla="*/ 1149 h 158"/>
                <a:gd name="T12" fmla="*/ 744 w 1156"/>
                <a:gd name="T13" fmla="*/ 1149 h 158"/>
                <a:gd name="T14" fmla="*/ 628 w 1156"/>
                <a:gd name="T15" fmla="*/ 1177 h 158"/>
                <a:gd name="T16" fmla="*/ 744 w 1156"/>
                <a:gd name="T17" fmla="*/ 1149 h 158"/>
                <a:gd name="T18" fmla="*/ 631 w 1156"/>
                <a:gd name="T19" fmla="*/ 1149 h 158"/>
                <a:gd name="T20" fmla="*/ 1155 w 1156"/>
                <a:gd name="T21" fmla="*/ 1021 h 158"/>
                <a:gd name="T22" fmla="*/ 1155 w 1156"/>
                <a:gd name="T23" fmla="*/ 1049 h 158"/>
                <a:gd name="T24" fmla="*/ 744 w 1156"/>
                <a:gd name="T25" fmla="*/ 1149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6" h="158">
                  <a:moveTo>
                    <a:pt x="628" y="157"/>
                  </a:moveTo>
                  <a:lnTo>
                    <a:pt x="525" y="157"/>
                  </a:lnTo>
                  <a:lnTo>
                    <a:pt x="0" y="29"/>
                  </a:lnTo>
                  <a:lnTo>
                    <a:pt x="0" y="0"/>
                  </a:lnTo>
                  <a:lnTo>
                    <a:pt x="2" y="0"/>
                  </a:lnTo>
                  <a:lnTo>
                    <a:pt x="528" y="129"/>
                  </a:lnTo>
                  <a:lnTo>
                    <a:pt x="744" y="129"/>
                  </a:lnTo>
                  <a:lnTo>
                    <a:pt x="628" y="157"/>
                  </a:lnTo>
                  <a:close/>
                  <a:moveTo>
                    <a:pt x="744" y="129"/>
                  </a:moveTo>
                  <a:lnTo>
                    <a:pt x="631" y="129"/>
                  </a:lnTo>
                  <a:lnTo>
                    <a:pt x="1155" y="1"/>
                  </a:lnTo>
                  <a:lnTo>
                    <a:pt x="1155" y="29"/>
                  </a:lnTo>
                  <a:lnTo>
                    <a:pt x="744" y="129"/>
                  </a:lnTo>
                  <a:close/>
                </a:path>
              </a:pathLst>
            </a:custGeom>
            <a:solidFill>
              <a:srgbClr val="DC527B"/>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Freeform 6406"/>
            <p:cNvSpPr>
              <a:spLocks/>
            </p:cNvSpPr>
            <p:nvPr/>
          </p:nvSpPr>
          <p:spPr bwMode="auto">
            <a:xfrm>
              <a:off x="4876" y="1019"/>
              <a:ext cx="1156" cy="158"/>
            </a:xfrm>
            <a:custGeom>
              <a:avLst/>
              <a:gdLst>
                <a:gd name="T0" fmla="*/ 528 w 1156"/>
                <a:gd name="T1" fmla="*/ 1149 h 158"/>
                <a:gd name="T2" fmla="*/ 2 w 1156"/>
                <a:gd name="T3" fmla="*/ 1020 h 158"/>
                <a:gd name="T4" fmla="*/ 0 w 1156"/>
                <a:gd name="T5" fmla="*/ 1020 h 158"/>
                <a:gd name="T6" fmla="*/ 0 w 1156"/>
                <a:gd name="T7" fmla="*/ 1049 h 158"/>
                <a:gd name="T8" fmla="*/ 525 w 1156"/>
                <a:gd name="T9" fmla="*/ 1177 h 158"/>
                <a:gd name="T10" fmla="*/ 628 w 1156"/>
                <a:gd name="T11" fmla="*/ 1177 h 158"/>
                <a:gd name="T12" fmla="*/ 1155 w 1156"/>
                <a:gd name="T13" fmla="*/ 1049 h 158"/>
                <a:gd name="T14" fmla="*/ 1155 w 1156"/>
                <a:gd name="T15" fmla="*/ 1021 h 158"/>
                <a:gd name="T16" fmla="*/ 631 w 1156"/>
                <a:gd name="T17" fmla="*/ 1149 h 158"/>
                <a:gd name="T18" fmla="*/ 528 w 1156"/>
                <a:gd name="T19" fmla="*/ 1149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6" h="158">
                  <a:moveTo>
                    <a:pt x="528" y="129"/>
                  </a:moveTo>
                  <a:lnTo>
                    <a:pt x="2" y="0"/>
                  </a:lnTo>
                  <a:lnTo>
                    <a:pt x="0" y="0"/>
                  </a:lnTo>
                  <a:lnTo>
                    <a:pt x="0" y="29"/>
                  </a:lnTo>
                  <a:lnTo>
                    <a:pt x="525" y="157"/>
                  </a:lnTo>
                  <a:lnTo>
                    <a:pt x="628" y="157"/>
                  </a:lnTo>
                  <a:lnTo>
                    <a:pt x="1155" y="29"/>
                  </a:lnTo>
                  <a:lnTo>
                    <a:pt x="1155" y="1"/>
                  </a:lnTo>
                  <a:lnTo>
                    <a:pt x="631" y="129"/>
                  </a:lnTo>
                  <a:lnTo>
                    <a:pt x="528" y="129"/>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6407"/>
            <p:cNvSpPr>
              <a:spLocks/>
            </p:cNvSpPr>
            <p:nvPr/>
          </p:nvSpPr>
          <p:spPr bwMode="auto">
            <a:xfrm>
              <a:off x="4876" y="992"/>
              <a:ext cx="1156" cy="157"/>
            </a:xfrm>
            <a:custGeom>
              <a:avLst/>
              <a:gdLst>
                <a:gd name="T0" fmla="*/ 631 w 1156"/>
                <a:gd name="T1" fmla="*/ 1149 h 157"/>
                <a:gd name="T2" fmla="*/ 528 w 1156"/>
                <a:gd name="T3" fmla="*/ 1149 h 157"/>
                <a:gd name="T4" fmla="*/ 2 w 1156"/>
                <a:gd name="T5" fmla="*/ 1020 h 157"/>
                <a:gd name="T6" fmla="*/ 0 w 1156"/>
                <a:gd name="T7" fmla="*/ 1020 h 157"/>
                <a:gd name="T8" fmla="*/ 0 w 1156"/>
                <a:gd name="T9" fmla="*/ 992 h 157"/>
                <a:gd name="T10" fmla="*/ 1155 w 1156"/>
                <a:gd name="T11" fmla="*/ 992 h 157"/>
                <a:gd name="T12" fmla="*/ 1155 w 1156"/>
                <a:gd name="T13" fmla="*/ 1021 h 157"/>
                <a:gd name="T14" fmla="*/ 631 w 1156"/>
                <a:gd name="T15" fmla="*/ 1149 h 1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6" h="157">
                  <a:moveTo>
                    <a:pt x="631" y="157"/>
                  </a:moveTo>
                  <a:lnTo>
                    <a:pt x="528" y="157"/>
                  </a:lnTo>
                  <a:lnTo>
                    <a:pt x="2" y="28"/>
                  </a:lnTo>
                  <a:lnTo>
                    <a:pt x="0" y="28"/>
                  </a:lnTo>
                  <a:lnTo>
                    <a:pt x="0" y="0"/>
                  </a:lnTo>
                  <a:lnTo>
                    <a:pt x="1155" y="0"/>
                  </a:lnTo>
                  <a:lnTo>
                    <a:pt x="1155" y="29"/>
                  </a:lnTo>
                  <a:lnTo>
                    <a:pt x="631" y="157"/>
                  </a:lnTo>
                  <a:close/>
                </a:path>
              </a:pathLst>
            </a:custGeom>
            <a:solidFill>
              <a:srgbClr val="685BA7"/>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6408"/>
            <p:cNvSpPr>
              <a:spLocks/>
            </p:cNvSpPr>
            <p:nvPr/>
          </p:nvSpPr>
          <p:spPr bwMode="auto">
            <a:xfrm>
              <a:off x="4876" y="992"/>
              <a:ext cx="1156" cy="157"/>
            </a:xfrm>
            <a:custGeom>
              <a:avLst/>
              <a:gdLst>
                <a:gd name="T0" fmla="*/ 0 w 1156"/>
                <a:gd name="T1" fmla="*/ 992 h 157"/>
                <a:gd name="T2" fmla="*/ 0 w 1156"/>
                <a:gd name="T3" fmla="*/ 1020 h 157"/>
                <a:gd name="T4" fmla="*/ 2 w 1156"/>
                <a:gd name="T5" fmla="*/ 1020 h 157"/>
                <a:gd name="T6" fmla="*/ 528 w 1156"/>
                <a:gd name="T7" fmla="*/ 1149 h 157"/>
                <a:gd name="T8" fmla="*/ 631 w 1156"/>
                <a:gd name="T9" fmla="*/ 1149 h 157"/>
                <a:gd name="T10" fmla="*/ 1155 w 1156"/>
                <a:gd name="T11" fmla="*/ 1021 h 157"/>
                <a:gd name="T12" fmla="*/ 1155 w 1156"/>
                <a:gd name="T13" fmla="*/ 992 h 157"/>
                <a:gd name="T14" fmla="*/ 0 w 1156"/>
                <a:gd name="T15" fmla="*/ 992 h 1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6" h="157">
                  <a:moveTo>
                    <a:pt x="0" y="0"/>
                  </a:moveTo>
                  <a:lnTo>
                    <a:pt x="0" y="28"/>
                  </a:lnTo>
                  <a:lnTo>
                    <a:pt x="2" y="28"/>
                  </a:lnTo>
                  <a:lnTo>
                    <a:pt x="528" y="157"/>
                  </a:lnTo>
                  <a:lnTo>
                    <a:pt x="631" y="157"/>
                  </a:lnTo>
                  <a:lnTo>
                    <a:pt x="1155" y="29"/>
                  </a:lnTo>
                  <a:lnTo>
                    <a:pt x="1155" y="0"/>
                  </a:lnTo>
                  <a:lnTo>
                    <a:pt x="0" y="0"/>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Rectangle 6409"/>
            <p:cNvSpPr>
              <a:spLocks noChangeArrowheads="1"/>
            </p:cNvSpPr>
            <p:nvPr/>
          </p:nvSpPr>
          <p:spPr bwMode="auto">
            <a:xfrm>
              <a:off x="4876" y="865"/>
              <a:ext cx="1156" cy="127"/>
            </a:xfrm>
            <a:prstGeom prst="rect">
              <a:avLst/>
            </a:prstGeom>
            <a:solidFill>
              <a:srgbClr val="008EC3"/>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Rectangle 6410"/>
            <p:cNvSpPr>
              <a:spLocks noChangeArrowheads="1"/>
            </p:cNvSpPr>
            <p:nvPr/>
          </p:nvSpPr>
          <p:spPr bwMode="auto">
            <a:xfrm>
              <a:off x="4876" y="865"/>
              <a:ext cx="1156" cy="127"/>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6411"/>
            <p:cNvSpPr>
              <a:spLocks/>
            </p:cNvSpPr>
            <p:nvPr/>
          </p:nvSpPr>
          <p:spPr bwMode="auto">
            <a:xfrm>
              <a:off x="5535" y="1800"/>
              <a:ext cx="85" cy="85"/>
            </a:xfrm>
            <a:custGeom>
              <a:avLst/>
              <a:gdLst>
                <a:gd name="T0" fmla="*/ 43 w 85"/>
                <a:gd name="T1" fmla="*/ 1885 h 85"/>
                <a:gd name="T2" fmla="*/ 26 w 85"/>
                <a:gd name="T3" fmla="*/ 1882 h 85"/>
                <a:gd name="T4" fmla="*/ 13 w 85"/>
                <a:gd name="T5" fmla="*/ 1873 h 85"/>
                <a:gd name="T6" fmla="*/ 4 w 85"/>
                <a:gd name="T7" fmla="*/ 1859 h 85"/>
                <a:gd name="T8" fmla="*/ 0 w 85"/>
                <a:gd name="T9" fmla="*/ 1843 h 85"/>
                <a:gd name="T10" fmla="*/ 4 w 85"/>
                <a:gd name="T11" fmla="*/ 1826 h 85"/>
                <a:gd name="T12" fmla="*/ 13 w 85"/>
                <a:gd name="T13" fmla="*/ 1813 h 85"/>
                <a:gd name="T14" fmla="*/ 26 w 85"/>
                <a:gd name="T15" fmla="*/ 1804 h 85"/>
                <a:gd name="T16" fmla="*/ 43 w 85"/>
                <a:gd name="T17" fmla="*/ 1800 h 85"/>
                <a:gd name="T18" fmla="*/ 59 w 85"/>
                <a:gd name="T19" fmla="*/ 1804 h 85"/>
                <a:gd name="T20" fmla="*/ 73 w 85"/>
                <a:gd name="T21" fmla="*/ 1813 h 85"/>
                <a:gd name="T22" fmla="*/ 82 w 85"/>
                <a:gd name="T23" fmla="*/ 1826 h 85"/>
                <a:gd name="T24" fmla="*/ 85 w 85"/>
                <a:gd name="T25" fmla="*/ 1843 h 85"/>
                <a:gd name="T26" fmla="*/ 82 w 85"/>
                <a:gd name="T27" fmla="*/ 1859 h 85"/>
                <a:gd name="T28" fmla="*/ 73 w 85"/>
                <a:gd name="T29" fmla="*/ 1873 h 85"/>
                <a:gd name="T30" fmla="*/ 59 w 85"/>
                <a:gd name="T31" fmla="*/ 1882 h 85"/>
                <a:gd name="T32" fmla="*/ 43 w 85"/>
                <a:gd name="T33" fmla="*/ 188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85">
                  <a:moveTo>
                    <a:pt x="43" y="85"/>
                  </a:moveTo>
                  <a:lnTo>
                    <a:pt x="26" y="82"/>
                  </a:lnTo>
                  <a:lnTo>
                    <a:pt x="13" y="73"/>
                  </a:lnTo>
                  <a:lnTo>
                    <a:pt x="4" y="59"/>
                  </a:lnTo>
                  <a:lnTo>
                    <a:pt x="0" y="43"/>
                  </a:lnTo>
                  <a:lnTo>
                    <a:pt x="4" y="26"/>
                  </a:lnTo>
                  <a:lnTo>
                    <a:pt x="13" y="13"/>
                  </a:lnTo>
                  <a:lnTo>
                    <a:pt x="26" y="4"/>
                  </a:lnTo>
                  <a:lnTo>
                    <a:pt x="43" y="0"/>
                  </a:lnTo>
                  <a:lnTo>
                    <a:pt x="59" y="4"/>
                  </a:lnTo>
                  <a:lnTo>
                    <a:pt x="73" y="13"/>
                  </a:lnTo>
                  <a:lnTo>
                    <a:pt x="82" y="26"/>
                  </a:lnTo>
                  <a:lnTo>
                    <a:pt x="85" y="43"/>
                  </a:lnTo>
                  <a:lnTo>
                    <a:pt x="82" y="59"/>
                  </a:lnTo>
                  <a:lnTo>
                    <a:pt x="73" y="73"/>
                  </a:lnTo>
                  <a:lnTo>
                    <a:pt x="59" y="82"/>
                  </a:lnTo>
                  <a:lnTo>
                    <a:pt x="43" y="85"/>
                  </a:lnTo>
                  <a:close/>
                </a:path>
              </a:pathLst>
            </a:custGeom>
            <a:solidFill>
              <a:srgbClr val="D0232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6412"/>
            <p:cNvSpPr>
              <a:spLocks/>
            </p:cNvSpPr>
            <p:nvPr/>
          </p:nvSpPr>
          <p:spPr bwMode="auto">
            <a:xfrm>
              <a:off x="5535" y="1800"/>
              <a:ext cx="85" cy="85"/>
            </a:xfrm>
            <a:custGeom>
              <a:avLst/>
              <a:gdLst>
                <a:gd name="T0" fmla="*/ 0 w 85"/>
                <a:gd name="T1" fmla="*/ 1843 h 85"/>
                <a:gd name="T2" fmla="*/ 4 w 85"/>
                <a:gd name="T3" fmla="*/ 1826 h 85"/>
                <a:gd name="T4" fmla="*/ 13 w 85"/>
                <a:gd name="T5" fmla="*/ 1813 h 85"/>
                <a:gd name="T6" fmla="*/ 26 w 85"/>
                <a:gd name="T7" fmla="*/ 1804 h 85"/>
                <a:gd name="T8" fmla="*/ 43 w 85"/>
                <a:gd name="T9" fmla="*/ 1800 h 85"/>
                <a:gd name="T10" fmla="*/ 59 w 85"/>
                <a:gd name="T11" fmla="*/ 1804 h 85"/>
                <a:gd name="T12" fmla="*/ 73 w 85"/>
                <a:gd name="T13" fmla="*/ 1813 h 85"/>
                <a:gd name="T14" fmla="*/ 82 w 85"/>
                <a:gd name="T15" fmla="*/ 1826 h 85"/>
                <a:gd name="T16" fmla="*/ 85 w 85"/>
                <a:gd name="T17" fmla="*/ 1843 h 85"/>
                <a:gd name="T18" fmla="*/ 82 w 85"/>
                <a:gd name="T19" fmla="*/ 1859 h 85"/>
                <a:gd name="T20" fmla="*/ 73 w 85"/>
                <a:gd name="T21" fmla="*/ 1873 h 85"/>
                <a:gd name="T22" fmla="*/ 59 w 85"/>
                <a:gd name="T23" fmla="*/ 1882 h 85"/>
                <a:gd name="T24" fmla="*/ 43 w 85"/>
                <a:gd name="T25" fmla="*/ 1885 h 85"/>
                <a:gd name="T26" fmla="*/ 26 w 85"/>
                <a:gd name="T27" fmla="*/ 1882 h 85"/>
                <a:gd name="T28" fmla="*/ 13 w 85"/>
                <a:gd name="T29" fmla="*/ 1873 h 85"/>
                <a:gd name="T30" fmla="*/ 4 w 85"/>
                <a:gd name="T31" fmla="*/ 1859 h 85"/>
                <a:gd name="T32" fmla="*/ 0 w 85"/>
                <a:gd name="T33" fmla="*/ 1843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85">
                  <a:moveTo>
                    <a:pt x="0" y="43"/>
                  </a:moveTo>
                  <a:lnTo>
                    <a:pt x="4" y="26"/>
                  </a:lnTo>
                  <a:lnTo>
                    <a:pt x="13" y="13"/>
                  </a:lnTo>
                  <a:lnTo>
                    <a:pt x="26" y="4"/>
                  </a:lnTo>
                  <a:lnTo>
                    <a:pt x="43" y="0"/>
                  </a:lnTo>
                  <a:lnTo>
                    <a:pt x="59" y="4"/>
                  </a:lnTo>
                  <a:lnTo>
                    <a:pt x="73" y="13"/>
                  </a:lnTo>
                  <a:lnTo>
                    <a:pt x="82" y="26"/>
                  </a:lnTo>
                  <a:lnTo>
                    <a:pt x="85" y="43"/>
                  </a:lnTo>
                  <a:lnTo>
                    <a:pt x="82" y="59"/>
                  </a:lnTo>
                  <a:lnTo>
                    <a:pt x="73" y="73"/>
                  </a:lnTo>
                  <a:lnTo>
                    <a:pt x="59" y="82"/>
                  </a:lnTo>
                  <a:lnTo>
                    <a:pt x="43" y="85"/>
                  </a:lnTo>
                  <a:lnTo>
                    <a:pt x="26" y="82"/>
                  </a:lnTo>
                  <a:lnTo>
                    <a:pt x="13" y="73"/>
                  </a:lnTo>
                  <a:lnTo>
                    <a:pt x="4" y="59"/>
                  </a:lnTo>
                  <a:lnTo>
                    <a:pt x="0" y="43"/>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8" name="Picture 6413"/>
            <p:cNvPicPr>
              <a:picLocks noChangeAspect="1" noChangeArrowheads="1"/>
            </p:cNvPicPr>
            <p:nvPr/>
          </p:nvPicPr>
          <p:blipFill>
            <a:blip r:embed="rId10" cstate="print"/>
            <a:srcRect/>
            <a:stretch>
              <a:fillRect/>
            </a:stretch>
          </p:blipFill>
          <p:spPr bwMode="auto">
            <a:xfrm>
              <a:off x="5316" y="1409"/>
              <a:ext cx="277" cy="447"/>
            </a:xfrm>
            <a:prstGeom prst="rect">
              <a:avLst/>
            </a:prstGeom>
            <a:noFill/>
          </p:spPr>
        </p:pic>
        <p:sp>
          <p:nvSpPr>
            <p:cNvPr id="39" name="Freeform 6414"/>
            <p:cNvSpPr>
              <a:spLocks/>
            </p:cNvSpPr>
            <p:nvPr/>
          </p:nvSpPr>
          <p:spPr bwMode="auto">
            <a:xfrm>
              <a:off x="5316" y="1409"/>
              <a:ext cx="277" cy="447"/>
            </a:xfrm>
            <a:custGeom>
              <a:avLst/>
              <a:gdLst>
                <a:gd name="T0" fmla="*/ 0 w 277"/>
                <a:gd name="T1" fmla="*/ 1409 h 447"/>
                <a:gd name="T2" fmla="*/ 277 w 277"/>
                <a:gd name="T3" fmla="*/ 1409 h 447"/>
                <a:gd name="T4" fmla="*/ 277 w 277"/>
                <a:gd name="T5" fmla="*/ 1797 h 447"/>
                <a:gd name="T6" fmla="*/ 0 w 277"/>
                <a:gd name="T7" fmla="*/ 1856 h 447"/>
                <a:gd name="T8" fmla="*/ 0 w 277"/>
                <a:gd name="T9" fmla="*/ 1409 h 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47">
                  <a:moveTo>
                    <a:pt x="0" y="0"/>
                  </a:moveTo>
                  <a:lnTo>
                    <a:pt x="277" y="0"/>
                  </a:lnTo>
                  <a:lnTo>
                    <a:pt x="277" y="388"/>
                  </a:lnTo>
                  <a:lnTo>
                    <a:pt x="0" y="447"/>
                  </a:lnTo>
                  <a:lnTo>
                    <a:pt x="0" y="0"/>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0" name="Picture 6415"/>
            <p:cNvPicPr>
              <a:picLocks noChangeAspect="1" noChangeArrowheads="1"/>
            </p:cNvPicPr>
            <p:nvPr/>
          </p:nvPicPr>
          <p:blipFill>
            <a:blip r:embed="rId11" cstate="print"/>
            <a:srcRect/>
            <a:stretch>
              <a:fillRect/>
            </a:stretch>
          </p:blipFill>
          <p:spPr bwMode="auto">
            <a:xfrm>
              <a:off x="5430" y="1173"/>
              <a:ext cx="49" cy="116"/>
            </a:xfrm>
            <a:prstGeom prst="rect">
              <a:avLst/>
            </a:prstGeom>
            <a:noFill/>
          </p:spPr>
        </p:pic>
        <p:sp>
          <p:nvSpPr>
            <p:cNvPr id="41" name="Rectangle 6416"/>
            <p:cNvSpPr>
              <a:spLocks noChangeArrowheads="1"/>
            </p:cNvSpPr>
            <p:nvPr/>
          </p:nvSpPr>
          <p:spPr bwMode="auto">
            <a:xfrm>
              <a:off x="5430" y="1173"/>
              <a:ext cx="49" cy="116"/>
            </a:xfrm>
            <a:prstGeom prst="rect">
              <a:avLst/>
            </a:prstGeom>
            <a:noFill/>
            <a:ln w="622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2" name="Picture 6417"/>
            <p:cNvPicPr>
              <a:picLocks noChangeAspect="1" noChangeArrowheads="1"/>
            </p:cNvPicPr>
            <p:nvPr/>
          </p:nvPicPr>
          <p:blipFill>
            <a:blip r:embed="rId12" cstate="print"/>
            <a:srcRect/>
            <a:stretch>
              <a:fillRect/>
            </a:stretch>
          </p:blipFill>
          <p:spPr bwMode="auto">
            <a:xfrm>
              <a:off x="5401" y="1287"/>
              <a:ext cx="107" cy="34"/>
            </a:xfrm>
            <a:prstGeom prst="rect">
              <a:avLst/>
            </a:prstGeom>
            <a:noFill/>
          </p:spPr>
        </p:pic>
        <p:sp>
          <p:nvSpPr>
            <p:cNvPr id="43" name="Freeform 6418"/>
            <p:cNvSpPr>
              <a:spLocks/>
            </p:cNvSpPr>
            <p:nvPr/>
          </p:nvSpPr>
          <p:spPr bwMode="auto">
            <a:xfrm>
              <a:off x="5401" y="1287"/>
              <a:ext cx="107" cy="34"/>
            </a:xfrm>
            <a:custGeom>
              <a:avLst/>
              <a:gdLst>
                <a:gd name="T0" fmla="*/ 80 w 107"/>
                <a:gd name="T1" fmla="*/ 1287 h 34"/>
                <a:gd name="T2" fmla="*/ 27 w 107"/>
                <a:gd name="T3" fmla="*/ 1287 h 34"/>
                <a:gd name="T4" fmla="*/ 0 w 107"/>
                <a:gd name="T5" fmla="*/ 1321 h 34"/>
                <a:gd name="T6" fmla="*/ 107 w 107"/>
                <a:gd name="T7" fmla="*/ 1321 h 34"/>
                <a:gd name="T8" fmla="*/ 80 w 107"/>
                <a:gd name="T9" fmla="*/ 1287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4">
                  <a:moveTo>
                    <a:pt x="80" y="0"/>
                  </a:moveTo>
                  <a:lnTo>
                    <a:pt x="27" y="0"/>
                  </a:lnTo>
                  <a:lnTo>
                    <a:pt x="0" y="34"/>
                  </a:lnTo>
                  <a:lnTo>
                    <a:pt x="107" y="34"/>
                  </a:lnTo>
                  <a:lnTo>
                    <a:pt x="80" y="0"/>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Rectangle 6419"/>
            <p:cNvSpPr>
              <a:spLocks noChangeArrowheads="1"/>
            </p:cNvSpPr>
            <p:nvPr/>
          </p:nvSpPr>
          <p:spPr bwMode="auto">
            <a:xfrm>
              <a:off x="5412" y="1314"/>
              <a:ext cx="28" cy="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Rectangle 6420"/>
            <p:cNvSpPr>
              <a:spLocks noChangeArrowheads="1"/>
            </p:cNvSpPr>
            <p:nvPr/>
          </p:nvSpPr>
          <p:spPr bwMode="auto">
            <a:xfrm>
              <a:off x="5412" y="131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6" name="Rectangle 6421"/>
            <p:cNvSpPr>
              <a:spLocks noChangeArrowheads="1"/>
            </p:cNvSpPr>
            <p:nvPr/>
          </p:nvSpPr>
          <p:spPr bwMode="auto">
            <a:xfrm>
              <a:off x="5440" y="1314"/>
              <a:ext cx="28" cy="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Rectangle 6422"/>
            <p:cNvSpPr>
              <a:spLocks noChangeArrowheads="1"/>
            </p:cNvSpPr>
            <p:nvPr/>
          </p:nvSpPr>
          <p:spPr bwMode="auto">
            <a:xfrm>
              <a:off x="5440" y="131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8" name="Picture 6423"/>
            <p:cNvPicPr>
              <a:picLocks noChangeAspect="1" noChangeArrowheads="1"/>
            </p:cNvPicPr>
            <p:nvPr/>
          </p:nvPicPr>
          <p:blipFill>
            <a:blip r:embed="rId13" cstate="print"/>
            <a:srcRect/>
            <a:stretch>
              <a:fillRect/>
            </a:stretch>
          </p:blipFill>
          <p:spPr bwMode="auto">
            <a:xfrm>
              <a:off x="5336" y="1314"/>
              <a:ext cx="20" cy="35"/>
            </a:xfrm>
            <a:prstGeom prst="rect">
              <a:avLst/>
            </a:prstGeom>
            <a:noFill/>
          </p:spPr>
        </p:pic>
        <p:sp>
          <p:nvSpPr>
            <p:cNvPr id="49" name="Rectangle 6424"/>
            <p:cNvSpPr>
              <a:spLocks noChangeArrowheads="1"/>
            </p:cNvSpPr>
            <p:nvPr/>
          </p:nvSpPr>
          <p:spPr bwMode="auto">
            <a:xfrm>
              <a:off x="5336" y="1314"/>
              <a:ext cx="20"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0" name="Picture 6425"/>
            <p:cNvPicPr>
              <a:picLocks noChangeAspect="1" noChangeArrowheads="1"/>
            </p:cNvPicPr>
            <p:nvPr/>
          </p:nvPicPr>
          <p:blipFill>
            <a:blip r:embed="rId14" cstate="print"/>
            <a:srcRect/>
            <a:stretch>
              <a:fillRect/>
            </a:stretch>
          </p:blipFill>
          <p:spPr bwMode="auto">
            <a:xfrm>
              <a:off x="5356" y="1314"/>
              <a:ext cx="28" cy="35"/>
            </a:xfrm>
            <a:prstGeom prst="rect">
              <a:avLst/>
            </a:prstGeom>
            <a:noFill/>
          </p:spPr>
        </p:pic>
        <p:sp>
          <p:nvSpPr>
            <p:cNvPr id="51" name="Rectangle 6426"/>
            <p:cNvSpPr>
              <a:spLocks noChangeArrowheads="1"/>
            </p:cNvSpPr>
            <p:nvPr/>
          </p:nvSpPr>
          <p:spPr bwMode="auto">
            <a:xfrm>
              <a:off x="5356" y="131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2" name="Picture 6427"/>
            <p:cNvPicPr>
              <a:picLocks noChangeAspect="1" noChangeArrowheads="1"/>
            </p:cNvPicPr>
            <p:nvPr/>
          </p:nvPicPr>
          <p:blipFill>
            <a:blip r:embed="rId14" cstate="print"/>
            <a:srcRect/>
            <a:stretch>
              <a:fillRect/>
            </a:stretch>
          </p:blipFill>
          <p:spPr bwMode="auto">
            <a:xfrm>
              <a:off x="5384" y="1314"/>
              <a:ext cx="28" cy="35"/>
            </a:xfrm>
            <a:prstGeom prst="rect">
              <a:avLst/>
            </a:prstGeom>
            <a:noFill/>
          </p:spPr>
        </p:pic>
        <p:sp>
          <p:nvSpPr>
            <p:cNvPr id="53" name="Rectangle 6428"/>
            <p:cNvSpPr>
              <a:spLocks noChangeArrowheads="1"/>
            </p:cNvSpPr>
            <p:nvPr/>
          </p:nvSpPr>
          <p:spPr bwMode="auto">
            <a:xfrm>
              <a:off x="5384" y="131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4" name="Picture 6429"/>
            <p:cNvPicPr>
              <a:picLocks noChangeAspect="1" noChangeArrowheads="1"/>
            </p:cNvPicPr>
            <p:nvPr/>
          </p:nvPicPr>
          <p:blipFill>
            <a:blip r:embed="rId15" cstate="print"/>
            <a:srcRect/>
            <a:stretch>
              <a:fillRect/>
            </a:stretch>
          </p:blipFill>
          <p:spPr bwMode="auto">
            <a:xfrm>
              <a:off x="5552" y="1314"/>
              <a:ext cx="20" cy="35"/>
            </a:xfrm>
            <a:prstGeom prst="rect">
              <a:avLst/>
            </a:prstGeom>
            <a:noFill/>
          </p:spPr>
        </p:pic>
        <p:sp>
          <p:nvSpPr>
            <p:cNvPr id="55" name="Rectangle 6430"/>
            <p:cNvSpPr>
              <a:spLocks noChangeArrowheads="1"/>
            </p:cNvSpPr>
            <p:nvPr/>
          </p:nvSpPr>
          <p:spPr bwMode="auto">
            <a:xfrm>
              <a:off x="5552" y="1314"/>
              <a:ext cx="20"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6" name="Picture 6431"/>
            <p:cNvPicPr>
              <a:picLocks noChangeAspect="1" noChangeArrowheads="1"/>
            </p:cNvPicPr>
            <p:nvPr/>
          </p:nvPicPr>
          <p:blipFill>
            <a:blip r:embed="rId15" cstate="print"/>
            <a:srcRect/>
            <a:stretch>
              <a:fillRect/>
            </a:stretch>
          </p:blipFill>
          <p:spPr bwMode="auto">
            <a:xfrm>
              <a:off x="5524" y="1314"/>
              <a:ext cx="28" cy="35"/>
            </a:xfrm>
            <a:prstGeom prst="rect">
              <a:avLst/>
            </a:prstGeom>
            <a:noFill/>
          </p:spPr>
        </p:pic>
        <p:sp>
          <p:nvSpPr>
            <p:cNvPr id="57" name="Rectangle 6432"/>
            <p:cNvSpPr>
              <a:spLocks noChangeArrowheads="1"/>
            </p:cNvSpPr>
            <p:nvPr/>
          </p:nvSpPr>
          <p:spPr bwMode="auto">
            <a:xfrm>
              <a:off x="5524" y="131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8" name="Picture 6433"/>
            <p:cNvPicPr>
              <a:picLocks noChangeAspect="1" noChangeArrowheads="1"/>
            </p:cNvPicPr>
            <p:nvPr/>
          </p:nvPicPr>
          <p:blipFill>
            <a:blip r:embed="rId14" cstate="print"/>
            <a:srcRect/>
            <a:stretch>
              <a:fillRect/>
            </a:stretch>
          </p:blipFill>
          <p:spPr bwMode="auto">
            <a:xfrm>
              <a:off x="5496" y="1314"/>
              <a:ext cx="28" cy="35"/>
            </a:xfrm>
            <a:prstGeom prst="rect">
              <a:avLst/>
            </a:prstGeom>
            <a:noFill/>
          </p:spPr>
        </p:pic>
        <p:sp>
          <p:nvSpPr>
            <p:cNvPr id="59" name="Rectangle 6434"/>
            <p:cNvSpPr>
              <a:spLocks noChangeArrowheads="1"/>
            </p:cNvSpPr>
            <p:nvPr/>
          </p:nvSpPr>
          <p:spPr bwMode="auto">
            <a:xfrm>
              <a:off x="5496" y="131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0" name="Rectangle 6435"/>
            <p:cNvSpPr>
              <a:spLocks noChangeArrowheads="1"/>
            </p:cNvSpPr>
            <p:nvPr/>
          </p:nvSpPr>
          <p:spPr bwMode="auto">
            <a:xfrm>
              <a:off x="5468" y="1314"/>
              <a:ext cx="28" cy="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1" name="Rectangle 6436"/>
            <p:cNvSpPr>
              <a:spLocks noChangeArrowheads="1"/>
            </p:cNvSpPr>
            <p:nvPr/>
          </p:nvSpPr>
          <p:spPr bwMode="auto">
            <a:xfrm>
              <a:off x="5468" y="131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2" name="Picture 6437"/>
            <p:cNvPicPr>
              <a:picLocks noChangeAspect="1" noChangeArrowheads="1"/>
            </p:cNvPicPr>
            <p:nvPr/>
          </p:nvPicPr>
          <p:blipFill>
            <a:blip r:embed="rId16" cstate="print"/>
            <a:srcRect/>
            <a:stretch>
              <a:fillRect/>
            </a:stretch>
          </p:blipFill>
          <p:spPr bwMode="auto">
            <a:xfrm>
              <a:off x="5604" y="1495"/>
              <a:ext cx="237" cy="283"/>
            </a:xfrm>
            <a:prstGeom prst="rect">
              <a:avLst/>
            </a:prstGeom>
            <a:noFill/>
          </p:spPr>
        </p:pic>
        <p:pic>
          <p:nvPicPr>
            <p:cNvPr id="63" name="Picture 6438"/>
            <p:cNvPicPr>
              <a:picLocks noChangeAspect="1" noChangeArrowheads="1"/>
            </p:cNvPicPr>
            <p:nvPr/>
          </p:nvPicPr>
          <p:blipFill>
            <a:blip r:embed="rId17" cstate="print"/>
            <a:srcRect/>
            <a:stretch>
              <a:fillRect/>
            </a:stretch>
          </p:blipFill>
          <p:spPr bwMode="auto">
            <a:xfrm>
              <a:off x="5600" y="1490"/>
              <a:ext cx="247" cy="293"/>
            </a:xfrm>
            <a:prstGeom prst="rect">
              <a:avLst/>
            </a:prstGeom>
            <a:noFill/>
          </p:spPr>
        </p:pic>
        <p:sp>
          <p:nvSpPr>
            <p:cNvPr id="64" name="Freeform 6439"/>
            <p:cNvSpPr>
              <a:spLocks/>
            </p:cNvSpPr>
            <p:nvPr/>
          </p:nvSpPr>
          <p:spPr bwMode="auto">
            <a:xfrm>
              <a:off x="5035" y="597"/>
              <a:ext cx="86" cy="47"/>
            </a:xfrm>
            <a:custGeom>
              <a:avLst/>
              <a:gdLst>
                <a:gd name="T0" fmla="*/ 43 w 86"/>
                <a:gd name="T1" fmla="*/ 644 h 47"/>
                <a:gd name="T2" fmla="*/ 26 w 86"/>
                <a:gd name="T3" fmla="*/ 642 h 47"/>
                <a:gd name="T4" fmla="*/ 13 w 86"/>
                <a:gd name="T5" fmla="*/ 637 h 47"/>
                <a:gd name="T6" fmla="*/ 3 w 86"/>
                <a:gd name="T7" fmla="*/ 629 h 47"/>
                <a:gd name="T8" fmla="*/ 0 w 86"/>
                <a:gd name="T9" fmla="*/ 620 h 47"/>
                <a:gd name="T10" fmla="*/ 3 w 86"/>
                <a:gd name="T11" fmla="*/ 611 h 47"/>
                <a:gd name="T12" fmla="*/ 13 w 86"/>
                <a:gd name="T13" fmla="*/ 604 h 47"/>
                <a:gd name="T14" fmla="*/ 26 w 86"/>
                <a:gd name="T15" fmla="*/ 599 h 47"/>
                <a:gd name="T16" fmla="*/ 43 w 86"/>
                <a:gd name="T17" fmla="*/ 597 h 47"/>
                <a:gd name="T18" fmla="*/ 59 w 86"/>
                <a:gd name="T19" fmla="*/ 599 h 47"/>
                <a:gd name="T20" fmla="*/ 73 w 86"/>
                <a:gd name="T21" fmla="*/ 604 h 47"/>
                <a:gd name="T22" fmla="*/ 82 w 86"/>
                <a:gd name="T23" fmla="*/ 611 h 47"/>
                <a:gd name="T24" fmla="*/ 86 w 86"/>
                <a:gd name="T25" fmla="*/ 620 h 47"/>
                <a:gd name="T26" fmla="*/ 82 w 86"/>
                <a:gd name="T27" fmla="*/ 629 h 47"/>
                <a:gd name="T28" fmla="*/ 73 w 86"/>
                <a:gd name="T29" fmla="*/ 637 h 47"/>
                <a:gd name="T30" fmla="*/ 59 w 86"/>
                <a:gd name="T31" fmla="*/ 642 h 47"/>
                <a:gd name="T32" fmla="*/ 43 w 86"/>
                <a:gd name="T33" fmla="*/ 644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47">
                  <a:moveTo>
                    <a:pt x="43" y="47"/>
                  </a:moveTo>
                  <a:lnTo>
                    <a:pt x="26" y="45"/>
                  </a:lnTo>
                  <a:lnTo>
                    <a:pt x="13" y="40"/>
                  </a:lnTo>
                  <a:lnTo>
                    <a:pt x="3" y="32"/>
                  </a:lnTo>
                  <a:lnTo>
                    <a:pt x="0" y="23"/>
                  </a:lnTo>
                  <a:lnTo>
                    <a:pt x="3" y="14"/>
                  </a:lnTo>
                  <a:lnTo>
                    <a:pt x="13" y="7"/>
                  </a:lnTo>
                  <a:lnTo>
                    <a:pt x="26" y="2"/>
                  </a:lnTo>
                  <a:lnTo>
                    <a:pt x="43" y="0"/>
                  </a:lnTo>
                  <a:lnTo>
                    <a:pt x="59" y="2"/>
                  </a:lnTo>
                  <a:lnTo>
                    <a:pt x="73" y="7"/>
                  </a:lnTo>
                  <a:lnTo>
                    <a:pt x="82" y="14"/>
                  </a:lnTo>
                  <a:lnTo>
                    <a:pt x="86" y="23"/>
                  </a:lnTo>
                  <a:lnTo>
                    <a:pt x="82" y="32"/>
                  </a:lnTo>
                  <a:lnTo>
                    <a:pt x="73" y="40"/>
                  </a:lnTo>
                  <a:lnTo>
                    <a:pt x="59" y="45"/>
                  </a:lnTo>
                  <a:lnTo>
                    <a:pt x="43" y="47"/>
                  </a:lnTo>
                  <a:close/>
                </a:path>
              </a:pathLst>
            </a:custGeom>
            <a:solidFill>
              <a:srgbClr val="005EA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5" name="Freeform 6440"/>
            <p:cNvSpPr>
              <a:spLocks/>
            </p:cNvSpPr>
            <p:nvPr/>
          </p:nvSpPr>
          <p:spPr bwMode="auto">
            <a:xfrm>
              <a:off x="5035" y="597"/>
              <a:ext cx="86" cy="47"/>
            </a:xfrm>
            <a:custGeom>
              <a:avLst/>
              <a:gdLst>
                <a:gd name="T0" fmla="*/ 86 w 86"/>
                <a:gd name="T1" fmla="*/ 620 h 47"/>
                <a:gd name="T2" fmla="*/ 82 w 86"/>
                <a:gd name="T3" fmla="*/ 629 h 47"/>
                <a:gd name="T4" fmla="*/ 73 w 86"/>
                <a:gd name="T5" fmla="*/ 637 h 47"/>
                <a:gd name="T6" fmla="*/ 59 w 86"/>
                <a:gd name="T7" fmla="*/ 642 h 47"/>
                <a:gd name="T8" fmla="*/ 43 w 86"/>
                <a:gd name="T9" fmla="*/ 644 h 47"/>
                <a:gd name="T10" fmla="*/ 26 w 86"/>
                <a:gd name="T11" fmla="*/ 642 h 47"/>
                <a:gd name="T12" fmla="*/ 13 w 86"/>
                <a:gd name="T13" fmla="*/ 637 h 47"/>
                <a:gd name="T14" fmla="*/ 3 w 86"/>
                <a:gd name="T15" fmla="*/ 629 h 47"/>
                <a:gd name="T16" fmla="*/ 0 w 86"/>
                <a:gd name="T17" fmla="*/ 620 h 47"/>
                <a:gd name="T18" fmla="*/ 3 w 86"/>
                <a:gd name="T19" fmla="*/ 611 h 47"/>
                <a:gd name="T20" fmla="*/ 13 w 86"/>
                <a:gd name="T21" fmla="*/ 604 h 47"/>
                <a:gd name="T22" fmla="*/ 26 w 86"/>
                <a:gd name="T23" fmla="*/ 599 h 47"/>
                <a:gd name="T24" fmla="*/ 43 w 86"/>
                <a:gd name="T25" fmla="*/ 597 h 47"/>
                <a:gd name="T26" fmla="*/ 59 w 86"/>
                <a:gd name="T27" fmla="*/ 599 h 47"/>
                <a:gd name="T28" fmla="*/ 73 w 86"/>
                <a:gd name="T29" fmla="*/ 604 h 47"/>
                <a:gd name="T30" fmla="*/ 82 w 86"/>
                <a:gd name="T31" fmla="*/ 611 h 47"/>
                <a:gd name="T32" fmla="*/ 86 w 86"/>
                <a:gd name="T33" fmla="*/ 62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47">
                  <a:moveTo>
                    <a:pt x="86" y="23"/>
                  </a:moveTo>
                  <a:lnTo>
                    <a:pt x="82" y="32"/>
                  </a:lnTo>
                  <a:lnTo>
                    <a:pt x="73" y="40"/>
                  </a:lnTo>
                  <a:lnTo>
                    <a:pt x="59" y="45"/>
                  </a:lnTo>
                  <a:lnTo>
                    <a:pt x="43" y="47"/>
                  </a:lnTo>
                  <a:lnTo>
                    <a:pt x="26" y="45"/>
                  </a:lnTo>
                  <a:lnTo>
                    <a:pt x="13" y="40"/>
                  </a:lnTo>
                  <a:lnTo>
                    <a:pt x="3" y="32"/>
                  </a:lnTo>
                  <a:lnTo>
                    <a:pt x="0" y="23"/>
                  </a:lnTo>
                  <a:lnTo>
                    <a:pt x="3" y="14"/>
                  </a:lnTo>
                  <a:lnTo>
                    <a:pt x="13" y="7"/>
                  </a:lnTo>
                  <a:lnTo>
                    <a:pt x="26" y="2"/>
                  </a:lnTo>
                  <a:lnTo>
                    <a:pt x="43" y="0"/>
                  </a:lnTo>
                  <a:lnTo>
                    <a:pt x="59" y="2"/>
                  </a:lnTo>
                  <a:lnTo>
                    <a:pt x="73" y="7"/>
                  </a:lnTo>
                  <a:lnTo>
                    <a:pt x="82" y="14"/>
                  </a:lnTo>
                  <a:lnTo>
                    <a:pt x="86" y="23"/>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6" name="Freeform 6441"/>
            <p:cNvSpPr>
              <a:spLocks/>
            </p:cNvSpPr>
            <p:nvPr/>
          </p:nvSpPr>
          <p:spPr bwMode="auto">
            <a:xfrm>
              <a:off x="5035" y="770"/>
              <a:ext cx="86" cy="47"/>
            </a:xfrm>
            <a:custGeom>
              <a:avLst/>
              <a:gdLst>
                <a:gd name="T0" fmla="*/ 43 w 86"/>
                <a:gd name="T1" fmla="*/ 817 h 47"/>
                <a:gd name="T2" fmla="*/ 26 w 86"/>
                <a:gd name="T3" fmla="*/ 816 h 47"/>
                <a:gd name="T4" fmla="*/ 13 w 86"/>
                <a:gd name="T5" fmla="*/ 811 h 47"/>
                <a:gd name="T6" fmla="*/ 3 w 86"/>
                <a:gd name="T7" fmla="*/ 803 h 47"/>
                <a:gd name="T8" fmla="*/ 0 w 86"/>
                <a:gd name="T9" fmla="*/ 794 h 47"/>
                <a:gd name="T10" fmla="*/ 3 w 86"/>
                <a:gd name="T11" fmla="*/ 785 h 47"/>
                <a:gd name="T12" fmla="*/ 13 w 86"/>
                <a:gd name="T13" fmla="*/ 778 h 47"/>
                <a:gd name="T14" fmla="*/ 26 w 86"/>
                <a:gd name="T15" fmla="*/ 773 h 47"/>
                <a:gd name="T16" fmla="*/ 43 w 86"/>
                <a:gd name="T17" fmla="*/ 771 h 47"/>
                <a:gd name="T18" fmla="*/ 59 w 86"/>
                <a:gd name="T19" fmla="*/ 773 h 47"/>
                <a:gd name="T20" fmla="*/ 73 w 86"/>
                <a:gd name="T21" fmla="*/ 778 h 47"/>
                <a:gd name="T22" fmla="*/ 82 w 86"/>
                <a:gd name="T23" fmla="*/ 785 h 47"/>
                <a:gd name="T24" fmla="*/ 86 w 86"/>
                <a:gd name="T25" fmla="*/ 794 h 47"/>
                <a:gd name="T26" fmla="*/ 82 w 86"/>
                <a:gd name="T27" fmla="*/ 803 h 47"/>
                <a:gd name="T28" fmla="*/ 73 w 86"/>
                <a:gd name="T29" fmla="*/ 811 h 47"/>
                <a:gd name="T30" fmla="*/ 59 w 86"/>
                <a:gd name="T31" fmla="*/ 816 h 47"/>
                <a:gd name="T32" fmla="*/ 43 w 86"/>
                <a:gd name="T33" fmla="*/ 81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47">
                  <a:moveTo>
                    <a:pt x="43" y="46"/>
                  </a:moveTo>
                  <a:lnTo>
                    <a:pt x="26" y="45"/>
                  </a:lnTo>
                  <a:lnTo>
                    <a:pt x="13" y="40"/>
                  </a:lnTo>
                  <a:lnTo>
                    <a:pt x="3" y="32"/>
                  </a:lnTo>
                  <a:lnTo>
                    <a:pt x="0" y="23"/>
                  </a:lnTo>
                  <a:lnTo>
                    <a:pt x="3" y="14"/>
                  </a:lnTo>
                  <a:lnTo>
                    <a:pt x="13" y="7"/>
                  </a:lnTo>
                  <a:lnTo>
                    <a:pt x="26" y="2"/>
                  </a:lnTo>
                  <a:lnTo>
                    <a:pt x="43" y="0"/>
                  </a:lnTo>
                  <a:lnTo>
                    <a:pt x="59" y="2"/>
                  </a:lnTo>
                  <a:lnTo>
                    <a:pt x="73" y="7"/>
                  </a:lnTo>
                  <a:lnTo>
                    <a:pt x="82" y="14"/>
                  </a:lnTo>
                  <a:lnTo>
                    <a:pt x="86" y="23"/>
                  </a:lnTo>
                  <a:lnTo>
                    <a:pt x="82" y="32"/>
                  </a:lnTo>
                  <a:lnTo>
                    <a:pt x="73" y="40"/>
                  </a:lnTo>
                  <a:lnTo>
                    <a:pt x="59" y="45"/>
                  </a:lnTo>
                  <a:lnTo>
                    <a:pt x="43" y="46"/>
                  </a:lnTo>
                  <a:close/>
                </a:path>
              </a:pathLst>
            </a:custGeom>
            <a:solidFill>
              <a:srgbClr val="005EA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6442"/>
            <p:cNvSpPr>
              <a:spLocks/>
            </p:cNvSpPr>
            <p:nvPr/>
          </p:nvSpPr>
          <p:spPr bwMode="auto">
            <a:xfrm>
              <a:off x="5035" y="770"/>
              <a:ext cx="86" cy="47"/>
            </a:xfrm>
            <a:custGeom>
              <a:avLst/>
              <a:gdLst>
                <a:gd name="T0" fmla="*/ 86 w 86"/>
                <a:gd name="T1" fmla="*/ 794 h 47"/>
                <a:gd name="T2" fmla="*/ 82 w 86"/>
                <a:gd name="T3" fmla="*/ 803 h 47"/>
                <a:gd name="T4" fmla="*/ 73 w 86"/>
                <a:gd name="T5" fmla="*/ 811 h 47"/>
                <a:gd name="T6" fmla="*/ 59 w 86"/>
                <a:gd name="T7" fmla="*/ 816 h 47"/>
                <a:gd name="T8" fmla="*/ 43 w 86"/>
                <a:gd name="T9" fmla="*/ 817 h 47"/>
                <a:gd name="T10" fmla="*/ 26 w 86"/>
                <a:gd name="T11" fmla="*/ 816 h 47"/>
                <a:gd name="T12" fmla="*/ 13 w 86"/>
                <a:gd name="T13" fmla="*/ 811 h 47"/>
                <a:gd name="T14" fmla="*/ 3 w 86"/>
                <a:gd name="T15" fmla="*/ 803 h 47"/>
                <a:gd name="T16" fmla="*/ 0 w 86"/>
                <a:gd name="T17" fmla="*/ 794 h 47"/>
                <a:gd name="T18" fmla="*/ 3 w 86"/>
                <a:gd name="T19" fmla="*/ 785 h 47"/>
                <a:gd name="T20" fmla="*/ 13 w 86"/>
                <a:gd name="T21" fmla="*/ 778 h 47"/>
                <a:gd name="T22" fmla="*/ 26 w 86"/>
                <a:gd name="T23" fmla="*/ 773 h 47"/>
                <a:gd name="T24" fmla="*/ 43 w 86"/>
                <a:gd name="T25" fmla="*/ 771 h 47"/>
                <a:gd name="T26" fmla="*/ 59 w 86"/>
                <a:gd name="T27" fmla="*/ 773 h 47"/>
                <a:gd name="T28" fmla="*/ 73 w 86"/>
                <a:gd name="T29" fmla="*/ 778 h 47"/>
                <a:gd name="T30" fmla="*/ 82 w 86"/>
                <a:gd name="T31" fmla="*/ 785 h 47"/>
                <a:gd name="T32" fmla="*/ 86 w 86"/>
                <a:gd name="T33" fmla="*/ 794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47">
                  <a:moveTo>
                    <a:pt x="86" y="23"/>
                  </a:moveTo>
                  <a:lnTo>
                    <a:pt x="82" y="32"/>
                  </a:lnTo>
                  <a:lnTo>
                    <a:pt x="73" y="40"/>
                  </a:lnTo>
                  <a:lnTo>
                    <a:pt x="59" y="45"/>
                  </a:lnTo>
                  <a:lnTo>
                    <a:pt x="43" y="46"/>
                  </a:lnTo>
                  <a:lnTo>
                    <a:pt x="26" y="45"/>
                  </a:lnTo>
                  <a:lnTo>
                    <a:pt x="13" y="40"/>
                  </a:lnTo>
                  <a:lnTo>
                    <a:pt x="3" y="32"/>
                  </a:lnTo>
                  <a:lnTo>
                    <a:pt x="0" y="23"/>
                  </a:lnTo>
                  <a:lnTo>
                    <a:pt x="3" y="14"/>
                  </a:lnTo>
                  <a:lnTo>
                    <a:pt x="13" y="7"/>
                  </a:lnTo>
                  <a:lnTo>
                    <a:pt x="26" y="2"/>
                  </a:lnTo>
                  <a:lnTo>
                    <a:pt x="43" y="0"/>
                  </a:lnTo>
                  <a:lnTo>
                    <a:pt x="59" y="2"/>
                  </a:lnTo>
                  <a:lnTo>
                    <a:pt x="73" y="7"/>
                  </a:lnTo>
                  <a:lnTo>
                    <a:pt x="82" y="14"/>
                  </a:lnTo>
                  <a:lnTo>
                    <a:pt x="86" y="23"/>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Freeform 6443"/>
            <p:cNvSpPr>
              <a:spLocks/>
            </p:cNvSpPr>
            <p:nvPr/>
          </p:nvSpPr>
          <p:spPr bwMode="auto">
            <a:xfrm>
              <a:off x="5784" y="597"/>
              <a:ext cx="86" cy="47"/>
            </a:xfrm>
            <a:custGeom>
              <a:avLst/>
              <a:gdLst>
                <a:gd name="T0" fmla="*/ 43 w 86"/>
                <a:gd name="T1" fmla="*/ 644 h 47"/>
                <a:gd name="T2" fmla="*/ 26 w 86"/>
                <a:gd name="T3" fmla="*/ 642 h 47"/>
                <a:gd name="T4" fmla="*/ 13 w 86"/>
                <a:gd name="T5" fmla="*/ 637 h 47"/>
                <a:gd name="T6" fmla="*/ 3 w 86"/>
                <a:gd name="T7" fmla="*/ 629 h 47"/>
                <a:gd name="T8" fmla="*/ 0 w 86"/>
                <a:gd name="T9" fmla="*/ 620 h 47"/>
                <a:gd name="T10" fmla="*/ 3 w 86"/>
                <a:gd name="T11" fmla="*/ 611 h 47"/>
                <a:gd name="T12" fmla="*/ 13 w 86"/>
                <a:gd name="T13" fmla="*/ 604 h 47"/>
                <a:gd name="T14" fmla="*/ 26 w 86"/>
                <a:gd name="T15" fmla="*/ 599 h 47"/>
                <a:gd name="T16" fmla="*/ 43 w 86"/>
                <a:gd name="T17" fmla="*/ 597 h 47"/>
                <a:gd name="T18" fmla="*/ 59 w 86"/>
                <a:gd name="T19" fmla="*/ 599 h 47"/>
                <a:gd name="T20" fmla="*/ 73 w 86"/>
                <a:gd name="T21" fmla="*/ 604 h 47"/>
                <a:gd name="T22" fmla="*/ 82 w 86"/>
                <a:gd name="T23" fmla="*/ 611 h 47"/>
                <a:gd name="T24" fmla="*/ 86 w 86"/>
                <a:gd name="T25" fmla="*/ 620 h 47"/>
                <a:gd name="T26" fmla="*/ 82 w 86"/>
                <a:gd name="T27" fmla="*/ 629 h 47"/>
                <a:gd name="T28" fmla="*/ 73 w 86"/>
                <a:gd name="T29" fmla="*/ 637 h 47"/>
                <a:gd name="T30" fmla="*/ 59 w 86"/>
                <a:gd name="T31" fmla="*/ 642 h 47"/>
                <a:gd name="T32" fmla="*/ 43 w 86"/>
                <a:gd name="T33" fmla="*/ 644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47">
                  <a:moveTo>
                    <a:pt x="43" y="47"/>
                  </a:moveTo>
                  <a:lnTo>
                    <a:pt x="26" y="45"/>
                  </a:lnTo>
                  <a:lnTo>
                    <a:pt x="13" y="40"/>
                  </a:lnTo>
                  <a:lnTo>
                    <a:pt x="3" y="32"/>
                  </a:lnTo>
                  <a:lnTo>
                    <a:pt x="0" y="23"/>
                  </a:lnTo>
                  <a:lnTo>
                    <a:pt x="3" y="14"/>
                  </a:lnTo>
                  <a:lnTo>
                    <a:pt x="13" y="7"/>
                  </a:lnTo>
                  <a:lnTo>
                    <a:pt x="26" y="2"/>
                  </a:lnTo>
                  <a:lnTo>
                    <a:pt x="43" y="0"/>
                  </a:lnTo>
                  <a:lnTo>
                    <a:pt x="59" y="2"/>
                  </a:lnTo>
                  <a:lnTo>
                    <a:pt x="73" y="7"/>
                  </a:lnTo>
                  <a:lnTo>
                    <a:pt x="82" y="14"/>
                  </a:lnTo>
                  <a:lnTo>
                    <a:pt x="86" y="23"/>
                  </a:lnTo>
                  <a:lnTo>
                    <a:pt x="82" y="32"/>
                  </a:lnTo>
                  <a:lnTo>
                    <a:pt x="73" y="40"/>
                  </a:lnTo>
                  <a:lnTo>
                    <a:pt x="59" y="45"/>
                  </a:lnTo>
                  <a:lnTo>
                    <a:pt x="43" y="47"/>
                  </a:lnTo>
                  <a:close/>
                </a:path>
              </a:pathLst>
            </a:custGeom>
            <a:solidFill>
              <a:srgbClr val="005EA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9" name="Freeform 6444"/>
            <p:cNvSpPr>
              <a:spLocks/>
            </p:cNvSpPr>
            <p:nvPr/>
          </p:nvSpPr>
          <p:spPr bwMode="auto">
            <a:xfrm>
              <a:off x="5784" y="597"/>
              <a:ext cx="86" cy="47"/>
            </a:xfrm>
            <a:custGeom>
              <a:avLst/>
              <a:gdLst>
                <a:gd name="T0" fmla="*/ 0 w 86"/>
                <a:gd name="T1" fmla="*/ 620 h 47"/>
                <a:gd name="T2" fmla="*/ 3 w 86"/>
                <a:gd name="T3" fmla="*/ 629 h 47"/>
                <a:gd name="T4" fmla="*/ 13 w 86"/>
                <a:gd name="T5" fmla="*/ 637 h 47"/>
                <a:gd name="T6" fmla="*/ 26 w 86"/>
                <a:gd name="T7" fmla="*/ 642 h 47"/>
                <a:gd name="T8" fmla="*/ 43 w 86"/>
                <a:gd name="T9" fmla="*/ 644 h 47"/>
                <a:gd name="T10" fmla="*/ 59 w 86"/>
                <a:gd name="T11" fmla="*/ 642 h 47"/>
                <a:gd name="T12" fmla="*/ 73 w 86"/>
                <a:gd name="T13" fmla="*/ 637 h 47"/>
                <a:gd name="T14" fmla="*/ 82 w 86"/>
                <a:gd name="T15" fmla="*/ 629 h 47"/>
                <a:gd name="T16" fmla="*/ 86 w 86"/>
                <a:gd name="T17" fmla="*/ 620 h 47"/>
                <a:gd name="T18" fmla="*/ 82 w 86"/>
                <a:gd name="T19" fmla="*/ 611 h 47"/>
                <a:gd name="T20" fmla="*/ 73 w 86"/>
                <a:gd name="T21" fmla="*/ 604 h 47"/>
                <a:gd name="T22" fmla="*/ 59 w 86"/>
                <a:gd name="T23" fmla="*/ 599 h 47"/>
                <a:gd name="T24" fmla="*/ 43 w 86"/>
                <a:gd name="T25" fmla="*/ 597 h 47"/>
                <a:gd name="T26" fmla="*/ 26 w 86"/>
                <a:gd name="T27" fmla="*/ 599 h 47"/>
                <a:gd name="T28" fmla="*/ 13 w 86"/>
                <a:gd name="T29" fmla="*/ 604 h 47"/>
                <a:gd name="T30" fmla="*/ 3 w 86"/>
                <a:gd name="T31" fmla="*/ 611 h 47"/>
                <a:gd name="T32" fmla="*/ 0 w 86"/>
                <a:gd name="T33" fmla="*/ 62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47">
                  <a:moveTo>
                    <a:pt x="0" y="23"/>
                  </a:moveTo>
                  <a:lnTo>
                    <a:pt x="3" y="32"/>
                  </a:lnTo>
                  <a:lnTo>
                    <a:pt x="13" y="40"/>
                  </a:lnTo>
                  <a:lnTo>
                    <a:pt x="26" y="45"/>
                  </a:lnTo>
                  <a:lnTo>
                    <a:pt x="43" y="47"/>
                  </a:lnTo>
                  <a:lnTo>
                    <a:pt x="59" y="45"/>
                  </a:lnTo>
                  <a:lnTo>
                    <a:pt x="73" y="40"/>
                  </a:lnTo>
                  <a:lnTo>
                    <a:pt x="82" y="32"/>
                  </a:lnTo>
                  <a:lnTo>
                    <a:pt x="86" y="23"/>
                  </a:lnTo>
                  <a:lnTo>
                    <a:pt x="82" y="14"/>
                  </a:lnTo>
                  <a:lnTo>
                    <a:pt x="73" y="7"/>
                  </a:lnTo>
                  <a:lnTo>
                    <a:pt x="59" y="2"/>
                  </a:lnTo>
                  <a:lnTo>
                    <a:pt x="43" y="0"/>
                  </a:lnTo>
                  <a:lnTo>
                    <a:pt x="26" y="2"/>
                  </a:lnTo>
                  <a:lnTo>
                    <a:pt x="13" y="7"/>
                  </a:lnTo>
                  <a:lnTo>
                    <a:pt x="3" y="14"/>
                  </a:lnTo>
                  <a:lnTo>
                    <a:pt x="0" y="23"/>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Freeform 6445"/>
            <p:cNvSpPr>
              <a:spLocks/>
            </p:cNvSpPr>
            <p:nvPr/>
          </p:nvSpPr>
          <p:spPr bwMode="auto">
            <a:xfrm>
              <a:off x="5784" y="770"/>
              <a:ext cx="86" cy="47"/>
            </a:xfrm>
            <a:custGeom>
              <a:avLst/>
              <a:gdLst>
                <a:gd name="T0" fmla="*/ 43 w 86"/>
                <a:gd name="T1" fmla="*/ 817 h 47"/>
                <a:gd name="T2" fmla="*/ 26 w 86"/>
                <a:gd name="T3" fmla="*/ 816 h 47"/>
                <a:gd name="T4" fmla="*/ 13 w 86"/>
                <a:gd name="T5" fmla="*/ 811 h 47"/>
                <a:gd name="T6" fmla="*/ 3 w 86"/>
                <a:gd name="T7" fmla="*/ 803 h 47"/>
                <a:gd name="T8" fmla="*/ 0 w 86"/>
                <a:gd name="T9" fmla="*/ 794 h 47"/>
                <a:gd name="T10" fmla="*/ 3 w 86"/>
                <a:gd name="T11" fmla="*/ 785 h 47"/>
                <a:gd name="T12" fmla="*/ 13 w 86"/>
                <a:gd name="T13" fmla="*/ 778 h 47"/>
                <a:gd name="T14" fmla="*/ 26 w 86"/>
                <a:gd name="T15" fmla="*/ 773 h 47"/>
                <a:gd name="T16" fmla="*/ 43 w 86"/>
                <a:gd name="T17" fmla="*/ 771 h 47"/>
                <a:gd name="T18" fmla="*/ 59 w 86"/>
                <a:gd name="T19" fmla="*/ 773 h 47"/>
                <a:gd name="T20" fmla="*/ 73 w 86"/>
                <a:gd name="T21" fmla="*/ 778 h 47"/>
                <a:gd name="T22" fmla="*/ 82 w 86"/>
                <a:gd name="T23" fmla="*/ 785 h 47"/>
                <a:gd name="T24" fmla="*/ 86 w 86"/>
                <a:gd name="T25" fmla="*/ 794 h 47"/>
                <a:gd name="T26" fmla="*/ 82 w 86"/>
                <a:gd name="T27" fmla="*/ 803 h 47"/>
                <a:gd name="T28" fmla="*/ 73 w 86"/>
                <a:gd name="T29" fmla="*/ 811 h 47"/>
                <a:gd name="T30" fmla="*/ 59 w 86"/>
                <a:gd name="T31" fmla="*/ 816 h 47"/>
                <a:gd name="T32" fmla="*/ 43 w 86"/>
                <a:gd name="T33" fmla="*/ 81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47">
                  <a:moveTo>
                    <a:pt x="43" y="46"/>
                  </a:moveTo>
                  <a:lnTo>
                    <a:pt x="26" y="45"/>
                  </a:lnTo>
                  <a:lnTo>
                    <a:pt x="13" y="40"/>
                  </a:lnTo>
                  <a:lnTo>
                    <a:pt x="3" y="32"/>
                  </a:lnTo>
                  <a:lnTo>
                    <a:pt x="0" y="23"/>
                  </a:lnTo>
                  <a:lnTo>
                    <a:pt x="3" y="14"/>
                  </a:lnTo>
                  <a:lnTo>
                    <a:pt x="13" y="7"/>
                  </a:lnTo>
                  <a:lnTo>
                    <a:pt x="26" y="2"/>
                  </a:lnTo>
                  <a:lnTo>
                    <a:pt x="43" y="0"/>
                  </a:lnTo>
                  <a:lnTo>
                    <a:pt x="59" y="2"/>
                  </a:lnTo>
                  <a:lnTo>
                    <a:pt x="73" y="7"/>
                  </a:lnTo>
                  <a:lnTo>
                    <a:pt x="82" y="14"/>
                  </a:lnTo>
                  <a:lnTo>
                    <a:pt x="86" y="23"/>
                  </a:lnTo>
                  <a:lnTo>
                    <a:pt x="82" y="32"/>
                  </a:lnTo>
                  <a:lnTo>
                    <a:pt x="73" y="40"/>
                  </a:lnTo>
                  <a:lnTo>
                    <a:pt x="59" y="45"/>
                  </a:lnTo>
                  <a:lnTo>
                    <a:pt x="43" y="46"/>
                  </a:lnTo>
                  <a:close/>
                </a:path>
              </a:pathLst>
            </a:custGeom>
            <a:solidFill>
              <a:srgbClr val="005EA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6446"/>
            <p:cNvSpPr>
              <a:spLocks/>
            </p:cNvSpPr>
            <p:nvPr/>
          </p:nvSpPr>
          <p:spPr bwMode="auto">
            <a:xfrm>
              <a:off x="5784" y="770"/>
              <a:ext cx="86" cy="47"/>
            </a:xfrm>
            <a:custGeom>
              <a:avLst/>
              <a:gdLst>
                <a:gd name="T0" fmla="*/ 0 w 86"/>
                <a:gd name="T1" fmla="*/ 794 h 47"/>
                <a:gd name="T2" fmla="*/ 3 w 86"/>
                <a:gd name="T3" fmla="*/ 803 h 47"/>
                <a:gd name="T4" fmla="*/ 13 w 86"/>
                <a:gd name="T5" fmla="*/ 811 h 47"/>
                <a:gd name="T6" fmla="*/ 26 w 86"/>
                <a:gd name="T7" fmla="*/ 816 h 47"/>
                <a:gd name="T8" fmla="*/ 43 w 86"/>
                <a:gd name="T9" fmla="*/ 817 h 47"/>
                <a:gd name="T10" fmla="*/ 59 w 86"/>
                <a:gd name="T11" fmla="*/ 816 h 47"/>
                <a:gd name="T12" fmla="*/ 73 w 86"/>
                <a:gd name="T13" fmla="*/ 811 h 47"/>
                <a:gd name="T14" fmla="*/ 82 w 86"/>
                <a:gd name="T15" fmla="*/ 803 h 47"/>
                <a:gd name="T16" fmla="*/ 86 w 86"/>
                <a:gd name="T17" fmla="*/ 794 h 47"/>
                <a:gd name="T18" fmla="*/ 82 w 86"/>
                <a:gd name="T19" fmla="*/ 785 h 47"/>
                <a:gd name="T20" fmla="*/ 73 w 86"/>
                <a:gd name="T21" fmla="*/ 778 h 47"/>
                <a:gd name="T22" fmla="*/ 59 w 86"/>
                <a:gd name="T23" fmla="*/ 773 h 47"/>
                <a:gd name="T24" fmla="*/ 43 w 86"/>
                <a:gd name="T25" fmla="*/ 771 h 47"/>
                <a:gd name="T26" fmla="*/ 26 w 86"/>
                <a:gd name="T27" fmla="*/ 773 h 47"/>
                <a:gd name="T28" fmla="*/ 13 w 86"/>
                <a:gd name="T29" fmla="*/ 778 h 47"/>
                <a:gd name="T30" fmla="*/ 3 w 86"/>
                <a:gd name="T31" fmla="*/ 785 h 47"/>
                <a:gd name="T32" fmla="*/ 0 w 86"/>
                <a:gd name="T33" fmla="*/ 794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47">
                  <a:moveTo>
                    <a:pt x="0" y="23"/>
                  </a:moveTo>
                  <a:lnTo>
                    <a:pt x="3" y="32"/>
                  </a:lnTo>
                  <a:lnTo>
                    <a:pt x="13" y="40"/>
                  </a:lnTo>
                  <a:lnTo>
                    <a:pt x="26" y="45"/>
                  </a:lnTo>
                  <a:lnTo>
                    <a:pt x="43" y="46"/>
                  </a:lnTo>
                  <a:lnTo>
                    <a:pt x="59" y="45"/>
                  </a:lnTo>
                  <a:lnTo>
                    <a:pt x="73" y="40"/>
                  </a:lnTo>
                  <a:lnTo>
                    <a:pt x="82" y="32"/>
                  </a:lnTo>
                  <a:lnTo>
                    <a:pt x="86" y="23"/>
                  </a:lnTo>
                  <a:lnTo>
                    <a:pt x="82" y="14"/>
                  </a:lnTo>
                  <a:lnTo>
                    <a:pt x="73" y="7"/>
                  </a:lnTo>
                  <a:lnTo>
                    <a:pt x="59" y="2"/>
                  </a:lnTo>
                  <a:lnTo>
                    <a:pt x="43" y="0"/>
                  </a:lnTo>
                  <a:lnTo>
                    <a:pt x="26" y="2"/>
                  </a:lnTo>
                  <a:lnTo>
                    <a:pt x="13" y="7"/>
                  </a:lnTo>
                  <a:lnTo>
                    <a:pt x="3" y="14"/>
                  </a:lnTo>
                  <a:lnTo>
                    <a:pt x="0" y="23"/>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AutoShape 6447"/>
            <p:cNvSpPr>
              <a:spLocks/>
            </p:cNvSpPr>
            <p:nvPr/>
          </p:nvSpPr>
          <p:spPr bwMode="auto">
            <a:xfrm>
              <a:off x="5726" y="1204"/>
              <a:ext cx="787" cy="594"/>
            </a:xfrm>
            <a:custGeom>
              <a:avLst/>
              <a:gdLst>
                <a:gd name="T0" fmla="*/ 482 w 787"/>
                <a:gd name="T1" fmla="*/ 1778 h 594"/>
                <a:gd name="T2" fmla="*/ 95 w 787"/>
                <a:gd name="T3" fmla="*/ 1778 h 594"/>
                <a:gd name="T4" fmla="*/ 114 w 787"/>
                <a:gd name="T5" fmla="*/ 1754 h 594"/>
                <a:gd name="T6" fmla="*/ 439 w 787"/>
                <a:gd name="T7" fmla="*/ 1754 h 594"/>
                <a:gd name="T8" fmla="*/ 439 w 787"/>
                <a:gd name="T9" fmla="*/ 1457 h 594"/>
                <a:gd name="T10" fmla="*/ 737 w 787"/>
                <a:gd name="T11" fmla="*/ 1274 h 594"/>
                <a:gd name="T12" fmla="*/ 738 w 787"/>
                <a:gd name="T13" fmla="*/ 1264 h 594"/>
                <a:gd name="T14" fmla="*/ 739 w 787"/>
                <a:gd name="T15" fmla="*/ 1254 h 594"/>
                <a:gd name="T16" fmla="*/ 741 w 787"/>
                <a:gd name="T17" fmla="*/ 1236 h 594"/>
                <a:gd name="T18" fmla="*/ 746 w 787"/>
                <a:gd name="T19" fmla="*/ 1204 h 594"/>
                <a:gd name="T20" fmla="*/ 787 w 787"/>
                <a:gd name="T21" fmla="*/ 1204 h 594"/>
                <a:gd name="T22" fmla="*/ 777 w 787"/>
                <a:gd name="T23" fmla="*/ 1299 h 594"/>
                <a:gd name="T24" fmla="*/ 482 w 787"/>
                <a:gd name="T25" fmla="*/ 1481 h 594"/>
                <a:gd name="T26" fmla="*/ 482 w 787"/>
                <a:gd name="T27" fmla="*/ 1778 h 594"/>
                <a:gd name="T28" fmla="*/ 482 w 787"/>
                <a:gd name="T29" fmla="*/ 1798 h 594"/>
                <a:gd name="T30" fmla="*/ 0 w 787"/>
                <a:gd name="T31" fmla="*/ 1798 h 594"/>
                <a:gd name="T32" fmla="*/ 0 w 787"/>
                <a:gd name="T33" fmla="*/ 1751 h 594"/>
                <a:gd name="T34" fmla="*/ 18 w 787"/>
                <a:gd name="T35" fmla="*/ 1778 h 594"/>
                <a:gd name="T36" fmla="*/ 482 w 787"/>
                <a:gd name="T37" fmla="*/ 1778 h 594"/>
                <a:gd name="T38" fmla="*/ 482 w 787"/>
                <a:gd name="T39" fmla="*/ 1798 h 594"/>
                <a:gd name="T40" fmla="*/ 57 w 787"/>
                <a:gd name="T41" fmla="*/ 1778 h 594"/>
                <a:gd name="T42" fmla="*/ 18 w 787"/>
                <a:gd name="T43" fmla="*/ 1778 h 594"/>
                <a:gd name="T44" fmla="*/ 38 w 787"/>
                <a:gd name="T45" fmla="*/ 1751 h 594"/>
                <a:gd name="T46" fmla="*/ 57 w 787"/>
                <a:gd name="T47" fmla="*/ 1778 h 594"/>
                <a:gd name="T48" fmla="*/ 95 w 787"/>
                <a:gd name="T49" fmla="*/ 1778 h 594"/>
                <a:gd name="T50" fmla="*/ 57 w 787"/>
                <a:gd name="T51" fmla="*/ 1778 h 594"/>
                <a:gd name="T52" fmla="*/ 77 w 787"/>
                <a:gd name="T53" fmla="*/ 1751 h 594"/>
                <a:gd name="T54" fmla="*/ 95 w 787"/>
                <a:gd name="T55" fmla="*/ 1778 h 5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7" h="594">
                  <a:moveTo>
                    <a:pt x="482" y="574"/>
                  </a:moveTo>
                  <a:lnTo>
                    <a:pt x="95" y="574"/>
                  </a:lnTo>
                  <a:lnTo>
                    <a:pt x="114" y="550"/>
                  </a:lnTo>
                  <a:lnTo>
                    <a:pt x="439" y="550"/>
                  </a:lnTo>
                  <a:lnTo>
                    <a:pt x="439" y="253"/>
                  </a:lnTo>
                  <a:lnTo>
                    <a:pt x="737" y="70"/>
                  </a:lnTo>
                  <a:lnTo>
                    <a:pt x="738" y="60"/>
                  </a:lnTo>
                  <a:lnTo>
                    <a:pt x="739" y="50"/>
                  </a:lnTo>
                  <a:lnTo>
                    <a:pt x="741" y="32"/>
                  </a:lnTo>
                  <a:lnTo>
                    <a:pt x="746" y="0"/>
                  </a:lnTo>
                  <a:lnTo>
                    <a:pt x="787" y="0"/>
                  </a:lnTo>
                  <a:lnTo>
                    <a:pt x="777" y="95"/>
                  </a:lnTo>
                  <a:lnTo>
                    <a:pt x="482" y="277"/>
                  </a:lnTo>
                  <a:lnTo>
                    <a:pt x="482" y="574"/>
                  </a:lnTo>
                  <a:close/>
                  <a:moveTo>
                    <a:pt x="482" y="594"/>
                  </a:moveTo>
                  <a:lnTo>
                    <a:pt x="0" y="594"/>
                  </a:lnTo>
                  <a:lnTo>
                    <a:pt x="0" y="547"/>
                  </a:lnTo>
                  <a:lnTo>
                    <a:pt x="18" y="574"/>
                  </a:lnTo>
                  <a:lnTo>
                    <a:pt x="482" y="574"/>
                  </a:lnTo>
                  <a:lnTo>
                    <a:pt x="482" y="594"/>
                  </a:lnTo>
                  <a:close/>
                  <a:moveTo>
                    <a:pt x="57" y="574"/>
                  </a:moveTo>
                  <a:lnTo>
                    <a:pt x="18" y="574"/>
                  </a:lnTo>
                  <a:lnTo>
                    <a:pt x="38" y="547"/>
                  </a:lnTo>
                  <a:lnTo>
                    <a:pt x="57" y="574"/>
                  </a:lnTo>
                  <a:close/>
                  <a:moveTo>
                    <a:pt x="95" y="574"/>
                  </a:moveTo>
                  <a:lnTo>
                    <a:pt x="57" y="574"/>
                  </a:lnTo>
                  <a:lnTo>
                    <a:pt x="77" y="547"/>
                  </a:lnTo>
                  <a:lnTo>
                    <a:pt x="95" y="574"/>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6448"/>
            <p:cNvSpPr>
              <a:spLocks/>
            </p:cNvSpPr>
            <p:nvPr/>
          </p:nvSpPr>
          <p:spPr bwMode="auto">
            <a:xfrm>
              <a:off x="5726" y="1204"/>
              <a:ext cx="787" cy="594"/>
            </a:xfrm>
            <a:custGeom>
              <a:avLst/>
              <a:gdLst>
                <a:gd name="T0" fmla="*/ 777 w 787"/>
                <a:gd name="T1" fmla="*/ 1299 h 594"/>
                <a:gd name="T2" fmla="*/ 787 w 787"/>
                <a:gd name="T3" fmla="*/ 1204 h 594"/>
                <a:gd name="T4" fmla="*/ 746 w 787"/>
                <a:gd name="T5" fmla="*/ 1204 h 594"/>
                <a:gd name="T6" fmla="*/ 741 w 787"/>
                <a:gd name="T7" fmla="*/ 1236 h 594"/>
                <a:gd name="T8" fmla="*/ 739 w 787"/>
                <a:gd name="T9" fmla="*/ 1254 h 594"/>
                <a:gd name="T10" fmla="*/ 738 w 787"/>
                <a:gd name="T11" fmla="*/ 1264 h 594"/>
                <a:gd name="T12" fmla="*/ 737 w 787"/>
                <a:gd name="T13" fmla="*/ 1274 h 594"/>
                <a:gd name="T14" fmla="*/ 683 w 787"/>
                <a:gd name="T15" fmla="*/ 1307 h 594"/>
                <a:gd name="T16" fmla="*/ 582 w 787"/>
                <a:gd name="T17" fmla="*/ 1369 h 594"/>
                <a:gd name="T18" fmla="*/ 483 w 787"/>
                <a:gd name="T19" fmla="*/ 1430 h 594"/>
                <a:gd name="T20" fmla="*/ 439 w 787"/>
                <a:gd name="T21" fmla="*/ 1457 h 594"/>
                <a:gd name="T22" fmla="*/ 439 w 787"/>
                <a:gd name="T23" fmla="*/ 1754 h 594"/>
                <a:gd name="T24" fmla="*/ 114 w 787"/>
                <a:gd name="T25" fmla="*/ 1754 h 594"/>
                <a:gd name="T26" fmla="*/ 95 w 787"/>
                <a:gd name="T27" fmla="*/ 1778 h 594"/>
                <a:gd name="T28" fmla="*/ 77 w 787"/>
                <a:gd name="T29" fmla="*/ 1751 h 594"/>
                <a:gd name="T30" fmla="*/ 57 w 787"/>
                <a:gd name="T31" fmla="*/ 1778 h 594"/>
                <a:gd name="T32" fmla="*/ 38 w 787"/>
                <a:gd name="T33" fmla="*/ 1751 h 594"/>
                <a:gd name="T34" fmla="*/ 18 w 787"/>
                <a:gd name="T35" fmla="*/ 1778 h 594"/>
                <a:gd name="T36" fmla="*/ 0 w 787"/>
                <a:gd name="T37" fmla="*/ 1751 h 594"/>
                <a:gd name="T38" fmla="*/ 0 w 787"/>
                <a:gd name="T39" fmla="*/ 1798 h 594"/>
                <a:gd name="T40" fmla="*/ 482 w 787"/>
                <a:gd name="T41" fmla="*/ 1798 h 594"/>
                <a:gd name="T42" fmla="*/ 482 w 787"/>
                <a:gd name="T43" fmla="*/ 1481 h 594"/>
                <a:gd name="T44" fmla="*/ 536 w 787"/>
                <a:gd name="T45" fmla="*/ 1447 h 594"/>
                <a:gd name="T46" fmla="*/ 636 w 787"/>
                <a:gd name="T47" fmla="*/ 1386 h 594"/>
                <a:gd name="T48" fmla="*/ 733 w 787"/>
                <a:gd name="T49" fmla="*/ 1326 h 594"/>
                <a:gd name="T50" fmla="*/ 777 w 787"/>
                <a:gd name="T51" fmla="*/ 1299 h 5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87" h="594">
                  <a:moveTo>
                    <a:pt x="777" y="95"/>
                  </a:moveTo>
                  <a:lnTo>
                    <a:pt x="787" y="0"/>
                  </a:lnTo>
                  <a:lnTo>
                    <a:pt x="746" y="0"/>
                  </a:lnTo>
                  <a:lnTo>
                    <a:pt x="741" y="32"/>
                  </a:lnTo>
                  <a:lnTo>
                    <a:pt x="739" y="50"/>
                  </a:lnTo>
                  <a:lnTo>
                    <a:pt x="738" y="60"/>
                  </a:lnTo>
                  <a:lnTo>
                    <a:pt x="737" y="70"/>
                  </a:lnTo>
                  <a:lnTo>
                    <a:pt x="683" y="103"/>
                  </a:lnTo>
                  <a:lnTo>
                    <a:pt x="582" y="165"/>
                  </a:lnTo>
                  <a:lnTo>
                    <a:pt x="483" y="226"/>
                  </a:lnTo>
                  <a:lnTo>
                    <a:pt x="439" y="253"/>
                  </a:lnTo>
                  <a:lnTo>
                    <a:pt x="439" y="550"/>
                  </a:lnTo>
                  <a:lnTo>
                    <a:pt x="114" y="550"/>
                  </a:lnTo>
                  <a:lnTo>
                    <a:pt x="95" y="574"/>
                  </a:lnTo>
                  <a:lnTo>
                    <a:pt x="77" y="547"/>
                  </a:lnTo>
                  <a:lnTo>
                    <a:pt x="57" y="574"/>
                  </a:lnTo>
                  <a:lnTo>
                    <a:pt x="38" y="547"/>
                  </a:lnTo>
                  <a:lnTo>
                    <a:pt x="18" y="574"/>
                  </a:lnTo>
                  <a:lnTo>
                    <a:pt x="0" y="547"/>
                  </a:lnTo>
                  <a:lnTo>
                    <a:pt x="0" y="594"/>
                  </a:lnTo>
                  <a:lnTo>
                    <a:pt x="482" y="594"/>
                  </a:lnTo>
                  <a:lnTo>
                    <a:pt x="482" y="277"/>
                  </a:lnTo>
                  <a:lnTo>
                    <a:pt x="536" y="243"/>
                  </a:lnTo>
                  <a:lnTo>
                    <a:pt x="636" y="182"/>
                  </a:lnTo>
                  <a:lnTo>
                    <a:pt x="733" y="122"/>
                  </a:lnTo>
                  <a:lnTo>
                    <a:pt x="777" y="95"/>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4" name="Picture 6449"/>
            <p:cNvPicPr>
              <a:picLocks noChangeAspect="1" noChangeArrowheads="1"/>
            </p:cNvPicPr>
            <p:nvPr/>
          </p:nvPicPr>
          <p:blipFill>
            <a:blip r:embed="rId18" cstate="print"/>
            <a:srcRect/>
            <a:stretch>
              <a:fillRect/>
            </a:stretch>
          </p:blipFill>
          <p:spPr bwMode="auto">
            <a:xfrm>
              <a:off x="5144" y="1366"/>
              <a:ext cx="189" cy="185"/>
            </a:xfrm>
            <a:prstGeom prst="rect">
              <a:avLst/>
            </a:prstGeom>
            <a:noFill/>
          </p:spPr>
        </p:pic>
        <p:pic>
          <p:nvPicPr>
            <p:cNvPr id="75" name="Picture 6450"/>
            <p:cNvPicPr>
              <a:picLocks noChangeAspect="1" noChangeArrowheads="1"/>
            </p:cNvPicPr>
            <p:nvPr/>
          </p:nvPicPr>
          <p:blipFill>
            <a:blip r:embed="rId19" cstate="print"/>
            <a:srcRect/>
            <a:stretch>
              <a:fillRect/>
            </a:stretch>
          </p:blipFill>
          <p:spPr bwMode="auto">
            <a:xfrm>
              <a:off x="5587" y="1366"/>
              <a:ext cx="189" cy="185"/>
            </a:xfrm>
            <a:prstGeom prst="rect">
              <a:avLst/>
            </a:prstGeom>
            <a:noFill/>
          </p:spPr>
        </p:pic>
        <p:sp>
          <p:nvSpPr>
            <p:cNvPr id="76" name="Line 6451"/>
            <p:cNvSpPr>
              <a:spLocks noChangeShapeType="1"/>
            </p:cNvSpPr>
            <p:nvPr/>
          </p:nvSpPr>
          <p:spPr bwMode="auto">
            <a:xfrm>
              <a:off x="5401" y="1365"/>
              <a:ext cx="105" cy="0"/>
            </a:xfrm>
            <a:prstGeom prst="line">
              <a:avLst/>
            </a:pr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7" name="Line 6452"/>
            <p:cNvSpPr>
              <a:spLocks noChangeShapeType="1"/>
            </p:cNvSpPr>
            <p:nvPr/>
          </p:nvSpPr>
          <p:spPr bwMode="auto">
            <a:xfrm>
              <a:off x="5401" y="1392"/>
              <a:ext cx="105" cy="0"/>
            </a:xfrm>
            <a:prstGeom prst="line">
              <a:avLst/>
            </a:pr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8" name="Line 6453"/>
            <p:cNvSpPr>
              <a:spLocks noChangeShapeType="1"/>
            </p:cNvSpPr>
            <p:nvPr/>
          </p:nvSpPr>
          <p:spPr bwMode="auto">
            <a:xfrm>
              <a:off x="5418" y="1378"/>
              <a:ext cx="71" cy="0"/>
            </a:xfrm>
            <a:prstGeom prst="line">
              <a:avLst/>
            </a:pr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9" name="Picture 6454"/>
            <p:cNvPicPr>
              <a:picLocks noChangeAspect="1" noChangeArrowheads="1"/>
            </p:cNvPicPr>
            <p:nvPr/>
          </p:nvPicPr>
          <p:blipFill>
            <a:blip r:embed="rId20" cstate="print"/>
            <a:srcRect/>
            <a:stretch>
              <a:fillRect/>
            </a:stretch>
          </p:blipFill>
          <p:spPr bwMode="auto">
            <a:xfrm>
              <a:off x="5402" y="2396"/>
              <a:ext cx="105" cy="85"/>
            </a:xfrm>
            <a:prstGeom prst="rect">
              <a:avLst/>
            </a:prstGeom>
            <a:noFill/>
          </p:spPr>
        </p:pic>
        <p:sp>
          <p:nvSpPr>
            <p:cNvPr id="80" name="Rectangle 6455"/>
            <p:cNvSpPr>
              <a:spLocks noChangeArrowheads="1"/>
            </p:cNvSpPr>
            <p:nvPr/>
          </p:nvSpPr>
          <p:spPr bwMode="auto">
            <a:xfrm>
              <a:off x="5402" y="2396"/>
              <a:ext cx="105" cy="8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81" name="Freeform 6456"/>
            <p:cNvSpPr>
              <a:spLocks/>
            </p:cNvSpPr>
            <p:nvPr/>
          </p:nvSpPr>
          <p:spPr bwMode="auto">
            <a:xfrm>
              <a:off x="4340" y="2478"/>
              <a:ext cx="1806" cy="1058"/>
            </a:xfrm>
            <a:custGeom>
              <a:avLst/>
              <a:gdLst>
                <a:gd name="T0" fmla="*/ 1651 w 1806"/>
                <a:gd name="T1" fmla="*/ 3536 h 1058"/>
                <a:gd name="T2" fmla="*/ 1171 w 1806"/>
                <a:gd name="T3" fmla="*/ 3536 h 1058"/>
                <a:gd name="T4" fmla="*/ 1111 w 1806"/>
                <a:gd name="T5" fmla="*/ 3448 h 1058"/>
                <a:gd name="T6" fmla="*/ 311 w 1806"/>
                <a:gd name="T7" fmla="*/ 3448 h 1058"/>
                <a:gd name="T8" fmla="*/ 0 w 1806"/>
                <a:gd name="T9" fmla="*/ 3136 h 1058"/>
                <a:gd name="T10" fmla="*/ 0 w 1806"/>
                <a:gd name="T11" fmla="*/ 2479 h 1058"/>
                <a:gd name="T12" fmla="*/ 141 w 1806"/>
                <a:gd name="T13" fmla="*/ 2479 h 1058"/>
                <a:gd name="T14" fmla="*/ 141 w 1806"/>
                <a:gd name="T15" fmla="*/ 3078 h 1058"/>
                <a:gd name="T16" fmla="*/ 369 w 1806"/>
                <a:gd name="T17" fmla="*/ 3307 h 1058"/>
                <a:gd name="T18" fmla="*/ 1805 w 1806"/>
                <a:gd name="T19" fmla="*/ 3307 h 1058"/>
                <a:gd name="T20" fmla="*/ 1805 w 1806"/>
                <a:gd name="T21" fmla="*/ 3418 h 1058"/>
                <a:gd name="T22" fmla="*/ 1713 w 1806"/>
                <a:gd name="T23" fmla="*/ 3418 h 1058"/>
                <a:gd name="T24" fmla="*/ 1651 w 1806"/>
                <a:gd name="T25" fmla="*/ 3536 h 10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06" h="1058">
                  <a:moveTo>
                    <a:pt x="1651" y="1057"/>
                  </a:moveTo>
                  <a:lnTo>
                    <a:pt x="1171" y="1057"/>
                  </a:lnTo>
                  <a:lnTo>
                    <a:pt x="1111" y="969"/>
                  </a:lnTo>
                  <a:lnTo>
                    <a:pt x="311" y="969"/>
                  </a:lnTo>
                  <a:lnTo>
                    <a:pt x="0" y="657"/>
                  </a:lnTo>
                  <a:lnTo>
                    <a:pt x="0" y="0"/>
                  </a:lnTo>
                  <a:lnTo>
                    <a:pt x="141" y="0"/>
                  </a:lnTo>
                  <a:lnTo>
                    <a:pt x="141" y="599"/>
                  </a:lnTo>
                  <a:lnTo>
                    <a:pt x="369" y="828"/>
                  </a:lnTo>
                  <a:lnTo>
                    <a:pt x="1805" y="828"/>
                  </a:lnTo>
                  <a:lnTo>
                    <a:pt x="1805" y="939"/>
                  </a:lnTo>
                  <a:lnTo>
                    <a:pt x="1713" y="939"/>
                  </a:lnTo>
                  <a:lnTo>
                    <a:pt x="1651" y="1057"/>
                  </a:lnTo>
                  <a:close/>
                </a:path>
              </a:pathLst>
            </a:custGeom>
            <a:solidFill>
              <a:srgbClr val="51647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2" name="Freeform 6457"/>
            <p:cNvSpPr>
              <a:spLocks/>
            </p:cNvSpPr>
            <p:nvPr/>
          </p:nvSpPr>
          <p:spPr bwMode="auto">
            <a:xfrm>
              <a:off x="4340" y="2478"/>
              <a:ext cx="1806" cy="1058"/>
            </a:xfrm>
            <a:custGeom>
              <a:avLst/>
              <a:gdLst>
                <a:gd name="T0" fmla="*/ 1713 w 1806"/>
                <a:gd name="T1" fmla="*/ 3418 h 1058"/>
                <a:gd name="T2" fmla="*/ 1651 w 1806"/>
                <a:gd name="T3" fmla="*/ 3536 h 1058"/>
                <a:gd name="T4" fmla="*/ 1171 w 1806"/>
                <a:gd name="T5" fmla="*/ 3536 h 1058"/>
                <a:gd name="T6" fmla="*/ 1111 w 1806"/>
                <a:gd name="T7" fmla="*/ 3448 h 1058"/>
                <a:gd name="T8" fmla="*/ 340 w 1806"/>
                <a:gd name="T9" fmla="*/ 3448 h 1058"/>
                <a:gd name="T10" fmla="*/ 311 w 1806"/>
                <a:gd name="T11" fmla="*/ 3448 h 1058"/>
                <a:gd name="T12" fmla="*/ 0 w 1806"/>
                <a:gd name="T13" fmla="*/ 3136 h 1058"/>
                <a:gd name="T14" fmla="*/ 0 w 1806"/>
                <a:gd name="T15" fmla="*/ 2479 h 1058"/>
                <a:gd name="T16" fmla="*/ 141 w 1806"/>
                <a:gd name="T17" fmla="*/ 2479 h 1058"/>
                <a:gd name="T18" fmla="*/ 141 w 1806"/>
                <a:gd name="T19" fmla="*/ 3078 h 1058"/>
                <a:gd name="T20" fmla="*/ 185 w 1806"/>
                <a:gd name="T21" fmla="*/ 3123 h 1058"/>
                <a:gd name="T22" fmla="*/ 255 w 1806"/>
                <a:gd name="T23" fmla="*/ 3192 h 1058"/>
                <a:gd name="T24" fmla="*/ 325 w 1806"/>
                <a:gd name="T25" fmla="*/ 3262 h 1058"/>
                <a:gd name="T26" fmla="*/ 369 w 1806"/>
                <a:gd name="T27" fmla="*/ 3307 h 1058"/>
                <a:gd name="T28" fmla="*/ 1805 w 1806"/>
                <a:gd name="T29" fmla="*/ 3307 h 1058"/>
                <a:gd name="T30" fmla="*/ 1805 w 1806"/>
                <a:gd name="T31" fmla="*/ 3418 h 1058"/>
                <a:gd name="T32" fmla="*/ 1713 w 1806"/>
                <a:gd name="T33" fmla="*/ 3418 h 10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6" h="1058">
                  <a:moveTo>
                    <a:pt x="1713" y="939"/>
                  </a:moveTo>
                  <a:lnTo>
                    <a:pt x="1651" y="1057"/>
                  </a:lnTo>
                  <a:lnTo>
                    <a:pt x="1171" y="1057"/>
                  </a:lnTo>
                  <a:lnTo>
                    <a:pt x="1111" y="969"/>
                  </a:lnTo>
                  <a:lnTo>
                    <a:pt x="340" y="969"/>
                  </a:lnTo>
                  <a:lnTo>
                    <a:pt x="311" y="969"/>
                  </a:lnTo>
                  <a:lnTo>
                    <a:pt x="0" y="657"/>
                  </a:lnTo>
                  <a:lnTo>
                    <a:pt x="0" y="0"/>
                  </a:lnTo>
                  <a:lnTo>
                    <a:pt x="141" y="0"/>
                  </a:lnTo>
                  <a:lnTo>
                    <a:pt x="141" y="599"/>
                  </a:lnTo>
                  <a:lnTo>
                    <a:pt x="185" y="644"/>
                  </a:lnTo>
                  <a:lnTo>
                    <a:pt x="255" y="713"/>
                  </a:lnTo>
                  <a:lnTo>
                    <a:pt x="325" y="783"/>
                  </a:lnTo>
                  <a:lnTo>
                    <a:pt x="369" y="828"/>
                  </a:lnTo>
                  <a:lnTo>
                    <a:pt x="1805" y="828"/>
                  </a:lnTo>
                  <a:lnTo>
                    <a:pt x="1805" y="939"/>
                  </a:lnTo>
                  <a:lnTo>
                    <a:pt x="1713" y="939"/>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3" name="Rectangle 6458"/>
            <p:cNvSpPr>
              <a:spLocks noChangeArrowheads="1"/>
            </p:cNvSpPr>
            <p:nvPr/>
          </p:nvSpPr>
          <p:spPr bwMode="auto">
            <a:xfrm>
              <a:off x="4876" y="2946"/>
              <a:ext cx="1156" cy="323"/>
            </a:xfrm>
            <a:prstGeom prst="rect">
              <a:avLst/>
            </a:prstGeom>
            <a:solidFill>
              <a:srgbClr val="D7C99B"/>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84" name="Rectangle 6459"/>
            <p:cNvSpPr>
              <a:spLocks noChangeArrowheads="1"/>
            </p:cNvSpPr>
            <p:nvPr/>
          </p:nvSpPr>
          <p:spPr bwMode="auto">
            <a:xfrm>
              <a:off x="4876" y="2946"/>
              <a:ext cx="1156" cy="323"/>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85" name="AutoShape 6460"/>
            <p:cNvSpPr>
              <a:spLocks/>
            </p:cNvSpPr>
            <p:nvPr/>
          </p:nvSpPr>
          <p:spPr bwMode="auto">
            <a:xfrm>
              <a:off x="4876" y="2635"/>
              <a:ext cx="1156" cy="158"/>
            </a:xfrm>
            <a:custGeom>
              <a:avLst/>
              <a:gdLst>
                <a:gd name="T0" fmla="*/ 0 w 1156"/>
                <a:gd name="T1" fmla="*/ 2793 h 158"/>
                <a:gd name="T2" fmla="*/ 0 w 1156"/>
                <a:gd name="T3" fmla="*/ 2764 h 158"/>
                <a:gd name="T4" fmla="*/ 525 w 1156"/>
                <a:gd name="T5" fmla="*/ 2635 h 158"/>
                <a:gd name="T6" fmla="*/ 628 w 1156"/>
                <a:gd name="T7" fmla="*/ 2635 h 158"/>
                <a:gd name="T8" fmla="*/ 744 w 1156"/>
                <a:gd name="T9" fmla="*/ 2663 h 158"/>
                <a:gd name="T10" fmla="*/ 528 w 1156"/>
                <a:gd name="T11" fmla="*/ 2663 h 158"/>
                <a:gd name="T12" fmla="*/ 2 w 1156"/>
                <a:gd name="T13" fmla="*/ 2792 h 158"/>
                <a:gd name="T14" fmla="*/ 0 w 1156"/>
                <a:gd name="T15" fmla="*/ 2793 h 158"/>
                <a:gd name="T16" fmla="*/ 1155 w 1156"/>
                <a:gd name="T17" fmla="*/ 2792 h 158"/>
                <a:gd name="T18" fmla="*/ 631 w 1156"/>
                <a:gd name="T19" fmla="*/ 2663 h 158"/>
                <a:gd name="T20" fmla="*/ 744 w 1156"/>
                <a:gd name="T21" fmla="*/ 2663 h 158"/>
                <a:gd name="T22" fmla="*/ 1155 w 1156"/>
                <a:gd name="T23" fmla="*/ 2764 h 158"/>
                <a:gd name="T24" fmla="*/ 1155 w 1156"/>
                <a:gd name="T25" fmla="*/ 2792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6" h="158">
                  <a:moveTo>
                    <a:pt x="0" y="158"/>
                  </a:moveTo>
                  <a:lnTo>
                    <a:pt x="0" y="129"/>
                  </a:lnTo>
                  <a:lnTo>
                    <a:pt x="525" y="0"/>
                  </a:lnTo>
                  <a:lnTo>
                    <a:pt x="628" y="0"/>
                  </a:lnTo>
                  <a:lnTo>
                    <a:pt x="744" y="28"/>
                  </a:lnTo>
                  <a:lnTo>
                    <a:pt x="528" y="28"/>
                  </a:lnTo>
                  <a:lnTo>
                    <a:pt x="2" y="157"/>
                  </a:lnTo>
                  <a:lnTo>
                    <a:pt x="0" y="158"/>
                  </a:lnTo>
                  <a:close/>
                  <a:moveTo>
                    <a:pt x="1155" y="157"/>
                  </a:moveTo>
                  <a:lnTo>
                    <a:pt x="631" y="28"/>
                  </a:lnTo>
                  <a:lnTo>
                    <a:pt x="744" y="28"/>
                  </a:lnTo>
                  <a:lnTo>
                    <a:pt x="1155" y="129"/>
                  </a:lnTo>
                  <a:lnTo>
                    <a:pt x="1155" y="157"/>
                  </a:lnTo>
                  <a:close/>
                </a:path>
              </a:pathLst>
            </a:custGeom>
            <a:solidFill>
              <a:srgbClr val="DC527B"/>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6" name="Freeform 6461"/>
            <p:cNvSpPr>
              <a:spLocks/>
            </p:cNvSpPr>
            <p:nvPr/>
          </p:nvSpPr>
          <p:spPr bwMode="auto">
            <a:xfrm>
              <a:off x="4876" y="2635"/>
              <a:ext cx="1156" cy="158"/>
            </a:xfrm>
            <a:custGeom>
              <a:avLst/>
              <a:gdLst>
                <a:gd name="T0" fmla="*/ 528 w 1156"/>
                <a:gd name="T1" fmla="*/ 2663 h 158"/>
                <a:gd name="T2" fmla="*/ 2 w 1156"/>
                <a:gd name="T3" fmla="*/ 2792 h 158"/>
                <a:gd name="T4" fmla="*/ 0 w 1156"/>
                <a:gd name="T5" fmla="*/ 2793 h 158"/>
                <a:gd name="T6" fmla="*/ 0 w 1156"/>
                <a:gd name="T7" fmla="*/ 2764 h 158"/>
                <a:gd name="T8" fmla="*/ 525 w 1156"/>
                <a:gd name="T9" fmla="*/ 2635 h 158"/>
                <a:gd name="T10" fmla="*/ 628 w 1156"/>
                <a:gd name="T11" fmla="*/ 2635 h 158"/>
                <a:gd name="T12" fmla="*/ 1155 w 1156"/>
                <a:gd name="T13" fmla="*/ 2764 h 158"/>
                <a:gd name="T14" fmla="*/ 1155 w 1156"/>
                <a:gd name="T15" fmla="*/ 2792 h 158"/>
                <a:gd name="T16" fmla="*/ 631 w 1156"/>
                <a:gd name="T17" fmla="*/ 2663 h 158"/>
                <a:gd name="T18" fmla="*/ 528 w 1156"/>
                <a:gd name="T19" fmla="*/ 2663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6" h="158">
                  <a:moveTo>
                    <a:pt x="528" y="28"/>
                  </a:moveTo>
                  <a:lnTo>
                    <a:pt x="2" y="157"/>
                  </a:lnTo>
                  <a:lnTo>
                    <a:pt x="0" y="158"/>
                  </a:lnTo>
                  <a:lnTo>
                    <a:pt x="0" y="129"/>
                  </a:lnTo>
                  <a:lnTo>
                    <a:pt x="525" y="0"/>
                  </a:lnTo>
                  <a:lnTo>
                    <a:pt x="628" y="0"/>
                  </a:lnTo>
                  <a:lnTo>
                    <a:pt x="1155" y="129"/>
                  </a:lnTo>
                  <a:lnTo>
                    <a:pt x="1155" y="157"/>
                  </a:lnTo>
                  <a:lnTo>
                    <a:pt x="631" y="28"/>
                  </a:lnTo>
                  <a:lnTo>
                    <a:pt x="528" y="28"/>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7" name="Freeform 6462"/>
            <p:cNvSpPr>
              <a:spLocks/>
            </p:cNvSpPr>
            <p:nvPr/>
          </p:nvSpPr>
          <p:spPr bwMode="auto">
            <a:xfrm>
              <a:off x="4876" y="2663"/>
              <a:ext cx="1156" cy="157"/>
            </a:xfrm>
            <a:custGeom>
              <a:avLst/>
              <a:gdLst>
                <a:gd name="T0" fmla="*/ 1155 w 1156"/>
                <a:gd name="T1" fmla="*/ 2820 h 157"/>
                <a:gd name="T2" fmla="*/ 0 w 1156"/>
                <a:gd name="T3" fmla="*/ 2820 h 157"/>
                <a:gd name="T4" fmla="*/ 0 w 1156"/>
                <a:gd name="T5" fmla="*/ 2793 h 157"/>
                <a:gd name="T6" fmla="*/ 2 w 1156"/>
                <a:gd name="T7" fmla="*/ 2792 h 157"/>
                <a:gd name="T8" fmla="*/ 528 w 1156"/>
                <a:gd name="T9" fmla="*/ 2663 h 157"/>
                <a:gd name="T10" fmla="*/ 631 w 1156"/>
                <a:gd name="T11" fmla="*/ 2663 h 157"/>
                <a:gd name="T12" fmla="*/ 1155 w 1156"/>
                <a:gd name="T13" fmla="*/ 2792 h 157"/>
                <a:gd name="T14" fmla="*/ 1155 w 1156"/>
                <a:gd name="T15" fmla="*/ 2820 h 1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6" h="157">
                  <a:moveTo>
                    <a:pt x="1155" y="157"/>
                  </a:moveTo>
                  <a:lnTo>
                    <a:pt x="0" y="157"/>
                  </a:lnTo>
                  <a:lnTo>
                    <a:pt x="0" y="130"/>
                  </a:lnTo>
                  <a:lnTo>
                    <a:pt x="2" y="129"/>
                  </a:lnTo>
                  <a:lnTo>
                    <a:pt x="528" y="0"/>
                  </a:lnTo>
                  <a:lnTo>
                    <a:pt x="631" y="0"/>
                  </a:lnTo>
                  <a:lnTo>
                    <a:pt x="1155" y="129"/>
                  </a:lnTo>
                  <a:lnTo>
                    <a:pt x="1155" y="157"/>
                  </a:lnTo>
                  <a:close/>
                </a:path>
              </a:pathLst>
            </a:custGeom>
            <a:solidFill>
              <a:srgbClr val="685BA7"/>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8" name="Freeform 6463"/>
            <p:cNvSpPr>
              <a:spLocks/>
            </p:cNvSpPr>
            <p:nvPr/>
          </p:nvSpPr>
          <p:spPr bwMode="auto">
            <a:xfrm>
              <a:off x="4876" y="2663"/>
              <a:ext cx="1156" cy="157"/>
            </a:xfrm>
            <a:custGeom>
              <a:avLst/>
              <a:gdLst>
                <a:gd name="T0" fmla="*/ 0 w 1156"/>
                <a:gd name="T1" fmla="*/ 2820 h 157"/>
                <a:gd name="T2" fmla="*/ 0 w 1156"/>
                <a:gd name="T3" fmla="*/ 2793 h 157"/>
                <a:gd name="T4" fmla="*/ 2 w 1156"/>
                <a:gd name="T5" fmla="*/ 2792 h 157"/>
                <a:gd name="T6" fmla="*/ 528 w 1156"/>
                <a:gd name="T7" fmla="*/ 2663 h 157"/>
                <a:gd name="T8" fmla="*/ 631 w 1156"/>
                <a:gd name="T9" fmla="*/ 2663 h 157"/>
                <a:gd name="T10" fmla="*/ 1155 w 1156"/>
                <a:gd name="T11" fmla="*/ 2792 h 157"/>
                <a:gd name="T12" fmla="*/ 1155 w 1156"/>
                <a:gd name="T13" fmla="*/ 2820 h 157"/>
                <a:gd name="T14" fmla="*/ 0 w 1156"/>
                <a:gd name="T15" fmla="*/ 2820 h 1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6" h="157">
                  <a:moveTo>
                    <a:pt x="0" y="157"/>
                  </a:moveTo>
                  <a:lnTo>
                    <a:pt x="0" y="130"/>
                  </a:lnTo>
                  <a:lnTo>
                    <a:pt x="2" y="129"/>
                  </a:lnTo>
                  <a:lnTo>
                    <a:pt x="528" y="0"/>
                  </a:lnTo>
                  <a:lnTo>
                    <a:pt x="631" y="0"/>
                  </a:lnTo>
                  <a:lnTo>
                    <a:pt x="1155" y="129"/>
                  </a:lnTo>
                  <a:lnTo>
                    <a:pt x="1155" y="157"/>
                  </a:lnTo>
                  <a:lnTo>
                    <a:pt x="0" y="157"/>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9" name="Rectangle 6464"/>
            <p:cNvSpPr>
              <a:spLocks noChangeArrowheads="1"/>
            </p:cNvSpPr>
            <p:nvPr/>
          </p:nvSpPr>
          <p:spPr bwMode="auto">
            <a:xfrm>
              <a:off x="4876" y="2820"/>
              <a:ext cx="1156" cy="127"/>
            </a:xfrm>
            <a:prstGeom prst="rect">
              <a:avLst/>
            </a:prstGeom>
            <a:solidFill>
              <a:srgbClr val="008EC3"/>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90" name="Rectangle 6465"/>
            <p:cNvSpPr>
              <a:spLocks noChangeArrowheads="1"/>
            </p:cNvSpPr>
            <p:nvPr/>
          </p:nvSpPr>
          <p:spPr bwMode="auto">
            <a:xfrm>
              <a:off x="4876" y="2820"/>
              <a:ext cx="1156" cy="127"/>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91" name="Freeform 6466"/>
            <p:cNvSpPr>
              <a:spLocks/>
            </p:cNvSpPr>
            <p:nvPr/>
          </p:nvSpPr>
          <p:spPr bwMode="auto">
            <a:xfrm>
              <a:off x="5535" y="1927"/>
              <a:ext cx="85" cy="85"/>
            </a:xfrm>
            <a:custGeom>
              <a:avLst/>
              <a:gdLst>
                <a:gd name="T0" fmla="*/ 43 w 85"/>
                <a:gd name="T1" fmla="*/ 2012 h 85"/>
                <a:gd name="T2" fmla="*/ 26 w 85"/>
                <a:gd name="T3" fmla="*/ 2009 h 85"/>
                <a:gd name="T4" fmla="*/ 13 w 85"/>
                <a:gd name="T5" fmla="*/ 2000 h 85"/>
                <a:gd name="T6" fmla="*/ 4 w 85"/>
                <a:gd name="T7" fmla="*/ 1986 h 85"/>
                <a:gd name="T8" fmla="*/ 0 w 85"/>
                <a:gd name="T9" fmla="*/ 1970 h 85"/>
                <a:gd name="T10" fmla="*/ 4 w 85"/>
                <a:gd name="T11" fmla="*/ 1953 h 85"/>
                <a:gd name="T12" fmla="*/ 13 w 85"/>
                <a:gd name="T13" fmla="*/ 1940 h 85"/>
                <a:gd name="T14" fmla="*/ 26 w 85"/>
                <a:gd name="T15" fmla="*/ 1931 h 85"/>
                <a:gd name="T16" fmla="*/ 43 w 85"/>
                <a:gd name="T17" fmla="*/ 1927 h 85"/>
                <a:gd name="T18" fmla="*/ 59 w 85"/>
                <a:gd name="T19" fmla="*/ 1931 h 85"/>
                <a:gd name="T20" fmla="*/ 73 w 85"/>
                <a:gd name="T21" fmla="*/ 1940 h 85"/>
                <a:gd name="T22" fmla="*/ 82 w 85"/>
                <a:gd name="T23" fmla="*/ 1953 h 85"/>
                <a:gd name="T24" fmla="*/ 85 w 85"/>
                <a:gd name="T25" fmla="*/ 1970 h 85"/>
                <a:gd name="T26" fmla="*/ 82 w 85"/>
                <a:gd name="T27" fmla="*/ 1986 h 85"/>
                <a:gd name="T28" fmla="*/ 73 w 85"/>
                <a:gd name="T29" fmla="*/ 2000 h 85"/>
                <a:gd name="T30" fmla="*/ 59 w 85"/>
                <a:gd name="T31" fmla="*/ 2009 h 85"/>
                <a:gd name="T32" fmla="*/ 43 w 85"/>
                <a:gd name="T33" fmla="*/ 2012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85">
                  <a:moveTo>
                    <a:pt x="43" y="85"/>
                  </a:moveTo>
                  <a:lnTo>
                    <a:pt x="26" y="82"/>
                  </a:lnTo>
                  <a:lnTo>
                    <a:pt x="13" y="73"/>
                  </a:lnTo>
                  <a:lnTo>
                    <a:pt x="4" y="59"/>
                  </a:lnTo>
                  <a:lnTo>
                    <a:pt x="0" y="43"/>
                  </a:lnTo>
                  <a:lnTo>
                    <a:pt x="4" y="26"/>
                  </a:lnTo>
                  <a:lnTo>
                    <a:pt x="13" y="13"/>
                  </a:lnTo>
                  <a:lnTo>
                    <a:pt x="26" y="4"/>
                  </a:lnTo>
                  <a:lnTo>
                    <a:pt x="43" y="0"/>
                  </a:lnTo>
                  <a:lnTo>
                    <a:pt x="59" y="4"/>
                  </a:lnTo>
                  <a:lnTo>
                    <a:pt x="73" y="13"/>
                  </a:lnTo>
                  <a:lnTo>
                    <a:pt x="82" y="26"/>
                  </a:lnTo>
                  <a:lnTo>
                    <a:pt x="85" y="43"/>
                  </a:lnTo>
                  <a:lnTo>
                    <a:pt x="82" y="59"/>
                  </a:lnTo>
                  <a:lnTo>
                    <a:pt x="73" y="73"/>
                  </a:lnTo>
                  <a:lnTo>
                    <a:pt x="59" y="82"/>
                  </a:lnTo>
                  <a:lnTo>
                    <a:pt x="43" y="85"/>
                  </a:lnTo>
                  <a:close/>
                </a:path>
              </a:pathLst>
            </a:custGeom>
            <a:solidFill>
              <a:srgbClr val="D0232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2" name="Freeform 6467"/>
            <p:cNvSpPr>
              <a:spLocks/>
            </p:cNvSpPr>
            <p:nvPr/>
          </p:nvSpPr>
          <p:spPr bwMode="auto">
            <a:xfrm>
              <a:off x="5535" y="1927"/>
              <a:ext cx="85" cy="85"/>
            </a:xfrm>
            <a:custGeom>
              <a:avLst/>
              <a:gdLst>
                <a:gd name="T0" fmla="*/ 0 w 85"/>
                <a:gd name="T1" fmla="*/ 1970 h 85"/>
                <a:gd name="T2" fmla="*/ 4 w 85"/>
                <a:gd name="T3" fmla="*/ 1986 h 85"/>
                <a:gd name="T4" fmla="*/ 13 w 85"/>
                <a:gd name="T5" fmla="*/ 2000 h 85"/>
                <a:gd name="T6" fmla="*/ 26 w 85"/>
                <a:gd name="T7" fmla="*/ 2009 h 85"/>
                <a:gd name="T8" fmla="*/ 43 w 85"/>
                <a:gd name="T9" fmla="*/ 2012 h 85"/>
                <a:gd name="T10" fmla="*/ 59 w 85"/>
                <a:gd name="T11" fmla="*/ 2009 h 85"/>
                <a:gd name="T12" fmla="*/ 73 w 85"/>
                <a:gd name="T13" fmla="*/ 2000 h 85"/>
                <a:gd name="T14" fmla="*/ 82 w 85"/>
                <a:gd name="T15" fmla="*/ 1986 h 85"/>
                <a:gd name="T16" fmla="*/ 85 w 85"/>
                <a:gd name="T17" fmla="*/ 1970 h 85"/>
                <a:gd name="T18" fmla="*/ 82 w 85"/>
                <a:gd name="T19" fmla="*/ 1953 h 85"/>
                <a:gd name="T20" fmla="*/ 73 w 85"/>
                <a:gd name="T21" fmla="*/ 1940 h 85"/>
                <a:gd name="T22" fmla="*/ 59 w 85"/>
                <a:gd name="T23" fmla="*/ 1931 h 85"/>
                <a:gd name="T24" fmla="*/ 43 w 85"/>
                <a:gd name="T25" fmla="*/ 1927 h 85"/>
                <a:gd name="T26" fmla="*/ 26 w 85"/>
                <a:gd name="T27" fmla="*/ 1931 h 85"/>
                <a:gd name="T28" fmla="*/ 13 w 85"/>
                <a:gd name="T29" fmla="*/ 1940 h 85"/>
                <a:gd name="T30" fmla="*/ 4 w 85"/>
                <a:gd name="T31" fmla="*/ 1953 h 85"/>
                <a:gd name="T32" fmla="*/ 0 w 85"/>
                <a:gd name="T33" fmla="*/ 197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85">
                  <a:moveTo>
                    <a:pt x="0" y="43"/>
                  </a:moveTo>
                  <a:lnTo>
                    <a:pt x="4" y="59"/>
                  </a:lnTo>
                  <a:lnTo>
                    <a:pt x="13" y="73"/>
                  </a:lnTo>
                  <a:lnTo>
                    <a:pt x="26" y="82"/>
                  </a:lnTo>
                  <a:lnTo>
                    <a:pt x="43" y="85"/>
                  </a:lnTo>
                  <a:lnTo>
                    <a:pt x="59" y="82"/>
                  </a:lnTo>
                  <a:lnTo>
                    <a:pt x="73" y="73"/>
                  </a:lnTo>
                  <a:lnTo>
                    <a:pt x="82" y="59"/>
                  </a:lnTo>
                  <a:lnTo>
                    <a:pt x="85" y="43"/>
                  </a:lnTo>
                  <a:lnTo>
                    <a:pt x="82" y="26"/>
                  </a:lnTo>
                  <a:lnTo>
                    <a:pt x="73" y="13"/>
                  </a:lnTo>
                  <a:lnTo>
                    <a:pt x="59" y="4"/>
                  </a:lnTo>
                  <a:lnTo>
                    <a:pt x="43" y="0"/>
                  </a:lnTo>
                  <a:lnTo>
                    <a:pt x="26" y="4"/>
                  </a:lnTo>
                  <a:lnTo>
                    <a:pt x="13" y="13"/>
                  </a:lnTo>
                  <a:lnTo>
                    <a:pt x="4" y="26"/>
                  </a:lnTo>
                  <a:lnTo>
                    <a:pt x="0" y="43"/>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3" name="Picture 6468"/>
            <p:cNvPicPr>
              <a:picLocks noChangeAspect="1" noChangeArrowheads="1"/>
            </p:cNvPicPr>
            <p:nvPr/>
          </p:nvPicPr>
          <p:blipFill>
            <a:blip r:embed="rId21" cstate="print"/>
            <a:srcRect/>
            <a:stretch>
              <a:fillRect/>
            </a:stretch>
          </p:blipFill>
          <p:spPr bwMode="auto">
            <a:xfrm>
              <a:off x="5316" y="1956"/>
              <a:ext cx="277" cy="447"/>
            </a:xfrm>
            <a:prstGeom prst="rect">
              <a:avLst/>
            </a:prstGeom>
            <a:noFill/>
          </p:spPr>
        </p:pic>
        <p:sp>
          <p:nvSpPr>
            <p:cNvPr id="94" name="Freeform 6469"/>
            <p:cNvSpPr>
              <a:spLocks/>
            </p:cNvSpPr>
            <p:nvPr/>
          </p:nvSpPr>
          <p:spPr bwMode="auto">
            <a:xfrm>
              <a:off x="5316" y="1956"/>
              <a:ext cx="277" cy="447"/>
            </a:xfrm>
            <a:custGeom>
              <a:avLst/>
              <a:gdLst>
                <a:gd name="T0" fmla="*/ 0 w 277"/>
                <a:gd name="T1" fmla="*/ 2403 h 447"/>
                <a:gd name="T2" fmla="*/ 277 w 277"/>
                <a:gd name="T3" fmla="*/ 2403 h 447"/>
                <a:gd name="T4" fmla="*/ 277 w 277"/>
                <a:gd name="T5" fmla="*/ 2015 h 447"/>
                <a:gd name="T6" fmla="*/ 0 w 277"/>
                <a:gd name="T7" fmla="*/ 1956 h 447"/>
                <a:gd name="T8" fmla="*/ 0 w 277"/>
                <a:gd name="T9" fmla="*/ 2403 h 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47">
                  <a:moveTo>
                    <a:pt x="0" y="447"/>
                  </a:moveTo>
                  <a:lnTo>
                    <a:pt x="277" y="447"/>
                  </a:lnTo>
                  <a:lnTo>
                    <a:pt x="277" y="59"/>
                  </a:lnTo>
                  <a:lnTo>
                    <a:pt x="0" y="0"/>
                  </a:lnTo>
                  <a:lnTo>
                    <a:pt x="0" y="447"/>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5" name="Picture 6470"/>
            <p:cNvPicPr>
              <a:picLocks noChangeAspect="1" noChangeArrowheads="1"/>
            </p:cNvPicPr>
            <p:nvPr/>
          </p:nvPicPr>
          <p:blipFill>
            <a:blip r:embed="rId22" cstate="print"/>
            <a:srcRect/>
            <a:stretch>
              <a:fillRect/>
            </a:stretch>
          </p:blipFill>
          <p:spPr bwMode="auto">
            <a:xfrm>
              <a:off x="5430" y="2523"/>
              <a:ext cx="49" cy="116"/>
            </a:xfrm>
            <a:prstGeom prst="rect">
              <a:avLst/>
            </a:prstGeom>
            <a:noFill/>
          </p:spPr>
        </p:pic>
        <p:sp>
          <p:nvSpPr>
            <p:cNvPr id="96" name="Rectangle 6471"/>
            <p:cNvSpPr>
              <a:spLocks noChangeArrowheads="1"/>
            </p:cNvSpPr>
            <p:nvPr/>
          </p:nvSpPr>
          <p:spPr bwMode="auto">
            <a:xfrm>
              <a:off x="5430" y="2523"/>
              <a:ext cx="49" cy="116"/>
            </a:xfrm>
            <a:prstGeom prst="rect">
              <a:avLst/>
            </a:prstGeom>
            <a:noFill/>
            <a:ln w="622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7" name="Picture 6472"/>
            <p:cNvPicPr>
              <a:picLocks noChangeAspect="1" noChangeArrowheads="1"/>
            </p:cNvPicPr>
            <p:nvPr/>
          </p:nvPicPr>
          <p:blipFill>
            <a:blip r:embed="rId23" cstate="print"/>
            <a:srcRect/>
            <a:stretch>
              <a:fillRect/>
            </a:stretch>
          </p:blipFill>
          <p:spPr bwMode="auto">
            <a:xfrm>
              <a:off x="5401" y="2491"/>
              <a:ext cx="107" cy="34"/>
            </a:xfrm>
            <a:prstGeom prst="rect">
              <a:avLst/>
            </a:prstGeom>
            <a:noFill/>
          </p:spPr>
        </p:pic>
        <p:sp>
          <p:nvSpPr>
            <p:cNvPr id="98" name="Freeform 6473"/>
            <p:cNvSpPr>
              <a:spLocks/>
            </p:cNvSpPr>
            <p:nvPr/>
          </p:nvSpPr>
          <p:spPr bwMode="auto">
            <a:xfrm>
              <a:off x="5401" y="2491"/>
              <a:ext cx="107" cy="34"/>
            </a:xfrm>
            <a:custGeom>
              <a:avLst/>
              <a:gdLst>
                <a:gd name="T0" fmla="*/ 80 w 107"/>
                <a:gd name="T1" fmla="*/ 2525 h 34"/>
                <a:gd name="T2" fmla="*/ 27 w 107"/>
                <a:gd name="T3" fmla="*/ 2525 h 34"/>
                <a:gd name="T4" fmla="*/ 0 w 107"/>
                <a:gd name="T5" fmla="*/ 2492 h 34"/>
                <a:gd name="T6" fmla="*/ 107 w 107"/>
                <a:gd name="T7" fmla="*/ 2492 h 34"/>
                <a:gd name="T8" fmla="*/ 80 w 107"/>
                <a:gd name="T9" fmla="*/ 2525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4">
                  <a:moveTo>
                    <a:pt x="80" y="33"/>
                  </a:moveTo>
                  <a:lnTo>
                    <a:pt x="27" y="33"/>
                  </a:lnTo>
                  <a:lnTo>
                    <a:pt x="0" y="0"/>
                  </a:lnTo>
                  <a:lnTo>
                    <a:pt x="107" y="0"/>
                  </a:lnTo>
                  <a:lnTo>
                    <a:pt x="80" y="33"/>
                  </a:lnTo>
                  <a:close/>
                </a:path>
              </a:pathLst>
            </a:custGeom>
            <a:noFill/>
            <a:ln w="622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9" name="Rectangle 6474"/>
            <p:cNvSpPr>
              <a:spLocks noChangeArrowheads="1"/>
            </p:cNvSpPr>
            <p:nvPr/>
          </p:nvSpPr>
          <p:spPr bwMode="auto">
            <a:xfrm>
              <a:off x="5412" y="2464"/>
              <a:ext cx="28" cy="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0" name="Rectangle 6475"/>
            <p:cNvSpPr>
              <a:spLocks noChangeArrowheads="1"/>
            </p:cNvSpPr>
            <p:nvPr/>
          </p:nvSpPr>
          <p:spPr bwMode="auto">
            <a:xfrm>
              <a:off x="5412" y="246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1" name="Rectangle 6476"/>
            <p:cNvSpPr>
              <a:spLocks noChangeArrowheads="1"/>
            </p:cNvSpPr>
            <p:nvPr/>
          </p:nvSpPr>
          <p:spPr bwMode="auto">
            <a:xfrm>
              <a:off x="5440" y="2464"/>
              <a:ext cx="28" cy="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2" name="Rectangle 6477"/>
            <p:cNvSpPr>
              <a:spLocks noChangeArrowheads="1"/>
            </p:cNvSpPr>
            <p:nvPr/>
          </p:nvSpPr>
          <p:spPr bwMode="auto">
            <a:xfrm>
              <a:off x="5440" y="246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3" name="Picture 6478"/>
            <p:cNvPicPr>
              <a:picLocks noChangeAspect="1" noChangeArrowheads="1"/>
            </p:cNvPicPr>
            <p:nvPr/>
          </p:nvPicPr>
          <p:blipFill>
            <a:blip r:embed="rId24" cstate="print"/>
            <a:srcRect/>
            <a:stretch>
              <a:fillRect/>
            </a:stretch>
          </p:blipFill>
          <p:spPr bwMode="auto">
            <a:xfrm>
              <a:off x="5336" y="2464"/>
              <a:ext cx="20" cy="35"/>
            </a:xfrm>
            <a:prstGeom prst="rect">
              <a:avLst/>
            </a:prstGeom>
            <a:noFill/>
          </p:spPr>
        </p:pic>
        <p:sp>
          <p:nvSpPr>
            <p:cNvPr id="104" name="Rectangle 6479"/>
            <p:cNvSpPr>
              <a:spLocks noChangeArrowheads="1"/>
            </p:cNvSpPr>
            <p:nvPr/>
          </p:nvSpPr>
          <p:spPr bwMode="auto">
            <a:xfrm>
              <a:off x="5336" y="2464"/>
              <a:ext cx="20"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5" name="Picture 6480"/>
            <p:cNvPicPr>
              <a:picLocks noChangeAspect="1" noChangeArrowheads="1"/>
            </p:cNvPicPr>
            <p:nvPr/>
          </p:nvPicPr>
          <p:blipFill>
            <a:blip r:embed="rId25" cstate="print"/>
            <a:srcRect/>
            <a:stretch>
              <a:fillRect/>
            </a:stretch>
          </p:blipFill>
          <p:spPr bwMode="auto">
            <a:xfrm>
              <a:off x="5356" y="2464"/>
              <a:ext cx="28" cy="35"/>
            </a:xfrm>
            <a:prstGeom prst="rect">
              <a:avLst/>
            </a:prstGeom>
            <a:noFill/>
          </p:spPr>
        </p:pic>
        <p:sp>
          <p:nvSpPr>
            <p:cNvPr id="106" name="Rectangle 6481"/>
            <p:cNvSpPr>
              <a:spLocks noChangeArrowheads="1"/>
            </p:cNvSpPr>
            <p:nvPr/>
          </p:nvSpPr>
          <p:spPr bwMode="auto">
            <a:xfrm>
              <a:off x="5356" y="246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7" name="Picture 6482"/>
            <p:cNvPicPr>
              <a:picLocks noChangeAspect="1" noChangeArrowheads="1"/>
            </p:cNvPicPr>
            <p:nvPr/>
          </p:nvPicPr>
          <p:blipFill>
            <a:blip r:embed="rId25" cstate="print"/>
            <a:srcRect/>
            <a:stretch>
              <a:fillRect/>
            </a:stretch>
          </p:blipFill>
          <p:spPr bwMode="auto">
            <a:xfrm>
              <a:off x="5384" y="2464"/>
              <a:ext cx="28" cy="35"/>
            </a:xfrm>
            <a:prstGeom prst="rect">
              <a:avLst/>
            </a:prstGeom>
            <a:noFill/>
          </p:spPr>
        </p:pic>
        <p:sp>
          <p:nvSpPr>
            <p:cNvPr id="108" name="Rectangle 6483"/>
            <p:cNvSpPr>
              <a:spLocks noChangeArrowheads="1"/>
            </p:cNvSpPr>
            <p:nvPr/>
          </p:nvSpPr>
          <p:spPr bwMode="auto">
            <a:xfrm>
              <a:off x="5384" y="246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9" name="Picture 6484"/>
            <p:cNvPicPr>
              <a:picLocks noChangeAspect="1" noChangeArrowheads="1"/>
            </p:cNvPicPr>
            <p:nvPr/>
          </p:nvPicPr>
          <p:blipFill>
            <a:blip r:embed="rId26" cstate="print"/>
            <a:srcRect/>
            <a:stretch>
              <a:fillRect/>
            </a:stretch>
          </p:blipFill>
          <p:spPr bwMode="auto">
            <a:xfrm>
              <a:off x="5552" y="2464"/>
              <a:ext cx="20" cy="35"/>
            </a:xfrm>
            <a:prstGeom prst="rect">
              <a:avLst/>
            </a:prstGeom>
            <a:noFill/>
          </p:spPr>
        </p:pic>
        <p:sp>
          <p:nvSpPr>
            <p:cNvPr id="110" name="Rectangle 6485"/>
            <p:cNvSpPr>
              <a:spLocks noChangeArrowheads="1"/>
            </p:cNvSpPr>
            <p:nvPr/>
          </p:nvSpPr>
          <p:spPr bwMode="auto">
            <a:xfrm>
              <a:off x="5552" y="2464"/>
              <a:ext cx="20"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1" name="Picture 6486"/>
            <p:cNvPicPr>
              <a:picLocks noChangeAspect="1" noChangeArrowheads="1"/>
            </p:cNvPicPr>
            <p:nvPr/>
          </p:nvPicPr>
          <p:blipFill>
            <a:blip r:embed="rId26" cstate="print"/>
            <a:srcRect/>
            <a:stretch>
              <a:fillRect/>
            </a:stretch>
          </p:blipFill>
          <p:spPr bwMode="auto">
            <a:xfrm>
              <a:off x="5524" y="2464"/>
              <a:ext cx="28" cy="35"/>
            </a:xfrm>
            <a:prstGeom prst="rect">
              <a:avLst/>
            </a:prstGeom>
            <a:noFill/>
          </p:spPr>
        </p:pic>
        <p:sp>
          <p:nvSpPr>
            <p:cNvPr id="112" name="Rectangle 6487"/>
            <p:cNvSpPr>
              <a:spLocks noChangeArrowheads="1"/>
            </p:cNvSpPr>
            <p:nvPr/>
          </p:nvSpPr>
          <p:spPr bwMode="auto">
            <a:xfrm>
              <a:off x="5524" y="246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3" name="Picture 6488"/>
            <p:cNvPicPr>
              <a:picLocks noChangeAspect="1" noChangeArrowheads="1"/>
            </p:cNvPicPr>
            <p:nvPr/>
          </p:nvPicPr>
          <p:blipFill>
            <a:blip r:embed="rId25" cstate="print"/>
            <a:srcRect/>
            <a:stretch>
              <a:fillRect/>
            </a:stretch>
          </p:blipFill>
          <p:spPr bwMode="auto">
            <a:xfrm>
              <a:off x="5496" y="2464"/>
              <a:ext cx="28" cy="35"/>
            </a:xfrm>
            <a:prstGeom prst="rect">
              <a:avLst/>
            </a:prstGeom>
            <a:noFill/>
          </p:spPr>
        </p:pic>
        <p:sp>
          <p:nvSpPr>
            <p:cNvPr id="114" name="Rectangle 6489"/>
            <p:cNvSpPr>
              <a:spLocks noChangeArrowheads="1"/>
            </p:cNvSpPr>
            <p:nvPr/>
          </p:nvSpPr>
          <p:spPr bwMode="auto">
            <a:xfrm>
              <a:off x="5496" y="246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Rectangle 6490"/>
            <p:cNvSpPr>
              <a:spLocks noChangeArrowheads="1"/>
            </p:cNvSpPr>
            <p:nvPr/>
          </p:nvSpPr>
          <p:spPr bwMode="auto">
            <a:xfrm>
              <a:off x="5468" y="2464"/>
              <a:ext cx="28" cy="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Rectangle 6491"/>
            <p:cNvSpPr>
              <a:spLocks noChangeArrowheads="1"/>
            </p:cNvSpPr>
            <p:nvPr/>
          </p:nvSpPr>
          <p:spPr bwMode="auto">
            <a:xfrm>
              <a:off x="5468" y="2464"/>
              <a:ext cx="28" cy="35"/>
            </a:xfrm>
            <a:prstGeom prst="rect">
              <a:avLst/>
            </a:prstGeom>
            <a:noFill/>
            <a:ln w="622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7" name="Picture 6492"/>
            <p:cNvPicPr>
              <a:picLocks noChangeAspect="1" noChangeArrowheads="1"/>
            </p:cNvPicPr>
            <p:nvPr/>
          </p:nvPicPr>
          <p:blipFill>
            <a:blip r:embed="rId27" cstate="print"/>
            <a:srcRect/>
            <a:stretch>
              <a:fillRect/>
            </a:stretch>
          </p:blipFill>
          <p:spPr bwMode="auto">
            <a:xfrm>
              <a:off x="5220" y="1497"/>
              <a:ext cx="97" cy="818"/>
            </a:xfrm>
            <a:prstGeom prst="rect">
              <a:avLst/>
            </a:prstGeom>
            <a:noFill/>
          </p:spPr>
        </p:pic>
        <p:sp>
          <p:nvSpPr>
            <p:cNvPr id="118" name="Rectangle 6493"/>
            <p:cNvSpPr>
              <a:spLocks noChangeArrowheads="1"/>
            </p:cNvSpPr>
            <p:nvPr/>
          </p:nvSpPr>
          <p:spPr bwMode="auto">
            <a:xfrm>
              <a:off x="5220" y="1497"/>
              <a:ext cx="97" cy="818"/>
            </a:xfrm>
            <a:prstGeom prst="rect">
              <a:avLst/>
            </a:prstGeom>
            <a:noFill/>
            <a:ln w="622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9" name="Picture 6494"/>
            <p:cNvPicPr>
              <a:picLocks noChangeAspect="1" noChangeArrowheads="1"/>
            </p:cNvPicPr>
            <p:nvPr/>
          </p:nvPicPr>
          <p:blipFill>
            <a:blip r:embed="rId28" cstate="print"/>
            <a:srcRect/>
            <a:stretch>
              <a:fillRect/>
            </a:stretch>
          </p:blipFill>
          <p:spPr bwMode="auto">
            <a:xfrm>
              <a:off x="5604" y="2034"/>
              <a:ext cx="237" cy="283"/>
            </a:xfrm>
            <a:prstGeom prst="rect">
              <a:avLst/>
            </a:prstGeom>
            <a:noFill/>
          </p:spPr>
        </p:pic>
        <p:pic>
          <p:nvPicPr>
            <p:cNvPr id="120" name="Picture 6495"/>
            <p:cNvPicPr>
              <a:picLocks noChangeAspect="1" noChangeArrowheads="1"/>
            </p:cNvPicPr>
            <p:nvPr/>
          </p:nvPicPr>
          <p:blipFill>
            <a:blip r:embed="rId29" cstate="print"/>
            <a:srcRect/>
            <a:stretch>
              <a:fillRect/>
            </a:stretch>
          </p:blipFill>
          <p:spPr bwMode="auto">
            <a:xfrm>
              <a:off x="4140" y="164"/>
              <a:ext cx="2921" cy="3483"/>
            </a:xfrm>
            <a:prstGeom prst="rect">
              <a:avLst/>
            </a:prstGeom>
            <a:noFill/>
          </p:spPr>
        </p:pic>
      </p:grpSp>
    </p:spTree>
    <p:extLst>
      <p:ext uri="{BB962C8B-B14F-4D97-AF65-F5344CB8AC3E}">
        <p14:creationId xmlns:p14="http://schemas.microsoft.com/office/powerpoint/2010/main" val="987152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963"/>
            <a:ext cx="11246318" cy="466437"/>
          </a:xfrm>
        </p:spPr>
        <p:txBody>
          <a:bodyPr>
            <a:noAutofit/>
          </a:bodyPr>
          <a:lstStyle/>
          <a:p>
            <a:r>
              <a:rPr lang="en-US" sz="4000" dirty="0" smtClean="0"/>
              <a:t>Air disc brakes</a:t>
            </a:r>
            <a:endParaRPr lang="en-CA" sz="4000" dirty="0"/>
          </a:p>
        </p:txBody>
      </p:sp>
      <p:pic>
        <p:nvPicPr>
          <p:cNvPr id="1026" name="Picture 2" descr="EB50CD71-378E-4DEB-A489-BAFDF6258E9E-L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578" y="1419148"/>
            <a:ext cx="5439107" cy="407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574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447963"/>
            <a:ext cx="11332945" cy="466437"/>
          </a:xfrm>
        </p:spPr>
        <p:txBody>
          <a:bodyPr>
            <a:noAutofit/>
          </a:bodyPr>
          <a:lstStyle/>
          <a:p>
            <a:r>
              <a:rPr lang="en-US" sz="4000" dirty="0"/>
              <a:t>A</a:t>
            </a:r>
            <a:r>
              <a:rPr lang="en-US" sz="4000" dirty="0" smtClean="0"/>
              <a:t>ir over hydraulic brakes</a:t>
            </a:r>
            <a:endParaRPr lang="en-CA" sz="4000" dirty="0"/>
          </a:p>
        </p:txBody>
      </p:sp>
      <p:grpSp>
        <p:nvGrpSpPr>
          <p:cNvPr id="4" name="Group 3162"/>
          <p:cNvGrpSpPr>
            <a:grpSpLocks/>
          </p:cNvGrpSpPr>
          <p:nvPr/>
        </p:nvGrpSpPr>
        <p:grpSpPr bwMode="auto">
          <a:xfrm>
            <a:off x="2339193" y="1323268"/>
            <a:ext cx="7416555" cy="4785703"/>
            <a:chOff x="4320" y="159"/>
            <a:chExt cx="6490" cy="3830"/>
          </a:xfrm>
        </p:grpSpPr>
        <p:sp>
          <p:nvSpPr>
            <p:cNvPr id="5" name="Rectangle 6543"/>
            <p:cNvSpPr>
              <a:spLocks noChangeArrowheads="1"/>
            </p:cNvSpPr>
            <p:nvPr/>
          </p:nvSpPr>
          <p:spPr bwMode="auto">
            <a:xfrm>
              <a:off x="5322" y="2534"/>
              <a:ext cx="83" cy="193"/>
            </a:xfrm>
            <a:prstGeom prst="rect">
              <a:avLst/>
            </a:prstGeom>
            <a:noFill/>
            <a:ln w="5377">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 name="Rectangle 6544"/>
            <p:cNvSpPr>
              <a:spLocks noChangeArrowheads="1"/>
            </p:cNvSpPr>
            <p:nvPr/>
          </p:nvSpPr>
          <p:spPr bwMode="auto">
            <a:xfrm>
              <a:off x="5322" y="2587"/>
              <a:ext cx="83" cy="87"/>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 name="Rectangle 6545"/>
            <p:cNvSpPr>
              <a:spLocks noChangeArrowheads="1"/>
            </p:cNvSpPr>
            <p:nvPr/>
          </p:nvSpPr>
          <p:spPr bwMode="auto">
            <a:xfrm>
              <a:off x="5324" y="2605"/>
              <a:ext cx="78" cy="51"/>
            </a:xfrm>
            <a:prstGeom prst="rect">
              <a:avLst/>
            </a:prstGeom>
            <a:solidFill>
              <a:srgbClr val="9665AA"/>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8" name="Rectangle 6546"/>
            <p:cNvSpPr>
              <a:spLocks noChangeArrowheads="1"/>
            </p:cNvSpPr>
            <p:nvPr/>
          </p:nvSpPr>
          <p:spPr bwMode="auto">
            <a:xfrm>
              <a:off x="5324" y="2605"/>
              <a:ext cx="78" cy="51"/>
            </a:xfrm>
            <a:prstGeom prst="rect">
              <a:avLst/>
            </a:prstGeom>
            <a:noFill/>
            <a:ln w="5381">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 name="Picture 6547"/>
            <p:cNvPicPr>
              <a:picLocks noChangeAspect="1" noChangeArrowheads="1"/>
            </p:cNvPicPr>
            <p:nvPr/>
          </p:nvPicPr>
          <p:blipFill>
            <a:blip r:embed="rId3" cstate="print"/>
            <a:srcRect/>
            <a:stretch>
              <a:fillRect/>
            </a:stretch>
          </p:blipFill>
          <p:spPr bwMode="auto">
            <a:xfrm>
              <a:off x="5300" y="2534"/>
              <a:ext cx="23" cy="193"/>
            </a:xfrm>
            <a:prstGeom prst="rect">
              <a:avLst/>
            </a:prstGeom>
            <a:noFill/>
          </p:spPr>
        </p:pic>
        <p:sp>
          <p:nvSpPr>
            <p:cNvPr id="10" name="Line 6548"/>
            <p:cNvSpPr>
              <a:spLocks noChangeShapeType="1"/>
            </p:cNvSpPr>
            <p:nvPr/>
          </p:nvSpPr>
          <p:spPr bwMode="auto">
            <a:xfrm>
              <a:off x="5311" y="2530"/>
              <a:ext cx="0" cy="201"/>
            </a:xfrm>
            <a:prstGeom prst="line">
              <a:avLst/>
            </a:prstGeom>
            <a:noFill/>
            <a:ln w="1948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 name="Picture 6549"/>
            <p:cNvPicPr>
              <a:picLocks noChangeAspect="1" noChangeArrowheads="1"/>
            </p:cNvPicPr>
            <p:nvPr/>
          </p:nvPicPr>
          <p:blipFill>
            <a:blip r:embed="rId4" cstate="print"/>
            <a:srcRect/>
            <a:stretch>
              <a:fillRect/>
            </a:stretch>
          </p:blipFill>
          <p:spPr bwMode="auto">
            <a:xfrm>
              <a:off x="5404" y="2534"/>
              <a:ext cx="23" cy="193"/>
            </a:xfrm>
            <a:prstGeom prst="rect">
              <a:avLst/>
            </a:prstGeom>
            <a:noFill/>
          </p:spPr>
        </p:pic>
        <p:sp>
          <p:nvSpPr>
            <p:cNvPr id="12" name="Line 6550"/>
            <p:cNvSpPr>
              <a:spLocks noChangeShapeType="1"/>
            </p:cNvSpPr>
            <p:nvPr/>
          </p:nvSpPr>
          <p:spPr bwMode="auto">
            <a:xfrm>
              <a:off x="5416" y="2530"/>
              <a:ext cx="0" cy="201"/>
            </a:xfrm>
            <a:prstGeom prst="line">
              <a:avLst/>
            </a:prstGeom>
            <a:noFill/>
            <a:ln w="1948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 name="Picture 6551"/>
            <p:cNvPicPr>
              <a:picLocks noChangeAspect="1" noChangeArrowheads="1"/>
            </p:cNvPicPr>
            <p:nvPr/>
          </p:nvPicPr>
          <p:blipFill>
            <a:blip r:embed="rId5" cstate="print"/>
            <a:srcRect/>
            <a:stretch>
              <a:fillRect/>
            </a:stretch>
          </p:blipFill>
          <p:spPr bwMode="auto">
            <a:xfrm>
              <a:off x="5558" y="2352"/>
              <a:ext cx="98" cy="155"/>
            </a:xfrm>
            <a:prstGeom prst="rect">
              <a:avLst/>
            </a:prstGeom>
            <a:noFill/>
          </p:spPr>
        </p:pic>
        <p:pic>
          <p:nvPicPr>
            <p:cNvPr id="14" name="Picture 6552"/>
            <p:cNvPicPr>
              <a:picLocks noChangeAspect="1" noChangeArrowheads="1"/>
            </p:cNvPicPr>
            <p:nvPr/>
          </p:nvPicPr>
          <p:blipFill>
            <a:blip r:embed="rId6" cstate="print"/>
            <a:srcRect/>
            <a:stretch>
              <a:fillRect/>
            </a:stretch>
          </p:blipFill>
          <p:spPr bwMode="auto">
            <a:xfrm>
              <a:off x="5554" y="2348"/>
              <a:ext cx="106" cy="163"/>
            </a:xfrm>
            <a:prstGeom prst="rect">
              <a:avLst/>
            </a:prstGeom>
            <a:noFill/>
          </p:spPr>
        </p:pic>
        <p:pic>
          <p:nvPicPr>
            <p:cNvPr id="15" name="Picture 6553"/>
            <p:cNvPicPr>
              <a:picLocks noChangeAspect="1" noChangeArrowheads="1"/>
            </p:cNvPicPr>
            <p:nvPr/>
          </p:nvPicPr>
          <p:blipFill>
            <a:blip r:embed="rId7" cstate="print"/>
            <a:srcRect/>
            <a:stretch>
              <a:fillRect/>
            </a:stretch>
          </p:blipFill>
          <p:spPr bwMode="auto">
            <a:xfrm>
              <a:off x="4440" y="2077"/>
              <a:ext cx="1103" cy="1104"/>
            </a:xfrm>
            <a:prstGeom prst="rect">
              <a:avLst/>
            </a:prstGeom>
            <a:noFill/>
          </p:spPr>
        </p:pic>
        <p:sp>
          <p:nvSpPr>
            <p:cNvPr id="16" name="Freeform 6554"/>
            <p:cNvSpPr>
              <a:spLocks/>
            </p:cNvSpPr>
            <p:nvPr/>
          </p:nvSpPr>
          <p:spPr bwMode="auto">
            <a:xfrm>
              <a:off x="4493" y="2130"/>
              <a:ext cx="994" cy="995"/>
            </a:xfrm>
            <a:custGeom>
              <a:avLst/>
              <a:gdLst>
                <a:gd name="T0" fmla="*/ 497 w 994"/>
                <a:gd name="T1" fmla="*/ 3125 h 995"/>
                <a:gd name="T2" fmla="*/ 424 w 994"/>
                <a:gd name="T3" fmla="*/ 3120 h 995"/>
                <a:gd name="T4" fmla="*/ 354 w 994"/>
                <a:gd name="T5" fmla="*/ 3104 h 995"/>
                <a:gd name="T6" fmla="*/ 288 w 994"/>
                <a:gd name="T7" fmla="*/ 3079 h 995"/>
                <a:gd name="T8" fmla="*/ 227 w 994"/>
                <a:gd name="T9" fmla="*/ 3045 h 995"/>
                <a:gd name="T10" fmla="*/ 171 w 994"/>
                <a:gd name="T11" fmla="*/ 3003 h 995"/>
                <a:gd name="T12" fmla="*/ 122 w 994"/>
                <a:gd name="T13" fmla="*/ 2954 h 995"/>
                <a:gd name="T14" fmla="*/ 80 w 994"/>
                <a:gd name="T15" fmla="*/ 2898 h 995"/>
                <a:gd name="T16" fmla="*/ 47 w 994"/>
                <a:gd name="T17" fmla="*/ 2837 h 995"/>
                <a:gd name="T18" fmla="*/ 21 w 994"/>
                <a:gd name="T19" fmla="*/ 2771 h 995"/>
                <a:gd name="T20" fmla="*/ 6 w 994"/>
                <a:gd name="T21" fmla="*/ 2701 h 995"/>
                <a:gd name="T22" fmla="*/ 0 w 994"/>
                <a:gd name="T23" fmla="*/ 2628 h 995"/>
                <a:gd name="T24" fmla="*/ 6 w 994"/>
                <a:gd name="T25" fmla="*/ 2554 h 995"/>
                <a:gd name="T26" fmla="*/ 21 w 994"/>
                <a:gd name="T27" fmla="*/ 2484 h 995"/>
                <a:gd name="T28" fmla="*/ 47 w 994"/>
                <a:gd name="T29" fmla="*/ 2418 h 995"/>
                <a:gd name="T30" fmla="*/ 80 w 994"/>
                <a:gd name="T31" fmla="*/ 2357 h 995"/>
                <a:gd name="T32" fmla="*/ 122 w 994"/>
                <a:gd name="T33" fmla="*/ 2301 h 995"/>
                <a:gd name="T34" fmla="*/ 171 w 994"/>
                <a:gd name="T35" fmla="*/ 2252 h 995"/>
                <a:gd name="T36" fmla="*/ 227 w 994"/>
                <a:gd name="T37" fmla="*/ 2210 h 995"/>
                <a:gd name="T38" fmla="*/ 288 w 994"/>
                <a:gd name="T39" fmla="*/ 2177 h 995"/>
                <a:gd name="T40" fmla="*/ 354 w 994"/>
                <a:gd name="T41" fmla="*/ 2151 h 995"/>
                <a:gd name="T42" fmla="*/ 424 w 994"/>
                <a:gd name="T43" fmla="*/ 2136 h 995"/>
                <a:gd name="T44" fmla="*/ 497 w 994"/>
                <a:gd name="T45" fmla="*/ 2130 h 995"/>
                <a:gd name="T46" fmla="*/ 571 w 994"/>
                <a:gd name="T47" fmla="*/ 2136 h 995"/>
                <a:gd name="T48" fmla="*/ 641 w 994"/>
                <a:gd name="T49" fmla="*/ 2151 h 995"/>
                <a:gd name="T50" fmla="*/ 707 w 994"/>
                <a:gd name="T51" fmla="*/ 2177 h 995"/>
                <a:gd name="T52" fmla="*/ 768 w 994"/>
                <a:gd name="T53" fmla="*/ 2210 h 995"/>
                <a:gd name="T54" fmla="*/ 823 w 994"/>
                <a:gd name="T55" fmla="*/ 2252 h 995"/>
                <a:gd name="T56" fmla="*/ 872 w 994"/>
                <a:gd name="T57" fmla="*/ 2301 h 995"/>
                <a:gd name="T58" fmla="*/ 914 w 994"/>
                <a:gd name="T59" fmla="*/ 2357 h 995"/>
                <a:gd name="T60" fmla="*/ 948 w 994"/>
                <a:gd name="T61" fmla="*/ 2418 h 995"/>
                <a:gd name="T62" fmla="*/ 973 w 994"/>
                <a:gd name="T63" fmla="*/ 2484 h 995"/>
                <a:gd name="T64" fmla="*/ 989 w 994"/>
                <a:gd name="T65" fmla="*/ 2554 h 995"/>
                <a:gd name="T66" fmla="*/ 994 w 994"/>
                <a:gd name="T67" fmla="*/ 2628 h 995"/>
                <a:gd name="T68" fmla="*/ 989 w 994"/>
                <a:gd name="T69" fmla="*/ 2701 h 995"/>
                <a:gd name="T70" fmla="*/ 973 w 994"/>
                <a:gd name="T71" fmla="*/ 2771 h 995"/>
                <a:gd name="T72" fmla="*/ 948 w 994"/>
                <a:gd name="T73" fmla="*/ 2837 h 995"/>
                <a:gd name="T74" fmla="*/ 914 w 994"/>
                <a:gd name="T75" fmla="*/ 2898 h 995"/>
                <a:gd name="T76" fmla="*/ 872 w 994"/>
                <a:gd name="T77" fmla="*/ 2954 h 995"/>
                <a:gd name="T78" fmla="*/ 823 w 994"/>
                <a:gd name="T79" fmla="*/ 3003 h 995"/>
                <a:gd name="T80" fmla="*/ 768 w 994"/>
                <a:gd name="T81" fmla="*/ 3045 h 995"/>
                <a:gd name="T82" fmla="*/ 707 w 994"/>
                <a:gd name="T83" fmla="*/ 3079 h 995"/>
                <a:gd name="T84" fmla="*/ 641 w 994"/>
                <a:gd name="T85" fmla="*/ 3104 h 995"/>
                <a:gd name="T86" fmla="*/ 571 w 994"/>
                <a:gd name="T87" fmla="*/ 3120 h 995"/>
                <a:gd name="T88" fmla="*/ 497 w 994"/>
                <a:gd name="T89" fmla="*/ 3125 h 9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94" h="995">
                  <a:moveTo>
                    <a:pt x="497" y="995"/>
                  </a:moveTo>
                  <a:lnTo>
                    <a:pt x="424" y="990"/>
                  </a:lnTo>
                  <a:lnTo>
                    <a:pt x="354" y="974"/>
                  </a:lnTo>
                  <a:lnTo>
                    <a:pt x="288" y="949"/>
                  </a:lnTo>
                  <a:lnTo>
                    <a:pt x="227" y="915"/>
                  </a:lnTo>
                  <a:lnTo>
                    <a:pt x="171" y="873"/>
                  </a:lnTo>
                  <a:lnTo>
                    <a:pt x="122" y="824"/>
                  </a:lnTo>
                  <a:lnTo>
                    <a:pt x="80" y="768"/>
                  </a:lnTo>
                  <a:lnTo>
                    <a:pt x="47" y="707"/>
                  </a:lnTo>
                  <a:lnTo>
                    <a:pt x="21" y="641"/>
                  </a:lnTo>
                  <a:lnTo>
                    <a:pt x="6" y="571"/>
                  </a:lnTo>
                  <a:lnTo>
                    <a:pt x="0" y="498"/>
                  </a:lnTo>
                  <a:lnTo>
                    <a:pt x="6" y="424"/>
                  </a:lnTo>
                  <a:lnTo>
                    <a:pt x="21" y="354"/>
                  </a:lnTo>
                  <a:lnTo>
                    <a:pt x="47" y="288"/>
                  </a:lnTo>
                  <a:lnTo>
                    <a:pt x="80" y="227"/>
                  </a:lnTo>
                  <a:lnTo>
                    <a:pt x="122" y="171"/>
                  </a:lnTo>
                  <a:lnTo>
                    <a:pt x="171" y="122"/>
                  </a:lnTo>
                  <a:lnTo>
                    <a:pt x="227" y="80"/>
                  </a:lnTo>
                  <a:lnTo>
                    <a:pt x="288" y="47"/>
                  </a:lnTo>
                  <a:lnTo>
                    <a:pt x="354" y="21"/>
                  </a:lnTo>
                  <a:lnTo>
                    <a:pt x="424" y="6"/>
                  </a:lnTo>
                  <a:lnTo>
                    <a:pt x="497" y="0"/>
                  </a:lnTo>
                  <a:lnTo>
                    <a:pt x="571" y="6"/>
                  </a:lnTo>
                  <a:lnTo>
                    <a:pt x="641" y="21"/>
                  </a:lnTo>
                  <a:lnTo>
                    <a:pt x="707" y="47"/>
                  </a:lnTo>
                  <a:lnTo>
                    <a:pt x="768" y="80"/>
                  </a:lnTo>
                  <a:lnTo>
                    <a:pt x="823" y="122"/>
                  </a:lnTo>
                  <a:lnTo>
                    <a:pt x="872" y="171"/>
                  </a:lnTo>
                  <a:lnTo>
                    <a:pt x="914" y="227"/>
                  </a:lnTo>
                  <a:lnTo>
                    <a:pt x="948" y="288"/>
                  </a:lnTo>
                  <a:lnTo>
                    <a:pt x="973" y="354"/>
                  </a:lnTo>
                  <a:lnTo>
                    <a:pt x="989" y="424"/>
                  </a:lnTo>
                  <a:lnTo>
                    <a:pt x="994" y="498"/>
                  </a:lnTo>
                  <a:lnTo>
                    <a:pt x="989" y="571"/>
                  </a:lnTo>
                  <a:lnTo>
                    <a:pt x="973" y="641"/>
                  </a:lnTo>
                  <a:lnTo>
                    <a:pt x="948" y="707"/>
                  </a:lnTo>
                  <a:lnTo>
                    <a:pt x="914" y="768"/>
                  </a:lnTo>
                  <a:lnTo>
                    <a:pt x="872" y="824"/>
                  </a:lnTo>
                  <a:lnTo>
                    <a:pt x="823" y="873"/>
                  </a:lnTo>
                  <a:lnTo>
                    <a:pt x="768" y="915"/>
                  </a:lnTo>
                  <a:lnTo>
                    <a:pt x="707" y="949"/>
                  </a:lnTo>
                  <a:lnTo>
                    <a:pt x="641" y="974"/>
                  </a:lnTo>
                  <a:lnTo>
                    <a:pt x="571" y="990"/>
                  </a:lnTo>
                  <a:lnTo>
                    <a:pt x="497" y="995"/>
                  </a:lnTo>
                  <a:close/>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6555"/>
            <p:cNvSpPr>
              <a:spLocks/>
            </p:cNvSpPr>
            <p:nvPr/>
          </p:nvSpPr>
          <p:spPr bwMode="auto">
            <a:xfrm>
              <a:off x="4440" y="2077"/>
              <a:ext cx="1103" cy="1104"/>
            </a:xfrm>
            <a:custGeom>
              <a:avLst/>
              <a:gdLst>
                <a:gd name="T0" fmla="*/ 551 w 1103"/>
                <a:gd name="T1" fmla="*/ 2078 h 1104"/>
                <a:gd name="T2" fmla="*/ 476 w 1103"/>
                <a:gd name="T3" fmla="*/ 2083 h 1104"/>
                <a:gd name="T4" fmla="*/ 404 w 1103"/>
                <a:gd name="T5" fmla="*/ 2097 h 1104"/>
                <a:gd name="T6" fmla="*/ 336 w 1103"/>
                <a:gd name="T7" fmla="*/ 2121 h 1104"/>
                <a:gd name="T8" fmla="*/ 273 w 1103"/>
                <a:gd name="T9" fmla="*/ 2153 h 1104"/>
                <a:gd name="T10" fmla="*/ 214 w 1103"/>
                <a:gd name="T11" fmla="*/ 2193 h 1104"/>
                <a:gd name="T12" fmla="*/ 161 w 1103"/>
                <a:gd name="T13" fmla="*/ 2239 h 1104"/>
                <a:gd name="T14" fmla="*/ 115 w 1103"/>
                <a:gd name="T15" fmla="*/ 2292 h 1104"/>
                <a:gd name="T16" fmla="*/ 75 w 1103"/>
                <a:gd name="T17" fmla="*/ 2351 h 1104"/>
                <a:gd name="T18" fmla="*/ 43 w 1103"/>
                <a:gd name="T19" fmla="*/ 2415 h 1104"/>
                <a:gd name="T20" fmla="*/ 19 w 1103"/>
                <a:gd name="T21" fmla="*/ 2483 h 1104"/>
                <a:gd name="T22" fmla="*/ 5 w 1103"/>
                <a:gd name="T23" fmla="*/ 2555 h 1104"/>
                <a:gd name="T24" fmla="*/ 0 w 1103"/>
                <a:gd name="T25" fmla="*/ 2630 h 1104"/>
                <a:gd name="T26" fmla="*/ 5 w 1103"/>
                <a:gd name="T27" fmla="*/ 2704 h 1104"/>
                <a:gd name="T28" fmla="*/ 19 w 1103"/>
                <a:gd name="T29" fmla="*/ 2776 h 1104"/>
                <a:gd name="T30" fmla="*/ 43 w 1103"/>
                <a:gd name="T31" fmla="*/ 2844 h 1104"/>
                <a:gd name="T32" fmla="*/ 75 w 1103"/>
                <a:gd name="T33" fmla="*/ 2908 h 1104"/>
                <a:gd name="T34" fmla="*/ 115 w 1103"/>
                <a:gd name="T35" fmla="*/ 2967 h 1104"/>
                <a:gd name="T36" fmla="*/ 161 w 1103"/>
                <a:gd name="T37" fmla="*/ 3020 h 1104"/>
                <a:gd name="T38" fmla="*/ 214 w 1103"/>
                <a:gd name="T39" fmla="*/ 3066 h 1104"/>
                <a:gd name="T40" fmla="*/ 273 w 1103"/>
                <a:gd name="T41" fmla="*/ 3106 h 1104"/>
                <a:gd name="T42" fmla="*/ 336 w 1103"/>
                <a:gd name="T43" fmla="*/ 3138 h 1104"/>
                <a:gd name="T44" fmla="*/ 404 w 1103"/>
                <a:gd name="T45" fmla="*/ 3162 h 1104"/>
                <a:gd name="T46" fmla="*/ 476 w 1103"/>
                <a:gd name="T47" fmla="*/ 3176 h 1104"/>
                <a:gd name="T48" fmla="*/ 551 w 1103"/>
                <a:gd name="T49" fmla="*/ 3181 h 1104"/>
                <a:gd name="T50" fmla="*/ 626 w 1103"/>
                <a:gd name="T51" fmla="*/ 3176 h 1104"/>
                <a:gd name="T52" fmla="*/ 698 w 1103"/>
                <a:gd name="T53" fmla="*/ 3162 h 1104"/>
                <a:gd name="T54" fmla="*/ 766 w 1103"/>
                <a:gd name="T55" fmla="*/ 3138 h 1104"/>
                <a:gd name="T56" fmla="*/ 829 w 1103"/>
                <a:gd name="T57" fmla="*/ 3106 h 1104"/>
                <a:gd name="T58" fmla="*/ 888 w 1103"/>
                <a:gd name="T59" fmla="*/ 3066 h 1104"/>
                <a:gd name="T60" fmla="*/ 941 w 1103"/>
                <a:gd name="T61" fmla="*/ 3020 h 1104"/>
                <a:gd name="T62" fmla="*/ 987 w 1103"/>
                <a:gd name="T63" fmla="*/ 2967 h 1104"/>
                <a:gd name="T64" fmla="*/ 1027 w 1103"/>
                <a:gd name="T65" fmla="*/ 2908 h 1104"/>
                <a:gd name="T66" fmla="*/ 1059 w 1103"/>
                <a:gd name="T67" fmla="*/ 2844 h 1104"/>
                <a:gd name="T68" fmla="*/ 1083 w 1103"/>
                <a:gd name="T69" fmla="*/ 2776 h 1104"/>
                <a:gd name="T70" fmla="*/ 1097 w 1103"/>
                <a:gd name="T71" fmla="*/ 2704 h 1104"/>
                <a:gd name="T72" fmla="*/ 1102 w 1103"/>
                <a:gd name="T73" fmla="*/ 2630 h 1104"/>
                <a:gd name="T74" fmla="*/ 1097 w 1103"/>
                <a:gd name="T75" fmla="*/ 2555 h 1104"/>
                <a:gd name="T76" fmla="*/ 1083 w 1103"/>
                <a:gd name="T77" fmla="*/ 2483 h 1104"/>
                <a:gd name="T78" fmla="*/ 1059 w 1103"/>
                <a:gd name="T79" fmla="*/ 2415 h 1104"/>
                <a:gd name="T80" fmla="*/ 1027 w 1103"/>
                <a:gd name="T81" fmla="*/ 2351 h 1104"/>
                <a:gd name="T82" fmla="*/ 987 w 1103"/>
                <a:gd name="T83" fmla="*/ 2292 h 1104"/>
                <a:gd name="T84" fmla="*/ 941 w 1103"/>
                <a:gd name="T85" fmla="*/ 2239 h 1104"/>
                <a:gd name="T86" fmla="*/ 888 w 1103"/>
                <a:gd name="T87" fmla="*/ 2193 h 1104"/>
                <a:gd name="T88" fmla="*/ 829 w 1103"/>
                <a:gd name="T89" fmla="*/ 2153 h 1104"/>
                <a:gd name="T90" fmla="*/ 766 w 1103"/>
                <a:gd name="T91" fmla="*/ 2121 h 1104"/>
                <a:gd name="T92" fmla="*/ 698 w 1103"/>
                <a:gd name="T93" fmla="*/ 2097 h 1104"/>
                <a:gd name="T94" fmla="*/ 626 w 1103"/>
                <a:gd name="T95" fmla="*/ 2083 h 1104"/>
                <a:gd name="T96" fmla="*/ 551 w 1103"/>
                <a:gd name="T97" fmla="*/ 2078 h 1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03" h="1104">
                  <a:moveTo>
                    <a:pt x="551" y="0"/>
                  </a:moveTo>
                  <a:lnTo>
                    <a:pt x="476" y="5"/>
                  </a:lnTo>
                  <a:lnTo>
                    <a:pt x="404" y="19"/>
                  </a:lnTo>
                  <a:lnTo>
                    <a:pt x="336" y="43"/>
                  </a:lnTo>
                  <a:lnTo>
                    <a:pt x="273" y="75"/>
                  </a:lnTo>
                  <a:lnTo>
                    <a:pt x="214" y="115"/>
                  </a:lnTo>
                  <a:lnTo>
                    <a:pt x="161" y="161"/>
                  </a:lnTo>
                  <a:lnTo>
                    <a:pt x="115" y="214"/>
                  </a:lnTo>
                  <a:lnTo>
                    <a:pt x="75" y="273"/>
                  </a:lnTo>
                  <a:lnTo>
                    <a:pt x="43" y="337"/>
                  </a:lnTo>
                  <a:lnTo>
                    <a:pt x="19" y="405"/>
                  </a:lnTo>
                  <a:lnTo>
                    <a:pt x="5" y="477"/>
                  </a:lnTo>
                  <a:lnTo>
                    <a:pt x="0" y="552"/>
                  </a:lnTo>
                  <a:lnTo>
                    <a:pt x="5" y="626"/>
                  </a:lnTo>
                  <a:lnTo>
                    <a:pt x="19" y="698"/>
                  </a:lnTo>
                  <a:lnTo>
                    <a:pt x="43" y="766"/>
                  </a:lnTo>
                  <a:lnTo>
                    <a:pt x="75" y="830"/>
                  </a:lnTo>
                  <a:lnTo>
                    <a:pt x="115" y="889"/>
                  </a:lnTo>
                  <a:lnTo>
                    <a:pt x="161" y="942"/>
                  </a:lnTo>
                  <a:lnTo>
                    <a:pt x="214" y="988"/>
                  </a:lnTo>
                  <a:lnTo>
                    <a:pt x="273" y="1028"/>
                  </a:lnTo>
                  <a:lnTo>
                    <a:pt x="336" y="1060"/>
                  </a:lnTo>
                  <a:lnTo>
                    <a:pt x="404" y="1084"/>
                  </a:lnTo>
                  <a:lnTo>
                    <a:pt x="476" y="1098"/>
                  </a:lnTo>
                  <a:lnTo>
                    <a:pt x="551" y="1103"/>
                  </a:lnTo>
                  <a:lnTo>
                    <a:pt x="626" y="1098"/>
                  </a:lnTo>
                  <a:lnTo>
                    <a:pt x="698" y="1084"/>
                  </a:lnTo>
                  <a:lnTo>
                    <a:pt x="766" y="1060"/>
                  </a:lnTo>
                  <a:lnTo>
                    <a:pt x="829" y="1028"/>
                  </a:lnTo>
                  <a:lnTo>
                    <a:pt x="888" y="988"/>
                  </a:lnTo>
                  <a:lnTo>
                    <a:pt x="941" y="942"/>
                  </a:lnTo>
                  <a:lnTo>
                    <a:pt x="987" y="889"/>
                  </a:lnTo>
                  <a:lnTo>
                    <a:pt x="1027" y="830"/>
                  </a:lnTo>
                  <a:lnTo>
                    <a:pt x="1059" y="766"/>
                  </a:lnTo>
                  <a:lnTo>
                    <a:pt x="1083" y="698"/>
                  </a:lnTo>
                  <a:lnTo>
                    <a:pt x="1097" y="626"/>
                  </a:lnTo>
                  <a:lnTo>
                    <a:pt x="1102" y="552"/>
                  </a:lnTo>
                  <a:lnTo>
                    <a:pt x="1097" y="477"/>
                  </a:lnTo>
                  <a:lnTo>
                    <a:pt x="1083" y="405"/>
                  </a:lnTo>
                  <a:lnTo>
                    <a:pt x="1059" y="337"/>
                  </a:lnTo>
                  <a:lnTo>
                    <a:pt x="1027" y="273"/>
                  </a:lnTo>
                  <a:lnTo>
                    <a:pt x="987" y="214"/>
                  </a:lnTo>
                  <a:lnTo>
                    <a:pt x="941" y="161"/>
                  </a:lnTo>
                  <a:lnTo>
                    <a:pt x="888" y="115"/>
                  </a:lnTo>
                  <a:lnTo>
                    <a:pt x="829" y="75"/>
                  </a:lnTo>
                  <a:lnTo>
                    <a:pt x="766" y="43"/>
                  </a:lnTo>
                  <a:lnTo>
                    <a:pt x="698" y="19"/>
                  </a:lnTo>
                  <a:lnTo>
                    <a:pt x="626" y="5"/>
                  </a:lnTo>
                  <a:lnTo>
                    <a:pt x="551" y="0"/>
                  </a:lnTo>
                  <a:close/>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 name="Picture 6556"/>
            <p:cNvPicPr>
              <a:picLocks noChangeAspect="1" noChangeArrowheads="1"/>
            </p:cNvPicPr>
            <p:nvPr/>
          </p:nvPicPr>
          <p:blipFill>
            <a:blip r:embed="rId8" cstate="print"/>
            <a:srcRect/>
            <a:stretch>
              <a:fillRect/>
            </a:stretch>
          </p:blipFill>
          <p:spPr bwMode="auto">
            <a:xfrm>
              <a:off x="4509" y="2130"/>
              <a:ext cx="945" cy="389"/>
            </a:xfrm>
            <a:prstGeom prst="rect">
              <a:avLst/>
            </a:prstGeom>
            <a:noFill/>
          </p:spPr>
        </p:pic>
        <p:sp>
          <p:nvSpPr>
            <p:cNvPr id="19" name="Freeform 6557"/>
            <p:cNvSpPr>
              <a:spLocks/>
            </p:cNvSpPr>
            <p:nvPr/>
          </p:nvSpPr>
          <p:spPr bwMode="auto">
            <a:xfrm>
              <a:off x="4509" y="2130"/>
              <a:ext cx="945" cy="389"/>
            </a:xfrm>
            <a:custGeom>
              <a:avLst/>
              <a:gdLst>
                <a:gd name="T0" fmla="*/ 480 w 945"/>
                <a:gd name="T1" fmla="*/ 2194 h 389"/>
                <a:gd name="T2" fmla="*/ 557 w 945"/>
                <a:gd name="T3" fmla="*/ 2201 h 389"/>
                <a:gd name="T4" fmla="*/ 629 w 945"/>
                <a:gd name="T5" fmla="*/ 2221 h 389"/>
                <a:gd name="T6" fmla="*/ 696 w 945"/>
                <a:gd name="T7" fmla="*/ 2252 h 389"/>
                <a:gd name="T8" fmla="*/ 756 w 945"/>
                <a:gd name="T9" fmla="*/ 2294 h 389"/>
                <a:gd name="T10" fmla="*/ 808 w 945"/>
                <a:gd name="T11" fmla="*/ 2345 h 389"/>
                <a:gd name="T12" fmla="*/ 851 w 945"/>
                <a:gd name="T13" fmla="*/ 2404 h 389"/>
                <a:gd name="T14" fmla="*/ 883 w 945"/>
                <a:gd name="T15" fmla="*/ 2470 h 389"/>
                <a:gd name="T16" fmla="*/ 944 w 945"/>
                <a:gd name="T17" fmla="*/ 2450 h 389"/>
                <a:gd name="T18" fmla="*/ 912 w 945"/>
                <a:gd name="T19" fmla="*/ 2382 h 389"/>
                <a:gd name="T20" fmla="*/ 871 w 945"/>
                <a:gd name="T21" fmla="*/ 2321 h 389"/>
                <a:gd name="T22" fmla="*/ 822 w 945"/>
                <a:gd name="T23" fmla="*/ 2267 h 389"/>
                <a:gd name="T24" fmla="*/ 765 w 945"/>
                <a:gd name="T25" fmla="*/ 2220 h 389"/>
                <a:gd name="T26" fmla="*/ 701 w 945"/>
                <a:gd name="T27" fmla="*/ 2182 h 389"/>
                <a:gd name="T28" fmla="*/ 632 w 945"/>
                <a:gd name="T29" fmla="*/ 2154 h 389"/>
                <a:gd name="T30" fmla="*/ 558 w 945"/>
                <a:gd name="T31" fmla="*/ 2136 h 389"/>
                <a:gd name="T32" fmla="*/ 480 w 945"/>
                <a:gd name="T33" fmla="*/ 2130 h 389"/>
                <a:gd name="T34" fmla="*/ 405 w 945"/>
                <a:gd name="T35" fmla="*/ 2136 h 389"/>
                <a:gd name="T36" fmla="*/ 333 w 945"/>
                <a:gd name="T37" fmla="*/ 2153 h 389"/>
                <a:gd name="T38" fmla="*/ 266 w 945"/>
                <a:gd name="T39" fmla="*/ 2179 h 389"/>
                <a:gd name="T40" fmla="*/ 204 w 945"/>
                <a:gd name="T41" fmla="*/ 2215 h 389"/>
                <a:gd name="T42" fmla="*/ 147 w 945"/>
                <a:gd name="T43" fmla="*/ 2258 h 389"/>
                <a:gd name="T44" fmla="*/ 98 w 945"/>
                <a:gd name="T45" fmla="*/ 2310 h 389"/>
                <a:gd name="T46" fmla="*/ 57 w 945"/>
                <a:gd name="T47" fmla="*/ 2368 h 389"/>
                <a:gd name="T48" fmla="*/ 24 w 945"/>
                <a:gd name="T49" fmla="*/ 2432 h 389"/>
                <a:gd name="T50" fmla="*/ 0 w 945"/>
                <a:gd name="T51" fmla="*/ 2500 h 389"/>
                <a:gd name="T52" fmla="*/ 61 w 945"/>
                <a:gd name="T53" fmla="*/ 2519 h 389"/>
                <a:gd name="T54" fmla="*/ 85 w 945"/>
                <a:gd name="T55" fmla="*/ 2451 h 389"/>
                <a:gd name="T56" fmla="*/ 119 w 945"/>
                <a:gd name="T57" fmla="*/ 2389 h 389"/>
                <a:gd name="T58" fmla="*/ 162 w 945"/>
                <a:gd name="T59" fmla="*/ 2334 h 389"/>
                <a:gd name="T60" fmla="*/ 213 w 945"/>
                <a:gd name="T61" fmla="*/ 2287 h 389"/>
                <a:gd name="T62" fmla="*/ 272 w 945"/>
                <a:gd name="T63" fmla="*/ 2248 h 389"/>
                <a:gd name="T64" fmla="*/ 337 w 945"/>
                <a:gd name="T65" fmla="*/ 2219 h 389"/>
                <a:gd name="T66" fmla="*/ 406 w 945"/>
                <a:gd name="T67" fmla="*/ 2201 h 389"/>
                <a:gd name="T68" fmla="*/ 480 w 945"/>
                <a:gd name="T69" fmla="*/ 2194 h 3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5" h="389">
                  <a:moveTo>
                    <a:pt x="480" y="64"/>
                  </a:moveTo>
                  <a:lnTo>
                    <a:pt x="557" y="71"/>
                  </a:lnTo>
                  <a:lnTo>
                    <a:pt x="629" y="91"/>
                  </a:lnTo>
                  <a:lnTo>
                    <a:pt x="696" y="122"/>
                  </a:lnTo>
                  <a:lnTo>
                    <a:pt x="756" y="164"/>
                  </a:lnTo>
                  <a:lnTo>
                    <a:pt x="808" y="215"/>
                  </a:lnTo>
                  <a:lnTo>
                    <a:pt x="851" y="274"/>
                  </a:lnTo>
                  <a:lnTo>
                    <a:pt x="883" y="340"/>
                  </a:lnTo>
                  <a:lnTo>
                    <a:pt x="944" y="320"/>
                  </a:lnTo>
                  <a:lnTo>
                    <a:pt x="912" y="252"/>
                  </a:lnTo>
                  <a:lnTo>
                    <a:pt x="871" y="191"/>
                  </a:lnTo>
                  <a:lnTo>
                    <a:pt x="822" y="137"/>
                  </a:lnTo>
                  <a:lnTo>
                    <a:pt x="765" y="90"/>
                  </a:lnTo>
                  <a:lnTo>
                    <a:pt x="701" y="52"/>
                  </a:lnTo>
                  <a:lnTo>
                    <a:pt x="632" y="24"/>
                  </a:lnTo>
                  <a:lnTo>
                    <a:pt x="558" y="6"/>
                  </a:lnTo>
                  <a:lnTo>
                    <a:pt x="480" y="0"/>
                  </a:lnTo>
                  <a:lnTo>
                    <a:pt x="405" y="6"/>
                  </a:lnTo>
                  <a:lnTo>
                    <a:pt x="333" y="23"/>
                  </a:lnTo>
                  <a:lnTo>
                    <a:pt x="266" y="49"/>
                  </a:lnTo>
                  <a:lnTo>
                    <a:pt x="204" y="85"/>
                  </a:lnTo>
                  <a:lnTo>
                    <a:pt x="147" y="128"/>
                  </a:lnTo>
                  <a:lnTo>
                    <a:pt x="98" y="180"/>
                  </a:lnTo>
                  <a:lnTo>
                    <a:pt x="57" y="238"/>
                  </a:lnTo>
                  <a:lnTo>
                    <a:pt x="24" y="302"/>
                  </a:lnTo>
                  <a:lnTo>
                    <a:pt x="0" y="370"/>
                  </a:lnTo>
                  <a:lnTo>
                    <a:pt x="61" y="389"/>
                  </a:lnTo>
                  <a:lnTo>
                    <a:pt x="85" y="321"/>
                  </a:lnTo>
                  <a:lnTo>
                    <a:pt x="119" y="259"/>
                  </a:lnTo>
                  <a:lnTo>
                    <a:pt x="162" y="204"/>
                  </a:lnTo>
                  <a:lnTo>
                    <a:pt x="213" y="157"/>
                  </a:lnTo>
                  <a:lnTo>
                    <a:pt x="272" y="118"/>
                  </a:lnTo>
                  <a:lnTo>
                    <a:pt x="337" y="89"/>
                  </a:lnTo>
                  <a:lnTo>
                    <a:pt x="406" y="71"/>
                  </a:lnTo>
                  <a:lnTo>
                    <a:pt x="480" y="64"/>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 name="Picture 6558"/>
            <p:cNvPicPr>
              <a:picLocks noChangeAspect="1" noChangeArrowheads="1"/>
            </p:cNvPicPr>
            <p:nvPr/>
          </p:nvPicPr>
          <p:blipFill>
            <a:blip r:embed="rId9" cstate="print"/>
            <a:srcRect/>
            <a:stretch>
              <a:fillRect/>
            </a:stretch>
          </p:blipFill>
          <p:spPr bwMode="auto">
            <a:xfrm>
              <a:off x="4509" y="2736"/>
              <a:ext cx="945" cy="389"/>
            </a:xfrm>
            <a:prstGeom prst="rect">
              <a:avLst/>
            </a:prstGeom>
            <a:noFill/>
          </p:spPr>
        </p:pic>
        <p:sp>
          <p:nvSpPr>
            <p:cNvPr id="21" name="Freeform 6559"/>
            <p:cNvSpPr>
              <a:spLocks/>
            </p:cNvSpPr>
            <p:nvPr/>
          </p:nvSpPr>
          <p:spPr bwMode="auto">
            <a:xfrm>
              <a:off x="4509" y="2736"/>
              <a:ext cx="945" cy="389"/>
            </a:xfrm>
            <a:custGeom>
              <a:avLst/>
              <a:gdLst>
                <a:gd name="T0" fmla="*/ 480 w 945"/>
                <a:gd name="T1" fmla="*/ 3061 h 389"/>
                <a:gd name="T2" fmla="*/ 406 w 945"/>
                <a:gd name="T3" fmla="*/ 3055 h 389"/>
                <a:gd name="T4" fmla="*/ 337 w 945"/>
                <a:gd name="T5" fmla="*/ 3036 h 389"/>
                <a:gd name="T6" fmla="*/ 272 w 945"/>
                <a:gd name="T7" fmla="*/ 3007 h 389"/>
                <a:gd name="T8" fmla="*/ 213 w 945"/>
                <a:gd name="T9" fmla="*/ 2969 h 389"/>
                <a:gd name="T10" fmla="*/ 162 w 945"/>
                <a:gd name="T11" fmla="*/ 2921 h 389"/>
                <a:gd name="T12" fmla="*/ 119 w 945"/>
                <a:gd name="T13" fmla="*/ 2866 h 389"/>
                <a:gd name="T14" fmla="*/ 85 w 945"/>
                <a:gd name="T15" fmla="*/ 2804 h 389"/>
                <a:gd name="T16" fmla="*/ 61 w 945"/>
                <a:gd name="T17" fmla="*/ 2737 h 389"/>
                <a:gd name="T18" fmla="*/ 0 w 945"/>
                <a:gd name="T19" fmla="*/ 2755 h 389"/>
                <a:gd name="T20" fmla="*/ 24 w 945"/>
                <a:gd name="T21" fmla="*/ 2824 h 389"/>
                <a:gd name="T22" fmla="*/ 57 w 945"/>
                <a:gd name="T23" fmla="*/ 2887 h 389"/>
                <a:gd name="T24" fmla="*/ 98 w 945"/>
                <a:gd name="T25" fmla="*/ 2945 h 389"/>
                <a:gd name="T26" fmla="*/ 147 w 945"/>
                <a:gd name="T27" fmla="*/ 2997 h 389"/>
                <a:gd name="T28" fmla="*/ 204 w 945"/>
                <a:gd name="T29" fmla="*/ 3041 h 389"/>
                <a:gd name="T30" fmla="*/ 266 w 945"/>
                <a:gd name="T31" fmla="*/ 3076 h 389"/>
                <a:gd name="T32" fmla="*/ 333 w 945"/>
                <a:gd name="T33" fmla="*/ 3103 h 389"/>
                <a:gd name="T34" fmla="*/ 405 w 945"/>
                <a:gd name="T35" fmla="*/ 3119 h 389"/>
                <a:gd name="T36" fmla="*/ 480 w 945"/>
                <a:gd name="T37" fmla="*/ 3125 h 389"/>
                <a:gd name="T38" fmla="*/ 558 w 945"/>
                <a:gd name="T39" fmla="*/ 3119 h 389"/>
                <a:gd name="T40" fmla="*/ 632 w 945"/>
                <a:gd name="T41" fmla="*/ 3101 h 389"/>
                <a:gd name="T42" fmla="*/ 701 w 945"/>
                <a:gd name="T43" fmla="*/ 3073 h 389"/>
                <a:gd name="T44" fmla="*/ 765 w 945"/>
                <a:gd name="T45" fmla="*/ 3035 h 389"/>
                <a:gd name="T46" fmla="*/ 822 w 945"/>
                <a:gd name="T47" fmla="*/ 2989 h 389"/>
                <a:gd name="T48" fmla="*/ 871 w 945"/>
                <a:gd name="T49" fmla="*/ 2934 h 389"/>
                <a:gd name="T50" fmla="*/ 912 w 945"/>
                <a:gd name="T51" fmla="*/ 2873 h 389"/>
                <a:gd name="T52" fmla="*/ 944 w 945"/>
                <a:gd name="T53" fmla="*/ 2806 h 389"/>
                <a:gd name="T54" fmla="*/ 883 w 945"/>
                <a:gd name="T55" fmla="*/ 2786 h 389"/>
                <a:gd name="T56" fmla="*/ 851 w 945"/>
                <a:gd name="T57" fmla="*/ 2852 h 389"/>
                <a:gd name="T58" fmla="*/ 808 w 945"/>
                <a:gd name="T59" fmla="*/ 2911 h 389"/>
                <a:gd name="T60" fmla="*/ 756 w 945"/>
                <a:gd name="T61" fmla="*/ 2962 h 389"/>
                <a:gd name="T62" fmla="*/ 696 w 945"/>
                <a:gd name="T63" fmla="*/ 3003 h 389"/>
                <a:gd name="T64" fmla="*/ 629 w 945"/>
                <a:gd name="T65" fmla="*/ 3034 h 389"/>
                <a:gd name="T66" fmla="*/ 557 w 945"/>
                <a:gd name="T67" fmla="*/ 3054 h 389"/>
                <a:gd name="T68" fmla="*/ 480 w 945"/>
                <a:gd name="T69" fmla="*/ 3061 h 3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5" h="389">
                  <a:moveTo>
                    <a:pt x="480" y="324"/>
                  </a:moveTo>
                  <a:lnTo>
                    <a:pt x="406" y="318"/>
                  </a:lnTo>
                  <a:lnTo>
                    <a:pt x="337" y="299"/>
                  </a:lnTo>
                  <a:lnTo>
                    <a:pt x="272" y="270"/>
                  </a:lnTo>
                  <a:lnTo>
                    <a:pt x="213" y="232"/>
                  </a:lnTo>
                  <a:lnTo>
                    <a:pt x="162" y="184"/>
                  </a:lnTo>
                  <a:lnTo>
                    <a:pt x="119" y="129"/>
                  </a:lnTo>
                  <a:lnTo>
                    <a:pt x="85" y="67"/>
                  </a:lnTo>
                  <a:lnTo>
                    <a:pt x="61" y="0"/>
                  </a:lnTo>
                  <a:lnTo>
                    <a:pt x="0" y="18"/>
                  </a:lnTo>
                  <a:lnTo>
                    <a:pt x="24" y="87"/>
                  </a:lnTo>
                  <a:lnTo>
                    <a:pt x="57" y="150"/>
                  </a:lnTo>
                  <a:lnTo>
                    <a:pt x="98" y="208"/>
                  </a:lnTo>
                  <a:lnTo>
                    <a:pt x="147" y="260"/>
                  </a:lnTo>
                  <a:lnTo>
                    <a:pt x="204" y="304"/>
                  </a:lnTo>
                  <a:lnTo>
                    <a:pt x="266" y="339"/>
                  </a:lnTo>
                  <a:lnTo>
                    <a:pt x="333" y="366"/>
                  </a:lnTo>
                  <a:lnTo>
                    <a:pt x="405" y="382"/>
                  </a:lnTo>
                  <a:lnTo>
                    <a:pt x="480" y="388"/>
                  </a:lnTo>
                  <a:lnTo>
                    <a:pt x="558" y="382"/>
                  </a:lnTo>
                  <a:lnTo>
                    <a:pt x="632" y="364"/>
                  </a:lnTo>
                  <a:lnTo>
                    <a:pt x="701" y="336"/>
                  </a:lnTo>
                  <a:lnTo>
                    <a:pt x="765" y="298"/>
                  </a:lnTo>
                  <a:lnTo>
                    <a:pt x="822" y="252"/>
                  </a:lnTo>
                  <a:lnTo>
                    <a:pt x="871" y="197"/>
                  </a:lnTo>
                  <a:lnTo>
                    <a:pt x="912" y="136"/>
                  </a:lnTo>
                  <a:lnTo>
                    <a:pt x="944" y="69"/>
                  </a:lnTo>
                  <a:lnTo>
                    <a:pt x="883" y="49"/>
                  </a:lnTo>
                  <a:lnTo>
                    <a:pt x="851" y="115"/>
                  </a:lnTo>
                  <a:lnTo>
                    <a:pt x="808" y="174"/>
                  </a:lnTo>
                  <a:lnTo>
                    <a:pt x="756" y="225"/>
                  </a:lnTo>
                  <a:lnTo>
                    <a:pt x="696" y="266"/>
                  </a:lnTo>
                  <a:lnTo>
                    <a:pt x="629" y="297"/>
                  </a:lnTo>
                  <a:lnTo>
                    <a:pt x="557" y="317"/>
                  </a:lnTo>
                  <a:lnTo>
                    <a:pt x="480" y="324"/>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6560"/>
            <p:cNvSpPr>
              <a:spLocks/>
            </p:cNvSpPr>
            <p:nvPr/>
          </p:nvSpPr>
          <p:spPr bwMode="auto">
            <a:xfrm>
              <a:off x="5327" y="2499"/>
              <a:ext cx="71" cy="33"/>
            </a:xfrm>
            <a:custGeom>
              <a:avLst/>
              <a:gdLst>
                <a:gd name="T0" fmla="*/ 35 w 71"/>
                <a:gd name="T1" fmla="*/ 2500 h 33"/>
                <a:gd name="T2" fmla="*/ 22 w 71"/>
                <a:gd name="T3" fmla="*/ 2502 h 33"/>
                <a:gd name="T4" fmla="*/ 11 w 71"/>
                <a:gd name="T5" fmla="*/ 2509 h 33"/>
                <a:gd name="T6" fmla="*/ 4 w 71"/>
                <a:gd name="T7" fmla="*/ 2519 h 33"/>
                <a:gd name="T8" fmla="*/ 0 w 71"/>
                <a:gd name="T9" fmla="*/ 2532 h 33"/>
                <a:gd name="T10" fmla="*/ 71 w 71"/>
                <a:gd name="T11" fmla="*/ 2532 h 33"/>
                <a:gd name="T12" fmla="*/ 67 w 71"/>
                <a:gd name="T13" fmla="*/ 2519 h 33"/>
                <a:gd name="T14" fmla="*/ 59 w 71"/>
                <a:gd name="T15" fmla="*/ 2509 h 33"/>
                <a:gd name="T16" fmla="*/ 48 w 71"/>
                <a:gd name="T17" fmla="*/ 2502 h 33"/>
                <a:gd name="T18" fmla="*/ 35 w 71"/>
                <a:gd name="T19" fmla="*/ 250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33">
                  <a:moveTo>
                    <a:pt x="35" y="0"/>
                  </a:moveTo>
                  <a:lnTo>
                    <a:pt x="22" y="2"/>
                  </a:lnTo>
                  <a:lnTo>
                    <a:pt x="11" y="9"/>
                  </a:lnTo>
                  <a:lnTo>
                    <a:pt x="4" y="19"/>
                  </a:lnTo>
                  <a:lnTo>
                    <a:pt x="0" y="32"/>
                  </a:lnTo>
                  <a:lnTo>
                    <a:pt x="71" y="32"/>
                  </a:lnTo>
                  <a:lnTo>
                    <a:pt x="67" y="19"/>
                  </a:lnTo>
                  <a:lnTo>
                    <a:pt x="59" y="9"/>
                  </a:lnTo>
                  <a:lnTo>
                    <a:pt x="48" y="2"/>
                  </a:lnTo>
                  <a:lnTo>
                    <a:pt x="35" y="0"/>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Freeform 6561"/>
            <p:cNvSpPr>
              <a:spLocks/>
            </p:cNvSpPr>
            <p:nvPr/>
          </p:nvSpPr>
          <p:spPr bwMode="auto">
            <a:xfrm>
              <a:off x="5327" y="2724"/>
              <a:ext cx="71" cy="33"/>
            </a:xfrm>
            <a:custGeom>
              <a:avLst/>
              <a:gdLst>
                <a:gd name="T0" fmla="*/ 35 w 71"/>
                <a:gd name="T1" fmla="*/ 2757 h 33"/>
                <a:gd name="T2" fmla="*/ 22 w 71"/>
                <a:gd name="T3" fmla="*/ 2754 h 33"/>
                <a:gd name="T4" fmla="*/ 11 w 71"/>
                <a:gd name="T5" fmla="*/ 2747 h 33"/>
                <a:gd name="T6" fmla="*/ 4 w 71"/>
                <a:gd name="T7" fmla="*/ 2737 h 33"/>
                <a:gd name="T8" fmla="*/ 0 w 71"/>
                <a:gd name="T9" fmla="*/ 2725 h 33"/>
                <a:gd name="T10" fmla="*/ 71 w 71"/>
                <a:gd name="T11" fmla="*/ 2725 h 33"/>
                <a:gd name="T12" fmla="*/ 67 w 71"/>
                <a:gd name="T13" fmla="*/ 2737 h 33"/>
                <a:gd name="T14" fmla="*/ 59 w 71"/>
                <a:gd name="T15" fmla="*/ 2747 h 33"/>
                <a:gd name="T16" fmla="*/ 48 w 71"/>
                <a:gd name="T17" fmla="*/ 2754 h 33"/>
                <a:gd name="T18" fmla="*/ 35 w 71"/>
                <a:gd name="T19" fmla="*/ 275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33">
                  <a:moveTo>
                    <a:pt x="35" y="32"/>
                  </a:moveTo>
                  <a:lnTo>
                    <a:pt x="22" y="29"/>
                  </a:lnTo>
                  <a:lnTo>
                    <a:pt x="11" y="22"/>
                  </a:lnTo>
                  <a:lnTo>
                    <a:pt x="4" y="12"/>
                  </a:lnTo>
                  <a:lnTo>
                    <a:pt x="0" y="0"/>
                  </a:lnTo>
                  <a:lnTo>
                    <a:pt x="71" y="0"/>
                  </a:lnTo>
                  <a:lnTo>
                    <a:pt x="67" y="12"/>
                  </a:lnTo>
                  <a:lnTo>
                    <a:pt x="59" y="22"/>
                  </a:lnTo>
                  <a:lnTo>
                    <a:pt x="48" y="29"/>
                  </a:lnTo>
                  <a:lnTo>
                    <a:pt x="35" y="32"/>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 name="Picture 6562"/>
            <p:cNvPicPr>
              <a:picLocks noChangeAspect="1" noChangeArrowheads="1"/>
            </p:cNvPicPr>
            <p:nvPr/>
          </p:nvPicPr>
          <p:blipFill>
            <a:blip r:embed="rId10" cstate="print"/>
            <a:srcRect/>
            <a:stretch>
              <a:fillRect/>
            </a:stretch>
          </p:blipFill>
          <p:spPr bwMode="auto">
            <a:xfrm>
              <a:off x="4560" y="2194"/>
              <a:ext cx="843" cy="397"/>
            </a:xfrm>
            <a:prstGeom prst="rect">
              <a:avLst/>
            </a:prstGeom>
            <a:noFill/>
          </p:spPr>
        </p:pic>
        <p:sp>
          <p:nvSpPr>
            <p:cNvPr id="25" name="Freeform 6563"/>
            <p:cNvSpPr>
              <a:spLocks/>
            </p:cNvSpPr>
            <p:nvPr/>
          </p:nvSpPr>
          <p:spPr bwMode="auto">
            <a:xfrm>
              <a:off x="4560" y="2194"/>
              <a:ext cx="843" cy="397"/>
            </a:xfrm>
            <a:custGeom>
              <a:avLst/>
              <a:gdLst>
                <a:gd name="T0" fmla="*/ 37 w 843"/>
                <a:gd name="T1" fmla="*/ 2591 h 397"/>
                <a:gd name="T2" fmla="*/ 81 w 843"/>
                <a:gd name="T3" fmla="*/ 2591 h 397"/>
                <a:gd name="T4" fmla="*/ 97 w 843"/>
                <a:gd name="T5" fmla="*/ 2518 h 397"/>
                <a:gd name="T6" fmla="*/ 127 w 843"/>
                <a:gd name="T7" fmla="*/ 2452 h 397"/>
                <a:gd name="T8" fmla="*/ 169 w 843"/>
                <a:gd name="T9" fmla="*/ 2393 h 397"/>
                <a:gd name="T10" fmla="*/ 222 w 843"/>
                <a:gd name="T11" fmla="*/ 2345 h 397"/>
                <a:gd name="T12" fmla="*/ 284 w 843"/>
                <a:gd name="T13" fmla="*/ 2309 h 397"/>
                <a:gd name="T14" fmla="*/ 354 w 843"/>
                <a:gd name="T15" fmla="*/ 2285 h 397"/>
                <a:gd name="T16" fmla="*/ 429 w 843"/>
                <a:gd name="T17" fmla="*/ 2277 h 397"/>
                <a:gd name="T18" fmla="*/ 501 w 843"/>
                <a:gd name="T19" fmla="*/ 2285 h 397"/>
                <a:gd name="T20" fmla="*/ 568 w 843"/>
                <a:gd name="T21" fmla="*/ 2306 h 397"/>
                <a:gd name="T22" fmla="*/ 628 w 843"/>
                <a:gd name="T23" fmla="*/ 2340 h 397"/>
                <a:gd name="T24" fmla="*/ 680 w 843"/>
                <a:gd name="T25" fmla="*/ 2384 h 397"/>
                <a:gd name="T26" fmla="*/ 723 w 843"/>
                <a:gd name="T27" fmla="*/ 2438 h 397"/>
                <a:gd name="T28" fmla="*/ 754 w 843"/>
                <a:gd name="T29" fmla="*/ 2500 h 397"/>
                <a:gd name="T30" fmla="*/ 842 w 843"/>
                <a:gd name="T31" fmla="*/ 2500 h 397"/>
                <a:gd name="T32" fmla="*/ 813 w 843"/>
                <a:gd name="T33" fmla="*/ 2427 h 397"/>
                <a:gd name="T34" fmla="*/ 771 w 843"/>
                <a:gd name="T35" fmla="*/ 2362 h 397"/>
                <a:gd name="T36" fmla="*/ 718 w 843"/>
                <a:gd name="T37" fmla="*/ 2305 h 397"/>
                <a:gd name="T38" fmla="*/ 656 w 843"/>
                <a:gd name="T39" fmla="*/ 2259 h 397"/>
                <a:gd name="T40" fmla="*/ 587 w 843"/>
                <a:gd name="T41" fmla="*/ 2224 h 397"/>
                <a:gd name="T42" fmla="*/ 510 w 843"/>
                <a:gd name="T43" fmla="*/ 2202 h 397"/>
                <a:gd name="T44" fmla="*/ 429 w 843"/>
                <a:gd name="T45" fmla="*/ 2194 h 397"/>
                <a:gd name="T46" fmla="*/ 357 w 843"/>
                <a:gd name="T47" fmla="*/ 2200 h 397"/>
                <a:gd name="T48" fmla="*/ 289 w 843"/>
                <a:gd name="T49" fmla="*/ 2218 h 397"/>
                <a:gd name="T50" fmla="*/ 226 w 843"/>
                <a:gd name="T51" fmla="*/ 2245 h 397"/>
                <a:gd name="T52" fmla="*/ 168 w 843"/>
                <a:gd name="T53" fmla="*/ 2282 h 397"/>
                <a:gd name="T54" fmla="*/ 117 w 843"/>
                <a:gd name="T55" fmla="*/ 2327 h 397"/>
                <a:gd name="T56" fmla="*/ 74 w 843"/>
                <a:gd name="T57" fmla="*/ 2380 h 397"/>
                <a:gd name="T58" fmla="*/ 40 w 843"/>
                <a:gd name="T59" fmla="*/ 2439 h 397"/>
                <a:gd name="T60" fmla="*/ 14 w 843"/>
                <a:gd name="T61" fmla="*/ 2504 h 397"/>
                <a:gd name="T62" fmla="*/ 0 w 843"/>
                <a:gd name="T63" fmla="*/ 2573 h 397"/>
                <a:gd name="T64" fmla="*/ 19 w 843"/>
                <a:gd name="T65" fmla="*/ 2573 h 397"/>
                <a:gd name="T66" fmla="*/ 37 w 843"/>
                <a:gd name="T67" fmla="*/ 2591 h 3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3" h="397">
                  <a:moveTo>
                    <a:pt x="37" y="397"/>
                  </a:moveTo>
                  <a:lnTo>
                    <a:pt x="81" y="397"/>
                  </a:lnTo>
                  <a:lnTo>
                    <a:pt x="97" y="324"/>
                  </a:lnTo>
                  <a:lnTo>
                    <a:pt x="127" y="258"/>
                  </a:lnTo>
                  <a:lnTo>
                    <a:pt x="169" y="199"/>
                  </a:lnTo>
                  <a:lnTo>
                    <a:pt x="222" y="151"/>
                  </a:lnTo>
                  <a:lnTo>
                    <a:pt x="284" y="115"/>
                  </a:lnTo>
                  <a:lnTo>
                    <a:pt x="354" y="91"/>
                  </a:lnTo>
                  <a:lnTo>
                    <a:pt x="429" y="83"/>
                  </a:lnTo>
                  <a:lnTo>
                    <a:pt x="501" y="91"/>
                  </a:lnTo>
                  <a:lnTo>
                    <a:pt x="568" y="112"/>
                  </a:lnTo>
                  <a:lnTo>
                    <a:pt x="628" y="146"/>
                  </a:lnTo>
                  <a:lnTo>
                    <a:pt x="680" y="190"/>
                  </a:lnTo>
                  <a:lnTo>
                    <a:pt x="723" y="244"/>
                  </a:lnTo>
                  <a:lnTo>
                    <a:pt x="754" y="306"/>
                  </a:lnTo>
                  <a:lnTo>
                    <a:pt x="842" y="306"/>
                  </a:lnTo>
                  <a:lnTo>
                    <a:pt x="813" y="233"/>
                  </a:lnTo>
                  <a:lnTo>
                    <a:pt x="771" y="168"/>
                  </a:lnTo>
                  <a:lnTo>
                    <a:pt x="718" y="111"/>
                  </a:lnTo>
                  <a:lnTo>
                    <a:pt x="656" y="65"/>
                  </a:lnTo>
                  <a:lnTo>
                    <a:pt x="587" y="30"/>
                  </a:lnTo>
                  <a:lnTo>
                    <a:pt x="510" y="8"/>
                  </a:lnTo>
                  <a:lnTo>
                    <a:pt x="429" y="0"/>
                  </a:lnTo>
                  <a:lnTo>
                    <a:pt x="357" y="6"/>
                  </a:lnTo>
                  <a:lnTo>
                    <a:pt x="289" y="24"/>
                  </a:lnTo>
                  <a:lnTo>
                    <a:pt x="226" y="51"/>
                  </a:lnTo>
                  <a:lnTo>
                    <a:pt x="168" y="88"/>
                  </a:lnTo>
                  <a:lnTo>
                    <a:pt x="117" y="133"/>
                  </a:lnTo>
                  <a:lnTo>
                    <a:pt x="74" y="186"/>
                  </a:lnTo>
                  <a:lnTo>
                    <a:pt x="40" y="245"/>
                  </a:lnTo>
                  <a:lnTo>
                    <a:pt x="14" y="310"/>
                  </a:lnTo>
                  <a:lnTo>
                    <a:pt x="0" y="379"/>
                  </a:lnTo>
                  <a:lnTo>
                    <a:pt x="19" y="379"/>
                  </a:lnTo>
                  <a:lnTo>
                    <a:pt x="37" y="397"/>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 name="Picture 6564"/>
            <p:cNvPicPr>
              <a:picLocks noChangeAspect="1" noChangeArrowheads="1"/>
            </p:cNvPicPr>
            <p:nvPr/>
          </p:nvPicPr>
          <p:blipFill>
            <a:blip r:embed="rId11" cstate="print"/>
            <a:srcRect/>
            <a:stretch>
              <a:fillRect/>
            </a:stretch>
          </p:blipFill>
          <p:spPr bwMode="auto">
            <a:xfrm>
              <a:off x="4560" y="2664"/>
              <a:ext cx="843" cy="397"/>
            </a:xfrm>
            <a:prstGeom prst="rect">
              <a:avLst/>
            </a:prstGeom>
            <a:noFill/>
          </p:spPr>
        </p:pic>
        <p:sp>
          <p:nvSpPr>
            <p:cNvPr id="27" name="Freeform 6565"/>
            <p:cNvSpPr>
              <a:spLocks/>
            </p:cNvSpPr>
            <p:nvPr/>
          </p:nvSpPr>
          <p:spPr bwMode="auto">
            <a:xfrm>
              <a:off x="4560" y="2664"/>
              <a:ext cx="843" cy="397"/>
            </a:xfrm>
            <a:custGeom>
              <a:avLst/>
              <a:gdLst>
                <a:gd name="T0" fmla="*/ 429 w 843"/>
                <a:gd name="T1" fmla="*/ 2978 h 397"/>
                <a:gd name="T2" fmla="*/ 354 w 843"/>
                <a:gd name="T3" fmla="*/ 2970 h 397"/>
                <a:gd name="T4" fmla="*/ 284 w 843"/>
                <a:gd name="T5" fmla="*/ 2947 h 397"/>
                <a:gd name="T6" fmla="*/ 222 w 843"/>
                <a:gd name="T7" fmla="*/ 2910 h 397"/>
                <a:gd name="T8" fmla="*/ 169 w 843"/>
                <a:gd name="T9" fmla="*/ 2862 h 397"/>
                <a:gd name="T10" fmla="*/ 127 w 843"/>
                <a:gd name="T11" fmla="*/ 2804 h 397"/>
                <a:gd name="T12" fmla="*/ 97 w 843"/>
                <a:gd name="T13" fmla="*/ 2737 h 397"/>
                <a:gd name="T14" fmla="*/ 81 w 843"/>
                <a:gd name="T15" fmla="*/ 2664 h 397"/>
                <a:gd name="T16" fmla="*/ 37 w 843"/>
                <a:gd name="T17" fmla="*/ 2664 h 397"/>
                <a:gd name="T18" fmla="*/ 19 w 843"/>
                <a:gd name="T19" fmla="*/ 2682 h 397"/>
                <a:gd name="T20" fmla="*/ 0 w 843"/>
                <a:gd name="T21" fmla="*/ 2682 h 397"/>
                <a:gd name="T22" fmla="*/ 14 w 843"/>
                <a:gd name="T23" fmla="*/ 2751 h 397"/>
                <a:gd name="T24" fmla="*/ 40 w 843"/>
                <a:gd name="T25" fmla="*/ 2816 h 397"/>
                <a:gd name="T26" fmla="*/ 74 w 843"/>
                <a:gd name="T27" fmla="*/ 2875 h 397"/>
                <a:gd name="T28" fmla="*/ 117 w 843"/>
                <a:gd name="T29" fmla="*/ 2928 h 397"/>
                <a:gd name="T30" fmla="*/ 168 w 843"/>
                <a:gd name="T31" fmla="*/ 2973 h 397"/>
                <a:gd name="T32" fmla="*/ 226 w 843"/>
                <a:gd name="T33" fmla="*/ 3010 h 397"/>
                <a:gd name="T34" fmla="*/ 289 w 843"/>
                <a:gd name="T35" fmla="*/ 3038 h 397"/>
                <a:gd name="T36" fmla="*/ 357 w 843"/>
                <a:gd name="T37" fmla="*/ 3055 h 397"/>
                <a:gd name="T38" fmla="*/ 429 w 843"/>
                <a:gd name="T39" fmla="*/ 3061 h 397"/>
                <a:gd name="T40" fmla="*/ 510 w 843"/>
                <a:gd name="T41" fmla="*/ 3053 h 397"/>
                <a:gd name="T42" fmla="*/ 587 w 843"/>
                <a:gd name="T43" fmla="*/ 3031 h 397"/>
                <a:gd name="T44" fmla="*/ 656 w 843"/>
                <a:gd name="T45" fmla="*/ 2996 h 397"/>
                <a:gd name="T46" fmla="*/ 718 w 843"/>
                <a:gd name="T47" fmla="*/ 2950 h 397"/>
                <a:gd name="T48" fmla="*/ 771 w 843"/>
                <a:gd name="T49" fmla="*/ 2893 h 397"/>
                <a:gd name="T50" fmla="*/ 813 w 843"/>
                <a:gd name="T51" fmla="*/ 2828 h 397"/>
                <a:gd name="T52" fmla="*/ 842 w 843"/>
                <a:gd name="T53" fmla="*/ 2756 h 397"/>
                <a:gd name="T54" fmla="*/ 754 w 843"/>
                <a:gd name="T55" fmla="*/ 2756 h 397"/>
                <a:gd name="T56" fmla="*/ 723 w 843"/>
                <a:gd name="T57" fmla="*/ 2817 h 397"/>
                <a:gd name="T58" fmla="*/ 680 w 843"/>
                <a:gd name="T59" fmla="*/ 2871 h 397"/>
                <a:gd name="T60" fmla="*/ 628 w 843"/>
                <a:gd name="T61" fmla="*/ 2916 h 397"/>
                <a:gd name="T62" fmla="*/ 568 w 843"/>
                <a:gd name="T63" fmla="*/ 2949 h 397"/>
                <a:gd name="T64" fmla="*/ 501 w 843"/>
                <a:gd name="T65" fmla="*/ 2971 h 397"/>
                <a:gd name="T66" fmla="*/ 429 w 843"/>
                <a:gd name="T67" fmla="*/ 2978 h 3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3" h="397">
                  <a:moveTo>
                    <a:pt x="429" y="314"/>
                  </a:moveTo>
                  <a:lnTo>
                    <a:pt x="354" y="306"/>
                  </a:lnTo>
                  <a:lnTo>
                    <a:pt x="284" y="283"/>
                  </a:lnTo>
                  <a:lnTo>
                    <a:pt x="222" y="246"/>
                  </a:lnTo>
                  <a:lnTo>
                    <a:pt x="169" y="198"/>
                  </a:lnTo>
                  <a:lnTo>
                    <a:pt x="127" y="140"/>
                  </a:lnTo>
                  <a:lnTo>
                    <a:pt x="97" y="73"/>
                  </a:lnTo>
                  <a:lnTo>
                    <a:pt x="81" y="0"/>
                  </a:lnTo>
                  <a:lnTo>
                    <a:pt x="37" y="0"/>
                  </a:lnTo>
                  <a:lnTo>
                    <a:pt x="19" y="18"/>
                  </a:lnTo>
                  <a:lnTo>
                    <a:pt x="0" y="18"/>
                  </a:lnTo>
                  <a:lnTo>
                    <a:pt x="14" y="87"/>
                  </a:lnTo>
                  <a:lnTo>
                    <a:pt x="40" y="152"/>
                  </a:lnTo>
                  <a:lnTo>
                    <a:pt x="74" y="211"/>
                  </a:lnTo>
                  <a:lnTo>
                    <a:pt x="117" y="264"/>
                  </a:lnTo>
                  <a:lnTo>
                    <a:pt x="168" y="309"/>
                  </a:lnTo>
                  <a:lnTo>
                    <a:pt x="226" y="346"/>
                  </a:lnTo>
                  <a:lnTo>
                    <a:pt x="289" y="374"/>
                  </a:lnTo>
                  <a:lnTo>
                    <a:pt x="357" y="391"/>
                  </a:lnTo>
                  <a:lnTo>
                    <a:pt x="429" y="397"/>
                  </a:lnTo>
                  <a:lnTo>
                    <a:pt x="510" y="389"/>
                  </a:lnTo>
                  <a:lnTo>
                    <a:pt x="587" y="367"/>
                  </a:lnTo>
                  <a:lnTo>
                    <a:pt x="656" y="332"/>
                  </a:lnTo>
                  <a:lnTo>
                    <a:pt x="718" y="286"/>
                  </a:lnTo>
                  <a:lnTo>
                    <a:pt x="771" y="229"/>
                  </a:lnTo>
                  <a:lnTo>
                    <a:pt x="813" y="164"/>
                  </a:lnTo>
                  <a:lnTo>
                    <a:pt x="842" y="92"/>
                  </a:lnTo>
                  <a:lnTo>
                    <a:pt x="754" y="92"/>
                  </a:lnTo>
                  <a:lnTo>
                    <a:pt x="723" y="153"/>
                  </a:lnTo>
                  <a:lnTo>
                    <a:pt x="680" y="207"/>
                  </a:lnTo>
                  <a:lnTo>
                    <a:pt x="628" y="252"/>
                  </a:lnTo>
                  <a:lnTo>
                    <a:pt x="568" y="285"/>
                  </a:lnTo>
                  <a:lnTo>
                    <a:pt x="501" y="307"/>
                  </a:lnTo>
                  <a:lnTo>
                    <a:pt x="429" y="314"/>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6566"/>
            <p:cNvSpPr>
              <a:spLocks/>
            </p:cNvSpPr>
            <p:nvPr/>
          </p:nvSpPr>
          <p:spPr bwMode="auto">
            <a:xfrm>
              <a:off x="4568" y="2564"/>
              <a:ext cx="60" cy="60"/>
            </a:xfrm>
            <a:custGeom>
              <a:avLst/>
              <a:gdLst>
                <a:gd name="T0" fmla="*/ 30 w 60"/>
                <a:gd name="T1" fmla="*/ 2624 h 60"/>
                <a:gd name="T2" fmla="*/ 18 w 60"/>
                <a:gd name="T3" fmla="*/ 2622 h 60"/>
                <a:gd name="T4" fmla="*/ 9 w 60"/>
                <a:gd name="T5" fmla="*/ 2615 h 60"/>
                <a:gd name="T6" fmla="*/ 2 w 60"/>
                <a:gd name="T7" fmla="*/ 2606 h 60"/>
                <a:gd name="T8" fmla="*/ 0 w 60"/>
                <a:gd name="T9" fmla="*/ 2594 h 60"/>
                <a:gd name="T10" fmla="*/ 2 w 60"/>
                <a:gd name="T11" fmla="*/ 2583 h 60"/>
                <a:gd name="T12" fmla="*/ 9 w 60"/>
                <a:gd name="T13" fmla="*/ 2573 h 60"/>
                <a:gd name="T14" fmla="*/ 18 w 60"/>
                <a:gd name="T15" fmla="*/ 2567 h 60"/>
                <a:gd name="T16" fmla="*/ 30 w 60"/>
                <a:gd name="T17" fmla="*/ 2565 h 60"/>
                <a:gd name="T18" fmla="*/ 41 w 60"/>
                <a:gd name="T19" fmla="*/ 2567 h 60"/>
                <a:gd name="T20" fmla="*/ 51 w 60"/>
                <a:gd name="T21" fmla="*/ 2573 h 60"/>
                <a:gd name="T22" fmla="*/ 57 w 60"/>
                <a:gd name="T23" fmla="*/ 2583 h 60"/>
                <a:gd name="T24" fmla="*/ 59 w 60"/>
                <a:gd name="T25" fmla="*/ 2594 h 60"/>
                <a:gd name="T26" fmla="*/ 57 w 60"/>
                <a:gd name="T27" fmla="*/ 2606 h 60"/>
                <a:gd name="T28" fmla="*/ 51 w 60"/>
                <a:gd name="T29" fmla="*/ 2615 h 60"/>
                <a:gd name="T30" fmla="*/ 41 w 60"/>
                <a:gd name="T31" fmla="*/ 2622 h 60"/>
                <a:gd name="T32" fmla="*/ 30 w 60"/>
                <a:gd name="T33" fmla="*/ 262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59"/>
                  </a:moveTo>
                  <a:lnTo>
                    <a:pt x="18" y="57"/>
                  </a:lnTo>
                  <a:lnTo>
                    <a:pt x="9" y="50"/>
                  </a:lnTo>
                  <a:lnTo>
                    <a:pt x="2" y="41"/>
                  </a:lnTo>
                  <a:lnTo>
                    <a:pt x="0" y="29"/>
                  </a:lnTo>
                  <a:lnTo>
                    <a:pt x="2" y="18"/>
                  </a:lnTo>
                  <a:lnTo>
                    <a:pt x="9" y="8"/>
                  </a:lnTo>
                  <a:lnTo>
                    <a:pt x="18" y="2"/>
                  </a:lnTo>
                  <a:lnTo>
                    <a:pt x="30" y="0"/>
                  </a:lnTo>
                  <a:lnTo>
                    <a:pt x="41" y="2"/>
                  </a:lnTo>
                  <a:lnTo>
                    <a:pt x="51" y="8"/>
                  </a:lnTo>
                  <a:lnTo>
                    <a:pt x="57" y="18"/>
                  </a:lnTo>
                  <a:lnTo>
                    <a:pt x="59" y="29"/>
                  </a:lnTo>
                  <a:lnTo>
                    <a:pt x="57" y="41"/>
                  </a:lnTo>
                  <a:lnTo>
                    <a:pt x="51" y="50"/>
                  </a:lnTo>
                  <a:lnTo>
                    <a:pt x="41" y="57"/>
                  </a:lnTo>
                  <a:lnTo>
                    <a:pt x="30" y="59"/>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6567"/>
            <p:cNvSpPr>
              <a:spLocks/>
            </p:cNvSpPr>
            <p:nvPr/>
          </p:nvSpPr>
          <p:spPr bwMode="auto">
            <a:xfrm>
              <a:off x="4568" y="2564"/>
              <a:ext cx="60" cy="60"/>
            </a:xfrm>
            <a:custGeom>
              <a:avLst/>
              <a:gdLst>
                <a:gd name="T0" fmla="*/ 59 w 60"/>
                <a:gd name="T1" fmla="*/ 2594 h 60"/>
                <a:gd name="T2" fmla="*/ 57 w 60"/>
                <a:gd name="T3" fmla="*/ 2606 h 60"/>
                <a:gd name="T4" fmla="*/ 51 w 60"/>
                <a:gd name="T5" fmla="*/ 2615 h 60"/>
                <a:gd name="T6" fmla="*/ 41 w 60"/>
                <a:gd name="T7" fmla="*/ 2622 h 60"/>
                <a:gd name="T8" fmla="*/ 30 w 60"/>
                <a:gd name="T9" fmla="*/ 2624 h 60"/>
                <a:gd name="T10" fmla="*/ 18 w 60"/>
                <a:gd name="T11" fmla="*/ 2622 h 60"/>
                <a:gd name="T12" fmla="*/ 9 w 60"/>
                <a:gd name="T13" fmla="*/ 2615 h 60"/>
                <a:gd name="T14" fmla="*/ 2 w 60"/>
                <a:gd name="T15" fmla="*/ 2606 h 60"/>
                <a:gd name="T16" fmla="*/ 0 w 60"/>
                <a:gd name="T17" fmla="*/ 2594 h 60"/>
                <a:gd name="T18" fmla="*/ 2 w 60"/>
                <a:gd name="T19" fmla="*/ 2583 h 60"/>
                <a:gd name="T20" fmla="*/ 9 w 60"/>
                <a:gd name="T21" fmla="*/ 2573 h 60"/>
                <a:gd name="T22" fmla="*/ 18 w 60"/>
                <a:gd name="T23" fmla="*/ 2567 h 60"/>
                <a:gd name="T24" fmla="*/ 30 w 60"/>
                <a:gd name="T25" fmla="*/ 2565 h 60"/>
                <a:gd name="T26" fmla="*/ 41 w 60"/>
                <a:gd name="T27" fmla="*/ 2567 h 60"/>
                <a:gd name="T28" fmla="*/ 51 w 60"/>
                <a:gd name="T29" fmla="*/ 2573 h 60"/>
                <a:gd name="T30" fmla="*/ 57 w 60"/>
                <a:gd name="T31" fmla="*/ 2583 h 60"/>
                <a:gd name="T32" fmla="*/ 59 w 60"/>
                <a:gd name="T33" fmla="*/ 259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59" y="29"/>
                  </a:moveTo>
                  <a:lnTo>
                    <a:pt x="57" y="41"/>
                  </a:lnTo>
                  <a:lnTo>
                    <a:pt x="51" y="50"/>
                  </a:lnTo>
                  <a:lnTo>
                    <a:pt x="41" y="57"/>
                  </a:lnTo>
                  <a:lnTo>
                    <a:pt x="30" y="59"/>
                  </a:lnTo>
                  <a:lnTo>
                    <a:pt x="18" y="57"/>
                  </a:lnTo>
                  <a:lnTo>
                    <a:pt x="9" y="50"/>
                  </a:lnTo>
                  <a:lnTo>
                    <a:pt x="2" y="41"/>
                  </a:lnTo>
                  <a:lnTo>
                    <a:pt x="0" y="29"/>
                  </a:lnTo>
                  <a:lnTo>
                    <a:pt x="2" y="18"/>
                  </a:lnTo>
                  <a:lnTo>
                    <a:pt x="9" y="8"/>
                  </a:lnTo>
                  <a:lnTo>
                    <a:pt x="18" y="2"/>
                  </a:lnTo>
                  <a:lnTo>
                    <a:pt x="30" y="0"/>
                  </a:lnTo>
                  <a:lnTo>
                    <a:pt x="41" y="2"/>
                  </a:lnTo>
                  <a:lnTo>
                    <a:pt x="51" y="8"/>
                  </a:lnTo>
                  <a:lnTo>
                    <a:pt x="57" y="18"/>
                  </a:lnTo>
                  <a:lnTo>
                    <a:pt x="59" y="29"/>
                  </a:lnTo>
                  <a:close/>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6568"/>
            <p:cNvSpPr>
              <a:spLocks/>
            </p:cNvSpPr>
            <p:nvPr/>
          </p:nvSpPr>
          <p:spPr bwMode="auto">
            <a:xfrm>
              <a:off x="4568" y="2631"/>
              <a:ext cx="60" cy="60"/>
            </a:xfrm>
            <a:custGeom>
              <a:avLst/>
              <a:gdLst>
                <a:gd name="T0" fmla="*/ 30 w 60"/>
                <a:gd name="T1" fmla="*/ 2691 h 60"/>
                <a:gd name="T2" fmla="*/ 18 w 60"/>
                <a:gd name="T3" fmla="*/ 2688 h 60"/>
                <a:gd name="T4" fmla="*/ 9 w 60"/>
                <a:gd name="T5" fmla="*/ 2682 h 60"/>
                <a:gd name="T6" fmla="*/ 2 w 60"/>
                <a:gd name="T7" fmla="*/ 2672 h 60"/>
                <a:gd name="T8" fmla="*/ 0 w 60"/>
                <a:gd name="T9" fmla="*/ 2661 h 60"/>
                <a:gd name="T10" fmla="*/ 2 w 60"/>
                <a:gd name="T11" fmla="*/ 2649 h 60"/>
                <a:gd name="T12" fmla="*/ 9 w 60"/>
                <a:gd name="T13" fmla="*/ 2640 h 60"/>
                <a:gd name="T14" fmla="*/ 18 w 60"/>
                <a:gd name="T15" fmla="*/ 2633 h 60"/>
                <a:gd name="T16" fmla="*/ 30 w 60"/>
                <a:gd name="T17" fmla="*/ 2631 h 60"/>
                <a:gd name="T18" fmla="*/ 41 w 60"/>
                <a:gd name="T19" fmla="*/ 2633 h 60"/>
                <a:gd name="T20" fmla="*/ 51 w 60"/>
                <a:gd name="T21" fmla="*/ 2640 h 60"/>
                <a:gd name="T22" fmla="*/ 57 w 60"/>
                <a:gd name="T23" fmla="*/ 2649 h 60"/>
                <a:gd name="T24" fmla="*/ 59 w 60"/>
                <a:gd name="T25" fmla="*/ 2661 h 60"/>
                <a:gd name="T26" fmla="*/ 57 w 60"/>
                <a:gd name="T27" fmla="*/ 2672 h 60"/>
                <a:gd name="T28" fmla="*/ 51 w 60"/>
                <a:gd name="T29" fmla="*/ 2682 h 60"/>
                <a:gd name="T30" fmla="*/ 41 w 60"/>
                <a:gd name="T31" fmla="*/ 2688 h 60"/>
                <a:gd name="T32" fmla="*/ 30 w 60"/>
                <a:gd name="T33" fmla="*/ 269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18" y="57"/>
                  </a:lnTo>
                  <a:lnTo>
                    <a:pt x="9" y="51"/>
                  </a:lnTo>
                  <a:lnTo>
                    <a:pt x="2" y="41"/>
                  </a:lnTo>
                  <a:lnTo>
                    <a:pt x="0" y="30"/>
                  </a:lnTo>
                  <a:lnTo>
                    <a:pt x="2" y="18"/>
                  </a:lnTo>
                  <a:lnTo>
                    <a:pt x="9" y="9"/>
                  </a:lnTo>
                  <a:lnTo>
                    <a:pt x="18" y="2"/>
                  </a:lnTo>
                  <a:lnTo>
                    <a:pt x="30" y="0"/>
                  </a:lnTo>
                  <a:lnTo>
                    <a:pt x="41" y="2"/>
                  </a:lnTo>
                  <a:lnTo>
                    <a:pt x="51" y="9"/>
                  </a:lnTo>
                  <a:lnTo>
                    <a:pt x="57" y="18"/>
                  </a:lnTo>
                  <a:lnTo>
                    <a:pt x="59" y="30"/>
                  </a:lnTo>
                  <a:lnTo>
                    <a:pt x="57" y="41"/>
                  </a:lnTo>
                  <a:lnTo>
                    <a:pt x="51" y="51"/>
                  </a:lnTo>
                  <a:lnTo>
                    <a:pt x="41" y="57"/>
                  </a:lnTo>
                  <a:lnTo>
                    <a:pt x="30" y="60"/>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Freeform 6569"/>
            <p:cNvSpPr>
              <a:spLocks/>
            </p:cNvSpPr>
            <p:nvPr/>
          </p:nvSpPr>
          <p:spPr bwMode="auto">
            <a:xfrm>
              <a:off x="4568" y="2631"/>
              <a:ext cx="60" cy="60"/>
            </a:xfrm>
            <a:custGeom>
              <a:avLst/>
              <a:gdLst>
                <a:gd name="T0" fmla="*/ 59 w 60"/>
                <a:gd name="T1" fmla="*/ 2661 h 60"/>
                <a:gd name="T2" fmla="*/ 57 w 60"/>
                <a:gd name="T3" fmla="*/ 2649 h 60"/>
                <a:gd name="T4" fmla="*/ 51 w 60"/>
                <a:gd name="T5" fmla="*/ 2640 h 60"/>
                <a:gd name="T6" fmla="*/ 41 w 60"/>
                <a:gd name="T7" fmla="*/ 2633 h 60"/>
                <a:gd name="T8" fmla="*/ 30 w 60"/>
                <a:gd name="T9" fmla="*/ 2631 h 60"/>
                <a:gd name="T10" fmla="*/ 18 w 60"/>
                <a:gd name="T11" fmla="*/ 2633 h 60"/>
                <a:gd name="T12" fmla="*/ 9 w 60"/>
                <a:gd name="T13" fmla="*/ 2640 h 60"/>
                <a:gd name="T14" fmla="*/ 2 w 60"/>
                <a:gd name="T15" fmla="*/ 2649 h 60"/>
                <a:gd name="T16" fmla="*/ 0 w 60"/>
                <a:gd name="T17" fmla="*/ 2661 h 60"/>
                <a:gd name="T18" fmla="*/ 2 w 60"/>
                <a:gd name="T19" fmla="*/ 2672 h 60"/>
                <a:gd name="T20" fmla="*/ 9 w 60"/>
                <a:gd name="T21" fmla="*/ 2682 h 60"/>
                <a:gd name="T22" fmla="*/ 18 w 60"/>
                <a:gd name="T23" fmla="*/ 2688 h 60"/>
                <a:gd name="T24" fmla="*/ 30 w 60"/>
                <a:gd name="T25" fmla="*/ 2691 h 60"/>
                <a:gd name="T26" fmla="*/ 41 w 60"/>
                <a:gd name="T27" fmla="*/ 2688 h 60"/>
                <a:gd name="T28" fmla="*/ 51 w 60"/>
                <a:gd name="T29" fmla="*/ 2682 h 60"/>
                <a:gd name="T30" fmla="*/ 57 w 60"/>
                <a:gd name="T31" fmla="*/ 2672 h 60"/>
                <a:gd name="T32" fmla="*/ 59 w 60"/>
                <a:gd name="T33" fmla="*/ 266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59" y="30"/>
                  </a:moveTo>
                  <a:lnTo>
                    <a:pt x="57" y="18"/>
                  </a:lnTo>
                  <a:lnTo>
                    <a:pt x="51" y="9"/>
                  </a:lnTo>
                  <a:lnTo>
                    <a:pt x="41" y="2"/>
                  </a:lnTo>
                  <a:lnTo>
                    <a:pt x="30" y="0"/>
                  </a:lnTo>
                  <a:lnTo>
                    <a:pt x="18" y="2"/>
                  </a:lnTo>
                  <a:lnTo>
                    <a:pt x="9" y="9"/>
                  </a:lnTo>
                  <a:lnTo>
                    <a:pt x="2" y="18"/>
                  </a:lnTo>
                  <a:lnTo>
                    <a:pt x="0" y="30"/>
                  </a:lnTo>
                  <a:lnTo>
                    <a:pt x="2" y="41"/>
                  </a:lnTo>
                  <a:lnTo>
                    <a:pt x="9" y="51"/>
                  </a:lnTo>
                  <a:lnTo>
                    <a:pt x="18" y="57"/>
                  </a:lnTo>
                  <a:lnTo>
                    <a:pt x="30" y="60"/>
                  </a:lnTo>
                  <a:lnTo>
                    <a:pt x="41" y="57"/>
                  </a:lnTo>
                  <a:lnTo>
                    <a:pt x="51" y="51"/>
                  </a:lnTo>
                  <a:lnTo>
                    <a:pt x="57" y="41"/>
                  </a:lnTo>
                  <a:lnTo>
                    <a:pt x="59" y="30"/>
                  </a:lnTo>
                  <a:close/>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6570"/>
            <p:cNvSpPr>
              <a:spLocks/>
            </p:cNvSpPr>
            <p:nvPr/>
          </p:nvSpPr>
          <p:spPr bwMode="auto">
            <a:xfrm>
              <a:off x="5427" y="2334"/>
              <a:ext cx="419" cy="323"/>
            </a:xfrm>
            <a:custGeom>
              <a:avLst/>
              <a:gdLst>
                <a:gd name="T0" fmla="*/ 215 w 419"/>
                <a:gd name="T1" fmla="*/ 2658 h 323"/>
                <a:gd name="T2" fmla="*/ 0 w 419"/>
                <a:gd name="T3" fmla="*/ 2658 h 323"/>
                <a:gd name="T4" fmla="*/ 0 w 419"/>
                <a:gd name="T5" fmla="*/ 2626 h 323"/>
                <a:gd name="T6" fmla="*/ 215 w 419"/>
                <a:gd name="T7" fmla="*/ 2626 h 323"/>
                <a:gd name="T8" fmla="*/ 228 w 419"/>
                <a:gd name="T9" fmla="*/ 2624 h 323"/>
                <a:gd name="T10" fmla="*/ 238 w 419"/>
                <a:gd name="T11" fmla="*/ 2616 h 323"/>
                <a:gd name="T12" fmla="*/ 246 w 419"/>
                <a:gd name="T13" fmla="*/ 2606 h 323"/>
                <a:gd name="T14" fmla="*/ 248 w 419"/>
                <a:gd name="T15" fmla="*/ 2593 h 323"/>
                <a:gd name="T16" fmla="*/ 248 w 419"/>
                <a:gd name="T17" fmla="*/ 2400 h 323"/>
                <a:gd name="T18" fmla="*/ 253 w 419"/>
                <a:gd name="T19" fmla="*/ 2374 h 323"/>
                <a:gd name="T20" fmla="*/ 267 w 419"/>
                <a:gd name="T21" fmla="*/ 2354 h 323"/>
                <a:gd name="T22" fmla="*/ 288 w 419"/>
                <a:gd name="T23" fmla="*/ 2340 h 323"/>
                <a:gd name="T24" fmla="*/ 313 w 419"/>
                <a:gd name="T25" fmla="*/ 2335 h 323"/>
                <a:gd name="T26" fmla="*/ 419 w 419"/>
                <a:gd name="T27" fmla="*/ 2335 h 323"/>
                <a:gd name="T28" fmla="*/ 419 w 419"/>
                <a:gd name="T29" fmla="*/ 2367 h 323"/>
                <a:gd name="T30" fmla="*/ 313 w 419"/>
                <a:gd name="T31" fmla="*/ 2367 h 323"/>
                <a:gd name="T32" fmla="*/ 300 w 419"/>
                <a:gd name="T33" fmla="*/ 2369 h 323"/>
                <a:gd name="T34" fmla="*/ 289 w 419"/>
                <a:gd name="T35" fmla="*/ 2376 h 323"/>
                <a:gd name="T36" fmla="*/ 282 w 419"/>
                <a:gd name="T37" fmla="*/ 2387 h 323"/>
                <a:gd name="T38" fmla="*/ 280 w 419"/>
                <a:gd name="T39" fmla="*/ 2400 h 323"/>
                <a:gd name="T40" fmla="*/ 280 w 419"/>
                <a:gd name="T41" fmla="*/ 2593 h 323"/>
                <a:gd name="T42" fmla="*/ 275 w 419"/>
                <a:gd name="T43" fmla="*/ 2618 h 323"/>
                <a:gd name="T44" fmla="*/ 261 w 419"/>
                <a:gd name="T45" fmla="*/ 2639 h 323"/>
                <a:gd name="T46" fmla="*/ 240 w 419"/>
                <a:gd name="T47" fmla="*/ 2653 h 323"/>
                <a:gd name="T48" fmla="*/ 215 w 419"/>
                <a:gd name="T49" fmla="*/ 2658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9" h="323">
                  <a:moveTo>
                    <a:pt x="215" y="323"/>
                  </a:moveTo>
                  <a:lnTo>
                    <a:pt x="0" y="323"/>
                  </a:lnTo>
                  <a:lnTo>
                    <a:pt x="0" y="291"/>
                  </a:lnTo>
                  <a:lnTo>
                    <a:pt x="215" y="291"/>
                  </a:lnTo>
                  <a:lnTo>
                    <a:pt x="228" y="289"/>
                  </a:lnTo>
                  <a:lnTo>
                    <a:pt x="238" y="281"/>
                  </a:lnTo>
                  <a:lnTo>
                    <a:pt x="246" y="271"/>
                  </a:lnTo>
                  <a:lnTo>
                    <a:pt x="248" y="258"/>
                  </a:lnTo>
                  <a:lnTo>
                    <a:pt x="248" y="65"/>
                  </a:lnTo>
                  <a:lnTo>
                    <a:pt x="253" y="39"/>
                  </a:lnTo>
                  <a:lnTo>
                    <a:pt x="267" y="19"/>
                  </a:lnTo>
                  <a:lnTo>
                    <a:pt x="288" y="5"/>
                  </a:lnTo>
                  <a:lnTo>
                    <a:pt x="313" y="0"/>
                  </a:lnTo>
                  <a:lnTo>
                    <a:pt x="419" y="0"/>
                  </a:lnTo>
                  <a:lnTo>
                    <a:pt x="419" y="32"/>
                  </a:lnTo>
                  <a:lnTo>
                    <a:pt x="313" y="32"/>
                  </a:lnTo>
                  <a:lnTo>
                    <a:pt x="300" y="34"/>
                  </a:lnTo>
                  <a:lnTo>
                    <a:pt x="289" y="41"/>
                  </a:lnTo>
                  <a:lnTo>
                    <a:pt x="282" y="52"/>
                  </a:lnTo>
                  <a:lnTo>
                    <a:pt x="280" y="65"/>
                  </a:lnTo>
                  <a:lnTo>
                    <a:pt x="280" y="258"/>
                  </a:lnTo>
                  <a:lnTo>
                    <a:pt x="275" y="283"/>
                  </a:lnTo>
                  <a:lnTo>
                    <a:pt x="261" y="304"/>
                  </a:lnTo>
                  <a:lnTo>
                    <a:pt x="240" y="318"/>
                  </a:lnTo>
                  <a:lnTo>
                    <a:pt x="215" y="323"/>
                  </a:lnTo>
                  <a:close/>
                </a:path>
              </a:pathLst>
            </a:custGeom>
            <a:solidFill>
              <a:srgbClr val="9665A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6571"/>
            <p:cNvSpPr>
              <a:spLocks/>
            </p:cNvSpPr>
            <p:nvPr/>
          </p:nvSpPr>
          <p:spPr bwMode="auto">
            <a:xfrm>
              <a:off x="5427" y="2334"/>
              <a:ext cx="419" cy="323"/>
            </a:xfrm>
            <a:custGeom>
              <a:avLst/>
              <a:gdLst>
                <a:gd name="T0" fmla="*/ 419 w 419"/>
                <a:gd name="T1" fmla="*/ 2335 h 323"/>
                <a:gd name="T2" fmla="*/ 313 w 419"/>
                <a:gd name="T3" fmla="*/ 2335 h 323"/>
                <a:gd name="T4" fmla="*/ 288 w 419"/>
                <a:gd name="T5" fmla="*/ 2340 h 323"/>
                <a:gd name="T6" fmla="*/ 267 w 419"/>
                <a:gd name="T7" fmla="*/ 2354 h 323"/>
                <a:gd name="T8" fmla="*/ 253 w 419"/>
                <a:gd name="T9" fmla="*/ 2374 h 323"/>
                <a:gd name="T10" fmla="*/ 248 w 419"/>
                <a:gd name="T11" fmla="*/ 2400 h 323"/>
                <a:gd name="T12" fmla="*/ 248 w 419"/>
                <a:gd name="T13" fmla="*/ 2593 h 323"/>
                <a:gd name="T14" fmla="*/ 246 w 419"/>
                <a:gd name="T15" fmla="*/ 2606 h 323"/>
                <a:gd name="T16" fmla="*/ 238 w 419"/>
                <a:gd name="T17" fmla="*/ 2616 h 323"/>
                <a:gd name="T18" fmla="*/ 228 w 419"/>
                <a:gd name="T19" fmla="*/ 2624 h 323"/>
                <a:gd name="T20" fmla="*/ 215 w 419"/>
                <a:gd name="T21" fmla="*/ 2626 h 323"/>
                <a:gd name="T22" fmla="*/ 0 w 419"/>
                <a:gd name="T23" fmla="*/ 2626 h 323"/>
                <a:gd name="T24" fmla="*/ 0 w 419"/>
                <a:gd name="T25" fmla="*/ 2658 h 323"/>
                <a:gd name="T26" fmla="*/ 215 w 419"/>
                <a:gd name="T27" fmla="*/ 2658 h 323"/>
                <a:gd name="T28" fmla="*/ 240 w 419"/>
                <a:gd name="T29" fmla="*/ 2653 h 323"/>
                <a:gd name="T30" fmla="*/ 261 w 419"/>
                <a:gd name="T31" fmla="*/ 2639 h 323"/>
                <a:gd name="T32" fmla="*/ 275 w 419"/>
                <a:gd name="T33" fmla="*/ 2618 h 323"/>
                <a:gd name="T34" fmla="*/ 280 w 419"/>
                <a:gd name="T35" fmla="*/ 2593 h 323"/>
                <a:gd name="T36" fmla="*/ 280 w 419"/>
                <a:gd name="T37" fmla="*/ 2400 h 323"/>
                <a:gd name="T38" fmla="*/ 282 w 419"/>
                <a:gd name="T39" fmla="*/ 2387 h 323"/>
                <a:gd name="T40" fmla="*/ 289 w 419"/>
                <a:gd name="T41" fmla="*/ 2376 h 323"/>
                <a:gd name="T42" fmla="*/ 300 w 419"/>
                <a:gd name="T43" fmla="*/ 2369 h 323"/>
                <a:gd name="T44" fmla="*/ 313 w 419"/>
                <a:gd name="T45" fmla="*/ 2367 h 323"/>
                <a:gd name="T46" fmla="*/ 419 w 419"/>
                <a:gd name="T47" fmla="*/ 2367 h 3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9" h="323">
                  <a:moveTo>
                    <a:pt x="419" y="0"/>
                  </a:moveTo>
                  <a:lnTo>
                    <a:pt x="313" y="0"/>
                  </a:lnTo>
                  <a:lnTo>
                    <a:pt x="288" y="5"/>
                  </a:lnTo>
                  <a:lnTo>
                    <a:pt x="267" y="19"/>
                  </a:lnTo>
                  <a:lnTo>
                    <a:pt x="253" y="39"/>
                  </a:lnTo>
                  <a:lnTo>
                    <a:pt x="248" y="65"/>
                  </a:lnTo>
                  <a:lnTo>
                    <a:pt x="248" y="258"/>
                  </a:lnTo>
                  <a:lnTo>
                    <a:pt x="246" y="271"/>
                  </a:lnTo>
                  <a:lnTo>
                    <a:pt x="238" y="281"/>
                  </a:lnTo>
                  <a:lnTo>
                    <a:pt x="228" y="289"/>
                  </a:lnTo>
                  <a:lnTo>
                    <a:pt x="215" y="291"/>
                  </a:lnTo>
                  <a:lnTo>
                    <a:pt x="0" y="291"/>
                  </a:lnTo>
                  <a:lnTo>
                    <a:pt x="0" y="323"/>
                  </a:lnTo>
                  <a:lnTo>
                    <a:pt x="215" y="323"/>
                  </a:lnTo>
                  <a:lnTo>
                    <a:pt x="240" y="318"/>
                  </a:lnTo>
                  <a:lnTo>
                    <a:pt x="261" y="304"/>
                  </a:lnTo>
                  <a:lnTo>
                    <a:pt x="275" y="283"/>
                  </a:lnTo>
                  <a:lnTo>
                    <a:pt x="280" y="258"/>
                  </a:lnTo>
                  <a:lnTo>
                    <a:pt x="280" y="65"/>
                  </a:lnTo>
                  <a:lnTo>
                    <a:pt x="282" y="52"/>
                  </a:lnTo>
                  <a:lnTo>
                    <a:pt x="289" y="41"/>
                  </a:lnTo>
                  <a:lnTo>
                    <a:pt x="300" y="34"/>
                  </a:lnTo>
                  <a:lnTo>
                    <a:pt x="313" y="32"/>
                  </a:lnTo>
                  <a:lnTo>
                    <a:pt x="419" y="32"/>
                  </a:lnTo>
                </a:path>
              </a:pathLst>
            </a:custGeom>
            <a:noFill/>
            <a:ln w="43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6572"/>
            <p:cNvSpPr>
              <a:spLocks/>
            </p:cNvSpPr>
            <p:nvPr/>
          </p:nvSpPr>
          <p:spPr bwMode="auto">
            <a:xfrm>
              <a:off x="5840" y="2269"/>
              <a:ext cx="235" cy="162"/>
            </a:xfrm>
            <a:custGeom>
              <a:avLst/>
              <a:gdLst>
                <a:gd name="T0" fmla="*/ 234 w 235"/>
                <a:gd name="T1" fmla="*/ 2431 h 162"/>
                <a:gd name="T2" fmla="*/ 97 w 235"/>
                <a:gd name="T3" fmla="*/ 2431 h 162"/>
                <a:gd name="T4" fmla="*/ 79 w 235"/>
                <a:gd name="T5" fmla="*/ 2417 h 162"/>
                <a:gd name="T6" fmla="*/ 75 w 235"/>
                <a:gd name="T7" fmla="*/ 2398 h 162"/>
                <a:gd name="T8" fmla="*/ 49 w 235"/>
                <a:gd name="T9" fmla="*/ 2372 h 162"/>
                <a:gd name="T10" fmla="*/ 0 w 235"/>
                <a:gd name="T11" fmla="*/ 2372 h 162"/>
                <a:gd name="T12" fmla="*/ 0 w 235"/>
                <a:gd name="T13" fmla="*/ 2329 h 162"/>
                <a:gd name="T14" fmla="*/ 40 w 235"/>
                <a:gd name="T15" fmla="*/ 2329 h 162"/>
                <a:gd name="T16" fmla="*/ 62 w 235"/>
                <a:gd name="T17" fmla="*/ 2319 h 162"/>
                <a:gd name="T18" fmla="*/ 75 w 235"/>
                <a:gd name="T19" fmla="*/ 2283 h 162"/>
                <a:gd name="T20" fmla="*/ 101 w 235"/>
                <a:gd name="T21" fmla="*/ 2270 h 162"/>
                <a:gd name="T22" fmla="*/ 234 w 235"/>
                <a:gd name="T23" fmla="*/ 2270 h 162"/>
                <a:gd name="T24" fmla="*/ 234 w 235"/>
                <a:gd name="T25" fmla="*/ 2431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 h="162">
                  <a:moveTo>
                    <a:pt x="234" y="161"/>
                  </a:moveTo>
                  <a:lnTo>
                    <a:pt x="97" y="161"/>
                  </a:lnTo>
                  <a:lnTo>
                    <a:pt x="79" y="147"/>
                  </a:lnTo>
                  <a:lnTo>
                    <a:pt x="75" y="128"/>
                  </a:lnTo>
                  <a:lnTo>
                    <a:pt x="49" y="102"/>
                  </a:lnTo>
                  <a:lnTo>
                    <a:pt x="0" y="102"/>
                  </a:lnTo>
                  <a:lnTo>
                    <a:pt x="0" y="59"/>
                  </a:lnTo>
                  <a:lnTo>
                    <a:pt x="40" y="59"/>
                  </a:lnTo>
                  <a:lnTo>
                    <a:pt x="62" y="49"/>
                  </a:lnTo>
                  <a:lnTo>
                    <a:pt x="75" y="13"/>
                  </a:lnTo>
                  <a:lnTo>
                    <a:pt x="101" y="0"/>
                  </a:lnTo>
                  <a:lnTo>
                    <a:pt x="234" y="0"/>
                  </a:lnTo>
                  <a:lnTo>
                    <a:pt x="234" y="161"/>
                  </a:lnTo>
                  <a:close/>
                </a:path>
              </a:pathLst>
            </a:custGeom>
            <a:solidFill>
              <a:srgbClr val="9665A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6573"/>
            <p:cNvSpPr>
              <a:spLocks/>
            </p:cNvSpPr>
            <p:nvPr/>
          </p:nvSpPr>
          <p:spPr bwMode="auto">
            <a:xfrm>
              <a:off x="5840" y="2269"/>
              <a:ext cx="235" cy="162"/>
            </a:xfrm>
            <a:custGeom>
              <a:avLst/>
              <a:gdLst>
                <a:gd name="T0" fmla="*/ 0 w 235"/>
                <a:gd name="T1" fmla="*/ 2329 h 162"/>
                <a:gd name="T2" fmla="*/ 0 w 235"/>
                <a:gd name="T3" fmla="*/ 2372 h 162"/>
                <a:gd name="T4" fmla="*/ 49 w 235"/>
                <a:gd name="T5" fmla="*/ 2372 h 162"/>
                <a:gd name="T6" fmla="*/ 75 w 235"/>
                <a:gd name="T7" fmla="*/ 2398 h 162"/>
                <a:gd name="T8" fmla="*/ 79 w 235"/>
                <a:gd name="T9" fmla="*/ 2417 h 162"/>
                <a:gd name="T10" fmla="*/ 97 w 235"/>
                <a:gd name="T11" fmla="*/ 2431 h 162"/>
                <a:gd name="T12" fmla="*/ 234 w 235"/>
                <a:gd name="T13" fmla="*/ 2431 h 162"/>
                <a:gd name="T14" fmla="*/ 234 w 235"/>
                <a:gd name="T15" fmla="*/ 2270 h 162"/>
                <a:gd name="T16" fmla="*/ 101 w 235"/>
                <a:gd name="T17" fmla="*/ 2270 h 162"/>
                <a:gd name="T18" fmla="*/ 75 w 235"/>
                <a:gd name="T19" fmla="*/ 2283 h 162"/>
                <a:gd name="T20" fmla="*/ 62 w 235"/>
                <a:gd name="T21" fmla="*/ 2319 h 162"/>
                <a:gd name="T22" fmla="*/ 40 w 235"/>
                <a:gd name="T23" fmla="*/ 2329 h 162"/>
                <a:gd name="T24" fmla="*/ 0 w 235"/>
                <a:gd name="T25" fmla="*/ 2329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 h="162">
                  <a:moveTo>
                    <a:pt x="0" y="59"/>
                  </a:moveTo>
                  <a:lnTo>
                    <a:pt x="0" y="102"/>
                  </a:lnTo>
                  <a:lnTo>
                    <a:pt x="49" y="102"/>
                  </a:lnTo>
                  <a:lnTo>
                    <a:pt x="75" y="128"/>
                  </a:lnTo>
                  <a:lnTo>
                    <a:pt x="79" y="147"/>
                  </a:lnTo>
                  <a:lnTo>
                    <a:pt x="97" y="161"/>
                  </a:lnTo>
                  <a:lnTo>
                    <a:pt x="234" y="161"/>
                  </a:lnTo>
                  <a:lnTo>
                    <a:pt x="234" y="0"/>
                  </a:lnTo>
                  <a:lnTo>
                    <a:pt x="101" y="0"/>
                  </a:lnTo>
                  <a:lnTo>
                    <a:pt x="75" y="13"/>
                  </a:lnTo>
                  <a:lnTo>
                    <a:pt x="62" y="49"/>
                  </a:lnTo>
                  <a:lnTo>
                    <a:pt x="40" y="59"/>
                  </a:lnTo>
                  <a:lnTo>
                    <a:pt x="0" y="59"/>
                  </a:lnTo>
                  <a:close/>
                </a:path>
              </a:pathLst>
            </a:custGeom>
            <a:noFill/>
            <a:ln w="43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Line 6574"/>
            <p:cNvSpPr>
              <a:spLocks noChangeShapeType="1"/>
            </p:cNvSpPr>
            <p:nvPr/>
          </p:nvSpPr>
          <p:spPr bwMode="auto">
            <a:xfrm>
              <a:off x="6140" y="2274"/>
              <a:ext cx="0" cy="150"/>
            </a:xfrm>
            <a:prstGeom prst="line">
              <a:avLst/>
            </a:prstGeom>
            <a:noFill/>
            <a:ln w="80647">
              <a:solidFill>
                <a:srgbClr val="8298CD"/>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Rectangle 6575"/>
            <p:cNvSpPr>
              <a:spLocks noChangeArrowheads="1"/>
            </p:cNvSpPr>
            <p:nvPr/>
          </p:nvSpPr>
          <p:spPr bwMode="auto">
            <a:xfrm>
              <a:off x="6076" y="2274"/>
              <a:ext cx="127" cy="150"/>
            </a:xfrm>
            <a:prstGeom prst="rect">
              <a:avLst/>
            </a:prstGeom>
            <a:noFill/>
            <a:ln w="1793">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8" name="Picture 6576"/>
            <p:cNvPicPr>
              <a:picLocks noChangeAspect="1" noChangeArrowheads="1"/>
            </p:cNvPicPr>
            <p:nvPr/>
          </p:nvPicPr>
          <p:blipFill>
            <a:blip r:embed="rId12" cstate="print"/>
            <a:srcRect/>
            <a:stretch>
              <a:fillRect/>
            </a:stretch>
          </p:blipFill>
          <p:spPr bwMode="auto">
            <a:xfrm>
              <a:off x="6509" y="1747"/>
              <a:ext cx="643" cy="864"/>
            </a:xfrm>
            <a:prstGeom prst="rect">
              <a:avLst/>
            </a:prstGeom>
            <a:noFill/>
          </p:spPr>
        </p:pic>
        <p:sp>
          <p:nvSpPr>
            <p:cNvPr id="39" name="Freeform 6577"/>
            <p:cNvSpPr>
              <a:spLocks/>
            </p:cNvSpPr>
            <p:nvPr/>
          </p:nvSpPr>
          <p:spPr bwMode="auto">
            <a:xfrm>
              <a:off x="6639" y="1747"/>
              <a:ext cx="512" cy="639"/>
            </a:xfrm>
            <a:custGeom>
              <a:avLst/>
              <a:gdLst>
                <a:gd name="T0" fmla="*/ 0 w 512"/>
                <a:gd name="T1" fmla="*/ 2386 h 639"/>
                <a:gd name="T2" fmla="*/ 50 w 512"/>
                <a:gd name="T3" fmla="*/ 2386 h 639"/>
                <a:gd name="T4" fmla="*/ 109 w 512"/>
                <a:gd name="T5" fmla="*/ 2374 h 639"/>
                <a:gd name="T6" fmla="*/ 157 w 512"/>
                <a:gd name="T7" fmla="*/ 2342 h 639"/>
                <a:gd name="T8" fmla="*/ 189 w 512"/>
                <a:gd name="T9" fmla="*/ 2293 h 639"/>
                <a:gd name="T10" fmla="*/ 201 w 512"/>
                <a:gd name="T11" fmla="*/ 2235 h 639"/>
                <a:gd name="T12" fmla="*/ 201 w 512"/>
                <a:gd name="T13" fmla="*/ 1899 h 639"/>
                <a:gd name="T14" fmla="*/ 209 w 512"/>
                <a:gd name="T15" fmla="*/ 1859 h 639"/>
                <a:gd name="T16" fmla="*/ 231 w 512"/>
                <a:gd name="T17" fmla="*/ 1827 h 639"/>
                <a:gd name="T18" fmla="*/ 263 w 512"/>
                <a:gd name="T19" fmla="*/ 1805 h 639"/>
                <a:gd name="T20" fmla="*/ 303 w 512"/>
                <a:gd name="T21" fmla="*/ 1797 h 639"/>
                <a:gd name="T22" fmla="*/ 512 w 512"/>
                <a:gd name="T23" fmla="*/ 1797 h 639"/>
                <a:gd name="T24" fmla="*/ 512 w 512"/>
                <a:gd name="T25" fmla="*/ 1748 h 639"/>
                <a:gd name="T26" fmla="*/ 303 w 512"/>
                <a:gd name="T27" fmla="*/ 1748 h 639"/>
                <a:gd name="T28" fmla="*/ 244 w 512"/>
                <a:gd name="T29" fmla="*/ 1760 h 639"/>
                <a:gd name="T30" fmla="*/ 196 w 512"/>
                <a:gd name="T31" fmla="*/ 1792 h 639"/>
                <a:gd name="T32" fmla="*/ 164 w 512"/>
                <a:gd name="T33" fmla="*/ 1840 h 639"/>
                <a:gd name="T34" fmla="*/ 152 w 512"/>
                <a:gd name="T35" fmla="*/ 1899 h 639"/>
                <a:gd name="T36" fmla="*/ 152 w 512"/>
                <a:gd name="T37" fmla="*/ 2235 h 639"/>
                <a:gd name="T38" fmla="*/ 144 w 512"/>
                <a:gd name="T39" fmla="*/ 2274 h 639"/>
                <a:gd name="T40" fmla="*/ 122 w 512"/>
                <a:gd name="T41" fmla="*/ 2307 h 639"/>
                <a:gd name="T42" fmla="*/ 90 w 512"/>
                <a:gd name="T43" fmla="*/ 2329 h 639"/>
                <a:gd name="T44" fmla="*/ 50 w 512"/>
                <a:gd name="T45" fmla="*/ 2337 h 639"/>
                <a:gd name="T46" fmla="*/ 0 w 512"/>
                <a:gd name="T47" fmla="*/ 2337 h 6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2" h="639">
                  <a:moveTo>
                    <a:pt x="0" y="638"/>
                  </a:moveTo>
                  <a:lnTo>
                    <a:pt x="50" y="638"/>
                  </a:lnTo>
                  <a:lnTo>
                    <a:pt x="109" y="626"/>
                  </a:lnTo>
                  <a:lnTo>
                    <a:pt x="157" y="594"/>
                  </a:lnTo>
                  <a:lnTo>
                    <a:pt x="189" y="545"/>
                  </a:lnTo>
                  <a:lnTo>
                    <a:pt x="201" y="487"/>
                  </a:lnTo>
                  <a:lnTo>
                    <a:pt x="201" y="151"/>
                  </a:lnTo>
                  <a:lnTo>
                    <a:pt x="209" y="111"/>
                  </a:lnTo>
                  <a:lnTo>
                    <a:pt x="231" y="79"/>
                  </a:lnTo>
                  <a:lnTo>
                    <a:pt x="263" y="57"/>
                  </a:lnTo>
                  <a:lnTo>
                    <a:pt x="303" y="49"/>
                  </a:lnTo>
                  <a:lnTo>
                    <a:pt x="512" y="49"/>
                  </a:lnTo>
                  <a:lnTo>
                    <a:pt x="512" y="0"/>
                  </a:lnTo>
                  <a:lnTo>
                    <a:pt x="303" y="0"/>
                  </a:lnTo>
                  <a:lnTo>
                    <a:pt x="244" y="12"/>
                  </a:lnTo>
                  <a:lnTo>
                    <a:pt x="196" y="44"/>
                  </a:lnTo>
                  <a:lnTo>
                    <a:pt x="164" y="92"/>
                  </a:lnTo>
                  <a:lnTo>
                    <a:pt x="152" y="151"/>
                  </a:lnTo>
                  <a:lnTo>
                    <a:pt x="152" y="487"/>
                  </a:lnTo>
                  <a:lnTo>
                    <a:pt x="144" y="526"/>
                  </a:lnTo>
                  <a:lnTo>
                    <a:pt x="122" y="559"/>
                  </a:lnTo>
                  <a:lnTo>
                    <a:pt x="90" y="581"/>
                  </a:lnTo>
                  <a:lnTo>
                    <a:pt x="50" y="589"/>
                  </a:lnTo>
                  <a:lnTo>
                    <a:pt x="0" y="589"/>
                  </a:lnTo>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0" name="Picture 6578"/>
            <p:cNvPicPr>
              <a:picLocks noChangeAspect="1" noChangeArrowheads="1"/>
            </p:cNvPicPr>
            <p:nvPr/>
          </p:nvPicPr>
          <p:blipFill>
            <a:blip r:embed="rId13" cstate="print"/>
            <a:srcRect/>
            <a:stretch>
              <a:fillRect/>
            </a:stretch>
          </p:blipFill>
          <p:spPr bwMode="auto">
            <a:xfrm>
              <a:off x="6657" y="1816"/>
              <a:ext cx="98" cy="155"/>
            </a:xfrm>
            <a:prstGeom prst="rect">
              <a:avLst/>
            </a:prstGeom>
            <a:noFill/>
          </p:spPr>
        </p:pic>
        <p:pic>
          <p:nvPicPr>
            <p:cNvPr id="41" name="Picture 6579"/>
            <p:cNvPicPr>
              <a:picLocks noChangeAspect="1" noChangeArrowheads="1"/>
            </p:cNvPicPr>
            <p:nvPr/>
          </p:nvPicPr>
          <p:blipFill>
            <a:blip r:embed="rId14" cstate="print"/>
            <a:srcRect/>
            <a:stretch>
              <a:fillRect/>
            </a:stretch>
          </p:blipFill>
          <p:spPr bwMode="auto">
            <a:xfrm>
              <a:off x="6652" y="1812"/>
              <a:ext cx="106" cy="163"/>
            </a:xfrm>
            <a:prstGeom prst="rect">
              <a:avLst/>
            </a:prstGeom>
            <a:noFill/>
          </p:spPr>
        </p:pic>
        <p:sp>
          <p:nvSpPr>
            <p:cNvPr id="42" name="AutoShape 6580"/>
            <p:cNvSpPr>
              <a:spLocks/>
            </p:cNvSpPr>
            <p:nvPr/>
          </p:nvSpPr>
          <p:spPr bwMode="auto">
            <a:xfrm>
              <a:off x="6486" y="2625"/>
              <a:ext cx="71" cy="25"/>
            </a:xfrm>
            <a:custGeom>
              <a:avLst/>
              <a:gdLst>
                <a:gd name="T0" fmla="*/ 66 w 71"/>
                <a:gd name="T1" fmla="*/ 2650 h 25"/>
                <a:gd name="T2" fmla="*/ 5 w 71"/>
                <a:gd name="T3" fmla="*/ 2650 h 25"/>
                <a:gd name="T4" fmla="*/ 0 w 71"/>
                <a:gd name="T5" fmla="*/ 2625 h 25"/>
                <a:gd name="T6" fmla="*/ 7 w 71"/>
                <a:gd name="T7" fmla="*/ 2625 h 25"/>
                <a:gd name="T8" fmla="*/ 11 w 71"/>
                <a:gd name="T9" fmla="*/ 2643 h 25"/>
                <a:gd name="T10" fmla="*/ 67 w 71"/>
                <a:gd name="T11" fmla="*/ 2643 h 25"/>
                <a:gd name="T12" fmla="*/ 66 w 71"/>
                <a:gd name="T13" fmla="*/ 2650 h 25"/>
                <a:gd name="T14" fmla="*/ 67 w 71"/>
                <a:gd name="T15" fmla="*/ 2643 h 25"/>
                <a:gd name="T16" fmla="*/ 60 w 71"/>
                <a:gd name="T17" fmla="*/ 2643 h 25"/>
                <a:gd name="T18" fmla="*/ 64 w 71"/>
                <a:gd name="T19" fmla="*/ 2625 h 25"/>
                <a:gd name="T20" fmla="*/ 70 w 71"/>
                <a:gd name="T21" fmla="*/ 2625 h 25"/>
                <a:gd name="T22" fmla="*/ 67 w 71"/>
                <a:gd name="T23" fmla="*/ 2643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25">
                  <a:moveTo>
                    <a:pt x="66" y="25"/>
                  </a:moveTo>
                  <a:lnTo>
                    <a:pt x="5" y="25"/>
                  </a:lnTo>
                  <a:lnTo>
                    <a:pt x="0" y="0"/>
                  </a:lnTo>
                  <a:lnTo>
                    <a:pt x="7" y="0"/>
                  </a:lnTo>
                  <a:lnTo>
                    <a:pt x="11" y="18"/>
                  </a:lnTo>
                  <a:lnTo>
                    <a:pt x="67" y="18"/>
                  </a:lnTo>
                  <a:lnTo>
                    <a:pt x="66" y="25"/>
                  </a:lnTo>
                  <a:close/>
                  <a:moveTo>
                    <a:pt x="67" y="18"/>
                  </a:moveTo>
                  <a:lnTo>
                    <a:pt x="60" y="18"/>
                  </a:lnTo>
                  <a:lnTo>
                    <a:pt x="64" y="0"/>
                  </a:lnTo>
                  <a:lnTo>
                    <a:pt x="70" y="0"/>
                  </a:lnTo>
                  <a:lnTo>
                    <a:pt x="67" y="1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6581"/>
            <p:cNvSpPr>
              <a:spLocks/>
            </p:cNvSpPr>
            <p:nvPr/>
          </p:nvSpPr>
          <p:spPr bwMode="auto">
            <a:xfrm>
              <a:off x="6486" y="2625"/>
              <a:ext cx="71" cy="25"/>
            </a:xfrm>
            <a:custGeom>
              <a:avLst/>
              <a:gdLst>
                <a:gd name="T0" fmla="*/ 11 w 71"/>
                <a:gd name="T1" fmla="*/ 2643 h 25"/>
                <a:gd name="T2" fmla="*/ 60 w 71"/>
                <a:gd name="T3" fmla="*/ 2643 h 25"/>
                <a:gd name="T4" fmla="*/ 61 w 71"/>
                <a:gd name="T5" fmla="*/ 2640 h 25"/>
                <a:gd name="T6" fmla="*/ 63 w 71"/>
                <a:gd name="T7" fmla="*/ 2630 h 25"/>
                <a:gd name="T8" fmla="*/ 64 w 71"/>
                <a:gd name="T9" fmla="*/ 2625 h 25"/>
                <a:gd name="T10" fmla="*/ 70 w 71"/>
                <a:gd name="T11" fmla="*/ 2625 h 25"/>
                <a:gd name="T12" fmla="*/ 66 w 71"/>
                <a:gd name="T13" fmla="*/ 2647 h 25"/>
                <a:gd name="T14" fmla="*/ 66 w 71"/>
                <a:gd name="T15" fmla="*/ 2650 h 25"/>
                <a:gd name="T16" fmla="*/ 5 w 71"/>
                <a:gd name="T17" fmla="*/ 2650 h 25"/>
                <a:gd name="T18" fmla="*/ 0 w 71"/>
                <a:gd name="T19" fmla="*/ 2625 h 25"/>
                <a:gd name="T20" fmla="*/ 7 w 71"/>
                <a:gd name="T21" fmla="*/ 2625 h 25"/>
                <a:gd name="T22" fmla="*/ 8 w 71"/>
                <a:gd name="T23" fmla="*/ 2630 h 25"/>
                <a:gd name="T24" fmla="*/ 10 w 71"/>
                <a:gd name="T25" fmla="*/ 2640 h 25"/>
                <a:gd name="T26" fmla="*/ 11 w 71"/>
                <a:gd name="T27" fmla="*/ 264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25">
                  <a:moveTo>
                    <a:pt x="11" y="18"/>
                  </a:moveTo>
                  <a:lnTo>
                    <a:pt x="60" y="18"/>
                  </a:lnTo>
                  <a:lnTo>
                    <a:pt x="61" y="15"/>
                  </a:lnTo>
                  <a:lnTo>
                    <a:pt x="63" y="5"/>
                  </a:lnTo>
                  <a:lnTo>
                    <a:pt x="64" y="0"/>
                  </a:lnTo>
                  <a:lnTo>
                    <a:pt x="70" y="0"/>
                  </a:lnTo>
                  <a:lnTo>
                    <a:pt x="66" y="22"/>
                  </a:lnTo>
                  <a:lnTo>
                    <a:pt x="66" y="25"/>
                  </a:lnTo>
                  <a:lnTo>
                    <a:pt x="5" y="25"/>
                  </a:lnTo>
                  <a:lnTo>
                    <a:pt x="0" y="0"/>
                  </a:lnTo>
                  <a:lnTo>
                    <a:pt x="7" y="0"/>
                  </a:lnTo>
                  <a:lnTo>
                    <a:pt x="8" y="5"/>
                  </a:lnTo>
                  <a:lnTo>
                    <a:pt x="10" y="15"/>
                  </a:lnTo>
                  <a:lnTo>
                    <a:pt x="11" y="18"/>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AutoShape 6582"/>
            <p:cNvSpPr>
              <a:spLocks/>
            </p:cNvSpPr>
            <p:nvPr/>
          </p:nvSpPr>
          <p:spPr bwMode="auto">
            <a:xfrm>
              <a:off x="6486" y="2073"/>
              <a:ext cx="71" cy="26"/>
            </a:xfrm>
            <a:custGeom>
              <a:avLst/>
              <a:gdLst>
                <a:gd name="T0" fmla="*/ 7 w 71"/>
                <a:gd name="T1" fmla="*/ 2099 h 26"/>
                <a:gd name="T2" fmla="*/ 0 w 71"/>
                <a:gd name="T3" fmla="*/ 2099 h 26"/>
                <a:gd name="T4" fmla="*/ 5 w 71"/>
                <a:gd name="T5" fmla="*/ 2074 h 26"/>
                <a:gd name="T6" fmla="*/ 66 w 71"/>
                <a:gd name="T7" fmla="*/ 2074 h 26"/>
                <a:gd name="T8" fmla="*/ 67 w 71"/>
                <a:gd name="T9" fmla="*/ 2080 h 26"/>
                <a:gd name="T10" fmla="*/ 11 w 71"/>
                <a:gd name="T11" fmla="*/ 2080 h 26"/>
                <a:gd name="T12" fmla="*/ 7 w 71"/>
                <a:gd name="T13" fmla="*/ 2099 h 26"/>
                <a:gd name="T14" fmla="*/ 70 w 71"/>
                <a:gd name="T15" fmla="*/ 2099 h 26"/>
                <a:gd name="T16" fmla="*/ 64 w 71"/>
                <a:gd name="T17" fmla="*/ 2099 h 26"/>
                <a:gd name="T18" fmla="*/ 61 w 71"/>
                <a:gd name="T19" fmla="*/ 2084 h 26"/>
                <a:gd name="T20" fmla="*/ 60 w 71"/>
                <a:gd name="T21" fmla="*/ 2080 h 26"/>
                <a:gd name="T22" fmla="*/ 67 w 71"/>
                <a:gd name="T23" fmla="*/ 2080 h 26"/>
                <a:gd name="T24" fmla="*/ 70 w 71"/>
                <a:gd name="T25" fmla="*/ 2099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26">
                  <a:moveTo>
                    <a:pt x="7" y="25"/>
                  </a:moveTo>
                  <a:lnTo>
                    <a:pt x="0" y="25"/>
                  </a:lnTo>
                  <a:lnTo>
                    <a:pt x="5" y="0"/>
                  </a:lnTo>
                  <a:lnTo>
                    <a:pt x="66" y="0"/>
                  </a:lnTo>
                  <a:lnTo>
                    <a:pt x="67" y="6"/>
                  </a:lnTo>
                  <a:lnTo>
                    <a:pt x="11" y="6"/>
                  </a:lnTo>
                  <a:lnTo>
                    <a:pt x="7" y="25"/>
                  </a:lnTo>
                  <a:close/>
                  <a:moveTo>
                    <a:pt x="70" y="25"/>
                  </a:moveTo>
                  <a:lnTo>
                    <a:pt x="64" y="25"/>
                  </a:lnTo>
                  <a:lnTo>
                    <a:pt x="61" y="10"/>
                  </a:lnTo>
                  <a:lnTo>
                    <a:pt x="60" y="6"/>
                  </a:lnTo>
                  <a:lnTo>
                    <a:pt x="67" y="6"/>
                  </a:lnTo>
                  <a:lnTo>
                    <a:pt x="70" y="25"/>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6583"/>
            <p:cNvSpPr>
              <a:spLocks/>
            </p:cNvSpPr>
            <p:nvPr/>
          </p:nvSpPr>
          <p:spPr bwMode="auto">
            <a:xfrm>
              <a:off x="6486" y="2073"/>
              <a:ext cx="71" cy="26"/>
            </a:xfrm>
            <a:custGeom>
              <a:avLst/>
              <a:gdLst>
                <a:gd name="T0" fmla="*/ 60 w 71"/>
                <a:gd name="T1" fmla="*/ 2080 h 26"/>
                <a:gd name="T2" fmla="*/ 11 w 71"/>
                <a:gd name="T3" fmla="*/ 2080 h 26"/>
                <a:gd name="T4" fmla="*/ 10 w 71"/>
                <a:gd name="T5" fmla="*/ 2084 h 26"/>
                <a:gd name="T6" fmla="*/ 8 w 71"/>
                <a:gd name="T7" fmla="*/ 2094 h 26"/>
                <a:gd name="T8" fmla="*/ 7 w 71"/>
                <a:gd name="T9" fmla="*/ 2099 h 26"/>
                <a:gd name="T10" fmla="*/ 0 w 71"/>
                <a:gd name="T11" fmla="*/ 2099 h 26"/>
                <a:gd name="T12" fmla="*/ 5 w 71"/>
                <a:gd name="T13" fmla="*/ 2076 h 26"/>
                <a:gd name="T14" fmla="*/ 5 w 71"/>
                <a:gd name="T15" fmla="*/ 2074 h 26"/>
                <a:gd name="T16" fmla="*/ 66 w 71"/>
                <a:gd name="T17" fmla="*/ 2074 h 26"/>
                <a:gd name="T18" fmla="*/ 70 w 71"/>
                <a:gd name="T19" fmla="*/ 2099 h 26"/>
                <a:gd name="T20" fmla="*/ 64 w 71"/>
                <a:gd name="T21" fmla="*/ 2099 h 26"/>
                <a:gd name="T22" fmla="*/ 63 w 71"/>
                <a:gd name="T23" fmla="*/ 2094 h 26"/>
                <a:gd name="T24" fmla="*/ 61 w 71"/>
                <a:gd name="T25" fmla="*/ 2084 h 26"/>
                <a:gd name="T26" fmla="*/ 60 w 71"/>
                <a:gd name="T27" fmla="*/ 208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26">
                  <a:moveTo>
                    <a:pt x="60" y="6"/>
                  </a:moveTo>
                  <a:lnTo>
                    <a:pt x="11" y="6"/>
                  </a:lnTo>
                  <a:lnTo>
                    <a:pt x="10" y="10"/>
                  </a:lnTo>
                  <a:lnTo>
                    <a:pt x="8" y="20"/>
                  </a:lnTo>
                  <a:lnTo>
                    <a:pt x="7" y="25"/>
                  </a:lnTo>
                  <a:lnTo>
                    <a:pt x="0" y="25"/>
                  </a:lnTo>
                  <a:lnTo>
                    <a:pt x="5" y="2"/>
                  </a:lnTo>
                  <a:lnTo>
                    <a:pt x="5" y="0"/>
                  </a:lnTo>
                  <a:lnTo>
                    <a:pt x="66" y="0"/>
                  </a:lnTo>
                  <a:lnTo>
                    <a:pt x="70" y="25"/>
                  </a:lnTo>
                  <a:lnTo>
                    <a:pt x="64" y="25"/>
                  </a:lnTo>
                  <a:lnTo>
                    <a:pt x="63" y="20"/>
                  </a:lnTo>
                  <a:lnTo>
                    <a:pt x="61" y="10"/>
                  </a:lnTo>
                  <a:lnTo>
                    <a:pt x="60" y="6"/>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6" name="Freeform 6584"/>
            <p:cNvSpPr>
              <a:spLocks/>
            </p:cNvSpPr>
            <p:nvPr/>
          </p:nvSpPr>
          <p:spPr bwMode="auto">
            <a:xfrm>
              <a:off x="6528" y="2387"/>
              <a:ext cx="124" cy="253"/>
            </a:xfrm>
            <a:custGeom>
              <a:avLst/>
              <a:gdLst>
                <a:gd name="T0" fmla="*/ 17 w 124"/>
                <a:gd name="T1" fmla="*/ 2640 h 253"/>
                <a:gd name="T2" fmla="*/ 0 w 124"/>
                <a:gd name="T3" fmla="*/ 2640 h 253"/>
                <a:gd name="T4" fmla="*/ 4 w 124"/>
                <a:gd name="T5" fmla="*/ 2603 h 253"/>
                <a:gd name="T6" fmla="*/ 86 w 124"/>
                <a:gd name="T7" fmla="*/ 2556 h 253"/>
                <a:gd name="T8" fmla="*/ 86 w 124"/>
                <a:gd name="T9" fmla="*/ 2387 h 253"/>
                <a:gd name="T10" fmla="*/ 124 w 124"/>
                <a:gd name="T11" fmla="*/ 2387 h 253"/>
                <a:gd name="T12" fmla="*/ 124 w 124"/>
                <a:gd name="T13" fmla="*/ 2404 h 253"/>
                <a:gd name="T14" fmla="*/ 103 w 124"/>
                <a:gd name="T15" fmla="*/ 2404 h 253"/>
                <a:gd name="T16" fmla="*/ 103 w 124"/>
                <a:gd name="T17" fmla="*/ 2566 h 253"/>
                <a:gd name="T18" fmla="*/ 20 w 124"/>
                <a:gd name="T19" fmla="*/ 2613 h 253"/>
                <a:gd name="T20" fmla="*/ 17 w 124"/>
                <a:gd name="T21" fmla="*/ 2640 h 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53">
                  <a:moveTo>
                    <a:pt x="17" y="253"/>
                  </a:moveTo>
                  <a:lnTo>
                    <a:pt x="0" y="253"/>
                  </a:lnTo>
                  <a:lnTo>
                    <a:pt x="4" y="216"/>
                  </a:lnTo>
                  <a:lnTo>
                    <a:pt x="86" y="169"/>
                  </a:lnTo>
                  <a:lnTo>
                    <a:pt x="86" y="0"/>
                  </a:lnTo>
                  <a:lnTo>
                    <a:pt x="124" y="0"/>
                  </a:lnTo>
                  <a:lnTo>
                    <a:pt x="124" y="17"/>
                  </a:lnTo>
                  <a:lnTo>
                    <a:pt x="103" y="17"/>
                  </a:lnTo>
                  <a:lnTo>
                    <a:pt x="103" y="179"/>
                  </a:lnTo>
                  <a:lnTo>
                    <a:pt x="20" y="226"/>
                  </a:lnTo>
                  <a:lnTo>
                    <a:pt x="17" y="253"/>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Freeform 6585"/>
            <p:cNvSpPr>
              <a:spLocks/>
            </p:cNvSpPr>
            <p:nvPr/>
          </p:nvSpPr>
          <p:spPr bwMode="auto">
            <a:xfrm>
              <a:off x="6528" y="2387"/>
              <a:ext cx="124" cy="253"/>
            </a:xfrm>
            <a:custGeom>
              <a:avLst/>
              <a:gdLst>
                <a:gd name="T0" fmla="*/ 124 w 124"/>
                <a:gd name="T1" fmla="*/ 2404 h 253"/>
                <a:gd name="T2" fmla="*/ 103 w 124"/>
                <a:gd name="T3" fmla="*/ 2404 h 253"/>
                <a:gd name="T4" fmla="*/ 103 w 124"/>
                <a:gd name="T5" fmla="*/ 2566 h 253"/>
                <a:gd name="T6" fmla="*/ 59 w 124"/>
                <a:gd name="T7" fmla="*/ 2591 h 253"/>
                <a:gd name="T8" fmla="*/ 35 w 124"/>
                <a:gd name="T9" fmla="*/ 2604 h 253"/>
                <a:gd name="T10" fmla="*/ 25 w 124"/>
                <a:gd name="T11" fmla="*/ 2610 h 253"/>
                <a:gd name="T12" fmla="*/ 20 w 124"/>
                <a:gd name="T13" fmla="*/ 2613 h 253"/>
                <a:gd name="T14" fmla="*/ 19 w 124"/>
                <a:gd name="T15" fmla="*/ 2619 h 253"/>
                <a:gd name="T16" fmla="*/ 17 w 124"/>
                <a:gd name="T17" fmla="*/ 2640 h 253"/>
                <a:gd name="T18" fmla="*/ 0 w 124"/>
                <a:gd name="T19" fmla="*/ 2640 h 253"/>
                <a:gd name="T20" fmla="*/ 4 w 124"/>
                <a:gd name="T21" fmla="*/ 2603 h 253"/>
                <a:gd name="T22" fmla="*/ 47 w 124"/>
                <a:gd name="T23" fmla="*/ 2578 h 253"/>
                <a:gd name="T24" fmla="*/ 70 w 124"/>
                <a:gd name="T25" fmla="*/ 2565 h 253"/>
                <a:gd name="T26" fmla="*/ 80 w 124"/>
                <a:gd name="T27" fmla="*/ 2560 h 253"/>
                <a:gd name="T28" fmla="*/ 86 w 124"/>
                <a:gd name="T29" fmla="*/ 2556 h 253"/>
                <a:gd name="T30" fmla="*/ 86 w 124"/>
                <a:gd name="T31" fmla="*/ 2387 h 253"/>
                <a:gd name="T32" fmla="*/ 124 w 124"/>
                <a:gd name="T33" fmla="*/ 2387 h 253"/>
                <a:gd name="T34" fmla="*/ 124 w 124"/>
                <a:gd name="T35" fmla="*/ 2404 h 2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 h="253">
                  <a:moveTo>
                    <a:pt x="124" y="17"/>
                  </a:moveTo>
                  <a:lnTo>
                    <a:pt x="103" y="17"/>
                  </a:lnTo>
                  <a:lnTo>
                    <a:pt x="103" y="179"/>
                  </a:lnTo>
                  <a:lnTo>
                    <a:pt x="59" y="204"/>
                  </a:lnTo>
                  <a:lnTo>
                    <a:pt x="35" y="217"/>
                  </a:lnTo>
                  <a:lnTo>
                    <a:pt x="25" y="223"/>
                  </a:lnTo>
                  <a:lnTo>
                    <a:pt x="20" y="226"/>
                  </a:lnTo>
                  <a:lnTo>
                    <a:pt x="19" y="232"/>
                  </a:lnTo>
                  <a:lnTo>
                    <a:pt x="17" y="253"/>
                  </a:lnTo>
                  <a:lnTo>
                    <a:pt x="0" y="253"/>
                  </a:lnTo>
                  <a:lnTo>
                    <a:pt x="4" y="216"/>
                  </a:lnTo>
                  <a:lnTo>
                    <a:pt x="47" y="191"/>
                  </a:lnTo>
                  <a:lnTo>
                    <a:pt x="70" y="178"/>
                  </a:lnTo>
                  <a:lnTo>
                    <a:pt x="80" y="173"/>
                  </a:lnTo>
                  <a:lnTo>
                    <a:pt x="86" y="169"/>
                  </a:lnTo>
                  <a:lnTo>
                    <a:pt x="86" y="0"/>
                  </a:lnTo>
                  <a:lnTo>
                    <a:pt x="124" y="0"/>
                  </a:lnTo>
                  <a:lnTo>
                    <a:pt x="124" y="17"/>
                  </a:lnTo>
                  <a:close/>
                </a:path>
              </a:pathLst>
            </a:custGeom>
            <a:noFill/>
            <a:ln w="5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Freeform 6586"/>
            <p:cNvSpPr>
              <a:spLocks/>
            </p:cNvSpPr>
            <p:nvPr/>
          </p:nvSpPr>
          <p:spPr bwMode="auto">
            <a:xfrm>
              <a:off x="6376" y="2391"/>
              <a:ext cx="139" cy="248"/>
            </a:xfrm>
            <a:custGeom>
              <a:avLst/>
              <a:gdLst>
                <a:gd name="T0" fmla="*/ 138 w 139"/>
                <a:gd name="T1" fmla="*/ 2639 h 248"/>
                <a:gd name="T2" fmla="*/ 122 w 139"/>
                <a:gd name="T3" fmla="*/ 2639 h 248"/>
                <a:gd name="T4" fmla="*/ 119 w 139"/>
                <a:gd name="T5" fmla="*/ 2618 h 248"/>
                <a:gd name="T6" fmla="*/ 118 w 139"/>
                <a:gd name="T7" fmla="*/ 2612 h 248"/>
                <a:gd name="T8" fmla="*/ 0 w 139"/>
                <a:gd name="T9" fmla="*/ 2539 h 248"/>
                <a:gd name="T10" fmla="*/ 0 w 139"/>
                <a:gd name="T11" fmla="*/ 2392 h 248"/>
                <a:gd name="T12" fmla="*/ 17 w 139"/>
                <a:gd name="T13" fmla="*/ 2392 h 248"/>
                <a:gd name="T14" fmla="*/ 17 w 139"/>
                <a:gd name="T15" fmla="*/ 2530 h 248"/>
                <a:gd name="T16" fmla="*/ 134 w 139"/>
                <a:gd name="T17" fmla="*/ 2602 h 248"/>
                <a:gd name="T18" fmla="*/ 138 w 139"/>
                <a:gd name="T19" fmla="*/ 2639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 h="248">
                  <a:moveTo>
                    <a:pt x="138" y="247"/>
                  </a:moveTo>
                  <a:lnTo>
                    <a:pt x="122" y="247"/>
                  </a:lnTo>
                  <a:lnTo>
                    <a:pt x="119" y="226"/>
                  </a:lnTo>
                  <a:lnTo>
                    <a:pt x="118" y="220"/>
                  </a:lnTo>
                  <a:lnTo>
                    <a:pt x="0" y="147"/>
                  </a:lnTo>
                  <a:lnTo>
                    <a:pt x="0" y="0"/>
                  </a:lnTo>
                  <a:lnTo>
                    <a:pt x="17" y="0"/>
                  </a:lnTo>
                  <a:lnTo>
                    <a:pt x="17" y="138"/>
                  </a:lnTo>
                  <a:lnTo>
                    <a:pt x="134" y="210"/>
                  </a:lnTo>
                  <a:lnTo>
                    <a:pt x="138" y="247"/>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Freeform 6587"/>
            <p:cNvSpPr>
              <a:spLocks/>
            </p:cNvSpPr>
            <p:nvPr/>
          </p:nvSpPr>
          <p:spPr bwMode="auto">
            <a:xfrm>
              <a:off x="6376" y="2391"/>
              <a:ext cx="139" cy="248"/>
            </a:xfrm>
            <a:custGeom>
              <a:avLst/>
              <a:gdLst>
                <a:gd name="T0" fmla="*/ 122 w 139"/>
                <a:gd name="T1" fmla="*/ 2639 h 248"/>
                <a:gd name="T2" fmla="*/ 119 w 139"/>
                <a:gd name="T3" fmla="*/ 2618 h 248"/>
                <a:gd name="T4" fmla="*/ 118 w 139"/>
                <a:gd name="T5" fmla="*/ 2612 h 248"/>
                <a:gd name="T6" fmla="*/ 97 w 139"/>
                <a:gd name="T7" fmla="*/ 2599 h 248"/>
                <a:gd name="T8" fmla="*/ 56 w 139"/>
                <a:gd name="T9" fmla="*/ 2574 h 248"/>
                <a:gd name="T10" fmla="*/ 17 w 139"/>
                <a:gd name="T11" fmla="*/ 2550 h 248"/>
                <a:gd name="T12" fmla="*/ 0 w 139"/>
                <a:gd name="T13" fmla="*/ 2539 h 248"/>
                <a:gd name="T14" fmla="*/ 0 w 139"/>
                <a:gd name="T15" fmla="*/ 2392 h 248"/>
                <a:gd name="T16" fmla="*/ 17 w 139"/>
                <a:gd name="T17" fmla="*/ 2392 h 248"/>
                <a:gd name="T18" fmla="*/ 17 w 139"/>
                <a:gd name="T19" fmla="*/ 2530 h 248"/>
                <a:gd name="T20" fmla="*/ 38 w 139"/>
                <a:gd name="T21" fmla="*/ 2543 h 248"/>
                <a:gd name="T22" fmla="*/ 78 w 139"/>
                <a:gd name="T23" fmla="*/ 2567 h 248"/>
                <a:gd name="T24" fmla="*/ 117 w 139"/>
                <a:gd name="T25" fmla="*/ 2591 h 248"/>
                <a:gd name="T26" fmla="*/ 134 w 139"/>
                <a:gd name="T27" fmla="*/ 2602 h 248"/>
                <a:gd name="T28" fmla="*/ 138 w 139"/>
                <a:gd name="T29" fmla="*/ 2639 h 248"/>
                <a:gd name="T30" fmla="*/ 122 w 139"/>
                <a:gd name="T31" fmla="*/ 2639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248">
                  <a:moveTo>
                    <a:pt x="122" y="247"/>
                  </a:moveTo>
                  <a:lnTo>
                    <a:pt x="119" y="226"/>
                  </a:lnTo>
                  <a:lnTo>
                    <a:pt x="118" y="220"/>
                  </a:lnTo>
                  <a:lnTo>
                    <a:pt x="97" y="207"/>
                  </a:lnTo>
                  <a:lnTo>
                    <a:pt x="56" y="182"/>
                  </a:lnTo>
                  <a:lnTo>
                    <a:pt x="17" y="158"/>
                  </a:lnTo>
                  <a:lnTo>
                    <a:pt x="0" y="147"/>
                  </a:lnTo>
                  <a:lnTo>
                    <a:pt x="0" y="0"/>
                  </a:lnTo>
                  <a:lnTo>
                    <a:pt x="17" y="0"/>
                  </a:lnTo>
                  <a:lnTo>
                    <a:pt x="17" y="138"/>
                  </a:lnTo>
                  <a:lnTo>
                    <a:pt x="38" y="151"/>
                  </a:lnTo>
                  <a:lnTo>
                    <a:pt x="78" y="175"/>
                  </a:lnTo>
                  <a:lnTo>
                    <a:pt x="117" y="199"/>
                  </a:lnTo>
                  <a:lnTo>
                    <a:pt x="134" y="210"/>
                  </a:lnTo>
                  <a:lnTo>
                    <a:pt x="138" y="247"/>
                  </a:lnTo>
                  <a:lnTo>
                    <a:pt x="122" y="247"/>
                  </a:lnTo>
                  <a:close/>
                </a:path>
              </a:pathLst>
            </a:custGeom>
            <a:noFill/>
            <a:ln w="5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Freeform 6588"/>
            <p:cNvSpPr>
              <a:spLocks/>
            </p:cNvSpPr>
            <p:nvPr/>
          </p:nvSpPr>
          <p:spPr bwMode="auto">
            <a:xfrm>
              <a:off x="6376" y="2083"/>
              <a:ext cx="139" cy="248"/>
            </a:xfrm>
            <a:custGeom>
              <a:avLst/>
              <a:gdLst>
                <a:gd name="T0" fmla="*/ 17 w 139"/>
                <a:gd name="T1" fmla="*/ 2331 h 248"/>
                <a:gd name="T2" fmla="*/ 0 w 139"/>
                <a:gd name="T3" fmla="*/ 2331 h 248"/>
                <a:gd name="T4" fmla="*/ 0 w 139"/>
                <a:gd name="T5" fmla="*/ 2183 h 248"/>
                <a:gd name="T6" fmla="*/ 118 w 139"/>
                <a:gd name="T7" fmla="*/ 2111 h 248"/>
                <a:gd name="T8" fmla="*/ 119 w 139"/>
                <a:gd name="T9" fmla="*/ 2105 h 248"/>
                <a:gd name="T10" fmla="*/ 122 w 139"/>
                <a:gd name="T11" fmla="*/ 2083 h 248"/>
                <a:gd name="T12" fmla="*/ 138 w 139"/>
                <a:gd name="T13" fmla="*/ 2083 h 248"/>
                <a:gd name="T14" fmla="*/ 134 w 139"/>
                <a:gd name="T15" fmla="*/ 2121 h 248"/>
                <a:gd name="T16" fmla="*/ 17 w 139"/>
                <a:gd name="T17" fmla="*/ 2193 h 248"/>
                <a:gd name="T18" fmla="*/ 17 w 139"/>
                <a:gd name="T19" fmla="*/ 2331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 h="248">
                  <a:moveTo>
                    <a:pt x="17" y="248"/>
                  </a:moveTo>
                  <a:lnTo>
                    <a:pt x="0" y="248"/>
                  </a:lnTo>
                  <a:lnTo>
                    <a:pt x="0" y="100"/>
                  </a:lnTo>
                  <a:lnTo>
                    <a:pt x="118" y="28"/>
                  </a:lnTo>
                  <a:lnTo>
                    <a:pt x="119" y="22"/>
                  </a:lnTo>
                  <a:lnTo>
                    <a:pt x="122" y="0"/>
                  </a:lnTo>
                  <a:lnTo>
                    <a:pt x="138" y="0"/>
                  </a:lnTo>
                  <a:lnTo>
                    <a:pt x="134" y="38"/>
                  </a:lnTo>
                  <a:lnTo>
                    <a:pt x="17" y="110"/>
                  </a:lnTo>
                  <a:lnTo>
                    <a:pt x="17" y="24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Freeform 6589"/>
            <p:cNvSpPr>
              <a:spLocks/>
            </p:cNvSpPr>
            <p:nvPr/>
          </p:nvSpPr>
          <p:spPr bwMode="auto">
            <a:xfrm>
              <a:off x="6376" y="2083"/>
              <a:ext cx="139" cy="248"/>
            </a:xfrm>
            <a:custGeom>
              <a:avLst/>
              <a:gdLst>
                <a:gd name="T0" fmla="*/ 122 w 139"/>
                <a:gd name="T1" fmla="*/ 2083 h 248"/>
                <a:gd name="T2" fmla="*/ 119 w 139"/>
                <a:gd name="T3" fmla="*/ 2105 h 248"/>
                <a:gd name="T4" fmla="*/ 118 w 139"/>
                <a:gd name="T5" fmla="*/ 2111 h 248"/>
                <a:gd name="T6" fmla="*/ 97 w 139"/>
                <a:gd name="T7" fmla="*/ 2124 h 248"/>
                <a:gd name="T8" fmla="*/ 56 w 139"/>
                <a:gd name="T9" fmla="*/ 2149 h 248"/>
                <a:gd name="T10" fmla="*/ 17 w 139"/>
                <a:gd name="T11" fmla="*/ 2173 h 248"/>
                <a:gd name="T12" fmla="*/ 0 w 139"/>
                <a:gd name="T13" fmla="*/ 2183 h 248"/>
                <a:gd name="T14" fmla="*/ 0 w 139"/>
                <a:gd name="T15" fmla="*/ 2331 h 248"/>
                <a:gd name="T16" fmla="*/ 17 w 139"/>
                <a:gd name="T17" fmla="*/ 2331 h 248"/>
                <a:gd name="T18" fmla="*/ 17 w 139"/>
                <a:gd name="T19" fmla="*/ 2193 h 248"/>
                <a:gd name="T20" fmla="*/ 38 w 139"/>
                <a:gd name="T21" fmla="*/ 2180 h 248"/>
                <a:gd name="T22" fmla="*/ 78 w 139"/>
                <a:gd name="T23" fmla="*/ 2155 h 248"/>
                <a:gd name="T24" fmla="*/ 117 w 139"/>
                <a:gd name="T25" fmla="*/ 2131 h 248"/>
                <a:gd name="T26" fmla="*/ 134 w 139"/>
                <a:gd name="T27" fmla="*/ 2121 h 248"/>
                <a:gd name="T28" fmla="*/ 138 w 139"/>
                <a:gd name="T29" fmla="*/ 2083 h 248"/>
                <a:gd name="T30" fmla="*/ 122 w 139"/>
                <a:gd name="T31" fmla="*/ 2083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248">
                  <a:moveTo>
                    <a:pt x="122" y="0"/>
                  </a:moveTo>
                  <a:lnTo>
                    <a:pt x="119" y="22"/>
                  </a:lnTo>
                  <a:lnTo>
                    <a:pt x="118" y="28"/>
                  </a:lnTo>
                  <a:lnTo>
                    <a:pt x="97" y="41"/>
                  </a:lnTo>
                  <a:lnTo>
                    <a:pt x="56" y="66"/>
                  </a:lnTo>
                  <a:lnTo>
                    <a:pt x="17" y="90"/>
                  </a:lnTo>
                  <a:lnTo>
                    <a:pt x="0" y="100"/>
                  </a:lnTo>
                  <a:lnTo>
                    <a:pt x="0" y="248"/>
                  </a:lnTo>
                  <a:lnTo>
                    <a:pt x="17" y="248"/>
                  </a:lnTo>
                  <a:lnTo>
                    <a:pt x="17" y="110"/>
                  </a:lnTo>
                  <a:lnTo>
                    <a:pt x="38" y="97"/>
                  </a:lnTo>
                  <a:lnTo>
                    <a:pt x="78" y="72"/>
                  </a:lnTo>
                  <a:lnTo>
                    <a:pt x="117" y="48"/>
                  </a:lnTo>
                  <a:lnTo>
                    <a:pt x="134" y="38"/>
                  </a:lnTo>
                  <a:lnTo>
                    <a:pt x="138" y="0"/>
                  </a:lnTo>
                  <a:lnTo>
                    <a:pt x="122" y="0"/>
                  </a:lnTo>
                  <a:close/>
                </a:path>
              </a:pathLst>
            </a:custGeom>
            <a:noFill/>
            <a:ln w="5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Freeform 6590"/>
            <p:cNvSpPr>
              <a:spLocks/>
            </p:cNvSpPr>
            <p:nvPr/>
          </p:nvSpPr>
          <p:spPr bwMode="auto">
            <a:xfrm>
              <a:off x="6460" y="2402"/>
              <a:ext cx="29" cy="29"/>
            </a:xfrm>
            <a:custGeom>
              <a:avLst/>
              <a:gdLst>
                <a:gd name="T0" fmla="*/ 9 w 29"/>
                <a:gd name="T1" fmla="*/ 2431 h 29"/>
                <a:gd name="T2" fmla="*/ 2 w 29"/>
                <a:gd name="T3" fmla="*/ 2426 h 29"/>
                <a:gd name="T4" fmla="*/ 0 w 29"/>
                <a:gd name="T5" fmla="*/ 2411 h 29"/>
                <a:gd name="T6" fmla="*/ 6 w 29"/>
                <a:gd name="T7" fmla="*/ 2404 h 29"/>
                <a:gd name="T8" fmla="*/ 20 w 29"/>
                <a:gd name="T9" fmla="*/ 2402 h 29"/>
                <a:gd name="T10" fmla="*/ 27 w 29"/>
                <a:gd name="T11" fmla="*/ 2408 h 29"/>
                <a:gd name="T12" fmla="*/ 29 w 29"/>
                <a:gd name="T13" fmla="*/ 2422 h 29"/>
                <a:gd name="T14" fmla="*/ 24 w 29"/>
                <a:gd name="T15" fmla="*/ 2429 h 29"/>
                <a:gd name="T16" fmla="*/ 9 w 29"/>
                <a:gd name="T17" fmla="*/ 2431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9" y="29"/>
                  </a:moveTo>
                  <a:lnTo>
                    <a:pt x="2" y="24"/>
                  </a:lnTo>
                  <a:lnTo>
                    <a:pt x="0" y="9"/>
                  </a:lnTo>
                  <a:lnTo>
                    <a:pt x="6" y="2"/>
                  </a:lnTo>
                  <a:lnTo>
                    <a:pt x="20" y="0"/>
                  </a:lnTo>
                  <a:lnTo>
                    <a:pt x="27" y="6"/>
                  </a:lnTo>
                  <a:lnTo>
                    <a:pt x="29" y="20"/>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Freeform 6591"/>
            <p:cNvSpPr>
              <a:spLocks/>
            </p:cNvSpPr>
            <p:nvPr/>
          </p:nvSpPr>
          <p:spPr bwMode="auto">
            <a:xfrm>
              <a:off x="6439" y="2434"/>
              <a:ext cx="29" cy="29"/>
            </a:xfrm>
            <a:custGeom>
              <a:avLst/>
              <a:gdLst>
                <a:gd name="T0" fmla="*/ 9 w 29"/>
                <a:gd name="T1" fmla="*/ 2463 h 29"/>
                <a:gd name="T2" fmla="*/ 2 w 29"/>
                <a:gd name="T3" fmla="*/ 2458 h 29"/>
                <a:gd name="T4" fmla="*/ 0 w 29"/>
                <a:gd name="T5" fmla="*/ 2444 h 29"/>
                <a:gd name="T6" fmla="*/ 5 w 29"/>
                <a:gd name="T7" fmla="*/ 2437 h 29"/>
                <a:gd name="T8" fmla="*/ 20 w 29"/>
                <a:gd name="T9" fmla="*/ 2435 h 29"/>
                <a:gd name="T10" fmla="*/ 27 w 29"/>
                <a:gd name="T11" fmla="*/ 2440 h 29"/>
                <a:gd name="T12" fmla="*/ 29 w 29"/>
                <a:gd name="T13" fmla="*/ 2455 h 29"/>
                <a:gd name="T14" fmla="*/ 23 w 29"/>
                <a:gd name="T15" fmla="*/ 2461 h 29"/>
                <a:gd name="T16" fmla="*/ 9 w 29"/>
                <a:gd name="T17" fmla="*/ 2463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9" y="28"/>
                  </a:moveTo>
                  <a:lnTo>
                    <a:pt x="2" y="23"/>
                  </a:lnTo>
                  <a:lnTo>
                    <a:pt x="0" y="9"/>
                  </a:lnTo>
                  <a:lnTo>
                    <a:pt x="5" y="2"/>
                  </a:lnTo>
                  <a:lnTo>
                    <a:pt x="20" y="0"/>
                  </a:lnTo>
                  <a:lnTo>
                    <a:pt x="27" y="5"/>
                  </a:lnTo>
                  <a:lnTo>
                    <a:pt x="29" y="20"/>
                  </a:lnTo>
                  <a:lnTo>
                    <a:pt x="23" y="26"/>
                  </a:lnTo>
                  <a:lnTo>
                    <a:pt x="9"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4" name="Freeform 6592"/>
            <p:cNvSpPr>
              <a:spLocks/>
            </p:cNvSpPr>
            <p:nvPr/>
          </p:nvSpPr>
          <p:spPr bwMode="auto">
            <a:xfrm>
              <a:off x="6419" y="2467"/>
              <a:ext cx="29" cy="29"/>
            </a:xfrm>
            <a:custGeom>
              <a:avLst/>
              <a:gdLst>
                <a:gd name="T0" fmla="*/ 9 w 29"/>
                <a:gd name="T1" fmla="*/ 2496 h 29"/>
                <a:gd name="T2" fmla="*/ 2 w 29"/>
                <a:gd name="T3" fmla="*/ 2491 h 29"/>
                <a:gd name="T4" fmla="*/ 0 w 29"/>
                <a:gd name="T5" fmla="*/ 2476 h 29"/>
                <a:gd name="T6" fmla="*/ 5 w 29"/>
                <a:gd name="T7" fmla="*/ 2469 h 29"/>
                <a:gd name="T8" fmla="*/ 20 w 29"/>
                <a:gd name="T9" fmla="*/ 2467 h 29"/>
                <a:gd name="T10" fmla="*/ 27 w 29"/>
                <a:gd name="T11" fmla="*/ 2472 h 29"/>
                <a:gd name="T12" fmla="*/ 29 w 29"/>
                <a:gd name="T13" fmla="*/ 2487 h 29"/>
                <a:gd name="T14" fmla="*/ 24 w 29"/>
                <a:gd name="T15" fmla="*/ 2494 h 29"/>
                <a:gd name="T16" fmla="*/ 9 w 29"/>
                <a:gd name="T17" fmla="*/ 249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9" y="29"/>
                  </a:moveTo>
                  <a:lnTo>
                    <a:pt x="2" y="24"/>
                  </a:lnTo>
                  <a:lnTo>
                    <a:pt x="0" y="9"/>
                  </a:lnTo>
                  <a:lnTo>
                    <a:pt x="5" y="2"/>
                  </a:lnTo>
                  <a:lnTo>
                    <a:pt x="20" y="0"/>
                  </a:lnTo>
                  <a:lnTo>
                    <a:pt x="27" y="5"/>
                  </a:lnTo>
                  <a:lnTo>
                    <a:pt x="29" y="20"/>
                  </a:lnTo>
                  <a:lnTo>
                    <a:pt x="24" y="27"/>
                  </a:lnTo>
                  <a:lnTo>
                    <a:pt x="9"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5" name="Freeform 6593"/>
            <p:cNvSpPr>
              <a:spLocks/>
            </p:cNvSpPr>
            <p:nvPr/>
          </p:nvSpPr>
          <p:spPr bwMode="auto">
            <a:xfrm>
              <a:off x="6398" y="2499"/>
              <a:ext cx="29" cy="29"/>
            </a:xfrm>
            <a:custGeom>
              <a:avLst/>
              <a:gdLst>
                <a:gd name="T0" fmla="*/ 8 w 29"/>
                <a:gd name="T1" fmla="*/ 2528 h 29"/>
                <a:gd name="T2" fmla="*/ 2 w 29"/>
                <a:gd name="T3" fmla="*/ 2523 h 29"/>
                <a:gd name="T4" fmla="*/ 0 w 29"/>
                <a:gd name="T5" fmla="*/ 2508 h 29"/>
                <a:gd name="T6" fmla="*/ 5 w 29"/>
                <a:gd name="T7" fmla="*/ 2501 h 29"/>
                <a:gd name="T8" fmla="*/ 20 w 29"/>
                <a:gd name="T9" fmla="*/ 2499 h 29"/>
                <a:gd name="T10" fmla="*/ 26 w 29"/>
                <a:gd name="T11" fmla="*/ 2505 h 29"/>
                <a:gd name="T12" fmla="*/ 28 w 29"/>
                <a:gd name="T13" fmla="*/ 2519 h 29"/>
                <a:gd name="T14" fmla="*/ 23 w 29"/>
                <a:gd name="T15" fmla="*/ 2526 h 29"/>
                <a:gd name="T16" fmla="*/ 8 w 29"/>
                <a:gd name="T17" fmla="*/ 25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8" y="29"/>
                  </a:moveTo>
                  <a:lnTo>
                    <a:pt x="2" y="24"/>
                  </a:lnTo>
                  <a:lnTo>
                    <a:pt x="0" y="9"/>
                  </a:lnTo>
                  <a:lnTo>
                    <a:pt x="5" y="2"/>
                  </a:lnTo>
                  <a:lnTo>
                    <a:pt x="20" y="0"/>
                  </a:lnTo>
                  <a:lnTo>
                    <a:pt x="26" y="6"/>
                  </a:lnTo>
                  <a:lnTo>
                    <a:pt x="28" y="20"/>
                  </a:lnTo>
                  <a:lnTo>
                    <a:pt x="23" y="27"/>
                  </a:lnTo>
                  <a:lnTo>
                    <a:pt x="8"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Freeform 6594"/>
            <p:cNvSpPr>
              <a:spLocks/>
            </p:cNvSpPr>
            <p:nvPr/>
          </p:nvSpPr>
          <p:spPr bwMode="auto">
            <a:xfrm>
              <a:off x="6528" y="2082"/>
              <a:ext cx="124" cy="253"/>
            </a:xfrm>
            <a:custGeom>
              <a:avLst/>
              <a:gdLst>
                <a:gd name="T0" fmla="*/ 124 w 124"/>
                <a:gd name="T1" fmla="*/ 2335 h 253"/>
                <a:gd name="T2" fmla="*/ 86 w 124"/>
                <a:gd name="T3" fmla="*/ 2335 h 253"/>
                <a:gd name="T4" fmla="*/ 86 w 124"/>
                <a:gd name="T5" fmla="*/ 2166 h 253"/>
                <a:gd name="T6" fmla="*/ 4 w 124"/>
                <a:gd name="T7" fmla="*/ 2120 h 253"/>
                <a:gd name="T8" fmla="*/ 0 w 124"/>
                <a:gd name="T9" fmla="*/ 2083 h 253"/>
                <a:gd name="T10" fmla="*/ 17 w 124"/>
                <a:gd name="T11" fmla="*/ 2083 h 253"/>
                <a:gd name="T12" fmla="*/ 20 w 124"/>
                <a:gd name="T13" fmla="*/ 2109 h 253"/>
                <a:gd name="T14" fmla="*/ 103 w 124"/>
                <a:gd name="T15" fmla="*/ 2156 h 253"/>
                <a:gd name="T16" fmla="*/ 103 w 124"/>
                <a:gd name="T17" fmla="*/ 2318 h 253"/>
                <a:gd name="T18" fmla="*/ 124 w 124"/>
                <a:gd name="T19" fmla="*/ 2318 h 253"/>
                <a:gd name="T20" fmla="*/ 124 w 124"/>
                <a:gd name="T21" fmla="*/ 2335 h 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53">
                  <a:moveTo>
                    <a:pt x="124" y="252"/>
                  </a:moveTo>
                  <a:lnTo>
                    <a:pt x="86" y="252"/>
                  </a:lnTo>
                  <a:lnTo>
                    <a:pt x="86" y="83"/>
                  </a:lnTo>
                  <a:lnTo>
                    <a:pt x="4" y="37"/>
                  </a:lnTo>
                  <a:lnTo>
                    <a:pt x="0" y="0"/>
                  </a:lnTo>
                  <a:lnTo>
                    <a:pt x="17" y="0"/>
                  </a:lnTo>
                  <a:lnTo>
                    <a:pt x="20" y="26"/>
                  </a:lnTo>
                  <a:lnTo>
                    <a:pt x="103" y="73"/>
                  </a:lnTo>
                  <a:lnTo>
                    <a:pt x="103" y="235"/>
                  </a:lnTo>
                  <a:lnTo>
                    <a:pt x="124" y="235"/>
                  </a:lnTo>
                  <a:lnTo>
                    <a:pt x="124" y="252"/>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 name="Freeform 6595"/>
            <p:cNvSpPr>
              <a:spLocks/>
            </p:cNvSpPr>
            <p:nvPr/>
          </p:nvSpPr>
          <p:spPr bwMode="auto">
            <a:xfrm>
              <a:off x="6528" y="2082"/>
              <a:ext cx="124" cy="253"/>
            </a:xfrm>
            <a:custGeom>
              <a:avLst/>
              <a:gdLst>
                <a:gd name="T0" fmla="*/ 124 w 124"/>
                <a:gd name="T1" fmla="*/ 2318 h 253"/>
                <a:gd name="T2" fmla="*/ 103 w 124"/>
                <a:gd name="T3" fmla="*/ 2318 h 253"/>
                <a:gd name="T4" fmla="*/ 103 w 124"/>
                <a:gd name="T5" fmla="*/ 2156 h 253"/>
                <a:gd name="T6" fmla="*/ 59 w 124"/>
                <a:gd name="T7" fmla="*/ 2131 h 253"/>
                <a:gd name="T8" fmla="*/ 35 w 124"/>
                <a:gd name="T9" fmla="*/ 2118 h 253"/>
                <a:gd name="T10" fmla="*/ 25 w 124"/>
                <a:gd name="T11" fmla="*/ 2112 h 253"/>
                <a:gd name="T12" fmla="*/ 20 w 124"/>
                <a:gd name="T13" fmla="*/ 2109 h 253"/>
                <a:gd name="T14" fmla="*/ 19 w 124"/>
                <a:gd name="T15" fmla="*/ 2103 h 253"/>
                <a:gd name="T16" fmla="*/ 17 w 124"/>
                <a:gd name="T17" fmla="*/ 2083 h 253"/>
                <a:gd name="T18" fmla="*/ 0 w 124"/>
                <a:gd name="T19" fmla="*/ 2083 h 253"/>
                <a:gd name="T20" fmla="*/ 4 w 124"/>
                <a:gd name="T21" fmla="*/ 2120 h 253"/>
                <a:gd name="T22" fmla="*/ 47 w 124"/>
                <a:gd name="T23" fmla="*/ 2144 h 253"/>
                <a:gd name="T24" fmla="*/ 70 w 124"/>
                <a:gd name="T25" fmla="*/ 2157 h 253"/>
                <a:gd name="T26" fmla="*/ 80 w 124"/>
                <a:gd name="T27" fmla="*/ 2163 h 253"/>
                <a:gd name="T28" fmla="*/ 86 w 124"/>
                <a:gd name="T29" fmla="*/ 2166 h 253"/>
                <a:gd name="T30" fmla="*/ 86 w 124"/>
                <a:gd name="T31" fmla="*/ 2335 h 253"/>
                <a:gd name="T32" fmla="*/ 124 w 124"/>
                <a:gd name="T33" fmla="*/ 2335 h 253"/>
                <a:gd name="T34" fmla="*/ 124 w 124"/>
                <a:gd name="T35" fmla="*/ 2318 h 2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 h="253">
                  <a:moveTo>
                    <a:pt x="124" y="235"/>
                  </a:moveTo>
                  <a:lnTo>
                    <a:pt x="103" y="235"/>
                  </a:lnTo>
                  <a:lnTo>
                    <a:pt x="103" y="73"/>
                  </a:lnTo>
                  <a:lnTo>
                    <a:pt x="59" y="48"/>
                  </a:lnTo>
                  <a:lnTo>
                    <a:pt x="35" y="35"/>
                  </a:lnTo>
                  <a:lnTo>
                    <a:pt x="25" y="29"/>
                  </a:lnTo>
                  <a:lnTo>
                    <a:pt x="20" y="26"/>
                  </a:lnTo>
                  <a:lnTo>
                    <a:pt x="19" y="20"/>
                  </a:lnTo>
                  <a:lnTo>
                    <a:pt x="17" y="0"/>
                  </a:lnTo>
                  <a:lnTo>
                    <a:pt x="0" y="0"/>
                  </a:lnTo>
                  <a:lnTo>
                    <a:pt x="4" y="37"/>
                  </a:lnTo>
                  <a:lnTo>
                    <a:pt x="47" y="61"/>
                  </a:lnTo>
                  <a:lnTo>
                    <a:pt x="70" y="74"/>
                  </a:lnTo>
                  <a:lnTo>
                    <a:pt x="80" y="80"/>
                  </a:lnTo>
                  <a:lnTo>
                    <a:pt x="86" y="83"/>
                  </a:lnTo>
                  <a:lnTo>
                    <a:pt x="86" y="252"/>
                  </a:lnTo>
                  <a:lnTo>
                    <a:pt x="124" y="252"/>
                  </a:lnTo>
                  <a:lnTo>
                    <a:pt x="124" y="235"/>
                  </a:lnTo>
                  <a:close/>
                </a:path>
              </a:pathLst>
            </a:custGeom>
            <a:noFill/>
            <a:ln w="5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 name="Freeform 6596"/>
            <p:cNvSpPr>
              <a:spLocks/>
            </p:cNvSpPr>
            <p:nvPr/>
          </p:nvSpPr>
          <p:spPr bwMode="auto">
            <a:xfrm>
              <a:off x="6465" y="2289"/>
              <a:ext cx="29" cy="29"/>
            </a:xfrm>
            <a:custGeom>
              <a:avLst/>
              <a:gdLst>
                <a:gd name="T0" fmla="*/ 21 w 29"/>
                <a:gd name="T1" fmla="*/ 2318 h 29"/>
                <a:gd name="T2" fmla="*/ 6 w 29"/>
                <a:gd name="T3" fmla="*/ 2317 h 29"/>
                <a:gd name="T4" fmla="*/ 0 w 29"/>
                <a:gd name="T5" fmla="*/ 2310 h 29"/>
                <a:gd name="T6" fmla="*/ 2 w 29"/>
                <a:gd name="T7" fmla="*/ 2295 h 29"/>
                <a:gd name="T8" fmla="*/ 8 w 29"/>
                <a:gd name="T9" fmla="*/ 2290 h 29"/>
                <a:gd name="T10" fmla="*/ 23 w 29"/>
                <a:gd name="T11" fmla="*/ 2291 h 29"/>
                <a:gd name="T12" fmla="*/ 28 w 29"/>
                <a:gd name="T13" fmla="*/ 2298 h 29"/>
                <a:gd name="T14" fmla="*/ 27 w 29"/>
                <a:gd name="T15" fmla="*/ 2313 h 29"/>
                <a:gd name="T16" fmla="*/ 21 w 29"/>
                <a:gd name="T17" fmla="*/ 23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1" y="28"/>
                  </a:moveTo>
                  <a:lnTo>
                    <a:pt x="6" y="27"/>
                  </a:lnTo>
                  <a:lnTo>
                    <a:pt x="0" y="20"/>
                  </a:lnTo>
                  <a:lnTo>
                    <a:pt x="2" y="5"/>
                  </a:lnTo>
                  <a:lnTo>
                    <a:pt x="8" y="0"/>
                  </a:lnTo>
                  <a:lnTo>
                    <a:pt x="23" y="1"/>
                  </a:lnTo>
                  <a:lnTo>
                    <a:pt x="28" y="8"/>
                  </a:lnTo>
                  <a:lnTo>
                    <a:pt x="27" y="23"/>
                  </a:lnTo>
                  <a:lnTo>
                    <a:pt x="21"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 name="Freeform 6597"/>
            <p:cNvSpPr>
              <a:spLocks/>
            </p:cNvSpPr>
            <p:nvPr/>
          </p:nvSpPr>
          <p:spPr bwMode="auto">
            <a:xfrm>
              <a:off x="6443" y="2258"/>
              <a:ext cx="29" cy="29"/>
            </a:xfrm>
            <a:custGeom>
              <a:avLst/>
              <a:gdLst>
                <a:gd name="T0" fmla="*/ 21 w 29"/>
                <a:gd name="T1" fmla="*/ 2287 h 29"/>
                <a:gd name="T2" fmla="*/ 6 w 29"/>
                <a:gd name="T3" fmla="*/ 2285 h 29"/>
                <a:gd name="T4" fmla="*/ 0 w 29"/>
                <a:gd name="T5" fmla="*/ 2279 h 29"/>
                <a:gd name="T6" fmla="*/ 2 w 29"/>
                <a:gd name="T7" fmla="*/ 2264 h 29"/>
                <a:gd name="T8" fmla="*/ 8 w 29"/>
                <a:gd name="T9" fmla="*/ 2258 h 29"/>
                <a:gd name="T10" fmla="*/ 23 w 29"/>
                <a:gd name="T11" fmla="*/ 2260 h 29"/>
                <a:gd name="T12" fmla="*/ 28 w 29"/>
                <a:gd name="T13" fmla="*/ 2266 h 29"/>
                <a:gd name="T14" fmla="*/ 27 w 29"/>
                <a:gd name="T15" fmla="*/ 2281 h 29"/>
                <a:gd name="T16" fmla="*/ 21 w 29"/>
                <a:gd name="T17" fmla="*/ 228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1" y="29"/>
                  </a:moveTo>
                  <a:lnTo>
                    <a:pt x="6" y="27"/>
                  </a:lnTo>
                  <a:lnTo>
                    <a:pt x="0" y="21"/>
                  </a:lnTo>
                  <a:lnTo>
                    <a:pt x="2" y="6"/>
                  </a:lnTo>
                  <a:lnTo>
                    <a:pt x="8" y="0"/>
                  </a:lnTo>
                  <a:lnTo>
                    <a:pt x="23" y="2"/>
                  </a:lnTo>
                  <a:lnTo>
                    <a:pt x="28" y="8"/>
                  </a:lnTo>
                  <a:lnTo>
                    <a:pt x="27" y="23"/>
                  </a:lnTo>
                  <a:lnTo>
                    <a:pt x="21" y="29"/>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0" name="Freeform 6598"/>
            <p:cNvSpPr>
              <a:spLocks/>
            </p:cNvSpPr>
            <p:nvPr/>
          </p:nvSpPr>
          <p:spPr bwMode="auto">
            <a:xfrm>
              <a:off x="6421" y="2227"/>
              <a:ext cx="29" cy="29"/>
            </a:xfrm>
            <a:custGeom>
              <a:avLst/>
              <a:gdLst>
                <a:gd name="T0" fmla="*/ 21 w 29"/>
                <a:gd name="T1" fmla="*/ 2255 h 29"/>
                <a:gd name="T2" fmla="*/ 6 w 29"/>
                <a:gd name="T3" fmla="*/ 2254 h 29"/>
                <a:gd name="T4" fmla="*/ 0 w 29"/>
                <a:gd name="T5" fmla="*/ 2247 h 29"/>
                <a:gd name="T6" fmla="*/ 2 w 29"/>
                <a:gd name="T7" fmla="*/ 2233 h 29"/>
                <a:gd name="T8" fmla="*/ 8 w 29"/>
                <a:gd name="T9" fmla="*/ 2227 h 29"/>
                <a:gd name="T10" fmla="*/ 23 w 29"/>
                <a:gd name="T11" fmla="*/ 2228 h 29"/>
                <a:gd name="T12" fmla="*/ 28 w 29"/>
                <a:gd name="T13" fmla="*/ 2235 h 29"/>
                <a:gd name="T14" fmla="*/ 27 w 29"/>
                <a:gd name="T15" fmla="*/ 2250 h 29"/>
                <a:gd name="T16" fmla="*/ 21 w 29"/>
                <a:gd name="T17" fmla="*/ 2255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1" y="28"/>
                  </a:moveTo>
                  <a:lnTo>
                    <a:pt x="6" y="27"/>
                  </a:lnTo>
                  <a:lnTo>
                    <a:pt x="0" y="20"/>
                  </a:lnTo>
                  <a:lnTo>
                    <a:pt x="2" y="6"/>
                  </a:lnTo>
                  <a:lnTo>
                    <a:pt x="8" y="0"/>
                  </a:lnTo>
                  <a:lnTo>
                    <a:pt x="23" y="1"/>
                  </a:lnTo>
                  <a:lnTo>
                    <a:pt x="28" y="8"/>
                  </a:lnTo>
                  <a:lnTo>
                    <a:pt x="27" y="23"/>
                  </a:lnTo>
                  <a:lnTo>
                    <a:pt x="21"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1" name="Freeform 6599"/>
            <p:cNvSpPr>
              <a:spLocks/>
            </p:cNvSpPr>
            <p:nvPr/>
          </p:nvSpPr>
          <p:spPr bwMode="auto">
            <a:xfrm>
              <a:off x="6399" y="2195"/>
              <a:ext cx="29" cy="29"/>
            </a:xfrm>
            <a:custGeom>
              <a:avLst/>
              <a:gdLst>
                <a:gd name="T0" fmla="*/ 20 w 29"/>
                <a:gd name="T1" fmla="*/ 2224 h 29"/>
                <a:gd name="T2" fmla="*/ 6 w 29"/>
                <a:gd name="T3" fmla="*/ 2223 h 29"/>
                <a:gd name="T4" fmla="*/ 0 w 29"/>
                <a:gd name="T5" fmla="*/ 2216 h 29"/>
                <a:gd name="T6" fmla="*/ 2 w 29"/>
                <a:gd name="T7" fmla="*/ 2201 h 29"/>
                <a:gd name="T8" fmla="*/ 8 w 29"/>
                <a:gd name="T9" fmla="*/ 2196 h 29"/>
                <a:gd name="T10" fmla="*/ 23 w 29"/>
                <a:gd name="T11" fmla="*/ 2197 h 29"/>
                <a:gd name="T12" fmla="*/ 28 w 29"/>
                <a:gd name="T13" fmla="*/ 2204 h 29"/>
                <a:gd name="T14" fmla="*/ 27 w 29"/>
                <a:gd name="T15" fmla="*/ 2219 h 29"/>
                <a:gd name="T16" fmla="*/ 20 w 29"/>
                <a:gd name="T17" fmla="*/ 2224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20" y="28"/>
                  </a:moveTo>
                  <a:lnTo>
                    <a:pt x="6" y="27"/>
                  </a:lnTo>
                  <a:lnTo>
                    <a:pt x="0" y="20"/>
                  </a:lnTo>
                  <a:lnTo>
                    <a:pt x="2" y="5"/>
                  </a:lnTo>
                  <a:lnTo>
                    <a:pt x="8" y="0"/>
                  </a:lnTo>
                  <a:lnTo>
                    <a:pt x="23" y="1"/>
                  </a:lnTo>
                  <a:lnTo>
                    <a:pt x="28" y="8"/>
                  </a:lnTo>
                  <a:lnTo>
                    <a:pt x="27" y="23"/>
                  </a:lnTo>
                  <a:lnTo>
                    <a:pt x="20"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2" name="Picture 6600"/>
            <p:cNvPicPr>
              <a:picLocks noChangeAspect="1" noChangeArrowheads="1"/>
            </p:cNvPicPr>
            <p:nvPr/>
          </p:nvPicPr>
          <p:blipFill>
            <a:blip r:embed="rId15" cstate="print"/>
            <a:srcRect/>
            <a:stretch>
              <a:fillRect/>
            </a:stretch>
          </p:blipFill>
          <p:spPr bwMode="auto">
            <a:xfrm>
              <a:off x="6494" y="2193"/>
              <a:ext cx="34" cy="347"/>
            </a:xfrm>
            <a:prstGeom prst="rect">
              <a:avLst/>
            </a:prstGeom>
            <a:noFill/>
          </p:spPr>
        </p:pic>
        <p:sp>
          <p:nvSpPr>
            <p:cNvPr id="63" name="Freeform 6601"/>
            <p:cNvSpPr>
              <a:spLocks/>
            </p:cNvSpPr>
            <p:nvPr/>
          </p:nvSpPr>
          <p:spPr bwMode="auto">
            <a:xfrm>
              <a:off x="6494" y="2193"/>
              <a:ext cx="34" cy="347"/>
            </a:xfrm>
            <a:custGeom>
              <a:avLst/>
              <a:gdLst>
                <a:gd name="T0" fmla="*/ 14 w 34"/>
                <a:gd name="T1" fmla="*/ 2541 h 347"/>
                <a:gd name="T2" fmla="*/ 34 w 34"/>
                <a:gd name="T3" fmla="*/ 2541 h 347"/>
                <a:gd name="T4" fmla="*/ 34 w 34"/>
                <a:gd name="T5" fmla="*/ 2194 h 347"/>
                <a:gd name="T6" fmla="*/ 14 w 34"/>
                <a:gd name="T7" fmla="*/ 2194 h 347"/>
                <a:gd name="T8" fmla="*/ 6 w 34"/>
                <a:gd name="T9" fmla="*/ 2194 h 347"/>
                <a:gd name="T10" fmla="*/ 0 w 34"/>
                <a:gd name="T11" fmla="*/ 2200 h 347"/>
                <a:gd name="T12" fmla="*/ 0 w 34"/>
                <a:gd name="T13" fmla="*/ 2207 h 347"/>
                <a:gd name="T14" fmla="*/ 0 w 34"/>
                <a:gd name="T15" fmla="*/ 2527 h 347"/>
                <a:gd name="T16" fmla="*/ 0 w 34"/>
                <a:gd name="T17" fmla="*/ 2535 h 347"/>
                <a:gd name="T18" fmla="*/ 6 w 34"/>
                <a:gd name="T19" fmla="*/ 2541 h 347"/>
                <a:gd name="T20" fmla="*/ 14 w 34"/>
                <a:gd name="T21" fmla="*/ 2541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47">
                  <a:moveTo>
                    <a:pt x="14" y="347"/>
                  </a:moveTo>
                  <a:lnTo>
                    <a:pt x="34" y="347"/>
                  </a:lnTo>
                  <a:lnTo>
                    <a:pt x="34" y="0"/>
                  </a:lnTo>
                  <a:lnTo>
                    <a:pt x="14" y="0"/>
                  </a:lnTo>
                  <a:lnTo>
                    <a:pt x="6" y="0"/>
                  </a:lnTo>
                  <a:lnTo>
                    <a:pt x="0" y="6"/>
                  </a:lnTo>
                  <a:lnTo>
                    <a:pt x="0" y="13"/>
                  </a:lnTo>
                  <a:lnTo>
                    <a:pt x="0" y="333"/>
                  </a:lnTo>
                  <a:lnTo>
                    <a:pt x="0" y="341"/>
                  </a:lnTo>
                  <a:lnTo>
                    <a:pt x="6" y="347"/>
                  </a:lnTo>
                  <a:lnTo>
                    <a:pt x="14" y="347"/>
                  </a:lnTo>
                </a:path>
              </a:pathLst>
            </a:custGeom>
            <a:noFill/>
            <a:ln w="537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4" name="Line 6602"/>
            <p:cNvSpPr>
              <a:spLocks noChangeShapeType="1"/>
            </p:cNvSpPr>
            <p:nvPr/>
          </p:nvSpPr>
          <p:spPr bwMode="auto">
            <a:xfrm>
              <a:off x="6525" y="2083"/>
              <a:ext cx="0" cy="556"/>
            </a:xfrm>
            <a:prstGeom prst="line">
              <a:avLst/>
            </a:prstGeom>
            <a:noFill/>
            <a:ln w="27599">
              <a:solidFill>
                <a:srgbClr val="454547"/>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5" name="Line 6603"/>
            <p:cNvSpPr>
              <a:spLocks noChangeShapeType="1"/>
            </p:cNvSpPr>
            <p:nvPr/>
          </p:nvSpPr>
          <p:spPr bwMode="auto">
            <a:xfrm>
              <a:off x="5959" y="2223"/>
              <a:ext cx="345" cy="0"/>
            </a:xfrm>
            <a:prstGeom prst="line">
              <a:avLst/>
            </a:prstGeom>
            <a:noFill/>
            <a:ln w="45400">
              <a:solidFill>
                <a:srgbClr val="9665AA"/>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6" name="Picture 6604"/>
            <p:cNvPicPr>
              <a:picLocks noChangeAspect="1" noChangeArrowheads="1"/>
            </p:cNvPicPr>
            <p:nvPr/>
          </p:nvPicPr>
          <p:blipFill>
            <a:blip r:embed="rId16" cstate="print"/>
            <a:srcRect/>
            <a:stretch>
              <a:fillRect/>
            </a:stretch>
          </p:blipFill>
          <p:spPr bwMode="auto">
            <a:xfrm>
              <a:off x="7333" y="1561"/>
              <a:ext cx="470" cy="795"/>
            </a:xfrm>
            <a:prstGeom prst="rect">
              <a:avLst/>
            </a:prstGeom>
            <a:noFill/>
          </p:spPr>
        </p:pic>
        <p:sp>
          <p:nvSpPr>
            <p:cNvPr id="67" name="Freeform 6605"/>
            <p:cNvSpPr>
              <a:spLocks/>
            </p:cNvSpPr>
            <p:nvPr/>
          </p:nvSpPr>
          <p:spPr bwMode="auto">
            <a:xfrm>
              <a:off x="7333" y="1561"/>
              <a:ext cx="470" cy="795"/>
            </a:xfrm>
            <a:custGeom>
              <a:avLst/>
              <a:gdLst>
                <a:gd name="T0" fmla="*/ 470 w 470"/>
                <a:gd name="T1" fmla="*/ 2315 h 795"/>
                <a:gd name="T2" fmla="*/ 345 w 470"/>
                <a:gd name="T3" fmla="*/ 2315 h 795"/>
                <a:gd name="T4" fmla="*/ 312 w 470"/>
                <a:gd name="T5" fmla="*/ 2309 h 795"/>
                <a:gd name="T6" fmla="*/ 285 w 470"/>
                <a:gd name="T7" fmla="*/ 2291 h 795"/>
                <a:gd name="T8" fmla="*/ 267 w 470"/>
                <a:gd name="T9" fmla="*/ 2264 h 795"/>
                <a:gd name="T10" fmla="*/ 261 w 470"/>
                <a:gd name="T11" fmla="*/ 2231 h 795"/>
                <a:gd name="T12" fmla="*/ 261 w 470"/>
                <a:gd name="T13" fmla="*/ 1687 h 795"/>
                <a:gd name="T14" fmla="*/ 251 w 470"/>
                <a:gd name="T15" fmla="*/ 1638 h 795"/>
                <a:gd name="T16" fmla="*/ 224 w 470"/>
                <a:gd name="T17" fmla="*/ 1599 h 795"/>
                <a:gd name="T18" fmla="*/ 184 w 470"/>
                <a:gd name="T19" fmla="*/ 1572 h 795"/>
                <a:gd name="T20" fmla="*/ 135 w 470"/>
                <a:gd name="T21" fmla="*/ 1562 h 795"/>
                <a:gd name="T22" fmla="*/ 0 w 470"/>
                <a:gd name="T23" fmla="*/ 1562 h 795"/>
                <a:gd name="T24" fmla="*/ 0 w 470"/>
                <a:gd name="T25" fmla="*/ 1603 h 795"/>
                <a:gd name="T26" fmla="*/ 135 w 470"/>
                <a:gd name="T27" fmla="*/ 1603 h 795"/>
                <a:gd name="T28" fmla="*/ 168 w 470"/>
                <a:gd name="T29" fmla="*/ 1609 h 795"/>
                <a:gd name="T30" fmla="*/ 195 w 470"/>
                <a:gd name="T31" fmla="*/ 1627 h 795"/>
                <a:gd name="T32" fmla="*/ 213 w 470"/>
                <a:gd name="T33" fmla="*/ 1654 h 795"/>
                <a:gd name="T34" fmla="*/ 220 w 470"/>
                <a:gd name="T35" fmla="*/ 1687 h 795"/>
                <a:gd name="T36" fmla="*/ 220 w 470"/>
                <a:gd name="T37" fmla="*/ 2231 h 795"/>
                <a:gd name="T38" fmla="*/ 230 w 470"/>
                <a:gd name="T39" fmla="*/ 2280 h 795"/>
                <a:gd name="T40" fmla="*/ 256 w 470"/>
                <a:gd name="T41" fmla="*/ 2320 h 795"/>
                <a:gd name="T42" fmla="*/ 296 w 470"/>
                <a:gd name="T43" fmla="*/ 2346 h 795"/>
                <a:gd name="T44" fmla="*/ 345 w 470"/>
                <a:gd name="T45" fmla="*/ 2356 h 795"/>
                <a:gd name="T46" fmla="*/ 470 w 470"/>
                <a:gd name="T47" fmla="*/ 2356 h 7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0" h="795">
                  <a:moveTo>
                    <a:pt x="470" y="753"/>
                  </a:moveTo>
                  <a:lnTo>
                    <a:pt x="345" y="753"/>
                  </a:lnTo>
                  <a:lnTo>
                    <a:pt x="312" y="747"/>
                  </a:lnTo>
                  <a:lnTo>
                    <a:pt x="285" y="729"/>
                  </a:lnTo>
                  <a:lnTo>
                    <a:pt x="267" y="702"/>
                  </a:lnTo>
                  <a:lnTo>
                    <a:pt x="261" y="669"/>
                  </a:lnTo>
                  <a:lnTo>
                    <a:pt x="261" y="125"/>
                  </a:lnTo>
                  <a:lnTo>
                    <a:pt x="251" y="76"/>
                  </a:lnTo>
                  <a:lnTo>
                    <a:pt x="224" y="37"/>
                  </a:lnTo>
                  <a:lnTo>
                    <a:pt x="184" y="10"/>
                  </a:lnTo>
                  <a:lnTo>
                    <a:pt x="135" y="0"/>
                  </a:lnTo>
                  <a:lnTo>
                    <a:pt x="0" y="0"/>
                  </a:lnTo>
                  <a:lnTo>
                    <a:pt x="0" y="41"/>
                  </a:lnTo>
                  <a:lnTo>
                    <a:pt x="135" y="41"/>
                  </a:lnTo>
                  <a:lnTo>
                    <a:pt x="168" y="47"/>
                  </a:lnTo>
                  <a:lnTo>
                    <a:pt x="195" y="65"/>
                  </a:lnTo>
                  <a:lnTo>
                    <a:pt x="213" y="92"/>
                  </a:lnTo>
                  <a:lnTo>
                    <a:pt x="220" y="125"/>
                  </a:lnTo>
                  <a:lnTo>
                    <a:pt x="220" y="669"/>
                  </a:lnTo>
                  <a:lnTo>
                    <a:pt x="230" y="718"/>
                  </a:lnTo>
                  <a:lnTo>
                    <a:pt x="256" y="758"/>
                  </a:lnTo>
                  <a:lnTo>
                    <a:pt x="296" y="784"/>
                  </a:lnTo>
                  <a:lnTo>
                    <a:pt x="345" y="794"/>
                  </a:lnTo>
                  <a:lnTo>
                    <a:pt x="470" y="794"/>
                  </a:lnTo>
                </a:path>
              </a:pathLst>
            </a:custGeom>
            <a:noFill/>
            <a:ln w="5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68" name="Picture 6606"/>
            <p:cNvPicPr>
              <a:picLocks noChangeAspect="1" noChangeArrowheads="1"/>
            </p:cNvPicPr>
            <p:nvPr/>
          </p:nvPicPr>
          <p:blipFill>
            <a:blip r:embed="rId17" cstate="print"/>
            <a:srcRect/>
            <a:stretch>
              <a:fillRect/>
            </a:stretch>
          </p:blipFill>
          <p:spPr bwMode="auto">
            <a:xfrm>
              <a:off x="7642" y="1636"/>
              <a:ext cx="98" cy="155"/>
            </a:xfrm>
            <a:prstGeom prst="rect">
              <a:avLst/>
            </a:prstGeom>
            <a:noFill/>
          </p:spPr>
        </p:pic>
        <p:pic>
          <p:nvPicPr>
            <p:cNvPr id="69" name="Picture 6607"/>
            <p:cNvPicPr>
              <a:picLocks noChangeAspect="1" noChangeArrowheads="1"/>
            </p:cNvPicPr>
            <p:nvPr/>
          </p:nvPicPr>
          <p:blipFill>
            <a:blip r:embed="rId18" cstate="print"/>
            <a:srcRect/>
            <a:stretch>
              <a:fillRect/>
            </a:stretch>
          </p:blipFill>
          <p:spPr bwMode="auto">
            <a:xfrm>
              <a:off x="7638" y="1632"/>
              <a:ext cx="106" cy="163"/>
            </a:xfrm>
            <a:prstGeom prst="rect">
              <a:avLst/>
            </a:prstGeom>
            <a:noFill/>
          </p:spPr>
        </p:pic>
        <p:pic>
          <p:nvPicPr>
            <p:cNvPr id="70" name="Picture 6608"/>
            <p:cNvPicPr>
              <a:picLocks noChangeAspect="1" noChangeArrowheads="1"/>
            </p:cNvPicPr>
            <p:nvPr/>
          </p:nvPicPr>
          <p:blipFill>
            <a:blip r:embed="rId19" cstate="print"/>
            <a:srcRect/>
            <a:stretch>
              <a:fillRect/>
            </a:stretch>
          </p:blipFill>
          <p:spPr bwMode="auto">
            <a:xfrm>
              <a:off x="7781" y="2101"/>
              <a:ext cx="132" cy="495"/>
            </a:xfrm>
            <a:prstGeom prst="rect">
              <a:avLst/>
            </a:prstGeom>
            <a:noFill/>
          </p:spPr>
        </p:pic>
        <p:sp>
          <p:nvSpPr>
            <p:cNvPr id="71" name="AutoShape 6609"/>
            <p:cNvSpPr>
              <a:spLocks/>
            </p:cNvSpPr>
            <p:nvPr/>
          </p:nvSpPr>
          <p:spPr bwMode="auto">
            <a:xfrm>
              <a:off x="7868" y="2581"/>
              <a:ext cx="66" cy="24"/>
            </a:xfrm>
            <a:custGeom>
              <a:avLst/>
              <a:gdLst>
                <a:gd name="T0" fmla="*/ 61 w 66"/>
                <a:gd name="T1" fmla="*/ 2605 h 24"/>
                <a:gd name="T2" fmla="*/ 4 w 66"/>
                <a:gd name="T3" fmla="*/ 2605 h 24"/>
                <a:gd name="T4" fmla="*/ 0 w 66"/>
                <a:gd name="T5" fmla="*/ 2581 h 24"/>
                <a:gd name="T6" fmla="*/ 6 w 66"/>
                <a:gd name="T7" fmla="*/ 2581 h 24"/>
                <a:gd name="T8" fmla="*/ 9 w 66"/>
                <a:gd name="T9" fmla="*/ 2598 h 24"/>
                <a:gd name="T10" fmla="*/ 62 w 66"/>
                <a:gd name="T11" fmla="*/ 2598 h 24"/>
                <a:gd name="T12" fmla="*/ 61 w 66"/>
                <a:gd name="T13" fmla="*/ 2605 h 24"/>
                <a:gd name="T14" fmla="*/ 62 w 66"/>
                <a:gd name="T15" fmla="*/ 2598 h 24"/>
                <a:gd name="T16" fmla="*/ 55 w 66"/>
                <a:gd name="T17" fmla="*/ 2598 h 24"/>
                <a:gd name="T18" fmla="*/ 59 w 66"/>
                <a:gd name="T19" fmla="*/ 2581 h 24"/>
                <a:gd name="T20" fmla="*/ 65 w 66"/>
                <a:gd name="T21" fmla="*/ 2581 h 24"/>
                <a:gd name="T22" fmla="*/ 62 w 66"/>
                <a:gd name="T23" fmla="*/ 2598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 h="24">
                  <a:moveTo>
                    <a:pt x="61" y="24"/>
                  </a:moveTo>
                  <a:lnTo>
                    <a:pt x="4" y="24"/>
                  </a:lnTo>
                  <a:lnTo>
                    <a:pt x="0" y="0"/>
                  </a:lnTo>
                  <a:lnTo>
                    <a:pt x="6" y="0"/>
                  </a:lnTo>
                  <a:lnTo>
                    <a:pt x="9" y="17"/>
                  </a:lnTo>
                  <a:lnTo>
                    <a:pt x="62" y="17"/>
                  </a:lnTo>
                  <a:lnTo>
                    <a:pt x="61" y="24"/>
                  </a:lnTo>
                  <a:close/>
                  <a:moveTo>
                    <a:pt x="62" y="17"/>
                  </a:moveTo>
                  <a:lnTo>
                    <a:pt x="55" y="17"/>
                  </a:lnTo>
                  <a:lnTo>
                    <a:pt x="59" y="0"/>
                  </a:lnTo>
                  <a:lnTo>
                    <a:pt x="65" y="0"/>
                  </a:lnTo>
                  <a:lnTo>
                    <a:pt x="62" y="17"/>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6610"/>
            <p:cNvSpPr>
              <a:spLocks/>
            </p:cNvSpPr>
            <p:nvPr/>
          </p:nvSpPr>
          <p:spPr bwMode="auto">
            <a:xfrm>
              <a:off x="7868" y="2581"/>
              <a:ext cx="66" cy="24"/>
            </a:xfrm>
            <a:custGeom>
              <a:avLst/>
              <a:gdLst>
                <a:gd name="T0" fmla="*/ 9 w 66"/>
                <a:gd name="T1" fmla="*/ 2598 h 24"/>
                <a:gd name="T2" fmla="*/ 55 w 66"/>
                <a:gd name="T3" fmla="*/ 2598 h 24"/>
                <a:gd name="T4" fmla="*/ 56 w 66"/>
                <a:gd name="T5" fmla="*/ 2596 h 24"/>
                <a:gd name="T6" fmla="*/ 58 w 66"/>
                <a:gd name="T7" fmla="*/ 2586 h 24"/>
                <a:gd name="T8" fmla="*/ 59 w 66"/>
                <a:gd name="T9" fmla="*/ 2581 h 24"/>
                <a:gd name="T10" fmla="*/ 65 w 66"/>
                <a:gd name="T11" fmla="*/ 2581 h 24"/>
                <a:gd name="T12" fmla="*/ 61 w 66"/>
                <a:gd name="T13" fmla="*/ 2602 h 24"/>
                <a:gd name="T14" fmla="*/ 61 w 66"/>
                <a:gd name="T15" fmla="*/ 2605 h 24"/>
                <a:gd name="T16" fmla="*/ 4 w 66"/>
                <a:gd name="T17" fmla="*/ 2605 h 24"/>
                <a:gd name="T18" fmla="*/ 0 w 66"/>
                <a:gd name="T19" fmla="*/ 2581 h 24"/>
                <a:gd name="T20" fmla="*/ 6 w 66"/>
                <a:gd name="T21" fmla="*/ 2581 h 24"/>
                <a:gd name="T22" fmla="*/ 7 w 66"/>
                <a:gd name="T23" fmla="*/ 2586 h 24"/>
                <a:gd name="T24" fmla="*/ 9 w 66"/>
                <a:gd name="T25" fmla="*/ 2596 h 24"/>
                <a:gd name="T26" fmla="*/ 9 w 66"/>
                <a:gd name="T27" fmla="*/ 2598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 h="24">
                  <a:moveTo>
                    <a:pt x="9" y="17"/>
                  </a:moveTo>
                  <a:lnTo>
                    <a:pt x="55" y="17"/>
                  </a:lnTo>
                  <a:lnTo>
                    <a:pt x="56" y="15"/>
                  </a:lnTo>
                  <a:lnTo>
                    <a:pt x="58" y="5"/>
                  </a:lnTo>
                  <a:lnTo>
                    <a:pt x="59" y="0"/>
                  </a:lnTo>
                  <a:lnTo>
                    <a:pt x="65" y="0"/>
                  </a:lnTo>
                  <a:lnTo>
                    <a:pt x="61" y="21"/>
                  </a:lnTo>
                  <a:lnTo>
                    <a:pt x="61" y="24"/>
                  </a:lnTo>
                  <a:lnTo>
                    <a:pt x="4" y="24"/>
                  </a:lnTo>
                  <a:lnTo>
                    <a:pt x="0" y="0"/>
                  </a:lnTo>
                  <a:lnTo>
                    <a:pt x="6" y="0"/>
                  </a:lnTo>
                  <a:lnTo>
                    <a:pt x="7" y="5"/>
                  </a:lnTo>
                  <a:lnTo>
                    <a:pt x="9" y="15"/>
                  </a:lnTo>
                  <a:lnTo>
                    <a:pt x="9" y="17"/>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AutoShape 6611"/>
            <p:cNvSpPr>
              <a:spLocks/>
            </p:cNvSpPr>
            <p:nvPr/>
          </p:nvSpPr>
          <p:spPr bwMode="auto">
            <a:xfrm>
              <a:off x="7868" y="2066"/>
              <a:ext cx="66" cy="24"/>
            </a:xfrm>
            <a:custGeom>
              <a:avLst/>
              <a:gdLst>
                <a:gd name="T0" fmla="*/ 6 w 66"/>
                <a:gd name="T1" fmla="*/ 2090 h 24"/>
                <a:gd name="T2" fmla="*/ 0 w 66"/>
                <a:gd name="T3" fmla="*/ 2090 h 24"/>
                <a:gd name="T4" fmla="*/ 4 w 66"/>
                <a:gd name="T5" fmla="*/ 2067 h 24"/>
                <a:gd name="T6" fmla="*/ 61 w 66"/>
                <a:gd name="T7" fmla="*/ 2067 h 24"/>
                <a:gd name="T8" fmla="*/ 62 w 66"/>
                <a:gd name="T9" fmla="*/ 2073 h 24"/>
                <a:gd name="T10" fmla="*/ 9 w 66"/>
                <a:gd name="T11" fmla="*/ 2073 h 24"/>
                <a:gd name="T12" fmla="*/ 6 w 66"/>
                <a:gd name="T13" fmla="*/ 2090 h 24"/>
                <a:gd name="T14" fmla="*/ 65 w 66"/>
                <a:gd name="T15" fmla="*/ 2090 h 24"/>
                <a:gd name="T16" fmla="*/ 59 w 66"/>
                <a:gd name="T17" fmla="*/ 2090 h 24"/>
                <a:gd name="T18" fmla="*/ 55 w 66"/>
                <a:gd name="T19" fmla="*/ 2073 h 24"/>
                <a:gd name="T20" fmla="*/ 62 w 66"/>
                <a:gd name="T21" fmla="*/ 2073 h 24"/>
                <a:gd name="T22" fmla="*/ 65 w 66"/>
                <a:gd name="T23" fmla="*/ 209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 h="24">
                  <a:moveTo>
                    <a:pt x="6" y="23"/>
                  </a:moveTo>
                  <a:lnTo>
                    <a:pt x="0" y="23"/>
                  </a:lnTo>
                  <a:lnTo>
                    <a:pt x="4" y="0"/>
                  </a:lnTo>
                  <a:lnTo>
                    <a:pt x="61" y="0"/>
                  </a:lnTo>
                  <a:lnTo>
                    <a:pt x="62" y="6"/>
                  </a:lnTo>
                  <a:lnTo>
                    <a:pt x="9" y="6"/>
                  </a:lnTo>
                  <a:lnTo>
                    <a:pt x="6" y="23"/>
                  </a:lnTo>
                  <a:close/>
                  <a:moveTo>
                    <a:pt x="65" y="23"/>
                  </a:moveTo>
                  <a:lnTo>
                    <a:pt x="59" y="23"/>
                  </a:lnTo>
                  <a:lnTo>
                    <a:pt x="55" y="6"/>
                  </a:lnTo>
                  <a:lnTo>
                    <a:pt x="62" y="6"/>
                  </a:lnTo>
                  <a:lnTo>
                    <a:pt x="65" y="23"/>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6612"/>
            <p:cNvSpPr>
              <a:spLocks/>
            </p:cNvSpPr>
            <p:nvPr/>
          </p:nvSpPr>
          <p:spPr bwMode="auto">
            <a:xfrm>
              <a:off x="7868" y="2066"/>
              <a:ext cx="66" cy="24"/>
            </a:xfrm>
            <a:custGeom>
              <a:avLst/>
              <a:gdLst>
                <a:gd name="T0" fmla="*/ 9 w 66"/>
                <a:gd name="T1" fmla="*/ 2073 h 24"/>
                <a:gd name="T2" fmla="*/ 55 w 66"/>
                <a:gd name="T3" fmla="*/ 2073 h 24"/>
                <a:gd name="T4" fmla="*/ 56 w 66"/>
                <a:gd name="T5" fmla="*/ 2076 h 24"/>
                <a:gd name="T6" fmla="*/ 58 w 66"/>
                <a:gd name="T7" fmla="*/ 2085 h 24"/>
                <a:gd name="T8" fmla="*/ 59 w 66"/>
                <a:gd name="T9" fmla="*/ 2090 h 24"/>
                <a:gd name="T10" fmla="*/ 65 w 66"/>
                <a:gd name="T11" fmla="*/ 2090 h 24"/>
                <a:gd name="T12" fmla="*/ 61 w 66"/>
                <a:gd name="T13" fmla="*/ 2069 h 24"/>
                <a:gd name="T14" fmla="*/ 61 w 66"/>
                <a:gd name="T15" fmla="*/ 2067 h 24"/>
                <a:gd name="T16" fmla="*/ 4 w 66"/>
                <a:gd name="T17" fmla="*/ 2067 h 24"/>
                <a:gd name="T18" fmla="*/ 0 w 66"/>
                <a:gd name="T19" fmla="*/ 2090 h 24"/>
                <a:gd name="T20" fmla="*/ 6 w 66"/>
                <a:gd name="T21" fmla="*/ 2090 h 24"/>
                <a:gd name="T22" fmla="*/ 7 w 66"/>
                <a:gd name="T23" fmla="*/ 2085 h 24"/>
                <a:gd name="T24" fmla="*/ 9 w 66"/>
                <a:gd name="T25" fmla="*/ 2076 h 24"/>
                <a:gd name="T26" fmla="*/ 9 w 66"/>
                <a:gd name="T27" fmla="*/ 2073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 h="24">
                  <a:moveTo>
                    <a:pt x="9" y="6"/>
                  </a:moveTo>
                  <a:lnTo>
                    <a:pt x="55" y="6"/>
                  </a:lnTo>
                  <a:lnTo>
                    <a:pt x="56" y="9"/>
                  </a:lnTo>
                  <a:lnTo>
                    <a:pt x="58" y="18"/>
                  </a:lnTo>
                  <a:lnTo>
                    <a:pt x="59" y="23"/>
                  </a:lnTo>
                  <a:lnTo>
                    <a:pt x="65" y="23"/>
                  </a:lnTo>
                  <a:lnTo>
                    <a:pt x="61" y="2"/>
                  </a:lnTo>
                  <a:lnTo>
                    <a:pt x="61" y="0"/>
                  </a:lnTo>
                  <a:lnTo>
                    <a:pt x="4" y="0"/>
                  </a:lnTo>
                  <a:lnTo>
                    <a:pt x="0" y="23"/>
                  </a:lnTo>
                  <a:lnTo>
                    <a:pt x="6" y="23"/>
                  </a:lnTo>
                  <a:lnTo>
                    <a:pt x="7" y="18"/>
                  </a:lnTo>
                  <a:lnTo>
                    <a:pt x="9" y="9"/>
                  </a:lnTo>
                  <a:lnTo>
                    <a:pt x="9" y="6"/>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5" name="Freeform 6613"/>
            <p:cNvSpPr>
              <a:spLocks/>
            </p:cNvSpPr>
            <p:nvPr/>
          </p:nvSpPr>
          <p:spPr bwMode="auto">
            <a:xfrm>
              <a:off x="7778" y="2075"/>
              <a:ext cx="116" cy="236"/>
            </a:xfrm>
            <a:custGeom>
              <a:avLst/>
              <a:gdLst>
                <a:gd name="T0" fmla="*/ 36 w 116"/>
                <a:gd name="T1" fmla="*/ 2311 h 236"/>
                <a:gd name="T2" fmla="*/ 0 w 116"/>
                <a:gd name="T3" fmla="*/ 2311 h 236"/>
                <a:gd name="T4" fmla="*/ 0 w 116"/>
                <a:gd name="T5" fmla="*/ 2295 h 236"/>
                <a:gd name="T6" fmla="*/ 20 w 116"/>
                <a:gd name="T7" fmla="*/ 2295 h 236"/>
                <a:gd name="T8" fmla="*/ 20 w 116"/>
                <a:gd name="T9" fmla="*/ 2144 h 236"/>
                <a:gd name="T10" fmla="*/ 98 w 116"/>
                <a:gd name="T11" fmla="*/ 2100 h 236"/>
                <a:gd name="T12" fmla="*/ 98 w 116"/>
                <a:gd name="T13" fmla="*/ 2094 h 236"/>
                <a:gd name="T14" fmla="*/ 101 w 116"/>
                <a:gd name="T15" fmla="*/ 2075 h 236"/>
                <a:gd name="T16" fmla="*/ 116 w 116"/>
                <a:gd name="T17" fmla="*/ 2075 h 236"/>
                <a:gd name="T18" fmla="*/ 113 w 116"/>
                <a:gd name="T19" fmla="*/ 2110 h 236"/>
                <a:gd name="T20" fmla="*/ 36 w 116"/>
                <a:gd name="T21" fmla="*/ 2153 h 236"/>
                <a:gd name="T22" fmla="*/ 36 w 116"/>
                <a:gd name="T23" fmla="*/ 2311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236">
                  <a:moveTo>
                    <a:pt x="36" y="236"/>
                  </a:moveTo>
                  <a:lnTo>
                    <a:pt x="0" y="236"/>
                  </a:lnTo>
                  <a:lnTo>
                    <a:pt x="0" y="220"/>
                  </a:lnTo>
                  <a:lnTo>
                    <a:pt x="20" y="220"/>
                  </a:lnTo>
                  <a:lnTo>
                    <a:pt x="20" y="69"/>
                  </a:lnTo>
                  <a:lnTo>
                    <a:pt x="98" y="25"/>
                  </a:lnTo>
                  <a:lnTo>
                    <a:pt x="98" y="19"/>
                  </a:lnTo>
                  <a:lnTo>
                    <a:pt x="101" y="0"/>
                  </a:lnTo>
                  <a:lnTo>
                    <a:pt x="116" y="0"/>
                  </a:lnTo>
                  <a:lnTo>
                    <a:pt x="113" y="35"/>
                  </a:lnTo>
                  <a:lnTo>
                    <a:pt x="36" y="78"/>
                  </a:lnTo>
                  <a:lnTo>
                    <a:pt x="36" y="23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6" name="Freeform 6614"/>
            <p:cNvSpPr>
              <a:spLocks/>
            </p:cNvSpPr>
            <p:nvPr/>
          </p:nvSpPr>
          <p:spPr bwMode="auto">
            <a:xfrm>
              <a:off x="7778" y="2075"/>
              <a:ext cx="116" cy="236"/>
            </a:xfrm>
            <a:custGeom>
              <a:avLst/>
              <a:gdLst>
                <a:gd name="T0" fmla="*/ 0 w 116"/>
                <a:gd name="T1" fmla="*/ 2295 h 236"/>
                <a:gd name="T2" fmla="*/ 20 w 116"/>
                <a:gd name="T3" fmla="*/ 2295 h 236"/>
                <a:gd name="T4" fmla="*/ 20 w 116"/>
                <a:gd name="T5" fmla="*/ 2144 h 236"/>
                <a:gd name="T6" fmla="*/ 61 w 116"/>
                <a:gd name="T7" fmla="*/ 2121 h 236"/>
                <a:gd name="T8" fmla="*/ 83 w 116"/>
                <a:gd name="T9" fmla="*/ 2108 h 236"/>
                <a:gd name="T10" fmla="*/ 93 w 116"/>
                <a:gd name="T11" fmla="*/ 2103 h 236"/>
                <a:gd name="T12" fmla="*/ 98 w 116"/>
                <a:gd name="T13" fmla="*/ 2100 h 236"/>
                <a:gd name="T14" fmla="*/ 98 w 116"/>
                <a:gd name="T15" fmla="*/ 2094 h 236"/>
                <a:gd name="T16" fmla="*/ 101 w 116"/>
                <a:gd name="T17" fmla="*/ 2075 h 236"/>
                <a:gd name="T18" fmla="*/ 116 w 116"/>
                <a:gd name="T19" fmla="*/ 2075 h 236"/>
                <a:gd name="T20" fmla="*/ 113 w 116"/>
                <a:gd name="T21" fmla="*/ 2110 h 236"/>
                <a:gd name="T22" fmla="*/ 72 w 116"/>
                <a:gd name="T23" fmla="*/ 2133 h 236"/>
                <a:gd name="T24" fmla="*/ 51 w 116"/>
                <a:gd name="T25" fmla="*/ 2145 h 236"/>
                <a:gd name="T26" fmla="*/ 41 w 116"/>
                <a:gd name="T27" fmla="*/ 2150 h 236"/>
                <a:gd name="T28" fmla="*/ 36 w 116"/>
                <a:gd name="T29" fmla="*/ 2153 h 236"/>
                <a:gd name="T30" fmla="*/ 36 w 116"/>
                <a:gd name="T31" fmla="*/ 2311 h 236"/>
                <a:gd name="T32" fmla="*/ 0 w 116"/>
                <a:gd name="T33" fmla="*/ 2311 h 236"/>
                <a:gd name="T34" fmla="*/ 0 w 116"/>
                <a:gd name="T35" fmla="*/ 2295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236">
                  <a:moveTo>
                    <a:pt x="0" y="220"/>
                  </a:moveTo>
                  <a:lnTo>
                    <a:pt x="20" y="220"/>
                  </a:lnTo>
                  <a:lnTo>
                    <a:pt x="20" y="69"/>
                  </a:lnTo>
                  <a:lnTo>
                    <a:pt x="61" y="46"/>
                  </a:lnTo>
                  <a:lnTo>
                    <a:pt x="83" y="33"/>
                  </a:lnTo>
                  <a:lnTo>
                    <a:pt x="93" y="28"/>
                  </a:lnTo>
                  <a:lnTo>
                    <a:pt x="98" y="25"/>
                  </a:lnTo>
                  <a:lnTo>
                    <a:pt x="98" y="19"/>
                  </a:lnTo>
                  <a:lnTo>
                    <a:pt x="101" y="0"/>
                  </a:lnTo>
                  <a:lnTo>
                    <a:pt x="116" y="0"/>
                  </a:lnTo>
                  <a:lnTo>
                    <a:pt x="113" y="35"/>
                  </a:lnTo>
                  <a:lnTo>
                    <a:pt x="72" y="58"/>
                  </a:lnTo>
                  <a:lnTo>
                    <a:pt x="51" y="70"/>
                  </a:lnTo>
                  <a:lnTo>
                    <a:pt x="41" y="75"/>
                  </a:lnTo>
                  <a:lnTo>
                    <a:pt x="36" y="78"/>
                  </a:lnTo>
                  <a:lnTo>
                    <a:pt x="36" y="236"/>
                  </a:lnTo>
                  <a:lnTo>
                    <a:pt x="0" y="236"/>
                  </a:lnTo>
                  <a:lnTo>
                    <a:pt x="0" y="220"/>
                  </a:lnTo>
                  <a:close/>
                </a:path>
              </a:pathLst>
            </a:custGeom>
            <a:noFill/>
            <a:ln w="5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7" name="Freeform 6615"/>
            <p:cNvSpPr>
              <a:spLocks/>
            </p:cNvSpPr>
            <p:nvPr/>
          </p:nvSpPr>
          <p:spPr bwMode="auto">
            <a:xfrm>
              <a:off x="7907" y="2075"/>
              <a:ext cx="130" cy="232"/>
            </a:xfrm>
            <a:custGeom>
              <a:avLst/>
              <a:gdLst>
                <a:gd name="T0" fmla="*/ 129 w 130"/>
                <a:gd name="T1" fmla="*/ 2307 h 232"/>
                <a:gd name="T2" fmla="*/ 113 w 130"/>
                <a:gd name="T3" fmla="*/ 2307 h 232"/>
                <a:gd name="T4" fmla="*/ 113 w 130"/>
                <a:gd name="T5" fmla="*/ 2178 h 232"/>
                <a:gd name="T6" fmla="*/ 3 w 130"/>
                <a:gd name="T7" fmla="*/ 2111 h 232"/>
                <a:gd name="T8" fmla="*/ 0 w 130"/>
                <a:gd name="T9" fmla="*/ 2076 h 232"/>
                <a:gd name="T10" fmla="*/ 15 w 130"/>
                <a:gd name="T11" fmla="*/ 2076 h 232"/>
                <a:gd name="T12" fmla="*/ 18 w 130"/>
                <a:gd name="T13" fmla="*/ 2096 h 232"/>
                <a:gd name="T14" fmla="*/ 18 w 130"/>
                <a:gd name="T15" fmla="*/ 2101 h 232"/>
                <a:gd name="T16" fmla="*/ 129 w 130"/>
                <a:gd name="T17" fmla="*/ 2169 h 232"/>
                <a:gd name="T18" fmla="*/ 129 w 130"/>
                <a:gd name="T19" fmla="*/ 2307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0" h="232">
                  <a:moveTo>
                    <a:pt x="129" y="231"/>
                  </a:moveTo>
                  <a:lnTo>
                    <a:pt x="113" y="231"/>
                  </a:lnTo>
                  <a:lnTo>
                    <a:pt x="113" y="102"/>
                  </a:lnTo>
                  <a:lnTo>
                    <a:pt x="3" y="35"/>
                  </a:lnTo>
                  <a:lnTo>
                    <a:pt x="0" y="0"/>
                  </a:lnTo>
                  <a:lnTo>
                    <a:pt x="15" y="0"/>
                  </a:lnTo>
                  <a:lnTo>
                    <a:pt x="18" y="20"/>
                  </a:lnTo>
                  <a:lnTo>
                    <a:pt x="18" y="25"/>
                  </a:lnTo>
                  <a:lnTo>
                    <a:pt x="129" y="93"/>
                  </a:lnTo>
                  <a:lnTo>
                    <a:pt x="129" y="23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8" name="Freeform 6616"/>
            <p:cNvSpPr>
              <a:spLocks/>
            </p:cNvSpPr>
            <p:nvPr/>
          </p:nvSpPr>
          <p:spPr bwMode="auto">
            <a:xfrm>
              <a:off x="7907" y="2075"/>
              <a:ext cx="130" cy="232"/>
            </a:xfrm>
            <a:custGeom>
              <a:avLst/>
              <a:gdLst>
                <a:gd name="T0" fmla="*/ 15 w 130"/>
                <a:gd name="T1" fmla="*/ 2076 h 232"/>
                <a:gd name="T2" fmla="*/ 18 w 130"/>
                <a:gd name="T3" fmla="*/ 2096 h 232"/>
                <a:gd name="T4" fmla="*/ 18 w 130"/>
                <a:gd name="T5" fmla="*/ 2101 h 232"/>
                <a:gd name="T6" fmla="*/ 38 w 130"/>
                <a:gd name="T7" fmla="*/ 2114 h 232"/>
                <a:gd name="T8" fmla="*/ 76 w 130"/>
                <a:gd name="T9" fmla="*/ 2137 h 232"/>
                <a:gd name="T10" fmla="*/ 112 w 130"/>
                <a:gd name="T11" fmla="*/ 2159 h 232"/>
                <a:gd name="T12" fmla="*/ 129 w 130"/>
                <a:gd name="T13" fmla="*/ 2169 h 232"/>
                <a:gd name="T14" fmla="*/ 129 w 130"/>
                <a:gd name="T15" fmla="*/ 2307 h 232"/>
                <a:gd name="T16" fmla="*/ 113 w 130"/>
                <a:gd name="T17" fmla="*/ 2307 h 232"/>
                <a:gd name="T18" fmla="*/ 113 w 130"/>
                <a:gd name="T19" fmla="*/ 2178 h 232"/>
                <a:gd name="T20" fmla="*/ 93 w 130"/>
                <a:gd name="T21" fmla="*/ 2166 h 232"/>
                <a:gd name="T22" fmla="*/ 55 w 130"/>
                <a:gd name="T23" fmla="*/ 2143 h 232"/>
                <a:gd name="T24" fmla="*/ 19 w 130"/>
                <a:gd name="T25" fmla="*/ 2121 h 232"/>
                <a:gd name="T26" fmla="*/ 3 w 130"/>
                <a:gd name="T27" fmla="*/ 2111 h 232"/>
                <a:gd name="T28" fmla="*/ 0 w 130"/>
                <a:gd name="T29" fmla="*/ 2076 h 232"/>
                <a:gd name="T30" fmla="*/ 15 w 130"/>
                <a:gd name="T31" fmla="*/ 2076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 h="232">
                  <a:moveTo>
                    <a:pt x="15" y="0"/>
                  </a:moveTo>
                  <a:lnTo>
                    <a:pt x="18" y="20"/>
                  </a:lnTo>
                  <a:lnTo>
                    <a:pt x="18" y="25"/>
                  </a:lnTo>
                  <a:lnTo>
                    <a:pt x="38" y="38"/>
                  </a:lnTo>
                  <a:lnTo>
                    <a:pt x="76" y="61"/>
                  </a:lnTo>
                  <a:lnTo>
                    <a:pt x="112" y="83"/>
                  </a:lnTo>
                  <a:lnTo>
                    <a:pt x="129" y="93"/>
                  </a:lnTo>
                  <a:lnTo>
                    <a:pt x="129" y="231"/>
                  </a:lnTo>
                  <a:lnTo>
                    <a:pt x="113" y="231"/>
                  </a:lnTo>
                  <a:lnTo>
                    <a:pt x="113" y="102"/>
                  </a:lnTo>
                  <a:lnTo>
                    <a:pt x="93" y="90"/>
                  </a:lnTo>
                  <a:lnTo>
                    <a:pt x="55" y="67"/>
                  </a:lnTo>
                  <a:lnTo>
                    <a:pt x="19" y="45"/>
                  </a:lnTo>
                  <a:lnTo>
                    <a:pt x="3" y="35"/>
                  </a:lnTo>
                  <a:lnTo>
                    <a:pt x="0" y="0"/>
                  </a:lnTo>
                  <a:lnTo>
                    <a:pt x="15" y="0"/>
                  </a:lnTo>
                  <a:close/>
                </a:path>
              </a:pathLst>
            </a:custGeom>
            <a:noFill/>
            <a:ln w="5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9" name="Freeform 6617"/>
            <p:cNvSpPr>
              <a:spLocks/>
            </p:cNvSpPr>
            <p:nvPr/>
          </p:nvSpPr>
          <p:spPr bwMode="auto">
            <a:xfrm>
              <a:off x="7907" y="2364"/>
              <a:ext cx="130" cy="232"/>
            </a:xfrm>
            <a:custGeom>
              <a:avLst/>
              <a:gdLst>
                <a:gd name="T0" fmla="*/ 15 w 130"/>
                <a:gd name="T1" fmla="*/ 2596 h 232"/>
                <a:gd name="T2" fmla="*/ 0 w 130"/>
                <a:gd name="T3" fmla="*/ 2596 h 232"/>
                <a:gd name="T4" fmla="*/ 3 w 130"/>
                <a:gd name="T5" fmla="*/ 2561 h 232"/>
                <a:gd name="T6" fmla="*/ 113 w 130"/>
                <a:gd name="T7" fmla="*/ 2493 h 232"/>
                <a:gd name="T8" fmla="*/ 113 w 130"/>
                <a:gd name="T9" fmla="*/ 2364 h 232"/>
                <a:gd name="T10" fmla="*/ 129 w 130"/>
                <a:gd name="T11" fmla="*/ 2364 h 232"/>
                <a:gd name="T12" fmla="*/ 129 w 130"/>
                <a:gd name="T13" fmla="*/ 2502 h 232"/>
                <a:gd name="T14" fmla="*/ 18 w 130"/>
                <a:gd name="T15" fmla="*/ 2570 h 232"/>
                <a:gd name="T16" fmla="*/ 18 w 130"/>
                <a:gd name="T17" fmla="*/ 2576 h 232"/>
                <a:gd name="T18" fmla="*/ 15 w 130"/>
                <a:gd name="T19" fmla="*/ 2596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0" h="232">
                  <a:moveTo>
                    <a:pt x="15" y="232"/>
                  </a:moveTo>
                  <a:lnTo>
                    <a:pt x="0" y="232"/>
                  </a:lnTo>
                  <a:lnTo>
                    <a:pt x="3" y="197"/>
                  </a:lnTo>
                  <a:lnTo>
                    <a:pt x="113" y="129"/>
                  </a:lnTo>
                  <a:lnTo>
                    <a:pt x="113" y="0"/>
                  </a:lnTo>
                  <a:lnTo>
                    <a:pt x="129" y="0"/>
                  </a:lnTo>
                  <a:lnTo>
                    <a:pt x="129" y="138"/>
                  </a:lnTo>
                  <a:lnTo>
                    <a:pt x="18" y="206"/>
                  </a:lnTo>
                  <a:lnTo>
                    <a:pt x="18" y="212"/>
                  </a:lnTo>
                  <a:lnTo>
                    <a:pt x="15" y="232"/>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0" name="Freeform 6618"/>
            <p:cNvSpPr>
              <a:spLocks/>
            </p:cNvSpPr>
            <p:nvPr/>
          </p:nvSpPr>
          <p:spPr bwMode="auto">
            <a:xfrm>
              <a:off x="7907" y="2364"/>
              <a:ext cx="130" cy="232"/>
            </a:xfrm>
            <a:custGeom>
              <a:avLst/>
              <a:gdLst>
                <a:gd name="T0" fmla="*/ 15 w 130"/>
                <a:gd name="T1" fmla="*/ 2596 h 232"/>
                <a:gd name="T2" fmla="*/ 18 w 130"/>
                <a:gd name="T3" fmla="*/ 2576 h 232"/>
                <a:gd name="T4" fmla="*/ 18 w 130"/>
                <a:gd name="T5" fmla="*/ 2570 h 232"/>
                <a:gd name="T6" fmla="*/ 38 w 130"/>
                <a:gd name="T7" fmla="*/ 2558 h 232"/>
                <a:gd name="T8" fmla="*/ 76 w 130"/>
                <a:gd name="T9" fmla="*/ 2535 h 232"/>
                <a:gd name="T10" fmla="*/ 112 w 130"/>
                <a:gd name="T11" fmla="*/ 2512 h 232"/>
                <a:gd name="T12" fmla="*/ 129 w 130"/>
                <a:gd name="T13" fmla="*/ 2502 h 232"/>
                <a:gd name="T14" fmla="*/ 129 w 130"/>
                <a:gd name="T15" fmla="*/ 2364 h 232"/>
                <a:gd name="T16" fmla="*/ 113 w 130"/>
                <a:gd name="T17" fmla="*/ 2364 h 232"/>
                <a:gd name="T18" fmla="*/ 113 w 130"/>
                <a:gd name="T19" fmla="*/ 2493 h 232"/>
                <a:gd name="T20" fmla="*/ 93 w 130"/>
                <a:gd name="T21" fmla="*/ 2506 h 232"/>
                <a:gd name="T22" fmla="*/ 55 w 130"/>
                <a:gd name="T23" fmla="*/ 2529 h 232"/>
                <a:gd name="T24" fmla="*/ 19 w 130"/>
                <a:gd name="T25" fmla="*/ 2551 h 232"/>
                <a:gd name="T26" fmla="*/ 3 w 130"/>
                <a:gd name="T27" fmla="*/ 2561 h 232"/>
                <a:gd name="T28" fmla="*/ 0 w 130"/>
                <a:gd name="T29" fmla="*/ 2596 h 232"/>
                <a:gd name="T30" fmla="*/ 15 w 130"/>
                <a:gd name="T31" fmla="*/ 2596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 h="232">
                  <a:moveTo>
                    <a:pt x="15" y="232"/>
                  </a:moveTo>
                  <a:lnTo>
                    <a:pt x="18" y="212"/>
                  </a:lnTo>
                  <a:lnTo>
                    <a:pt x="18" y="206"/>
                  </a:lnTo>
                  <a:lnTo>
                    <a:pt x="38" y="194"/>
                  </a:lnTo>
                  <a:lnTo>
                    <a:pt x="76" y="171"/>
                  </a:lnTo>
                  <a:lnTo>
                    <a:pt x="112" y="148"/>
                  </a:lnTo>
                  <a:lnTo>
                    <a:pt x="129" y="138"/>
                  </a:lnTo>
                  <a:lnTo>
                    <a:pt x="129" y="0"/>
                  </a:lnTo>
                  <a:lnTo>
                    <a:pt x="113" y="0"/>
                  </a:lnTo>
                  <a:lnTo>
                    <a:pt x="113" y="129"/>
                  </a:lnTo>
                  <a:lnTo>
                    <a:pt x="93" y="142"/>
                  </a:lnTo>
                  <a:lnTo>
                    <a:pt x="55" y="165"/>
                  </a:lnTo>
                  <a:lnTo>
                    <a:pt x="19" y="187"/>
                  </a:lnTo>
                  <a:lnTo>
                    <a:pt x="3" y="197"/>
                  </a:lnTo>
                  <a:lnTo>
                    <a:pt x="0" y="232"/>
                  </a:lnTo>
                  <a:lnTo>
                    <a:pt x="15" y="232"/>
                  </a:lnTo>
                  <a:close/>
                </a:path>
              </a:pathLst>
            </a:custGeom>
            <a:noFill/>
            <a:ln w="5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1" name="Freeform 6619"/>
            <p:cNvSpPr>
              <a:spLocks/>
            </p:cNvSpPr>
            <p:nvPr/>
          </p:nvSpPr>
          <p:spPr bwMode="auto">
            <a:xfrm>
              <a:off x="7778" y="2360"/>
              <a:ext cx="116" cy="236"/>
            </a:xfrm>
            <a:custGeom>
              <a:avLst/>
              <a:gdLst>
                <a:gd name="T0" fmla="*/ 116 w 116"/>
                <a:gd name="T1" fmla="*/ 2596 h 236"/>
                <a:gd name="T2" fmla="*/ 101 w 116"/>
                <a:gd name="T3" fmla="*/ 2596 h 236"/>
                <a:gd name="T4" fmla="*/ 98 w 116"/>
                <a:gd name="T5" fmla="*/ 2577 h 236"/>
                <a:gd name="T6" fmla="*/ 98 w 116"/>
                <a:gd name="T7" fmla="*/ 2571 h 236"/>
                <a:gd name="T8" fmla="*/ 20 w 116"/>
                <a:gd name="T9" fmla="*/ 2528 h 236"/>
                <a:gd name="T10" fmla="*/ 20 w 116"/>
                <a:gd name="T11" fmla="*/ 2376 h 236"/>
                <a:gd name="T12" fmla="*/ 0 w 116"/>
                <a:gd name="T13" fmla="*/ 2376 h 236"/>
                <a:gd name="T14" fmla="*/ 0 w 116"/>
                <a:gd name="T15" fmla="*/ 2360 h 236"/>
                <a:gd name="T16" fmla="*/ 36 w 116"/>
                <a:gd name="T17" fmla="*/ 2360 h 236"/>
                <a:gd name="T18" fmla="*/ 36 w 116"/>
                <a:gd name="T19" fmla="*/ 2518 h 236"/>
                <a:gd name="T20" fmla="*/ 113 w 116"/>
                <a:gd name="T21" fmla="*/ 2562 h 236"/>
                <a:gd name="T22" fmla="*/ 116 w 116"/>
                <a:gd name="T23" fmla="*/ 2596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236">
                  <a:moveTo>
                    <a:pt x="116" y="236"/>
                  </a:moveTo>
                  <a:lnTo>
                    <a:pt x="101" y="236"/>
                  </a:lnTo>
                  <a:lnTo>
                    <a:pt x="98" y="217"/>
                  </a:lnTo>
                  <a:lnTo>
                    <a:pt x="98" y="211"/>
                  </a:lnTo>
                  <a:lnTo>
                    <a:pt x="20" y="168"/>
                  </a:lnTo>
                  <a:lnTo>
                    <a:pt x="20" y="16"/>
                  </a:lnTo>
                  <a:lnTo>
                    <a:pt x="0" y="16"/>
                  </a:lnTo>
                  <a:lnTo>
                    <a:pt x="0" y="0"/>
                  </a:lnTo>
                  <a:lnTo>
                    <a:pt x="36" y="0"/>
                  </a:lnTo>
                  <a:lnTo>
                    <a:pt x="36" y="158"/>
                  </a:lnTo>
                  <a:lnTo>
                    <a:pt x="113" y="202"/>
                  </a:lnTo>
                  <a:lnTo>
                    <a:pt x="116" y="23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2" name="Freeform 6620"/>
            <p:cNvSpPr>
              <a:spLocks/>
            </p:cNvSpPr>
            <p:nvPr/>
          </p:nvSpPr>
          <p:spPr bwMode="auto">
            <a:xfrm>
              <a:off x="7778" y="2360"/>
              <a:ext cx="116" cy="236"/>
            </a:xfrm>
            <a:custGeom>
              <a:avLst/>
              <a:gdLst>
                <a:gd name="T0" fmla="*/ 0 w 116"/>
                <a:gd name="T1" fmla="*/ 2376 h 236"/>
                <a:gd name="T2" fmla="*/ 20 w 116"/>
                <a:gd name="T3" fmla="*/ 2376 h 236"/>
                <a:gd name="T4" fmla="*/ 20 w 116"/>
                <a:gd name="T5" fmla="*/ 2528 h 236"/>
                <a:gd name="T6" fmla="*/ 61 w 116"/>
                <a:gd name="T7" fmla="*/ 2551 h 236"/>
                <a:gd name="T8" fmla="*/ 83 w 116"/>
                <a:gd name="T9" fmla="*/ 2563 h 236"/>
                <a:gd name="T10" fmla="*/ 93 w 116"/>
                <a:gd name="T11" fmla="*/ 2569 h 236"/>
                <a:gd name="T12" fmla="*/ 98 w 116"/>
                <a:gd name="T13" fmla="*/ 2571 h 236"/>
                <a:gd name="T14" fmla="*/ 98 w 116"/>
                <a:gd name="T15" fmla="*/ 2577 h 236"/>
                <a:gd name="T16" fmla="*/ 101 w 116"/>
                <a:gd name="T17" fmla="*/ 2596 h 236"/>
                <a:gd name="T18" fmla="*/ 116 w 116"/>
                <a:gd name="T19" fmla="*/ 2596 h 236"/>
                <a:gd name="T20" fmla="*/ 113 w 116"/>
                <a:gd name="T21" fmla="*/ 2562 h 236"/>
                <a:gd name="T22" fmla="*/ 72 w 116"/>
                <a:gd name="T23" fmla="*/ 2539 h 236"/>
                <a:gd name="T24" fmla="*/ 51 w 116"/>
                <a:gd name="T25" fmla="*/ 2527 h 236"/>
                <a:gd name="T26" fmla="*/ 41 w 116"/>
                <a:gd name="T27" fmla="*/ 2521 h 236"/>
                <a:gd name="T28" fmla="*/ 36 w 116"/>
                <a:gd name="T29" fmla="*/ 2518 h 236"/>
                <a:gd name="T30" fmla="*/ 36 w 116"/>
                <a:gd name="T31" fmla="*/ 2360 h 236"/>
                <a:gd name="T32" fmla="*/ 0 w 116"/>
                <a:gd name="T33" fmla="*/ 2360 h 236"/>
                <a:gd name="T34" fmla="*/ 0 w 116"/>
                <a:gd name="T35" fmla="*/ 2376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236">
                  <a:moveTo>
                    <a:pt x="0" y="16"/>
                  </a:moveTo>
                  <a:lnTo>
                    <a:pt x="20" y="16"/>
                  </a:lnTo>
                  <a:lnTo>
                    <a:pt x="20" y="168"/>
                  </a:lnTo>
                  <a:lnTo>
                    <a:pt x="61" y="191"/>
                  </a:lnTo>
                  <a:lnTo>
                    <a:pt x="83" y="203"/>
                  </a:lnTo>
                  <a:lnTo>
                    <a:pt x="93" y="209"/>
                  </a:lnTo>
                  <a:lnTo>
                    <a:pt x="98" y="211"/>
                  </a:lnTo>
                  <a:lnTo>
                    <a:pt x="98" y="217"/>
                  </a:lnTo>
                  <a:lnTo>
                    <a:pt x="101" y="236"/>
                  </a:lnTo>
                  <a:lnTo>
                    <a:pt x="116" y="236"/>
                  </a:lnTo>
                  <a:lnTo>
                    <a:pt x="113" y="202"/>
                  </a:lnTo>
                  <a:lnTo>
                    <a:pt x="72" y="179"/>
                  </a:lnTo>
                  <a:lnTo>
                    <a:pt x="51" y="167"/>
                  </a:lnTo>
                  <a:lnTo>
                    <a:pt x="41" y="161"/>
                  </a:lnTo>
                  <a:lnTo>
                    <a:pt x="36" y="158"/>
                  </a:lnTo>
                  <a:lnTo>
                    <a:pt x="36" y="0"/>
                  </a:lnTo>
                  <a:lnTo>
                    <a:pt x="0" y="0"/>
                  </a:lnTo>
                  <a:lnTo>
                    <a:pt x="0" y="16"/>
                  </a:lnTo>
                  <a:close/>
                </a:path>
              </a:pathLst>
            </a:custGeom>
            <a:noFill/>
            <a:ln w="5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3" name="Freeform 6621"/>
            <p:cNvSpPr>
              <a:spLocks/>
            </p:cNvSpPr>
            <p:nvPr/>
          </p:nvSpPr>
          <p:spPr bwMode="auto">
            <a:xfrm>
              <a:off x="7930" y="2376"/>
              <a:ext cx="28" cy="28"/>
            </a:xfrm>
            <a:custGeom>
              <a:avLst/>
              <a:gdLst>
                <a:gd name="T0" fmla="*/ 18 w 28"/>
                <a:gd name="T1" fmla="*/ 2403 h 28"/>
                <a:gd name="T2" fmla="*/ 4 w 28"/>
                <a:gd name="T3" fmla="*/ 2401 h 28"/>
                <a:gd name="T4" fmla="*/ 0 w 28"/>
                <a:gd name="T5" fmla="*/ 2395 h 28"/>
                <a:gd name="T6" fmla="*/ 2 w 28"/>
                <a:gd name="T7" fmla="*/ 2381 h 28"/>
                <a:gd name="T8" fmla="*/ 8 w 28"/>
                <a:gd name="T9" fmla="*/ 2376 h 28"/>
                <a:gd name="T10" fmla="*/ 22 w 28"/>
                <a:gd name="T11" fmla="*/ 2378 h 28"/>
                <a:gd name="T12" fmla="*/ 27 w 28"/>
                <a:gd name="T13" fmla="*/ 2385 h 28"/>
                <a:gd name="T14" fmla="*/ 25 w 28"/>
                <a:gd name="T15" fmla="*/ 2399 h 28"/>
                <a:gd name="T16" fmla="*/ 18 w 28"/>
                <a:gd name="T17" fmla="*/ 240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8">
                  <a:moveTo>
                    <a:pt x="18" y="27"/>
                  </a:moveTo>
                  <a:lnTo>
                    <a:pt x="4" y="25"/>
                  </a:lnTo>
                  <a:lnTo>
                    <a:pt x="0" y="19"/>
                  </a:lnTo>
                  <a:lnTo>
                    <a:pt x="2" y="5"/>
                  </a:lnTo>
                  <a:lnTo>
                    <a:pt x="8" y="0"/>
                  </a:lnTo>
                  <a:lnTo>
                    <a:pt x="22" y="2"/>
                  </a:lnTo>
                  <a:lnTo>
                    <a:pt x="27" y="9"/>
                  </a:lnTo>
                  <a:lnTo>
                    <a:pt x="25" y="23"/>
                  </a:lnTo>
                  <a:lnTo>
                    <a:pt x="18" y="27"/>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4" name="Freeform 6622"/>
            <p:cNvSpPr>
              <a:spLocks/>
            </p:cNvSpPr>
            <p:nvPr/>
          </p:nvSpPr>
          <p:spPr bwMode="auto">
            <a:xfrm>
              <a:off x="7949" y="2406"/>
              <a:ext cx="28" cy="28"/>
            </a:xfrm>
            <a:custGeom>
              <a:avLst/>
              <a:gdLst>
                <a:gd name="T0" fmla="*/ 19 w 28"/>
                <a:gd name="T1" fmla="*/ 2434 h 28"/>
                <a:gd name="T2" fmla="*/ 5 w 28"/>
                <a:gd name="T3" fmla="*/ 2432 h 28"/>
                <a:gd name="T4" fmla="*/ 0 w 28"/>
                <a:gd name="T5" fmla="*/ 2425 h 28"/>
                <a:gd name="T6" fmla="*/ 3 w 28"/>
                <a:gd name="T7" fmla="*/ 2412 h 28"/>
                <a:gd name="T8" fmla="*/ 9 w 28"/>
                <a:gd name="T9" fmla="*/ 2407 h 28"/>
                <a:gd name="T10" fmla="*/ 23 w 28"/>
                <a:gd name="T11" fmla="*/ 2409 h 28"/>
                <a:gd name="T12" fmla="*/ 28 w 28"/>
                <a:gd name="T13" fmla="*/ 2415 h 28"/>
                <a:gd name="T14" fmla="*/ 25 w 28"/>
                <a:gd name="T15" fmla="*/ 2429 h 28"/>
                <a:gd name="T16" fmla="*/ 19 w 28"/>
                <a:gd name="T17" fmla="*/ 2434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8">
                  <a:moveTo>
                    <a:pt x="19" y="27"/>
                  </a:moveTo>
                  <a:lnTo>
                    <a:pt x="5" y="25"/>
                  </a:lnTo>
                  <a:lnTo>
                    <a:pt x="0" y="18"/>
                  </a:lnTo>
                  <a:lnTo>
                    <a:pt x="3" y="5"/>
                  </a:lnTo>
                  <a:lnTo>
                    <a:pt x="9" y="0"/>
                  </a:lnTo>
                  <a:lnTo>
                    <a:pt x="23" y="2"/>
                  </a:lnTo>
                  <a:lnTo>
                    <a:pt x="28" y="8"/>
                  </a:lnTo>
                  <a:lnTo>
                    <a:pt x="25" y="22"/>
                  </a:lnTo>
                  <a:lnTo>
                    <a:pt x="19" y="27"/>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5" name="Freeform 6623"/>
            <p:cNvSpPr>
              <a:spLocks/>
            </p:cNvSpPr>
            <p:nvPr/>
          </p:nvSpPr>
          <p:spPr bwMode="auto">
            <a:xfrm>
              <a:off x="7968" y="2437"/>
              <a:ext cx="28" cy="28"/>
            </a:xfrm>
            <a:custGeom>
              <a:avLst/>
              <a:gdLst>
                <a:gd name="T0" fmla="*/ 19 w 28"/>
                <a:gd name="T1" fmla="*/ 2465 h 28"/>
                <a:gd name="T2" fmla="*/ 5 w 28"/>
                <a:gd name="T3" fmla="*/ 2462 h 28"/>
                <a:gd name="T4" fmla="*/ 0 w 28"/>
                <a:gd name="T5" fmla="*/ 2456 h 28"/>
                <a:gd name="T6" fmla="*/ 2 w 28"/>
                <a:gd name="T7" fmla="*/ 2442 h 28"/>
                <a:gd name="T8" fmla="*/ 9 w 28"/>
                <a:gd name="T9" fmla="*/ 2437 h 28"/>
                <a:gd name="T10" fmla="*/ 23 w 28"/>
                <a:gd name="T11" fmla="*/ 2440 h 28"/>
                <a:gd name="T12" fmla="*/ 27 w 28"/>
                <a:gd name="T13" fmla="*/ 2446 h 28"/>
                <a:gd name="T14" fmla="*/ 25 w 28"/>
                <a:gd name="T15" fmla="*/ 2460 h 28"/>
                <a:gd name="T16" fmla="*/ 19 w 28"/>
                <a:gd name="T17" fmla="*/ 2465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8">
                  <a:moveTo>
                    <a:pt x="19" y="28"/>
                  </a:moveTo>
                  <a:lnTo>
                    <a:pt x="5" y="25"/>
                  </a:lnTo>
                  <a:lnTo>
                    <a:pt x="0" y="19"/>
                  </a:lnTo>
                  <a:lnTo>
                    <a:pt x="2" y="5"/>
                  </a:lnTo>
                  <a:lnTo>
                    <a:pt x="9" y="0"/>
                  </a:lnTo>
                  <a:lnTo>
                    <a:pt x="23" y="3"/>
                  </a:lnTo>
                  <a:lnTo>
                    <a:pt x="27" y="9"/>
                  </a:lnTo>
                  <a:lnTo>
                    <a:pt x="25" y="23"/>
                  </a:lnTo>
                  <a:lnTo>
                    <a:pt x="19"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6" name="Freeform 6624"/>
            <p:cNvSpPr>
              <a:spLocks/>
            </p:cNvSpPr>
            <p:nvPr/>
          </p:nvSpPr>
          <p:spPr bwMode="auto">
            <a:xfrm>
              <a:off x="7986" y="2468"/>
              <a:ext cx="28" cy="28"/>
            </a:xfrm>
            <a:custGeom>
              <a:avLst/>
              <a:gdLst>
                <a:gd name="T0" fmla="*/ 18 w 28"/>
                <a:gd name="T1" fmla="*/ 2495 h 28"/>
                <a:gd name="T2" fmla="*/ 5 w 28"/>
                <a:gd name="T3" fmla="*/ 2493 h 28"/>
                <a:gd name="T4" fmla="*/ 0 w 28"/>
                <a:gd name="T5" fmla="*/ 2487 h 28"/>
                <a:gd name="T6" fmla="*/ 2 w 28"/>
                <a:gd name="T7" fmla="*/ 2473 h 28"/>
                <a:gd name="T8" fmla="*/ 8 w 28"/>
                <a:gd name="T9" fmla="*/ 2468 h 28"/>
                <a:gd name="T10" fmla="*/ 22 w 28"/>
                <a:gd name="T11" fmla="*/ 2470 h 28"/>
                <a:gd name="T12" fmla="*/ 27 w 28"/>
                <a:gd name="T13" fmla="*/ 2477 h 28"/>
                <a:gd name="T14" fmla="*/ 25 w 28"/>
                <a:gd name="T15" fmla="*/ 2490 h 28"/>
                <a:gd name="T16" fmla="*/ 18 w 28"/>
                <a:gd name="T17" fmla="*/ 2495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8">
                  <a:moveTo>
                    <a:pt x="18" y="27"/>
                  </a:moveTo>
                  <a:lnTo>
                    <a:pt x="5" y="25"/>
                  </a:lnTo>
                  <a:lnTo>
                    <a:pt x="0" y="19"/>
                  </a:lnTo>
                  <a:lnTo>
                    <a:pt x="2" y="5"/>
                  </a:lnTo>
                  <a:lnTo>
                    <a:pt x="8" y="0"/>
                  </a:lnTo>
                  <a:lnTo>
                    <a:pt x="22" y="2"/>
                  </a:lnTo>
                  <a:lnTo>
                    <a:pt x="27" y="9"/>
                  </a:lnTo>
                  <a:lnTo>
                    <a:pt x="25" y="22"/>
                  </a:lnTo>
                  <a:lnTo>
                    <a:pt x="18" y="27"/>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7" name="Freeform 6625"/>
            <p:cNvSpPr>
              <a:spLocks/>
            </p:cNvSpPr>
            <p:nvPr/>
          </p:nvSpPr>
          <p:spPr bwMode="auto">
            <a:xfrm>
              <a:off x="7930" y="2271"/>
              <a:ext cx="28" cy="28"/>
            </a:xfrm>
            <a:custGeom>
              <a:avLst/>
              <a:gdLst>
                <a:gd name="T0" fmla="*/ 8 w 28"/>
                <a:gd name="T1" fmla="*/ 2299 h 28"/>
                <a:gd name="T2" fmla="*/ 2 w 28"/>
                <a:gd name="T3" fmla="*/ 2294 h 28"/>
                <a:gd name="T4" fmla="*/ 0 w 28"/>
                <a:gd name="T5" fmla="*/ 2280 h 28"/>
                <a:gd name="T6" fmla="*/ 4 w 28"/>
                <a:gd name="T7" fmla="*/ 2274 h 28"/>
                <a:gd name="T8" fmla="*/ 18 w 28"/>
                <a:gd name="T9" fmla="*/ 2271 h 28"/>
                <a:gd name="T10" fmla="*/ 25 w 28"/>
                <a:gd name="T11" fmla="*/ 2276 h 28"/>
                <a:gd name="T12" fmla="*/ 27 w 28"/>
                <a:gd name="T13" fmla="*/ 2290 h 28"/>
                <a:gd name="T14" fmla="*/ 22 w 28"/>
                <a:gd name="T15" fmla="*/ 2296 h 28"/>
                <a:gd name="T16" fmla="*/ 8 w 28"/>
                <a:gd name="T17" fmla="*/ 229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8">
                  <a:moveTo>
                    <a:pt x="8" y="28"/>
                  </a:moveTo>
                  <a:lnTo>
                    <a:pt x="2" y="23"/>
                  </a:lnTo>
                  <a:lnTo>
                    <a:pt x="0" y="9"/>
                  </a:lnTo>
                  <a:lnTo>
                    <a:pt x="4" y="3"/>
                  </a:lnTo>
                  <a:lnTo>
                    <a:pt x="18" y="0"/>
                  </a:lnTo>
                  <a:lnTo>
                    <a:pt x="25" y="5"/>
                  </a:lnTo>
                  <a:lnTo>
                    <a:pt x="27" y="19"/>
                  </a:lnTo>
                  <a:lnTo>
                    <a:pt x="22" y="25"/>
                  </a:lnTo>
                  <a:lnTo>
                    <a:pt x="8" y="28"/>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8" name="Freeform 6626"/>
            <p:cNvSpPr>
              <a:spLocks/>
            </p:cNvSpPr>
            <p:nvPr/>
          </p:nvSpPr>
          <p:spPr bwMode="auto">
            <a:xfrm>
              <a:off x="7949" y="2240"/>
              <a:ext cx="28" cy="28"/>
            </a:xfrm>
            <a:custGeom>
              <a:avLst/>
              <a:gdLst>
                <a:gd name="T0" fmla="*/ 9 w 28"/>
                <a:gd name="T1" fmla="*/ 2268 h 28"/>
                <a:gd name="T2" fmla="*/ 3 w 28"/>
                <a:gd name="T3" fmla="*/ 2263 h 28"/>
                <a:gd name="T4" fmla="*/ 0 w 28"/>
                <a:gd name="T5" fmla="*/ 2249 h 28"/>
                <a:gd name="T6" fmla="*/ 5 w 28"/>
                <a:gd name="T7" fmla="*/ 2243 h 28"/>
                <a:gd name="T8" fmla="*/ 19 w 28"/>
                <a:gd name="T9" fmla="*/ 2241 h 28"/>
                <a:gd name="T10" fmla="*/ 25 w 28"/>
                <a:gd name="T11" fmla="*/ 2246 h 28"/>
                <a:gd name="T12" fmla="*/ 28 w 28"/>
                <a:gd name="T13" fmla="*/ 2259 h 28"/>
                <a:gd name="T14" fmla="*/ 23 w 28"/>
                <a:gd name="T15" fmla="*/ 2266 h 28"/>
                <a:gd name="T16" fmla="*/ 9 w 28"/>
                <a:gd name="T17" fmla="*/ 226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8">
                  <a:moveTo>
                    <a:pt x="9" y="27"/>
                  </a:moveTo>
                  <a:lnTo>
                    <a:pt x="3" y="22"/>
                  </a:lnTo>
                  <a:lnTo>
                    <a:pt x="0" y="8"/>
                  </a:lnTo>
                  <a:lnTo>
                    <a:pt x="5" y="2"/>
                  </a:lnTo>
                  <a:lnTo>
                    <a:pt x="19" y="0"/>
                  </a:lnTo>
                  <a:lnTo>
                    <a:pt x="25" y="5"/>
                  </a:lnTo>
                  <a:lnTo>
                    <a:pt x="28" y="18"/>
                  </a:lnTo>
                  <a:lnTo>
                    <a:pt x="23" y="25"/>
                  </a:lnTo>
                  <a:lnTo>
                    <a:pt x="9" y="27"/>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9" name="Freeform 6627"/>
            <p:cNvSpPr>
              <a:spLocks/>
            </p:cNvSpPr>
            <p:nvPr/>
          </p:nvSpPr>
          <p:spPr bwMode="auto">
            <a:xfrm>
              <a:off x="7968" y="2210"/>
              <a:ext cx="28" cy="28"/>
            </a:xfrm>
            <a:custGeom>
              <a:avLst/>
              <a:gdLst>
                <a:gd name="T0" fmla="*/ 9 w 28"/>
                <a:gd name="T1" fmla="*/ 2237 h 28"/>
                <a:gd name="T2" fmla="*/ 2 w 28"/>
                <a:gd name="T3" fmla="*/ 2233 h 28"/>
                <a:gd name="T4" fmla="*/ 0 w 28"/>
                <a:gd name="T5" fmla="*/ 2219 h 28"/>
                <a:gd name="T6" fmla="*/ 5 w 28"/>
                <a:gd name="T7" fmla="*/ 2212 h 28"/>
                <a:gd name="T8" fmla="*/ 19 w 28"/>
                <a:gd name="T9" fmla="*/ 2210 h 28"/>
                <a:gd name="T10" fmla="*/ 25 w 28"/>
                <a:gd name="T11" fmla="*/ 2215 h 28"/>
                <a:gd name="T12" fmla="*/ 27 w 28"/>
                <a:gd name="T13" fmla="*/ 2229 h 28"/>
                <a:gd name="T14" fmla="*/ 23 w 28"/>
                <a:gd name="T15" fmla="*/ 2235 h 28"/>
                <a:gd name="T16" fmla="*/ 9 w 28"/>
                <a:gd name="T17" fmla="*/ 223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8">
                  <a:moveTo>
                    <a:pt x="9" y="27"/>
                  </a:moveTo>
                  <a:lnTo>
                    <a:pt x="2" y="23"/>
                  </a:lnTo>
                  <a:lnTo>
                    <a:pt x="0" y="9"/>
                  </a:lnTo>
                  <a:lnTo>
                    <a:pt x="5" y="2"/>
                  </a:lnTo>
                  <a:lnTo>
                    <a:pt x="19" y="0"/>
                  </a:lnTo>
                  <a:lnTo>
                    <a:pt x="25" y="5"/>
                  </a:lnTo>
                  <a:lnTo>
                    <a:pt x="27" y="19"/>
                  </a:lnTo>
                  <a:lnTo>
                    <a:pt x="23" y="25"/>
                  </a:lnTo>
                  <a:lnTo>
                    <a:pt x="9" y="27"/>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0" name="Freeform 6628"/>
            <p:cNvSpPr>
              <a:spLocks/>
            </p:cNvSpPr>
            <p:nvPr/>
          </p:nvSpPr>
          <p:spPr bwMode="auto">
            <a:xfrm>
              <a:off x="7986" y="2179"/>
              <a:ext cx="28" cy="28"/>
            </a:xfrm>
            <a:custGeom>
              <a:avLst/>
              <a:gdLst>
                <a:gd name="T0" fmla="*/ 8 w 28"/>
                <a:gd name="T1" fmla="*/ 2207 h 28"/>
                <a:gd name="T2" fmla="*/ 2 w 28"/>
                <a:gd name="T3" fmla="*/ 2202 h 28"/>
                <a:gd name="T4" fmla="*/ 0 w 28"/>
                <a:gd name="T5" fmla="*/ 2188 h 28"/>
                <a:gd name="T6" fmla="*/ 5 w 28"/>
                <a:gd name="T7" fmla="*/ 2182 h 28"/>
                <a:gd name="T8" fmla="*/ 18 w 28"/>
                <a:gd name="T9" fmla="*/ 2180 h 28"/>
                <a:gd name="T10" fmla="*/ 25 w 28"/>
                <a:gd name="T11" fmla="*/ 2184 h 28"/>
                <a:gd name="T12" fmla="*/ 27 w 28"/>
                <a:gd name="T13" fmla="*/ 2198 h 28"/>
                <a:gd name="T14" fmla="*/ 22 w 28"/>
                <a:gd name="T15" fmla="*/ 2205 h 28"/>
                <a:gd name="T16" fmla="*/ 8 w 28"/>
                <a:gd name="T17" fmla="*/ 220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8">
                  <a:moveTo>
                    <a:pt x="8" y="27"/>
                  </a:moveTo>
                  <a:lnTo>
                    <a:pt x="2" y="22"/>
                  </a:lnTo>
                  <a:lnTo>
                    <a:pt x="0" y="8"/>
                  </a:lnTo>
                  <a:lnTo>
                    <a:pt x="5" y="2"/>
                  </a:lnTo>
                  <a:lnTo>
                    <a:pt x="18" y="0"/>
                  </a:lnTo>
                  <a:lnTo>
                    <a:pt x="25" y="4"/>
                  </a:lnTo>
                  <a:lnTo>
                    <a:pt x="27" y="18"/>
                  </a:lnTo>
                  <a:lnTo>
                    <a:pt x="22" y="25"/>
                  </a:lnTo>
                  <a:lnTo>
                    <a:pt x="8" y="27"/>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1" name="Line 6629"/>
            <p:cNvSpPr>
              <a:spLocks noChangeShapeType="1"/>
            </p:cNvSpPr>
            <p:nvPr/>
          </p:nvSpPr>
          <p:spPr bwMode="auto">
            <a:xfrm>
              <a:off x="7898" y="2076"/>
              <a:ext cx="0" cy="520"/>
            </a:xfrm>
            <a:prstGeom prst="line">
              <a:avLst/>
            </a:prstGeom>
            <a:noFill/>
            <a:ln w="25807">
              <a:solidFill>
                <a:srgbClr val="454547"/>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2" name="Picture 6630"/>
            <p:cNvPicPr>
              <a:picLocks noChangeAspect="1" noChangeArrowheads="1"/>
            </p:cNvPicPr>
            <p:nvPr/>
          </p:nvPicPr>
          <p:blipFill>
            <a:blip r:embed="rId20" cstate="print"/>
            <a:srcRect/>
            <a:stretch>
              <a:fillRect/>
            </a:stretch>
          </p:blipFill>
          <p:spPr bwMode="auto">
            <a:xfrm>
              <a:off x="7893" y="2167"/>
              <a:ext cx="32" cy="325"/>
            </a:xfrm>
            <a:prstGeom prst="rect">
              <a:avLst/>
            </a:prstGeom>
            <a:noFill/>
          </p:spPr>
        </p:pic>
        <p:sp>
          <p:nvSpPr>
            <p:cNvPr id="93" name="Freeform 6631"/>
            <p:cNvSpPr>
              <a:spLocks/>
            </p:cNvSpPr>
            <p:nvPr/>
          </p:nvSpPr>
          <p:spPr bwMode="auto">
            <a:xfrm>
              <a:off x="7893" y="2167"/>
              <a:ext cx="32" cy="325"/>
            </a:xfrm>
            <a:custGeom>
              <a:avLst/>
              <a:gdLst>
                <a:gd name="T0" fmla="*/ 18 w 32"/>
                <a:gd name="T1" fmla="*/ 2168 h 325"/>
                <a:gd name="T2" fmla="*/ 0 w 32"/>
                <a:gd name="T3" fmla="*/ 2168 h 325"/>
                <a:gd name="T4" fmla="*/ 0 w 32"/>
                <a:gd name="T5" fmla="*/ 2492 h 325"/>
                <a:gd name="T6" fmla="*/ 18 w 32"/>
                <a:gd name="T7" fmla="*/ 2492 h 325"/>
                <a:gd name="T8" fmla="*/ 25 w 32"/>
                <a:gd name="T9" fmla="*/ 2492 h 325"/>
                <a:gd name="T10" fmla="*/ 31 w 32"/>
                <a:gd name="T11" fmla="*/ 2487 h 325"/>
                <a:gd name="T12" fmla="*/ 31 w 32"/>
                <a:gd name="T13" fmla="*/ 2480 h 325"/>
                <a:gd name="T14" fmla="*/ 31 w 32"/>
                <a:gd name="T15" fmla="*/ 2180 h 325"/>
                <a:gd name="T16" fmla="*/ 31 w 32"/>
                <a:gd name="T17" fmla="*/ 2173 h 325"/>
                <a:gd name="T18" fmla="*/ 25 w 32"/>
                <a:gd name="T19" fmla="*/ 2168 h 325"/>
                <a:gd name="T20" fmla="*/ 18 w 32"/>
                <a:gd name="T21" fmla="*/ 2168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325">
                  <a:moveTo>
                    <a:pt x="18" y="0"/>
                  </a:moveTo>
                  <a:lnTo>
                    <a:pt x="0" y="0"/>
                  </a:lnTo>
                  <a:lnTo>
                    <a:pt x="0" y="324"/>
                  </a:lnTo>
                  <a:lnTo>
                    <a:pt x="18" y="324"/>
                  </a:lnTo>
                  <a:lnTo>
                    <a:pt x="25" y="324"/>
                  </a:lnTo>
                  <a:lnTo>
                    <a:pt x="31" y="319"/>
                  </a:lnTo>
                  <a:lnTo>
                    <a:pt x="31" y="312"/>
                  </a:lnTo>
                  <a:lnTo>
                    <a:pt x="31" y="12"/>
                  </a:lnTo>
                  <a:lnTo>
                    <a:pt x="31" y="5"/>
                  </a:lnTo>
                  <a:lnTo>
                    <a:pt x="25" y="0"/>
                  </a:lnTo>
                  <a:lnTo>
                    <a:pt x="18" y="0"/>
                  </a:lnTo>
                </a:path>
              </a:pathLst>
            </a:custGeom>
            <a:noFill/>
            <a:ln w="537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4" name="Picture 6632"/>
            <p:cNvPicPr>
              <a:picLocks noChangeAspect="1" noChangeArrowheads="1"/>
            </p:cNvPicPr>
            <p:nvPr/>
          </p:nvPicPr>
          <p:blipFill>
            <a:blip r:embed="rId21" cstate="print"/>
            <a:srcRect/>
            <a:stretch>
              <a:fillRect/>
            </a:stretch>
          </p:blipFill>
          <p:spPr bwMode="auto">
            <a:xfrm>
              <a:off x="6348" y="1195"/>
              <a:ext cx="263" cy="102"/>
            </a:xfrm>
            <a:prstGeom prst="rect">
              <a:avLst/>
            </a:prstGeom>
            <a:noFill/>
          </p:spPr>
        </p:pic>
        <p:pic>
          <p:nvPicPr>
            <p:cNvPr id="95" name="Picture 6633"/>
            <p:cNvPicPr>
              <a:picLocks noChangeAspect="1" noChangeArrowheads="1"/>
            </p:cNvPicPr>
            <p:nvPr/>
          </p:nvPicPr>
          <p:blipFill>
            <a:blip r:embed="rId22" cstate="print"/>
            <a:srcRect/>
            <a:stretch>
              <a:fillRect/>
            </a:stretch>
          </p:blipFill>
          <p:spPr bwMode="auto">
            <a:xfrm>
              <a:off x="6656" y="1195"/>
              <a:ext cx="151" cy="102"/>
            </a:xfrm>
            <a:prstGeom prst="rect">
              <a:avLst/>
            </a:prstGeom>
            <a:noFill/>
          </p:spPr>
        </p:pic>
        <p:pic>
          <p:nvPicPr>
            <p:cNvPr id="96" name="Picture 6634"/>
            <p:cNvPicPr>
              <a:picLocks noChangeAspect="1" noChangeArrowheads="1"/>
            </p:cNvPicPr>
            <p:nvPr/>
          </p:nvPicPr>
          <p:blipFill>
            <a:blip r:embed="rId23" cstate="print"/>
            <a:srcRect/>
            <a:stretch>
              <a:fillRect/>
            </a:stretch>
          </p:blipFill>
          <p:spPr bwMode="auto">
            <a:xfrm>
              <a:off x="6274" y="1342"/>
              <a:ext cx="242" cy="102"/>
            </a:xfrm>
            <a:prstGeom prst="rect">
              <a:avLst/>
            </a:prstGeom>
            <a:noFill/>
          </p:spPr>
        </p:pic>
        <p:pic>
          <p:nvPicPr>
            <p:cNvPr id="97" name="Picture 6635"/>
            <p:cNvPicPr>
              <a:picLocks noChangeAspect="1" noChangeArrowheads="1"/>
            </p:cNvPicPr>
            <p:nvPr/>
          </p:nvPicPr>
          <p:blipFill>
            <a:blip r:embed="rId24" cstate="print"/>
            <a:srcRect/>
            <a:stretch>
              <a:fillRect/>
            </a:stretch>
          </p:blipFill>
          <p:spPr bwMode="auto">
            <a:xfrm>
              <a:off x="6551" y="1342"/>
              <a:ext cx="315" cy="102"/>
            </a:xfrm>
            <a:prstGeom prst="rect">
              <a:avLst/>
            </a:prstGeom>
            <a:noFill/>
          </p:spPr>
        </p:pic>
        <p:sp>
          <p:nvSpPr>
            <p:cNvPr id="98" name="Freeform 6636"/>
            <p:cNvSpPr>
              <a:spLocks/>
            </p:cNvSpPr>
            <p:nvPr/>
          </p:nvSpPr>
          <p:spPr bwMode="auto">
            <a:xfrm>
              <a:off x="6920" y="1131"/>
              <a:ext cx="544" cy="363"/>
            </a:xfrm>
            <a:custGeom>
              <a:avLst/>
              <a:gdLst>
                <a:gd name="T0" fmla="*/ 528 w 544"/>
                <a:gd name="T1" fmla="*/ 1494 h 363"/>
                <a:gd name="T2" fmla="*/ 331 w 544"/>
                <a:gd name="T3" fmla="*/ 1390 h 363"/>
                <a:gd name="T4" fmla="*/ 172 w 544"/>
                <a:gd name="T5" fmla="*/ 1318 h 363"/>
                <a:gd name="T6" fmla="*/ 6 w 544"/>
                <a:gd name="T7" fmla="*/ 1179 h 363"/>
                <a:gd name="T8" fmla="*/ 0 w 544"/>
                <a:gd name="T9" fmla="*/ 1141 h 363"/>
                <a:gd name="T10" fmla="*/ 10 w 544"/>
                <a:gd name="T11" fmla="*/ 1134 h 363"/>
                <a:gd name="T12" fmla="*/ 33 w 544"/>
                <a:gd name="T13" fmla="*/ 1132 h 363"/>
                <a:gd name="T14" fmla="*/ 539 w 544"/>
                <a:gd name="T15" fmla="*/ 1459 h 363"/>
                <a:gd name="T16" fmla="*/ 543 w 544"/>
                <a:gd name="T17" fmla="*/ 1476 h 363"/>
                <a:gd name="T18" fmla="*/ 528 w 544"/>
                <a:gd name="T19" fmla="*/ 1494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4" h="363">
                  <a:moveTo>
                    <a:pt x="528" y="362"/>
                  </a:moveTo>
                  <a:lnTo>
                    <a:pt x="331" y="258"/>
                  </a:lnTo>
                  <a:lnTo>
                    <a:pt x="172" y="186"/>
                  </a:lnTo>
                  <a:lnTo>
                    <a:pt x="6" y="47"/>
                  </a:lnTo>
                  <a:lnTo>
                    <a:pt x="0" y="9"/>
                  </a:lnTo>
                  <a:lnTo>
                    <a:pt x="10" y="2"/>
                  </a:lnTo>
                  <a:lnTo>
                    <a:pt x="33" y="0"/>
                  </a:lnTo>
                  <a:lnTo>
                    <a:pt x="539" y="327"/>
                  </a:lnTo>
                  <a:lnTo>
                    <a:pt x="543" y="344"/>
                  </a:lnTo>
                  <a:lnTo>
                    <a:pt x="528" y="362"/>
                  </a:lnTo>
                  <a:close/>
                </a:path>
              </a:pathLst>
            </a:custGeom>
            <a:solidFill>
              <a:srgbClr val="46070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9" name="Picture 6637"/>
            <p:cNvPicPr>
              <a:picLocks noChangeAspect="1" noChangeArrowheads="1"/>
            </p:cNvPicPr>
            <p:nvPr/>
          </p:nvPicPr>
          <p:blipFill>
            <a:blip r:embed="rId25" cstate="print"/>
            <a:srcRect/>
            <a:stretch>
              <a:fillRect/>
            </a:stretch>
          </p:blipFill>
          <p:spPr bwMode="auto">
            <a:xfrm>
              <a:off x="6934" y="1128"/>
              <a:ext cx="533" cy="343"/>
            </a:xfrm>
            <a:prstGeom prst="rect">
              <a:avLst/>
            </a:prstGeom>
            <a:noFill/>
          </p:spPr>
        </p:pic>
        <p:sp>
          <p:nvSpPr>
            <p:cNvPr id="100" name="Freeform 6638"/>
            <p:cNvSpPr>
              <a:spLocks/>
            </p:cNvSpPr>
            <p:nvPr/>
          </p:nvSpPr>
          <p:spPr bwMode="auto">
            <a:xfrm>
              <a:off x="6934" y="1127"/>
              <a:ext cx="533" cy="343"/>
            </a:xfrm>
            <a:custGeom>
              <a:avLst/>
              <a:gdLst>
                <a:gd name="T0" fmla="*/ 16 w 533"/>
                <a:gd name="T1" fmla="*/ 1128 h 343"/>
                <a:gd name="T2" fmla="*/ 13 w 533"/>
                <a:gd name="T3" fmla="*/ 1133 h 343"/>
                <a:gd name="T4" fmla="*/ 14 w 533"/>
                <a:gd name="T5" fmla="*/ 1145 h 343"/>
                <a:gd name="T6" fmla="*/ 27 w 533"/>
                <a:gd name="T7" fmla="*/ 1166 h 343"/>
                <a:gd name="T8" fmla="*/ 114 w 533"/>
                <a:gd name="T9" fmla="*/ 1244 h 343"/>
                <a:gd name="T10" fmla="*/ 188 w 533"/>
                <a:gd name="T11" fmla="*/ 1292 h 343"/>
                <a:gd name="T12" fmla="*/ 231 w 533"/>
                <a:gd name="T13" fmla="*/ 1307 h 343"/>
                <a:gd name="T14" fmla="*/ 262 w 533"/>
                <a:gd name="T15" fmla="*/ 1320 h 343"/>
                <a:gd name="T16" fmla="*/ 296 w 533"/>
                <a:gd name="T17" fmla="*/ 1337 h 343"/>
                <a:gd name="T18" fmla="*/ 331 w 533"/>
                <a:gd name="T19" fmla="*/ 1356 h 343"/>
                <a:gd name="T20" fmla="*/ 364 w 533"/>
                <a:gd name="T21" fmla="*/ 1375 h 343"/>
                <a:gd name="T22" fmla="*/ 408 w 533"/>
                <a:gd name="T23" fmla="*/ 1402 h 343"/>
                <a:gd name="T24" fmla="*/ 460 w 533"/>
                <a:gd name="T25" fmla="*/ 1433 h 343"/>
                <a:gd name="T26" fmla="*/ 505 w 533"/>
                <a:gd name="T27" fmla="*/ 1455 h 343"/>
                <a:gd name="T28" fmla="*/ 531 w 533"/>
                <a:gd name="T29" fmla="*/ 1456 h 343"/>
                <a:gd name="T30" fmla="*/ 532 w 533"/>
                <a:gd name="T31" fmla="*/ 1462 h 343"/>
                <a:gd name="T32" fmla="*/ 529 w 533"/>
                <a:gd name="T33" fmla="*/ 1470 h 343"/>
                <a:gd name="T34" fmla="*/ 515 w 533"/>
                <a:gd name="T35" fmla="*/ 1469 h 343"/>
                <a:gd name="T36" fmla="*/ 503 w 533"/>
                <a:gd name="T37" fmla="*/ 1466 h 343"/>
                <a:gd name="T38" fmla="*/ 480 w 533"/>
                <a:gd name="T39" fmla="*/ 1456 h 343"/>
                <a:gd name="T40" fmla="*/ 438 w 533"/>
                <a:gd name="T41" fmla="*/ 1433 h 343"/>
                <a:gd name="T42" fmla="*/ 372 w 533"/>
                <a:gd name="T43" fmla="*/ 1393 h 343"/>
                <a:gd name="T44" fmla="*/ 313 w 533"/>
                <a:gd name="T45" fmla="*/ 1358 h 343"/>
                <a:gd name="T46" fmla="*/ 269 w 533"/>
                <a:gd name="T47" fmla="*/ 1335 h 343"/>
                <a:gd name="T48" fmla="*/ 236 w 533"/>
                <a:gd name="T49" fmla="*/ 1322 h 343"/>
                <a:gd name="T50" fmla="*/ 211 w 533"/>
                <a:gd name="T51" fmla="*/ 1313 h 343"/>
                <a:gd name="T52" fmla="*/ 180 w 533"/>
                <a:gd name="T53" fmla="*/ 1301 h 343"/>
                <a:gd name="T54" fmla="*/ 101 w 533"/>
                <a:gd name="T55" fmla="*/ 1250 h 343"/>
                <a:gd name="T56" fmla="*/ 47 w 533"/>
                <a:gd name="T57" fmla="*/ 1204 h 343"/>
                <a:gd name="T58" fmla="*/ 2 w 533"/>
                <a:gd name="T59" fmla="*/ 1148 h 343"/>
                <a:gd name="T60" fmla="*/ 0 w 533"/>
                <a:gd name="T61" fmla="*/ 1136 h 343"/>
                <a:gd name="T62" fmla="*/ 3 w 533"/>
                <a:gd name="T63" fmla="*/ 1131 h 343"/>
                <a:gd name="T64" fmla="*/ 7 w 533"/>
                <a:gd name="T65" fmla="*/ 1128 h 343"/>
                <a:gd name="T66" fmla="*/ 6 w 533"/>
                <a:gd name="T67" fmla="*/ 1128 h 343"/>
                <a:gd name="T68" fmla="*/ 16 w 533"/>
                <a:gd name="T69" fmla="*/ 1128 h 3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3" h="343">
                  <a:moveTo>
                    <a:pt x="16" y="0"/>
                  </a:moveTo>
                  <a:lnTo>
                    <a:pt x="13" y="5"/>
                  </a:lnTo>
                  <a:lnTo>
                    <a:pt x="14" y="17"/>
                  </a:lnTo>
                  <a:lnTo>
                    <a:pt x="27" y="38"/>
                  </a:lnTo>
                  <a:lnTo>
                    <a:pt x="114" y="116"/>
                  </a:lnTo>
                  <a:lnTo>
                    <a:pt x="188" y="164"/>
                  </a:lnTo>
                  <a:lnTo>
                    <a:pt x="231" y="179"/>
                  </a:lnTo>
                  <a:lnTo>
                    <a:pt x="262" y="192"/>
                  </a:lnTo>
                  <a:lnTo>
                    <a:pt x="296" y="209"/>
                  </a:lnTo>
                  <a:lnTo>
                    <a:pt x="331" y="228"/>
                  </a:lnTo>
                  <a:lnTo>
                    <a:pt x="364" y="247"/>
                  </a:lnTo>
                  <a:lnTo>
                    <a:pt x="408" y="274"/>
                  </a:lnTo>
                  <a:lnTo>
                    <a:pt x="460" y="305"/>
                  </a:lnTo>
                  <a:lnTo>
                    <a:pt x="505" y="327"/>
                  </a:lnTo>
                  <a:lnTo>
                    <a:pt x="531" y="328"/>
                  </a:lnTo>
                  <a:lnTo>
                    <a:pt x="532" y="334"/>
                  </a:lnTo>
                  <a:lnTo>
                    <a:pt x="529" y="342"/>
                  </a:lnTo>
                  <a:lnTo>
                    <a:pt x="515" y="341"/>
                  </a:lnTo>
                  <a:lnTo>
                    <a:pt x="503" y="338"/>
                  </a:lnTo>
                  <a:lnTo>
                    <a:pt x="480" y="328"/>
                  </a:lnTo>
                  <a:lnTo>
                    <a:pt x="438" y="305"/>
                  </a:lnTo>
                  <a:lnTo>
                    <a:pt x="372" y="265"/>
                  </a:lnTo>
                  <a:lnTo>
                    <a:pt x="313" y="230"/>
                  </a:lnTo>
                  <a:lnTo>
                    <a:pt x="269" y="207"/>
                  </a:lnTo>
                  <a:lnTo>
                    <a:pt x="236" y="194"/>
                  </a:lnTo>
                  <a:lnTo>
                    <a:pt x="211" y="185"/>
                  </a:lnTo>
                  <a:lnTo>
                    <a:pt x="180" y="173"/>
                  </a:lnTo>
                  <a:lnTo>
                    <a:pt x="101" y="122"/>
                  </a:lnTo>
                  <a:lnTo>
                    <a:pt x="47" y="76"/>
                  </a:lnTo>
                  <a:lnTo>
                    <a:pt x="2" y="20"/>
                  </a:lnTo>
                  <a:lnTo>
                    <a:pt x="0" y="8"/>
                  </a:lnTo>
                  <a:lnTo>
                    <a:pt x="3" y="3"/>
                  </a:lnTo>
                  <a:lnTo>
                    <a:pt x="7" y="0"/>
                  </a:lnTo>
                  <a:lnTo>
                    <a:pt x="6" y="0"/>
                  </a:lnTo>
                  <a:lnTo>
                    <a:pt x="16" y="0"/>
                  </a:lnTo>
                  <a:close/>
                </a:path>
              </a:pathLst>
            </a:custGeom>
            <a:noFill/>
            <a:ln w="31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1" name="Picture 6639"/>
            <p:cNvPicPr>
              <a:picLocks noChangeAspect="1" noChangeArrowheads="1"/>
            </p:cNvPicPr>
            <p:nvPr/>
          </p:nvPicPr>
          <p:blipFill>
            <a:blip r:embed="rId26" cstate="print"/>
            <a:srcRect/>
            <a:stretch>
              <a:fillRect/>
            </a:stretch>
          </p:blipFill>
          <p:spPr bwMode="auto">
            <a:xfrm>
              <a:off x="7557" y="931"/>
              <a:ext cx="175" cy="171"/>
            </a:xfrm>
            <a:prstGeom prst="rect">
              <a:avLst/>
            </a:prstGeom>
            <a:noFill/>
          </p:spPr>
        </p:pic>
        <p:pic>
          <p:nvPicPr>
            <p:cNvPr id="102" name="Picture 6640"/>
            <p:cNvPicPr>
              <a:picLocks noChangeAspect="1" noChangeArrowheads="1"/>
            </p:cNvPicPr>
            <p:nvPr/>
          </p:nvPicPr>
          <p:blipFill>
            <a:blip r:embed="rId27" cstate="print"/>
            <a:srcRect/>
            <a:stretch>
              <a:fillRect/>
            </a:stretch>
          </p:blipFill>
          <p:spPr bwMode="auto">
            <a:xfrm>
              <a:off x="6892" y="1037"/>
              <a:ext cx="707" cy="495"/>
            </a:xfrm>
            <a:prstGeom prst="rect">
              <a:avLst/>
            </a:prstGeom>
            <a:noFill/>
          </p:spPr>
        </p:pic>
        <p:pic>
          <p:nvPicPr>
            <p:cNvPr id="103" name="Picture 6641"/>
            <p:cNvPicPr>
              <a:picLocks noChangeAspect="1" noChangeArrowheads="1"/>
            </p:cNvPicPr>
            <p:nvPr/>
          </p:nvPicPr>
          <p:blipFill>
            <a:blip r:embed="rId28" cstate="print"/>
            <a:srcRect/>
            <a:stretch>
              <a:fillRect/>
            </a:stretch>
          </p:blipFill>
          <p:spPr bwMode="auto">
            <a:xfrm>
              <a:off x="7462" y="1062"/>
              <a:ext cx="163" cy="162"/>
            </a:xfrm>
            <a:prstGeom prst="rect">
              <a:avLst/>
            </a:prstGeom>
            <a:noFill/>
          </p:spPr>
        </p:pic>
        <p:sp>
          <p:nvSpPr>
            <p:cNvPr id="104" name="Freeform 6642"/>
            <p:cNvSpPr>
              <a:spLocks/>
            </p:cNvSpPr>
            <p:nvPr/>
          </p:nvSpPr>
          <p:spPr bwMode="auto">
            <a:xfrm>
              <a:off x="7462" y="1061"/>
              <a:ext cx="163" cy="163"/>
            </a:xfrm>
            <a:custGeom>
              <a:avLst/>
              <a:gdLst>
                <a:gd name="T0" fmla="*/ 133 w 163"/>
                <a:gd name="T1" fmla="*/ 1224 h 163"/>
                <a:gd name="T2" fmla="*/ 130 w 163"/>
                <a:gd name="T3" fmla="*/ 1223 h 163"/>
                <a:gd name="T4" fmla="*/ 112 w 163"/>
                <a:gd name="T5" fmla="*/ 1211 h 163"/>
                <a:gd name="T6" fmla="*/ 102 w 163"/>
                <a:gd name="T7" fmla="*/ 1201 h 163"/>
                <a:gd name="T8" fmla="*/ 92 w 163"/>
                <a:gd name="T9" fmla="*/ 1193 h 163"/>
                <a:gd name="T10" fmla="*/ 80 w 163"/>
                <a:gd name="T11" fmla="*/ 1182 h 163"/>
                <a:gd name="T12" fmla="*/ 67 w 163"/>
                <a:gd name="T13" fmla="*/ 1171 h 163"/>
                <a:gd name="T14" fmla="*/ 57 w 163"/>
                <a:gd name="T15" fmla="*/ 1162 h 163"/>
                <a:gd name="T16" fmla="*/ 47 w 163"/>
                <a:gd name="T17" fmla="*/ 1153 h 163"/>
                <a:gd name="T18" fmla="*/ 36 w 163"/>
                <a:gd name="T19" fmla="*/ 1143 h 163"/>
                <a:gd name="T20" fmla="*/ 25 w 163"/>
                <a:gd name="T21" fmla="*/ 1134 h 163"/>
                <a:gd name="T22" fmla="*/ 14 w 163"/>
                <a:gd name="T23" fmla="*/ 1126 h 163"/>
                <a:gd name="T24" fmla="*/ 0 w 163"/>
                <a:gd name="T25" fmla="*/ 1116 h 163"/>
                <a:gd name="T26" fmla="*/ 3 w 163"/>
                <a:gd name="T27" fmla="*/ 1105 h 163"/>
                <a:gd name="T28" fmla="*/ 4 w 163"/>
                <a:gd name="T29" fmla="*/ 1100 h 163"/>
                <a:gd name="T30" fmla="*/ 7 w 163"/>
                <a:gd name="T31" fmla="*/ 1093 h 163"/>
                <a:gd name="T32" fmla="*/ 13 w 163"/>
                <a:gd name="T33" fmla="*/ 1082 h 163"/>
                <a:gd name="T34" fmla="*/ 19 w 163"/>
                <a:gd name="T35" fmla="*/ 1070 h 163"/>
                <a:gd name="T36" fmla="*/ 23 w 163"/>
                <a:gd name="T37" fmla="*/ 1062 h 163"/>
                <a:gd name="T38" fmla="*/ 26 w 163"/>
                <a:gd name="T39" fmla="*/ 1062 h 163"/>
                <a:gd name="T40" fmla="*/ 30 w 163"/>
                <a:gd name="T41" fmla="*/ 1063 h 163"/>
                <a:gd name="T42" fmla="*/ 38 w 163"/>
                <a:gd name="T43" fmla="*/ 1073 h 163"/>
                <a:gd name="T44" fmla="*/ 46 w 163"/>
                <a:gd name="T45" fmla="*/ 1083 h 163"/>
                <a:gd name="T46" fmla="*/ 47 w 163"/>
                <a:gd name="T47" fmla="*/ 1088 h 163"/>
                <a:gd name="T48" fmla="*/ 55 w 163"/>
                <a:gd name="T49" fmla="*/ 1093 h 163"/>
                <a:gd name="T50" fmla="*/ 64 w 163"/>
                <a:gd name="T51" fmla="*/ 1099 h 163"/>
                <a:gd name="T52" fmla="*/ 77 w 163"/>
                <a:gd name="T53" fmla="*/ 1109 h 163"/>
                <a:gd name="T54" fmla="*/ 91 w 163"/>
                <a:gd name="T55" fmla="*/ 1121 h 163"/>
                <a:gd name="T56" fmla="*/ 103 w 163"/>
                <a:gd name="T57" fmla="*/ 1132 h 163"/>
                <a:gd name="T58" fmla="*/ 112 w 163"/>
                <a:gd name="T59" fmla="*/ 1140 h 163"/>
                <a:gd name="T60" fmla="*/ 119 w 163"/>
                <a:gd name="T61" fmla="*/ 1146 h 163"/>
                <a:gd name="T62" fmla="*/ 125 w 163"/>
                <a:gd name="T63" fmla="*/ 1152 h 163"/>
                <a:gd name="T64" fmla="*/ 135 w 163"/>
                <a:gd name="T65" fmla="*/ 1159 h 163"/>
                <a:gd name="T66" fmla="*/ 146 w 163"/>
                <a:gd name="T67" fmla="*/ 1168 h 163"/>
                <a:gd name="T68" fmla="*/ 157 w 163"/>
                <a:gd name="T69" fmla="*/ 1177 h 163"/>
                <a:gd name="T70" fmla="*/ 161 w 163"/>
                <a:gd name="T71" fmla="*/ 1186 h 163"/>
                <a:gd name="T72" fmla="*/ 163 w 163"/>
                <a:gd name="T73" fmla="*/ 1199 h 163"/>
                <a:gd name="T74" fmla="*/ 157 w 163"/>
                <a:gd name="T75" fmla="*/ 1212 h 163"/>
                <a:gd name="T76" fmla="*/ 147 w 163"/>
                <a:gd name="T77" fmla="*/ 1222 h 163"/>
                <a:gd name="T78" fmla="*/ 133 w 163"/>
                <a:gd name="T79" fmla="*/ 1224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3" h="163">
                  <a:moveTo>
                    <a:pt x="133" y="162"/>
                  </a:moveTo>
                  <a:lnTo>
                    <a:pt x="130" y="161"/>
                  </a:lnTo>
                  <a:lnTo>
                    <a:pt x="112" y="149"/>
                  </a:lnTo>
                  <a:lnTo>
                    <a:pt x="102" y="139"/>
                  </a:lnTo>
                  <a:lnTo>
                    <a:pt x="92" y="131"/>
                  </a:lnTo>
                  <a:lnTo>
                    <a:pt x="80" y="120"/>
                  </a:lnTo>
                  <a:lnTo>
                    <a:pt x="67" y="109"/>
                  </a:lnTo>
                  <a:lnTo>
                    <a:pt x="57" y="100"/>
                  </a:lnTo>
                  <a:lnTo>
                    <a:pt x="47" y="91"/>
                  </a:lnTo>
                  <a:lnTo>
                    <a:pt x="36" y="81"/>
                  </a:lnTo>
                  <a:lnTo>
                    <a:pt x="25" y="72"/>
                  </a:lnTo>
                  <a:lnTo>
                    <a:pt x="14" y="64"/>
                  </a:lnTo>
                  <a:lnTo>
                    <a:pt x="0" y="54"/>
                  </a:lnTo>
                  <a:lnTo>
                    <a:pt x="3" y="43"/>
                  </a:lnTo>
                  <a:lnTo>
                    <a:pt x="4" y="38"/>
                  </a:lnTo>
                  <a:lnTo>
                    <a:pt x="7" y="31"/>
                  </a:lnTo>
                  <a:lnTo>
                    <a:pt x="13" y="20"/>
                  </a:lnTo>
                  <a:lnTo>
                    <a:pt x="19" y="8"/>
                  </a:lnTo>
                  <a:lnTo>
                    <a:pt x="23" y="0"/>
                  </a:lnTo>
                  <a:lnTo>
                    <a:pt x="26" y="0"/>
                  </a:lnTo>
                  <a:lnTo>
                    <a:pt x="30" y="1"/>
                  </a:lnTo>
                  <a:lnTo>
                    <a:pt x="38" y="11"/>
                  </a:lnTo>
                  <a:lnTo>
                    <a:pt x="46" y="21"/>
                  </a:lnTo>
                  <a:lnTo>
                    <a:pt x="47" y="26"/>
                  </a:lnTo>
                  <a:lnTo>
                    <a:pt x="55" y="31"/>
                  </a:lnTo>
                  <a:lnTo>
                    <a:pt x="64" y="37"/>
                  </a:lnTo>
                  <a:lnTo>
                    <a:pt x="77" y="47"/>
                  </a:lnTo>
                  <a:lnTo>
                    <a:pt x="91" y="59"/>
                  </a:lnTo>
                  <a:lnTo>
                    <a:pt x="103" y="70"/>
                  </a:lnTo>
                  <a:lnTo>
                    <a:pt x="112" y="78"/>
                  </a:lnTo>
                  <a:lnTo>
                    <a:pt x="119" y="84"/>
                  </a:lnTo>
                  <a:lnTo>
                    <a:pt x="125" y="90"/>
                  </a:lnTo>
                  <a:lnTo>
                    <a:pt x="135" y="97"/>
                  </a:lnTo>
                  <a:lnTo>
                    <a:pt x="146" y="106"/>
                  </a:lnTo>
                  <a:lnTo>
                    <a:pt x="157" y="115"/>
                  </a:lnTo>
                  <a:lnTo>
                    <a:pt x="161" y="124"/>
                  </a:lnTo>
                  <a:lnTo>
                    <a:pt x="163" y="137"/>
                  </a:lnTo>
                  <a:lnTo>
                    <a:pt x="157" y="150"/>
                  </a:lnTo>
                  <a:lnTo>
                    <a:pt x="147" y="160"/>
                  </a:lnTo>
                  <a:lnTo>
                    <a:pt x="133" y="162"/>
                  </a:lnTo>
                  <a:close/>
                </a:path>
              </a:pathLst>
            </a:custGeom>
            <a:noFill/>
            <a:ln w="33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5" name="Picture 6643"/>
            <p:cNvPicPr>
              <a:picLocks noChangeAspect="1" noChangeArrowheads="1"/>
            </p:cNvPicPr>
            <p:nvPr/>
          </p:nvPicPr>
          <p:blipFill>
            <a:blip r:embed="rId29" cstate="print"/>
            <a:srcRect/>
            <a:stretch>
              <a:fillRect/>
            </a:stretch>
          </p:blipFill>
          <p:spPr bwMode="auto">
            <a:xfrm>
              <a:off x="6978" y="1114"/>
              <a:ext cx="75" cy="25"/>
            </a:xfrm>
            <a:prstGeom prst="rect">
              <a:avLst/>
            </a:prstGeom>
            <a:noFill/>
          </p:spPr>
        </p:pic>
        <p:pic>
          <p:nvPicPr>
            <p:cNvPr id="106" name="Picture 6644"/>
            <p:cNvPicPr>
              <a:picLocks noChangeAspect="1" noChangeArrowheads="1"/>
            </p:cNvPicPr>
            <p:nvPr/>
          </p:nvPicPr>
          <p:blipFill>
            <a:blip r:embed="rId30" cstate="print"/>
            <a:srcRect/>
            <a:stretch>
              <a:fillRect/>
            </a:stretch>
          </p:blipFill>
          <p:spPr bwMode="auto">
            <a:xfrm>
              <a:off x="7434" y="1368"/>
              <a:ext cx="46" cy="75"/>
            </a:xfrm>
            <a:prstGeom prst="rect">
              <a:avLst/>
            </a:prstGeom>
            <a:noFill/>
          </p:spPr>
        </p:pic>
        <p:sp>
          <p:nvSpPr>
            <p:cNvPr id="107" name="AutoShape 6645"/>
            <p:cNvSpPr>
              <a:spLocks/>
            </p:cNvSpPr>
            <p:nvPr/>
          </p:nvSpPr>
          <p:spPr bwMode="auto">
            <a:xfrm>
              <a:off x="5836" y="2135"/>
              <a:ext cx="541" cy="337"/>
            </a:xfrm>
            <a:custGeom>
              <a:avLst/>
              <a:gdLst>
                <a:gd name="T0" fmla="*/ 113 w 541"/>
                <a:gd name="T1" fmla="*/ 2258 h 337"/>
                <a:gd name="T2" fmla="*/ 116 w 541"/>
                <a:gd name="T3" fmla="*/ 2160 h 337"/>
                <a:gd name="T4" fmla="*/ 138 w 541"/>
                <a:gd name="T5" fmla="*/ 2138 h 337"/>
                <a:gd name="T6" fmla="*/ 443 w 541"/>
                <a:gd name="T7" fmla="*/ 2135 h 337"/>
                <a:gd name="T8" fmla="*/ 472 w 541"/>
                <a:gd name="T9" fmla="*/ 2147 h 337"/>
                <a:gd name="T10" fmla="*/ 141 w 541"/>
                <a:gd name="T11" fmla="*/ 2152 h 337"/>
                <a:gd name="T12" fmla="*/ 130 w 541"/>
                <a:gd name="T13" fmla="*/ 2258 h 337"/>
                <a:gd name="T14" fmla="*/ 467 w 541"/>
                <a:gd name="T15" fmla="*/ 2258 h 337"/>
                <a:gd name="T16" fmla="*/ 457 w 541"/>
                <a:gd name="T17" fmla="*/ 2152 h 337"/>
                <a:gd name="T18" fmla="*/ 481 w 541"/>
                <a:gd name="T19" fmla="*/ 2160 h 337"/>
                <a:gd name="T20" fmla="*/ 484 w 541"/>
                <a:gd name="T21" fmla="*/ 2258 h 337"/>
                <a:gd name="T22" fmla="*/ 0 w 541"/>
                <a:gd name="T23" fmla="*/ 2337 h 337"/>
                <a:gd name="T24" fmla="*/ 56 w 541"/>
                <a:gd name="T25" fmla="*/ 2320 h 337"/>
                <a:gd name="T26" fmla="*/ 67 w 541"/>
                <a:gd name="T27" fmla="*/ 2297 h 337"/>
                <a:gd name="T28" fmla="*/ 80 w 541"/>
                <a:gd name="T29" fmla="*/ 2270 h 337"/>
                <a:gd name="T30" fmla="*/ 108 w 541"/>
                <a:gd name="T31" fmla="*/ 2258 h 337"/>
                <a:gd name="T32" fmla="*/ 503 w 541"/>
                <a:gd name="T33" fmla="*/ 2228 h 337"/>
                <a:gd name="T34" fmla="*/ 540 w 541"/>
                <a:gd name="T35" fmla="*/ 2275 h 337"/>
                <a:gd name="T36" fmla="*/ 85 w 541"/>
                <a:gd name="T37" fmla="*/ 2285 h 337"/>
                <a:gd name="T38" fmla="*/ 80 w 541"/>
                <a:gd name="T39" fmla="*/ 2313 h 337"/>
                <a:gd name="T40" fmla="*/ 59 w 541"/>
                <a:gd name="T41" fmla="*/ 2334 h 337"/>
                <a:gd name="T42" fmla="*/ 540 w 541"/>
                <a:gd name="T43" fmla="*/ 2427 h 337"/>
                <a:gd name="T44" fmla="*/ 503 w 541"/>
                <a:gd name="T45" fmla="*/ 2275 h 337"/>
                <a:gd name="T46" fmla="*/ 540 w 541"/>
                <a:gd name="T47" fmla="*/ 2427 h 337"/>
                <a:gd name="T48" fmla="*/ 503 w 541"/>
                <a:gd name="T49" fmla="*/ 2471 h 337"/>
                <a:gd name="T50" fmla="*/ 108 w 541"/>
                <a:gd name="T51" fmla="*/ 2444 h 337"/>
                <a:gd name="T52" fmla="*/ 79 w 541"/>
                <a:gd name="T53" fmla="*/ 2432 h 337"/>
                <a:gd name="T54" fmla="*/ 67 w 541"/>
                <a:gd name="T55" fmla="*/ 2404 h 337"/>
                <a:gd name="T56" fmla="*/ 56 w 541"/>
                <a:gd name="T57" fmla="*/ 2380 h 337"/>
                <a:gd name="T58" fmla="*/ 0 w 541"/>
                <a:gd name="T59" fmla="*/ 2363 h 337"/>
                <a:gd name="T60" fmla="*/ 59 w 541"/>
                <a:gd name="T61" fmla="*/ 2366 h 337"/>
                <a:gd name="T62" fmla="*/ 80 w 541"/>
                <a:gd name="T63" fmla="*/ 2388 h 337"/>
                <a:gd name="T64" fmla="*/ 84 w 541"/>
                <a:gd name="T65" fmla="*/ 2417 h 337"/>
                <a:gd name="T66" fmla="*/ 540 w 541"/>
                <a:gd name="T67" fmla="*/ 2427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1" h="337">
                  <a:moveTo>
                    <a:pt x="130" y="123"/>
                  </a:moveTo>
                  <a:lnTo>
                    <a:pt x="113" y="123"/>
                  </a:lnTo>
                  <a:lnTo>
                    <a:pt x="113" y="41"/>
                  </a:lnTo>
                  <a:lnTo>
                    <a:pt x="116" y="25"/>
                  </a:lnTo>
                  <a:lnTo>
                    <a:pt x="125" y="12"/>
                  </a:lnTo>
                  <a:lnTo>
                    <a:pt x="138" y="3"/>
                  </a:lnTo>
                  <a:lnTo>
                    <a:pt x="154" y="0"/>
                  </a:lnTo>
                  <a:lnTo>
                    <a:pt x="443" y="0"/>
                  </a:lnTo>
                  <a:lnTo>
                    <a:pt x="459" y="3"/>
                  </a:lnTo>
                  <a:lnTo>
                    <a:pt x="472" y="12"/>
                  </a:lnTo>
                  <a:lnTo>
                    <a:pt x="476" y="17"/>
                  </a:lnTo>
                  <a:lnTo>
                    <a:pt x="141" y="17"/>
                  </a:lnTo>
                  <a:lnTo>
                    <a:pt x="130" y="28"/>
                  </a:lnTo>
                  <a:lnTo>
                    <a:pt x="130" y="123"/>
                  </a:lnTo>
                  <a:close/>
                  <a:moveTo>
                    <a:pt x="484" y="123"/>
                  </a:moveTo>
                  <a:lnTo>
                    <a:pt x="467" y="123"/>
                  </a:lnTo>
                  <a:lnTo>
                    <a:pt x="467" y="28"/>
                  </a:lnTo>
                  <a:lnTo>
                    <a:pt x="457" y="17"/>
                  </a:lnTo>
                  <a:lnTo>
                    <a:pt x="476" y="17"/>
                  </a:lnTo>
                  <a:lnTo>
                    <a:pt x="481" y="25"/>
                  </a:lnTo>
                  <a:lnTo>
                    <a:pt x="484" y="41"/>
                  </a:lnTo>
                  <a:lnTo>
                    <a:pt x="484" y="123"/>
                  </a:lnTo>
                  <a:close/>
                  <a:moveTo>
                    <a:pt x="43" y="202"/>
                  </a:moveTo>
                  <a:lnTo>
                    <a:pt x="0" y="202"/>
                  </a:lnTo>
                  <a:lnTo>
                    <a:pt x="0" y="185"/>
                  </a:lnTo>
                  <a:lnTo>
                    <a:pt x="56" y="185"/>
                  </a:lnTo>
                  <a:lnTo>
                    <a:pt x="67" y="175"/>
                  </a:lnTo>
                  <a:lnTo>
                    <a:pt x="67" y="162"/>
                  </a:lnTo>
                  <a:lnTo>
                    <a:pt x="71" y="147"/>
                  </a:lnTo>
                  <a:lnTo>
                    <a:pt x="80" y="135"/>
                  </a:lnTo>
                  <a:lnTo>
                    <a:pt x="93" y="126"/>
                  </a:lnTo>
                  <a:lnTo>
                    <a:pt x="108" y="123"/>
                  </a:lnTo>
                  <a:lnTo>
                    <a:pt x="503" y="123"/>
                  </a:lnTo>
                  <a:lnTo>
                    <a:pt x="503" y="93"/>
                  </a:lnTo>
                  <a:lnTo>
                    <a:pt x="540" y="93"/>
                  </a:lnTo>
                  <a:lnTo>
                    <a:pt x="540" y="140"/>
                  </a:lnTo>
                  <a:lnTo>
                    <a:pt x="95" y="140"/>
                  </a:lnTo>
                  <a:lnTo>
                    <a:pt x="85" y="150"/>
                  </a:lnTo>
                  <a:lnTo>
                    <a:pt x="84" y="163"/>
                  </a:lnTo>
                  <a:lnTo>
                    <a:pt x="80" y="178"/>
                  </a:lnTo>
                  <a:lnTo>
                    <a:pt x="72" y="191"/>
                  </a:lnTo>
                  <a:lnTo>
                    <a:pt x="59" y="199"/>
                  </a:lnTo>
                  <a:lnTo>
                    <a:pt x="43" y="202"/>
                  </a:lnTo>
                  <a:close/>
                  <a:moveTo>
                    <a:pt x="540" y="292"/>
                  </a:moveTo>
                  <a:lnTo>
                    <a:pt x="503" y="292"/>
                  </a:lnTo>
                  <a:lnTo>
                    <a:pt x="503" y="140"/>
                  </a:lnTo>
                  <a:lnTo>
                    <a:pt x="540" y="140"/>
                  </a:lnTo>
                  <a:lnTo>
                    <a:pt x="540" y="292"/>
                  </a:lnTo>
                  <a:close/>
                  <a:moveTo>
                    <a:pt x="540" y="336"/>
                  </a:moveTo>
                  <a:lnTo>
                    <a:pt x="503" y="336"/>
                  </a:lnTo>
                  <a:lnTo>
                    <a:pt x="503" y="309"/>
                  </a:lnTo>
                  <a:lnTo>
                    <a:pt x="108" y="309"/>
                  </a:lnTo>
                  <a:lnTo>
                    <a:pt x="92" y="306"/>
                  </a:lnTo>
                  <a:lnTo>
                    <a:pt x="79" y="297"/>
                  </a:lnTo>
                  <a:lnTo>
                    <a:pt x="70" y="284"/>
                  </a:lnTo>
                  <a:lnTo>
                    <a:pt x="67" y="269"/>
                  </a:lnTo>
                  <a:lnTo>
                    <a:pt x="67" y="256"/>
                  </a:lnTo>
                  <a:lnTo>
                    <a:pt x="56" y="245"/>
                  </a:lnTo>
                  <a:lnTo>
                    <a:pt x="0" y="245"/>
                  </a:lnTo>
                  <a:lnTo>
                    <a:pt x="0" y="228"/>
                  </a:lnTo>
                  <a:lnTo>
                    <a:pt x="43" y="228"/>
                  </a:lnTo>
                  <a:lnTo>
                    <a:pt x="59" y="231"/>
                  </a:lnTo>
                  <a:lnTo>
                    <a:pt x="71" y="240"/>
                  </a:lnTo>
                  <a:lnTo>
                    <a:pt x="80" y="253"/>
                  </a:lnTo>
                  <a:lnTo>
                    <a:pt x="84" y="268"/>
                  </a:lnTo>
                  <a:lnTo>
                    <a:pt x="84" y="282"/>
                  </a:lnTo>
                  <a:lnTo>
                    <a:pt x="95" y="292"/>
                  </a:lnTo>
                  <a:lnTo>
                    <a:pt x="540" y="292"/>
                  </a:lnTo>
                  <a:lnTo>
                    <a:pt x="540" y="336"/>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8" name="Picture 6646"/>
            <p:cNvPicPr>
              <a:picLocks noChangeAspect="1" noChangeArrowheads="1"/>
            </p:cNvPicPr>
            <p:nvPr/>
          </p:nvPicPr>
          <p:blipFill>
            <a:blip r:embed="rId31" cstate="print"/>
            <a:srcRect/>
            <a:stretch>
              <a:fillRect/>
            </a:stretch>
          </p:blipFill>
          <p:spPr bwMode="auto">
            <a:xfrm>
              <a:off x="5962" y="2147"/>
              <a:ext cx="346" cy="115"/>
            </a:xfrm>
            <a:prstGeom prst="rect">
              <a:avLst/>
            </a:prstGeom>
            <a:noFill/>
          </p:spPr>
        </p:pic>
        <p:sp>
          <p:nvSpPr>
            <p:cNvPr id="109" name="Freeform 6647"/>
            <p:cNvSpPr>
              <a:spLocks/>
            </p:cNvSpPr>
            <p:nvPr/>
          </p:nvSpPr>
          <p:spPr bwMode="auto">
            <a:xfrm>
              <a:off x="5836" y="2135"/>
              <a:ext cx="541" cy="337"/>
            </a:xfrm>
            <a:custGeom>
              <a:avLst/>
              <a:gdLst>
                <a:gd name="T0" fmla="*/ 503 w 541"/>
                <a:gd name="T1" fmla="*/ 2228 h 337"/>
                <a:gd name="T2" fmla="*/ 503 w 541"/>
                <a:gd name="T3" fmla="*/ 2258 h 337"/>
                <a:gd name="T4" fmla="*/ 484 w 541"/>
                <a:gd name="T5" fmla="*/ 2258 h 337"/>
                <a:gd name="T6" fmla="*/ 484 w 541"/>
                <a:gd name="T7" fmla="*/ 2176 h 337"/>
                <a:gd name="T8" fmla="*/ 481 w 541"/>
                <a:gd name="T9" fmla="*/ 2160 h 337"/>
                <a:gd name="T10" fmla="*/ 472 w 541"/>
                <a:gd name="T11" fmla="*/ 2147 h 337"/>
                <a:gd name="T12" fmla="*/ 459 w 541"/>
                <a:gd name="T13" fmla="*/ 2138 h 337"/>
                <a:gd name="T14" fmla="*/ 443 w 541"/>
                <a:gd name="T15" fmla="*/ 2135 h 337"/>
                <a:gd name="T16" fmla="*/ 154 w 541"/>
                <a:gd name="T17" fmla="*/ 2135 h 337"/>
                <a:gd name="T18" fmla="*/ 138 w 541"/>
                <a:gd name="T19" fmla="*/ 2138 h 337"/>
                <a:gd name="T20" fmla="*/ 125 w 541"/>
                <a:gd name="T21" fmla="*/ 2147 h 337"/>
                <a:gd name="T22" fmla="*/ 116 w 541"/>
                <a:gd name="T23" fmla="*/ 2160 h 337"/>
                <a:gd name="T24" fmla="*/ 113 w 541"/>
                <a:gd name="T25" fmla="*/ 2176 h 337"/>
                <a:gd name="T26" fmla="*/ 113 w 541"/>
                <a:gd name="T27" fmla="*/ 2258 h 337"/>
                <a:gd name="T28" fmla="*/ 108 w 541"/>
                <a:gd name="T29" fmla="*/ 2258 h 337"/>
                <a:gd name="T30" fmla="*/ 67 w 541"/>
                <a:gd name="T31" fmla="*/ 2310 h 337"/>
                <a:gd name="T32" fmla="*/ 56 w 541"/>
                <a:gd name="T33" fmla="*/ 2320 h 337"/>
                <a:gd name="T34" fmla="*/ 43 w 541"/>
                <a:gd name="T35" fmla="*/ 2320 h 337"/>
                <a:gd name="T36" fmla="*/ 0 w 541"/>
                <a:gd name="T37" fmla="*/ 2320 h 337"/>
                <a:gd name="T38" fmla="*/ 0 w 541"/>
                <a:gd name="T39" fmla="*/ 2337 h 337"/>
                <a:gd name="T40" fmla="*/ 43 w 541"/>
                <a:gd name="T41" fmla="*/ 2337 h 337"/>
                <a:gd name="T42" fmla="*/ 59 w 541"/>
                <a:gd name="T43" fmla="*/ 2334 h 337"/>
                <a:gd name="T44" fmla="*/ 72 w 541"/>
                <a:gd name="T45" fmla="*/ 2326 h 337"/>
                <a:gd name="T46" fmla="*/ 80 w 541"/>
                <a:gd name="T47" fmla="*/ 2313 h 337"/>
                <a:gd name="T48" fmla="*/ 84 w 541"/>
                <a:gd name="T49" fmla="*/ 2298 h 337"/>
                <a:gd name="T50" fmla="*/ 85 w 541"/>
                <a:gd name="T51" fmla="*/ 2285 h 337"/>
                <a:gd name="T52" fmla="*/ 95 w 541"/>
                <a:gd name="T53" fmla="*/ 2275 h 337"/>
                <a:gd name="T54" fmla="*/ 108 w 541"/>
                <a:gd name="T55" fmla="*/ 2275 h 337"/>
                <a:gd name="T56" fmla="*/ 503 w 541"/>
                <a:gd name="T57" fmla="*/ 2275 h 337"/>
                <a:gd name="T58" fmla="*/ 503 w 541"/>
                <a:gd name="T59" fmla="*/ 2427 h 337"/>
                <a:gd name="T60" fmla="*/ 108 w 541"/>
                <a:gd name="T61" fmla="*/ 2427 h 337"/>
                <a:gd name="T62" fmla="*/ 95 w 541"/>
                <a:gd name="T63" fmla="*/ 2427 h 337"/>
                <a:gd name="T64" fmla="*/ 84 w 541"/>
                <a:gd name="T65" fmla="*/ 2417 h 337"/>
                <a:gd name="T66" fmla="*/ 84 w 541"/>
                <a:gd name="T67" fmla="*/ 2403 h 337"/>
                <a:gd name="T68" fmla="*/ 80 w 541"/>
                <a:gd name="T69" fmla="*/ 2388 h 337"/>
                <a:gd name="T70" fmla="*/ 71 w 541"/>
                <a:gd name="T71" fmla="*/ 2375 h 337"/>
                <a:gd name="T72" fmla="*/ 59 w 541"/>
                <a:gd name="T73" fmla="*/ 2366 h 337"/>
                <a:gd name="T74" fmla="*/ 43 w 541"/>
                <a:gd name="T75" fmla="*/ 2363 h 337"/>
                <a:gd name="T76" fmla="*/ 0 w 541"/>
                <a:gd name="T77" fmla="*/ 2363 h 337"/>
                <a:gd name="T78" fmla="*/ 0 w 541"/>
                <a:gd name="T79" fmla="*/ 2380 h 337"/>
                <a:gd name="T80" fmla="*/ 43 w 541"/>
                <a:gd name="T81" fmla="*/ 2380 h 337"/>
                <a:gd name="T82" fmla="*/ 56 w 541"/>
                <a:gd name="T83" fmla="*/ 2380 h 337"/>
                <a:gd name="T84" fmla="*/ 67 w 541"/>
                <a:gd name="T85" fmla="*/ 2391 h 337"/>
                <a:gd name="T86" fmla="*/ 67 w 541"/>
                <a:gd name="T87" fmla="*/ 2404 h 337"/>
                <a:gd name="T88" fmla="*/ 70 w 541"/>
                <a:gd name="T89" fmla="*/ 2419 h 337"/>
                <a:gd name="T90" fmla="*/ 79 w 541"/>
                <a:gd name="T91" fmla="*/ 2432 h 337"/>
                <a:gd name="T92" fmla="*/ 92 w 541"/>
                <a:gd name="T93" fmla="*/ 2441 h 337"/>
                <a:gd name="T94" fmla="*/ 108 w 541"/>
                <a:gd name="T95" fmla="*/ 2444 h 337"/>
                <a:gd name="T96" fmla="*/ 503 w 541"/>
                <a:gd name="T97" fmla="*/ 2444 h 337"/>
                <a:gd name="T98" fmla="*/ 503 w 541"/>
                <a:gd name="T99" fmla="*/ 2471 h 337"/>
                <a:gd name="T100" fmla="*/ 540 w 541"/>
                <a:gd name="T101" fmla="*/ 2471 h 337"/>
                <a:gd name="T102" fmla="*/ 540 w 541"/>
                <a:gd name="T103" fmla="*/ 2228 h 337"/>
                <a:gd name="T104" fmla="*/ 503 w 541"/>
                <a:gd name="T105" fmla="*/ 2228 h 3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41" h="337">
                  <a:moveTo>
                    <a:pt x="503" y="93"/>
                  </a:moveTo>
                  <a:lnTo>
                    <a:pt x="503" y="123"/>
                  </a:lnTo>
                  <a:lnTo>
                    <a:pt x="484" y="123"/>
                  </a:lnTo>
                  <a:lnTo>
                    <a:pt x="484" y="41"/>
                  </a:lnTo>
                  <a:lnTo>
                    <a:pt x="481" y="25"/>
                  </a:lnTo>
                  <a:lnTo>
                    <a:pt x="472" y="12"/>
                  </a:lnTo>
                  <a:lnTo>
                    <a:pt x="459" y="3"/>
                  </a:lnTo>
                  <a:lnTo>
                    <a:pt x="443" y="0"/>
                  </a:lnTo>
                  <a:lnTo>
                    <a:pt x="154" y="0"/>
                  </a:lnTo>
                  <a:lnTo>
                    <a:pt x="138" y="3"/>
                  </a:lnTo>
                  <a:lnTo>
                    <a:pt x="125" y="12"/>
                  </a:lnTo>
                  <a:lnTo>
                    <a:pt x="116" y="25"/>
                  </a:lnTo>
                  <a:lnTo>
                    <a:pt x="113" y="41"/>
                  </a:lnTo>
                  <a:lnTo>
                    <a:pt x="113" y="123"/>
                  </a:lnTo>
                  <a:lnTo>
                    <a:pt x="108" y="123"/>
                  </a:lnTo>
                  <a:lnTo>
                    <a:pt x="67" y="175"/>
                  </a:lnTo>
                  <a:lnTo>
                    <a:pt x="56" y="185"/>
                  </a:lnTo>
                  <a:lnTo>
                    <a:pt x="43" y="185"/>
                  </a:lnTo>
                  <a:lnTo>
                    <a:pt x="0" y="185"/>
                  </a:lnTo>
                  <a:lnTo>
                    <a:pt x="0" y="202"/>
                  </a:lnTo>
                  <a:lnTo>
                    <a:pt x="43" y="202"/>
                  </a:lnTo>
                  <a:lnTo>
                    <a:pt x="59" y="199"/>
                  </a:lnTo>
                  <a:lnTo>
                    <a:pt x="72" y="191"/>
                  </a:lnTo>
                  <a:lnTo>
                    <a:pt x="80" y="178"/>
                  </a:lnTo>
                  <a:lnTo>
                    <a:pt x="84" y="163"/>
                  </a:lnTo>
                  <a:lnTo>
                    <a:pt x="85" y="150"/>
                  </a:lnTo>
                  <a:lnTo>
                    <a:pt x="95" y="140"/>
                  </a:lnTo>
                  <a:lnTo>
                    <a:pt x="108" y="140"/>
                  </a:lnTo>
                  <a:lnTo>
                    <a:pt x="503" y="140"/>
                  </a:lnTo>
                  <a:lnTo>
                    <a:pt x="503" y="292"/>
                  </a:lnTo>
                  <a:lnTo>
                    <a:pt x="108" y="292"/>
                  </a:lnTo>
                  <a:lnTo>
                    <a:pt x="95" y="292"/>
                  </a:lnTo>
                  <a:lnTo>
                    <a:pt x="84" y="282"/>
                  </a:lnTo>
                  <a:lnTo>
                    <a:pt x="84" y="268"/>
                  </a:lnTo>
                  <a:lnTo>
                    <a:pt x="80" y="253"/>
                  </a:lnTo>
                  <a:lnTo>
                    <a:pt x="71" y="240"/>
                  </a:lnTo>
                  <a:lnTo>
                    <a:pt x="59" y="231"/>
                  </a:lnTo>
                  <a:lnTo>
                    <a:pt x="43" y="228"/>
                  </a:lnTo>
                  <a:lnTo>
                    <a:pt x="0" y="228"/>
                  </a:lnTo>
                  <a:lnTo>
                    <a:pt x="0" y="245"/>
                  </a:lnTo>
                  <a:lnTo>
                    <a:pt x="43" y="245"/>
                  </a:lnTo>
                  <a:lnTo>
                    <a:pt x="56" y="245"/>
                  </a:lnTo>
                  <a:lnTo>
                    <a:pt x="67" y="256"/>
                  </a:lnTo>
                  <a:lnTo>
                    <a:pt x="67" y="269"/>
                  </a:lnTo>
                  <a:lnTo>
                    <a:pt x="70" y="284"/>
                  </a:lnTo>
                  <a:lnTo>
                    <a:pt x="79" y="297"/>
                  </a:lnTo>
                  <a:lnTo>
                    <a:pt x="92" y="306"/>
                  </a:lnTo>
                  <a:lnTo>
                    <a:pt x="108" y="309"/>
                  </a:lnTo>
                  <a:lnTo>
                    <a:pt x="503" y="309"/>
                  </a:lnTo>
                  <a:lnTo>
                    <a:pt x="503" y="336"/>
                  </a:lnTo>
                  <a:lnTo>
                    <a:pt x="540" y="336"/>
                  </a:lnTo>
                  <a:lnTo>
                    <a:pt x="540" y="93"/>
                  </a:lnTo>
                  <a:lnTo>
                    <a:pt x="503" y="93"/>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0" name="Freeform 6648"/>
            <p:cNvSpPr>
              <a:spLocks/>
            </p:cNvSpPr>
            <p:nvPr/>
          </p:nvSpPr>
          <p:spPr bwMode="auto">
            <a:xfrm>
              <a:off x="6046" y="2278"/>
              <a:ext cx="40" cy="148"/>
            </a:xfrm>
            <a:custGeom>
              <a:avLst/>
              <a:gdLst>
                <a:gd name="T0" fmla="*/ 40 w 40"/>
                <a:gd name="T1" fmla="*/ 2426 h 148"/>
                <a:gd name="T2" fmla="*/ 0 w 40"/>
                <a:gd name="T3" fmla="*/ 2426 h 148"/>
                <a:gd name="T4" fmla="*/ 0 w 40"/>
                <a:gd name="T5" fmla="*/ 2412 h 148"/>
                <a:gd name="T6" fmla="*/ 18 w 40"/>
                <a:gd name="T7" fmla="*/ 2400 h 148"/>
                <a:gd name="T8" fmla="*/ 18 w 40"/>
                <a:gd name="T9" fmla="*/ 2305 h 148"/>
                <a:gd name="T10" fmla="*/ 0 w 40"/>
                <a:gd name="T11" fmla="*/ 2294 h 148"/>
                <a:gd name="T12" fmla="*/ 0 w 40"/>
                <a:gd name="T13" fmla="*/ 2278 h 148"/>
                <a:gd name="T14" fmla="*/ 40 w 40"/>
                <a:gd name="T15" fmla="*/ 2278 h 148"/>
                <a:gd name="T16" fmla="*/ 40 w 40"/>
                <a:gd name="T17" fmla="*/ 2426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48">
                  <a:moveTo>
                    <a:pt x="40" y="148"/>
                  </a:moveTo>
                  <a:lnTo>
                    <a:pt x="0" y="148"/>
                  </a:lnTo>
                  <a:lnTo>
                    <a:pt x="0" y="134"/>
                  </a:lnTo>
                  <a:lnTo>
                    <a:pt x="18" y="122"/>
                  </a:lnTo>
                  <a:lnTo>
                    <a:pt x="18" y="27"/>
                  </a:lnTo>
                  <a:lnTo>
                    <a:pt x="0" y="16"/>
                  </a:lnTo>
                  <a:lnTo>
                    <a:pt x="0" y="0"/>
                  </a:lnTo>
                  <a:lnTo>
                    <a:pt x="40" y="0"/>
                  </a:lnTo>
                  <a:lnTo>
                    <a:pt x="40" y="14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1" name="Line 6649"/>
            <p:cNvSpPr>
              <a:spLocks noChangeShapeType="1"/>
            </p:cNvSpPr>
            <p:nvPr/>
          </p:nvSpPr>
          <p:spPr bwMode="auto">
            <a:xfrm>
              <a:off x="6687" y="2486"/>
              <a:ext cx="441" cy="289"/>
            </a:xfrm>
            <a:prstGeom prst="line">
              <a:avLst/>
            </a:prstGeom>
            <a:noFill/>
            <a:ln w="35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2" name="Line 6650"/>
            <p:cNvSpPr>
              <a:spLocks noChangeShapeType="1"/>
            </p:cNvSpPr>
            <p:nvPr/>
          </p:nvSpPr>
          <p:spPr bwMode="auto">
            <a:xfrm>
              <a:off x="6715" y="1485"/>
              <a:ext cx="322" cy="193"/>
            </a:xfrm>
            <a:prstGeom prst="line">
              <a:avLst/>
            </a:prstGeom>
            <a:noFill/>
            <a:ln w="35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3" name="Line 6651"/>
            <p:cNvSpPr>
              <a:spLocks noChangeShapeType="1"/>
            </p:cNvSpPr>
            <p:nvPr/>
          </p:nvSpPr>
          <p:spPr bwMode="auto">
            <a:xfrm>
              <a:off x="7692" y="2486"/>
              <a:ext cx="0" cy="289"/>
            </a:xfrm>
            <a:prstGeom prst="line">
              <a:avLst/>
            </a:prstGeom>
            <a:noFill/>
            <a:ln w="35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4" name="Rectangle 6652"/>
            <p:cNvSpPr>
              <a:spLocks noChangeArrowheads="1"/>
            </p:cNvSpPr>
            <p:nvPr/>
          </p:nvSpPr>
          <p:spPr bwMode="auto">
            <a:xfrm>
              <a:off x="6094" y="2103"/>
              <a:ext cx="43" cy="28"/>
            </a:xfrm>
            <a:prstGeom prst="rect">
              <a:avLst/>
            </a:prstGeom>
            <a:noFill/>
            <a:ln w="43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Rectangle 6653"/>
            <p:cNvSpPr>
              <a:spLocks noChangeArrowheads="1"/>
            </p:cNvSpPr>
            <p:nvPr/>
          </p:nvSpPr>
          <p:spPr bwMode="auto">
            <a:xfrm>
              <a:off x="6137" y="2103"/>
              <a:ext cx="45" cy="28"/>
            </a:xfrm>
            <a:prstGeom prst="rect">
              <a:avLst/>
            </a:prstGeom>
            <a:noFill/>
            <a:ln w="43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Rectangle 6654"/>
            <p:cNvSpPr>
              <a:spLocks noChangeArrowheads="1"/>
            </p:cNvSpPr>
            <p:nvPr/>
          </p:nvSpPr>
          <p:spPr bwMode="auto">
            <a:xfrm>
              <a:off x="6075" y="2121"/>
              <a:ext cx="125" cy="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7" name="Rectangle 6655"/>
            <p:cNvSpPr>
              <a:spLocks noChangeArrowheads="1"/>
            </p:cNvSpPr>
            <p:nvPr/>
          </p:nvSpPr>
          <p:spPr bwMode="auto">
            <a:xfrm>
              <a:off x="6075" y="2121"/>
              <a:ext cx="125" cy="14"/>
            </a:xfrm>
            <a:prstGeom prst="rect">
              <a:avLst/>
            </a:prstGeom>
            <a:noFill/>
            <a:ln w="43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8" name="Rectangle 6656"/>
            <p:cNvSpPr>
              <a:spLocks noChangeArrowheads="1"/>
            </p:cNvSpPr>
            <p:nvPr/>
          </p:nvSpPr>
          <p:spPr bwMode="auto">
            <a:xfrm>
              <a:off x="9109" y="2678"/>
              <a:ext cx="101" cy="237"/>
            </a:xfrm>
            <a:prstGeom prst="rect">
              <a:avLst/>
            </a:prstGeom>
            <a:noFill/>
            <a:ln w="5377">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9" name="Rectangle 6657"/>
            <p:cNvSpPr>
              <a:spLocks noChangeArrowheads="1"/>
            </p:cNvSpPr>
            <p:nvPr/>
          </p:nvSpPr>
          <p:spPr bwMode="auto">
            <a:xfrm>
              <a:off x="9109" y="2744"/>
              <a:ext cx="101" cy="107"/>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20" name="Rectangle 6658"/>
            <p:cNvSpPr>
              <a:spLocks noChangeArrowheads="1"/>
            </p:cNvSpPr>
            <p:nvPr/>
          </p:nvSpPr>
          <p:spPr bwMode="auto">
            <a:xfrm>
              <a:off x="9112" y="2766"/>
              <a:ext cx="96" cy="63"/>
            </a:xfrm>
            <a:prstGeom prst="rect">
              <a:avLst/>
            </a:prstGeom>
            <a:solidFill>
              <a:srgbClr val="9665AA"/>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1" name="Picture 6659"/>
            <p:cNvPicPr>
              <a:picLocks noChangeAspect="1" noChangeArrowheads="1"/>
            </p:cNvPicPr>
            <p:nvPr/>
          </p:nvPicPr>
          <p:blipFill>
            <a:blip r:embed="rId32" cstate="print"/>
            <a:srcRect/>
            <a:stretch>
              <a:fillRect/>
            </a:stretch>
          </p:blipFill>
          <p:spPr bwMode="auto">
            <a:xfrm>
              <a:off x="9210" y="2678"/>
              <a:ext cx="28" cy="237"/>
            </a:xfrm>
            <a:prstGeom prst="rect">
              <a:avLst/>
            </a:prstGeom>
            <a:noFill/>
          </p:spPr>
        </p:pic>
        <p:sp>
          <p:nvSpPr>
            <p:cNvPr id="122" name="Line 6660"/>
            <p:cNvSpPr>
              <a:spLocks noChangeShapeType="1"/>
            </p:cNvSpPr>
            <p:nvPr/>
          </p:nvSpPr>
          <p:spPr bwMode="auto">
            <a:xfrm>
              <a:off x="9224" y="2675"/>
              <a:ext cx="0" cy="244"/>
            </a:xfrm>
            <a:prstGeom prst="line">
              <a:avLst/>
            </a:prstGeom>
            <a:noFill/>
            <a:ln w="2268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3" name="Picture 6661"/>
            <p:cNvPicPr>
              <a:picLocks noChangeAspect="1" noChangeArrowheads="1"/>
            </p:cNvPicPr>
            <p:nvPr/>
          </p:nvPicPr>
          <p:blipFill>
            <a:blip r:embed="rId33" cstate="print"/>
            <a:srcRect/>
            <a:stretch>
              <a:fillRect/>
            </a:stretch>
          </p:blipFill>
          <p:spPr bwMode="auto">
            <a:xfrm>
              <a:off x="9082" y="2678"/>
              <a:ext cx="28" cy="237"/>
            </a:xfrm>
            <a:prstGeom prst="rect">
              <a:avLst/>
            </a:prstGeom>
            <a:noFill/>
          </p:spPr>
        </p:pic>
        <p:sp>
          <p:nvSpPr>
            <p:cNvPr id="124" name="Line 6662"/>
            <p:cNvSpPr>
              <a:spLocks noChangeShapeType="1"/>
            </p:cNvSpPr>
            <p:nvPr/>
          </p:nvSpPr>
          <p:spPr bwMode="auto">
            <a:xfrm>
              <a:off x="9096" y="2675"/>
              <a:ext cx="0" cy="244"/>
            </a:xfrm>
            <a:prstGeom prst="line">
              <a:avLst/>
            </a:prstGeom>
            <a:noFill/>
            <a:ln w="2268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5" name="Freeform 6663"/>
            <p:cNvSpPr>
              <a:spLocks/>
            </p:cNvSpPr>
            <p:nvPr/>
          </p:nvSpPr>
          <p:spPr bwMode="auto">
            <a:xfrm>
              <a:off x="8359" y="1372"/>
              <a:ext cx="2020" cy="1217"/>
            </a:xfrm>
            <a:custGeom>
              <a:avLst/>
              <a:gdLst>
                <a:gd name="T0" fmla="*/ 2020 w 2020"/>
                <a:gd name="T1" fmla="*/ 2588 h 1217"/>
                <a:gd name="T2" fmla="*/ 1979 w 2020"/>
                <a:gd name="T3" fmla="*/ 2588 h 1217"/>
                <a:gd name="T4" fmla="*/ 1979 w 2020"/>
                <a:gd name="T5" fmla="*/ 1497 h 1217"/>
                <a:gd name="T6" fmla="*/ 1972 w 2020"/>
                <a:gd name="T7" fmla="*/ 1465 h 1217"/>
                <a:gd name="T8" fmla="*/ 1954 w 2020"/>
                <a:gd name="T9" fmla="*/ 1438 h 1217"/>
                <a:gd name="T10" fmla="*/ 1927 w 2020"/>
                <a:gd name="T11" fmla="*/ 1419 h 1217"/>
                <a:gd name="T12" fmla="*/ 1895 w 2020"/>
                <a:gd name="T13" fmla="*/ 1413 h 1217"/>
                <a:gd name="T14" fmla="*/ 0 w 2020"/>
                <a:gd name="T15" fmla="*/ 1413 h 1217"/>
                <a:gd name="T16" fmla="*/ 0 w 2020"/>
                <a:gd name="T17" fmla="*/ 1372 h 1217"/>
                <a:gd name="T18" fmla="*/ 1895 w 2020"/>
                <a:gd name="T19" fmla="*/ 1372 h 1217"/>
                <a:gd name="T20" fmla="*/ 1943 w 2020"/>
                <a:gd name="T21" fmla="*/ 1382 h 1217"/>
                <a:gd name="T22" fmla="*/ 1983 w 2020"/>
                <a:gd name="T23" fmla="*/ 1409 h 1217"/>
                <a:gd name="T24" fmla="*/ 2010 w 2020"/>
                <a:gd name="T25" fmla="*/ 1449 h 1217"/>
                <a:gd name="T26" fmla="*/ 2020 w 2020"/>
                <a:gd name="T27" fmla="*/ 1497 h 1217"/>
                <a:gd name="T28" fmla="*/ 2020 w 2020"/>
                <a:gd name="T29" fmla="*/ 2588 h 1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20" h="1217">
                  <a:moveTo>
                    <a:pt x="2020" y="1216"/>
                  </a:moveTo>
                  <a:lnTo>
                    <a:pt x="1979" y="1216"/>
                  </a:lnTo>
                  <a:lnTo>
                    <a:pt x="1979" y="125"/>
                  </a:lnTo>
                  <a:lnTo>
                    <a:pt x="1972" y="93"/>
                  </a:lnTo>
                  <a:lnTo>
                    <a:pt x="1954" y="66"/>
                  </a:lnTo>
                  <a:lnTo>
                    <a:pt x="1927" y="47"/>
                  </a:lnTo>
                  <a:lnTo>
                    <a:pt x="1895" y="41"/>
                  </a:lnTo>
                  <a:lnTo>
                    <a:pt x="0" y="41"/>
                  </a:lnTo>
                  <a:lnTo>
                    <a:pt x="0" y="0"/>
                  </a:lnTo>
                  <a:lnTo>
                    <a:pt x="1895" y="0"/>
                  </a:lnTo>
                  <a:lnTo>
                    <a:pt x="1943" y="10"/>
                  </a:lnTo>
                  <a:lnTo>
                    <a:pt x="1983" y="37"/>
                  </a:lnTo>
                  <a:lnTo>
                    <a:pt x="2010" y="77"/>
                  </a:lnTo>
                  <a:lnTo>
                    <a:pt x="2020" y="125"/>
                  </a:lnTo>
                  <a:lnTo>
                    <a:pt x="2020" y="1216"/>
                  </a:lnTo>
                  <a:close/>
                </a:path>
              </a:pathLst>
            </a:custGeom>
            <a:solidFill>
              <a:srgbClr val="FEBC11"/>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6" name="Freeform 6664"/>
            <p:cNvSpPr>
              <a:spLocks/>
            </p:cNvSpPr>
            <p:nvPr/>
          </p:nvSpPr>
          <p:spPr bwMode="auto">
            <a:xfrm>
              <a:off x="8359" y="1372"/>
              <a:ext cx="2020" cy="1217"/>
            </a:xfrm>
            <a:custGeom>
              <a:avLst/>
              <a:gdLst>
                <a:gd name="T0" fmla="*/ 2020 w 2020"/>
                <a:gd name="T1" fmla="*/ 2588 h 1217"/>
                <a:gd name="T2" fmla="*/ 2020 w 2020"/>
                <a:gd name="T3" fmla="*/ 1497 h 1217"/>
                <a:gd name="T4" fmla="*/ 2010 w 2020"/>
                <a:gd name="T5" fmla="*/ 1449 h 1217"/>
                <a:gd name="T6" fmla="*/ 1983 w 2020"/>
                <a:gd name="T7" fmla="*/ 1409 h 1217"/>
                <a:gd name="T8" fmla="*/ 1943 w 2020"/>
                <a:gd name="T9" fmla="*/ 1382 h 1217"/>
                <a:gd name="T10" fmla="*/ 1895 w 2020"/>
                <a:gd name="T11" fmla="*/ 1372 h 1217"/>
                <a:gd name="T12" fmla="*/ 0 w 2020"/>
                <a:gd name="T13" fmla="*/ 1372 h 1217"/>
                <a:gd name="T14" fmla="*/ 0 w 2020"/>
                <a:gd name="T15" fmla="*/ 1413 h 1217"/>
                <a:gd name="T16" fmla="*/ 1895 w 2020"/>
                <a:gd name="T17" fmla="*/ 1413 h 1217"/>
                <a:gd name="T18" fmla="*/ 1927 w 2020"/>
                <a:gd name="T19" fmla="*/ 1419 h 1217"/>
                <a:gd name="T20" fmla="*/ 1954 w 2020"/>
                <a:gd name="T21" fmla="*/ 1438 h 1217"/>
                <a:gd name="T22" fmla="*/ 1972 w 2020"/>
                <a:gd name="T23" fmla="*/ 1465 h 1217"/>
                <a:gd name="T24" fmla="*/ 1979 w 2020"/>
                <a:gd name="T25" fmla="*/ 1497 h 1217"/>
                <a:gd name="T26" fmla="*/ 1979 w 2020"/>
                <a:gd name="T27" fmla="*/ 2588 h 12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20" h="1217">
                  <a:moveTo>
                    <a:pt x="2020" y="1216"/>
                  </a:moveTo>
                  <a:lnTo>
                    <a:pt x="2020" y="125"/>
                  </a:lnTo>
                  <a:lnTo>
                    <a:pt x="2010" y="77"/>
                  </a:lnTo>
                  <a:lnTo>
                    <a:pt x="1983" y="37"/>
                  </a:lnTo>
                  <a:lnTo>
                    <a:pt x="1943" y="10"/>
                  </a:lnTo>
                  <a:lnTo>
                    <a:pt x="1895" y="0"/>
                  </a:lnTo>
                  <a:lnTo>
                    <a:pt x="0" y="0"/>
                  </a:lnTo>
                  <a:lnTo>
                    <a:pt x="0" y="41"/>
                  </a:lnTo>
                  <a:lnTo>
                    <a:pt x="1895" y="41"/>
                  </a:lnTo>
                  <a:lnTo>
                    <a:pt x="1927" y="47"/>
                  </a:lnTo>
                  <a:lnTo>
                    <a:pt x="1954" y="66"/>
                  </a:lnTo>
                  <a:lnTo>
                    <a:pt x="1972" y="93"/>
                  </a:lnTo>
                  <a:lnTo>
                    <a:pt x="1979" y="125"/>
                  </a:lnTo>
                  <a:lnTo>
                    <a:pt x="1979" y="1216"/>
                  </a:lnTo>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27" name="Picture 6665"/>
            <p:cNvPicPr>
              <a:picLocks noChangeAspect="1" noChangeArrowheads="1"/>
            </p:cNvPicPr>
            <p:nvPr/>
          </p:nvPicPr>
          <p:blipFill>
            <a:blip r:embed="rId34" cstate="print"/>
            <a:srcRect/>
            <a:stretch>
              <a:fillRect/>
            </a:stretch>
          </p:blipFill>
          <p:spPr bwMode="auto">
            <a:xfrm>
              <a:off x="8812" y="2446"/>
              <a:ext cx="98" cy="155"/>
            </a:xfrm>
            <a:prstGeom prst="rect">
              <a:avLst/>
            </a:prstGeom>
            <a:noFill/>
          </p:spPr>
        </p:pic>
        <p:pic>
          <p:nvPicPr>
            <p:cNvPr id="128" name="Picture 6666"/>
            <p:cNvPicPr>
              <a:picLocks noChangeAspect="1" noChangeArrowheads="1"/>
            </p:cNvPicPr>
            <p:nvPr/>
          </p:nvPicPr>
          <p:blipFill>
            <a:blip r:embed="rId35" cstate="print"/>
            <a:srcRect/>
            <a:stretch>
              <a:fillRect/>
            </a:stretch>
          </p:blipFill>
          <p:spPr bwMode="auto">
            <a:xfrm>
              <a:off x="8808" y="2442"/>
              <a:ext cx="106" cy="163"/>
            </a:xfrm>
            <a:prstGeom prst="rect">
              <a:avLst/>
            </a:prstGeom>
            <a:noFill/>
          </p:spPr>
        </p:pic>
        <p:pic>
          <p:nvPicPr>
            <p:cNvPr id="129" name="Picture 6667"/>
            <p:cNvPicPr>
              <a:picLocks noChangeAspect="1" noChangeArrowheads="1"/>
            </p:cNvPicPr>
            <p:nvPr/>
          </p:nvPicPr>
          <p:blipFill>
            <a:blip r:embed="rId36" cstate="print"/>
            <a:srcRect/>
            <a:stretch>
              <a:fillRect/>
            </a:stretch>
          </p:blipFill>
          <p:spPr bwMode="auto">
            <a:xfrm>
              <a:off x="9241" y="1243"/>
              <a:ext cx="154" cy="98"/>
            </a:xfrm>
            <a:prstGeom prst="rect">
              <a:avLst/>
            </a:prstGeom>
            <a:noFill/>
          </p:spPr>
        </p:pic>
        <p:pic>
          <p:nvPicPr>
            <p:cNvPr id="130" name="Picture 6668"/>
            <p:cNvPicPr>
              <a:picLocks noChangeAspect="1" noChangeArrowheads="1"/>
            </p:cNvPicPr>
            <p:nvPr/>
          </p:nvPicPr>
          <p:blipFill>
            <a:blip r:embed="rId37" cstate="print"/>
            <a:srcRect/>
            <a:stretch>
              <a:fillRect/>
            </a:stretch>
          </p:blipFill>
          <p:spPr bwMode="auto">
            <a:xfrm>
              <a:off x="9237" y="1238"/>
              <a:ext cx="163" cy="107"/>
            </a:xfrm>
            <a:prstGeom prst="rect">
              <a:avLst/>
            </a:prstGeom>
            <a:noFill/>
          </p:spPr>
        </p:pic>
        <p:pic>
          <p:nvPicPr>
            <p:cNvPr id="131" name="Picture 6669"/>
            <p:cNvPicPr>
              <a:picLocks noChangeAspect="1" noChangeArrowheads="1"/>
            </p:cNvPicPr>
            <p:nvPr/>
          </p:nvPicPr>
          <p:blipFill>
            <a:blip r:embed="rId38" cstate="print"/>
            <a:srcRect/>
            <a:stretch>
              <a:fillRect/>
            </a:stretch>
          </p:blipFill>
          <p:spPr bwMode="auto">
            <a:xfrm>
              <a:off x="9261" y="1668"/>
              <a:ext cx="887" cy="252"/>
            </a:xfrm>
            <a:prstGeom prst="rect">
              <a:avLst/>
            </a:prstGeom>
            <a:noFill/>
          </p:spPr>
        </p:pic>
        <p:pic>
          <p:nvPicPr>
            <p:cNvPr id="132" name="Picture 6670"/>
            <p:cNvPicPr>
              <a:picLocks noChangeAspect="1" noChangeArrowheads="1"/>
            </p:cNvPicPr>
            <p:nvPr/>
          </p:nvPicPr>
          <p:blipFill>
            <a:blip r:embed="rId39" cstate="print"/>
            <a:srcRect/>
            <a:stretch>
              <a:fillRect/>
            </a:stretch>
          </p:blipFill>
          <p:spPr bwMode="auto">
            <a:xfrm>
              <a:off x="8240" y="1103"/>
              <a:ext cx="149" cy="125"/>
            </a:xfrm>
            <a:prstGeom prst="rect">
              <a:avLst/>
            </a:prstGeom>
            <a:noFill/>
          </p:spPr>
        </p:pic>
        <p:sp>
          <p:nvSpPr>
            <p:cNvPr id="133" name="Freeform 6671"/>
            <p:cNvSpPr>
              <a:spLocks/>
            </p:cNvSpPr>
            <p:nvPr/>
          </p:nvSpPr>
          <p:spPr bwMode="auto">
            <a:xfrm>
              <a:off x="8240" y="1103"/>
              <a:ext cx="149" cy="125"/>
            </a:xfrm>
            <a:custGeom>
              <a:avLst/>
              <a:gdLst>
                <a:gd name="T0" fmla="*/ 0 w 149"/>
                <a:gd name="T1" fmla="*/ 1154 h 125"/>
                <a:gd name="T2" fmla="*/ 74 w 149"/>
                <a:gd name="T3" fmla="*/ 1228 h 125"/>
                <a:gd name="T4" fmla="*/ 148 w 149"/>
                <a:gd name="T5" fmla="*/ 1154 h 125"/>
                <a:gd name="T6" fmla="*/ 120 w 149"/>
                <a:gd name="T7" fmla="*/ 1154 h 125"/>
                <a:gd name="T8" fmla="*/ 120 w 149"/>
                <a:gd name="T9" fmla="*/ 1104 h 125"/>
                <a:gd name="T10" fmla="*/ 28 w 149"/>
                <a:gd name="T11" fmla="*/ 1104 h 125"/>
                <a:gd name="T12" fmla="*/ 28 w 149"/>
                <a:gd name="T13" fmla="*/ 1154 h 125"/>
                <a:gd name="T14" fmla="*/ 0 w 149"/>
                <a:gd name="T15" fmla="*/ 1154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 h="125">
                  <a:moveTo>
                    <a:pt x="0" y="50"/>
                  </a:moveTo>
                  <a:lnTo>
                    <a:pt x="74" y="124"/>
                  </a:lnTo>
                  <a:lnTo>
                    <a:pt x="148" y="50"/>
                  </a:lnTo>
                  <a:lnTo>
                    <a:pt x="120" y="50"/>
                  </a:lnTo>
                  <a:lnTo>
                    <a:pt x="120" y="0"/>
                  </a:lnTo>
                  <a:lnTo>
                    <a:pt x="28" y="0"/>
                  </a:lnTo>
                  <a:lnTo>
                    <a:pt x="28" y="50"/>
                  </a:lnTo>
                  <a:lnTo>
                    <a:pt x="0" y="50"/>
                  </a:lnTo>
                  <a:close/>
                </a:path>
              </a:pathLst>
            </a:custGeom>
            <a:noFill/>
            <a:ln w="538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4" name="Picture 6672"/>
            <p:cNvPicPr>
              <a:picLocks noChangeAspect="1" noChangeArrowheads="1"/>
            </p:cNvPicPr>
            <p:nvPr/>
          </p:nvPicPr>
          <p:blipFill>
            <a:blip r:embed="rId40" cstate="print"/>
            <a:srcRect/>
            <a:stretch>
              <a:fillRect/>
            </a:stretch>
          </p:blipFill>
          <p:spPr bwMode="auto">
            <a:xfrm>
              <a:off x="8227" y="1351"/>
              <a:ext cx="156" cy="83"/>
            </a:xfrm>
            <a:prstGeom prst="rect">
              <a:avLst/>
            </a:prstGeom>
            <a:noFill/>
          </p:spPr>
        </p:pic>
        <p:sp>
          <p:nvSpPr>
            <p:cNvPr id="135" name="Freeform 6673"/>
            <p:cNvSpPr>
              <a:spLocks/>
            </p:cNvSpPr>
            <p:nvPr/>
          </p:nvSpPr>
          <p:spPr bwMode="auto">
            <a:xfrm>
              <a:off x="8227" y="1351"/>
              <a:ext cx="156" cy="83"/>
            </a:xfrm>
            <a:custGeom>
              <a:avLst/>
              <a:gdLst>
                <a:gd name="T0" fmla="*/ 155 w 156"/>
                <a:gd name="T1" fmla="*/ 1431 h 83"/>
                <a:gd name="T2" fmla="*/ 155 w 156"/>
                <a:gd name="T3" fmla="*/ 1432 h 83"/>
                <a:gd name="T4" fmla="*/ 154 w 156"/>
                <a:gd name="T5" fmla="*/ 1434 h 83"/>
                <a:gd name="T6" fmla="*/ 152 w 156"/>
                <a:gd name="T7" fmla="*/ 1434 h 83"/>
                <a:gd name="T8" fmla="*/ 3 w 156"/>
                <a:gd name="T9" fmla="*/ 1434 h 83"/>
                <a:gd name="T10" fmla="*/ 1 w 156"/>
                <a:gd name="T11" fmla="*/ 1434 h 83"/>
                <a:gd name="T12" fmla="*/ 0 w 156"/>
                <a:gd name="T13" fmla="*/ 1432 h 83"/>
                <a:gd name="T14" fmla="*/ 0 w 156"/>
                <a:gd name="T15" fmla="*/ 1431 h 83"/>
                <a:gd name="T16" fmla="*/ 0 w 156"/>
                <a:gd name="T17" fmla="*/ 1355 h 83"/>
                <a:gd name="T18" fmla="*/ 0 w 156"/>
                <a:gd name="T19" fmla="*/ 1353 h 83"/>
                <a:gd name="T20" fmla="*/ 1 w 156"/>
                <a:gd name="T21" fmla="*/ 1351 h 83"/>
                <a:gd name="T22" fmla="*/ 3 w 156"/>
                <a:gd name="T23" fmla="*/ 1351 h 83"/>
                <a:gd name="T24" fmla="*/ 152 w 156"/>
                <a:gd name="T25" fmla="*/ 1351 h 83"/>
                <a:gd name="T26" fmla="*/ 154 w 156"/>
                <a:gd name="T27" fmla="*/ 1351 h 83"/>
                <a:gd name="T28" fmla="*/ 155 w 156"/>
                <a:gd name="T29" fmla="*/ 1353 h 83"/>
                <a:gd name="T30" fmla="*/ 155 w 156"/>
                <a:gd name="T31" fmla="*/ 1355 h 83"/>
                <a:gd name="T32" fmla="*/ 155 w 156"/>
                <a:gd name="T33" fmla="*/ 143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6" h="83">
                  <a:moveTo>
                    <a:pt x="155" y="80"/>
                  </a:moveTo>
                  <a:lnTo>
                    <a:pt x="155" y="81"/>
                  </a:lnTo>
                  <a:lnTo>
                    <a:pt x="154" y="83"/>
                  </a:lnTo>
                  <a:lnTo>
                    <a:pt x="152" y="83"/>
                  </a:lnTo>
                  <a:lnTo>
                    <a:pt x="3" y="83"/>
                  </a:lnTo>
                  <a:lnTo>
                    <a:pt x="1" y="83"/>
                  </a:lnTo>
                  <a:lnTo>
                    <a:pt x="0" y="81"/>
                  </a:lnTo>
                  <a:lnTo>
                    <a:pt x="0" y="80"/>
                  </a:lnTo>
                  <a:lnTo>
                    <a:pt x="0" y="4"/>
                  </a:lnTo>
                  <a:lnTo>
                    <a:pt x="0" y="2"/>
                  </a:lnTo>
                  <a:lnTo>
                    <a:pt x="1" y="0"/>
                  </a:lnTo>
                  <a:lnTo>
                    <a:pt x="3" y="0"/>
                  </a:lnTo>
                  <a:lnTo>
                    <a:pt x="152" y="0"/>
                  </a:lnTo>
                  <a:lnTo>
                    <a:pt x="154" y="0"/>
                  </a:lnTo>
                  <a:lnTo>
                    <a:pt x="155" y="2"/>
                  </a:lnTo>
                  <a:lnTo>
                    <a:pt x="155" y="4"/>
                  </a:lnTo>
                  <a:lnTo>
                    <a:pt x="155" y="80"/>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6" name="Picture 6674"/>
            <p:cNvPicPr>
              <a:picLocks noChangeAspect="1" noChangeArrowheads="1"/>
            </p:cNvPicPr>
            <p:nvPr/>
          </p:nvPicPr>
          <p:blipFill>
            <a:blip r:embed="rId41" cstate="print"/>
            <a:srcRect/>
            <a:stretch>
              <a:fillRect/>
            </a:stretch>
          </p:blipFill>
          <p:spPr bwMode="auto">
            <a:xfrm>
              <a:off x="8266" y="1284"/>
              <a:ext cx="77" cy="67"/>
            </a:xfrm>
            <a:prstGeom prst="rect">
              <a:avLst/>
            </a:prstGeom>
            <a:noFill/>
          </p:spPr>
        </p:pic>
        <p:sp>
          <p:nvSpPr>
            <p:cNvPr id="137" name="Freeform 6675"/>
            <p:cNvSpPr>
              <a:spLocks/>
            </p:cNvSpPr>
            <p:nvPr/>
          </p:nvSpPr>
          <p:spPr bwMode="auto">
            <a:xfrm>
              <a:off x="8266" y="1284"/>
              <a:ext cx="77" cy="67"/>
            </a:xfrm>
            <a:custGeom>
              <a:avLst/>
              <a:gdLst>
                <a:gd name="T0" fmla="*/ 77 w 77"/>
                <a:gd name="T1" fmla="*/ 1347 h 67"/>
                <a:gd name="T2" fmla="*/ 77 w 77"/>
                <a:gd name="T3" fmla="*/ 1349 h 67"/>
                <a:gd name="T4" fmla="*/ 76 w 77"/>
                <a:gd name="T5" fmla="*/ 1351 h 67"/>
                <a:gd name="T6" fmla="*/ 74 w 77"/>
                <a:gd name="T7" fmla="*/ 1351 h 67"/>
                <a:gd name="T8" fmla="*/ 3 w 77"/>
                <a:gd name="T9" fmla="*/ 1351 h 67"/>
                <a:gd name="T10" fmla="*/ 2 w 77"/>
                <a:gd name="T11" fmla="*/ 1351 h 67"/>
                <a:gd name="T12" fmla="*/ 0 w 77"/>
                <a:gd name="T13" fmla="*/ 1349 h 67"/>
                <a:gd name="T14" fmla="*/ 0 w 77"/>
                <a:gd name="T15" fmla="*/ 1347 h 67"/>
                <a:gd name="T16" fmla="*/ 0 w 77"/>
                <a:gd name="T17" fmla="*/ 1288 h 67"/>
                <a:gd name="T18" fmla="*/ 0 w 77"/>
                <a:gd name="T19" fmla="*/ 1286 h 67"/>
                <a:gd name="T20" fmla="*/ 2 w 77"/>
                <a:gd name="T21" fmla="*/ 1284 h 67"/>
                <a:gd name="T22" fmla="*/ 3 w 77"/>
                <a:gd name="T23" fmla="*/ 1284 h 67"/>
                <a:gd name="T24" fmla="*/ 74 w 77"/>
                <a:gd name="T25" fmla="*/ 1284 h 67"/>
                <a:gd name="T26" fmla="*/ 76 w 77"/>
                <a:gd name="T27" fmla="*/ 1284 h 67"/>
                <a:gd name="T28" fmla="*/ 77 w 77"/>
                <a:gd name="T29" fmla="*/ 1286 h 67"/>
                <a:gd name="T30" fmla="*/ 77 w 77"/>
                <a:gd name="T31" fmla="*/ 1288 h 67"/>
                <a:gd name="T32" fmla="*/ 77 w 77"/>
                <a:gd name="T33" fmla="*/ 13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67">
                  <a:moveTo>
                    <a:pt x="77" y="63"/>
                  </a:moveTo>
                  <a:lnTo>
                    <a:pt x="77" y="65"/>
                  </a:lnTo>
                  <a:lnTo>
                    <a:pt x="76" y="67"/>
                  </a:lnTo>
                  <a:lnTo>
                    <a:pt x="74" y="67"/>
                  </a:lnTo>
                  <a:lnTo>
                    <a:pt x="3" y="67"/>
                  </a:lnTo>
                  <a:lnTo>
                    <a:pt x="2" y="67"/>
                  </a:lnTo>
                  <a:lnTo>
                    <a:pt x="0" y="65"/>
                  </a:lnTo>
                  <a:lnTo>
                    <a:pt x="0" y="63"/>
                  </a:lnTo>
                  <a:lnTo>
                    <a:pt x="0" y="4"/>
                  </a:lnTo>
                  <a:lnTo>
                    <a:pt x="0" y="2"/>
                  </a:lnTo>
                  <a:lnTo>
                    <a:pt x="2" y="0"/>
                  </a:lnTo>
                  <a:lnTo>
                    <a:pt x="3" y="0"/>
                  </a:lnTo>
                  <a:lnTo>
                    <a:pt x="74" y="0"/>
                  </a:lnTo>
                  <a:lnTo>
                    <a:pt x="76" y="0"/>
                  </a:lnTo>
                  <a:lnTo>
                    <a:pt x="77" y="2"/>
                  </a:lnTo>
                  <a:lnTo>
                    <a:pt x="77" y="4"/>
                  </a:lnTo>
                  <a:lnTo>
                    <a:pt x="77" y="63"/>
                  </a:lnTo>
                  <a:close/>
                </a:path>
              </a:pathLst>
            </a:custGeom>
            <a:noFill/>
            <a:ln w="538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8" name="Picture 6676"/>
            <p:cNvPicPr>
              <a:picLocks noChangeAspect="1" noChangeArrowheads="1"/>
            </p:cNvPicPr>
            <p:nvPr/>
          </p:nvPicPr>
          <p:blipFill>
            <a:blip r:embed="rId42" cstate="print"/>
            <a:srcRect/>
            <a:stretch>
              <a:fillRect/>
            </a:stretch>
          </p:blipFill>
          <p:spPr bwMode="auto">
            <a:xfrm>
              <a:off x="8266" y="1432"/>
              <a:ext cx="77" cy="17"/>
            </a:xfrm>
            <a:prstGeom prst="rect">
              <a:avLst/>
            </a:prstGeom>
            <a:noFill/>
          </p:spPr>
        </p:pic>
        <p:sp>
          <p:nvSpPr>
            <p:cNvPr id="139" name="Freeform 6677"/>
            <p:cNvSpPr>
              <a:spLocks/>
            </p:cNvSpPr>
            <p:nvPr/>
          </p:nvSpPr>
          <p:spPr bwMode="auto">
            <a:xfrm>
              <a:off x="8266" y="1432"/>
              <a:ext cx="77" cy="17"/>
            </a:xfrm>
            <a:custGeom>
              <a:avLst/>
              <a:gdLst>
                <a:gd name="T0" fmla="*/ 77 w 77"/>
                <a:gd name="T1" fmla="*/ 1446 h 17"/>
                <a:gd name="T2" fmla="*/ 77 w 77"/>
                <a:gd name="T3" fmla="*/ 1448 h 17"/>
                <a:gd name="T4" fmla="*/ 76 w 77"/>
                <a:gd name="T5" fmla="*/ 1449 h 17"/>
                <a:gd name="T6" fmla="*/ 74 w 77"/>
                <a:gd name="T7" fmla="*/ 1449 h 17"/>
                <a:gd name="T8" fmla="*/ 3 w 77"/>
                <a:gd name="T9" fmla="*/ 1449 h 17"/>
                <a:gd name="T10" fmla="*/ 2 w 77"/>
                <a:gd name="T11" fmla="*/ 1449 h 17"/>
                <a:gd name="T12" fmla="*/ 0 w 77"/>
                <a:gd name="T13" fmla="*/ 1448 h 17"/>
                <a:gd name="T14" fmla="*/ 0 w 77"/>
                <a:gd name="T15" fmla="*/ 1446 h 17"/>
                <a:gd name="T16" fmla="*/ 0 w 77"/>
                <a:gd name="T17" fmla="*/ 1436 h 17"/>
                <a:gd name="T18" fmla="*/ 0 w 77"/>
                <a:gd name="T19" fmla="*/ 1434 h 17"/>
                <a:gd name="T20" fmla="*/ 2 w 77"/>
                <a:gd name="T21" fmla="*/ 1433 h 17"/>
                <a:gd name="T22" fmla="*/ 3 w 77"/>
                <a:gd name="T23" fmla="*/ 1433 h 17"/>
                <a:gd name="T24" fmla="*/ 74 w 77"/>
                <a:gd name="T25" fmla="*/ 1433 h 17"/>
                <a:gd name="T26" fmla="*/ 76 w 77"/>
                <a:gd name="T27" fmla="*/ 1433 h 17"/>
                <a:gd name="T28" fmla="*/ 77 w 77"/>
                <a:gd name="T29" fmla="*/ 1434 h 17"/>
                <a:gd name="T30" fmla="*/ 77 w 77"/>
                <a:gd name="T31" fmla="*/ 1436 h 17"/>
                <a:gd name="T32" fmla="*/ 77 w 77"/>
                <a:gd name="T33" fmla="*/ 144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7">
                  <a:moveTo>
                    <a:pt x="77" y="13"/>
                  </a:moveTo>
                  <a:lnTo>
                    <a:pt x="77" y="15"/>
                  </a:lnTo>
                  <a:lnTo>
                    <a:pt x="76" y="16"/>
                  </a:lnTo>
                  <a:lnTo>
                    <a:pt x="74" y="16"/>
                  </a:lnTo>
                  <a:lnTo>
                    <a:pt x="3" y="16"/>
                  </a:lnTo>
                  <a:lnTo>
                    <a:pt x="2" y="16"/>
                  </a:lnTo>
                  <a:lnTo>
                    <a:pt x="0" y="15"/>
                  </a:lnTo>
                  <a:lnTo>
                    <a:pt x="0" y="13"/>
                  </a:lnTo>
                  <a:lnTo>
                    <a:pt x="0" y="3"/>
                  </a:lnTo>
                  <a:lnTo>
                    <a:pt x="0" y="1"/>
                  </a:lnTo>
                  <a:lnTo>
                    <a:pt x="2" y="0"/>
                  </a:lnTo>
                  <a:lnTo>
                    <a:pt x="3" y="0"/>
                  </a:lnTo>
                  <a:lnTo>
                    <a:pt x="74" y="0"/>
                  </a:lnTo>
                  <a:lnTo>
                    <a:pt x="76" y="0"/>
                  </a:lnTo>
                  <a:lnTo>
                    <a:pt x="77" y="1"/>
                  </a:lnTo>
                  <a:lnTo>
                    <a:pt x="77" y="3"/>
                  </a:lnTo>
                  <a:lnTo>
                    <a:pt x="77" y="13"/>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0" name="Picture 6678"/>
            <p:cNvPicPr>
              <a:picLocks noChangeAspect="1" noChangeArrowheads="1"/>
            </p:cNvPicPr>
            <p:nvPr/>
          </p:nvPicPr>
          <p:blipFill>
            <a:blip r:embed="rId43" cstate="print"/>
            <a:srcRect/>
            <a:stretch>
              <a:fillRect/>
            </a:stretch>
          </p:blipFill>
          <p:spPr bwMode="auto">
            <a:xfrm>
              <a:off x="8285" y="1451"/>
              <a:ext cx="38" cy="24"/>
            </a:xfrm>
            <a:prstGeom prst="rect">
              <a:avLst/>
            </a:prstGeom>
            <a:noFill/>
          </p:spPr>
        </p:pic>
        <p:sp>
          <p:nvSpPr>
            <p:cNvPr id="141" name="Freeform 6679"/>
            <p:cNvSpPr>
              <a:spLocks/>
            </p:cNvSpPr>
            <p:nvPr/>
          </p:nvSpPr>
          <p:spPr bwMode="auto">
            <a:xfrm>
              <a:off x="8285" y="1451"/>
              <a:ext cx="38" cy="24"/>
            </a:xfrm>
            <a:custGeom>
              <a:avLst/>
              <a:gdLst>
                <a:gd name="T0" fmla="*/ 38 w 38"/>
                <a:gd name="T1" fmla="*/ 1471 h 24"/>
                <a:gd name="T2" fmla="*/ 38 w 38"/>
                <a:gd name="T3" fmla="*/ 1473 h 24"/>
                <a:gd name="T4" fmla="*/ 36 w 38"/>
                <a:gd name="T5" fmla="*/ 1475 h 24"/>
                <a:gd name="T6" fmla="*/ 34 w 38"/>
                <a:gd name="T7" fmla="*/ 1475 h 24"/>
                <a:gd name="T8" fmla="*/ 3 w 38"/>
                <a:gd name="T9" fmla="*/ 1475 h 24"/>
                <a:gd name="T10" fmla="*/ 1 w 38"/>
                <a:gd name="T11" fmla="*/ 1475 h 24"/>
                <a:gd name="T12" fmla="*/ 0 w 38"/>
                <a:gd name="T13" fmla="*/ 1473 h 24"/>
                <a:gd name="T14" fmla="*/ 0 w 38"/>
                <a:gd name="T15" fmla="*/ 1471 h 24"/>
                <a:gd name="T16" fmla="*/ 0 w 38"/>
                <a:gd name="T17" fmla="*/ 1454 h 24"/>
                <a:gd name="T18" fmla="*/ 0 w 38"/>
                <a:gd name="T19" fmla="*/ 1452 h 24"/>
                <a:gd name="T20" fmla="*/ 1 w 38"/>
                <a:gd name="T21" fmla="*/ 1451 h 24"/>
                <a:gd name="T22" fmla="*/ 3 w 38"/>
                <a:gd name="T23" fmla="*/ 1451 h 24"/>
                <a:gd name="T24" fmla="*/ 34 w 38"/>
                <a:gd name="T25" fmla="*/ 1451 h 24"/>
                <a:gd name="T26" fmla="*/ 36 w 38"/>
                <a:gd name="T27" fmla="*/ 1451 h 24"/>
                <a:gd name="T28" fmla="*/ 38 w 38"/>
                <a:gd name="T29" fmla="*/ 1452 h 24"/>
                <a:gd name="T30" fmla="*/ 38 w 38"/>
                <a:gd name="T31" fmla="*/ 1454 h 24"/>
                <a:gd name="T32" fmla="*/ 38 w 38"/>
                <a:gd name="T33" fmla="*/ 147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24">
                  <a:moveTo>
                    <a:pt x="38" y="20"/>
                  </a:moveTo>
                  <a:lnTo>
                    <a:pt x="38" y="22"/>
                  </a:lnTo>
                  <a:lnTo>
                    <a:pt x="36" y="24"/>
                  </a:lnTo>
                  <a:lnTo>
                    <a:pt x="34" y="24"/>
                  </a:lnTo>
                  <a:lnTo>
                    <a:pt x="3" y="24"/>
                  </a:lnTo>
                  <a:lnTo>
                    <a:pt x="1" y="24"/>
                  </a:lnTo>
                  <a:lnTo>
                    <a:pt x="0" y="22"/>
                  </a:lnTo>
                  <a:lnTo>
                    <a:pt x="0" y="20"/>
                  </a:lnTo>
                  <a:lnTo>
                    <a:pt x="0" y="3"/>
                  </a:lnTo>
                  <a:lnTo>
                    <a:pt x="0" y="1"/>
                  </a:lnTo>
                  <a:lnTo>
                    <a:pt x="1" y="0"/>
                  </a:lnTo>
                  <a:lnTo>
                    <a:pt x="3" y="0"/>
                  </a:lnTo>
                  <a:lnTo>
                    <a:pt x="34" y="0"/>
                  </a:lnTo>
                  <a:lnTo>
                    <a:pt x="36" y="0"/>
                  </a:lnTo>
                  <a:lnTo>
                    <a:pt x="38" y="1"/>
                  </a:lnTo>
                  <a:lnTo>
                    <a:pt x="38" y="3"/>
                  </a:lnTo>
                  <a:lnTo>
                    <a:pt x="38" y="20"/>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2" name="Freeform 6680"/>
            <p:cNvSpPr>
              <a:spLocks/>
            </p:cNvSpPr>
            <p:nvPr/>
          </p:nvSpPr>
          <p:spPr bwMode="auto">
            <a:xfrm>
              <a:off x="8246" y="1241"/>
              <a:ext cx="118" cy="20"/>
            </a:xfrm>
            <a:custGeom>
              <a:avLst/>
              <a:gdLst>
                <a:gd name="T0" fmla="*/ 3 w 118"/>
                <a:gd name="T1" fmla="*/ 1261 h 20"/>
                <a:gd name="T2" fmla="*/ 114 w 118"/>
                <a:gd name="T3" fmla="*/ 1261 h 20"/>
                <a:gd name="T4" fmla="*/ 116 w 118"/>
                <a:gd name="T5" fmla="*/ 1261 h 20"/>
                <a:gd name="T6" fmla="*/ 117 w 118"/>
                <a:gd name="T7" fmla="*/ 1260 h 20"/>
                <a:gd name="T8" fmla="*/ 117 w 118"/>
                <a:gd name="T9" fmla="*/ 1258 h 20"/>
                <a:gd name="T10" fmla="*/ 117 w 118"/>
                <a:gd name="T11" fmla="*/ 1252 h 20"/>
                <a:gd name="T12" fmla="*/ 105 w 118"/>
                <a:gd name="T13" fmla="*/ 1248 h 20"/>
                <a:gd name="T14" fmla="*/ 91 w 118"/>
                <a:gd name="T15" fmla="*/ 1244 h 20"/>
                <a:gd name="T16" fmla="*/ 76 w 118"/>
                <a:gd name="T17" fmla="*/ 1242 h 20"/>
                <a:gd name="T18" fmla="*/ 59 w 118"/>
                <a:gd name="T19" fmla="*/ 1242 h 20"/>
                <a:gd name="T20" fmla="*/ 41 w 118"/>
                <a:gd name="T21" fmla="*/ 1242 h 20"/>
                <a:gd name="T22" fmla="*/ 26 w 118"/>
                <a:gd name="T23" fmla="*/ 1244 h 20"/>
                <a:gd name="T24" fmla="*/ 12 w 118"/>
                <a:gd name="T25" fmla="*/ 1248 h 20"/>
                <a:gd name="T26" fmla="*/ 0 w 118"/>
                <a:gd name="T27" fmla="*/ 1252 h 20"/>
                <a:gd name="T28" fmla="*/ 0 w 118"/>
                <a:gd name="T29" fmla="*/ 1258 h 20"/>
                <a:gd name="T30" fmla="*/ 0 w 118"/>
                <a:gd name="T31" fmla="*/ 1260 h 20"/>
                <a:gd name="T32" fmla="*/ 1 w 118"/>
                <a:gd name="T33" fmla="*/ 1261 h 20"/>
                <a:gd name="T34" fmla="*/ 3 w 118"/>
                <a:gd name="T35" fmla="*/ 1261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8" h="20">
                  <a:moveTo>
                    <a:pt x="3" y="19"/>
                  </a:moveTo>
                  <a:lnTo>
                    <a:pt x="114" y="19"/>
                  </a:lnTo>
                  <a:lnTo>
                    <a:pt x="116" y="19"/>
                  </a:lnTo>
                  <a:lnTo>
                    <a:pt x="117" y="18"/>
                  </a:lnTo>
                  <a:lnTo>
                    <a:pt x="117" y="16"/>
                  </a:lnTo>
                  <a:lnTo>
                    <a:pt x="117" y="10"/>
                  </a:lnTo>
                  <a:lnTo>
                    <a:pt x="105" y="6"/>
                  </a:lnTo>
                  <a:lnTo>
                    <a:pt x="91" y="2"/>
                  </a:lnTo>
                  <a:lnTo>
                    <a:pt x="76" y="0"/>
                  </a:lnTo>
                  <a:lnTo>
                    <a:pt x="59" y="0"/>
                  </a:lnTo>
                  <a:lnTo>
                    <a:pt x="41" y="0"/>
                  </a:lnTo>
                  <a:lnTo>
                    <a:pt x="26" y="2"/>
                  </a:lnTo>
                  <a:lnTo>
                    <a:pt x="12" y="6"/>
                  </a:lnTo>
                  <a:lnTo>
                    <a:pt x="0" y="10"/>
                  </a:lnTo>
                  <a:lnTo>
                    <a:pt x="0" y="16"/>
                  </a:lnTo>
                  <a:lnTo>
                    <a:pt x="0" y="18"/>
                  </a:lnTo>
                  <a:lnTo>
                    <a:pt x="1" y="19"/>
                  </a:lnTo>
                  <a:lnTo>
                    <a:pt x="3" y="19"/>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3" name="Freeform 6681"/>
            <p:cNvSpPr>
              <a:spLocks/>
            </p:cNvSpPr>
            <p:nvPr/>
          </p:nvSpPr>
          <p:spPr bwMode="auto">
            <a:xfrm>
              <a:off x="8293" y="1259"/>
              <a:ext cx="23" cy="27"/>
            </a:xfrm>
            <a:custGeom>
              <a:avLst/>
              <a:gdLst>
                <a:gd name="T0" fmla="*/ 22 w 23"/>
                <a:gd name="T1" fmla="*/ 1283 h 27"/>
                <a:gd name="T2" fmla="*/ 22 w 23"/>
                <a:gd name="T3" fmla="*/ 1284 h 27"/>
                <a:gd name="T4" fmla="*/ 20 w 23"/>
                <a:gd name="T5" fmla="*/ 1286 h 27"/>
                <a:gd name="T6" fmla="*/ 18 w 23"/>
                <a:gd name="T7" fmla="*/ 1286 h 27"/>
                <a:gd name="T8" fmla="*/ 3 w 23"/>
                <a:gd name="T9" fmla="*/ 1286 h 27"/>
                <a:gd name="T10" fmla="*/ 1 w 23"/>
                <a:gd name="T11" fmla="*/ 1286 h 27"/>
                <a:gd name="T12" fmla="*/ 0 w 23"/>
                <a:gd name="T13" fmla="*/ 1284 h 27"/>
                <a:gd name="T14" fmla="*/ 0 w 23"/>
                <a:gd name="T15" fmla="*/ 1283 h 27"/>
                <a:gd name="T16" fmla="*/ 0 w 23"/>
                <a:gd name="T17" fmla="*/ 1262 h 27"/>
                <a:gd name="T18" fmla="*/ 0 w 23"/>
                <a:gd name="T19" fmla="*/ 1261 h 27"/>
                <a:gd name="T20" fmla="*/ 1 w 23"/>
                <a:gd name="T21" fmla="*/ 1259 h 27"/>
                <a:gd name="T22" fmla="*/ 3 w 23"/>
                <a:gd name="T23" fmla="*/ 1259 h 27"/>
                <a:gd name="T24" fmla="*/ 18 w 23"/>
                <a:gd name="T25" fmla="*/ 1259 h 27"/>
                <a:gd name="T26" fmla="*/ 20 w 23"/>
                <a:gd name="T27" fmla="*/ 1259 h 27"/>
                <a:gd name="T28" fmla="*/ 22 w 23"/>
                <a:gd name="T29" fmla="*/ 1261 h 27"/>
                <a:gd name="T30" fmla="*/ 22 w 23"/>
                <a:gd name="T31" fmla="*/ 1262 h 27"/>
                <a:gd name="T32" fmla="*/ 22 w 23"/>
                <a:gd name="T33" fmla="*/ 1283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7">
                  <a:moveTo>
                    <a:pt x="22" y="24"/>
                  </a:moveTo>
                  <a:lnTo>
                    <a:pt x="22" y="25"/>
                  </a:lnTo>
                  <a:lnTo>
                    <a:pt x="20" y="27"/>
                  </a:lnTo>
                  <a:lnTo>
                    <a:pt x="18" y="27"/>
                  </a:lnTo>
                  <a:lnTo>
                    <a:pt x="3" y="27"/>
                  </a:lnTo>
                  <a:lnTo>
                    <a:pt x="1" y="27"/>
                  </a:lnTo>
                  <a:lnTo>
                    <a:pt x="0" y="25"/>
                  </a:lnTo>
                  <a:lnTo>
                    <a:pt x="0" y="24"/>
                  </a:lnTo>
                  <a:lnTo>
                    <a:pt x="0" y="3"/>
                  </a:lnTo>
                  <a:lnTo>
                    <a:pt x="0" y="2"/>
                  </a:lnTo>
                  <a:lnTo>
                    <a:pt x="1" y="0"/>
                  </a:lnTo>
                  <a:lnTo>
                    <a:pt x="3" y="0"/>
                  </a:lnTo>
                  <a:lnTo>
                    <a:pt x="18" y="0"/>
                  </a:lnTo>
                  <a:lnTo>
                    <a:pt x="20" y="0"/>
                  </a:lnTo>
                  <a:lnTo>
                    <a:pt x="22" y="2"/>
                  </a:lnTo>
                  <a:lnTo>
                    <a:pt x="22" y="3"/>
                  </a:lnTo>
                  <a:lnTo>
                    <a:pt x="22" y="24"/>
                  </a:lnTo>
                  <a:close/>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4" name="Freeform 6682"/>
            <p:cNvSpPr>
              <a:spLocks/>
            </p:cNvSpPr>
            <p:nvPr/>
          </p:nvSpPr>
          <p:spPr bwMode="auto">
            <a:xfrm>
              <a:off x="8242" y="938"/>
              <a:ext cx="145" cy="146"/>
            </a:xfrm>
            <a:custGeom>
              <a:avLst/>
              <a:gdLst>
                <a:gd name="T0" fmla="*/ 74 w 145"/>
                <a:gd name="T1" fmla="*/ 1084 h 146"/>
                <a:gd name="T2" fmla="*/ 71 w 145"/>
                <a:gd name="T3" fmla="*/ 1084 h 146"/>
                <a:gd name="T4" fmla="*/ 0 w 145"/>
                <a:gd name="T5" fmla="*/ 1013 h 146"/>
                <a:gd name="T6" fmla="*/ 0 w 145"/>
                <a:gd name="T7" fmla="*/ 1010 h 146"/>
                <a:gd name="T8" fmla="*/ 71 w 145"/>
                <a:gd name="T9" fmla="*/ 939 h 146"/>
                <a:gd name="T10" fmla="*/ 74 w 145"/>
                <a:gd name="T11" fmla="*/ 939 h 146"/>
                <a:gd name="T12" fmla="*/ 145 w 145"/>
                <a:gd name="T13" fmla="*/ 1010 h 146"/>
                <a:gd name="T14" fmla="*/ 145 w 145"/>
                <a:gd name="T15" fmla="*/ 1013 h 146"/>
                <a:gd name="T16" fmla="*/ 74 w 145"/>
                <a:gd name="T17" fmla="*/ 1084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46">
                  <a:moveTo>
                    <a:pt x="74" y="145"/>
                  </a:moveTo>
                  <a:lnTo>
                    <a:pt x="71" y="145"/>
                  </a:lnTo>
                  <a:lnTo>
                    <a:pt x="0" y="74"/>
                  </a:lnTo>
                  <a:lnTo>
                    <a:pt x="0" y="71"/>
                  </a:lnTo>
                  <a:lnTo>
                    <a:pt x="71" y="0"/>
                  </a:lnTo>
                  <a:lnTo>
                    <a:pt x="74" y="0"/>
                  </a:lnTo>
                  <a:lnTo>
                    <a:pt x="145" y="71"/>
                  </a:lnTo>
                  <a:lnTo>
                    <a:pt x="145" y="74"/>
                  </a:lnTo>
                  <a:lnTo>
                    <a:pt x="74" y="145"/>
                  </a:lnTo>
                  <a:close/>
                </a:path>
              </a:pathLst>
            </a:custGeom>
            <a:solidFill>
              <a:srgbClr val="FFC906"/>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5" name="Freeform 6683"/>
            <p:cNvSpPr>
              <a:spLocks/>
            </p:cNvSpPr>
            <p:nvPr/>
          </p:nvSpPr>
          <p:spPr bwMode="auto">
            <a:xfrm>
              <a:off x="8242" y="938"/>
              <a:ext cx="145" cy="146"/>
            </a:xfrm>
            <a:custGeom>
              <a:avLst/>
              <a:gdLst>
                <a:gd name="T0" fmla="*/ 143 w 145"/>
                <a:gd name="T1" fmla="*/ 1008 h 146"/>
                <a:gd name="T2" fmla="*/ 145 w 145"/>
                <a:gd name="T3" fmla="*/ 1010 h 146"/>
                <a:gd name="T4" fmla="*/ 145 w 145"/>
                <a:gd name="T5" fmla="*/ 1013 h 146"/>
                <a:gd name="T6" fmla="*/ 143 w 145"/>
                <a:gd name="T7" fmla="*/ 1015 h 146"/>
                <a:gd name="T8" fmla="*/ 76 w 145"/>
                <a:gd name="T9" fmla="*/ 1082 h 146"/>
                <a:gd name="T10" fmla="*/ 74 w 145"/>
                <a:gd name="T11" fmla="*/ 1084 h 146"/>
                <a:gd name="T12" fmla="*/ 71 w 145"/>
                <a:gd name="T13" fmla="*/ 1084 h 146"/>
                <a:gd name="T14" fmla="*/ 69 w 145"/>
                <a:gd name="T15" fmla="*/ 1082 h 146"/>
                <a:gd name="T16" fmla="*/ 2 w 145"/>
                <a:gd name="T17" fmla="*/ 1015 h 146"/>
                <a:gd name="T18" fmla="*/ 0 w 145"/>
                <a:gd name="T19" fmla="*/ 1013 h 146"/>
                <a:gd name="T20" fmla="*/ 0 w 145"/>
                <a:gd name="T21" fmla="*/ 1010 h 146"/>
                <a:gd name="T22" fmla="*/ 2 w 145"/>
                <a:gd name="T23" fmla="*/ 1008 h 146"/>
                <a:gd name="T24" fmla="*/ 69 w 145"/>
                <a:gd name="T25" fmla="*/ 941 h 146"/>
                <a:gd name="T26" fmla="*/ 71 w 145"/>
                <a:gd name="T27" fmla="*/ 939 h 146"/>
                <a:gd name="T28" fmla="*/ 74 w 145"/>
                <a:gd name="T29" fmla="*/ 939 h 146"/>
                <a:gd name="T30" fmla="*/ 76 w 145"/>
                <a:gd name="T31" fmla="*/ 941 h 146"/>
                <a:gd name="T32" fmla="*/ 143 w 145"/>
                <a:gd name="T33" fmla="*/ 1008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5" h="146">
                  <a:moveTo>
                    <a:pt x="143" y="69"/>
                  </a:moveTo>
                  <a:lnTo>
                    <a:pt x="145" y="71"/>
                  </a:lnTo>
                  <a:lnTo>
                    <a:pt x="145" y="74"/>
                  </a:lnTo>
                  <a:lnTo>
                    <a:pt x="143" y="76"/>
                  </a:lnTo>
                  <a:lnTo>
                    <a:pt x="76" y="143"/>
                  </a:lnTo>
                  <a:lnTo>
                    <a:pt x="74" y="145"/>
                  </a:lnTo>
                  <a:lnTo>
                    <a:pt x="71" y="145"/>
                  </a:lnTo>
                  <a:lnTo>
                    <a:pt x="69" y="143"/>
                  </a:lnTo>
                  <a:lnTo>
                    <a:pt x="2" y="76"/>
                  </a:lnTo>
                  <a:lnTo>
                    <a:pt x="0" y="74"/>
                  </a:lnTo>
                  <a:lnTo>
                    <a:pt x="0" y="71"/>
                  </a:lnTo>
                  <a:lnTo>
                    <a:pt x="2" y="69"/>
                  </a:lnTo>
                  <a:lnTo>
                    <a:pt x="69" y="2"/>
                  </a:lnTo>
                  <a:lnTo>
                    <a:pt x="71" y="0"/>
                  </a:lnTo>
                  <a:lnTo>
                    <a:pt x="74" y="0"/>
                  </a:lnTo>
                  <a:lnTo>
                    <a:pt x="76" y="2"/>
                  </a:lnTo>
                  <a:lnTo>
                    <a:pt x="143" y="69"/>
                  </a:lnTo>
                  <a:close/>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6" name="Picture 6684"/>
            <p:cNvPicPr>
              <a:picLocks noChangeAspect="1" noChangeArrowheads="1"/>
            </p:cNvPicPr>
            <p:nvPr/>
          </p:nvPicPr>
          <p:blipFill>
            <a:blip r:embed="rId44" cstate="print"/>
            <a:srcRect/>
            <a:stretch>
              <a:fillRect/>
            </a:stretch>
          </p:blipFill>
          <p:spPr bwMode="auto">
            <a:xfrm>
              <a:off x="8939" y="2118"/>
              <a:ext cx="1353" cy="1355"/>
            </a:xfrm>
            <a:prstGeom prst="rect">
              <a:avLst/>
            </a:prstGeom>
            <a:noFill/>
          </p:spPr>
        </p:pic>
        <p:sp>
          <p:nvSpPr>
            <p:cNvPr id="147" name="Freeform 6685"/>
            <p:cNvSpPr>
              <a:spLocks/>
            </p:cNvSpPr>
            <p:nvPr/>
          </p:nvSpPr>
          <p:spPr bwMode="auto">
            <a:xfrm>
              <a:off x="9008" y="2183"/>
              <a:ext cx="1219" cy="1221"/>
            </a:xfrm>
            <a:custGeom>
              <a:avLst/>
              <a:gdLst>
                <a:gd name="T0" fmla="*/ 0 w 1219"/>
                <a:gd name="T1" fmla="*/ 2794 h 1221"/>
                <a:gd name="T2" fmla="*/ 5 w 1219"/>
                <a:gd name="T3" fmla="*/ 2717 h 1221"/>
                <a:gd name="T4" fmla="*/ 19 w 1219"/>
                <a:gd name="T5" fmla="*/ 2643 h 1221"/>
                <a:gd name="T6" fmla="*/ 41 w 1219"/>
                <a:gd name="T7" fmla="*/ 2573 h 1221"/>
                <a:gd name="T8" fmla="*/ 71 w 1219"/>
                <a:gd name="T9" fmla="*/ 2507 h 1221"/>
                <a:gd name="T10" fmla="*/ 109 w 1219"/>
                <a:gd name="T11" fmla="*/ 2445 h 1221"/>
                <a:gd name="T12" fmla="*/ 154 w 1219"/>
                <a:gd name="T13" fmla="*/ 2388 h 1221"/>
                <a:gd name="T14" fmla="*/ 205 w 1219"/>
                <a:gd name="T15" fmla="*/ 2337 h 1221"/>
                <a:gd name="T16" fmla="*/ 261 w 1219"/>
                <a:gd name="T17" fmla="*/ 2293 h 1221"/>
                <a:gd name="T18" fmla="*/ 323 w 1219"/>
                <a:gd name="T19" fmla="*/ 2255 h 1221"/>
                <a:gd name="T20" fmla="*/ 389 w 1219"/>
                <a:gd name="T21" fmla="*/ 2224 h 1221"/>
                <a:gd name="T22" fmla="*/ 459 w 1219"/>
                <a:gd name="T23" fmla="*/ 2202 h 1221"/>
                <a:gd name="T24" fmla="*/ 533 w 1219"/>
                <a:gd name="T25" fmla="*/ 2188 h 1221"/>
                <a:gd name="T26" fmla="*/ 609 w 1219"/>
                <a:gd name="T27" fmla="*/ 2183 h 1221"/>
                <a:gd name="T28" fmla="*/ 686 w 1219"/>
                <a:gd name="T29" fmla="*/ 2188 h 1221"/>
                <a:gd name="T30" fmla="*/ 759 w 1219"/>
                <a:gd name="T31" fmla="*/ 2202 h 1221"/>
                <a:gd name="T32" fmla="*/ 830 w 1219"/>
                <a:gd name="T33" fmla="*/ 2224 h 1221"/>
                <a:gd name="T34" fmla="*/ 896 w 1219"/>
                <a:gd name="T35" fmla="*/ 2255 h 1221"/>
                <a:gd name="T36" fmla="*/ 958 w 1219"/>
                <a:gd name="T37" fmla="*/ 2293 h 1221"/>
                <a:gd name="T38" fmla="*/ 1014 w 1219"/>
                <a:gd name="T39" fmla="*/ 2337 h 1221"/>
                <a:gd name="T40" fmla="*/ 1065 w 1219"/>
                <a:gd name="T41" fmla="*/ 2388 h 1221"/>
                <a:gd name="T42" fmla="*/ 1110 w 1219"/>
                <a:gd name="T43" fmla="*/ 2445 h 1221"/>
                <a:gd name="T44" fmla="*/ 1147 w 1219"/>
                <a:gd name="T45" fmla="*/ 2507 h 1221"/>
                <a:gd name="T46" fmla="*/ 1178 w 1219"/>
                <a:gd name="T47" fmla="*/ 2573 h 1221"/>
                <a:gd name="T48" fmla="*/ 1200 w 1219"/>
                <a:gd name="T49" fmla="*/ 2643 h 1221"/>
                <a:gd name="T50" fmla="*/ 1214 w 1219"/>
                <a:gd name="T51" fmla="*/ 2717 h 1221"/>
                <a:gd name="T52" fmla="*/ 1219 w 1219"/>
                <a:gd name="T53" fmla="*/ 2794 h 1221"/>
                <a:gd name="T54" fmla="*/ 1214 w 1219"/>
                <a:gd name="T55" fmla="*/ 2870 h 1221"/>
                <a:gd name="T56" fmla="*/ 1200 w 1219"/>
                <a:gd name="T57" fmla="*/ 2944 h 1221"/>
                <a:gd name="T58" fmla="*/ 1178 w 1219"/>
                <a:gd name="T59" fmla="*/ 3014 h 1221"/>
                <a:gd name="T60" fmla="*/ 1147 w 1219"/>
                <a:gd name="T61" fmla="*/ 3080 h 1221"/>
                <a:gd name="T62" fmla="*/ 1110 w 1219"/>
                <a:gd name="T63" fmla="*/ 3142 h 1221"/>
                <a:gd name="T64" fmla="*/ 1065 w 1219"/>
                <a:gd name="T65" fmla="*/ 3199 h 1221"/>
                <a:gd name="T66" fmla="*/ 1014 w 1219"/>
                <a:gd name="T67" fmla="*/ 3250 h 1221"/>
                <a:gd name="T68" fmla="*/ 958 w 1219"/>
                <a:gd name="T69" fmla="*/ 3294 h 1221"/>
                <a:gd name="T70" fmla="*/ 896 w 1219"/>
                <a:gd name="T71" fmla="*/ 3332 h 1221"/>
                <a:gd name="T72" fmla="*/ 830 w 1219"/>
                <a:gd name="T73" fmla="*/ 3363 h 1221"/>
                <a:gd name="T74" fmla="*/ 759 w 1219"/>
                <a:gd name="T75" fmla="*/ 3385 h 1221"/>
                <a:gd name="T76" fmla="*/ 686 w 1219"/>
                <a:gd name="T77" fmla="*/ 3399 h 1221"/>
                <a:gd name="T78" fmla="*/ 609 w 1219"/>
                <a:gd name="T79" fmla="*/ 3404 h 1221"/>
                <a:gd name="T80" fmla="*/ 533 w 1219"/>
                <a:gd name="T81" fmla="*/ 3399 h 1221"/>
                <a:gd name="T82" fmla="*/ 459 w 1219"/>
                <a:gd name="T83" fmla="*/ 3385 h 1221"/>
                <a:gd name="T84" fmla="*/ 389 w 1219"/>
                <a:gd name="T85" fmla="*/ 3363 h 1221"/>
                <a:gd name="T86" fmla="*/ 323 w 1219"/>
                <a:gd name="T87" fmla="*/ 3332 h 1221"/>
                <a:gd name="T88" fmla="*/ 261 w 1219"/>
                <a:gd name="T89" fmla="*/ 3294 h 1221"/>
                <a:gd name="T90" fmla="*/ 205 w 1219"/>
                <a:gd name="T91" fmla="*/ 3250 h 1221"/>
                <a:gd name="T92" fmla="*/ 154 w 1219"/>
                <a:gd name="T93" fmla="*/ 3199 h 1221"/>
                <a:gd name="T94" fmla="*/ 109 w 1219"/>
                <a:gd name="T95" fmla="*/ 3142 h 1221"/>
                <a:gd name="T96" fmla="*/ 71 w 1219"/>
                <a:gd name="T97" fmla="*/ 3080 h 1221"/>
                <a:gd name="T98" fmla="*/ 41 w 1219"/>
                <a:gd name="T99" fmla="*/ 3014 h 1221"/>
                <a:gd name="T100" fmla="*/ 19 w 1219"/>
                <a:gd name="T101" fmla="*/ 2944 h 1221"/>
                <a:gd name="T102" fmla="*/ 5 w 1219"/>
                <a:gd name="T103" fmla="*/ 2870 h 1221"/>
                <a:gd name="T104" fmla="*/ 0 w 1219"/>
                <a:gd name="T105" fmla="*/ 2794 h 12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9" h="1221">
                  <a:moveTo>
                    <a:pt x="0" y="611"/>
                  </a:moveTo>
                  <a:lnTo>
                    <a:pt x="5" y="534"/>
                  </a:lnTo>
                  <a:lnTo>
                    <a:pt x="19" y="460"/>
                  </a:lnTo>
                  <a:lnTo>
                    <a:pt x="41" y="390"/>
                  </a:lnTo>
                  <a:lnTo>
                    <a:pt x="71" y="324"/>
                  </a:lnTo>
                  <a:lnTo>
                    <a:pt x="109" y="262"/>
                  </a:lnTo>
                  <a:lnTo>
                    <a:pt x="154" y="205"/>
                  </a:lnTo>
                  <a:lnTo>
                    <a:pt x="205" y="154"/>
                  </a:lnTo>
                  <a:lnTo>
                    <a:pt x="261" y="110"/>
                  </a:lnTo>
                  <a:lnTo>
                    <a:pt x="323" y="72"/>
                  </a:lnTo>
                  <a:lnTo>
                    <a:pt x="389" y="41"/>
                  </a:lnTo>
                  <a:lnTo>
                    <a:pt x="459" y="19"/>
                  </a:lnTo>
                  <a:lnTo>
                    <a:pt x="533" y="5"/>
                  </a:lnTo>
                  <a:lnTo>
                    <a:pt x="609" y="0"/>
                  </a:lnTo>
                  <a:lnTo>
                    <a:pt x="686" y="5"/>
                  </a:lnTo>
                  <a:lnTo>
                    <a:pt x="759" y="19"/>
                  </a:lnTo>
                  <a:lnTo>
                    <a:pt x="830" y="41"/>
                  </a:lnTo>
                  <a:lnTo>
                    <a:pt x="896" y="72"/>
                  </a:lnTo>
                  <a:lnTo>
                    <a:pt x="958" y="110"/>
                  </a:lnTo>
                  <a:lnTo>
                    <a:pt x="1014" y="154"/>
                  </a:lnTo>
                  <a:lnTo>
                    <a:pt x="1065" y="205"/>
                  </a:lnTo>
                  <a:lnTo>
                    <a:pt x="1110" y="262"/>
                  </a:lnTo>
                  <a:lnTo>
                    <a:pt x="1147" y="324"/>
                  </a:lnTo>
                  <a:lnTo>
                    <a:pt x="1178" y="390"/>
                  </a:lnTo>
                  <a:lnTo>
                    <a:pt x="1200" y="460"/>
                  </a:lnTo>
                  <a:lnTo>
                    <a:pt x="1214" y="534"/>
                  </a:lnTo>
                  <a:lnTo>
                    <a:pt x="1219" y="611"/>
                  </a:lnTo>
                  <a:lnTo>
                    <a:pt x="1214" y="687"/>
                  </a:lnTo>
                  <a:lnTo>
                    <a:pt x="1200" y="761"/>
                  </a:lnTo>
                  <a:lnTo>
                    <a:pt x="1178" y="831"/>
                  </a:lnTo>
                  <a:lnTo>
                    <a:pt x="1147" y="897"/>
                  </a:lnTo>
                  <a:lnTo>
                    <a:pt x="1110" y="959"/>
                  </a:lnTo>
                  <a:lnTo>
                    <a:pt x="1065" y="1016"/>
                  </a:lnTo>
                  <a:lnTo>
                    <a:pt x="1014" y="1067"/>
                  </a:lnTo>
                  <a:lnTo>
                    <a:pt x="958" y="1111"/>
                  </a:lnTo>
                  <a:lnTo>
                    <a:pt x="896" y="1149"/>
                  </a:lnTo>
                  <a:lnTo>
                    <a:pt x="830" y="1180"/>
                  </a:lnTo>
                  <a:lnTo>
                    <a:pt x="759" y="1202"/>
                  </a:lnTo>
                  <a:lnTo>
                    <a:pt x="686" y="1216"/>
                  </a:lnTo>
                  <a:lnTo>
                    <a:pt x="609" y="1221"/>
                  </a:lnTo>
                  <a:lnTo>
                    <a:pt x="533" y="1216"/>
                  </a:lnTo>
                  <a:lnTo>
                    <a:pt x="459" y="1202"/>
                  </a:lnTo>
                  <a:lnTo>
                    <a:pt x="389" y="1180"/>
                  </a:lnTo>
                  <a:lnTo>
                    <a:pt x="323" y="1149"/>
                  </a:lnTo>
                  <a:lnTo>
                    <a:pt x="261" y="1111"/>
                  </a:lnTo>
                  <a:lnTo>
                    <a:pt x="205" y="1067"/>
                  </a:lnTo>
                  <a:lnTo>
                    <a:pt x="154" y="1016"/>
                  </a:lnTo>
                  <a:lnTo>
                    <a:pt x="109" y="959"/>
                  </a:lnTo>
                  <a:lnTo>
                    <a:pt x="71" y="897"/>
                  </a:lnTo>
                  <a:lnTo>
                    <a:pt x="41" y="831"/>
                  </a:lnTo>
                  <a:lnTo>
                    <a:pt x="19" y="761"/>
                  </a:lnTo>
                  <a:lnTo>
                    <a:pt x="5" y="687"/>
                  </a:lnTo>
                  <a:lnTo>
                    <a:pt x="0" y="611"/>
                  </a:lnTo>
                  <a:close/>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8" name="Freeform 6686"/>
            <p:cNvSpPr>
              <a:spLocks/>
            </p:cNvSpPr>
            <p:nvPr/>
          </p:nvSpPr>
          <p:spPr bwMode="auto">
            <a:xfrm>
              <a:off x="8939" y="2118"/>
              <a:ext cx="1353" cy="1355"/>
            </a:xfrm>
            <a:custGeom>
              <a:avLst/>
              <a:gdLst>
                <a:gd name="T0" fmla="*/ 0 w 1353"/>
                <a:gd name="T1" fmla="*/ 2796 h 1355"/>
                <a:gd name="T2" fmla="*/ 4 w 1353"/>
                <a:gd name="T3" fmla="*/ 2870 h 1355"/>
                <a:gd name="T4" fmla="*/ 15 w 1353"/>
                <a:gd name="T5" fmla="*/ 2941 h 1355"/>
                <a:gd name="T6" fmla="*/ 34 w 1353"/>
                <a:gd name="T7" fmla="*/ 3010 h 1355"/>
                <a:gd name="T8" fmla="*/ 60 w 1353"/>
                <a:gd name="T9" fmla="*/ 3076 h 1355"/>
                <a:gd name="T10" fmla="*/ 92 w 1353"/>
                <a:gd name="T11" fmla="*/ 3138 h 1355"/>
                <a:gd name="T12" fmla="*/ 130 w 1353"/>
                <a:gd name="T13" fmla="*/ 3196 h 1355"/>
                <a:gd name="T14" fmla="*/ 174 w 1353"/>
                <a:gd name="T15" fmla="*/ 3250 h 1355"/>
                <a:gd name="T16" fmla="*/ 223 w 1353"/>
                <a:gd name="T17" fmla="*/ 3299 h 1355"/>
                <a:gd name="T18" fmla="*/ 277 w 1353"/>
                <a:gd name="T19" fmla="*/ 3342 h 1355"/>
                <a:gd name="T20" fmla="*/ 335 w 1353"/>
                <a:gd name="T21" fmla="*/ 3381 h 1355"/>
                <a:gd name="T22" fmla="*/ 397 w 1353"/>
                <a:gd name="T23" fmla="*/ 3413 h 1355"/>
                <a:gd name="T24" fmla="*/ 462 w 1353"/>
                <a:gd name="T25" fmla="*/ 3438 h 1355"/>
                <a:gd name="T26" fmla="*/ 531 w 1353"/>
                <a:gd name="T27" fmla="*/ 3457 h 1355"/>
                <a:gd name="T28" fmla="*/ 602 w 1353"/>
                <a:gd name="T29" fmla="*/ 3469 h 1355"/>
                <a:gd name="T30" fmla="*/ 676 w 1353"/>
                <a:gd name="T31" fmla="*/ 3473 h 1355"/>
                <a:gd name="T32" fmla="*/ 750 w 1353"/>
                <a:gd name="T33" fmla="*/ 3469 h 1355"/>
                <a:gd name="T34" fmla="*/ 821 w 1353"/>
                <a:gd name="T35" fmla="*/ 3457 h 1355"/>
                <a:gd name="T36" fmla="*/ 890 w 1353"/>
                <a:gd name="T37" fmla="*/ 3438 h 1355"/>
                <a:gd name="T38" fmla="*/ 955 w 1353"/>
                <a:gd name="T39" fmla="*/ 3413 h 1355"/>
                <a:gd name="T40" fmla="*/ 1017 w 1353"/>
                <a:gd name="T41" fmla="*/ 3381 h 1355"/>
                <a:gd name="T42" fmla="*/ 1076 w 1353"/>
                <a:gd name="T43" fmla="*/ 3342 h 1355"/>
                <a:gd name="T44" fmla="*/ 1129 w 1353"/>
                <a:gd name="T45" fmla="*/ 3299 h 1355"/>
                <a:gd name="T46" fmla="*/ 1178 w 1353"/>
                <a:gd name="T47" fmla="*/ 3250 h 1355"/>
                <a:gd name="T48" fmla="*/ 1222 w 1353"/>
                <a:gd name="T49" fmla="*/ 3196 h 1355"/>
                <a:gd name="T50" fmla="*/ 1260 w 1353"/>
                <a:gd name="T51" fmla="*/ 3138 h 1355"/>
                <a:gd name="T52" fmla="*/ 1292 w 1353"/>
                <a:gd name="T53" fmla="*/ 3076 h 1355"/>
                <a:gd name="T54" fmla="*/ 1318 w 1353"/>
                <a:gd name="T55" fmla="*/ 3010 h 1355"/>
                <a:gd name="T56" fmla="*/ 1337 w 1353"/>
                <a:gd name="T57" fmla="*/ 2941 h 1355"/>
                <a:gd name="T58" fmla="*/ 1349 w 1353"/>
                <a:gd name="T59" fmla="*/ 2870 h 1355"/>
                <a:gd name="T60" fmla="*/ 1352 w 1353"/>
                <a:gd name="T61" fmla="*/ 2796 h 1355"/>
                <a:gd name="T62" fmla="*/ 1349 w 1353"/>
                <a:gd name="T63" fmla="*/ 2722 h 1355"/>
                <a:gd name="T64" fmla="*/ 1337 w 1353"/>
                <a:gd name="T65" fmla="*/ 2651 h 1355"/>
                <a:gd name="T66" fmla="*/ 1318 w 1353"/>
                <a:gd name="T67" fmla="*/ 2582 h 1355"/>
                <a:gd name="T68" fmla="*/ 1292 w 1353"/>
                <a:gd name="T69" fmla="*/ 2516 h 1355"/>
                <a:gd name="T70" fmla="*/ 1260 w 1353"/>
                <a:gd name="T71" fmla="*/ 2454 h 1355"/>
                <a:gd name="T72" fmla="*/ 1222 w 1353"/>
                <a:gd name="T73" fmla="*/ 2396 h 1355"/>
                <a:gd name="T74" fmla="*/ 1178 w 1353"/>
                <a:gd name="T75" fmla="*/ 2342 h 1355"/>
                <a:gd name="T76" fmla="*/ 1129 w 1353"/>
                <a:gd name="T77" fmla="*/ 2293 h 1355"/>
                <a:gd name="T78" fmla="*/ 1076 w 1353"/>
                <a:gd name="T79" fmla="*/ 2249 h 1355"/>
                <a:gd name="T80" fmla="*/ 1017 w 1353"/>
                <a:gd name="T81" fmla="*/ 2211 h 1355"/>
                <a:gd name="T82" fmla="*/ 955 w 1353"/>
                <a:gd name="T83" fmla="*/ 2179 h 1355"/>
                <a:gd name="T84" fmla="*/ 890 w 1353"/>
                <a:gd name="T85" fmla="*/ 2153 h 1355"/>
                <a:gd name="T86" fmla="*/ 821 w 1353"/>
                <a:gd name="T87" fmla="*/ 2134 h 1355"/>
                <a:gd name="T88" fmla="*/ 750 w 1353"/>
                <a:gd name="T89" fmla="*/ 2123 h 1355"/>
                <a:gd name="T90" fmla="*/ 676 w 1353"/>
                <a:gd name="T91" fmla="*/ 2119 h 1355"/>
                <a:gd name="T92" fmla="*/ 602 w 1353"/>
                <a:gd name="T93" fmla="*/ 2123 h 1355"/>
                <a:gd name="T94" fmla="*/ 531 w 1353"/>
                <a:gd name="T95" fmla="*/ 2134 h 1355"/>
                <a:gd name="T96" fmla="*/ 462 w 1353"/>
                <a:gd name="T97" fmla="*/ 2153 h 1355"/>
                <a:gd name="T98" fmla="*/ 397 w 1353"/>
                <a:gd name="T99" fmla="*/ 2179 h 1355"/>
                <a:gd name="T100" fmla="*/ 335 w 1353"/>
                <a:gd name="T101" fmla="*/ 2211 h 1355"/>
                <a:gd name="T102" fmla="*/ 277 w 1353"/>
                <a:gd name="T103" fmla="*/ 2249 h 1355"/>
                <a:gd name="T104" fmla="*/ 223 w 1353"/>
                <a:gd name="T105" fmla="*/ 2293 h 1355"/>
                <a:gd name="T106" fmla="*/ 174 w 1353"/>
                <a:gd name="T107" fmla="*/ 2342 h 1355"/>
                <a:gd name="T108" fmla="*/ 130 w 1353"/>
                <a:gd name="T109" fmla="*/ 2396 h 1355"/>
                <a:gd name="T110" fmla="*/ 92 w 1353"/>
                <a:gd name="T111" fmla="*/ 2454 h 1355"/>
                <a:gd name="T112" fmla="*/ 60 w 1353"/>
                <a:gd name="T113" fmla="*/ 2516 h 1355"/>
                <a:gd name="T114" fmla="*/ 34 w 1353"/>
                <a:gd name="T115" fmla="*/ 2582 h 1355"/>
                <a:gd name="T116" fmla="*/ 15 w 1353"/>
                <a:gd name="T117" fmla="*/ 2651 h 1355"/>
                <a:gd name="T118" fmla="*/ 4 w 1353"/>
                <a:gd name="T119" fmla="*/ 2722 h 1355"/>
                <a:gd name="T120" fmla="*/ 0 w 1353"/>
                <a:gd name="T121" fmla="*/ 2796 h 1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3" h="1355">
                  <a:moveTo>
                    <a:pt x="0" y="677"/>
                  </a:moveTo>
                  <a:lnTo>
                    <a:pt x="4" y="751"/>
                  </a:lnTo>
                  <a:lnTo>
                    <a:pt x="15" y="822"/>
                  </a:lnTo>
                  <a:lnTo>
                    <a:pt x="34" y="891"/>
                  </a:lnTo>
                  <a:lnTo>
                    <a:pt x="60" y="957"/>
                  </a:lnTo>
                  <a:lnTo>
                    <a:pt x="92" y="1019"/>
                  </a:lnTo>
                  <a:lnTo>
                    <a:pt x="130" y="1077"/>
                  </a:lnTo>
                  <a:lnTo>
                    <a:pt x="174" y="1131"/>
                  </a:lnTo>
                  <a:lnTo>
                    <a:pt x="223" y="1180"/>
                  </a:lnTo>
                  <a:lnTo>
                    <a:pt x="277" y="1223"/>
                  </a:lnTo>
                  <a:lnTo>
                    <a:pt x="335" y="1262"/>
                  </a:lnTo>
                  <a:lnTo>
                    <a:pt x="397" y="1294"/>
                  </a:lnTo>
                  <a:lnTo>
                    <a:pt x="462" y="1319"/>
                  </a:lnTo>
                  <a:lnTo>
                    <a:pt x="531" y="1338"/>
                  </a:lnTo>
                  <a:lnTo>
                    <a:pt x="602" y="1350"/>
                  </a:lnTo>
                  <a:lnTo>
                    <a:pt x="676" y="1354"/>
                  </a:lnTo>
                  <a:lnTo>
                    <a:pt x="750" y="1350"/>
                  </a:lnTo>
                  <a:lnTo>
                    <a:pt x="821" y="1338"/>
                  </a:lnTo>
                  <a:lnTo>
                    <a:pt x="890" y="1319"/>
                  </a:lnTo>
                  <a:lnTo>
                    <a:pt x="955" y="1294"/>
                  </a:lnTo>
                  <a:lnTo>
                    <a:pt x="1017" y="1262"/>
                  </a:lnTo>
                  <a:lnTo>
                    <a:pt x="1076" y="1223"/>
                  </a:lnTo>
                  <a:lnTo>
                    <a:pt x="1129" y="1180"/>
                  </a:lnTo>
                  <a:lnTo>
                    <a:pt x="1178" y="1131"/>
                  </a:lnTo>
                  <a:lnTo>
                    <a:pt x="1222" y="1077"/>
                  </a:lnTo>
                  <a:lnTo>
                    <a:pt x="1260" y="1019"/>
                  </a:lnTo>
                  <a:lnTo>
                    <a:pt x="1292" y="957"/>
                  </a:lnTo>
                  <a:lnTo>
                    <a:pt x="1318" y="891"/>
                  </a:lnTo>
                  <a:lnTo>
                    <a:pt x="1337" y="822"/>
                  </a:lnTo>
                  <a:lnTo>
                    <a:pt x="1349" y="751"/>
                  </a:lnTo>
                  <a:lnTo>
                    <a:pt x="1352" y="677"/>
                  </a:lnTo>
                  <a:lnTo>
                    <a:pt x="1349" y="603"/>
                  </a:lnTo>
                  <a:lnTo>
                    <a:pt x="1337" y="532"/>
                  </a:lnTo>
                  <a:lnTo>
                    <a:pt x="1318" y="463"/>
                  </a:lnTo>
                  <a:lnTo>
                    <a:pt x="1292" y="397"/>
                  </a:lnTo>
                  <a:lnTo>
                    <a:pt x="1260" y="335"/>
                  </a:lnTo>
                  <a:lnTo>
                    <a:pt x="1222" y="277"/>
                  </a:lnTo>
                  <a:lnTo>
                    <a:pt x="1178" y="223"/>
                  </a:lnTo>
                  <a:lnTo>
                    <a:pt x="1129" y="174"/>
                  </a:lnTo>
                  <a:lnTo>
                    <a:pt x="1076" y="130"/>
                  </a:lnTo>
                  <a:lnTo>
                    <a:pt x="1017" y="92"/>
                  </a:lnTo>
                  <a:lnTo>
                    <a:pt x="955" y="60"/>
                  </a:lnTo>
                  <a:lnTo>
                    <a:pt x="890" y="34"/>
                  </a:lnTo>
                  <a:lnTo>
                    <a:pt x="821" y="15"/>
                  </a:lnTo>
                  <a:lnTo>
                    <a:pt x="750" y="4"/>
                  </a:lnTo>
                  <a:lnTo>
                    <a:pt x="676" y="0"/>
                  </a:lnTo>
                  <a:lnTo>
                    <a:pt x="602" y="4"/>
                  </a:lnTo>
                  <a:lnTo>
                    <a:pt x="531" y="15"/>
                  </a:lnTo>
                  <a:lnTo>
                    <a:pt x="462" y="34"/>
                  </a:lnTo>
                  <a:lnTo>
                    <a:pt x="397" y="60"/>
                  </a:lnTo>
                  <a:lnTo>
                    <a:pt x="335" y="92"/>
                  </a:lnTo>
                  <a:lnTo>
                    <a:pt x="277" y="130"/>
                  </a:lnTo>
                  <a:lnTo>
                    <a:pt x="223" y="174"/>
                  </a:lnTo>
                  <a:lnTo>
                    <a:pt x="174" y="223"/>
                  </a:lnTo>
                  <a:lnTo>
                    <a:pt x="130" y="277"/>
                  </a:lnTo>
                  <a:lnTo>
                    <a:pt x="92" y="335"/>
                  </a:lnTo>
                  <a:lnTo>
                    <a:pt x="60" y="397"/>
                  </a:lnTo>
                  <a:lnTo>
                    <a:pt x="34" y="463"/>
                  </a:lnTo>
                  <a:lnTo>
                    <a:pt x="15" y="532"/>
                  </a:lnTo>
                  <a:lnTo>
                    <a:pt x="4" y="603"/>
                  </a:lnTo>
                  <a:lnTo>
                    <a:pt x="0" y="677"/>
                  </a:lnTo>
                  <a:close/>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49" name="Picture 6687"/>
            <p:cNvPicPr>
              <a:picLocks noChangeAspect="1" noChangeArrowheads="1"/>
            </p:cNvPicPr>
            <p:nvPr/>
          </p:nvPicPr>
          <p:blipFill>
            <a:blip r:embed="rId45" cstate="print"/>
            <a:srcRect/>
            <a:stretch>
              <a:fillRect/>
            </a:stretch>
          </p:blipFill>
          <p:spPr bwMode="auto">
            <a:xfrm>
              <a:off x="9049" y="2183"/>
              <a:ext cx="1159" cy="477"/>
            </a:xfrm>
            <a:prstGeom prst="rect">
              <a:avLst/>
            </a:prstGeom>
            <a:noFill/>
          </p:spPr>
        </p:pic>
        <p:sp>
          <p:nvSpPr>
            <p:cNvPr id="150" name="Freeform 6688"/>
            <p:cNvSpPr>
              <a:spLocks/>
            </p:cNvSpPr>
            <p:nvPr/>
          </p:nvSpPr>
          <p:spPr bwMode="auto">
            <a:xfrm>
              <a:off x="9049" y="2183"/>
              <a:ext cx="1159" cy="477"/>
            </a:xfrm>
            <a:custGeom>
              <a:avLst/>
              <a:gdLst>
                <a:gd name="T0" fmla="*/ 569 w 1159"/>
                <a:gd name="T1" fmla="*/ 2262 h 477"/>
                <a:gd name="T2" fmla="*/ 487 w 1159"/>
                <a:gd name="T3" fmla="*/ 2268 h 477"/>
                <a:gd name="T4" fmla="*/ 408 w 1159"/>
                <a:gd name="T5" fmla="*/ 2287 h 477"/>
                <a:gd name="T6" fmla="*/ 335 w 1159"/>
                <a:gd name="T7" fmla="*/ 2317 h 477"/>
                <a:gd name="T8" fmla="*/ 267 w 1159"/>
                <a:gd name="T9" fmla="*/ 2357 h 477"/>
                <a:gd name="T10" fmla="*/ 206 w 1159"/>
                <a:gd name="T11" fmla="*/ 2406 h 477"/>
                <a:gd name="T12" fmla="*/ 153 w 1159"/>
                <a:gd name="T13" fmla="*/ 2464 h 477"/>
                <a:gd name="T14" fmla="*/ 109 w 1159"/>
                <a:gd name="T15" fmla="*/ 2528 h 477"/>
                <a:gd name="T16" fmla="*/ 75 w 1159"/>
                <a:gd name="T17" fmla="*/ 2600 h 477"/>
                <a:gd name="T18" fmla="*/ 0 w 1159"/>
                <a:gd name="T19" fmla="*/ 2575 h 477"/>
                <a:gd name="T20" fmla="*/ 31 w 1159"/>
                <a:gd name="T21" fmla="*/ 2508 h 477"/>
                <a:gd name="T22" fmla="*/ 68 w 1159"/>
                <a:gd name="T23" fmla="*/ 2446 h 477"/>
                <a:gd name="T24" fmla="*/ 113 w 1159"/>
                <a:gd name="T25" fmla="*/ 2389 h 477"/>
                <a:gd name="T26" fmla="*/ 164 w 1159"/>
                <a:gd name="T27" fmla="*/ 2338 h 477"/>
                <a:gd name="T28" fmla="*/ 220 w 1159"/>
                <a:gd name="T29" fmla="*/ 2293 h 477"/>
                <a:gd name="T30" fmla="*/ 282 w 1159"/>
                <a:gd name="T31" fmla="*/ 2255 h 477"/>
                <a:gd name="T32" fmla="*/ 349 w 1159"/>
                <a:gd name="T33" fmla="*/ 2225 h 477"/>
                <a:gd name="T34" fmla="*/ 419 w 1159"/>
                <a:gd name="T35" fmla="*/ 2202 h 477"/>
                <a:gd name="T36" fmla="*/ 493 w 1159"/>
                <a:gd name="T37" fmla="*/ 2188 h 477"/>
                <a:gd name="T38" fmla="*/ 569 w 1159"/>
                <a:gd name="T39" fmla="*/ 2183 h 477"/>
                <a:gd name="T40" fmla="*/ 645 w 1159"/>
                <a:gd name="T41" fmla="*/ 2188 h 477"/>
                <a:gd name="T42" fmla="*/ 718 w 1159"/>
                <a:gd name="T43" fmla="*/ 2202 h 477"/>
                <a:gd name="T44" fmla="*/ 788 w 1159"/>
                <a:gd name="T45" fmla="*/ 2224 h 477"/>
                <a:gd name="T46" fmla="*/ 854 w 1159"/>
                <a:gd name="T47" fmla="*/ 2254 h 477"/>
                <a:gd name="T48" fmla="*/ 915 w 1159"/>
                <a:gd name="T49" fmla="*/ 2291 h 477"/>
                <a:gd name="T50" fmla="*/ 972 w 1159"/>
                <a:gd name="T51" fmla="*/ 2335 h 477"/>
                <a:gd name="T52" fmla="*/ 1023 w 1159"/>
                <a:gd name="T53" fmla="*/ 2386 h 477"/>
                <a:gd name="T54" fmla="*/ 1067 w 1159"/>
                <a:gd name="T55" fmla="*/ 2442 h 477"/>
                <a:gd name="T56" fmla="*/ 1105 w 1159"/>
                <a:gd name="T57" fmla="*/ 2503 h 477"/>
                <a:gd name="T58" fmla="*/ 1136 w 1159"/>
                <a:gd name="T59" fmla="*/ 2568 h 477"/>
                <a:gd name="T60" fmla="*/ 1159 w 1159"/>
                <a:gd name="T61" fmla="*/ 2638 h 477"/>
                <a:gd name="T62" fmla="*/ 1083 w 1159"/>
                <a:gd name="T63" fmla="*/ 2660 h 477"/>
                <a:gd name="T64" fmla="*/ 1058 w 1159"/>
                <a:gd name="T65" fmla="*/ 2586 h 477"/>
                <a:gd name="T66" fmla="*/ 1023 w 1159"/>
                <a:gd name="T67" fmla="*/ 2517 h 477"/>
                <a:gd name="T68" fmla="*/ 979 w 1159"/>
                <a:gd name="T69" fmla="*/ 2455 h 477"/>
                <a:gd name="T70" fmla="*/ 926 w 1159"/>
                <a:gd name="T71" fmla="*/ 2400 h 477"/>
                <a:gd name="T72" fmla="*/ 866 w 1159"/>
                <a:gd name="T73" fmla="*/ 2353 h 477"/>
                <a:gd name="T74" fmla="*/ 799 w 1159"/>
                <a:gd name="T75" fmla="*/ 2314 h 477"/>
                <a:gd name="T76" fmla="*/ 727 w 1159"/>
                <a:gd name="T77" fmla="*/ 2286 h 477"/>
                <a:gd name="T78" fmla="*/ 650 w 1159"/>
                <a:gd name="T79" fmla="*/ 2268 h 477"/>
                <a:gd name="T80" fmla="*/ 569 w 1159"/>
                <a:gd name="T81" fmla="*/ 2262 h 4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9" h="477">
                  <a:moveTo>
                    <a:pt x="569" y="79"/>
                  </a:moveTo>
                  <a:lnTo>
                    <a:pt x="487" y="85"/>
                  </a:lnTo>
                  <a:lnTo>
                    <a:pt x="408" y="104"/>
                  </a:lnTo>
                  <a:lnTo>
                    <a:pt x="335" y="134"/>
                  </a:lnTo>
                  <a:lnTo>
                    <a:pt x="267" y="174"/>
                  </a:lnTo>
                  <a:lnTo>
                    <a:pt x="206" y="223"/>
                  </a:lnTo>
                  <a:lnTo>
                    <a:pt x="153" y="281"/>
                  </a:lnTo>
                  <a:lnTo>
                    <a:pt x="109" y="345"/>
                  </a:lnTo>
                  <a:lnTo>
                    <a:pt x="75" y="417"/>
                  </a:lnTo>
                  <a:lnTo>
                    <a:pt x="0" y="392"/>
                  </a:lnTo>
                  <a:lnTo>
                    <a:pt x="31" y="325"/>
                  </a:lnTo>
                  <a:lnTo>
                    <a:pt x="68" y="263"/>
                  </a:lnTo>
                  <a:lnTo>
                    <a:pt x="113" y="206"/>
                  </a:lnTo>
                  <a:lnTo>
                    <a:pt x="164" y="155"/>
                  </a:lnTo>
                  <a:lnTo>
                    <a:pt x="220" y="110"/>
                  </a:lnTo>
                  <a:lnTo>
                    <a:pt x="282" y="72"/>
                  </a:lnTo>
                  <a:lnTo>
                    <a:pt x="349" y="42"/>
                  </a:lnTo>
                  <a:lnTo>
                    <a:pt x="419" y="19"/>
                  </a:lnTo>
                  <a:lnTo>
                    <a:pt x="493" y="5"/>
                  </a:lnTo>
                  <a:lnTo>
                    <a:pt x="569" y="0"/>
                  </a:lnTo>
                  <a:lnTo>
                    <a:pt x="645" y="5"/>
                  </a:lnTo>
                  <a:lnTo>
                    <a:pt x="718" y="19"/>
                  </a:lnTo>
                  <a:lnTo>
                    <a:pt x="788" y="41"/>
                  </a:lnTo>
                  <a:lnTo>
                    <a:pt x="854" y="71"/>
                  </a:lnTo>
                  <a:lnTo>
                    <a:pt x="915" y="108"/>
                  </a:lnTo>
                  <a:lnTo>
                    <a:pt x="972" y="152"/>
                  </a:lnTo>
                  <a:lnTo>
                    <a:pt x="1023" y="203"/>
                  </a:lnTo>
                  <a:lnTo>
                    <a:pt x="1067" y="259"/>
                  </a:lnTo>
                  <a:lnTo>
                    <a:pt x="1105" y="320"/>
                  </a:lnTo>
                  <a:lnTo>
                    <a:pt x="1136" y="385"/>
                  </a:lnTo>
                  <a:lnTo>
                    <a:pt x="1159" y="455"/>
                  </a:lnTo>
                  <a:lnTo>
                    <a:pt x="1083" y="477"/>
                  </a:lnTo>
                  <a:lnTo>
                    <a:pt x="1058" y="403"/>
                  </a:lnTo>
                  <a:lnTo>
                    <a:pt x="1023" y="334"/>
                  </a:lnTo>
                  <a:lnTo>
                    <a:pt x="979" y="272"/>
                  </a:lnTo>
                  <a:lnTo>
                    <a:pt x="926" y="217"/>
                  </a:lnTo>
                  <a:lnTo>
                    <a:pt x="866" y="170"/>
                  </a:lnTo>
                  <a:lnTo>
                    <a:pt x="799" y="131"/>
                  </a:lnTo>
                  <a:lnTo>
                    <a:pt x="727" y="103"/>
                  </a:lnTo>
                  <a:lnTo>
                    <a:pt x="650" y="85"/>
                  </a:lnTo>
                  <a:lnTo>
                    <a:pt x="569" y="79"/>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1" name="Picture 6689"/>
            <p:cNvPicPr>
              <a:picLocks noChangeAspect="1" noChangeArrowheads="1"/>
            </p:cNvPicPr>
            <p:nvPr/>
          </p:nvPicPr>
          <p:blipFill>
            <a:blip r:embed="rId46" cstate="print"/>
            <a:srcRect/>
            <a:stretch>
              <a:fillRect/>
            </a:stretch>
          </p:blipFill>
          <p:spPr bwMode="auto">
            <a:xfrm>
              <a:off x="9049" y="2927"/>
              <a:ext cx="1159" cy="477"/>
            </a:xfrm>
            <a:prstGeom prst="rect">
              <a:avLst/>
            </a:prstGeom>
            <a:noFill/>
          </p:spPr>
        </p:pic>
        <p:sp>
          <p:nvSpPr>
            <p:cNvPr id="152" name="Freeform 6690"/>
            <p:cNvSpPr>
              <a:spLocks/>
            </p:cNvSpPr>
            <p:nvPr/>
          </p:nvSpPr>
          <p:spPr bwMode="auto">
            <a:xfrm>
              <a:off x="9049" y="2927"/>
              <a:ext cx="1159" cy="477"/>
            </a:xfrm>
            <a:custGeom>
              <a:avLst/>
              <a:gdLst>
                <a:gd name="T0" fmla="*/ 569 w 1159"/>
                <a:gd name="T1" fmla="*/ 3325 h 477"/>
                <a:gd name="T2" fmla="*/ 650 w 1159"/>
                <a:gd name="T3" fmla="*/ 3319 h 477"/>
                <a:gd name="T4" fmla="*/ 727 w 1159"/>
                <a:gd name="T5" fmla="*/ 3301 h 477"/>
                <a:gd name="T6" fmla="*/ 799 w 1159"/>
                <a:gd name="T7" fmla="*/ 3273 h 477"/>
                <a:gd name="T8" fmla="*/ 866 w 1159"/>
                <a:gd name="T9" fmla="*/ 3234 h 477"/>
                <a:gd name="T10" fmla="*/ 926 w 1159"/>
                <a:gd name="T11" fmla="*/ 3187 h 477"/>
                <a:gd name="T12" fmla="*/ 979 w 1159"/>
                <a:gd name="T13" fmla="*/ 3132 h 477"/>
                <a:gd name="T14" fmla="*/ 1023 w 1159"/>
                <a:gd name="T15" fmla="*/ 3070 h 477"/>
                <a:gd name="T16" fmla="*/ 1058 w 1159"/>
                <a:gd name="T17" fmla="*/ 3001 h 477"/>
                <a:gd name="T18" fmla="*/ 1083 w 1159"/>
                <a:gd name="T19" fmla="*/ 2927 h 477"/>
                <a:gd name="T20" fmla="*/ 1159 w 1159"/>
                <a:gd name="T21" fmla="*/ 2950 h 477"/>
                <a:gd name="T22" fmla="*/ 1136 w 1159"/>
                <a:gd name="T23" fmla="*/ 3019 h 477"/>
                <a:gd name="T24" fmla="*/ 1105 w 1159"/>
                <a:gd name="T25" fmla="*/ 3085 h 477"/>
                <a:gd name="T26" fmla="*/ 1067 w 1159"/>
                <a:gd name="T27" fmla="*/ 3146 h 477"/>
                <a:gd name="T28" fmla="*/ 1023 w 1159"/>
                <a:gd name="T29" fmla="*/ 3201 h 477"/>
                <a:gd name="T30" fmla="*/ 972 w 1159"/>
                <a:gd name="T31" fmla="*/ 3252 h 477"/>
                <a:gd name="T32" fmla="*/ 915 w 1159"/>
                <a:gd name="T33" fmla="*/ 3296 h 477"/>
                <a:gd name="T34" fmla="*/ 854 w 1159"/>
                <a:gd name="T35" fmla="*/ 3333 h 477"/>
                <a:gd name="T36" fmla="*/ 788 w 1159"/>
                <a:gd name="T37" fmla="*/ 3363 h 477"/>
                <a:gd name="T38" fmla="*/ 718 w 1159"/>
                <a:gd name="T39" fmla="*/ 3385 h 477"/>
                <a:gd name="T40" fmla="*/ 645 w 1159"/>
                <a:gd name="T41" fmla="*/ 3399 h 477"/>
                <a:gd name="T42" fmla="*/ 569 w 1159"/>
                <a:gd name="T43" fmla="*/ 3404 h 477"/>
                <a:gd name="T44" fmla="*/ 493 w 1159"/>
                <a:gd name="T45" fmla="*/ 3399 h 477"/>
                <a:gd name="T46" fmla="*/ 419 w 1159"/>
                <a:gd name="T47" fmla="*/ 3385 h 477"/>
                <a:gd name="T48" fmla="*/ 349 w 1159"/>
                <a:gd name="T49" fmla="*/ 3362 h 477"/>
                <a:gd name="T50" fmla="*/ 282 w 1159"/>
                <a:gd name="T51" fmla="*/ 3332 h 477"/>
                <a:gd name="T52" fmla="*/ 220 w 1159"/>
                <a:gd name="T53" fmla="*/ 3294 h 477"/>
                <a:gd name="T54" fmla="*/ 164 w 1159"/>
                <a:gd name="T55" fmla="*/ 3249 h 477"/>
                <a:gd name="T56" fmla="*/ 113 w 1159"/>
                <a:gd name="T57" fmla="*/ 3198 h 477"/>
                <a:gd name="T58" fmla="*/ 68 w 1159"/>
                <a:gd name="T59" fmla="*/ 3141 h 477"/>
                <a:gd name="T60" fmla="*/ 31 w 1159"/>
                <a:gd name="T61" fmla="*/ 3079 h 477"/>
                <a:gd name="T62" fmla="*/ 0 w 1159"/>
                <a:gd name="T63" fmla="*/ 3012 h 477"/>
                <a:gd name="T64" fmla="*/ 75 w 1159"/>
                <a:gd name="T65" fmla="*/ 2987 h 477"/>
                <a:gd name="T66" fmla="*/ 109 w 1159"/>
                <a:gd name="T67" fmla="*/ 3059 h 477"/>
                <a:gd name="T68" fmla="*/ 153 w 1159"/>
                <a:gd name="T69" fmla="*/ 3124 h 477"/>
                <a:gd name="T70" fmla="*/ 206 w 1159"/>
                <a:gd name="T71" fmla="*/ 3181 h 477"/>
                <a:gd name="T72" fmla="*/ 267 w 1159"/>
                <a:gd name="T73" fmla="*/ 3230 h 477"/>
                <a:gd name="T74" fmla="*/ 335 w 1159"/>
                <a:gd name="T75" fmla="*/ 3270 h 477"/>
                <a:gd name="T76" fmla="*/ 408 w 1159"/>
                <a:gd name="T77" fmla="*/ 3300 h 477"/>
                <a:gd name="T78" fmla="*/ 487 w 1159"/>
                <a:gd name="T79" fmla="*/ 3319 h 477"/>
                <a:gd name="T80" fmla="*/ 569 w 1159"/>
                <a:gd name="T81" fmla="*/ 3325 h 4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9" h="477">
                  <a:moveTo>
                    <a:pt x="569" y="398"/>
                  </a:moveTo>
                  <a:lnTo>
                    <a:pt x="650" y="392"/>
                  </a:lnTo>
                  <a:lnTo>
                    <a:pt x="727" y="374"/>
                  </a:lnTo>
                  <a:lnTo>
                    <a:pt x="799" y="346"/>
                  </a:lnTo>
                  <a:lnTo>
                    <a:pt x="866" y="307"/>
                  </a:lnTo>
                  <a:lnTo>
                    <a:pt x="926" y="260"/>
                  </a:lnTo>
                  <a:lnTo>
                    <a:pt x="979" y="205"/>
                  </a:lnTo>
                  <a:lnTo>
                    <a:pt x="1023" y="143"/>
                  </a:lnTo>
                  <a:lnTo>
                    <a:pt x="1058" y="74"/>
                  </a:lnTo>
                  <a:lnTo>
                    <a:pt x="1083" y="0"/>
                  </a:lnTo>
                  <a:lnTo>
                    <a:pt x="1159" y="23"/>
                  </a:lnTo>
                  <a:lnTo>
                    <a:pt x="1136" y="92"/>
                  </a:lnTo>
                  <a:lnTo>
                    <a:pt x="1105" y="158"/>
                  </a:lnTo>
                  <a:lnTo>
                    <a:pt x="1067" y="219"/>
                  </a:lnTo>
                  <a:lnTo>
                    <a:pt x="1023" y="274"/>
                  </a:lnTo>
                  <a:lnTo>
                    <a:pt x="972" y="325"/>
                  </a:lnTo>
                  <a:lnTo>
                    <a:pt x="915" y="369"/>
                  </a:lnTo>
                  <a:lnTo>
                    <a:pt x="854" y="406"/>
                  </a:lnTo>
                  <a:lnTo>
                    <a:pt x="788" y="436"/>
                  </a:lnTo>
                  <a:lnTo>
                    <a:pt x="718" y="458"/>
                  </a:lnTo>
                  <a:lnTo>
                    <a:pt x="645" y="472"/>
                  </a:lnTo>
                  <a:lnTo>
                    <a:pt x="569" y="477"/>
                  </a:lnTo>
                  <a:lnTo>
                    <a:pt x="493" y="472"/>
                  </a:lnTo>
                  <a:lnTo>
                    <a:pt x="419" y="458"/>
                  </a:lnTo>
                  <a:lnTo>
                    <a:pt x="349" y="435"/>
                  </a:lnTo>
                  <a:lnTo>
                    <a:pt x="282" y="405"/>
                  </a:lnTo>
                  <a:lnTo>
                    <a:pt x="220" y="367"/>
                  </a:lnTo>
                  <a:lnTo>
                    <a:pt x="164" y="322"/>
                  </a:lnTo>
                  <a:lnTo>
                    <a:pt x="113" y="271"/>
                  </a:lnTo>
                  <a:lnTo>
                    <a:pt x="68" y="214"/>
                  </a:lnTo>
                  <a:lnTo>
                    <a:pt x="31" y="152"/>
                  </a:lnTo>
                  <a:lnTo>
                    <a:pt x="0" y="85"/>
                  </a:lnTo>
                  <a:lnTo>
                    <a:pt x="75" y="60"/>
                  </a:lnTo>
                  <a:lnTo>
                    <a:pt x="109" y="132"/>
                  </a:lnTo>
                  <a:lnTo>
                    <a:pt x="153" y="197"/>
                  </a:lnTo>
                  <a:lnTo>
                    <a:pt x="206" y="254"/>
                  </a:lnTo>
                  <a:lnTo>
                    <a:pt x="267" y="303"/>
                  </a:lnTo>
                  <a:lnTo>
                    <a:pt x="335" y="343"/>
                  </a:lnTo>
                  <a:lnTo>
                    <a:pt x="408" y="373"/>
                  </a:lnTo>
                  <a:lnTo>
                    <a:pt x="487" y="392"/>
                  </a:lnTo>
                  <a:lnTo>
                    <a:pt x="569" y="398"/>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3" name="Freeform 6691"/>
            <p:cNvSpPr>
              <a:spLocks/>
            </p:cNvSpPr>
            <p:nvPr/>
          </p:nvSpPr>
          <p:spPr bwMode="auto">
            <a:xfrm>
              <a:off x="9117" y="2636"/>
              <a:ext cx="87" cy="40"/>
            </a:xfrm>
            <a:custGeom>
              <a:avLst/>
              <a:gdLst>
                <a:gd name="T0" fmla="*/ 44 w 87"/>
                <a:gd name="T1" fmla="*/ 2636 h 40"/>
                <a:gd name="T2" fmla="*/ 60 w 87"/>
                <a:gd name="T3" fmla="*/ 2639 h 40"/>
                <a:gd name="T4" fmla="*/ 73 w 87"/>
                <a:gd name="T5" fmla="*/ 2648 h 40"/>
                <a:gd name="T6" fmla="*/ 82 w 87"/>
                <a:gd name="T7" fmla="*/ 2660 h 40"/>
                <a:gd name="T8" fmla="*/ 87 w 87"/>
                <a:gd name="T9" fmla="*/ 2676 h 40"/>
                <a:gd name="T10" fmla="*/ 0 w 87"/>
                <a:gd name="T11" fmla="*/ 2676 h 40"/>
                <a:gd name="T12" fmla="*/ 5 w 87"/>
                <a:gd name="T13" fmla="*/ 2660 h 40"/>
                <a:gd name="T14" fmla="*/ 14 w 87"/>
                <a:gd name="T15" fmla="*/ 2648 h 40"/>
                <a:gd name="T16" fmla="*/ 28 w 87"/>
                <a:gd name="T17" fmla="*/ 2639 h 40"/>
                <a:gd name="T18" fmla="*/ 44 w 87"/>
                <a:gd name="T19" fmla="*/ 2636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40">
                  <a:moveTo>
                    <a:pt x="44" y="0"/>
                  </a:moveTo>
                  <a:lnTo>
                    <a:pt x="60" y="3"/>
                  </a:lnTo>
                  <a:lnTo>
                    <a:pt x="73" y="12"/>
                  </a:lnTo>
                  <a:lnTo>
                    <a:pt x="82" y="24"/>
                  </a:lnTo>
                  <a:lnTo>
                    <a:pt x="87" y="40"/>
                  </a:lnTo>
                  <a:lnTo>
                    <a:pt x="0" y="40"/>
                  </a:lnTo>
                  <a:lnTo>
                    <a:pt x="5" y="24"/>
                  </a:lnTo>
                  <a:lnTo>
                    <a:pt x="14" y="12"/>
                  </a:lnTo>
                  <a:lnTo>
                    <a:pt x="28" y="3"/>
                  </a:lnTo>
                  <a:lnTo>
                    <a:pt x="44" y="0"/>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4" name="Freeform 6692"/>
            <p:cNvSpPr>
              <a:spLocks/>
            </p:cNvSpPr>
            <p:nvPr/>
          </p:nvSpPr>
          <p:spPr bwMode="auto">
            <a:xfrm>
              <a:off x="9117" y="2912"/>
              <a:ext cx="87" cy="40"/>
            </a:xfrm>
            <a:custGeom>
              <a:avLst/>
              <a:gdLst>
                <a:gd name="T0" fmla="*/ 44 w 87"/>
                <a:gd name="T1" fmla="*/ 2952 h 40"/>
                <a:gd name="T2" fmla="*/ 60 w 87"/>
                <a:gd name="T3" fmla="*/ 2949 h 40"/>
                <a:gd name="T4" fmla="*/ 73 w 87"/>
                <a:gd name="T5" fmla="*/ 2940 h 40"/>
                <a:gd name="T6" fmla="*/ 82 w 87"/>
                <a:gd name="T7" fmla="*/ 2928 h 40"/>
                <a:gd name="T8" fmla="*/ 87 w 87"/>
                <a:gd name="T9" fmla="*/ 2913 h 40"/>
                <a:gd name="T10" fmla="*/ 0 w 87"/>
                <a:gd name="T11" fmla="*/ 2913 h 40"/>
                <a:gd name="T12" fmla="*/ 5 w 87"/>
                <a:gd name="T13" fmla="*/ 2928 h 40"/>
                <a:gd name="T14" fmla="*/ 14 w 87"/>
                <a:gd name="T15" fmla="*/ 2940 h 40"/>
                <a:gd name="T16" fmla="*/ 28 w 87"/>
                <a:gd name="T17" fmla="*/ 2949 h 40"/>
                <a:gd name="T18" fmla="*/ 44 w 87"/>
                <a:gd name="T19" fmla="*/ 295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40">
                  <a:moveTo>
                    <a:pt x="44" y="39"/>
                  </a:moveTo>
                  <a:lnTo>
                    <a:pt x="60" y="36"/>
                  </a:lnTo>
                  <a:lnTo>
                    <a:pt x="73" y="27"/>
                  </a:lnTo>
                  <a:lnTo>
                    <a:pt x="82" y="15"/>
                  </a:lnTo>
                  <a:lnTo>
                    <a:pt x="87" y="0"/>
                  </a:lnTo>
                  <a:lnTo>
                    <a:pt x="0" y="0"/>
                  </a:lnTo>
                  <a:lnTo>
                    <a:pt x="5" y="15"/>
                  </a:lnTo>
                  <a:lnTo>
                    <a:pt x="14" y="27"/>
                  </a:lnTo>
                  <a:lnTo>
                    <a:pt x="28" y="36"/>
                  </a:lnTo>
                  <a:lnTo>
                    <a:pt x="44" y="39"/>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5" name="Picture 6693"/>
            <p:cNvPicPr>
              <a:picLocks noChangeAspect="1" noChangeArrowheads="1"/>
            </p:cNvPicPr>
            <p:nvPr/>
          </p:nvPicPr>
          <p:blipFill>
            <a:blip r:embed="rId47" cstate="print"/>
            <a:srcRect/>
            <a:stretch>
              <a:fillRect/>
            </a:stretch>
          </p:blipFill>
          <p:spPr bwMode="auto">
            <a:xfrm>
              <a:off x="9111" y="2261"/>
              <a:ext cx="1034" cy="487"/>
            </a:xfrm>
            <a:prstGeom prst="rect">
              <a:avLst/>
            </a:prstGeom>
            <a:noFill/>
          </p:spPr>
        </p:pic>
        <p:sp>
          <p:nvSpPr>
            <p:cNvPr id="156" name="Freeform 6694"/>
            <p:cNvSpPr>
              <a:spLocks/>
            </p:cNvSpPr>
            <p:nvPr/>
          </p:nvSpPr>
          <p:spPr bwMode="auto">
            <a:xfrm>
              <a:off x="9111" y="2262"/>
              <a:ext cx="1034" cy="487"/>
            </a:xfrm>
            <a:custGeom>
              <a:avLst/>
              <a:gdLst>
                <a:gd name="T0" fmla="*/ 989 w 1034"/>
                <a:gd name="T1" fmla="*/ 2748 h 487"/>
                <a:gd name="T2" fmla="*/ 934 w 1034"/>
                <a:gd name="T3" fmla="*/ 2748 h 487"/>
                <a:gd name="T4" fmla="*/ 921 w 1034"/>
                <a:gd name="T5" fmla="*/ 2678 h 487"/>
                <a:gd name="T6" fmla="*/ 897 w 1034"/>
                <a:gd name="T7" fmla="*/ 2613 h 487"/>
                <a:gd name="T8" fmla="*/ 863 w 1034"/>
                <a:gd name="T9" fmla="*/ 2553 h 487"/>
                <a:gd name="T10" fmla="*/ 820 w 1034"/>
                <a:gd name="T11" fmla="*/ 2499 h 487"/>
                <a:gd name="T12" fmla="*/ 769 w 1034"/>
                <a:gd name="T13" fmla="*/ 2453 h 487"/>
                <a:gd name="T14" fmla="*/ 712 w 1034"/>
                <a:gd name="T15" fmla="*/ 2415 h 487"/>
                <a:gd name="T16" fmla="*/ 648 w 1034"/>
                <a:gd name="T17" fmla="*/ 2387 h 487"/>
                <a:gd name="T18" fmla="*/ 580 w 1034"/>
                <a:gd name="T19" fmla="*/ 2370 h 487"/>
                <a:gd name="T20" fmla="*/ 507 w 1034"/>
                <a:gd name="T21" fmla="*/ 2364 h 487"/>
                <a:gd name="T22" fmla="*/ 431 w 1034"/>
                <a:gd name="T23" fmla="*/ 2370 h 487"/>
                <a:gd name="T24" fmla="*/ 360 w 1034"/>
                <a:gd name="T25" fmla="*/ 2390 h 487"/>
                <a:gd name="T26" fmla="*/ 294 w 1034"/>
                <a:gd name="T27" fmla="*/ 2421 h 487"/>
                <a:gd name="T28" fmla="*/ 235 w 1034"/>
                <a:gd name="T29" fmla="*/ 2462 h 487"/>
                <a:gd name="T30" fmla="*/ 183 w 1034"/>
                <a:gd name="T31" fmla="*/ 2513 h 487"/>
                <a:gd name="T32" fmla="*/ 141 w 1034"/>
                <a:gd name="T33" fmla="*/ 2571 h 487"/>
                <a:gd name="T34" fmla="*/ 108 w 1034"/>
                <a:gd name="T35" fmla="*/ 2636 h 487"/>
                <a:gd name="T36" fmla="*/ 0 w 1034"/>
                <a:gd name="T37" fmla="*/ 2636 h 487"/>
                <a:gd name="T38" fmla="*/ 27 w 1034"/>
                <a:gd name="T39" fmla="*/ 2566 h 487"/>
                <a:gd name="T40" fmla="*/ 64 w 1034"/>
                <a:gd name="T41" fmla="*/ 2502 h 487"/>
                <a:gd name="T42" fmla="*/ 109 w 1034"/>
                <a:gd name="T43" fmla="*/ 2443 h 487"/>
                <a:gd name="T44" fmla="*/ 161 w 1034"/>
                <a:gd name="T45" fmla="*/ 2391 h 487"/>
                <a:gd name="T46" fmla="*/ 220 w 1034"/>
                <a:gd name="T47" fmla="*/ 2347 h 487"/>
                <a:gd name="T48" fmla="*/ 285 w 1034"/>
                <a:gd name="T49" fmla="*/ 2311 h 487"/>
                <a:gd name="T50" fmla="*/ 355 w 1034"/>
                <a:gd name="T51" fmla="*/ 2284 h 487"/>
                <a:gd name="T52" fmla="*/ 429 w 1034"/>
                <a:gd name="T53" fmla="*/ 2268 h 487"/>
                <a:gd name="T54" fmla="*/ 507 w 1034"/>
                <a:gd name="T55" fmla="*/ 2262 h 487"/>
                <a:gd name="T56" fmla="*/ 587 w 1034"/>
                <a:gd name="T57" fmla="*/ 2268 h 487"/>
                <a:gd name="T58" fmla="*/ 663 w 1034"/>
                <a:gd name="T59" fmla="*/ 2285 h 487"/>
                <a:gd name="T60" fmla="*/ 734 w 1034"/>
                <a:gd name="T61" fmla="*/ 2313 h 487"/>
                <a:gd name="T62" fmla="*/ 800 w 1034"/>
                <a:gd name="T63" fmla="*/ 2350 h 487"/>
                <a:gd name="T64" fmla="*/ 860 w 1034"/>
                <a:gd name="T65" fmla="*/ 2396 h 487"/>
                <a:gd name="T66" fmla="*/ 912 w 1034"/>
                <a:gd name="T67" fmla="*/ 2450 h 487"/>
                <a:gd name="T68" fmla="*/ 957 w 1034"/>
                <a:gd name="T69" fmla="*/ 2511 h 487"/>
                <a:gd name="T70" fmla="*/ 993 w 1034"/>
                <a:gd name="T71" fmla="*/ 2578 h 487"/>
                <a:gd name="T72" fmla="*/ 1019 w 1034"/>
                <a:gd name="T73" fmla="*/ 2650 h 487"/>
                <a:gd name="T74" fmla="*/ 1034 w 1034"/>
                <a:gd name="T75" fmla="*/ 2727 h 487"/>
                <a:gd name="T76" fmla="*/ 1011 w 1034"/>
                <a:gd name="T77" fmla="*/ 2727 h 487"/>
                <a:gd name="T78" fmla="*/ 989 w 1034"/>
                <a:gd name="T79" fmla="*/ 2748 h 4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34" h="487">
                  <a:moveTo>
                    <a:pt x="989" y="486"/>
                  </a:moveTo>
                  <a:lnTo>
                    <a:pt x="934" y="486"/>
                  </a:lnTo>
                  <a:lnTo>
                    <a:pt x="921" y="416"/>
                  </a:lnTo>
                  <a:lnTo>
                    <a:pt x="897" y="351"/>
                  </a:lnTo>
                  <a:lnTo>
                    <a:pt x="863" y="291"/>
                  </a:lnTo>
                  <a:lnTo>
                    <a:pt x="820" y="237"/>
                  </a:lnTo>
                  <a:lnTo>
                    <a:pt x="769" y="191"/>
                  </a:lnTo>
                  <a:lnTo>
                    <a:pt x="712" y="153"/>
                  </a:lnTo>
                  <a:lnTo>
                    <a:pt x="648" y="125"/>
                  </a:lnTo>
                  <a:lnTo>
                    <a:pt x="580" y="108"/>
                  </a:lnTo>
                  <a:lnTo>
                    <a:pt x="507" y="102"/>
                  </a:lnTo>
                  <a:lnTo>
                    <a:pt x="431" y="108"/>
                  </a:lnTo>
                  <a:lnTo>
                    <a:pt x="360" y="128"/>
                  </a:lnTo>
                  <a:lnTo>
                    <a:pt x="294" y="159"/>
                  </a:lnTo>
                  <a:lnTo>
                    <a:pt x="235" y="200"/>
                  </a:lnTo>
                  <a:lnTo>
                    <a:pt x="183" y="251"/>
                  </a:lnTo>
                  <a:lnTo>
                    <a:pt x="141" y="309"/>
                  </a:lnTo>
                  <a:lnTo>
                    <a:pt x="108" y="374"/>
                  </a:lnTo>
                  <a:lnTo>
                    <a:pt x="0" y="374"/>
                  </a:lnTo>
                  <a:lnTo>
                    <a:pt x="27" y="304"/>
                  </a:lnTo>
                  <a:lnTo>
                    <a:pt x="64" y="240"/>
                  </a:lnTo>
                  <a:lnTo>
                    <a:pt x="109" y="181"/>
                  </a:lnTo>
                  <a:lnTo>
                    <a:pt x="161" y="129"/>
                  </a:lnTo>
                  <a:lnTo>
                    <a:pt x="220" y="85"/>
                  </a:lnTo>
                  <a:lnTo>
                    <a:pt x="285" y="49"/>
                  </a:lnTo>
                  <a:lnTo>
                    <a:pt x="355" y="22"/>
                  </a:lnTo>
                  <a:lnTo>
                    <a:pt x="429" y="6"/>
                  </a:lnTo>
                  <a:lnTo>
                    <a:pt x="507" y="0"/>
                  </a:lnTo>
                  <a:lnTo>
                    <a:pt x="587" y="6"/>
                  </a:lnTo>
                  <a:lnTo>
                    <a:pt x="663" y="23"/>
                  </a:lnTo>
                  <a:lnTo>
                    <a:pt x="734" y="51"/>
                  </a:lnTo>
                  <a:lnTo>
                    <a:pt x="800" y="88"/>
                  </a:lnTo>
                  <a:lnTo>
                    <a:pt x="860" y="134"/>
                  </a:lnTo>
                  <a:lnTo>
                    <a:pt x="912" y="188"/>
                  </a:lnTo>
                  <a:lnTo>
                    <a:pt x="957" y="249"/>
                  </a:lnTo>
                  <a:lnTo>
                    <a:pt x="993" y="316"/>
                  </a:lnTo>
                  <a:lnTo>
                    <a:pt x="1019" y="388"/>
                  </a:lnTo>
                  <a:lnTo>
                    <a:pt x="1034" y="465"/>
                  </a:lnTo>
                  <a:lnTo>
                    <a:pt x="1011" y="465"/>
                  </a:lnTo>
                  <a:lnTo>
                    <a:pt x="989" y="486"/>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7" name="Picture 6695"/>
            <p:cNvPicPr>
              <a:picLocks noChangeAspect="1" noChangeArrowheads="1"/>
            </p:cNvPicPr>
            <p:nvPr/>
          </p:nvPicPr>
          <p:blipFill>
            <a:blip r:embed="rId48" cstate="print"/>
            <a:srcRect/>
            <a:stretch>
              <a:fillRect/>
            </a:stretch>
          </p:blipFill>
          <p:spPr bwMode="auto">
            <a:xfrm>
              <a:off x="9111" y="2838"/>
              <a:ext cx="1034" cy="487"/>
            </a:xfrm>
            <a:prstGeom prst="rect">
              <a:avLst/>
            </a:prstGeom>
            <a:noFill/>
          </p:spPr>
        </p:pic>
        <p:sp>
          <p:nvSpPr>
            <p:cNvPr id="158" name="Freeform 6696"/>
            <p:cNvSpPr>
              <a:spLocks/>
            </p:cNvSpPr>
            <p:nvPr/>
          </p:nvSpPr>
          <p:spPr bwMode="auto">
            <a:xfrm>
              <a:off x="9111" y="2838"/>
              <a:ext cx="1034" cy="487"/>
            </a:xfrm>
            <a:custGeom>
              <a:avLst/>
              <a:gdLst>
                <a:gd name="T0" fmla="*/ 507 w 1034"/>
                <a:gd name="T1" fmla="*/ 3223 h 487"/>
                <a:gd name="T2" fmla="*/ 580 w 1034"/>
                <a:gd name="T3" fmla="*/ 3217 h 487"/>
                <a:gd name="T4" fmla="*/ 648 w 1034"/>
                <a:gd name="T5" fmla="*/ 3200 h 487"/>
                <a:gd name="T6" fmla="*/ 712 w 1034"/>
                <a:gd name="T7" fmla="*/ 3172 h 487"/>
                <a:gd name="T8" fmla="*/ 769 w 1034"/>
                <a:gd name="T9" fmla="*/ 3134 h 487"/>
                <a:gd name="T10" fmla="*/ 820 w 1034"/>
                <a:gd name="T11" fmla="*/ 3088 h 487"/>
                <a:gd name="T12" fmla="*/ 863 w 1034"/>
                <a:gd name="T13" fmla="*/ 3034 h 487"/>
                <a:gd name="T14" fmla="*/ 897 w 1034"/>
                <a:gd name="T15" fmla="*/ 2974 h 487"/>
                <a:gd name="T16" fmla="*/ 921 w 1034"/>
                <a:gd name="T17" fmla="*/ 2909 h 487"/>
                <a:gd name="T18" fmla="*/ 934 w 1034"/>
                <a:gd name="T19" fmla="*/ 2839 h 487"/>
                <a:gd name="T20" fmla="*/ 989 w 1034"/>
                <a:gd name="T21" fmla="*/ 2839 h 487"/>
                <a:gd name="T22" fmla="*/ 1011 w 1034"/>
                <a:gd name="T23" fmla="*/ 2861 h 487"/>
                <a:gd name="T24" fmla="*/ 1034 w 1034"/>
                <a:gd name="T25" fmla="*/ 2861 h 487"/>
                <a:gd name="T26" fmla="*/ 1019 w 1034"/>
                <a:gd name="T27" fmla="*/ 2937 h 487"/>
                <a:gd name="T28" fmla="*/ 993 w 1034"/>
                <a:gd name="T29" fmla="*/ 3009 h 487"/>
                <a:gd name="T30" fmla="*/ 957 w 1034"/>
                <a:gd name="T31" fmla="*/ 3076 h 487"/>
                <a:gd name="T32" fmla="*/ 912 w 1034"/>
                <a:gd name="T33" fmla="*/ 3137 h 487"/>
                <a:gd name="T34" fmla="*/ 860 w 1034"/>
                <a:gd name="T35" fmla="*/ 3191 h 487"/>
                <a:gd name="T36" fmla="*/ 800 w 1034"/>
                <a:gd name="T37" fmla="*/ 3237 h 487"/>
                <a:gd name="T38" fmla="*/ 734 w 1034"/>
                <a:gd name="T39" fmla="*/ 3274 h 487"/>
                <a:gd name="T40" fmla="*/ 663 w 1034"/>
                <a:gd name="T41" fmla="*/ 3302 h 487"/>
                <a:gd name="T42" fmla="*/ 587 w 1034"/>
                <a:gd name="T43" fmla="*/ 3319 h 487"/>
                <a:gd name="T44" fmla="*/ 507 w 1034"/>
                <a:gd name="T45" fmla="*/ 3325 h 487"/>
                <a:gd name="T46" fmla="*/ 429 w 1034"/>
                <a:gd name="T47" fmla="*/ 3319 h 487"/>
                <a:gd name="T48" fmla="*/ 355 w 1034"/>
                <a:gd name="T49" fmla="*/ 3303 h 487"/>
                <a:gd name="T50" fmla="*/ 285 w 1034"/>
                <a:gd name="T51" fmla="*/ 3276 h 487"/>
                <a:gd name="T52" fmla="*/ 220 w 1034"/>
                <a:gd name="T53" fmla="*/ 3240 h 487"/>
                <a:gd name="T54" fmla="*/ 161 w 1034"/>
                <a:gd name="T55" fmla="*/ 3196 h 487"/>
                <a:gd name="T56" fmla="*/ 109 w 1034"/>
                <a:gd name="T57" fmla="*/ 3144 h 487"/>
                <a:gd name="T58" fmla="*/ 64 w 1034"/>
                <a:gd name="T59" fmla="*/ 3085 h 487"/>
                <a:gd name="T60" fmla="*/ 28 w 1034"/>
                <a:gd name="T61" fmla="*/ 3021 h 487"/>
                <a:gd name="T62" fmla="*/ 0 w 1034"/>
                <a:gd name="T63" fmla="*/ 2951 h 487"/>
                <a:gd name="T64" fmla="*/ 108 w 1034"/>
                <a:gd name="T65" fmla="*/ 2951 h 487"/>
                <a:gd name="T66" fmla="*/ 141 w 1034"/>
                <a:gd name="T67" fmla="*/ 3016 h 487"/>
                <a:gd name="T68" fmla="*/ 183 w 1034"/>
                <a:gd name="T69" fmla="*/ 3075 h 487"/>
                <a:gd name="T70" fmla="*/ 235 w 1034"/>
                <a:gd name="T71" fmla="*/ 3125 h 487"/>
                <a:gd name="T72" fmla="*/ 294 w 1034"/>
                <a:gd name="T73" fmla="*/ 3166 h 487"/>
                <a:gd name="T74" fmla="*/ 360 w 1034"/>
                <a:gd name="T75" fmla="*/ 3197 h 487"/>
                <a:gd name="T76" fmla="*/ 431 w 1034"/>
                <a:gd name="T77" fmla="*/ 3217 h 487"/>
                <a:gd name="T78" fmla="*/ 507 w 1034"/>
                <a:gd name="T79" fmla="*/ 3223 h 4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34" h="487">
                  <a:moveTo>
                    <a:pt x="507" y="384"/>
                  </a:moveTo>
                  <a:lnTo>
                    <a:pt x="580" y="378"/>
                  </a:lnTo>
                  <a:lnTo>
                    <a:pt x="648" y="361"/>
                  </a:lnTo>
                  <a:lnTo>
                    <a:pt x="712" y="333"/>
                  </a:lnTo>
                  <a:lnTo>
                    <a:pt x="769" y="295"/>
                  </a:lnTo>
                  <a:lnTo>
                    <a:pt x="820" y="249"/>
                  </a:lnTo>
                  <a:lnTo>
                    <a:pt x="863" y="195"/>
                  </a:lnTo>
                  <a:lnTo>
                    <a:pt x="897" y="135"/>
                  </a:lnTo>
                  <a:lnTo>
                    <a:pt x="921" y="70"/>
                  </a:lnTo>
                  <a:lnTo>
                    <a:pt x="934" y="0"/>
                  </a:lnTo>
                  <a:lnTo>
                    <a:pt x="989" y="0"/>
                  </a:lnTo>
                  <a:lnTo>
                    <a:pt x="1011" y="22"/>
                  </a:lnTo>
                  <a:lnTo>
                    <a:pt x="1034" y="22"/>
                  </a:lnTo>
                  <a:lnTo>
                    <a:pt x="1019" y="98"/>
                  </a:lnTo>
                  <a:lnTo>
                    <a:pt x="993" y="170"/>
                  </a:lnTo>
                  <a:lnTo>
                    <a:pt x="957" y="237"/>
                  </a:lnTo>
                  <a:lnTo>
                    <a:pt x="912" y="298"/>
                  </a:lnTo>
                  <a:lnTo>
                    <a:pt x="860" y="352"/>
                  </a:lnTo>
                  <a:lnTo>
                    <a:pt x="800" y="398"/>
                  </a:lnTo>
                  <a:lnTo>
                    <a:pt x="734" y="435"/>
                  </a:lnTo>
                  <a:lnTo>
                    <a:pt x="663" y="463"/>
                  </a:lnTo>
                  <a:lnTo>
                    <a:pt x="587" y="480"/>
                  </a:lnTo>
                  <a:lnTo>
                    <a:pt x="507" y="486"/>
                  </a:lnTo>
                  <a:lnTo>
                    <a:pt x="429" y="480"/>
                  </a:lnTo>
                  <a:lnTo>
                    <a:pt x="355" y="464"/>
                  </a:lnTo>
                  <a:lnTo>
                    <a:pt x="285" y="437"/>
                  </a:lnTo>
                  <a:lnTo>
                    <a:pt x="220" y="401"/>
                  </a:lnTo>
                  <a:lnTo>
                    <a:pt x="161" y="357"/>
                  </a:lnTo>
                  <a:lnTo>
                    <a:pt x="109" y="305"/>
                  </a:lnTo>
                  <a:lnTo>
                    <a:pt x="64" y="246"/>
                  </a:lnTo>
                  <a:lnTo>
                    <a:pt x="28" y="182"/>
                  </a:lnTo>
                  <a:lnTo>
                    <a:pt x="0" y="112"/>
                  </a:lnTo>
                  <a:lnTo>
                    <a:pt x="108" y="112"/>
                  </a:lnTo>
                  <a:lnTo>
                    <a:pt x="141" y="177"/>
                  </a:lnTo>
                  <a:lnTo>
                    <a:pt x="183" y="236"/>
                  </a:lnTo>
                  <a:lnTo>
                    <a:pt x="235" y="286"/>
                  </a:lnTo>
                  <a:lnTo>
                    <a:pt x="294" y="327"/>
                  </a:lnTo>
                  <a:lnTo>
                    <a:pt x="360" y="358"/>
                  </a:lnTo>
                  <a:lnTo>
                    <a:pt x="431" y="378"/>
                  </a:lnTo>
                  <a:lnTo>
                    <a:pt x="507" y="384"/>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9" name="Freeform 6697"/>
            <p:cNvSpPr>
              <a:spLocks/>
            </p:cNvSpPr>
            <p:nvPr/>
          </p:nvSpPr>
          <p:spPr bwMode="auto">
            <a:xfrm>
              <a:off x="10062" y="2716"/>
              <a:ext cx="73" cy="74"/>
            </a:xfrm>
            <a:custGeom>
              <a:avLst/>
              <a:gdLst>
                <a:gd name="T0" fmla="*/ 37 w 73"/>
                <a:gd name="T1" fmla="*/ 2789 h 74"/>
                <a:gd name="T2" fmla="*/ 23 w 73"/>
                <a:gd name="T3" fmla="*/ 2786 h 74"/>
                <a:gd name="T4" fmla="*/ 11 w 73"/>
                <a:gd name="T5" fmla="*/ 2779 h 74"/>
                <a:gd name="T6" fmla="*/ 3 w 73"/>
                <a:gd name="T7" fmla="*/ 2767 h 74"/>
                <a:gd name="T8" fmla="*/ 0 w 73"/>
                <a:gd name="T9" fmla="*/ 2753 h 74"/>
                <a:gd name="T10" fmla="*/ 3 w 73"/>
                <a:gd name="T11" fmla="*/ 2739 h 74"/>
                <a:gd name="T12" fmla="*/ 11 w 73"/>
                <a:gd name="T13" fmla="*/ 2727 h 74"/>
                <a:gd name="T14" fmla="*/ 23 w 73"/>
                <a:gd name="T15" fmla="*/ 2719 h 74"/>
                <a:gd name="T16" fmla="*/ 37 w 73"/>
                <a:gd name="T17" fmla="*/ 2716 h 74"/>
                <a:gd name="T18" fmla="*/ 51 w 73"/>
                <a:gd name="T19" fmla="*/ 2719 h 74"/>
                <a:gd name="T20" fmla="*/ 63 w 73"/>
                <a:gd name="T21" fmla="*/ 2727 h 74"/>
                <a:gd name="T22" fmla="*/ 70 w 73"/>
                <a:gd name="T23" fmla="*/ 2739 h 74"/>
                <a:gd name="T24" fmla="*/ 73 w 73"/>
                <a:gd name="T25" fmla="*/ 2753 h 74"/>
                <a:gd name="T26" fmla="*/ 70 w 73"/>
                <a:gd name="T27" fmla="*/ 2767 h 74"/>
                <a:gd name="T28" fmla="*/ 63 w 73"/>
                <a:gd name="T29" fmla="*/ 2779 h 74"/>
                <a:gd name="T30" fmla="*/ 51 w 73"/>
                <a:gd name="T31" fmla="*/ 2786 h 74"/>
                <a:gd name="T32" fmla="*/ 37 w 73"/>
                <a:gd name="T33" fmla="*/ 2789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74">
                  <a:moveTo>
                    <a:pt x="37" y="73"/>
                  </a:moveTo>
                  <a:lnTo>
                    <a:pt x="23" y="70"/>
                  </a:lnTo>
                  <a:lnTo>
                    <a:pt x="11" y="63"/>
                  </a:lnTo>
                  <a:lnTo>
                    <a:pt x="3" y="51"/>
                  </a:lnTo>
                  <a:lnTo>
                    <a:pt x="0" y="37"/>
                  </a:lnTo>
                  <a:lnTo>
                    <a:pt x="3" y="23"/>
                  </a:lnTo>
                  <a:lnTo>
                    <a:pt x="11" y="11"/>
                  </a:lnTo>
                  <a:lnTo>
                    <a:pt x="23" y="3"/>
                  </a:lnTo>
                  <a:lnTo>
                    <a:pt x="37" y="0"/>
                  </a:lnTo>
                  <a:lnTo>
                    <a:pt x="51" y="3"/>
                  </a:lnTo>
                  <a:lnTo>
                    <a:pt x="63" y="11"/>
                  </a:lnTo>
                  <a:lnTo>
                    <a:pt x="70" y="23"/>
                  </a:lnTo>
                  <a:lnTo>
                    <a:pt x="73" y="37"/>
                  </a:lnTo>
                  <a:lnTo>
                    <a:pt x="70" y="51"/>
                  </a:lnTo>
                  <a:lnTo>
                    <a:pt x="63" y="63"/>
                  </a:lnTo>
                  <a:lnTo>
                    <a:pt x="51" y="70"/>
                  </a:lnTo>
                  <a:lnTo>
                    <a:pt x="37" y="73"/>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0" name="Freeform 6698"/>
            <p:cNvSpPr>
              <a:spLocks/>
            </p:cNvSpPr>
            <p:nvPr/>
          </p:nvSpPr>
          <p:spPr bwMode="auto">
            <a:xfrm>
              <a:off x="10062" y="2716"/>
              <a:ext cx="73" cy="74"/>
            </a:xfrm>
            <a:custGeom>
              <a:avLst/>
              <a:gdLst>
                <a:gd name="T0" fmla="*/ 0 w 73"/>
                <a:gd name="T1" fmla="*/ 2753 h 74"/>
                <a:gd name="T2" fmla="*/ 3 w 73"/>
                <a:gd name="T3" fmla="*/ 2767 h 74"/>
                <a:gd name="T4" fmla="*/ 11 w 73"/>
                <a:gd name="T5" fmla="*/ 2779 h 74"/>
                <a:gd name="T6" fmla="*/ 23 w 73"/>
                <a:gd name="T7" fmla="*/ 2786 h 74"/>
                <a:gd name="T8" fmla="*/ 37 w 73"/>
                <a:gd name="T9" fmla="*/ 2789 h 74"/>
                <a:gd name="T10" fmla="*/ 51 w 73"/>
                <a:gd name="T11" fmla="*/ 2786 h 74"/>
                <a:gd name="T12" fmla="*/ 63 w 73"/>
                <a:gd name="T13" fmla="*/ 2779 h 74"/>
                <a:gd name="T14" fmla="*/ 70 w 73"/>
                <a:gd name="T15" fmla="*/ 2767 h 74"/>
                <a:gd name="T16" fmla="*/ 73 w 73"/>
                <a:gd name="T17" fmla="*/ 2753 h 74"/>
                <a:gd name="T18" fmla="*/ 70 w 73"/>
                <a:gd name="T19" fmla="*/ 2739 h 74"/>
                <a:gd name="T20" fmla="*/ 63 w 73"/>
                <a:gd name="T21" fmla="*/ 2727 h 74"/>
                <a:gd name="T22" fmla="*/ 51 w 73"/>
                <a:gd name="T23" fmla="*/ 2719 h 74"/>
                <a:gd name="T24" fmla="*/ 37 w 73"/>
                <a:gd name="T25" fmla="*/ 2716 h 74"/>
                <a:gd name="T26" fmla="*/ 23 w 73"/>
                <a:gd name="T27" fmla="*/ 2719 h 74"/>
                <a:gd name="T28" fmla="*/ 11 w 73"/>
                <a:gd name="T29" fmla="*/ 2727 h 74"/>
                <a:gd name="T30" fmla="*/ 3 w 73"/>
                <a:gd name="T31" fmla="*/ 2739 h 74"/>
                <a:gd name="T32" fmla="*/ 0 w 73"/>
                <a:gd name="T33" fmla="*/ 2753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74">
                  <a:moveTo>
                    <a:pt x="0" y="37"/>
                  </a:moveTo>
                  <a:lnTo>
                    <a:pt x="3" y="51"/>
                  </a:lnTo>
                  <a:lnTo>
                    <a:pt x="11" y="63"/>
                  </a:lnTo>
                  <a:lnTo>
                    <a:pt x="23" y="70"/>
                  </a:lnTo>
                  <a:lnTo>
                    <a:pt x="37" y="73"/>
                  </a:lnTo>
                  <a:lnTo>
                    <a:pt x="51" y="70"/>
                  </a:lnTo>
                  <a:lnTo>
                    <a:pt x="63" y="63"/>
                  </a:lnTo>
                  <a:lnTo>
                    <a:pt x="70" y="51"/>
                  </a:lnTo>
                  <a:lnTo>
                    <a:pt x="73" y="37"/>
                  </a:lnTo>
                  <a:lnTo>
                    <a:pt x="70" y="23"/>
                  </a:lnTo>
                  <a:lnTo>
                    <a:pt x="63" y="11"/>
                  </a:lnTo>
                  <a:lnTo>
                    <a:pt x="51" y="3"/>
                  </a:lnTo>
                  <a:lnTo>
                    <a:pt x="37" y="0"/>
                  </a:lnTo>
                  <a:lnTo>
                    <a:pt x="23" y="3"/>
                  </a:lnTo>
                  <a:lnTo>
                    <a:pt x="11" y="11"/>
                  </a:lnTo>
                  <a:lnTo>
                    <a:pt x="3" y="23"/>
                  </a:lnTo>
                  <a:lnTo>
                    <a:pt x="0" y="37"/>
                  </a:lnTo>
                  <a:close/>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1" name="Freeform 6699"/>
            <p:cNvSpPr>
              <a:spLocks/>
            </p:cNvSpPr>
            <p:nvPr/>
          </p:nvSpPr>
          <p:spPr bwMode="auto">
            <a:xfrm>
              <a:off x="10062" y="2797"/>
              <a:ext cx="73" cy="74"/>
            </a:xfrm>
            <a:custGeom>
              <a:avLst/>
              <a:gdLst>
                <a:gd name="T0" fmla="*/ 37 w 73"/>
                <a:gd name="T1" fmla="*/ 2871 h 74"/>
                <a:gd name="T2" fmla="*/ 23 w 73"/>
                <a:gd name="T3" fmla="*/ 2868 h 74"/>
                <a:gd name="T4" fmla="*/ 11 w 73"/>
                <a:gd name="T5" fmla="*/ 2860 h 74"/>
                <a:gd name="T6" fmla="*/ 3 w 73"/>
                <a:gd name="T7" fmla="*/ 2849 h 74"/>
                <a:gd name="T8" fmla="*/ 0 w 73"/>
                <a:gd name="T9" fmla="*/ 2834 h 74"/>
                <a:gd name="T10" fmla="*/ 3 w 73"/>
                <a:gd name="T11" fmla="*/ 2820 h 74"/>
                <a:gd name="T12" fmla="*/ 11 w 73"/>
                <a:gd name="T13" fmla="*/ 2808 h 74"/>
                <a:gd name="T14" fmla="*/ 23 w 73"/>
                <a:gd name="T15" fmla="*/ 2801 h 74"/>
                <a:gd name="T16" fmla="*/ 37 w 73"/>
                <a:gd name="T17" fmla="*/ 2798 h 74"/>
                <a:gd name="T18" fmla="*/ 51 w 73"/>
                <a:gd name="T19" fmla="*/ 2801 h 74"/>
                <a:gd name="T20" fmla="*/ 63 w 73"/>
                <a:gd name="T21" fmla="*/ 2808 h 74"/>
                <a:gd name="T22" fmla="*/ 70 w 73"/>
                <a:gd name="T23" fmla="*/ 2820 h 74"/>
                <a:gd name="T24" fmla="*/ 73 w 73"/>
                <a:gd name="T25" fmla="*/ 2834 h 74"/>
                <a:gd name="T26" fmla="*/ 70 w 73"/>
                <a:gd name="T27" fmla="*/ 2849 h 74"/>
                <a:gd name="T28" fmla="*/ 63 w 73"/>
                <a:gd name="T29" fmla="*/ 2860 h 74"/>
                <a:gd name="T30" fmla="*/ 51 w 73"/>
                <a:gd name="T31" fmla="*/ 2868 h 74"/>
                <a:gd name="T32" fmla="*/ 37 w 73"/>
                <a:gd name="T33" fmla="*/ 287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74">
                  <a:moveTo>
                    <a:pt x="37" y="73"/>
                  </a:moveTo>
                  <a:lnTo>
                    <a:pt x="23" y="70"/>
                  </a:lnTo>
                  <a:lnTo>
                    <a:pt x="11" y="62"/>
                  </a:lnTo>
                  <a:lnTo>
                    <a:pt x="3" y="51"/>
                  </a:lnTo>
                  <a:lnTo>
                    <a:pt x="0" y="36"/>
                  </a:lnTo>
                  <a:lnTo>
                    <a:pt x="3" y="22"/>
                  </a:lnTo>
                  <a:lnTo>
                    <a:pt x="11" y="10"/>
                  </a:lnTo>
                  <a:lnTo>
                    <a:pt x="23" y="3"/>
                  </a:lnTo>
                  <a:lnTo>
                    <a:pt x="37" y="0"/>
                  </a:lnTo>
                  <a:lnTo>
                    <a:pt x="51" y="3"/>
                  </a:lnTo>
                  <a:lnTo>
                    <a:pt x="63" y="10"/>
                  </a:lnTo>
                  <a:lnTo>
                    <a:pt x="70" y="22"/>
                  </a:lnTo>
                  <a:lnTo>
                    <a:pt x="73" y="36"/>
                  </a:lnTo>
                  <a:lnTo>
                    <a:pt x="70" y="51"/>
                  </a:lnTo>
                  <a:lnTo>
                    <a:pt x="63" y="62"/>
                  </a:lnTo>
                  <a:lnTo>
                    <a:pt x="51" y="70"/>
                  </a:lnTo>
                  <a:lnTo>
                    <a:pt x="37" y="73"/>
                  </a:lnTo>
                  <a:close/>
                </a:path>
              </a:pathLst>
            </a:custGeom>
            <a:solidFill>
              <a:srgbClr val="008ED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2" name="Freeform 6700"/>
            <p:cNvSpPr>
              <a:spLocks/>
            </p:cNvSpPr>
            <p:nvPr/>
          </p:nvSpPr>
          <p:spPr bwMode="auto">
            <a:xfrm>
              <a:off x="10062" y="2797"/>
              <a:ext cx="73" cy="74"/>
            </a:xfrm>
            <a:custGeom>
              <a:avLst/>
              <a:gdLst>
                <a:gd name="T0" fmla="*/ 0 w 73"/>
                <a:gd name="T1" fmla="*/ 2834 h 74"/>
                <a:gd name="T2" fmla="*/ 3 w 73"/>
                <a:gd name="T3" fmla="*/ 2820 h 74"/>
                <a:gd name="T4" fmla="*/ 11 w 73"/>
                <a:gd name="T5" fmla="*/ 2808 h 74"/>
                <a:gd name="T6" fmla="*/ 23 w 73"/>
                <a:gd name="T7" fmla="*/ 2801 h 74"/>
                <a:gd name="T8" fmla="*/ 37 w 73"/>
                <a:gd name="T9" fmla="*/ 2798 h 74"/>
                <a:gd name="T10" fmla="*/ 51 w 73"/>
                <a:gd name="T11" fmla="*/ 2801 h 74"/>
                <a:gd name="T12" fmla="*/ 63 w 73"/>
                <a:gd name="T13" fmla="*/ 2808 h 74"/>
                <a:gd name="T14" fmla="*/ 70 w 73"/>
                <a:gd name="T15" fmla="*/ 2820 h 74"/>
                <a:gd name="T16" fmla="*/ 73 w 73"/>
                <a:gd name="T17" fmla="*/ 2834 h 74"/>
                <a:gd name="T18" fmla="*/ 70 w 73"/>
                <a:gd name="T19" fmla="*/ 2849 h 74"/>
                <a:gd name="T20" fmla="*/ 63 w 73"/>
                <a:gd name="T21" fmla="*/ 2860 h 74"/>
                <a:gd name="T22" fmla="*/ 51 w 73"/>
                <a:gd name="T23" fmla="*/ 2868 h 74"/>
                <a:gd name="T24" fmla="*/ 37 w 73"/>
                <a:gd name="T25" fmla="*/ 2871 h 74"/>
                <a:gd name="T26" fmla="*/ 23 w 73"/>
                <a:gd name="T27" fmla="*/ 2868 h 74"/>
                <a:gd name="T28" fmla="*/ 11 w 73"/>
                <a:gd name="T29" fmla="*/ 2860 h 74"/>
                <a:gd name="T30" fmla="*/ 3 w 73"/>
                <a:gd name="T31" fmla="*/ 2849 h 74"/>
                <a:gd name="T32" fmla="*/ 0 w 73"/>
                <a:gd name="T33" fmla="*/ 283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74">
                  <a:moveTo>
                    <a:pt x="0" y="36"/>
                  </a:moveTo>
                  <a:lnTo>
                    <a:pt x="3" y="22"/>
                  </a:lnTo>
                  <a:lnTo>
                    <a:pt x="11" y="10"/>
                  </a:lnTo>
                  <a:lnTo>
                    <a:pt x="23" y="3"/>
                  </a:lnTo>
                  <a:lnTo>
                    <a:pt x="37" y="0"/>
                  </a:lnTo>
                  <a:lnTo>
                    <a:pt x="51" y="3"/>
                  </a:lnTo>
                  <a:lnTo>
                    <a:pt x="63" y="10"/>
                  </a:lnTo>
                  <a:lnTo>
                    <a:pt x="70" y="22"/>
                  </a:lnTo>
                  <a:lnTo>
                    <a:pt x="73" y="36"/>
                  </a:lnTo>
                  <a:lnTo>
                    <a:pt x="70" y="51"/>
                  </a:lnTo>
                  <a:lnTo>
                    <a:pt x="63" y="62"/>
                  </a:lnTo>
                  <a:lnTo>
                    <a:pt x="51" y="70"/>
                  </a:lnTo>
                  <a:lnTo>
                    <a:pt x="37" y="73"/>
                  </a:lnTo>
                  <a:lnTo>
                    <a:pt x="23" y="70"/>
                  </a:lnTo>
                  <a:lnTo>
                    <a:pt x="11" y="62"/>
                  </a:lnTo>
                  <a:lnTo>
                    <a:pt x="3" y="51"/>
                  </a:lnTo>
                  <a:lnTo>
                    <a:pt x="0" y="36"/>
                  </a:lnTo>
                  <a:close/>
                </a:path>
              </a:pathLst>
            </a:custGeom>
            <a:noFill/>
            <a:ln w="537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3" name="Freeform 6701"/>
            <p:cNvSpPr>
              <a:spLocks/>
            </p:cNvSpPr>
            <p:nvPr/>
          </p:nvSpPr>
          <p:spPr bwMode="auto">
            <a:xfrm>
              <a:off x="8559" y="2334"/>
              <a:ext cx="521" cy="472"/>
            </a:xfrm>
            <a:custGeom>
              <a:avLst/>
              <a:gdLst>
                <a:gd name="T0" fmla="*/ 521 w 521"/>
                <a:gd name="T1" fmla="*/ 2807 h 472"/>
                <a:gd name="T2" fmla="*/ 241 w 521"/>
                <a:gd name="T3" fmla="*/ 2807 h 472"/>
                <a:gd name="T4" fmla="*/ 216 w 521"/>
                <a:gd name="T5" fmla="*/ 2802 h 472"/>
                <a:gd name="T6" fmla="*/ 196 w 521"/>
                <a:gd name="T7" fmla="*/ 2788 h 472"/>
                <a:gd name="T8" fmla="*/ 182 w 521"/>
                <a:gd name="T9" fmla="*/ 2767 h 472"/>
                <a:gd name="T10" fmla="*/ 177 w 521"/>
                <a:gd name="T11" fmla="*/ 2742 h 472"/>
                <a:gd name="T12" fmla="*/ 177 w 521"/>
                <a:gd name="T13" fmla="*/ 2400 h 472"/>
                <a:gd name="T14" fmla="*/ 174 w 521"/>
                <a:gd name="T15" fmla="*/ 2387 h 472"/>
                <a:gd name="T16" fmla="*/ 167 w 521"/>
                <a:gd name="T17" fmla="*/ 2376 h 472"/>
                <a:gd name="T18" fmla="*/ 156 w 521"/>
                <a:gd name="T19" fmla="*/ 2369 h 472"/>
                <a:gd name="T20" fmla="*/ 144 w 521"/>
                <a:gd name="T21" fmla="*/ 2367 h 472"/>
                <a:gd name="T22" fmla="*/ 7 w 521"/>
                <a:gd name="T23" fmla="*/ 2367 h 472"/>
                <a:gd name="T24" fmla="*/ 0 w 521"/>
                <a:gd name="T25" fmla="*/ 2335 h 472"/>
                <a:gd name="T26" fmla="*/ 144 w 521"/>
                <a:gd name="T27" fmla="*/ 2335 h 472"/>
                <a:gd name="T28" fmla="*/ 169 w 521"/>
                <a:gd name="T29" fmla="*/ 2340 h 472"/>
                <a:gd name="T30" fmla="*/ 189 w 521"/>
                <a:gd name="T31" fmla="*/ 2354 h 472"/>
                <a:gd name="T32" fmla="*/ 203 w 521"/>
                <a:gd name="T33" fmla="*/ 2374 h 472"/>
                <a:gd name="T34" fmla="*/ 208 w 521"/>
                <a:gd name="T35" fmla="*/ 2400 h 472"/>
                <a:gd name="T36" fmla="*/ 208 w 521"/>
                <a:gd name="T37" fmla="*/ 2742 h 472"/>
                <a:gd name="T38" fmla="*/ 211 w 521"/>
                <a:gd name="T39" fmla="*/ 2755 h 472"/>
                <a:gd name="T40" fmla="*/ 218 w 521"/>
                <a:gd name="T41" fmla="*/ 2765 h 472"/>
                <a:gd name="T42" fmla="*/ 228 w 521"/>
                <a:gd name="T43" fmla="*/ 2772 h 472"/>
                <a:gd name="T44" fmla="*/ 241 w 521"/>
                <a:gd name="T45" fmla="*/ 2775 h 472"/>
                <a:gd name="T46" fmla="*/ 521 w 521"/>
                <a:gd name="T47" fmla="*/ 2775 h 472"/>
                <a:gd name="T48" fmla="*/ 521 w 521"/>
                <a:gd name="T49" fmla="*/ 2807 h 4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1" h="472">
                  <a:moveTo>
                    <a:pt x="521" y="472"/>
                  </a:moveTo>
                  <a:lnTo>
                    <a:pt x="241" y="472"/>
                  </a:lnTo>
                  <a:lnTo>
                    <a:pt x="216" y="467"/>
                  </a:lnTo>
                  <a:lnTo>
                    <a:pt x="196" y="453"/>
                  </a:lnTo>
                  <a:lnTo>
                    <a:pt x="182" y="432"/>
                  </a:lnTo>
                  <a:lnTo>
                    <a:pt x="177" y="407"/>
                  </a:lnTo>
                  <a:lnTo>
                    <a:pt x="177" y="65"/>
                  </a:lnTo>
                  <a:lnTo>
                    <a:pt x="174" y="52"/>
                  </a:lnTo>
                  <a:lnTo>
                    <a:pt x="167" y="41"/>
                  </a:lnTo>
                  <a:lnTo>
                    <a:pt x="156" y="34"/>
                  </a:lnTo>
                  <a:lnTo>
                    <a:pt x="144" y="32"/>
                  </a:lnTo>
                  <a:lnTo>
                    <a:pt x="7" y="32"/>
                  </a:lnTo>
                  <a:lnTo>
                    <a:pt x="0" y="0"/>
                  </a:lnTo>
                  <a:lnTo>
                    <a:pt x="144" y="0"/>
                  </a:lnTo>
                  <a:lnTo>
                    <a:pt x="169" y="5"/>
                  </a:lnTo>
                  <a:lnTo>
                    <a:pt x="189" y="19"/>
                  </a:lnTo>
                  <a:lnTo>
                    <a:pt x="203" y="39"/>
                  </a:lnTo>
                  <a:lnTo>
                    <a:pt x="208" y="65"/>
                  </a:lnTo>
                  <a:lnTo>
                    <a:pt x="208" y="407"/>
                  </a:lnTo>
                  <a:lnTo>
                    <a:pt x="211" y="420"/>
                  </a:lnTo>
                  <a:lnTo>
                    <a:pt x="218" y="430"/>
                  </a:lnTo>
                  <a:lnTo>
                    <a:pt x="228" y="437"/>
                  </a:lnTo>
                  <a:lnTo>
                    <a:pt x="241" y="440"/>
                  </a:lnTo>
                  <a:lnTo>
                    <a:pt x="521" y="440"/>
                  </a:lnTo>
                  <a:lnTo>
                    <a:pt x="521" y="472"/>
                  </a:lnTo>
                  <a:close/>
                </a:path>
              </a:pathLst>
            </a:custGeom>
            <a:solidFill>
              <a:srgbClr val="9665AA"/>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4" name="Freeform 6702"/>
            <p:cNvSpPr>
              <a:spLocks/>
            </p:cNvSpPr>
            <p:nvPr/>
          </p:nvSpPr>
          <p:spPr bwMode="auto">
            <a:xfrm>
              <a:off x="8559" y="2334"/>
              <a:ext cx="521" cy="472"/>
            </a:xfrm>
            <a:custGeom>
              <a:avLst/>
              <a:gdLst>
                <a:gd name="T0" fmla="*/ 0 w 521"/>
                <a:gd name="T1" fmla="*/ 2335 h 472"/>
                <a:gd name="T2" fmla="*/ 144 w 521"/>
                <a:gd name="T3" fmla="*/ 2335 h 472"/>
                <a:gd name="T4" fmla="*/ 169 w 521"/>
                <a:gd name="T5" fmla="*/ 2340 h 472"/>
                <a:gd name="T6" fmla="*/ 189 w 521"/>
                <a:gd name="T7" fmla="*/ 2354 h 472"/>
                <a:gd name="T8" fmla="*/ 203 w 521"/>
                <a:gd name="T9" fmla="*/ 2374 h 472"/>
                <a:gd name="T10" fmla="*/ 208 w 521"/>
                <a:gd name="T11" fmla="*/ 2400 h 472"/>
                <a:gd name="T12" fmla="*/ 208 w 521"/>
                <a:gd name="T13" fmla="*/ 2742 h 472"/>
                <a:gd name="T14" fmla="*/ 211 w 521"/>
                <a:gd name="T15" fmla="*/ 2755 h 472"/>
                <a:gd name="T16" fmla="*/ 218 w 521"/>
                <a:gd name="T17" fmla="*/ 2765 h 472"/>
                <a:gd name="T18" fmla="*/ 228 w 521"/>
                <a:gd name="T19" fmla="*/ 2772 h 472"/>
                <a:gd name="T20" fmla="*/ 241 w 521"/>
                <a:gd name="T21" fmla="*/ 2775 h 472"/>
                <a:gd name="T22" fmla="*/ 521 w 521"/>
                <a:gd name="T23" fmla="*/ 2775 h 472"/>
                <a:gd name="T24" fmla="*/ 521 w 521"/>
                <a:gd name="T25" fmla="*/ 2807 h 472"/>
                <a:gd name="T26" fmla="*/ 241 w 521"/>
                <a:gd name="T27" fmla="*/ 2807 h 472"/>
                <a:gd name="T28" fmla="*/ 216 w 521"/>
                <a:gd name="T29" fmla="*/ 2802 h 472"/>
                <a:gd name="T30" fmla="*/ 196 w 521"/>
                <a:gd name="T31" fmla="*/ 2788 h 472"/>
                <a:gd name="T32" fmla="*/ 182 w 521"/>
                <a:gd name="T33" fmla="*/ 2767 h 472"/>
                <a:gd name="T34" fmla="*/ 177 w 521"/>
                <a:gd name="T35" fmla="*/ 2742 h 472"/>
                <a:gd name="T36" fmla="*/ 177 w 521"/>
                <a:gd name="T37" fmla="*/ 2400 h 472"/>
                <a:gd name="T38" fmla="*/ 174 w 521"/>
                <a:gd name="T39" fmla="*/ 2387 h 472"/>
                <a:gd name="T40" fmla="*/ 167 w 521"/>
                <a:gd name="T41" fmla="*/ 2376 h 472"/>
                <a:gd name="T42" fmla="*/ 156 w 521"/>
                <a:gd name="T43" fmla="*/ 2369 h 472"/>
                <a:gd name="T44" fmla="*/ 144 w 521"/>
                <a:gd name="T45" fmla="*/ 2367 h 472"/>
                <a:gd name="T46" fmla="*/ 7 w 521"/>
                <a:gd name="T47" fmla="*/ 2367 h 4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1" h="472">
                  <a:moveTo>
                    <a:pt x="0" y="0"/>
                  </a:moveTo>
                  <a:lnTo>
                    <a:pt x="144" y="0"/>
                  </a:lnTo>
                  <a:lnTo>
                    <a:pt x="169" y="5"/>
                  </a:lnTo>
                  <a:lnTo>
                    <a:pt x="189" y="19"/>
                  </a:lnTo>
                  <a:lnTo>
                    <a:pt x="203" y="39"/>
                  </a:lnTo>
                  <a:lnTo>
                    <a:pt x="208" y="65"/>
                  </a:lnTo>
                  <a:lnTo>
                    <a:pt x="208" y="407"/>
                  </a:lnTo>
                  <a:lnTo>
                    <a:pt x="211" y="420"/>
                  </a:lnTo>
                  <a:lnTo>
                    <a:pt x="218" y="430"/>
                  </a:lnTo>
                  <a:lnTo>
                    <a:pt x="228" y="437"/>
                  </a:lnTo>
                  <a:lnTo>
                    <a:pt x="241" y="440"/>
                  </a:lnTo>
                  <a:lnTo>
                    <a:pt x="521" y="440"/>
                  </a:lnTo>
                  <a:lnTo>
                    <a:pt x="521" y="472"/>
                  </a:lnTo>
                  <a:lnTo>
                    <a:pt x="241" y="472"/>
                  </a:lnTo>
                  <a:lnTo>
                    <a:pt x="216" y="467"/>
                  </a:lnTo>
                  <a:lnTo>
                    <a:pt x="196" y="453"/>
                  </a:lnTo>
                  <a:lnTo>
                    <a:pt x="182" y="432"/>
                  </a:lnTo>
                  <a:lnTo>
                    <a:pt x="177" y="407"/>
                  </a:lnTo>
                  <a:lnTo>
                    <a:pt x="177" y="65"/>
                  </a:lnTo>
                  <a:lnTo>
                    <a:pt x="174" y="52"/>
                  </a:lnTo>
                  <a:lnTo>
                    <a:pt x="167" y="41"/>
                  </a:lnTo>
                  <a:lnTo>
                    <a:pt x="156" y="34"/>
                  </a:lnTo>
                  <a:lnTo>
                    <a:pt x="144" y="32"/>
                  </a:lnTo>
                  <a:lnTo>
                    <a:pt x="7" y="32"/>
                  </a:lnTo>
                </a:path>
              </a:pathLst>
            </a:custGeom>
            <a:noFill/>
            <a:ln w="43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5" name="Picture 6703"/>
            <p:cNvPicPr>
              <a:picLocks noChangeAspect="1" noChangeArrowheads="1"/>
            </p:cNvPicPr>
            <p:nvPr/>
          </p:nvPicPr>
          <p:blipFill>
            <a:blip r:embed="rId49" cstate="print"/>
            <a:srcRect/>
            <a:stretch>
              <a:fillRect/>
            </a:stretch>
          </p:blipFill>
          <p:spPr bwMode="auto">
            <a:xfrm>
              <a:off x="8211" y="2272"/>
              <a:ext cx="366" cy="157"/>
            </a:xfrm>
            <a:prstGeom prst="rect">
              <a:avLst/>
            </a:prstGeom>
            <a:noFill/>
          </p:spPr>
        </p:pic>
        <p:sp>
          <p:nvSpPr>
            <p:cNvPr id="166" name="Freeform 6704"/>
            <p:cNvSpPr>
              <a:spLocks/>
            </p:cNvSpPr>
            <p:nvPr/>
          </p:nvSpPr>
          <p:spPr bwMode="auto">
            <a:xfrm>
              <a:off x="10331" y="2586"/>
              <a:ext cx="169" cy="415"/>
            </a:xfrm>
            <a:custGeom>
              <a:avLst/>
              <a:gdLst>
                <a:gd name="T0" fmla="*/ 0 w 169"/>
                <a:gd name="T1" fmla="*/ 3001 h 415"/>
                <a:gd name="T2" fmla="*/ 0 w 169"/>
                <a:gd name="T3" fmla="*/ 2586 h 415"/>
                <a:gd name="T4" fmla="*/ 169 w 169"/>
                <a:gd name="T5" fmla="*/ 2586 h 415"/>
                <a:gd name="T6" fmla="*/ 122 w 169"/>
                <a:gd name="T7" fmla="*/ 2640 h 415"/>
                <a:gd name="T8" fmla="*/ 122 w 169"/>
                <a:gd name="T9" fmla="*/ 2947 h 415"/>
                <a:gd name="T10" fmla="*/ 169 w 169"/>
                <a:gd name="T11" fmla="*/ 2997 h 415"/>
                <a:gd name="T12" fmla="*/ 0 w 169"/>
                <a:gd name="T13" fmla="*/ 3001 h 4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 h="415">
                  <a:moveTo>
                    <a:pt x="0" y="415"/>
                  </a:moveTo>
                  <a:lnTo>
                    <a:pt x="0" y="0"/>
                  </a:lnTo>
                  <a:lnTo>
                    <a:pt x="169" y="0"/>
                  </a:lnTo>
                  <a:lnTo>
                    <a:pt x="122" y="54"/>
                  </a:lnTo>
                  <a:lnTo>
                    <a:pt x="122" y="361"/>
                  </a:lnTo>
                  <a:lnTo>
                    <a:pt x="169" y="411"/>
                  </a:lnTo>
                  <a:lnTo>
                    <a:pt x="0" y="415"/>
                  </a:lnTo>
                  <a:close/>
                </a:path>
              </a:pathLst>
            </a:custGeom>
            <a:solidFill>
              <a:srgbClr val="FEBC11"/>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7" name="Picture 6705"/>
            <p:cNvPicPr>
              <a:picLocks noChangeAspect="1" noChangeArrowheads="1"/>
            </p:cNvPicPr>
            <p:nvPr/>
          </p:nvPicPr>
          <p:blipFill>
            <a:blip r:embed="rId50" cstate="print"/>
            <a:srcRect/>
            <a:stretch>
              <a:fillRect/>
            </a:stretch>
          </p:blipFill>
          <p:spPr bwMode="auto">
            <a:xfrm>
              <a:off x="10101" y="2743"/>
              <a:ext cx="112" cy="101"/>
            </a:xfrm>
            <a:prstGeom prst="rect">
              <a:avLst/>
            </a:prstGeom>
            <a:noFill/>
          </p:spPr>
        </p:pic>
        <p:sp>
          <p:nvSpPr>
            <p:cNvPr id="168" name="Freeform 6706"/>
            <p:cNvSpPr>
              <a:spLocks/>
            </p:cNvSpPr>
            <p:nvPr/>
          </p:nvSpPr>
          <p:spPr bwMode="auto">
            <a:xfrm>
              <a:off x="10453" y="2597"/>
              <a:ext cx="80" cy="394"/>
            </a:xfrm>
            <a:custGeom>
              <a:avLst/>
              <a:gdLst>
                <a:gd name="T0" fmla="*/ 80 w 80"/>
                <a:gd name="T1" fmla="*/ 2991 h 394"/>
                <a:gd name="T2" fmla="*/ 41 w 80"/>
                <a:gd name="T3" fmla="*/ 2991 h 394"/>
                <a:gd name="T4" fmla="*/ 0 w 80"/>
                <a:gd name="T5" fmla="*/ 2947 h 394"/>
                <a:gd name="T6" fmla="*/ 0 w 80"/>
                <a:gd name="T7" fmla="*/ 2640 h 394"/>
                <a:gd name="T8" fmla="*/ 41 w 80"/>
                <a:gd name="T9" fmla="*/ 2597 h 394"/>
                <a:gd name="T10" fmla="*/ 80 w 80"/>
                <a:gd name="T11" fmla="*/ 2597 h 394"/>
                <a:gd name="T12" fmla="*/ 32 w 80"/>
                <a:gd name="T13" fmla="*/ 2677 h 394"/>
                <a:gd name="T14" fmla="*/ 32 w 80"/>
                <a:gd name="T15" fmla="*/ 2911 h 394"/>
                <a:gd name="T16" fmla="*/ 80 w 80"/>
                <a:gd name="T17" fmla="*/ 2991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394">
                  <a:moveTo>
                    <a:pt x="80" y="394"/>
                  </a:moveTo>
                  <a:lnTo>
                    <a:pt x="41" y="394"/>
                  </a:lnTo>
                  <a:lnTo>
                    <a:pt x="0" y="350"/>
                  </a:lnTo>
                  <a:lnTo>
                    <a:pt x="0" y="43"/>
                  </a:lnTo>
                  <a:lnTo>
                    <a:pt x="41" y="0"/>
                  </a:lnTo>
                  <a:lnTo>
                    <a:pt x="80" y="0"/>
                  </a:lnTo>
                  <a:lnTo>
                    <a:pt x="32" y="80"/>
                  </a:lnTo>
                  <a:lnTo>
                    <a:pt x="32" y="314"/>
                  </a:lnTo>
                  <a:lnTo>
                    <a:pt x="80" y="3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9" name="Freeform 6707"/>
            <p:cNvSpPr>
              <a:spLocks/>
            </p:cNvSpPr>
            <p:nvPr/>
          </p:nvSpPr>
          <p:spPr bwMode="auto">
            <a:xfrm>
              <a:off x="10453" y="2597"/>
              <a:ext cx="80" cy="394"/>
            </a:xfrm>
            <a:custGeom>
              <a:avLst/>
              <a:gdLst>
                <a:gd name="T0" fmla="*/ 32 w 80"/>
                <a:gd name="T1" fmla="*/ 2677 h 394"/>
                <a:gd name="T2" fmla="*/ 80 w 80"/>
                <a:gd name="T3" fmla="*/ 2597 h 394"/>
                <a:gd name="T4" fmla="*/ 41 w 80"/>
                <a:gd name="T5" fmla="*/ 2597 h 394"/>
                <a:gd name="T6" fmla="*/ 0 w 80"/>
                <a:gd name="T7" fmla="*/ 2640 h 394"/>
                <a:gd name="T8" fmla="*/ 0 w 80"/>
                <a:gd name="T9" fmla="*/ 2947 h 394"/>
                <a:gd name="T10" fmla="*/ 41 w 80"/>
                <a:gd name="T11" fmla="*/ 2991 h 394"/>
                <a:gd name="T12" fmla="*/ 80 w 80"/>
                <a:gd name="T13" fmla="*/ 2991 h 394"/>
                <a:gd name="T14" fmla="*/ 32 w 80"/>
                <a:gd name="T15" fmla="*/ 2911 h 394"/>
                <a:gd name="T16" fmla="*/ 32 w 80"/>
                <a:gd name="T17" fmla="*/ 2677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394">
                  <a:moveTo>
                    <a:pt x="32" y="80"/>
                  </a:moveTo>
                  <a:lnTo>
                    <a:pt x="80" y="0"/>
                  </a:lnTo>
                  <a:lnTo>
                    <a:pt x="41" y="0"/>
                  </a:lnTo>
                  <a:lnTo>
                    <a:pt x="0" y="43"/>
                  </a:lnTo>
                  <a:lnTo>
                    <a:pt x="0" y="350"/>
                  </a:lnTo>
                  <a:lnTo>
                    <a:pt x="41" y="394"/>
                  </a:lnTo>
                  <a:lnTo>
                    <a:pt x="80" y="394"/>
                  </a:lnTo>
                  <a:lnTo>
                    <a:pt x="32" y="314"/>
                  </a:lnTo>
                  <a:lnTo>
                    <a:pt x="32" y="80"/>
                  </a:lnTo>
                  <a:close/>
                </a:path>
              </a:pathLst>
            </a:custGeom>
            <a:noFill/>
            <a:ln w="537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0" name="Picture 6708"/>
            <p:cNvPicPr>
              <a:picLocks noChangeAspect="1" noChangeArrowheads="1"/>
            </p:cNvPicPr>
            <p:nvPr/>
          </p:nvPicPr>
          <p:blipFill>
            <a:blip r:embed="rId51" cstate="print"/>
            <a:srcRect/>
            <a:stretch>
              <a:fillRect/>
            </a:stretch>
          </p:blipFill>
          <p:spPr bwMode="auto">
            <a:xfrm>
              <a:off x="10487" y="2610"/>
              <a:ext cx="157" cy="164"/>
            </a:xfrm>
            <a:prstGeom prst="rect">
              <a:avLst/>
            </a:prstGeom>
            <a:noFill/>
          </p:spPr>
        </p:pic>
        <p:pic>
          <p:nvPicPr>
            <p:cNvPr id="171" name="Picture 6709"/>
            <p:cNvPicPr>
              <a:picLocks noChangeAspect="1" noChangeArrowheads="1"/>
            </p:cNvPicPr>
            <p:nvPr/>
          </p:nvPicPr>
          <p:blipFill>
            <a:blip r:embed="rId52" cstate="print"/>
            <a:srcRect/>
            <a:stretch>
              <a:fillRect/>
            </a:stretch>
          </p:blipFill>
          <p:spPr bwMode="auto">
            <a:xfrm>
              <a:off x="10487" y="2814"/>
              <a:ext cx="157" cy="164"/>
            </a:xfrm>
            <a:prstGeom prst="rect">
              <a:avLst/>
            </a:prstGeom>
            <a:noFill/>
          </p:spPr>
        </p:pic>
        <p:sp>
          <p:nvSpPr>
            <p:cNvPr id="172" name="Freeform 6710"/>
            <p:cNvSpPr>
              <a:spLocks/>
            </p:cNvSpPr>
            <p:nvPr/>
          </p:nvSpPr>
          <p:spPr bwMode="auto">
            <a:xfrm>
              <a:off x="10331" y="2586"/>
              <a:ext cx="326" cy="415"/>
            </a:xfrm>
            <a:custGeom>
              <a:avLst/>
              <a:gdLst>
                <a:gd name="T0" fmla="*/ 15 w 326"/>
                <a:gd name="T1" fmla="*/ 2586 h 415"/>
                <a:gd name="T2" fmla="*/ 0 w 326"/>
                <a:gd name="T3" fmla="*/ 2586 h 415"/>
                <a:gd name="T4" fmla="*/ 0 w 326"/>
                <a:gd name="T5" fmla="*/ 3001 h 415"/>
                <a:gd name="T6" fmla="*/ 293 w 326"/>
                <a:gd name="T7" fmla="*/ 3001 h 415"/>
                <a:gd name="T8" fmla="*/ 306 w 326"/>
                <a:gd name="T9" fmla="*/ 2998 h 415"/>
                <a:gd name="T10" fmla="*/ 316 w 326"/>
                <a:gd name="T11" fmla="*/ 2991 h 415"/>
                <a:gd name="T12" fmla="*/ 323 w 326"/>
                <a:gd name="T13" fmla="*/ 2981 h 415"/>
                <a:gd name="T14" fmla="*/ 325 w 326"/>
                <a:gd name="T15" fmla="*/ 2968 h 415"/>
                <a:gd name="T16" fmla="*/ 325 w 326"/>
                <a:gd name="T17" fmla="*/ 2619 h 415"/>
                <a:gd name="T18" fmla="*/ 323 w 326"/>
                <a:gd name="T19" fmla="*/ 2606 h 415"/>
                <a:gd name="T20" fmla="*/ 316 w 326"/>
                <a:gd name="T21" fmla="*/ 2596 h 415"/>
                <a:gd name="T22" fmla="*/ 306 w 326"/>
                <a:gd name="T23" fmla="*/ 2589 h 415"/>
                <a:gd name="T24" fmla="*/ 293 w 326"/>
                <a:gd name="T25" fmla="*/ 2586 h 415"/>
                <a:gd name="T26" fmla="*/ 33 w 326"/>
                <a:gd name="T27" fmla="*/ 2586 h 4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415">
                  <a:moveTo>
                    <a:pt x="15" y="0"/>
                  </a:moveTo>
                  <a:lnTo>
                    <a:pt x="0" y="0"/>
                  </a:lnTo>
                  <a:lnTo>
                    <a:pt x="0" y="415"/>
                  </a:lnTo>
                  <a:lnTo>
                    <a:pt x="293" y="415"/>
                  </a:lnTo>
                  <a:lnTo>
                    <a:pt x="306" y="412"/>
                  </a:lnTo>
                  <a:lnTo>
                    <a:pt x="316" y="405"/>
                  </a:lnTo>
                  <a:lnTo>
                    <a:pt x="323" y="395"/>
                  </a:lnTo>
                  <a:lnTo>
                    <a:pt x="325" y="382"/>
                  </a:lnTo>
                  <a:lnTo>
                    <a:pt x="325" y="33"/>
                  </a:lnTo>
                  <a:lnTo>
                    <a:pt x="323" y="20"/>
                  </a:lnTo>
                  <a:lnTo>
                    <a:pt x="316" y="10"/>
                  </a:lnTo>
                  <a:lnTo>
                    <a:pt x="306" y="3"/>
                  </a:lnTo>
                  <a:lnTo>
                    <a:pt x="293" y="0"/>
                  </a:lnTo>
                  <a:lnTo>
                    <a:pt x="33" y="0"/>
                  </a:lnTo>
                </a:path>
              </a:pathLst>
            </a:custGeom>
            <a:noFill/>
            <a:ln w="1147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3" name="Line 6711"/>
            <p:cNvSpPr>
              <a:spLocks noChangeShapeType="1"/>
            </p:cNvSpPr>
            <p:nvPr/>
          </p:nvSpPr>
          <p:spPr bwMode="auto">
            <a:xfrm>
              <a:off x="8111" y="2223"/>
              <a:ext cx="345" cy="0"/>
            </a:xfrm>
            <a:prstGeom prst="line">
              <a:avLst/>
            </a:prstGeom>
            <a:noFill/>
            <a:ln w="45400">
              <a:solidFill>
                <a:srgbClr val="9665A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4" name="AutoShape 6712"/>
            <p:cNvSpPr>
              <a:spLocks/>
            </p:cNvSpPr>
            <p:nvPr/>
          </p:nvSpPr>
          <p:spPr bwMode="auto">
            <a:xfrm>
              <a:off x="8037" y="2135"/>
              <a:ext cx="541" cy="337"/>
            </a:xfrm>
            <a:custGeom>
              <a:avLst/>
              <a:gdLst>
                <a:gd name="T0" fmla="*/ 56 w 541"/>
                <a:gd name="T1" fmla="*/ 2258 h 337"/>
                <a:gd name="T2" fmla="*/ 59 w 541"/>
                <a:gd name="T3" fmla="*/ 2160 h 337"/>
                <a:gd name="T4" fmla="*/ 81 w 541"/>
                <a:gd name="T5" fmla="*/ 2138 h 337"/>
                <a:gd name="T6" fmla="*/ 386 w 541"/>
                <a:gd name="T7" fmla="*/ 2135 h 337"/>
                <a:gd name="T8" fmla="*/ 415 w 541"/>
                <a:gd name="T9" fmla="*/ 2147 h 337"/>
                <a:gd name="T10" fmla="*/ 83 w 541"/>
                <a:gd name="T11" fmla="*/ 2152 h 337"/>
                <a:gd name="T12" fmla="*/ 73 w 541"/>
                <a:gd name="T13" fmla="*/ 2258 h 337"/>
                <a:gd name="T14" fmla="*/ 410 w 541"/>
                <a:gd name="T15" fmla="*/ 2258 h 337"/>
                <a:gd name="T16" fmla="*/ 399 w 541"/>
                <a:gd name="T17" fmla="*/ 2152 h 337"/>
                <a:gd name="T18" fmla="*/ 424 w 541"/>
                <a:gd name="T19" fmla="*/ 2160 h 337"/>
                <a:gd name="T20" fmla="*/ 427 w 541"/>
                <a:gd name="T21" fmla="*/ 2258 h 337"/>
                <a:gd name="T22" fmla="*/ 0 w 541"/>
                <a:gd name="T23" fmla="*/ 2471 h 337"/>
                <a:gd name="T24" fmla="*/ 37 w 541"/>
                <a:gd name="T25" fmla="*/ 2228 h 337"/>
                <a:gd name="T26" fmla="*/ 432 w 541"/>
                <a:gd name="T27" fmla="*/ 2258 h 337"/>
                <a:gd name="T28" fmla="*/ 460 w 541"/>
                <a:gd name="T29" fmla="*/ 2270 h 337"/>
                <a:gd name="T30" fmla="*/ 37 w 541"/>
                <a:gd name="T31" fmla="*/ 2275 h 337"/>
                <a:gd name="T32" fmla="*/ 464 w 541"/>
                <a:gd name="T33" fmla="*/ 2427 h 337"/>
                <a:gd name="T34" fmla="*/ 448 w 541"/>
                <a:gd name="T35" fmla="*/ 2441 h 337"/>
                <a:gd name="T36" fmla="*/ 37 w 541"/>
                <a:gd name="T37" fmla="*/ 2444 h 337"/>
                <a:gd name="T38" fmla="*/ 540 w 541"/>
                <a:gd name="T39" fmla="*/ 2337 h 337"/>
                <a:gd name="T40" fmla="*/ 481 w 541"/>
                <a:gd name="T41" fmla="*/ 2334 h 337"/>
                <a:gd name="T42" fmla="*/ 460 w 541"/>
                <a:gd name="T43" fmla="*/ 2313 h 337"/>
                <a:gd name="T44" fmla="*/ 455 w 541"/>
                <a:gd name="T45" fmla="*/ 2285 h 337"/>
                <a:gd name="T46" fmla="*/ 464 w 541"/>
                <a:gd name="T47" fmla="*/ 2275 h 337"/>
                <a:gd name="T48" fmla="*/ 473 w 541"/>
                <a:gd name="T49" fmla="*/ 2297 h 337"/>
                <a:gd name="T50" fmla="*/ 484 w 541"/>
                <a:gd name="T51" fmla="*/ 2320 h 337"/>
                <a:gd name="T52" fmla="*/ 540 w 541"/>
                <a:gd name="T53" fmla="*/ 2337 h 337"/>
                <a:gd name="T54" fmla="*/ 445 w 541"/>
                <a:gd name="T55" fmla="*/ 2427 h 337"/>
                <a:gd name="T56" fmla="*/ 456 w 541"/>
                <a:gd name="T57" fmla="*/ 2403 h 337"/>
                <a:gd name="T58" fmla="*/ 469 w 541"/>
                <a:gd name="T59" fmla="*/ 2375 h 337"/>
                <a:gd name="T60" fmla="*/ 497 w 541"/>
                <a:gd name="T61" fmla="*/ 2363 h 337"/>
                <a:gd name="T62" fmla="*/ 540 w 541"/>
                <a:gd name="T63" fmla="*/ 2380 h 337"/>
                <a:gd name="T64" fmla="*/ 473 w 541"/>
                <a:gd name="T65" fmla="*/ 2391 h 337"/>
                <a:gd name="T66" fmla="*/ 470 w 541"/>
                <a:gd name="T67" fmla="*/ 2419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1" h="337">
                  <a:moveTo>
                    <a:pt x="73" y="123"/>
                  </a:moveTo>
                  <a:lnTo>
                    <a:pt x="56" y="123"/>
                  </a:lnTo>
                  <a:lnTo>
                    <a:pt x="56" y="41"/>
                  </a:lnTo>
                  <a:lnTo>
                    <a:pt x="59" y="25"/>
                  </a:lnTo>
                  <a:lnTo>
                    <a:pt x="68" y="12"/>
                  </a:lnTo>
                  <a:lnTo>
                    <a:pt x="81" y="3"/>
                  </a:lnTo>
                  <a:lnTo>
                    <a:pt x="97" y="0"/>
                  </a:lnTo>
                  <a:lnTo>
                    <a:pt x="386" y="0"/>
                  </a:lnTo>
                  <a:lnTo>
                    <a:pt x="402" y="3"/>
                  </a:lnTo>
                  <a:lnTo>
                    <a:pt x="415" y="12"/>
                  </a:lnTo>
                  <a:lnTo>
                    <a:pt x="418" y="17"/>
                  </a:lnTo>
                  <a:lnTo>
                    <a:pt x="83" y="17"/>
                  </a:lnTo>
                  <a:lnTo>
                    <a:pt x="73" y="28"/>
                  </a:lnTo>
                  <a:lnTo>
                    <a:pt x="73" y="123"/>
                  </a:lnTo>
                  <a:close/>
                  <a:moveTo>
                    <a:pt x="427" y="123"/>
                  </a:moveTo>
                  <a:lnTo>
                    <a:pt x="410" y="123"/>
                  </a:lnTo>
                  <a:lnTo>
                    <a:pt x="410" y="28"/>
                  </a:lnTo>
                  <a:lnTo>
                    <a:pt x="399" y="17"/>
                  </a:lnTo>
                  <a:lnTo>
                    <a:pt x="418" y="17"/>
                  </a:lnTo>
                  <a:lnTo>
                    <a:pt x="424" y="25"/>
                  </a:lnTo>
                  <a:lnTo>
                    <a:pt x="427" y="41"/>
                  </a:lnTo>
                  <a:lnTo>
                    <a:pt x="427" y="123"/>
                  </a:lnTo>
                  <a:close/>
                  <a:moveTo>
                    <a:pt x="37" y="336"/>
                  </a:moveTo>
                  <a:lnTo>
                    <a:pt x="0" y="336"/>
                  </a:lnTo>
                  <a:lnTo>
                    <a:pt x="0" y="93"/>
                  </a:lnTo>
                  <a:lnTo>
                    <a:pt x="37" y="93"/>
                  </a:lnTo>
                  <a:lnTo>
                    <a:pt x="37" y="123"/>
                  </a:lnTo>
                  <a:lnTo>
                    <a:pt x="432" y="123"/>
                  </a:lnTo>
                  <a:lnTo>
                    <a:pt x="447" y="126"/>
                  </a:lnTo>
                  <a:lnTo>
                    <a:pt x="460" y="135"/>
                  </a:lnTo>
                  <a:lnTo>
                    <a:pt x="464" y="140"/>
                  </a:lnTo>
                  <a:lnTo>
                    <a:pt x="37" y="140"/>
                  </a:lnTo>
                  <a:lnTo>
                    <a:pt x="37" y="292"/>
                  </a:lnTo>
                  <a:lnTo>
                    <a:pt x="464" y="292"/>
                  </a:lnTo>
                  <a:lnTo>
                    <a:pt x="461" y="297"/>
                  </a:lnTo>
                  <a:lnTo>
                    <a:pt x="448" y="306"/>
                  </a:lnTo>
                  <a:lnTo>
                    <a:pt x="432" y="309"/>
                  </a:lnTo>
                  <a:lnTo>
                    <a:pt x="37" y="309"/>
                  </a:lnTo>
                  <a:lnTo>
                    <a:pt x="37" y="336"/>
                  </a:lnTo>
                  <a:close/>
                  <a:moveTo>
                    <a:pt x="540" y="202"/>
                  </a:moveTo>
                  <a:lnTo>
                    <a:pt x="497" y="202"/>
                  </a:lnTo>
                  <a:lnTo>
                    <a:pt x="481" y="199"/>
                  </a:lnTo>
                  <a:lnTo>
                    <a:pt x="468" y="191"/>
                  </a:lnTo>
                  <a:lnTo>
                    <a:pt x="460" y="178"/>
                  </a:lnTo>
                  <a:lnTo>
                    <a:pt x="456" y="163"/>
                  </a:lnTo>
                  <a:lnTo>
                    <a:pt x="455" y="150"/>
                  </a:lnTo>
                  <a:lnTo>
                    <a:pt x="445" y="140"/>
                  </a:lnTo>
                  <a:lnTo>
                    <a:pt x="464" y="140"/>
                  </a:lnTo>
                  <a:lnTo>
                    <a:pt x="469" y="147"/>
                  </a:lnTo>
                  <a:lnTo>
                    <a:pt x="473" y="162"/>
                  </a:lnTo>
                  <a:lnTo>
                    <a:pt x="473" y="175"/>
                  </a:lnTo>
                  <a:lnTo>
                    <a:pt x="484" y="185"/>
                  </a:lnTo>
                  <a:lnTo>
                    <a:pt x="540" y="185"/>
                  </a:lnTo>
                  <a:lnTo>
                    <a:pt x="540" y="202"/>
                  </a:lnTo>
                  <a:close/>
                  <a:moveTo>
                    <a:pt x="464" y="292"/>
                  </a:moveTo>
                  <a:lnTo>
                    <a:pt x="445" y="292"/>
                  </a:lnTo>
                  <a:lnTo>
                    <a:pt x="456" y="282"/>
                  </a:lnTo>
                  <a:lnTo>
                    <a:pt x="456" y="268"/>
                  </a:lnTo>
                  <a:lnTo>
                    <a:pt x="460" y="253"/>
                  </a:lnTo>
                  <a:lnTo>
                    <a:pt x="469" y="240"/>
                  </a:lnTo>
                  <a:lnTo>
                    <a:pt x="481" y="231"/>
                  </a:lnTo>
                  <a:lnTo>
                    <a:pt x="497" y="228"/>
                  </a:lnTo>
                  <a:lnTo>
                    <a:pt x="540" y="228"/>
                  </a:lnTo>
                  <a:lnTo>
                    <a:pt x="540" y="245"/>
                  </a:lnTo>
                  <a:lnTo>
                    <a:pt x="484" y="245"/>
                  </a:lnTo>
                  <a:lnTo>
                    <a:pt x="473" y="256"/>
                  </a:lnTo>
                  <a:lnTo>
                    <a:pt x="473" y="269"/>
                  </a:lnTo>
                  <a:lnTo>
                    <a:pt x="470" y="284"/>
                  </a:lnTo>
                  <a:lnTo>
                    <a:pt x="464" y="292"/>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5" name="Picture 6713"/>
            <p:cNvPicPr>
              <a:picLocks noChangeAspect="1" noChangeArrowheads="1"/>
            </p:cNvPicPr>
            <p:nvPr/>
          </p:nvPicPr>
          <p:blipFill>
            <a:blip r:embed="rId31" cstate="print"/>
            <a:srcRect/>
            <a:stretch>
              <a:fillRect/>
            </a:stretch>
          </p:blipFill>
          <p:spPr bwMode="auto">
            <a:xfrm>
              <a:off x="8106" y="2147"/>
              <a:ext cx="346" cy="115"/>
            </a:xfrm>
            <a:prstGeom prst="rect">
              <a:avLst/>
            </a:prstGeom>
            <a:noFill/>
          </p:spPr>
        </p:pic>
        <p:sp>
          <p:nvSpPr>
            <p:cNvPr id="176" name="Freeform 6714"/>
            <p:cNvSpPr>
              <a:spLocks/>
            </p:cNvSpPr>
            <p:nvPr/>
          </p:nvSpPr>
          <p:spPr bwMode="auto">
            <a:xfrm>
              <a:off x="8037" y="2135"/>
              <a:ext cx="541" cy="337"/>
            </a:xfrm>
            <a:custGeom>
              <a:avLst/>
              <a:gdLst>
                <a:gd name="T0" fmla="*/ 0 w 541"/>
                <a:gd name="T1" fmla="*/ 2228 h 337"/>
                <a:gd name="T2" fmla="*/ 0 w 541"/>
                <a:gd name="T3" fmla="*/ 2471 h 337"/>
                <a:gd name="T4" fmla="*/ 37 w 541"/>
                <a:gd name="T5" fmla="*/ 2471 h 337"/>
                <a:gd name="T6" fmla="*/ 37 w 541"/>
                <a:gd name="T7" fmla="*/ 2444 h 337"/>
                <a:gd name="T8" fmla="*/ 432 w 541"/>
                <a:gd name="T9" fmla="*/ 2444 h 337"/>
                <a:gd name="T10" fmla="*/ 473 w 541"/>
                <a:gd name="T11" fmla="*/ 2391 h 337"/>
                <a:gd name="T12" fmla="*/ 484 w 541"/>
                <a:gd name="T13" fmla="*/ 2380 h 337"/>
                <a:gd name="T14" fmla="*/ 497 w 541"/>
                <a:gd name="T15" fmla="*/ 2380 h 337"/>
                <a:gd name="T16" fmla="*/ 540 w 541"/>
                <a:gd name="T17" fmla="*/ 2380 h 337"/>
                <a:gd name="T18" fmla="*/ 540 w 541"/>
                <a:gd name="T19" fmla="*/ 2363 h 337"/>
                <a:gd name="T20" fmla="*/ 497 w 541"/>
                <a:gd name="T21" fmla="*/ 2363 h 337"/>
                <a:gd name="T22" fmla="*/ 481 w 541"/>
                <a:gd name="T23" fmla="*/ 2366 h 337"/>
                <a:gd name="T24" fmla="*/ 469 w 541"/>
                <a:gd name="T25" fmla="*/ 2375 h 337"/>
                <a:gd name="T26" fmla="*/ 460 w 541"/>
                <a:gd name="T27" fmla="*/ 2388 h 337"/>
                <a:gd name="T28" fmla="*/ 456 w 541"/>
                <a:gd name="T29" fmla="*/ 2403 h 337"/>
                <a:gd name="T30" fmla="*/ 456 w 541"/>
                <a:gd name="T31" fmla="*/ 2417 h 337"/>
                <a:gd name="T32" fmla="*/ 445 w 541"/>
                <a:gd name="T33" fmla="*/ 2427 h 337"/>
                <a:gd name="T34" fmla="*/ 432 w 541"/>
                <a:gd name="T35" fmla="*/ 2427 h 337"/>
                <a:gd name="T36" fmla="*/ 37 w 541"/>
                <a:gd name="T37" fmla="*/ 2427 h 337"/>
                <a:gd name="T38" fmla="*/ 37 w 541"/>
                <a:gd name="T39" fmla="*/ 2275 h 337"/>
                <a:gd name="T40" fmla="*/ 432 w 541"/>
                <a:gd name="T41" fmla="*/ 2275 h 337"/>
                <a:gd name="T42" fmla="*/ 445 w 541"/>
                <a:gd name="T43" fmla="*/ 2275 h 337"/>
                <a:gd name="T44" fmla="*/ 455 w 541"/>
                <a:gd name="T45" fmla="*/ 2285 h 337"/>
                <a:gd name="T46" fmla="*/ 497 w 541"/>
                <a:gd name="T47" fmla="*/ 2337 h 337"/>
                <a:gd name="T48" fmla="*/ 540 w 541"/>
                <a:gd name="T49" fmla="*/ 2337 h 337"/>
                <a:gd name="T50" fmla="*/ 540 w 541"/>
                <a:gd name="T51" fmla="*/ 2320 h 337"/>
                <a:gd name="T52" fmla="*/ 497 w 541"/>
                <a:gd name="T53" fmla="*/ 2320 h 337"/>
                <a:gd name="T54" fmla="*/ 484 w 541"/>
                <a:gd name="T55" fmla="*/ 2320 h 337"/>
                <a:gd name="T56" fmla="*/ 473 w 541"/>
                <a:gd name="T57" fmla="*/ 2310 h 337"/>
                <a:gd name="T58" fmla="*/ 473 w 541"/>
                <a:gd name="T59" fmla="*/ 2297 h 337"/>
                <a:gd name="T60" fmla="*/ 469 w 541"/>
                <a:gd name="T61" fmla="*/ 2282 h 337"/>
                <a:gd name="T62" fmla="*/ 460 w 541"/>
                <a:gd name="T63" fmla="*/ 2270 h 337"/>
                <a:gd name="T64" fmla="*/ 447 w 541"/>
                <a:gd name="T65" fmla="*/ 2261 h 337"/>
                <a:gd name="T66" fmla="*/ 432 w 541"/>
                <a:gd name="T67" fmla="*/ 2258 h 337"/>
                <a:gd name="T68" fmla="*/ 427 w 541"/>
                <a:gd name="T69" fmla="*/ 2258 h 337"/>
                <a:gd name="T70" fmla="*/ 427 w 541"/>
                <a:gd name="T71" fmla="*/ 2176 h 337"/>
                <a:gd name="T72" fmla="*/ 424 w 541"/>
                <a:gd name="T73" fmla="*/ 2160 h 337"/>
                <a:gd name="T74" fmla="*/ 415 w 541"/>
                <a:gd name="T75" fmla="*/ 2147 h 337"/>
                <a:gd name="T76" fmla="*/ 402 w 541"/>
                <a:gd name="T77" fmla="*/ 2138 h 337"/>
                <a:gd name="T78" fmla="*/ 386 w 541"/>
                <a:gd name="T79" fmla="*/ 2135 h 337"/>
                <a:gd name="T80" fmla="*/ 97 w 541"/>
                <a:gd name="T81" fmla="*/ 2135 h 337"/>
                <a:gd name="T82" fmla="*/ 81 w 541"/>
                <a:gd name="T83" fmla="*/ 2138 h 337"/>
                <a:gd name="T84" fmla="*/ 68 w 541"/>
                <a:gd name="T85" fmla="*/ 2147 h 337"/>
                <a:gd name="T86" fmla="*/ 59 w 541"/>
                <a:gd name="T87" fmla="*/ 2160 h 337"/>
                <a:gd name="T88" fmla="*/ 56 w 541"/>
                <a:gd name="T89" fmla="*/ 2176 h 337"/>
                <a:gd name="T90" fmla="*/ 56 w 541"/>
                <a:gd name="T91" fmla="*/ 2258 h 337"/>
                <a:gd name="T92" fmla="*/ 37 w 541"/>
                <a:gd name="T93" fmla="*/ 2258 h 337"/>
                <a:gd name="T94" fmla="*/ 37 w 541"/>
                <a:gd name="T95" fmla="*/ 2228 h 337"/>
                <a:gd name="T96" fmla="*/ 0 w 541"/>
                <a:gd name="T97" fmla="*/ 2228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41" h="337">
                  <a:moveTo>
                    <a:pt x="0" y="93"/>
                  </a:moveTo>
                  <a:lnTo>
                    <a:pt x="0" y="336"/>
                  </a:lnTo>
                  <a:lnTo>
                    <a:pt x="37" y="336"/>
                  </a:lnTo>
                  <a:lnTo>
                    <a:pt x="37" y="309"/>
                  </a:lnTo>
                  <a:lnTo>
                    <a:pt x="432" y="309"/>
                  </a:lnTo>
                  <a:lnTo>
                    <a:pt x="473" y="256"/>
                  </a:lnTo>
                  <a:lnTo>
                    <a:pt x="484" y="245"/>
                  </a:lnTo>
                  <a:lnTo>
                    <a:pt x="497" y="245"/>
                  </a:lnTo>
                  <a:lnTo>
                    <a:pt x="540" y="245"/>
                  </a:lnTo>
                  <a:lnTo>
                    <a:pt x="540" y="228"/>
                  </a:lnTo>
                  <a:lnTo>
                    <a:pt x="497" y="228"/>
                  </a:lnTo>
                  <a:lnTo>
                    <a:pt x="481" y="231"/>
                  </a:lnTo>
                  <a:lnTo>
                    <a:pt x="469" y="240"/>
                  </a:lnTo>
                  <a:lnTo>
                    <a:pt x="460" y="253"/>
                  </a:lnTo>
                  <a:lnTo>
                    <a:pt x="456" y="268"/>
                  </a:lnTo>
                  <a:lnTo>
                    <a:pt x="456" y="282"/>
                  </a:lnTo>
                  <a:lnTo>
                    <a:pt x="445" y="292"/>
                  </a:lnTo>
                  <a:lnTo>
                    <a:pt x="432" y="292"/>
                  </a:lnTo>
                  <a:lnTo>
                    <a:pt x="37" y="292"/>
                  </a:lnTo>
                  <a:lnTo>
                    <a:pt x="37" y="140"/>
                  </a:lnTo>
                  <a:lnTo>
                    <a:pt x="432" y="140"/>
                  </a:lnTo>
                  <a:lnTo>
                    <a:pt x="445" y="140"/>
                  </a:lnTo>
                  <a:lnTo>
                    <a:pt x="455" y="150"/>
                  </a:lnTo>
                  <a:lnTo>
                    <a:pt x="497" y="202"/>
                  </a:lnTo>
                  <a:lnTo>
                    <a:pt x="540" y="202"/>
                  </a:lnTo>
                  <a:lnTo>
                    <a:pt x="540" y="185"/>
                  </a:lnTo>
                  <a:lnTo>
                    <a:pt x="497" y="185"/>
                  </a:lnTo>
                  <a:lnTo>
                    <a:pt x="484" y="185"/>
                  </a:lnTo>
                  <a:lnTo>
                    <a:pt x="473" y="175"/>
                  </a:lnTo>
                  <a:lnTo>
                    <a:pt x="473" y="162"/>
                  </a:lnTo>
                  <a:lnTo>
                    <a:pt x="469" y="147"/>
                  </a:lnTo>
                  <a:lnTo>
                    <a:pt x="460" y="135"/>
                  </a:lnTo>
                  <a:lnTo>
                    <a:pt x="447" y="126"/>
                  </a:lnTo>
                  <a:lnTo>
                    <a:pt x="432" y="123"/>
                  </a:lnTo>
                  <a:lnTo>
                    <a:pt x="427" y="123"/>
                  </a:lnTo>
                  <a:lnTo>
                    <a:pt x="427" y="41"/>
                  </a:lnTo>
                  <a:lnTo>
                    <a:pt x="424" y="25"/>
                  </a:lnTo>
                  <a:lnTo>
                    <a:pt x="415" y="12"/>
                  </a:lnTo>
                  <a:lnTo>
                    <a:pt x="402" y="3"/>
                  </a:lnTo>
                  <a:lnTo>
                    <a:pt x="386" y="0"/>
                  </a:lnTo>
                  <a:lnTo>
                    <a:pt x="97" y="0"/>
                  </a:lnTo>
                  <a:lnTo>
                    <a:pt x="81" y="3"/>
                  </a:lnTo>
                  <a:lnTo>
                    <a:pt x="68" y="12"/>
                  </a:lnTo>
                  <a:lnTo>
                    <a:pt x="59" y="25"/>
                  </a:lnTo>
                  <a:lnTo>
                    <a:pt x="56" y="41"/>
                  </a:lnTo>
                  <a:lnTo>
                    <a:pt x="56" y="123"/>
                  </a:lnTo>
                  <a:lnTo>
                    <a:pt x="37" y="123"/>
                  </a:lnTo>
                  <a:lnTo>
                    <a:pt x="37" y="93"/>
                  </a:lnTo>
                  <a:lnTo>
                    <a:pt x="0" y="93"/>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7" name="Freeform 6715"/>
            <p:cNvSpPr>
              <a:spLocks/>
            </p:cNvSpPr>
            <p:nvPr/>
          </p:nvSpPr>
          <p:spPr bwMode="auto">
            <a:xfrm>
              <a:off x="8329" y="2278"/>
              <a:ext cx="40" cy="148"/>
            </a:xfrm>
            <a:custGeom>
              <a:avLst/>
              <a:gdLst>
                <a:gd name="T0" fmla="*/ 40 w 40"/>
                <a:gd name="T1" fmla="*/ 2426 h 148"/>
                <a:gd name="T2" fmla="*/ 0 w 40"/>
                <a:gd name="T3" fmla="*/ 2426 h 148"/>
                <a:gd name="T4" fmla="*/ 0 w 40"/>
                <a:gd name="T5" fmla="*/ 2278 h 148"/>
                <a:gd name="T6" fmla="*/ 40 w 40"/>
                <a:gd name="T7" fmla="*/ 2278 h 148"/>
                <a:gd name="T8" fmla="*/ 40 w 40"/>
                <a:gd name="T9" fmla="*/ 2294 h 148"/>
                <a:gd name="T10" fmla="*/ 22 w 40"/>
                <a:gd name="T11" fmla="*/ 2305 h 148"/>
                <a:gd name="T12" fmla="*/ 22 w 40"/>
                <a:gd name="T13" fmla="*/ 2400 h 148"/>
                <a:gd name="T14" fmla="*/ 40 w 40"/>
                <a:gd name="T15" fmla="*/ 2412 h 148"/>
                <a:gd name="T16" fmla="*/ 40 w 40"/>
                <a:gd name="T17" fmla="*/ 2426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48">
                  <a:moveTo>
                    <a:pt x="40" y="148"/>
                  </a:moveTo>
                  <a:lnTo>
                    <a:pt x="0" y="148"/>
                  </a:lnTo>
                  <a:lnTo>
                    <a:pt x="0" y="0"/>
                  </a:lnTo>
                  <a:lnTo>
                    <a:pt x="40" y="0"/>
                  </a:lnTo>
                  <a:lnTo>
                    <a:pt x="40" y="16"/>
                  </a:lnTo>
                  <a:lnTo>
                    <a:pt x="22" y="27"/>
                  </a:lnTo>
                  <a:lnTo>
                    <a:pt x="22" y="122"/>
                  </a:lnTo>
                  <a:lnTo>
                    <a:pt x="40" y="134"/>
                  </a:lnTo>
                  <a:lnTo>
                    <a:pt x="40" y="14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8" name="Rectangle 6716"/>
            <p:cNvSpPr>
              <a:spLocks noChangeArrowheads="1"/>
            </p:cNvSpPr>
            <p:nvPr/>
          </p:nvSpPr>
          <p:spPr bwMode="auto">
            <a:xfrm>
              <a:off x="8277" y="2102"/>
              <a:ext cx="43" cy="28"/>
            </a:xfrm>
            <a:prstGeom prst="rect">
              <a:avLst/>
            </a:prstGeom>
            <a:noFill/>
            <a:ln w="43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9" name="Rectangle 6717"/>
            <p:cNvSpPr>
              <a:spLocks noChangeArrowheads="1"/>
            </p:cNvSpPr>
            <p:nvPr/>
          </p:nvSpPr>
          <p:spPr bwMode="auto">
            <a:xfrm>
              <a:off x="8233" y="2102"/>
              <a:ext cx="45" cy="28"/>
            </a:xfrm>
            <a:prstGeom prst="rect">
              <a:avLst/>
            </a:prstGeom>
            <a:noFill/>
            <a:ln w="43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0" name="Rectangle 6718"/>
            <p:cNvSpPr>
              <a:spLocks noChangeArrowheads="1"/>
            </p:cNvSpPr>
            <p:nvPr/>
          </p:nvSpPr>
          <p:spPr bwMode="auto">
            <a:xfrm>
              <a:off x="8214" y="2121"/>
              <a:ext cx="125" cy="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1" name="Rectangle 6719"/>
            <p:cNvSpPr>
              <a:spLocks noChangeArrowheads="1"/>
            </p:cNvSpPr>
            <p:nvPr/>
          </p:nvSpPr>
          <p:spPr bwMode="auto">
            <a:xfrm>
              <a:off x="8214" y="2121"/>
              <a:ext cx="125" cy="14"/>
            </a:xfrm>
            <a:prstGeom prst="rect">
              <a:avLst/>
            </a:prstGeom>
            <a:noFill/>
            <a:ln w="4334">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2" name="Line 6720"/>
            <p:cNvSpPr>
              <a:spLocks noChangeShapeType="1"/>
            </p:cNvSpPr>
            <p:nvPr/>
          </p:nvSpPr>
          <p:spPr bwMode="auto">
            <a:xfrm>
              <a:off x="10209" y="2796"/>
              <a:ext cx="243" cy="0"/>
            </a:xfrm>
            <a:prstGeom prst="line">
              <a:avLst/>
            </a:prstGeom>
            <a:noFill/>
            <a:ln w="23712">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3" name="Rectangle 6721"/>
            <p:cNvSpPr>
              <a:spLocks noChangeArrowheads="1"/>
            </p:cNvSpPr>
            <p:nvPr/>
          </p:nvSpPr>
          <p:spPr bwMode="auto">
            <a:xfrm>
              <a:off x="10209" y="2777"/>
              <a:ext cx="244" cy="38"/>
            </a:xfrm>
            <a:prstGeom prst="rect">
              <a:avLst/>
            </a:prstGeom>
            <a:noFill/>
            <a:ln w="538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4" name="Picture 6722"/>
            <p:cNvPicPr>
              <a:picLocks noChangeAspect="1" noChangeArrowheads="1"/>
            </p:cNvPicPr>
            <p:nvPr/>
          </p:nvPicPr>
          <p:blipFill>
            <a:blip r:embed="rId53" cstate="print"/>
            <a:srcRect/>
            <a:stretch>
              <a:fillRect/>
            </a:stretch>
          </p:blipFill>
          <p:spPr bwMode="auto">
            <a:xfrm>
              <a:off x="7925" y="2315"/>
              <a:ext cx="312" cy="45"/>
            </a:xfrm>
            <a:prstGeom prst="rect">
              <a:avLst/>
            </a:prstGeom>
            <a:noFill/>
          </p:spPr>
        </p:pic>
        <p:sp>
          <p:nvSpPr>
            <p:cNvPr id="185" name="Freeform 6723"/>
            <p:cNvSpPr>
              <a:spLocks/>
            </p:cNvSpPr>
            <p:nvPr/>
          </p:nvSpPr>
          <p:spPr bwMode="auto">
            <a:xfrm>
              <a:off x="7925" y="2315"/>
              <a:ext cx="312" cy="45"/>
            </a:xfrm>
            <a:custGeom>
              <a:avLst/>
              <a:gdLst>
                <a:gd name="T0" fmla="*/ 289 w 312"/>
                <a:gd name="T1" fmla="*/ 2316 h 45"/>
                <a:gd name="T2" fmla="*/ 289 w 312"/>
                <a:gd name="T3" fmla="*/ 2316 h 45"/>
                <a:gd name="T4" fmla="*/ 289 w 312"/>
                <a:gd name="T5" fmla="*/ 2316 h 45"/>
                <a:gd name="T6" fmla="*/ 0 w 312"/>
                <a:gd name="T7" fmla="*/ 2316 h 45"/>
                <a:gd name="T8" fmla="*/ 0 w 312"/>
                <a:gd name="T9" fmla="*/ 2360 h 45"/>
                <a:gd name="T10" fmla="*/ 289 w 312"/>
                <a:gd name="T11" fmla="*/ 2360 h 45"/>
                <a:gd name="T12" fmla="*/ 289 w 312"/>
                <a:gd name="T13" fmla="*/ 2360 h 45"/>
                <a:gd name="T14" fmla="*/ 289 w 312"/>
                <a:gd name="T15" fmla="*/ 2360 h 45"/>
                <a:gd name="T16" fmla="*/ 289 w 312"/>
                <a:gd name="T17" fmla="*/ 2360 h 45"/>
                <a:gd name="T18" fmla="*/ 302 w 312"/>
                <a:gd name="T19" fmla="*/ 2360 h 45"/>
                <a:gd name="T20" fmla="*/ 311 w 312"/>
                <a:gd name="T21" fmla="*/ 2350 h 45"/>
                <a:gd name="T22" fmla="*/ 311 w 312"/>
                <a:gd name="T23" fmla="*/ 2338 h 45"/>
                <a:gd name="T24" fmla="*/ 311 w 312"/>
                <a:gd name="T25" fmla="*/ 2326 h 45"/>
                <a:gd name="T26" fmla="*/ 302 w 312"/>
                <a:gd name="T27" fmla="*/ 2316 h 45"/>
                <a:gd name="T28" fmla="*/ 289 w 312"/>
                <a:gd name="T29" fmla="*/ 2316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2" h="45">
                  <a:moveTo>
                    <a:pt x="289" y="0"/>
                  </a:moveTo>
                  <a:lnTo>
                    <a:pt x="289" y="0"/>
                  </a:lnTo>
                  <a:lnTo>
                    <a:pt x="0" y="0"/>
                  </a:lnTo>
                  <a:lnTo>
                    <a:pt x="0" y="44"/>
                  </a:lnTo>
                  <a:lnTo>
                    <a:pt x="289" y="44"/>
                  </a:lnTo>
                  <a:lnTo>
                    <a:pt x="302" y="44"/>
                  </a:lnTo>
                  <a:lnTo>
                    <a:pt x="311" y="34"/>
                  </a:lnTo>
                  <a:lnTo>
                    <a:pt x="311" y="22"/>
                  </a:lnTo>
                  <a:lnTo>
                    <a:pt x="311" y="10"/>
                  </a:lnTo>
                  <a:lnTo>
                    <a:pt x="302" y="0"/>
                  </a:lnTo>
                  <a:lnTo>
                    <a:pt x="289" y="0"/>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6" name="Picture 6724"/>
            <p:cNvPicPr>
              <a:picLocks noChangeAspect="1" noChangeArrowheads="1"/>
            </p:cNvPicPr>
            <p:nvPr/>
          </p:nvPicPr>
          <p:blipFill>
            <a:blip r:embed="rId54" cstate="print"/>
            <a:srcRect/>
            <a:stretch>
              <a:fillRect/>
            </a:stretch>
          </p:blipFill>
          <p:spPr bwMode="auto">
            <a:xfrm>
              <a:off x="6184" y="2338"/>
              <a:ext cx="310" cy="45"/>
            </a:xfrm>
            <a:prstGeom prst="rect">
              <a:avLst/>
            </a:prstGeom>
            <a:noFill/>
          </p:spPr>
        </p:pic>
        <p:sp>
          <p:nvSpPr>
            <p:cNvPr id="187" name="Freeform 6725"/>
            <p:cNvSpPr>
              <a:spLocks/>
            </p:cNvSpPr>
            <p:nvPr/>
          </p:nvSpPr>
          <p:spPr bwMode="auto">
            <a:xfrm>
              <a:off x="6184" y="2338"/>
              <a:ext cx="310" cy="45"/>
            </a:xfrm>
            <a:custGeom>
              <a:avLst/>
              <a:gdLst>
                <a:gd name="T0" fmla="*/ 22 w 310"/>
                <a:gd name="T1" fmla="*/ 2383 h 45"/>
                <a:gd name="T2" fmla="*/ 22 w 310"/>
                <a:gd name="T3" fmla="*/ 2383 h 45"/>
                <a:gd name="T4" fmla="*/ 310 w 310"/>
                <a:gd name="T5" fmla="*/ 2383 h 45"/>
                <a:gd name="T6" fmla="*/ 310 w 310"/>
                <a:gd name="T7" fmla="*/ 2339 h 45"/>
                <a:gd name="T8" fmla="*/ 23 w 310"/>
                <a:gd name="T9" fmla="*/ 2339 h 45"/>
                <a:gd name="T10" fmla="*/ 22 w 310"/>
                <a:gd name="T11" fmla="*/ 2339 h 45"/>
                <a:gd name="T12" fmla="*/ 22 w 310"/>
                <a:gd name="T13" fmla="*/ 2339 h 45"/>
                <a:gd name="T14" fmla="*/ 22 w 310"/>
                <a:gd name="T15" fmla="*/ 2339 h 45"/>
                <a:gd name="T16" fmla="*/ 10 w 310"/>
                <a:gd name="T17" fmla="*/ 2339 h 45"/>
                <a:gd name="T18" fmla="*/ 0 w 310"/>
                <a:gd name="T19" fmla="*/ 2349 h 45"/>
                <a:gd name="T20" fmla="*/ 0 w 310"/>
                <a:gd name="T21" fmla="*/ 2361 h 45"/>
                <a:gd name="T22" fmla="*/ 0 w 310"/>
                <a:gd name="T23" fmla="*/ 2373 h 45"/>
                <a:gd name="T24" fmla="*/ 10 w 310"/>
                <a:gd name="T25" fmla="*/ 2383 h 45"/>
                <a:gd name="T26" fmla="*/ 22 w 310"/>
                <a:gd name="T27" fmla="*/ 2383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 h="45">
                  <a:moveTo>
                    <a:pt x="22" y="44"/>
                  </a:moveTo>
                  <a:lnTo>
                    <a:pt x="22" y="44"/>
                  </a:lnTo>
                  <a:lnTo>
                    <a:pt x="310" y="44"/>
                  </a:lnTo>
                  <a:lnTo>
                    <a:pt x="310" y="0"/>
                  </a:lnTo>
                  <a:lnTo>
                    <a:pt x="23" y="0"/>
                  </a:lnTo>
                  <a:lnTo>
                    <a:pt x="22" y="0"/>
                  </a:lnTo>
                  <a:lnTo>
                    <a:pt x="10" y="0"/>
                  </a:lnTo>
                  <a:lnTo>
                    <a:pt x="0" y="10"/>
                  </a:lnTo>
                  <a:lnTo>
                    <a:pt x="0" y="22"/>
                  </a:lnTo>
                  <a:lnTo>
                    <a:pt x="0" y="34"/>
                  </a:lnTo>
                  <a:lnTo>
                    <a:pt x="10" y="44"/>
                  </a:lnTo>
                  <a:lnTo>
                    <a:pt x="22" y="44"/>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8" name="Line 6726"/>
            <p:cNvSpPr>
              <a:spLocks noChangeShapeType="1"/>
            </p:cNvSpPr>
            <p:nvPr/>
          </p:nvSpPr>
          <p:spPr bwMode="auto">
            <a:xfrm>
              <a:off x="9972" y="1882"/>
              <a:ext cx="508" cy="621"/>
            </a:xfrm>
            <a:prstGeom prst="line">
              <a:avLst/>
            </a:prstGeom>
            <a:noFill/>
            <a:ln w="358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9" name="Picture 6727"/>
            <p:cNvPicPr>
              <a:picLocks noChangeAspect="1" noChangeArrowheads="1"/>
            </p:cNvPicPr>
            <p:nvPr/>
          </p:nvPicPr>
          <p:blipFill>
            <a:blip r:embed="rId55" cstate="print"/>
            <a:srcRect/>
            <a:stretch>
              <a:fillRect/>
            </a:stretch>
          </p:blipFill>
          <p:spPr bwMode="auto">
            <a:xfrm>
              <a:off x="7830" y="312"/>
              <a:ext cx="1110" cy="396"/>
            </a:xfrm>
            <a:prstGeom prst="rect">
              <a:avLst/>
            </a:prstGeom>
            <a:noFill/>
          </p:spPr>
        </p:pic>
        <p:sp>
          <p:nvSpPr>
            <p:cNvPr id="190" name="Line 6728"/>
            <p:cNvSpPr>
              <a:spLocks noChangeShapeType="1"/>
            </p:cNvSpPr>
            <p:nvPr/>
          </p:nvSpPr>
          <p:spPr bwMode="auto">
            <a:xfrm>
              <a:off x="8422" y="767"/>
              <a:ext cx="0" cy="135"/>
            </a:xfrm>
            <a:prstGeom prst="line">
              <a:avLst/>
            </a:prstGeom>
            <a:noFill/>
            <a:ln w="358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1" name="Line 6729"/>
            <p:cNvSpPr>
              <a:spLocks noChangeShapeType="1"/>
            </p:cNvSpPr>
            <p:nvPr/>
          </p:nvSpPr>
          <p:spPr bwMode="auto">
            <a:xfrm>
              <a:off x="5763" y="1579"/>
              <a:ext cx="306" cy="450"/>
            </a:xfrm>
            <a:prstGeom prst="line">
              <a:avLst/>
            </a:prstGeom>
            <a:noFill/>
            <a:ln w="358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2" name="Picture 6730"/>
            <p:cNvPicPr>
              <a:picLocks noChangeAspect="1" noChangeArrowheads="1"/>
            </p:cNvPicPr>
            <p:nvPr/>
          </p:nvPicPr>
          <p:blipFill>
            <a:blip r:embed="rId56" cstate="print"/>
            <a:srcRect/>
            <a:stretch>
              <a:fillRect/>
            </a:stretch>
          </p:blipFill>
          <p:spPr bwMode="auto">
            <a:xfrm>
              <a:off x="7051" y="1838"/>
              <a:ext cx="311" cy="58"/>
            </a:xfrm>
            <a:prstGeom prst="rect">
              <a:avLst/>
            </a:prstGeom>
            <a:noFill/>
          </p:spPr>
        </p:pic>
        <p:sp>
          <p:nvSpPr>
            <p:cNvPr id="193" name="Rectangle 6731"/>
            <p:cNvSpPr>
              <a:spLocks noChangeArrowheads="1"/>
            </p:cNvSpPr>
            <p:nvPr/>
          </p:nvSpPr>
          <p:spPr bwMode="auto">
            <a:xfrm>
              <a:off x="7051" y="1838"/>
              <a:ext cx="311" cy="58"/>
            </a:xfrm>
            <a:prstGeom prst="rect">
              <a:avLst/>
            </a:prstGeom>
            <a:noFill/>
            <a:ln w="538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4" name="Picture 6732"/>
            <p:cNvPicPr>
              <a:picLocks noChangeAspect="1" noChangeArrowheads="1"/>
            </p:cNvPicPr>
            <p:nvPr/>
          </p:nvPicPr>
          <p:blipFill>
            <a:blip r:embed="rId57" cstate="print"/>
            <a:srcRect/>
            <a:stretch>
              <a:fillRect/>
            </a:stretch>
          </p:blipFill>
          <p:spPr bwMode="auto">
            <a:xfrm>
              <a:off x="7051" y="1655"/>
              <a:ext cx="311" cy="58"/>
            </a:xfrm>
            <a:prstGeom prst="rect">
              <a:avLst/>
            </a:prstGeom>
            <a:noFill/>
          </p:spPr>
        </p:pic>
        <p:sp>
          <p:nvSpPr>
            <p:cNvPr id="195" name="Rectangle 6733"/>
            <p:cNvSpPr>
              <a:spLocks noChangeArrowheads="1"/>
            </p:cNvSpPr>
            <p:nvPr/>
          </p:nvSpPr>
          <p:spPr bwMode="auto">
            <a:xfrm>
              <a:off x="7051" y="1655"/>
              <a:ext cx="311" cy="58"/>
            </a:xfrm>
            <a:prstGeom prst="rect">
              <a:avLst/>
            </a:prstGeom>
            <a:noFill/>
            <a:ln w="538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6" name="Picture 6734"/>
            <p:cNvPicPr>
              <a:picLocks noChangeAspect="1" noChangeArrowheads="1"/>
            </p:cNvPicPr>
            <p:nvPr/>
          </p:nvPicPr>
          <p:blipFill>
            <a:blip r:embed="rId58" cstate="print"/>
            <a:srcRect/>
            <a:stretch>
              <a:fillRect/>
            </a:stretch>
          </p:blipFill>
          <p:spPr bwMode="auto">
            <a:xfrm>
              <a:off x="7052" y="1744"/>
              <a:ext cx="310" cy="58"/>
            </a:xfrm>
            <a:prstGeom prst="rect">
              <a:avLst/>
            </a:prstGeom>
            <a:noFill/>
          </p:spPr>
        </p:pic>
        <p:sp>
          <p:nvSpPr>
            <p:cNvPr id="197" name="Rectangle 6735"/>
            <p:cNvSpPr>
              <a:spLocks noChangeArrowheads="1"/>
            </p:cNvSpPr>
            <p:nvPr/>
          </p:nvSpPr>
          <p:spPr bwMode="auto">
            <a:xfrm>
              <a:off x="7052" y="1744"/>
              <a:ext cx="310" cy="58"/>
            </a:xfrm>
            <a:prstGeom prst="rect">
              <a:avLst/>
            </a:prstGeom>
            <a:noFill/>
            <a:ln w="538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8" name="Picture 6736"/>
            <p:cNvPicPr>
              <a:picLocks noChangeAspect="1" noChangeArrowheads="1"/>
            </p:cNvPicPr>
            <p:nvPr/>
          </p:nvPicPr>
          <p:blipFill>
            <a:blip r:embed="rId59" cstate="print"/>
            <a:srcRect/>
            <a:stretch>
              <a:fillRect/>
            </a:stretch>
          </p:blipFill>
          <p:spPr bwMode="auto">
            <a:xfrm>
              <a:off x="7052" y="1549"/>
              <a:ext cx="310" cy="58"/>
            </a:xfrm>
            <a:prstGeom prst="rect">
              <a:avLst/>
            </a:prstGeom>
            <a:noFill/>
          </p:spPr>
        </p:pic>
        <p:sp>
          <p:nvSpPr>
            <p:cNvPr id="199" name="Rectangle 6737"/>
            <p:cNvSpPr>
              <a:spLocks noChangeArrowheads="1"/>
            </p:cNvSpPr>
            <p:nvPr/>
          </p:nvSpPr>
          <p:spPr bwMode="auto">
            <a:xfrm>
              <a:off x="7052" y="1549"/>
              <a:ext cx="310" cy="58"/>
            </a:xfrm>
            <a:prstGeom prst="rect">
              <a:avLst/>
            </a:prstGeom>
            <a:noFill/>
            <a:ln w="538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00" name="Freeform 6738"/>
            <p:cNvSpPr>
              <a:spLocks/>
            </p:cNvSpPr>
            <p:nvPr/>
          </p:nvSpPr>
          <p:spPr bwMode="auto">
            <a:xfrm>
              <a:off x="7189" y="1464"/>
              <a:ext cx="42" cy="70"/>
            </a:xfrm>
            <a:custGeom>
              <a:avLst/>
              <a:gdLst>
                <a:gd name="T0" fmla="*/ 41 w 42"/>
                <a:gd name="T1" fmla="*/ 1534 h 70"/>
                <a:gd name="T2" fmla="*/ 0 w 42"/>
                <a:gd name="T3" fmla="*/ 1534 h 70"/>
                <a:gd name="T4" fmla="*/ 0 w 42"/>
                <a:gd name="T5" fmla="*/ 1464 h 70"/>
                <a:gd name="T6" fmla="*/ 41 w 42"/>
                <a:gd name="T7" fmla="*/ 1492 h 70"/>
                <a:gd name="T8" fmla="*/ 41 w 42"/>
                <a:gd name="T9" fmla="*/ 1534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70">
                  <a:moveTo>
                    <a:pt x="41" y="70"/>
                  </a:moveTo>
                  <a:lnTo>
                    <a:pt x="0" y="70"/>
                  </a:lnTo>
                  <a:lnTo>
                    <a:pt x="0" y="0"/>
                  </a:lnTo>
                  <a:lnTo>
                    <a:pt x="41" y="28"/>
                  </a:lnTo>
                  <a:lnTo>
                    <a:pt x="41" y="7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1" name="Freeform 6739"/>
            <p:cNvSpPr>
              <a:spLocks/>
            </p:cNvSpPr>
            <p:nvPr/>
          </p:nvSpPr>
          <p:spPr bwMode="auto">
            <a:xfrm>
              <a:off x="7189" y="1464"/>
              <a:ext cx="42" cy="70"/>
            </a:xfrm>
            <a:custGeom>
              <a:avLst/>
              <a:gdLst>
                <a:gd name="T0" fmla="*/ 0 w 42"/>
                <a:gd name="T1" fmla="*/ 1534 h 70"/>
                <a:gd name="T2" fmla="*/ 41 w 42"/>
                <a:gd name="T3" fmla="*/ 1534 h 70"/>
                <a:gd name="T4" fmla="*/ 41 w 42"/>
                <a:gd name="T5" fmla="*/ 1492 h 70"/>
                <a:gd name="T6" fmla="*/ 0 w 42"/>
                <a:gd name="T7" fmla="*/ 1464 h 70"/>
                <a:gd name="T8" fmla="*/ 0 w 42"/>
                <a:gd name="T9" fmla="*/ 1534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70">
                  <a:moveTo>
                    <a:pt x="0" y="70"/>
                  </a:moveTo>
                  <a:lnTo>
                    <a:pt x="41" y="70"/>
                  </a:lnTo>
                  <a:lnTo>
                    <a:pt x="41" y="28"/>
                  </a:lnTo>
                  <a:lnTo>
                    <a:pt x="0" y="0"/>
                  </a:lnTo>
                  <a:lnTo>
                    <a:pt x="0" y="70"/>
                  </a:lnTo>
                  <a:close/>
                </a:path>
              </a:pathLst>
            </a:custGeom>
            <a:noFill/>
            <a:ln w="537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2" name="Picture 6740"/>
            <p:cNvPicPr>
              <a:picLocks noChangeAspect="1" noChangeArrowheads="1"/>
            </p:cNvPicPr>
            <p:nvPr/>
          </p:nvPicPr>
          <p:blipFill>
            <a:blip r:embed="rId60" cstate="print"/>
            <a:srcRect/>
            <a:stretch>
              <a:fillRect/>
            </a:stretch>
          </p:blipFill>
          <p:spPr bwMode="auto">
            <a:xfrm>
              <a:off x="6975" y="1289"/>
              <a:ext cx="375" cy="249"/>
            </a:xfrm>
            <a:prstGeom prst="rect">
              <a:avLst/>
            </a:prstGeom>
            <a:noFill/>
          </p:spPr>
        </p:pic>
        <p:sp>
          <p:nvSpPr>
            <p:cNvPr id="203" name="Freeform 6741"/>
            <p:cNvSpPr>
              <a:spLocks/>
            </p:cNvSpPr>
            <p:nvPr/>
          </p:nvSpPr>
          <p:spPr bwMode="auto">
            <a:xfrm>
              <a:off x="6975" y="1289"/>
              <a:ext cx="375" cy="249"/>
            </a:xfrm>
            <a:custGeom>
              <a:avLst/>
              <a:gdLst>
                <a:gd name="T0" fmla="*/ 354 w 375"/>
                <a:gd name="T1" fmla="*/ 1538 h 249"/>
                <a:gd name="T2" fmla="*/ 286 w 375"/>
                <a:gd name="T3" fmla="*/ 1512 h 249"/>
                <a:gd name="T4" fmla="*/ 0 w 375"/>
                <a:gd name="T5" fmla="*/ 1323 h 249"/>
                <a:gd name="T6" fmla="*/ 20 w 375"/>
                <a:gd name="T7" fmla="*/ 1289 h 249"/>
                <a:gd name="T8" fmla="*/ 374 w 375"/>
                <a:gd name="T9" fmla="*/ 1504 h 249"/>
                <a:gd name="T10" fmla="*/ 354 w 375"/>
                <a:gd name="T11" fmla="*/ 153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5" h="249">
                  <a:moveTo>
                    <a:pt x="354" y="249"/>
                  </a:moveTo>
                  <a:lnTo>
                    <a:pt x="286" y="223"/>
                  </a:lnTo>
                  <a:lnTo>
                    <a:pt x="0" y="34"/>
                  </a:lnTo>
                  <a:lnTo>
                    <a:pt x="20" y="0"/>
                  </a:lnTo>
                  <a:lnTo>
                    <a:pt x="374" y="215"/>
                  </a:lnTo>
                  <a:lnTo>
                    <a:pt x="354" y="249"/>
                  </a:lnTo>
                  <a:close/>
                </a:path>
              </a:pathLst>
            </a:custGeom>
            <a:noFill/>
            <a:ln w="5381">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4" name="Freeform 6742"/>
            <p:cNvSpPr>
              <a:spLocks/>
            </p:cNvSpPr>
            <p:nvPr/>
          </p:nvSpPr>
          <p:spPr bwMode="auto">
            <a:xfrm>
              <a:off x="7247" y="1505"/>
              <a:ext cx="82" cy="31"/>
            </a:xfrm>
            <a:custGeom>
              <a:avLst/>
              <a:gdLst>
                <a:gd name="T0" fmla="*/ 81 w 82"/>
                <a:gd name="T1" fmla="*/ 1536 h 31"/>
                <a:gd name="T2" fmla="*/ 0 w 82"/>
                <a:gd name="T3" fmla="*/ 1536 h 31"/>
                <a:gd name="T4" fmla="*/ 6 w 82"/>
                <a:gd name="T5" fmla="*/ 1524 h 31"/>
                <a:gd name="T6" fmla="*/ 15 w 82"/>
                <a:gd name="T7" fmla="*/ 1514 h 31"/>
                <a:gd name="T8" fmla="*/ 27 w 82"/>
                <a:gd name="T9" fmla="*/ 1508 h 31"/>
                <a:gd name="T10" fmla="*/ 41 w 82"/>
                <a:gd name="T11" fmla="*/ 1505 h 31"/>
                <a:gd name="T12" fmla="*/ 54 w 82"/>
                <a:gd name="T13" fmla="*/ 1508 h 31"/>
                <a:gd name="T14" fmla="*/ 66 w 82"/>
                <a:gd name="T15" fmla="*/ 1514 h 31"/>
                <a:gd name="T16" fmla="*/ 75 w 82"/>
                <a:gd name="T17" fmla="*/ 1524 h 31"/>
                <a:gd name="T18" fmla="*/ 81 w 82"/>
                <a:gd name="T19" fmla="*/ 1536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31">
                  <a:moveTo>
                    <a:pt x="81" y="31"/>
                  </a:moveTo>
                  <a:lnTo>
                    <a:pt x="0" y="31"/>
                  </a:lnTo>
                  <a:lnTo>
                    <a:pt x="6" y="19"/>
                  </a:lnTo>
                  <a:lnTo>
                    <a:pt x="15" y="9"/>
                  </a:lnTo>
                  <a:lnTo>
                    <a:pt x="27" y="3"/>
                  </a:lnTo>
                  <a:lnTo>
                    <a:pt x="41" y="0"/>
                  </a:lnTo>
                  <a:lnTo>
                    <a:pt x="54" y="3"/>
                  </a:lnTo>
                  <a:lnTo>
                    <a:pt x="66" y="9"/>
                  </a:lnTo>
                  <a:lnTo>
                    <a:pt x="75" y="19"/>
                  </a:lnTo>
                  <a:lnTo>
                    <a:pt x="81" y="31"/>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5" name="Freeform 6743"/>
            <p:cNvSpPr>
              <a:spLocks/>
            </p:cNvSpPr>
            <p:nvPr/>
          </p:nvSpPr>
          <p:spPr bwMode="auto">
            <a:xfrm>
              <a:off x="7247" y="1505"/>
              <a:ext cx="82" cy="31"/>
            </a:xfrm>
            <a:custGeom>
              <a:avLst/>
              <a:gdLst>
                <a:gd name="T0" fmla="*/ 41 w 82"/>
                <a:gd name="T1" fmla="*/ 1505 h 31"/>
                <a:gd name="T2" fmla="*/ 27 w 82"/>
                <a:gd name="T3" fmla="*/ 1508 h 31"/>
                <a:gd name="T4" fmla="*/ 15 w 82"/>
                <a:gd name="T5" fmla="*/ 1514 h 31"/>
                <a:gd name="T6" fmla="*/ 6 w 82"/>
                <a:gd name="T7" fmla="*/ 1524 h 31"/>
                <a:gd name="T8" fmla="*/ 0 w 82"/>
                <a:gd name="T9" fmla="*/ 1536 h 31"/>
                <a:gd name="T10" fmla="*/ 81 w 82"/>
                <a:gd name="T11" fmla="*/ 1536 h 31"/>
                <a:gd name="T12" fmla="*/ 75 w 82"/>
                <a:gd name="T13" fmla="*/ 1524 h 31"/>
                <a:gd name="T14" fmla="*/ 66 w 82"/>
                <a:gd name="T15" fmla="*/ 1514 h 31"/>
                <a:gd name="T16" fmla="*/ 54 w 82"/>
                <a:gd name="T17" fmla="*/ 1508 h 31"/>
                <a:gd name="T18" fmla="*/ 41 w 82"/>
                <a:gd name="T19" fmla="*/ 150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31">
                  <a:moveTo>
                    <a:pt x="41" y="0"/>
                  </a:moveTo>
                  <a:lnTo>
                    <a:pt x="27" y="3"/>
                  </a:lnTo>
                  <a:lnTo>
                    <a:pt x="15" y="9"/>
                  </a:lnTo>
                  <a:lnTo>
                    <a:pt x="6" y="19"/>
                  </a:lnTo>
                  <a:lnTo>
                    <a:pt x="0" y="31"/>
                  </a:lnTo>
                  <a:lnTo>
                    <a:pt x="81" y="31"/>
                  </a:lnTo>
                  <a:lnTo>
                    <a:pt x="75" y="19"/>
                  </a:lnTo>
                  <a:lnTo>
                    <a:pt x="66" y="9"/>
                  </a:lnTo>
                  <a:lnTo>
                    <a:pt x="54" y="3"/>
                  </a:lnTo>
                  <a:lnTo>
                    <a:pt x="41" y="0"/>
                  </a:lnTo>
                  <a:close/>
                </a:path>
              </a:pathLst>
            </a:custGeom>
            <a:noFill/>
            <a:ln w="538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6" name="Picture 6744"/>
            <p:cNvPicPr>
              <a:picLocks noChangeAspect="1" noChangeArrowheads="1"/>
            </p:cNvPicPr>
            <p:nvPr/>
          </p:nvPicPr>
          <p:blipFill>
            <a:blip r:embed="rId61" cstate="print"/>
            <a:srcRect/>
            <a:stretch>
              <a:fillRect/>
            </a:stretch>
          </p:blipFill>
          <p:spPr bwMode="auto">
            <a:xfrm>
              <a:off x="7164" y="1917"/>
              <a:ext cx="83" cy="24"/>
            </a:xfrm>
            <a:prstGeom prst="rect">
              <a:avLst/>
            </a:prstGeom>
            <a:noFill/>
          </p:spPr>
        </p:pic>
        <p:sp>
          <p:nvSpPr>
            <p:cNvPr id="207" name="Rectangle 6745"/>
            <p:cNvSpPr>
              <a:spLocks noChangeArrowheads="1"/>
            </p:cNvSpPr>
            <p:nvPr/>
          </p:nvSpPr>
          <p:spPr bwMode="auto">
            <a:xfrm>
              <a:off x="7164" y="1917"/>
              <a:ext cx="83" cy="24"/>
            </a:xfrm>
            <a:prstGeom prst="rect">
              <a:avLst/>
            </a:prstGeom>
            <a:noFill/>
            <a:ln w="538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8" name="Picture 6746"/>
            <p:cNvPicPr>
              <a:picLocks noChangeAspect="1" noChangeArrowheads="1"/>
            </p:cNvPicPr>
            <p:nvPr/>
          </p:nvPicPr>
          <p:blipFill>
            <a:blip r:embed="rId62" cstate="print"/>
            <a:srcRect/>
            <a:stretch>
              <a:fillRect/>
            </a:stretch>
          </p:blipFill>
          <p:spPr bwMode="auto">
            <a:xfrm>
              <a:off x="7083" y="1534"/>
              <a:ext cx="244" cy="191"/>
            </a:xfrm>
            <a:prstGeom prst="rect">
              <a:avLst/>
            </a:prstGeom>
            <a:noFill/>
          </p:spPr>
        </p:pic>
        <p:sp>
          <p:nvSpPr>
            <p:cNvPr id="209" name="Rectangle 6747"/>
            <p:cNvSpPr>
              <a:spLocks noChangeArrowheads="1"/>
            </p:cNvSpPr>
            <p:nvPr/>
          </p:nvSpPr>
          <p:spPr bwMode="auto">
            <a:xfrm>
              <a:off x="7084" y="1534"/>
              <a:ext cx="244" cy="191"/>
            </a:xfrm>
            <a:prstGeom prst="rect">
              <a:avLst/>
            </a:prstGeom>
            <a:noFill/>
            <a:ln w="538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10" name="AutoShape 6748"/>
            <p:cNvSpPr>
              <a:spLocks/>
            </p:cNvSpPr>
            <p:nvPr/>
          </p:nvSpPr>
          <p:spPr bwMode="auto">
            <a:xfrm>
              <a:off x="7169" y="1575"/>
              <a:ext cx="78" cy="105"/>
            </a:xfrm>
            <a:custGeom>
              <a:avLst/>
              <a:gdLst>
                <a:gd name="T0" fmla="*/ 14 w 78"/>
                <a:gd name="T1" fmla="*/ 1680 h 105"/>
                <a:gd name="T2" fmla="*/ 0 w 78"/>
                <a:gd name="T3" fmla="*/ 1680 h 105"/>
                <a:gd name="T4" fmla="*/ 0 w 78"/>
                <a:gd name="T5" fmla="*/ 1576 h 105"/>
                <a:gd name="T6" fmla="*/ 55 w 78"/>
                <a:gd name="T7" fmla="*/ 1576 h 105"/>
                <a:gd name="T8" fmla="*/ 63 w 78"/>
                <a:gd name="T9" fmla="*/ 1578 h 105"/>
                <a:gd name="T10" fmla="*/ 73 w 78"/>
                <a:gd name="T11" fmla="*/ 1588 h 105"/>
                <a:gd name="T12" fmla="*/ 14 w 78"/>
                <a:gd name="T13" fmla="*/ 1588 h 105"/>
                <a:gd name="T14" fmla="*/ 14 w 78"/>
                <a:gd name="T15" fmla="*/ 1624 h 105"/>
                <a:gd name="T16" fmla="*/ 72 w 78"/>
                <a:gd name="T17" fmla="*/ 1624 h 105"/>
                <a:gd name="T18" fmla="*/ 64 w 78"/>
                <a:gd name="T19" fmla="*/ 1633 h 105"/>
                <a:gd name="T20" fmla="*/ 57 w 78"/>
                <a:gd name="T21" fmla="*/ 1636 h 105"/>
                <a:gd name="T22" fmla="*/ 14 w 78"/>
                <a:gd name="T23" fmla="*/ 1636 h 105"/>
                <a:gd name="T24" fmla="*/ 14 w 78"/>
                <a:gd name="T25" fmla="*/ 1680 h 105"/>
                <a:gd name="T26" fmla="*/ 72 w 78"/>
                <a:gd name="T27" fmla="*/ 1624 h 105"/>
                <a:gd name="T28" fmla="*/ 48 w 78"/>
                <a:gd name="T29" fmla="*/ 1624 h 105"/>
                <a:gd name="T30" fmla="*/ 53 w 78"/>
                <a:gd name="T31" fmla="*/ 1623 h 105"/>
                <a:gd name="T32" fmla="*/ 61 w 78"/>
                <a:gd name="T33" fmla="*/ 1617 h 105"/>
                <a:gd name="T34" fmla="*/ 63 w 78"/>
                <a:gd name="T35" fmla="*/ 1612 h 105"/>
                <a:gd name="T36" fmla="*/ 63 w 78"/>
                <a:gd name="T37" fmla="*/ 1598 h 105"/>
                <a:gd name="T38" fmla="*/ 60 w 78"/>
                <a:gd name="T39" fmla="*/ 1593 h 105"/>
                <a:gd name="T40" fmla="*/ 54 w 78"/>
                <a:gd name="T41" fmla="*/ 1590 h 105"/>
                <a:gd name="T42" fmla="*/ 51 w 78"/>
                <a:gd name="T43" fmla="*/ 1589 h 105"/>
                <a:gd name="T44" fmla="*/ 47 w 78"/>
                <a:gd name="T45" fmla="*/ 1588 h 105"/>
                <a:gd name="T46" fmla="*/ 73 w 78"/>
                <a:gd name="T47" fmla="*/ 1588 h 105"/>
                <a:gd name="T48" fmla="*/ 74 w 78"/>
                <a:gd name="T49" fmla="*/ 1589 h 105"/>
                <a:gd name="T50" fmla="*/ 77 w 78"/>
                <a:gd name="T51" fmla="*/ 1596 h 105"/>
                <a:gd name="T52" fmla="*/ 77 w 78"/>
                <a:gd name="T53" fmla="*/ 1614 h 105"/>
                <a:gd name="T54" fmla="*/ 75 w 78"/>
                <a:gd name="T55" fmla="*/ 1621 h 105"/>
                <a:gd name="T56" fmla="*/ 72 w 78"/>
                <a:gd name="T57" fmla="*/ 1624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105">
                  <a:moveTo>
                    <a:pt x="14" y="104"/>
                  </a:moveTo>
                  <a:lnTo>
                    <a:pt x="0" y="104"/>
                  </a:lnTo>
                  <a:lnTo>
                    <a:pt x="0" y="0"/>
                  </a:lnTo>
                  <a:lnTo>
                    <a:pt x="55" y="0"/>
                  </a:lnTo>
                  <a:lnTo>
                    <a:pt x="63" y="2"/>
                  </a:lnTo>
                  <a:lnTo>
                    <a:pt x="73" y="12"/>
                  </a:lnTo>
                  <a:lnTo>
                    <a:pt x="14" y="12"/>
                  </a:lnTo>
                  <a:lnTo>
                    <a:pt x="14" y="48"/>
                  </a:lnTo>
                  <a:lnTo>
                    <a:pt x="72" y="48"/>
                  </a:lnTo>
                  <a:lnTo>
                    <a:pt x="64" y="57"/>
                  </a:lnTo>
                  <a:lnTo>
                    <a:pt x="57" y="60"/>
                  </a:lnTo>
                  <a:lnTo>
                    <a:pt x="14" y="60"/>
                  </a:lnTo>
                  <a:lnTo>
                    <a:pt x="14" y="104"/>
                  </a:lnTo>
                  <a:close/>
                  <a:moveTo>
                    <a:pt x="72" y="48"/>
                  </a:moveTo>
                  <a:lnTo>
                    <a:pt x="48" y="48"/>
                  </a:lnTo>
                  <a:lnTo>
                    <a:pt x="53" y="47"/>
                  </a:lnTo>
                  <a:lnTo>
                    <a:pt x="61" y="41"/>
                  </a:lnTo>
                  <a:lnTo>
                    <a:pt x="63" y="36"/>
                  </a:lnTo>
                  <a:lnTo>
                    <a:pt x="63" y="22"/>
                  </a:lnTo>
                  <a:lnTo>
                    <a:pt x="60" y="17"/>
                  </a:lnTo>
                  <a:lnTo>
                    <a:pt x="54" y="14"/>
                  </a:lnTo>
                  <a:lnTo>
                    <a:pt x="51" y="13"/>
                  </a:lnTo>
                  <a:lnTo>
                    <a:pt x="47" y="12"/>
                  </a:lnTo>
                  <a:lnTo>
                    <a:pt x="73" y="12"/>
                  </a:lnTo>
                  <a:lnTo>
                    <a:pt x="74" y="13"/>
                  </a:lnTo>
                  <a:lnTo>
                    <a:pt x="77" y="20"/>
                  </a:lnTo>
                  <a:lnTo>
                    <a:pt x="77" y="38"/>
                  </a:lnTo>
                  <a:lnTo>
                    <a:pt x="75" y="45"/>
                  </a:lnTo>
                  <a:lnTo>
                    <a:pt x="72"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1" name="Picture 6749"/>
            <p:cNvPicPr>
              <a:picLocks noChangeAspect="1" noChangeArrowheads="1"/>
            </p:cNvPicPr>
            <p:nvPr/>
          </p:nvPicPr>
          <p:blipFill>
            <a:blip r:embed="rId63" cstate="print"/>
            <a:srcRect/>
            <a:stretch>
              <a:fillRect/>
            </a:stretch>
          </p:blipFill>
          <p:spPr bwMode="auto">
            <a:xfrm>
              <a:off x="7083" y="1725"/>
              <a:ext cx="244" cy="191"/>
            </a:xfrm>
            <a:prstGeom prst="rect">
              <a:avLst/>
            </a:prstGeom>
            <a:noFill/>
          </p:spPr>
        </p:pic>
        <p:sp>
          <p:nvSpPr>
            <p:cNvPr id="212" name="Rectangle 6750"/>
            <p:cNvSpPr>
              <a:spLocks noChangeArrowheads="1"/>
            </p:cNvSpPr>
            <p:nvPr/>
          </p:nvSpPr>
          <p:spPr bwMode="auto">
            <a:xfrm>
              <a:off x="7084" y="1725"/>
              <a:ext cx="244" cy="191"/>
            </a:xfrm>
            <a:prstGeom prst="rect">
              <a:avLst/>
            </a:prstGeom>
            <a:noFill/>
            <a:ln w="5380">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13" name="AutoShape 6751"/>
            <p:cNvSpPr>
              <a:spLocks/>
            </p:cNvSpPr>
            <p:nvPr/>
          </p:nvSpPr>
          <p:spPr bwMode="auto">
            <a:xfrm>
              <a:off x="7164" y="1763"/>
              <a:ext cx="81" cy="110"/>
            </a:xfrm>
            <a:custGeom>
              <a:avLst/>
              <a:gdLst>
                <a:gd name="T0" fmla="*/ 76 w 81"/>
                <a:gd name="T1" fmla="*/ 1862 h 110"/>
                <a:gd name="T2" fmla="*/ 46 w 81"/>
                <a:gd name="T3" fmla="*/ 1862 h 110"/>
                <a:gd name="T4" fmla="*/ 51 w 81"/>
                <a:gd name="T5" fmla="*/ 1861 h 110"/>
                <a:gd name="T6" fmla="*/ 63 w 81"/>
                <a:gd name="T7" fmla="*/ 1857 h 110"/>
                <a:gd name="T8" fmla="*/ 67 w 81"/>
                <a:gd name="T9" fmla="*/ 1851 h 110"/>
                <a:gd name="T10" fmla="*/ 67 w 81"/>
                <a:gd name="T11" fmla="*/ 1838 h 110"/>
                <a:gd name="T12" fmla="*/ 66 w 81"/>
                <a:gd name="T13" fmla="*/ 1834 h 110"/>
                <a:gd name="T14" fmla="*/ 62 w 81"/>
                <a:gd name="T15" fmla="*/ 1832 h 110"/>
                <a:gd name="T16" fmla="*/ 59 w 81"/>
                <a:gd name="T17" fmla="*/ 1829 h 110"/>
                <a:gd name="T18" fmla="*/ 53 w 81"/>
                <a:gd name="T19" fmla="*/ 1827 h 110"/>
                <a:gd name="T20" fmla="*/ 23 w 81"/>
                <a:gd name="T21" fmla="*/ 1821 h 110"/>
                <a:gd name="T22" fmla="*/ 17 w 81"/>
                <a:gd name="T23" fmla="*/ 1818 h 110"/>
                <a:gd name="T24" fmla="*/ 7 w 81"/>
                <a:gd name="T25" fmla="*/ 1811 h 110"/>
                <a:gd name="T26" fmla="*/ 4 w 81"/>
                <a:gd name="T27" fmla="*/ 1805 h 110"/>
                <a:gd name="T28" fmla="*/ 4 w 81"/>
                <a:gd name="T29" fmla="*/ 1787 h 110"/>
                <a:gd name="T30" fmla="*/ 7 w 81"/>
                <a:gd name="T31" fmla="*/ 1779 h 110"/>
                <a:gd name="T32" fmla="*/ 20 w 81"/>
                <a:gd name="T33" fmla="*/ 1767 h 110"/>
                <a:gd name="T34" fmla="*/ 29 w 81"/>
                <a:gd name="T35" fmla="*/ 1764 h 110"/>
                <a:gd name="T36" fmla="*/ 51 w 81"/>
                <a:gd name="T37" fmla="*/ 1764 h 110"/>
                <a:gd name="T38" fmla="*/ 60 w 81"/>
                <a:gd name="T39" fmla="*/ 1767 h 110"/>
                <a:gd name="T40" fmla="*/ 73 w 81"/>
                <a:gd name="T41" fmla="*/ 1776 h 110"/>
                <a:gd name="T42" fmla="*/ 32 w 81"/>
                <a:gd name="T43" fmla="*/ 1776 h 110"/>
                <a:gd name="T44" fmla="*/ 26 w 81"/>
                <a:gd name="T45" fmla="*/ 1778 h 110"/>
                <a:gd name="T46" fmla="*/ 19 w 81"/>
                <a:gd name="T47" fmla="*/ 1785 h 110"/>
                <a:gd name="T48" fmla="*/ 17 w 81"/>
                <a:gd name="T49" fmla="*/ 1789 h 110"/>
                <a:gd name="T50" fmla="*/ 17 w 81"/>
                <a:gd name="T51" fmla="*/ 1799 h 110"/>
                <a:gd name="T52" fmla="*/ 19 w 81"/>
                <a:gd name="T53" fmla="*/ 1803 h 110"/>
                <a:gd name="T54" fmla="*/ 26 w 81"/>
                <a:gd name="T55" fmla="*/ 1806 h 110"/>
                <a:gd name="T56" fmla="*/ 32 w 81"/>
                <a:gd name="T57" fmla="*/ 1808 h 110"/>
                <a:gd name="T58" fmla="*/ 63 w 81"/>
                <a:gd name="T59" fmla="*/ 1815 h 110"/>
                <a:gd name="T60" fmla="*/ 68 w 81"/>
                <a:gd name="T61" fmla="*/ 1818 h 110"/>
                <a:gd name="T62" fmla="*/ 78 w 81"/>
                <a:gd name="T63" fmla="*/ 1825 h 110"/>
                <a:gd name="T64" fmla="*/ 81 w 81"/>
                <a:gd name="T65" fmla="*/ 1832 h 110"/>
                <a:gd name="T66" fmla="*/ 81 w 81"/>
                <a:gd name="T67" fmla="*/ 1853 h 110"/>
                <a:gd name="T68" fmla="*/ 77 w 81"/>
                <a:gd name="T69" fmla="*/ 1861 h 110"/>
                <a:gd name="T70" fmla="*/ 76 w 81"/>
                <a:gd name="T71" fmla="*/ 1862 h 110"/>
                <a:gd name="T72" fmla="*/ 78 w 81"/>
                <a:gd name="T73" fmla="*/ 1797 h 110"/>
                <a:gd name="T74" fmla="*/ 65 w 81"/>
                <a:gd name="T75" fmla="*/ 1797 h 110"/>
                <a:gd name="T76" fmla="*/ 64 w 81"/>
                <a:gd name="T77" fmla="*/ 1792 h 110"/>
                <a:gd name="T78" fmla="*/ 63 w 81"/>
                <a:gd name="T79" fmla="*/ 1787 h 110"/>
                <a:gd name="T80" fmla="*/ 61 w 81"/>
                <a:gd name="T81" fmla="*/ 1784 h 110"/>
                <a:gd name="T82" fmla="*/ 57 w 81"/>
                <a:gd name="T83" fmla="*/ 1779 h 110"/>
                <a:gd name="T84" fmla="*/ 50 w 81"/>
                <a:gd name="T85" fmla="*/ 1776 h 110"/>
                <a:gd name="T86" fmla="*/ 73 w 81"/>
                <a:gd name="T87" fmla="*/ 1776 h 110"/>
                <a:gd name="T88" fmla="*/ 74 w 81"/>
                <a:gd name="T89" fmla="*/ 1777 h 110"/>
                <a:gd name="T90" fmla="*/ 78 w 81"/>
                <a:gd name="T91" fmla="*/ 1786 h 110"/>
                <a:gd name="T92" fmla="*/ 78 w 81"/>
                <a:gd name="T93" fmla="*/ 1797 h 110"/>
                <a:gd name="T94" fmla="*/ 51 w 81"/>
                <a:gd name="T95" fmla="*/ 1874 h 110"/>
                <a:gd name="T96" fmla="*/ 28 w 81"/>
                <a:gd name="T97" fmla="*/ 1874 h 110"/>
                <a:gd name="T98" fmla="*/ 18 w 81"/>
                <a:gd name="T99" fmla="*/ 1870 h 110"/>
                <a:gd name="T100" fmla="*/ 4 w 81"/>
                <a:gd name="T101" fmla="*/ 1857 h 110"/>
                <a:gd name="T102" fmla="*/ 0 w 81"/>
                <a:gd name="T103" fmla="*/ 1848 h 110"/>
                <a:gd name="T104" fmla="*/ 0 w 81"/>
                <a:gd name="T105" fmla="*/ 1837 h 110"/>
                <a:gd name="T106" fmla="*/ 14 w 81"/>
                <a:gd name="T107" fmla="*/ 1837 h 110"/>
                <a:gd name="T108" fmla="*/ 14 w 81"/>
                <a:gd name="T109" fmla="*/ 1843 h 110"/>
                <a:gd name="T110" fmla="*/ 15 w 81"/>
                <a:gd name="T111" fmla="*/ 1848 h 110"/>
                <a:gd name="T112" fmla="*/ 22 w 81"/>
                <a:gd name="T113" fmla="*/ 1858 h 110"/>
                <a:gd name="T114" fmla="*/ 30 w 81"/>
                <a:gd name="T115" fmla="*/ 1862 h 110"/>
                <a:gd name="T116" fmla="*/ 76 w 81"/>
                <a:gd name="T117" fmla="*/ 1862 h 110"/>
                <a:gd name="T118" fmla="*/ 61 w 81"/>
                <a:gd name="T119" fmla="*/ 1871 h 110"/>
                <a:gd name="T120" fmla="*/ 51 w 81"/>
                <a:gd name="T121" fmla="*/ 1874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1" h="110">
                  <a:moveTo>
                    <a:pt x="76" y="98"/>
                  </a:moveTo>
                  <a:lnTo>
                    <a:pt x="46" y="98"/>
                  </a:lnTo>
                  <a:lnTo>
                    <a:pt x="51" y="97"/>
                  </a:lnTo>
                  <a:lnTo>
                    <a:pt x="63" y="93"/>
                  </a:lnTo>
                  <a:lnTo>
                    <a:pt x="67" y="87"/>
                  </a:lnTo>
                  <a:lnTo>
                    <a:pt x="67" y="74"/>
                  </a:lnTo>
                  <a:lnTo>
                    <a:pt x="66" y="70"/>
                  </a:lnTo>
                  <a:lnTo>
                    <a:pt x="62" y="68"/>
                  </a:lnTo>
                  <a:lnTo>
                    <a:pt x="59" y="65"/>
                  </a:lnTo>
                  <a:lnTo>
                    <a:pt x="53" y="63"/>
                  </a:lnTo>
                  <a:lnTo>
                    <a:pt x="23" y="57"/>
                  </a:lnTo>
                  <a:lnTo>
                    <a:pt x="17" y="54"/>
                  </a:lnTo>
                  <a:lnTo>
                    <a:pt x="7" y="47"/>
                  </a:lnTo>
                  <a:lnTo>
                    <a:pt x="4" y="41"/>
                  </a:lnTo>
                  <a:lnTo>
                    <a:pt x="4" y="23"/>
                  </a:lnTo>
                  <a:lnTo>
                    <a:pt x="7" y="15"/>
                  </a:lnTo>
                  <a:lnTo>
                    <a:pt x="20" y="3"/>
                  </a:lnTo>
                  <a:lnTo>
                    <a:pt x="29" y="0"/>
                  </a:lnTo>
                  <a:lnTo>
                    <a:pt x="51" y="0"/>
                  </a:lnTo>
                  <a:lnTo>
                    <a:pt x="60" y="3"/>
                  </a:lnTo>
                  <a:lnTo>
                    <a:pt x="73" y="12"/>
                  </a:lnTo>
                  <a:lnTo>
                    <a:pt x="32" y="12"/>
                  </a:lnTo>
                  <a:lnTo>
                    <a:pt x="26" y="14"/>
                  </a:lnTo>
                  <a:lnTo>
                    <a:pt x="19" y="21"/>
                  </a:lnTo>
                  <a:lnTo>
                    <a:pt x="17" y="25"/>
                  </a:lnTo>
                  <a:lnTo>
                    <a:pt x="17" y="35"/>
                  </a:lnTo>
                  <a:lnTo>
                    <a:pt x="19" y="39"/>
                  </a:lnTo>
                  <a:lnTo>
                    <a:pt x="26" y="42"/>
                  </a:lnTo>
                  <a:lnTo>
                    <a:pt x="32" y="44"/>
                  </a:lnTo>
                  <a:lnTo>
                    <a:pt x="63" y="51"/>
                  </a:lnTo>
                  <a:lnTo>
                    <a:pt x="68" y="54"/>
                  </a:lnTo>
                  <a:lnTo>
                    <a:pt x="78" y="61"/>
                  </a:lnTo>
                  <a:lnTo>
                    <a:pt x="81" y="68"/>
                  </a:lnTo>
                  <a:lnTo>
                    <a:pt x="81" y="89"/>
                  </a:lnTo>
                  <a:lnTo>
                    <a:pt x="77" y="97"/>
                  </a:lnTo>
                  <a:lnTo>
                    <a:pt x="76" y="98"/>
                  </a:lnTo>
                  <a:close/>
                  <a:moveTo>
                    <a:pt x="78" y="33"/>
                  </a:moveTo>
                  <a:lnTo>
                    <a:pt x="65" y="33"/>
                  </a:lnTo>
                  <a:lnTo>
                    <a:pt x="64" y="28"/>
                  </a:lnTo>
                  <a:lnTo>
                    <a:pt x="63" y="23"/>
                  </a:lnTo>
                  <a:lnTo>
                    <a:pt x="61" y="20"/>
                  </a:lnTo>
                  <a:lnTo>
                    <a:pt x="57" y="15"/>
                  </a:lnTo>
                  <a:lnTo>
                    <a:pt x="50" y="12"/>
                  </a:lnTo>
                  <a:lnTo>
                    <a:pt x="73" y="12"/>
                  </a:lnTo>
                  <a:lnTo>
                    <a:pt x="74" y="13"/>
                  </a:lnTo>
                  <a:lnTo>
                    <a:pt x="78" y="22"/>
                  </a:lnTo>
                  <a:lnTo>
                    <a:pt x="78" y="33"/>
                  </a:lnTo>
                  <a:close/>
                  <a:moveTo>
                    <a:pt x="51" y="110"/>
                  </a:moveTo>
                  <a:lnTo>
                    <a:pt x="28" y="110"/>
                  </a:lnTo>
                  <a:lnTo>
                    <a:pt x="18" y="106"/>
                  </a:lnTo>
                  <a:lnTo>
                    <a:pt x="4" y="93"/>
                  </a:lnTo>
                  <a:lnTo>
                    <a:pt x="0" y="84"/>
                  </a:lnTo>
                  <a:lnTo>
                    <a:pt x="0" y="73"/>
                  </a:lnTo>
                  <a:lnTo>
                    <a:pt x="14" y="73"/>
                  </a:lnTo>
                  <a:lnTo>
                    <a:pt x="14" y="79"/>
                  </a:lnTo>
                  <a:lnTo>
                    <a:pt x="15" y="84"/>
                  </a:lnTo>
                  <a:lnTo>
                    <a:pt x="22" y="94"/>
                  </a:lnTo>
                  <a:lnTo>
                    <a:pt x="30" y="98"/>
                  </a:lnTo>
                  <a:lnTo>
                    <a:pt x="76" y="98"/>
                  </a:lnTo>
                  <a:lnTo>
                    <a:pt x="61" y="107"/>
                  </a:lnTo>
                  <a:lnTo>
                    <a:pt x="51" y="1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4" name="Picture 6752"/>
            <p:cNvPicPr>
              <a:picLocks noChangeAspect="1" noChangeArrowheads="1"/>
            </p:cNvPicPr>
            <p:nvPr/>
          </p:nvPicPr>
          <p:blipFill>
            <a:blip r:embed="rId64" cstate="print"/>
            <a:srcRect/>
            <a:stretch>
              <a:fillRect/>
            </a:stretch>
          </p:blipFill>
          <p:spPr bwMode="auto">
            <a:xfrm>
              <a:off x="7155" y="1937"/>
              <a:ext cx="101" cy="19"/>
            </a:xfrm>
            <a:prstGeom prst="rect">
              <a:avLst/>
            </a:prstGeom>
            <a:noFill/>
          </p:spPr>
        </p:pic>
        <p:sp>
          <p:nvSpPr>
            <p:cNvPr id="215" name="Rectangle 6753"/>
            <p:cNvSpPr>
              <a:spLocks noChangeArrowheads="1"/>
            </p:cNvSpPr>
            <p:nvPr/>
          </p:nvSpPr>
          <p:spPr bwMode="auto">
            <a:xfrm>
              <a:off x="7155" y="1937"/>
              <a:ext cx="101" cy="19"/>
            </a:xfrm>
            <a:prstGeom prst="rect">
              <a:avLst/>
            </a:prstGeom>
            <a:noFill/>
            <a:ln w="5382">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6" name="Picture 6754"/>
            <p:cNvPicPr>
              <a:picLocks noChangeAspect="1" noChangeArrowheads="1"/>
            </p:cNvPicPr>
            <p:nvPr/>
          </p:nvPicPr>
          <p:blipFill>
            <a:blip r:embed="rId65" cstate="print"/>
            <a:srcRect/>
            <a:stretch>
              <a:fillRect/>
            </a:stretch>
          </p:blipFill>
          <p:spPr bwMode="auto">
            <a:xfrm>
              <a:off x="5694" y="375"/>
              <a:ext cx="204" cy="676"/>
            </a:xfrm>
            <a:prstGeom prst="rect">
              <a:avLst/>
            </a:prstGeom>
            <a:noFill/>
          </p:spPr>
        </p:pic>
        <p:sp>
          <p:nvSpPr>
            <p:cNvPr id="217" name="AutoShape 6755"/>
            <p:cNvSpPr>
              <a:spLocks/>
            </p:cNvSpPr>
            <p:nvPr/>
          </p:nvSpPr>
          <p:spPr bwMode="auto">
            <a:xfrm>
              <a:off x="5665" y="1068"/>
              <a:ext cx="90" cy="32"/>
            </a:xfrm>
            <a:custGeom>
              <a:avLst/>
              <a:gdLst>
                <a:gd name="T0" fmla="*/ 83 w 90"/>
                <a:gd name="T1" fmla="*/ 1100 h 32"/>
                <a:gd name="T2" fmla="*/ 6 w 90"/>
                <a:gd name="T3" fmla="*/ 1100 h 32"/>
                <a:gd name="T4" fmla="*/ 0 w 90"/>
                <a:gd name="T5" fmla="*/ 1068 h 32"/>
                <a:gd name="T6" fmla="*/ 9 w 90"/>
                <a:gd name="T7" fmla="*/ 1068 h 32"/>
                <a:gd name="T8" fmla="*/ 14 w 90"/>
                <a:gd name="T9" fmla="*/ 1092 h 32"/>
                <a:gd name="T10" fmla="*/ 85 w 90"/>
                <a:gd name="T11" fmla="*/ 1092 h 32"/>
                <a:gd name="T12" fmla="*/ 83 w 90"/>
                <a:gd name="T13" fmla="*/ 1100 h 32"/>
                <a:gd name="T14" fmla="*/ 85 w 90"/>
                <a:gd name="T15" fmla="*/ 1092 h 32"/>
                <a:gd name="T16" fmla="*/ 76 w 90"/>
                <a:gd name="T17" fmla="*/ 1092 h 32"/>
                <a:gd name="T18" fmla="*/ 81 w 90"/>
                <a:gd name="T19" fmla="*/ 1068 h 32"/>
                <a:gd name="T20" fmla="*/ 90 w 90"/>
                <a:gd name="T21" fmla="*/ 1068 h 32"/>
                <a:gd name="T22" fmla="*/ 85 w 90"/>
                <a:gd name="T23" fmla="*/ 1092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32">
                  <a:moveTo>
                    <a:pt x="83" y="32"/>
                  </a:moveTo>
                  <a:lnTo>
                    <a:pt x="6" y="32"/>
                  </a:lnTo>
                  <a:lnTo>
                    <a:pt x="0" y="0"/>
                  </a:lnTo>
                  <a:lnTo>
                    <a:pt x="9" y="0"/>
                  </a:lnTo>
                  <a:lnTo>
                    <a:pt x="14" y="24"/>
                  </a:lnTo>
                  <a:lnTo>
                    <a:pt x="85" y="24"/>
                  </a:lnTo>
                  <a:lnTo>
                    <a:pt x="83" y="32"/>
                  </a:lnTo>
                  <a:close/>
                  <a:moveTo>
                    <a:pt x="85" y="24"/>
                  </a:moveTo>
                  <a:lnTo>
                    <a:pt x="76" y="24"/>
                  </a:lnTo>
                  <a:lnTo>
                    <a:pt x="81" y="0"/>
                  </a:lnTo>
                  <a:lnTo>
                    <a:pt x="90" y="0"/>
                  </a:lnTo>
                  <a:lnTo>
                    <a:pt x="85" y="24"/>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8" name="Freeform 6756"/>
            <p:cNvSpPr>
              <a:spLocks/>
            </p:cNvSpPr>
            <p:nvPr/>
          </p:nvSpPr>
          <p:spPr bwMode="auto">
            <a:xfrm>
              <a:off x="5665" y="1068"/>
              <a:ext cx="90" cy="32"/>
            </a:xfrm>
            <a:custGeom>
              <a:avLst/>
              <a:gdLst>
                <a:gd name="T0" fmla="*/ 14 w 90"/>
                <a:gd name="T1" fmla="*/ 1092 h 32"/>
                <a:gd name="T2" fmla="*/ 76 w 90"/>
                <a:gd name="T3" fmla="*/ 1092 h 32"/>
                <a:gd name="T4" fmla="*/ 77 w 90"/>
                <a:gd name="T5" fmla="*/ 1088 h 32"/>
                <a:gd name="T6" fmla="*/ 80 w 90"/>
                <a:gd name="T7" fmla="*/ 1075 h 32"/>
                <a:gd name="T8" fmla="*/ 81 w 90"/>
                <a:gd name="T9" fmla="*/ 1068 h 32"/>
                <a:gd name="T10" fmla="*/ 90 w 90"/>
                <a:gd name="T11" fmla="*/ 1068 h 32"/>
                <a:gd name="T12" fmla="*/ 84 w 90"/>
                <a:gd name="T13" fmla="*/ 1097 h 32"/>
                <a:gd name="T14" fmla="*/ 83 w 90"/>
                <a:gd name="T15" fmla="*/ 1100 h 32"/>
                <a:gd name="T16" fmla="*/ 6 w 90"/>
                <a:gd name="T17" fmla="*/ 1100 h 32"/>
                <a:gd name="T18" fmla="*/ 0 w 90"/>
                <a:gd name="T19" fmla="*/ 1068 h 32"/>
                <a:gd name="T20" fmla="*/ 9 w 90"/>
                <a:gd name="T21" fmla="*/ 1068 h 32"/>
                <a:gd name="T22" fmla="*/ 10 w 90"/>
                <a:gd name="T23" fmla="*/ 1075 h 32"/>
                <a:gd name="T24" fmla="*/ 13 w 90"/>
                <a:gd name="T25" fmla="*/ 1088 h 32"/>
                <a:gd name="T26" fmla="*/ 14 w 90"/>
                <a:gd name="T27" fmla="*/ 1092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32">
                  <a:moveTo>
                    <a:pt x="14" y="24"/>
                  </a:moveTo>
                  <a:lnTo>
                    <a:pt x="76" y="24"/>
                  </a:lnTo>
                  <a:lnTo>
                    <a:pt x="77" y="20"/>
                  </a:lnTo>
                  <a:lnTo>
                    <a:pt x="80" y="7"/>
                  </a:lnTo>
                  <a:lnTo>
                    <a:pt x="81" y="0"/>
                  </a:lnTo>
                  <a:lnTo>
                    <a:pt x="90" y="0"/>
                  </a:lnTo>
                  <a:lnTo>
                    <a:pt x="84" y="29"/>
                  </a:lnTo>
                  <a:lnTo>
                    <a:pt x="83" y="32"/>
                  </a:lnTo>
                  <a:lnTo>
                    <a:pt x="6" y="32"/>
                  </a:lnTo>
                  <a:lnTo>
                    <a:pt x="0" y="0"/>
                  </a:lnTo>
                  <a:lnTo>
                    <a:pt x="9" y="0"/>
                  </a:lnTo>
                  <a:lnTo>
                    <a:pt x="10" y="7"/>
                  </a:lnTo>
                  <a:lnTo>
                    <a:pt x="13" y="20"/>
                  </a:lnTo>
                  <a:lnTo>
                    <a:pt x="14" y="24"/>
                  </a:lnTo>
                  <a:close/>
                </a:path>
              </a:pathLst>
            </a:custGeom>
            <a:noFill/>
            <a:ln w="430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9" name="AutoShape 6757"/>
            <p:cNvSpPr>
              <a:spLocks/>
            </p:cNvSpPr>
            <p:nvPr/>
          </p:nvSpPr>
          <p:spPr bwMode="auto">
            <a:xfrm>
              <a:off x="5665" y="363"/>
              <a:ext cx="90" cy="32"/>
            </a:xfrm>
            <a:custGeom>
              <a:avLst/>
              <a:gdLst>
                <a:gd name="T0" fmla="*/ 9 w 90"/>
                <a:gd name="T1" fmla="*/ 395 h 32"/>
                <a:gd name="T2" fmla="*/ 0 w 90"/>
                <a:gd name="T3" fmla="*/ 395 h 32"/>
                <a:gd name="T4" fmla="*/ 6 w 90"/>
                <a:gd name="T5" fmla="*/ 363 h 32"/>
                <a:gd name="T6" fmla="*/ 83 w 90"/>
                <a:gd name="T7" fmla="*/ 363 h 32"/>
                <a:gd name="T8" fmla="*/ 85 w 90"/>
                <a:gd name="T9" fmla="*/ 372 h 32"/>
                <a:gd name="T10" fmla="*/ 14 w 90"/>
                <a:gd name="T11" fmla="*/ 372 h 32"/>
                <a:gd name="T12" fmla="*/ 9 w 90"/>
                <a:gd name="T13" fmla="*/ 395 h 32"/>
                <a:gd name="T14" fmla="*/ 90 w 90"/>
                <a:gd name="T15" fmla="*/ 395 h 32"/>
                <a:gd name="T16" fmla="*/ 81 w 90"/>
                <a:gd name="T17" fmla="*/ 395 h 32"/>
                <a:gd name="T18" fmla="*/ 77 w 90"/>
                <a:gd name="T19" fmla="*/ 376 h 32"/>
                <a:gd name="T20" fmla="*/ 76 w 90"/>
                <a:gd name="T21" fmla="*/ 372 h 32"/>
                <a:gd name="T22" fmla="*/ 85 w 90"/>
                <a:gd name="T23" fmla="*/ 372 h 32"/>
                <a:gd name="T24" fmla="*/ 90 w 90"/>
                <a:gd name="T25" fmla="*/ 395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32">
                  <a:moveTo>
                    <a:pt x="9" y="32"/>
                  </a:moveTo>
                  <a:lnTo>
                    <a:pt x="0" y="32"/>
                  </a:lnTo>
                  <a:lnTo>
                    <a:pt x="6" y="0"/>
                  </a:lnTo>
                  <a:lnTo>
                    <a:pt x="83" y="0"/>
                  </a:lnTo>
                  <a:lnTo>
                    <a:pt x="85" y="9"/>
                  </a:lnTo>
                  <a:lnTo>
                    <a:pt x="14" y="9"/>
                  </a:lnTo>
                  <a:lnTo>
                    <a:pt x="9" y="32"/>
                  </a:lnTo>
                  <a:close/>
                  <a:moveTo>
                    <a:pt x="90" y="32"/>
                  </a:moveTo>
                  <a:lnTo>
                    <a:pt x="81" y="32"/>
                  </a:lnTo>
                  <a:lnTo>
                    <a:pt x="77" y="13"/>
                  </a:lnTo>
                  <a:lnTo>
                    <a:pt x="76" y="9"/>
                  </a:lnTo>
                  <a:lnTo>
                    <a:pt x="85" y="9"/>
                  </a:lnTo>
                  <a:lnTo>
                    <a:pt x="90" y="32"/>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0" name="Freeform 6758"/>
            <p:cNvSpPr>
              <a:spLocks/>
            </p:cNvSpPr>
            <p:nvPr/>
          </p:nvSpPr>
          <p:spPr bwMode="auto">
            <a:xfrm>
              <a:off x="5665" y="363"/>
              <a:ext cx="90" cy="32"/>
            </a:xfrm>
            <a:custGeom>
              <a:avLst/>
              <a:gdLst>
                <a:gd name="T0" fmla="*/ 76 w 90"/>
                <a:gd name="T1" fmla="*/ 372 h 32"/>
                <a:gd name="T2" fmla="*/ 14 w 90"/>
                <a:gd name="T3" fmla="*/ 372 h 32"/>
                <a:gd name="T4" fmla="*/ 13 w 90"/>
                <a:gd name="T5" fmla="*/ 376 h 32"/>
                <a:gd name="T6" fmla="*/ 10 w 90"/>
                <a:gd name="T7" fmla="*/ 389 h 32"/>
                <a:gd name="T8" fmla="*/ 9 w 90"/>
                <a:gd name="T9" fmla="*/ 395 h 32"/>
                <a:gd name="T10" fmla="*/ 0 w 90"/>
                <a:gd name="T11" fmla="*/ 395 h 32"/>
                <a:gd name="T12" fmla="*/ 6 w 90"/>
                <a:gd name="T13" fmla="*/ 367 h 32"/>
                <a:gd name="T14" fmla="*/ 6 w 90"/>
                <a:gd name="T15" fmla="*/ 363 h 32"/>
                <a:gd name="T16" fmla="*/ 83 w 90"/>
                <a:gd name="T17" fmla="*/ 363 h 32"/>
                <a:gd name="T18" fmla="*/ 90 w 90"/>
                <a:gd name="T19" fmla="*/ 395 h 32"/>
                <a:gd name="T20" fmla="*/ 81 w 90"/>
                <a:gd name="T21" fmla="*/ 395 h 32"/>
                <a:gd name="T22" fmla="*/ 80 w 90"/>
                <a:gd name="T23" fmla="*/ 389 h 32"/>
                <a:gd name="T24" fmla="*/ 77 w 90"/>
                <a:gd name="T25" fmla="*/ 376 h 32"/>
                <a:gd name="T26" fmla="*/ 76 w 90"/>
                <a:gd name="T27" fmla="*/ 372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32">
                  <a:moveTo>
                    <a:pt x="76" y="9"/>
                  </a:moveTo>
                  <a:lnTo>
                    <a:pt x="14" y="9"/>
                  </a:lnTo>
                  <a:lnTo>
                    <a:pt x="13" y="13"/>
                  </a:lnTo>
                  <a:lnTo>
                    <a:pt x="10" y="26"/>
                  </a:lnTo>
                  <a:lnTo>
                    <a:pt x="9" y="32"/>
                  </a:lnTo>
                  <a:lnTo>
                    <a:pt x="0" y="32"/>
                  </a:lnTo>
                  <a:lnTo>
                    <a:pt x="6" y="4"/>
                  </a:lnTo>
                  <a:lnTo>
                    <a:pt x="6" y="0"/>
                  </a:lnTo>
                  <a:lnTo>
                    <a:pt x="83" y="0"/>
                  </a:lnTo>
                  <a:lnTo>
                    <a:pt x="90" y="32"/>
                  </a:lnTo>
                  <a:lnTo>
                    <a:pt x="81" y="32"/>
                  </a:lnTo>
                  <a:lnTo>
                    <a:pt x="80" y="26"/>
                  </a:lnTo>
                  <a:lnTo>
                    <a:pt x="77" y="13"/>
                  </a:lnTo>
                  <a:lnTo>
                    <a:pt x="76" y="9"/>
                  </a:lnTo>
                  <a:close/>
                </a:path>
              </a:pathLst>
            </a:custGeom>
            <a:noFill/>
            <a:ln w="430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1" name="Freeform 6759"/>
            <p:cNvSpPr>
              <a:spLocks/>
            </p:cNvSpPr>
            <p:nvPr/>
          </p:nvSpPr>
          <p:spPr bwMode="auto">
            <a:xfrm>
              <a:off x="5718" y="764"/>
              <a:ext cx="159" cy="323"/>
            </a:xfrm>
            <a:custGeom>
              <a:avLst/>
              <a:gdLst>
                <a:gd name="T0" fmla="*/ 21 w 159"/>
                <a:gd name="T1" fmla="*/ 1087 h 323"/>
                <a:gd name="T2" fmla="*/ 0 w 159"/>
                <a:gd name="T3" fmla="*/ 1087 h 323"/>
                <a:gd name="T4" fmla="*/ 4 w 159"/>
                <a:gd name="T5" fmla="*/ 1040 h 323"/>
                <a:gd name="T6" fmla="*/ 109 w 159"/>
                <a:gd name="T7" fmla="*/ 981 h 323"/>
                <a:gd name="T8" fmla="*/ 109 w 159"/>
                <a:gd name="T9" fmla="*/ 764 h 323"/>
                <a:gd name="T10" fmla="*/ 158 w 159"/>
                <a:gd name="T11" fmla="*/ 764 h 323"/>
                <a:gd name="T12" fmla="*/ 158 w 159"/>
                <a:gd name="T13" fmla="*/ 786 h 323"/>
                <a:gd name="T14" fmla="*/ 131 w 159"/>
                <a:gd name="T15" fmla="*/ 786 h 323"/>
                <a:gd name="T16" fmla="*/ 131 w 159"/>
                <a:gd name="T17" fmla="*/ 993 h 323"/>
                <a:gd name="T18" fmla="*/ 24 w 159"/>
                <a:gd name="T19" fmla="*/ 1053 h 323"/>
                <a:gd name="T20" fmla="*/ 24 w 159"/>
                <a:gd name="T21" fmla="*/ 1061 h 323"/>
                <a:gd name="T22" fmla="*/ 21 w 159"/>
                <a:gd name="T23" fmla="*/ 1087 h 3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 h="323">
                  <a:moveTo>
                    <a:pt x="21" y="323"/>
                  </a:moveTo>
                  <a:lnTo>
                    <a:pt x="0" y="323"/>
                  </a:lnTo>
                  <a:lnTo>
                    <a:pt x="4" y="276"/>
                  </a:lnTo>
                  <a:lnTo>
                    <a:pt x="109" y="217"/>
                  </a:lnTo>
                  <a:lnTo>
                    <a:pt x="109" y="0"/>
                  </a:lnTo>
                  <a:lnTo>
                    <a:pt x="158" y="0"/>
                  </a:lnTo>
                  <a:lnTo>
                    <a:pt x="158" y="22"/>
                  </a:lnTo>
                  <a:lnTo>
                    <a:pt x="131" y="22"/>
                  </a:lnTo>
                  <a:lnTo>
                    <a:pt x="131" y="229"/>
                  </a:lnTo>
                  <a:lnTo>
                    <a:pt x="24" y="289"/>
                  </a:lnTo>
                  <a:lnTo>
                    <a:pt x="24" y="297"/>
                  </a:lnTo>
                  <a:lnTo>
                    <a:pt x="21" y="323"/>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2" name="Freeform 6760"/>
            <p:cNvSpPr>
              <a:spLocks/>
            </p:cNvSpPr>
            <p:nvPr/>
          </p:nvSpPr>
          <p:spPr bwMode="auto">
            <a:xfrm>
              <a:off x="5718" y="764"/>
              <a:ext cx="159" cy="323"/>
            </a:xfrm>
            <a:custGeom>
              <a:avLst/>
              <a:gdLst>
                <a:gd name="T0" fmla="*/ 158 w 159"/>
                <a:gd name="T1" fmla="*/ 786 h 323"/>
                <a:gd name="T2" fmla="*/ 131 w 159"/>
                <a:gd name="T3" fmla="*/ 786 h 323"/>
                <a:gd name="T4" fmla="*/ 131 w 159"/>
                <a:gd name="T5" fmla="*/ 993 h 323"/>
                <a:gd name="T6" fmla="*/ 74 w 159"/>
                <a:gd name="T7" fmla="*/ 1025 h 323"/>
                <a:gd name="T8" fmla="*/ 44 w 159"/>
                <a:gd name="T9" fmla="*/ 1042 h 323"/>
                <a:gd name="T10" fmla="*/ 31 w 159"/>
                <a:gd name="T11" fmla="*/ 1049 h 323"/>
                <a:gd name="T12" fmla="*/ 24 w 159"/>
                <a:gd name="T13" fmla="*/ 1053 h 323"/>
                <a:gd name="T14" fmla="*/ 24 w 159"/>
                <a:gd name="T15" fmla="*/ 1061 h 323"/>
                <a:gd name="T16" fmla="*/ 21 w 159"/>
                <a:gd name="T17" fmla="*/ 1087 h 323"/>
                <a:gd name="T18" fmla="*/ 0 w 159"/>
                <a:gd name="T19" fmla="*/ 1087 h 323"/>
                <a:gd name="T20" fmla="*/ 4 w 159"/>
                <a:gd name="T21" fmla="*/ 1040 h 323"/>
                <a:gd name="T22" fmla="*/ 60 w 159"/>
                <a:gd name="T23" fmla="*/ 1009 h 323"/>
                <a:gd name="T24" fmla="*/ 89 w 159"/>
                <a:gd name="T25" fmla="*/ 992 h 323"/>
                <a:gd name="T26" fmla="*/ 102 w 159"/>
                <a:gd name="T27" fmla="*/ 985 h 323"/>
                <a:gd name="T28" fmla="*/ 109 w 159"/>
                <a:gd name="T29" fmla="*/ 981 h 323"/>
                <a:gd name="T30" fmla="*/ 109 w 159"/>
                <a:gd name="T31" fmla="*/ 764 h 323"/>
                <a:gd name="T32" fmla="*/ 158 w 159"/>
                <a:gd name="T33" fmla="*/ 764 h 323"/>
                <a:gd name="T34" fmla="*/ 158 w 159"/>
                <a:gd name="T35" fmla="*/ 786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 h="323">
                  <a:moveTo>
                    <a:pt x="158" y="22"/>
                  </a:moveTo>
                  <a:lnTo>
                    <a:pt x="131" y="22"/>
                  </a:lnTo>
                  <a:lnTo>
                    <a:pt x="131" y="229"/>
                  </a:lnTo>
                  <a:lnTo>
                    <a:pt x="74" y="261"/>
                  </a:lnTo>
                  <a:lnTo>
                    <a:pt x="44" y="278"/>
                  </a:lnTo>
                  <a:lnTo>
                    <a:pt x="31" y="285"/>
                  </a:lnTo>
                  <a:lnTo>
                    <a:pt x="24" y="289"/>
                  </a:lnTo>
                  <a:lnTo>
                    <a:pt x="24" y="297"/>
                  </a:lnTo>
                  <a:lnTo>
                    <a:pt x="21" y="323"/>
                  </a:lnTo>
                  <a:lnTo>
                    <a:pt x="0" y="323"/>
                  </a:lnTo>
                  <a:lnTo>
                    <a:pt x="4" y="276"/>
                  </a:lnTo>
                  <a:lnTo>
                    <a:pt x="60" y="245"/>
                  </a:lnTo>
                  <a:lnTo>
                    <a:pt x="89" y="228"/>
                  </a:lnTo>
                  <a:lnTo>
                    <a:pt x="102" y="221"/>
                  </a:lnTo>
                  <a:lnTo>
                    <a:pt x="109" y="217"/>
                  </a:lnTo>
                  <a:lnTo>
                    <a:pt x="109" y="0"/>
                  </a:lnTo>
                  <a:lnTo>
                    <a:pt x="158" y="0"/>
                  </a:lnTo>
                  <a:lnTo>
                    <a:pt x="158" y="22"/>
                  </a:lnTo>
                  <a:close/>
                </a:path>
              </a:pathLst>
            </a:custGeom>
            <a:noFill/>
            <a:ln w="43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3" name="Freeform 6761"/>
            <p:cNvSpPr>
              <a:spLocks/>
            </p:cNvSpPr>
            <p:nvPr/>
          </p:nvSpPr>
          <p:spPr bwMode="auto">
            <a:xfrm>
              <a:off x="5524" y="769"/>
              <a:ext cx="177" cy="317"/>
            </a:xfrm>
            <a:custGeom>
              <a:avLst/>
              <a:gdLst>
                <a:gd name="T0" fmla="*/ 177 w 177"/>
                <a:gd name="T1" fmla="*/ 1087 h 317"/>
                <a:gd name="T2" fmla="*/ 156 w 177"/>
                <a:gd name="T3" fmla="*/ 1087 h 317"/>
                <a:gd name="T4" fmla="*/ 152 w 177"/>
                <a:gd name="T5" fmla="*/ 1059 h 317"/>
                <a:gd name="T6" fmla="*/ 151 w 177"/>
                <a:gd name="T7" fmla="*/ 1051 h 317"/>
                <a:gd name="T8" fmla="*/ 0 w 177"/>
                <a:gd name="T9" fmla="*/ 958 h 317"/>
                <a:gd name="T10" fmla="*/ 0 w 177"/>
                <a:gd name="T11" fmla="*/ 770 h 317"/>
                <a:gd name="T12" fmla="*/ 22 w 177"/>
                <a:gd name="T13" fmla="*/ 770 h 317"/>
                <a:gd name="T14" fmla="*/ 22 w 177"/>
                <a:gd name="T15" fmla="*/ 946 h 317"/>
                <a:gd name="T16" fmla="*/ 171 w 177"/>
                <a:gd name="T17" fmla="*/ 1038 h 317"/>
                <a:gd name="T18" fmla="*/ 177 w 177"/>
                <a:gd name="T19" fmla="*/ 1087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317">
                  <a:moveTo>
                    <a:pt x="177" y="317"/>
                  </a:moveTo>
                  <a:lnTo>
                    <a:pt x="156" y="317"/>
                  </a:lnTo>
                  <a:lnTo>
                    <a:pt x="152" y="289"/>
                  </a:lnTo>
                  <a:lnTo>
                    <a:pt x="151" y="281"/>
                  </a:lnTo>
                  <a:lnTo>
                    <a:pt x="0" y="188"/>
                  </a:lnTo>
                  <a:lnTo>
                    <a:pt x="0" y="0"/>
                  </a:lnTo>
                  <a:lnTo>
                    <a:pt x="22" y="0"/>
                  </a:lnTo>
                  <a:lnTo>
                    <a:pt x="22" y="176"/>
                  </a:lnTo>
                  <a:lnTo>
                    <a:pt x="171" y="268"/>
                  </a:lnTo>
                  <a:lnTo>
                    <a:pt x="177" y="317"/>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4" name="Freeform 6762"/>
            <p:cNvSpPr>
              <a:spLocks/>
            </p:cNvSpPr>
            <p:nvPr/>
          </p:nvSpPr>
          <p:spPr bwMode="auto">
            <a:xfrm>
              <a:off x="5524" y="769"/>
              <a:ext cx="177" cy="317"/>
            </a:xfrm>
            <a:custGeom>
              <a:avLst/>
              <a:gdLst>
                <a:gd name="T0" fmla="*/ 156 w 177"/>
                <a:gd name="T1" fmla="*/ 1087 h 317"/>
                <a:gd name="T2" fmla="*/ 152 w 177"/>
                <a:gd name="T3" fmla="*/ 1059 h 317"/>
                <a:gd name="T4" fmla="*/ 151 w 177"/>
                <a:gd name="T5" fmla="*/ 1051 h 317"/>
                <a:gd name="T6" fmla="*/ 124 w 177"/>
                <a:gd name="T7" fmla="*/ 1035 h 317"/>
                <a:gd name="T8" fmla="*/ 72 w 177"/>
                <a:gd name="T9" fmla="*/ 1003 h 317"/>
                <a:gd name="T10" fmla="*/ 22 w 177"/>
                <a:gd name="T11" fmla="*/ 972 h 317"/>
                <a:gd name="T12" fmla="*/ 0 w 177"/>
                <a:gd name="T13" fmla="*/ 958 h 317"/>
                <a:gd name="T14" fmla="*/ 0 w 177"/>
                <a:gd name="T15" fmla="*/ 770 h 317"/>
                <a:gd name="T16" fmla="*/ 22 w 177"/>
                <a:gd name="T17" fmla="*/ 770 h 317"/>
                <a:gd name="T18" fmla="*/ 22 w 177"/>
                <a:gd name="T19" fmla="*/ 946 h 317"/>
                <a:gd name="T20" fmla="*/ 49 w 177"/>
                <a:gd name="T21" fmla="*/ 963 h 317"/>
                <a:gd name="T22" fmla="*/ 100 w 177"/>
                <a:gd name="T23" fmla="*/ 995 h 317"/>
                <a:gd name="T24" fmla="*/ 149 w 177"/>
                <a:gd name="T25" fmla="*/ 1025 h 317"/>
                <a:gd name="T26" fmla="*/ 171 w 177"/>
                <a:gd name="T27" fmla="*/ 1038 h 317"/>
                <a:gd name="T28" fmla="*/ 177 w 177"/>
                <a:gd name="T29" fmla="*/ 1087 h 317"/>
                <a:gd name="T30" fmla="*/ 156 w 177"/>
                <a:gd name="T31" fmla="*/ 1087 h 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317">
                  <a:moveTo>
                    <a:pt x="156" y="317"/>
                  </a:moveTo>
                  <a:lnTo>
                    <a:pt x="152" y="289"/>
                  </a:lnTo>
                  <a:lnTo>
                    <a:pt x="151" y="281"/>
                  </a:lnTo>
                  <a:lnTo>
                    <a:pt x="124" y="265"/>
                  </a:lnTo>
                  <a:lnTo>
                    <a:pt x="72" y="233"/>
                  </a:lnTo>
                  <a:lnTo>
                    <a:pt x="22" y="202"/>
                  </a:lnTo>
                  <a:lnTo>
                    <a:pt x="0" y="188"/>
                  </a:lnTo>
                  <a:lnTo>
                    <a:pt x="0" y="0"/>
                  </a:lnTo>
                  <a:lnTo>
                    <a:pt x="22" y="0"/>
                  </a:lnTo>
                  <a:lnTo>
                    <a:pt x="22" y="176"/>
                  </a:lnTo>
                  <a:lnTo>
                    <a:pt x="49" y="193"/>
                  </a:lnTo>
                  <a:lnTo>
                    <a:pt x="100" y="225"/>
                  </a:lnTo>
                  <a:lnTo>
                    <a:pt x="149" y="255"/>
                  </a:lnTo>
                  <a:lnTo>
                    <a:pt x="171" y="268"/>
                  </a:lnTo>
                  <a:lnTo>
                    <a:pt x="177" y="317"/>
                  </a:lnTo>
                  <a:lnTo>
                    <a:pt x="156" y="317"/>
                  </a:lnTo>
                  <a:close/>
                </a:path>
              </a:pathLst>
            </a:custGeom>
            <a:noFill/>
            <a:ln w="43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5" name="Freeform 6763"/>
            <p:cNvSpPr>
              <a:spLocks/>
            </p:cNvSpPr>
            <p:nvPr/>
          </p:nvSpPr>
          <p:spPr bwMode="auto">
            <a:xfrm>
              <a:off x="5524" y="375"/>
              <a:ext cx="177" cy="317"/>
            </a:xfrm>
            <a:custGeom>
              <a:avLst/>
              <a:gdLst>
                <a:gd name="T0" fmla="*/ 22 w 177"/>
                <a:gd name="T1" fmla="*/ 692 h 317"/>
                <a:gd name="T2" fmla="*/ 0 w 177"/>
                <a:gd name="T3" fmla="*/ 692 h 317"/>
                <a:gd name="T4" fmla="*/ 0 w 177"/>
                <a:gd name="T5" fmla="*/ 504 h 317"/>
                <a:gd name="T6" fmla="*/ 151 w 177"/>
                <a:gd name="T7" fmla="*/ 411 h 317"/>
                <a:gd name="T8" fmla="*/ 152 w 177"/>
                <a:gd name="T9" fmla="*/ 403 h 317"/>
                <a:gd name="T10" fmla="*/ 156 w 177"/>
                <a:gd name="T11" fmla="*/ 375 h 317"/>
                <a:gd name="T12" fmla="*/ 177 w 177"/>
                <a:gd name="T13" fmla="*/ 375 h 317"/>
                <a:gd name="T14" fmla="*/ 171 w 177"/>
                <a:gd name="T15" fmla="*/ 423 h 317"/>
                <a:gd name="T16" fmla="*/ 22 w 177"/>
                <a:gd name="T17" fmla="*/ 516 h 317"/>
                <a:gd name="T18" fmla="*/ 22 w 177"/>
                <a:gd name="T19" fmla="*/ 692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7" h="317">
                  <a:moveTo>
                    <a:pt x="22" y="317"/>
                  </a:moveTo>
                  <a:lnTo>
                    <a:pt x="0" y="317"/>
                  </a:lnTo>
                  <a:lnTo>
                    <a:pt x="0" y="129"/>
                  </a:lnTo>
                  <a:lnTo>
                    <a:pt x="151" y="36"/>
                  </a:lnTo>
                  <a:lnTo>
                    <a:pt x="152" y="28"/>
                  </a:lnTo>
                  <a:lnTo>
                    <a:pt x="156" y="0"/>
                  </a:lnTo>
                  <a:lnTo>
                    <a:pt x="177" y="0"/>
                  </a:lnTo>
                  <a:lnTo>
                    <a:pt x="171" y="48"/>
                  </a:lnTo>
                  <a:lnTo>
                    <a:pt x="22" y="141"/>
                  </a:lnTo>
                  <a:lnTo>
                    <a:pt x="22" y="317"/>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6" name="Freeform 6764"/>
            <p:cNvSpPr>
              <a:spLocks/>
            </p:cNvSpPr>
            <p:nvPr/>
          </p:nvSpPr>
          <p:spPr bwMode="auto">
            <a:xfrm>
              <a:off x="5524" y="375"/>
              <a:ext cx="177" cy="317"/>
            </a:xfrm>
            <a:custGeom>
              <a:avLst/>
              <a:gdLst>
                <a:gd name="T0" fmla="*/ 156 w 177"/>
                <a:gd name="T1" fmla="*/ 375 h 317"/>
                <a:gd name="T2" fmla="*/ 152 w 177"/>
                <a:gd name="T3" fmla="*/ 403 h 317"/>
                <a:gd name="T4" fmla="*/ 151 w 177"/>
                <a:gd name="T5" fmla="*/ 411 h 317"/>
                <a:gd name="T6" fmla="*/ 124 w 177"/>
                <a:gd name="T7" fmla="*/ 427 h 317"/>
                <a:gd name="T8" fmla="*/ 72 w 177"/>
                <a:gd name="T9" fmla="*/ 459 h 317"/>
                <a:gd name="T10" fmla="*/ 22 w 177"/>
                <a:gd name="T11" fmla="*/ 490 h 317"/>
                <a:gd name="T12" fmla="*/ 0 w 177"/>
                <a:gd name="T13" fmla="*/ 504 h 317"/>
                <a:gd name="T14" fmla="*/ 0 w 177"/>
                <a:gd name="T15" fmla="*/ 692 h 317"/>
                <a:gd name="T16" fmla="*/ 22 w 177"/>
                <a:gd name="T17" fmla="*/ 692 h 317"/>
                <a:gd name="T18" fmla="*/ 22 w 177"/>
                <a:gd name="T19" fmla="*/ 516 h 317"/>
                <a:gd name="T20" fmla="*/ 49 w 177"/>
                <a:gd name="T21" fmla="*/ 499 h 317"/>
                <a:gd name="T22" fmla="*/ 100 w 177"/>
                <a:gd name="T23" fmla="*/ 467 h 317"/>
                <a:gd name="T24" fmla="*/ 149 w 177"/>
                <a:gd name="T25" fmla="*/ 437 h 317"/>
                <a:gd name="T26" fmla="*/ 171 w 177"/>
                <a:gd name="T27" fmla="*/ 423 h 317"/>
                <a:gd name="T28" fmla="*/ 177 w 177"/>
                <a:gd name="T29" fmla="*/ 375 h 317"/>
                <a:gd name="T30" fmla="*/ 156 w 177"/>
                <a:gd name="T31" fmla="*/ 375 h 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317">
                  <a:moveTo>
                    <a:pt x="156" y="0"/>
                  </a:moveTo>
                  <a:lnTo>
                    <a:pt x="152" y="28"/>
                  </a:lnTo>
                  <a:lnTo>
                    <a:pt x="151" y="36"/>
                  </a:lnTo>
                  <a:lnTo>
                    <a:pt x="124" y="52"/>
                  </a:lnTo>
                  <a:lnTo>
                    <a:pt x="72" y="84"/>
                  </a:lnTo>
                  <a:lnTo>
                    <a:pt x="22" y="115"/>
                  </a:lnTo>
                  <a:lnTo>
                    <a:pt x="0" y="129"/>
                  </a:lnTo>
                  <a:lnTo>
                    <a:pt x="0" y="317"/>
                  </a:lnTo>
                  <a:lnTo>
                    <a:pt x="22" y="317"/>
                  </a:lnTo>
                  <a:lnTo>
                    <a:pt x="22" y="141"/>
                  </a:lnTo>
                  <a:lnTo>
                    <a:pt x="49" y="124"/>
                  </a:lnTo>
                  <a:lnTo>
                    <a:pt x="100" y="92"/>
                  </a:lnTo>
                  <a:lnTo>
                    <a:pt x="149" y="62"/>
                  </a:lnTo>
                  <a:lnTo>
                    <a:pt x="171" y="48"/>
                  </a:lnTo>
                  <a:lnTo>
                    <a:pt x="177" y="0"/>
                  </a:lnTo>
                  <a:lnTo>
                    <a:pt x="156" y="0"/>
                  </a:lnTo>
                  <a:close/>
                </a:path>
              </a:pathLst>
            </a:custGeom>
            <a:noFill/>
            <a:ln w="43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7" name="Freeform 6765"/>
            <p:cNvSpPr>
              <a:spLocks/>
            </p:cNvSpPr>
            <p:nvPr/>
          </p:nvSpPr>
          <p:spPr bwMode="auto">
            <a:xfrm>
              <a:off x="5632" y="783"/>
              <a:ext cx="37" cy="37"/>
            </a:xfrm>
            <a:custGeom>
              <a:avLst/>
              <a:gdLst>
                <a:gd name="T0" fmla="*/ 11 w 37"/>
                <a:gd name="T1" fmla="*/ 820 h 37"/>
                <a:gd name="T2" fmla="*/ 3 w 37"/>
                <a:gd name="T3" fmla="*/ 814 h 37"/>
                <a:gd name="T4" fmla="*/ 0 w 37"/>
                <a:gd name="T5" fmla="*/ 795 h 37"/>
                <a:gd name="T6" fmla="*/ 7 w 37"/>
                <a:gd name="T7" fmla="*/ 786 h 37"/>
                <a:gd name="T8" fmla="*/ 26 w 37"/>
                <a:gd name="T9" fmla="*/ 784 h 37"/>
                <a:gd name="T10" fmla="*/ 34 w 37"/>
                <a:gd name="T11" fmla="*/ 790 h 37"/>
                <a:gd name="T12" fmla="*/ 37 w 37"/>
                <a:gd name="T13" fmla="*/ 809 h 37"/>
                <a:gd name="T14" fmla="*/ 30 w 37"/>
                <a:gd name="T15" fmla="*/ 818 h 37"/>
                <a:gd name="T16" fmla="*/ 11 w 37"/>
                <a:gd name="T17" fmla="*/ 82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7">
                  <a:moveTo>
                    <a:pt x="11" y="36"/>
                  </a:moveTo>
                  <a:lnTo>
                    <a:pt x="3" y="30"/>
                  </a:lnTo>
                  <a:lnTo>
                    <a:pt x="0" y="11"/>
                  </a:lnTo>
                  <a:lnTo>
                    <a:pt x="7" y="2"/>
                  </a:lnTo>
                  <a:lnTo>
                    <a:pt x="26" y="0"/>
                  </a:lnTo>
                  <a:lnTo>
                    <a:pt x="34" y="6"/>
                  </a:lnTo>
                  <a:lnTo>
                    <a:pt x="37" y="25"/>
                  </a:lnTo>
                  <a:lnTo>
                    <a:pt x="30" y="34"/>
                  </a:lnTo>
                  <a:lnTo>
                    <a:pt x="11" y="36"/>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8" name="Freeform 6766"/>
            <p:cNvSpPr>
              <a:spLocks/>
            </p:cNvSpPr>
            <p:nvPr/>
          </p:nvSpPr>
          <p:spPr bwMode="auto">
            <a:xfrm>
              <a:off x="5605" y="824"/>
              <a:ext cx="37" cy="37"/>
            </a:xfrm>
            <a:custGeom>
              <a:avLst/>
              <a:gdLst>
                <a:gd name="T0" fmla="*/ 11 w 37"/>
                <a:gd name="T1" fmla="*/ 862 h 37"/>
                <a:gd name="T2" fmla="*/ 2 w 37"/>
                <a:gd name="T3" fmla="*/ 855 h 37"/>
                <a:gd name="T4" fmla="*/ 0 w 37"/>
                <a:gd name="T5" fmla="*/ 836 h 37"/>
                <a:gd name="T6" fmla="*/ 6 w 37"/>
                <a:gd name="T7" fmla="*/ 827 h 37"/>
                <a:gd name="T8" fmla="*/ 25 w 37"/>
                <a:gd name="T9" fmla="*/ 825 h 37"/>
                <a:gd name="T10" fmla="*/ 34 w 37"/>
                <a:gd name="T11" fmla="*/ 832 h 37"/>
                <a:gd name="T12" fmla="*/ 36 w 37"/>
                <a:gd name="T13" fmla="*/ 850 h 37"/>
                <a:gd name="T14" fmla="*/ 30 w 37"/>
                <a:gd name="T15" fmla="*/ 859 h 37"/>
                <a:gd name="T16" fmla="*/ 11 w 37"/>
                <a:gd name="T17" fmla="*/ 86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7">
                  <a:moveTo>
                    <a:pt x="11" y="37"/>
                  </a:moveTo>
                  <a:lnTo>
                    <a:pt x="2" y="30"/>
                  </a:lnTo>
                  <a:lnTo>
                    <a:pt x="0" y="11"/>
                  </a:lnTo>
                  <a:lnTo>
                    <a:pt x="6" y="2"/>
                  </a:lnTo>
                  <a:lnTo>
                    <a:pt x="25" y="0"/>
                  </a:lnTo>
                  <a:lnTo>
                    <a:pt x="34" y="7"/>
                  </a:lnTo>
                  <a:lnTo>
                    <a:pt x="36" y="25"/>
                  </a:lnTo>
                  <a:lnTo>
                    <a:pt x="30" y="34"/>
                  </a:lnTo>
                  <a:lnTo>
                    <a:pt x="11" y="37"/>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9" name="Freeform 6767"/>
            <p:cNvSpPr>
              <a:spLocks/>
            </p:cNvSpPr>
            <p:nvPr/>
          </p:nvSpPr>
          <p:spPr bwMode="auto">
            <a:xfrm>
              <a:off x="5579" y="866"/>
              <a:ext cx="37" cy="37"/>
            </a:xfrm>
            <a:custGeom>
              <a:avLst/>
              <a:gdLst>
                <a:gd name="T0" fmla="*/ 12 w 37"/>
                <a:gd name="T1" fmla="*/ 903 h 37"/>
                <a:gd name="T2" fmla="*/ 3 w 37"/>
                <a:gd name="T3" fmla="*/ 896 h 37"/>
                <a:gd name="T4" fmla="*/ 0 w 37"/>
                <a:gd name="T5" fmla="*/ 878 h 37"/>
                <a:gd name="T6" fmla="*/ 7 w 37"/>
                <a:gd name="T7" fmla="*/ 869 h 37"/>
                <a:gd name="T8" fmla="*/ 26 w 37"/>
                <a:gd name="T9" fmla="*/ 866 h 37"/>
                <a:gd name="T10" fmla="*/ 35 w 37"/>
                <a:gd name="T11" fmla="*/ 873 h 37"/>
                <a:gd name="T12" fmla="*/ 37 w 37"/>
                <a:gd name="T13" fmla="*/ 892 h 37"/>
                <a:gd name="T14" fmla="*/ 30 w 37"/>
                <a:gd name="T15" fmla="*/ 900 h 37"/>
                <a:gd name="T16" fmla="*/ 12 w 37"/>
                <a:gd name="T17" fmla="*/ 903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7">
                  <a:moveTo>
                    <a:pt x="12" y="37"/>
                  </a:moveTo>
                  <a:lnTo>
                    <a:pt x="3" y="30"/>
                  </a:lnTo>
                  <a:lnTo>
                    <a:pt x="0" y="12"/>
                  </a:lnTo>
                  <a:lnTo>
                    <a:pt x="7" y="3"/>
                  </a:lnTo>
                  <a:lnTo>
                    <a:pt x="26" y="0"/>
                  </a:lnTo>
                  <a:lnTo>
                    <a:pt x="35" y="7"/>
                  </a:lnTo>
                  <a:lnTo>
                    <a:pt x="37" y="26"/>
                  </a:lnTo>
                  <a:lnTo>
                    <a:pt x="30" y="34"/>
                  </a:lnTo>
                  <a:lnTo>
                    <a:pt x="12" y="37"/>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0" name="Freeform 6768"/>
            <p:cNvSpPr>
              <a:spLocks/>
            </p:cNvSpPr>
            <p:nvPr/>
          </p:nvSpPr>
          <p:spPr bwMode="auto">
            <a:xfrm>
              <a:off x="5553" y="907"/>
              <a:ext cx="37" cy="37"/>
            </a:xfrm>
            <a:custGeom>
              <a:avLst/>
              <a:gdLst>
                <a:gd name="T0" fmla="*/ 11 w 37"/>
                <a:gd name="T1" fmla="*/ 944 h 37"/>
                <a:gd name="T2" fmla="*/ 3 w 37"/>
                <a:gd name="T3" fmla="*/ 938 h 37"/>
                <a:gd name="T4" fmla="*/ 0 w 37"/>
                <a:gd name="T5" fmla="*/ 919 h 37"/>
                <a:gd name="T6" fmla="*/ 7 w 37"/>
                <a:gd name="T7" fmla="*/ 910 h 37"/>
                <a:gd name="T8" fmla="*/ 26 w 37"/>
                <a:gd name="T9" fmla="*/ 908 h 37"/>
                <a:gd name="T10" fmla="*/ 34 w 37"/>
                <a:gd name="T11" fmla="*/ 914 h 37"/>
                <a:gd name="T12" fmla="*/ 37 w 37"/>
                <a:gd name="T13" fmla="*/ 933 h 37"/>
                <a:gd name="T14" fmla="*/ 30 w 37"/>
                <a:gd name="T15" fmla="*/ 942 h 37"/>
                <a:gd name="T16" fmla="*/ 11 w 37"/>
                <a:gd name="T17" fmla="*/ 944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7">
                  <a:moveTo>
                    <a:pt x="11" y="36"/>
                  </a:moveTo>
                  <a:lnTo>
                    <a:pt x="3" y="30"/>
                  </a:lnTo>
                  <a:lnTo>
                    <a:pt x="0" y="11"/>
                  </a:lnTo>
                  <a:lnTo>
                    <a:pt x="7" y="2"/>
                  </a:lnTo>
                  <a:lnTo>
                    <a:pt x="26" y="0"/>
                  </a:lnTo>
                  <a:lnTo>
                    <a:pt x="34" y="6"/>
                  </a:lnTo>
                  <a:lnTo>
                    <a:pt x="37" y="25"/>
                  </a:lnTo>
                  <a:lnTo>
                    <a:pt x="30" y="34"/>
                  </a:lnTo>
                  <a:lnTo>
                    <a:pt x="11" y="36"/>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1" name="Freeform 6769"/>
            <p:cNvSpPr>
              <a:spLocks/>
            </p:cNvSpPr>
            <p:nvPr/>
          </p:nvSpPr>
          <p:spPr bwMode="auto">
            <a:xfrm>
              <a:off x="5718" y="374"/>
              <a:ext cx="159" cy="323"/>
            </a:xfrm>
            <a:custGeom>
              <a:avLst/>
              <a:gdLst>
                <a:gd name="T0" fmla="*/ 158 w 159"/>
                <a:gd name="T1" fmla="*/ 697 h 323"/>
                <a:gd name="T2" fmla="*/ 109 w 159"/>
                <a:gd name="T3" fmla="*/ 697 h 323"/>
                <a:gd name="T4" fmla="*/ 109 w 159"/>
                <a:gd name="T5" fmla="*/ 481 h 323"/>
                <a:gd name="T6" fmla="*/ 4 w 159"/>
                <a:gd name="T7" fmla="*/ 422 h 323"/>
                <a:gd name="T8" fmla="*/ 0 w 159"/>
                <a:gd name="T9" fmla="*/ 375 h 323"/>
                <a:gd name="T10" fmla="*/ 21 w 159"/>
                <a:gd name="T11" fmla="*/ 375 h 323"/>
                <a:gd name="T12" fmla="*/ 24 w 159"/>
                <a:gd name="T13" fmla="*/ 401 h 323"/>
                <a:gd name="T14" fmla="*/ 24 w 159"/>
                <a:gd name="T15" fmla="*/ 409 h 323"/>
                <a:gd name="T16" fmla="*/ 131 w 159"/>
                <a:gd name="T17" fmla="*/ 469 h 323"/>
                <a:gd name="T18" fmla="*/ 131 w 159"/>
                <a:gd name="T19" fmla="*/ 676 h 323"/>
                <a:gd name="T20" fmla="*/ 158 w 159"/>
                <a:gd name="T21" fmla="*/ 676 h 323"/>
                <a:gd name="T22" fmla="*/ 158 w 159"/>
                <a:gd name="T23" fmla="*/ 697 h 3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 h="323">
                  <a:moveTo>
                    <a:pt x="158" y="322"/>
                  </a:moveTo>
                  <a:lnTo>
                    <a:pt x="109" y="322"/>
                  </a:lnTo>
                  <a:lnTo>
                    <a:pt x="109" y="106"/>
                  </a:lnTo>
                  <a:lnTo>
                    <a:pt x="4" y="47"/>
                  </a:lnTo>
                  <a:lnTo>
                    <a:pt x="0" y="0"/>
                  </a:lnTo>
                  <a:lnTo>
                    <a:pt x="21" y="0"/>
                  </a:lnTo>
                  <a:lnTo>
                    <a:pt x="24" y="26"/>
                  </a:lnTo>
                  <a:lnTo>
                    <a:pt x="24" y="34"/>
                  </a:lnTo>
                  <a:lnTo>
                    <a:pt x="131" y="94"/>
                  </a:lnTo>
                  <a:lnTo>
                    <a:pt x="131" y="301"/>
                  </a:lnTo>
                  <a:lnTo>
                    <a:pt x="158" y="301"/>
                  </a:lnTo>
                  <a:lnTo>
                    <a:pt x="158" y="322"/>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2" name="Freeform 6770"/>
            <p:cNvSpPr>
              <a:spLocks/>
            </p:cNvSpPr>
            <p:nvPr/>
          </p:nvSpPr>
          <p:spPr bwMode="auto">
            <a:xfrm>
              <a:off x="5718" y="374"/>
              <a:ext cx="159" cy="323"/>
            </a:xfrm>
            <a:custGeom>
              <a:avLst/>
              <a:gdLst>
                <a:gd name="T0" fmla="*/ 158 w 159"/>
                <a:gd name="T1" fmla="*/ 676 h 323"/>
                <a:gd name="T2" fmla="*/ 131 w 159"/>
                <a:gd name="T3" fmla="*/ 676 h 323"/>
                <a:gd name="T4" fmla="*/ 131 w 159"/>
                <a:gd name="T5" fmla="*/ 469 h 323"/>
                <a:gd name="T6" fmla="*/ 74 w 159"/>
                <a:gd name="T7" fmla="*/ 437 h 323"/>
                <a:gd name="T8" fmla="*/ 44 w 159"/>
                <a:gd name="T9" fmla="*/ 420 h 323"/>
                <a:gd name="T10" fmla="*/ 31 w 159"/>
                <a:gd name="T11" fmla="*/ 413 h 323"/>
                <a:gd name="T12" fmla="*/ 24 w 159"/>
                <a:gd name="T13" fmla="*/ 409 h 323"/>
                <a:gd name="T14" fmla="*/ 24 w 159"/>
                <a:gd name="T15" fmla="*/ 401 h 323"/>
                <a:gd name="T16" fmla="*/ 21 w 159"/>
                <a:gd name="T17" fmla="*/ 375 h 323"/>
                <a:gd name="T18" fmla="*/ 0 w 159"/>
                <a:gd name="T19" fmla="*/ 375 h 323"/>
                <a:gd name="T20" fmla="*/ 4 w 159"/>
                <a:gd name="T21" fmla="*/ 422 h 323"/>
                <a:gd name="T22" fmla="*/ 60 w 159"/>
                <a:gd name="T23" fmla="*/ 453 h 323"/>
                <a:gd name="T24" fmla="*/ 89 w 159"/>
                <a:gd name="T25" fmla="*/ 470 h 323"/>
                <a:gd name="T26" fmla="*/ 102 w 159"/>
                <a:gd name="T27" fmla="*/ 477 h 323"/>
                <a:gd name="T28" fmla="*/ 109 w 159"/>
                <a:gd name="T29" fmla="*/ 481 h 323"/>
                <a:gd name="T30" fmla="*/ 109 w 159"/>
                <a:gd name="T31" fmla="*/ 697 h 323"/>
                <a:gd name="T32" fmla="*/ 158 w 159"/>
                <a:gd name="T33" fmla="*/ 697 h 323"/>
                <a:gd name="T34" fmla="*/ 158 w 159"/>
                <a:gd name="T35" fmla="*/ 676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 h="323">
                  <a:moveTo>
                    <a:pt x="158" y="301"/>
                  </a:moveTo>
                  <a:lnTo>
                    <a:pt x="131" y="301"/>
                  </a:lnTo>
                  <a:lnTo>
                    <a:pt x="131" y="94"/>
                  </a:lnTo>
                  <a:lnTo>
                    <a:pt x="74" y="62"/>
                  </a:lnTo>
                  <a:lnTo>
                    <a:pt x="44" y="45"/>
                  </a:lnTo>
                  <a:lnTo>
                    <a:pt x="31" y="38"/>
                  </a:lnTo>
                  <a:lnTo>
                    <a:pt x="24" y="34"/>
                  </a:lnTo>
                  <a:lnTo>
                    <a:pt x="24" y="26"/>
                  </a:lnTo>
                  <a:lnTo>
                    <a:pt x="21" y="0"/>
                  </a:lnTo>
                  <a:lnTo>
                    <a:pt x="0" y="0"/>
                  </a:lnTo>
                  <a:lnTo>
                    <a:pt x="4" y="47"/>
                  </a:lnTo>
                  <a:lnTo>
                    <a:pt x="60" y="78"/>
                  </a:lnTo>
                  <a:lnTo>
                    <a:pt x="89" y="95"/>
                  </a:lnTo>
                  <a:lnTo>
                    <a:pt x="102" y="102"/>
                  </a:lnTo>
                  <a:lnTo>
                    <a:pt x="109" y="106"/>
                  </a:lnTo>
                  <a:lnTo>
                    <a:pt x="109" y="322"/>
                  </a:lnTo>
                  <a:lnTo>
                    <a:pt x="158" y="322"/>
                  </a:lnTo>
                  <a:lnTo>
                    <a:pt x="158" y="301"/>
                  </a:lnTo>
                  <a:close/>
                </a:path>
              </a:pathLst>
            </a:custGeom>
            <a:noFill/>
            <a:ln w="43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3" name="Freeform 6771"/>
            <p:cNvSpPr>
              <a:spLocks/>
            </p:cNvSpPr>
            <p:nvPr/>
          </p:nvSpPr>
          <p:spPr bwMode="auto">
            <a:xfrm>
              <a:off x="5638" y="639"/>
              <a:ext cx="37" cy="37"/>
            </a:xfrm>
            <a:custGeom>
              <a:avLst/>
              <a:gdLst>
                <a:gd name="T0" fmla="*/ 26 w 37"/>
                <a:gd name="T1" fmla="*/ 676 h 37"/>
                <a:gd name="T2" fmla="*/ 7 w 37"/>
                <a:gd name="T3" fmla="*/ 674 h 37"/>
                <a:gd name="T4" fmla="*/ 0 w 37"/>
                <a:gd name="T5" fmla="*/ 666 h 37"/>
                <a:gd name="T6" fmla="*/ 2 w 37"/>
                <a:gd name="T7" fmla="*/ 647 h 37"/>
                <a:gd name="T8" fmla="*/ 10 w 37"/>
                <a:gd name="T9" fmla="*/ 640 h 37"/>
                <a:gd name="T10" fmla="*/ 29 w 37"/>
                <a:gd name="T11" fmla="*/ 641 h 37"/>
                <a:gd name="T12" fmla="*/ 36 w 37"/>
                <a:gd name="T13" fmla="*/ 650 h 37"/>
                <a:gd name="T14" fmla="*/ 34 w 37"/>
                <a:gd name="T15" fmla="*/ 669 h 37"/>
                <a:gd name="T16" fmla="*/ 26 w 37"/>
                <a:gd name="T17" fmla="*/ 676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7">
                  <a:moveTo>
                    <a:pt x="26" y="36"/>
                  </a:moveTo>
                  <a:lnTo>
                    <a:pt x="7" y="34"/>
                  </a:lnTo>
                  <a:lnTo>
                    <a:pt x="0" y="26"/>
                  </a:lnTo>
                  <a:lnTo>
                    <a:pt x="2" y="7"/>
                  </a:lnTo>
                  <a:lnTo>
                    <a:pt x="10" y="0"/>
                  </a:lnTo>
                  <a:lnTo>
                    <a:pt x="29" y="1"/>
                  </a:lnTo>
                  <a:lnTo>
                    <a:pt x="36" y="10"/>
                  </a:lnTo>
                  <a:lnTo>
                    <a:pt x="34" y="29"/>
                  </a:lnTo>
                  <a:lnTo>
                    <a:pt x="26" y="36"/>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4" name="Freeform 6772"/>
            <p:cNvSpPr>
              <a:spLocks/>
            </p:cNvSpPr>
            <p:nvPr/>
          </p:nvSpPr>
          <p:spPr bwMode="auto">
            <a:xfrm>
              <a:off x="5609" y="599"/>
              <a:ext cx="37" cy="37"/>
            </a:xfrm>
            <a:custGeom>
              <a:avLst/>
              <a:gdLst>
                <a:gd name="T0" fmla="*/ 26 w 37"/>
                <a:gd name="T1" fmla="*/ 636 h 37"/>
                <a:gd name="T2" fmla="*/ 7 w 37"/>
                <a:gd name="T3" fmla="*/ 634 h 37"/>
                <a:gd name="T4" fmla="*/ 0 w 37"/>
                <a:gd name="T5" fmla="*/ 626 h 37"/>
                <a:gd name="T6" fmla="*/ 2 w 37"/>
                <a:gd name="T7" fmla="*/ 607 h 37"/>
                <a:gd name="T8" fmla="*/ 10 w 37"/>
                <a:gd name="T9" fmla="*/ 600 h 37"/>
                <a:gd name="T10" fmla="*/ 29 w 37"/>
                <a:gd name="T11" fmla="*/ 601 h 37"/>
                <a:gd name="T12" fmla="*/ 36 w 37"/>
                <a:gd name="T13" fmla="*/ 610 h 37"/>
                <a:gd name="T14" fmla="*/ 34 w 37"/>
                <a:gd name="T15" fmla="*/ 629 h 37"/>
                <a:gd name="T16" fmla="*/ 26 w 37"/>
                <a:gd name="T17" fmla="*/ 636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7">
                  <a:moveTo>
                    <a:pt x="26" y="36"/>
                  </a:moveTo>
                  <a:lnTo>
                    <a:pt x="7" y="34"/>
                  </a:lnTo>
                  <a:lnTo>
                    <a:pt x="0" y="26"/>
                  </a:lnTo>
                  <a:lnTo>
                    <a:pt x="2" y="7"/>
                  </a:lnTo>
                  <a:lnTo>
                    <a:pt x="10" y="0"/>
                  </a:lnTo>
                  <a:lnTo>
                    <a:pt x="29" y="1"/>
                  </a:lnTo>
                  <a:lnTo>
                    <a:pt x="36" y="10"/>
                  </a:lnTo>
                  <a:lnTo>
                    <a:pt x="34" y="29"/>
                  </a:lnTo>
                  <a:lnTo>
                    <a:pt x="26" y="36"/>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5" name="Freeform 6773"/>
            <p:cNvSpPr>
              <a:spLocks/>
            </p:cNvSpPr>
            <p:nvPr/>
          </p:nvSpPr>
          <p:spPr bwMode="auto">
            <a:xfrm>
              <a:off x="5581" y="559"/>
              <a:ext cx="37" cy="37"/>
            </a:xfrm>
            <a:custGeom>
              <a:avLst/>
              <a:gdLst>
                <a:gd name="T0" fmla="*/ 26 w 37"/>
                <a:gd name="T1" fmla="*/ 596 h 37"/>
                <a:gd name="T2" fmla="*/ 7 w 37"/>
                <a:gd name="T3" fmla="*/ 594 h 37"/>
                <a:gd name="T4" fmla="*/ 0 w 37"/>
                <a:gd name="T5" fmla="*/ 585 h 37"/>
                <a:gd name="T6" fmla="*/ 1 w 37"/>
                <a:gd name="T7" fmla="*/ 566 h 37"/>
                <a:gd name="T8" fmla="*/ 10 w 37"/>
                <a:gd name="T9" fmla="*/ 559 h 37"/>
                <a:gd name="T10" fmla="*/ 29 w 37"/>
                <a:gd name="T11" fmla="*/ 561 h 37"/>
                <a:gd name="T12" fmla="*/ 36 w 37"/>
                <a:gd name="T13" fmla="*/ 570 h 37"/>
                <a:gd name="T14" fmla="*/ 34 w 37"/>
                <a:gd name="T15" fmla="*/ 589 h 37"/>
                <a:gd name="T16" fmla="*/ 26 w 37"/>
                <a:gd name="T17" fmla="*/ 596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7">
                  <a:moveTo>
                    <a:pt x="26" y="37"/>
                  </a:moveTo>
                  <a:lnTo>
                    <a:pt x="7" y="35"/>
                  </a:lnTo>
                  <a:lnTo>
                    <a:pt x="0" y="26"/>
                  </a:lnTo>
                  <a:lnTo>
                    <a:pt x="1" y="7"/>
                  </a:lnTo>
                  <a:lnTo>
                    <a:pt x="10" y="0"/>
                  </a:lnTo>
                  <a:lnTo>
                    <a:pt x="29" y="2"/>
                  </a:lnTo>
                  <a:lnTo>
                    <a:pt x="36" y="11"/>
                  </a:lnTo>
                  <a:lnTo>
                    <a:pt x="34" y="30"/>
                  </a:lnTo>
                  <a:lnTo>
                    <a:pt x="26" y="37"/>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6" name="Freeform 6774"/>
            <p:cNvSpPr>
              <a:spLocks/>
            </p:cNvSpPr>
            <p:nvPr/>
          </p:nvSpPr>
          <p:spPr bwMode="auto">
            <a:xfrm>
              <a:off x="5553" y="519"/>
              <a:ext cx="37" cy="37"/>
            </a:xfrm>
            <a:custGeom>
              <a:avLst/>
              <a:gdLst>
                <a:gd name="T0" fmla="*/ 26 w 37"/>
                <a:gd name="T1" fmla="*/ 555 h 37"/>
                <a:gd name="T2" fmla="*/ 7 w 37"/>
                <a:gd name="T3" fmla="*/ 554 h 37"/>
                <a:gd name="T4" fmla="*/ 0 w 37"/>
                <a:gd name="T5" fmla="*/ 545 h 37"/>
                <a:gd name="T6" fmla="*/ 1 w 37"/>
                <a:gd name="T7" fmla="*/ 526 h 37"/>
                <a:gd name="T8" fmla="*/ 10 w 37"/>
                <a:gd name="T9" fmla="*/ 519 h 37"/>
                <a:gd name="T10" fmla="*/ 29 w 37"/>
                <a:gd name="T11" fmla="*/ 521 h 37"/>
                <a:gd name="T12" fmla="*/ 36 w 37"/>
                <a:gd name="T13" fmla="*/ 530 h 37"/>
                <a:gd name="T14" fmla="*/ 34 w 37"/>
                <a:gd name="T15" fmla="*/ 548 h 37"/>
                <a:gd name="T16" fmla="*/ 26 w 37"/>
                <a:gd name="T17" fmla="*/ 555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7">
                  <a:moveTo>
                    <a:pt x="26" y="36"/>
                  </a:moveTo>
                  <a:lnTo>
                    <a:pt x="7" y="35"/>
                  </a:lnTo>
                  <a:lnTo>
                    <a:pt x="0" y="26"/>
                  </a:lnTo>
                  <a:lnTo>
                    <a:pt x="1" y="7"/>
                  </a:lnTo>
                  <a:lnTo>
                    <a:pt x="10" y="0"/>
                  </a:lnTo>
                  <a:lnTo>
                    <a:pt x="29" y="2"/>
                  </a:lnTo>
                  <a:lnTo>
                    <a:pt x="36" y="11"/>
                  </a:lnTo>
                  <a:lnTo>
                    <a:pt x="34" y="29"/>
                  </a:lnTo>
                  <a:lnTo>
                    <a:pt x="26" y="36"/>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7" name="Picture 6775"/>
            <p:cNvPicPr>
              <a:picLocks noChangeAspect="1" noChangeArrowheads="1"/>
            </p:cNvPicPr>
            <p:nvPr/>
          </p:nvPicPr>
          <p:blipFill>
            <a:blip r:embed="rId66" cstate="print"/>
            <a:srcRect/>
            <a:stretch>
              <a:fillRect/>
            </a:stretch>
          </p:blipFill>
          <p:spPr bwMode="auto">
            <a:xfrm>
              <a:off x="5675" y="516"/>
              <a:ext cx="43" cy="444"/>
            </a:xfrm>
            <a:prstGeom prst="rect">
              <a:avLst/>
            </a:prstGeom>
            <a:noFill/>
          </p:spPr>
        </p:pic>
        <p:sp>
          <p:nvSpPr>
            <p:cNvPr id="238" name="Freeform 6776"/>
            <p:cNvSpPr>
              <a:spLocks/>
            </p:cNvSpPr>
            <p:nvPr/>
          </p:nvSpPr>
          <p:spPr bwMode="auto">
            <a:xfrm>
              <a:off x="5675" y="516"/>
              <a:ext cx="43" cy="444"/>
            </a:xfrm>
            <a:custGeom>
              <a:avLst/>
              <a:gdLst>
                <a:gd name="T0" fmla="*/ 17 w 43"/>
                <a:gd name="T1" fmla="*/ 960 h 444"/>
                <a:gd name="T2" fmla="*/ 43 w 43"/>
                <a:gd name="T3" fmla="*/ 960 h 444"/>
                <a:gd name="T4" fmla="*/ 43 w 43"/>
                <a:gd name="T5" fmla="*/ 517 h 444"/>
                <a:gd name="T6" fmla="*/ 17 w 43"/>
                <a:gd name="T7" fmla="*/ 517 h 444"/>
                <a:gd name="T8" fmla="*/ 8 w 43"/>
                <a:gd name="T9" fmla="*/ 517 h 444"/>
                <a:gd name="T10" fmla="*/ 0 w 43"/>
                <a:gd name="T11" fmla="*/ 525 h 444"/>
                <a:gd name="T12" fmla="*/ 0 w 43"/>
                <a:gd name="T13" fmla="*/ 534 h 444"/>
                <a:gd name="T14" fmla="*/ 0 w 43"/>
                <a:gd name="T15" fmla="*/ 943 h 444"/>
                <a:gd name="T16" fmla="*/ 0 w 43"/>
                <a:gd name="T17" fmla="*/ 953 h 444"/>
                <a:gd name="T18" fmla="*/ 8 w 43"/>
                <a:gd name="T19" fmla="*/ 960 h 444"/>
                <a:gd name="T20" fmla="*/ 17 w 43"/>
                <a:gd name="T21" fmla="*/ 960 h 4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444">
                  <a:moveTo>
                    <a:pt x="17" y="443"/>
                  </a:moveTo>
                  <a:lnTo>
                    <a:pt x="43" y="443"/>
                  </a:lnTo>
                  <a:lnTo>
                    <a:pt x="43" y="0"/>
                  </a:lnTo>
                  <a:lnTo>
                    <a:pt x="17" y="0"/>
                  </a:lnTo>
                  <a:lnTo>
                    <a:pt x="8" y="0"/>
                  </a:lnTo>
                  <a:lnTo>
                    <a:pt x="0" y="8"/>
                  </a:lnTo>
                  <a:lnTo>
                    <a:pt x="0" y="17"/>
                  </a:lnTo>
                  <a:lnTo>
                    <a:pt x="0" y="426"/>
                  </a:lnTo>
                  <a:lnTo>
                    <a:pt x="0" y="436"/>
                  </a:lnTo>
                  <a:lnTo>
                    <a:pt x="8" y="443"/>
                  </a:lnTo>
                  <a:lnTo>
                    <a:pt x="17" y="443"/>
                  </a:lnTo>
                </a:path>
              </a:pathLst>
            </a:custGeom>
            <a:noFill/>
            <a:ln w="43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9" name="Line 6777"/>
            <p:cNvSpPr>
              <a:spLocks noChangeShapeType="1"/>
            </p:cNvSpPr>
            <p:nvPr/>
          </p:nvSpPr>
          <p:spPr bwMode="auto">
            <a:xfrm>
              <a:off x="5714" y="375"/>
              <a:ext cx="0" cy="712"/>
            </a:xfrm>
            <a:prstGeom prst="line">
              <a:avLst/>
            </a:prstGeom>
            <a:noFill/>
            <a:ln w="35291">
              <a:solidFill>
                <a:srgbClr val="454547"/>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0" name="Picture 6778"/>
            <p:cNvPicPr>
              <a:picLocks noChangeAspect="1" noChangeArrowheads="1"/>
            </p:cNvPicPr>
            <p:nvPr/>
          </p:nvPicPr>
          <p:blipFill>
            <a:blip r:embed="rId67" cstate="print"/>
            <a:srcRect/>
            <a:stretch>
              <a:fillRect/>
            </a:stretch>
          </p:blipFill>
          <p:spPr bwMode="auto">
            <a:xfrm>
              <a:off x="4836" y="610"/>
              <a:ext cx="471" cy="213"/>
            </a:xfrm>
            <a:prstGeom prst="rect">
              <a:avLst/>
            </a:prstGeom>
            <a:noFill/>
          </p:spPr>
        </p:pic>
        <p:sp>
          <p:nvSpPr>
            <p:cNvPr id="241" name="Line 6779"/>
            <p:cNvSpPr>
              <a:spLocks noChangeShapeType="1"/>
            </p:cNvSpPr>
            <p:nvPr/>
          </p:nvSpPr>
          <p:spPr bwMode="auto">
            <a:xfrm>
              <a:off x="4991" y="554"/>
              <a:ext cx="441" cy="0"/>
            </a:xfrm>
            <a:prstGeom prst="line">
              <a:avLst/>
            </a:prstGeom>
            <a:noFill/>
            <a:ln w="58059">
              <a:solidFill>
                <a:srgbClr val="9665A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2" name="AutoShape 6780"/>
            <p:cNvSpPr>
              <a:spLocks/>
            </p:cNvSpPr>
            <p:nvPr/>
          </p:nvSpPr>
          <p:spPr bwMode="auto">
            <a:xfrm>
              <a:off x="4834" y="441"/>
              <a:ext cx="692" cy="430"/>
            </a:xfrm>
            <a:custGeom>
              <a:avLst/>
              <a:gdLst>
                <a:gd name="T0" fmla="*/ 146 w 692"/>
                <a:gd name="T1" fmla="*/ 599 h 430"/>
                <a:gd name="T2" fmla="*/ 150 w 692"/>
                <a:gd name="T3" fmla="*/ 474 h 430"/>
                <a:gd name="T4" fmla="*/ 178 w 692"/>
                <a:gd name="T5" fmla="*/ 446 h 430"/>
                <a:gd name="T6" fmla="*/ 568 w 692"/>
                <a:gd name="T7" fmla="*/ 442 h 430"/>
                <a:gd name="T8" fmla="*/ 605 w 692"/>
                <a:gd name="T9" fmla="*/ 457 h 430"/>
                <a:gd name="T10" fmla="*/ 198 w 692"/>
                <a:gd name="T11" fmla="*/ 463 h 430"/>
                <a:gd name="T12" fmla="*/ 176 w 692"/>
                <a:gd name="T13" fmla="*/ 472 h 430"/>
                <a:gd name="T14" fmla="*/ 167 w 692"/>
                <a:gd name="T15" fmla="*/ 494 h 430"/>
                <a:gd name="T16" fmla="*/ 620 w 692"/>
                <a:gd name="T17" fmla="*/ 599 h 430"/>
                <a:gd name="T18" fmla="*/ 598 w 692"/>
                <a:gd name="T19" fmla="*/ 494 h 430"/>
                <a:gd name="T20" fmla="*/ 589 w 692"/>
                <a:gd name="T21" fmla="*/ 472 h 430"/>
                <a:gd name="T22" fmla="*/ 568 w 692"/>
                <a:gd name="T23" fmla="*/ 463 h 430"/>
                <a:gd name="T24" fmla="*/ 616 w 692"/>
                <a:gd name="T25" fmla="*/ 474 h 430"/>
                <a:gd name="T26" fmla="*/ 620 w 692"/>
                <a:gd name="T27" fmla="*/ 599 h 430"/>
                <a:gd name="T28" fmla="*/ 1 w 692"/>
                <a:gd name="T29" fmla="*/ 700 h 430"/>
                <a:gd name="T30" fmla="*/ 56 w 692"/>
                <a:gd name="T31" fmla="*/ 679 h 430"/>
                <a:gd name="T32" fmla="*/ 77 w 692"/>
                <a:gd name="T33" fmla="*/ 670 h 430"/>
                <a:gd name="T34" fmla="*/ 86 w 692"/>
                <a:gd name="T35" fmla="*/ 649 h 430"/>
                <a:gd name="T36" fmla="*/ 103 w 692"/>
                <a:gd name="T37" fmla="*/ 614 h 430"/>
                <a:gd name="T38" fmla="*/ 139 w 692"/>
                <a:gd name="T39" fmla="*/ 599 h 430"/>
                <a:gd name="T40" fmla="*/ 645 w 692"/>
                <a:gd name="T41" fmla="*/ 561 h 430"/>
                <a:gd name="T42" fmla="*/ 692 w 692"/>
                <a:gd name="T43" fmla="*/ 621 h 430"/>
                <a:gd name="T44" fmla="*/ 127 w 692"/>
                <a:gd name="T45" fmla="*/ 623 h 430"/>
                <a:gd name="T46" fmla="*/ 111 w 692"/>
                <a:gd name="T47" fmla="*/ 639 h 430"/>
                <a:gd name="T48" fmla="*/ 104 w 692"/>
                <a:gd name="T49" fmla="*/ 670 h 430"/>
                <a:gd name="T50" fmla="*/ 76 w 692"/>
                <a:gd name="T51" fmla="*/ 697 h 430"/>
                <a:gd name="T52" fmla="*/ 692 w 692"/>
                <a:gd name="T53" fmla="*/ 816 h 430"/>
                <a:gd name="T54" fmla="*/ 645 w 692"/>
                <a:gd name="T55" fmla="*/ 621 h 430"/>
                <a:gd name="T56" fmla="*/ 692 w 692"/>
                <a:gd name="T57" fmla="*/ 816 h 430"/>
                <a:gd name="T58" fmla="*/ 645 w 692"/>
                <a:gd name="T59" fmla="*/ 872 h 430"/>
                <a:gd name="T60" fmla="*/ 139 w 692"/>
                <a:gd name="T61" fmla="*/ 837 h 430"/>
                <a:gd name="T62" fmla="*/ 102 w 692"/>
                <a:gd name="T63" fmla="*/ 822 h 430"/>
                <a:gd name="T64" fmla="*/ 86 w 692"/>
                <a:gd name="T65" fmla="*/ 785 h 430"/>
                <a:gd name="T66" fmla="*/ 77 w 692"/>
                <a:gd name="T67" fmla="*/ 764 h 430"/>
                <a:gd name="T68" fmla="*/ 56 w 692"/>
                <a:gd name="T69" fmla="*/ 755 h 430"/>
                <a:gd name="T70" fmla="*/ 0 w 692"/>
                <a:gd name="T71" fmla="*/ 734 h 430"/>
                <a:gd name="T72" fmla="*/ 76 w 692"/>
                <a:gd name="T73" fmla="*/ 738 h 430"/>
                <a:gd name="T74" fmla="*/ 103 w 692"/>
                <a:gd name="T75" fmla="*/ 765 h 430"/>
                <a:gd name="T76" fmla="*/ 110 w 692"/>
                <a:gd name="T77" fmla="*/ 797 h 430"/>
                <a:gd name="T78" fmla="*/ 127 w 692"/>
                <a:gd name="T79" fmla="*/ 813 h 430"/>
                <a:gd name="T80" fmla="*/ 692 w 692"/>
                <a:gd name="T81" fmla="*/ 816 h 4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92" h="430">
                  <a:moveTo>
                    <a:pt x="167" y="157"/>
                  </a:moveTo>
                  <a:lnTo>
                    <a:pt x="146" y="157"/>
                  </a:lnTo>
                  <a:lnTo>
                    <a:pt x="146" y="52"/>
                  </a:lnTo>
                  <a:lnTo>
                    <a:pt x="150" y="32"/>
                  </a:lnTo>
                  <a:lnTo>
                    <a:pt x="161" y="15"/>
                  </a:lnTo>
                  <a:lnTo>
                    <a:pt x="178" y="4"/>
                  </a:lnTo>
                  <a:lnTo>
                    <a:pt x="198" y="0"/>
                  </a:lnTo>
                  <a:lnTo>
                    <a:pt x="568" y="0"/>
                  </a:lnTo>
                  <a:lnTo>
                    <a:pt x="588" y="4"/>
                  </a:lnTo>
                  <a:lnTo>
                    <a:pt x="605" y="15"/>
                  </a:lnTo>
                  <a:lnTo>
                    <a:pt x="609" y="21"/>
                  </a:lnTo>
                  <a:lnTo>
                    <a:pt x="198" y="21"/>
                  </a:lnTo>
                  <a:lnTo>
                    <a:pt x="186" y="24"/>
                  </a:lnTo>
                  <a:lnTo>
                    <a:pt x="176" y="30"/>
                  </a:lnTo>
                  <a:lnTo>
                    <a:pt x="170" y="40"/>
                  </a:lnTo>
                  <a:lnTo>
                    <a:pt x="167" y="52"/>
                  </a:lnTo>
                  <a:lnTo>
                    <a:pt x="167" y="157"/>
                  </a:lnTo>
                  <a:close/>
                  <a:moveTo>
                    <a:pt x="620" y="157"/>
                  </a:moveTo>
                  <a:lnTo>
                    <a:pt x="598" y="157"/>
                  </a:lnTo>
                  <a:lnTo>
                    <a:pt x="598" y="52"/>
                  </a:lnTo>
                  <a:lnTo>
                    <a:pt x="596" y="40"/>
                  </a:lnTo>
                  <a:lnTo>
                    <a:pt x="589" y="30"/>
                  </a:lnTo>
                  <a:lnTo>
                    <a:pt x="580" y="24"/>
                  </a:lnTo>
                  <a:lnTo>
                    <a:pt x="568" y="21"/>
                  </a:lnTo>
                  <a:lnTo>
                    <a:pt x="609" y="21"/>
                  </a:lnTo>
                  <a:lnTo>
                    <a:pt x="616" y="32"/>
                  </a:lnTo>
                  <a:lnTo>
                    <a:pt x="620" y="52"/>
                  </a:lnTo>
                  <a:lnTo>
                    <a:pt x="620" y="157"/>
                  </a:lnTo>
                  <a:close/>
                  <a:moveTo>
                    <a:pt x="56" y="258"/>
                  </a:moveTo>
                  <a:lnTo>
                    <a:pt x="1" y="258"/>
                  </a:lnTo>
                  <a:lnTo>
                    <a:pt x="1" y="237"/>
                  </a:lnTo>
                  <a:lnTo>
                    <a:pt x="56" y="237"/>
                  </a:lnTo>
                  <a:lnTo>
                    <a:pt x="68" y="234"/>
                  </a:lnTo>
                  <a:lnTo>
                    <a:pt x="77" y="228"/>
                  </a:lnTo>
                  <a:lnTo>
                    <a:pt x="84" y="219"/>
                  </a:lnTo>
                  <a:lnTo>
                    <a:pt x="86" y="207"/>
                  </a:lnTo>
                  <a:lnTo>
                    <a:pt x="91" y="187"/>
                  </a:lnTo>
                  <a:lnTo>
                    <a:pt x="103" y="172"/>
                  </a:lnTo>
                  <a:lnTo>
                    <a:pt x="119" y="161"/>
                  </a:lnTo>
                  <a:lnTo>
                    <a:pt x="139" y="157"/>
                  </a:lnTo>
                  <a:lnTo>
                    <a:pt x="645" y="157"/>
                  </a:lnTo>
                  <a:lnTo>
                    <a:pt x="645" y="119"/>
                  </a:lnTo>
                  <a:lnTo>
                    <a:pt x="692" y="119"/>
                  </a:lnTo>
                  <a:lnTo>
                    <a:pt x="692" y="179"/>
                  </a:lnTo>
                  <a:lnTo>
                    <a:pt x="139" y="179"/>
                  </a:lnTo>
                  <a:lnTo>
                    <a:pt x="127" y="181"/>
                  </a:lnTo>
                  <a:lnTo>
                    <a:pt x="118" y="187"/>
                  </a:lnTo>
                  <a:lnTo>
                    <a:pt x="111" y="197"/>
                  </a:lnTo>
                  <a:lnTo>
                    <a:pt x="108" y="208"/>
                  </a:lnTo>
                  <a:lnTo>
                    <a:pt x="104" y="228"/>
                  </a:lnTo>
                  <a:lnTo>
                    <a:pt x="92" y="244"/>
                  </a:lnTo>
                  <a:lnTo>
                    <a:pt x="76" y="255"/>
                  </a:lnTo>
                  <a:lnTo>
                    <a:pt x="56" y="258"/>
                  </a:lnTo>
                  <a:close/>
                  <a:moveTo>
                    <a:pt x="692" y="374"/>
                  </a:moveTo>
                  <a:lnTo>
                    <a:pt x="645" y="374"/>
                  </a:lnTo>
                  <a:lnTo>
                    <a:pt x="645" y="179"/>
                  </a:lnTo>
                  <a:lnTo>
                    <a:pt x="692" y="179"/>
                  </a:lnTo>
                  <a:lnTo>
                    <a:pt x="692" y="374"/>
                  </a:lnTo>
                  <a:close/>
                  <a:moveTo>
                    <a:pt x="692" y="430"/>
                  </a:moveTo>
                  <a:lnTo>
                    <a:pt x="645" y="430"/>
                  </a:lnTo>
                  <a:lnTo>
                    <a:pt x="645" y="395"/>
                  </a:lnTo>
                  <a:lnTo>
                    <a:pt x="139" y="395"/>
                  </a:lnTo>
                  <a:lnTo>
                    <a:pt x="118" y="391"/>
                  </a:lnTo>
                  <a:lnTo>
                    <a:pt x="102" y="380"/>
                  </a:lnTo>
                  <a:lnTo>
                    <a:pt x="91" y="363"/>
                  </a:lnTo>
                  <a:lnTo>
                    <a:pt x="86" y="343"/>
                  </a:lnTo>
                  <a:lnTo>
                    <a:pt x="84" y="331"/>
                  </a:lnTo>
                  <a:lnTo>
                    <a:pt x="77" y="322"/>
                  </a:lnTo>
                  <a:lnTo>
                    <a:pt x="67" y="316"/>
                  </a:lnTo>
                  <a:lnTo>
                    <a:pt x="56" y="313"/>
                  </a:lnTo>
                  <a:lnTo>
                    <a:pt x="0" y="313"/>
                  </a:lnTo>
                  <a:lnTo>
                    <a:pt x="0" y="292"/>
                  </a:lnTo>
                  <a:lnTo>
                    <a:pt x="56" y="292"/>
                  </a:lnTo>
                  <a:lnTo>
                    <a:pt x="76" y="296"/>
                  </a:lnTo>
                  <a:lnTo>
                    <a:pt x="92" y="306"/>
                  </a:lnTo>
                  <a:lnTo>
                    <a:pt x="103" y="323"/>
                  </a:lnTo>
                  <a:lnTo>
                    <a:pt x="108" y="343"/>
                  </a:lnTo>
                  <a:lnTo>
                    <a:pt x="110" y="355"/>
                  </a:lnTo>
                  <a:lnTo>
                    <a:pt x="117" y="365"/>
                  </a:lnTo>
                  <a:lnTo>
                    <a:pt x="127" y="371"/>
                  </a:lnTo>
                  <a:lnTo>
                    <a:pt x="139" y="374"/>
                  </a:lnTo>
                  <a:lnTo>
                    <a:pt x="692" y="374"/>
                  </a:lnTo>
                  <a:lnTo>
                    <a:pt x="692" y="430"/>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3" name="Freeform 6781"/>
            <p:cNvSpPr>
              <a:spLocks/>
            </p:cNvSpPr>
            <p:nvPr/>
          </p:nvSpPr>
          <p:spPr bwMode="auto">
            <a:xfrm>
              <a:off x="5001" y="463"/>
              <a:ext cx="432" cy="136"/>
            </a:xfrm>
            <a:custGeom>
              <a:avLst/>
              <a:gdLst>
                <a:gd name="T0" fmla="*/ 431 w 432"/>
                <a:gd name="T1" fmla="*/ 599 h 136"/>
                <a:gd name="T2" fmla="*/ 0 w 432"/>
                <a:gd name="T3" fmla="*/ 599 h 136"/>
                <a:gd name="T4" fmla="*/ 0 w 432"/>
                <a:gd name="T5" fmla="*/ 494 h 136"/>
                <a:gd name="T6" fmla="*/ 3 w 432"/>
                <a:gd name="T7" fmla="*/ 482 h 136"/>
                <a:gd name="T8" fmla="*/ 9 w 432"/>
                <a:gd name="T9" fmla="*/ 472 h 136"/>
                <a:gd name="T10" fmla="*/ 19 w 432"/>
                <a:gd name="T11" fmla="*/ 466 h 136"/>
                <a:gd name="T12" fmla="*/ 31 w 432"/>
                <a:gd name="T13" fmla="*/ 463 h 136"/>
                <a:gd name="T14" fmla="*/ 401 w 432"/>
                <a:gd name="T15" fmla="*/ 463 h 136"/>
                <a:gd name="T16" fmla="*/ 413 w 432"/>
                <a:gd name="T17" fmla="*/ 466 h 136"/>
                <a:gd name="T18" fmla="*/ 422 w 432"/>
                <a:gd name="T19" fmla="*/ 472 h 136"/>
                <a:gd name="T20" fmla="*/ 429 w 432"/>
                <a:gd name="T21" fmla="*/ 482 h 136"/>
                <a:gd name="T22" fmla="*/ 431 w 432"/>
                <a:gd name="T23" fmla="*/ 494 h 136"/>
                <a:gd name="T24" fmla="*/ 431 w 432"/>
                <a:gd name="T25" fmla="*/ 599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2" h="136">
                  <a:moveTo>
                    <a:pt x="431" y="136"/>
                  </a:moveTo>
                  <a:lnTo>
                    <a:pt x="0" y="136"/>
                  </a:lnTo>
                  <a:lnTo>
                    <a:pt x="0" y="31"/>
                  </a:lnTo>
                  <a:lnTo>
                    <a:pt x="3" y="19"/>
                  </a:lnTo>
                  <a:lnTo>
                    <a:pt x="9" y="9"/>
                  </a:lnTo>
                  <a:lnTo>
                    <a:pt x="19" y="3"/>
                  </a:lnTo>
                  <a:lnTo>
                    <a:pt x="31" y="0"/>
                  </a:lnTo>
                  <a:lnTo>
                    <a:pt x="401" y="0"/>
                  </a:lnTo>
                  <a:lnTo>
                    <a:pt x="413" y="3"/>
                  </a:lnTo>
                  <a:lnTo>
                    <a:pt x="422" y="9"/>
                  </a:lnTo>
                  <a:lnTo>
                    <a:pt x="429" y="19"/>
                  </a:lnTo>
                  <a:lnTo>
                    <a:pt x="431" y="31"/>
                  </a:lnTo>
                  <a:lnTo>
                    <a:pt x="431" y="136"/>
                  </a:lnTo>
                  <a:close/>
                </a:path>
              </a:pathLst>
            </a:custGeom>
            <a:noFill/>
            <a:ln w="430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4" name="Freeform 6782"/>
            <p:cNvSpPr>
              <a:spLocks/>
            </p:cNvSpPr>
            <p:nvPr/>
          </p:nvSpPr>
          <p:spPr bwMode="auto">
            <a:xfrm>
              <a:off x="4834" y="441"/>
              <a:ext cx="692" cy="430"/>
            </a:xfrm>
            <a:custGeom>
              <a:avLst/>
              <a:gdLst>
                <a:gd name="T0" fmla="*/ 645 w 692"/>
                <a:gd name="T1" fmla="*/ 561 h 430"/>
                <a:gd name="T2" fmla="*/ 645 w 692"/>
                <a:gd name="T3" fmla="*/ 599 h 430"/>
                <a:gd name="T4" fmla="*/ 620 w 692"/>
                <a:gd name="T5" fmla="*/ 599 h 430"/>
                <a:gd name="T6" fmla="*/ 620 w 692"/>
                <a:gd name="T7" fmla="*/ 494 h 430"/>
                <a:gd name="T8" fmla="*/ 616 w 692"/>
                <a:gd name="T9" fmla="*/ 474 h 430"/>
                <a:gd name="T10" fmla="*/ 605 w 692"/>
                <a:gd name="T11" fmla="*/ 457 h 430"/>
                <a:gd name="T12" fmla="*/ 588 w 692"/>
                <a:gd name="T13" fmla="*/ 446 h 430"/>
                <a:gd name="T14" fmla="*/ 568 w 692"/>
                <a:gd name="T15" fmla="*/ 442 h 430"/>
                <a:gd name="T16" fmla="*/ 198 w 692"/>
                <a:gd name="T17" fmla="*/ 442 h 430"/>
                <a:gd name="T18" fmla="*/ 178 w 692"/>
                <a:gd name="T19" fmla="*/ 446 h 430"/>
                <a:gd name="T20" fmla="*/ 161 w 692"/>
                <a:gd name="T21" fmla="*/ 457 h 430"/>
                <a:gd name="T22" fmla="*/ 150 w 692"/>
                <a:gd name="T23" fmla="*/ 474 h 430"/>
                <a:gd name="T24" fmla="*/ 146 w 692"/>
                <a:gd name="T25" fmla="*/ 494 h 430"/>
                <a:gd name="T26" fmla="*/ 146 w 692"/>
                <a:gd name="T27" fmla="*/ 599 h 430"/>
                <a:gd name="T28" fmla="*/ 139 w 692"/>
                <a:gd name="T29" fmla="*/ 599 h 430"/>
                <a:gd name="T30" fmla="*/ 86 w 692"/>
                <a:gd name="T31" fmla="*/ 649 h 430"/>
                <a:gd name="T32" fmla="*/ 84 w 692"/>
                <a:gd name="T33" fmla="*/ 661 h 430"/>
                <a:gd name="T34" fmla="*/ 77 w 692"/>
                <a:gd name="T35" fmla="*/ 670 h 430"/>
                <a:gd name="T36" fmla="*/ 68 w 692"/>
                <a:gd name="T37" fmla="*/ 676 h 430"/>
                <a:gd name="T38" fmla="*/ 56 w 692"/>
                <a:gd name="T39" fmla="*/ 679 h 430"/>
                <a:gd name="T40" fmla="*/ 1 w 692"/>
                <a:gd name="T41" fmla="*/ 679 h 430"/>
                <a:gd name="T42" fmla="*/ 1 w 692"/>
                <a:gd name="T43" fmla="*/ 700 h 430"/>
                <a:gd name="T44" fmla="*/ 56 w 692"/>
                <a:gd name="T45" fmla="*/ 700 h 430"/>
                <a:gd name="T46" fmla="*/ 76 w 692"/>
                <a:gd name="T47" fmla="*/ 697 h 430"/>
                <a:gd name="T48" fmla="*/ 92 w 692"/>
                <a:gd name="T49" fmla="*/ 686 h 430"/>
                <a:gd name="T50" fmla="*/ 104 w 692"/>
                <a:gd name="T51" fmla="*/ 670 h 430"/>
                <a:gd name="T52" fmla="*/ 108 w 692"/>
                <a:gd name="T53" fmla="*/ 650 h 430"/>
                <a:gd name="T54" fmla="*/ 111 w 692"/>
                <a:gd name="T55" fmla="*/ 639 h 430"/>
                <a:gd name="T56" fmla="*/ 118 w 692"/>
                <a:gd name="T57" fmla="*/ 629 h 430"/>
                <a:gd name="T58" fmla="*/ 127 w 692"/>
                <a:gd name="T59" fmla="*/ 623 h 430"/>
                <a:gd name="T60" fmla="*/ 139 w 692"/>
                <a:gd name="T61" fmla="*/ 621 h 430"/>
                <a:gd name="T62" fmla="*/ 645 w 692"/>
                <a:gd name="T63" fmla="*/ 621 h 430"/>
                <a:gd name="T64" fmla="*/ 645 w 692"/>
                <a:gd name="T65" fmla="*/ 816 h 430"/>
                <a:gd name="T66" fmla="*/ 139 w 692"/>
                <a:gd name="T67" fmla="*/ 816 h 430"/>
                <a:gd name="T68" fmla="*/ 127 w 692"/>
                <a:gd name="T69" fmla="*/ 813 h 430"/>
                <a:gd name="T70" fmla="*/ 117 w 692"/>
                <a:gd name="T71" fmla="*/ 807 h 430"/>
                <a:gd name="T72" fmla="*/ 110 w 692"/>
                <a:gd name="T73" fmla="*/ 797 h 430"/>
                <a:gd name="T74" fmla="*/ 108 w 692"/>
                <a:gd name="T75" fmla="*/ 785 h 430"/>
                <a:gd name="T76" fmla="*/ 103 w 692"/>
                <a:gd name="T77" fmla="*/ 765 h 430"/>
                <a:gd name="T78" fmla="*/ 92 w 692"/>
                <a:gd name="T79" fmla="*/ 748 h 430"/>
                <a:gd name="T80" fmla="*/ 76 w 692"/>
                <a:gd name="T81" fmla="*/ 738 h 430"/>
                <a:gd name="T82" fmla="*/ 56 w 692"/>
                <a:gd name="T83" fmla="*/ 734 h 430"/>
                <a:gd name="T84" fmla="*/ 0 w 692"/>
                <a:gd name="T85" fmla="*/ 734 h 430"/>
                <a:gd name="T86" fmla="*/ 0 w 692"/>
                <a:gd name="T87" fmla="*/ 755 h 430"/>
                <a:gd name="T88" fmla="*/ 56 w 692"/>
                <a:gd name="T89" fmla="*/ 755 h 430"/>
                <a:gd name="T90" fmla="*/ 67 w 692"/>
                <a:gd name="T91" fmla="*/ 758 h 430"/>
                <a:gd name="T92" fmla="*/ 77 w 692"/>
                <a:gd name="T93" fmla="*/ 764 h 430"/>
                <a:gd name="T94" fmla="*/ 84 w 692"/>
                <a:gd name="T95" fmla="*/ 773 h 430"/>
                <a:gd name="T96" fmla="*/ 86 w 692"/>
                <a:gd name="T97" fmla="*/ 785 h 430"/>
                <a:gd name="T98" fmla="*/ 91 w 692"/>
                <a:gd name="T99" fmla="*/ 805 h 430"/>
                <a:gd name="T100" fmla="*/ 102 w 692"/>
                <a:gd name="T101" fmla="*/ 822 h 430"/>
                <a:gd name="T102" fmla="*/ 118 w 692"/>
                <a:gd name="T103" fmla="*/ 833 h 430"/>
                <a:gd name="T104" fmla="*/ 139 w 692"/>
                <a:gd name="T105" fmla="*/ 837 h 430"/>
                <a:gd name="T106" fmla="*/ 645 w 692"/>
                <a:gd name="T107" fmla="*/ 837 h 430"/>
                <a:gd name="T108" fmla="*/ 645 w 692"/>
                <a:gd name="T109" fmla="*/ 872 h 430"/>
                <a:gd name="T110" fmla="*/ 692 w 692"/>
                <a:gd name="T111" fmla="*/ 872 h 430"/>
                <a:gd name="T112" fmla="*/ 692 w 692"/>
                <a:gd name="T113" fmla="*/ 561 h 430"/>
                <a:gd name="T114" fmla="*/ 645 w 692"/>
                <a:gd name="T115" fmla="*/ 561 h 4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92" h="430">
                  <a:moveTo>
                    <a:pt x="645" y="119"/>
                  </a:moveTo>
                  <a:lnTo>
                    <a:pt x="645" y="157"/>
                  </a:lnTo>
                  <a:lnTo>
                    <a:pt x="620" y="157"/>
                  </a:lnTo>
                  <a:lnTo>
                    <a:pt x="620" y="52"/>
                  </a:lnTo>
                  <a:lnTo>
                    <a:pt x="616" y="32"/>
                  </a:lnTo>
                  <a:lnTo>
                    <a:pt x="605" y="15"/>
                  </a:lnTo>
                  <a:lnTo>
                    <a:pt x="588" y="4"/>
                  </a:lnTo>
                  <a:lnTo>
                    <a:pt x="568" y="0"/>
                  </a:lnTo>
                  <a:lnTo>
                    <a:pt x="198" y="0"/>
                  </a:lnTo>
                  <a:lnTo>
                    <a:pt x="178" y="4"/>
                  </a:lnTo>
                  <a:lnTo>
                    <a:pt x="161" y="15"/>
                  </a:lnTo>
                  <a:lnTo>
                    <a:pt x="150" y="32"/>
                  </a:lnTo>
                  <a:lnTo>
                    <a:pt x="146" y="52"/>
                  </a:lnTo>
                  <a:lnTo>
                    <a:pt x="146" y="157"/>
                  </a:lnTo>
                  <a:lnTo>
                    <a:pt x="139" y="157"/>
                  </a:lnTo>
                  <a:lnTo>
                    <a:pt x="86" y="207"/>
                  </a:lnTo>
                  <a:lnTo>
                    <a:pt x="84" y="219"/>
                  </a:lnTo>
                  <a:lnTo>
                    <a:pt x="77" y="228"/>
                  </a:lnTo>
                  <a:lnTo>
                    <a:pt x="68" y="234"/>
                  </a:lnTo>
                  <a:lnTo>
                    <a:pt x="56" y="237"/>
                  </a:lnTo>
                  <a:lnTo>
                    <a:pt x="1" y="237"/>
                  </a:lnTo>
                  <a:lnTo>
                    <a:pt x="1" y="258"/>
                  </a:lnTo>
                  <a:lnTo>
                    <a:pt x="56" y="258"/>
                  </a:lnTo>
                  <a:lnTo>
                    <a:pt x="76" y="255"/>
                  </a:lnTo>
                  <a:lnTo>
                    <a:pt x="92" y="244"/>
                  </a:lnTo>
                  <a:lnTo>
                    <a:pt x="104" y="228"/>
                  </a:lnTo>
                  <a:lnTo>
                    <a:pt x="108" y="208"/>
                  </a:lnTo>
                  <a:lnTo>
                    <a:pt x="111" y="197"/>
                  </a:lnTo>
                  <a:lnTo>
                    <a:pt x="118" y="187"/>
                  </a:lnTo>
                  <a:lnTo>
                    <a:pt x="127" y="181"/>
                  </a:lnTo>
                  <a:lnTo>
                    <a:pt x="139" y="179"/>
                  </a:lnTo>
                  <a:lnTo>
                    <a:pt x="645" y="179"/>
                  </a:lnTo>
                  <a:lnTo>
                    <a:pt x="645" y="374"/>
                  </a:lnTo>
                  <a:lnTo>
                    <a:pt x="139" y="374"/>
                  </a:lnTo>
                  <a:lnTo>
                    <a:pt x="127" y="371"/>
                  </a:lnTo>
                  <a:lnTo>
                    <a:pt x="117" y="365"/>
                  </a:lnTo>
                  <a:lnTo>
                    <a:pt x="110" y="355"/>
                  </a:lnTo>
                  <a:lnTo>
                    <a:pt x="108" y="343"/>
                  </a:lnTo>
                  <a:lnTo>
                    <a:pt x="103" y="323"/>
                  </a:lnTo>
                  <a:lnTo>
                    <a:pt x="92" y="306"/>
                  </a:lnTo>
                  <a:lnTo>
                    <a:pt x="76" y="296"/>
                  </a:lnTo>
                  <a:lnTo>
                    <a:pt x="56" y="292"/>
                  </a:lnTo>
                  <a:lnTo>
                    <a:pt x="0" y="292"/>
                  </a:lnTo>
                  <a:lnTo>
                    <a:pt x="0" y="313"/>
                  </a:lnTo>
                  <a:lnTo>
                    <a:pt x="56" y="313"/>
                  </a:lnTo>
                  <a:lnTo>
                    <a:pt x="67" y="316"/>
                  </a:lnTo>
                  <a:lnTo>
                    <a:pt x="77" y="322"/>
                  </a:lnTo>
                  <a:lnTo>
                    <a:pt x="84" y="331"/>
                  </a:lnTo>
                  <a:lnTo>
                    <a:pt x="86" y="343"/>
                  </a:lnTo>
                  <a:lnTo>
                    <a:pt x="91" y="363"/>
                  </a:lnTo>
                  <a:lnTo>
                    <a:pt x="102" y="380"/>
                  </a:lnTo>
                  <a:lnTo>
                    <a:pt x="118" y="391"/>
                  </a:lnTo>
                  <a:lnTo>
                    <a:pt x="139" y="395"/>
                  </a:lnTo>
                  <a:lnTo>
                    <a:pt x="645" y="395"/>
                  </a:lnTo>
                  <a:lnTo>
                    <a:pt x="645" y="430"/>
                  </a:lnTo>
                  <a:lnTo>
                    <a:pt x="692" y="430"/>
                  </a:lnTo>
                  <a:lnTo>
                    <a:pt x="692" y="119"/>
                  </a:lnTo>
                  <a:lnTo>
                    <a:pt x="645" y="119"/>
                  </a:lnTo>
                  <a:close/>
                </a:path>
              </a:pathLst>
            </a:custGeom>
            <a:noFill/>
            <a:ln w="430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5" name="Freeform 6783"/>
            <p:cNvSpPr>
              <a:spLocks/>
            </p:cNvSpPr>
            <p:nvPr/>
          </p:nvSpPr>
          <p:spPr bwMode="auto">
            <a:xfrm>
              <a:off x="5102" y="624"/>
              <a:ext cx="51" cy="189"/>
            </a:xfrm>
            <a:custGeom>
              <a:avLst/>
              <a:gdLst>
                <a:gd name="T0" fmla="*/ 50 w 51"/>
                <a:gd name="T1" fmla="*/ 813 h 189"/>
                <a:gd name="T2" fmla="*/ 0 w 51"/>
                <a:gd name="T3" fmla="*/ 813 h 189"/>
                <a:gd name="T4" fmla="*/ 0 w 51"/>
                <a:gd name="T5" fmla="*/ 795 h 189"/>
                <a:gd name="T6" fmla="*/ 22 w 51"/>
                <a:gd name="T7" fmla="*/ 781 h 189"/>
                <a:gd name="T8" fmla="*/ 22 w 51"/>
                <a:gd name="T9" fmla="*/ 659 h 189"/>
                <a:gd name="T10" fmla="*/ 0 w 51"/>
                <a:gd name="T11" fmla="*/ 645 h 189"/>
                <a:gd name="T12" fmla="*/ 0 w 51"/>
                <a:gd name="T13" fmla="*/ 625 h 189"/>
                <a:gd name="T14" fmla="*/ 50 w 51"/>
                <a:gd name="T15" fmla="*/ 625 h 189"/>
                <a:gd name="T16" fmla="*/ 50 w 51"/>
                <a:gd name="T17" fmla="*/ 813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189">
                  <a:moveTo>
                    <a:pt x="50" y="188"/>
                  </a:moveTo>
                  <a:lnTo>
                    <a:pt x="0" y="188"/>
                  </a:lnTo>
                  <a:lnTo>
                    <a:pt x="0" y="170"/>
                  </a:lnTo>
                  <a:lnTo>
                    <a:pt x="22" y="156"/>
                  </a:lnTo>
                  <a:lnTo>
                    <a:pt x="22" y="34"/>
                  </a:lnTo>
                  <a:lnTo>
                    <a:pt x="0" y="20"/>
                  </a:lnTo>
                  <a:lnTo>
                    <a:pt x="0" y="0"/>
                  </a:lnTo>
                  <a:lnTo>
                    <a:pt x="50" y="0"/>
                  </a:lnTo>
                  <a:lnTo>
                    <a:pt x="50" y="1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6" name="Rectangle 6784"/>
            <p:cNvSpPr>
              <a:spLocks noChangeArrowheads="1"/>
            </p:cNvSpPr>
            <p:nvPr/>
          </p:nvSpPr>
          <p:spPr bwMode="auto">
            <a:xfrm>
              <a:off x="5163" y="400"/>
              <a:ext cx="55" cy="35"/>
            </a:xfrm>
            <a:prstGeom prst="rect">
              <a:avLst/>
            </a:prstGeom>
            <a:noFill/>
            <a:ln w="430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47" name="Rectangle 6785"/>
            <p:cNvSpPr>
              <a:spLocks noChangeArrowheads="1"/>
            </p:cNvSpPr>
            <p:nvPr/>
          </p:nvSpPr>
          <p:spPr bwMode="auto">
            <a:xfrm>
              <a:off x="5218" y="400"/>
              <a:ext cx="57" cy="35"/>
            </a:xfrm>
            <a:prstGeom prst="rect">
              <a:avLst/>
            </a:prstGeom>
            <a:noFill/>
            <a:ln w="4306">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48" name="Line 6786"/>
            <p:cNvSpPr>
              <a:spLocks noChangeShapeType="1"/>
            </p:cNvSpPr>
            <p:nvPr/>
          </p:nvSpPr>
          <p:spPr bwMode="auto">
            <a:xfrm>
              <a:off x="5140" y="434"/>
              <a:ext cx="159" cy="0"/>
            </a:xfrm>
            <a:prstGeom prst="line">
              <a:avLst/>
            </a:prstGeom>
            <a:noFill/>
            <a:ln w="11088">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9" name="Line 6787"/>
            <p:cNvSpPr>
              <a:spLocks noChangeShapeType="1"/>
            </p:cNvSpPr>
            <p:nvPr/>
          </p:nvSpPr>
          <p:spPr bwMode="auto">
            <a:xfrm>
              <a:off x="5136" y="434"/>
              <a:ext cx="167" cy="0"/>
            </a:xfrm>
            <a:prstGeom prst="line">
              <a:avLst/>
            </a:prstGeom>
            <a:noFill/>
            <a:ln w="1539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0" name="Picture 6788"/>
            <p:cNvPicPr>
              <a:picLocks noChangeAspect="1" noChangeArrowheads="1"/>
            </p:cNvPicPr>
            <p:nvPr/>
          </p:nvPicPr>
          <p:blipFill>
            <a:blip r:embed="rId68" cstate="print"/>
            <a:srcRect/>
            <a:stretch>
              <a:fillRect/>
            </a:stretch>
          </p:blipFill>
          <p:spPr bwMode="auto">
            <a:xfrm>
              <a:off x="5279" y="702"/>
              <a:ext cx="397" cy="57"/>
            </a:xfrm>
            <a:prstGeom prst="rect">
              <a:avLst/>
            </a:prstGeom>
            <a:noFill/>
          </p:spPr>
        </p:pic>
        <p:pic>
          <p:nvPicPr>
            <p:cNvPr id="251" name="Picture 6789"/>
            <p:cNvPicPr>
              <a:picLocks noChangeAspect="1" noChangeArrowheads="1"/>
            </p:cNvPicPr>
            <p:nvPr/>
          </p:nvPicPr>
          <p:blipFill>
            <a:blip r:embed="rId69" cstate="print"/>
            <a:srcRect/>
            <a:stretch>
              <a:fillRect/>
            </a:stretch>
          </p:blipFill>
          <p:spPr bwMode="auto">
            <a:xfrm>
              <a:off x="6584" y="2868"/>
              <a:ext cx="1217" cy="274"/>
            </a:xfrm>
            <a:prstGeom prst="rect">
              <a:avLst/>
            </a:prstGeom>
            <a:noFill/>
          </p:spPr>
        </p:pic>
        <p:pic>
          <p:nvPicPr>
            <p:cNvPr id="252" name="Picture 6790"/>
            <p:cNvPicPr>
              <a:picLocks noChangeAspect="1" noChangeArrowheads="1"/>
            </p:cNvPicPr>
            <p:nvPr/>
          </p:nvPicPr>
          <p:blipFill>
            <a:blip r:embed="rId70" cstate="print"/>
            <a:srcRect/>
            <a:stretch>
              <a:fillRect/>
            </a:stretch>
          </p:blipFill>
          <p:spPr bwMode="auto">
            <a:xfrm>
              <a:off x="4522" y="3320"/>
              <a:ext cx="933" cy="276"/>
            </a:xfrm>
            <a:prstGeom prst="rect">
              <a:avLst/>
            </a:prstGeom>
            <a:noFill/>
          </p:spPr>
        </p:pic>
        <p:pic>
          <p:nvPicPr>
            <p:cNvPr id="253" name="Picture 6791"/>
            <p:cNvPicPr>
              <a:picLocks noChangeAspect="1" noChangeArrowheads="1"/>
            </p:cNvPicPr>
            <p:nvPr/>
          </p:nvPicPr>
          <p:blipFill>
            <a:blip r:embed="rId71" cstate="print"/>
            <a:srcRect/>
            <a:stretch>
              <a:fillRect/>
            </a:stretch>
          </p:blipFill>
          <p:spPr bwMode="auto">
            <a:xfrm>
              <a:off x="9173" y="3569"/>
              <a:ext cx="933" cy="276"/>
            </a:xfrm>
            <a:prstGeom prst="rect">
              <a:avLst/>
            </a:prstGeom>
            <a:noFill/>
          </p:spPr>
        </p:pic>
        <p:pic>
          <p:nvPicPr>
            <p:cNvPr id="254" name="Picture 6792"/>
            <p:cNvPicPr>
              <a:picLocks noChangeAspect="1" noChangeArrowheads="1"/>
            </p:cNvPicPr>
            <p:nvPr/>
          </p:nvPicPr>
          <p:blipFill>
            <a:blip r:embed="rId72" cstate="print"/>
            <a:srcRect/>
            <a:stretch>
              <a:fillRect/>
            </a:stretch>
          </p:blipFill>
          <p:spPr bwMode="auto">
            <a:xfrm>
              <a:off x="4320" y="159"/>
              <a:ext cx="6490" cy="3830"/>
            </a:xfrm>
            <a:prstGeom prst="rect">
              <a:avLst/>
            </a:prstGeom>
            <a:noFill/>
          </p:spPr>
        </p:pic>
      </p:grpSp>
    </p:spTree>
    <p:extLst>
      <p:ext uri="{BB962C8B-B14F-4D97-AF65-F5344CB8AC3E}">
        <p14:creationId xmlns:p14="http://schemas.microsoft.com/office/powerpoint/2010/main" val="3207445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Air dryers </a:t>
            </a:r>
            <a:endParaRPr lang="en-CA" sz="4000" dirty="0"/>
          </a:p>
        </p:txBody>
      </p:sp>
      <p:grpSp>
        <p:nvGrpSpPr>
          <p:cNvPr id="255" name="Group 3127"/>
          <p:cNvGrpSpPr>
            <a:grpSpLocks/>
          </p:cNvGrpSpPr>
          <p:nvPr/>
        </p:nvGrpSpPr>
        <p:grpSpPr bwMode="auto">
          <a:xfrm>
            <a:off x="604024" y="1582058"/>
            <a:ext cx="3211228" cy="3339425"/>
            <a:chOff x="4140" y="155"/>
            <a:chExt cx="2161" cy="2805"/>
          </a:xfrm>
        </p:grpSpPr>
        <p:pic>
          <p:nvPicPr>
            <p:cNvPr id="257" name="Picture 7697"/>
            <p:cNvPicPr>
              <a:picLocks noChangeAspect="1" noChangeArrowheads="1"/>
            </p:cNvPicPr>
            <p:nvPr/>
          </p:nvPicPr>
          <p:blipFill>
            <a:blip r:embed="rId3" cstate="print"/>
            <a:srcRect/>
            <a:stretch>
              <a:fillRect/>
            </a:stretch>
          </p:blipFill>
          <p:spPr bwMode="auto">
            <a:xfrm>
              <a:off x="5307" y="2778"/>
              <a:ext cx="20" cy="31"/>
            </a:xfrm>
            <a:prstGeom prst="rect">
              <a:avLst/>
            </a:prstGeom>
            <a:noFill/>
          </p:spPr>
        </p:pic>
        <p:pic>
          <p:nvPicPr>
            <p:cNvPr id="258" name="Picture 7698"/>
            <p:cNvPicPr>
              <a:picLocks noChangeAspect="1" noChangeArrowheads="1"/>
            </p:cNvPicPr>
            <p:nvPr/>
          </p:nvPicPr>
          <p:blipFill>
            <a:blip r:embed="rId4" cstate="print"/>
            <a:srcRect/>
            <a:stretch>
              <a:fillRect/>
            </a:stretch>
          </p:blipFill>
          <p:spPr bwMode="auto">
            <a:xfrm>
              <a:off x="5326" y="2778"/>
              <a:ext cx="38" cy="31"/>
            </a:xfrm>
            <a:prstGeom prst="rect">
              <a:avLst/>
            </a:prstGeom>
            <a:noFill/>
          </p:spPr>
        </p:pic>
        <p:pic>
          <p:nvPicPr>
            <p:cNvPr id="259" name="Picture 7699"/>
            <p:cNvPicPr>
              <a:picLocks noChangeAspect="1" noChangeArrowheads="1"/>
            </p:cNvPicPr>
            <p:nvPr/>
          </p:nvPicPr>
          <p:blipFill>
            <a:blip r:embed="rId5" cstate="print"/>
            <a:srcRect/>
            <a:stretch>
              <a:fillRect/>
            </a:stretch>
          </p:blipFill>
          <p:spPr bwMode="auto">
            <a:xfrm>
              <a:off x="4921" y="2761"/>
              <a:ext cx="20" cy="31"/>
            </a:xfrm>
            <a:prstGeom prst="rect">
              <a:avLst/>
            </a:prstGeom>
            <a:noFill/>
          </p:spPr>
        </p:pic>
        <p:pic>
          <p:nvPicPr>
            <p:cNvPr id="260" name="Picture 7700"/>
            <p:cNvPicPr>
              <a:picLocks noChangeAspect="1" noChangeArrowheads="1"/>
            </p:cNvPicPr>
            <p:nvPr/>
          </p:nvPicPr>
          <p:blipFill>
            <a:blip r:embed="rId6" cstate="print"/>
            <a:srcRect/>
            <a:stretch>
              <a:fillRect/>
            </a:stretch>
          </p:blipFill>
          <p:spPr bwMode="auto">
            <a:xfrm>
              <a:off x="4966" y="2757"/>
              <a:ext cx="183" cy="106"/>
            </a:xfrm>
            <a:prstGeom prst="rect">
              <a:avLst/>
            </a:prstGeom>
            <a:noFill/>
          </p:spPr>
        </p:pic>
        <p:pic>
          <p:nvPicPr>
            <p:cNvPr id="261" name="Picture 7701"/>
            <p:cNvPicPr>
              <a:picLocks noChangeAspect="1" noChangeArrowheads="1"/>
            </p:cNvPicPr>
            <p:nvPr/>
          </p:nvPicPr>
          <p:blipFill>
            <a:blip r:embed="rId7" cstate="print"/>
            <a:srcRect/>
            <a:stretch>
              <a:fillRect/>
            </a:stretch>
          </p:blipFill>
          <p:spPr bwMode="auto">
            <a:xfrm>
              <a:off x="4905" y="2643"/>
              <a:ext cx="476" cy="146"/>
            </a:xfrm>
            <a:prstGeom prst="rect">
              <a:avLst/>
            </a:prstGeom>
            <a:noFill/>
          </p:spPr>
        </p:pic>
        <p:pic>
          <p:nvPicPr>
            <p:cNvPr id="262" name="Picture 7702"/>
            <p:cNvPicPr>
              <a:picLocks noChangeAspect="1" noChangeArrowheads="1"/>
            </p:cNvPicPr>
            <p:nvPr/>
          </p:nvPicPr>
          <p:blipFill>
            <a:blip r:embed="rId8" cstate="print"/>
            <a:srcRect/>
            <a:stretch>
              <a:fillRect/>
            </a:stretch>
          </p:blipFill>
          <p:spPr bwMode="auto">
            <a:xfrm>
              <a:off x="4728" y="2718"/>
              <a:ext cx="120" cy="57"/>
            </a:xfrm>
            <a:prstGeom prst="rect">
              <a:avLst/>
            </a:prstGeom>
            <a:noFill/>
          </p:spPr>
        </p:pic>
        <p:pic>
          <p:nvPicPr>
            <p:cNvPr id="263" name="Picture 7703"/>
            <p:cNvPicPr>
              <a:picLocks noChangeAspect="1" noChangeArrowheads="1"/>
            </p:cNvPicPr>
            <p:nvPr/>
          </p:nvPicPr>
          <p:blipFill>
            <a:blip r:embed="rId9" cstate="print"/>
            <a:srcRect/>
            <a:stretch>
              <a:fillRect/>
            </a:stretch>
          </p:blipFill>
          <p:spPr bwMode="auto">
            <a:xfrm>
              <a:off x="5503" y="2751"/>
              <a:ext cx="18" cy="60"/>
            </a:xfrm>
            <a:prstGeom prst="rect">
              <a:avLst/>
            </a:prstGeom>
            <a:noFill/>
          </p:spPr>
        </p:pic>
        <p:pic>
          <p:nvPicPr>
            <p:cNvPr id="264" name="Picture 7704"/>
            <p:cNvPicPr>
              <a:picLocks noChangeAspect="1" noChangeArrowheads="1"/>
            </p:cNvPicPr>
            <p:nvPr/>
          </p:nvPicPr>
          <p:blipFill>
            <a:blip r:embed="rId10" cstate="print"/>
            <a:srcRect/>
            <a:stretch>
              <a:fillRect/>
            </a:stretch>
          </p:blipFill>
          <p:spPr bwMode="auto">
            <a:xfrm>
              <a:off x="5404" y="2753"/>
              <a:ext cx="100" cy="69"/>
            </a:xfrm>
            <a:prstGeom prst="rect">
              <a:avLst/>
            </a:prstGeom>
            <a:noFill/>
          </p:spPr>
        </p:pic>
        <p:pic>
          <p:nvPicPr>
            <p:cNvPr id="265" name="Picture 7705"/>
            <p:cNvPicPr>
              <a:picLocks noChangeAspect="1" noChangeArrowheads="1"/>
            </p:cNvPicPr>
            <p:nvPr/>
          </p:nvPicPr>
          <p:blipFill>
            <a:blip r:embed="rId11" cstate="print"/>
            <a:srcRect/>
            <a:stretch>
              <a:fillRect/>
            </a:stretch>
          </p:blipFill>
          <p:spPr bwMode="auto">
            <a:xfrm>
              <a:off x="5378" y="2653"/>
              <a:ext cx="33" cy="128"/>
            </a:xfrm>
            <a:prstGeom prst="rect">
              <a:avLst/>
            </a:prstGeom>
            <a:noFill/>
          </p:spPr>
        </p:pic>
        <p:pic>
          <p:nvPicPr>
            <p:cNvPr id="266" name="Picture 7706"/>
            <p:cNvPicPr>
              <a:picLocks noChangeAspect="1" noChangeArrowheads="1"/>
            </p:cNvPicPr>
            <p:nvPr/>
          </p:nvPicPr>
          <p:blipFill>
            <a:blip r:embed="rId12" cstate="print"/>
            <a:srcRect/>
            <a:stretch>
              <a:fillRect/>
            </a:stretch>
          </p:blipFill>
          <p:spPr bwMode="auto">
            <a:xfrm>
              <a:off x="4372" y="2367"/>
              <a:ext cx="134" cy="185"/>
            </a:xfrm>
            <a:prstGeom prst="rect">
              <a:avLst/>
            </a:prstGeom>
            <a:noFill/>
          </p:spPr>
        </p:pic>
        <p:pic>
          <p:nvPicPr>
            <p:cNvPr id="267" name="Picture 7707"/>
            <p:cNvPicPr>
              <a:picLocks noChangeAspect="1" noChangeArrowheads="1"/>
            </p:cNvPicPr>
            <p:nvPr/>
          </p:nvPicPr>
          <p:blipFill>
            <a:blip r:embed="rId13" cstate="print"/>
            <a:srcRect/>
            <a:stretch>
              <a:fillRect/>
            </a:stretch>
          </p:blipFill>
          <p:spPr bwMode="auto">
            <a:xfrm>
              <a:off x="5938" y="2488"/>
              <a:ext cx="45" cy="102"/>
            </a:xfrm>
            <a:prstGeom prst="rect">
              <a:avLst/>
            </a:prstGeom>
            <a:noFill/>
          </p:spPr>
        </p:pic>
        <p:pic>
          <p:nvPicPr>
            <p:cNvPr id="268" name="Picture 7708"/>
            <p:cNvPicPr>
              <a:picLocks noChangeAspect="1" noChangeArrowheads="1"/>
            </p:cNvPicPr>
            <p:nvPr/>
          </p:nvPicPr>
          <p:blipFill>
            <a:blip r:embed="rId14" cstate="print"/>
            <a:srcRect/>
            <a:stretch>
              <a:fillRect/>
            </a:stretch>
          </p:blipFill>
          <p:spPr bwMode="auto">
            <a:xfrm>
              <a:off x="5924" y="2163"/>
              <a:ext cx="179" cy="265"/>
            </a:xfrm>
            <a:prstGeom prst="rect">
              <a:avLst/>
            </a:prstGeom>
            <a:noFill/>
          </p:spPr>
        </p:pic>
        <p:pic>
          <p:nvPicPr>
            <p:cNvPr id="269" name="Picture 7709"/>
            <p:cNvPicPr>
              <a:picLocks noChangeAspect="1" noChangeArrowheads="1"/>
            </p:cNvPicPr>
            <p:nvPr/>
          </p:nvPicPr>
          <p:blipFill>
            <a:blip r:embed="rId15" cstate="print"/>
            <a:srcRect/>
            <a:stretch>
              <a:fillRect/>
            </a:stretch>
          </p:blipFill>
          <p:spPr bwMode="auto">
            <a:xfrm>
              <a:off x="4338" y="252"/>
              <a:ext cx="1764" cy="2530"/>
            </a:xfrm>
            <a:prstGeom prst="rect">
              <a:avLst/>
            </a:prstGeom>
            <a:noFill/>
          </p:spPr>
        </p:pic>
        <p:pic>
          <p:nvPicPr>
            <p:cNvPr id="270" name="Picture 7710"/>
            <p:cNvPicPr>
              <a:picLocks noChangeAspect="1" noChangeArrowheads="1"/>
            </p:cNvPicPr>
            <p:nvPr/>
          </p:nvPicPr>
          <p:blipFill>
            <a:blip r:embed="rId16" cstate="print"/>
            <a:srcRect/>
            <a:stretch>
              <a:fillRect/>
            </a:stretch>
          </p:blipFill>
          <p:spPr bwMode="auto">
            <a:xfrm>
              <a:off x="5013" y="2636"/>
              <a:ext cx="147" cy="121"/>
            </a:xfrm>
            <a:prstGeom prst="rect">
              <a:avLst/>
            </a:prstGeom>
            <a:noFill/>
          </p:spPr>
        </p:pic>
        <p:pic>
          <p:nvPicPr>
            <p:cNvPr id="271" name="Picture 7711"/>
            <p:cNvPicPr>
              <a:picLocks noChangeAspect="1" noChangeArrowheads="1"/>
            </p:cNvPicPr>
            <p:nvPr/>
          </p:nvPicPr>
          <p:blipFill>
            <a:blip r:embed="rId17" cstate="print"/>
            <a:srcRect/>
            <a:stretch>
              <a:fillRect/>
            </a:stretch>
          </p:blipFill>
          <p:spPr bwMode="auto">
            <a:xfrm>
              <a:off x="4963" y="2574"/>
              <a:ext cx="239" cy="216"/>
            </a:xfrm>
            <a:prstGeom prst="rect">
              <a:avLst/>
            </a:prstGeom>
            <a:noFill/>
          </p:spPr>
        </p:pic>
        <p:sp>
          <p:nvSpPr>
            <p:cNvPr id="272" name="Freeform 7712"/>
            <p:cNvSpPr>
              <a:spLocks/>
            </p:cNvSpPr>
            <p:nvPr/>
          </p:nvSpPr>
          <p:spPr bwMode="auto">
            <a:xfrm>
              <a:off x="4838" y="2373"/>
              <a:ext cx="7" cy="82"/>
            </a:xfrm>
            <a:custGeom>
              <a:avLst/>
              <a:gdLst>
                <a:gd name="T0" fmla="*/ 6 w 7"/>
                <a:gd name="T1" fmla="*/ 2373 h 82"/>
                <a:gd name="T2" fmla="*/ 0 w 7"/>
                <a:gd name="T3" fmla="*/ 2384 h 82"/>
                <a:gd name="T4" fmla="*/ 0 w 7"/>
                <a:gd name="T5" fmla="*/ 2455 h 82"/>
                <a:gd name="T6" fmla="*/ 6 w 7"/>
                <a:gd name="T7" fmla="*/ 2419 h 82"/>
                <a:gd name="T8" fmla="*/ 6 w 7"/>
                <a:gd name="T9" fmla="*/ 2373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2">
                  <a:moveTo>
                    <a:pt x="6" y="0"/>
                  </a:moveTo>
                  <a:lnTo>
                    <a:pt x="0" y="11"/>
                  </a:lnTo>
                  <a:lnTo>
                    <a:pt x="0" y="82"/>
                  </a:lnTo>
                  <a:lnTo>
                    <a:pt x="6" y="46"/>
                  </a:lnTo>
                  <a:lnTo>
                    <a:pt x="6" y="0"/>
                  </a:lnTo>
                  <a:close/>
                </a:path>
              </a:pathLst>
            </a:custGeom>
            <a:solidFill>
              <a:srgbClr val="454D5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3" name="Picture 7713"/>
            <p:cNvPicPr>
              <a:picLocks noChangeAspect="1" noChangeArrowheads="1"/>
            </p:cNvPicPr>
            <p:nvPr/>
          </p:nvPicPr>
          <p:blipFill>
            <a:blip r:embed="rId18" cstate="print"/>
            <a:srcRect/>
            <a:stretch>
              <a:fillRect/>
            </a:stretch>
          </p:blipFill>
          <p:spPr bwMode="auto">
            <a:xfrm>
              <a:off x="4721" y="2316"/>
              <a:ext cx="124" cy="153"/>
            </a:xfrm>
            <a:prstGeom prst="rect">
              <a:avLst/>
            </a:prstGeom>
            <a:noFill/>
          </p:spPr>
        </p:pic>
        <p:sp>
          <p:nvSpPr>
            <p:cNvPr id="274" name="Freeform 7714"/>
            <p:cNvSpPr>
              <a:spLocks/>
            </p:cNvSpPr>
            <p:nvPr/>
          </p:nvSpPr>
          <p:spPr bwMode="auto">
            <a:xfrm>
              <a:off x="5505" y="2415"/>
              <a:ext cx="7" cy="82"/>
            </a:xfrm>
            <a:custGeom>
              <a:avLst/>
              <a:gdLst>
                <a:gd name="T0" fmla="*/ 7 w 7"/>
                <a:gd name="T1" fmla="*/ 2416 h 82"/>
                <a:gd name="T2" fmla="*/ 0 w 7"/>
                <a:gd name="T3" fmla="*/ 2426 h 82"/>
                <a:gd name="T4" fmla="*/ 0 w 7"/>
                <a:gd name="T5" fmla="*/ 2497 h 82"/>
                <a:gd name="T6" fmla="*/ 7 w 7"/>
                <a:gd name="T7" fmla="*/ 2462 h 82"/>
                <a:gd name="T8" fmla="*/ 7 w 7"/>
                <a:gd name="T9" fmla="*/ 241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2">
                  <a:moveTo>
                    <a:pt x="7" y="0"/>
                  </a:moveTo>
                  <a:lnTo>
                    <a:pt x="0" y="10"/>
                  </a:lnTo>
                  <a:lnTo>
                    <a:pt x="0" y="81"/>
                  </a:lnTo>
                  <a:lnTo>
                    <a:pt x="7" y="46"/>
                  </a:lnTo>
                  <a:lnTo>
                    <a:pt x="7" y="0"/>
                  </a:lnTo>
                  <a:close/>
                </a:path>
              </a:pathLst>
            </a:custGeom>
            <a:solidFill>
              <a:srgbClr val="454D5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5" name="Picture 7715"/>
            <p:cNvPicPr>
              <a:picLocks noChangeAspect="1" noChangeArrowheads="1"/>
            </p:cNvPicPr>
            <p:nvPr/>
          </p:nvPicPr>
          <p:blipFill>
            <a:blip r:embed="rId19" cstate="print"/>
            <a:srcRect/>
            <a:stretch>
              <a:fillRect/>
            </a:stretch>
          </p:blipFill>
          <p:spPr bwMode="auto">
            <a:xfrm>
              <a:off x="5388" y="2359"/>
              <a:ext cx="124" cy="153"/>
            </a:xfrm>
            <a:prstGeom prst="rect">
              <a:avLst/>
            </a:prstGeom>
            <a:noFill/>
          </p:spPr>
        </p:pic>
        <p:sp>
          <p:nvSpPr>
            <p:cNvPr id="276" name="Freeform 7716"/>
            <p:cNvSpPr>
              <a:spLocks/>
            </p:cNvSpPr>
            <p:nvPr/>
          </p:nvSpPr>
          <p:spPr bwMode="auto">
            <a:xfrm>
              <a:off x="6016" y="2209"/>
              <a:ext cx="7" cy="72"/>
            </a:xfrm>
            <a:custGeom>
              <a:avLst/>
              <a:gdLst>
                <a:gd name="T0" fmla="*/ 6 w 7"/>
                <a:gd name="T1" fmla="*/ 2210 h 72"/>
                <a:gd name="T2" fmla="*/ 0 w 7"/>
                <a:gd name="T3" fmla="*/ 2219 h 72"/>
                <a:gd name="T4" fmla="*/ 0 w 7"/>
                <a:gd name="T5" fmla="*/ 2281 h 72"/>
                <a:gd name="T6" fmla="*/ 6 w 7"/>
                <a:gd name="T7" fmla="*/ 2250 h 72"/>
                <a:gd name="T8" fmla="*/ 6 w 7"/>
                <a:gd name="T9" fmla="*/ 221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2">
                  <a:moveTo>
                    <a:pt x="6" y="0"/>
                  </a:moveTo>
                  <a:lnTo>
                    <a:pt x="0" y="9"/>
                  </a:lnTo>
                  <a:lnTo>
                    <a:pt x="0" y="71"/>
                  </a:lnTo>
                  <a:lnTo>
                    <a:pt x="6" y="40"/>
                  </a:lnTo>
                  <a:lnTo>
                    <a:pt x="6" y="0"/>
                  </a:lnTo>
                  <a:close/>
                </a:path>
              </a:pathLst>
            </a:custGeom>
            <a:solidFill>
              <a:srgbClr val="454D5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7" name="Picture 7717"/>
            <p:cNvPicPr>
              <a:picLocks noChangeAspect="1" noChangeArrowheads="1"/>
            </p:cNvPicPr>
            <p:nvPr/>
          </p:nvPicPr>
          <p:blipFill>
            <a:blip r:embed="rId20" cstate="print"/>
            <a:srcRect/>
            <a:stretch>
              <a:fillRect/>
            </a:stretch>
          </p:blipFill>
          <p:spPr bwMode="auto">
            <a:xfrm>
              <a:off x="5903" y="2159"/>
              <a:ext cx="119" cy="134"/>
            </a:xfrm>
            <a:prstGeom prst="rect">
              <a:avLst/>
            </a:prstGeom>
            <a:noFill/>
          </p:spPr>
        </p:pic>
        <p:sp>
          <p:nvSpPr>
            <p:cNvPr id="278" name="Freeform 7718"/>
            <p:cNvSpPr>
              <a:spLocks/>
            </p:cNvSpPr>
            <p:nvPr/>
          </p:nvSpPr>
          <p:spPr bwMode="auto">
            <a:xfrm>
              <a:off x="6012" y="1972"/>
              <a:ext cx="6" cy="62"/>
            </a:xfrm>
            <a:custGeom>
              <a:avLst/>
              <a:gdLst>
                <a:gd name="T0" fmla="*/ 5 w 6"/>
                <a:gd name="T1" fmla="*/ 1972 h 62"/>
                <a:gd name="T2" fmla="*/ 0 w 6"/>
                <a:gd name="T3" fmla="*/ 1980 h 62"/>
                <a:gd name="T4" fmla="*/ 0 w 6"/>
                <a:gd name="T5" fmla="*/ 2033 h 62"/>
                <a:gd name="T6" fmla="*/ 5 w 6"/>
                <a:gd name="T7" fmla="*/ 2007 h 62"/>
                <a:gd name="T8" fmla="*/ 5 w 6"/>
                <a:gd name="T9" fmla="*/ 197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2">
                  <a:moveTo>
                    <a:pt x="5" y="0"/>
                  </a:moveTo>
                  <a:lnTo>
                    <a:pt x="0" y="8"/>
                  </a:lnTo>
                  <a:lnTo>
                    <a:pt x="0" y="61"/>
                  </a:lnTo>
                  <a:lnTo>
                    <a:pt x="5" y="35"/>
                  </a:lnTo>
                  <a:lnTo>
                    <a:pt x="5" y="0"/>
                  </a:lnTo>
                  <a:close/>
                </a:path>
              </a:pathLst>
            </a:custGeom>
            <a:solidFill>
              <a:srgbClr val="454D5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9" name="Picture 7719"/>
            <p:cNvPicPr>
              <a:picLocks noChangeAspect="1" noChangeArrowheads="1"/>
            </p:cNvPicPr>
            <p:nvPr/>
          </p:nvPicPr>
          <p:blipFill>
            <a:blip r:embed="rId21" cstate="print"/>
            <a:srcRect/>
            <a:stretch>
              <a:fillRect/>
            </a:stretch>
          </p:blipFill>
          <p:spPr bwMode="auto">
            <a:xfrm>
              <a:off x="5916" y="1929"/>
              <a:ext cx="127" cy="138"/>
            </a:xfrm>
            <a:prstGeom prst="rect">
              <a:avLst/>
            </a:prstGeom>
            <a:noFill/>
          </p:spPr>
        </p:pic>
        <p:sp>
          <p:nvSpPr>
            <p:cNvPr id="280" name="Freeform 7720"/>
            <p:cNvSpPr>
              <a:spLocks/>
            </p:cNvSpPr>
            <p:nvPr/>
          </p:nvSpPr>
          <p:spPr bwMode="auto">
            <a:xfrm>
              <a:off x="4485" y="2116"/>
              <a:ext cx="6" cy="67"/>
            </a:xfrm>
            <a:custGeom>
              <a:avLst/>
              <a:gdLst>
                <a:gd name="T0" fmla="*/ 6 w 6"/>
                <a:gd name="T1" fmla="*/ 2116 h 67"/>
                <a:gd name="T2" fmla="*/ 0 w 6"/>
                <a:gd name="T3" fmla="*/ 2125 h 67"/>
                <a:gd name="T4" fmla="*/ 0 w 6"/>
                <a:gd name="T5" fmla="*/ 2183 h 67"/>
                <a:gd name="T6" fmla="*/ 6 w 6"/>
                <a:gd name="T7" fmla="*/ 2154 h 67"/>
                <a:gd name="T8" fmla="*/ 6 w 6"/>
                <a:gd name="T9" fmla="*/ 211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7">
                  <a:moveTo>
                    <a:pt x="6" y="0"/>
                  </a:moveTo>
                  <a:lnTo>
                    <a:pt x="0" y="9"/>
                  </a:lnTo>
                  <a:lnTo>
                    <a:pt x="0" y="67"/>
                  </a:lnTo>
                  <a:lnTo>
                    <a:pt x="6" y="38"/>
                  </a:lnTo>
                  <a:lnTo>
                    <a:pt x="6" y="0"/>
                  </a:lnTo>
                  <a:close/>
                </a:path>
              </a:pathLst>
            </a:custGeom>
            <a:solidFill>
              <a:srgbClr val="454D5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1" name="Picture 7721"/>
            <p:cNvPicPr>
              <a:picLocks noChangeAspect="1" noChangeArrowheads="1"/>
            </p:cNvPicPr>
            <p:nvPr/>
          </p:nvPicPr>
          <p:blipFill>
            <a:blip r:embed="rId22" cstate="print"/>
            <a:srcRect/>
            <a:stretch>
              <a:fillRect/>
            </a:stretch>
          </p:blipFill>
          <p:spPr bwMode="auto">
            <a:xfrm>
              <a:off x="4378" y="2070"/>
              <a:ext cx="113" cy="125"/>
            </a:xfrm>
            <a:prstGeom prst="rect">
              <a:avLst/>
            </a:prstGeom>
            <a:noFill/>
          </p:spPr>
        </p:pic>
        <p:sp>
          <p:nvSpPr>
            <p:cNvPr id="282" name="Freeform 7722"/>
            <p:cNvSpPr>
              <a:spLocks/>
            </p:cNvSpPr>
            <p:nvPr/>
          </p:nvSpPr>
          <p:spPr bwMode="auto">
            <a:xfrm>
              <a:off x="4145" y="160"/>
              <a:ext cx="2151" cy="2795"/>
            </a:xfrm>
            <a:custGeom>
              <a:avLst/>
              <a:gdLst>
                <a:gd name="T0" fmla="*/ 288 w 2151"/>
                <a:gd name="T1" fmla="*/ 160 h 2795"/>
                <a:gd name="T2" fmla="*/ 122 w 2151"/>
                <a:gd name="T3" fmla="*/ 165 h 2795"/>
                <a:gd name="T4" fmla="*/ 36 w 2151"/>
                <a:gd name="T5" fmla="*/ 196 h 2795"/>
                <a:gd name="T6" fmla="*/ 5 w 2151"/>
                <a:gd name="T7" fmla="*/ 282 h 2795"/>
                <a:gd name="T8" fmla="*/ 0 w 2151"/>
                <a:gd name="T9" fmla="*/ 448 h 2795"/>
                <a:gd name="T10" fmla="*/ 0 w 2151"/>
                <a:gd name="T11" fmla="*/ 2667 h 2795"/>
                <a:gd name="T12" fmla="*/ 5 w 2151"/>
                <a:gd name="T13" fmla="*/ 2833 h 2795"/>
                <a:gd name="T14" fmla="*/ 36 w 2151"/>
                <a:gd name="T15" fmla="*/ 2919 h 2795"/>
                <a:gd name="T16" fmla="*/ 122 w 2151"/>
                <a:gd name="T17" fmla="*/ 2950 h 2795"/>
                <a:gd name="T18" fmla="*/ 288 w 2151"/>
                <a:gd name="T19" fmla="*/ 2955 h 2795"/>
                <a:gd name="T20" fmla="*/ 1863 w 2151"/>
                <a:gd name="T21" fmla="*/ 2955 h 2795"/>
                <a:gd name="T22" fmla="*/ 2029 w 2151"/>
                <a:gd name="T23" fmla="*/ 2950 h 2795"/>
                <a:gd name="T24" fmla="*/ 2115 w 2151"/>
                <a:gd name="T25" fmla="*/ 2919 h 2795"/>
                <a:gd name="T26" fmla="*/ 2146 w 2151"/>
                <a:gd name="T27" fmla="*/ 2833 h 2795"/>
                <a:gd name="T28" fmla="*/ 2151 w 2151"/>
                <a:gd name="T29" fmla="*/ 2667 h 2795"/>
                <a:gd name="T30" fmla="*/ 2151 w 2151"/>
                <a:gd name="T31" fmla="*/ 448 h 2795"/>
                <a:gd name="T32" fmla="*/ 2146 w 2151"/>
                <a:gd name="T33" fmla="*/ 282 h 2795"/>
                <a:gd name="T34" fmla="*/ 2115 w 2151"/>
                <a:gd name="T35" fmla="*/ 196 h 2795"/>
                <a:gd name="T36" fmla="*/ 2029 w 2151"/>
                <a:gd name="T37" fmla="*/ 165 h 2795"/>
                <a:gd name="T38" fmla="*/ 1863 w 2151"/>
                <a:gd name="T39" fmla="*/ 160 h 2795"/>
                <a:gd name="T40" fmla="*/ 288 w 2151"/>
                <a:gd name="T41" fmla="*/ 160 h 27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51" h="2795">
                  <a:moveTo>
                    <a:pt x="288" y="0"/>
                  </a:moveTo>
                  <a:lnTo>
                    <a:pt x="122" y="5"/>
                  </a:lnTo>
                  <a:lnTo>
                    <a:pt x="36" y="36"/>
                  </a:lnTo>
                  <a:lnTo>
                    <a:pt x="5" y="122"/>
                  </a:lnTo>
                  <a:lnTo>
                    <a:pt x="0" y="288"/>
                  </a:lnTo>
                  <a:lnTo>
                    <a:pt x="0" y="2507"/>
                  </a:lnTo>
                  <a:lnTo>
                    <a:pt x="5" y="2673"/>
                  </a:lnTo>
                  <a:lnTo>
                    <a:pt x="36" y="2759"/>
                  </a:lnTo>
                  <a:lnTo>
                    <a:pt x="122" y="2790"/>
                  </a:lnTo>
                  <a:lnTo>
                    <a:pt x="288" y="2795"/>
                  </a:lnTo>
                  <a:lnTo>
                    <a:pt x="1863" y="2795"/>
                  </a:lnTo>
                  <a:lnTo>
                    <a:pt x="2029" y="2790"/>
                  </a:lnTo>
                  <a:lnTo>
                    <a:pt x="2115" y="2759"/>
                  </a:lnTo>
                  <a:lnTo>
                    <a:pt x="2146" y="2673"/>
                  </a:lnTo>
                  <a:lnTo>
                    <a:pt x="2151" y="2507"/>
                  </a:lnTo>
                  <a:lnTo>
                    <a:pt x="2151" y="288"/>
                  </a:lnTo>
                  <a:lnTo>
                    <a:pt x="2146" y="122"/>
                  </a:lnTo>
                  <a:lnTo>
                    <a:pt x="2115" y="36"/>
                  </a:lnTo>
                  <a:lnTo>
                    <a:pt x="2029" y="5"/>
                  </a:lnTo>
                  <a:lnTo>
                    <a:pt x="1863"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3" name="TextBox 2"/>
          <p:cNvSpPr txBox="1"/>
          <p:nvPr/>
        </p:nvSpPr>
        <p:spPr>
          <a:xfrm>
            <a:off x="4201609" y="1697539"/>
            <a:ext cx="7452352" cy="3272691"/>
          </a:xfrm>
          <a:prstGeom prst="rect">
            <a:avLst/>
          </a:prstGeom>
          <a:noFill/>
        </p:spPr>
        <p:txBody>
          <a:bodyPr wrap="square" rtlCol="0">
            <a:spAutoFit/>
          </a:bodyPr>
          <a:lstStyle/>
          <a:p>
            <a:pPr marL="457200" indent="-457200" defTabSz="914400">
              <a:spcBef>
                <a:spcPts val="1000"/>
              </a:spcBef>
              <a:spcAft>
                <a:spcPts val="600"/>
              </a:spcAft>
              <a:buClr>
                <a:srgbClr val="F57A01"/>
              </a:buClr>
              <a:buFont typeface="Arial" panose="020B0604020202020204" pitchFamily="34" charset="0"/>
              <a:buChar char="•"/>
            </a:pPr>
            <a:r>
              <a:rPr lang="en-US" sz="2000" dirty="0">
                <a:solidFill>
                  <a:schemeClr val="tx1">
                    <a:lumMod val="50000"/>
                  </a:schemeClr>
                </a:solidFill>
                <a:latin typeface="+mj-lt"/>
              </a:rPr>
              <a:t>Air dryers are optional devices installed in the compressor discharge line between the compressor and the first reservoir. </a:t>
            </a:r>
          </a:p>
          <a:p>
            <a:pPr marL="457200" indent="-457200" defTabSz="914400">
              <a:spcBef>
                <a:spcPts val="1000"/>
              </a:spcBef>
              <a:spcAft>
                <a:spcPts val="600"/>
              </a:spcAft>
              <a:buClr>
                <a:srgbClr val="F57A01"/>
              </a:buClr>
              <a:buFont typeface="Arial" panose="020B0604020202020204" pitchFamily="34" charset="0"/>
              <a:buChar char="•"/>
            </a:pPr>
            <a:r>
              <a:rPr lang="en-US" sz="2000" dirty="0">
                <a:solidFill>
                  <a:schemeClr val="tx1">
                    <a:lumMod val="50000"/>
                  </a:schemeClr>
                </a:solidFill>
                <a:latin typeface="+mj-lt"/>
              </a:rPr>
              <a:t>Designed to remove any water vapour, oil mist and carbon particles from the air before it’s delivered to the first reservoir. </a:t>
            </a:r>
          </a:p>
          <a:p>
            <a:pPr marL="457200" indent="-457200" defTabSz="914400">
              <a:spcBef>
                <a:spcPts val="1000"/>
              </a:spcBef>
              <a:spcAft>
                <a:spcPts val="600"/>
              </a:spcAft>
              <a:buClr>
                <a:srgbClr val="F57A01"/>
              </a:buClr>
              <a:buFont typeface="Arial" panose="020B0604020202020204" pitchFamily="34" charset="0"/>
              <a:buChar char="•"/>
            </a:pPr>
            <a:r>
              <a:rPr lang="en-US" sz="2000" dirty="0">
                <a:solidFill>
                  <a:schemeClr val="tx1">
                    <a:lumMod val="50000"/>
                  </a:schemeClr>
                </a:solidFill>
                <a:latin typeface="+mj-lt"/>
              </a:rPr>
              <a:t>Even if the air brake system includes an air dryer, air reservoirs should still be drained daily to check for contaminants.</a:t>
            </a:r>
          </a:p>
        </p:txBody>
      </p:sp>
    </p:spTree>
    <p:extLst>
      <p:ext uri="{BB962C8B-B14F-4D97-AF65-F5344CB8AC3E}">
        <p14:creationId xmlns:p14="http://schemas.microsoft.com/office/powerpoint/2010/main" val="2226060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dryer integrated system (ADIS)</a:t>
            </a:r>
            <a:endParaRPr lang="en-CA" sz="4000" dirty="0"/>
          </a:p>
        </p:txBody>
      </p:sp>
      <p:pic>
        <p:nvPicPr>
          <p:cNvPr id="4" name="image6232.png"/>
          <p:cNvPicPr/>
          <p:nvPr/>
        </p:nvPicPr>
        <p:blipFill>
          <a:blip r:embed="rId3" cstate="print"/>
          <a:stretch>
            <a:fillRect/>
          </a:stretch>
        </p:blipFill>
        <p:spPr>
          <a:xfrm>
            <a:off x="381000" y="1481272"/>
            <a:ext cx="3607870" cy="3481137"/>
          </a:xfrm>
          <a:prstGeom prst="rect">
            <a:avLst/>
          </a:prstGeom>
        </p:spPr>
      </p:pic>
      <p:sp>
        <p:nvSpPr>
          <p:cNvPr id="5" name="TextBox 4"/>
          <p:cNvSpPr txBox="1"/>
          <p:nvPr/>
        </p:nvSpPr>
        <p:spPr>
          <a:xfrm>
            <a:off x="4246214" y="1481272"/>
            <a:ext cx="7452352" cy="1836400"/>
          </a:xfrm>
          <a:prstGeom prst="rect">
            <a:avLst/>
          </a:prstGeom>
          <a:noFill/>
        </p:spPr>
        <p:txBody>
          <a:bodyPr wrap="square" rtlCol="0">
            <a:spAutoFit/>
          </a:bodyPr>
          <a:lstStyle/>
          <a:p>
            <a:pPr marL="457200" indent="-457200" defTabSz="914400">
              <a:spcBef>
                <a:spcPts val="1000"/>
              </a:spcBef>
              <a:spcAft>
                <a:spcPts val="600"/>
              </a:spcAft>
              <a:buClr>
                <a:srgbClr val="F57A01"/>
              </a:buClr>
              <a:buFont typeface="Arial" panose="020B0604020202020204" pitchFamily="34" charset="0"/>
              <a:buChar char="•"/>
            </a:pPr>
            <a:r>
              <a:rPr lang="en-US" sz="2000" dirty="0">
                <a:solidFill>
                  <a:schemeClr val="tx1">
                    <a:lumMod val="50000"/>
                  </a:schemeClr>
                </a:solidFill>
                <a:latin typeface="+mj-lt"/>
              </a:rPr>
              <a:t>Integrated air dryer systems are common with most modern </a:t>
            </a:r>
            <a:r>
              <a:rPr lang="en-US" sz="2000" dirty="0" smtClean="0">
                <a:solidFill>
                  <a:schemeClr val="tx1">
                    <a:lumMod val="50000"/>
                  </a:schemeClr>
                </a:solidFill>
                <a:latin typeface="+mj-lt"/>
              </a:rPr>
              <a:t>vehicle </a:t>
            </a:r>
            <a:r>
              <a:rPr lang="en-US" sz="2000" dirty="0">
                <a:solidFill>
                  <a:schemeClr val="tx1">
                    <a:lumMod val="50000"/>
                  </a:schemeClr>
                </a:solidFill>
                <a:latin typeface="+mj-lt"/>
              </a:rPr>
              <a:t>manufacturers. </a:t>
            </a:r>
          </a:p>
          <a:p>
            <a:pPr marL="457200" indent="-457200" defTabSz="914400">
              <a:spcBef>
                <a:spcPts val="1000"/>
              </a:spcBef>
              <a:spcAft>
                <a:spcPts val="600"/>
              </a:spcAft>
              <a:buClr>
                <a:srgbClr val="F57A01"/>
              </a:buClr>
              <a:buFont typeface="Arial" panose="020B0604020202020204" pitchFamily="34" charset="0"/>
              <a:buChar char="•"/>
            </a:pPr>
            <a:r>
              <a:rPr lang="en-US" sz="2000" dirty="0">
                <a:solidFill>
                  <a:schemeClr val="tx1">
                    <a:lumMod val="50000"/>
                  </a:schemeClr>
                </a:solidFill>
                <a:latin typeface="+mj-lt"/>
              </a:rPr>
              <a:t>One way to determine if you have an integrated air dryer system is the air dryer will be mounted to a small air tank.</a:t>
            </a:r>
          </a:p>
        </p:txBody>
      </p:sp>
    </p:spTree>
    <p:extLst>
      <p:ext uri="{BB962C8B-B14F-4D97-AF65-F5344CB8AC3E}">
        <p14:creationId xmlns:p14="http://schemas.microsoft.com/office/powerpoint/2010/main" val="2324594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C198-7BF2-48B1-8300-7262AAC9A5B9}"/>
              </a:ext>
            </a:extLst>
          </p:cNvPr>
          <p:cNvSpPr>
            <a:spLocks noGrp="1"/>
          </p:cNvSpPr>
          <p:nvPr>
            <p:ph type="title"/>
          </p:nvPr>
        </p:nvSpPr>
        <p:spPr>
          <a:xfrm>
            <a:off x="381000" y="304800"/>
            <a:ext cx="11190316" cy="1215707"/>
          </a:xfrm>
        </p:spPr>
        <p:txBody>
          <a:bodyPr>
            <a:normAutofit/>
          </a:bodyPr>
          <a:lstStyle/>
          <a:p>
            <a:r>
              <a:rPr lang="en-US" sz="4000" dirty="0"/>
              <a:t>Alcohol evaporators </a:t>
            </a:r>
            <a:r>
              <a:rPr lang="en-US" sz="4000" dirty="0" smtClean="0"/>
              <a:t>and </a:t>
            </a:r>
            <a:r>
              <a:rPr lang="en-US" sz="4000" dirty="0"/>
              <a:t>injectors</a:t>
            </a:r>
            <a:r>
              <a:rPr lang="en-CA" dirty="0"/>
              <a:t/>
            </a:r>
            <a:br>
              <a:rPr lang="en-CA" dirty="0"/>
            </a:br>
            <a:endParaRPr lang="en-CA" dirty="0"/>
          </a:p>
        </p:txBody>
      </p:sp>
      <p:sp>
        <p:nvSpPr>
          <p:cNvPr id="3" name="Text Placeholder 2">
            <a:extLst>
              <a:ext uri="{FF2B5EF4-FFF2-40B4-BE49-F238E27FC236}">
                <a16:creationId xmlns:a16="http://schemas.microsoft.com/office/drawing/2014/main" id="{5ED4E99A-B773-4DC1-8D6B-44813AE02079}"/>
              </a:ext>
            </a:extLst>
          </p:cNvPr>
          <p:cNvSpPr>
            <a:spLocks noGrp="1"/>
          </p:cNvSpPr>
          <p:nvPr>
            <p:ph type="body" sz="quarter" idx="10"/>
          </p:nvPr>
        </p:nvSpPr>
        <p:spPr>
          <a:xfrm>
            <a:off x="4764432" y="1520508"/>
            <a:ext cx="6436912" cy="3747950"/>
          </a:xfrm>
        </p:spPr>
        <p:txBody>
          <a:bodyPr/>
          <a:lstStyle/>
          <a:p>
            <a:r>
              <a:rPr lang="en-US" sz="2000" b="1" dirty="0"/>
              <a:t>Alcohol evaporators </a:t>
            </a:r>
            <a:r>
              <a:rPr lang="en-US" sz="2000" dirty="0"/>
              <a:t>and </a:t>
            </a:r>
            <a:r>
              <a:rPr lang="en-US" sz="2000" b="1" dirty="0"/>
              <a:t>alcohol injectors </a:t>
            </a:r>
            <a:r>
              <a:rPr lang="en-US" sz="2000" dirty="0"/>
              <a:t>are optional devices that introduce a small amount of alcohol vapour into the air system. </a:t>
            </a:r>
            <a:endParaRPr lang="en-US" sz="2000" dirty="0" smtClean="0"/>
          </a:p>
          <a:p>
            <a:r>
              <a:rPr lang="en-US" sz="2000" dirty="0" smtClean="0"/>
              <a:t>The </a:t>
            </a:r>
            <a:r>
              <a:rPr lang="en-US" sz="2000" dirty="0"/>
              <a:t>alcohol vapour combines with any moisture that may be present. In effect, the alcohol acts as an anti-freeze, lowering the freezing point of any moisture that’s collected in the air system</a:t>
            </a:r>
            <a:endParaRPr lang="en-CA" sz="2000" dirty="0"/>
          </a:p>
        </p:txBody>
      </p:sp>
      <p:grpSp>
        <p:nvGrpSpPr>
          <p:cNvPr id="4" name="Group 3">
            <a:extLst>
              <a:ext uri="{FF2B5EF4-FFF2-40B4-BE49-F238E27FC236}">
                <a16:creationId xmlns:a16="http://schemas.microsoft.com/office/drawing/2014/main" id="{101FED1B-0066-4B4F-9EC3-D7BEEED31A32}"/>
              </a:ext>
            </a:extLst>
          </p:cNvPr>
          <p:cNvGrpSpPr>
            <a:grpSpLocks/>
          </p:cNvGrpSpPr>
          <p:nvPr/>
        </p:nvGrpSpPr>
        <p:grpSpPr bwMode="auto">
          <a:xfrm>
            <a:off x="808382" y="1679083"/>
            <a:ext cx="3586078" cy="2710036"/>
            <a:chOff x="5" y="5"/>
            <a:chExt cx="4541" cy="3417"/>
          </a:xfrm>
        </p:grpSpPr>
        <p:pic>
          <p:nvPicPr>
            <p:cNvPr id="5" name="Picture 4">
              <a:extLst>
                <a:ext uri="{FF2B5EF4-FFF2-40B4-BE49-F238E27FC236}">
                  <a16:creationId xmlns:a16="http://schemas.microsoft.com/office/drawing/2014/main" id="{E46DBCD7-812C-4D96-B8E0-A00A6B83A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 y="967"/>
              <a:ext cx="1541" cy="3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8087F54-C548-441D-9152-B78AEEFEC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 y="5"/>
              <a:ext cx="556" cy="34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C49636D-91A8-4BEC-AC90-D040CB2A25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 y="1010"/>
              <a:ext cx="1821" cy="23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34E1CA7-CAC9-4CF2-ACD1-3269485AB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8" y="1155"/>
              <a:ext cx="422" cy="5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2193B4F-B688-43C1-BE40-33B9FDB2CC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 y="1235"/>
              <a:ext cx="837" cy="4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A00FE3B-2EA9-43A3-8E17-A91131CE2D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7" y="84"/>
              <a:ext cx="1402" cy="7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9CDF722-E6D3-4595-B1E9-C587306616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2" y="981"/>
              <a:ext cx="652" cy="2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8DFE98E-2D3C-44BF-8FE7-A9E8CC914A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6" y="105"/>
              <a:ext cx="2438" cy="22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2571AE5-B5AC-4CD0-ADC6-487144F555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 y="1059"/>
              <a:ext cx="459" cy="5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CF50B0D-9F30-4B0E-BB93-9B8A0E3D28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9" y="703"/>
              <a:ext cx="877" cy="2087"/>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62">
              <a:extLst>
                <a:ext uri="{FF2B5EF4-FFF2-40B4-BE49-F238E27FC236}">
                  <a16:creationId xmlns:a16="http://schemas.microsoft.com/office/drawing/2014/main" id="{E008D2FB-AD1A-48EC-B271-1836806744A0}"/>
                </a:ext>
              </a:extLst>
            </p:cNvPr>
            <p:cNvSpPr>
              <a:spLocks/>
            </p:cNvSpPr>
            <p:nvPr/>
          </p:nvSpPr>
          <p:spPr bwMode="auto">
            <a:xfrm>
              <a:off x="5" y="5"/>
              <a:ext cx="4541" cy="3417"/>
            </a:xfrm>
            <a:custGeom>
              <a:avLst/>
              <a:gdLst>
                <a:gd name="T0" fmla="*/ 288 w 4541"/>
                <a:gd name="T1" fmla="*/ 5 h 3417"/>
                <a:gd name="T2" fmla="*/ 122 w 4541"/>
                <a:gd name="T3" fmla="*/ 10 h 3417"/>
                <a:gd name="T4" fmla="*/ 36 w 4541"/>
                <a:gd name="T5" fmla="*/ 41 h 3417"/>
                <a:gd name="T6" fmla="*/ 5 w 4541"/>
                <a:gd name="T7" fmla="*/ 127 h 3417"/>
                <a:gd name="T8" fmla="*/ 0 w 4541"/>
                <a:gd name="T9" fmla="*/ 293 h 3417"/>
                <a:gd name="T10" fmla="*/ 0 w 4541"/>
                <a:gd name="T11" fmla="*/ 3134 h 3417"/>
                <a:gd name="T12" fmla="*/ 5 w 4541"/>
                <a:gd name="T13" fmla="*/ 3300 h 3417"/>
                <a:gd name="T14" fmla="*/ 36 w 4541"/>
                <a:gd name="T15" fmla="*/ 3386 h 3417"/>
                <a:gd name="T16" fmla="*/ 122 w 4541"/>
                <a:gd name="T17" fmla="*/ 3417 h 3417"/>
                <a:gd name="T18" fmla="*/ 288 w 4541"/>
                <a:gd name="T19" fmla="*/ 3422 h 3417"/>
                <a:gd name="T20" fmla="*/ 4252 w 4541"/>
                <a:gd name="T21" fmla="*/ 3422 h 3417"/>
                <a:gd name="T22" fmla="*/ 4419 w 4541"/>
                <a:gd name="T23" fmla="*/ 3417 h 3417"/>
                <a:gd name="T24" fmla="*/ 4504 w 4541"/>
                <a:gd name="T25" fmla="*/ 3386 h 3417"/>
                <a:gd name="T26" fmla="*/ 4536 w 4541"/>
                <a:gd name="T27" fmla="*/ 3300 h 3417"/>
                <a:gd name="T28" fmla="*/ 4540 w 4541"/>
                <a:gd name="T29" fmla="*/ 3134 h 3417"/>
                <a:gd name="T30" fmla="*/ 4540 w 4541"/>
                <a:gd name="T31" fmla="*/ 293 h 3417"/>
                <a:gd name="T32" fmla="*/ 4536 w 4541"/>
                <a:gd name="T33" fmla="*/ 126 h 3417"/>
                <a:gd name="T34" fmla="*/ 4504 w 4541"/>
                <a:gd name="T35" fmla="*/ 41 h 3417"/>
                <a:gd name="T36" fmla="*/ 4419 w 4541"/>
                <a:gd name="T37" fmla="*/ 9 h 3417"/>
                <a:gd name="T38" fmla="*/ 4252 w 4541"/>
                <a:gd name="T39" fmla="*/ 5 h 3417"/>
                <a:gd name="T40" fmla="*/ 288 w 4541"/>
                <a:gd name="T41" fmla="*/ 5 h 34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41" h="3417">
                  <a:moveTo>
                    <a:pt x="288" y="0"/>
                  </a:moveTo>
                  <a:lnTo>
                    <a:pt x="122" y="5"/>
                  </a:lnTo>
                  <a:lnTo>
                    <a:pt x="36" y="36"/>
                  </a:lnTo>
                  <a:lnTo>
                    <a:pt x="5" y="122"/>
                  </a:lnTo>
                  <a:lnTo>
                    <a:pt x="0" y="288"/>
                  </a:lnTo>
                  <a:lnTo>
                    <a:pt x="0" y="3129"/>
                  </a:lnTo>
                  <a:lnTo>
                    <a:pt x="5" y="3295"/>
                  </a:lnTo>
                  <a:lnTo>
                    <a:pt x="36" y="3381"/>
                  </a:lnTo>
                  <a:lnTo>
                    <a:pt x="122" y="3412"/>
                  </a:lnTo>
                  <a:lnTo>
                    <a:pt x="288" y="3417"/>
                  </a:lnTo>
                  <a:lnTo>
                    <a:pt x="4252" y="3417"/>
                  </a:lnTo>
                  <a:lnTo>
                    <a:pt x="4419" y="3412"/>
                  </a:lnTo>
                  <a:lnTo>
                    <a:pt x="4504" y="3381"/>
                  </a:lnTo>
                  <a:lnTo>
                    <a:pt x="4536" y="3295"/>
                  </a:lnTo>
                  <a:lnTo>
                    <a:pt x="4540" y="3129"/>
                  </a:lnTo>
                  <a:lnTo>
                    <a:pt x="4540" y="288"/>
                  </a:lnTo>
                  <a:lnTo>
                    <a:pt x="4536" y="121"/>
                  </a:lnTo>
                  <a:lnTo>
                    <a:pt x="4504" y="36"/>
                  </a:lnTo>
                  <a:lnTo>
                    <a:pt x="4419" y="4"/>
                  </a:lnTo>
                  <a:lnTo>
                    <a:pt x="4252" y="0"/>
                  </a:lnTo>
                  <a:lnTo>
                    <a:pt x="288"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a:p>
          </p:txBody>
        </p:sp>
      </p:grpSp>
    </p:spTree>
    <p:extLst>
      <p:ext uri="{BB962C8B-B14F-4D97-AF65-F5344CB8AC3E}">
        <p14:creationId xmlns:p14="http://schemas.microsoft.com/office/powerpoint/2010/main" val="181219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accent6"/>
                </a:solidFill>
              </a:rPr>
              <a:t>Air brake knowledge test</a:t>
            </a:r>
            <a:endParaRPr lang="en-CA" sz="4000" dirty="0">
              <a:solidFill>
                <a:schemeClr val="accent6"/>
              </a:solidFill>
            </a:endParaRPr>
          </a:p>
        </p:txBody>
      </p:sp>
      <p:sp>
        <p:nvSpPr>
          <p:cNvPr id="3" name="Content Placeholder 2"/>
          <p:cNvSpPr>
            <a:spLocks noGrp="1"/>
          </p:cNvSpPr>
          <p:nvPr>
            <p:ph sz="quarter" idx="11"/>
          </p:nvPr>
        </p:nvSpPr>
        <p:spPr>
          <a:xfrm>
            <a:off x="939265" y="1571768"/>
            <a:ext cx="7877476" cy="3722127"/>
          </a:xfrm>
        </p:spPr>
        <p:txBody>
          <a:bodyPr/>
          <a:lstStyle/>
          <a:p>
            <a:pPr defTabSz="457200">
              <a:lnSpc>
                <a:spcPct val="107000"/>
              </a:lnSpc>
              <a:spcAft>
                <a:spcPts val="800"/>
              </a:spcAft>
            </a:pPr>
            <a:r>
              <a:rPr lang="en-US" altLang="en-US" sz="2000" dirty="0" smtClean="0"/>
              <a:t>Multiple choice test</a:t>
            </a:r>
          </a:p>
          <a:p>
            <a:pPr defTabSz="457200">
              <a:lnSpc>
                <a:spcPct val="107000"/>
              </a:lnSpc>
              <a:spcAft>
                <a:spcPts val="800"/>
              </a:spcAft>
            </a:pPr>
            <a:r>
              <a:rPr lang="en-US" altLang="en-US" sz="2000" dirty="0" smtClean="0"/>
              <a:t>Available in English only – no translators</a:t>
            </a:r>
            <a:endParaRPr lang="en-US" altLang="en-US" sz="2000" dirty="0"/>
          </a:p>
          <a:p>
            <a:pPr defTabSz="457200">
              <a:lnSpc>
                <a:spcPct val="107000"/>
              </a:lnSpc>
              <a:spcAft>
                <a:spcPts val="800"/>
              </a:spcAft>
            </a:pPr>
            <a:r>
              <a:rPr lang="en-US" altLang="en-US" sz="2000" dirty="0" smtClean="0"/>
              <a:t>20 out of 25 </a:t>
            </a:r>
            <a:r>
              <a:rPr lang="en-US" altLang="en-US" sz="2000" dirty="0"/>
              <a:t>correct </a:t>
            </a:r>
            <a:r>
              <a:rPr lang="en-US" altLang="en-US" sz="2000" dirty="0" smtClean="0"/>
              <a:t>answers </a:t>
            </a:r>
            <a:r>
              <a:rPr lang="en-US" altLang="en-US" sz="2000" dirty="0"/>
              <a:t>required to </a:t>
            </a:r>
            <a:r>
              <a:rPr lang="en-US" altLang="en-US" sz="2000" dirty="0" smtClean="0"/>
              <a:t>pass </a:t>
            </a:r>
            <a:endParaRPr lang="en-US" altLang="en-US" sz="2000" dirty="0"/>
          </a:p>
          <a:p>
            <a:pPr defTabSz="457200">
              <a:lnSpc>
                <a:spcPct val="107000"/>
              </a:lnSpc>
              <a:spcAft>
                <a:spcPts val="800"/>
              </a:spcAft>
            </a:pPr>
            <a:r>
              <a:rPr lang="en-US" altLang="en-US" sz="2000" dirty="0"/>
              <a:t>I</a:t>
            </a:r>
            <a:r>
              <a:rPr lang="en-US" altLang="en-US" sz="2000" dirty="0" smtClean="0"/>
              <a:t>f unsuccessful, must wait seven days to </a:t>
            </a:r>
            <a:r>
              <a:rPr lang="en-US" altLang="en-US" sz="2000" dirty="0"/>
              <a:t>try </a:t>
            </a:r>
            <a:r>
              <a:rPr lang="en-US" altLang="en-US" sz="2000" dirty="0" smtClean="0"/>
              <a:t>again</a:t>
            </a:r>
          </a:p>
          <a:p>
            <a:pPr defTabSz="457200">
              <a:lnSpc>
                <a:spcPct val="107000"/>
              </a:lnSpc>
              <a:spcAft>
                <a:spcPts val="800"/>
              </a:spcAft>
            </a:pPr>
            <a:r>
              <a:rPr lang="en-US" altLang="en-US" sz="2000" dirty="0" smtClean="0"/>
              <a:t>Three attempts are allowed – after that you must take the course again</a:t>
            </a:r>
            <a:endParaRPr lang="en-US" altLang="en-US" sz="2000" dirty="0"/>
          </a:p>
          <a:p>
            <a:pPr marL="0" indent="0" defTabSz="457200">
              <a:lnSpc>
                <a:spcPct val="107000"/>
              </a:lnSpc>
              <a:spcAft>
                <a:spcPts val="800"/>
              </a:spcAft>
              <a:buNone/>
            </a:pPr>
            <a:endParaRPr lang="en-US" altLang="en-US" sz="2800" dirty="0"/>
          </a:p>
        </p:txBody>
      </p:sp>
    </p:spTree>
    <p:extLst>
      <p:ext uri="{BB962C8B-B14F-4D97-AF65-F5344CB8AC3E}">
        <p14:creationId xmlns:p14="http://schemas.microsoft.com/office/powerpoint/2010/main" val="2877756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Front wheel limiting systems </a:t>
            </a:r>
            <a:endParaRPr lang="en-CA" sz="4000" dirty="0"/>
          </a:p>
        </p:txBody>
      </p:sp>
      <p:sp>
        <p:nvSpPr>
          <p:cNvPr id="3" name="Text Placeholder 2"/>
          <p:cNvSpPr>
            <a:spLocks noGrp="1"/>
          </p:cNvSpPr>
          <p:nvPr>
            <p:ph type="body" sz="quarter" idx="10"/>
          </p:nvPr>
        </p:nvSpPr>
        <p:spPr>
          <a:xfrm>
            <a:off x="967033" y="1528240"/>
            <a:ext cx="10363200" cy="1654743"/>
          </a:xfrm>
        </p:spPr>
        <p:txBody>
          <a:bodyPr/>
          <a:lstStyle/>
          <a:p>
            <a:r>
              <a:rPr lang="en-US" dirty="0" smtClean="0"/>
              <a:t>Found on older trucks – pre year 2000.</a:t>
            </a:r>
          </a:p>
          <a:p>
            <a:r>
              <a:rPr lang="en-US" dirty="0" smtClean="0"/>
              <a:t>Automatic </a:t>
            </a:r>
            <a:r>
              <a:rPr lang="en-US" dirty="0"/>
              <a:t>front wheel limiting </a:t>
            </a:r>
            <a:r>
              <a:rPr lang="en-US" dirty="0" smtClean="0"/>
              <a:t>systems </a:t>
            </a:r>
            <a:r>
              <a:rPr lang="en-US" dirty="0"/>
              <a:t>and </a:t>
            </a:r>
            <a:r>
              <a:rPr lang="en-US" dirty="0" smtClean="0"/>
              <a:t>manual </a:t>
            </a:r>
            <a:r>
              <a:rPr lang="en-US" dirty="0"/>
              <a:t>front wheel limiting systems.</a:t>
            </a:r>
          </a:p>
          <a:p>
            <a:endParaRPr lang="en-CA" dirty="0"/>
          </a:p>
        </p:txBody>
      </p:sp>
      <p:grpSp>
        <p:nvGrpSpPr>
          <p:cNvPr id="4" name="Group 3">
            <a:extLst>
              <a:ext uri="{FF2B5EF4-FFF2-40B4-BE49-F238E27FC236}">
                <a16:creationId xmlns:a16="http://schemas.microsoft.com/office/drawing/2014/main" id="{E01DF72A-990A-4AD1-9AED-FB29888B7311}"/>
              </a:ext>
            </a:extLst>
          </p:cNvPr>
          <p:cNvGrpSpPr>
            <a:grpSpLocks/>
          </p:cNvGrpSpPr>
          <p:nvPr/>
        </p:nvGrpSpPr>
        <p:grpSpPr bwMode="auto">
          <a:xfrm>
            <a:off x="4646274" y="3862425"/>
            <a:ext cx="2442155" cy="2407745"/>
            <a:chOff x="4325" y="161"/>
            <a:chExt cx="2058" cy="1960"/>
          </a:xfrm>
        </p:grpSpPr>
        <p:pic>
          <p:nvPicPr>
            <p:cNvPr id="5" name="Picture 4">
              <a:extLst>
                <a:ext uri="{FF2B5EF4-FFF2-40B4-BE49-F238E27FC236}">
                  <a16:creationId xmlns:a16="http://schemas.microsoft.com/office/drawing/2014/main" id="{D64C633D-9D91-42A5-91B7-450F8628F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 y="204"/>
              <a:ext cx="1944" cy="187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132">
              <a:extLst>
                <a:ext uri="{FF2B5EF4-FFF2-40B4-BE49-F238E27FC236}">
                  <a16:creationId xmlns:a16="http://schemas.microsoft.com/office/drawing/2014/main" id="{BF6D3E02-B0EE-48D3-ADFB-E2C96154F576}"/>
                </a:ext>
              </a:extLst>
            </p:cNvPr>
            <p:cNvSpPr>
              <a:spLocks/>
            </p:cNvSpPr>
            <p:nvPr/>
          </p:nvSpPr>
          <p:spPr bwMode="auto">
            <a:xfrm>
              <a:off x="4665" y="903"/>
              <a:ext cx="1277" cy="2"/>
            </a:xfrm>
            <a:custGeom>
              <a:avLst/>
              <a:gdLst>
                <a:gd name="T0" fmla="*/ 0 w 1277"/>
                <a:gd name="T1" fmla="*/ 0 h 2"/>
                <a:gd name="T2" fmla="*/ 278 w 1277"/>
                <a:gd name="T3" fmla="*/ 0 h 2"/>
                <a:gd name="T4" fmla="*/ 625 w 1277"/>
                <a:gd name="T5" fmla="*/ 0 h 2"/>
                <a:gd name="T6" fmla="*/ 1276 w 127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7" h="2">
                  <a:moveTo>
                    <a:pt x="0" y="0"/>
                  </a:moveTo>
                  <a:lnTo>
                    <a:pt x="278" y="0"/>
                  </a:lnTo>
                  <a:moveTo>
                    <a:pt x="625" y="0"/>
                  </a:moveTo>
                  <a:lnTo>
                    <a:pt x="1276" y="0"/>
                  </a:lnTo>
                </a:path>
              </a:pathLst>
            </a:custGeom>
            <a:noFill/>
            <a:ln w="10347">
              <a:solidFill>
                <a:srgbClr val="49555D"/>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a:p>
          </p:txBody>
        </p:sp>
        <p:sp>
          <p:nvSpPr>
            <p:cNvPr id="7" name="Freeform 8133">
              <a:extLst>
                <a:ext uri="{FF2B5EF4-FFF2-40B4-BE49-F238E27FC236}">
                  <a16:creationId xmlns:a16="http://schemas.microsoft.com/office/drawing/2014/main" id="{28C52587-6650-4937-88BD-23C5758CBFF8}"/>
                </a:ext>
              </a:extLst>
            </p:cNvPr>
            <p:cNvSpPr>
              <a:spLocks/>
            </p:cNvSpPr>
            <p:nvPr/>
          </p:nvSpPr>
          <p:spPr bwMode="auto">
            <a:xfrm>
              <a:off x="4325" y="161"/>
              <a:ext cx="2058" cy="1960"/>
            </a:xfrm>
            <a:custGeom>
              <a:avLst/>
              <a:gdLst>
                <a:gd name="T0" fmla="*/ 288 w 2058"/>
                <a:gd name="T1" fmla="*/ 161 h 1960"/>
                <a:gd name="T2" fmla="*/ 122 w 2058"/>
                <a:gd name="T3" fmla="*/ 166 h 1960"/>
                <a:gd name="T4" fmla="*/ 36 w 2058"/>
                <a:gd name="T5" fmla="*/ 197 h 1960"/>
                <a:gd name="T6" fmla="*/ 5 w 2058"/>
                <a:gd name="T7" fmla="*/ 283 h 1960"/>
                <a:gd name="T8" fmla="*/ 0 w 2058"/>
                <a:gd name="T9" fmla="*/ 449 h 1960"/>
                <a:gd name="T10" fmla="*/ 0 w 2058"/>
                <a:gd name="T11" fmla="*/ 1833 h 1960"/>
                <a:gd name="T12" fmla="*/ 5 w 2058"/>
                <a:gd name="T13" fmla="*/ 1999 h 1960"/>
                <a:gd name="T14" fmla="*/ 36 w 2058"/>
                <a:gd name="T15" fmla="*/ 2085 h 1960"/>
                <a:gd name="T16" fmla="*/ 122 w 2058"/>
                <a:gd name="T17" fmla="*/ 2116 h 1960"/>
                <a:gd name="T18" fmla="*/ 288 w 2058"/>
                <a:gd name="T19" fmla="*/ 2121 h 1960"/>
                <a:gd name="T20" fmla="*/ 1770 w 2058"/>
                <a:gd name="T21" fmla="*/ 2121 h 1960"/>
                <a:gd name="T22" fmla="*/ 1936 w 2058"/>
                <a:gd name="T23" fmla="*/ 2116 h 1960"/>
                <a:gd name="T24" fmla="*/ 2022 w 2058"/>
                <a:gd name="T25" fmla="*/ 2085 h 1960"/>
                <a:gd name="T26" fmla="*/ 2053 w 2058"/>
                <a:gd name="T27" fmla="*/ 1999 h 1960"/>
                <a:gd name="T28" fmla="*/ 2058 w 2058"/>
                <a:gd name="T29" fmla="*/ 1833 h 1960"/>
                <a:gd name="T30" fmla="*/ 2058 w 2058"/>
                <a:gd name="T31" fmla="*/ 449 h 1960"/>
                <a:gd name="T32" fmla="*/ 2053 w 2058"/>
                <a:gd name="T33" fmla="*/ 283 h 1960"/>
                <a:gd name="T34" fmla="*/ 2022 w 2058"/>
                <a:gd name="T35" fmla="*/ 197 h 1960"/>
                <a:gd name="T36" fmla="*/ 1936 w 2058"/>
                <a:gd name="T37" fmla="*/ 166 h 1960"/>
                <a:gd name="T38" fmla="*/ 1770 w 2058"/>
                <a:gd name="T39" fmla="*/ 161 h 1960"/>
                <a:gd name="T40" fmla="*/ 288 w 2058"/>
                <a:gd name="T41" fmla="*/ 161 h 19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8" h="1960">
                  <a:moveTo>
                    <a:pt x="288" y="0"/>
                  </a:moveTo>
                  <a:lnTo>
                    <a:pt x="122" y="5"/>
                  </a:lnTo>
                  <a:lnTo>
                    <a:pt x="36" y="36"/>
                  </a:lnTo>
                  <a:lnTo>
                    <a:pt x="5" y="122"/>
                  </a:lnTo>
                  <a:lnTo>
                    <a:pt x="0" y="288"/>
                  </a:lnTo>
                  <a:lnTo>
                    <a:pt x="0" y="1672"/>
                  </a:lnTo>
                  <a:lnTo>
                    <a:pt x="5" y="1838"/>
                  </a:lnTo>
                  <a:lnTo>
                    <a:pt x="36" y="1924"/>
                  </a:lnTo>
                  <a:lnTo>
                    <a:pt x="122" y="1955"/>
                  </a:lnTo>
                  <a:lnTo>
                    <a:pt x="288" y="1960"/>
                  </a:lnTo>
                  <a:lnTo>
                    <a:pt x="1770" y="1960"/>
                  </a:lnTo>
                  <a:lnTo>
                    <a:pt x="1936" y="1955"/>
                  </a:lnTo>
                  <a:lnTo>
                    <a:pt x="2022" y="1924"/>
                  </a:lnTo>
                  <a:lnTo>
                    <a:pt x="2053" y="1838"/>
                  </a:lnTo>
                  <a:lnTo>
                    <a:pt x="2058" y="1672"/>
                  </a:lnTo>
                  <a:lnTo>
                    <a:pt x="2058" y="288"/>
                  </a:lnTo>
                  <a:lnTo>
                    <a:pt x="2053" y="122"/>
                  </a:lnTo>
                  <a:lnTo>
                    <a:pt x="2022" y="36"/>
                  </a:lnTo>
                  <a:lnTo>
                    <a:pt x="1936" y="5"/>
                  </a:lnTo>
                  <a:lnTo>
                    <a:pt x="1770" y="0"/>
                  </a:lnTo>
                  <a:lnTo>
                    <a:pt x="288"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a:p>
          </p:txBody>
        </p:sp>
      </p:grpSp>
    </p:spTree>
    <p:extLst>
      <p:ext uri="{BB962C8B-B14F-4D97-AF65-F5344CB8AC3E}">
        <p14:creationId xmlns:p14="http://schemas.microsoft.com/office/powerpoint/2010/main" val="2613829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9A6BB669-3223-4C9C-925F-82C1870144C1}"/>
              </a:ext>
            </a:extLst>
          </p:cNvPr>
          <p:cNvSpPr>
            <a:spLocks noGrp="1"/>
          </p:cNvSpPr>
          <p:nvPr>
            <p:ph type="sldNum" sz="quarter" idx="4294967295"/>
          </p:nvPr>
        </p:nvSpPr>
        <p:spPr>
          <a:xfrm>
            <a:off x="9025345" y="6629400"/>
            <a:ext cx="2743200" cy="136524"/>
          </a:xfrm>
        </p:spPr>
        <p:txBody>
          <a:bodyPr anchor="b">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61</a:t>
            </a:fld>
            <a:endParaRPr kumimoji="0" lang="en-US" sz="9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2" name="Title 1">
            <a:extLst>
              <a:ext uri="{FF2B5EF4-FFF2-40B4-BE49-F238E27FC236}">
                <a16:creationId xmlns:a16="http://schemas.microsoft.com/office/drawing/2014/main" id="{00157876-9146-4DFD-B62D-11933F220EB6}"/>
              </a:ext>
            </a:extLst>
          </p:cNvPr>
          <p:cNvSpPr>
            <a:spLocks noGrp="1"/>
          </p:cNvSpPr>
          <p:nvPr>
            <p:ph type="title"/>
          </p:nvPr>
        </p:nvSpPr>
        <p:spPr>
          <a:xfrm>
            <a:off x="381000" y="457201"/>
            <a:ext cx="10744200" cy="457199"/>
          </a:xfrm>
        </p:spPr>
        <p:txBody>
          <a:bodyPr anchor="ctr">
            <a:noAutofit/>
          </a:bodyPr>
          <a:lstStyle/>
          <a:p>
            <a:r>
              <a:rPr lang="en-CA" sz="4000" dirty="0">
                <a:solidFill>
                  <a:srgbClr val="63BB46"/>
                </a:solidFill>
              </a:rPr>
              <a:t>Gladhands</a:t>
            </a:r>
          </a:p>
        </p:txBody>
      </p:sp>
      <p:pic>
        <p:nvPicPr>
          <p:cNvPr id="4" name="Picture 3">
            <a:extLst>
              <a:ext uri="{FF2B5EF4-FFF2-40B4-BE49-F238E27FC236}">
                <a16:creationId xmlns:a16="http://schemas.microsoft.com/office/drawing/2014/main" id="{DF18F84E-3DC5-4044-9778-F51529B0926C}"/>
              </a:ext>
            </a:extLst>
          </p:cNvPr>
          <p:cNvPicPr>
            <a:picLocks noChangeAspect="1"/>
          </p:cNvPicPr>
          <p:nvPr/>
        </p:nvPicPr>
        <p:blipFill rotWithShape="1">
          <a:blip r:embed="rId3"/>
          <a:srcRect r="2" b="3804"/>
          <a:stretch/>
        </p:blipFill>
        <p:spPr>
          <a:xfrm>
            <a:off x="409575" y="1160463"/>
            <a:ext cx="5457825" cy="4325937"/>
          </a:xfrm>
          <a:prstGeom prst="rect">
            <a:avLst/>
          </a:prstGeom>
          <a:noFill/>
        </p:spPr>
      </p:pic>
      <p:sp>
        <p:nvSpPr>
          <p:cNvPr id="16" name="Content Placeholder 4">
            <a:extLst>
              <a:ext uri="{FF2B5EF4-FFF2-40B4-BE49-F238E27FC236}">
                <a16:creationId xmlns:a16="http://schemas.microsoft.com/office/drawing/2014/main" id="{CEBA72DD-A728-484D-B9C5-1B59175739E6}"/>
              </a:ext>
            </a:extLst>
          </p:cNvPr>
          <p:cNvSpPr>
            <a:spLocks noGrp="1"/>
          </p:cNvSpPr>
          <p:nvPr>
            <p:ph idx="10"/>
          </p:nvPr>
        </p:nvSpPr>
        <p:spPr>
          <a:xfrm>
            <a:off x="6347459" y="1142999"/>
            <a:ext cx="5459413" cy="4343400"/>
          </a:xfrm>
        </p:spPr>
        <p:txBody>
          <a:bodyPr/>
          <a:lstStyle/>
          <a:p>
            <a:r>
              <a:rPr lang="en-US" dirty="0"/>
              <a:t>Gladhands are used to deliver air to the trailer.  </a:t>
            </a:r>
            <a:endParaRPr lang="en-US" dirty="0" smtClean="0"/>
          </a:p>
          <a:p>
            <a:r>
              <a:rPr lang="en-US" dirty="0" smtClean="0"/>
              <a:t>In </a:t>
            </a:r>
            <a:r>
              <a:rPr lang="en-US" dirty="0"/>
              <a:t>your single you may find these on the rear of the unit.  </a:t>
            </a:r>
            <a:endParaRPr lang="en-US" dirty="0" smtClean="0"/>
          </a:p>
          <a:p>
            <a:r>
              <a:rPr lang="en-US" dirty="0" smtClean="0"/>
              <a:t>Make </a:t>
            </a:r>
            <a:r>
              <a:rPr lang="en-US" dirty="0"/>
              <a:t>sure the gladhands are stowed on the holders or coupled together. </a:t>
            </a:r>
          </a:p>
        </p:txBody>
      </p:sp>
    </p:spTree>
    <p:extLst>
      <p:ext uri="{BB962C8B-B14F-4D97-AF65-F5344CB8AC3E}">
        <p14:creationId xmlns:p14="http://schemas.microsoft.com/office/powerpoint/2010/main" val="14626293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Bobtailing </a:t>
            </a:r>
            <a:endParaRPr lang="en-CA" sz="3600" dirty="0"/>
          </a:p>
        </p:txBody>
      </p:sp>
      <p:sp>
        <p:nvSpPr>
          <p:cNvPr id="3" name="Content Placeholder 2"/>
          <p:cNvSpPr>
            <a:spLocks noGrp="1"/>
          </p:cNvSpPr>
          <p:nvPr>
            <p:ph sz="quarter" idx="11"/>
          </p:nvPr>
        </p:nvSpPr>
        <p:spPr>
          <a:xfrm>
            <a:off x="381000" y="1440360"/>
            <a:ext cx="6812280" cy="2346845"/>
          </a:xfrm>
        </p:spPr>
        <p:txBody>
          <a:bodyPr/>
          <a:lstStyle/>
          <a:p>
            <a:r>
              <a:rPr lang="en-US" sz="2000" dirty="0"/>
              <a:t>Driving a tractor without a trailer attached is called bobtailing.</a:t>
            </a:r>
          </a:p>
          <a:p>
            <a:r>
              <a:rPr lang="en-US" sz="2000" dirty="0"/>
              <a:t>Because a bobtail tractor has very little weight over the rear drive axles, it’s very easy to lock up the rear brakes, even with a light brake application.</a:t>
            </a:r>
          </a:p>
          <a:p>
            <a:r>
              <a:rPr lang="en-US" sz="2000" dirty="0"/>
              <a:t>To help prevent this unwanted lockup and to increase control, some tractors are equipped with a </a:t>
            </a:r>
            <a:r>
              <a:rPr lang="en-US" sz="2000" b="1" dirty="0"/>
              <a:t>bobtail proportioning system</a:t>
            </a:r>
            <a:r>
              <a:rPr lang="en-US" sz="2000" dirty="0"/>
              <a:t>.</a:t>
            </a:r>
          </a:p>
          <a:p>
            <a:endParaRPr lang="en-CA" sz="24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33D2E-B4E6-4FF6-99DC-91C411C64D6C}" type="slidenum">
              <a:rPr kumimoji="0" lang="en-CA" sz="12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CA" sz="1200" b="0" i="0" u="none" strike="noStrike" kern="1200" cap="none" spc="0" normalizeH="0" baseline="0" noProof="0" dirty="0">
              <a:ln>
                <a:noFill/>
              </a:ln>
              <a:solidFill>
                <a:prstClr val="black">
                  <a:tint val="75000"/>
                </a:prstClr>
              </a:solidFill>
              <a:effectLst/>
              <a:uLnTx/>
              <a:uFillTx/>
              <a:latin typeface="Verdana"/>
              <a:ea typeface="+mn-ea"/>
              <a:cs typeface="+mn-cs"/>
            </a:endParaRPr>
          </a:p>
        </p:txBody>
      </p:sp>
      <p:grpSp>
        <p:nvGrpSpPr>
          <p:cNvPr id="5" name="Group 4">
            <a:extLst>
              <a:ext uri="{FF2B5EF4-FFF2-40B4-BE49-F238E27FC236}">
                <a16:creationId xmlns:a16="http://schemas.microsoft.com/office/drawing/2014/main" id="{C37139A3-00D8-4869-8A68-DCA827E46F98}"/>
              </a:ext>
            </a:extLst>
          </p:cNvPr>
          <p:cNvGrpSpPr>
            <a:grpSpLocks/>
          </p:cNvGrpSpPr>
          <p:nvPr/>
        </p:nvGrpSpPr>
        <p:grpSpPr bwMode="auto">
          <a:xfrm>
            <a:off x="7505252" y="1521582"/>
            <a:ext cx="3337560" cy="2184400"/>
            <a:chOff x="4145" y="172"/>
            <a:chExt cx="5256" cy="3440"/>
          </a:xfrm>
        </p:grpSpPr>
        <p:pic>
          <p:nvPicPr>
            <p:cNvPr id="6" name="Picture 5">
              <a:extLst>
                <a:ext uri="{FF2B5EF4-FFF2-40B4-BE49-F238E27FC236}">
                  <a16:creationId xmlns:a16="http://schemas.microsoft.com/office/drawing/2014/main" id="{7EC63954-36EE-4581-AE3C-47CBDEE0B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 y="172"/>
              <a:ext cx="5256" cy="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604">
              <a:extLst>
                <a:ext uri="{FF2B5EF4-FFF2-40B4-BE49-F238E27FC236}">
                  <a16:creationId xmlns:a16="http://schemas.microsoft.com/office/drawing/2014/main" id="{19BC0085-1513-4E60-AF96-EA1D570FC8E7}"/>
                </a:ext>
              </a:extLst>
            </p:cNvPr>
            <p:cNvSpPr>
              <a:spLocks/>
            </p:cNvSpPr>
            <p:nvPr/>
          </p:nvSpPr>
          <p:spPr bwMode="auto">
            <a:xfrm>
              <a:off x="4718" y="2137"/>
              <a:ext cx="3984" cy="646"/>
            </a:xfrm>
            <a:custGeom>
              <a:avLst/>
              <a:gdLst>
                <a:gd name="T0" fmla="+- 0 4748 4718"/>
                <a:gd name="T1" fmla="*/ T0 w 3984"/>
                <a:gd name="T2" fmla="+- 0 2565 2137"/>
                <a:gd name="T3" fmla="*/ 2565 h 646"/>
                <a:gd name="T4" fmla="+- 0 4718 4718"/>
                <a:gd name="T5" fmla="*/ T4 w 3984"/>
                <a:gd name="T6" fmla="+- 0 2547 2137"/>
                <a:gd name="T7" fmla="*/ 2547 h 646"/>
                <a:gd name="T8" fmla="+- 0 4720 4718"/>
                <a:gd name="T9" fmla="*/ T8 w 3984"/>
                <a:gd name="T10" fmla="+- 0 2513 2137"/>
                <a:gd name="T11" fmla="*/ 2513 h 646"/>
                <a:gd name="T12" fmla="+- 0 4729 4718"/>
                <a:gd name="T13" fmla="*/ T12 w 3984"/>
                <a:gd name="T14" fmla="+- 0 2388 2137"/>
                <a:gd name="T15" fmla="*/ 2388 h 646"/>
                <a:gd name="T16" fmla="+- 0 5543 4718"/>
                <a:gd name="T17" fmla="*/ T16 w 3984"/>
                <a:gd name="T18" fmla="+- 0 2248 2137"/>
                <a:gd name="T19" fmla="*/ 2248 h 646"/>
                <a:gd name="T20" fmla="+- 0 6177 4718"/>
                <a:gd name="T21" fmla="*/ T20 w 3984"/>
                <a:gd name="T22" fmla="+- 0 2310 2137"/>
                <a:gd name="T23" fmla="*/ 2310 h 646"/>
                <a:gd name="T24" fmla="+- 0 7408 4718"/>
                <a:gd name="T25" fmla="*/ T24 w 3984"/>
                <a:gd name="T26" fmla="+- 0 2316 2137"/>
                <a:gd name="T27" fmla="*/ 2316 h 646"/>
                <a:gd name="T28" fmla="+- 0 8191 4718"/>
                <a:gd name="T29" fmla="*/ T28 w 3984"/>
                <a:gd name="T30" fmla="+- 0 2337 2137"/>
                <a:gd name="T31" fmla="*/ 2337 h 646"/>
                <a:gd name="T32" fmla="+- 0 8388 4718"/>
                <a:gd name="T33" fmla="*/ T32 w 3984"/>
                <a:gd name="T34" fmla="+- 0 2359 2137"/>
                <a:gd name="T35" fmla="*/ 2359 h 646"/>
                <a:gd name="T36" fmla="+- 0 8496 4718"/>
                <a:gd name="T37" fmla="*/ T36 w 3984"/>
                <a:gd name="T38" fmla="+- 0 2384 2137"/>
                <a:gd name="T39" fmla="*/ 2384 h 646"/>
                <a:gd name="T40" fmla="+- 0 8610 4718"/>
                <a:gd name="T41" fmla="*/ T40 w 3984"/>
                <a:gd name="T42" fmla="+- 0 2436 2137"/>
                <a:gd name="T43" fmla="*/ 2436 h 646"/>
                <a:gd name="T44" fmla="+- 0 8068 4718"/>
                <a:gd name="T45" fmla="*/ T44 w 3984"/>
                <a:gd name="T46" fmla="+- 0 2439 2137"/>
                <a:gd name="T47" fmla="*/ 2439 h 646"/>
                <a:gd name="T48" fmla="+- 0 6177 4718"/>
                <a:gd name="T49" fmla="*/ T48 w 3984"/>
                <a:gd name="T50" fmla="+- 0 2445 2137"/>
                <a:gd name="T51" fmla="*/ 2445 h 646"/>
                <a:gd name="T52" fmla="+- 0 5464 4718"/>
                <a:gd name="T53" fmla="*/ T52 w 3984"/>
                <a:gd name="T54" fmla="+- 0 2552 2137"/>
                <a:gd name="T55" fmla="*/ 2552 h 646"/>
                <a:gd name="T56" fmla="+- 0 4803 4718"/>
                <a:gd name="T57" fmla="*/ T56 w 3984"/>
                <a:gd name="T58" fmla="+- 0 2566 2137"/>
                <a:gd name="T59" fmla="*/ 2566 h 646"/>
                <a:gd name="T60" fmla="+- 0 8702 4718"/>
                <a:gd name="T61" fmla="*/ T60 w 3984"/>
                <a:gd name="T62" fmla="+- 0 2783 2137"/>
                <a:gd name="T63" fmla="*/ 2783 h 646"/>
                <a:gd name="T64" fmla="+- 0 8639 4718"/>
                <a:gd name="T65" fmla="*/ T64 w 3984"/>
                <a:gd name="T66" fmla="+- 0 2745 2137"/>
                <a:gd name="T67" fmla="*/ 2745 h 646"/>
                <a:gd name="T68" fmla="+- 0 8567 4718"/>
                <a:gd name="T69" fmla="*/ T68 w 3984"/>
                <a:gd name="T70" fmla="+- 0 2568 2137"/>
                <a:gd name="T71" fmla="*/ 2568 h 646"/>
                <a:gd name="T72" fmla="+- 0 8468 4718"/>
                <a:gd name="T73" fmla="*/ T72 w 3984"/>
                <a:gd name="T74" fmla="+- 0 2494 2137"/>
                <a:gd name="T75" fmla="*/ 2494 h 646"/>
                <a:gd name="T76" fmla="+- 0 8287 4718"/>
                <a:gd name="T77" fmla="*/ T76 w 3984"/>
                <a:gd name="T78" fmla="+- 0 2463 2137"/>
                <a:gd name="T79" fmla="*/ 2463 h 646"/>
                <a:gd name="T80" fmla="+- 0 8610 4718"/>
                <a:gd name="T81" fmla="*/ T80 w 3984"/>
                <a:gd name="T82" fmla="+- 0 2436 2137"/>
                <a:gd name="T83" fmla="*/ 2436 h 646"/>
                <a:gd name="T84" fmla="+- 0 8688 4718"/>
                <a:gd name="T85" fmla="*/ T84 w 3984"/>
                <a:gd name="T86" fmla="+- 0 2485 2137"/>
                <a:gd name="T87" fmla="*/ 2485 h 646"/>
                <a:gd name="T88" fmla="+- 0 8702 4718"/>
                <a:gd name="T89" fmla="*/ T88 w 3984"/>
                <a:gd name="T90" fmla="+- 0 2783 2137"/>
                <a:gd name="T91" fmla="*/ 2783 h 646"/>
                <a:gd name="T92" fmla="+- 0 6992 4718"/>
                <a:gd name="T93" fmla="*/ T92 w 3984"/>
                <a:gd name="T94" fmla="+- 0 2667 2137"/>
                <a:gd name="T95" fmla="*/ 2667 h 646"/>
                <a:gd name="T96" fmla="+- 0 7013 4718"/>
                <a:gd name="T97" fmla="*/ T96 w 3984"/>
                <a:gd name="T98" fmla="+- 0 2576 2137"/>
                <a:gd name="T99" fmla="*/ 2576 h 646"/>
                <a:gd name="T100" fmla="+- 0 7042 4718"/>
                <a:gd name="T101" fmla="*/ T100 w 3984"/>
                <a:gd name="T102" fmla="+- 0 2505 2137"/>
                <a:gd name="T103" fmla="*/ 2505 h 646"/>
                <a:gd name="T104" fmla="+- 0 7066 4718"/>
                <a:gd name="T105" fmla="*/ T104 w 3984"/>
                <a:gd name="T106" fmla="+- 0 2460 2137"/>
                <a:gd name="T107" fmla="*/ 2460 h 646"/>
                <a:gd name="T108" fmla="+- 0 6979 4718"/>
                <a:gd name="T109" fmla="*/ T108 w 3984"/>
                <a:gd name="T110" fmla="+- 0 2439 2137"/>
                <a:gd name="T111" fmla="*/ 2439 h 646"/>
                <a:gd name="T112" fmla="+- 0 8068 4718"/>
                <a:gd name="T113" fmla="*/ T112 w 3984"/>
                <a:gd name="T114" fmla="+- 0 2439 2137"/>
                <a:gd name="T115" fmla="*/ 2439 h 646"/>
                <a:gd name="T116" fmla="+- 0 7118 4718"/>
                <a:gd name="T117" fmla="*/ T116 w 3984"/>
                <a:gd name="T118" fmla="+- 0 2460 2137"/>
                <a:gd name="T119" fmla="*/ 2460 h 646"/>
                <a:gd name="T120" fmla="+- 0 7087 4718"/>
                <a:gd name="T121" fmla="*/ T120 w 3984"/>
                <a:gd name="T122" fmla="+- 0 2507 2137"/>
                <a:gd name="T123" fmla="*/ 2507 h 646"/>
                <a:gd name="T124" fmla="+- 0 7057 4718"/>
                <a:gd name="T125" fmla="*/ T124 w 3984"/>
                <a:gd name="T126" fmla="+- 0 2576 2137"/>
                <a:gd name="T127" fmla="*/ 2576 h 646"/>
                <a:gd name="T128" fmla="+- 0 7032 4718"/>
                <a:gd name="T129" fmla="*/ T128 w 3984"/>
                <a:gd name="T130" fmla="+- 0 2663 2137"/>
                <a:gd name="T131" fmla="*/ 2663 h 646"/>
                <a:gd name="T132" fmla="+- 0 6991 4718"/>
                <a:gd name="T133" fmla="*/ T132 w 3984"/>
                <a:gd name="T134" fmla="+- 0 2708 2137"/>
                <a:gd name="T135" fmla="*/ 2708 h 646"/>
                <a:gd name="T136" fmla="+- 0 7709 4718"/>
                <a:gd name="T137" fmla="*/ T136 w 3984"/>
                <a:gd name="T138" fmla="+- 0 2607 2137"/>
                <a:gd name="T139" fmla="*/ 2607 h 646"/>
                <a:gd name="T140" fmla="+- 0 7669 4718"/>
                <a:gd name="T141" fmla="*/ T140 w 3984"/>
                <a:gd name="T142" fmla="+- 0 2543 2137"/>
                <a:gd name="T143" fmla="*/ 2543 h 646"/>
                <a:gd name="T144" fmla="+- 0 7566 4718"/>
                <a:gd name="T145" fmla="*/ T144 w 3984"/>
                <a:gd name="T146" fmla="+- 0 2456 2137"/>
                <a:gd name="T147" fmla="*/ 2456 h 646"/>
                <a:gd name="T148" fmla="+- 0 7466 4718"/>
                <a:gd name="T149" fmla="*/ T148 w 3984"/>
                <a:gd name="T150" fmla="+- 0 2445 2137"/>
                <a:gd name="T151" fmla="*/ 2445 h 646"/>
                <a:gd name="T152" fmla="+- 0 7135 4718"/>
                <a:gd name="T153" fmla="*/ T152 w 3984"/>
                <a:gd name="T154" fmla="+- 0 2439 2137"/>
                <a:gd name="T155" fmla="*/ 2439 h 646"/>
                <a:gd name="T156" fmla="+- 0 7937 4718"/>
                <a:gd name="T157" fmla="*/ T156 w 3984"/>
                <a:gd name="T158" fmla="+- 0 2571 2137"/>
                <a:gd name="T159" fmla="*/ 2571 h 646"/>
                <a:gd name="T160" fmla="+- 0 7786 4718"/>
                <a:gd name="T161" fmla="*/ T160 w 3984"/>
                <a:gd name="T162" fmla="+- 0 2607 2137"/>
                <a:gd name="T163" fmla="*/ 2607 h 646"/>
                <a:gd name="T164" fmla="+- 0 5001 4718"/>
                <a:gd name="T165" fmla="*/ T164 w 3984"/>
                <a:gd name="T166" fmla="+- 0 2626 2137"/>
                <a:gd name="T167" fmla="*/ 2626 h 646"/>
                <a:gd name="T168" fmla="+- 0 4877 4718"/>
                <a:gd name="T169" fmla="*/ T168 w 3984"/>
                <a:gd name="T170" fmla="+- 0 2571 2137"/>
                <a:gd name="T171" fmla="*/ 2571 h 646"/>
                <a:gd name="T172" fmla="+- 0 5418 4718"/>
                <a:gd name="T173" fmla="*/ T172 w 3984"/>
                <a:gd name="T174" fmla="+- 0 2566 2137"/>
                <a:gd name="T175" fmla="*/ 2566 h 646"/>
                <a:gd name="T176" fmla="+- 0 5249 4718"/>
                <a:gd name="T177" fmla="*/ T176 w 3984"/>
                <a:gd name="T178" fmla="+- 0 2617 2137"/>
                <a:gd name="T179" fmla="*/ 2617 h 646"/>
                <a:gd name="T180" fmla="+- 0 5027 4718"/>
                <a:gd name="T181" fmla="*/ T180 w 3984"/>
                <a:gd name="T182" fmla="+- 0 2656 2137"/>
                <a:gd name="T183" fmla="*/ 2656 h 6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3984" h="646">
                  <a:moveTo>
                    <a:pt x="57" y="430"/>
                  </a:moveTo>
                  <a:lnTo>
                    <a:pt x="30" y="428"/>
                  </a:lnTo>
                  <a:lnTo>
                    <a:pt x="9" y="421"/>
                  </a:lnTo>
                  <a:lnTo>
                    <a:pt x="0" y="410"/>
                  </a:lnTo>
                  <a:lnTo>
                    <a:pt x="1" y="396"/>
                  </a:lnTo>
                  <a:lnTo>
                    <a:pt x="2" y="376"/>
                  </a:lnTo>
                  <a:lnTo>
                    <a:pt x="5" y="323"/>
                  </a:lnTo>
                  <a:lnTo>
                    <a:pt x="11" y="251"/>
                  </a:lnTo>
                  <a:lnTo>
                    <a:pt x="471" y="0"/>
                  </a:lnTo>
                  <a:lnTo>
                    <a:pt x="825" y="111"/>
                  </a:lnTo>
                  <a:lnTo>
                    <a:pt x="1459" y="156"/>
                  </a:lnTo>
                  <a:lnTo>
                    <a:pt x="1459" y="173"/>
                  </a:lnTo>
                  <a:lnTo>
                    <a:pt x="2690" y="178"/>
                  </a:lnTo>
                  <a:lnTo>
                    <a:pt x="2690" y="179"/>
                  </a:lnTo>
                  <a:lnTo>
                    <a:pt x="3349" y="192"/>
                  </a:lnTo>
                  <a:lnTo>
                    <a:pt x="3473" y="200"/>
                  </a:lnTo>
                  <a:lnTo>
                    <a:pt x="3581" y="210"/>
                  </a:lnTo>
                  <a:lnTo>
                    <a:pt x="3670" y="222"/>
                  </a:lnTo>
                  <a:lnTo>
                    <a:pt x="3736" y="234"/>
                  </a:lnTo>
                  <a:lnTo>
                    <a:pt x="3778" y="247"/>
                  </a:lnTo>
                  <a:lnTo>
                    <a:pt x="3886" y="295"/>
                  </a:lnTo>
                  <a:lnTo>
                    <a:pt x="3892" y="299"/>
                  </a:lnTo>
                  <a:lnTo>
                    <a:pt x="3353" y="299"/>
                  </a:lnTo>
                  <a:lnTo>
                    <a:pt x="3350" y="302"/>
                  </a:lnTo>
                  <a:lnTo>
                    <a:pt x="2261" y="302"/>
                  </a:lnTo>
                  <a:lnTo>
                    <a:pt x="1459" y="308"/>
                  </a:lnTo>
                  <a:lnTo>
                    <a:pt x="1459" y="415"/>
                  </a:lnTo>
                  <a:lnTo>
                    <a:pt x="746" y="415"/>
                  </a:lnTo>
                  <a:lnTo>
                    <a:pt x="700" y="429"/>
                  </a:lnTo>
                  <a:lnTo>
                    <a:pt x="85" y="429"/>
                  </a:lnTo>
                  <a:lnTo>
                    <a:pt x="57" y="430"/>
                  </a:lnTo>
                  <a:close/>
                  <a:moveTo>
                    <a:pt x="3984" y="646"/>
                  </a:moveTo>
                  <a:lnTo>
                    <a:pt x="3932" y="646"/>
                  </a:lnTo>
                  <a:lnTo>
                    <a:pt x="3921" y="608"/>
                  </a:lnTo>
                  <a:lnTo>
                    <a:pt x="3892" y="522"/>
                  </a:lnTo>
                  <a:lnTo>
                    <a:pt x="3849" y="431"/>
                  </a:lnTo>
                  <a:lnTo>
                    <a:pt x="3798" y="376"/>
                  </a:lnTo>
                  <a:lnTo>
                    <a:pt x="3750" y="357"/>
                  </a:lnTo>
                  <a:lnTo>
                    <a:pt x="3688" y="343"/>
                  </a:lnTo>
                  <a:lnTo>
                    <a:pt x="3569" y="326"/>
                  </a:lnTo>
                  <a:lnTo>
                    <a:pt x="3353" y="299"/>
                  </a:lnTo>
                  <a:lnTo>
                    <a:pt x="3892" y="299"/>
                  </a:lnTo>
                  <a:lnTo>
                    <a:pt x="3943" y="325"/>
                  </a:lnTo>
                  <a:lnTo>
                    <a:pt x="3970" y="348"/>
                  </a:lnTo>
                  <a:lnTo>
                    <a:pt x="3984" y="376"/>
                  </a:lnTo>
                  <a:lnTo>
                    <a:pt x="3984" y="646"/>
                  </a:lnTo>
                  <a:close/>
                  <a:moveTo>
                    <a:pt x="2273" y="571"/>
                  </a:moveTo>
                  <a:lnTo>
                    <a:pt x="2274" y="530"/>
                  </a:lnTo>
                  <a:lnTo>
                    <a:pt x="2282" y="486"/>
                  </a:lnTo>
                  <a:lnTo>
                    <a:pt x="2295" y="439"/>
                  </a:lnTo>
                  <a:lnTo>
                    <a:pt x="2314" y="390"/>
                  </a:lnTo>
                  <a:lnTo>
                    <a:pt x="2324" y="368"/>
                  </a:lnTo>
                  <a:lnTo>
                    <a:pt x="2336" y="345"/>
                  </a:lnTo>
                  <a:lnTo>
                    <a:pt x="2348" y="323"/>
                  </a:lnTo>
                  <a:lnTo>
                    <a:pt x="2361" y="302"/>
                  </a:lnTo>
                  <a:lnTo>
                    <a:pt x="2261" y="302"/>
                  </a:lnTo>
                  <a:lnTo>
                    <a:pt x="3350" y="302"/>
                  </a:lnTo>
                  <a:lnTo>
                    <a:pt x="2417" y="302"/>
                  </a:lnTo>
                  <a:lnTo>
                    <a:pt x="2400" y="323"/>
                  </a:lnTo>
                  <a:lnTo>
                    <a:pt x="2384" y="346"/>
                  </a:lnTo>
                  <a:lnTo>
                    <a:pt x="2369" y="370"/>
                  </a:lnTo>
                  <a:lnTo>
                    <a:pt x="2356" y="396"/>
                  </a:lnTo>
                  <a:lnTo>
                    <a:pt x="2339" y="439"/>
                  </a:lnTo>
                  <a:lnTo>
                    <a:pt x="2324" y="482"/>
                  </a:lnTo>
                  <a:lnTo>
                    <a:pt x="2314" y="526"/>
                  </a:lnTo>
                  <a:lnTo>
                    <a:pt x="2308" y="569"/>
                  </a:lnTo>
                  <a:lnTo>
                    <a:pt x="2273" y="571"/>
                  </a:lnTo>
                  <a:close/>
                  <a:moveTo>
                    <a:pt x="3068" y="470"/>
                  </a:moveTo>
                  <a:lnTo>
                    <a:pt x="2991" y="470"/>
                  </a:lnTo>
                  <a:lnTo>
                    <a:pt x="2980" y="451"/>
                  </a:lnTo>
                  <a:lnTo>
                    <a:pt x="2951" y="406"/>
                  </a:lnTo>
                  <a:lnTo>
                    <a:pt x="2906" y="355"/>
                  </a:lnTo>
                  <a:lnTo>
                    <a:pt x="2848" y="319"/>
                  </a:lnTo>
                  <a:lnTo>
                    <a:pt x="2814" y="313"/>
                  </a:lnTo>
                  <a:lnTo>
                    <a:pt x="2748" y="308"/>
                  </a:lnTo>
                  <a:lnTo>
                    <a:pt x="2656" y="305"/>
                  </a:lnTo>
                  <a:lnTo>
                    <a:pt x="2417" y="302"/>
                  </a:lnTo>
                  <a:lnTo>
                    <a:pt x="3350" y="302"/>
                  </a:lnTo>
                  <a:lnTo>
                    <a:pt x="3219" y="434"/>
                  </a:lnTo>
                  <a:lnTo>
                    <a:pt x="3105" y="434"/>
                  </a:lnTo>
                  <a:lnTo>
                    <a:pt x="3068" y="470"/>
                  </a:lnTo>
                  <a:close/>
                  <a:moveTo>
                    <a:pt x="309" y="519"/>
                  </a:moveTo>
                  <a:lnTo>
                    <a:pt x="283" y="489"/>
                  </a:lnTo>
                  <a:lnTo>
                    <a:pt x="229" y="457"/>
                  </a:lnTo>
                  <a:lnTo>
                    <a:pt x="159" y="434"/>
                  </a:lnTo>
                  <a:lnTo>
                    <a:pt x="85" y="429"/>
                  </a:lnTo>
                  <a:lnTo>
                    <a:pt x="700" y="429"/>
                  </a:lnTo>
                  <a:lnTo>
                    <a:pt x="679" y="436"/>
                  </a:lnTo>
                  <a:lnTo>
                    <a:pt x="531" y="480"/>
                  </a:lnTo>
                  <a:lnTo>
                    <a:pt x="382" y="517"/>
                  </a:lnTo>
                  <a:lnTo>
                    <a:pt x="309" y="519"/>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8" name="Line 5605">
              <a:extLst>
                <a:ext uri="{FF2B5EF4-FFF2-40B4-BE49-F238E27FC236}">
                  <a16:creationId xmlns:a16="http://schemas.microsoft.com/office/drawing/2014/main" id="{4C664294-F900-4716-AE08-D6AE5FD4D0BE}"/>
                </a:ext>
              </a:extLst>
            </p:cNvPr>
            <p:cNvCxnSpPr>
              <a:cxnSpLocks noChangeShapeType="1"/>
            </p:cNvCxnSpPr>
            <p:nvPr/>
          </p:nvCxnSpPr>
          <p:spPr bwMode="auto">
            <a:xfrm>
              <a:off x="4560" y="3018"/>
              <a:ext cx="4566" cy="0"/>
            </a:xfrm>
            <a:prstGeom prst="line">
              <a:avLst/>
            </a:prstGeom>
            <a:noFill/>
            <a:ln w="35590">
              <a:solidFill>
                <a:srgbClr val="231F20"/>
              </a:solidFill>
              <a:prstDash val="solid"/>
              <a:round/>
              <a:headEnd/>
              <a:tailEnd/>
            </a:ln>
            <a:extLst>
              <a:ext uri="{909E8E84-426E-40DD-AFC4-6F175D3DCCD1}">
                <a14:hiddenFill xmlns:a14="http://schemas.microsoft.com/office/drawing/2010/main">
                  <a:noFill/>
                </a14:hiddenFill>
              </a:ext>
            </a:extLst>
          </p:spPr>
        </p:cxnSp>
        <p:sp>
          <p:nvSpPr>
            <p:cNvPr id="9" name="Freeform 5606">
              <a:extLst>
                <a:ext uri="{FF2B5EF4-FFF2-40B4-BE49-F238E27FC236}">
                  <a16:creationId xmlns:a16="http://schemas.microsoft.com/office/drawing/2014/main" id="{09B55798-EA03-44DF-A8B6-DCF22F47DECE}"/>
                </a:ext>
              </a:extLst>
            </p:cNvPr>
            <p:cNvSpPr>
              <a:spLocks/>
            </p:cNvSpPr>
            <p:nvPr/>
          </p:nvSpPr>
          <p:spPr bwMode="auto">
            <a:xfrm>
              <a:off x="5330" y="1387"/>
              <a:ext cx="275" cy="369"/>
            </a:xfrm>
            <a:custGeom>
              <a:avLst/>
              <a:gdLst>
                <a:gd name="T0" fmla="+- 0 5330 5330"/>
                <a:gd name="T1" fmla="*/ T0 w 275"/>
                <a:gd name="T2" fmla="+- 0 1748 1388"/>
                <a:gd name="T3" fmla="*/ 1748 h 369"/>
                <a:gd name="T4" fmla="+- 0 5438 5330"/>
                <a:gd name="T5" fmla="*/ T4 w 275"/>
                <a:gd name="T6" fmla="+- 0 1756 1388"/>
                <a:gd name="T7" fmla="*/ 1756 h 369"/>
                <a:gd name="T8" fmla="+- 0 5605 5330"/>
                <a:gd name="T9" fmla="*/ T8 w 275"/>
                <a:gd name="T10" fmla="+- 0 1388 1388"/>
                <a:gd name="T11" fmla="*/ 1388 h 369"/>
                <a:gd name="T12" fmla="+- 0 5531 5330"/>
                <a:gd name="T13" fmla="*/ T12 w 275"/>
                <a:gd name="T14" fmla="+- 0 1395 1388"/>
                <a:gd name="T15" fmla="*/ 1395 h 369"/>
                <a:gd name="T16" fmla="+- 0 5330 5330"/>
                <a:gd name="T17" fmla="*/ T16 w 275"/>
                <a:gd name="T18" fmla="+- 0 1748 1388"/>
                <a:gd name="T19" fmla="*/ 1748 h 369"/>
              </a:gdLst>
              <a:ahLst/>
              <a:cxnLst>
                <a:cxn ang="0">
                  <a:pos x="T1" y="T3"/>
                </a:cxn>
                <a:cxn ang="0">
                  <a:pos x="T5" y="T7"/>
                </a:cxn>
                <a:cxn ang="0">
                  <a:pos x="T9" y="T11"/>
                </a:cxn>
                <a:cxn ang="0">
                  <a:pos x="T13" y="T15"/>
                </a:cxn>
                <a:cxn ang="0">
                  <a:pos x="T17" y="T19"/>
                </a:cxn>
              </a:cxnLst>
              <a:rect l="0" t="0" r="r" b="b"/>
              <a:pathLst>
                <a:path w="275" h="369">
                  <a:moveTo>
                    <a:pt x="0" y="360"/>
                  </a:moveTo>
                  <a:lnTo>
                    <a:pt x="108" y="368"/>
                  </a:lnTo>
                  <a:lnTo>
                    <a:pt x="275" y="0"/>
                  </a:lnTo>
                  <a:lnTo>
                    <a:pt x="201" y="7"/>
                  </a:lnTo>
                  <a:lnTo>
                    <a:pt x="0" y="360"/>
                  </a:lnTo>
                </a:path>
              </a:pathLst>
            </a:custGeom>
            <a:noFill/>
            <a:ln w="782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0" name="Picture 9">
              <a:extLst>
                <a:ext uri="{FF2B5EF4-FFF2-40B4-BE49-F238E27FC236}">
                  <a16:creationId xmlns:a16="http://schemas.microsoft.com/office/drawing/2014/main" id="{B52AEF9E-D7E0-4850-A496-C3198E4A5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 y="1374"/>
              <a:ext cx="1762" cy="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5608">
              <a:extLst>
                <a:ext uri="{FF2B5EF4-FFF2-40B4-BE49-F238E27FC236}">
                  <a16:creationId xmlns:a16="http://schemas.microsoft.com/office/drawing/2014/main" id="{19172C6F-3752-4671-81F8-5452E06C1925}"/>
                </a:ext>
              </a:extLst>
            </p:cNvPr>
            <p:cNvSpPr>
              <a:spLocks/>
            </p:cNvSpPr>
            <p:nvPr/>
          </p:nvSpPr>
          <p:spPr bwMode="auto">
            <a:xfrm>
              <a:off x="4572" y="1374"/>
              <a:ext cx="1762" cy="1175"/>
            </a:xfrm>
            <a:custGeom>
              <a:avLst/>
              <a:gdLst>
                <a:gd name="T0" fmla="+- 0 6334 4573"/>
                <a:gd name="T1" fmla="*/ T0 w 1762"/>
                <a:gd name="T2" fmla="+- 0 1429 1374"/>
                <a:gd name="T3" fmla="*/ 1429 h 1175"/>
                <a:gd name="T4" fmla="+- 0 6330 4573"/>
                <a:gd name="T5" fmla="*/ T4 w 1762"/>
                <a:gd name="T6" fmla="+- 0 1408 1374"/>
                <a:gd name="T7" fmla="*/ 1408 h 1175"/>
                <a:gd name="T8" fmla="+- 0 6317 4573"/>
                <a:gd name="T9" fmla="*/ T8 w 1762"/>
                <a:gd name="T10" fmla="+- 0 1390 1374"/>
                <a:gd name="T11" fmla="*/ 1390 h 1175"/>
                <a:gd name="T12" fmla="+- 0 6299 4573"/>
                <a:gd name="T13" fmla="*/ T12 w 1762"/>
                <a:gd name="T14" fmla="+- 0 1378 1374"/>
                <a:gd name="T15" fmla="*/ 1378 h 1175"/>
                <a:gd name="T16" fmla="+- 0 6277 4573"/>
                <a:gd name="T17" fmla="*/ T16 w 1762"/>
                <a:gd name="T18" fmla="+- 0 1374 1374"/>
                <a:gd name="T19" fmla="*/ 1374 h 1175"/>
                <a:gd name="T20" fmla="+- 0 6181 4573"/>
                <a:gd name="T21" fmla="*/ T20 w 1762"/>
                <a:gd name="T22" fmla="+- 0 1375 1374"/>
                <a:gd name="T23" fmla="*/ 1375 h 1175"/>
                <a:gd name="T24" fmla="+- 0 5970 4573"/>
                <a:gd name="T25" fmla="*/ T24 w 1762"/>
                <a:gd name="T26" fmla="+- 0 1378 1374"/>
                <a:gd name="T27" fmla="*/ 1378 h 1175"/>
                <a:gd name="T28" fmla="+- 0 5759 4573"/>
                <a:gd name="T29" fmla="*/ T28 w 1762"/>
                <a:gd name="T30" fmla="+- 0 1380 1374"/>
                <a:gd name="T31" fmla="*/ 1380 h 1175"/>
                <a:gd name="T32" fmla="+- 0 5664 4573"/>
                <a:gd name="T33" fmla="*/ T32 w 1762"/>
                <a:gd name="T34" fmla="+- 0 1381 1374"/>
                <a:gd name="T35" fmla="*/ 1381 h 1175"/>
                <a:gd name="T36" fmla="+- 0 5630 4573"/>
                <a:gd name="T37" fmla="*/ T36 w 1762"/>
                <a:gd name="T38" fmla="+- 0 1411 1374"/>
                <a:gd name="T39" fmla="*/ 1411 h 1175"/>
                <a:gd name="T40" fmla="+- 0 5608 4573"/>
                <a:gd name="T41" fmla="*/ T40 w 1762"/>
                <a:gd name="T42" fmla="+- 0 1415 1374"/>
                <a:gd name="T43" fmla="*/ 1415 h 1175"/>
                <a:gd name="T44" fmla="+- 0 5590 4573"/>
                <a:gd name="T45" fmla="*/ T44 w 1762"/>
                <a:gd name="T46" fmla="+- 0 1425 1374"/>
                <a:gd name="T47" fmla="*/ 1425 h 1175"/>
                <a:gd name="T48" fmla="+- 0 5576 4573"/>
                <a:gd name="T49" fmla="*/ T48 w 1762"/>
                <a:gd name="T50" fmla="+- 0 1438 1374"/>
                <a:gd name="T51" fmla="*/ 1438 h 1175"/>
                <a:gd name="T52" fmla="+- 0 5567 4573"/>
                <a:gd name="T53" fmla="*/ T52 w 1762"/>
                <a:gd name="T54" fmla="+- 0 1456 1374"/>
                <a:gd name="T55" fmla="*/ 1456 h 1175"/>
                <a:gd name="T56" fmla="+- 0 5558 4573"/>
                <a:gd name="T57" fmla="*/ T56 w 1762"/>
                <a:gd name="T58" fmla="+- 0 1477 1374"/>
                <a:gd name="T59" fmla="*/ 1477 h 1175"/>
                <a:gd name="T60" fmla="+- 0 5449 4573"/>
                <a:gd name="T61" fmla="*/ T60 w 1762"/>
                <a:gd name="T62" fmla="+- 0 1723 1374"/>
                <a:gd name="T63" fmla="*/ 1723 h 1175"/>
                <a:gd name="T64" fmla="+- 0 5283 4573"/>
                <a:gd name="T65" fmla="*/ T64 w 1762"/>
                <a:gd name="T66" fmla="+- 0 1741 1374"/>
                <a:gd name="T67" fmla="*/ 1741 h 1175"/>
                <a:gd name="T68" fmla="+- 0 5177 4573"/>
                <a:gd name="T69" fmla="*/ T68 w 1762"/>
                <a:gd name="T70" fmla="+- 0 1755 1374"/>
                <a:gd name="T71" fmla="*/ 1755 h 1175"/>
                <a:gd name="T72" fmla="+- 0 5087 4573"/>
                <a:gd name="T73" fmla="*/ T72 w 1762"/>
                <a:gd name="T74" fmla="+- 0 1771 1374"/>
                <a:gd name="T75" fmla="*/ 1771 h 1175"/>
                <a:gd name="T76" fmla="+- 0 4968 4573"/>
                <a:gd name="T77" fmla="*/ T76 w 1762"/>
                <a:gd name="T78" fmla="+- 0 1795 1374"/>
                <a:gd name="T79" fmla="*/ 1795 h 1175"/>
                <a:gd name="T80" fmla="+- 0 4880 4573"/>
                <a:gd name="T81" fmla="*/ T80 w 1762"/>
                <a:gd name="T82" fmla="+- 0 1815 1374"/>
                <a:gd name="T83" fmla="*/ 1815 h 1175"/>
                <a:gd name="T84" fmla="+- 0 4794 4573"/>
                <a:gd name="T85" fmla="*/ T84 w 1762"/>
                <a:gd name="T86" fmla="+- 0 1837 1374"/>
                <a:gd name="T87" fmla="*/ 1837 h 1175"/>
                <a:gd name="T88" fmla="+- 0 4712 4573"/>
                <a:gd name="T89" fmla="*/ T88 w 1762"/>
                <a:gd name="T90" fmla="+- 0 1861 1374"/>
                <a:gd name="T91" fmla="*/ 1861 h 1175"/>
                <a:gd name="T92" fmla="+- 0 4635 4573"/>
                <a:gd name="T93" fmla="*/ T92 w 1762"/>
                <a:gd name="T94" fmla="+- 0 1887 1374"/>
                <a:gd name="T95" fmla="*/ 1887 h 1175"/>
                <a:gd name="T96" fmla="+- 0 4573 4573"/>
                <a:gd name="T97" fmla="*/ T96 w 1762"/>
                <a:gd name="T98" fmla="+- 0 2458 1374"/>
                <a:gd name="T99" fmla="*/ 2458 h 1175"/>
                <a:gd name="T100" fmla="+- 0 4906 4573"/>
                <a:gd name="T101" fmla="*/ T100 w 1762"/>
                <a:gd name="T102" fmla="+- 0 2461 1374"/>
                <a:gd name="T103" fmla="*/ 2461 h 1175"/>
                <a:gd name="T104" fmla="+- 0 4939 4573"/>
                <a:gd name="T105" fmla="*/ T104 w 1762"/>
                <a:gd name="T106" fmla="+- 0 2395 1374"/>
                <a:gd name="T107" fmla="*/ 2395 h 1175"/>
                <a:gd name="T108" fmla="+- 0 4981 4573"/>
                <a:gd name="T109" fmla="*/ T108 w 1762"/>
                <a:gd name="T110" fmla="+- 0 2333 1374"/>
                <a:gd name="T111" fmla="*/ 2333 h 1175"/>
                <a:gd name="T112" fmla="+- 0 5031 4573"/>
                <a:gd name="T113" fmla="*/ T112 w 1762"/>
                <a:gd name="T114" fmla="+- 0 2279 1374"/>
                <a:gd name="T115" fmla="*/ 2279 h 1175"/>
                <a:gd name="T116" fmla="+- 0 5089 4573"/>
                <a:gd name="T117" fmla="*/ T116 w 1762"/>
                <a:gd name="T118" fmla="+- 0 2235 1374"/>
                <a:gd name="T119" fmla="*/ 2235 h 1175"/>
                <a:gd name="T120" fmla="+- 0 5156 4573"/>
                <a:gd name="T121" fmla="*/ T120 w 1762"/>
                <a:gd name="T122" fmla="+- 0 2206 1374"/>
                <a:gd name="T123" fmla="*/ 2206 h 1175"/>
                <a:gd name="T124" fmla="+- 0 5229 4573"/>
                <a:gd name="T125" fmla="*/ T124 w 1762"/>
                <a:gd name="T126" fmla="+- 0 2196 1374"/>
                <a:gd name="T127" fmla="*/ 2196 h 1175"/>
                <a:gd name="T128" fmla="+- 0 5344 4573"/>
                <a:gd name="T129" fmla="*/ T128 w 1762"/>
                <a:gd name="T130" fmla="+- 0 2199 1374"/>
                <a:gd name="T131" fmla="*/ 2199 h 1175"/>
                <a:gd name="T132" fmla="+- 0 5396 4573"/>
                <a:gd name="T133" fmla="*/ T132 w 1762"/>
                <a:gd name="T134" fmla="+- 0 2203 1374"/>
                <a:gd name="T135" fmla="*/ 2203 h 1175"/>
                <a:gd name="T136" fmla="+- 0 5408 4573"/>
                <a:gd name="T137" fmla="*/ T136 w 1762"/>
                <a:gd name="T138" fmla="+- 0 2201 1374"/>
                <a:gd name="T139" fmla="*/ 2201 h 1175"/>
                <a:gd name="T140" fmla="+- 0 5403 4573"/>
                <a:gd name="T141" fmla="*/ T140 w 1762"/>
                <a:gd name="T142" fmla="+- 0 2185 1374"/>
                <a:gd name="T143" fmla="*/ 2185 h 1175"/>
                <a:gd name="T144" fmla="+- 0 5611 4573"/>
                <a:gd name="T145" fmla="*/ T144 w 1762"/>
                <a:gd name="T146" fmla="+- 0 2307 1374"/>
                <a:gd name="T147" fmla="*/ 2307 h 1175"/>
                <a:gd name="T148" fmla="+- 0 5733 4573"/>
                <a:gd name="T149" fmla="*/ T148 w 1762"/>
                <a:gd name="T150" fmla="+- 0 2549 1374"/>
                <a:gd name="T151" fmla="*/ 2549 h 1175"/>
                <a:gd name="T152" fmla="+- 0 5737 4573"/>
                <a:gd name="T153" fmla="*/ T152 w 1762"/>
                <a:gd name="T154" fmla="+- 0 2307 1374"/>
                <a:gd name="T155" fmla="*/ 2307 h 1175"/>
                <a:gd name="T156" fmla="+- 0 6332 4573"/>
                <a:gd name="T157" fmla="*/ T156 w 1762"/>
                <a:gd name="T158" fmla="+- 0 2307 1374"/>
                <a:gd name="T159" fmla="*/ 2307 h 1175"/>
                <a:gd name="T160" fmla="+- 0 6333 4573"/>
                <a:gd name="T161" fmla="*/ T160 w 1762"/>
                <a:gd name="T162" fmla="+- 0 1801 1374"/>
                <a:gd name="T163" fmla="*/ 1801 h 1175"/>
                <a:gd name="T164" fmla="+- 0 6334 4573"/>
                <a:gd name="T165" fmla="*/ T164 w 1762"/>
                <a:gd name="T166" fmla="+- 0 1541 1374"/>
                <a:gd name="T167" fmla="*/ 1541 h 1175"/>
                <a:gd name="T168" fmla="+- 0 6334 4573"/>
                <a:gd name="T169" fmla="*/ T168 w 1762"/>
                <a:gd name="T170" fmla="+- 0 1445 1374"/>
                <a:gd name="T171" fmla="*/ 1445 h 1175"/>
                <a:gd name="T172" fmla="+- 0 6334 4573"/>
                <a:gd name="T173" fmla="*/ T172 w 1762"/>
                <a:gd name="T174" fmla="+- 0 1429 1374"/>
                <a:gd name="T175" fmla="*/ 1429 h 1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762" h="1175">
                  <a:moveTo>
                    <a:pt x="1761" y="55"/>
                  </a:moveTo>
                  <a:lnTo>
                    <a:pt x="1757" y="34"/>
                  </a:lnTo>
                  <a:lnTo>
                    <a:pt x="1744" y="16"/>
                  </a:lnTo>
                  <a:lnTo>
                    <a:pt x="1726" y="4"/>
                  </a:lnTo>
                  <a:lnTo>
                    <a:pt x="1704" y="0"/>
                  </a:lnTo>
                  <a:lnTo>
                    <a:pt x="1608" y="1"/>
                  </a:lnTo>
                  <a:lnTo>
                    <a:pt x="1397" y="4"/>
                  </a:lnTo>
                  <a:lnTo>
                    <a:pt x="1186" y="6"/>
                  </a:lnTo>
                  <a:lnTo>
                    <a:pt x="1091" y="7"/>
                  </a:lnTo>
                  <a:lnTo>
                    <a:pt x="1057" y="37"/>
                  </a:lnTo>
                  <a:lnTo>
                    <a:pt x="1035" y="41"/>
                  </a:lnTo>
                  <a:lnTo>
                    <a:pt x="1017" y="51"/>
                  </a:lnTo>
                  <a:lnTo>
                    <a:pt x="1003" y="64"/>
                  </a:lnTo>
                  <a:lnTo>
                    <a:pt x="994" y="82"/>
                  </a:lnTo>
                  <a:lnTo>
                    <a:pt x="985" y="103"/>
                  </a:lnTo>
                  <a:lnTo>
                    <a:pt x="876" y="349"/>
                  </a:lnTo>
                  <a:lnTo>
                    <a:pt x="710" y="367"/>
                  </a:lnTo>
                  <a:lnTo>
                    <a:pt x="604" y="381"/>
                  </a:lnTo>
                  <a:lnTo>
                    <a:pt x="514" y="397"/>
                  </a:lnTo>
                  <a:lnTo>
                    <a:pt x="395" y="421"/>
                  </a:lnTo>
                  <a:lnTo>
                    <a:pt x="307" y="441"/>
                  </a:lnTo>
                  <a:lnTo>
                    <a:pt x="221" y="463"/>
                  </a:lnTo>
                  <a:lnTo>
                    <a:pt x="139" y="487"/>
                  </a:lnTo>
                  <a:lnTo>
                    <a:pt x="62" y="513"/>
                  </a:lnTo>
                  <a:lnTo>
                    <a:pt x="0" y="1084"/>
                  </a:lnTo>
                  <a:lnTo>
                    <a:pt x="333" y="1087"/>
                  </a:lnTo>
                  <a:lnTo>
                    <a:pt x="366" y="1021"/>
                  </a:lnTo>
                  <a:lnTo>
                    <a:pt x="408" y="959"/>
                  </a:lnTo>
                  <a:lnTo>
                    <a:pt x="458" y="905"/>
                  </a:lnTo>
                  <a:lnTo>
                    <a:pt x="516" y="861"/>
                  </a:lnTo>
                  <a:lnTo>
                    <a:pt x="583" y="832"/>
                  </a:lnTo>
                  <a:lnTo>
                    <a:pt x="656" y="822"/>
                  </a:lnTo>
                  <a:lnTo>
                    <a:pt x="771" y="825"/>
                  </a:lnTo>
                  <a:lnTo>
                    <a:pt x="823" y="829"/>
                  </a:lnTo>
                  <a:lnTo>
                    <a:pt x="835" y="827"/>
                  </a:lnTo>
                  <a:lnTo>
                    <a:pt x="830" y="811"/>
                  </a:lnTo>
                  <a:lnTo>
                    <a:pt x="1038" y="933"/>
                  </a:lnTo>
                  <a:lnTo>
                    <a:pt x="1160" y="1175"/>
                  </a:lnTo>
                  <a:lnTo>
                    <a:pt x="1164" y="933"/>
                  </a:lnTo>
                  <a:lnTo>
                    <a:pt x="1759" y="933"/>
                  </a:lnTo>
                  <a:lnTo>
                    <a:pt x="1760" y="427"/>
                  </a:lnTo>
                  <a:lnTo>
                    <a:pt x="1761" y="167"/>
                  </a:lnTo>
                  <a:lnTo>
                    <a:pt x="1761" y="71"/>
                  </a:lnTo>
                  <a:lnTo>
                    <a:pt x="1761" y="55"/>
                  </a:lnTo>
                </a:path>
              </a:pathLst>
            </a:custGeom>
            <a:noFill/>
            <a:ln w="78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2" name="Picture 11">
              <a:extLst>
                <a:ext uri="{FF2B5EF4-FFF2-40B4-BE49-F238E27FC236}">
                  <a16:creationId xmlns:a16="http://schemas.microsoft.com/office/drawing/2014/main" id="{69CE9E97-E955-48D7-9768-C84FFC5C57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 y="2391"/>
              <a:ext cx="64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5610">
              <a:extLst>
                <a:ext uri="{FF2B5EF4-FFF2-40B4-BE49-F238E27FC236}">
                  <a16:creationId xmlns:a16="http://schemas.microsoft.com/office/drawing/2014/main" id="{EDF80456-2C78-4EB8-9C1F-CE775E4C7CB2}"/>
                </a:ext>
              </a:extLst>
            </p:cNvPr>
            <p:cNvSpPr>
              <a:spLocks/>
            </p:cNvSpPr>
            <p:nvPr/>
          </p:nvSpPr>
          <p:spPr bwMode="auto">
            <a:xfrm>
              <a:off x="5769" y="2391"/>
              <a:ext cx="645" cy="285"/>
            </a:xfrm>
            <a:custGeom>
              <a:avLst/>
              <a:gdLst>
                <a:gd name="T0" fmla="+- 0 6388 5770"/>
                <a:gd name="T1" fmla="*/ T0 w 645"/>
                <a:gd name="T2" fmla="+- 0 2391 2391"/>
                <a:gd name="T3" fmla="*/ 2391 h 285"/>
                <a:gd name="T4" fmla="+- 0 5796 5770"/>
                <a:gd name="T5" fmla="*/ T4 w 645"/>
                <a:gd name="T6" fmla="+- 0 2391 2391"/>
                <a:gd name="T7" fmla="*/ 2391 h 285"/>
                <a:gd name="T8" fmla="+- 0 5786 5770"/>
                <a:gd name="T9" fmla="*/ T8 w 645"/>
                <a:gd name="T10" fmla="+- 0 2402 2391"/>
                <a:gd name="T11" fmla="*/ 2402 h 285"/>
                <a:gd name="T12" fmla="+- 0 5777 5770"/>
                <a:gd name="T13" fmla="*/ T12 w 645"/>
                <a:gd name="T14" fmla="+- 0 2433 2391"/>
                <a:gd name="T15" fmla="*/ 2433 h 285"/>
                <a:gd name="T16" fmla="+- 0 5772 5770"/>
                <a:gd name="T17" fmla="*/ T16 w 645"/>
                <a:gd name="T18" fmla="+- 0 2478 2391"/>
                <a:gd name="T19" fmla="*/ 2478 h 285"/>
                <a:gd name="T20" fmla="+- 0 5770 5770"/>
                <a:gd name="T21" fmla="*/ T20 w 645"/>
                <a:gd name="T22" fmla="+- 0 2534 2391"/>
                <a:gd name="T23" fmla="*/ 2534 h 285"/>
                <a:gd name="T24" fmla="+- 0 5772 5770"/>
                <a:gd name="T25" fmla="*/ T24 w 645"/>
                <a:gd name="T26" fmla="+- 0 2589 2391"/>
                <a:gd name="T27" fmla="*/ 2589 h 285"/>
                <a:gd name="T28" fmla="+- 0 5777 5770"/>
                <a:gd name="T29" fmla="*/ T28 w 645"/>
                <a:gd name="T30" fmla="+- 0 2634 2391"/>
                <a:gd name="T31" fmla="*/ 2634 h 285"/>
                <a:gd name="T32" fmla="+- 0 5786 5770"/>
                <a:gd name="T33" fmla="*/ T32 w 645"/>
                <a:gd name="T34" fmla="+- 0 2665 2391"/>
                <a:gd name="T35" fmla="*/ 2665 h 285"/>
                <a:gd name="T36" fmla="+- 0 5796 5770"/>
                <a:gd name="T37" fmla="*/ T36 w 645"/>
                <a:gd name="T38" fmla="+- 0 2676 2391"/>
                <a:gd name="T39" fmla="*/ 2676 h 285"/>
                <a:gd name="T40" fmla="+- 0 6388 5770"/>
                <a:gd name="T41" fmla="*/ T40 w 645"/>
                <a:gd name="T42" fmla="+- 0 2676 2391"/>
                <a:gd name="T43" fmla="*/ 2676 h 285"/>
                <a:gd name="T44" fmla="+- 0 6398 5770"/>
                <a:gd name="T45" fmla="*/ T44 w 645"/>
                <a:gd name="T46" fmla="+- 0 2665 2391"/>
                <a:gd name="T47" fmla="*/ 2665 h 285"/>
                <a:gd name="T48" fmla="+- 0 6407 5770"/>
                <a:gd name="T49" fmla="*/ T48 w 645"/>
                <a:gd name="T50" fmla="+- 0 2634 2391"/>
                <a:gd name="T51" fmla="*/ 2634 h 285"/>
                <a:gd name="T52" fmla="+- 0 6412 5770"/>
                <a:gd name="T53" fmla="*/ T52 w 645"/>
                <a:gd name="T54" fmla="+- 0 2589 2391"/>
                <a:gd name="T55" fmla="*/ 2589 h 285"/>
                <a:gd name="T56" fmla="+- 0 6414 5770"/>
                <a:gd name="T57" fmla="*/ T56 w 645"/>
                <a:gd name="T58" fmla="+- 0 2534 2391"/>
                <a:gd name="T59" fmla="*/ 2534 h 285"/>
                <a:gd name="T60" fmla="+- 0 6412 5770"/>
                <a:gd name="T61" fmla="*/ T60 w 645"/>
                <a:gd name="T62" fmla="+- 0 2478 2391"/>
                <a:gd name="T63" fmla="*/ 2478 h 285"/>
                <a:gd name="T64" fmla="+- 0 6407 5770"/>
                <a:gd name="T65" fmla="*/ T64 w 645"/>
                <a:gd name="T66" fmla="+- 0 2433 2391"/>
                <a:gd name="T67" fmla="*/ 2433 h 285"/>
                <a:gd name="T68" fmla="+- 0 6398 5770"/>
                <a:gd name="T69" fmla="*/ T68 w 645"/>
                <a:gd name="T70" fmla="+- 0 2402 2391"/>
                <a:gd name="T71" fmla="*/ 2402 h 285"/>
                <a:gd name="T72" fmla="+- 0 6388 5770"/>
                <a:gd name="T73" fmla="*/ T72 w 645"/>
                <a:gd name="T74" fmla="+- 0 2391 2391"/>
                <a:gd name="T75" fmla="*/ 2391 h 2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45" h="285">
                  <a:moveTo>
                    <a:pt x="618" y="0"/>
                  </a:moveTo>
                  <a:lnTo>
                    <a:pt x="26" y="0"/>
                  </a:lnTo>
                  <a:lnTo>
                    <a:pt x="16" y="11"/>
                  </a:lnTo>
                  <a:lnTo>
                    <a:pt x="7" y="42"/>
                  </a:lnTo>
                  <a:lnTo>
                    <a:pt x="2" y="87"/>
                  </a:lnTo>
                  <a:lnTo>
                    <a:pt x="0" y="143"/>
                  </a:lnTo>
                  <a:lnTo>
                    <a:pt x="2" y="198"/>
                  </a:lnTo>
                  <a:lnTo>
                    <a:pt x="7" y="243"/>
                  </a:lnTo>
                  <a:lnTo>
                    <a:pt x="16" y="274"/>
                  </a:lnTo>
                  <a:lnTo>
                    <a:pt x="26" y="285"/>
                  </a:lnTo>
                  <a:lnTo>
                    <a:pt x="618" y="285"/>
                  </a:lnTo>
                  <a:lnTo>
                    <a:pt x="628" y="274"/>
                  </a:lnTo>
                  <a:lnTo>
                    <a:pt x="637" y="243"/>
                  </a:lnTo>
                  <a:lnTo>
                    <a:pt x="642" y="198"/>
                  </a:lnTo>
                  <a:lnTo>
                    <a:pt x="644" y="143"/>
                  </a:lnTo>
                  <a:lnTo>
                    <a:pt x="642" y="87"/>
                  </a:lnTo>
                  <a:lnTo>
                    <a:pt x="637" y="42"/>
                  </a:lnTo>
                  <a:lnTo>
                    <a:pt x="628" y="11"/>
                  </a:lnTo>
                  <a:lnTo>
                    <a:pt x="618" y="0"/>
                  </a:lnTo>
                </a:path>
              </a:pathLst>
            </a:custGeom>
            <a:noFill/>
            <a:ln w="78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Picture 13">
              <a:extLst>
                <a:ext uri="{FF2B5EF4-FFF2-40B4-BE49-F238E27FC236}">
                  <a16:creationId xmlns:a16="http://schemas.microsoft.com/office/drawing/2014/main" id="{BADA6E38-C003-46AE-8953-C3D3DAFD6C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0" y="1884"/>
              <a:ext cx="124"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5612">
              <a:extLst>
                <a:ext uri="{FF2B5EF4-FFF2-40B4-BE49-F238E27FC236}">
                  <a16:creationId xmlns:a16="http://schemas.microsoft.com/office/drawing/2014/main" id="{FEC2CD8D-87A7-40F1-95FB-F89A35F5DDCE}"/>
                </a:ext>
              </a:extLst>
            </p:cNvPr>
            <p:cNvSpPr>
              <a:spLocks/>
            </p:cNvSpPr>
            <p:nvPr/>
          </p:nvSpPr>
          <p:spPr bwMode="auto">
            <a:xfrm>
              <a:off x="4520" y="1884"/>
              <a:ext cx="124" cy="574"/>
            </a:xfrm>
            <a:custGeom>
              <a:avLst/>
              <a:gdLst>
                <a:gd name="T0" fmla="+- 0 4559 4521"/>
                <a:gd name="T1" fmla="*/ T0 w 124"/>
                <a:gd name="T2" fmla="+- 0 1937 1885"/>
                <a:gd name="T3" fmla="*/ 1937 h 574"/>
                <a:gd name="T4" fmla="+- 0 4552 4521"/>
                <a:gd name="T5" fmla="*/ T4 w 124"/>
                <a:gd name="T6" fmla="+- 0 2038 1885"/>
                <a:gd name="T7" fmla="*/ 2038 h 574"/>
                <a:gd name="T8" fmla="+- 0 4539 4521"/>
                <a:gd name="T9" fmla="*/ T8 w 124"/>
                <a:gd name="T10" fmla="+- 0 2215 1885"/>
                <a:gd name="T11" fmla="*/ 2215 h 574"/>
                <a:gd name="T12" fmla="+- 0 4526 4521"/>
                <a:gd name="T13" fmla="*/ T12 w 124"/>
                <a:gd name="T14" fmla="+- 0 2383 1885"/>
                <a:gd name="T15" fmla="*/ 2383 h 574"/>
                <a:gd name="T16" fmla="+- 0 4521 4521"/>
                <a:gd name="T17" fmla="*/ T16 w 124"/>
                <a:gd name="T18" fmla="+- 0 2457 1885"/>
                <a:gd name="T19" fmla="*/ 2457 h 574"/>
                <a:gd name="T20" fmla="+- 0 4608 4521"/>
                <a:gd name="T21" fmla="*/ T20 w 124"/>
                <a:gd name="T22" fmla="+- 0 2458 1885"/>
                <a:gd name="T23" fmla="*/ 2458 h 574"/>
                <a:gd name="T24" fmla="+- 0 4645 4521"/>
                <a:gd name="T25" fmla="*/ T24 w 124"/>
                <a:gd name="T26" fmla="+- 0 1885 1885"/>
                <a:gd name="T27" fmla="*/ 1885 h 574"/>
                <a:gd name="T28" fmla="+- 0 4611 4521"/>
                <a:gd name="T29" fmla="*/ T28 w 124"/>
                <a:gd name="T30" fmla="+- 0 1897 1885"/>
                <a:gd name="T31" fmla="*/ 1897 h 574"/>
                <a:gd name="T32" fmla="+- 0 4584 4521"/>
                <a:gd name="T33" fmla="*/ T32 w 124"/>
                <a:gd name="T34" fmla="+- 0 1910 1885"/>
                <a:gd name="T35" fmla="*/ 1910 h 574"/>
                <a:gd name="T36" fmla="+- 0 4566 4521"/>
                <a:gd name="T37" fmla="*/ T36 w 124"/>
                <a:gd name="T38" fmla="+- 0 1923 1885"/>
                <a:gd name="T39" fmla="*/ 1923 h 574"/>
                <a:gd name="T40" fmla="+- 0 4559 4521"/>
                <a:gd name="T41" fmla="*/ T40 w 124"/>
                <a:gd name="T42" fmla="+- 0 1937 1885"/>
                <a:gd name="T43" fmla="*/ 1937 h 5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24" h="574">
                  <a:moveTo>
                    <a:pt x="38" y="52"/>
                  </a:moveTo>
                  <a:lnTo>
                    <a:pt x="31" y="153"/>
                  </a:lnTo>
                  <a:lnTo>
                    <a:pt x="18" y="330"/>
                  </a:lnTo>
                  <a:lnTo>
                    <a:pt x="5" y="498"/>
                  </a:lnTo>
                  <a:lnTo>
                    <a:pt x="0" y="572"/>
                  </a:lnTo>
                  <a:lnTo>
                    <a:pt x="87" y="573"/>
                  </a:lnTo>
                  <a:lnTo>
                    <a:pt x="124" y="0"/>
                  </a:lnTo>
                  <a:lnTo>
                    <a:pt x="90" y="12"/>
                  </a:lnTo>
                  <a:lnTo>
                    <a:pt x="63" y="25"/>
                  </a:lnTo>
                  <a:lnTo>
                    <a:pt x="45" y="38"/>
                  </a:lnTo>
                  <a:lnTo>
                    <a:pt x="38" y="52"/>
                  </a:lnTo>
                </a:path>
              </a:pathLst>
            </a:custGeom>
            <a:noFill/>
            <a:ln w="78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6" name="Picture 15">
              <a:extLst>
                <a:ext uri="{FF2B5EF4-FFF2-40B4-BE49-F238E27FC236}">
                  <a16:creationId xmlns:a16="http://schemas.microsoft.com/office/drawing/2014/main" id="{C554E0C2-3306-46BC-8F72-A8B4C0ABDB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9" y="1274"/>
              <a:ext cx="77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5614">
              <a:extLst>
                <a:ext uri="{FF2B5EF4-FFF2-40B4-BE49-F238E27FC236}">
                  <a16:creationId xmlns:a16="http://schemas.microsoft.com/office/drawing/2014/main" id="{7FF5033E-65B1-4C41-BF16-651BF8CA3D25}"/>
                </a:ext>
              </a:extLst>
            </p:cNvPr>
            <p:cNvSpPr>
              <a:spLocks/>
            </p:cNvSpPr>
            <p:nvPr/>
          </p:nvSpPr>
          <p:spPr bwMode="auto">
            <a:xfrm>
              <a:off x="5499" y="1274"/>
              <a:ext cx="776" cy="133"/>
            </a:xfrm>
            <a:custGeom>
              <a:avLst/>
              <a:gdLst>
                <a:gd name="T0" fmla="+- 0 6274 5499"/>
                <a:gd name="T1" fmla="*/ T0 w 776"/>
                <a:gd name="T2" fmla="+- 0 1407 1275"/>
                <a:gd name="T3" fmla="*/ 1407 h 133"/>
                <a:gd name="T4" fmla="+- 0 5499 5499"/>
                <a:gd name="T5" fmla="*/ T4 w 776"/>
                <a:gd name="T6" fmla="+- 0 1407 1275"/>
                <a:gd name="T7" fmla="*/ 1407 h 133"/>
                <a:gd name="T8" fmla="+- 0 5522 5499"/>
                <a:gd name="T9" fmla="*/ T8 w 776"/>
                <a:gd name="T10" fmla="+- 0 1380 1275"/>
                <a:gd name="T11" fmla="*/ 1380 h 133"/>
                <a:gd name="T12" fmla="+- 0 5542 5499"/>
                <a:gd name="T13" fmla="*/ T12 w 776"/>
                <a:gd name="T14" fmla="+- 0 1366 1275"/>
                <a:gd name="T15" fmla="*/ 1366 h 133"/>
                <a:gd name="T16" fmla="+- 0 5571 5499"/>
                <a:gd name="T17" fmla="*/ T16 w 776"/>
                <a:gd name="T18" fmla="+- 0 1360 1275"/>
                <a:gd name="T19" fmla="*/ 1360 h 133"/>
                <a:gd name="T20" fmla="+- 0 5621 5499"/>
                <a:gd name="T21" fmla="*/ T20 w 776"/>
                <a:gd name="T22" fmla="+- 0 1360 1275"/>
                <a:gd name="T23" fmla="*/ 1360 h 133"/>
                <a:gd name="T24" fmla="+- 0 5662 5499"/>
                <a:gd name="T25" fmla="*/ T24 w 776"/>
                <a:gd name="T26" fmla="+- 0 1357 1275"/>
                <a:gd name="T27" fmla="*/ 1357 h 133"/>
                <a:gd name="T28" fmla="+- 0 5694 5499"/>
                <a:gd name="T29" fmla="*/ T28 w 776"/>
                <a:gd name="T30" fmla="+- 0 1348 1275"/>
                <a:gd name="T31" fmla="*/ 1348 h 133"/>
                <a:gd name="T32" fmla="+- 0 5726 5499"/>
                <a:gd name="T33" fmla="*/ T32 w 776"/>
                <a:gd name="T34" fmla="+- 0 1336 1275"/>
                <a:gd name="T35" fmla="*/ 1336 h 133"/>
                <a:gd name="T36" fmla="+- 0 5769 5499"/>
                <a:gd name="T37" fmla="*/ T36 w 776"/>
                <a:gd name="T38" fmla="+- 0 1321 1275"/>
                <a:gd name="T39" fmla="*/ 1321 h 133"/>
                <a:gd name="T40" fmla="+- 0 5832 5499"/>
                <a:gd name="T41" fmla="*/ T40 w 776"/>
                <a:gd name="T42" fmla="+- 0 1306 1275"/>
                <a:gd name="T43" fmla="*/ 1306 h 133"/>
                <a:gd name="T44" fmla="+- 0 5923 5499"/>
                <a:gd name="T45" fmla="*/ T44 w 776"/>
                <a:gd name="T46" fmla="+- 0 1291 1275"/>
                <a:gd name="T47" fmla="*/ 1291 h 133"/>
                <a:gd name="T48" fmla="+- 0 6053 5499"/>
                <a:gd name="T49" fmla="*/ T48 w 776"/>
                <a:gd name="T50" fmla="+- 0 1278 1275"/>
                <a:gd name="T51" fmla="*/ 1278 h 133"/>
                <a:gd name="T52" fmla="+- 0 6123 5499"/>
                <a:gd name="T53" fmla="*/ T52 w 776"/>
                <a:gd name="T54" fmla="+- 0 1275 1275"/>
                <a:gd name="T55" fmla="*/ 1275 h 133"/>
                <a:gd name="T56" fmla="+- 0 6195 5499"/>
                <a:gd name="T57" fmla="*/ T56 w 776"/>
                <a:gd name="T58" fmla="+- 0 1275 1275"/>
                <a:gd name="T59" fmla="*/ 1275 h 133"/>
                <a:gd name="T60" fmla="+- 0 6251 5499"/>
                <a:gd name="T61" fmla="*/ T60 w 776"/>
                <a:gd name="T62" fmla="+- 0 1277 1275"/>
                <a:gd name="T63" fmla="*/ 1277 h 133"/>
                <a:gd name="T64" fmla="+- 0 6274 5499"/>
                <a:gd name="T65" fmla="*/ T64 w 776"/>
                <a:gd name="T66" fmla="+- 0 1278 1275"/>
                <a:gd name="T67" fmla="*/ 1278 h 133"/>
                <a:gd name="T68" fmla="+- 0 6274 5499"/>
                <a:gd name="T69" fmla="*/ T68 w 776"/>
                <a:gd name="T70" fmla="+- 0 1407 1275"/>
                <a:gd name="T71" fmla="*/ 1407 h 1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776" h="133">
                  <a:moveTo>
                    <a:pt x="775" y="132"/>
                  </a:moveTo>
                  <a:lnTo>
                    <a:pt x="0" y="132"/>
                  </a:lnTo>
                  <a:lnTo>
                    <a:pt x="23" y="105"/>
                  </a:lnTo>
                  <a:lnTo>
                    <a:pt x="43" y="91"/>
                  </a:lnTo>
                  <a:lnTo>
                    <a:pt x="72" y="85"/>
                  </a:lnTo>
                  <a:lnTo>
                    <a:pt x="122" y="85"/>
                  </a:lnTo>
                  <a:lnTo>
                    <a:pt x="163" y="82"/>
                  </a:lnTo>
                  <a:lnTo>
                    <a:pt x="195" y="73"/>
                  </a:lnTo>
                  <a:lnTo>
                    <a:pt x="227" y="61"/>
                  </a:lnTo>
                  <a:lnTo>
                    <a:pt x="270" y="46"/>
                  </a:lnTo>
                  <a:lnTo>
                    <a:pt x="333" y="31"/>
                  </a:lnTo>
                  <a:lnTo>
                    <a:pt x="424" y="16"/>
                  </a:lnTo>
                  <a:lnTo>
                    <a:pt x="554" y="3"/>
                  </a:lnTo>
                  <a:lnTo>
                    <a:pt x="624" y="0"/>
                  </a:lnTo>
                  <a:lnTo>
                    <a:pt x="696" y="0"/>
                  </a:lnTo>
                  <a:lnTo>
                    <a:pt x="752" y="2"/>
                  </a:lnTo>
                  <a:lnTo>
                    <a:pt x="775" y="3"/>
                  </a:lnTo>
                  <a:lnTo>
                    <a:pt x="775" y="132"/>
                  </a:lnTo>
                </a:path>
              </a:pathLst>
            </a:custGeom>
            <a:noFill/>
            <a:ln w="783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18" name="Line 5615">
              <a:extLst>
                <a:ext uri="{FF2B5EF4-FFF2-40B4-BE49-F238E27FC236}">
                  <a16:creationId xmlns:a16="http://schemas.microsoft.com/office/drawing/2014/main" id="{8763D8B2-0C75-435B-9E3C-07EC8F9505F2}"/>
                </a:ext>
              </a:extLst>
            </p:cNvPr>
            <p:cNvCxnSpPr>
              <a:cxnSpLocks noChangeShapeType="1"/>
            </p:cNvCxnSpPr>
            <p:nvPr/>
          </p:nvCxnSpPr>
          <p:spPr bwMode="auto">
            <a:xfrm>
              <a:off x="5659" y="1359"/>
              <a:ext cx="608" cy="0"/>
            </a:xfrm>
            <a:prstGeom prst="line">
              <a:avLst/>
            </a:prstGeom>
            <a:noFill/>
            <a:ln w="7836">
              <a:solidFill>
                <a:srgbClr val="231F20"/>
              </a:solidFill>
              <a:prstDash val="solid"/>
              <a:round/>
              <a:headEnd/>
              <a:tailEnd/>
            </a:ln>
            <a:extLst>
              <a:ext uri="{909E8E84-426E-40DD-AFC4-6F175D3DCCD1}">
                <a14:hiddenFill xmlns:a14="http://schemas.microsoft.com/office/drawing/2010/main">
                  <a:noFill/>
                </a14:hiddenFill>
              </a:ext>
            </a:extLst>
          </p:spPr>
        </p:cxnSp>
        <p:pic>
          <p:nvPicPr>
            <p:cNvPr id="19" name="Picture 18">
              <a:extLst>
                <a:ext uri="{FF2B5EF4-FFF2-40B4-BE49-F238E27FC236}">
                  <a16:creationId xmlns:a16="http://schemas.microsoft.com/office/drawing/2014/main" id="{FEDF5FA7-17E5-4C1D-B8C4-BF590E4708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1" y="1468"/>
              <a:ext cx="46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5617">
              <a:extLst>
                <a:ext uri="{FF2B5EF4-FFF2-40B4-BE49-F238E27FC236}">
                  <a16:creationId xmlns:a16="http://schemas.microsoft.com/office/drawing/2014/main" id="{B4D39F07-84B1-44E7-8864-900B86AB7C1D}"/>
                </a:ext>
              </a:extLst>
            </p:cNvPr>
            <p:cNvSpPr>
              <a:spLocks/>
            </p:cNvSpPr>
            <p:nvPr/>
          </p:nvSpPr>
          <p:spPr bwMode="auto">
            <a:xfrm>
              <a:off x="5561" y="1468"/>
              <a:ext cx="468" cy="261"/>
            </a:xfrm>
            <a:custGeom>
              <a:avLst/>
              <a:gdLst>
                <a:gd name="T0" fmla="+- 0 5565 5561"/>
                <a:gd name="T1" fmla="*/ T0 w 468"/>
                <a:gd name="T2" fmla="+- 0 1682 1468"/>
                <a:gd name="T3" fmla="*/ 1682 h 261"/>
                <a:gd name="T4" fmla="+- 0 5561 5561"/>
                <a:gd name="T5" fmla="*/ T4 w 468"/>
                <a:gd name="T6" fmla="+- 0 1695 1468"/>
                <a:gd name="T7" fmla="*/ 1695 h 261"/>
                <a:gd name="T8" fmla="+- 0 5562 5561"/>
                <a:gd name="T9" fmla="*/ T8 w 468"/>
                <a:gd name="T10" fmla="+- 0 1710 1468"/>
                <a:gd name="T11" fmla="*/ 1710 h 261"/>
                <a:gd name="T12" fmla="+- 0 5571 5561"/>
                <a:gd name="T13" fmla="*/ T12 w 468"/>
                <a:gd name="T14" fmla="+- 0 1723 1468"/>
                <a:gd name="T15" fmla="*/ 1723 h 261"/>
                <a:gd name="T16" fmla="+- 0 5593 5561"/>
                <a:gd name="T17" fmla="*/ T16 w 468"/>
                <a:gd name="T18" fmla="+- 0 1728 1468"/>
                <a:gd name="T19" fmla="*/ 1728 h 261"/>
                <a:gd name="T20" fmla="+- 0 5989 5561"/>
                <a:gd name="T21" fmla="*/ T20 w 468"/>
                <a:gd name="T22" fmla="+- 0 1728 1468"/>
                <a:gd name="T23" fmla="*/ 1728 h 261"/>
                <a:gd name="T24" fmla="+- 0 6005 5561"/>
                <a:gd name="T25" fmla="*/ T24 w 468"/>
                <a:gd name="T26" fmla="+- 0 1725 1468"/>
                <a:gd name="T27" fmla="*/ 1725 h 261"/>
                <a:gd name="T28" fmla="+- 0 6017 5561"/>
                <a:gd name="T29" fmla="*/ T28 w 468"/>
                <a:gd name="T30" fmla="+- 0 1717 1468"/>
                <a:gd name="T31" fmla="*/ 1717 h 261"/>
                <a:gd name="T32" fmla="+- 0 6026 5561"/>
                <a:gd name="T33" fmla="*/ T32 w 468"/>
                <a:gd name="T34" fmla="+- 0 1704 1468"/>
                <a:gd name="T35" fmla="*/ 1704 h 261"/>
                <a:gd name="T36" fmla="+- 0 6029 5561"/>
                <a:gd name="T37" fmla="*/ T36 w 468"/>
                <a:gd name="T38" fmla="+- 0 1688 1468"/>
                <a:gd name="T39" fmla="*/ 1688 h 261"/>
                <a:gd name="T40" fmla="+- 0 6029 5561"/>
                <a:gd name="T41" fmla="*/ T40 w 468"/>
                <a:gd name="T42" fmla="+- 0 1508 1468"/>
                <a:gd name="T43" fmla="*/ 1508 h 261"/>
                <a:gd name="T44" fmla="+- 0 6026 5561"/>
                <a:gd name="T45" fmla="*/ T44 w 468"/>
                <a:gd name="T46" fmla="+- 0 1493 1468"/>
                <a:gd name="T47" fmla="*/ 1493 h 261"/>
                <a:gd name="T48" fmla="+- 0 6017 5561"/>
                <a:gd name="T49" fmla="*/ T48 w 468"/>
                <a:gd name="T50" fmla="+- 0 1480 1468"/>
                <a:gd name="T51" fmla="*/ 1480 h 261"/>
                <a:gd name="T52" fmla="+- 0 6005 5561"/>
                <a:gd name="T53" fmla="*/ T52 w 468"/>
                <a:gd name="T54" fmla="+- 0 1471 1468"/>
                <a:gd name="T55" fmla="*/ 1471 h 261"/>
                <a:gd name="T56" fmla="+- 0 5989 5561"/>
                <a:gd name="T57" fmla="*/ T56 w 468"/>
                <a:gd name="T58" fmla="+- 0 1468 1468"/>
                <a:gd name="T59" fmla="*/ 1468 h 261"/>
                <a:gd name="T60" fmla="+- 0 5677 5561"/>
                <a:gd name="T61" fmla="*/ T60 w 468"/>
                <a:gd name="T62" fmla="+- 0 1470 1468"/>
                <a:gd name="T63" fmla="*/ 1470 h 261"/>
                <a:gd name="T64" fmla="+- 0 5565 5561"/>
                <a:gd name="T65" fmla="*/ T64 w 468"/>
                <a:gd name="T66" fmla="+- 0 1682 1468"/>
                <a:gd name="T67" fmla="*/ 1682 h 2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68" h="261">
                  <a:moveTo>
                    <a:pt x="4" y="214"/>
                  </a:moveTo>
                  <a:lnTo>
                    <a:pt x="0" y="227"/>
                  </a:lnTo>
                  <a:lnTo>
                    <a:pt x="1" y="242"/>
                  </a:lnTo>
                  <a:lnTo>
                    <a:pt x="10" y="255"/>
                  </a:lnTo>
                  <a:lnTo>
                    <a:pt x="32" y="260"/>
                  </a:lnTo>
                  <a:lnTo>
                    <a:pt x="428" y="260"/>
                  </a:lnTo>
                  <a:lnTo>
                    <a:pt x="444" y="257"/>
                  </a:lnTo>
                  <a:lnTo>
                    <a:pt x="456" y="249"/>
                  </a:lnTo>
                  <a:lnTo>
                    <a:pt x="465" y="236"/>
                  </a:lnTo>
                  <a:lnTo>
                    <a:pt x="468" y="220"/>
                  </a:lnTo>
                  <a:lnTo>
                    <a:pt x="468" y="40"/>
                  </a:lnTo>
                  <a:lnTo>
                    <a:pt x="465" y="25"/>
                  </a:lnTo>
                  <a:lnTo>
                    <a:pt x="456" y="12"/>
                  </a:lnTo>
                  <a:lnTo>
                    <a:pt x="444" y="3"/>
                  </a:lnTo>
                  <a:lnTo>
                    <a:pt x="428" y="0"/>
                  </a:lnTo>
                  <a:lnTo>
                    <a:pt x="116" y="2"/>
                  </a:lnTo>
                  <a:lnTo>
                    <a:pt x="4" y="214"/>
                  </a:lnTo>
                </a:path>
              </a:pathLst>
            </a:custGeom>
            <a:noFill/>
            <a:ln w="783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21" name="Line 5618">
              <a:extLst>
                <a:ext uri="{FF2B5EF4-FFF2-40B4-BE49-F238E27FC236}">
                  <a16:creationId xmlns:a16="http://schemas.microsoft.com/office/drawing/2014/main" id="{E12013FC-5430-42F2-BA20-23C62CD2C3FB}"/>
                </a:ext>
              </a:extLst>
            </p:cNvPr>
            <p:cNvCxnSpPr>
              <a:cxnSpLocks noChangeShapeType="1"/>
            </p:cNvCxnSpPr>
            <p:nvPr/>
          </p:nvCxnSpPr>
          <p:spPr bwMode="auto">
            <a:xfrm>
              <a:off x="5883" y="2363"/>
              <a:ext cx="0" cy="330"/>
            </a:xfrm>
            <a:prstGeom prst="line">
              <a:avLst/>
            </a:prstGeom>
            <a:noFill/>
            <a:ln w="7823">
              <a:solidFill>
                <a:srgbClr val="231F20"/>
              </a:solidFill>
              <a:prstDash val="solid"/>
              <a:round/>
              <a:headEnd/>
              <a:tailEnd/>
            </a:ln>
            <a:extLst>
              <a:ext uri="{909E8E84-426E-40DD-AFC4-6F175D3DCCD1}">
                <a14:hiddenFill xmlns:a14="http://schemas.microsoft.com/office/drawing/2010/main">
                  <a:noFill/>
                </a14:hiddenFill>
              </a:ext>
            </a:extLst>
          </p:spPr>
        </p:cxnSp>
        <p:pic>
          <p:nvPicPr>
            <p:cNvPr id="22" name="Picture 21">
              <a:extLst>
                <a:ext uri="{FF2B5EF4-FFF2-40B4-BE49-F238E27FC236}">
                  <a16:creationId xmlns:a16="http://schemas.microsoft.com/office/drawing/2014/main" id="{BCF96116-3E5F-4FFF-8494-7961C67F3A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1" y="752"/>
              <a:ext cx="87"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5620">
              <a:extLst>
                <a:ext uri="{FF2B5EF4-FFF2-40B4-BE49-F238E27FC236}">
                  <a16:creationId xmlns:a16="http://schemas.microsoft.com/office/drawing/2014/main" id="{6A9B5DEB-FFB2-4AF7-9B43-2A50FE69D190}"/>
                </a:ext>
              </a:extLst>
            </p:cNvPr>
            <p:cNvSpPr>
              <a:spLocks/>
            </p:cNvSpPr>
            <p:nvPr/>
          </p:nvSpPr>
          <p:spPr bwMode="auto">
            <a:xfrm>
              <a:off x="6181" y="752"/>
              <a:ext cx="84" cy="696"/>
            </a:xfrm>
            <a:custGeom>
              <a:avLst/>
              <a:gdLst>
                <a:gd name="T0" fmla="+- 0 6191 6182"/>
                <a:gd name="T1" fmla="*/ T0 w 84"/>
                <a:gd name="T2" fmla="+- 0 916 753"/>
                <a:gd name="T3" fmla="*/ 916 h 696"/>
                <a:gd name="T4" fmla="+- 0 6191 6182"/>
                <a:gd name="T5" fmla="*/ T4 w 84"/>
                <a:gd name="T6" fmla="+- 0 846 753"/>
                <a:gd name="T7" fmla="*/ 846 h 696"/>
                <a:gd name="T8" fmla="+- 0 6198 6182"/>
                <a:gd name="T9" fmla="*/ T8 w 84"/>
                <a:gd name="T10" fmla="+- 0 805 753"/>
                <a:gd name="T11" fmla="*/ 805 h 696"/>
                <a:gd name="T12" fmla="+- 0 6216 6182"/>
                <a:gd name="T13" fmla="*/ T12 w 84"/>
                <a:gd name="T14" fmla="+- 0 777 753"/>
                <a:gd name="T15" fmla="*/ 777 h 696"/>
                <a:gd name="T16" fmla="+- 0 6238 6182"/>
                <a:gd name="T17" fmla="*/ T16 w 84"/>
                <a:gd name="T18" fmla="+- 0 760 753"/>
                <a:gd name="T19" fmla="*/ 760 h 696"/>
                <a:gd name="T20" fmla="+- 0 6258 6182"/>
                <a:gd name="T21" fmla="*/ T20 w 84"/>
                <a:gd name="T22" fmla="+- 0 753 753"/>
                <a:gd name="T23" fmla="*/ 753 h 696"/>
                <a:gd name="T24" fmla="+- 0 6264 6182"/>
                <a:gd name="T25" fmla="*/ T24 w 84"/>
                <a:gd name="T26" fmla="+- 0 757 753"/>
                <a:gd name="T27" fmla="*/ 757 h 696"/>
                <a:gd name="T28" fmla="+- 0 6265 6182"/>
                <a:gd name="T29" fmla="*/ T28 w 84"/>
                <a:gd name="T30" fmla="+- 0 770 753"/>
                <a:gd name="T31" fmla="*/ 770 h 696"/>
                <a:gd name="T32" fmla="+- 0 6266 6182"/>
                <a:gd name="T33" fmla="*/ T32 w 84"/>
                <a:gd name="T34" fmla="+- 0 783 753"/>
                <a:gd name="T35" fmla="*/ 783 h 696"/>
                <a:gd name="T36" fmla="+- 0 6265 6182"/>
                <a:gd name="T37" fmla="*/ T36 w 84"/>
                <a:gd name="T38" fmla="+- 0 789 753"/>
                <a:gd name="T39" fmla="*/ 789 h 696"/>
                <a:gd name="T40" fmla="+- 0 6258 6182"/>
                <a:gd name="T41" fmla="*/ T40 w 84"/>
                <a:gd name="T42" fmla="+- 0 791 753"/>
                <a:gd name="T43" fmla="*/ 791 h 696"/>
                <a:gd name="T44" fmla="+- 0 6245 6182"/>
                <a:gd name="T45" fmla="*/ T44 w 84"/>
                <a:gd name="T46" fmla="+- 0 800 753"/>
                <a:gd name="T47" fmla="*/ 800 h 696"/>
                <a:gd name="T48" fmla="+- 0 6233 6182"/>
                <a:gd name="T49" fmla="*/ T48 w 84"/>
                <a:gd name="T50" fmla="+- 0 817 753"/>
                <a:gd name="T51" fmla="*/ 817 h 696"/>
                <a:gd name="T52" fmla="+- 0 6227 6182"/>
                <a:gd name="T53" fmla="*/ T52 w 84"/>
                <a:gd name="T54" fmla="+- 0 846 753"/>
                <a:gd name="T55" fmla="*/ 846 h 696"/>
                <a:gd name="T56" fmla="+- 0 6227 6182"/>
                <a:gd name="T57" fmla="*/ T56 w 84"/>
                <a:gd name="T58" fmla="+- 0 918 753"/>
                <a:gd name="T59" fmla="*/ 918 h 696"/>
                <a:gd name="T60" fmla="+- 0 6232 6182"/>
                <a:gd name="T61" fmla="*/ T60 w 84"/>
                <a:gd name="T62" fmla="+- 0 922 753"/>
                <a:gd name="T63" fmla="*/ 922 h 696"/>
                <a:gd name="T64" fmla="+- 0 6234 6182"/>
                <a:gd name="T65" fmla="*/ T64 w 84"/>
                <a:gd name="T66" fmla="+- 0 928 753"/>
                <a:gd name="T67" fmla="*/ 928 h 696"/>
                <a:gd name="T68" fmla="+- 0 6234 6182"/>
                <a:gd name="T69" fmla="*/ T68 w 84"/>
                <a:gd name="T70" fmla="+- 0 935 753"/>
                <a:gd name="T71" fmla="*/ 935 h 696"/>
                <a:gd name="T72" fmla="+- 0 6234 6182"/>
                <a:gd name="T73" fmla="*/ T72 w 84"/>
                <a:gd name="T74" fmla="+- 0 1421 753"/>
                <a:gd name="T75" fmla="*/ 1421 h 696"/>
                <a:gd name="T76" fmla="+- 0 6234 6182"/>
                <a:gd name="T77" fmla="*/ T76 w 84"/>
                <a:gd name="T78" fmla="+- 0 1436 753"/>
                <a:gd name="T79" fmla="*/ 1436 h 696"/>
                <a:gd name="T80" fmla="+- 0 6223 6182"/>
                <a:gd name="T81" fmla="*/ T80 w 84"/>
                <a:gd name="T82" fmla="+- 0 1448 753"/>
                <a:gd name="T83" fmla="*/ 1448 h 696"/>
                <a:gd name="T84" fmla="+- 0 6208 6182"/>
                <a:gd name="T85" fmla="*/ T84 w 84"/>
                <a:gd name="T86" fmla="+- 0 1448 753"/>
                <a:gd name="T87" fmla="*/ 1448 h 696"/>
                <a:gd name="T88" fmla="+- 0 6193 6182"/>
                <a:gd name="T89" fmla="*/ T88 w 84"/>
                <a:gd name="T90" fmla="+- 0 1448 753"/>
                <a:gd name="T91" fmla="*/ 1448 h 696"/>
                <a:gd name="T92" fmla="+- 0 6182 6182"/>
                <a:gd name="T93" fmla="*/ T92 w 84"/>
                <a:gd name="T94" fmla="+- 0 1436 753"/>
                <a:gd name="T95" fmla="*/ 1436 h 696"/>
                <a:gd name="T96" fmla="+- 0 6182 6182"/>
                <a:gd name="T97" fmla="*/ T96 w 84"/>
                <a:gd name="T98" fmla="+- 0 1421 753"/>
                <a:gd name="T99" fmla="*/ 1421 h 696"/>
                <a:gd name="T100" fmla="+- 0 6182 6182"/>
                <a:gd name="T101" fmla="*/ T100 w 84"/>
                <a:gd name="T102" fmla="+- 0 935 753"/>
                <a:gd name="T103" fmla="*/ 935 h 696"/>
                <a:gd name="T104" fmla="+- 0 6182 6182"/>
                <a:gd name="T105" fmla="*/ T104 w 84"/>
                <a:gd name="T106" fmla="+- 0 927 753"/>
                <a:gd name="T107" fmla="*/ 927 h 696"/>
                <a:gd name="T108" fmla="+- 0 6185 6182"/>
                <a:gd name="T109" fmla="*/ T108 w 84"/>
                <a:gd name="T110" fmla="+- 0 921 753"/>
                <a:gd name="T111" fmla="*/ 921 h 696"/>
                <a:gd name="T112" fmla="+- 0 6191 6182"/>
                <a:gd name="T113" fmla="*/ T112 w 84"/>
                <a:gd name="T114" fmla="+- 0 916 753"/>
                <a:gd name="T115" fmla="*/ 916 h 6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84" h="696">
                  <a:moveTo>
                    <a:pt x="9" y="163"/>
                  </a:moveTo>
                  <a:lnTo>
                    <a:pt x="9" y="93"/>
                  </a:lnTo>
                  <a:lnTo>
                    <a:pt x="16" y="52"/>
                  </a:lnTo>
                  <a:lnTo>
                    <a:pt x="34" y="24"/>
                  </a:lnTo>
                  <a:lnTo>
                    <a:pt x="56" y="7"/>
                  </a:lnTo>
                  <a:lnTo>
                    <a:pt x="76" y="0"/>
                  </a:lnTo>
                  <a:lnTo>
                    <a:pt x="82" y="4"/>
                  </a:lnTo>
                  <a:lnTo>
                    <a:pt x="83" y="17"/>
                  </a:lnTo>
                  <a:lnTo>
                    <a:pt x="84" y="30"/>
                  </a:lnTo>
                  <a:lnTo>
                    <a:pt x="83" y="36"/>
                  </a:lnTo>
                  <a:lnTo>
                    <a:pt x="76" y="38"/>
                  </a:lnTo>
                  <a:lnTo>
                    <a:pt x="63" y="47"/>
                  </a:lnTo>
                  <a:lnTo>
                    <a:pt x="51" y="64"/>
                  </a:lnTo>
                  <a:lnTo>
                    <a:pt x="45" y="93"/>
                  </a:lnTo>
                  <a:lnTo>
                    <a:pt x="45" y="165"/>
                  </a:lnTo>
                  <a:lnTo>
                    <a:pt x="50" y="169"/>
                  </a:lnTo>
                  <a:lnTo>
                    <a:pt x="52" y="175"/>
                  </a:lnTo>
                  <a:lnTo>
                    <a:pt x="52" y="182"/>
                  </a:lnTo>
                  <a:lnTo>
                    <a:pt x="52" y="668"/>
                  </a:lnTo>
                  <a:lnTo>
                    <a:pt x="52" y="683"/>
                  </a:lnTo>
                  <a:lnTo>
                    <a:pt x="41" y="695"/>
                  </a:lnTo>
                  <a:lnTo>
                    <a:pt x="26" y="695"/>
                  </a:lnTo>
                  <a:lnTo>
                    <a:pt x="11" y="695"/>
                  </a:lnTo>
                  <a:lnTo>
                    <a:pt x="0" y="683"/>
                  </a:lnTo>
                  <a:lnTo>
                    <a:pt x="0" y="668"/>
                  </a:lnTo>
                  <a:lnTo>
                    <a:pt x="0" y="182"/>
                  </a:lnTo>
                  <a:lnTo>
                    <a:pt x="0" y="174"/>
                  </a:lnTo>
                  <a:lnTo>
                    <a:pt x="3" y="168"/>
                  </a:lnTo>
                  <a:lnTo>
                    <a:pt x="9" y="163"/>
                  </a:lnTo>
                </a:path>
              </a:pathLst>
            </a:custGeom>
            <a:noFill/>
            <a:ln w="78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24" name="Picture 23">
              <a:extLst>
                <a:ext uri="{FF2B5EF4-FFF2-40B4-BE49-F238E27FC236}">
                  <a16:creationId xmlns:a16="http://schemas.microsoft.com/office/drawing/2014/main" id="{AFA55D07-571E-430B-87BC-04466A4DE4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0" y="2099"/>
              <a:ext cx="8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22">
              <a:extLst>
                <a:ext uri="{FF2B5EF4-FFF2-40B4-BE49-F238E27FC236}">
                  <a16:creationId xmlns:a16="http://schemas.microsoft.com/office/drawing/2014/main" id="{842BB139-FD87-4259-ABEE-84169BC30334}"/>
                </a:ext>
              </a:extLst>
            </p:cNvPr>
            <p:cNvSpPr>
              <a:spLocks/>
            </p:cNvSpPr>
            <p:nvPr/>
          </p:nvSpPr>
          <p:spPr bwMode="auto">
            <a:xfrm>
              <a:off x="6190" y="2099"/>
              <a:ext cx="82" cy="264"/>
            </a:xfrm>
            <a:custGeom>
              <a:avLst/>
              <a:gdLst>
                <a:gd name="T0" fmla="+- 0 6194 6191"/>
                <a:gd name="T1" fmla="*/ T0 w 82"/>
                <a:gd name="T2" fmla="+- 0 2208 2100"/>
                <a:gd name="T3" fmla="*/ 2208 h 264"/>
                <a:gd name="T4" fmla="+- 0 6192 6191"/>
                <a:gd name="T5" fmla="*/ T4 w 82"/>
                <a:gd name="T6" fmla="+- 0 2205 2100"/>
                <a:gd name="T7" fmla="*/ 2205 h 264"/>
                <a:gd name="T8" fmla="+- 0 6191 6191"/>
                <a:gd name="T9" fmla="*/ T8 w 82"/>
                <a:gd name="T10" fmla="+- 0 2201 2100"/>
                <a:gd name="T11" fmla="*/ 2201 h 264"/>
                <a:gd name="T12" fmla="+- 0 6191 6191"/>
                <a:gd name="T13" fmla="*/ T12 w 82"/>
                <a:gd name="T14" fmla="+- 0 2197 2100"/>
                <a:gd name="T15" fmla="*/ 2197 h 264"/>
                <a:gd name="T16" fmla="+- 0 6191 6191"/>
                <a:gd name="T17" fmla="*/ T16 w 82"/>
                <a:gd name="T18" fmla="+- 0 2120 2100"/>
                <a:gd name="T19" fmla="*/ 2120 h 264"/>
                <a:gd name="T20" fmla="+- 0 6191 6191"/>
                <a:gd name="T21" fmla="*/ T20 w 82"/>
                <a:gd name="T22" fmla="+- 0 2109 2100"/>
                <a:gd name="T23" fmla="*/ 2109 h 264"/>
                <a:gd name="T24" fmla="+- 0 6200 6191"/>
                <a:gd name="T25" fmla="*/ T24 w 82"/>
                <a:gd name="T26" fmla="+- 0 2100 2100"/>
                <a:gd name="T27" fmla="*/ 2100 h 264"/>
                <a:gd name="T28" fmla="+- 0 6211 6191"/>
                <a:gd name="T29" fmla="*/ T28 w 82"/>
                <a:gd name="T30" fmla="+- 0 2100 2100"/>
                <a:gd name="T31" fmla="*/ 2100 h 264"/>
                <a:gd name="T32" fmla="+- 0 6222 6191"/>
                <a:gd name="T33" fmla="*/ T32 w 82"/>
                <a:gd name="T34" fmla="+- 0 2100 2100"/>
                <a:gd name="T35" fmla="*/ 2100 h 264"/>
                <a:gd name="T36" fmla="+- 0 6230 6191"/>
                <a:gd name="T37" fmla="*/ T36 w 82"/>
                <a:gd name="T38" fmla="+- 0 2109 2100"/>
                <a:gd name="T39" fmla="*/ 2109 h 264"/>
                <a:gd name="T40" fmla="+- 0 6230 6191"/>
                <a:gd name="T41" fmla="*/ T40 w 82"/>
                <a:gd name="T42" fmla="+- 0 2120 2100"/>
                <a:gd name="T43" fmla="*/ 2120 h 264"/>
                <a:gd name="T44" fmla="+- 0 6230 6191"/>
                <a:gd name="T45" fmla="*/ T44 w 82"/>
                <a:gd name="T46" fmla="+- 0 2191 2100"/>
                <a:gd name="T47" fmla="*/ 2191 h 264"/>
                <a:gd name="T48" fmla="+- 0 6272 6191"/>
                <a:gd name="T49" fmla="*/ T48 w 82"/>
                <a:gd name="T50" fmla="+- 0 2346 2100"/>
                <a:gd name="T51" fmla="*/ 2346 h 264"/>
                <a:gd name="T52" fmla="+- 0 6270 6191"/>
                <a:gd name="T53" fmla="*/ T52 w 82"/>
                <a:gd name="T54" fmla="+- 0 2357 2100"/>
                <a:gd name="T55" fmla="*/ 2357 h 264"/>
                <a:gd name="T56" fmla="+- 0 6259 6191"/>
                <a:gd name="T57" fmla="*/ T56 w 82"/>
                <a:gd name="T58" fmla="+- 0 2364 2100"/>
                <a:gd name="T59" fmla="*/ 2364 h 264"/>
                <a:gd name="T60" fmla="+- 0 6249 6191"/>
                <a:gd name="T61" fmla="*/ T60 w 82"/>
                <a:gd name="T62" fmla="+- 0 2362 2100"/>
                <a:gd name="T63" fmla="*/ 2362 h 264"/>
                <a:gd name="T64" fmla="+- 0 6238 6191"/>
                <a:gd name="T65" fmla="*/ T64 w 82"/>
                <a:gd name="T66" fmla="+- 0 2360 2100"/>
                <a:gd name="T67" fmla="*/ 2360 h 264"/>
                <a:gd name="T68" fmla="+- 0 6231 6191"/>
                <a:gd name="T69" fmla="*/ T68 w 82"/>
                <a:gd name="T70" fmla="+- 0 2349 2100"/>
                <a:gd name="T71" fmla="*/ 2349 h 264"/>
                <a:gd name="T72" fmla="+- 0 6233 6191"/>
                <a:gd name="T73" fmla="*/ T72 w 82"/>
                <a:gd name="T74" fmla="+- 0 2338 2100"/>
                <a:gd name="T75" fmla="*/ 2338 h 264"/>
                <a:gd name="T76" fmla="+- 0 6194 6191"/>
                <a:gd name="T77" fmla="*/ T76 w 82"/>
                <a:gd name="T78" fmla="+- 0 2208 2100"/>
                <a:gd name="T79" fmla="*/ 2208 h 2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82" h="264">
                  <a:moveTo>
                    <a:pt x="3" y="108"/>
                  </a:moveTo>
                  <a:lnTo>
                    <a:pt x="1" y="105"/>
                  </a:lnTo>
                  <a:lnTo>
                    <a:pt x="0" y="101"/>
                  </a:lnTo>
                  <a:lnTo>
                    <a:pt x="0" y="97"/>
                  </a:lnTo>
                  <a:lnTo>
                    <a:pt x="0" y="20"/>
                  </a:lnTo>
                  <a:lnTo>
                    <a:pt x="0" y="9"/>
                  </a:lnTo>
                  <a:lnTo>
                    <a:pt x="9" y="0"/>
                  </a:lnTo>
                  <a:lnTo>
                    <a:pt x="20" y="0"/>
                  </a:lnTo>
                  <a:lnTo>
                    <a:pt x="31" y="0"/>
                  </a:lnTo>
                  <a:lnTo>
                    <a:pt x="39" y="9"/>
                  </a:lnTo>
                  <a:lnTo>
                    <a:pt x="39" y="20"/>
                  </a:lnTo>
                  <a:lnTo>
                    <a:pt x="39" y="91"/>
                  </a:lnTo>
                  <a:lnTo>
                    <a:pt x="81" y="246"/>
                  </a:lnTo>
                  <a:lnTo>
                    <a:pt x="79" y="257"/>
                  </a:lnTo>
                  <a:lnTo>
                    <a:pt x="68" y="264"/>
                  </a:lnTo>
                  <a:lnTo>
                    <a:pt x="58" y="262"/>
                  </a:lnTo>
                  <a:lnTo>
                    <a:pt x="47" y="260"/>
                  </a:lnTo>
                  <a:lnTo>
                    <a:pt x="40" y="249"/>
                  </a:lnTo>
                  <a:lnTo>
                    <a:pt x="42" y="238"/>
                  </a:lnTo>
                  <a:lnTo>
                    <a:pt x="3" y="108"/>
                  </a:lnTo>
                </a:path>
              </a:pathLst>
            </a:custGeom>
            <a:noFill/>
            <a:ln w="782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26" name="Picture 25">
              <a:extLst>
                <a:ext uri="{FF2B5EF4-FFF2-40B4-BE49-F238E27FC236}">
                  <a16:creationId xmlns:a16="http://schemas.microsoft.com/office/drawing/2014/main" id="{ABC12B4E-C6FB-457C-AB6E-7200381560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6" y="2040"/>
              <a:ext cx="4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24">
              <a:extLst>
                <a:ext uri="{FF2B5EF4-FFF2-40B4-BE49-F238E27FC236}">
                  <a16:creationId xmlns:a16="http://schemas.microsoft.com/office/drawing/2014/main" id="{79709365-3DDE-40F4-AB0E-03086ACB94CA}"/>
                </a:ext>
              </a:extLst>
            </p:cNvPr>
            <p:cNvSpPr>
              <a:spLocks/>
            </p:cNvSpPr>
            <p:nvPr/>
          </p:nvSpPr>
          <p:spPr bwMode="auto">
            <a:xfrm>
              <a:off x="4846" y="2040"/>
              <a:ext cx="43" cy="88"/>
            </a:xfrm>
            <a:custGeom>
              <a:avLst/>
              <a:gdLst>
                <a:gd name="T0" fmla="+- 0 4867 4846"/>
                <a:gd name="T1" fmla="*/ T0 w 43"/>
                <a:gd name="T2" fmla="+- 0 2041 2041"/>
                <a:gd name="T3" fmla="*/ 2041 h 88"/>
                <a:gd name="T4" fmla="+- 0 4856 4846"/>
                <a:gd name="T5" fmla="*/ T4 w 43"/>
                <a:gd name="T6" fmla="+- 0 2041 2041"/>
                <a:gd name="T7" fmla="*/ 2041 h 88"/>
                <a:gd name="T8" fmla="+- 0 4846 4846"/>
                <a:gd name="T9" fmla="*/ T8 w 43"/>
                <a:gd name="T10" fmla="+- 0 2050 2041"/>
                <a:gd name="T11" fmla="*/ 2050 h 88"/>
                <a:gd name="T12" fmla="+- 0 4846 4846"/>
                <a:gd name="T13" fmla="*/ T12 w 43"/>
                <a:gd name="T14" fmla="+- 0 2062 2041"/>
                <a:gd name="T15" fmla="*/ 2062 h 88"/>
                <a:gd name="T16" fmla="+- 0 4846 4846"/>
                <a:gd name="T17" fmla="*/ T16 w 43"/>
                <a:gd name="T18" fmla="+- 0 2107 2041"/>
                <a:gd name="T19" fmla="*/ 2107 h 88"/>
                <a:gd name="T20" fmla="+- 0 4846 4846"/>
                <a:gd name="T21" fmla="*/ T20 w 43"/>
                <a:gd name="T22" fmla="+- 0 2118 2041"/>
                <a:gd name="T23" fmla="*/ 2118 h 88"/>
                <a:gd name="T24" fmla="+- 0 4856 4846"/>
                <a:gd name="T25" fmla="*/ T24 w 43"/>
                <a:gd name="T26" fmla="+- 0 2128 2041"/>
                <a:gd name="T27" fmla="*/ 2128 h 88"/>
                <a:gd name="T28" fmla="+- 0 4867 4846"/>
                <a:gd name="T29" fmla="*/ T28 w 43"/>
                <a:gd name="T30" fmla="+- 0 2128 2041"/>
                <a:gd name="T31" fmla="*/ 2128 h 88"/>
                <a:gd name="T32" fmla="+- 0 4879 4846"/>
                <a:gd name="T33" fmla="*/ T32 w 43"/>
                <a:gd name="T34" fmla="+- 0 2128 2041"/>
                <a:gd name="T35" fmla="*/ 2128 h 88"/>
                <a:gd name="T36" fmla="+- 0 4888 4846"/>
                <a:gd name="T37" fmla="*/ T36 w 43"/>
                <a:gd name="T38" fmla="+- 0 2118 2041"/>
                <a:gd name="T39" fmla="*/ 2118 h 88"/>
                <a:gd name="T40" fmla="+- 0 4888 4846"/>
                <a:gd name="T41" fmla="*/ T40 w 43"/>
                <a:gd name="T42" fmla="+- 0 2107 2041"/>
                <a:gd name="T43" fmla="*/ 2107 h 88"/>
                <a:gd name="T44" fmla="+- 0 4888 4846"/>
                <a:gd name="T45" fmla="*/ T44 w 43"/>
                <a:gd name="T46" fmla="+- 0 2062 2041"/>
                <a:gd name="T47" fmla="*/ 2062 h 88"/>
                <a:gd name="T48" fmla="+- 0 4888 4846"/>
                <a:gd name="T49" fmla="*/ T48 w 43"/>
                <a:gd name="T50" fmla="+- 0 2050 2041"/>
                <a:gd name="T51" fmla="*/ 2050 h 88"/>
                <a:gd name="T52" fmla="+- 0 4879 4846"/>
                <a:gd name="T53" fmla="*/ T52 w 43"/>
                <a:gd name="T54" fmla="+- 0 2041 2041"/>
                <a:gd name="T55" fmla="*/ 2041 h 88"/>
                <a:gd name="T56" fmla="+- 0 4867 4846"/>
                <a:gd name="T57" fmla="*/ T56 w 43"/>
                <a:gd name="T58" fmla="+- 0 2041 2041"/>
                <a:gd name="T59" fmla="*/ 2041 h 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3" h="88">
                  <a:moveTo>
                    <a:pt x="21" y="0"/>
                  </a:moveTo>
                  <a:lnTo>
                    <a:pt x="10" y="0"/>
                  </a:lnTo>
                  <a:lnTo>
                    <a:pt x="0" y="9"/>
                  </a:lnTo>
                  <a:lnTo>
                    <a:pt x="0" y="21"/>
                  </a:lnTo>
                  <a:lnTo>
                    <a:pt x="0" y="66"/>
                  </a:lnTo>
                  <a:lnTo>
                    <a:pt x="0" y="77"/>
                  </a:lnTo>
                  <a:lnTo>
                    <a:pt x="10" y="87"/>
                  </a:lnTo>
                  <a:lnTo>
                    <a:pt x="21" y="87"/>
                  </a:lnTo>
                  <a:lnTo>
                    <a:pt x="33" y="87"/>
                  </a:lnTo>
                  <a:lnTo>
                    <a:pt x="42" y="77"/>
                  </a:lnTo>
                  <a:lnTo>
                    <a:pt x="42" y="66"/>
                  </a:lnTo>
                  <a:lnTo>
                    <a:pt x="42" y="21"/>
                  </a:lnTo>
                  <a:lnTo>
                    <a:pt x="42" y="9"/>
                  </a:lnTo>
                  <a:lnTo>
                    <a:pt x="33" y="0"/>
                  </a:lnTo>
                  <a:lnTo>
                    <a:pt x="21" y="0"/>
                  </a:lnTo>
                </a:path>
              </a:pathLst>
            </a:custGeom>
            <a:noFill/>
            <a:ln w="78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28" name="Rectangle 27">
              <a:extLst>
                <a:ext uri="{FF2B5EF4-FFF2-40B4-BE49-F238E27FC236}">
                  <a16:creationId xmlns:a16="http://schemas.microsoft.com/office/drawing/2014/main" id="{BD9059E7-6890-4EA9-833C-809BD9438927}"/>
                </a:ext>
              </a:extLst>
            </p:cNvPr>
            <p:cNvSpPr>
              <a:spLocks noChangeArrowheads="1"/>
            </p:cNvSpPr>
            <p:nvPr/>
          </p:nvSpPr>
          <p:spPr bwMode="auto">
            <a:xfrm>
              <a:off x="5732" y="1471"/>
              <a:ext cx="48" cy="256"/>
            </a:xfrm>
            <a:prstGeom prst="rect">
              <a:avLst/>
            </a:prstGeom>
            <a:noFill/>
            <a:ln w="7823">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29" name="Picture 28">
              <a:extLst>
                <a:ext uri="{FF2B5EF4-FFF2-40B4-BE49-F238E27FC236}">
                  <a16:creationId xmlns:a16="http://schemas.microsoft.com/office/drawing/2014/main" id="{B5317A35-996B-4C48-8DA7-3C7C3E1D16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2" y="2459"/>
              <a:ext cx="39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AEC61472-AE99-4CFF-9C5A-3803E4A596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 y="2602"/>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5628">
              <a:extLst>
                <a:ext uri="{FF2B5EF4-FFF2-40B4-BE49-F238E27FC236}">
                  <a16:creationId xmlns:a16="http://schemas.microsoft.com/office/drawing/2014/main" id="{21268981-54D3-40CF-81C5-74F7EEEB3EEB}"/>
                </a:ext>
              </a:extLst>
            </p:cNvPr>
            <p:cNvSpPr>
              <a:spLocks/>
            </p:cNvSpPr>
            <p:nvPr/>
          </p:nvSpPr>
          <p:spPr bwMode="auto">
            <a:xfrm>
              <a:off x="4983" y="2340"/>
              <a:ext cx="633" cy="634"/>
            </a:xfrm>
            <a:custGeom>
              <a:avLst/>
              <a:gdLst>
                <a:gd name="T0" fmla="+- 0 5300 4984"/>
                <a:gd name="T1" fmla="*/ T0 w 633"/>
                <a:gd name="T2" fmla="+- 0 2974 2340"/>
                <a:gd name="T3" fmla="*/ 2974 h 634"/>
                <a:gd name="T4" fmla="+- 0 5228 4984"/>
                <a:gd name="T5" fmla="*/ T4 w 633"/>
                <a:gd name="T6" fmla="+- 0 2966 2340"/>
                <a:gd name="T7" fmla="*/ 2966 h 634"/>
                <a:gd name="T8" fmla="+- 0 5161 4984"/>
                <a:gd name="T9" fmla="*/ T8 w 633"/>
                <a:gd name="T10" fmla="+- 0 2942 2340"/>
                <a:gd name="T11" fmla="*/ 2942 h 634"/>
                <a:gd name="T12" fmla="+- 0 5102 4984"/>
                <a:gd name="T13" fmla="*/ T12 w 633"/>
                <a:gd name="T14" fmla="+- 0 2904 2340"/>
                <a:gd name="T15" fmla="*/ 2904 h 634"/>
                <a:gd name="T16" fmla="+- 0 5053 4984"/>
                <a:gd name="T17" fmla="*/ T16 w 633"/>
                <a:gd name="T18" fmla="+- 0 2855 2340"/>
                <a:gd name="T19" fmla="*/ 2855 h 634"/>
                <a:gd name="T20" fmla="+- 0 5016 4984"/>
                <a:gd name="T21" fmla="*/ T20 w 633"/>
                <a:gd name="T22" fmla="+- 0 2796 2340"/>
                <a:gd name="T23" fmla="*/ 2796 h 634"/>
                <a:gd name="T24" fmla="+- 0 4992 4984"/>
                <a:gd name="T25" fmla="*/ T24 w 633"/>
                <a:gd name="T26" fmla="+- 0 2730 2340"/>
                <a:gd name="T27" fmla="*/ 2730 h 634"/>
                <a:gd name="T28" fmla="+- 0 4984 4984"/>
                <a:gd name="T29" fmla="*/ T28 w 633"/>
                <a:gd name="T30" fmla="+- 0 2657 2340"/>
                <a:gd name="T31" fmla="*/ 2657 h 634"/>
                <a:gd name="T32" fmla="+- 0 4992 4984"/>
                <a:gd name="T33" fmla="*/ T32 w 633"/>
                <a:gd name="T34" fmla="+- 0 2585 2340"/>
                <a:gd name="T35" fmla="*/ 2585 h 634"/>
                <a:gd name="T36" fmla="+- 0 5016 4984"/>
                <a:gd name="T37" fmla="*/ T36 w 633"/>
                <a:gd name="T38" fmla="+- 0 2518 2340"/>
                <a:gd name="T39" fmla="*/ 2518 h 634"/>
                <a:gd name="T40" fmla="+- 0 5053 4984"/>
                <a:gd name="T41" fmla="*/ T40 w 633"/>
                <a:gd name="T42" fmla="+- 0 2459 2340"/>
                <a:gd name="T43" fmla="*/ 2459 h 634"/>
                <a:gd name="T44" fmla="+- 0 5102 4984"/>
                <a:gd name="T45" fmla="*/ T44 w 633"/>
                <a:gd name="T46" fmla="+- 0 2410 2340"/>
                <a:gd name="T47" fmla="*/ 2410 h 634"/>
                <a:gd name="T48" fmla="+- 0 5161 4984"/>
                <a:gd name="T49" fmla="*/ T48 w 633"/>
                <a:gd name="T50" fmla="+- 0 2373 2340"/>
                <a:gd name="T51" fmla="*/ 2373 h 634"/>
                <a:gd name="T52" fmla="+- 0 5228 4984"/>
                <a:gd name="T53" fmla="*/ T52 w 633"/>
                <a:gd name="T54" fmla="+- 0 2349 2340"/>
                <a:gd name="T55" fmla="*/ 2349 h 634"/>
                <a:gd name="T56" fmla="+- 0 5300 4984"/>
                <a:gd name="T57" fmla="*/ T56 w 633"/>
                <a:gd name="T58" fmla="+- 0 2340 2340"/>
                <a:gd name="T59" fmla="*/ 2340 h 634"/>
                <a:gd name="T60" fmla="+- 0 5373 4984"/>
                <a:gd name="T61" fmla="*/ T60 w 633"/>
                <a:gd name="T62" fmla="+- 0 2349 2340"/>
                <a:gd name="T63" fmla="*/ 2349 h 634"/>
                <a:gd name="T64" fmla="+- 0 5439 4984"/>
                <a:gd name="T65" fmla="*/ T64 w 633"/>
                <a:gd name="T66" fmla="+- 0 2373 2340"/>
                <a:gd name="T67" fmla="*/ 2373 h 634"/>
                <a:gd name="T68" fmla="+- 0 5498 4984"/>
                <a:gd name="T69" fmla="*/ T68 w 633"/>
                <a:gd name="T70" fmla="+- 0 2410 2340"/>
                <a:gd name="T71" fmla="*/ 2410 h 634"/>
                <a:gd name="T72" fmla="+- 0 5547 4984"/>
                <a:gd name="T73" fmla="*/ T72 w 633"/>
                <a:gd name="T74" fmla="+- 0 2459 2340"/>
                <a:gd name="T75" fmla="*/ 2459 h 634"/>
                <a:gd name="T76" fmla="+- 0 5553 4984"/>
                <a:gd name="T77" fmla="*/ T76 w 633"/>
                <a:gd name="T78" fmla="+- 0 2469 2340"/>
                <a:gd name="T79" fmla="*/ 2469 h 634"/>
                <a:gd name="T80" fmla="+- 0 5300 4984"/>
                <a:gd name="T81" fmla="*/ T80 w 633"/>
                <a:gd name="T82" fmla="+- 0 2469 2340"/>
                <a:gd name="T83" fmla="*/ 2469 h 634"/>
                <a:gd name="T84" fmla="+- 0 5227 4984"/>
                <a:gd name="T85" fmla="*/ T84 w 633"/>
                <a:gd name="T86" fmla="+- 0 2484 2340"/>
                <a:gd name="T87" fmla="*/ 2484 h 634"/>
                <a:gd name="T88" fmla="+- 0 5168 4984"/>
                <a:gd name="T89" fmla="*/ T88 w 633"/>
                <a:gd name="T90" fmla="+- 0 2524 2340"/>
                <a:gd name="T91" fmla="*/ 2524 h 634"/>
                <a:gd name="T92" fmla="+- 0 5127 4984"/>
                <a:gd name="T93" fmla="*/ T92 w 633"/>
                <a:gd name="T94" fmla="+- 0 2584 2340"/>
                <a:gd name="T95" fmla="*/ 2584 h 634"/>
                <a:gd name="T96" fmla="+- 0 5113 4984"/>
                <a:gd name="T97" fmla="*/ T96 w 633"/>
                <a:gd name="T98" fmla="+- 0 2657 2340"/>
                <a:gd name="T99" fmla="*/ 2657 h 634"/>
                <a:gd name="T100" fmla="+- 0 5127 4984"/>
                <a:gd name="T101" fmla="*/ T100 w 633"/>
                <a:gd name="T102" fmla="+- 0 2730 2340"/>
                <a:gd name="T103" fmla="*/ 2730 h 634"/>
                <a:gd name="T104" fmla="+- 0 5168 4984"/>
                <a:gd name="T105" fmla="*/ T104 w 633"/>
                <a:gd name="T106" fmla="+- 0 2790 2340"/>
                <a:gd name="T107" fmla="*/ 2790 h 634"/>
                <a:gd name="T108" fmla="+- 0 5227 4984"/>
                <a:gd name="T109" fmla="*/ T108 w 633"/>
                <a:gd name="T110" fmla="+- 0 2830 2340"/>
                <a:gd name="T111" fmla="*/ 2830 h 634"/>
                <a:gd name="T112" fmla="+- 0 5300 4984"/>
                <a:gd name="T113" fmla="*/ T112 w 633"/>
                <a:gd name="T114" fmla="+- 0 2845 2340"/>
                <a:gd name="T115" fmla="*/ 2845 h 634"/>
                <a:gd name="T116" fmla="+- 0 5553 4984"/>
                <a:gd name="T117" fmla="*/ T116 w 633"/>
                <a:gd name="T118" fmla="+- 0 2845 2340"/>
                <a:gd name="T119" fmla="*/ 2845 h 634"/>
                <a:gd name="T120" fmla="+- 0 5547 4984"/>
                <a:gd name="T121" fmla="*/ T120 w 633"/>
                <a:gd name="T122" fmla="+- 0 2855 2340"/>
                <a:gd name="T123" fmla="*/ 2855 h 634"/>
                <a:gd name="T124" fmla="+- 0 5498 4984"/>
                <a:gd name="T125" fmla="*/ T124 w 633"/>
                <a:gd name="T126" fmla="+- 0 2904 2340"/>
                <a:gd name="T127" fmla="*/ 2904 h 634"/>
                <a:gd name="T128" fmla="+- 0 5439 4984"/>
                <a:gd name="T129" fmla="*/ T128 w 633"/>
                <a:gd name="T130" fmla="+- 0 2942 2340"/>
                <a:gd name="T131" fmla="*/ 2942 h 634"/>
                <a:gd name="T132" fmla="+- 0 5373 4984"/>
                <a:gd name="T133" fmla="*/ T132 w 633"/>
                <a:gd name="T134" fmla="+- 0 2966 2340"/>
                <a:gd name="T135" fmla="*/ 2966 h 634"/>
                <a:gd name="T136" fmla="+- 0 5300 4984"/>
                <a:gd name="T137" fmla="*/ T136 w 633"/>
                <a:gd name="T138" fmla="+- 0 2974 2340"/>
                <a:gd name="T139" fmla="*/ 2974 h 634"/>
                <a:gd name="T140" fmla="+- 0 5553 4984"/>
                <a:gd name="T141" fmla="*/ T140 w 633"/>
                <a:gd name="T142" fmla="+- 0 2845 2340"/>
                <a:gd name="T143" fmla="*/ 2845 h 634"/>
                <a:gd name="T144" fmla="+- 0 5300 4984"/>
                <a:gd name="T145" fmla="*/ T144 w 633"/>
                <a:gd name="T146" fmla="+- 0 2845 2340"/>
                <a:gd name="T147" fmla="*/ 2845 h 634"/>
                <a:gd name="T148" fmla="+- 0 5373 4984"/>
                <a:gd name="T149" fmla="*/ T148 w 633"/>
                <a:gd name="T150" fmla="+- 0 2830 2340"/>
                <a:gd name="T151" fmla="*/ 2830 h 634"/>
                <a:gd name="T152" fmla="+- 0 5433 4984"/>
                <a:gd name="T153" fmla="*/ T152 w 633"/>
                <a:gd name="T154" fmla="+- 0 2790 2340"/>
                <a:gd name="T155" fmla="*/ 2790 h 634"/>
                <a:gd name="T156" fmla="+- 0 5473 4984"/>
                <a:gd name="T157" fmla="*/ T156 w 633"/>
                <a:gd name="T158" fmla="+- 0 2730 2340"/>
                <a:gd name="T159" fmla="*/ 2730 h 634"/>
                <a:gd name="T160" fmla="+- 0 5488 4984"/>
                <a:gd name="T161" fmla="*/ T160 w 633"/>
                <a:gd name="T162" fmla="+- 0 2657 2340"/>
                <a:gd name="T163" fmla="*/ 2657 h 634"/>
                <a:gd name="T164" fmla="+- 0 5473 4984"/>
                <a:gd name="T165" fmla="*/ T164 w 633"/>
                <a:gd name="T166" fmla="+- 0 2584 2340"/>
                <a:gd name="T167" fmla="*/ 2584 h 634"/>
                <a:gd name="T168" fmla="+- 0 5433 4984"/>
                <a:gd name="T169" fmla="*/ T168 w 633"/>
                <a:gd name="T170" fmla="+- 0 2524 2340"/>
                <a:gd name="T171" fmla="*/ 2524 h 634"/>
                <a:gd name="T172" fmla="+- 0 5373 4984"/>
                <a:gd name="T173" fmla="*/ T172 w 633"/>
                <a:gd name="T174" fmla="+- 0 2484 2340"/>
                <a:gd name="T175" fmla="*/ 2484 h 634"/>
                <a:gd name="T176" fmla="+- 0 5300 4984"/>
                <a:gd name="T177" fmla="*/ T176 w 633"/>
                <a:gd name="T178" fmla="+- 0 2469 2340"/>
                <a:gd name="T179" fmla="*/ 2469 h 634"/>
                <a:gd name="T180" fmla="+- 0 5553 4984"/>
                <a:gd name="T181" fmla="*/ T180 w 633"/>
                <a:gd name="T182" fmla="+- 0 2469 2340"/>
                <a:gd name="T183" fmla="*/ 2469 h 634"/>
                <a:gd name="T184" fmla="+- 0 5584 4984"/>
                <a:gd name="T185" fmla="*/ T184 w 633"/>
                <a:gd name="T186" fmla="+- 0 2518 2340"/>
                <a:gd name="T187" fmla="*/ 2518 h 634"/>
                <a:gd name="T188" fmla="+- 0 5608 4984"/>
                <a:gd name="T189" fmla="*/ T188 w 633"/>
                <a:gd name="T190" fmla="+- 0 2585 2340"/>
                <a:gd name="T191" fmla="*/ 2585 h 634"/>
                <a:gd name="T192" fmla="+- 0 5616 4984"/>
                <a:gd name="T193" fmla="*/ T192 w 633"/>
                <a:gd name="T194" fmla="+- 0 2657 2340"/>
                <a:gd name="T195" fmla="*/ 2657 h 634"/>
                <a:gd name="T196" fmla="+- 0 5608 4984"/>
                <a:gd name="T197" fmla="*/ T196 w 633"/>
                <a:gd name="T198" fmla="+- 0 2730 2340"/>
                <a:gd name="T199" fmla="*/ 2730 h 634"/>
                <a:gd name="T200" fmla="+- 0 5584 4984"/>
                <a:gd name="T201" fmla="*/ T200 w 633"/>
                <a:gd name="T202" fmla="+- 0 2796 2340"/>
                <a:gd name="T203" fmla="*/ 2796 h 634"/>
                <a:gd name="T204" fmla="+- 0 5553 4984"/>
                <a:gd name="T205" fmla="*/ T204 w 633"/>
                <a:gd name="T206" fmla="+- 0 2845 2340"/>
                <a:gd name="T207" fmla="*/ 2845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633" h="634">
                  <a:moveTo>
                    <a:pt x="316" y="634"/>
                  </a:moveTo>
                  <a:lnTo>
                    <a:pt x="244" y="626"/>
                  </a:lnTo>
                  <a:lnTo>
                    <a:pt x="177" y="602"/>
                  </a:lnTo>
                  <a:lnTo>
                    <a:pt x="118" y="564"/>
                  </a:lnTo>
                  <a:lnTo>
                    <a:pt x="69" y="515"/>
                  </a:lnTo>
                  <a:lnTo>
                    <a:pt x="32" y="456"/>
                  </a:lnTo>
                  <a:lnTo>
                    <a:pt x="8" y="390"/>
                  </a:lnTo>
                  <a:lnTo>
                    <a:pt x="0" y="317"/>
                  </a:lnTo>
                  <a:lnTo>
                    <a:pt x="8" y="245"/>
                  </a:lnTo>
                  <a:lnTo>
                    <a:pt x="32" y="178"/>
                  </a:lnTo>
                  <a:lnTo>
                    <a:pt x="69" y="119"/>
                  </a:lnTo>
                  <a:lnTo>
                    <a:pt x="118" y="70"/>
                  </a:lnTo>
                  <a:lnTo>
                    <a:pt x="177" y="33"/>
                  </a:lnTo>
                  <a:lnTo>
                    <a:pt x="244" y="9"/>
                  </a:lnTo>
                  <a:lnTo>
                    <a:pt x="316" y="0"/>
                  </a:lnTo>
                  <a:lnTo>
                    <a:pt x="389" y="9"/>
                  </a:lnTo>
                  <a:lnTo>
                    <a:pt x="455" y="33"/>
                  </a:lnTo>
                  <a:lnTo>
                    <a:pt x="514" y="70"/>
                  </a:lnTo>
                  <a:lnTo>
                    <a:pt x="563" y="119"/>
                  </a:lnTo>
                  <a:lnTo>
                    <a:pt x="569" y="129"/>
                  </a:lnTo>
                  <a:lnTo>
                    <a:pt x="316" y="129"/>
                  </a:lnTo>
                  <a:lnTo>
                    <a:pt x="243" y="144"/>
                  </a:lnTo>
                  <a:lnTo>
                    <a:pt x="184" y="184"/>
                  </a:lnTo>
                  <a:lnTo>
                    <a:pt x="143" y="244"/>
                  </a:lnTo>
                  <a:lnTo>
                    <a:pt x="129" y="317"/>
                  </a:lnTo>
                  <a:lnTo>
                    <a:pt x="143" y="390"/>
                  </a:lnTo>
                  <a:lnTo>
                    <a:pt x="184" y="450"/>
                  </a:lnTo>
                  <a:lnTo>
                    <a:pt x="243" y="490"/>
                  </a:lnTo>
                  <a:lnTo>
                    <a:pt x="316" y="505"/>
                  </a:lnTo>
                  <a:lnTo>
                    <a:pt x="569" y="505"/>
                  </a:lnTo>
                  <a:lnTo>
                    <a:pt x="563" y="515"/>
                  </a:lnTo>
                  <a:lnTo>
                    <a:pt x="514" y="564"/>
                  </a:lnTo>
                  <a:lnTo>
                    <a:pt x="455" y="602"/>
                  </a:lnTo>
                  <a:lnTo>
                    <a:pt x="389" y="626"/>
                  </a:lnTo>
                  <a:lnTo>
                    <a:pt x="316" y="634"/>
                  </a:lnTo>
                  <a:close/>
                  <a:moveTo>
                    <a:pt x="569" y="505"/>
                  </a:moveTo>
                  <a:lnTo>
                    <a:pt x="316" y="505"/>
                  </a:lnTo>
                  <a:lnTo>
                    <a:pt x="389" y="490"/>
                  </a:lnTo>
                  <a:lnTo>
                    <a:pt x="449" y="450"/>
                  </a:lnTo>
                  <a:lnTo>
                    <a:pt x="489" y="390"/>
                  </a:lnTo>
                  <a:lnTo>
                    <a:pt x="504" y="317"/>
                  </a:lnTo>
                  <a:lnTo>
                    <a:pt x="489" y="244"/>
                  </a:lnTo>
                  <a:lnTo>
                    <a:pt x="449" y="184"/>
                  </a:lnTo>
                  <a:lnTo>
                    <a:pt x="389" y="144"/>
                  </a:lnTo>
                  <a:lnTo>
                    <a:pt x="316" y="129"/>
                  </a:lnTo>
                  <a:lnTo>
                    <a:pt x="569" y="129"/>
                  </a:lnTo>
                  <a:lnTo>
                    <a:pt x="600" y="178"/>
                  </a:lnTo>
                  <a:lnTo>
                    <a:pt x="624" y="245"/>
                  </a:lnTo>
                  <a:lnTo>
                    <a:pt x="632" y="317"/>
                  </a:lnTo>
                  <a:lnTo>
                    <a:pt x="624" y="390"/>
                  </a:lnTo>
                  <a:lnTo>
                    <a:pt x="600" y="456"/>
                  </a:lnTo>
                  <a:lnTo>
                    <a:pt x="569" y="50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32" name="Picture 31">
              <a:extLst>
                <a:ext uri="{FF2B5EF4-FFF2-40B4-BE49-F238E27FC236}">
                  <a16:creationId xmlns:a16="http://schemas.microsoft.com/office/drawing/2014/main" id="{D84F0D2F-AB47-4304-A901-E1C6CF1BDC9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46" y="2603"/>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398FF4C7-9742-4935-A186-12522FC0D0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99" y="2362"/>
              <a:ext cx="42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9735717D-A6E5-41DA-B8F2-EDD35B602EE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21" y="2461"/>
              <a:ext cx="39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AutoShape 5632">
              <a:extLst>
                <a:ext uri="{FF2B5EF4-FFF2-40B4-BE49-F238E27FC236}">
                  <a16:creationId xmlns:a16="http://schemas.microsoft.com/office/drawing/2014/main" id="{79A2578A-B3EA-4FA8-B9FD-428BA7ABB059}"/>
                </a:ext>
              </a:extLst>
            </p:cNvPr>
            <p:cNvSpPr>
              <a:spLocks/>
            </p:cNvSpPr>
            <p:nvPr/>
          </p:nvSpPr>
          <p:spPr bwMode="auto">
            <a:xfrm>
              <a:off x="7102" y="2343"/>
              <a:ext cx="633" cy="634"/>
            </a:xfrm>
            <a:custGeom>
              <a:avLst/>
              <a:gdLst>
                <a:gd name="T0" fmla="+- 0 7419 7103"/>
                <a:gd name="T1" fmla="*/ T0 w 633"/>
                <a:gd name="T2" fmla="+- 0 2977 2343"/>
                <a:gd name="T3" fmla="*/ 2977 h 634"/>
                <a:gd name="T4" fmla="+- 0 7347 7103"/>
                <a:gd name="T5" fmla="*/ T4 w 633"/>
                <a:gd name="T6" fmla="+- 0 2968 2343"/>
                <a:gd name="T7" fmla="*/ 2968 h 634"/>
                <a:gd name="T8" fmla="+- 0 7280 7103"/>
                <a:gd name="T9" fmla="*/ T8 w 633"/>
                <a:gd name="T10" fmla="+- 0 2944 2343"/>
                <a:gd name="T11" fmla="*/ 2944 h 634"/>
                <a:gd name="T12" fmla="+- 0 7221 7103"/>
                <a:gd name="T13" fmla="*/ T12 w 633"/>
                <a:gd name="T14" fmla="+- 0 2907 2343"/>
                <a:gd name="T15" fmla="*/ 2907 h 634"/>
                <a:gd name="T16" fmla="+- 0 7172 7103"/>
                <a:gd name="T17" fmla="*/ T16 w 633"/>
                <a:gd name="T18" fmla="+- 0 2858 2343"/>
                <a:gd name="T19" fmla="*/ 2858 h 634"/>
                <a:gd name="T20" fmla="+- 0 7135 7103"/>
                <a:gd name="T21" fmla="*/ T20 w 633"/>
                <a:gd name="T22" fmla="+- 0 2799 2343"/>
                <a:gd name="T23" fmla="*/ 2799 h 634"/>
                <a:gd name="T24" fmla="+- 0 7111 7103"/>
                <a:gd name="T25" fmla="*/ T24 w 633"/>
                <a:gd name="T26" fmla="+- 0 2732 2343"/>
                <a:gd name="T27" fmla="*/ 2732 h 634"/>
                <a:gd name="T28" fmla="+- 0 7103 7103"/>
                <a:gd name="T29" fmla="*/ T28 w 633"/>
                <a:gd name="T30" fmla="+- 0 2660 2343"/>
                <a:gd name="T31" fmla="*/ 2660 h 634"/>
                <a:gd name="T32" fmla="+- 0 7111 7103"/>
                <a:gd name="T33" fmla="*/ T32 w 633"/>
                <a:gd name="T34" fmla="+- 0 2587 2343"/>
                <a:gd name="T35" fmla="*/ 2587 h 634"/>
                <a:gd name="T36" fmla="+- 0 7135 7103"/>
                <a:gd name="T37" fmla="*/ T36 w 633"/>
                <a:gd name="T38" fmla="+- 0 2520 2343"/>
                <a:gd name="T39" fmla="*/ 2520 h 634"/>
                <a:gd name="T40" fmla="+- 0 7172 7103"/>
                <a:gd name="T41" fmla="*/ T40 w 633"/>
                <a:gd name="T42" fmla="+- 0 2462 2343"/>
                <a:gd name="T43" fmla="*/ 2462 h 634"/>
                <a:gd name="T44" fmla="+- 0 7221 7103"/>
                <a:gd name="T45" fmla="*/ T44 w 633"/>
                <a:gd name="T46" fmla="+- 0 2413 2343"/>
                <a:gd name="T47" fmla="*/ 2413 h 634"/>
                <a:gd name="T48" fmla="+- 0 7280 7103"/>
                <a:gd name="T49" fmla="*/ T48 w 633"/>
                <a:gd name="T50" fmla="+- 0 2375 2343"/>
                <a:gd name="T51" fmla="*/ 2375 h 634"/>
                <a:gd name="T52" fmla="+- 0 7347 7103"/>
                <a:gd name="T53" fmla="*/ T52 w 633"/>
                <a:gd name="T54" fmla="+- 0 2351 2343"/>
                <a:gd name="T55" fmla="*/ 2351 h 634"/>
                <a:gd name="T56" fmla="+- 0 7419 7103"/>
                <a:gd name="T57" fmla="*/ T56 w 633"/>
                <a:gd name="T58" fmla="+- 0 2343 2343"/>
                <a:gd name="T59" fmla="*/ 2343 h 634"/>
                <a:gd name="T60" fmla="+- 0 7492 7103"/>
                <a:gd name="T61" fmla="*/ T60 w 633"/>
                <a:gd name="T62" fmla="+- 0 2351 2343"/>
                <a:gd name="T63" fmla="*/ 2351 h 634"/>
                <a:gd name="T64" fmla="+- 0 7558 7103"/>
                <a:gd name="T65" fmla="*/ T64 w 633"/>
                <a:gd name="T66" fmla="+- 0 2375 2343"/>
                <a:gd name="T67" fmla="*/ 2375 h 634"/>
                <a:gd name="T68" fmla="+- 0 7617 7103"/>
                <a:gd name="T69" fmla="*/ T68 w 633"/>
                <a:gd name="T70" fmla="+- 0 2413 2343"/>
                <a:gd name="T71" fmla="*/ 2413 h 634"/>
                <a:gd name="T72" fmla="+- 0 7666 7103"/>
                <a:gd name="T73" fmla="*/ T72 w 633"/>
                <a:gd name="T74" fmla="+- 0 2462 2343"/>
                <a:gd name="T75" fmla="*/ 2462 h 634"/>
                <a:gd name="T76" fmla="+- 0 7672 7103"/>
                <a:gd name="T77" fmla="*/ T76 w 633"/>
                <a:gd name="T78" fmla="+- 0 2472 2343"/>
                <a:gd name="T79" fmla="*/ 2472 h 634"/>
                <a:gd name="T80" fmla="+- 0 7419 7103"/>
                <a:gd name="T81" fmla="*/ T80 w 633"/>
                <a:gd name="T82" fmla="+- 0 2472 2343"/>
                <a:gd name="T83" fmla="*/ 2472 h 634"/>
                <a:gd name="T84" fmla="+- 0 7346 7103"/>
                <a:gd name="T85" fmla="*/ T84 w 633"/>
                <a:gd name="T86" fmla="+- 0 2487 2343"/>
                <a:gd name="T87" fmla="*/ 2487 h 634"/>
                <a:gd name="T88" fmla="+- 0 7287 7103"/>
                <a:gd name="T89" fmla="*/ T88 w 633"/>
                <a:gd name="T90" fmla="+- 0 2527 2343"/>
                <a:gd name="T91" fmla="*/ 2527 h 634"/>
                <a:gd name="T92" fmla="+- 0 7246 7103"/>
                <a:gd name="T93" fmla="*/ T92 w 633"/>
                <a:gd name="T94" fmla="+- 0 2587 2343"/>
                <a:gd name="T95" fmla="*/ 2587 h 634"/>
                <a:gd name="T96" fmla="+- 0 7232 7103"/>
                <a:gd name="T97" fmla="*/ T96 w 633"/>
                <a:gd name="T98" fmla="+- 0 2660 2343"/>
                <a:gd name="T99" fmla="*/ 2660 h 634"/>
                <a:gd name="T100" fmla="+- 0 7246 7103"/>
                <a:gd name="T101" fmla="*/ T100 w 633"/>
                <a:gd name="T102" fmla="+- 0 2733 2343"/>
                <a:gd name="T103" fmla="*/ 2733 h 634"/>
                <a:gd name="T104" fmla="+- 0 7287 7103"/>
                <a:gd name="T105" fmla="*/ T104 w 633"/>
                <a:gd name="T106" fmla="+- 0 2793 2343"/>
                <a:gd name="T107" fmla="*/ 2793 h 634"/>
                <a:gd name="T108" fmla="+- 0 7346 7103"/>
                <a:gd name="T109" fmla="*/ T108 w 633"/>
                <a:gd name="T110" fmla="+- 0 2833 2343"/>
                <a:gd name="T111" fmla="*/ 2833 h 634"/>
                <a:gd name="T112" fmla="+- 0 7419 7103"/>
                <a:gd name="T113" fmla="*/ T112 w 633"/>
                <a:gd name="T114" fmla="+- 0 2848 2343"/>
                <a:gd name="T115" fmla="*/ 2848 h 634"/>
                <a:gd name="T116" fmla="+- 0 7672 7103"/>
                <a:gd name="T117" fmla="*/ T116 w 633"/>
                <a:gd name="T118" fmla="+- 0 2848 2343"/>
                <a:gd name="T119" fmla="*/ 2848 h 634"/>
                <a:gd name="T120" fmla="+- 0 7666 7103"/>
                <a:gd name="T121" fmla="*/ T120 w 633"/>
                <a:gd name="T122" fmla="+- 0 2858 2343"/>
                <a:gd name="T123" fmla="*/ 2858 h 634"/>
                <a:gd name="T124" fmla="+- 0 7617 7103"/>
                <a:gd name="T125" fmla="*/ T124 w 633"/>
                <a:gd name="T126" fmla="+- 0 2907 2343"/>
                <a:gd name="T127" fmla="*/ 2907 h 634"/>
                <a:gd name="T128" fmla="+- 0 7558 7103"/>
                <a:gd name="T129" fmla="*/ T128 w 633"/>
                <a:gd name="T130" fmla="+- 0 2944 2343"/>
                <a:gd name="T131" fmla="*/ 2944 h 634"/>
                <a:gd name="T132" fmla="+- 0 7492 7103"/>
                <a:gd name="T133" fmla="*/ T132 w 633"/>
                <a:gd name="T134" fmla="+- 0 2968 2343"/>
                <a:gd name="T135" fmla="*/ 2968 h 634"/>
                <a:gd name="T136" fmla="+- 0 7419 7103"/>
                <a:gd name="T137" fmla="*/ T136 w 633"/>
                <a:gd name="T138" fmla="+- 0 2977 2343"/>
                <a:gd name="T139" fmla="*/ 2977 h 634"/>
                <a:gd name="T140" fmla="+- 0 7672 7103"/>
                <a:gd name="T141" fmla="*/ T140 w 633"/>
                <a:gd name="T142" fmla="+- 0 2848 2343"/>
                <a:gd name="T143" fmla="*/ 2848 h 634"/>
                <a:gd name="T144" fmla="+- 0 7419 7103"/>
                <a:gd name="T145" fmla="*/ T144 w 633"/>
                <a:gd name="T146" fmla="+- 0 2848 2343"/>
                <a:gd name="T147" fmla="*/ 2848 h 634"/>
                <a:gd name="T148" fmla="+- 0 7492 7103"/>
                <a:gd name="T149" fmla="*/ T148 w 633"/>
                <a:gd name="T150" fmla="+- 0 2833 2343"/>
                <a:gd name="T151" fmla="*/ 2833 h 634"/>
                <a:gd name="T152" fmla="+- 0 7552 7103"/>
                <a:gd name="T153" fmla="*/ T152 w 633"/>
                <a:gd name="T154" fmla="+- 0 2793 2343"/>
                <a:gd name="T155" fmla="*/ 2793 h 634"/>
                <a:gd name="T156" fmla="+- 0 7592 7103"/>
                <a:gd name="T157" fmla="*/ T156 w 633"/>
                <a:gd name="T158" fmla="+- 0 2733 2343"/>
                <a:gd name="T159" fmla="*/ 2733 h 634"/>
                <a:gd name="T160" fmla="+- 0 7606 7103"/>
                <a:gd name="T161" fmla="*/ T160 w 633"/>
                <a:gd name="T162" fmla="+- 0 2660 2343"/>
                <a:gd name="T163" fmla="*/ 2660 h 634"/>
                <a:gd name="T164" fmla="+- 0 7592 7103"/>
                <a:gd name="T165" fmla="*/ T164 w 633"/>
                <a:gd name="T166" fmla="+- 0 2587 2343"/>
                <a:gd name="T167" fmla="*/ 2587 h 634"/>
                <a:gd name="T168" fmla="+- 0 7552 7103"/>
                <a:gd name="T169" fmla="*/ T168 w 633"/>
                <a:gd name="T170" fmla="+- 0 2527 2343"/>
                <a:gd name="T171" fmla="*/ 2527 h 634"/>
                <a:gd name="T172" fmla="+- 0 7492 7103"/>
                <a:gd name="T173" fmla="*/ T172 w 633"/>
                <a:gd name="T174" fmla="+- 0 2487 2343"/>
                <a:gd name="T175" fmla="*/ 2487 h 634"/>
                <a:gd name="T176" fmla="+- 0 7419 7103"/>
                <a:gd name="T177" fmla="*/ T176 w 633"/>
                <a:gd name="T178" fmla="+- 0 2472 2343"/>
                <a:gd name="T179" fmla="*/ 2472 h 634"/>
                <a:gd name="T180" fmla="+- 0 7672 7103"/>
                <a:gd name="T181" fmla="*/ T180 w 633"/>
                <a:gd name="T182" fmla="+- 0 2472 2343"/>
                <a:gd name="T183" fmla="*/ 2472 h 634"/>
                <a:gd name="T184" fmla="+- 0 7703 7103"/>
                <a:gd name="T185" fmla="*/ T184 w 633"/>
                <a:gd name="T186" fmla="+- 0 2520 2343"/>
                <a:gd name="T187" fmla="*/ 2520 h 634"/>
                <a:gd name="T188" fmla="+- 0 7727 7103"/>
                <a:gd name="T189" fmla="*/ T188 w 633"/>
                <a:gd name="T190" fmla="+- 0 2587 2343"/>
                <a:gd name="T191" fmla="*/ 2587 h 634"/>
                <a:gd name="T192" fmla="+- 0 7735 7103"/>
                <a:gd name="T193" fmla="*/ T192 w 633"/>
                <a:gd name="T194" fmla="+- 0 2660 2343"/>
                <a:gd name="T195" fmla="*/ 2660 h 634"/>
                <a:gd name="T196" fmla="+- 0 7727 7103"/>
                <a:gd name="T197" fmla="*/ T196 w 633"/>
                <a:gd name="T198" fmla="+- 0 2732 2343"/>
                <a:gd name="T199" fmla="*/ 2732 h 634"/>
                <a:gd name="T200" fmla="+- 0 7703 7103"/>
                <a:gd name="T201" fmla="*/ T200 w 633"/>
                <a:gd name="T202" fmla="+- 0 2799 2343"/>
                <a:gd name="T203" fmla="*/ 2799 h 634"/>
                <a:gd name="T204" fmla="+- 0 7672 7103"/>
                <a:gd name="T205" fmla="*/ T204 w 633"/>
                <a:gd name="T206" fmla="+- 0 2848 2343"/>
                <a:gd name="T207" fmla="*/ 2848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633" h="634">
                  <a:moveTo>
                    <a:pt x="316" y="634"/>
                  </a:moveTo>
                  <a:lnTo>
                    <a:pt x="244" y="625"/>
                  </a:lnTo>
                  <a:lnTo>
                    <a:pt x="177" y="601"/>
                  </a:lnTo>
                  <a:lnTo>
                    <a:pt x="118" y="564"/>
                  </a:lnTo>
                  <a:lnTo>
                    <a:pt x="69" y="515"/>
                  </a:lnTo>
                  <a:lnTo>
                    <a:pt x="32" y="456"/>
                  </a:lnTo>
                  <a:lnTo>
                    <a:pt x="8" y="389"/>
                  </a:lnTo>
                  <a:lnTo>
                    <a:pt x="0" y="317"/>
                  </a:lnTo>
                  <a:lnTo>
                    <a:pt x="8" y="244"/>
                  </a:lnTo>
                  <a:lnTo>
                    <a:pt x="32" y="177"/>
                  </a:lnTo>
                  <a:lnTo>
                    <a:pt x="69" y="119"/>
                  </a:lnTo>
                  <a:lnTo>
                    <a:pt x="118" y="70"/>
                  </a:lnTo>
                  <a:lnTo>
                    <a:pt x="177" y="32"/>
                  </a:lnTo>
                  <a:lnTo>
                    <a:pt x="244" y="8"/>
                  </a:lnTo>
                  <a:lnTo>
                    <a:pt x="316" y="0"/>
                  </a:lnTo>
                  <a:lnTo>
                    <a:pt x="389" y="8"/>
                  </a:lnTo>
                  <a:lnTo>
                    <a:pt x="455" y="32"/>
                  </a:lnTo>
                  <a:lnTo>
                    <a:pt x="514" y="70"/>
                  </a:lnTo>
                  <a:lnTo>
                    <a:pt x="563" y="119"/>
                  </a:lnTo>
                  <a:lnTo>
                    <a:pt x="569" y="129"/>
                  </a:lnTo>
                  <a:lnTo>
                    <a:pt x="316" y="129"/>
                  </a:lnTo>
                  <a:lnTo>
                    <a:pt x="243" y="144"/>
                  </a:lnTo>
                  <a:lnTo>
                    <a:pt x="184" y="184"/>
                  </a:lnTo>
                  <a:lnTo>
                    <a:pt x="143" y="244"/>
                  </a:lnTo>
                  <a:lnTo>
                    <a:pt x="129" y="317"/>
                  </a:lnTo>
                  <a:lnTo>
                    <a:pt x="143" y="390"/>
                  </a:lnTo>
                  <a:lnTo>
                    <a:pt x="184" y="450"/>
                  </a:lnTo>
                  <a:lnTo>
                    <a:pt x="243" y="490"/>
                  </a:lnTo>
                  <a:lnTo>
                    <a:pt x="316" y="505"/>
                  </a:lnTo>
                  <a:lnTo>
                    <a:pt x="569" y="505"/>
                  </a:lnTo>
                  <a:lnTo>
                    <a:pt x="563" y="515"/>
                  </a:lnTo>
                  <a:lnTo>
                    <a:pt x="514" y="564"/>
                  </a:lnTo>
                  <a:lnTo>
                    <a:pt x="455" y="601"/>
                  </a:lnTo>
                  <a:lnTo>
                    <a:pt x="389" y="625"/>
                  </a:lnTo>
                  <a:lnTo>
                    <a:pt x="316" y="634"/>
                  </a:lnTo>
                  <a:close/>
                  <a:moveTo>
                    <a:pt x="569" y="505"/>
                  </a:moveTo>
                  <a:lnTo>
                    <a:pt x="316" y="505"/>
                  </a:lnTo>
                  <a:lnTo>
                    <a:pt x="389" y="490"/>
                  </a:lnTo>
                  <a:lnTo>
                    <a:pt x="449" y="450"/>
                  </a:lnTo>
                  <a:lnTo>
                    <a:pt x="489" y="390"/>
                  </a:lnTo>
                  <a:lnTo>
                    <a:pt x="503" y="317"/>
                  </a:lnTo>
                  <a:lnTo>
                    <a:pt x="489" y="244"/>
                  </a:lnTo>
                  <a:lnTo>
                    <a:pt x="449" y="184"/>
                  </a:lnTo>
                  <a:lnTo>
                    <a:pt x="389" y="144"/>
                  </a:lnTo>
                  <a:lnTo>
                    <a:pt x="316" y="129"/>
                  </a:lnTo>
                  <a:lnTo>
                    <a:pt x="569" y="129"/>
                  </a:lnTo>
                  <a:lnTo>
                    <a:pt x="600" y="177"/>
                  </a:lnTo>
                  <a:lnTo>
                    <a:pt x="624" y="244"/>
                  </a:lnTo>
                  <a:lnTo>
                    <a:pt x="632" y="317"/>
                  </a:lnTo>
                  <a:lnTo>
                    <a:pt x="624" y="389"/>
                  </a:lnTo>
                  <a:lnTo>
                    <a:pt x="600" y="456"/>
                  </a:lnTo>
                  <a:lnTo>
                    <a:pt x="569" y="50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36" name="Picture 35">
              <a:extLst>
                <a:ext uri="{FF2B5EF4-FFF2-40B4-BE49-F238E27FC236}">
                  <a16:creationId xmlns:a16="http://schemas.microsoft.com/office/drawing/2014/main" id="{1779AD29-119A-40B8-87E5-D36F5769658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6" y="2497"/>
              <a:ext cx="32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5283D3E0-860F-4F82-A1A4-C1C0630A34C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63" y="2550"/>
              <a:ext cx="31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5635">
              <a:extLst>
                <a:ext uri="{FF2B5EF4-FFF2-40B4-BE49-F238E27FC236}">
                  <a16:creationId xmlns:a16="http://schemas.microsoft.com/office/drawing/2014/main" id="{10892D2F-F015-4034-A2AC-F4BC63802AFE}"/>
                </a:ext>
              </a:extLst>
            </p:cNvPr>
            <p:cNvSpPr>
              <a:spLocks/>
            </p:cNvSpPr>
            <p:nvPr/>
          </p:nvSpPr>
          <p:spPr bwMode="auto">
            <a:xfrm>
              <a:off x="7220" y="2369"/>
              <a:ext cx="411" cy="96"/>
            </a:xfrm>
            <a:custGeom>
              <a:avLst/>
              <a:gdLst>
                <a:gd name="T0" fmla="+- 0 7220 7220"/>
                <a:gd name="T1" fmla="*/ T0 w 411"/>
                <a:gd name="T2" fmla="+- 0 2446 2370"/>
                <a:gd name="T3" fmla="*/ 2446 h 96"/>
                <a:gd name="T4" fmla="+- 0 7262 7220"/>
                <a:gd name="T5" fmla="*/ T4 w 411"/>
                <a:gd name="T6" fmla="+- 0 2414 2370"/>
                <a:gd name="T7" fmla="*/ 2414 h 96"/>
                <a:gd name="T8" fmla="+- 0 7309 7220"/>
                <a:gd name="T9" fmla="*/ T8 w 411"/>
                <a:gd name="T10" fmla="+- 0 2390 2370"/>
                <a:gd name="T11" fmla="*/ 2390 h 96"/>
                <a:gd name="T12" fmla="+- 0 7361 7220"/>
                <a:gd name="T13" fmla="*/ T12 w 411"/>
                <a:gd name="T14" fmla="+- 0 2375 2370"/>
                <a:gd name="T15" fmla="*/ 2375 h 96"/>
                <a:gd name="T16" fmla="+- 0 7416 7220"/>
                <a:gd name="T17" fmla="*/ T16 w 411"/>
                <a:gd name="T18" fmla="+- 0 2370 2370"/>
                <a:gd name="T19" fmla="*/ 2370 h 96"/>
                <a:gd name="T20" fmla="+- 0 7478 7220"/>
                <a:gd name="T21" fmla="*/ T20 w 411"/>
                <a:gd name="T22" fmla="+- 0 2376 2370"/>
                <a:gd name="T23" fmla="*/ 2376 h 96"/>
                <a:gd name="T24" fmla="+- 0 7536 7220"/>
                <a:gd name="T25" fmla="*/ T24 w 411"/>
                <a:gd name="T26" fmla="+- 0 2395 2370"/>
                <a:gd name="T27" fmla="*/ 2395 h 96"/>
                <a:gd name="T28" fmla="+- 0 7587 7220"/>
                <a:gd name="T29" fmla="*/ T28 w 411"/>
                <a:gd name="T30" fmla="+- 0 2425 2370"/>
                <a:gd name="T31" fmla="*/ 2425 h 96"/>
                <a:gd name="T32" fmla="+- 0 7631 7220"/>
                <a:gd name="T33" fmla="*/ T32 w 411"/>
                <a:gd name="T34" fmla="+- 0 2465 2370"/>
                <a:gd name="T35" fmla="*/ 2465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11" h="96">
                  <a:moveTo>
                    <a:pt x="0" y="76"/>
                  </a:moveTo>
                  <a:lnTo>
                    <a:pt x="42" y="44"/>
                  </a:lnTo>
                  <a:lnTo>
                    <a:pt x="89" y="20"/>
                  </a:lnTo>
                  <a:lnTo>
                    <a:pt x="141" y="5"/>
                  </a:lnTo>
                  <a:lnTo>
                    <a:pt x="196" y="0"/>
                  </a:lnTo>
                  <a:lnTo>
                    <a:pt x="258" y="6"/>
                  </a:lnTo>
                  <a:lnTo>
                    <a:pt x="316" y="25"/>
                  </a:lnTo>
                  <a:lnTo>
                    <a:pt x="367" y="55"/>
                  </a:lnTo>
                  <a:lnTo>
                    <a:pt x="411" y="95"/>
                  </a:lnTo>
                </a:path>
              </a:pathLst>
            </a:custGeom>
            <a:noFill/>
            <a:ln w="5224">
              <a:solidFill>
                <a:srgbClr val="5C5D6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39" name="Picture 38">
              <a:extLst>
                <a:ext uri="{FF2B5EF4-FFF2-40B4-BE49-F238E27FC236}">
                  <a16:creationId xmlns:a16="http://schemas.microsoft.com/office/drawing/2014/main" id="{2880E4A5-F86E-4B94-B8BF-F71C9CE0AA2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58" y="2461"/>
              <a:ext cx="39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5637">
              <a:extLst>
                <a:ext uri="{FF2B5EF4-FFF2-40B4-BE49-F238E27FC236}">
                  <a16:creationId xmlns:a16="http://schemas.microsoft.com/office/drawing/2014/main" id="{88B51C9D-F082-4094-9F1D-50AD15033024}"/>
                </a:ext>
              </a:extLst>
            </p:cNvPr>
            <p:cNvSpPr>
              <a:spLocks/>
            </p:cNvSpPr>
            <p:nvPr/>
          </p:nvSpPr>
          <p:spPr bwMode="auto">
            <a:xfrm>
              <a:off x="7840" y="2343"/>
              <a:ext cx="633" cy="634"/>
            </a:xfrm>
            <a:custGeom>
              <a:avLst/>
              <a:gdLst>
                <a:gd name="T0" fmla="+- 0 8156 7840"/>
                <a:gd name="T1" fmla="*/ T0 w 633"/>
                <a:gd name="T2" fmla="+- 0 2977 2343"/>
                <a:gd name="T3" fmla="*/ 2977 h 634"/>
                <a:gd name="T4" fmla="+- 0 8084 7840"/>
                <a:gd name="T5" fmla="*/ T4 w 633"/>
                <a:gd name="T6" fmla="+- 0 2968 2343"/>
                <a:gd name="T7" fmla="*/ 2968 h 634"/>
                <a:gd name="T8" fmla="+- 0 8017 7840"/>
                <a:gd name="T9" fmla="*/ T8 w 633"/>
                <a:gd name="T10" fmla="+- 0 2944 2343"/>
                <a:gd name="T11" fmla="*/ 2944 h 634"/>
                <a:gd name="T12" fmla="+- 0 7959 7840"/>
                <a:gd name="T13" fmla="*/ T12 w 633"/>
                <a:gd name="T14" fmla="+- 0 2907 2343"/>
                <a:gd name="T15" fmla="*/ 2907 h 634"/>
                <a:gd name="T16" fmla="+- 0 7910 7840"/>
                <a:gd name="T17" fmla="*/ T16 w 633"/>
                <a:gd name="T18" fmla="+- 0 2858 2343"/>
                <a:gd name="T19" fmla="*/ 2858 h 634"/>
                <a:gd name="T20" fmla="+- 0 7872 7840"/>
                <a:gd name="T21" fmla="*/ T20 w 633"/>
                <a:gd name="T22" fmla="+- 0 2799 2343"/>
                <a:gd name="T23" fmla="*/ 2799 h 634"/>
                <a:gd name="T24" fmla="+- 0 7849 7840"/>
                <a:gd name="T25" fmla="*/ T24 w 633"/>
                <a:gd name="T26" fmla="+- 0 2732 2343"/>
                <a:gd name="T27" fmla="*/ 2732 h 634"/>
                <a:gd name="T28" fmla="+- 0 7840 7840"/>
                <a:gd name="T29" fmla="*/ T28 w 633"/>
                <a:gd name="T30" fmla="+- 0 2660 2343"/>
                <a:gd name="T31" fmla="*/ 2660 h 634"/>
                <a:gd name="T32" fmla="+- 0 7849 7840"/>
                <a:gd name="T33" fmla="*/ T32 w 633"/>
                <a:gd name="T34" fmla="+- 0 2587 2343"/>
                <a:gd name="T35" fmla="*/ 2587 h 634"/>
                <a:gd name="T36" fmla="+- 0 7872 7840"/>
                <a:gd name="T37" fmla="*/ T36 w 633"/>
                <a:gd name="T38" fmla="+- 0 2520 2343"/>
                <a:gd name="T39" fmla="*/ 2520 h 634"/>
                <a:gd name="T40" fmla="+- 0 7910 7840"/>
                <a:gd name="T41" fmla="*/ T40 w 633"/>
                <a:gd name="T42" fmla="+- 0 2462 2343"/>
                <a:gd name="T43" fmla="*/ 2462 h 634"/>
                <a:gd name="T44" fmla="+- 0 7959 7840"/>
                <a:gd name="T45" fmla="*/ T44 w 633"/>
                <a:gd name="T46" fmla="+- 0 2413 2343"/>
                <a:gd name="T47" fmla="*/ 2413 h 634"/>
                <a:gd name="T48" fmla="+- 0 8017 7840"/>
                <a:gd name="T49" fmla="*/ T48 w 633"/>
                <a:gd name="T50" fmla="+- 0 2375 2343"/>
                <a:gd name="T51" fmla="*/ 2375 h 634"/>
                <a:gd name="T52" fmla="+- 0 8084 7840"/>
                <a:gd name="T53" fmla="*/ T52 w 633"/>
                <a:gd name="T54" fmla="+- 0 2351 2343"/>
                <a:gd name="T55" fmla="*/ 2351 h 634"/>
                <a:gd name="T56" fmla="+- 0 8156 7840"/>
                <a:gd name="T57" fmla="*/ T56 w 633"/>
                <a:gd name="T58" fmla="+- 0 2343 2343"/>
                <a:gd name="T59" fmla="*/ 2343 h 634"/>
                <a:gd name="T60" fmla="+- 0 8229 7840"/>
                <a:gd name="T61" fmla="*/ T60 w 633"/>
                <a:gd name="T62" fmla="+- 0 2351 2343"/>
                <a:gd name="T63" fmla="*/ 2351 h 634"/>
                <a:gd name="T64" fmla="+- 0 8295 7840"/>
                <a:gd name="T65" fmla="*/ T64 w 633"/>
                <a:gd name="T66" fmla="+- 0 2375 2343"/>
                <a:gd name="T67" fmla="*/ 2375 h 634"/>
                <a:gd name="T68" fmla="+- 0 8354 7840"/>
                <a:gd name="T69" fmla="*/ T68 w 633"/>
                <a:gd name="T70" fmla="+- 0 2413 2343"/>
                <a:gd name="T71" fmla="*/ 2413 h 634"/>
                <a:gd name="T72" fmla="+- 0 8403 7840"/>
                <a:gd name="T73" fmla="*/ T72 w 633"/>
                <a:gd name="T74" fmla="+- 0 2462 2343"/>
                <a:gd name="T75" fmla="*/ 2462 h 634"/>
                <a:gd name="T76" fmla="+- 0 8410 7840"/>
                <a:gd name="T77" fmla="*/ T76 w 633"/>
                <a:gd name="T78" fmla="+- 0 2472 2343"/>
                <a:gd name="T79" fmla="*/ 2472 h 634"/>
                <a:gd name="T80" fmla="+- 0 8156 7840"/>
                <a:gd name="T81" fmla="*/ T80 w 633"/>
                <a:gd name="T82" fmla="+- 0 2472 2343"/>
                <a:gd name="T83" fmla="*/ 2472 h 634"/>
                <a:gd name="T84" fmla="+- 0 8083 7840"/>
                <a:gd name="T85" fmla="*/ T84 w 633"/>
                <a:gd name="T86" fmla="+- 0 2487 2343"/>
                <a:gd name="T87" fmla="*/ 2487 h 634"/>
                <a:gd name="T88" fmla="+- 0 8024 7840"/>
                <a:gd name="T89" fmla="*/ T88 w 633"/>
                <a:gd name="T90" fmla="+- 0 2527 2343"/>
                <a:gd name="T91" fmla="*/ 2527 h 634"/>
                <a:gd name="T92" fmla="+- 0 7984 7840"/>
                <a:gd name="T93" fmla="*/ T92 w 633"/>
                <a:gd name="T94" fmla="+- 0 2587 2343"/>
                <a:gd name="T95" fmla="*/ 2587 h 634"/>
                <a:gd name="T96" fmla="+- 0 7969 7840"/>
                <a:gd name="T97" fmla="*/ T96 w 633"/>
                <a:gd name="T98" fmla="+- 0 2660 2343"/>
                <a:gd name="T99" fmla="*/ 2660 h 634"/>
                <a:gd name="T100" fmla="+- 0 7984 7840"/>
                <a:gd name="T101" fmla="*/ T100 w 633"/>
                <a:gd name="T102" fmla="+- 0 2733 2343"/>
                <a:gd name="T103" fmla="*/ 2733 h 634"/>
                <a:gd name="T104" fmla="+- 0 8024 7840"/>
                <a:gd name="T105" fmla="*/ T104 w 633"/>
                <a:gd name="T106" fmla="+- 0 2793 2343"/>
                <a:gd name="T107" fmla="*/ 2793 h 634"/>
                <a:gd name="T108" fmla="+- 0 8083 7840"/>
                <a:gd name="T109" fmla="*/ T108 w 633"/>
                <a:gd name="T110" fmla="+- 0 2833 2343"/>
                <a:gd name="T111" fmla="*/ 2833 h 634"/>
                <a:gd name="T112" fmla="+- 0 8156 7840"/>
                <a:gd name="T113" fmla="*/ T112 w 633"/>
                <a:gd name="T114" fmla="+- 0 2848 2343"/>
                <a:gd name="T115" fmla="*/ 2848 h 634"/>
                <a:gd name="T116" fmla="+- 0 8410 7840"/>
                <a:gd name="T117" fmla="*/ T116 w 633"/>
                <a:gd name="T118" fmla="+- 0 2848 2343"/>
                <a:gd name="T119" fmla="*/ 2848 h 634"/>
                <a:gd name="T120" fmla="+- 0 8403 7840"/>
                <a:gd name="T121" fmla="*/ T120 w 633"/>
                <a:gd name="T122" fmla="+- 0 2858 2343"/>
                <a:gd name="T123" fmla="*/ 2858 h 634"/>
                <a:gd name="T124" fmla="+- 0 8354 7840"/>
                <a:gd name="T125" fmla="*/ T124 w 633"/>
                <a:gd name="T126" fmla="+- 0 2907 2343"/>
                <a:gd name="T127" fmla="*/ 2907 h 634"/>
                <a:gd name="T128" fmla="+- 0 8295 7840"/>
                <a:gd name="T129" fmla="*/ T128 w 633"/>
                <a:gd name="T130" fmla="+- 0 2944 2343"/>
                <a:gd name="T131" fmla="*/ 2944 h 634"/>
                <a:gd name="T132" fmla="+- 0 8229 7840"/>
                <a:gd name="T133" fmla="*/ T132 w 633"/>
                <a:gd name="T134" fmla="+- 0 2968 2343"/>
                <a:gd name="T135" fmla="*/ 2968 h 634"/>
                <a:gd name="T136" fmla="+- 0 8156 7840"/>
                <a:gd name="T137" fmla="*/ T136 w 633"/>
                <a:gd name="T138" fmla="+- 0 2977 2343"/>
                <a:gd name="T139" fmla="*/ 2977 h 634"/>
                <a:gd name="T140" fmla="+- 0 8410 7840"/>
                <a:gd name="T141" fmla="*/ T140 w 633"/>
                <a:gd name="T142" fmla="+- 0 2848 2343"/>
                <a:gd name="T143" fmla="*/ 2848 h 634"/>
                <a:gd name="T144" fmla="+- 0 8156 7840"/>
                <a:gd name="T145" fmla="*/ T144 w 633"/>
                <a:gd name="T146" fmla="+- 0 2848 2343"/>
                <a:gd name="T147" fmla="*/ 2848 h 634"/>
                <a:gd name="T148" fmla="+- 0 8229 7840"/>
                <a:gd name="T149" fmla="*/ T148 w 633"/>
                <a:gd name="T150" fmla="+- 0 2833 2343"/>
                <a:gd name="T151" fmla="*/ 2833 h 634"/>
                <a:gd name="T152" fmla="+- 0 8289 7840"/>
                <a:gd name="T153" fmla="*/ T152 w 633"/>
                <a:gd name="T154" fmla="+- 0 2793 2343"/>
                <a:gd name="T155" fmla="*/ 2793 h 634"/>
                <a:gd name="T156" fmla="+- 0 8329 7840"/>
                <a:gd name="T157" fmla="*/ T156 w 633"/>
                <a:gd name="T158" fmla="+- 0 2733 2343"/>
                <a:gd name="T159" fmla="*/ 2733 h 634"/>
                <a:gd name="T160" fmla="+- 0 8344 7840"/>
                <a:gd name="T161" fmla="*/ T160 w 633"/>
                <a:gd name="T162" fmla="+- 0 2660 2343"/>
                <a:gd name="T163" fmla="*/ 2660 h 634"/>
                <a:gd name="T164" fmla="+- 0 8329 7840"/>
                <a:gd name="T165" fmla="*/ T164 w 633"/>
                <a:gd name="T166" fmla="+- 0 2587 2343"/>
                <a:gd name="T167" fmla="*/ 2587 h 634"/>
                <a:gd name="T168" fmla="+- 0 8289 7840"/>
                <a:gd name="T169" fmla="*/ T168 w 633"/>
                <a:gd name="T170" fmla="+- 0 2527 2343"/>
                <a:gd name="T171" fmla="*/ 2527 h 634"/>
                <a:gd name="T172" fmla="+- 0 8229 7840"/>
                <a:gd name="T173" fmla="*/ T172 w 633"/>
                <a:gd name="T174" fmla="+- 0 2487 2343"/>
                <a:gd name="T175" fmla="*/ 2487 h 634"/>
                <a:gd name="T176" fmla="+- 0 8156 7840"/>
                <a:gd name="T177" fmla="*/ T176 w 633"/>
                <a:gd name="T178" fmla="+- 0 2472 2343"/>
                <a:gd name="T179" fmla="*/ 2472 h 634"/>
                <a:gd name="T180" fmla="+- 0 8410 7840"/>
                <a:gd name="T181" fmla="*/ T180 w 633"/>
                <a:gd name="T182" fmla="+- 0 2472 2343"/>
                <a:gd name="T183" fmla="*/ 2472 h 634"/>
                <a:gd name="T184" fmla="+- 0 8440 7840"/>
                <a:gd name="T185" fmla="*/ T184 w 633"/>
                <a:gd name="T186" fmla="+- 0 2520 2343"/>
                <a:gd name="T187" fmla="*/ 2520 h 634"/>
                <a:gd name="T188" fmla="+- 0 8464 7840"/>
                <a:gd name="T189" fmla="*/ T188 w 633"/>
                <a:gd name="T190" fmla="+- 0 2587 2343"/>
                <a:gd name="T191" fmla="*/ 2587 h 634"/>
                <a:gd name="T192" fmla="+- 0 8473 7840"/>
                <a:gd name="T193" fmla="*/ T192 w 633"/>
                <a:gd name="T194" fmla="+- 0 2660 2343"/>
                <a:gd name="T195" fmla="*/ 2660 h 634"/>
                <a:gd name="T196" fmla="+- 0 8464 7840"/>
                <a:gd name="T197" fmla="*/ T196 w 633"/>
                <a:gd name="T198" fmla="+- 0 2732 2343"/>
                <a:gd name="T199" fmla="*/ 2732 h 634"/>
                <a:gd name="T200" fmla="+- 0 8440 7840"/>
                <a:gd name="T201" fmla="*/ T200 w 633"/>
                <a:gd name="T202" fmla="+- 0 2799 2343"/>
                <a:gd name="T203" fmla="*/ 2799 h 634"/>
                <a:gd name="T204" fmla="+- 0 8410 7840"/>
                <a:gd name="T205" fmla="*/ T204 w 633"/>
                <a:gd name="T206" fmla="+- 0 2848 2343"/>
                <a:gd name="T207" fmla="*/ 2848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633" h="634">
                  <a:moveTo>
                    <a:pt x="316" y="634"/>
                  </a:moveTo>
                  <a:lnTo>
                    <a:pt x="244" y="625"/>
                  </a:lnTo>
                  <a:lnTo>
                    <a:pt x="177" y="601"/>
                  </a:lnTo>
                  <a:lnTo>
                    <a:pt x="119" y="564"/>
                  </a:lnTo>
                  <a:lnTo>
                    <a:pt x="70" y="515"/>
                  </a:lnTo>
                  <a:lnTo>
                    <a:pt x="32" y="456"/>
                  </a:lnTo>
                  <a:lnTo>
                    <a:pt x="9" y="389"/>
                  </a:lnTo>
                  <a:lnTo>
                    <a:pt x="0" y="317"/>
                  </a:lnTo>
                  <a:lnTo>
                    <a:pt x="9" y="244"/>
                  </a:lnTo>
                  <a:lnTo>
                    <a:pt x="32" y="177"/>
                  </a:lnTo>
                  <a:lnTo>
                    <a:pt x="70" y="119"/>
                  </a:lnTo>
                  <a:lnTo>
                    <a:pt x="119" y="70"/>
                  </a:lnTo>
                  <a:lnTo>
                    <a:pt x="177" y="32"/>
                  </a:lnTo>
                  <a:lnTo>
                    <a:pt x="244" y="8"/>
                  </a:lnTo>
                  <a:lnTo>
                    <a:pt x="316" y="0"/>
                  </a:lnTo>
                  <a:lnTo>
                    <a:pt x="389" y="8"/>
                  </a:lnTo>
                  <a:lnTo>
                    <a:pt x="455" y="32"/>
                  </a:lnTo>
                  <a:lnTo>
                    <a:pt x="514" y="70"/>
                  </a:lnTo>
                  <a:lnTo>
                    <a:pt x="563" y="119"/>
                  </a:lnTo>
                  <a:lnTo>
                    <a:pt x="570" y="129"/>
                  </a:lnTo>
                  <a:lnTo>
                    <a:pt x="316" y="129"/>
                  </a:lnTo>
                  <a:lnTo>
                    <a:pt x="243" y="144"/>
                  </a:lnTo>
                  <a:lnTo>
                    <a:pt x="184" y="184"/>
                  </a:lnTo>
                  <a:lnTo>
                    <a:pt x="144" y="244"/>
                  </a:lnTo>
                  <a:lnTo>
                    <a:pt x="129" y="317"/>
                  </a:lnTo>
                  <a:lnTo>
                    <a:pt x="144" y="390"/>
                  </a:lnTo>
                  <a:lnTo>
                    <a:pt x="184" y="450"/>
                  </a:lnTo>
                  <a:lnTo>
                    <a:pt x="243" y="490"/>
                  </a:lnTo>
                  <a:lnTo>
                    <a:pt x="316" y="505"/>
                  </a:lnTo>
                  <a:lnTo>
                    <a:pt x="570" y="505"/>
                  </a:lnTo>
                  <a:lnTo>
                    <a:pt x="563" y="515"/>
                  </a:lnTo>
                  <a:lnTo>
                    <a:pt x="514" y="564"/>
                  </a:lnTo>
                  <a:lnTo>
                    <a:pt x="455" y="601"/>
                  </a:lnTo>
                  <a:lnTo>
                    <a:pt x="389" y="625"/>
                  </a:lnTo>
                  <a:lnTo>
                    <a:pt x="316" y="634"/>
                  </a:lnTo>
                  <a:close/>
                  <a:moveTo>
                    <a:pt x="570" y="505"/>
                  </a:moveTo>
                  <a:lnTo>
                    <a:pt x="316" y="505"/>
                  </a:lnTo>
                  <a:lnTo>
                    <a:pt x="389" y="490"/>
                  </a:lnTo>
                  <a:lnTo>
                    <a:pt x="449" y="450"/>
                  </a:lnTo>
                  <a:lnTo>
                    <a:pt x="489" y="390"/>
                  </a:lnTo>
                  <a:lnTo>
                    <a:pt x="504" y="317"/>
                  </a:lnTo>
                  <a:lnTo>
                    <a:pt x="489" y="244"/>
                  </a:lnTo>
                  <a:lnTo>
                    <a:pt x="449" y="184"/>
                  </a:lnTo>
                  <a:lnTo>
                    <a:pt x="389" y="144"/>
                  </a:lnTo>
                  <a:lnTo>
                    <a:pt x="316" y="129"/>
                  </a:lnTo>
                  <a:lnTo>
                    <a:pt x="570" y="129"/>
                  </a:lnTo>
                  <a:lnTo>
                    <a:pt x="600" y="177"/>
                  </a:lnTo>
                  <a:lnTo>
                    <a:pt x="624" y="244"/>
                  </a:lnTo>
                  <a:lnTo>
                    <a:pt x="633" y="317"/>
                  </a:lnTo>
                  <a:lnTo>
                    <a:pt x="624" y="389"/>
                  </a:lnTo>
                  <a:lnTo>
                    <a:pt x="600" y="456"/>
                  </a:lnTo>
                  <a:lnTo>
                    <a:pt x="570" y="50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41" name="Picture 40">
              <a:extLst>
                <a:ext uri="{FF2B5EF4-FFF2-40B4-BE49-F238E27FC236}">
                  <a16:creationId xmlns:a16="http://schemas.microsoft.com/office/drawing/2014/main" id="{C0AA3153-DE2C-4E41-8067-A078849AF40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93" y="2497"/>
              <a:ext cx="32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CB975211-6E27-4493-B323-BA7E08CCC0E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00" y="2550"/>
              <a:ext cx="31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5640">
              <a:extLst>
                <a:ext uri="{FF2B5EF4-FFF2-40B4-BE49-F238E27FC236}">
                  <a16:creationId xmlns:a16="http://schemas.microsoft.com/office/drawing/2014/main" id="{9C4F3650-778C-475D-96F1-E196D21C0849}"/>
                </a:ext>
              </a:extLst>
            </p:cNvPr>
            <p:cNvSpPr>
              <a:spLocks/>
            </p:cNvSpPr>
            <p:nvPr/>
          </p:nvSpPr>
          <p:spPr bwMode="auto">
            <a:xfrm>
              <a:off x="7957" y="2369"/>
              <a:ext cx="411" cy="96"/>
            </a:xfrm>
            <a:custGeom>
              <a:avLst/>
              <a:gdLst>
                <a:gd name="T0" fmla="+- 0 7958 7958"/>
                <a:gd name="T1" fmla="*/ T0 w 411"/>
                <a:gd name="T2" fmla="+- 0 2446 2370"/>
                <a:gd name="T3" fmla="*/ 2446 h 96"/>
                <a:gd name="T4" fmla="+- 0 7999 7958"/>
                <a:gd name="T5" fmla="*/ T4 w 411"/>
                <a:gd name="T6" fmla="+- 0 2414 2370"/>
                <a:gd name="T7" fmla="*/ 2414 h 96"/>
                <a:gd name="T8" fmla="+- 0 8047 7958"/>
                <a:gd name="T9" fmla="*/ T8 w 411"/>
                <a:gd name="T10" fmla="+- 0 2390 2370"/>
                <a:gd name="T11" fmla="*/ 2390 h 96"/>
                <a:gd name="T12" fmla="+- 0 8098 7958"/>
                <a:gd name="T13" fmla="*/ T12 w 411"/>
                <a:gd name="T14" fmla="+- 0 2375 2370"/>
                <a:gd name="T15" fmla="*/ 2375 h 96"/>
                <a:gd name="T16" fmla="+- 0 8154 7958"/>
                <a:gd name="T17" fmla="*/ T16 w 411"/>
                <a:gd name="T18" fmla="+- 0 2370 2370"/>
                <a:gd name="T19" fmla="*/ 2370 h 96"/>
                <a:gd name="T20" fmla="+- 0 8216 7958"/>
                <a:gd name="T21" fmla="*/ T20 w 411"/>
                <a:gd name="T22" fmla="+- 0 2376 2370"/>
                <a:gd name="T23" fmla="*/ 2376 h 96"/>
                <a:gd name="T24" fmla="+- 0 8273 7958"/>
                <a:gd name="T25" fmla="*/ T24 w 411"/>
                <a:gd name="T26" fmla="+- 0 2395 2370"/>
                <a:gd name="T27" fmla="*/ 2395 h 96"/>
                <a:gd name="T28" fmla="+- 0 8324 7958"/>
                <a:gd name="T29" fmla="*/ T28 w 411"/>
                <a:gd name="T30" fmla="+- 0 2425 2370"/>
                <a:gd name="T31" fmla="*/ 2425 h 96"/>
                <a:gd name="T32" fmla="+- 0 8368 7958"/>
                <a:gd name="T33" fmla="*/ T32 w 411"/>
                <a:gd name="T34" fmla="+- 0 2465 2370"/>
                <a:gd name="T35" fmla="*/ 2465 h 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11" h="96">
                  <a:moveTo>
                    <a:pt x="0" y="76"/>
                  </a:moveTo>
                  <a:lnTo>
                    <a:pt x="41" y="44"/>
                  </a:lnTo>
                  <a:lnTo>
                    <a:pt x="89" y="20"/>
                  </a:lnTo>
                  <a:lnTo>
                    <a:pt x="140" y="5"/>
                  </a:lnTo>
                  <a:lnTo>
                    <a:pt x="196" y="0"/>
                  </a:lnTo>
                  <a:lnTo>
                    <a:pt x="258" y="6"/>
                  </a:lnTo>
                  <a:lnTo>
                    <a:pt x="315" y="25"/>
                  </a:lnTo>
                  <a:lnTo>
                    <a:pt x="366" y="55"/>
                  </a:lnTo>
                  <a:lnTo>
                    <a:pt x="410" y="95"/>
                  </a:lnTo>
                </a:path>
              </a:pathLst>
            </a:custGeom>
            <a:noFill/>
            <a:ln w="5224">
              <a:solidFill>
                <a:srgbClr val="5C5D6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44" name="Picture 43">
              <a:extLst>
                <a:ext uri="{FF2B5EF4-FFF2-40B4-BE49-F238E27FC236}">
                  <a16:creationId xmlns:a16="http://schemas.microsoft.com/office/drawing/2014/main" id="{9E936546-76DC-479F-97DE-98670E12BD7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41" y="1401"/>
              <a:ext cx="140"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CDA00226-4790-4258-A6FD-DFDB6A06435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16" y="1495"/>
              <a:ext cx="4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5643">
              <a:extLst>
                <a:ext uri="{FF2B5EF4-FFF2-40B4-BE49-F238E27FC236}">
                  <a16:creationId xmlns:a16="http://schemas.microsoft.com/office/drawing/2014/main" id="{D6ABC671-4CB0-4283-8815-3ED5D5A8570B}"/>
                </a:ext>
              </a:extLst>
            </p:cNvPr>
            <p:cNvSpPr>
              <a:spLocks/>
            </p:cNvSpPr>
            <p:nvPr/>
          </p:nvSpPr>
          <p:spPr bwMode="auto">
            <a:xfrm>
              <a:off x="5716" y="1495"/>
              <a:ext cx="43" cy="206"/>
            </a:xfrm>
            <a:custGeom>
              <a:avLst/>
              <a:gdLst>
                <a:gd name="T0" fmla="+- 0 5759 5716"/>
                <a:gd name="T1" fmla="*/ T0 w 43"/>
                <a:gd name="T2" fmla="+- 0 1692 1496"/>
                <a:gd name="T3" fmla="*/ 1692 h 206"/>
                <a:gd name="T4" fmla="+- 0 5759 5716"/>
                <a:gd name="T5" fmla="*/ T4 w 43"/>
                <a:gd name="T6" fmla="+- 0 1698 1496"/>
                <a:gd name="T7" fmla="*/ 1698 h 206"/>
                <a:gd name="T8" fmla="+- 0 5755 5716"/>
                <a:gd name="T9" fmla="*/ T8 w 43"/>
                <a:gd name="T10" fmla="+- 0 1702 1496"/>
                <a:gd name="T11" fmla="*/ 1702 h 206"/>
                <a:gd name="T12" fmla="+- 0 5749 5716"/>
                <a:gd name="T13" fmla="*/ T12 w 43"/>
                <a:gd name="T14" fmla="+- 0 1702 1496"/>
                <a:gd name="T15" fmla="*/ 1702 h 206"/>
                <a:gd name="T16" fmla="+- 0 5726 5716"/>
                <a:gd name="T17" fmla="*/ T16 w 43"/>
                <a:gd name="T18" fmla="+- 0 1702 1496"/>
                <a:gd name="T19" fmla="*/ 1702 h 206"/>
                <a:gd name="T20" fmla="+- 0 5721 5716"/>
                <a:gd name="T21" fmla="*/ T20 w 43"/>
                <a:gd name="T22" fmla="+- 0 1702 1496"/>
                <a:gd name="T23" fmla="*/ 1702 h 206"/>
                <a:gd name="T24" fmla="+- 0 5716 5716"/>
                <a:gd name="T25" fmla="*/ T24 w 43"/>
                <a:gd name="T26" fmla="+- 0 1698 1496"/>
                <a:gd name="T27" fmla="*/ 1698 h 206"/>
                <a:gd name="T28" fmla="+- 0 5716 5716"/>
                <a:gd name="T29" fmla="*/ T28 w 43"/>
                <a:gd name="T30" fmla="+- 0 1692 1496"/>
                <a:gd name="T31" fmla="*/ 1692 h 206"/>
                <a:gd name="T32" fmla="+- 0 5716 5716"/>
                <a:gd name="T33" fmla="*/ T32 w 43"/>
                <a:gd name="T34" fmla="+- 0 1505 1496"/>
                <a:gd name="T35" fmla="*/ 1505 h 206"/>
                <a:gd name="T36" fmla="+- 0 5716 5716"/>
                <a:gd name="T37" fmla="*/ T36 w 43"/>
                <a:gd name="T38" fmla="+- 0 1500 1496"/>
                <a:gd name="T39" fmla="*/ 1500 h 206"/>
                <a:gd name="T40" fmla="+- 0 5721 5716"/>
                <a:gd name="T41" fmla="*/ T40 w 43"/>
                <a:gd name="T42" fmla="+- 0 1496 1496"/>
                <a:gd name="T43" fmla="*/ 1496 h 206"/>
                <a:gd name="T44" fmla="+- 0 5726 5716"/>
                <a:gd name="T45" fmla="*/ T44 w 43"/>
                <a:gd name="T46" fmla="+- 0 1496 1496"/>
                <a:gd name="T47" fmla="*/ 1496 h 206"/>
                <a:gd name="T48" fmla="+- 0 5749 5716"/>
                <a:gd name="T49" fmla="*/ T48 w 43"/>
                <a:gd name="T50" fmla="+- 0 1496 1496"/>
                <a:gd name="T51" fmla="*/ 1496 h 206"/>
                <a:gd name="T52" fmla="+- 0 5755 5716"/>
                <a:gd name="T53" fmla="*/ T52 w 43"/>
                <a:gd name="T54" fmla="+- 0 1496 1496"/>
                <a:gd name="T55" fmla="*/ 1496 h 206"/>
                <a:gd name="T56" fmla="+- 0 5759 5716"/>
                <a:gd name="T57" fmla="*/ T56 w 43"/>
                <a:gd name="T58" fmla="+- 0 1500 1496"/>
                <a:gd name="T59" fmla="*/ 1500 h 206"/>
                <a:gd name="T60" fmla="+- 0 5759 5716"/>
                <a:gd name="T61" fmla="*/ T60 w 43"/>
                <a:gd name="T62" fmla="+- 0 1505 1496"/>
                <a:gd name="T63" fmla="*/ 1505 h 206"/>
                <a:gd name="T64" fmla="+- 0 5759 5716"/>
                <a:gd name="T65" fmla="*/ T64 w 43"/>
                <a:gd name="T66" fmla="+- 0 1692 1496"/>
                <a:gd name="T67" fmla="*/ 1692 h 2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3" h="206">
                  <a:moveTo>
                    <a:pt x="43" y="196"/>
                  </a:moveTo>
                  <a:lnTo>
                    <a:pt x="43" y="202"/>
                  </a:lnTo>
                  <a:lnTo>
                    <a:pt x="39" y="206"/>
                  </a:lnTo>
                  <a:lnTo>
                    <a:pt x="33" y="206"/>
                  </a:lnTo>
                  <a:lnTo>
                    <a:pt x="10" y="206"/>
                  </a:lnTo>
                  <a:lnTo>
                    <a:pt x="5" y="206"/>
                  </a:lnTo>
                  <a:lnTo>
                    <a:pt x="0" y="202"/>
                  </a:lnTo>
                  <a:lnTo>
                    <a:pt x="0" y="196"/>
                  </a:lnTo>
                  <a:lnTo>
                    <a:pt x="0" y="9"/>
                  </a:lnTo>
                  <a:lnTo>
                    <a:pt x="0" y="4"/>
                  </a:lnTo>
                  <a:lnTo>
                    <a:pt x="5" y="0"/>
                  </a:lnTo>
                  <a:lnTo>
                    <a:pt x="10" y="0"/>
                  </a:lnTo>
                  <a:lnTo>
                    <a:pt x="33" y="0"/>
                  </a:lnTo>
                  <a:lnTo>
                    <a:pt x="39" y="0"/>
                  </a:lnTo>
                  <a:lnTo>
                    <a:pt x="43" y="4"/>
                  </a:lnTo>
                  <a:lnTo>
                    <a:pt x="43" y="9"/>
                  </a:lnTo>
                  <a:lnTo>
                    <a:pt x="43" y="196"/>
                  </a:lnTo>
                </a:path>
              </a:pathLst>
            </a:custGeom>
            <a:noFill/>
            <a:ln w="782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47" name="Freeform 5644">
              <a:extLst>
                <a:ext uri="{FF2B5EF4-FFF2-40B4-BE49-F238E27FC236}">
                  <a16:creationId xmlns:a16="http://schemas.microsoft.com/office/drawing/2014/main" id="{23BEDF1B-D42A-4DD7-8268-66B2C00D5BFE}"/>
                </a:ext>
              </a:extLst>
            </p:cNvPr>
            <p:cNvSpPr>
              <a:spLocks/>
            </p:cNvSpPr>
            <p:nvPr/>
          </p:nvSpPr>
          <p:spPr bwMode="auto">
            <a:xfrm>
              <a:off x="4773" y="2119"/>
              <a:ext cx="53" cy="28"/>
            </a:xfrm>
            <a:custGeom>
              <a:avLst/>
              <a:gdLst>
                <a:gd name="T0" fmla="+- 0 4778 4773"/>
                <a:gd name="T1" fmla="*/ T0 w 53"/>
                <a:gd name="T2" fmla="+- 0 2147 2120"/>
                <a:gd name="T3" fmla="*/ 2147 h 28"/>
                <a:gd name="T4" fmla="+- 0 4773 4773"/>
                <a:gd name="T5" fmla="*/ T4 w 53"/>
                <a:gd name="T6" fmla="+- 0 2135 2120"/>
                <a:gd name="T7" fmla="*/ 2135 h 28"/>
                <a:gd name="T8" fmla="+- 0 4781 4773"/>
                <a:gd name="T9" fmla="*/ T8 w 53"/>
                <a:gd name="T10" fmla="+- 0 2132 2120"/>
                <a:gd name="T11" fmla="*/ 2132 h 28"/>
                <a:gd name="T12" fmla="+- 0 4786 4773"/>
                <a:gd name="T13" fmla="*/ T12 w 53"/>
                <a:gd name="T14" fmla="+- 0 2131 2120"/>
                <a:gd name="T15" fmla="*/ 2131 h 28"/>
                <a:gd name="T16" fmla="+- 0 4814 4773"/>
                <a:gd name="T17" fmla="*/ T16 w 53"/>
                <a:gd name="T18" fmla="+- 0 2120 2120"/>
                <a:gd name="T19" fmla="*/ 2120 h 28"/>
                <a:gd name="T20" fmla="+- 0 4816 4773"/>
                <a:gd name="T21" fmla="*/ T20 w 53"/>
                <a:gd name="T22" fmla="+- 0 2120 2120"/>
                <a:gd name="T23" fmla="*/ 2120 h 28"/>
                <a:gd name="T24" fmla="+- 0 4823 4773"/>
                <a:gd name="T25" fmla="*/ T24 w 53"/>
                <a:gd name="T26" fmla="+- 0 2120 2120"/>
                <a:gd name="T27" fmla="*/ 2120 h 28"/>
                <a:gd name="T28" fmla="+- 0 4826 4773"/>
                <a:gd name="T29" fmla="*/ T28 w 53"/>
                <a:gd name="T30" fmla="+- 0 2131 2120"/>
                <a:gd name="T31" fmla="*/ 2131 h 28"/>
                <a:gd name="T32" fmla="+- 0 4778 4773"/>
                <a:gd name="T33" fmla="*/ T32 w 53"/>
                <a:gd name="T34" fmla="+- 0 2147 2120"/>
                <a:gd name="T35" fmla="*/ 2147 h 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28">
                  <a:moveTo>
                    <a:pt x="5" y="27"/>
                  </a:moveTo>
                  <a:lnTo>
                    <a:pt x="0" y="15"/>
                  </a:lnTo>
                  <a:lnTo>
                    <a:pt x="8" y="12"/>
                  </a:lnTo>
                  <a:lnTo>
                    <a:pt x="13" y="11"/>
                  </a:lnTo>
                  <a:lnTo>
                    <a:pt x="41" y="0"/>
                  </a:lnTo>
                  <a:lnTo>
                    <a:pt x="43" y="0"/>
                  </a:lnTo>
                  <a:lnTo>
                    <a:pt x="50" y="0"/>
                  </a:lnTo>
                  <a:lnTo>
                    <a:pt x="53" y="11"/>
                  </a:lnTo>
                  <a:lnTo>
                    <a:pt x="5" y="27"/>
                  </a:lnTo>
                </a:path>
              </a:pathLst>
            </a:custGeom>
            <a:noFill/>
            <a:ln w="522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48" name="Freeform 5645">
              <a:extLst>
                <a:ext uri="{FF2B5EF4-FFF2-40B4-BE49-F238E27FC236}">
                  <a16:creationId xmlns:a16="http://schemas.microsoft.com/office/drawing/2014/main" id="{91F71D00-D23E-433C-A7AE-4D910563F4F9}"/>
                </a:ext>
              </a:extLst>
            </p:cNvPr>
            <p:cNvSpPr>
              <a:spLocks/>
            </p:cNvSpPr>
            <p:nvPr/>
          </p:nvSpPr>
          <p:spPr bwMode="auto">
            <a:xfrm>
              <a:off x="5495" y="1438"/>
              <a:ext cx="563" cy="727"/>
            </a:xfrm>
            <a:custGeom>
              <a:avLst/>
              <a:gdLst>
                <a:gd name="T0" fmla="+- 0 5495 5495"/>
                <a:gd name="T1" fmla="*/ T0 w 563"/>
                <a:gd name="T2" fmla="+- 0 1733 1439"/>
                <a:gd name="T3" fmla="*/ 1733 h 727"/>
                <a:gd name="T4" fmla="+- 0 5495 5495"/>
                <a:gd name="T5" fmla="*/ T4 w 563"/>
                <a:gd name="T6" fmla="+- 0 2033 1439"/>
                <a:gd name="T7" fmla="*/ 2033 h 727"/>
                <a:gd name="T8" fmla="+- 0 5499 5495"/>
                <a:gd name="T9" fmla="*/ T8 w 563"/>
                <a:gd name="T10" fmla="+- 0 2090 1439"/>
                <a:gd name="T11" fmla="*/ 2090 h 727"/>
                <a:gd name="T12" fmla="+- 0 5514 5495"/>
                <a:gd name="T13" fmla="*/ T12 w 563"/>
                <a:gd name="T14" fmla="+- 0 2131 1439"/>
                <a:gd name="T15" fmla="*/ 2131 h 727"/>
                <a:gd name="T16" fmla="+- 0 5546 5495"/>
                <a:gd name="T17" fmla="*/ T16 w 563"/>
                <a:gd name="T18" fmla="+- 0 2157 1439"/>
                <a:gd name="T19" fmla="*/ 2157 h 727"/>
                <a:gd name="T20" fmla="+- 0 5601 5495"/>
                <a:gd name="T21" fmla="*/ T20 w 563"/>
                <a:gd name="T22" fmla="+- 0 2165 1439"/>
                <a:gd name="T23" fmla="*/ 2165 h 727"/>
                <a:gd name="T24" fmla="+- 0 6001 5495"/>
                <a:gd name="T25" fmla="*/ T24 w 563"/>
                <a:gd name="T26" fmla="+- 0 2165 1439"/>
                <a:gd name="T27" fmla="*/ 2165 h 727"/>
                <a:gd name="T28" fmla="+- 0 6025 5495"/>
                <a:gd name="T29" fmla="*/ T28 w 563"/>
                <a:gd name="T30" fmla="+- 0 2163 1439"/>
                <a:gd name="T31" fmla="*/ 2163 h 727"/>
                <a:gd name="T32" fmla="+- 0 6043 5495"/>
                <a:gd name="T33" fmla="*/ T32 w 563"/>
                <a:gd name="T34" fmla="+- 0 2155 1439"/>
                <a:gd name="T35" fmla="*/ 2155 h 727"/>
                <a:gd name="T36" fmla="+- 0 6053 5495"/>
                <a:gd name="T37" fmla="*/ T36 w 563"/>
                <a:gd name="T38" fmla="+- 0 2137 1439"/>
                <a:gd name="T39" fmla="*/ 2137 h 727"/>
                <a:gd name="T40" fmla="+- 0 6057 5495"/>
                <a:gd name="T41" fmla="*/ T40 w 563"/>
                <a:gd name="T42" fmla="+- 0 2104 1439"/>
                <a:gd name="T43" fmla="*/ 2104 h 727"/>
                <a:gd name="T44" fmla="+- 0 6057 5495"/>
                <a:gd name="T45" fmla="*/ T44 w 563"/>
                <a:gd name="T46" fmla="+- 0 1490 1439"/>
                <a:gd name="T47" fmla="*/ 1490 h 727"/>
                <a:gd name="T48" fmla="+- 0 6054 5495"/>
                <a:gd name="T49" fmla="*/ T48 w 563"/>
                <a:gd name="T50" fmla="+- 0 1469 1439"/>
                <a:gd name="T51" fmla="*/ 1469 h 727"/>
                <a:gd name="T52" fmla="+- 0 6045 5495"/>
                <a:gd name="T53" fmla="*/ T52 w 563"/>
                <a:gd name="T54" fmla="+- 0 1452 1439"/>
                <a:gd name="T55" fmla="*/ 1452 h 727"/>
                <a:gd name="T56" fmla="+- 0 6029 5495"/>
                <a:gd name="T57" fmla="*/ T56 w 563"/>
                <a:gd name="T58" fmla="+- 0 1442 1439"/>
                <a:gd name="T59" fmla="*/ 1442 h 727"/>
                <a:gd name="T60" fmla="+- 0 6004 5495"/>
                <a:gd name="T61" fmla="*/ T60 w 563"/>
                <a:gd name="T62" fmla="+- 0 1439 1439"/>
                <a:gd name="T63" fmla="*/ 1439 h 727"/>
                <a:gd name="T64" fmla="+- 0 5646 5495"/>
                <a:gd name="T65" fmla="*/ T64 w 563"/>
                <a:gd name="T66" fmla="+- 0 1439 1439"/>
                <a:gd name="T67" fmla="*/ 1439 h 727"/>
                <a:gd name="T68" fmla="+- 0 5495 5495"/>
                <a:gd name="T69" fmla="*/ T68 w 563"/>
                <a:gd name="T70" fmla="+- 0 1733 1439"/>
                <a:gd name="T71" fmla="*/ 1733 h 7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63" h="727">
                  <a:moveTo>
                    <a:pt x="0" y="294"/>
                  </a:moveTo>
                  <a:lnTo>
                    <a:pt x="0" y="594"/>
                  </a:lnTo>
                  <a:lnTo>
                    <a:pt x="4" y="651"/>
                  </a:lnTo>
                  <a:lnTo>
                    <a:pt x="19" y="692"/>
                  </a:lnTo>
                  <a:lnTo>
                    <a:pt x="51" y="718"/>
                  </a:lnTo>
                  <a:lnTo>
                    <a:pt x="106" y="726"/>
                  </a:lnTo>
                  <a:lnTo>
                    <a:pt x="506" y="726"/>
                  </a:lnTo>
                  <a:lnTo>
                    <a:pt x="530" y="724"/>
                  </a:lnTo>
                  <a:lnTo>
                    <a:pt x="548" y="716"/>
                  </a:lnTo>
                  <a:lnTo>
                    <a:pt x="558" y="698"/>
                  </a:lnTo>
                  <a:lnTo>
                    <a:pt x="562" y="665"/>
                  </a:lnTo>
                  <a:lnTo>
                    <a:pt x="562" y="51"/>
                  </a:lnTo>
                  <a:lnTo>
                    <a:pt x="559" y="30"/>
                  </a:lnTo>
                  <a:lnTo>
                    <a:pt x="550" y="13"/>
                  </a:lnTo>
                  <a:lnTo>
                    <a:pt x="534" y="3"/>
                  </a:lnTo>
                  <a:lnTo>
                    <a:pt x="509" y="0"/>
                  </a:lnTo>
                  <a:lnTo>
                    <a:pt x="151" y="0"/>
                  </a:lnTo>
                  <a:lnTo>
                    <a:pt x="0" y="294"/>
                  </a:lnTo>
                </a:path>
              </a:pathLst>
            </a:custGeom>
            <a:noFill/>
            <a:ln w="521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49" name="Picture 48">
              <a:extLst>
                <a:ext uri="{FF2B5EF4-FFF2-40B4-BE49-F238E27FC236}">
                  <a16:creationId xmlns:a16="http://schemas.microsoft.com/office/drawing/2014/main" id="{35E4F562-67AE-4CD7-B9CE-89001A7DAE9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58" y="2392"/>
              <a:ext cx="47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5647">
              <a:extLst>
                <a:ext uri="{FF2B5EF4-FFF2-40B4-BE49-F238E27FC236}">
                  <a16:creationId xmlns:a16="http://schemas.microsoft.com/office/drawing/2014/main" id="{BD09E928-FFBB-4334-82DB-3283D9DBB77A}"/>
                </a:ext>
              </a:extLst>
            </p:cNvPr>
            <p:cNvSpPr>
              <a:spLocks/>
            </p:cNvSpPr>
            <p:nvPr/>
          </p:nvSpPr>
          <p:spPr bwMode="auto">
            <a:xfrm>
              <a:off x="6458" y="2392"/>
              <a:ext cx="476" cy="277"/>
            </a:xfrm>
            <a:custGeom>
              <a:avLst/>
              <a:gdLst>
                <a:gd name="T0" fmla="+- 0 6934 6459"/>
                <a:gd name="T1" fmla="*/ T0 w 476"/>
                <a:gd name="T2" fmla="+- 0 2649 2392"/>
                <a:gd name="T3" fmla="*/ 2649 h 277"/>
                <a:gd name="T4" fmla="+- 0 6934 6459"/>
                <a:gd name="T5" fmla="*/ T4 w 476"/>
                <a:gd name="T6" fmla="+- 0 2660 2392"/>
                <a:gd name="T7" fmla="*/ 2660 h 277"/>
                <a:gd name="T8" fmla="+- 0 6923 6459"/>
                <a:gd name="T9" fmla="*/ T8 w 476"/>
                <a:gd name="T10" fmla="+- 0 2669 2392"/>
                <a:gd name="T11" fmla="*/ 2669 h 277"/>
                <a:gd name="T12" fmla="+- 0 6910 6459"/>
                <a:gd name="T13" fmla="*/ T12 w 476"/>
                <a:gd name="T14" fmla="+- 0 2669 2392"/>
                <a:gd name="T15" fmla="*/ 2669 h 277"/>
                <a:gd name="T16" fmla="+- 0 6484 6459"/>
                <a:gd name="T17" fmla="*/ T16 w 476"/>
                <a:gd name="T18" fmla="+- 0 2669 2392"/>
                <a:gd name="T19" fmla="*/ 2669 h 277"/>
                <a:gd name="T20" fmla="+- 0 6470 6459"/>
                <a:gd name="T21" fmla="*/ T20 w 476"/>
                <a:gd name="T22" fmla="+- 0 2669 2392"/>
                <a:gd name="T23" fmla="*/ 2669 h 277"/>
                <a:gd name="T24" fmla="+- 0 6459 6459"/>
                <a:gd name="T25" fmla="*/ T24 w 476"/>
                <a:gd name="T26" fmla="+- 0 2660 2392"/>
                <a:gd name="T27" fmla="*/ 2660 h 277"/>
                <a:gd name="T28" fmla="+- 0 6459 6459"/>
                <a:gd name="T29" fmla="*/ T28 w 476"/>
                <a:gd name="T30" fmla="+- 0 2649 2392"/>
                <a:gd name="T31" fmla="*/ 2649 h 277"/>
                <a:gd name="T32" fmla="+- 0 6459 6459"/>
                <a:gd name="T33" fmla="*/ T32 w 476"/>
                <a:gd name="T34" fmla="+- 0 2413 2392"/>
                <a:gd name="T35" fmla="*/ 2413 h 277"/>
                <a:gd name="T36" fmla="+- 0 6459 6459"/>
                <a:gd name="T37" fmla="*/ T36 w 476"/>
                <a:gd name="T38" fmla="+- 0 2401 2392"/>
                <a:gd name="T39" fmla="*/ 2401 h 277"/>
                <a:gd name="T40" fmla="+- 0 6470 6459"/>
                <a:gd name="T41" fmla="*/ T40 w 476"/>
                <a:gd name="T42" fmla="+- 0 2392 2392"/>
                <a:gd name="T43" fmla="*/ 2392 h 277"/>
                <a:gd name="T44" fmla="+- 0 6484 6459"/>
                <a:gd name="T45" fmla="*/ T44 w 476"/>
                <a:gd name="T46" fmla="+- 0 2392 2392"/>
                <a:gd name="T47" fmla="*/ 2392 h 277"/>
                <a:gd name="T48" fmla="+- 0 6910 6459"/>
                <a:gd name="T49" fmla="*/ T48 w 476"/>
                <a:gd name="T50" fmla="+- 0 2392 2392"/>
                <a:gd name="T51" fmla="*/ 2392 h 277"/>
                <a:gd name="T52" fmla="+- 0 6923 6459"/>
                <a:gd name="T53" fmla="*/ T52 w 476"/>
                <a:gd name="T54" fmla="+- 0 2392 2392"/>
                <a:gd name="T55" fmla="*/ 2392 h 277"/>
                <a:gd name="T56" fmla="+- 0 6934 6459"/>
                <a:gd name="T57" fmla="*/ T56 w 476"/>
                <a:gd name="T58" fmla="+- 0 2401 2392"/>
                <a:gd name="T59" fmla="*/ 2401 h 277"/>
                <a:gd name="T60" fmla="+- 0 6934 6459"/>
                <a:gd name="T61" fmla="*/ T60 w 476"/>
                <a:gd name="T62" fmla="+- 0 2413 2392"/>
                <a:gd name="T63" fmla="*/ 2413 h 277"/>
                <a:gd name="T64" fmla="+- 0 6934 6459"/>
                <a:gd name="T65" fmla="*/ T64 w 476"/>
                <a:gd name="T66" fmla="+- 0 2649 2392"/>
                <a:gd name="T67" fmla="*/ 2649 h 2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76" h="277">
                  <a:moveTo>
                    <a:pt x="475" y="257"/>
                  </a:moveTo>
                  <a:lnTo>
                    <a:pt x="475" y="268"/>
                  </a:lnTo>
                  <a:lnTo>
                    <a:pt x="464" y="277"/>
                  </a:lnTo>
                  <a:lnTo>
                    <a:pt x="451" y="277"/>
                  </a:lnTo>
                  <a:lnTo>
                    <a:pt x="25" y="277"/>
                  </a:lnTo>
                  <a:lnTo>
                    <a:pt x="11" y="277"/>
                  </a:lnTo>
                  <a:lnTo>
                    <a:pt x="0" y="268"/>
                  </a:lnTo>
                  <a:lnTo>
                    <a:pt x="0" y="257"/>
                  </a:lnTo>
                  <a:lnTo>
                    <a:pt x="0" y="21"/>
                  </a:lnTo>
                  <a:lnTo>
                    <a:pt x="0" y="9"/>
                  </a:lnTo>
                  <a:lnTo>
                    <a:pt x="11" y="0"/>
                  </a:lnTo>
                  <a:lnTo>
                    <a:pt x="25" y="0"/>
                  </a:lnTo>
                  <a:lnTo>
                    <a:pt x="451" y="0"/>
                  </a:lnTo>
                  <a:lnTo>
                    <a:pt x="464" y="0"/>
                  </a:lnTo>
                  <a:lnTo>
                    <a:pt x="475" y="9"/>
                  </a:lnTo>
                  <a:lnTo>
                    <a:pt x="475" y="21"/>
                  </a:lnTo>
                  <a:lnTo>
                    <a:pt x="475" y="257"/>
                  </a:lnTo>
                </a:path>
              </a:pathLst>
            </a:custGeom>
            <a:noFill/>
            <a:ln w="7833">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51" name="Line 5648">
              <a:extLst>
                <a:ext uri="{FF2B5EF4-FFF2-40B4-BE49-F238E27FC236}">
                  <a16:creationId xmlns:a16="http://schemas.microsoft.com/office/drawing/2014/main" id="{EAC33347-B2A5-44CF-BC4E-BDBC45B5D8A6}"/>
                </a:ext>
              </a:extLst>
            </p:cNvPr>
            <p:cNvCxnSpPr>
              <a:cxnSpLocks noChangeShapeType="1"/>
            </p:cNvCxnSpPr>
            <p:nvPr/>
          </p:nvCxnSpPr>
          <p:spPr bwMode="auto">
            <a:xfrm>
              <a:off x="6448" y="2676"/>
              <a:ext cx="496" cy="0"/>
            </a:xfrm>
            <a:prstGeom prst="line">
              <a:avLst/>
            </a:prstGeom>
            <a:noFill/>
            <a:ln w="32913">
              <a:solidFill>
                <a:srgbClr val="DCDDDE"/>
              </a:solidFill>
              <a:prstDash val="solid"/>
              <a:round/>
              <a:headEnd/>
              <a:tailEnd/>
            </a:ln>
            <a:extLst>
              <a:ext uri="{909E8E84-426E-40DD-AFC4-6F175D3DCCD1}">
                <a14:hiddenFill xmlns:a14="http://schemas.microsoft.com/office/drawing/2010/main">
                  <a:noFill/>
                </a14:hiddenFill>
              </a:ext>
            </a:extLst>
          </p:spPr>
        </p:cxnSp>
        <p:sp>
          <p:nvSpPr>
            <p:cNvPr id="52" name="Rectangle 51">
              <a:extLst>
                <a:ext uri="{FF2B5EF4-FFF2-40B4-BE49-F238E27FC236}">
                  <a16:creationId xmlns:a16="http://schemas.microsoft.com/office/drawing/2014/main" id="{43C09052-063D-46DF-89A7-47FCCB4BA8A9}"/>
                </a:ext>
              </a:extLst>
            </p:cNvPr>
            <p:cNvSpPr>
              <a:spLocks noChangeArrowheads="1"/>
            </p:cNvSpPr>
            <p:nvPr/>
          </p:nvSpPr>
          <p:spPr bwMode="auto">
            <a:xfrm>
              <a:off x="6448" y="2649"/>
              <a:ext cx="496" cy="52"/>
            </a:xfrm>
            <a:prstGeom prst="rect">
              <a:avLst/>
            </a:prstGeom>
            <a:noFill/>
            <a:ln w="78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53" name="Line 5650">
              <a:extLst>
                <a:ext uri="{FF2B5EF4-FFF2-40B4-BE49-F238E27FC236}">
                  <a16:creationId xmlns:a16="http://schemas.microsoft.com/office/drawing/2014/main" id="{3761633C-38C1-4C3F-9E20-1B9AACBB3390}"/>
                </a:ext>
              </a:extLst>
            </p:cNvPr>
            <p:cNvCxnSpPr>
              <a:cxnSpLocks noChangeShapeType="1"/>
            </p:cNvCxnSpPr>
            <p:nvPr/>
          </p:nvCxnSpPr>
          <p:spPr bwMode="auto">
            <a:xfrm>
              <a:off x="5922" y="2363"/>
              <a:ext cx="0" cy="330"/>
            </a:xfrm>
            <a:prstGeom prst="line">
              <a:avLst/>
            </a:prstGeom>
            <a:noFill/>
            <a:ln w="782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54" name="Line 5651">
              <a:extLst>
                <a:ext uri="{FF2B5EF4-FFF2-40B4-BE49-F238E27FC236}">
                  <a16:creationId xmlns:a16="http://schemas.microsoft.com/office/drawing/2014/main" id="{E4CE0346-7D48-4D9E-AB28-225AF554C76B}"/>
                </a:ext>
              </a:extLst>
            </p:cNvPr>
            <p:cNvCxnSpPr>
              <a:cxnSpLocks noChangeShapeType="1"/>
            </p:cNvCxnSpPr>
            <p:nvPr/>
          </p:nvCxnSpPr>
          <p:spPr bwMode="auto">
            <a:xfrm>
              <a:off x="6293" y="2363"/>
              <a:ext cx="0" cy="330"/>
            </a:xfrm>
            <a:prstGeom prst="line">
              <a:avLst/>
            </a:prstGeom>
            <a:noFill/>
            <a:ln w="782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55" name="Line 5652">
              <a:extLst>
                <a:ext uri="{FF2B5EF4-FFF2-40B4-BE49-F238E27FC236}">
                  <a16:creationId xmlns:a16="http://schemas.microsoft.com/office/drawing/2014/main" id="{D5FCF546-5317-4FD4-AAE0-D10D9C4FC315}"/>
                </a:ext>
              </a:extLst>
            </p:cNvPr>
            <p:cNvCxnSpPr>
              <a:cxnSpLocks noChangeShapeType="1"/>
            </p:cNvCxnSpPr>
            <p:nvPr/>
          </p:nvCxnSpPr>
          <p:spPr bwMode="auto">
            <a:xfrm>
              <a:off x="6332" y="2363"/>
              <a:ext cx="0" cy="330"/>
            </a:xfrm>
            <a:prstGeom prst="line">
              <a:avLst/>
            </a:prstGeom>
            <a:noFill/>
            <a:ln w="7823">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56" name="Line 5653">
              <a:extLst>
                <a:ext uri="{FF2B5EF4-FFF2-40B4-BE49-F238E27FC236}">
                  <a16:creationId xmlns:a16="http://schemas.microsoft.com/office/drawing/2014/main" id="{C38448A2-5C3E-4916-9745-F6B5ABC3E83A}"/>
                </a:ext>
              </a:extLst>
            </p:cNvPr>
            <p:cNvCxnSpPr>
              <a:cxnSpLocks noChangeShapeType="1"/>
            </p:cNvCxnSpPr>
            <p:nvPr/>
          </p:nvCxnSpPr>
          <p:spPr bwMode="auto">
            <a:xfrm>
              <a:off x="5768" y="2677"/>
              <a:ext cx="649" cy="0"/>
            </a:xfrm>
            <a:prstGeom prst="line">
              <a:avLst/>
            </a:prstGeom>
            <a:noFill/>
            <a:ln w="31228">
              <a:solidFill>
                <a:srgbClr val="DCDDDE"/>
              </a:solidFill>
              <a:prstDash val="solid"/>
              <a:round/>
              <a:headEnd/>
              <a:tailEnd/>
            </a:ln>
            <a:extLst>
              <a:ext uri="{909E8E84-426E-40DD-AFC4-6F175D3DCCD1}">
                <a14:hiddenFill xmlns:a14="http://schemas.microsoft.com/office/drawing/2010/main">
                  <a:noFill/>
                </a14:hiddenFill>
              </a:ext>
            </a:extLst>
          </p:spPr>
        </p:cxnSp>
        <p:sp>
          <p:nvSpPr>
            <p:cNvPr id="57" name="Rectangle 56">
              <a:extLst>
                <a:ext uri="{FF2B5EF4-FFF2-40B4-BE49-F238E27FC236}">
                  <a16:creationId xmlns:a16="http://schemas.microsoft.com/office/drawing/2014/main" id="{91C65694-F1EB-4B7A-980B-F57EBD9D80DF}"/>
                </a:ext>
              </a:extLst>
            </p:cNvPr>
            <p:cNvSpPr>
              <a:spLocks noChangeArrowheads="1"/>
            </p:cNvSpPr>
            <p:nvPr/>
          </p:nvSpPr>
          <p:spPr bwMode="auto">
            <a:xfrm>
              <a:off x="5767" y="2652"/>
              <a:ext cx="649" cy="50"/>
            </a:xfrm>
            <a:prstGeom prst="rect">
              <a:avLst/>
            </a:prstGeom>
            <a:noFill/>
            <a:ln w="78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58" name="Line 5655">
              <a:extLst>
                <a:ext uri="{FF2B5EF4-FFF2-40B4-BE49-F238E27FC236}">
                  <a16:creationId xmlns:a16="http://schemas.microsoft.com/office/drawing/2014/main" id="{768AAE6A-E741-4C1C-9156-5B5260361024}"/>
                </a:ext>
              </a:extLst>
            </p:cNvPr>
            <p:cNvCxnSpPr>
              <a:cxnSpLocks noChangeShapeType="1"/>
            </p:cNvCxnSpPr>
            <p:nvPr/>
          </p:nvCxnSpPr>
          <p:spPr bwMode="auto">
            <a:xfrm>
              <a:off x="5768" y="2387"/>
              <a:ext cx="649" cy="0"/>
            </a:xfrm>
            <a:prstGeom prst="line">
              <a:avLst/>
            </a:prstGeom>
            <a:noFill/>
            <a:ln w="31228">
              <a:solidFill>
                <a:srgbClr val="DCDDDE"/>
              </a:solidFill>
              <a:prstDash val="solid"/>
              <a:round/>
              <a:headEnd/>
              <a:tailEnd/>
            </a:ln>
            <a:extLst>
              <a:ext uri="{909E8E84-426E-40DD-AFC4-6F175D3DCCD1}">
                <a14:hiddenFill xmlns:a14="http://schemas.microsoft.com/office/drawing/2010/main">
                  <a:noFill/>
                </a14:hiddenFill>
              </a:ext>
            </a:extLst>
          </p:spPr>
        </p:cxnSp>
        <p:sp>
          <p:nvSpPr>
            <p:cNvPr id="59" name="Rectangle 58">
              <a:extLst>
                <a:ext uri="{FF2B5EF4-FFF2-40B4-BE49-F238E27FC236}">
                  <a16:creationId xmlns:a16="http://schemas.microsoft.com/office/drawing/2014/main" id="{5BB16EF7-AC6E-4835-A984-14D6C38653F7}"/>
                </a:ext>
              </a:extLst>
            </p:cNvPr>
            <p:cNvSpPr>
              <a:spLocks noChangeArrowheads="1"/>
            </p:cNvSpPr>
            <p:nvPr/>
          </p:nvSpPr>
          <p:spPr bwMode="auto">
            <a:xfrm>
              <a:off x="5767" y="2362"/>
              <a:ext cx="649" cy="50"/>
            </a:xfrm>
            <a:prstGeom prst="rect">
              <a:avLst/>
            </a:prstGeom>
            <a:noFill/>
            <a:ln w="7836">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60" name="Picture 59">
              <a:extLst>
                <a:ext uri="{FF2B5EF4-FFF2-40B4-BE49-F238E27FC236}">
                  <a16:creationId xmlns:a16="http://schemas.microsoft.com/office/drawing/2014/main" id="{577D7B4D-8F4C-49AC-8B5F-22DD4A97FBF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23" y="2092"/>
              <a:ext cx="1021"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Freeform 5658">
              <a:extLst>
                <a:ext uri="{FF2B5EF4-FFF2-40B4-BE49-F238E27FC236}">
                  <a16:creationId xmlns:a16="http://schemas.microsoft.com/office/drawing/2014/main" id="{A34E2714-7043-44A2-943C-FB5826697FE5}"/>
                </a:ext>
              </a:extLst>
            </p:cNvPr>
            <p:cNvSpPr>
              <a:spLocks/>
            </p:cNvSpPr>
            <p:nvPr/>
          </p:nvSpPr>
          <p:spPr bwMode="auto">
            <a:xfrm>
              <a:off x="4723" y="2092"/>
              <a:ext cx="1021" cy="473"/>
            </a:xfrm>
            <a:custGeom>
              <a:avLst/>
              <a:gdLst>
                <a:gd name="T0" fmla="+- 0 4923 4724"/>
                <a:gd name="T1" fmla="*/ T0 w 1021"/>
                <a:gd name="T2" fmla="+- 0 2462 2093"/>
                <a:gd name="T3" fmla="*/ 2462 h 473"/>
                <a:gd name="T4" fmla="+- 0 4951 4724"/>
                <a:gd name="T5" fmla="*/ T4 w 1021"/>
                <a:gd name="T6" fmla="+- 0 2395 2093"/>
                <a:gd name="T7" fmla="*/ 2395 h 473"/>
                <a:gd name="T8" fmla="+- 0 4991 4724"/>
                <a:gd name="T9" fmla="*/ T8 w 1021"/>
                <a:gd name="T10" fmla="+- 0 2335 2093"/>
                <a:gd name="T11" fmla="*/ 2335 h 473"/>
                <a:gd name="T12" fmla="+- 0 5042 4724"/>
                <a:gd name="T13" fmla="*/ T12 w 1021"/>
                <a:gd name="T14" fmla="+- 0 2283 2093"/>
                <a:gd name="T15" fmla="*/ 2283 h 473"/>
                <a:gd name="T16" fmla="+- 0 5103 4724"/>
                <a:gd name="T17" fmla="*/ T16 w 1021"/>
                <a:gd name="T18" fmla="+- 0 2242 2093"/>
                <a:gd name="T19" fmla="*/ 2242 h 473"/>
                <a:gd name="T20" fmla="+- 0 5173 4724"/>
                <a:gd name="T21" fmla="*/ T20 w 1021"/>
                <a:gd name="T22" fmla="+- 0 2213 2093"/>
                <a:gd name="T23" fmla="*/ 2213 h 473"/>
                <a:gd name="T24" fmla="+- 0 5246 4724"/>
                <a:gd name="T25" fmla="*/ T24 w 1021"/>
                <a:gd name="T26" fmla="+- 0 2201 2093"/>
                <a:gd name="T27" fmla="*/ 2201 h 473"/>
                <a:gd name="T28" fmla="+- 0 5318 4724"/>
                <a:gd name="T29" fmla="*/ T28 w 1021"/>
                <a:gd name="T30" fmla="+- 0 2204 2093"/>
                <a:gd name="T31" fmla="*/ 2204 h 473"/>
                <a:gd name="T32" fmla="+- 0 5389 4724"/>
                <a:gd name="T33" fmla="*/ T32 w 1021"/>
                <a:gd name="T34" fmla="+- 0 2221 2093"/>
                <a:gd name="T35" fmla="*/ 2221 h 473"/>
                <a:gd name="T36" fmla="+- 0 5456 4724"/>
                <a:gd name="T37" fmla="*/ T36 w 1021"/>
                <a:gd name="T38" fmla="+- 0 2253 2093"/>
                <a:gd name="T39" fmla="*/ 2253 h 473"/>
                <a:gd name="T40" fmla="+- 0 5516 4724"/>
                <a:gd name="T41" fmla="*/ T40 w 1021"/>
                <a:gd name="T42" fmla="+- 0 2297 2093"/>
                <a:gd name="T43" fmla="*/ 2297 h 473"/>
                <a:gd name="T44" fmla="+- 0 5569 4724"/>
                <a:gd name="T45" fmla="*/ T44 w 1021"/>
                <a:gd name="T46" fmla="+- 0 2354 2093"/>
                <a:gd name="T47" fmla="*/ 2354 h 473"/>
                <a:gd name="T48" fmla="+- 0 5611 4724"/>
                <a:gd name="T49" fmla="*/ T48 w 1021"/>
                <a:gd name="T50" fmla="+- 0 2423 2093"/>
                <a:gd name="T51" fmla="*/ 2423 h 473"/>
                <a:gd name="T52" fmla="+- 0 5639 4724"/>
                <a:gd name="T53" fmla="*/ T52 w 1021"/>
                <a:gd name="T54" fmla="+- 0 2493 2093"/>
                <a:gd name="T55" fmla="*/ 2493 h 473"/>
                <a:gd name="T56" fmla="+- 0 5653 4724"/>
                <a:gd name="T57" fmla="*/ T56 w 1021"/>
                <a:gd name="T58" fmla="+- 0 2565 2093"/>
                <a:gd name="T59" fmla="*/ 2565 h 473"/>
                <a:gd name="T60" fmla="+- 0 5744 4724"/>
                <a:gd name="T61" fmla="*/ T60 w 1021"/>
                <a:gd name="T62" fmla="+- 0 2564 2093"/>
                <a:gd name="T63" fmla="*/ 2564 h 473"/>
                <a:gd name="T64" fmla="+- 0 5713 4724"/>
                <a:gd name="T65" fmla="*/ T64 w 1021"/>
                <a:gd name="T66" fmla="+- 0 2449 2093"/>
                <a:gd name="T67" fmla="*/ 2449 h 473"/>
                <a:gd name="T68" fmla="+- 0 5691 4724"/>
                <a:gd name="T69" fmla="*/ T68 w 1021"/>
                <a:gd name="T70" fmla="+- 0 2391 2093"/>
                <a:gd name="T71" fmla="*/ 2391 h 473"/>
                <a:gd name="T72" fmla="+- 0 5663 4724"/>
                <a:gd name="T73" fmla="*/ T72 w 1021"/>
                <a:gd name="T74" fmla="+- 0 2334 2093"/>
                <a:gd name="T75" fmla="*/ 2334 h 473"/>
                <a:gd name="T76" fmla="+- 0 5629 4724"/>
                <a:gd name="T77" fmla="*/ T76 w 1021"/>
                <a:gd name="T78" fmla="+- 0 2280 2093"/>
                <a:gd name="T79" fmla="*/ 2280 h 473"/>
                <a:gd name="T80" fmla="+- 0 5588 4724"/>
                <a:gd name="T81" fmla="*/ T80 w 1021"/>
                <a:gd name="T82" fmla="+- 0 2231 2093"/>
                <a:gd name="T83" fmla="*/ 2231 h 473"/>
                <a:gd name="T84" fmla="+- 0 5538 4724"/>
                <a:gd name="T85" fmla="*/ T84 w 1021"/>
                <a:gd name="T86" fmla="+- 0 2187 2093"/>
                <a:gd name="T87" fmla="*/ 2187 h 473"/>
                <a:gd name="T88" fmla="+- 0 5479 4724"/>
                <a:gd name="T89" fmla="*/ T88 w 1021"/>
                <a:gd name="T90" fmla="+- 0 2149 2093"/>
                <a:gd name="T91" fmla="*/ 2149 h 473"/>
                <a:gd name="T92" fmla="+- 0 5409 4724"/>
                <a:gd name="T93" fmla="*/ T92 w 1021"/>
                <a:gd name="T94" fmla="+- 0 2120 2093"/>
                <a:gd name="T95" fmla="*/ 2120 h 473"/>
                <a:gd name="T96" fmla="+- 0 5329 4724"/>
                <a:gd name="T97" fmla="*/ T96 w 1021"/>
                <a:gd name="T98" fmla="+- 0 2101 2093"/>
                <a:gd name="T99" fmla="*/ 2101 h 473"/>
                <a:gd name="T100" fmla="+- 0 5236 4724"/>
                <a:gd name="T101" fmla="*/ T100 w 1021"/>
                <a:gd name="T102" fmla="+- 0 2093 2093"/>
                <a:gd name="T103" fmla="*/ 2093 h 473"/>
                <a:gd name="T104" fmla="+- 0 5164 4724"/>
                <a:gd name="T105" fmla="*/ T104 w 1021"/>
                <a:gd name="T106" fmla="+- 0 2094 2093"/>
                <a:gd name="T107" fmla="*/ 2094 h 473"/>
                <a:gd name="T108" fmla="+- 0 5083 4724"/>
                <a:gd name="T109" fmla="*/ T108 w 1021"/>
                <a:gd name="T110" fmla="+- 0 2099 2093"/>
                <a:gd name="T111" fmla="*/ 2099 h 473"/>
                <a:gd name="T112" fmla="+- 0 4998 4724"/>
                <a:gd name="T113" fmla="*/ T112 w 1021"/>
                <a:gd name="T114" fmla="+- 0 2108 2093"/>
                <a:gd name="T115" fmla="*/ 2108 h 473"/>
                <a:gd name="T116" fmla="+- 0 4914 4724"/>
                <a:gd name="T117" fmla="*/ T116 w 1021"/>
                <a:gd name="T118" fmla="+- 0 2121 2093"/>
                <a:gd name="T119" fmla="*/ 2121 h 473"/>
                <a:gd name="T120" fmla="+- 0 4836 4724"/>
                <a:gd name="T121" fmla="*/ T120 w 1021"/>
                <a:gd name="T122" fmla="+- 0 2135 2093"/>
                <a:gd name="T123" fmla="*/ 2135 h 473"/>
                <a:gd name="T124" fmla="+- 0 4771 4724"/>
                <a:gd name="T125" fmla="*/ T124 w 1021"/>
                <a:gd name="T126" fmla="+- 0 2150 2093"/>
                <a:gd name="T127" fmla="*/ 2150 h 473"/>
                <a:gd name="T128" fmla="+- 0 4724 4724"/>
                <a:gd name="T129" fmla="*/ T128 w 1021"/>
                <a:gd name="T130" fmla="+- 0 2167 2093"/>
                <a:gd name="T131" fmla="*/ 2167 h 473"/>
                <a:gd name="T132" fmla="+- 0 4724 4724"/>
                <a:gd name="T133" fmla="*/ T132 w 1021"/>
                <a:gd name="T134" fmla="+- 0 2463 2093"/>
                <a:gd name="T135" fmla="*/ 2463 h 473"/>
                <a:gd name="T136" fmla="+- 0 4923 4724"/>
                <a:gd name="T137" fmla="*/ T136 w 1021"/>
                <a:gd name="T138" fmla="+- 0 2462 2093"/>
                <a:gd name="T139" fmla="*/ 2462 h 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021" h="473">
                  <a:moveTo>
                    <a:pt x="199" y="369"/>
                  </a:moveTo>
                  <a:lnTo>
                    <a:pt x="227" y="302"/>
                  </a:lnTo>
                  <a:lnTo>
                    <a:pt x="267" y="242"/>
                  </a:lnTo>
                  <a:lnTo>
                    <a:pt x="318" y="190"/>
                  </a:lnTo>
                  <a:lnTo>
                    <a:pt x="379" y="149"/>
                  </a:lnTo>
                  <a:lnTo>
                    <a:pt x="449" y="120"/>
                  </a:lnTo>
                  <a:lnTo>
                    <a:pt x="522" y="108"/>
                  </a:lnTo>
                  <a:lnTo>
                    <a:pt x="594" y="111"/>
                  </a:lnTo>
                  <a:lnTo>
                    <a:pt x="665" y="128"/>
                  </a:lnTo>
                  <a:lnTo>
                    <a:pt x="732" y="160"/>
                  </a:lnTo>
                  <a:lnTo>
                    <a:pt x="792" y="204"/>
                  </a:lnTo>
                  <a:lnTo>
                    <a:pt x="845" y="261"/>
                  </a:lnTo>
                  <a:lnTo>
                    <a:pt x="887" y="330"/>
                  </a:lnTo>
                  <a:lnTo>
                    <a:pt x="915" y="400"/>
                  </a:lnTo>
                  <a:lnTo>
                    <a:pt x="929" y="472"/>
                  </a:lnTo>
                  <a:lnTo>
                    <a:pt x="1020" y="471"/>
                  </a:lnTo>
                  <a:lnTo>
                    <a:pt x="989" y="356"/>
                  </a:lnTo>
                  <a:lnTo>
                    <a:pt x="967" y="298"/>
                  </a:lnTo>
                  <a:lnTo>
                    <a:pt x="939" y="241"/>
                  </a:lnTo>
                  <a:lnTo>
                    <a:pt x="905" y="187"/>
                  </a:lnTo>
                  <a:lnTo>
                    <a:pt x="864" y="138"/>
                  </a:lnTo>
                  <a:lnTo>
                    <a:pt x="814" y="94"/>
                  </a:lnTo>
                  <a:lnTo>
                    <a:pt x="755" y="56"/>
                  </a:lnTo>
                  <a:lnTo>
                    <a:pt x="685" y="27"/>
                  </a:lnTo>
                  <a:lnTo>
                    <a:pt x="605" y="8"/>
                  </a:lnTo>
                  <a:lnTo>
                    <a:pt x="512" y="0"/>
                  </a:lnTo>
                  <a:lnTo>
                    <a:pt x="440" y="1"/>
                  </a:lnTo>
                  <a:lnTo>
                    <a:pt x="359" y="6"/>
                  </a:lnTo>
                  <a:lnTo>
                    <a:pt x="274" y="15"/>
                  </a:lnTo>
                  <a:lnTo>
                    <a:pt x="190" y="28"/>
                  </a:lnTo>
                  <a:lnTo>
                    <a:pt x="112" y="42"/>
                  </a:lnTo>
                  <a:lnTo>
                    <a:pt x="47" y="57"/>
                  </a:lnTo>
                  <a:lnTo>
                    <a:pt x="0" y="74"/>
                  </a:lnTo>
                  <a:lnTo>
                    <a:pt x="0" y="370"/>
                  </a:lnTo>
                  <a:lnTo>
                    <a:pt x="199" y="369"/>
                  </a:lnTo>
                </a:path>
              </a:pathLst>
            </a:custGeom>
            <a:noFill/>
            <a:ln w="783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62" name="Line 5659">
              <a:extLst>
                <a:ext uri="{FF2B5EF4-FFF2-40B4-BE49-F238E27FC236}">
                  <a16:creationId xmlns:a16="http://schemas.microsoft.com/office/drawing/2014/main" id="{76CF1BB9-9659-448D-B48B-F97D928587E2}"/>
                </a:ext>
              </a:extLst>
            </p:cNvPr>
            <p:cNvCxnSpPr>
              <a:cxnSpLocks noChangeShapeType="1"/>
            </p:cNvCxnSpPr>
            <p:nvPr/>
          </p:nvCxnSpPr>
          <p:spPr bwMode="auto">
            <a:xfrm>
              <a:off x="4570" y="1945"/>
              <a:ext cx="0" cy="475"/>
            </a:xfrm>
            <a:prstGeom prst="line">
              <a:avLst/>
            </a:prstGeom>
            <a:noFill/>
            <a:ln w="5215">
              <a:solidFill>
                <a:srgbClr val="FFFFFF"/>
              </a:solidFill>
              <a:prstDash val="solid"/>
              <a:round/>
              <a:headEnd/>
              <a:tailEnd/>
            </a:ln>
            <a:extLst>
              <a:ext uri="{909E8E84-426E-40DD-AFC4-6F175D3DCCD1}">
                <a14:hiddenFill xmlns:a14="http://schemas.microsoft.com/office/drawing/2010/main">
                  <a:noFill/>
                </a14:hiddenFill>
              </a:ext>
            </a:extLst>
          </p:spPr>
        </p:cxnSp>
        <p:pic>
          <p:nvPicPr>
            <p:cNvPr id="63" name="Picture 62">
              <a:extLst>
                <a:ext uri="{FF2B5EF4-FFF2-40B4-BE49-F238E27FC236}">
                  <a16:creationId xmlns:a16="http://schemas.microsoft.com/office/drawing/2014/main" id="{80EE0A0D-81C8-467F-90A9-3F3F36FE7A2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23" y="2041"/>
              <a:ext cx="9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1">
              <a:extLst>
                <a:ext uri="{FF2B5EF4-FFF2-40B4-BE49-F238E27FC236}">
                  <a16:creationId xmlns:a16="http://schemas.microsoft.com/office/drawing/2014/main" id="{D12D670B-9793-44A8-B4C7-05B584A88EEF}"/>
                </a:ext>
              </a:extLst>
            </p:cNvPr>
            <p:cNvSpPr>
              <a:spLocks/>
            </p:cNvSpPr>
            <p:nvPr/>
          </p:nvSpPr>
          <p:spPr bwMode="auto">
            <a:xfrm>
              <a:off x="5923" y="2040"/>
              <a:ext cx="98" cy="68"/>
            </a:xfrm>
            <a:custGeom>
              <a:avLst/>
              <a:gdLst>
                <a:gd name="T0" fmla="+- 0 6020 5923"/>
                <a:gd name="T1" fmla="*/ T0 w 98"/>
                <a:gd name="T2" fmla="+- 0 2084 2041"/>
                <a:gd name="T3" fmla="*/ 2084 h 68"/>
                <a:gd name="T4" fmla="+- 0 6020 5923"/>
                <a:gd name="T5" fmla="*/ T4 w 98"/>
                <a:gd name="T6" fmla="+- 0 2098 2041"/>
                <a:gd name="T7" fmla="*/ 2098 h 68"/>
                <a:gd name="T8" fmla="+- 0 6009 5923"/>
                <a:gd name="T9" fmla="*/ T8 w 98"/>
                <a:gd name="T10" fmla="+- 0 2109 2041"/>
                <a:gd name="T11" fmla="*/ 2109 h 68"/>
                <a:gd name="T12" fmla="+- 0 5996 5923"/>
                <a:gd name="T13" fmla="*/ T12 w 98"/>
                <a:gd name="T14" fmla="+- 0 2109 2041"/>
                <a:gd name="T15" fmla="*/ 2109 h 68"/>
                <a:gd name="T16" fmla="+- 0 5948 5923"/>
                <a:gd name="T17" fmla="*/ T16 w 98"/>
                <a:gd name="T18" fmla="+- 0 2109 2041"/>
                <a:gd name="T19" fmla="*/ 2109 h 68"/>
                <a:gd name="T20" fmla="+- 0 5934 5923"/>
                <a:gd name="T21" fmla="*/ T20 w 98"/>
                <a:gd name="T22" fmla="+- 0 2109 2041"/>
                <a:gd name="T23" fmla="*/ 2109 h 68"/>
                <a:gd name="T24" fmla="+- 0 5923 5923"/>
                <a:gd name="T25" fmla="*/ T24 w 98"/>
                <a:gd name="T26" fmla="+- 0 2098 2041"/>
                <a:gd name="T27" fmla="*/ 2098 h 68"/>
                <a:gd name="T28" fmla="+- 0 5923 5923"/>
                <a:gd name="T29" fmla="*/ T28 w 98"/>
                <a:gd name="T30" fmla="+- 0 2084 2041"/>
                <a:gd name="T31" fmla="*/ 2084 h 68"/>
                <a:gd name="T32" fmla="+- 0 5923 5923"/>
                <a:gd name="T33" fmla="*/ T32 w 98"/>
                <a:gd name="T34" fmla="+- 0 2066 2041"/>
                <a:gd name="T35" fmla="*/ 2066 h 68"/>
                <a:gd name="T36" fmla="+- 0 5923 5923"/>
                <a:gd name="T37" fmla="*/ T36 w 98"/>
                <a:gd name="T38" fmla="+- 0 2052 2041"/>
                <a:gd name="T39" fmla="*/ 2052 h 68"/>
                <a:gd name="T40" fmla="+- 0 5934 5923"/>
                <a:gd name="T41" fmla="*/ T40 w 98"/>
                <a:gd name="T42" fmla="+- 0 2041 2041"/>
                <a:gd name="T43" fmla="*/ 2041 h 68"/>
                <a:gd name="T44" fmla="+- 0 5948 5923"/>
                <a:gd name="T45" fmla="*/ T44 w 98"/>
                <a:gd name="T46" fmla="+- 0 2041 2041"/>
                <a:gd name="T47" fmla="*/ 2041 h 68"/>
                <a:gd name="T48" fmla="+- 0 5996 5923"/>
                <a:gd name="T49" fmla="*/ T48 w 98"/>
                <a:gd name="T50" fmla="+- 0 2041 2041"/>
                <a:gd name="T51" fmla="*/ 2041 h 68"/>
                <a:gd name="T52" fmla="+- 0 6009 5923"/>
                <a:gd name="T53" fmla="*/ T52 w 98"/>
                <a:gd name="T54" fmla="+- 0 2041 2041"/>
                <a:gd name="T55" fmla="*/ 2041 h 68"/>
                <a:gd name="T56" fmla="+- 0 6020 5923"/>
                <a:gd name="T57" fmla="*/ T56 w 98"/>
                <a:gd name="T58" fmla="+- 0 2052 2041"/>
                <a:gd name="T59" fmla="*/ 2052 h 68"/>
                <a:gd name="T60" fmla="+- 0 6020 5923"/>
                <a:gd name="T61" fmla="*/ T60 w 98"/>
                <a:gd name="T62" fmla="+- 0 2066 2041"/>
                <a:gd name="T63" fmla="*/ 2066 h 68"/>
                <a:gd name="T64" fmla="+- 0 6020 5923"/>
                <a:gd name="T65" fmla="*/ T64 w 98"/>
                <a:gd name="T66" fmla="+- 0 2084 2041"/>
                <a:gd name="T67" fmla="*/ 2084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98" h="68">
                  <a:moveTo>
                    <a:pt x="97" y="43"/>
                  </a:moveTo>
                  <a:lnTo>
                    <a:pt x="97" y="57"/>
                  </a:lnTo>
                  <a:lnTo>
                    <a:pt x="86" y="68"/>
                  </a:lnTo>
                  <a:lnTo>
                    <a:pt x="73" y="68"/>
                  </a:lnTo>
                  <a:lnTo>
                    <a:pt x="25" y="68"/>
                  </a:lnTo>
                  <a:lnTo>
                    <a:pt x="11" y="68"/>
                  </a:lnTo>
                  <a:lnTo>
                    <a:pt x="0" y="57"/>
                  </a:lnTo>
                  <a:lnTo>
                    <a:pt x="0" y="43"/>
                  </a:lnTo>
                  <a:lnTo>
                    <a:pt x="0" y="25"/>
                  </a:lnTo>
                  <a:lnTo>
                    <a:pt x="0" y="11"/>
                  </a:lnTo>
                  <a:lnTo>
                    <a:pt x="11" y="0"/>
                  </a:lnTo>
                  <a:lnTo>
                    <a:pt x="25" y="0"/>
                  </a:lnTo>
                  <a:lnTo>
                    <a:pt x="73" y="0"/>
                  </a:lnTo>
                  <a:lnTo>
                    <a:pt x="86" y="0"/>
                  </a:lnTo>
                  <a:lnTo>
                    <a:pt x="97" y="11"/>
                  </a:lnTo>
                  <a:lnTo>
                    <a:pt x="97" y="25"/>
                  </a:lnTo>
                  <a:lnTo>
                    <a:pt x="97" y="43"/>
                  </a:lnTo>
                </a:path>
              </a:pathLst>
            </a:custGeom>
            <a:noFill/>
            <a:ln w="7832">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65" name="Picture 64">
              <a:extLst>
                <a:ext uri="{FF2B5EF4-FFF2-40B4-BE49-F238E27FC236}">
                  <a16:creationId xmlns:a16="http://schemas.microsoft.com/office/drawing/2014/main" id="{4E33F153-8033-4B8D-B814-953E6150B17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47" y="2041"/>
              <a:ext cx="2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a:extLst>
                <a:ext uri="{FF2B5EF4-FFF2-40B4-BE49-F238E27FC236}">
                  <a16:creationId xmlns:a16="http://schemas.microsoft.com/office/drawing/2014/main" id="{633A4020-190E-467D-B32C-10E1BE06CFEE}"/>
                </a:ext>
              </a:extLst>
            </p:cNvPr>
            <p:cNvSpPr>
              <a:spLocks noChangeArrowheads="1"/>
            </p:cNvSpPr>
            <p:nvPr/>
          </p:nvSpPr>
          <p:spPr bwMode="auto">
            <a:xfrm>
              <a:off x="5947" y="2040"/>
              <a:ext cx="27" cy="68"/>
            </a:xfrm>
            <a:prstGeom prst="rect">
              <a:avLst/>
            </a:prstGeom>
            <a:noFill/>
            <a:ln w="7824">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67" name="Picture 66">
              <a:extLst>
                <a:ext uri="{FF2B5EF4-FFF2-40B4-BE49-F238E27FC236}">
                  <a16:creationId xmlns:a16="http://schemas.microsoft.com/office/drawing/2014/main" id="{D84499B4-EF8A-42E6-B082-CCA77A2A2E8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02" y="1716"/>
              <a:ext cx="4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Freeform 5665">
              <a:extLst>
                <a:ext uri="{FF2B5EF4-FFF2-40B4-BE49-F238E27FC236}">
                  <a16:creationId xmlns:a16="http://schemas.microsoft.com/office/drawing/2014/main" id="{5B400442-4079-4C19-9762-1DE3DAAE3B3D}"/>
                </a:ext>
              </a:extLst>
            </p:cNvPr>
            <p:cNvSpPr>
              <a:spLocks/>
            </p:cNvSpPr>
            <p:nvPr/>
          </p:nvSpPr>
          <p:spPr bwMode="auto">
            <a:xfrm>
              <a:off x="5702" y="1716"/>
              <a:ext cx="49" cy="78"/>
            </a:xfrm>
            <a:custGeom>
              <a:avLst/>
              <a:gdLst>
                <a:gd name="T0" fmla="+- 0 5749 5702"/>
                <a:gd name="T1" fmla="*/ T0 w 49"/>
                <a:gd name="T2" fmla="+- 0 1751 1717"/>
                <a:gd name="T3" fmla="*/ 1751 h 78"/>
                <a:gd name="T4" fmla="+- 0 5750 5702"/>
                <a:gd name="T5" fmla="*/ T4 w 49"/>
                <a:gd name="T6" fmla="+- 0 1766 1717"/>
                <a:gd name="T7" fmla="*/ 1766 h 78"/>
                <a:gd name="T8" fmla="+- 0 5748 5702"/>
                <a:gd name="T9" fmla="*/ T8 w 49"/>
                <a:gd name="T10" fmla="+- 0 1780 1717"/>
                <a:gd name="T11" fmla="*/ 1780 h 78"/>
                <a:gd name="T12" fmla="+- 0 5743 5702"/>
                <a:gd name="T13" fmla="*/ T12 w 49"/>
                <a:gd name="T14" fmla="+- 0 1790 1717"/>
                <a:gd name="T15" fmla="*/ 1790 h 78"/>
                <a:gd name="T16" fmla="+- 0 5735 5702"/>
                <a:gd name="T17" fmla="*/ T16 w 49"/>
                <a:gd name="T18" fmla="+- 0 1795 1717"/>
                <a:gd name="T19" fmla="*/ 1795 h 78"/>
                <a:gd name="T20" fmla="+- 0 5725 5702"/>
                <a:gd name="T21" fmla="*/ T20 w 49"/>
                <a:gd name="T22" fmla="+- 0 1793 1717"/>
                <a:gd name="T23" fmla="*/ 1793 h 78"/>
                <a:gd name="T24" fmla="+- 0 5716 5702"/>
                <a:gd name="T25" fmla="*/ T24 w 49"/>
                <a:gd name="T26" fmla="+- 0 1787 1717"/>
                <a:gd name="T27" fmla="*/ 1787 h 78"/>
                <a:gd name="T28" fmla="+- 0 5709 5702"/>
                <a:gd name="T29" fmla="*/ T28 w 49"/>
                <a:gd name="T30" fmla="+- 0 1775 1717"/>
                <a:gd name="T31" fmla="*/ 1775 h 78"/>
                <a:gd name="T32" fmla="+- 0 5704 5702"/>
                <a:gd name="T33" fmla="*/ T32 w 49"/>
                <a:gd name="T34" fmla="+- 0 1761 1717"/>
                <a:gd name="T35" fmla="*/ 1761 h 78"/>
                <a:gd name="T36" fmla="+- 0 5702 5702"/>
                <a:gd name="T37" fmla="*/ T36 w 49"/>
                <a:gd name="T38" fmla="+- 0 1745 1717"/>
                <a:gd name="T39" fmla="*/ 1745 h 78"/>
                <a:gd name="T40" fmla="+- 0 5704 5702"/>
                <a:gd name="T41" fmla="*/ T40 w 49"/>
                <a:gd name="T42" fmla="+- 0 1732 1717"/>
                <a:gd name="T43" fmla="*/ 1732 h 78"/>
                <a:gd name="T44" fmla="+- 0 5709 5702"/>
                <a:gd name="T45" fmla="*/ T44 w 49"/>
                <a:gd name="T46" fmla="+- 0 1722 1717"/>
                <a:gd name="T47" fmla="*/ 1722 h 78"/>
                <a:gd name="T48" fmla="+- 0 5718 5702"/>
                <a:gd name="T49" fmla="*/ T48 w 49"/>
                <a:gd name="T50" fmla="+- 0 1717 1717"/>
                <a:gd name="T51" fmla="*/ 1717 h 78"/>
                <a:gd name="T52" fmla="+- 0 5727 5702"/>
                <a:gd name="T53" fmla="*/ T52 w 49"/>
                <a:gd name="T54" fmla="+- 0 1718 1717"/>
                <a:gd name="T55" fmla="*/ 1718 h 78"/>
                <a:gd name="T56" fmla="+- 0 5736 5702"/>
                <a:gd name="T57" fmla="*/ T56 w 49"/>
                <a:gd name="T58" fmla="+- 0 1725 1717"/>
                <a:gd name="T59" fmla="*/ 1725 h 78"/>
                <a:gd name="T60" fmla="+- 0 5744 5702"/>
                <a:gd name="T61" fmla="*/ T60 w 49"/>
                <a:gd name="T62" fmla="+- 0 1736 1717"/>
                <a:gd name="T63" fmla="*/ 1736 h 78"/>
                <a:gd name="T64" fmla="+- 0 5749 5702"/>
                <a:gd name="T65" fmla="*/ T64 w 49"/>
                <a:gd name="T66" fmla="+- 0 1751 1717"/>
                <a:gd name="T67" fmla="*/ 1751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9" h="78">
                  <a:moveTo>
                    <a:pt x="47" y="34"/>
                  </a:moveTo>
                  <a:lnTo>
                    <a:pt x="48" y="49"/>
                  </a:lnTo>
                  <a:lnTo>
                    <a:pt x="46" y="63"/>
                  </a:lnTo>
                  <a:lnTo>
                    <a:pt x="41" y="73"/>
                  </a:lnTo>
                  <a:lnTo>
                    <a:pt x="33" y="78"/>
                  </a:lnTo>
                  <a:lnTo>
                    <a:pt x="23" y="76"/>
                  </a:lnTo>
                  <a:lnTo>
                    <a:pt x="14" y="70"/>
                  </a:lnTo>
                  <a:lnTo>
                    <a:pt x="7" y="58"/>
                  </a:lnTo>
                  <a:lnTo>
                    <a:pt x="2" y="44"/>
                  </a:lnTo>
                  <a:lnTo>
                    <a:pt x="0" y="28"/>
                  </a:lnTo>
                  <a:lnTo>
                    <a:pt x="2" y="15"/>
                  </a:lnTo>
                  <a:lnTo>
                    <a:pt x="7" y="5"/>
                  </a:lnTo>
                  <a:lnTo>
                    <a:pt x="16" y="0"/>
                  </a:lnTo>
                  <a:lnTo>
                    <a:pt x="25" y="1"/>
                  </a:lnTo>
                  <a:lnTo>
                    <a:pt x="34" y="8"/>
                  </a:lnTo>
                  <a:lnTo>
                    <a:pt x="42" y="19"/>
                  </a:lnTo>
                  <a:lnTo>
                    <a:pt x="47" y="34"/>
                  </a:lnTo>
                </a:path>
              </a:pathLst>
            </a:custGeom>
            <a:noFill/>
            <a:ln w="782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69" name="Line 5666">
              <a:extLst>
                <a:ext uri="{FF2B5EF4-FFF2-40B4-BE49-F238E27FC236}">
                  <a16:creationId xmlns:a16="http://schemas.microsoft.com/office/drawing/2014/main" id="{C9C6B9BF-7B5F-4B69-AC47-5ACDCE15A715}"/>
                </a:ext>
              </a:extLst>
            </p:cNvPr>
            <p:cNvCxnSpPr>
              <a:cxnSpLocks noChangeShapeType="1"/>
            </p:cNvCxnSpPr>
            <p:nvPr/>
          </p:nvCxnSpPr>
          <p:spPr bwMode="auto">
            <a:xfrm>
              <a:off x="5322" y="1734"/>
              <a:ext cx="0" cy="354"/>
            </a:xfrm>
            <a:prstGeom prst="line">
              <a:avLst/>
            </a:prstGeom>
            <a:noFill/>
            <a:ln w="7823">
              <a:solidFill>
                <a:srgbClr val="231F20"/>
              </a:solidFill>
              <a:prstDash val="solid"/>
              <a:round/>
              <a:headEnd/>
              <a:tailEnd/>
            </a:ln>
            <a:extLst>
              <a:ext uri="{909E8E84-426E-40DD-AFC4-6F175D3DCCD1}">
                <a14:hiddenFill xmlns:a14="http://schemas.microsoft.com/office/drawing/2010/main">
                  <a:noFill/>
                </a14:hiddenFill>
              </a:ext>
            </a:extLst>
          </p:spPr>
        </p:cxnSp>
        <p:sp>
          <p:nvSpPr>
            <p:cNvPr id="70" name="Rectangle 69">
              <a:extLst>
                <a:ext uri="{FF2B5EF4-FFF2-40B4-BE49-F238E27FC236}">
                  <a16:creationId xmlns:a16="http://schemas.microsoft.com/office/drawing/2014/main" id="{36CF37DC-FF07-4921-A143-15D3FDF546DB}"/>
                </a:ext>
              </a:extLst>
            </p:cNvPr>
            <p:cNvSpPr>
              <a:spLocks noChangeArrowheads="1"/>
            </p:cNvSpPr>
            <p:nvPr/>
          </p:nvSpPr>
          <p:spPr bwMode="auto">
            <a:xfrm>
              <a:off x="5346" y="2113"/>
              <a:ext cx="13" cy="9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71" name="Line 5668">
              <a:extLst>
                <a:ext uri="{FF2B5EF4-FFF2-40B4-BE49-F238E27FC236}">
                  <a16:creationId xmlns:a16="http://schemas.microsoft.com/office/drawing/2014/main" id="{F6A4DA9F-9B94-46EB-8573-BE1B3DFE3D46}"/>
                </a:ext>
              </a:extLst>
            </p:cNvPr>
            <p:cNvCxnSpPr>
              <a:cxnSpLocks noChangeShapeType="1"/>
            </p:cNvCxnSpPr>
            <p:nvPr/>
          </p:nvCxnSpPr>
          <p:spPr bwMode="auto">
            <a:xfrm>
              <a:off x="5735" y="1795"/>
              <a:ext cx="29" cy="29"/>
            </a:xfrm>
            <a:prstGeom prst="line">
              <a:avLst/>
            </a:prstGeom>
            <a:noFill/>
            <a:ln w="7829">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72" name="Line 5669">
              <a:extLst>
                <a:ext uri="{FF2B5EF4-FFF2-40B4-BE49-F238E27FC236}">
                  <a16:creationId xmlns:a16="http://schemas.microsoft.com/office/drawing/2014/main" id="{297AC18D-902E-4D55-B868-055A458B148A}"/>
                </a:ext>
              </a:extLst>
            </p:cNvPr>
            <p:cNvCxnSpPr>
              <a:cxnSpLocks noChangeShapeType="1"/>
            </p:cNvCxnSpPr>
            <p:nvPr/>
          </p:nvCxnSpPr>
          <p:spPr bwMode="auto">
            <a:xfrm>
              <a:off x="6398" y="1373"/>
              <a:ext cx="0" cy="934"/>
            </a:xfrm>
            <a:prstGeom prst="line">
              <a:avLst/>
            </a:prstGeom>
            <a:noFill/>
            <a:ln w="44432">
              <a:solidFill>
                <a:srgbClr val="231F20"/>
              </a:solidFill>
              <a:prstDash val="solid"/>
              <a:round/>
              <a:headEnd/>
              <a:tailEnd/>
            </a:ln>
            <a:extLst>
              <a:ext uri="{909E8E84-426E-40DD-AFC4-6F175D3DCCD1}">
                <a14:hiddenFill xmlns:a14="http://schemas.microsoft.com/office/drawing/2010/main">
                  <a:noFill/>
                </a14:hiddenFill>
              </a:ext>
            </a:extLst>
          </p:spPr>
        </p:cxnSp>
        <p:sp>
          <p:nvSpPr>
            <p:cNvPr id="73" name="Freeform 5670">
              <a:extLst>
                <a:ext uri="{FF2B5EF4-FFF2-40B4-BE49-F238E27FC236}">
                  <a16:creationId xmlns:a16="http://schemas.microsoft.com/office/drawing/2014/main" id="{43ADB3C7-9829-4438-88A7-D5197BE7EDD1}"/>
                </a:ext>
              </a:extLst>
            </p:cNvPr>
            <p:cNvSpPr>
              <a:spLocks/>
            </p:cNvSpPr>
            <p:nvPr/>
          </p:nvSpPr>
          <p:spPr bwMode="auto">
            <a:xfrm>
              <a:off x="6362" y="1373"/>
              <a:ext cx="70" cy="934"/>
            </a:xfrm>
            <a:custGeom>
              <a:avLst/>
              <a:gdLst>
                <a:gd name="T0" fmla="+- 0 6398 6363"/>
                <a:gd name="T1" fmla="*/ T0 w 70"/>
                <a:gd name="T2" fmla="+- 0 2178 1373"/>
                <a:gd name="T3" fmla="*/ 2178 h 934"/>
                <a:gd name="T4" fmla="+- 0 6433 6363"/>
                <a:gd name="T5" fmla="*/ T4 w 70"/>
                <a:gd name="T6" fmla="+- 0 2307 1373"/>
                <a:gd name="T7" fmla="*/ 2307 h 934"/>
                <a:gd name="T8" fmla="+- 0 6363 6363"/>
                <a:gd name="T9" fmla="*/ T8 w 70"/>
                <a:gd name="T10" fmla="+- 0 2307 1373"/>
                <a:gd name="T11" fmla="*/ 2307 h 934"/>
                <a:gd name="T12" fmla="+- 0 6363 6363"/>
                <a:gd name="T13" fmla="*/ T12 w 70"/>
                <a:gd name="T14" fmla="+- 0 1373 1373"/>
                <a:gd name="T15" fmla="*/ 1373 h 934"/>
                <a:gd name="T16" fmla="+- 0 6398 6363"/>
                <a:gd name="T17" fmla="*/ T16 w 70"/>
                <a:gd name="T18" fmla="+- 0 1373 1373"/>
                <a:gd name="T19" fmla="*/ 1373 h 934"/>
                <a:gd name="T20" fmla="+- 0 6398 6363"/>
                <a:gd name="T21" fmla="*/ T20 w 70"/>
                <a:gd name="T22" fmla="+- 0 2178 1373"/>
                <a:gd name="T23" fmla="*/ 2178 h 934"/>
              </a:gdLst>
              <a:ahLst/>
              <a:cxnLst>
                <a:cxn ang="0">
                  <a:pos x="T1" y="T3"/>
                </a:cxn>
                <a:cxn ang="0">
                  <a:pos x="T5" y="T7"/>
                </a:cxn>
                <a:cxn ang="0">
                  <a:pos x="T9" y="T11"/>
                </a:cxn>
                <a:cxn ang="0">
                  <a:pos x="T13" y="T15"/>
                </a:cxn>
                <a:cxn ang="0">
                  <a:pos x="T17" y="T19"/>
                </a:cxn>
                <a:cxn ang="0">
                  <a:pos x="T21" y="T23"/>
                </a:cxn>
              </a:cxnLst>
              <a:rect l="0" t="0" r="r" b="b"/>
              <a:pathLst>
                <a:path w="70" h="934">
                  <a:moveTo>
                    <a:pt x="35" y="805"/>
                  </a:moveTo>
                  <a:lnTo>
                    <a:pt x="70" y="934"/>
                  </a:lnTo>
                  <a:lnTo>
                    <a:pt x="0" y="934"/>
                  </a:lnTo>
                  <a:lnTo>
                    <a:pt x="0" y="0"/>
                  </a:lnTo>
                  <a:lnTo>
                    <a:pt x="35" y="0"/>
                  </a:lnTo>
                  <a:lnTo>
                    <a:pt x="35" y="805"/>
                  </a:lnTo>
                </a:path>
              </a:pathLst>
            </a:custGeom>
            <a:noFill/>
            <a:ln w="521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74" name="Picture 73">
              <a:extLst>
                <a:ext uri="{FF2B5EF4-FFF2-40B4-BE49-F238E27FC236}">
                  <a16:creationId xmlns:a16="http://schemas.microsoft.com/office/drawing/2014/main" id="{A8D6B99E-CEA6-4E7C-8E2F-1929F97A70F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63" y="2331"/>
              <a:ext cx="6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5672">
              <a:extLst>
                <a:ext uri="{FF2B5EF4-FFF2-40B4-BE49-F238E27FC236}">
                  <a16:creationId xmlns:a16="http://schemas.microsoft.com/office/drawing/2014/main" id="{E3F247DE-505B-4144-B6A3-5573DA1FF320}"/>
                </a:ext>
              </a:extLst>
            </p:cNvPr>
            <p:cNvSpPr>
              <a:spLocks/>
            </p:cNvSpPr>
            <p:nvPr/>
          </p:nvSpPr>
          <p:spPr bwMode="auto">
            <a:xfrm>
              <a:off x="4663" y="2331"/>
              <a:ext cx="60" cy="126"/>
            </a:xfrm>
            <a:custGeom>
              <a:avLst/>
              <a:gdLst>
                <a:gd name="T0" fmla="+- 0 4723 4663"/>
                <a:gd name="T1" fmla="*/ T0 w 60"/>
                <a:gd name="T2" fmla="+- 0 2457 2332"/>
                <a:gd name="T3" fmla="*/ 2457 h 126"/>
                <a:gd name="T4" fmla="+- 0 4663 4663"/>
                <a:gd name="T5" fmla="*/ T4 w 60"/>
                <a:gd name="T6" fmla="+- 0 2457 2332"/>
                <a:gd name="T7" fmla="*/ 2457 h 126"/>
                <a:gd name="T8" fmla="+- 0 4663 4663"/>
                <a:gd name="T9" fmla="*/ T8 w 60"/>
                <a:gd name="T10" fmla="+- 0 2332 2332"/>
                <a:gd name="T11" fmla="*/ 2332 h 126"/>
                <a:gd name="T12" fmla="+- 0 4723 4663"/>
                <a:gd name="T13" fmla="*/ T12 w 60"/>
                <a:gd name="T14" fmla="+- 0 2347 2332"/>
                <a:gd name="T15" fmla="*/ 2347 h 126"/>
                <a:gd name="T16" fmla="+- 0 4723 4663"/>
                <a:gd name="T17" fmla="*/ T16 w 60"/>
                <a:gd name="T18" fmla="+- 0 2457 2332"/>
                <a:gd name="T19" fmla="*/ 2457 h 126"/>
              </a:gdLst>
              <a:ahLst/>
              <a:cxnLst>
                <a:cxn ang="0">
                  <a:pos x="T1" y="T3"/>
                </a:cxn>
                <a:cxn ang="0">
                  <a:pos x="T5" y="T7"/>
                </a:cxn>
                <a:cxn ang="0">
                  <a:pos x="T9" y="T11"/>
                </a:cxn>
                <a:cxn ang="0">
                  <a:pos x="T13" y="T15"/>
                </a:cxn>
                <a:cxn ang="0">
                  <a:pos x="T17" y="T19"/>
                </a:cxn>
              </a:cxnLst>
              <a:rect l="0" t="0" r="r" b="b"/>
              <a:pathLst>
                <a:path w="60" h="126">
                  <a:moveTo>
                    <a:pt x="60" y="125"/>
                  </a:moveTo>
                  <a:lnTo>
                    <a:pt x="0" y="125"/>
                  </a:lnTo>
                  <a:lnTo>
                    <a:pt x="0" y="0"/>
                  </a:lnTo>
                  <a:lnTo>
                    <a:pt x="60" y="15"/>
                  </a:lnTo>
                  <a:lnTo>
                    <a:pt x="60" y="125"/>
                  </a:lnTo>
                </a:path>
              </a:pathLst>
            </a:custGeom>
            <a:noFill/>
            <a:ln w="782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76" name="Picture 75">
              <a:extLst>
                <a:ext uri="{FF2B5EF4-FFF2-40B4-BE49-F238E27FC236}">
                  <a16:creationId xmlns:a16="http://schemas.microsoft.com/office/drawing/2014/main" id="{5C5DDA27-B44F-487E-9B51-4AA9F6BFBC1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61" y="2165"/>
              <a:ext cx="61"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5674">
              <a:extLst>
                <a:ext uri="{FF2B5EF4-FFF2-40B4-BE49-F238E27FC236}">
                  <a16:creationId xmlns:a16="http://schemas.microsoft.com/office/drawing/2014/main" id="{97F827C7-22EE-445C-B0EA-7FE26B5C81FF}"/>
                </a:ext>
              </a:extLst>
            </p:cNvPr>
            <p:cNvSpPr>
              <a:spLocks/>
            </p:cNvSpPr>
            <p:nvPr/>
          </p:nvSpPr>
          <p:spPr bwMode="auto">
            <a:xfrm>
              <a:off x="4661" y="2165"/>
              <a:ext cx="61" cy="220"/>
            </a:xfrm>
            <a:custGeom>
              <a:avLst/>
              <a:gdLst>
                <a:gd name="T0" fmla="+- 0 4722 4662"/>
                <a:gd name="T1" fmla="*/ T0 w 61"/>
                <a:gd name="T2" fmla="+- 0 2166 2166"/>
                <a:gd name="T3" fmla="*/ 2166 h 220"/>
                <a:gd name="T4" fmla="+- 0 4722 4662"/>
                <a:gd name="T5" fmla="*/ T4 w 61"/>
                <a:gd name="T6" fmla="+- 0 2385 2166"/>
                <a:gd name="T7" fmla="*/ 2385 h 220"/>
                <a:gd name="T8" fmla="+- 0 4662 4662"/>
                <a:gd name="T9" fmla="*/ T8 w 61"/>
                <a:gd name="T10" fmla="+- 0 2370 2166"/>
                <a:gd name="T11" fmla="*/ 2370 h 220"/>
                <a:gd name="T12" fmla="+- 0 4662 4662"/>
                <a:gd name="T13" fmla="*/ T12 w 61"/>
                <a:gd name="T14" fmla="+- 0 2233 2166"/>
                <a:gd name="T15" fmla="*/ 2233 h 220"/>
                <a:gd name="T16" fmla="+- 0 4701 4662"/>
                <a:gd name="T17" fmla="*/ T16 w 61"/>
                <a:gd name="T18" fmla="+- 0 2172 2166"/>
                <a:gd name="T19" fmla="*/ 2172 h 220"/>
                <a:gd name="T20" fmla="+- 0 4722 4662"/>
                <a:gd name="T21" fmla="*/ T20 w 61"/>
                <a:gd name="T22" fmla="+- 0 2166 2166"/>
                <a:gd name="T23" fmla="*/ 2166 h 220"/>
              </a:gdLst>
              <a:ahLst/>
              <a:cxnLst>
                <a:cxn ang="0">
                  <a:pos x="T1" y="T3"/>
                </a:cxn>
                <a:cxn ang="0">
                  <a:pos x="T5" y="T7"/>
                </a:cxn>
                <a:cxn ang="0">
                  <a:pos x="T9" y="T11"/>
                </a:cxn>
                <a:cxn ang="0">
                  <a:pos x="T13" y="T15"/>
                </a:cxn>
                <a:cxn ang="0">
                  <a:pos x="T17" y="T19"/>
                </a:cxn>
                <a:cxn ang="0">
                  <a:pos x="T21" y="T23"/>
                </a:cxn>
              </a:cxnLst>
              <a:rect l="0" t="0" r="r" b="b"/>
              <a:pathLst>
                <a:path w="61" h="220">
                  <a:moveTo>
                    <a:pt x="60" y="0"/>
                  </a:moveTo>
                  <a:lnTo>
                    <a:pt x="60" y="219"/>
                  </a:lnTo>
                  <a:lnTo>
                    <a:pt x="0" y="204"/>
                  </a:lnTo>
                  <a:lnTo>
                    <a:pt x="0" y="67"/>
                  </a:lnTo>
                  <a:lnTo>
                    <a:pt x="39" y="6"/>
                  </a:lnTo>
                  <a:lnTo>
                    <a:pt x="60" y="0"/>
                  </a:lnTo>
                </a:path>
              </a:pathLst>
            </a:custGeom>
            <a:noFill/>
            <a:ln w="7824">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78" name="Rectangle 77">
              <a:extLst>
                <a:ext uri="{FF2B5EF4-FFF2-40B4-BE49-F238E27FC236}">
                  <a16:creationId xmlns:a16="http://schemas.microsoft.com/office/drawing/2014/main" id="{64B7DFBD-8B48-466A-8CBE-32D247FD575F}"/>
                </a:ext>
              </a:extLst>
            </p:cNvPr>
            <p:cNvSpPr>
              <a:spLocks noChangeArrowheads="1"/>
            </p:cNvSpPr>
            <p:nvPr/>
          </p:nvSpPr>
          <p:spPr bwMode="auto">
            <a:xfrm>
              <a:off x="4679" y="2206"/>
              <a:ext cx="9"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79" name="Picture 78">
              <a:extLst>
                <a:ext uri="{FF2B5EF4-FFF2-40B4-BE49-F238E27FC236}">
                  <a16:creationId xmlns:a16="http://schemas.microsoft.com/office/drawing/2014/main" id="{C790A02E-7074-4299-9CA5-2DD38238DE7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14" y="2462"/>
              <a:ext cx="39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5677">
              <a:extLst>
                <a:ext uri="{FF2B5EF4-FFF2-40B4-BE49-F238E27FC236}">
                  <a16:creationId xmlns:a16="http://schemas.microsoft.com/office/drawing/2014/main" id="{B7A2E8FD-9488-4195-8001-9C1F9DC3DCF5}"/>
                </a:ext>
              </a:extLst>
            </p:cNvPr>
            <p:cNvSpPr>
              <a:spLocks/>
            </p:cNvSpPr>
            <p:nvPr/>
          </p:nvSpPr>
          <p:spPr bwMode="auto">
            <a:xfrm>
              <a:off x="4514" y="2462"/>
              <a:ext cx="393" cy="148"/>
            </a:xfrm>
            <a:custGeom>
              <a:avLst/>
              <a:gdLst>
                <a:gd name="T0" fmla="+- 0 4907 4515"/>
                <a:gd name="T1" fmla="*/ T0 w 393"/>
                <a:gd name="T2" fmla="+- 0 2483 2463"/>
                <a:gd name="T3" fmla="*/ 2483 h 148"/>
                <a:gd name="T4" fmla="+- 0 4907 4515"/>
                <a:gd name="T5" fmla="*/ T4 w 393"/>
                <a:gd name="T6" fmla="+- 0 2472 2463"/>
                <a:gd name="T7" fmla="*/ 2472 h 148"/>
                <a:gd name="T8" fmla="+- 0 4898 4515"/>
                <a:gd name="T9" fmla="*/ T8 w 393"/>
                <a:gd name="T10" fmla="+- 0 2463 2463"/>
                <a:gd name="T11" fmla="*/ 2463 h 148"/>
                <a:gd name="T12" fmla="+- 0 4887 4515"/>
                <a:gd name="T13" fmla="*/ T12 w 393"/>
                <a:gd name="T14" fmla="+- 0 2463 2463"/>
                <a:gd name="T15" fmla="*/ 2463 h 148"/>
                <a:gd name="T16" fmla="+- 0 4535 4515"/>
                <a:gd name="T17" fmla="*/ T16 w 393"/>
                <a:gd name="T18" fmla="+- 0 2463 2463"/>
                <a:gd name="T19" fmla="*/ 2463 h 148"/>
                <a:gd name="T20" fmla="+- 0 4524 4515"/>
                <a:gd name="T21" fmla="*/ T20 w 393"/>
                <a:gd name="T22" fmla="+- 0 2463 2463"/>
                <a:gd name="T23" fmla="*/ 2463 h 148"/>
                <a:gd name="T24" fmla="+- 0 4515 4515"/>
                <a:gd name="T25" fmla="*/ T24 w 393"/>
                <a:gd name="T26" fmla="+- 0 2472 2463"/>
                <a:gd name="T27" fmla="*/ 2472 h 148"/>
                <a:gd name="T28" fmla="+- 0 4515 4515"/>
                <a:gd name="T29" fmla="*/ T28 w 393"/>
                <a:gd name="T30" fmla="+- 0 2483 2463"/>
                <a:gd name="T31" fmla="*/ 2483 h 148"/>
                <a:gd name="T32" fmla="+- 0 4521 4515"/>
                <a:gd name="T33" fmla="*/ T32 w 393"/>
                <a:gd name="T34" fmla="+- 0 2611 2463"/>
                <a:gd name="T35" fmla="*/ 2611 h 148"/>
                <a:gd name="T36" fmla="+- 0 4906 4515"/>
                <a:gd name="T37" fmla="*/ T36 w 393"/>
                <a:gd name="T38" fmla="+- 0 2611 2463"/>
                <a:gd name="T39" fmla="*/ 2611 h 148"/>
                <a:gd name="T40" fmla="+- 0 4907 4515"/>
                <a:gd name="T41" fmla="*/ T40 w 393"/>
                <a:gd name="T42" fmla="+- 0 2483 2463"/>
                <a:gd name="T43" fmla="*/ 2483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93" h="148">
                  <a:moveTo>
                    <a:pt x="392" y="20"/>
                  </a:moveTo>
                  <a:lnTo>
                    <a:pt x="392" y="9"/>
                  </a:lnTo>
                  <a:lnTo>
                    <a:pt x="383" y="0"/>
                  </a:lnTo>
                  <a:lnTo>
                    <a:pt x="372" y="0"/>
                  </a:lnTo>
                  <a:lnTo>
                    <a:pt x="20" y="0"/>
                  </a:lnTo>
                  <a:lnTo>
                    <a:pt x="9" y="0"/>
                  </a:lnTo>
                  <a:lnTo>
                    <a:pt x="0" y="9"/>
                  </a:lnTo>
                  <a:lnTo>
                    <a:pt x="0" y="20"/>
                  </a:lnTo>
                  <a:lnTo>
                    <a:pt x="6" y="148"/>
                  </a:lnTo>
                  <a:lnTo>
                    <a:pt x="391" y="148"/>
                  </a:lnTo>
                  <a:lnTo>
                    <a:pt x="392" y="20"/>
                  </a:lnTo>
                </a:path>
              </a:pathLst>
            </a:custGeom>
            <a:noFill/>
            <a:ln w="783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81" name="Picture 80">
              <a:extLst>
                <a:ext uri="{FF2B5EF4-FFF2-40B4-BE49-F238E27FC236}">
                  <a16:creationId xmlns:a16="http://schemas.microsoft.com/office/drawing/2014/main" id="{570B2FC4-BBDC-4F06-B8D4-BEDF0DC2E39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21" y="2610"/>
              <a:ext cx="38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a:extLst>
                <a:ext uri="{FF2B5EF4-FFF2-40B4-BE49-F238E27FC236}">
                  <a16:creationId xmlns:a16="http://schemas.microsoft.com/office/drawing/2014/main" id="{0D9DFDDE-91AA-4506-9007-2BA354454DD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15" y="2604"/>
              <a:ext cx="39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3" name="Line 5680">
              <a:extLst>
                <a:ext uri="{FF2B5EF4-FFF2-40B4-BE49-F238E27FC236}">
                  <a16:creationId xmlns:a16="http://schemas.microsoft.com/office/drawing/2014/main" id="{8F12468A-540F-40F6-9A82-3F4EB5134B4E}"/>
                </a:ext>
              </a:extLst>
            </p:cNvPr>
            <p:cNvCxnSpPr>
              <a:cxnSpLocks noChangeShapeType="1"/>
            </p:cNvCxnSpPr>
            <p:nvPr/>
          </p:nvCxnSpPr>
          <p:spPr bwMode="auto">
            <a:xfrm>
              <a:off x="7493" y="2315"/>
              <a:ext cx="450" cy="0"/>
            </a:xfrm>
            <a:prstGeom prst="line">
              <a:avLst/>
            </a:prstGeom>
            <a:noFill/>
            <a:ln w="19917">
              <a:solidFill>
                <a:srgbClr val="231F20"/>
              </a:solidFill>
              <a:prstDash val="solid"/>
              <a:round/>
              <a:headEnd/>
              <a:tailEnd/>
            </a:ln>
            <a:extLst>
              <a:ext uri="{909E8E84-426E-40DD-AFC4-6F175D3DCCD1}">
                <a14:hiddenFill xmlns:a14="http://schemas.microsoft.com/office/drawing/2010/main">
                  <a:noFill/>
                </a14:hiddenFill>
              </a:ext>
            </a:extLst>
          </p:spPr>
        </p:cxnSp>
        <p:pic>
          <p:nvPicPr>
            <p:cNvPr id="84" name="Picture 83">
              <a:extLst>
                <a:ext uri="{FF2B5EF4-FFF2-40B4-BE49-F238E27FC236}">
                  <a16:creationId xmlns:a16="http://schemas.microsoft.com/office/drawing/2014/main" id="{406D45E9-5A79-4CBD-8AA3-361507B1FC9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548" y="2223"/>
              <a:ext cx="185"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5682">
              <a:extLst>
                <a:ext uri="{FF2B5EF4-FFF2-40B4-BE49-F238E27FC236}">
                  <a16:creationId xmlns:a16="http://schemas.microsoft.com/office/drawing/2014/main" id="{126B214C-FAC7-40FE-A431-A2D023211AE6}"/>
                </a:ext>
              </a:extLst>
            </p:cNvPr>
            <p:cNvSpPr>
              <a:spLocks/>
            </p:cNvSpPr>
            <p:nvPr/>
          </p:nvSpPr>
          <p:spPr bwMode="auto">
            <a:xfrm>
              <a:off x="7548" y="2223"/>
              <a:ext cx="185" cy="83"/>
            </a:xfrm>
            <a:custGeom>
              <a:avLst/>
              <a:gdLst>
                <a:gd name="T0" fmla="+- 0 7549 7549"/>
                <a:gd name="T1" fmla="*/ T0 w 185"/>
                <a:gd name="T2" fmla="+- 0 2303 2223"/>
                <a:gd name="T3" fmla="*/ 2303 h 83"/>
                <a:gd name="T4" fmla="+- 0 7550 7549"/>
                <a:gd name="T5" fmla="*/ T4 w 185"/>
                <a:gd name="T6" fmla="+- 0 2301 2223"/>
                <a:gd name="T7" fmla="*/ 2301 h 83"/>
                <a:gd name="T8" fmla="+- 0 7555 7549"/>
                <a:gd name="T9" fmla="*/ T8 w 185"/>
                <a:gd name="T10" fmla="+- 0 2279 2223"/>
                <a:gd name="T11" fmla="*/ 2279 h 83"/>
                <a:gd name="T12" fmla="+- 0 7574 7549"/>
                <a:gd name="T13" fmla="*/ T12 w 185"/>
                <a:gd name="T14" fmla="+- 0 2279 2223"/>
                <a:gd name="T15" fmla="*/ 2279 h 83"/>
                <a:gd name="T16" fmla="+- 0 7584 7549"/>
                <a:gd name="T17" fmla="*/ T16 w 185"/>
                <a:gd name="T18" fmla="+- 0 2223 2223"/>
                <a:gd name="T19" fmla="*/ 2223 h 83"/>
                <a:gd name="T20" fmla="+- 0 7728 7549"/>
                <a:gd name="T21" fmla="*/ T20 w 185"/>
                <a:gd name="T22" fmla="+- 0 2226 2223"/>
                <a:gd name="T23" fmla="*/ 2226 h 83"/>
                <a:gd name="T24" fmla="+- 0 7734 7549"/>
                <a:gd name="T25" fmla="*/ T24 w 185"/>
                <a:gd name="T26" fmla="+- 0 2306 2223"/>
                <a:gd name="T27" fmla="*/ 2306 h 83"/>
                <a:gd name="T28" fmla="+- 0 7549 7549"/>
                <a:gd name="T29" fmla="*/ T28 w 185"/>
                <a:gd name="T30" fmla="+- 0 2303 2223"/>
                <a:gd name="T31" fmla="*/ 2303 h 8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85" h="83">
                  <a:moveTo>
                    <a:pt x="0" y="80"/>
                  </a:moveTo>
                  <a:lnTo>
                    <a:pt x="1" y="78"/>
                  </a:lnTo>
                  <a:lnTo>
                    <a:pt x="6" y="56"/>
                  </a:lnTo>
                  <a:lnTo>
                    <a:pt x="25" y="56"/>
                  </a:lnTo>
                  <a:lnTo>
                    <a:pt x="35" y="0"/>
                  </a:lnTo>
                  <a:lnTo>
                    <a:pt x="179" y="3"/>
                  </a:lnTo>
                  <a:lnTo>
                    <a:pt x="185" y="83"/>
                  </a:lnTo>
                  <a:lnTo>
                    <a:pt x="0" y="80"/>
                  </a:lnTo>
                </a:path>
              </a:pathLst>
            </a:custGeom>
            <a:noFill/>
            <a:ln w="6528">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86" name="Picture 85">
              <a:extLst>
                <a:ext uri="{FF2B5EF4-FFF2-40B4-BE49-F238E27FC236}">
                  <a16:creationId xmlns:a16="http://schemas.microsoft.com/office/drawing/2014/main" id="{D849F2E2-422B-4F2D-AAF7-C4EC30EA0ED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567" y="2124"/>
              <a:ext cx="47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Freeform 5684">
              <a:extLst>
                <a:ext uri="{FF2B5EF4-FFF2-40B4-BE49-F238E27FC236}">
                  <a16:creationId xmlns:a16="http://schemas.microsoft.com/office/drawing/2014/main" id="{16D5894A-923E-462C-AF32-9BB28300FD71}"/>
                </a:ext>
              </a:extLst>
            </p:cNvPr>
            <p:cNvSpPr>
              <a:spLocks/>
            </p:cNvSpPr>
            <p:nvPr/>
          </p:nvSpPr>
          <p:spPr bwMode="auto">
            <a:xfrm>
              <a:off x="7567" y="2124"/>
              <a:ext cx="474" cy="188"/>
            </a:xfrm>
            <a:custGeom>
              <a:avLst/>
              <a:gdLst>
                <a:gd name="T0" fmla="+- 0 7570 7568"/>
                <a:gd name="T1" fmla="*/ T0 w 474"/>
                <a:gd name="T2" fmla="+- 0 2125 2125"/>
                <a:gd name="T3" fmla="*/ 2125 h 188"/>
                <a:gd name="T4" fmla="+- 0 7598 7568"/>
                <a:gd name="T5" fmla="*/ T4 w 474"/>
                <a:gd name="T6" fmla="+- 0 2128 2125"/>
                <a:gd name="T7" fmla="*/ 2128 h 188"/>
                <a:gd name="T8" fmla="+- 0 7617 7568"/>
                <a:gd name="T9" fmla="*/ T8 w 474"/>
                <a:gd name="T10" fmla="+- 0 2134 2125"/>
                <a:gd name="T11" fmla="*/ 2134 h 188"/>
                <a:gd name="T12" fmla="+- 0 7631 7568"/>
                <a:gd name="T13" fmla="*/ T12 w 474"/>
                <a:gd name="T14" fmla="+- 0 2141 2125"/>
                <a:gd name="T15" fmla="*/ 2141 h 188"/>
                <a:gd name="T16" fmla="+- 0 7642 7568"/>
                <a:gd name="T17" fmla="*/ T16 w 474"/>
                <a:gd name="T18" fmla="+- 0 2149 2125"/>
                <a:gd name="T19" fmla="*/ 2149 h 188"/>
                <a:gd name="T20" fmla="+- 0 7670 7568"/>
                <a:gd name="T21" fmla="*/ T20 w 474"/>
                <a:gd name="T22" fmla="+- 0 2159 2125"/>
                <a:gd name="T23" fmla="*/ 2159 h 188"/>
                <a:gd name="T24" fmla="+- 0 7718 7568"/>
                <a:gd name="T25" fmla="*/ T24 w 474"/>
                <a:gd name="T26" fmla="+- 0 2172 2125"/>
                <a:gd name="T27" fmla="*/ 2172 h 188"/>
                <a:gd name="T28" fmla="+- 0 7769 7568"/>
                <a:gd name="T29" fmla="*/ T28 w 474"/>
                <a:gd name="T30" fmla="+- 0 2188 2125"/>
                <a:gd name="T31" fmla="*/ 2188 h 188"/>
                <a:gd name="T32" fmla="+- 0 7803 7568"/>
                <a:gd name="T33" fmla="*/ T32 w 474"/>
                <a:gd name="T34" fmla="+- 0 2204 2125"/>
                <a:gd name="T35" fmla="*/ 2204 h 188"/>
                <a:gd name="T36" fmla="+- 0 7849 7568"/>
                <a:gd name="T37" fmla="*/ T36 w 474"/>
                <a:gd name="T38" fmla="+- 0 2225 2125"/>
                <a:gd name="T39" fmla="*/ 2225 h 188"/>
                <a:gd name="T40" fmla="+- 0 7926 7568"/>
                <a:gd name="T41" fmla="*/ T40 w 474"/>
                <a:gd name="T42" fmla="+- 0 2246 2125"/>
                <a:gd name="T43" fmla="*/ 2246 h 188"/>
                <a:gd name="T44" fmla="+- 0 7999 7568"/>
                <a:gd name="T45" fmla="*/ T44 w 474"/>
                <a:gd name="T46" fmla="+- 0 2266 2125"/>
                <a:gd name="T47" fmla="*/ 2266 h 188"/>
                <a:gd name="T48" fmla="+- 0 8034 7568"/>
                <a:gd name="T49" fmla="*/ T48 w 474"/>
                <a:gd name="T50" fmla="+- 0 2277 2125"/>
                <a:gd name="T51" fmla="*/ 2277 h 188"/>
                <a:gd name="T52" fmla="+- 0 8041 7568"/>
                <a:gd name="T53" fmla="*/ T52 w 474"/>
                <a:gd name="T54" fmla="+- 0 2286 2125"/>
                <a:gd name="T55" fmla="*/ 2286 h 188"/>
                <a:gd name="T56" fmla="+- 0 8036 7568"/>
                <a:gd name="T57" fmla="*/ T56 w 474"/>
                <a:gd name="T58" fmla="+- 0 2312 2125"/>
                <a:gd name="T59" fmla="*/ 2312 h 188"/>
                <a:gd name="T60" fmla="+- 0 8026 7568"/>
                <a:gd name="T61" fmla="*/ T60 w 474"/>
                <a:gd name="T62" fmla="+- 0 2311 2125"/>
                <a:gd name="T63" fmla="*/ 2311 h 188"/>
                <a:gd name="T64" fmla="+- 0 8013 7568"/>
                <a:gd name="T65" fmla="*/ T64 w 474"/>
                <a:gd name="T66" fmla="+- 0 2308 2125"/>
                <a:gd name="T67" fmla="*/ 2308 h 188"/>
                <a:gd name="T68" fmla="+- 0 7990 7568"/>
                <a:gd name="T69" fmla="*/ T68 w 474"/>
                <a:gd name="T70" fmla="+- 0 2300 2125"/>
                <a:gd name="T71" fmla="*/ 2300 h 188"/>
                <a:gd name="T72" fmla="+- 0 7948 7568"/>
                <a:gd name="T73" fmla="*/ T72 w 474"/>
                <a:gd name="T74" fmla="+- 0 2285 2125"/>
                <a:gd name="T75" fmla="*/ 2285 h 188"/>
                <a:gd name="T76" fmla="+- 0 7892 7568"/>
                <a:gd name="T77" fmla="*/ T76 w 474"/>
                <a:gd name="T78" fmla="+- 0 2269 2125"/>
                <a:gd name="T79" fmla="*/ 2269 h 188"/>
                <a:gd name="T80" fmla="+- 0 7839 7568"/>
                <a:gd name="T81" fmla="*/ T80 w 474"/>
                <a:gd name="T82" fmla="+- 0 2260 2125"/>
                <a:gd name="T83" fmla="*/ 2260 h 188"/>
                <a:gd name="T84" fmla="+- 0 7794 7568"/>
                <a:gd name="T85" fmla="*/ T84 w 474"/>
                <a:gd name="T86" fmla="+- 0 2252 2125"/>
                <a:gd name="T87" fmla="*/ 2252 h 188"/>
                <a:gd name="T88" fmla="+- 0 7765 7568"/>
                <a:gd name="T89" fmla="*/ T88 w 474"/>
                <a:gd name="T90" fmla="+- 0 2241 2125"/>
                <a:gd name="T91" fmla="*/ 2241 h 188"/>
                <a:gd name="T92" fmla="+- 0 7724 7568"/>
                <a:gd name="T93" fmla="*/ T92 w 474"/>
                <a:gd name="T94" fmla="+- 0 2230 2125"/>
                <a:gd name="T95" fmla="*/ 2230 h 188"/>
                <a:gd name="T96" fmla="+- 0 7657 7568"/>
                <a:gd name="T97" fmla="*/ T96 w 474"/>
                <a:gd name="T98" fmla="+- 0 2222 2125"/>
                <a:gd name="T99" fmla="*/ 2222 h 188"/>
                <a:gd name="T100" fmla="+- 0 7595 7568"/>
                <a:gd name="T101" fmla="*/ T100 w 474"/>
                <a:gd name="T102" fmla="+- 0 2217 2125"/>
                <a:gd name="T103" fmla="*/ 2217 h 188"/>
                <a:gd name="T104" fmla="+- 0 7568 7568"/>
                <a:gd name="T105" fmla="*/ T104 w 474"/>
                <a:gd name="T106" fmla="+- 0 2215 2125"/>
                <a:gd name="T107" fmla="*/ 2215 h 188"/>
                <a:gd name="T108" fmla="+- 0 7570 7568"/>
                <a:gd name="T109" fmla="*/ T108 w 474"/>
                <a:gd name="T110" fmla="+- 0 2125 2125"/>
                <a:gd name="T111" fmla="*/ 2125 h 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474" h="188">
                  <a:moveTo>
                    <a:pt x="2" y="0"/>
                  </a:moveTo>
                  <a:lnTo>
                    <a:pt x="30" y="3"/>
                  </a:lnTo>
                  <a:lnTo>
                    <a:pt x="49" y="9"/>
                  </a:lnTo>
                  <a:lnTo>
                    <a:pt x="63" y="16"/>
                  </a:lnTo>
                  <a:lnTo>
                    <a:pt x="74" y="24"/>
                  </a:lnTo>
                  <a:lnTo>
                    <a:pt x="102" y="34"/>
                  </a:lnTo>
                  <a:lnTo>
                    <a:pt x="150" y="47"/>
                  </a:lnTo>
                  <a:lnTo>
                    <a:pt x="201" y="63"/>
                  </a:lnTo>
                  <a:lnTo>
                    <a:pt x="235" y="79"/>
                  </a:lnTo>
                  <a:lnTo>
                    <a:pt x="281" y="100"/>
                  </a:lnTo>
                  <a:lnTo>
                    <a:pt x="358" y="121"/>
                  </a:lnTo>
                  <a:lnTo>
                    <a:pt x="431" y="141"/>
                  </a:lnTo>
                  <a:lnTo>
                    <a:pt x="466" y="152"/>
                  </a:lnTo>
                  <a:lnTo>
                    <a:pt x="473" y="161"/>
                  </a:lnTo>
                  <a:lnTo>
                    <a:pt x="468" y="187"/>
                  </a:lnTo>
                  <a:lnTo>
                    <a:pt x="458" y="186"/>
                  </a:lnTo>
                  <a:lnTo>
                    <a:pt x="445" y="183"/>
                  </a:lnTo>
                  <a:lnTo>
                    <a:pt x="422" y="175"/>
                  </a:lnTo>
                  <a:lnTo>
                    <a:pt x="380" y="160"/>
                  </a:lnTo>
                  <a:lnTo>
                    <a:pt x="324" y="144"/>
                  </a:lnTo>
                  <a:lnTo>
                    <a:pt x="271" y="135"/>
                  </a:lnTo>
                  <a:lnTo>
                    <a:pt x="226" y="127"/>
                  </a:lnTo>
                  <a:lnTo>
                    <a:pt x="197" y="116"/>
                  </a:lnTo>
                  <a:lnTo>
                    <a:pt x="156" y="105"/>
                  </a:lnTo>
                  <a:lnTo>
                    <a:pt x="89" y="97"/>
                  </a:lnTo>
                  <a:lnTo>
                    <a:pt x="27" y="92"/>
                  </a:lnTo>
                  <a:lnTo>
                    <a:pt x="0" y="90"/>
                  </a:lnTo>
                  <a:lnTo>
                    <a:pt x="2" y="0"/>
                  </a:lnTo>
                </a:path>
              </a:pathLst>
            </a:custGeom>
            <a:noFill/>
            <a:ln w="652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88" name="Freeform 5685">
              <a:extLst>
                <a:ext uri="{FF2B5EF4-FFF2-40B4-BE49-F238E27FC236}">
                  <a16:creationId xmlns:a16="http://schemas.microsoft.com/office/drawing/2014/main" id="{D4879B55-243B-4CE0-9598-18C7DBEDEB97}"/>
                </a:ext>
              </a:extLst>
            </p:cNvPr>
            <p:cNvSpPr>
              <a:spLocks/>
            </p:cNvSpPr>
            <p:nvPr/>
          </p:nvSpPr>
          <p:spPr bwMode="auto">
            <a:xfrm>
              <a:off x="4145" y="172"/>
              <a:ext cx="5256" cy="3440"/>
            </a:xfrm>
            <a:custGeom>
              <a:avLst/>
              <a:gdLst>
                <a:gd name="T0" fmla="+- 0 4433 4145"/>
                <a:gd name="T1" fmla="*/ T0 w 5256"/>
                <a:gd name="T2" fmla="+- 0 173 173"/>
                <a:gd name="T3" fmla="*/ 173 h 3440"/>
                <a:gd name="T4" fmla="+- 0 4267 4145"/>
                <a:gd name="T5" fmla="*/ T4 w 5256"/>
                <a:gd name="T6" fmla="+- 0 177 173"/>
                <a:gd name="T7" fmla="*/ 177 h 3440"/>
                <a:gd name="T8" fmla="+- 0 4181 4145"/>
                <a:gd name="T9" fmla="*/ T8 w 5256"/>
                <a:gd name="T10" fmla="+- 0 209 173"/>
                <a:gd name="T11" fmla="*/ 209 h 3440"/>
                <a:gd name="T12" fmla="+- 0 4150 4145"/>
                <a:gd name="T13" fmla="*/ T12 w 5256"/>
                <a:gd name="T14" fmla="+- 0 294 173"/>
                <a:gd name="T15" fmla="*/ 294 h 3440"/>
                <a:gd name="T16" fmla="+- 0 4145 4145"/>
                <a:gd name="T17" fmla="*/ T16 w 5256"/>
                <a:gd name="T18" fmla="+- 0 461 173"/>
                <a:gd name="T19" fmla="*/ 461 h 3440"/>
                <a:gd name="T20" fmla="+- 0 4145 4145"/>
                <a:gd name="T21" fmla="*/ T20 w 5256"/>
                <a:gd name="T22" fmla="+- 0 3325 173"/>
                <a:gd name="T23" fmla="*/ 3325 h 3440"/>
                <a:gd name="T24" fmla="+- 0 4150 4145"/>
                <a:gd name="T25" fmla="*/ T24 w 5256"/>
                <a:gd name="T26" fmla="+- 0 3491 173"/>
                <a:gd name="T27" fmla="*/ 3491 h 3440"/>
                <a:gd name="T28" fmla="+- 0 4181 4145"/>
                <a:gd name="T29" fmla="*/ T28 w 5256"/>
                <a:gd name="T30" fmla="+- 0 3577 173"/>
                <a:gd name="T31" fmla="*/ 3577 h 3440"/>
                <a:gd name="T32" fmla="+- 0 4267 4145"/>
                <a:gd name="T33" fmla="*/ T32 w 5256"/>
                <a:gd name="T34" fmla="+- 0 3608 173"/>
                <a:gd name="T35" fmla="*/ 3608 h 3440"/>
                <a:gd name="T36" fmla="+- 0 4433 4145"/>
                <a:gd name="T37" fmla="*/ T36 w 5256"/>
                <a:gd name="T38" fmla="+- 0 3613 173"/>
                <a:gd name="T39" fmla="*/ 3613 h 3440"/>
                <a:gd name="T40" fmla="+- 0 9113 4145"/>
                <a:gd name="T41" fmla="*/ T40 w 5256"/>
                <a:gd name="T42" fmla="+- 0 3613 173"/>
                <a:gd name="T43" fmla="*/ 3613 h 3440"/>
                <a:gd name="T44" fmla="+- 0 9280 4145"/>
                <a:gd name="T45" fmla="*/ T44 w 5256"/>
                <a:gd name="T46" fmla="+- 0 3608 173"/>
                <a:gd name="T47" fmla="*/ 3608 h 3440"/>
                <a:gd name="T48" fmla="+- 0 9365 4145"/>
                <a:gd name="T49" fmla="*/ T48 w 5256"/>
                <a:gd name="T50" fmla="+- 0 3577 173"/>
                <a:gd name="T51" fmla="*/ 3577 h 3440"/>
                <a:gd name="T52" fmla="+- 0 9397 4145"/>
                <a:gd name="T53" fmla="*/ T52 w 5256"/>
                <a:gd name="T54" fmla="+- 0 3491 173"/>
                <a:gd name="T55" fmla="*/ 3491 h 3440"/>
                <a:gd name="T56" fmla="+- 0 9401 4145"/>
                <a:gd name="T57" fmla="*/ T56 w 5256"/>
                <a:gd name="T58" fmla="+- 0 3325 173"/>
                <a:gd name="T59" fmla="*/ 3325 h 3440"/>
                <a:gd name="T60" fmla="+- 0 9401 4145"/>
                <a:gd name="T61" fmla="*/ T60 w 5256"/>
                <a:gd name="T62" fmla="+- 0 461 173"/>
                <a:gd name="T63" fmla="*/ 461 h 3440"/>
                <a:gd name="T64" fmla="+- 0 9397 4145"/>
                <a:gd name="T65" fmla="*/ T64 w 5256"/>
                <a:gd name="T66" fmla="+- 0 294 173"/>
                <a:gd name="T67" fmla="*/ 294 h 3440"/>
                <a:gd name="T68" fmla="+- 0 9365 4145"/>
                <a:gd name="T69" fmla="*/ T68 w 5256"/>
                <a:gd name="T70" fmla="+- 0 209 173"/>
                <a:gd name="T71" fmla="*/ 209 h 3440"/>
                <a:gd name="T72" fmla="+- 0 9280 4145"/>
                <a:gd name="T73" fmla="*/ T72 w 5256"/>
                <a:gd name="T74" fmla="+- 0 177 173"/>
                <a:gd name="T75" fmla="*/ 177 h 3440"/>
                <a:gd name="T76" fmla="+- 0 9113 4145"/>
                <a:gd name="T77" fmla="*/ T76 w 5256"/>
                <a:gd name="T78" fmla="+- 0 173 173"/>
                <a:gd name="T79" fmla="*/ 173 h 3440"/>
                <a:gd name="T80" fmla="+- 0 4433 4145"/>
                <a:gd name="T81" fmla="*/ T80 w 5256"/>
                <a:gd name="T82" fmla="+- 0 173 173"/>
                <a:gd name="T83" fmla="*/ 173 h 3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256" h="3440">
                  <a:moveTo>
                    <a:pt x="288" y="0"/>
                  </a:moveTo>
                  <a:lnTo>
                    <a:pt x="122" y="4"/>
                  </a:lnTo>
                  <a:lnTo>
                    <a:pt x="36" y="36"/>
                  </a:lnTo>
                  <a:lnTo>
                    <a:pt x="5" y="121"/>
                  </a:lnTo>
                  <a:lnTo>
                    <a:pt x="0" y="288"/>
                  </a:lnTo>
                  <a:lnTo>
                    <a:pt x="0" y="3152"/>
                  </a:lnTo>
                  <a:lnTo>
                    <a:pt x="5" y="3318"/>
                  </a:lnTo>
                  <a:lnTo>
                    <a:pt x="36" y="3404"/>
                  </a:lnTo>
                  <a:lnTo>
                    <a:pt x="122" y="3435"/>
                  </a:lnTo>
                  <a:lnTo>
                    <a:pt x="288" y="3440"/>
                  </a:lnTo>
                  <a:lnTo>
                    <a:pt x="4968" y="3440"/>
                  </a:lnTo>
                  <a:lnTo>
                    <a:pt x="5135" y="3435"/>
                  </a:lnTo>
                  <a:lnTo>
                    <a:pt x="5220" y="3404"/>
                  </a:lnTo>
                  <a:lnTo>
                    <a:pt x="5252" y="3318"/>
                  </a:lnTo>
                  <a:lnTo>
                    <a:pt x="5256" y="3152"/>
                  </a:lnTo>
                  <a:lnTo>
                    <a:pt x="5256" y="288"/>
                  </a:lnTo>
                  <a:lnTo>
                    <a:pt x="5252" y="121"/>
                  </a:lnTo>
                  <a:lnTo>
                    <a:pt x="5220" y="36"/>
                  </a:lnTo>
                  <a:lnTo>
                    <a:pt x="5135" y="4"/>
                  </a:lnTo>
                  <a:lnTo>
                    <a:pt x="4968"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Verdana"/>
                <a:ea typeface="+mn-ea"/>
                <a:cs typeface="+mn-cs"/>
              </a:endParaRPr>
            </a:p>
          </p:txBody>
        </p:sp>
      </p:grpSp>
    </p:spTree>
    <p:extLst>
      <p:ext uri="{BB962C8B-B14F-4D97-AF65-F5344CB8AC3E}">
        <p14:creationId xmlns:p14="http://schemas.microsoft.com/office/powerpoint/2010/main" val="297420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98340E-F8E6-40B4-8A57-84F9CC786AAF}"/>
              </a:ext>
            </a:extLst>
          </p:cNvPr>
          <p:cNvSpPr>
            <a:spLocks noGrp="1"/>
          </p:cNvSpPr>
          <p:nvPr>
            <p:ph type="sldNum" sz="quarter" idx="4294967295"/>
          </p:nvPr>
        </p:nvSpPr>
        <p:spPr>
          <a:xfrm>
            <a:off x="9025345" y="6629400"/>
            <a:ext cx="2743200" cy="136524"/>
          </a:xfrm>
        </p:spPr>
        <p:txBody>
          <a:bodyPr anchor="b">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tint val="75000"/>
                  </a:prstClr>
                </a:solidFill>
                <a:effectLst/>
                <a:uLnTx/>
                <a:uFillTx/>
                <a:latin typeface="Verdana"/>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63</a:t>
            </a:fld>
            <a:endParaRPr kumimoji="0" lang="en-US" sz="900" b="0" i="0" u="none" strike="noStrike" kern="1200" cap="none" spc="0" normalizeH="0" baseline="0" noProof="0">
              <a:ln>
                <a:noFill/>
              </a:ln>
              <a:solidFill>
                <a:prstClr val="black">
                  <a:tint val="75000"/>
                </a:prstClr>
              </a:solidFill>
              <a:effectLst/>
              <a:uLnTx/>
              <a:uFillTx/>
              <a:latin typeface="Verdana"/>
              <a:ea typeface="+mn-ea"/>
              <a:cs typeface="+mn-cs"/>
            </a:endParaRPr>
          </a:p>
        </p:txBody>
      </p:sp>
      <p:sp>
        <p:nvSpPr>
          <p:cNvPr id="9" name="Title 2">
            <a:extLst>
              <a:ext uri="{FF2B5EF4-FFF2-40B4-BE49-F238E27FC236}">
                <a16:creationId xmlns:a16="http://schemas.microsoft.com/office/drawing/2014/main" id="{FCD22A72-7071-4E4D-949A-7137C144EAAB}"/>
              </a:ext>
            </a:extLst>
          </p:cNvPr>
          <p:cNvSpPr>
            <a:spLocks noGrp="1"/>
          </p:cNvSpPr>
          <p:nvPr>
            <p:ph type="title"/>
          </p:nvPr>
        </p:nvSpPr>
        <p:spPr>
          <a:xfrm>
            <a:off x="381000" y="457201"/>
            <a:ext cx="10744200" cy="457199"/>
          </a:xfrm>
        </p:spPr>
        <p:txBody>
          <a:bodyPr>
            <a:noAutofit/>
          </a:bodyPr>
          <a:lstStyle/>
          <a:p>
            <a:r>
              <a:rPr lang="en-US" sz="4000" dirty="0">
                <a:solidFill>
                  <a:srgbClr val="63BB46"/>
                </a:solidFill>
              </a:rPr>
              <a:t>Empty </a:t>
            </a:r>
            <a:r>
              <a:rPr lang="en-US" sz="4000" dirty="0" smtClean="0">
                <a:solidFill>
                  <a:srgbClr val="63BB46"/>
                </a:solidFill>
              </a:rPr>
              <a:t>trailers</a:t>
            </a:r>
            <a:endParaRPr lang="en-US" sz="4000" dirty="0">
              <a:solidFill>
                <a:srgbClr val="63BB46"/>
              </a:solidFill>
            </a:endParaRPr>
          </a:p>
        </p:txBody>
      </p:sp>
      <p:sp>
        <p:nvSpPr>
          <p:cNvPr id="11" name="Content Placeholder 4">
            <a:extLst>
              <a:ext uri="{FF2B5EF4-FFF2-40B4-BE49-F238E27FC236}">
                <a16:creationId xmlns:a16="http://schemas.microsoft.com/office/drawing/2014/main" id="{327D5BA6-7B8D-4C90-BC6E-D330373400EE}"/>
              </a:ext>
            </a:extLst>
          </p:cNvPr>
          <p:cNvSpPr>
            <a:spLocks noGrp="1"/>
          </p:cNvSpPr>
          <p:nvPr>
            <p:ph idx="10"/>
          </p:nvPr>
        </p:nvSpPr>
        <p:spPr>
          <a:xfrm>
            <a:off x="5512905" y="1142999"/>
            <a:ext cx="6003234" cy="1851992"/>
          </a:xfrm>
        </p:spPr>
        <p:txBody>
          <a:bodyPr/>
          <a:lstStyle/>
          <a:p>
            <a:r>
              <a:rPr lang="en-US" dirty="0"/>
              <a:t>When leaving a trailer, </a:t>
            </a:r>
            <a:r>
              <a:rPr lang="en-US" dirty="0" smtClean="0"/>
              <a:t>make </a:t>
            </a:r>
            <a:r>
              <a:rPr lang="en-US" dirty="0"/>
              <a:t>sure </a:t>
            </a:r>
            <a:r>
              <a:rPr lang="en-US" dirty="0" smtClean="0"/>
              <a:t>you leave it with the </a:t>
            </a:r>
            <a:r>
              <a:rPr lang="en-US" dirty="0"/>
              <a:t>wheels </a:t>
            </a:r>
            <a:r>
              <a:rPr lang="en-US" dirty="0" smtClean="0"/>
              <a:t>chocked</a:t>
            </a:r>
            <a:r>
              <a:rPr lang="en-US" dirty="0"/>
              <a:t>.</a:t>
            </a:r>
          </a:p>
        </p:txBody>
      </p:sp>
      <p:pic>
        <p:nvPicPr>
          <p:cNvPr id="3" name="Picture 2"/>
          <p:cNvPicPr>
            <a:picLocks noChangeAspect="1"/>
          </p:cNvPicPr>
          <p:nvPr/>
        </p:nvPicPr>
        <p:blipFill>
          <a:blip r:embed="rId3"/>
          <a:stretch>
            <a:fillRect/>
          </a:stretch>
        </p:blipFill>
        <p:spPr>
          <a:xfrm>
            <a:off x="4380286" y="3805858"/>
            <a:ext cx="6744914" cy="2012675"/>
          </a:xfrm>
          <a:prstGeom prst="rect">
            <a:avLst/>
          </a:prstGeom>
        </p:spPr>
      </p:pic>
      <p:pic>
        <p:nvPicPr>
          <p:cNvPr id="4" name="Picture 3"/>
          <p:cNvPicPr>
            <a:picLocks noChangeAspect="1"/>
          </p:cNvPicPr>
          <p:nvPr/>
        </p:nvPicPr>
        <p:blipFill>
          <a:blip r:embed="rId4"/>
          <a:stretch>
            <a:fillRect/>
          </a:stretch>
        </p:blipFill>
        <p:spPr>
          <a:xfrm>
            <a:off x="636073" y="1616044"/>
            <a:ext cx="3180553" cy="3097725"/>
          </a:xfrm>
          <a:prstGeom prst="rect">
            <a:avLst/>
          </a:prstGeom>
        </p:spPr>
      </p:pic>
    </p:spTree>
    <p:extLst>
      <p:ext uri="{BB962C8B-B14F-4D97-AF65-F5344CB8AC3E}">
        <p14:creationId xmlns:p14="http://schemas.microsoft.com/office/powerpoint/2010/main" val="286659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brake adjustment </a:t>
            </a:r>
            <a:endParaRPr lang="en-CA" sz="4000" dirty="0"/>
          </a:p>
        </p:txBody>
      </p:sp>
      <p:sp>
        <p:nvSpPr>
          <p:cNvPr id="3" name="Text Placeholder 2"/>
          <p:cNvSpPr>
            <a:spLocks noGrp="1"/>
          </p:cNvSpPr>
          <p:nvPr>
            <p:ph type="body" sz="quarter" idx="10"/>
          </p:nvPr>
        </p:nvSpPr>
        <p:spPr>
          <a:xfrm>
            <a:off x="1335388" y="3778809"/>
            <a:ext cx="4616918" cy="2513230"/>
          </a:xfrm>
        </p:spPr>
        <p:txBody>
          <a:bodyPr/>
          <a:lstStyle/>
          <a:p>
            <a:r>
              <a:rPr lang="en-US" sz="2000" dirty="0"/>
              <a:t>Slack Adjustment</a:t>
            </a:r>
          </a:p>
          <a:p>
            <a:r>
              <a:rPr lang="en-US" sz="2000" dirty="0"/>
              <a:t>Pushrod travel</a:t>
            </a:r>
          </a:p>
          <a:p>
            <a:r>
              <a:rPr lang="en-US" sz="2000" dirty="0"/>
              <a:t>Brake chambers</a:t>
            </a:r>
          </a:p>
          <a:p>
            <a:endParaRPr lang="en-CA" sz="2000" dirty="0"/>
          </a:p>
        </p:txBody>
      </p:sp>
      <p:grpSp>
        <p:nvGrpSpPr>
          <p:cNvPr id="4" name="Group 2578"/>
          <p:cNvGrpSpPr>
            <a:grpSpLocks/>
          </p:cNvGrpSpPr>
          <p:nvPr/>
        </p:nvGrpSpPr>
        <p:grpSpPr bwMode="auto">
          <a:xfrm>
            <a:off x="6186916" y="3498026"/>
            <a:ext cx="3607739" cy="3074795"/>
            <a:chOff x="4315" y="465"/>
            <a:chExt cx="3091" cy="3040"/>
          </a:xfrm>
        </p:grpSpPr>
        <p:pic>
          <p:nvPicPr>
            <p:cNvPr id="5" name="Picture 7497"/>
            <p:cNvPicPr>
              <a:picLocks noChangeAspect="1" noChangeArrowheads="1"/>
            </p:cNvPicPr>
            <p:nvPr/>
          </p:nvPicPr>
          <p:blipFill>
            <a:blip r:embed="rId3" cstate="print"/>
            <a:srcRect/>
            <a:stretch>
              <a:fillRect/>
            </a:stretch>
          </p:blipFill>
          <p:spPr bwMode="auto">
            <a:xfrm>
              <a:off x="5628" y="917"/>
              <a:ext cx="309" cy="487"/>
            </a:xfrm>
            <a:prstGeom prst="rect">
              <a:avLst/>
            </a:prstGeom>
            <a:noFill/>
          </p:spPr>
        </p:pic>
        <p:sp>
          <p:nvSpPr>
            <p:cNvPr id="6" name="Freeform 7498"/>
            <p:cNvSpPr>
              <a:spLocks/>
            </p:cNvSpPr>
            <p:nvPr/>
          </p:nvSpPr>
          <p:spPr bwMode="auto">
            <a:xfrm>
              <a:off x="5628" y="918"/>
              <a:ext cx="309" cy="486"/>
            </a:xfrm>
            <a:custGeom>
              <a:avLst/>
              <a:gdLst>
                <a:gd name="T0" fmla="*/ 242 w 309"/>
                <a:gd name="T1" fmla="*/ 1278 h 486"/>
                <a:gd name="T2" fmla="*/ 150 w 309"/>
                <a:gd name="T3" fmla="*/ 972 h 486"/>
                <a:gd name="T4" fmla="*/ 136 w 309"/>
                <a:gd name="T5" fmla="*/ 946 h 486"/>
                <a:gd name="T6" fmla="*/ 115 w 309"/>
                <a:gd name="T7" fmla="*/ 928 h 486"/>
                <a:gd name="T8" fmla="*/ 89 w 309"/>
                <a:gd name="T9" fmla="*/ 918 h 486"/>
                <a:gd name="T10" fmla="*/ 60 w 309"/>
                <a:gd name="T11" fmla="*/ 919 h 486"/>
                <a:gd name="T12" fmla="*/ 33 w 309"/>
                <a:gd name="T13" fmla="*/ 931 h 486"/>
                <a:gd name="T14" fmla="*/ 13 w 309"/>
                <a:gd name="T15" fmla="*/ 950 h 486"/>
                <a:gd name="T16" fmla="*/ 2 w 309"/>
                <a:gd name="T17" fmla="*/ 976 h 486"/>
                <a:gd name="T18" fmla="*/ 0 w 309"/>
                <a:gd name="T19" fmla="*/ 1004 h 486"/>
                <a:gd name="T20" fmla="*/ 52 w 309"/>
                <a:gd name="T21" fmla="*/ 1319 h 486"/>
                <a:gd name="T22" fmla="*/ 18 w 309"/>
                <a:gd name="T23" fmla="*/ 1404 h 486"/>
                <a:gd name="T24" fmla="*/ 308 w 309"/>
                <a:gd name="T25" fmla="*/ 1340 h 486"/>
                <a:gd name="T26" fmla="*/ 242 w 309"/>
                <a:gd name="T27" fmla="*/ 1278 h 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9" h="486">
                  <a:moveTo>
                    <a:pt x="242" y="360"/>
                  </a:moveTo>
                  <a:lnTo>
                    <a:pt x="150" y="54"/>
                  </a:lnTo>
                  <a:lnTo>
                    <a:pt x="136" y="28"/>
                  </a:lnTo>
                  <a:lnTo>
                    <a:pt x="115" y="10"/>
                  </a:lnTo>
                  <a:lnTo>
                    <a:pt x="89" y="0"/>
                  </a:lnTo>
                  <a:lnTo>
                    <a:pt x="60" y="1"/>
                  </a:lnTo>
                  <a:lnTo>
                    <a:pt x="33" y="13"/>
                  </a:lnTo>
                  <a:lnTo>
                    <a:pt x="13" y="32"/>
                  </a:lnTo>
                  <a:lnTo>
                    <a:pt x="2" y="58"/>
                  </a:lnTo>
                  <a:lnTo>
                    <a:pt x="0" y="86"/>
                  </a:lnTo>
                  <a:lnTo>
                    <a:pt x="52" y="401"/>
                  </a:lnTo>
                  <a:lnTo>
                    <a:pt x="18" y="486"/>
                  </a:lnTo>
                  <a:lnTo>
                    <a:pt x="308" y="422"/>
                  </a:lnTo>
                  <a:lnTo>
                    <a:pt x="242" y="360"/>
                  </a:lnTo>
                  <a:close/>
                </a:path>
              </a:pathLst>
            </a:custGeom>
            <a:noFill/>
            <a:ln w="760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7" name="Picture 7499"/>
            <p:cNvPicPr>
              <a:picLocks noChangeAspect="1" noChangeArrowheads="1"/>
            </p:cNvPicPr>
            <p:nvPr/>
          </p:nvPicPr>
          <p:blipFill>
            <a:blip r:embed="rId4" cstate="print"/>
            <a:srcRect/>
            <a:stretch>
              <a:fillRect/>
            </a:stretch>
          </p:blipFill>
          <p:spPr bwMode="auto">
            <a:xfrm>
              <a:off x="5573" y="947"/>
              <a:ext cx="217" cy="123"/>
            </a:xfrm>
            <a:prstGeom prst="rect">
              <a:avLst/>
            </a:prstGeom>
            <a:noFill/>
          </p:spPr>
        </p:pic>
        <p:sp>
          <p:nvSpPr>
            <p:cNvPr id="8" name="Freeform 7500"/>
            <p:cNvSpPr>
              <a:spLocks/>
            </p:cNvSpPr>
            <p:nvPr/>
          </p:nvSpPr>
          <p:spPr bwMode="auto">
            <a:xfrm>
              <a:off x="5573" y="947"/>
              <a:ext cx="217" cy="123"/>
            </a:xfrm>
            <a:custGeom>
              <a:avLst/>
              <a:gdLst>
                <a:gd name="T0" fmla="*/ 0 w 217"/>
                <a:gd name="T1" fmla="*/ 1070 h 123"/>
                <a:gd name="T2" fmla="*/ 171 w 217"/>
                <a:gd name="T3" fmla="*/ 1070 h 123"/>
                <a:gd name="T4" fmla="*/ 189 w 217"/>
                <a:gd name="T5" fmla="*/ 1066 h 123"/>
                <a:gd name="T6" fmla="*/ 203 w 217"/>
                <a:gd name="T7" fmla="*/ 1057 h 123"/>
                <a:gd name="T8" fmla="*/ 213 w 217"/>
                <a:gd name="T9" fmla="*/ 1042 h 123"/>
                <a:gd name="T10" fmla="*/ 217 w 217"/>
                <a:gd name="T11" fmla="*/ 1024 h 123"/>
                <a:gd name="T12" fmla="*/ 217 w 217"/>
                <a:gd name="T13" fmla="*/ 993 h 123"/>
                <a:gd name="T14" fmla="*/ 213 w 217"/>
                <a:gd name="T15" fmla="*/ 975 h 123"/>
                <a:gd name="T16" fmla="*/ 203 w 217"/>
                <a:gd name="T17" fmla="*/ 961 h 123"/>
                <a:gd name="T18" fmla="*/ 189 w 217"/>
                <a:gd name="T19" fmla="*/ 951 h 123"/>
                <a:gd name="T20" fmla="*/ 171 w 217"/>
                <a:gd name="T21" fmla="*/ 947 h 123"/>
                <a:gd name="T22" fmla="*/ 0 w 217"/>
                <a:gd name="T23" fmla="*/ 947 h 123"/>
                <a:gd name="T24" fmla="*/ 0 w 217"/>
                <a:gd name="T25" fmla="*/ 1070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7" h="123">
                  <a:moveTo>
                    <a:pt x="0" y="123"/>
                  </a:moveTo>
                  <a:lnTo>
                    <a:pt x="171" y="123"/>
                  </a:lnTo>
                  <a:lnTo>
                    <a:pt x="189" y="119"/>
                  </a:lnTo>
                  <a:lnTo>
                    <a:pt x="203" y="110"/>
                  </a:lnTo>
                  <a:lnTo>
                    <a:pt x="213" y="95"/>
                  </a:lnTo>
                  <a:lnTo>
                    <a:pt x="217" y="77"/>
                  </a:lnTo>
                  <a:lnTo>
                    <a:pt x="217" y="46"/>
                  </a:lnTo>
                  <a:lnTo>
                    <a:pt x="213" y="28"/>
                  </a:lnTo>
                  <a:lnTo>
                    <a:pt x="203" y="14"/>
                  </a:lnTo>
                  <a:lnTo>
                    <a:pt x="189" y="4"/>
                  </a:lnTo>
                  <a:lnTo>
                    <a:pt x="171" y="0"/>
                  </a:lnTo>
                  <a:lnTo>
                    <a:pt x="0" y="0"/>
                  </a:lnTo>
                  <a:lnTo>
                    <a:pt x="0" y="123"/>
                  </a:lnTo>
                  <a:close/>
                </a:path>
              </a:pathLst>
            </a:cu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 name="Picture 7501"/>
            <p:cNvPicPr>
              <a:picLocks noChangeAspect="1" noChangeArrowheads="1"/>
            </p:cNvPicPr>
            <p:nvPr/>
          </p:nvPicPr>
          <p:blipFill>
            <a:blip r:embed="rId5" cstate="print"/>
            <a:srcRect/>
            <a:stretch>
              <a:fillRect/>
            </a:stretch>
          </p:blipFill>
          <p:spPr bwMode="auto">
            <a:xfrm>
              <a:off x="5673" y="972"/>
              <a:ext cx="65" cy="65"/>
            </a:xfrm>
            <a:prstGeom prst="rect">
              <a:avLst/>
            </a:prstGeom>
            <a:noFill/>
          </p:spPr>
        </p:pic>
        <p:sp>
          <p:nvSpPr>
            <p:cNvPr id="10" name="Freeform 7502"/>
            <p:cNvSpPr>
              <a:spLocks/>
            </p:cNvSpPr>
            <p:nvPr/>
          </p:nvSpPr>
          <p:spPr bwMode="auto">
            <a:xfrm>
              <a:off x="5673" y="972"/>
              <a:ext cx="65" cy="65"/>
            </a:xfrm>
            <a:custGeom>
              <a:avLst/>
              <a:gdLst>
                <a:gd name="T0" fmla="*/ 32 w 65"/>
                <a:gd name="T1" fmla="*/ 1036 h 65"/>
                <a:gd name="T2" fmla="*/ 19 w 65"/>
                <a:gd name="T3" fmla="*/ 1034 h 65"/>
                <a:gd name="T4" fmla="*/ 9 w 65"/>
                <a:gd name="T5" fmla="*/ 1027 h 65"/>
                <a:gd name="T6" fmla="*/ 2 w 65"/>
                <a:gd name="T7" fmla="*/ 1017 h 65"/>
                <a:gd name="T8" fmla="*/ 0 w 65"/>
                <a:gd name="T9" fmla="*/ 1004 h 65"/>
                <a:gd name="T10" fmla="*/ 2 w 65"/>
                <a:gd name="T11" fmla="*/ 992 h 65"/>
                <a:gd name="T12" fmla="*/ 9 w 65"/>
                <a:gd name="T13" fmla="*/ 982 h 65"/>
                <a:gd name="T14" fmla="*/ 19 w 65"/>
                <a:gd name="T15" fmla="*/ 975 h 65"/>
                <a:gd name="T16" fmla="*/ 32 w 65"/>
                <a:gd name="T17" fmla="*/ 972 h 65"/>
                <a:gd name="T18" fmla="*/ 44 w 65"/>
                <a:gd name="T19" fmla="*/ 975 h 65"/>
                <a:gd name="T20" fmla="*/ 54 w 65"/>
                <a:gd name="T21" fmla="*/ 982 h 65"/>
                <a:gd name="T22" fmla="*/ 61 w 65"/>
                <a:gd name="T23" fmla="*/ 992 h 65"/>
                <a:gd name="T24" fmla="*/ 64 w 65"/>
                <a:gd name="T25" fmla="*/ 1004 h 65"/>
                <a:gd name="T26" fmla="*/ 61 w 65"/>
                <a:gd name="T27" fmla="*/ 1017 h 65"/>
                <a:gd name="T28" fmla="*/ 54 w 65"/>
                <a:gd name="T29" fmla="*/ 1027 h 65"/>
                <a:gd name="T30" fmla="*/ 44 w 65"/>
                <a:gd name="T31" fmla="*/ 1034 h 65"/>
                <a:gd name="T32" fmla="*/ 32 w 65"/>
                <a:gd name="T33" fmla="*/ 10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65">
                  <a:moveTo>
                    <a:pt x="32" y="64"/>
                  </a:moveTo>
                  <a:lnTo>
                    <a:pt x="19" y="62"/>
                  </a:lnTo>
                  <a:lnTo>
                    <a:pt x="9" y="55"/>
                  </a:lnTo>
                  <a:lnTo>
                    <a:pt x="2" y="45"/>
                  </a:lnTo>
                  <a:lnTo>
                    <a:pt x="0" y="32"/>
                  </a:lnTo>
                  <a:lnTo>
                    <a:pt x="2" y="20"/>
                  </a:lnTo>
                  <a:lnTo>
                    <a:pt x="9" y="10"/>
                  </a:lnTo>
                  <a:lnTo>
                    <a:pt x="19" y="3"/>
                  </a:lnTo>
                  <a:lnTo>
                    <a:pt x="32" y="0"/>
                  </a:lnTo>
                  <a:lnTo>
                    <a:pt x="44" y="3"/>
                  </a:lnTo>
                  <a:lnTo>
                    <a:pt x="54" y="10"/>
                  </a:lnTo>
                  <a:lnTo>
                    <a:pt x="61" y="20"/>
                  </a:lnTo>
                  <a:lnTo>
                    <a:pt x="64" y="32"/>
                  </a:lnTo>
                  <a:lnTo>
                    <a:pt x="61" y="45"/>
                  </a:lnTo>
                  <a:lnTo>
                    <a:pt x="54" y="55"/>
                  </a:lnTo>
                  <a:lnTo>
                    <a:pt x="44" y="62"/>
                  </a:lnTo>
                  <a:lnTo>
                    <a:pt x="32" y="64"/>
                  </a:lnTo>
                  <a:close/>
                </a:path>
              </a:pathLst>
            </a:cu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AutoShape 7503"/>
            <p:cNvSpPr>
              <a:spLocks/>
            </p:cNvSpPr>
            <p:nvPr/>
          </p:nvSpPr>
          <p:spPr bwMode="auto">
            <a:xfrm>
              <a:off x="4982" y="1425"/>
              <a:ext cx="111" cy="40"/>
            </a:xfrm>
            <a:custGeom>
              <a:avLst/>
              <a:gdLst>
                <a:gd name="T0" fmla="*/ 103 w 111"/>
                <a:gd name="T1" fmla="*/ 1465 h 40"/>
                <a:gd name="T2" fmla="*/ 8 w 111"/>
                <a:gd name="T3" fmla="*/ 1465 h 40"/>
                <a:gd name="T4" fmla="*/ 0 w 111"/>
                <a:gd name="T5" fmla="*/ 1425 h 40"/>
                <a:gd name="T6" fmla="*/ 11 w 111"/>
                <a:gd name="T7" fmla="*/ 1425 h 40"/>
                <a:gd name="T8" fmla="*/ 16 w 111"/>
                <a:gd name="T9" fmla="*/ 1454 h 40"/>
                <a:gd name="T10" fmla="*/ 105 w 111"/>
                <a:gd name="T11" fmla="*/ 1454 h 40"/>
                <a:gd name="T12" fmla="*/ 103 w 111"/>
                <a:gd name="T13" fmla="*/ 1465 h 40"/>
                <a:gd name="T14" fmla="*/ 105 w 111"/>
                <a:gd name="T15" fmla="*/ 1454 h 40"/>
                <a:gd name="T16" fmla="*/ 94 w 111"/>
                <a:gd name="T17" fmla="*/ 1454 h 40"/>
                <a:gd name="T18" fmla="*/ 100 w 111"/>
                <a:gd name="T19" fmla="*/ 1425 h 40"/>
                <a:gd name="T20" fmla="*/ 111 w 111"/>
                <a:gd name="T21" fmla="*/ 1425 h 40"/>
                <a:gd name="T22" fmla="*/ 105 w 111"/>
                <a:gd name="T23" fmla="*/ 1454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40">
                  <a:moveTo>
                    <a:pt x="103" y="40"/>
                  </a:moveTo>
                  <a:lnTo>
                    <a:pt x="8" y="40"/>
                  </a:lnTo>
                  <a:lnTo>
                    <a:pt x="0" y="0"/>
                  </a:lnTo>
                  <a:lnTo>
                    <a:pt x="11" y="0"/>
                  </a:lnTo>
                  <a:lnTo>
                    <a:pt x="16" y="29"/>
                  </a:lnTo>
                  <a:lnTo>
                    <a:pt x="105" y="29"/>
                  </a:lnTo>
                  <a:lnTo>
                    <a:pt x="103" y="40"/>
                  </a:lnTo>
                  <a:close/>
                  <a:moveTo>
                    <a:pt x="105" y="29"/>
                  </a:moveTo>
                  <a:lnTo>
                    <a:pt x="94" y="29"/>
                  </a:lnTo>
                  <a:lnTo>
                    <a:pt x="100" y="0"/>
                  </a:lnTo>
                  <a:lnTo>
                    <a:pt x="111" y="0"/>
                  </a:lnTo>
                  <a:lnTo>
                    <a:pt x="105" y="29"/>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7504"/>
            <p:cNvSpPr>
              <a:spLocks/>
            </p:cNvSpPr>
            <p:nvPr/>
          </p:nvSpPr>
          <p:spPr bwMode="auto">
            <a:xfrm>
              <a:off x="4982" y="1425"/>
              <a:ext cx="111" cy="40"/>
            </a:xfrm>
            <a:custGeom>
              <a:avLst/>
              <a:gdLst>
                <a:gd name="T0" fmla="*/ 94 w 111"/>
                <a:gd name="T1" fmla="*/ 1454 h 40"/>
                <a:gd name="T2" fmla="*/ 16 w 111"/>
                <a:gd name="T3" fmla="*/ 1454 h 40"/>
                <a:gd name="T4" fmla="*/ 15 w 111"/>
                <a:gd name="T5" fmla="*/ 1449 h 40"/>
                <a:gd name="T6" fmla="*/ 12 w 111"/>
                <a:gd name="T7" fmla="*/ 1433 h 40"/>
                <a:gd name="T8" fmla="*/ 11 w 111"/>
                <a:gd name="T9" fmla="*/ 1425 h 40"/>
                <a:gd name="T10" fmla="*/ 0 w 111"/>
                <a:gd name="T11" fmla="*/ 1425 h 40"/>
                <a:gd name="T12" fmla="*/ 7 w 111"/>
                <a:gd name="T13" fmla="*/ 1460 h 40"/>
                <a:gd name="T14" fmla="*/ 8 w 111"/>
                <a:gd name="T15" fmla="*/ 1465 h 40"/>
                <a:gd name="T16" fmla="*/ 103 w 111"/>
                <a:gd name="T17" fmla="*/ 1465 h 40"/>
                <a:gd name="T18" fmla="*/ 111 w 111"/>
                <a:gd name="T19" fmla="*/ 1425 h 40"/>
                <a:gd name="T20" fmla="*/ 100 w 111"/>
                <a:gd name="T21" fmla="*/ 1425 h 40"/>
                <a:gd name="T22" fmla="*/ 98 w 111"/>
                <a:gd name="T23" fmla="*/ 1433 h 40"/>
                <a:gd name="T24" fmla="*/ 95 w 111"/>
                <a:gd name="T25" fmla="*/ 1449 h 40"/>
                <a:gd name="T26" fmla="*/ 94 w 111"/>
                <a:gd name="T27" fmla="*/ 1454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1" h="40">
                  <a:moveTo>
                    <a:pt x="94" y="29"/>
                  </a:moveTo>
                  <a:lnTo>
                    <a:pt x="16" y="29"/>
                  </a:lnTo>
                  <a:lnTo>
                    <a:pt x="15" y="24"/>
                  </a:lnTo>
                  <a:lnTo>
                    <a:pt x="12" y="8"/>
                  </a:lnTo>
                  <a:lnTo>
                    <a:pt x="11" y="0"/>
                  </a:lnTo>
                  <a:lnTo>
                    <a:pt x="0" y="0"/>
                  </a:lnTo>
                  <a:lnTo>
                    <a:pt x="7" y="35"/>
                  </a:lnTo>
                  <a:lnTo>
                    <a:pt x="8" y="40"/>
                  </a:lnTo>
                  <a:lnTo>
                    <a:pt x="103" y="40"/>
                  </a:lnTo>
                  <a:lnTo>
                    <a:pt x="111" y="0"/>
                  </a:lnTo>
                  <a:lnTo>
                    <a:pt x="100" y="0"/>
                  </a:lnTo>
                  <a:lnTo>
                    <a:pt x="98" y="8"/>
                  </a:lnTo>
                  <a:lnTo>
                    <a:pt x="95" y="24"/>
                  </a:lnTo>
                  <a:lnTo>
                    <a:pt x="94" y="29"/>
                  </a:lnTo>
                  <a:close/>
                </a:path>
              </a:pathLst>
            </a:cu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7505"/>
            <p:cNvSpPr>
              <a:spLocks/>
            </p:cNvSpPr>
            <p:nvPr/>
          </p:nvSpPr>
          <p:spPr bwMode="auto">
            <a:xfrm>
              <a:off x="4806" y="1049"/>
              <a:ext cx="221" cy="399"/>
            </a:xfrm>
            <a:custGeom>
              <a:avLst/>
              <a:gdLst>
                <a:gd name="T0" fmla="*/ 220 w 221"/>
                <a:gd name="T1" fmla="*/ 1448 h 399"/>
                <a:gd name="T2" fmla="*/ 194 w 221"/>
                <a:gd name="T3" fmla="*/ 1448 h 399"/>
                <a:gd name="T4" fmla="*/ 190 w 221"/>
                <a:gd name="T5" fmla="*/ 1406 h 399"/>
                <a:gd name="T6" fmla="*/ 58 w 221"/>
                <a:gd name="T7" fmla="*/ 1332 h 399"/>
                <a:gd name="T8" fmla="*/ 58 w 221"/>
                <a:gd name="T9" fmla="*/ 1076 h 399"/>
                <a:gd name="T10" fmla="*/ 0 w 221"/>
                <a:gd name="T11" fmla="*/ 1076 h 399"/>
                <a:gd name="T12" fmla="*/ 0 w 221"/>
                <a:gd name="T13" fmla="*/ 1049 h 399"/>
                <a:gd name="T14" fmla="*/ 85 w 221"/>
                <a:gd name="T15" fmla="*/ 1049 h 399"/>
                <a:gd name="T16" fmla="*/ 85 w 221"/>
                <a:gd name="T17" fmla="*/ 1316 h 399"/>
                <a:gd name="T18" fmla="*/ 215 w 221"/>
                <a:gd name="T19" fmla="*/ 1389 h 399"/>
                <a:gd name="T20" fmla="*/ 220 w 221"/>
                <a:gd name="T21" fmla="*/ 1448 h 3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1" h="399">
                  <a:moveTo>
                    <a:pt x="220" y="399"/>
                  </a:moveTo>
                  <a:lnTo>
                    <a:pt x="194" y="399"/>
                  </a:lnTo>
                  <a:lnTo>
                    <a:pt x="190" y="357"/>
                  </a:lnTo>
                  <a:lnTo>
                    <a:pt x="58" y="283"/>
                  </a:lnTo>
                  <a:lnTo>
                    <a:pt x="58" y="27"/>
                  </a:lnTo>
                  <a:lnTo>
                    <a:pt x="0" y="27"/>
                  </a:lnTo>
                  <a:lnTo>
                    <a:pt x="0" y="0"/>
                  </a:lnTo>
                  <a:lnTo>
                    <a:pt x="85" y="0"/>
                  </a:lnTo>
                  <a:lnTo>
                    <a:pt x="85" y="267"/>
                  </a:lnTo>
                  <a:lnTo>
                    <a:pt x="215" y="340"/>
                  </a:lnTo>
                  <a:lnTo>
                    <a:pt x="220" y="399"/>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7506"/>
            <p:cNvSpPr>
              <a:spLocks/>
            </p:cNvSpPr>
            <p:nvPr/>
          </p:nvSpPr>
          <p:spPr bwMode="auto">
            <a:xfrm>
              <a:off x="4806" y="1049"/>
              <a:ext cx="221" cy="399"/>
            </a:xfrm>
            <a:custGeom>
              <a:avLst/>
              <a:gdLst>
                <a:gd name="T0" fmla="*/ 0 w 221"/>
                <a:gd name="T1" fmla="*/ 1076 h 399"/>
                <a:gd name="T2" fmla="*/ 58 w 221"/>
                <a:gd name="T3" fmla="*/ 1076 h 399"/>
                <a:gd name="T4" fmla="*/ 58 w 221"/>
                <a:gd name="T5" fmla="*/ 1332 h 399"/>
                <a:gd name="T6" fmla="*/ 128 w 221"/>
                <a:gd name="T7" fmla="*/ 1371 h 399"/>
                <a:gd name="T8" fmla="*/ 165 w 221"/>
                <a:gd name="T9" fmla="*/ 1392 h 399"/>
                <a:gd name="T10" fmla="*/ 182 w 221"/>
                <a:gd name="T11" fmla="*/ 1401 h 399"/>
                <a:gd name="T12" fmla="*/ 190 w 221"/>
                <a:gd name="T13" fmla="*/ 1406 h 399"/>
                <a:gd name="T14" fmla="*/ 191 w 221"/>
                <a:gd name="T15" fmla="*/ 1417 h 399"/>
                <a:gd name="T16" fmla="*/ 193 w 221"/>
                <a:gd name="T17" fmla="*/ 1431 h 399"/>
                <a:gd name="T18" fmla="*/ 194 w 221"/>
                <a:gd name="T19" fmla="*/ 1443 h 399"/>
                <a:gd name="T20" fmla="*/ 194 w 221"/>
                <a:gd name="T21" fmla="*/ 1448 h 399"/>
                <a:gd name="T22" fmla="*/ 220 w 221"/>
                <a:gd name="T23" fmla="*/ 1448 h 399"/>
                <a:gd name="T24" fmla="*/ 146 w 221"/>
                <a:gd name="T25" fmla="*/ 1351 h 399"/>
                <a:gd name="T26" fmla="*/ 94 w 221"/>
                <a:gd name="T27" fmla="*/ 1321 h 399"/>
                <a:gd name="T28" fmla="*/ 85 w 221"/>
                <a:gd name="T29" fmla="*/ 1316 h 399"/>
                <a:gd name="T30" fmla="*/ 85 w 221"/>
                <a:gd name="T31" fmla="*/ 1049 h 399"/>
                <a:gd name="T32" fmla="*/ 0 w 221"/>
                <a:gd name="T33" fmla="*/ 1049 h 399"/>
                <a:gd name="T34" fmla="*/ 0 w 221"/>
                <a:gd name="T35" fmla="*/ 1076 h 3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 h="399">
                  <a:moveTo>
                    <a:pt x="0" y="27"/>
                  </a:moveTo>
                  <a:lnTo>
                    <a:pt x="58" y="27"/>
                  </a:lnTo>
                  <a:lnTo>
                    <a:pt x="58" y="283"/>
                  </a:lnTo>
                  <a:lnTo>
                    <a:pt x="128" y="322"/>
                  </a:lnTo>
                  <a:lnTo>
                    <a:pt x="165" y="343"/>
                  </a:lnTo>
                  <a:lnTo>
                    <a:pt x="182" y="352"/>
                  </a:lnTo>
                  <a:lnTo>
                    <a:pt x="190" y="357"/>
                  </a:lnTo>
                  <a:lnTo>
                    <a:pt x="191" y="368"/>
                  </a:lnTo>
                  <a:lnTo>
                    <a:pt x="193" y="382"/>
                  </a:lnTo>
                  <a:lnTo>
                    <a:pt x="194" y="394"/>
                  </a:lnTo>
                  <a:lnTo>
                    <a:pt x="194" y="399"/>
                  </a:lnTo>
                  <a:lnTo>
                    <a:pt x="220" y="399"/>
                  </a:lnTo>
                  <a:lnTo>
                    <a:pt x="146" y="302"/>
                  </a:lnTo>
                  <a:lnTo>
                    <a:pt x="94" y="272"/>
                  </a:lnTo>
                  <a:lnTo>
                    <a:pt x="85" y="267"/>
                  </a:lnTo>
                  <a:lnTo>
                    <a:pt x="85" y="0"/>
                  </a:lnTo>
                  <a:lnTo>
                    <a:pt x="0" y="0"/>
                  </a:lnTo>
                  <a:lnTo>
                    <a:pt x="0" y="27"/>
                  </a:lnTo>
                  <a:close/>
                </a:path>
              </a:pathLst>
            </a:cu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5" name="Picture 7507"/>
            <p:cNvPicPr>
              <a:picLocks noChangeAspect="1" noChangeArrowheads="1"/>
            </p:cNvPicPr>
            <p:nvPr/>
          </p:nvPicPr>
          <p:blipFill>
            <a:blip r:embed="rId6" cstate="print"/>
            <a:srcRect/>
            <a:stretch>
              <a:fillRect/>
            </a:stretch>
          </p:blipFill>
          <p:spPr bwMode="auto">
            <a:xfrm>
              <a:off x="5048" y="1053"/>
              <a:ext cx="219" cy="394"/>
            </a:xfrm>
            <a:prstGeom prst="rect">
              <a:avLst/>
            </a:prstGeom>
            <a:noFill/>
          </p:spPr>
        </p:pic>
        <p:sp>
          <p:nvSpPr>
            <p:cNvPr id="16" name="Freeform 7508"/>
            <p:cNvSpPr>
              <a:spLocks/>
            </p:cNvSpPr>
            <p:nvPr/>
          </p:nvSpPr>
          <p:spPr bwMode="auto">
            <a:xfrm>
              <a:off x="5048" y="1053"/>
              <a:ext cx="219" cy="394"/>
            </a:xfrm>
            <a:custGeom>
              <a:avLst/>
              <a:gdLst>
                <a:gd name="T0" fmla="*/ 26 w 219"/>
                <a:gd name="T1" fmla="*/ 1448 h 394"/>
                <a:gd name="T2" fmla="*/ 28 w 219"/>
                <a:gd name="T3" fmla="*/ 1428 h 394"/>
                <a:gd name="T4" fmla="*/ 30 w 219"/>
                <a:gd name="T5" fmla="*/ 1417 h 394"/>
                <a:gd name="T6" fmla="*/ 31 w 219"/>
                <a:gd name="T7" fmla="*/ 1410 h 394"/>
                <a:gd name="T8" fmla="*/ 31 w 219"/>
                <a:gd name="T9" fmla="*/ 1404 h 394"/>
                <a:gd name="T10" fmla="*/ 65 w 219"/>
                <a:gd name="T11" fmla="*/ 1383 h 394"/>
                <a:gd name="T12" fmla="*/ 129 w 219"/>
                <a:gd name="T13" fmla="*/ 1344 h 394"/>
                <a:gd name="T14" fmla="*/ 191 w 219"/>
                <a:gd name="T15" fmla="*/ 1306 h 394"/>
                <a:gd name="T16" fmla="*/ 218 w 219"/>
                <a:gd name="T17" fmla="*/ 1289 h 394"/>
                <a:gd name="T18" fmla="*/ 218 w 219"/>
                <a:gd name="T19" fmla="*/ 1054 h 394"/>
                <a:gd name="T20" fmla="*/ 192 w 219"/>
                <a:gd name="T21" fmla="*/ 1054 h 394"/>
                <a:gd name="T22" fmla="*/ 192 w 219"/>
                <a:gd name="T23" fmla="*/ 1274 h 394"/>
                <a:gd name="T24" fmla="*/ 158 w 219"/>
                <a:gd name="T25" fmla="*/ 1295 h 394"/>
                <a:gd name="T26" fmla="*/ 94 w 219"/>
                <a:gd name="T27" fmla="*/ 1334 h 394"/>
                <a:gd name="T28" fmla="*/ 33 w 219"/>
                <a:gd name="T29" fmla="*/ 1371 h 394"/>
                <a:gd name="T30" fmla="*/ 6 w 219"/>
                <a:gd name="T31" fmla="*/ 1388 h 394"/>
                <a:gd name="T32" fmla="*/ 0 w 219"/>
                <a:gd name="T33" fmla="*/ 1448 h 394"/>
                <a:gd name="T34" fmla="*/ 26 w 219"/>
                <a:gd name="T35" fmla="*/ 1448 h 3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94">
                  <a:moveTo>
                    <a:pt x="26" y="394"/>
                  </a:moveTo>
                  <a:lnTo>
                    <a:pt x="28" y="374"/>
                  </a:lnTo>
                  <a:lnTo>
                    <a:pt x="30" y="363"/>
                  </a:lnTo>
                  <a:lnTo>
                    <a:pt x="31" y="356"/>
                  </a:lnTo>
                  <a:lnTo>
                    <a:pt x="31" y="350"/>
                  </a:lnTo>
                  <a:lnTo>
                    <a:pt x="65" y="329"/>
                  </a:lnTo>
                  <a:lnTo>
                    <a:pt x="129" y="290"/>
                  </a:lnTo>
                  <a:lnTo>
                    <a:pt x="191" y="252"/>
                  </a:lnTo>
                  <a:lnTo>
                    <a:pt x="218" y="235"/>
                  </a:lnTo>
                  <a:lnTo>
                    <a:pt x="218" y="0"/>
                  </a:lnTo>
                  <a:lnTo>
                    <a:pt x="192" y="0"/>
                  </a:lnTo>
                  <a:lnTo>
                    <a:pt x="192" y="220"/>
                  </a:lnTo>
                  <a:lnTo>
                    <a:pt x="158" y="241"/>
                  </a:lnTo>
                  <a:lnTo>
                    <a:pt x="94" y="280"/>
                  </a:lnTo>
                  <a:lnTo>
                    <a:pt x="33" y="317"/>
                  </a:lnTo>
                  <a:lnTo>
                    <a:pt x="6" y="334"/>
                  </a:lnTo>
                  <a:lnTo>
                    <a:pt x="0" y="394"/>
                  </a:lnTo>
                  <a:lnTo>
                    <a:pt x="26" y="394"/>
                  </a:lnTo>
                  <a:close/>
                </a:path>
              </a:pathLst>
            </a:cu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 name="Picture 7509"/>
            <p:cNvPicPr>
              <a:picLocks noChangeAspect="1" noChangeArrowheads="1"/>
            </p:cNvPicPr>
            <p:nvPr/>
          </p:nvPicPr>
          <p:blipFill>
            <a:blip r:embed="rId7" cstate="print"/>
            <a:srcRect/>
            <a:stretch>
              <a:fillRect/>
            </a:stretch>
          </p:blipFill>
          <p:spPr bwMode="auto">
            <a:xfrm>
              <a:off x="5029" y="1059"/>
              <a:ext cx="201" cy="215"/>
            </a:xfrm>
            <a:prstGeom prst="rect">
              <a:avLst/>
            </a:prstGeom>
            <a:noFill/>
          </p:spPr>
        </p:pic>
        <p:pic>
          <p:nvPicPr>
            <p:cNvPr id="18" name="Picture 7510"/>
            <p:cNvPicPr>
              <a:picLocks noChangeAspect="1" noChangeArrowheads="1"/>
            </p:cNvPicPr>
            <p:nvPr/>
          </p:nvPicPr>
          <p:blipFill>
            <a:blip r:embed="rId8" cstate="print"/>
            <a:srcRect/>
            <a:stretch>
              <a:fillRect/>
            </a:stretch>
          </p:blipFill>
          <p:spPr bwMode="auto">
            <a:xfrm>
              <a:off x="4821" y="1332"/>
              <a:ext cx="2091" cy="2091"/>
            </a:xfrm>
            <a:prstGeom prst="rect">
              <a:avLst/>
            </a:prstGeom>
            <a:noFill/>
          </p:spPr>
        </p:pic>
        <p:sp>
          <p:nvSpPr>
            <p:cNvPr id="19" name="Freeform 7511"/>
            <p:cNvSpPr>
              <a:spLocks/>
            </p:cNvSpPr>
            <p:nvPr/>
          </p:nvSpPr>
          <p:spPr bwMode="auto">
            <a:xfrm>
              <a:off x="4951" y="1461"/>
              <a:ext cx="1831" cy="1831"/>
            </a:xfrm>
            <a:custGeom>
              <a:avLst/>
              <a:gdLst>
                <a:gd name="T0" fmla="*/ 841 w 1831"/>
                <a:gd name="T1" fmla="*/ 3290 h 1831"/>
                <a:gd name="T2" fmla="*/ 696 w 1831"/>
                <a:gd name="T3" fmla="*/ 3266 h 1831"/>
                <a:gd name="T4" fmla="*/ 559 w 1831"/>
                <a:gd name="T5" fmla="*/ 3221 h 1831"/>
                <a:gd name="T6" fmla="*/ 433 w 1831"/>
                <a:gd name="T7" fmla="*/ 3155 h 1831"/>
                <a:gd name="T8" fmla="*/ 320 w 1831"/>
                <a:gd name="T9" fmla="*/ 3072 h 1831"/>
                <a:gd name="T10" fmla="*/ 221 w 1831"/>
                <a:gd name="T11" fmla="*/ 2973 h 1831"/>
                <a:gd name="T12" fmla="*/ 137 w 1831"/>
                <a:gd name="T13" fmla="*/ 2859 h 1831"/>
                <a:gd name="T14" fmla="*/ 72 w 1831"/>
                <a:gd name="T15" fmla="*/ 2734 h 1831"/>
                <a:gd name="T16" fmla="*/ 27 w 1831"/>
                <a:gd name="T17" fmla="*/ 2597 h 1831"/>
                <a:gd name="T18" fmla="*/ 3 w 1831"/>
                <a:gd name="T19" fmla="*/ 2452 h 1831"/>
                <a:gd name="T20" fmla="*/ 3 w 1831"/>
                <a:gd name="T21" fmla="*/ 2302 h 1831"/>
                <a:gd name="T22" fmla="*/ 27 w 1831"/>
                <a:gd name="T23" fmla="*/ 2157 h 1831"/>
                <a:gd name="T24" fmla="*/ 72 w 1831"/>
                <a:gd name="T25" fmla="*/ 2021 h 1831"/>
                <a:gd name="T26" fmla="*/ 137 w 1831"/>
                <a:gd name="T27" fmla="*/ 1895 h 1831"/>
                <a:gd name="T28" fmla="*/ 221 w 1831"/>
                <a:gd name="T29" fmla="*/ 1781 h 1831"/>
                <a:gd name="T30" fmla="*/ 320 w 1831"/>
                <a:gd name="T31" fmla="*/ 1682 h 1831"/>
                <a:gd name="T32" fmla="*/ 433 w 1831"/>
                <a:gd name="T33" fmla="*/ 1599 h 1831"/>
                <a:gd name="T34" fmla="*/ 559 w 1831"/>
                <a:gd name="T35" fmla="*/ 1534 h 1831"/>
                <a:gd name="T36" fmla="*/ 696 w 1831"/>
                <a:gd name="T37" fmla="*/ 1488 h 1831"/>
                <a:gd name="T38" fmla="*/ 841 w 1831"/>
                <a:gd name="T39" fmla="*/ 1465 h 1831"/>
                <a:gd name="T40" fmla="*/ 991 w 1831"/>
                <a:gd name="T41" fmla="*/ 1465 h 1831"/>
                <a:gd name="T42" fmla="*/ 1136 w 1831"/>
                <a:gd name="T43" fmla="*/ 1488 h 1831"/>
                <a:gd name="T44" fmla="*/ 1272 w 1831"/>
                <a:gd name="T45" fmla="*/ 1534 h 1831"/>
                <a:gd name="T46" fmla="*/ 1398 w 1831"/>
                <a:gd name="T47" fmla="*/ 1599 h 1831"/>
                <a:gd name="T48" fmla="*/ 1511 w 1831"/>
                <a:gd name="T49" fmla="*/ 1682 h 1831"/>
                <a:gd name="T50" fmla="*/ 1611 w 1831"/>
                <a:gd name="T51" fmla="*/ 1781 h 1831"/>
                <a:gd name="T52" fmla="*/ 1694 w 1831"/>
                <a:gd name="T53" fmla="*/ 1895 h 1831"/>
                <a:gd name="T54" fmla="*/ 1759 w 1831"/>
                <a:gd name="T55" fmla="*/ 2021 h 1831"/>
                <a:gd name="T56" fmla="*/ 1804 w 1831"/>
                <a:gd name="T57" fmla="*/ 2157 h 1831"/>
                <a:gd name="T58" fmla="*/ 1828 w 1831"/>
                <a:gd name="T59" fmla="*/ 2302 h 1831"/>
                <a:gd name="T60" fmla="*/ 1828 w 1831"/>
                <a:gd name="T61" fmla="*/ 2452 h 1831"/>
                <a:gd name="T62" fmla="*/ 1804 w 1831"/>
                <a:gd name="T63" fmla="*/ 2597 h 1831"/>
                <a:gd name="T64" fmla="*/ 1759 w 1831"/>
                <a:gd name="T65" fmla="*/ 2734 h 1831"/>
                <a:gd name="T66" fmla="*/ 1694 w 1831"/>
                <a:gd name="T67" fmla="*/ 2859 h 1831"/>
                <a:gd name="T68" fmla="*/ 1611 w 1831"/>
                <a:gd name="T69" fmla="*/ 2973 h 1831"/>
                <a:gd name="T70" fmla="*/ 1511 w 1831"/>
                <a:gd name="T71" fmla="*/ 3072 h 1831"/>
                <a:gd name="T72" fmla="*/ 1398 w 1831"/>
                <a:gd name="T73" fmla="*/ 3155 h 1831"/>
                <a:gd name="T74" fmla="*/ 1272 w 1831"/>
                <a:gd name="T75" fmla="*/ 3221 h 1831"/>
                <a:gd name="T76" fmla="*/ 1136 w 1831"/>
                <a:gd name="T77" fmla="*/ 3266 h 1831"/>
                <a:gd name="T78" fmla="*/ 991 w 1831"/>
                <a:gd name="T79" fmla="*/ 3290 h 18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31" h="1831">
                  <a:moveTo>
                    <a:pt x="916" y="1831"/>
                  </a:moveTo>
                  <a:lnTo>
                    <a:pt x="841" y="1828"/>
                  </a:lnTo>
                  <a:lnTo>
                    <a:pt x="767" y="1819"/>
                  </a:lnTo>
                  <a:lnTo>
                    <a:pt x="696" y="1804"/>
                  </a:lnTo>
                  <a:lnTo>
                    <a:pt x="626" y="1784"/>
                  </a:lnTo>
                  <a:lnTo>
                    <a:pt x="559" y="1759"/>
                  </a:lnTo>
                  <a:lnTo>
                    <a:pt x="495" y="1728"/>
                  </a:lnTo>
                  <a:lnTo>
                    <a:pt x="433" y="1693"/>
                  </a:lnTo>
                  <a:lnTo>
                    <a:pt x="375" y="1654"/>
                  </a:lnTo>
                  <a:lnTo>
                    <a:pt x="320" y="1610"/>
                  </a:lnTo>
                  <a:lnTo>
                    <a:pt x="268" y="1562"/>
                  </a:lnTo>
                  <a:lnTo>
                    <a:pt x="221" y="1511"/>
                  </a:lnTo>
                  <a:lnTo>
                    <a:pt x="177" y="1456"/>
                  </a:lnTo>
                  <a:lnTo>
                    <a:pt x="137" y="1397"/>
                  </a:lnTo>
                  <a:lnTo>
                    <a:pt x="102" y="1336"/>
                  </a:lnTo>
                  <a:lnTo>
                    <a:pt x="72" y="1272"/>
                  </a:lnTo>
                  <a:lnTo>
                    <a:pt x="47" y="1205"/>
                  </a:lnTo>
                  <a:lnTo>
                    <a:pt x="27" y="1135"/>
                  </a:lnTo>
                  <a:lnTo>
                    <a:pt x="12" y="1064"/>
                  </a:lnTo>
                  <a:lnTo>
                    <a:pt x="3" y="990"/>
                  </a:lnTo>
                  <a:lnTo>
                    <a:pt x="0" y="915"/>
                  </a:lnTo>
                  <a:lnTo>
                    <a:pt x="3" y="840"/>
                  </a:lnTo>
                  <a:lnTo>
                    <a:pt x="12" y="767"/>
                  </a:lnTo>
                  <a:lnTo>
                    <a:pt x="27" y="695"/>
                  </a:lnTo>
                  <a:lnTo>
                    <a:pt x="47" y="626"/>
                  </a:lnTo>
                  <a:lnTo>
                    <a:pt x="72" y="559"/>
                  </a:lnTo>
                  <a:lnTo>
                    <a:pt x="102" y="494"/>
                  </a:lnTo>
                  <a:lnTo>
                    <a:pt x="137" y="433"/>
                  </a:lnTo>
                  <a:lnTo>
                    <a:pt x="177" y="375"/>
                  </a:lnTo>
                  <a:lnTo>
                    <a:pt x="221" y="319"/>
                  </a:lnTo>
                  <a:lnTo>
                    <a:pt x="268" y="268"/>
                  </a:lnTo>
                  <a:lnTo>
                    <a:pt x="320" y="220"/>
                  </a:lnTo>
                  <a:lnTo>
                    <a:pt x="375" y="176"/>
                  </a:lnTo>
                  <a:lnTo>
                    <a:pt x="433" y="137"/>
                  </a:lnTo>
                  <a:lnTo>
                    <a:pt x="495" y="102"/>
                  </a:lnTo>
                  <a:lnTo>
                    <a:pt x="559" y="72"/>
                  </a:lnTo>
                  <a:lnTo>
                    <a:pt x="626" y="46"/>
                  </a:lnTo>
                  <a:lnTo>
                    <a:pt x="696" y="26"/>
                  </a:lnTo>
                  <a:lnTo>
                    <a:pt x="767" y="12"/>
                  </a:lnTo>
                  <a:lnTo>
                    <a:pt x="841" y="3"/>
                  </a:lnTo>
                  <a:lnTo>
                    <a:pt x="916" y="0"/>
                  </a:lnTo>
                  <a:lnTo>
                    <a:pt x="991" y="3"/>
                  </a:lnTo>
                  <a:lnTo>
                    <a:pt x="1064" y="12"/>
                  </a:lnTo>
                  <a:lnTo>
                    <a:pt x="1136" y="26"/>
                  </a:lnTo>
                  <a:lnTo>
                    <a:pt x="1205" y="46"/>
                  </a:lnTo>
                  <a:lnTo>
                    <a:pt x="1272" y="72"/>
                  </a:lnTo>
                  <a:lnTo>
                    <a:pt x="1336" y="102"/>
                  </a:lnTo>
                  <a:lnTo>
                    <a:pt x="1398" y="137"/>
                  </a:lnTo>
                  <a:lnTo>
                    <a:pt x="1456" y="176"/>
                  </a:lnTo>
                  <a:lnTo>
                    <a:pt x="1511" y="220"/>
                  </a:lnTo>
                  <a:lnTo>
                    <a:pt x="1563" y="268"/>
                  </a:lnTo>
                  <a:lnTo>
                    <a:pt x="1611" y="319"/>
                  </a:lnTo>
                  <a:lnTo>
                    <a:pt x="1654" y="375"/>
                  </a:lnTo>
                  <a:lnTo>
                    <a:pt x="1694" y="433"/>
                  </a:lnTo>
                  <a:lnTo>
                    <a:pt x="1729" y="494"/>
                  </a:lnTo>
                  <a:lnTo>
                    <a:pt x="1759" y="559"/>
                  </a:lnTo>
                  <a:lnTo>
                    <a:pt x="1784" y="626"/>
                  </a:lnTo>
                  <a:lnTo>
                    <a:pt x="1804" y="695"/>
                  </a:lnTo>
                  <a:lnTo>
                    <a:pt x="1819" y="767"/>
                  </a:lnTo>
                  <a:lnTo>
                    <a:pt x="1828" y="840"/>
                  </a:lnTo>
                  <a:lnTo>
                    <a:pt x="1831" y="915"/>
                  </a:lnTo>
                  <a:lnTo>
                    <a:pt x="1828" y="990"/>
                  </a:lnTo>
                  <a:lnTo>
                    <a:pt x="1819" y="1064"/>
                  </a:lnTo>
                  <a:lnTo>
                    <a:pt x="1804" y="1135"/>
                  </a:lnTo>
                  <a:lnTo>
                    <a:pt x="1784" y="1205"/>
                  </a:lnTo>
                  <a:lnTo>
                    <a:pt x="1759" y="1272"/>
                  </a:lnTo>
                  <a:lnTo>
                    <a:pt x="1729" y="1336"/>
                  </a:lnTo>
                  <a:lnTo>
                    <a:pt x="1694" y="1397"/>
                  </a:lnTo>
                  <a:lnTo>
                    <a:pt x="1654" y="1456"/>
                  </a:lnTo>
                  <a:lnTo>
                    <a:pt x="1611" y="1511"/>
                  </a:lnTo>
                  <a:lnTo>
                    <a:pt x="1563" y="1562"/>
                  </a:lnTo>
                  <a:lnTo>
                    <a:pt x="1511" y="1610"/>
                  </a:lnTo>
                  <a:lnTo>
                    <a:pt x="1456" y="1654"/>
                  </a:lnTo>
                  <a:lnTo>
                    <a:pt x="1398" y="1693"/>
                  </a:lnTo>
                  <a:lnTo>
                    <a:pt x="1336" y="1728"/>
                  </a:lnTo>
                  <a:lnTo>
                    <a:pt x="1272" y="1759"/>
                  </a:lnTo>
                  <a:lnTo>
                    <a:pt x="1205" y="1784"/>
                  </a:lnTo>
                  <a:lnTo>
                    <a:pt x="1136" y="1804"/>
                  </a:lnTo>
                  <a:lnTo>
                    <a:pt x="1064" y="1819"/>
                  </a:lnTo>
                  <a:lnTo>
                    <a:pt x="991" y="1828"/>
                  </a:lnTo>
                  <a:lnTo>
                    <a:pt x="916" y="1831"/>
                  </a:lnTo>
                  <a:close/>
                </a:path>
              </a:pathLst>
            </a:custGeom>
            <a:noFill/>
            <a:ln w="760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7512"/>
            <p:cNvSpPr>
              <a:spLocks/>
            </p:cNvSpPr>
            <p:nvPr/>
          </p:nvSpPr>
          <p:spPr bwMode="auto">
            <a:xfrm>
              <a:off x="4821" y="1332"/>
              <a:ext cx="2091" cy="2091"/>
            </a:xfrm>
            <a:custGeom>
              <a:avLst/>
              <a:gdLst>
                <a:gd name="T0" fmla="*/ 970 w 2091"/>
                <a:gd name="T1" fmla="*/ 1335 h 2091"/>
                <a:gd name="T2" fmla="*/ 825 w 2091"/>
                <a:gd name="T3" fmla="*/ 1355 h 2091"/>
                <a:gd name="T4" fmla="*/ 687 w 2091"/>
                <a:gd name="T5" fmla="*/ 1395 h 2091"/>
                <a:gd name="T6" fmla="*/ 558 w 2091"/>
                <a:gd name="T7" fmla="*/ 1452 h 2091"/>
                <a:gd name="T8" fmla="*/ 439 w 2091"/>
                <a:gd name="T9" fmla="*/ 1526 h 2091"/>
                <a:gd name="T10" fmla="*/ 331 w 2091"/>
                <a:gd name="T11" fmla="*/ 1614 h 2091"/>
                <a:gd name="T12" fmla="*/ 235 w 2091"/>
                <a:gd name="T13" fmla="*/ 1716 h 2091"/>
                <a:gd name="T14" fmla="*/ 154 w 2091"/>
                <a:gd name="T15" fmla="*/ 1830 h 2091"/>
                <a:gd name="T16" fmla="*/ 89 w 2091"/>
                <a:gd name="T17" fmla="*/ 1954 h 2091"/>
                <a:gd name="T18" fmla="*/ 40 w 2091"/>
                <a:gd name="T19" fmla="*/ 2088 h 2091"/>
                <a:gd name="T20" fmla="*/ 10 w 2091"/>
                <a:gd name="T21" fmla="*/ 2229 h 2091"/>
                <a:gd name="T22" fmla="*/ 0 w 2091"/>
                <a:gd name="T23" fmla="*/ 2377 h 2091"/>
                <a:gd name="T24" fmla="*/ 10 w 2091"/>
                <a:gd name="T25" fmla="*/ 2525 h 2091"/>
                <a:gd name="T26" fmla="*/ 40 w 2091"/>
                <a:gd name="T27" fmla="*/ 2667 h 2091"/>
                <a:gd name="T28" fmla="*/ 89 w 2091"/>
                <a:gd name="T29" fmla="*/ 2800 h 2091"/>
                <a:gd name="T30" fmla="*/ 154 w 2091"/>
                <a:gd name="T31" fmla="*/ 2925 h 2091"/>
                <a:gd name="T32" fmla="*/ 235 w 2091"/>
                <a:gd name="T33" fmla="*/ 3039 h 2091"/>
                <a:gd name="T34" fmla="*/ 331 w 2091"/>
                <a:gd name="T35" fmla="*/ 3140 h 2091"/>
                <a:gd name="T36" fmla="*/ 439 w 2091"/>
                <a:gd name="T37" fmla="*/ 3229 h 2091"/>
                <a:gd name="T38" fmla="*/ 558 w 2091"/>
                <a:gd name="T39" fmla="*/ 3302 h 2091"/>
                <a:gd name="T40" fmla="*/ 687 w 2091"/>
                <a:gd name="T41" fmla="*/ 3360 h 2091"/>
                <a:gd name="T42" fmla="*/ 825 w 2091"/>
                <a:gd name="T43" fmla="*/ 3399 h 2091"/>
                <a:gd name="T44" fmla="*/ 970 w 2091"/>
                <a:gd name="T45" fmla="*/ 3420 h 2091"/>
                <a:gd name="T46" fmla="*/ 1119 w 2091"/>
                <a:gd name="T47" fmla="*/ 3420 h 2091"/>
                <a:gd name="T48" fmla="*/ 1264 w 2091"/>
                <a:gd name="T49" fmla="*/ 3399 h 2091"/>
                <a:gd name="T50" fmla="*/ 1402 w 2091"/>
                <a:gd name="T51" fmla="*/ 3360 h 2091"/>
                <a:gd name="T52" fmla="*/ 1531 w 2091"/>
                <a:gd name="T53" fmla="*/ 3302 h 2091"/>
                <a:gd name="T54" fmla="*/ 1651 w 2091"/>
                <a:gd name="T55" fmla="*/ 3229 h 2091"/>
                <a:gd name="T56" fmla="*/ 1759 w 2091"/>
                <a:gd name="T57" fmla="*/ 3140 h 2091"/>
                <a:gd name="T58" fmla="*/ 1854 w 2091"/>
                <a:gd name="T59" fmla="*/ 3039 h 2091"/>
                <a:gd name="T60" fmla="*/ 1935 w 2091"/>
                <a:gd name="T61" fmla="*/ 2925 h 2091"/>
                <a:gd name="T62" fmla="*/ 2001 w 2091"/>
                <a:gd name="T63" fmla="*/ 2800 h 2091"/>
                <a:gd name="T64" fmla="*/ 2049 w 2091"/>
                <a:gd name="T65" fmla="*/ 2667 h 2091"/>
                <a:gd name="T66" fmla="*/ 2079 w 2091"/>
                <a:gd name="T67" fmla="*/ 2525 h 2091"/>
                <a:gd name="T68" fmla="*/ 2090 w 2091"/>
                <a:gd name="T69" fmla="*/ 2377 h 2091"/>
                <a:gd name="T70" fmla="*/ 2079 w 2091"/>
                <a:gd name="T71" fmla="*/ 2229 h 2091"/>
                <a:gd name="T72" fmla="*/ 2049 w 2091"/>
                <a:gd name="T73" fmla="*/ 2088 h 2091"/>
                <a:gd name="T74" fmla="*/ 2001 w 2091"/>
                <a:gd name="T75" fmla="*/ 1954 h 2091"/>
                <a:gd name="T76" fmla="*/ 1935 w 2091"/>
                <a:gd name="T77" fmla="*/ 1830 h 2091"/>
                <a:gd name="T78" fmla="*/ 1854 w 2091"/>
                <a:gd name="T79" fmla="*/ 1716 h 2091"/>
                <a:gd name="T80" fmla="*/ 1759 w 2091"/>
                <a:gd name="T81" fmla="*/ 1614 h 2091"/>
                <a:gd name="T82" fmla="*/ 1651 w 2091"/>
                <a:gd name="T83" fmla="*/ 1526 h 2091"/>
                <a:gd name="T84" fmla="*/ 1531 w 2091"/>
                <a:gd name="T85" fmla="*/ 1452 h 2091"/>
                <a:gd name="T86" fmla="*/ 1402 w 2091"/>
                <a:gd name="T87" fmla="*/ 1395 h 2091"/>
                <a:gd name="T88" fmla="*/ 1264 w 2091"/>
                <a:gd name="T89" fmla="*/ 1355 h 2091"/>
                <a:gd name="T90" fmla="*/ 1119 w 2091"/>
                <a:gd name="T91" fmla="*/ 1335 h 20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91" h="2091">
                  <a:moveTo>
                    <a:pt x="1045" y="0"/>
                  </a:moveTo>
                  <a:lnTo>
                    <a:pt x="970" y="3"/>
                  </a:lnTo>
                  <a:lnTo>
                    <a:pt x="897" y="10"/>
                  </a:lnTo>
                  <a:lnTo>
                    <a:pt x="825" y="23"/>
                  </a:lnTo>
                  <a:lnTo>
                    <a:pt x="755" y="41"/>
                  </a:lnTo>
                  <a:lnTo>
                    <a:pt x="687" y="63"/>
                  </a:lnTo>
                  <a:lnTo>
                    <a:pt x="622" y="89"/>
                  </a:lnTo>
                  <a:lnTo>
                    <a:pt x="558" y="120"/>
                  </a:lnTo>
                  <a:lnTo>
                    <a:pt x="497" y="155"/>
                  </a:lnTo>
                  <a:lnTo>
                    <a:pt x="439" y="194"/>
                  </a:lnTo>
                  <a:lnTo>
                    <a:pt x="383" y="236"/>
                  </a:lnTo>
                  <a:lnTo>
                    <a:pt x="331" y="282"/>
                  </a:lnTo>
                  <a:lnTo>
                    <a:pt x="281" y="331"/>
                  </a:lnTo>
                  <a:lnTo>
                    <a:pt x="235" y="384"/>
                  </a:lnTo>
                  <a:lnTo>
                    <a:pt x="193" y="439"/>
                  </a:lnTo>
                  <a:lnTo>
                    <a:pt x="154" y="498"/>
                  </a:lnTo>
                  <a:lnTo>
                    <a:pt x="119" y="559"/>
                  </a:lnTo>
                  <a:lnTo>
                    <a:pt x="89" y="622"/>
                  </a:lnTo>
                  <a:lnTo>
                    <a:pt x="62" y="688"/>
                  </a:lnTo>
                  <a:lnTo>
                    <a:pt x="40" y="756"/>
                  </a:lnTo>
                  <a:lnTo>
                    <a:pt x="23" y="826"/>
                  </a:lnTo>
                  <a:lnTo>
                    <a:pt x="10" y="897"/>
                  </a:lnTo>
                  <a:lnTo>
                    <a:pt x="2" y="971"/>
                  </a:lnTo>
                  <a:lnTo>
                    <a:pt x="0" y="1045"/>
                  </a:lnTo>
                  <a:lnTo>
                    <a:pt x="2" y="1120"/>
                  </a:lnTo>
                  <a:lnTo>
                    <a:pt x="10" y="1193"/>
                  </a:lnTo>
                  <a:lnTo>
                    <a:pt x="23" y="1265"/>
                  </a:lnTo>
                  <a:lnTo>
                    <a:pt x="40" y="1335"/>
                  </a:lnTo>
                  <a:lnTo>
                    <a:pt x="62" y="1402"/>
                  </a:lnTo>
                  <a:lnTo>
                    <a:pt x="89" y="1468"/>
                  </a:lnTo>
                  <a:lnTo>
                    <a:pt x="119" y="1532"/>
                  </a:lnTo>
                  <a:lnTo>
                    <a:pt x="154" y="1593"/>
                  </a:lnTo>
                  <a:lnTo>
                    <a:pt x="193" y="1651"/>
                  </a:lnTo>
                  <a:lnTo>
                    <a:pt x="235" y="1707"/>
                  </a:lnTo>
                  <a:lnTo>
                    <a:pt x="281" y="1759"/>
                  </a:lnTo>
                  <a:lnTo>
                    <a:pt x="331" y="1808"/>
                  </a:lnTo>
                  <a:lnTo>
                    <a:pt x="383" y="1854"/>
                  </a:lnTo>
                  <a:lnTo>
                    <a:pt x="439" y="1897"/>
                  </a:lnTo>
                  <a:lnTo>
                    <a:pt x="497" y="1936"/>
                  </a:lnTo>
                  <a:lnTo>
                    <a:pt x="558" y="1970"/>
                  </a:lnTo>
                  <a:lnTo>
                    <a:pt x="622" y="2001"/>
                  </a:lnTo>
                  <a:lnTo>
                    <a:pt x="687" y="2028"/>
                  </a:lnTo>
                  <a:lnTo>
                    <a:pt x="755" y="2050"/>
                  </a:lnTo>
                  <a:lnTo>
                    <a:pt x="825" y="2067"/>
                  </a:lnTo>
                  <a:lnTo>
                    <a:pt x="897" y="2080"/>
                  </a:lnTo>
                  <a:lnTo>
                    <a:pt x="970" y="2088"/>
                  </a:lnTo>
                  <a:lnTo>
                    <a:pt x="1045" y="2090"/>
                  </a:lnTo>
                  <a:lnTo>
                    <a:pt x="1119" y="2088"/>
                  </a:lnTo>
                  <a:lnTo>
                    <a:pt x="1192" y="2080"/>
                  </a:lnTo>
                  <a:lnTo>
                    <a:pt x="1264" y="2067"/>
                  </a:lnTo>
                  <a:lnTo>
                    <a:pt x="1334" y="2050"/>
                  </a:lnTo>
                  <a:lnTo>
                    <a:pt x="1402" y="2028"/>
                  </a:lnTo>
                  <a:lnTo>
                    <a:pt x="1468" y="2001"/>
                  </a:lnTo>
                  <a:lnTo>
                    <a:pt x="1531" y="1970"/>
                  </a:lnTo>
                  <a:lnTo>
                    <a:pt x="1592" y="1936"/>
                  </a:lnTo>
                  <a:lnTo>
                    <a:pt x="1651" y="1897"/>
                  </a:lnTo>
                  <a:lnTo>
                    <a:pt x="1706" y="1854"/>
                  </a:lnTo>
                  <a:lnTo>
                    <a:pt x="1759" y="1808"/>
                  </a:lnTo>
                  <a:lnTo>
                    <a:pt x="1808" y="1759"/>
                  </a:lnTo>
                  <a:lnTo>
                    <a:pt x="1854" y="1707"/>
                  </a:lnTo>
                  <a:lnTo>
                    <a:pt x="1896" y="1651"/>
                  </a:lnTo>
                  <a:lnTo>
                    <a:pt x="1935" y="1593"/>
                  </a:lnTo>
                  <a:lnTo>
                    <a:pt x="1970" y="1532"/>
                  </a:lnTo>
                  <a:lnTo>
                    <a:pt x="2001" y="1468"/>
                  </a:lnTo>
                  <a:lnTo>
                    <a:pt x="2027" y="1402"/>
                  </a:lnTo>
                  <a:lnTo>
                    <a:pt x="2049" y="1335"/>
                  </a:lnTo>
                  <a:lnTo>
                    <a:pt x="2067" y="1265"/>
                  </a:lnTo>
                  <a:lnTo>
                    <a:pt x="2079" y="1193"/>
                  </a:lnTo>
                  <a:lnTo>
                    <a:pt x="2087" y="1120"/>
                  </a:lnTo>
                  <a:lnTo>
                    <a:pt x="2090" y="1045"/>
                  </a:lnTo>
                  <a:lnTo>
                    <a:pt x="2087" y="971"/>
                  </a:lnTo>
                  <a:lnTo>
                    <a:pt x="2079" y="897"/>
                  </a:lnTo>
                  <a:lnTo>
                    <a:pt x="2067" y="826"/>
                  </a:lnTo>
                  <a:lnTo>
                    <a:pt x="2049" y="756"/>
                  </a:lnTo>
                  <a:lnTo>
                    <a:pt x="2027" y="688"/>
                  </a:lnTo>
                  <a:lnTo>
                    <a:pt x="2001" y="622"/>
                  </a:lnTo>
                  <a:lnTo>
                    <a:pt x="1970" y="559"/>
                  </a:lnTo>
                  <a:lnTo>
                    <a:pt x="1935" y="498"/>
                  </a:lnTo>
                  <a:lnTo>
                    <a:pt x="1896" y="439"/>
                  </a:lnTo>
                  <a:lnTo>
                    <a:pt x="1854" y="384"/>
                  </a:lnTo>
                  <a:lnTo>
                    <a:pt x="1808" y="331"/>
                  </a:lnTo>
                  <a:lnTo>
                    <a:pt x="1759" y="282"/>
                  </a:lnTo>
                  <a:lnTo>
                    <a:pt x="1706" y="236"/>
                  </a:lnTo>
                  <a:lnTo>
                    <a:pt x="1651" y="194"/>
                  </a:lnTo>
                  <a:lnTo>
                    <a:pt x="1592" y="155"/>
                  </a:lnTo>
                  <a:lnTo>
                    <a:pt x="1531" y="120"/>
                  </a:lnTo>
                  <a:lnTo>
                    <a:pt x="1468" y="89"/>
                  </a:lnTo>
                  <a:lnTo>
                    <a:pt x="1402" y="63"/>
                  </a:lnTo>
                  <a:lnTo>
                    <a:pt x="1334" y="41"/>
                  </a:lnTo>
                  <a:lnTo>
                    <a:pt x="1264" y="23"/>
                  </a:lnTo>
                  <a:lnTo>
                    <a:pt x="1192" y="10"/>
                  </a:lnTo>
                  <a:lnTo>
                    <a:pt x="1119" y="3"/>
                  </a:lnTo>
                  <a:lnTo>
                    <a:pt x="1045" y="0"/>
                  </a:lnTo>
                  <a:close/>
                </a:path>
              </a:pathLst>
            </a:custGeom>
            <a:noFill/>
            <a:ln w="760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 name="Picture 7513"/>
            <p:cNvPicPr>
              <a:picLocks noChangeAspect="1" noChangeArrowheads="1"/>
            </p:cNvPicPr>
            <p:nvPr/>
          </p:nvPicPr>
          <p:blipFill>
            <a:blip r:embed="rId9" cstate="print"/>
            <a:srcRect/>
            <a:stretch>
              <a:fillRect/>
            </a:stretch>
          </p:blipFill>
          <p:spPr bwMode="auto">
            <a:xfrm>
              <a:off x="5662" y="1556"/>
              <a:ext cx="408" cy="389"/>
            </a:xfrm>
            <a:prstGeom prst="rect">
              <a:avLst/>
            </a:prstGeom>
            <a:noFill/>
          </p:spPr>
        </p:pic>
        <p:sp>
          <p:nvSpPr>
            <p:cNvPr id="22" name="Freeform 7514"/>
            <p:cNvSpPr>
              <a:spLocks/>
            </p:cNvSpPr>
            <p:nvPr/>
          </p:nvSpPr>
          <p:spPr bwMode="auto">
            <a:xfrm>
              <a:off x="5662" y="1556"/>
              <a:ext cx="408" cy="389"/>
            </a:xfrm>
            <a:custGeom>
              <a:avLst/>
              <a:gdLst>
                <a:gd name="T0" fmla="*/ 383 w 408"/>
                <a:gd name="T1" fmla="*/ 1844 h 389"/>
                <a:gd name="T2" fmla="*/ 322 w 408"/>
                <a:gd name="T3" fmla="*/ 1878 h 389"/>
                <a:gd name="T4" fmla="*/ 299 w 408"/>
                <a:gd name="T5" fmla="*/ 1872 h 389"/>
                <a:gd name="T6" fmla="*/ 279 w 408"/>
                <a:gd name="T7" fmla="*/ 1856 h 389"/>
                <a:gd name="T8" fmla="*/ 268 w 408"/>
                <a:gd name="T9" fmla="*/ 1839 h 389"/>
                <a:gd name="T10" fmla="*/ 264 w 408"/>
                <a:gd name="T11" fmla="*/ 1820 h 389"/>
                <a:gd name="T12" fmla="*/ 266 w 408"/>
                <a:gd name="T13" fmla="*/ 1800 h 389"/>
                <a:gd name="T14" fmla="*/ 273 w 408"/>
                <a:gd name="T15" fmla="*/ 1782 h 389"/>
                <a:gd name="T16" fmla="*/ 290 w 408"/>
                <a:gd name="T17" fmla="*/ 1739 h 389"/>
                <a:gd name="T18" fmla="*/ 293 w 408"/>
                <a:gd name="T19" fmla="*/ 1693 h 389"/>
                <a:gd name="T20" fmla="*/ 282 w 408"/>
                <a:gd name="T21" fmla="*/ 1649 h 389"/>
                <a:gd name="T22" fmla="*/ 256 w 408"/>
                <a:gd name="T23" fmla="*/ 1608 h 389"/>
                <a:gd name="T24" fmla="*/ 209 w 408"/>
                <a:gd name="T25" fmla="*/ 1571 h 389"/>
                <a:gd name="T26" fmla="*/ 153 w 408"/>
                <a:gd name="T27" fmla="*/ 1556 h 389"/>
                <a:gd name="T28" fmla="*/ 96 w 408"/>
                <a:gd name="T29" fmla="*/ 1563 h 389"/>
                <a:gd name="T30" fmla="*/ 30 w 408"/>
                <a:gd name="T31" fmla="*/ 1607 h 389"/>
                <a:gd name="T32" fmla="*/ 0 w 408"/>
                <a:gd name="T33" fmla="*/ 1658 h 389"/>
                <a:gd name="T34" fmla="*/ 25 w 408"/>
                <a:gd name="T35" fmla="*/ 1659 h 389"/>
                <a:gd name="T36" fmla="*/ 29 w 408"/>
                <a:gd name="T37" fmla="*/ 1651 h 389"/>
                <a:gd name="T38" fmla="*/ 34 w 408"/>
                <a:gd name="T39" fmla="*/ 1644 h 389"/>
                <a:gd name="T40" fmla="*/ 41 w 408"/>
                <a:gd name="T41" fmla="*/ 1638 h 389"/>
                <a:gd name="T42" fmla="*/ 63 w 408"/>
                <a:gd name="T43" fmla="*/ 1626 h 389"/>
                <a:gd name="T44" fmla="*/ 87 w 408"/>
                <a:gd name="T45" fmla="*/ 1623 h 389"/>
                <a:gd name="T46" fmla="*/ 110 w 408"/>
                <a:gd name="T47" fmla="*/ 1629 h 389"/>
                <a:gd name="T48" fmla="*/ 130 w 408"/>
                <a:gd name="T49" fmla="*/ 1645 h 389"/>
                <a:gd name="T50" fmla="*/ 140 w 408"/>
                <a:gd name="T51" fmla="*/ 1662 h 389"/>
                <a:gd name="T52" fmla="*/ 145 w 408"/>
                <a:gd name="T53" fmla="*/ 1680 h 389"/>
                <a:gd name="T54" fmla="*/ 144 w 408"/>
                <a:gd name="T55" fmla="*/ 1699 h 389"/>
                <a:gd name="T56" fmla="*/ 137 w 408"/>
                <a:gd name="T57" fmla="*/ 1717 h 389"/>
                <a:gd name="T58" fmla="*/ 120 w 408"/>
                <a:gd name="T59" fmla="*/ 1760 h 389"/>
                <a:gd name="T60" fmla="*/ 127 w 408"/>
                <a:gd name="T61" fmla="*/ 1852 h 389"/>
                <a:gd name="T62" fmla="*/ 200 w 408"/>
                <a:gd name="T63" fmla="*/ 1930 h 389"/>
                <a:gd name="T64" fmla="*/ 256 w 408"/>
                <a:gd name="T65" fmla="*/ 1945 h 389"/>
                <a:gd name="T66" fmla="*/ 313 w 408"/>
                <a:gd name="T67" fmla="*/ 1938 h 389"/>
                <a:gd name="T68" fmla="*/ 379 w 408"/>
                <a:gd name="T69" fmla="*/ 1895 h 389"/>
                <a:gd name="T70" fmla="*/ 407 w 408"/>
                <a:gd name="T71" fmla="*/ 1847 h 389"/>
                <a:gd name="T72" fmla="*/ 383 w 408"/>
                <a:gd name="T73" fmla="*/ 1844 h 3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8" h="389">
                  <a:moveTo>
                    <a:pt x="383" y="288"/>
                  </a:moveTo>
                  <a:lnTo>
                    <a:pt x="322" y="322"/>
                  </a:lnTo>
                  <a:lnTo>
                    <a:pt x="299" y="316"/>
                  </a:lnTo>
                  <a:lnTo>
                    <a:pt x="279" y="300"/>
                  </a:lnTo>
                  <a:lnTo>
                    <a:pt x="268" y="283"/>
                  </a:lnTo>
                  <a:lnTo>
                    <a:pt x="264" y="264"/>
                  </a:lnTo>
                  <a:lnTo>
                    <a:pt x="266" y="244"/>
                  </a:lnTo>
                  <a:lnTo>
                    <a:pt x="273" y="226"/>
                  </a:lnTo>
                  <a:lnTo>
                    <a:pt x="290" y="183"/>
                  </a:lnTo>
                  <a:lnTo>
                    <a:pt x="293" y="137"/>
                  </a:lnTo>
                  <a:lnTo>
                    <a:pt x="282" y="93"/>
                  </a:lnTo>
                  <a:lnTo>
                    <a:pt x="256" y="52"/>
                  </a:lnTo>
                  <a:lnTo>
                    <a:pt x="209" y="15"/>
                  </a:lnTo>
                  <a:lnTo>
                    <a:pt x="153" y="0"/>
                  </a:lnTo>
                  <a:lnTo>
                    <a:pt x="96" y="7"/>
                  </a:lnTo>
                  <a:lnTo>
                    <a:pt x="30" y="51"/>
                  </a:lnTo>
                  <a:lnTo>
                    <a:pt x="0" y="102"/>
                  </a:lnTo>
                  <a:lnTo>
                    <a:pt x="25" y="103"/>
                  </a:lnTo>
                  <a:lnTo>
                    <a:pt x="29" y="95"/>
                  </a:lnTo>
                  <a:lnTo>
                    <a:pt x="34" y="88"/>
                  </a:lnTo>
                  <a:lnTo>
                    <a:pt x="41" y="82"/>
                  </a:lnTo>
                  <a:lnTo>
                    <a:pt x="63" y="70"/>
                  </a:lnTo>
                  <a:lnTo>
                    <a:pt x="87" y="67"/>
                  </a:lnTo>
                  <a:lnTo>
                    <a:pt x="110" y="73"/>
                  </a:lnTo>
                  <a:lnTo>
                    <a:pt x="130" y="89"/>
                  </a:lnTo>
                  <a:lnTo>
                    <a:pt x="140" y="106"/>
                  </a:lnTo>
                  <a:lnTo>
                    <a:pt x="145" y="124"/>
                  </a:lnTo>
                  <a:lnTo>
                    <a:pt x="144" y="143"/>
                  </a:lnTo>
                  <a:lnTo>
                    <a:pt x="137" y="161"/>
                  </a:lnTo>
                  <a:lnTo>
                    <a:pt x="120" y="204"/>
                  </a:lnTo>
                  <a:lnTo>
                    <a:pt x="127" y="296"/>
                  </a:lnTo>
                  <a:lnTo>
                    <a:pt x="200" y="374"/>
                  </a:lnTo>
                  <a:lnTo>
                    <a:pt x="256" y="389"/>
                  </a:lnTo>
                  <a:lnTo>
                    <a:pt x="313" y="382"/>
                  </a:lnTo>
                  <a:lnTo>
                    <a:pt x="379" y="339"/>
                  </a:lnTo>
                  <a:lnTo>
                    <a:pt x="407" y="291"/>
                  </a:lnTo>
                  <a:lnTo>
                    <a:pt x="383" y="288"/>
                  </a:lnTo>
                  <a:close/>
                </a:path>
              </a:pathLst>
            </a:custGeom>
            <a:noFill/>
            <a:ln w="71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 name="Picture 7515"/>
            <p:cNvPicPr>
              <a:picLocks noChangeAspect="1" noChangeArrowheads="1"/>
            </p:cNvPicPr>
            <p:nvPr/>
          </p:nvPicPr>
          <p:blipFill>
            <a:blip r:embed="rId10" cstate="print"/>
            <a:srcRect/>
            <a:stretch>
              <a:fillRect/>
            </a:stretch>
          </p:blipFill>
          <p:spPr bwMode="auto">
            <a:xfrm>
              <a:off x="5121" y="1670"/>
              <a:ext cx="607" cy="1407"/>
            </a:xfrm>
            <a:prstGeom prst="rect">
              <a:avLst/>
            </a:prstGeom>
            <a:noFill/>
          </p:spPr>
        </p:pic>
        <p:sp>
          <p:nvSpPr>
            <p:cNvPr id="24" name="Freeform 7516"/>
            <p:cNvSpPr>
              <a:spLocks/>
            </p:cNvSpPr>
            <p:nvPr/>
          </p:nvSpPr>
          <p:spPr bwMode="auto">
            <a:xfrm>
              <a:off x="5121" y="1670"/>
              <a:ext cx="607" cy="1407"/>
            </a:xfrm>
            <a:custGeom>
              <a:avLst/>
              <a:gdLst>
                <a:gd name="T0" fmla="*/ 526 w 607"/>
                <a:gd name="T1" fmla="*/ 2883 h 1407"/>
                <a:gd name="T2" fmla="*/ 502 w 607"/>
                <a:gd name="T3" fmla="*/ 2872 h 1407"/>
                <a:gd name="T4" fmla="*/ 499 w 607"/>
                <a:gd name="T5" fmla="*/ 2870 h 1407"/>
                <a:gd name="T6" fmla="*/ 378 w 607"/>
                <a:gd name="T7" fmla="*/ 2789 h 1407"/>
                <a:gd name="T8" fmla="*/ 284 w 607"/>
                <a:gd name="T9" fmla="*/ 2681 h 1407"/>
                <a:gd name="T10" fmla="*/ 220 w 607"/>
                <a:gd name="T11" fmla="*/ 2549 h 1407"/>
                <a:gd name="T12" fmla="*/ 193 w 607"/>
                <a:gd name="T13" fmla="*/ 2401 h 1407"/>
                <a:gd name="T14" fmla="*/ 209 w 607"/>
                <a:gd name="T15" fmla="*/ 2246 h 1407"/>
                <a:gd name="T16" fmla="*/ 269 w 607"/>
                <a:gd name="T17" fmla="*/ 2108 h 1407"/>
                <a:gd name="T18" fmla="*/ 363 w 607"/>
                <a:gd name="T19" fmla="*/ 1993 h 1407"/>
                <a:gd name="T20" fmla="*/ 482 w 607"/>
                <a:gd name="T21" fmla="*/ 1901 h 1407"/>
                <a:gd name="T22" fmla="*/ 562 w 607"/>
                <a:gd name="T23" fmla="*/ 1857 h 1407"/>
                <a:gd name="T24" fmla="*/ 567 w 607"/>
                <a:gd name="T25" fmla="*/ 1834 h 1407"/>
                <a:gd name="T26" fmla="*/ 573 w 607"/>
                <a:gd name="T27" fmla="*/ 1811 h 1407"/>
                <a:gd name="T28" fmla="*/ 568 w 607"/>
                <a:gd name="T29" fmla="*/ 1790 h 1407"/>
                <a:gd name="T30" fmla="*/ 574 w 607"/>
                <a:gd name="T31" fmla="*/ 1757 h 1407"/>
                <a:gd name="T32" fmla="*/ 548 w 607"/>
                <a:gd name="T33" fmla="*/ 1732 h 1407"/>
                <a:gd name="T34" fmla="*/ 551 w 607"/>
                <a:gd name="T35" fmla="*/ 1717 h 1407"/>
                <a:gd name="T36" fmla="*/ 558 w 607"/>
                <a:gd name="T37" fmla="*/ 1697 h 1407"/>
                <a:gd name="T38" fmla="*/ 543 w 607"/>
                <a:gd name="T39" fmla="*/ 1675 h 1407"/>
                <a:gd name="T40" fmla="*/ 520 w 607"/>
                <a:gd name="T41" fmla="*/ 1672 h 1407"/>
                <a:gd name="T42" fmla="*/ 364 w 607"/>
                <a:gd name="T43" fmla="*/ 1740 h 1407"/>
                <a:gd name="T44" fmla="*/ 242 w 607"/>
                <a:gd name="T45" fmla="*/ 1830 h 1407"/>
                <a:gd name="T46" fmla="*/ 141 w 607"/>
                <a:gd name="T47" fmla="*/ 1943 h 1407"/>
                <a:gd name="T48" fmla="*/ 65 w 607"/>
                <a:gd name="T49" fmla="*/ 2075 h 1407"/>
                <a:gd name="T50" fmla="*/ 16 w 607"/>
                <a:gd name="T51" fmla="*/ 2224 h 1407"/>
                <a:gd name="T52" fmla="*/ 0 w 607"/>
                <a:gd name="T53" fmla="*/ 2382 h 1407"/>
                <a:gd name="T54" fmla="*/ 16 w 607"/>
                <a:gd name="T55" fmla="*/ 2531 h 1407"/>
                <a:gd name="T56" fmla="*/ 61 w 607"/>
                <a:gd name="T57" fmla="*/ 2671 h 1407"/>
                <a:gd name="T58" fmla="*/ 131 w 607"/>
                <a:gd name="T59" fmla="*/ 2799 h 1407"/>
                <a:gd name="T60" fmla="*/ 225 w 607"/>
                <a:gd name="T61" fmla="*/ 2910 h 1407"/>
                <a:gd name="T62" fmla="*/ 338 w 607"/>
                <a:gd name="T63" fmla="*/ 3000 h 1407"/>
                <a:gd name="T64" fmla="*/ 410 w 607"/>
                <a:gd name="T65" fmla="*/ 3043 h 1407"/>
                <a:gd name="T66" fmla="*/ 429 w 607"/>
                <a:gd name="T67" fmla="*/ 3050 h 1407"/>
                <a:gd name="T68" fmla="*/ 451 w 607"/>
                <a:gd name="T69" fmla="*/ 3060 h 1407"/>
                <a:gd name="T70" fmla="*/ 473 w 607"/>
                <a:gd name="T71" fmla="*/ 3070 h 1407"/>
                <a:gd name="T72" fmla="*/ 496 w 607"/>
                <a:gd name="T73" fmla="*/ 3077 h 1407"/>
                <a:gd name="T74" fmla="*/ 547 w 607"/>
                <a:gd name="T75" fmla="*/ 3070 h 1407"/>
                <a:gd name="T76" fmla="*/ 599 w 607"/>
                <a:gd name="T77" fmla="*/ 3019 h 1407"/>
                <a:gd name="T78" fmla="*/ 602 w 607"/>
                <a:gd name="T79" fmla="*/ 2950 h 1407"/>
                <a:gd name="T80" fmla="*/ 566 w 607"/>
                <a:gd name="T81" fmla="*/ 2901 h 14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7" h="1407">
                  <a:moveTo>
                    <a:pt x="538" y="1217"/>
                  </a:moveTo>
                  <a:lnTo>
                    <a:pt x="526" y="1212"/>
                  </a:lnTo>
                  <a:lnTo>
                    <a:pt x="514" y="1207"/>
                  </a:lnTo>
                  <a:lnTo>
                    <a:pt x="502" y="1201"/>
                  </a:lnTo>
                  <a:lnTo>
                    <a:pt x="501" y="1200"/>
                  </a:lnTo>
                  <a:lnTo>
                    <a:pt x="499" y="1199"/>
                  </a:lnTo>
                  <a:lnTo>
                    <a:pt x="435" y="1162"/>
                  </a:lnTo>
                  <a:lnTo>
                    <a:pt x="378" y="1118"/>
                  </a:lnTo>
                  <a:lnTo>
                    <a:pt x="328" y="1067"/>
                  </a:lnTo>
                  <a:lnTo>
                    <a:pt x="284" y="1010"/>
                  </a:lnTo>
                  <a:lnTo>
                    <a:pt x="248" y="946"/>
                  </a:lnTo>
                  <a:lnTo>
                    <a:pt x="220" y="878"/>
                  </a:lnTo>
                  <a:lnTo>
                    <a:pt x="202" y="805"/>
                  </a:lnTo>
                  <a:lnTo>
                    <a:pt x="193" y="730"/>
                  </a:lnTo>
                  <a:lnTo>
                    <a:pt x="196" y="652"/>
                  </a:lnTo>
                  <a:lnTo>
                    <a:pt x="209" y="575"/>
                  </a:lnTo>
                  <a:lnTo>
                    <a:pt x="234" y="503"/>
                  </a:lnTo>
                  <a:lnTo>
                    <a:pt x="269" y="437"/>
                  </a:lnTo>
                  <a:lnTo>
                    <a:pt x="312" y="377"/>
                  </a:lnTo>
                  <a:lnTo>
                    <a:pt x="363" y="322"/>
                  </a:lnTo>
                  <a:lnTo>
                    <a:pt x="420" y="273"/>
                  </a:lnTo>
                  <a:lnTo>
                    <a:pt x="482" y="230"/>
                  </a:lnTo>
                  <a:lnTo>
                    <a:pt x="548" y="193"/>
                  </a:lnTo>
                  <a:lnTo>
                    <a:pt x="562" y="186"/>
                  </a:lnTo>
                  <a:lnTo>
                    <a:pt x="565" y="173"/>
                  </a:lnTo>
                  <a:lnTo>
                    <a:pt x="567" y="163"/>
                  </a:lnTo>
                  <a:lnTo>
                    <a:pt x="570" y="152"/>
                  </a:lnTo>
                  <a:lnTo>
                    <a:pt x="573" y="140"/>
                  </a:lnTo>
                  <a:lnTo>
                    <a:pt x="573" y="128"/>
                  </a:lnTo>
                  <a:lnTo>
                    <a:pt x="568" y="119"/>
                  </a:lnTo>
                  <a:lnTo>
                    <a:pt x="564" y="115"/>
                  </a:lnTo>
                  <a:lnTo>
                    <a:pt x="574" y="86"/>
                  </a:lnTo>
                  <a:lnTo>
                    <a:pt x="557" y="70"/>
                  </a:lnTo>
                  <a:lnTo>
                    <a:pt x="548" y="61"/>
                  </a:lnTo>
                  <a:lnTo>
                    <a:pt x="547" y="54"/>
                  </a:lnTo>
                  <a:lnTo>
                    <a:pt x="551" y="46"/>
                  </a:lnTo>
                  <a:lnTo>
                    <a:pt x="559" y="34"/>
                  </a:lnTo>
                  <a:lnTo>
                    <a:pt x="558" y="26"/>
                  </a:lnTo>
                  <a:lnTo>
                    <a:pt x="551" y="14"/>
                  </a:lnTo>
                  <a:lnTo>
                    <a:pt x="543" y="4"/>
                  </a:lnTo>
                  <a:lnTo>
                    <a:pt x="533" y="0"/>
                  </a:lnTo>
                  <a:lnTo>
                    <a:pt x="520" y="1"/>
                  </a:lnTo>
                  <a:lnTo>
                    <a:pt x="431" y="33"/>
                  </a:lnTo>
                  <a:lnTo>
                    <a:pt x="364" y="69"/>
                  </a:lnTo>
                  <a:lnTo>
                    <a:pt x="301" y="111"/>
                  </a:lnTo>
                  <a:lnTo>
                    <a:pt x="242" y="159"/>
                  </a:lnTo>
                  <a:lnTo>
                    <a:pt x="189" y="213"/>
                  </a:lnTo>
                  <a:lnTo>
                    <a:pt x="141" y="272"/>
                  </a:lnTo>
                  <a:lnTo>
                    <a:pt x="100" y="336"/>
                  </a:lnTo>
                  <a:lnTo>
                    <a:pt x="65" y="404"/>
                  </a:lnTo>
                  <a:lnTo>
                    <a:pt x="37" y="477"/>
                  </a:lnTo>
                  <a:lnTo>
                    <a:pt x="16" y="553"/>
                  </a:lnTo>
                  <a:lnTo>
                    <a:pt x="4" y="633"/>
                  </a:lnTo>
                  <a:lnTo>
                    <a:pt x="0" y="711"/>
                  </a:lnTo>
                  <a:lnTo>
                    <a:pt x="4" y="786"/>
                  </a:lnTo>
                  <a:lnTo>
                    <a:pt x="16" y="860"/>
                  </a:lnTo>
                  <a:lnTo>
                    <a:pt x="35" y="932"/>
                  </a:lnTo>
                  <a:lnTo>
                    <a:pt x="61" y="1000"/>
                  </a:lnTo>
                  <a:lnTo>
                    <a:pt x="93" y="1066"/>
                  </a:lnTo>
                  <a:lnTo>
                    <a:pt x="131" y="1128"/>
                  </a:lnTo>
                  <a:lnTo>
                    <a:pt x="175" y="1185"/>
                  </a:lnTo>
                  <a:lnTo>
                    <a:pt x="225" y="1239"/>
                  </a:lnTo>
                  <a:lnTo>
                    <a:pt x="279" y="1287"/>
                  </a:lnTo>
                  <a:lnTo>
                    <a:pt x="338" y="1329"/>
                  </a:lnTo>
                  <a:lnTo>
                    <a:pt x="402" y="1366"/>
                  </a:lnTo>
                  <a:lnTo>
                    <a:pt x="410" y="1372"/>
                  </a:lnTo>
                  <a:lnTo>
                    <a:pt x="419" y="1376"/>
                  </a:lnTo>
                  <a:lnTo>
                    <a:pt x="429" y="1379"/>
                  </a:lnTo>
                  <a:lnTo>
                    <a:pt x="440" y="1384"/>
                  </a:lnTo>
                  <a:lnTo>
                    <a:pt x="451" y="1389"/>
                  </a:lnTo>
                  <a:lnTo>
                    <a:pt x="462" y="1394"/>
                  </a:lnTo>
                  <a:lnTo>
                    <a:pt x="473" y="1399"/>
                  </a:lnTo>
                  <a:lnTo>
                    <a:pt x="484" y="1403"/>
                  </a:lnTo>
                  <a:lnTo>
                    <a:pt x="496" y="1406"/>
                  </a:lnTo>
                  <a:lnTo>
                    <a:pt x="509" y="1407"/>
                  </a:lnTo>
                  <a:lnTo>
                    <a:pt x="547" y="1399"/>
                  </a:lnTo>
                  <a:lnTo>
                    <a:pt x="578" y="1379"/>
                  </a:lnTo>
                  <a:lnTo>
                    <a:pt x="599" y="1348"/>
                  </a:lnTo>
                  <a:lnTo>
                    <a:pt x="607" y="1311"/>
                  </a:lnTo>
                  <a:lnTo>
                    <a:pt x="602" y="1279"/>
                  </a:lnTo>
                  <a:lnTo>
                    <a:pt x="588" y="1251"/>
                  </a:lnTo>
                  <a:lnTo>
                    <a:pt x="566" y="1230"/>
                  </a:lnTo>
                  <a:lnTo>
                    <a:pt x="538" y="1217"/>
                  </a:lnTo>
                  <a:close/>
                </a:path>
              </a:pathLst>
            </a:custGeom>
            <a:noFill/>
            <a:ln w="71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 name="Picture 7517"/>
            <p:cNvPicPr>
              <a:picLocks noChangeAspect="1" noChangeArrowheads="1"/>
            </p:cNvPicPr>
            <p:nvPr/>
          </p:nvPicPr>
          <p:blipFill>
            <a:blip r:embed="rId11" cstate="print"/>
            <a:srcRect/>
            <a:stretch>
              <a:fillRect/>
            </a:stretch>
          </p:blipFill>
          <p:spPr bwMode="auto">
            <a:xfrm>
              <a:off x="5001" y="1689"/>
              <a:ext cx="415" cy="1345"/>
            </a:xfrm>
            <a:prstGeom prst="rect">
              <a:avLst/>
            </a:prstGeom>
            <a:noFill/>
          </p:spPr>
        </p:pic>
        <p:sp>
          <p:nvSpPr>
            <p:cNvPr id="26" name="Freeform 7518"/>
            <p:cNvSpPr>
              <a:spLocks/>
            </p:cNvSpPr>
            <p:nvPr/>
          </p:nvSpPr>
          <p:spPr bwMode="auto">
            <a:xfrm>
              <a:off x="5001" y="1689"/>
              <a:ext cx="415" cy="1345"/>
            </a:xfrm>
            <a:custGeom>
              <a:avLst/>
              <a:gdLst>
                <a:gd name="T0" fmla="*/ 120 w 415"/>
                <a:gd name="T1" fmla="*/ 2377 h 1345"/>
                <a:gd name="T2" fmla="*/ 124 w 415"/>
                <a:gd name="T3" fmla="*/ 2298 h 1345"/>
                <a:gd name="T4" fmla="*/ 137 w 415"/>
                <a:gd name="T5" fmla="*/ 2221 h 1345"/>
                <a:gd name="T6" fmla="*/ 157 w 415"/>
                <a:gd name="T7" fmla="*/ 2146 h 1345"/>
                <a:gd name="T8" fmla="*/ 184 w 415"/>
                <a:gd name="T9" fmla="*/ 2075 h 1345"/>
                <a:gd name="T10" fmla="*/ 218 w 415"/>
                <a:gd name="T11" fmla="*/ 2008 h 1345"/>
                <a:gd name="T12" fmla="*/ 259 w 415"/>
                <a:gd name="T13" fmla="*/ 1945 h 1345"/>
                <a:gd name="T14" fmla="*/ 306 w 415"/>
                <a:gd name="T15" fmla="*/ 1887 h 1345"/>
                <a:gd name="T16" fmla="*/ 358 w 415"/>
                <a:gd name="T17" fmla="*/ 1833 h 1345"/>
                <a:gd name="T18" fmla="*/ 415 w 415"/>
                <a:gd name="T19" fmla="*/ 1785 h 1345"/>
                <a:gd name="T20" fmla="*/ 343 w 415"/>
                <a:gd name="T21" fmla="*/ 1690 h 1345"/>
                <a:gd name="T22" fmla="*/ 283 w 415"/>
                <a:gd name="T23" fmla="*/ 1740 h 1345"/>
                <a:gd name="T24" fmla="*/ 227 w 415"/>
                <a:gd name="T25" fmla="*/ 1795 h 1345"/>
                <a:gd name="T26" fmla="*/ 177 w 415"/>
                <a:gd name="T27" fmla="*/ 1855 h 1345"/>
                <a:gd name="T28" fmla="*/ 132 w 415"/>
                <a:gd name="T29" fmla="*/ 1919 h 1345"/>
                <a:gd name="T30" fmla="*/ 94 w 415"/>
                <a:gd name="T31" fmla="*/ 1987 h 1345"/>
                <a:gd name="T32" fmla="*/ 61 w 415"/>
                <a:gd name="T33" fmla="*/ 2059 h 1345"/>
                <a:gd name="T34" fmla="*/ 35 w 415"/>
                <a:gd name="T35" fmla="*/ 2135 h 1345"/>
                <a:gd name="T36" fmla="*/ 16 w 415"/>
                <a:gd name="T37" fmla="*/ 2213 h 1345"/>
                <a:gd name="T38" fmla="*/ 4 w 415"/>
                <a:gd name="T39" fmla="*/ 2294 h 1345"/>
                <a:gd name="T40" fmla="*/ 0 w 415"/>
                <a:gd name="T41" fmla="*/ 2377 h 1345"/>
                <a:gd name="T42" fmla="*/ 4 w 415"/>
                <a:gd name="T43" fmla="*/ 2455 h 1345"/>
                <a:gd name="T44" fmla="*/ 14 w 415"/>
                <a:gd name="T45" fmla="*/ 2531 h 1345"/>
                <a:gd name="T46" fmla="*/ 31 w 415"/>
                <a:gd name="T47" fmla="*/ 2605 h 1345"/>
                <a:gd name="T48" fmla="*/ 54 w 415"/>
                <a:gd name="T49" fmla="*/ 2677 h 1345"/>
                <a:gd name="T50" fmla="*/ 83 w 415"/>
                <a:gd name="T51" fmla="*/ 2745 h 1345"/>
                <a:gd name="T52" fmla="*/ 117 w 415"/>
                <a:gd name="T53" fmla="*/ 2810 h 1345"/>
                <a:gd name="T54" fmla="*/ 157 w 415"/>
                <a:gd name="T55" fmla="*/ 2872 h 1345"/>
                <a:gd name="T56" fmla="*/ 202 w 415"/>
                <a:gd name="T57" fmla="*/ 2930 h 1345"/>
                <a:gd name="T58" fmla="*/ 251 w 415"/>
                <a:gd name="T59" fmla="*/ 2984 h 1345"/>
                <a:gd name="T60" fmla="*/ 305 w 415"/>
                <a:gd name="T61" fmla="*/ 3034 h 1345"/>
                <a:gd name="T62" fmla="*/ 382 w 415"/>
                <a:gd name="T63" fmla="*/ 2943 h 1345"/>
                <a:gd name="T64" fmla="*/ 325 w 415"/>
                <a:gd name="T65" fmla="*/ 2889 h 1345"/>
                <a:gd name="T66" fmla="*/ 274 w 415"/>
                <a:gd name="T67" fmla="*/ 2829 h 1345"/>
                <a:gd name="T68" fmla="*/ 229 w 415"/>
                <a:gd name="T69" fmla="*/ 2764 h 1345"/>
                <a:gd name="T70" fmla="*/ 191 w 415"/>
                <a:gd name="T71" fmla="*/ 2694 h 1345"/>
                <a:gd name="T72" fmla="*/ 161 w 415"/>
                <a:gd name="T73" fmla="*/ 2620 h 1345"/>
                <a:gd name="T74" fmla="*/ 139 w 415"/>
                <a:gd name="T75" fmla="*/ 2542 h 1345"/>
                <a:gd name="T76" fmla="*/ 125 w 415"/>
                <a:gd name="T77" fmla="*/ 2461 h 1345"/>
                <a:gd name="T78" fmla="*/ 120 w 415"/>
                <a:gd name="T79" fmla="*/ 2377 h 1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5" h="1345">
                  <a:moveTo>
                    <a:pt x="120" y="687"/>
                  </a:moveTo>
                  <a:lnTo>
                    <a:pt x="124" y="608"/>
                  </a:lnTo>
                  <a:lnTo>
                    <a:pt x="137" y="531"/>
                  </a:lnTo>
                  <a:lnTo>
                    <a:pt x="157" y="456"/>
                  </a:lnTo>
                  <a:lnTo>
                    <a:pt x="184" y="385"/>
                  </a:lnTo>
                  <a:lnTo>
                    <a:pt x="218" y="318"/>
                  </a:lnTo>
                  <a:lnTo>
                    <a:pt x="259" y="255"/>
                  </a:lnTo>
                  <a:lnTo>
                    <a:pt x="306" y="197"/>
                  </a:lnTo>
                  <a:lnTo>
                    <a:pt x="358" y="143"/>
                  </a:lnTo>
                  <a:lnTo>
                    <a:pt x="415" y="95"/>
                  </a:lnTo>
                  <a:lnTo>
                    <a:pt x="343" y="0"/>
                  </a:lnTo>
                  <a:lnTo>
                    <a:pt x="283" y="50"/>
                  </a:lnTo>
                  <a:lnTo>
                    <a:pt x="227" y="105"/>
                  </a:lnTo>
                  <a:lnTo>
                    <a:pt x="177" y="165"/>
                  </a:lnTo>
                  <a:lnTo>
                    <a:pt x="132" y="229"/>
                  </a:lnTo>
                  <a:lnTo>
                    <a:pt x="94" y="297"/>
                  </a:lnTo>
                  <a:lnTo>
                    <a:pt x="61" y="369"/>
                  </a:lnTo>
                  <a:lnTo>
                    <a:pt x="35" y="445"/>
                  </a:lnTo>
                  <a:lnTo>
                    <a:pt x="16" y="523"/>
                  </a:lnTo>
                  <a:lnTo>
                    <a:pt x="4" y="604"/>
                  </a:lnTo>
                  <a:lnTo>
                    <a:pt x="0" y="687"/>
                  </a:lnTo>
                  <a:lnTo>
                    <a:pt x="4" y="765"/>
                  </a:lnTo>
                  <a:lnTo>
                    <a:pt x="14" y="841"/>
                  </a:lnTo>
                  <a:lnTo>
                    <a:pt x="31" y="915"/>
                  </a:lnTo>
                  <a:lnTo>
                    <a:pt x="54" y="987"/>
                  </a:lnTo>
                  <a:lnTo>
                    <a:pt x="83" y="1055"/>
                  </a:lnTo>
                  <a:lnTo>
                    <a:pt x="117" y="1120"/>
                  </a:lnTo>
                  <a:lnTo>
                    <a:pt x="157" y="1182"/>
                  </a:lnTo>
                  <a:lnTo>
                    <a:pt x="202" y="1240"/>
                  </a:lnTo>
                  <a:lnTo>
                    <a:pt x="251" y="1294"/>
                  </a:lnTo>
                  <a:lnTo>
                    <a:pt x="305" y="1344"/>
                  </a:lnTo>
                  <a:lnTo>
                    <a:pt x="382" y="1253"/>
                  </a:lnTo>
                  <a:lnTo>
                    <a:pt x="325" y="1199"/>
                  </a:lnTo>
                  <a:lnTo>
                    <a:pt x="274" y="1139"/>
                  </a:lnTo>
                  <a:lnTo>
                    <a:pt x="229" y="1074"/>
                  </a:lnTo>
                  <a:lnTo>
                    <a:pt x="191" y="1004"/>
                  </a:lnTo>
                  <a:lnTo>
                    <a:pt x="161" y="930"/>
                  </a:lnTo>
                  <a:lnTo>
                    <a:pt x="139" y="852"/>
                  </a:lnTo>
                  <a:lnTo>
                    <a:pt x="125" y="771"/>
                  </a:lnTo>
                  <a:lnTo>
                    <a:pt x="120" y="687"/>
                  </a:lnTo>
                  <a:close/>
                </a:path>
              </a:pathLst>
            </a:custGeom>
            <a:noFill/>
            <a:ln w="71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 name="Picture 7519"/>
            <p:cNvPicPr>
              <a:picLocks noChangeAspect="1" noChangeArrowheads="1"/>
            </p:cNvPicPr>
            <p:nvPr/>
          </p:nvPicPr>
          <p:blipFill>
            <a:blip r:embed="rId12" cstate="print"/>
            <a:srcRect/>
            <a:stretch>
              <a:fillRect/>
            </a:stretch>
          </p:blipFill>
          <p:spPr bwMode="auto">
            <a:xfrm>
              <a:off x="5659" y="1677"/>
              <a:ext cx="130" cy="130"/>
            </a:xfrm>
            <a:prstGeom prst="rect">
              <a:avLst/>
            </a:prstGeom>
            <a:noFill/>
          </p:spPr>
        </p:pic>
        <p:pic>
          <p:nvPicPr>
            <p:cNvPr id="28" name="Picture 7520"/>
            <p:cNvPicPr>
              <a:picLocks noChangeAspect="1" noChangeArrowheads="1"/>
            </p:cNvPicPr>
            <p:nvPr/>
          </p:nvPicPr>
          <p:blipFill>
            <a:blip r:embed="rId13" cstate="print"/>
            <a:srcRect/>
            <a:stretch>
              <a:fillRect/>
            </a:stretch>
          </p:blipFill>
          <p:spPr bwMode="auto">
            <a:xfrm>
              <a:off x="5554" y="2910"/>
              <a:ext cx="131" cy="131"/>
            </a:xfrm>
            <a:prstGeom prst="rect">
              <a:avLst/>
            </a:prstGeom>
            <a:noFill/>
          </p:spPr>
        </p:pic>
        <p:pic>
          <p:nvPicPr>
            <p:cNvPr id="29" name="Picture 7521"/>
            <p:cNvPicPr>
              <a:picLocks noChangeAspect="1" noChangeArrowheads="1"/>
            </p:cNvPicPr>
            <p:nvPr/>
          </p:nvPicPr>
          <p:blipFill>
            <a:blip r:embed="rId14" cstate="print"/>
            <a:srcRect/>
            <a:stretch>
              <a:fillRect/>
            </a:stretch>
          </p:blipFill>
          <p:spPr bwMode="auto">
            <a:xfrm>
              <a:off x="6006" y="1670"/>
              <a:ext cx="607" cy="1407"/>
            </a:xfrm>
            <a:prstGeom prst="rect">
              <a:avLst/>
            </a:prstGeom>
            <a:noFill/>
          </p:spPr>
        </p:pic>
        <p:sp>
          <p:nvSpPr>
            <p:cNvPr id="30" name="Freeform 7522"/>
            <p:cNvSpPr>
              <a:spLocks/>
            </p:cNvSpPr>
            <p:nvPr/>
          </p:nvSpPr>
          <p:spPr bwMode="auto">
            <a:xfrm>
              <a:off x="6006" y="1670"/>
              <a:ext cx="607" cy="1407"/>
            </a:xfrm>
            <a:custGeom>
              <a:avLst/>
              <a:gdLst>
                <a:gd name="T0" fmla="*/ 81 w 607"/>
                <a:gd name="T1" fmla="*/ 2883 h 1407"/>
                <a:gd name="T2" fmla="*/ 104 w 607"/>
                <a:gd name="T3" fmla="*/ 2872 h 1407"/>
                <a:gd name="T4" fmla="*/ 108 w 607"/>
                <a:gd name="T5" fmla="*/ 2870 h 1407"/>
                <a:gd name="T6" fmla="*/ 229 w 607"/>
                <a:gd name="T7" fmla="*/ 2789 h 1407"/>
                <a:gd name="T8" fmla="*/ 323 w 607"/>
                <a:gd name="T9" fmla="*/ 2681 h 1407"/>
                <a:gd name="T10" fmla="*/ 387 w 607"/>
                <a:gd name="T11" fmla="*/ 2549 h 1407"/>
                <a:gd name="T12" fmla="*/ 414 w 607"/>
                <a:gd name="T13" fmla="*/ 2401 h 1407"/>
                <a:gd name="T14" fmla="*/ 397 w 607"/>
                <a:gd name="T15" fmla="*/ 2246 h 1407"/>
                <a:gd name="T16" fmla="*/ 338 w 607"/>
                <a:gd name="T17" fmla="*/ 2108 h 1407"/>
                <a:gd name="T18" fmla="*/ 244 w 607"/>
                <a:gd name="T19" fmla="*/ 1993 h 1407"/>
                <a:gd name="T20" fmla="*/ 125 w 607"/>
                <a:gd name="T21" fmla="*/ 1901 h 1407"/>
                <a:gd name="T22" fmla="*/ 45 w 607"/>
                <a:gd name="T23" fmla="*/ 1857 h 1407"/>
                <a:gd name="T24" fmla="*/ 39 w 607"/>
                <a:gd name="T25" fmla="*/ 1834 h 1407"/>
                <a:gd name="T26" fmla="*/ 34 w 607"/>
                <a:gd name="T27" fmla="*/ 1811 h 1407"/>
                <a:gd name="T28" fmla="*/ 38 w 607"/>
                <a:gd name="T29" fmla="*/ 1790 h 1407"/>
                <a:gd name="T30" fmla="*/ 33 w 607"/>
                <a:gd name="T31" fmla="*/ 1757 h 1407"/>
                <a:gd name="T32" fmla="*/ 58 w 607"/>
                <a:gd name="T33" fmla="*/ 1732 h 1407"/>
                <a:gd name="T34" fmla="*/ 56 w 607"/>
                <a:gd name="T35" fmla="*/ 1717 h 1407"/>
                <a:gd name="T36" fmla="*/ 49 w 607"/>
                <a:gd name="T37" fmla="*/ 1697 h 1407"/>
                <a:gd name="T38" fmla="*/ 64 w 607"/>
                <a:gd name="T39" fmla="*/ 1675 h 1407"/>
                <a:gd name="T40" fmla="*/ 87 w 607"/>
                <a:gd name="T41" fmla="*/ 1672 h 1407"/>
                <a:gd name="T42" fmla="*/ 243 w 607"/>
                <a:gd name="T43" fmla="*/ 1740 h 1407"/>
                <a:gd name="T44" fmla="*/ 365 w 607"/>
                <a:gd name="T45" fmla="*/ 1830 h 1407"/>
                <a:gd name="T46" fmla="*/ 466 w 607"/>
                <a:gd name="T47" fmla="*/ 1943 h 1407"/>
                <a:gd name="T48" fmla="*/ 542 w 607"/>
                <a:gd name="T49" fmla="*/ 2075 h 1407"/>
                <a:gd name="T50" fmla="*/ 590 w 607"/>
                <a:gd name="T51" fmla="*/ 2224 h 1407"/>
                <a:gd name="T52" fmla="*/ 606 w 607"/>
                <a:gd name="T53" fmla="*/ 2382 h 1407"/>
                <a:gd name="T54" fmla="*/ 591 w 607"/>
                <a:gd name="T55" fmla="*/ 2531 h 1407"/>
                <a:gd name="T56" fmla="*/ 546 w 607"/>
                <a:gd name="T57" fmla="*/ 2671 h 1407"/>
                <a:gd name="T58" fmla="*/ 476 w 607"/>
                <a:gd name="T59" fmla="*/ 2799 h 1407"/>
                <a:gd name="T60" fmla="*/ 382 w 607"/>
                <a:gd name="T61" fmla="*/ 2910 h 1407"/>
                <a:gd name="T62" fmla="*/ 268 w 607"/>
                <a:gd name="T63" fmla="*/ 3000 h 1407"/>
                <a:gd name="T64" fmla="*/ 197 w 607"/>
                <a:gd name="T65" fmla="*/ 3043 h 1407"/>
                <a:gd name="T66" fmla="*/ 178 w 607"/>
                <a:gd name="T67" fmla="*/ 3050 h 1407"/>
                <a:gd name="T68" fmla="*/ 156 w 607"/>
                <a:gd name="T69" fmla="*/ 3060 h 1407"/>
                <a:gd name="T70" fmla="*/ 134 w 607"/>
                <a:gd name="T71" fmla="*/ 3070 h 1407"/>
                <a:gd name="T72" fmla="*/ 110 w 607"/>
                <a:gd name="T73" fmla="*/ 3077 h 1407"/>
                <a:gd name="T74" fmla="*/ 60 w 607"/>
                <a:gd name="T75" fmla="*/ 3070 h 1407"/>
                <a:gd name="T76" fmla="*/ 8 w 607"/>
                <a:gd name="T77" fmla="*/ 3019 h 1407"/>
                <a:gd name="T78" fmla="*/ 5 w 607"/>
                <a:gd name="T79" fmla="*/ 2950 h 1407"/>
                <a:gd name="T80" fmla="*/ 41 w 607"/>
                <a:gd name="T81" fmla="*/ 2901 h 14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7" h="1407">
                  <a:moveTo>
                    <a:pt x="69" y="1217"/>
                  </a:moveTo>
                  <a:lnTo>
                    <a:pt x="81" y="1212"/>
                  </a:lnTo>
                  <a:lnTo>
                    <a:pt x="93" y="1207"/>
                  </a:lnTo>
                  <a:lnTo>
                    <a:pt x="104" y="1201"/>
                  </a:lnTo>
                  <a:lnTo>
                    <a:pt x="106" y="1200"/>
                  </a:lnTo>
                  <a:lnTo>
                    <a:pt x="108" y="1199"/>
                  </a:lnTo>
                  <a:lnTo>
                    <a:pt x="172" y="1162"/>
                  </a:lnTo>
                  <a:lnTo>
                    <a:pt x="229" y="1118"/>
                  </a:lnTo>
                  <a:lnTo>
                    <a:pt x="279" y="1067"/>
                  </a:lnTo>
                  <a:lnTo>
                    <a:pt x="323" y="1010"/>
                  </a:lnTo>
                  <a:lnTo>
                    <a:pt x="359" y="946"/>
                  </a:lnTo>
                  <a:lnTo>
                    <a:pt x="387" y="878"/>
                  </a:lnTo>
                  <a:lnTo>
                    <a:pt x="405" y="805"/>
                  </a:lnTo>
                  <a:lnTo>
                    <a:pt x="414" y="730"/>
                  </a:lnTo>
                  <a:lnTo>
                    <a:pt x="411" y="652"/>
                  </a:lnTo>
                  <a:lnTo>
                    <a:pt x="397" y="575"/>
                  </a:lnTo>
                  <a:lnTo>
                    <a:pt x="372" y="503"/>
                  </a:lnTo>
                  <a:lnTo>
                    <a:pt x="338" y="437"/>
                  </a:lnTo>
                  <a:lnTo>
                    <a:pt x="294" y="377"/>
                  </a:lnTo>
                  <a:lnTo>
                    <a:pt x="244" y="322"/>
                  </a:lnTo>
                  <a:lnTo>
                    <a:pt x="187" y="273"/>
                  </a:lnTo>
                  <a:lnTo>
                    <a:pt x="125" y="230"/>
                  </a:lnTo>
                  <a:lnTo>
                    <a:pt x="59" y="193"/>
                  </a:lnTo>
                  <a:lnTo>
                    <a:pt x="45" y="186"/>
                  </a:lnTo>
                  <a:lnTo>
                    <a:pt x="42" y="173"/>
                  </a:lnTo>
                  <a:lnTo>
                    <a:pt x="39" y="163"/>
                  </a:lnTo>
                  <a:lnTo>
                    <a:pt x="36" y="152"/>
                  </a:lnTo>
                  <a:lnTo>
                    <a:pt x="34" y="140"/>
                  </a:lnTo>
                  <a:lnTo>
                    <a:pt x="34" y="128"/>
                  </a:lnTo>
                  <a:lnTo>
                    <a:pt x="38" y="119"/>
                  </a:lnTo>
                  <a:lnTo>
                    <a:pt x="43" y="115"/>
                  </a:lnTo>
                  <a:lnTo>
                    <a:pt x="33" y="86"/>
                  </a:lnTo>
                  <a:lnTo>
                    <a:pt x="50" y="70"/>
                  </a:lnTo>
                  <a:lnTo>
                    <a:pt x="58" y="61"/>
                  </a:lnTo>
                  <a:lnTo>
                    <a:pt x="59" y="54"/>
                  </a:lnTo>
                  <a:lnTo>
                    <a:pt x="56" y="46"/>
                  </a:lnTo>
                  <a:lnTo>
                    <a:pt x="48" y="34"/>
                  </a:lnTo>
                  <a:lnTo>
                    <a:pt x="49" y="26"/>
                  </a:lnTo>
                  <a:lnTo>
                    <a:pt x="56" y="14"/>
                  </a:lnTo>
                  <a:lnTo>
                    <a:pt x="64" y="4"/>
                  </a:lnTo>
                  <a:lnTo>
                    <a:pt x="73" y="0"/>
                  </a:lnTo>
                  <a:lnTo>
                    <a:pt x="87" y="1"/>
                  </a:lnTo>
                  <a:lnTo>
                    <a:pt x="176" y="33"/>
                  </a:lnTo>
                  <a:lnTo>
                    <a:pt x="243" y="69"/>
                  </a:lnTo>
                  <a:lnTo>
                    <a:pt x="306" y="111"/>
                  </a:lnTo>
                  <a:lnTo>
                    <a:pt x="365" y="159"/>
                  </a:lnTo>
                  <a:lnTo>
                    <a:pt x="418" y="213"/>
                  </a:lnTo>
                  <a:lnTo>
                    <a:pt x="466" y="272"/>
                  </a:lnTo>
                  <a:lnTo>
                    <a:pt x="507" y="336"/>
                  </a:lnTo>
                  <a:lnTo>
                    <a:pt x="542" y="404"/>
                  </a:lnTo>
                  <a:lnTo>
                    <a:pt x="570" y="477"/>
                  </a:lnTo>
                  <a:lnTo>
                    <a:pt x="590" y="553"/>
                  </a:lnTo>
                  <a:lnTo>
                    <a:pt x="603" y="633"/>
                  </a:lnTo>
                  <a:lnTo>
                    <a:pt x="606" y="711"/>
                  </a:lnTo>
                  <a:lnTo>
                    <a:pt x="602" y="786"/>
                  </a:lnTo>
                  <a:lnTo>
                    <a:pt x="591" y="860"/>
                  </a:lnTo>
                  <a:lnTo>
                    <a:pt x="572" y="932"/>
                  </a:lnTo>
                  <a:lnTo>
                    <a:pt x="546" y="1000"/>
                  </a:lnTo>
                  <a:lnTo>
                    <a:pt x="514" y="1066"/>
                  </a:lnTo>
                  <a:lnTo>
                    <a:pt x="476" y="1128"/>
                  </a:lnTo>
                  <a:lnTo>
                    <a:pt x="431" y="1185"/>
                  </a:lnTo>
                  <a:lnTo>
                    <a:pt x="382" y="1239"/>
                  </a:lnTo>
                  <a:lnTo>
                    <a:pt x="327" y="1287"/>
                  </a:lnTo>
                  <a:lnTo>
                    <a:pt x="268" y="1329"/>
                  </a:lnTo>
                  <a:lnTo>
                    <a:pt x="205" y="1366"/>
                  </a:lnTo>
                  <a:lnTo>
                    <a:pt x="197" y="1372"/>
                  </a:lnTo>
                  <a:lnTo>
                    <a:pt x="187" y="1376"/>
                  </a:lnTo>
                  <a:lnTo>
                    <a:pt x="178" y="1379"/>
                  </a:lnTo>
                  <a:lnTo>
                    <a:pt x="167" y="1384"/>
                  </a:lnTo>
                  <a:lnTo>
                    <a:pt x="156" y="1389"/>
                  </a:lnTo>
                  <a:lnTo>
                    <a:pt x="145" y="1394"/>
                  </a:lnTo>
                  <a:lnTo>
                    <a:pt x="134" y="1399"/>
                  </a:lnTo>
                  <a:lnTo>
                    <a:pt x="122" y="1403"/>
                  </a:lnTo>
                  <a:lnTo>
                    <a:pt x="110" y="1406"/>
                  </a:lnTo>
                  <a:lnTo>
                    <a:pt x="98" y="1407"/>
                  </a:lnTo>
                  <a:lnTo>
                    <a:pt x="60" y="1399"/>
                  </a:lnTo>
                  <a:lnTo>
                    <a:pt x="29" y="1379"/>
                  </a:lnTo>
                  <a:lnTo>
                    <a:pt x="8" y="1348"/>
                  </a:lnTo>
                  <a:lnTo>
                    <a:pt x="0" y="1311"/>
                  </a:lnTo>
                  <a:lnTo>
                    <a:pt x="5" y="1279"/>
                  </a:lnTo>
                  <a:lnTo>
                    <a:pt x="19" y="1251"/>
                  </a:lnTo>
                  <a:lnTo>
                    <a:pt x="41" y="1230"/>
                  </a:lnTo>
                  <a:lnTo>
                    <a:pt x="69" y="1217"/>
                  </a:lnTo>
                  <a:close/>
                </a:path>
              </a:pathLst>
            </a:custGeom>
            <a:noFill/>
            <a:ln w="71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1" name="Picture 7523"/>
            <p:cNvPicPr>
              <a:picLocks noChangeAspect="1" noChangeArrowheads="1"/>
            </p:cNvPicPr>
            <p:nvPr/>
          </p:nvPicPr>
          <p:blipFill>
            <a:blip r:embed="rId15" cstate="print"/>
            <a:srcRect/>
            <a:stretch>
              <a:fillRect/>
            </a:stretch>
          </p:blipFill>
          <p:spPr bwMode="auto">
            <a:xfrm>
              <a:off x="5945" y="1677"/>
              <a:ext cx="130" cy="130"/>
            </a:xfrm>
            <a:prstGeom prst="rect">
              <a:avLst/>
            </a:prstGeom>
            <a:noFill/>
          </p:spPr>
        </p:pic>
        <p:pic>
          <p:nvPicPr>
            <p:cNvPr id="32" name="Picture 7524"/>
            <p:cNvPicPr>
              <a:picLocks noChangeAspect="1" noChangeArrowheads="1"/>
            </p:cNvPicPr>
            <p:nvPr/>
          </p:nvPicPr>
          <p:blipFill>
            <a:blip r:embed="rId16" cstate="print"/>
            <a:srcRect/>
            <a:stretch>
              <a:fillRect/>
            </a:stretch>
          </p:blipFill>
          <p:spPr bwMode="auto">
            <a:xfrm>
              <a:off x="6049" y="2910"/>
              <a:ext cx="131" cy="131"/>
            </a:xfrm>
            <a:prstGeom prst="rect">
              <a:avLst/>
            </a:prstGeom>
            <a:noFill/>
          </p:spPr>
        </p:pic>
        <p:pic>
          <p:nvPicPr>
            <p:cNvPr id="33" name="Picture 7525"/>
            <p:cNvPicPr>
              <a:picLocks noChangeAspect="1" noChangeArrowheads="1"/>
            </p:cNvPicPr>
            <p:nvPr/>
          </p:nvPicPr>
          <p:blipFill>
            <a:blip r:embed="rId17" cstate="print"/>
            <a:srcRect/>
            <a:stretch>
              <a:fillRect/>
            </a:stretch>
          </p:blipFill>
          <p:spPr bwMode="auto">
            <a:xfrm>
              <a:off x="6317" y="1689"/>
              <a:ext cx="415" cy="1345"/>
            </a:xfrm>
            <a:prstGeom prst="rect">
              <a:avLst/>
            </a:prstGeom>
            <a:noFill/>
          </p:spPr>
        </p:pic>
        <p:sp>
          <p:nvSpPr>
            <p:cNvPr id="34" name="Freeform 7526"/>
            <p:cNvSpPr>
              <a:spLocks/>
            </p:cNvSpPr>
            <p:nvPr/>
          </p:nvSpPr>
          <p:spPr bwMode="auto">
            <a:xfrm>
              <a:off x="6317" y="1689"/>
              <a:ext cx="415" cy="1345"/>
            </a:xfrm>
            <a:custGeom>
              <a:avLst/>
              <a:gdLst>
                <a:gd name="T0" fmla="*/ 294 w 415"/>
                <a:gd name="T1" fmla="*/ 2377 h 1345"/>
                <a:gd name="T2" fmla="*/ 290 w 415"/>
                <a:gd name="T3" fmla="*/ 2298 h 1345"/>
                <a:gd name="T4" fmla="*/ 278 w 415"/>
                <a:gd name="T5" fmla="*/ 2221 h 1345"/>
                <a:gd name="T6" fmla="*/ 258 w 415"/>
                <a:gd name="T7" fmla="*/ 2146 h 1345"/>
                <a:gd name="T8" fmla="*/ 230 w 415"/>
                <a:gd name="T9" fmla="*/ 2075 h 1345"/>
                <a:gd name="T10" fmla="*/ 196 w 415"/>
                <a:gd name="T11" fmla="*/ 2008 h 1345"/>
                <a:gd name="T12" fmla="*/ 156 w 415"/>
                <a:gd name="T13" fmla="*/ 1945 h 1345"/>
                <a:gd name="T14" fmla="*/ 109 w 415"/>
                <a:gd name="T15" fmla="*/ 1887 h 1345"/>
                <a:gd name="T16" fmla="*/ 57 w 415"/>
                <a:gd name="T17" fmla="*/ 1833 h 1345"/>
                <a:gd name="T18" fmla="*/ 0 w 415"/>
                <a:gd name="T19" fmla="*/ 1785 h 1345"/>
                <a:gd name="T20" fmla="*/ 72 w 415"/>
                <a:gd name="T21" fmla="*/ 1690 h 1345"/>
                <a:gd name="T22" fmla="*/ 132 w 415"/>
                <a:gd name="T23" fmla="*/ 1740 h 1345"/>
                <a:gd name="T24" fmla="*/ 187 w 415"/>
                <a:gd name="T25" fmla="*/ 1795 h 1345"/>
                <a:gd name="T26" fmla="*/ 237 w 415"/>
                <a:gd name="T27" fmla="*/ 1855 h 1345"/>
                <a:gd name="T28" fmla="*/ 282 w 415"/>
                <a:gd name="T29" fmla="*/ 1919 h 1345"/>
                <a:gd name="T30" fmla="*/ 321 w 415"/>
                <a:gd name="T31" fmla="*/ 1987 h 1345"/>
                <a:gd name="T32" fmla="*/ 353 w 415"/>
                <a:gd name="T33" fmla="*/ 2059 h 1345"/>
                <a:gd name="T34" fmla="*/ 379 w 415"/>
                <a:gd name="T35" fmla="*/ 2135 h 1345"/>
                <a:gd name="T36" fmla="*/ 398 w 415"/>
                <a:gd name="T37" fmla="*/ 2213 h 1345"/>
                <a:gd name="T38" fmla="*/ 410 w 415"/>
                <a:gd name="T39" fmla="*/ 2294 h 1345"/>
                <a:gd name="T40" fmla="*/ 414 w 415"/>
                <a:gd name="T41" fmla="*/ 2377 h 1345"/>
                <a:gd name="T42" fmla="*/ 411 w 415"/>
                <a:gd name="T43" fmla="*/ 2455 h 1345"/>
                <a:gd name="T44" fmla="*/ 400 w 415"/>
                <a:gd name="T45" fmla="*/ 2531 h 1345"/>
                <a:gd name="T46" fmla="*/ 384 w 415"/>
                <a:gd name="T47" fmla="*/ 2605 h 1345"/>
                <a:gd name="T48" fmla="*/ 361 w 415"/>
                <a:gd name="T49" fmla="*/ 2677 h 1345"/>
                <a:gd name="T50" fmla="*/ 332 w 415"/>
                <a:gd name="T51" fmla="*/ 2745 h 1345"/>
                <a:gd name="T52" fmla="*/ 297 w 415"/>
                <a:gd name="T53" fmla="*/ 2810 h 1345"/>
                <a:gd name="T54" fmla="*/ 258 w 415"/>
                <a:gd name="T55" fmla="*/ 2872 h 1345"/>
                <a:gd name="T56" fmla="*/ 213 w 415"/>
                <a:gd name="T57" fmla="*/ 2930 h 1345"/>
                <a:gd name="T58" fmla="*/ 163 w 415"/>
                <a:gd name="T59" fmla="*/ 2984 h 1345"/>
                <a:gd name="T60" fmla="*/ 110 w 415"/>
                <a:gd name="T61" fmla="*/ 3034 h 1345"/>
                <a:gd name="T62" fmla="*/ 32 w 415"/>
                <a:gd name="T63" fmla="*/ 2943 h 1345"/>
                <a:gd name="T64" fmla="*/ 89 w 415"/>
                <a:gd name="T65" fmla="*/ 2889 h 1345"/>
                <a:gd name="T66" fmla="*/ 141 w 415"/>
                <a:gd name="T67" fmla="*/ 2829 h 1345"/>
                <a:gd name="T68" fmla="*/ 186 w 415"/>
                <a:gd name="T69" fmla="*/ 2764 h 1345"/>
                <a:gd name="T70" fmla="*/ 223 w 415"/>
                <a:gd name="T71" fmla="*/ 2694 h 1345"/>
                <a:gd name="T72" fmla="*/ 254 w 415"/>
                <a:gd name="T73" fmla="*/ 2620 h 1345"/>
                <a:gd name="T74" fmla="*/ 276 w 415"/>
                <a:gd name="T75" fmla="*/ 2542 h 1345"/>
                <a:gd name="T76" fmla="*/ 290 w 415"/>
                <a:gd name="T77" fmla="*/ 2461 h 1345"/>
                <a:gd name="T78" fmla="*/ 294 w 415"/>
                <a:gd name="T79" fmla="*/ 2377 h 1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5" h="1345">
                  <a:moveTo>
                    <a:pt x="294" y="687"/>
                  </a:moveTo>
                  <a:lnTo>
                    <a:pt x="290" y="608"/>
                  </a:lnTo>
                  <a:lnTo>
                    <a:pt x="278" y="531"/>
                  </a:lnTo>
                  <a:lnTo>
                    <a:pt x="258" y="456"/>
                  </a:lnTo>
                  <a:lnTo>
                    <a:pt x="230" y="385"/>
                  </a:lnTo>
                  <a:lnTo>
                    <a:pt x="196" y="318"/>
                  </a:lnTo>
                  <a:lnTo>
                    <a:pt x="156" y="255"/>
                  </a:lnTo>
                  <a:lnTo>
                    <a:pt x="109" y="197"/>
                  </a:lnTo>
                  <a:lnTo>
                    <a:pt x="57" y="143"/>
                  </a:lnTo>
                  <a:lnTo>
                    <a:pt x="0" y="95"/>
                  </a:lnTo>
                  <a:lnTo>
                    <a:pt x="72" y="0"/>
                  </a:lnTo>
                  <a:lnTo>
                    <a:pt x="132" y="50"/>
                  </a:lnTo>
                  <a:lnTo>
                    <a:pt x="187" y="105"/>
                  </a:lnTo>
                  <a:lnTo>
                    <a:pt x="237" y="165"/>
                  </a:lnTo>
                  <a:lnTo>
                    <a:pt x="282" y="229"/>
                  </a:lnTo>
                  <a:lnTo>
                    <a:pt x="321" y="297"/>
                  </a:lnTo>
                  <a:lnTo>
                    <a:pt x="353" y="369"/>
                  </a:lnTo>
                  <a:lnTo>
                    <a:pt x="379" y="445"/>
                  </a:lnTo>
                  <a:lnTo>
                    <a:pt x="398" y="523"/>
                  </a:lnTo>
                  <a:lnTo>
                    <a:pt x="410" y="604"/>
                  </a:lnTo>
                  <a:lnTo>
                    <a:pt x="414" y="687"/>
                  </a:lnTo>
                  <a:lnTo>
                    <a:pt x="411" y="765"/>
                  </a:lnTo>
                  <a:lnTo>
                    <a:pt x="400" y="841"/>
                  </a:lnTo>
                  <a:lnTo>
                    <a:pt x="384" y="915"/>
                  </a:lnTo>
                  <a:lnTo>
                    <a:pt x="361" y="987"/>
                  </a:lnTo>
                  <a:lnTo>
                    <a:pt x="332" y="1055"/>
                  </a:lnTo>
                  <a:lnTo>
                    <a:pt x="297" y="1120"/>
                  </a:lnTo>
                  <a:lnTo>
                    <a:pt x="258" y="1182"/>
                  </a:lnTo>
                  <a:lnTo>
                    <a:pt x="213" y="1240"/>
                  </a:lnTo>
                  <a:lnTo>
                    <a:pt x="163" y="1294"/>
                  </a:lnTo>
                  <a:lnTo>
                    <a:pt x="110" y="1344"/>
                  </a:lnTo>
                  <a:lnTo>
                    <a:pt x="32" y="1253"/>
                  </a:lnTo>
                  <a:lnTo>
                    <a:pt x="89" y="1199"/>
                  </a:lnTo>
                  <a:lnTo>
                    <a:pt x="141" y="1139"/>
                  </a:lnTo>
                  <a:lnTo>
                    <a:pt x="186" y="1074"/>
                  </a:lnTo>
                  <a:lnTo>
                    <a:pt x="223" y="1004"/>
                  </a:lnTo>
                  <a:lnTo>
                    <a:pt x="254" y="930"/>
                  </a:lnTo>
                  <a:lnTo>
                    <a:pt x="276" y="852"/>
                  </a:lnTo>
                  <a:lnTo>
                    <a:pt x="290" y="771"/>
                  </a:lnTo>
                  <a:lnTo>
                    <a:pt x="294" y="687"/>
                  </a:lnTo>
                  <a:close/>
                </a:path>
              </a:pathLst>
            </a:custGeom>
            <a:noFill/>
            <a:ln w="7163">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5" name="Picture 7527"/>
            <p:cNvPicPr>
              <a:picLocks noChangeAspect="1" noChangeArrowheads="1"/>
            </p:cNvPicPr>
            <p:nvPr/>
          </p:nvPicPr>
          <p:blipFill>
            <a:blip r:embed="rId18" cstate="print"/>
            <a:srcRect/>
            <a:stretch>
              <a:fillRect/>
            </a:stretch>
          </p:blipFill>
          <p:spPr bwMode="auto">
            <a:xfrm>
              <a:off x="5797" y="1688"/>
              <a:ext cx="135" cy="135"/>
            </a:xfrm>
            <a:prstGeom prst="rect">
              <a:avLst/>
            </a:prstGeom>
            <a:noFill/>
          </p:spPr>
        </p:pic>
        <p:pic>
          <p:nvPicPr>
            <p:cNvPr id="36" name="Picture 7528"/>
            <p:cNvPicPr>
              <a:picLocks noChangeAspect="1" noChangeArrowheads="1"/>
            </p:cNvPicPr>
            <p:nvPr/>
          </p:nvPicPr>
          <p:blipFill>
            <a:blip r:embed="rId19" cstate="print"/>
            <a:srcRect/>
            <a:stretch>
              <a:fillRect/>
            </a:stretch>
          </p:blipFill>
          <p:spPr bwMode="auto">
            <a:xfrm>
              <a:off x="5791" y="1682"/>
              <a:ext cx="146" cy="146"/>
            </a:xfrm>
            <a:prstGeom prst="rect">
              <a:avLst/>
            </a:prstGeom>
            <a:noFill/>
          </p:spPr>
        </p:pic>
        <p:sp>
          <p:nvSpPr>
            <p:cNvPr id="37" name="AutoShape 7529"/>
            <p:cNvSpPr>
              <a:spLocks/>
            </p:cNvSpPr>
            <p:nvPr/>
          </p:nvSpPr>
          <p:spPr bwMode="auto">
            <a:xfrm>
              <a:off x="4982" y="551"/>
              <a:ext cx="111" cy="40"/>
            </a:xfrm>
            <a:custGeom>
              <a:avLst/>
              <a:gdLst>
                <a:gd name="T0" fmla="*/ 11 w 111"/>
                <a:gd name="T1" fmla="*/ 591 h 40"/>
                <a:gd name="T2" fmla="*/ 0 w 111"/>
                <a:gd name="T3" fmla="*/ 591 h 40"/>
                <a:gd name="T4" fmla="*/ 8 w 111"/>
                <a:gd name="T5" fmla="*/ 551 h 40"/>
                <a:gd name="T6" fmla="*/ 103 w 111"/>
                <a:gd name="T7" fmla="*/ 551 h 40"/>
                <a:gd name="T8" fmla="*/ 105 w 111"/>
                <a:gd name="T9" fmla="*/ 562 h 40"/>
                <a:gd name="T10" fmla="*/ 16 w 111"/>
                <a:gd name="T11" fmla="*/ 562 h 40"/>
                <a:gd name="T12" fmla="*/ 11 w 111"/>
                <a:gd name="T13" fmla="*/ 591 h 40"/>
                <a:gd name="T14" fmla="*/ 111 w 111"/>
                <a:gd name="T15" fmla="*/ 591 h 40"/>
                <a:gd name="T16" fmla="*/ 100 w 111"/>
                <a:gd name="T17" fmla="*/ 591 h 40"/>
                <a:gd name="T18" fmla="*/ 94 w 111"/>
                <a:gd name="T19" fmla="*/ 562 h 40"/>
                <a:gd name="T20" fmla="*/ 105 w 111"/>
                <a:gd name="T21" fmla="*/ 562 h 40"/>
                <a:gd name="T22" fmla="*/ 111 w 111"/>
                <a:gd name="T23" fmla="*/ 59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40">
                  <a:moveTo>
                    <a:pt x="11" y="40"/>
                  </a:moveTo>
                  <a:lnTo>
                    <a:pt x="0" y="40"/>
                  </a:lnTo>
                  <a:lnTo>
                    <a:pt x="8" y="0"/>
                  </a:lnTo>
                  <a:lnTo>
                    <a:pt x="103" y="0"/>
                  </a:lnTo>
                  <a:lnTo>
                    <a:pt x="105" y="11"/>
                  </a:lnTo>
                  <a:lnTo>
                    <a:pt x="16" y="11"/>
                  </a:lnTo>
                  <a:lnTo>
                    <a:pt x="11" y="40"/>
                  </a:lnTo>
                  <a:close/>
                  <a:moveTo>
                    <a:pt x="111" y="40"/>
                  </a:moveTo>
                  <a:lnTo>
                    <a:pt x="100" y="40"/>
                  </a:lnTo>
                  <a:lnTo>
                    <a:pt x="94" y="11"/>
                  </a:lnTo>
                  <a:lnTo>
                    <a:pt x="105" y="11"/>
                  </a:lnTo>
                  <a:lnTo>
                    <a:pt x="111" y="40"/>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7530"/>
            <p:cNvSpPr>
              <a:spLocks/>
            </p:cNvSpPr>
            <p:nvPr/>
          </p:nvSpPr>
          <p:spPr bwMode="auto">
            <a:xfrm>
              <a:off x="4982" y="551"/>
              <a:ext cx="111" cy="40"/>
            </a:xfrm>
            <a:custGeom>
              <a:avLst/>
              <a:gdLst>
                <a:gd name="T0" fmla="*/ 94 w 111"/>
                <a:gd name="T1" fmla="*/ 562 h 40"/>
                <a:gd name="T2" fmla="*/ 16 w 111"/>
                <a:gd name="T3" fmla="*/ 562 h 40"/>
                <a:gd name="T4" fmla="*/ 15 w 111"/>
                <a:gd name="T5" fmla="*/ 567 h 40"/>
                <a:gd name="T6" fmla="*/ 12 w 111"/>
                <a:gd name="T7" fmla="*/ 583 h 40"/>
                <a:gd name="T8" fmla="*/ 11 w 111"/>
                <a:gd name="T9" fmla="*/ 591 h 40"/>
                <a:gd name="T10" fmla="*/ 0 w 111"/>
                <a:gd name="T11" fmla="*/ 591 h 40"/>
                <a:gd name="T12" fmla="*/ 7 w 111"/>
                <a:gd name="T13" fmla="*/ 555 h 40"/>
                <a:gd name="T14" fmla="*/ 8 w 111"/>
                <a:gd name="T15" fmla="*/ 551 h 40"/>
                <a:gd name="T16" fmla="*/ 103 w 111"/>
                <a:gd name="T17" fmla="*/ 551 h 40"/>
                <a:gd name="T18" fmla="*/ 111 w 111"/>
                <a:gd name="T19" fmla="*/ 591 h 40"/>
                <a:gd name="T20" fmla="*/ 100 w 111"/>
                <a:gd name="T21" fmla="*/ 591 h 40"/>
                <a:gd name="T22" fmla="*/ 98 w 111"/>
                <a:gd name="T23" fmla="*/ 583 h 40"/>
                <a:gd name="T24" fmla="*/ 95 w 111"/>
                <a:gd name="T25" fmla="*/ 567 h 40"/>
                <a:gd name="T26" fmla="*/ 94 w 111"/>
                <a:gd name="T27" fmla="*/ 562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1" h="40">
                  <a:moveTo>
                    <a:pt x="94" y="11"/>
                  </a:moveTo>
                  <a:lnTo>
                    <a:pt x="16" y="11"/>
                  </a:lnTo>
                  <a:lnTo>
                    <a:pt x="15" y="16"/>
                  </a:lnTo>
                  <a:lnTo>
                    <a:pt x="12" y="32"/>
                  </a:lnTo>
                  <a:lnTo>
                    <a:pt x="11" y="40"/>
                  </a:lnTo>
                  <a:lnTo>
                    <a:pt x="0" y="40"/>
                  </a:lnTo>
                  <a:lnTo>
                    <a:pt x="7" y="4"/>
                  </a:lnTo>
                  <a:lnTo>
                    <a:pt x="8" y="0"/>
                  </a:lnTo>
                  <a:lnTo>
                    <a:pt x="103" y="0"/>
                  </a:lnTo>
                  <a:lnTo>
                    <a:pt x="111" y="40"/>
                  </a:lnTo>
                  <a:lnTo>
                    <a:pt x="100" y="40"/>
                  </a:lnTo>
                  <a:lnTo>
                    <a:pt x="98" y="32"/>
                  </a:lnTo>
                  <a:lnTo>
                    <a:pt x="95" y="16"/>
                  </a:lnTo>
                  <a:lnTo>
                    <a:pt x="94" y="11"/>
                  </a:lnTo>
                  <a:close/>
                </a:path>
              </a:pathLst>
            </a:cu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9" name="Picture 7531"/>
            <p:cNvPicPr>
              <a:picLocks noChangeAspect="1" noChangeArrowheads="1"/>
            </p:cNvPicPr>
            <p:nvPr/>
          </p:nvPicPr>
          <p:blipFill>
            <a:blip r:embed="rId20" cstate="print"/>
            <a:srcRect/>
            <a:stretch>
              <a:fillRect/>
            </a:stretch>
          </p:blipFill>
          <p:spPr bwMode="auto">
            <a:xfrm>
              <a:off x="5048" y="567"/>
              <a:ext cx="219" cy="395"/>
            </a:xfrm>
            <a:prstGeom prst="rect">
              <a:avLst/>
            </a:prstGeom>
            <a:noFill/>
          </p:spPr>
        </p:pic>
        <p:sp>
          <p:nvSpPr>
            <p:cNvPr id="40" name="Freeform 7532"/>
            <p:cNvSpPr>
              <a:spLocks/>
            </p:cNvSpPr>
            <p:nvPr/>
          </p:nvSpPr>
          <p:spPr bwMode="auto">
            <a:xfrm>
              <a:off x="5048" y="567"/>
              <a:ext cx="219" cy="395"/>
            </a:xfrm>
            <a:custGeom>
              <a:avLst/>
              <a:gdLst>
                <a:gd name="T0" fmla="*/ 26 w 219"/>
                <a:gd name="T1" fmla="*/ 568 h 395"/>
                <a:gd name="T2" fmla="*/ 28 w 219"/>
                <a:gd name="T3" fmla="*/ 588 h 395"/>
                <a:gd name="T4" fmla="*/ 30 w 219"/>
                <a:gd name="T5" fmla="*/ 599 h 395"/>
                <a:gd name="T6" fmla="*/ 31 w 219"/>
                <a:gd name="T7" fmla="*/ 605 h 395"/>
                <a:gd name="T8" fmla="*/ 31 w 219"/>
                <a:gd name="T9" fmla="*/ 612 h 395"/>
                <a:gd name="T10" fmla="*/ 65 w 219"/>
                <a:gd name="T11" fmla="*/ 632 h 395"/>
                <a:gd name="T12" fmla="*/ 129 w 219"/>
                <a:gd name="T13" fmla="*/ 672 h 395"/>
                <a:gd name="T14" fmla="*/ 191 w 219"/>
                <a:gd name="T15" fmla="*/ 710 h 395"/>
                <a:gd name="T16" fmla="*/ 218 w 219"/>
                <a:gd name="T17" fmla="*/ 727 h 395"/>
                <a:gd name="T18" fmla="*/ 218 w 219"/>
                <a:gd name="T19" fmla="*/ 963 h 395"/>
                <a:gd name="T20" fmla="*/ 192 w 219"/>
                <a:gd name="T21" fmla="*/ 963 h 395"/>
                <a:gd name="T22" fmla="*/ 192 w 219"/>
                <a:gd name="T23" fmla="*/ 742 h 395"/>
                <a:gd name="T24" fmla="*/ 158 w 219"/>
                <a:gd name="T25" fmla="*/ 721 h 395"/>
                <a:gd name="T26" fmla="*/ 94 w 219"/>
                <a:gd name="T27" fmla="*/ 682 h 395"/>
                <a:gd name="T28" fmla="*/ 33 w 219"/>
                <a:gd name="T29" fmla="*/ 644 h 395"/>
                <a:gd name="T30" fmla="*/ 6 w 219"/>
                <a:gd name="T31" fmla="*/ 627 h 395"/>
                <a:gd name="T32" fmla="*/ 0 w 219"/>
                <a:gd name="T33" fmla="*/ 568 h 395"/>
                <a:gd name="T34" fmla="*/ 26 w 219"/>
                <a:gd name="T35" fmla="*/ 568 h 3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95">
                  <a:moveTo>
                    <a:pt x="26" y="0"/>
                  </a:moveTo>
                  <a:lnTo>
                    <a:pt x="28" y="20"/>
                  </a:lnTo>
                  <a:lnTo>
                    <a:pt x="30" y="31"/>
                  </a:lnTo>
                  <a:lnTo>
                    <a:pt x="31" y="37"/>
                  </a:lnTo>
                  <a:lnTo>
                    <a:pt x="31" y="44"/>
                  </a:lnTo>
                  <a:lnTo>
                    <a:pt x="65" y="64"/>
                  </a:lnTo>
                  <a:lnTo>
                    <a:pt x="129" y="104"/>
                  </a:lnTo>
                  <a:lnTo>
                    <a:pt x="191" y="142"/>
                  </a:lnTo>
                  <a:lnTo>
                    <a:pt x="218" y="159"/>
                  </a:lnTo>
                  <a:lnTo>
                    <a:pt x="218" y="395"/>
                  </a:lnTo>
                  <a:lnTo>
                    <a:pt x="192" y="395"/>
                  </a:lnTo>
                  <a:lnTo>
                    <a:pt x="192" y="174"/>
                  </a:lnTo>
                  <a:lnTo>
                    <a:pt x="158" y="153"/>
                  </a:lnTo>
                  <a:lnTo>
                    <a:pt x="94" y="114"/>
                  </a:lnTo>
                  <a:lnTo>
                    <a:pt x="33" y="76"/>
                  </a:lnTo>
                  <a:lnTo>
                    <a:pt x="6" y="59"/>
                  </a:lnTo>
                  <a:lnTo>
                    <a:pt x="0" y="0"/>
                  </a:lnTo>
                  <a:lnTo>
                    <a:pt x="26" y="0"/>
                  </a:lnTo>
                  <a:close/>
                </a:path>
              </a:pathLst>
            </a:cu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1" name="Picture 7533"/>
            <p:cNvPicPr>
              <a:picLocks noChangeAspect="1" noChangeArrowheads="1"/>
            </p:cNvPicPr>
            <p:nvPr/>
          </p:nvPicPr>
          <p:blipFill>
            <a:blip r:embed="rId21" cstate="print"/>
            <a:srcRect/>
            <a:stretch>
              <a:fillRect/>
            </a:stretch>
          </p:blipFill>
          <p:spPr bwMode="auto">
            <a:xfrm>
              <a:off x="4806" y="567"/>
              <a:ext cx="221" cy="399"/>
            </a:xfrm>
            <a:prstGeom prst="rect">
              <a:avLst/>
            </a:prstGeom>
            <a:noFill/>
          </p:spPr>
        </p:pic>
        <p:sp>
          <p:nvSpPr>
            <p:cNvPr id="42" name="Freeform 7534"/>
            <p:cNvSpPr>
              <a:spLocks/>
            </p:cNvSpPr>
            <p:nvPr/>
          </p:nvSpPr>
          <p:spPr bwMode="auto">
            <a:xfrm>
              <a:off x="4806" y="567"/>
              <a:ext cx="221" cy="399"/>
            </a:xfrm>
            <a:custGeom>
              <a:avLst/>
              <a:gdLst>
                <a:gd name="T0" fmla="*/ 0 w 221"/>
                <a:gd name="T1" fmla="*/ 940 h 399"/>
                <a:gd name="T2" fmla="*/ 58 w 221"/>
                <a:gd name="T3" fmla="*/ 940 h 399"/>
                <a:gd name="T4" fmla="*/ 58 w 221"/>
                <a:gd name="T5" fmla="*/ 684 h 399"/>
                <a:gd name="T6" fmla="*/ 128 w 221"/>
                <a:gd name="T7" fmla="*/ 644 h 399"/>
                <a:gd name="T8" fmla="*/ 165 w 221"/>
                <a:gd name="T9" fmla="*/ 623 h 399"/>
                <a:gd name="T10" fmla="*/ 182 w 221"/>
                <a:gd name="T11" fmla="*/ 614 h 399"/>
                <a:gd name="T12" fmla="*/ 190 w 221"/>
                <a:gd name="T13" fmla="*/ 609 h 399"/>
                <a:gd name="T14" fmla="*/ 191 w 221"/>
                <a:gd name="T15" fmla="*/ 599 h 399"/>
                <a:gd name="T16" fmla="*/ 193 w 221"/>
                <a:gd name="T17" fmla="*/ 585 h 399"/>
                <a:gd name="T18" fmla="*/ 194 w 221"/>
                <a:gd name="T19" fmla="*/ 573 h 399"/>
                <a:gd name="T20" fmla="*/ 194 w 221"/>
                <a:gd name="T21" fmla="*/ 568 h 399"/>
                <a:gd name="T22" fmla="*/ 220 w 221"/>
                <a:gd name="T23" fmla="*/ 568 h 399"/>
                <a:gd name="T24" fmla="*/ 146 w 221"/>
                <a:gd name="T25" fmla="*/ 664 h 399"/>
                <a:gd name="T26" fmla="*/ 94 w 221"/>
                <a:gd name="T27" fmla="*/ 694 h 399"/>
                <a:gd name="T28" fmla="*/ 85 w 221"/>
                <a:gd name="T29" fmla="*/ 699 h 399"/>
                <a:gd name="T30" fmla="*/ 85 w 221"/>
                <a:gd name="T31" fmla="*/ 966 h 399"/>
                <a:gd name="T32" fmla="*/ 0 w 221"/>
                <a:gd name="T33" fmla="*/ 966 h 399"/>
                <a:gd name="T34" fmla="*/ 0 w 221"/>
                <a:gd name="T35" fmla="*/ 940 h 3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 h="399">
                  <a:moveTo>
                    <a:pt x="0" y="372"/>
                  </a:moveTo>
                  <a:lnTo>
                    <a:pt x="58" y="372"/>
                  </a:lnTo>
                  <a:lnTo>
                    <a:pt x="58" y="116"/>
                  </a:lnTo>
                  <a:lnTo>
                    <a:pt x="128" y="76"/>
                  </a:lnTo>
                  <a:lnTo>
                    <a:pt x="165" y="55"/>
                  </a:lnTo>
                  <a:lnTo>
                    <a:pt x="182" y="46"/>
                  </a:lnTo>
                  <a:lnTo>
                    <a:pt x="190" y="41"/>
                  </a:lnTo>
                  <a:lnTo>
                    <a:pt x="191" y="31"/>
                  </a:lnTo>
                  <a:lnTo>
                    <a:pt x="193" y="17"/>
                  </a:lnTo>
                  <a:lnTo>
                    <a:pt x="194" y="5"/>
                  </a:lnTo>
                  <a:lnTo>
                    <a:pt x="194" y="0"/>
                  </a:lnTo>
                  <a:lnTo>
                    <a:pt x="220" y="0"/>
                  </a:lnTo>
                  <a:lnTo>
                    <a:pt x="146" y="96"/>
                  </a:lnTo>
                  <a:lnTo>
                    <a:pt x="94" y="126"/>
                  </a:lnTo>
                  <a:lnTo>
                    <a:pt x="85" y="131"/>
                  </a:lnTo>
                  <a:lnTo>
                    <a:pt x="85" y="398"/>
                  </a:lnTo>
                  <a:lnTo>
                    <a:pt x="0" y="398"/>
                  </a:lnTo>
                  <a:lnTo>
                    <a:pt x="0" y="372"/>
                  </a:lnTo>
                  <a:close/>
                </a:path>
              </a:pathLst>
            </a:cu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3" name="Picture 7535"/>
            <p:cNvPicPr>
              <a:picLocks noChangeAspect="1" noChangeArrowheads="1"/>
            </p:cNvPicPr>
            <p:nvPr/>
          </p:nvPicPr>
          <p:blipFill>
            <a:blip r:embed="rId22" cstate="print"/>
            <a:srcRect/>
            <a:stretch>
              <a:fillRect/>
            </a:stretch>
          </p:blipFill>
          <p:spPr bwMode="auto">
            <a:xfrm>
              <a:off x="5026" y="739"/>
              <a:ext cx="201" cy="215"/>
            </a:xfrm>
            <a:prstGeom prst="rect">
              <a:avLst/>
            </a:prstGeom>
            <a:noFill/>
          </p:spPr>
        </p:pic>
        <p:sp>
          <p:nvSpPr>
            <p:cNvPr id="44" name="Freeform 7536"/>
            <p:cNvSpPr>
              <a:spLocks/>
            </p:cNvSpPr>
            <p:nvPr/>
          </p:nvSpPr>
          <p:spPr bwMode="auto">
            <a:xfrm>
              <a:off x="4910" y="562"/>
              <a:ext cx="144" cy="896"/>
            </a:xfrm>
            <a:custGeom>
              <a:avLst/>
              <a:gdLst>
                <a:gd name="T0" fmla="*/ 143 w 144"/>
                <a:gd name="T1" fmla="*/ 1458 h 896"/>
                <a:gd name="T2" fmla="*/ 102 w 144"/>
                <a:gd name="T3" fmla="*/ 1458 h 896"/>
                <a:gd name="T4" fmla="*/ 110 w 144"/>
                <a:gd name="T5" fmla="*/ 1365 h 896"/>
                <a:gd name="T6" fmla="*/ 0 w 144"/>
                <a:gd name="T7" fmla="*/ 1301 h 896"/>
                <a:gd name="T8" fmla="*/ 0 w 144"/>
                <a:gd name="T9" fmla="*/ 719 h 896"/>
                <a:gd name="T10" fmla="*/ 110 w 144"/>
                <a:gd name="T11" fmla="*/ 655 h 896"/>
                <a:gd name="T12" fmla="*/ 102 w 144"/>
                <a:gd name="T13" fmla="*/ 562 h 896"/>
                <a:gd name="T14" fmla="*/ 143 w 144"/>
                <a:gd name="T15" fmla="*/ 562 h 896"/>
                <a:gd name="T16" fmla="*/ 133 w 144"/>
                <a:gd name="T17" fmla="*/ 670 h 896"/>
                <a:gd name="T18" fmla="*/ 46 w 144"/>
                <a:gd name="T19" fmla="*/ 722 h 896"/>
                <a:gd name="T20" fmla="*/ 24 w 144"/>
                <a:gd name="T21" fmla="*/ 734 h 896"/>
                <a:gd name="T22" fmla="*/ 24 w 144"/>
                <a:gd name="T23" fmla="*/ 1286 h 896"/>
                <a:gd name="T24" fmla="*/ 32 w 144"/>
                <a:gd name="T25" fmla="*/ 1290 h 896"/>
                <a:gd name="T26" fmla="*/ 46 w 144"/>
                <a:gd name="T27" fmla="*/ 1298 h 896"/>
                <a:gd name="T28" fmla="*/ 134 w 144"/>
                <a:gd name="T29" fmla="*/ 1350 h 896"/>
                <a:gd name="T30" fmla="*/ 143 w 144"/>
                <a:gd name="T31" fmla="*/ 1458 h 8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896">
                  <a:moveTo>
                    <a:pt x="143" y="896"/>
                  </a:moveTo>
                  <a:lnTo>
                    <a:pt x="102" y="896"/>
                  </a:lnTo>
                  <a:lnTo>
                    <a:pt x="110" y="803"/>
                  </a:lnTo>
                  <a:lnTo>
                    <a:pt x="0" y="739"/>
                  </a:lnTo>
                  <a:lnTo>
                    <a:pt x="0" y="157"/>
                  </a:lnTo>
                  <a:lnTo>
                    <a:pt x="110" y="93"/>
                  </a:lnTo>
                  <a:lnTo>
                    <a:pt x="102" y="0"/>
                  </a:lnTo>
                  <a:lnTo>
                    <a:pt x="143" y="0"/>
                  </a:lnTo>
                  <a:lnTo>
                    <a:pt x="133" y="108"/>
                  </a:lnTo>
                  <a:lnTo>
                    <a:pt x="46" y="160"/>
                  </a:lnTo>
                  <a:lnTo>
                    <a:pt x="24" y="172"/>
                  </a:lnTo>
                  <a:lnTo>
                    <a:pt x="24" y="724"/>
                  </a:lnTo>
                  <a:lnTo>
                    <a:pt x="32" y="728"/>
                  </a:lnTo>
                  <a:lnTo>
                    <a:pt x="46" y="736"/>
                  </a:lnTo>
                  <a:lnTo>
                    <a:pt x="134" y="788"/>
                  </a:lnTo>
                  <a:lnTo>
                    <a:pt x="143" y="896"/>
                  </a:lnTo>
                  <a:close/>
                </a:path>
              </a:pathLst>
            </a:custGeom>
            <a:solidFill>
              <a:srgbClr val="51515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7537"/>
            <p:cNvSpPr>
              <a:spLocks/>
            </p:cNvSpPr>
            <p:nvPr/>
          </p:nvSpPr>
          <p:spPr bwMode="auto">
            <a:xfrm>
              <a:off x="4910" y="562"/>
              <a:ext cx="144" cy="896"/>
            </a:xfrm>
            <a:custGeom>
              <a:avLst/>
              <a:gdLst>
                <a:gd name="T0" fmla="*/ 134 w 144"/>
                <a:gd name="T1" fmla="*/ 1350 h 896"/>
                <a:gd name="T2" fmla="*/ 77 w 144"/>
                <a:gd name="T3" fmla="*/ 1316 h 896"/>
                <a:gd name="T4" fmla="*/ 46 w 144"/>
                <a:gd name="T5" fmla="*/ 1298 h 896"/>
                <a:gd name="T6" fmla="*/ 32 w 144"/>
                <a:gd name="T7" fmla="*/ 1290 h 896"/>
                <a:gd name="T8" fmla="*/ 24 w 144"/>
                <a:gd name="T9" fmla="*/ 1286 h 896"/>
                <a:gd name="T10" fmla="*/ 24 w 144"/>
                <a:gd name="T11" fmla="*/ 734 h 896"/>
                <a:gd name="T12" fmla="*/ 46 w 144"/>
                <a:gd name="T13" fmla="*/ 722 h 896"/>
                <a:gd name="T14" fmla="*/ 83 w 144"/>
                <a:gd name="T15" fmla="*/ 700 h 896"/>
                <a:gd name="T16" fmla="*/ 118 w 144"/>
                <a:gd name="T17" fmla="*/ 679 h 896"/>
                <a:gd name="T18" fmla="*/ 134 w 144"/>
                <a:gd name="T19" fmla="*/ 670 h 896"/>
                <a:gd name="T20" fmla="*/ 143 w 144"/>
                <a:gd name="T21" fmla="*/ 562 h 896"/>
                <a:gd name="T22" fmla="*/ 102 w 144"/>
                <a:gd name="T23" fmla="*/ 562 h 896"/>
                <a:gd name="T24" fmla="*/ 110 w 144"/>
                <a:gd name="T25" fmla="*/ 655 h 896"/>
                <a:gd name="T26" fmla="*/ 0 w 144"/>
                <a:gd name="T27" fmla="*/ 719 h 896"/>
                <a:gd name="T28" fmla="*/ 0 w 144"/>
                <a:gd name="T29" fmla="*/ 1301 h 896"/>
                <a:gd name="T30" fmla="*/ 110 w 144"/>
                <a:gd name="T31" fmla="*/ 1365 h 896"/>
                <a:gd name="T32" fmla="*/ 102 w 144"/>
                <a:gd name="T33" fmla="*/ 1458 h 896"/>
                <a:gd name="T34" fmla="*/ 143 w 144"/>
                <a:gd name="T35" fmla="*/ 1458 h 896"/>
                <a:gd name="T36" fmla="*/ 133 w 144"/>
                <a:gd name="T37" fmla="*/ 1350 h 8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896">
                  <a:moveTo>
                    <a:pt x="134" y="788"/>
                  </a:moveTo>
                  <a:lnTo>
                    <a:pt x="77" y="754"/>
                  </a:lnTo>
                  <a:lnTo>
                    <a:pt x="46" y="736"/>
                  </a:lnTo>
                  <a:lnTo>
                    <a:pt x="32" y="728"/>
                  </a:lnTo>
                  <a:lnTo>
                    <a:pt x="24" y="724"/>
                  </a:lnTo>
                  <a:lnTo>
                    <a:pt x="24" y="172"/>
                  </a:lnTo>
                  <a:lnTo>
                    <a:pt x="46" y="160"/>
                  </a:lnTo>
                  <a:lnTo>
                    <a:pt x="83" y="138"/>
                  </a:lnTo>
                  <a:lnTo>
                    <a:pt x="118" y="117"/>
                  </a:lnTo>
                  <a:lnTo>
                    <a:pt x="134" y="108"/>
                  </a:lnTo>
                  <a:lnTo>
                    <a:pt x="143" y="0"/>
                  </a:lnTo>
                  <a:lnTo>
                    <a:pt x="102" y="0"/>
                  </a:lnTo>
                  <a:lnTo>
                    <a:pt x="110" y="93"/>
                  </a:lnTo>
                  <a:lnTo>
                    <a:pt x="0" y="157"/>
                  </a:lnTo>
                  <a:lnTo>
                    <a:pt x="0" y="739"/>
                  </a:lnTo>
                  <a:lnTo>
                    <a:pt x="110" y="803"/>
                  </a:lnTo>
                  <a:lnTo>
                    <a:pt x="102" y="896"/>
                  </a:lnTo>
                  <a:lnTo>
                    <a:pt x="143" y="896"/>
                  </a:lnTo>
                  <a:lnTo>
                    <a:pt x="133" y="788"/>
                  </a:lnTo>
                  <a:lnTo>
                    <a:pt x="134" y="788"/>
                  </a:lnTo>
                  <a:close/>
                </a:path>
              </a:pathLst>
            </a:custGeom>
            <a:noFill/>
            <a:ln w="679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6" name="Picture 7538"/>
            <p:cNvPicPr>
              <a:picLocks noChangeAspect="1" noChangeArrowheads="1"/>
            </p:cNvPicPr>
            <p:nvPr/>
          </p:nvPicPr>
          <p:blipFill>
            <a:blip r:embed="rId23" cstate="print"/>
            <a:srcRect/>
            <a:stretch>
              <a:fillRect/>
            </a:stretch>
          </p:blipFill>
          <p:spPr bwMode="auto">
            <a:xfrm>
              <a:off x="4947" y="740"/>
              <a:ext cx="56" cy="549"/>
            </a:xfrm>
            <a:prstGeom prst="rect">
              <a:avLst/>
            </a:prstGeom>
            <a:noFill/>
          </p:spPr>
        </p:pic>
        <p:sp>
          <p:nvSpPr>
            <p:cNvPr id="47" name="Freeform 7539"/>
            <p:cNvSpPr>
              <a:spLocks/>
            </p:cNvSpPr>
            <p:nvPr/>
          </p:nvSpPr>
          <p:spPr bwMode="auto">
            <a:xfrm>
              <a:off x="4947" y="740"/>
              <a:ext cx="56" cy="549"/>
            </a:xfrm>
            <a:custGeom>
              <a:avLst/>
              <a:gdLst>
                <a:gd name="T0" fmla="*/ 56 w 56"/>
                <a:gd name="T1" fmla="*/ 1270 h 549"/>
                <a:gd name="T2" fmla="*/ 56 w 56"/>
                <a:gd name="T3" fmla="*/ 1280 h 549"/>
                <a:gd name="T4" fmla="*/ 47 w 56"/>
                <a:gd name="T5" fmla="*/ 1289 h 549"/>
                <a:gd name="T6" fmla="*/ 36 w 56"/>
                <a:gd name="T7" fmla="*/ 1289 h 549"/>
                <a:gd name="T8" fmla="*/ 20 w 56"/>
                <a:gd name="T9" fmla="*/ 1289 h 549"/>
                <a:gd name="T10" fmla="*/ 9 w 56"/>
                <a:gd name="T11" fmla="*/ 1289 h 549"/>
                <a:gd name="T12" fmla="*/ 0 w 56"/>
                <a:gd name="T13" fmla="*/ 1280 h 549"/>
                <a:gd name="T14" fmla="*/ 0 w 56"/>
                <a:gd name="T15" fmla="*/ 1270 h 549"/>
                <a:gd name="T16" fmla="*/ 0 w 56"/>
                <a:gd name="T17" fmla="*/ 760 h 549"/>
                <a:gd name="T18" fmla="*/ 0 w 56"/>
                <a:gd name="T19" fmla="*/ 749 h 549"/>
                <a:gd name="T20" fmla="*/ 9 w 56"/>
                <a:gd name="T21" fmla="*/ 740 h 549"/>
                <a:gd name="T22" fmla="*/ 20 w 56"/>
                <a:gd name="T23" fmla="*/ 740 h 549"/>
                <a:gd name="T24" fmla="*/ 36 w 56"/>
                <a:gd name="T25" fmla="*/ 740 h 549"/>
                <a:gd name="T26" fmla="*/ 47 w 56"/>
                <a:gd name="T27" fmla="*/ 740 h 549"/>
                <a:gd name="T28" fmla="*/ 56 w 56"/>
                <a:gd name="T29" fmla="*/ 749 h 549"/>
                <a:gd name="T30" fmla="*/ 56 w 56"/>
                <a:gd name="T31" fmla="*/ 760 h 549"/>
                <a:gd name="T32" fmla="*/ 56 w 56"/>
                <a:gd name="T33" fmla="*/ 1270 h 5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549">
                  <a:moveTo>
                    <a:pt x="56" y="530"/>
                  </a:moveTo>
                  <a:lnTo>
                    <a:pt x="56" y="540"/>
                  </a:lnTo>
                  <a:lnTo>
                    <a:pt x="47" y="549"/>
                  </a:lnTo>
                  <a:lnTo>
                    <a:pt x="36" y="549"/>
                  </a:lnTo>
                  <a:lnTo>
                    <a:pt x="20" y="549"/>
                  </a:lnTo>
                  <a:lnTo>
                    <a:pt x="9" y="549"/>
                  </a:lnTo>
                  <a:lnTo>
                    <a:pt x="0" y="540"/>
                  </a:lnTo>
                  <a:lnTo>
                    <a:pt x="0" y="530"/>
                  </a:lnTo>
                  <a:lnTo>
                    <a:pt x="0" y="20"/>
                  </a:lnTo>
                  <a:lnTo>
                    <a:pt x="0" y="9"/>
                  </a:lnTo>
                  <a:lnTo>
                    <a:pt x="9" y="0"/>
                  </a:lnTo>
                  <a:lnTo>
                    <a:pt x="20" y="0"/>
                  </a:lnTo>
                  <a:lnTo>
                    <a:pt x="36" y="0"/>
                  </a:lnTo>
                  <a:lnTo>
                    <a:pt x="47" y="0"/>
                  </a:lnTo>
                  <a:lnTo>
                    <a:pt x="56" y="9"/>
                  </a:lnTo>
                  <a:lnTo>
                    <a:pt x="56" y="20"/>
                  </a:lnTo>
                  <a:lnTo>
                    <a:pt x="56" y="530"/>
                  </a:lnTo>
                  <a:close/>
                </a:path>
              </a:pathLst>
            </a:cu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48" name="Picture 7540"/>
            <p:cNvPicPr>
              <a:picLocks noChangeAspect="1" noChangeArrowheads="1"/>
            </p:cNvPicPr>
            <p:nvPr/>
          </p:nvPicPr>
          <p:blipFill>
            <a:blip r:embed="rId24" cstate="print"/>
            <a:srcRect/>
            <a:stretch>
              <a:fillRect/>
            </a:stretch>
          </p:blipFill>
          <p:spPr bwMode="auto">
            <a:xfrm>
              <a:off x="5005" y="972"/>
              <a:ext cx="535" cy="75"/>
            </a:xfrm>
            <a:prstGeom prst="rect">
              <a:avLst/>
            </a:prstGeom>
            <a:noFill/>
          </p:spPr>
        </p:pic>
        <p:sp>
          <p:nvSpPr>
            <p:cNvPr id="49" name="Freeform 7541"/>
            <p:cNvSpPr>
              <a:spLocks/>
            </p:cNvSpPr>
            <p:nvPr/>
          </p:nvSpPr>
          <p:spPr bwMode="auto">
            <a:xfrm>
              <a:off x="5005" y="972"/>
              <a:ext cx="535" cy="75"/>
            </a:xfrm>
            <a:custGeom>
              <a:avLst/>
              <a:gdLst>
                <a:gd name="T0" fmla="*/ 0 w 535"/>
                <a:gd name="T1" fmla="*/ 972 h 75"/>
                <a:gd name="T2" fmla="*/ 0 w 535"/>
                <a:gd name="T3" fmla="*/ 1047 h 75"/>
                <a:gd name="T4" fmla="*/ 535 w 535"/>
                <a:gd name="T5" fmla="*/ 1041 h 75"/>
                <a:gd name="T6" fmla="*/ 535 w 535"/>
                <a:gd name="T7" fmla="*/ 972 h 75"/>
                <a:gd name="T8" fmla="*/ 0 w 535"/>
                <a:gd name="T9" fmla="*/ 972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75">
                  <a:moveTo>
                    <a:pt x="0" y="0"/>
                  </a:moveTo>
                  <a:lnTo>
                    <a:pt x="0" y="75"/>
                  </a:lnTo>
                  <a:lnTo>
                    <a:pt x="535" y="69"/>
                  </a:lnTo>
                  <a:lnTo>
                    <a:pt x="535" y="0"/>
                  </a:lnTo>
                  <a:lnTo>
                    <a:pt x="0" y="0"/>
                  </a:lnTo>
                  <a:close/>
                </a:path>
              </a:pathLst>
            </a:cu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Line 7542"/>
            <p:cNvSpPr>
              <a:spLocks noChangeShapeType="1"/>
            </p:cNvSpPr>
            <p:nvPr/>
          </p:nvSpPr>
          <p:spPr bwMode="auto">
            <a:xfrm>
              <a:off x="5516" y="976"/>
              <a:ext cx="0" cy="63"/>
            </a:xfrm>
            <a:prstGeom prst="line">
              <a:avLst/>
            </a:pr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Line 7543"/>
            <p:cNvSpPr>
              <a:spLocks noChangeShapeType="1"/>
            </p:cNvSpPr>
            <p:nvPr/>
          </p:nvSpPr>
          <p:spPr bwMode="auto">
            <a:xfrm>
              <a:off x="5498" y="976"/>
              <a:ext cx="0" cy="63"/>
            </a:xfrm>
            <a:prstGeom prst="line">
              <a:avLst/>
            </a:pr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Line 7544"/>
            <p:cNvSpPr>
              <a:spLocks noChangeShapeType="1"/>
            </p:cNvSpPr>
            <p:nvPr/>
          </p:nvSpPr>
          <p:spPr bwMode="auto">
            <a:xfrm>
              <a:off x="5480" y="976"/>
              <a:ext cx="0" cy="63"/>
            </a:xfrm>
            <a:prstGeom prst="line">
              <a:avLst/>
            </a:pr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Line 7545"/>
            <p:cNvSpPr>
              <a:spLocks noChangeShapeType="1"/>
            </p:cNvSpPr>
            <p:nvPr/>
          </p:nvSpPr>
          <p:spPr bwMode="auto">
            <a:xfrm>
              <a:off x="5462" y="976"/>
              <a:ext cx="0" cy="63"/>
            </a:xfrm>
            <a:prstGeom prst="line">
              <a:avLst/>
            </a:prstGeom>
            <a:noFill/>
            <a:ln w="500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4" name="Picture 7546"/>
            <p:cNvPicPr>
              <a:picLocks noChangeAspect="1" noChangeArrowheads="1"/>
            </p:cNvPicPr>
            <p:nvPr/>
          </p:nvPicPr>
          <p:blipFill>
            <a:blip r:embed="rId25" cstate="print"/>
            <a:srcRect/>
            <a:stretch>
              <a:fillRect/>
            </a:stretch>
          </p:blipFill>
          <p:spPr bwMode="auto">
            <a:xfrm>
              <a:off x="5542" y="964"/>
              <a:ext cx="31" cy="47"/>
            </a:xfrm>
            <a:prstGeom prst="rect">
              <a:avLst/>
            </a:prstGeom>
            <a:noFill/>
          </p:spPr>
        </p:pic>
        <p:sp>
          <p:nvSpPr>
            <p:cNvPr id="55" name="Rectangle 7547"/>
            <p:cNvSpPr>
              <a:spLocks noChangeArrowheads="1"/>
            </p:cNvSpPr>
            <p:nvPr/>
          </p:nvSpPr>
          <p:spPr bwMode="auto">
            <a:xfrm>
              <a:off x="5542" y="964"/>
              <a:ext cx="31" cy="47"/>
            </a:xfrm>
            <a:prstGeom prst="rect">
              <a:avLst/>
            </a:prstGeom>
            <a:noFill/>
            <a:ln w="500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56" name="Picture 7548"/>
            <p:cNvPicPr>
              <a:picLocks noChangeAspect="1" noChangeArrowheads="1"/>
            </p:cNvPicPr>
            <p:nvPr/>
          </p:nvPicPr>
          <p:blipFill>
            <a:blip r:embed="rId26" cstate="print"/>
            <a:srcRect/>
            <a:stretch>
              <a:fillRect/>
            </a:stretch>
          </p:blipFill>
          <p:spPr bwMode="auto">
            <a:xfrm>
              <a:off x="5542" y="1010"/>
              <a:ext cx="31" cy="45"/>
            </a:xfrm>
            <a:prstGeom prst="rect">
              <a:avLst/>
            </a:prstGeom>
            <a:noFill/>
          </p:spPr>
        </p:pic>
        <p:sp>
          <p:nvSpPr>
            <p:cNvPr id="57" name="Rectangle 7549"/>
            <p:cNvSpPr>
              <a:spLocks noChangeArrowheads="1"/>
            </p:cNvSpPr>
            <p:nvPr/>
          </p:nvSpPr>
          <p:spPr bwMode="auto">
            <a:xfrm>
              <a:off x="5542" y="1010"/>
              <a:ext cx="31" cy="45"/>
            </a:xfrm>
            <a:prstGeom prst="rect">
              <a:avLst/>
            </a:prstGeom>
            <a:noFill/>
            <a:ln w="500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58" name="Freeform 7550"/>
            <p:cNvSpPr>
              <a:spLocks/>
            </p:cNvSpPr>
            <p:nvPr/>
          </p:nvSpPr>
          <p:spPr bwMode="auto">
            <a:xfrm>
              <a:off x="4320" y="469"/>
              <a:ext cx="3081" cy="3030"/>
            </a:xfrm>
            <a:custGeom>
              <a:avLst/>
              <a:gdLst>
                <a:gd name="T0" fmla="*/ 288 w 3081"/>
                <a:gd name="T1" fmla="*/ 470 h 3030"/>
                <a:gd name="T2" fmla="*/ 122 w 3081"/>
                <a:gd name="T3" fmla="*/ 474 h 3030"/>
                <a:gd name="T4" fmla="*/ 36 w 3081"/>
                <a:gd name="T5" fmla="*/ 506 h 3030"/>
                <a:gd name="T6" fmla="*/ 5 w 3081"/>
                <a:gd name="T7" fmla="*/ 591 h 3030"/>
                <a:gd name="T8" fmla="*/ 0 w 3081"/>
                <a:gd name="T9" fmla="*/ 758 h 3030"/>
                <a:gd name="T10" fmla="*/ 0 w 3081"/>
                <a:gd name="T11" fmla="*/ 3211 h 3030"/>
                <a:gd name="T12" fmla="*/ 5 w 3081"/>
                <a:gd name="T13" fmla="*/ 3378 h 3030"/>
                <a:gd name="T14" fmla="*/ 36 w 3081"/>
                <a:gd name="T15" fmla="*/ 3463 h 3030"/>
                <a:gd name="T16" fmla="*/ 122 w 3081"/>
                <a:gd name="T17" fmla="*/ 3495 h 3030"/>
                <a:gd name="T18" fmla="*/ 288 w 3081"/>
                <a:gd name="T19" fmla="*/ 3499 h 3030"/>
                <a:gd name="T20" fmla="*/ 2792 w 3081"/>
                <a:gd name="T21" fmla="*/ 3499 h 3030"/>
                <a:gd name="T22" fmla="*/ 2959 w 3081"/>
                <a:gd name="T23" fmla="*/ 3495 h 3030"/>
                <a:gd name="T24" fmla="*/ 3044 w 3081"/>
                <a:gd name="T25" fmla="*/ 3463 h 3030"/>
                <a:gd name="T26" fmla="*/ 3076 w 3081"/>
                <a:gd name="T27" fmla="*/ 3378 h 3030"/>
                <a:gd name="T28" fmla="*/ 3080 w 3081"/>
                <a:gd name="T29" fmla="*/ 3211 h 3030"/>
                <a:gd name="T30" fmla="*/ 3080 w 3081"/>
                <a:gd name="T31" fmla="*/ 758 h 3030"/>
                <a:gd name="T32" fmla="*/ 3076 w 3081"/>
                <a:gd name="T33" fmla="*/ 591 h 3030"/>
                <a:gd name="T34" fmla="*/ 3044 w 3081"/>
                <a:gd name="T35" fmla="*/ 506 h 3030"/>
                <a:gd name="T36" fmla="*/ 2959 w 3081"/>
                <a:gd name="T37" fmla="*/ 474 h 3030"/>
                <a:gd name="T38" fmla="*/ 2792 w 3081"/>
                <a:gd name="T39" fmla="*/ 470 h 3030"/>
                <a:gd name="T40" fmla="*/ 288 w 3081"/>
                <a:gd name="T41" fmla="*/ 470 h 30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81" h="3030">
                  <a:moveTo>
                    <a:pt x="288" y="0"/>
                  </a:moveTo>
                  <a:lnTo>
                    <a:pt x="122" y="4"/>
                  </a:lnTo>
                  <a:lnTo>
                    <a:pt x="36" y="36"/>
                  </a:lnTo>
                  <a:lnTo>
                    <a:pt x="5" y="121"/>
                  </a:lnTo>
                  <a:lnTo>
                    <a:pt x="0" y="288"/>
                  </a:lnTo>
                  <a:lnTo>
                    <a:pt x="0" y="2741"/>
                  </a:lnTo>
                  <a:lnTo>
                    <a:pt x="5" y="2908"/>
                  </a:lnTo>
                  <a:lnTo>
                    <a:pt x="36" y="2993"/>
                  </a:lnTo>
                  <a:lnTo>
                    <a:pt x="122" y="3025"/>
                  </a:lnTo>
                  <a:lnTo>
                    <a:pt x="288" y="3029"/>
                  </a:lnTo>
                  <a:lnTo>
                    <a:pt x="2792" y="3029"/>
                  </a:lnTo>
                  <a:lnTo>
                    <a:pt x="2959" y="3025"/>
                  </a:lnTo>
                  <a:lnTo>
                    <a:pt x="3044" y="2993"/>
                  </a:lnTo>
                  <a:lnTo>
                    <a:pt x="3076" y="2908"/>
                  </a:lnTo>
                  <a:lnTo>
                    <a:pt x="3080" y="2741"/>
                  </a:lnTo>
                  <a:lnTo>
                    <a:pt x="3080" y="288"/>
                  </a:lnTo>
                  <a:lnTo>
                    <a:pt x="3076" y="121"/>
                  </a:lnTo>
                  <a:lnTo>
                    <a:pt x="3044" y="36"/>
                  </a:lnTo>
                  <a:lnTo>
                    <a:pt x="2959" y="4"/>
                  </a:lnTo>
                  <a:lnTo>
                    <a:pt x="2792"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60" name="Rectangle 59"/>
          <p:cNvSpPr/>
          <p:nvPr/>
        </p:nvSpPr>
        <p:spPr>
          <a:xfrm>
            <a:off x="464332" y="1272172"/>
            <a:ext cx="11445169" cy="2862322"/>
          </a:xfrm>
          <a:prstGeom prst="rect">
            <a:avLst/>
          </a:prstGeom>
        </p:spPr>
        <p:txBody>
          <a:bodyPr wrap="square">
            <a:spAutoFit/>
          </a:bodyPr>
          <a:lstStyle/>
          <a:p>
            <a:r>
              <a:rPr lang="en-CA" dirty="0"/>
              <a:t>Federal and Provincial law require you check manual and automatic slack adjuster daily during the pre-trip inspection. </a:t>
            </a:r>
          </a:p>
          <a:p>
            <a:endParaRPr lang="en-US" dirty="0"/>
          </a:p>
          <a:p>
            <a:r>
              <a:rPr lang="en-US" b="1" dirty="0"/>
              <a:t>Slack adjustment </a:t>
            </a:r>
            <a:r>
              <a:rPr lang="en-US" dirty="0"/>
              <a:t>= adjusting the brakes to keep the air chamber pushrod travel within tolerance.  </a:t>
            </a:r>
          </a:p>
          <a:p>
            <a:endParaRPr lang="en-US" dirty="0"/>
          </a:p>
          <a:p>
            <a:r>
              <a:rPr lang="en-US" b="1" dirty="0"/>
              <a:t>Pushrod travel </a:t>
            </a:r>
            <a:r>
              <a:rPr lang="en-US" dirty="0"/>
              <a:t>= the distance the pushrod extends from the brake chamber when the brakes are applied. </a:t>
            </a:r>
          </a:p>
          <a:p>
            <a:endParaRPr lang="en-CA" dirty="0"/>
          </a:p>
          <a:p>
            <a:endParaRPr lang="en-CA" dirty="0"/>
          </a:p>
        </p:txBody>
      </p:sp>
    </p:spTree>
    <p:extLst>
      <p:ext uri="{BB962C8B-B14F-4D97-AF65-F5344CB8AC3E}">
        <p14:creationId xmlns:p14="http://schemas.microsoft.com/office/powerpoint/2010/main" val="2501002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839"/>
            <a:ext cx="10744200" cy="466437"/>
          </a:xfrm>
        </p:spPr>
        <p:txBody>
          <a:bodyPr>
            <a:noAutofit/>
          </a:bodyPr>
          <a:lstStyle/>
          <a:p>
            <a:r>
              <a:rPr lang="en-US" sz="4000" dirty="0" smtClean="0"/>
              <a:t>Importance of brake adjustment </a:t>
            </a:r>
            <a:endParaRPr lang="en-CA" sz="4000" dirty="0"/>
          </a:p>
        </p:txBody>
      </p:sp>
      <p:sp>
        <p:nvSpPr>
          <p:cNvPr id="3" name="Text Placeholder 2"/>
          <p:cNvSpPr>
            <a:spLocks noGrp="1"/>
          </p:cNvSpPr>
          <p:nvPr>
            <p:ph type="body" sz="quarter" idx="10"/>
          </p:nvPr>
        </p:nvSpPr>
        <p:spPr>
          <a:xfrm>
            <a:off x="413831" y="1436191"/>
            <a:ext cx="7076067" cy="3167401"/>
          </a:xfrm>
        </p:spPr>
        <p:txBody>
          <a:bodyPr/>
          <a:lstStyle/>
          <a:p>
            <a:pPr marL="0" indent="0">
              <a:buNone/>
            </a:pPr>
            <a:r>
              <a:rPr lang="en-CA" sz="2000" dirty="0"/>
              <a:t>Importance of properly adjusted brakes:</a:t>
            </a:r>
          </a:p>
          <a:p>
            <a:r>
              <a:rPr lang="en-CA" sz="2000" b="1" dirty="0"/>
              <a:t>Overheating</a:t>
            </a:r>
            <a:r>
              <a:rPr lang="en-CA" sz="2000" dirty="0"/>
              <a:t> – improperly adjusted brakes or worn parts in brakes. </a:t>
            </a:r>
          </a:p>
          <a:p>
            <a:r>
              <a:rPr lang="en-CA" sz="2000" b="1" dirty="0"/>
              <a:t>Brake fade </a:t>
            </a:r>
            <a:r>
              <a:rPr lang="en-CA" sz="2000" dirty="0"/>
              <a:t>- </a:t>
            </a:r>
            <a:r>
              <a:rPr lang="en-US" sz="2000" dirty="0"/>
              <a:t>brake drum expands away from the brake shoes, you have to push harder on the brake pedal to maintain the same braking force. </a:t>
            </a:r>
          </a:p>
          <a:p>
            <a:endParaRPr lang="en-CA" sz="2000" dirty="0"/>
          </a:p>
          <a:p>
            <a:endParaRPr lang="en-CA" sz="2000" dirty="0"/>
          </a:p>
          <a:p>
            <a:endParaRPr lang="en-CA" sz="2000" dirty="0"/>
          </a:p>
        </p:txBody>
      </p:sp>
      <p:grpSp>
        <p:nvGrpSpPr>
          <p:cNvPr id="59" name="Group 2382"/>
          <p:cNvGrpSpPr>
            <a:grpSpLocks/>
          </p:cNvGrpSpPr>
          <p:nvPr/>
        </p:nvGrpSpPr>
        <p:grpSpPr bwMode="auto">
          <a:xfrm>
            <a:off x="7784757" y="1214884"/>
            <a:ext cx="3048034" cy="2532511"/>
            <a:chOff x="4315" y="196"/>
            <a:chExt cx="3707" cy="4055"/>
          </a:xfrm>
        </p:grpSpPr>
        <p:pic>
          <p:nvPicPr>
            <p:cNvPr id="60" name="Picture 7625"/>
            <p:cNvPicPr>
              <a:picLocks noChangeAspect="1" noChangeArrowheads="1"/>
            </p:cNvPicPr>
            <p:nvPr/>
          </p:nvPicPr>
          <p:blipFill>
            <a:blip r:embed="rId3" cstate="print"/>
            <a:srcRect/>
            <a:stretch>
              <a:fillRect/>
            </a:stretch>
          </p:blipFill>
          <p:spPr bwMode="auto">
            <a:xfrm>
              <a:off x="4653" y="485"/>
              <a:ext cx="688" cy="963"/>
            </a:xfrm>
            <a:prstGeom prst="rect">
              <a:avLst/>
            </a:prstGeom>
            <a:noFill/>
          </p:spPr>
        </p:pic>
        <p:sp>
          <p:nvSpPr>
            <p:cNvPr id="61" name="Freeform 7626"/>
            <p:cNvSpPr>
              <a:spLocks/>
            </p:cNvSpPr>
            <p:nvPr/>
          </p:nvSpPr>
          <p:spPr bwMode="auto">
            <a:xfrm>
              <a:off x="5214" y="438"/>
              <a:ext cx="140" cy="1056"/>
            </a:xfrm>
            <a:custGeom>
              <a:avLst/>
              <a:gdLst>
                <a:gd name="T0" fmla="*/ 30 w 140"/>
                <a:gd name="T1" fmla="*/ 1494 h 1056"/>
                <a:gd name="T2" fmla="*/ 1 w 140"/>
                <a:gd name="T3" fmla="*/ 1494 h 1056"/>
                <a:gd name="T4" fmla="*/ 0 w 140"/>
                <a:gd name="T5" fmla="*/ 1476 h 1056"/>
                <a:gd name="T6" fmla="*/ 0 w 140"/>
                <a:gd name="T7" fmla="*/ 1456 h 1056"/>
                <a:gd name="T8" fmla="*/ 3 w 140"/>
                <a:gd name="T9" fmla="*/ 1436 h 1056"/>
                <a:gd name="T10" fmla="*/ 12 w 140"/>
                <a:gd name="T11" fmla="*/ 1417 h 1056"/>
                <a:gd name="T12" fmla="*/ 31 w 140"/>
                <a:gd name="T13" fmla="*/ 1399 h 1056"/>
                <a:gd name="T14" fmla="*/ 47 w 140"/>
                <a:gd name="T15" fmla="*/ 1389 h 1056"/>
                <a:gd name="T16" fmla="*/ 84 w 140"/>
                <a:gd name="T17" fmla="*/ 1359 h 1056"/>
                <a:gd name="T18" fmla="*/ 102 w 140"/>
                <a:gd name="T19" fmla="*/ 1334 h 1056"/>
                <a:gd name="T20" fmla="*/ 108 w 140"/>
                <a:gd name="T21" fmla="*/ 1310 h 1056"/>
                <a:gd name="T22" fmla="*/ 109 w 140"/>
                <a:gd name="T23" fmla="*/ 1284 h 1056"/>
                <a:gd name="T24" fmla="*/ 109 w 140"/>
                <a:gd name="T25" fmla="*/ 649 h 1056"/>
                <a:gd name="T26" fmla="*/ 84 w 140"/>
                <a:gd name="T27" fmla="*/ 574 h 1056"/>
                <a:gd name="T28" fmla="*/ 31 w 140"/>
                <a:gd name="T29" fmla="*/ 534 h 1056"/>
                <a:gd name="T30" fmla="*/ 12 w 140"/>
                <a:gd name="T31" fmla="*/ 516 h 1056"/>
                <a:gd name="T32" fmla="*/ 3 w 140"/>
                <a:gd name="T33" fmla="*/ 497 h 1056"/>
                <a:gd name="T34" fmla="*/ 0 w 140"/>
                <a:gd name="T35" fmla="*/ 477 h 1056"/>
                <a:gd name="T36" fmla="*/ 0 w 140"/>
                <a:gd name="T37" fmla="*/ 456 h 1056"/>
                <a:gd name="T38" fmla="*/ 1 w 140"/>
                <a:gd name="T39" fmla="*/ 439 h 1056"/>
                <a:gd name="T40" fmla="*/ 30 w 140"/>
                <a:gd name="T41" fmla="*/ 439 h 1056"/>
                <a:gd name="T42" fmla="*/ 29 w 140"/>
                <a:gd name="T43" fmla="*/ 457 h 1056"/>
                <a:gd name="T44" fmla="*/ 29 w 140"/>
                <a:gd name="T45" fmla="*/ 477 h 1056"/>
                <a:gd name="T46" fmla="*/ 31 w 140"/>
                <a:gd name="T47" fmla="*/ 489 h 1056"/>
                <a:gd name="T48" fmla="*/ 36 w 140"/>
                <a:gd name="T49" fmla="*/ 500 h 1056"/>
                <a:gd name="T50" fmla="*/ 47 w 140"/>
                <a:gd name="T51" fmla="*/ 509 h 1056"/>
                <a:gd name="T52" fmla="*/ 62 w 140"/>
                <a:gd name="T53" fmla="*/ 519 h 1056"/>
                <a:gd name="T54" fmla="*/ 100 w 140"/>
                <a:gd name="T55" fmla="*/ 550 h 1056"/>
                <a:gd name="T56" fmla="*/ 124 w 140"/>
                <a:gd name="T57" fmla="*/ 580 h 1056"/>
                <a:gd name="T58" fmla="*/ 136 w 140"/>
                <a:gd name="T59" fmla="*/ 612 h 1056"/>
                <a:gd name="T60" fmla="*/ 140 w 140"/>
                <a:gd name="T61" fmla="*/ 649 h 1056"/>
                <a:gd name="T62" fmla="*/ 140 w 140"/>
                <a:gd name="T63" fmla="*/ 1284 h 1056"/>
                <a:gd name="T64" fmla="*/ 124 w 140"/>
                <a:gd name="T65" fmla="*/ 1353 h 1056"/>
                <a:gd name="T66" fmla="*/ 62 w 140"/>
                <a:gd name="T67" fmla="*/ 1414 h 1056"/>
                <a:gd name="T68" fmla="*/ 47 w 140"/>
                <a:gd name="T69" fmla="*/ 1424 h 1056"/>
                <a:gd name="T70" fmla="*/ 36 w 140"/>
                <a:gd name="T71" fmla="*/ 1433 h 1056"/>
                <a:gd name="T72" fmla="*/ 31 w 140"/>
                <a:gd name="T73" fmla="*/ 1444 h 1056"/>
                <a:gd name="T74" fmla="*/ 29 w 140"/>
                <a:gd name="T75" fmla="*/ 1458 h 1056"/>
                <a:gd name="T76" fmla="*/ 29 w 140"/>
                <a:gd name="T77" fmla="*/ 1477 h 1056"/>
                <a:gd name="T78" fmla="*/ 30 w 140"/>
                <a:gd name="T79" fmla="*/ 1494 h 10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0" h="1056">
                  <a:moveTo>
                    <a:pt x="30" y="1055"/>
                  </a:moveTo>
                  <a:lnTo>
                    <a:pt x="1" y="1055"/>
                  </a:lnTo>
                  <a:lnTo>
                    <a:pt x="0" y="1037"/>
                  </a:lnTo>
                  <a:lnTo>
                    <a:pt x="0" y="1017"/>
                  </a:lnTo>
                  <a:lnTo>
                    <a:pt x="3" y="997"/>
                  </a:lnTo>
                  <a:lnTo>
                    <a:pt x="12" y="978"/>
                  </a:lnTo>
                  <a:lnTo>
                    <a:pt x="31" y="960"/>
                  </a:lnTo>
                  <a:lnTo>
                    <a:pt x="47" y="950"/>
                  </a:lnTo>
                  <a:lnTo>
                    <a:pt x="84" y="920"/>
                  </a:lnTo>
                  <a:lnTo>
                    <a:pt x="102" y="895"/>
                  </a:lnTo>
                  <a:lnTo>
                    <a:pt x="108" y="871"/>
                  </a:lnTo>
                  <a:lnTo>
                    <a:pt x="109" y="845"/>
                  </a:lnTo>
                  <a:lnTo>
                    <a:pt x="109" y="210"/>
                  </a:lnTo>
                  <a:lnTo>
                    <a:pt x="84" y="135"/>
                  </a:lnTo>
                  <a:lnTo>
                    <a:pt x="31" y="95"/>
                  </a:lnTo>
                  <a:lnTo>
                    <a:pt x="12" y="77"/>
                  </a:lnTo>
                  <a:lnTo>
                    <a:pt x="3" y="58"/>
                  </a:lnTo>
                  <a:lnTo>
                    <a:pt x="0" y="38"/>
                  </a:lnTo>
                  <a:lnTo>
                    <a:pt x="0" y="17"/>
                  </a:lnTo>
                  <a:lnTo>
                    <a:pt x="1" y="0"/>
                  </a:lnTo>
                  <a:lnTo>
                    <a:pt x="30" y="0"/>
                  </a:lnTo>
                  <a:lnTo>
                    <a:pt x="29" y="18"/>
                  </a:lnTo>
                  <a:lnTo>
                    <a:pt x="29" y="38"/>
                  </a:lnTo>
                  <a:lnTo>
                    <a:pt x="31" y="50"/>
                  </a:lnTo>
                  <a:lnTo>
                    <a:pt x="36" y="61"/>
                  </a:lnTo>
                  <a:lnTo>
                    <a:pt x="47" y="70"/>
                  </a:lnTo>
                  <a:lnTo>
                    <a:pt x="62" y="80"/>
                  </a:lnTo>
                  <a:lnTo>
                    <a:pt x="100" y="111"/>
                  </a:lnTo>
                  <a:lnTo>
                    <a:pt x="124" y="141"/>
                  </a:lnTo>
                  <a:lnTo>
                    <a:pt x="136" y="173"/>
                  </a:lnTo>
                  <a:lnTo>
                    <a:pt x="140" y="210"/>
                  </a:lnTo>
                  <a:lnTo>
                    <a:pt x="140" y="845"/>
                  </a:lnTo>
                  <a:lnTo>
                    <a:pt x="124" y="914"/>
                  </a:lnTo>
                  <a:lnTo>
                    <a:pt x="62" y="975"/>
                  </a:lnTo>
                  <a:lnTo>
                    <a:pt x="47" y="985"/>
                  </a:lnTo>
                  <a:lnTo>
                    <a:pt x="36" y="994"/>
                  </a:lnTo>
                  <a:lnTo>
                    <a:pt x="31" y="1005"/>
                  </a:lnTo>
                  <a:lnTo>
                    <a:pt x="29" y="1019"/>
                  </a:lnTo>
                  <a:lnTo>
                    <a:pt x="29" y="1038"/>
                  </a:lnTo>
                  <a:lnTo>
                    <a:pt x="30" y="1055"/>
                  </a:lnTo>
                  <a:close/>
                </a:path>
              </a:pathLst>
            </a:custGeom>
            <a:solidFill>
              <a:srgbClr val="51515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2" name="AutoShape 7627"/>
            <p:cNvSpPr>
              <a:spLocks/>
            </p:cNvSpPr>
            <p:nvPr/>
          </p:nvSpPr>
          <p:spPr bwMode="auto">
            <a:xfrm>
              <a:off x="5167" y="1468"/>
              <a:ext cx="134" cy="48"/>
            </a:xfrm>
            <a:custGeom>
              <a:avLst/>
              <a:gdLst>
                <a:gd name="T0" fmla="*/ 124 w 134"/>
                <a:gd name="T1" fmla="*/ 1516 h 48"/>
                <a:gd name="T2" fmla="*/ 9 w 134"/>
                <a:gd name="T3" fmla="*/ 1516 h 48"/>
                <a:gd name="T4" fmla="*/ 0 w 134"/>
                <a:gd name="T5" fmla="*/ 1468 h 48"/>
                <a:gd name="T6" fmla="*/ 13 w 134"/>
                <a:gd name="T7" fmla="*/ 1468 h 48"/>
                <a:gd name="T8" fmla="*/ 20 w 134"/>
                <a:gd name="T9" fmla="*/ 1503 h 48"/>
                <a:gd name="T10" fmla="*/ 127 w 134"/>
                <a:gd name="T11" fmla="*/ 1503 h 48"/>
                <a:gd name="T12" fmla="*/ 124 w 134"/>
                <a:gd name="T13" fmla="*/ 1516 h 48"/>
                <a:gd name="T14" fmla="*/ 127 w 134"/>
                <a:gd name="T15" fmla="*/ 1503 h 48"/>
                <a:gd name="T16" fmla="*/ 114 w 134"/>
                <a:gd name="T17" fmla="*/ 1503 h 48"/>
                <a:gd name="T18" fmla="*/ 120 w 134"/>
                <a:gd name="T19" fmla="*/ 1468 h 48"/>
                <a:gd name="T20" fmla="*/ 134 w 134"/>
                <a:gd name="T21" fmla="*/ 1468 h 48"/>
                <a:gd name="T22" fmla="*/ 127 w 134"/>
                <a:gd name="T23" fmla="*/ 1503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4" h="48">
                  <a:moveTo>
                    <a:pt x="124" y="48"/>
                  </a:moveTo>
                  <a:lnTo>
                    <a:pt x="9" y="48"/>
                  </a:lnTo>
                  <a:lnTo>
                    <a:pt x="0" y="0"/>
                  </a:lnTo>
                  <a:lnTo>
                    <a:pt x="13" y="0"/>
                  </a:lnTo>
                  <a:lnTo>
                    <a:pt x="20" y="35"/>
                  </a:lnTo>
                  <a:lnTo>
                    <a:pt x="127" y="35"/>
                  </a:lnTo>
                  <a:lnTo>
                    <a:pt x="124" y="48"/>
                  </a:lnTo>
                  <a:close/>
                  <a:moveTo>
                    <a:pt x="127" y="35"/>
                  </a:moveTo>
                  <a:lnTo>
                    <a:pt x="114" y="35"/>
                  </a:lnTo>
                  <a:lnTo>
                    <a:pt x="120" y="0"/>
                  </a:lnTo>
                  <a:lnTo>
                    <a:pt x="134" y="0"/>
                  </a:lnTo>
                  <a:lnTo>
                    <a:pt x="127" y="35"/>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3" name="Freeform 7628"/>
            <p:cNvSpPr>
              <a:spLocks/>
            </p:cNvSpPr>
            <p:nvPr/>
          </p:nvSpPr>
          <p:spPr bwMode="auto">
            <a:xfrm>
              <a:off x="5167" y="1468"/>
              <a:ext cx="134" cy="48"/>
            </a:xfrm>
            <a:custGeom>
              <a:avLst/>
              <a:gdLst>
                <a:gd name="T0" fmla="*/ 114 w 134"/>
                <a:gd name="T1" fmla="*/ 1503 h 48"/>
                <a:gd name="T2" fmla="*/ 20 w 134"/>
                <a:gd name="T3" fmla="*/ 1503 h 48"/>
                <a:gd name="T4" fmla="*/ 19 w 134"/>
                <a:gd name="T5" fmla="*/ 1497 h 48"/>
                <a:gd name="T6" fmla="*/ 15 w 134"/>
                <a:gd name="T7" fmla="*/ 1478 h 48"/>
                <a:gd name="T8" fmla="*/ 13 w 134"/>
                <a:gd name="T9" fmla="*/ 1468 h 48"/>
                <a:gd name="T10" fmla="*/ 0 w 134"/>
                <a:gd name="T11" fmla="*/ 1468 h 48"/>
                <a:gd name="T12" fmla="*/ 8 w 134"/>
                <a:gd name="T13" fmla="*/ 1511 h 48"/>
                <a:gd name="T14" fmla="*/ 9 w 134"/>
                <a:gd name="T15" fmla="*/ 1516 h 48"/>
                <a:gd name="T16" fmla="*/ 124 w 134"/>
                <a:gd name="T17" fmla="*/ 1516 h 48"/>
                <a:gd name="T18" fmla="*/ 134 w 134"/>
                <a:gd name="T19" fmla="*/ 1468 h 48"/>
                <a:gd name="T20" fmla="*/ 120 w 134"/>
                <a:gd name="T21" fmla="*/ 1468 h 48"/>
                <a:gd name="T22" fmla="*/ 119 w 134"/>
                <a:gd name="T23" fmla="*/ 1478 h 48"/>
                <a:gd name="T24" fmla="*/ 115 w 134"/>
                <a:gd name="T25" fmla="*/ 1497 h 48"/>
                <a:gd name="T26" fmla="*/ 114 w 134"/>
                <a:gd name="T27" fmla="*/ 1503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48">
                  <a:moveTo>
                    <a:pt x="114" y="35"/>
                  </a:moveTo>
                  <a:lnTo>
                    <a:pt x="20" y="35"/>
                  </a:lnTo>
                  <a:lnTo>
                    <a:pt x="19" y="29"/>
                  </a:lnTo>
                  <a:lnTo>
                    <a:pt x="15" y="10"/>
                  </a:lnTo>
                  <a:lnTo>
                    <a:pt x="13" y="0"/>
                  </a:lnTo>
                  <a:lnTo>
                    <a:pt x="0" y="0"/>
                  </a:lnTo>
                  <a:lnTo>
                    <a:pt x="8" y="43"/>
                  </a:lnTo>
                  <a:lnTo>
                    <a:pt x="9" y="48"/>
                  </a:lnTo>
                  <a:lnTo>
                    <a:pt x="124" y="48"/>
                  </a:lnTo>
                  <a:lnTo>
                    <a:pt x="134" y="0"/>
                  </a:lnTo>
                  <a:lnTo>
                    <a:pt x="120" y="0"/>
                  </a:lnTo>
                  <a:lnTo>
                    <a:pt x="119" y="10"/>
                  </a:lnTo>
                  <a:lnTo>
                    <a:pt x="115" y="29"/>
                  </a:lnTo>
                  <a:lnTo>
                    <a:pt x="114" y="35"/>
                  </a:lnTo>
                  <a:close/>
                </a:path>
              </a:pathLst>
            </a:cu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4" name="AutoShape 7629"/>
            <p:cNvSpPr>
              <a:spLocks/>
            </p:cNvSpPr>
            <p:nvPr/>
          </p:nvSpPr>
          <p:spPr bwMode="auto">
            <a:xfrm>
              <a:off x="5167" y="414"/>
              <a:ext cx="134" cy="48"/>
            </a:xfrm>
            <a:custGeom>
              <a:avLst/>
              <a:gdLst>
                <a:gd name="T0" fmla="*/ 13 w 134"/>
                <a:gd name="T1" fmla="*/ 462 h 48"/>
                <a:gd name="T2" fmla="*/ 0 w 134"/>
                <a:gd name="T3" fmla="*/ 462 h 48"/>
                <a:gd name="T4" fmla="*/ 9 w 134"/>
                <a:gd name="T5" fmla="*/ 414 h 48"/>
                <a:gd name="T6" fmla="*/ 124 w 134"/>
                <a:gd name="T7" fmla="*/ 414 h 48"/>
                <a:gd name="T8" fmla="*/ 127 w 134"/>
                <a:gd name="T9" fmla="*/ 427 h 48"/>
                <a:gd name="T10" fmla="*/ 20 w 134"/>
                <a:gd name="T11" fmla="*/ 427 h 48"/>
                <a:gd name="T12" fmla="*/ 13 w 134"/>
                <a:gd name="T13" fmla="*/ 462 h 48"/>
                <a:gd name="T14" fmla="*/ 134 w 134"/>
                <a:gd name="T15" fmla="*/ 462 h 48"/>
                <a:gd name="T16" fmla="*/ 120 w 134"/>
                <a:gd name="T17" fmla="*/ 462 h 48"/>
                <a:gd name="T18" fmla="*/ 114 w 134"/>
                <a:gd name="T19" fmla="*/ 427 h 48"/>
                <a:gd name="T20" fmla="*/ 127 w 134"/>
                <a:gd name="T21" fmla="*/ 427 h 48"/>
                <a:gd name="T22" fmla="*/ 134 w 134"/>
                <a:gd name="T23" fmla="*/ 462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4" h="48">
                  <a:moveTo>
                    <a:pt x="13" y="48"/>
                  </a:moveTo>
                  <a:lnTo>
                    <a:pt x="0" y="48"/>
                  </a:lnTo>
                  <a:lnTo>
                    <a:pt x="9" y="0"/>
                  </a:lnTo>
                  <a:lnTo>
                    <a:pt x="124" y="0"/>
                  </a:lnTo>
                  <a:lnTo>
                    <a:pt x="127" y="13"/>
                  </a:lnTo>
                  <a:lnTo>
                    <a:pt x="20" y="13"/>
                  </a:lnTo>
                  <a:lnTo>
                    <a:pt x="13" y="48"/>
                  </a:lnTo>
                  <a:close/>
                  <a:moveTo>
                    <a:pt x="134" y="48"/>
                  </a:moveTo>
                  <a:lnTo>
                    <a:pt x="120" y="48"/>
                  </a:lnTo>
                  <a:lnTo>
                    <a:pt x="114" y="13"/>
                  </a:lnTo>
                  <a:lnTo>
                    <a:pt x="127" y="13"/>
                  </a:lnTo>
                  <a:lnTo>
                    <a:pt x="134" y="48"/>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5" name="Freeform 7630"/>
            <p:cNvSpPr>
              <a:spLocks/>
            </p:cNvSpPr>
            <p:nvPr/>
          </p:nvSpPr>
          <p:spPr bwMode="auto">
            <a:xfrm>
              <a:off x="5167" y="414"/>
              <a:ext cx="134" cy="48"/>
            </a:xfrm>
            <a:custGeom>
              <a:avLst/>
              <a:gdLst>
                <a:gd name="T0" fmla="*/ 114 w 134"/>
                <a:gd name="T1" fmla="*/ 427 h 48"/>
                <a:gd name="T2" fmla="*/ 20 w 134"/>
                <a:gd name="T3" fmla="*/ 427 h 48"/>
                <a:gd name="T4" fmla="*/ 19 w 134"/>
                <a:gd name="T5" fmla="*/ 433 h 48"/>
                <a:gd name="T6" fmla="*/ 15 w 134"/>
                <a:gd name="T7" fmla="*/ 452 h 48"/>
                <a:gd name="T8" fmla="*/ 13 w 134"/>
                <a:gd name="T9" fmla="*/ 462 h 48"/>
                <a:gd name="T10" fmla="*/ 0 w 134"/>
                <a:gd name="T11" fmla="*/ 462 h 48"/>
                <a:gd name="T12" fmla="*/ 8 w 134"/>
                <a:gd name="T13" fmla="*/ 420 h 48"/>
                <a:gd name="T14" fmla="*/ 9 w 134"/>
                <a:gd name="T15" fmla="*/ 414 h 48"/>
                <a:gd name="T16" fmla="*/ 124 w 134"/>
                <a:gd name="T17" fmla="*/ 414 h 48"/>
                <a:gd name="T18" fmla="*/ 134 w 134"/>
                <a:gd name="T19" fmla="*/ 462 h 48"/>
                <a:gd name="T20" fmla="*/ 120 w 134"/>
                <a:gd name="T21" fmla="*/ 462 h 48"/>
                <a:gd name="T22" fmla="*/ 119 w 134"/>
                <a:gd name="T23" fmla="*/ 452 h 48"/>
                <a:gd name="T24" fmla="*/ 115 w 134"/>
                <a:gd name="T25" fmla="*/ 433 h 48"/>
                <a:gd name="T26" fmla="*/ 114 w 134"/>
                <a:gd name="T27" fmla="*/ 42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48">
                  <a:moveTo>
                    <a:pt x="114" y="13"/>
                  </a:moveTo>
                  <a:lnTo>
                    <a:pt x="20" y="13"/>
                  </a:lnTo>
                  <a:lnTo>
                    <a:pt x="19" y="19"/>
                  </a:lnTo>
                  <a:lnTo>
                    <a:pt x="15" y="38"/>
                  </a:lnTo>
                  <a:lnTo>
                    <a:pt x="13" y="48"/>
                  </a:lnTo>
                  <a:lnTo>
                    <a:pt x="0" y="48"/>
                  </a:lnTo>
                  <a:lnTo>
                    <a:pt x="8" y="6"/>
                  </a:lnTo>
                  <a:lnTo>
                    <a:pt x="9" y="0"/>
                  </a:lnTo>
                  <a:lnTo>
                    <a:pt x="124" y="0"/>
                  </a:lnTo>
                  <a:lnTo>
                    <a:pt x="134" y="48"/>
                  </a:lnTo>
                  <a:lnTo>
                    <a:pt x="120" y="48"/>
                  </a:lnTo>
                  <a:lnTo>
                    <a:pt x="119" y="38"/>
                  </a:lnTo>
                  <a:lnTo>
                    <a:pt x="115" y="19"/>
                  </a:lnTo>
                  <a:lnTo>
                    <a:pt x="114" y="13"/>
                  </a:lnTo>
                  <a:close/>
                </a:path>
              </a:pathLst>
            </a:cu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6" name="Freeform 7631"/>
            <p:cNvSpPr>
              <a:spLocks/>
            </p:cNvSpPr>
            <p:nvPr/>
          </p:nvSpPr>
          <p:spPr bwMode="auto">
            <a:xfrm>
              <a:off x="4985" y="1014"/>
              <a:ext cx="237" cy="481"/>
            </a:xfrm>
            <a:custGeom>
              <a:avLst/>
              <a:gdLst>
                <a:gd name="T0" fmla="*/ 237 w 237"/>
                <a:gd name="T1" fmla="*/ 1496 h 481"/>
                <a:gd name="T2" fmla="*/ 205 w 237"/>
                <a:gd name="T3" fmla="*/ 1496 h 481"/>
                <a:gd name="T4" fmla="*/ 200 w 237"/>
                <a:gd name="T5" fmla="*/ 1445 h 481"/>
                <a:gd name="T6" fmla="*/ 41 w 237"/>
                <a:gd name="T7" fmla="*/ 1356 h 481"/>
                <a:gd name="T8" fmla="*/ 41 w 237"/>
                <a:gd name="T9" fmla="*/ 1047 h 481"/>
                <a:gd name="T10" fmla="*/ 0 w 237"/>
                <a:gd name="T11" fmla="*/ 1047 h 481"/>
                <a:gd name="T12" fmla="*/ 0 w 237"/>
                <a:gd name="T13" fmla="*/ 1015 h 481"/>
                <a:gd name="T14" fmla="*/ 73 w 237"/>
                <a:gd name="T15" fmla="*/ 1015 h 481"/>
                <a:gd name="T16" fmla="*/ 73 w 237"/>
                <a:gd name="T17" fmla="*/ 1337 h 481"/>
                <a:gd name="T18" fmla="*/ 230 w 237"/>
                <a:gd name="T19" fmla="*/ 1425 h 481"/>
                <a:gd name="T20" fmla="*/ 237 w 237"/>
                <a:gd name="T21" fmla="*/ 1496 h 4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7" h="481">
                  <a:moveTo>
                    <a:pt x="237" y="481"/>
                  </a:moveTo>
                  <a:lnTo>
                    <a:pt x="205" y="481"/>
                  </a:lnTo>
                  <a:lnTo>
                    <a:pt x="200" y="430"/>
                  </a:lnTo>
                  <a:lnTo>
                    <a:pt x="41" y="341"/>
                  </a:lnTo>
                  <a:lnTo>
                    <a:pt x="41" y="32"/>
                  </a:lnTo>
                  <a:lnTo>
                    <a:pt x="0" y="32"/>
                  </a:lnTo>
                  <a:lnTo>
                    <a:pt x="0" y="0"/>
                  </a:lnTo>
                  <a:lnTo>
                    <a:pt x="73" y="0"/>
                  </a:lnTo>
                  <a:lnTo>
                    <a:pt x="73" y="322"/>
                  </a:lnTo>
                  <a:lnTo>
                    <a:pt x="230" y="410"/>
                  </a:lnTo>
                  <a:lnTo>
                    <a:pt x="237" y="48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7632"/>
            <p:cNvSpPr>
              <a:spLocks/>
            </p:cNvSpPr>
            <p:nvPr/>
          </p:nvSpPr>
          <p:spPr bwMode="auto">
            <a:xfrm>
              <a:off x="4985" y="1014"/>
              <a:ext cx="237" cy="481"/>
            </a:xfrm>
            <a:custGeom>
              <a:avLst/>
              <a:gdLst>
                <a:gd name="T0" fmla="*/ 0 w 237"/>
                <a:gd name="T1" fmla="*/ 1047 h 481"/>
                <a:gd name="T2" fmla="*/ 41 w 237"/>
                <a:gd name="T3" fmla="*/ 1047 h 481"/>
                <a:gd name="T4" fmla="*/ 41 w 237"/>
                <a:gd name="T5" fmla="*/ 1356 h 481"/>
                <a:gd name="T6" fmla="*/ 125 w 237"/>
                <a:gd name="T7" fmla="*/ 1403 h 481"/>
                <a:gd name="T8" fmla="*/ 170 w 237"/>
                <a:gd name="T9" fmla="*/ 1428 h 481"/>
                <a:gd name="T10" fmla="*/ 190 w 237"/>
                <a:gd name="T11" fmla="*/ 1440 h 481"/>
                <a:gd name="T12" fmla="*/ 200 w 237"/>
                <a:gd name="T13" fmla="*/ 1445 h 481"/>
                <a:gd name="T14" fmla="*/ 201 w 237"/>
                <a:gd name="T15" fmla="*/ 1458 h 481"/>
                <a:gd name="T16" fmla="*/ 203 w 237"/>
                <a:gd name="T17" fmla="*/ 1475 h 481"/>
                <a:gd name="T18" fmla="*/ 205 w 237"/>
                <a:gd name="T19" fmla="*/ 1489 h 481"/>
                <a:gd name="T20" fmla="*/ 205 w 237"/>
                <a:gd name="T21" fmla="*/ 1496 h 481"/>
                <a:gd name="T22" fmla="*/ 237 w 237"/>
                <a:gd name="T23" fmla="*/ 1496 h 481"/>
                <a:gd name="T24" fmla="*/ 230 w 237"/>
                <a:gd name="T25" fmla="*/ 1425 h 481"/>
                <a:gd name="T26" fmla="*/ 147 w 237"/>
                <a:gd name="T27" fmla="*/ 1379 h 481"/>
                <a:gd name="T28" fmla="*/ 104 w 237"/>
                <a:gd name="T29" fmla="*/ 1354 h 481"/>
                <a:gd name="T30" fmla="*/ 84 w 237"/>
                <a:gd name="T31" fmla="*/ 1343 h 481"/>
                <a:gd name="T32" fmla="*/ 73 w 237"/>
                <a:gd name="T33" fmla="*/ 1337 h 481"/>
                <a:gd name="T34" fmla="*/ 73 w 237"/>
                <a:gd name="T35" fmla="*/ 1015 h 481"/>
                <a:gd name="T36" fmla="*/ 0 w 237"/>
                <a:gd name="T37" fmla="*/ 1015 h 481"/>
                <a:gd name="T38" fmla="*/ 0 w 237"/>
                <a:gd name="T39" fmla="*/ 1047 h 4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7" h="481">
                  <a:moveTo>
                    <a:pt x="0" y="32"/>
                  </a:moveTo>
                  <a:lnTo>
                    <a:pt x="41" y="32"/>
                  </a:lnTo>
                  <a:lnTo>
                    <a:pt x="41" y="341"/>
                  </a:lnTo>
                  <a:lnTo>
                    <a:pt x="125" y="388"/>
                  </a:lnTo>
                  <a:lnTo>
                    <a:pt x="170" y="413"/>
                  </a:lnTo>
                  <a:lnTo>
                    <a:pt x="190" y="425"/>
                  </a:lnTo>
                  <a:lnTo>
                    <a:pt x="200" y="430"/>
                  </a:lnTo>
                  <a:lnTo>
                    <a:pt x="201" y="443"/>
                  </a:lnTo>
                  <a:lnTo>
                    <a:pt x="203" y="460"/>
                  </a:lnTo>
                  <a:lnTo>
                    <a:pt x="205" y="474"/>
                  </a:lnTo>
                  <a:lnTo>
                    <a:pt x="205" y="481"/>
                  </a:lnTo>
                  <a:lnTo>
                    <a:pt x="237" y="481"/>
                  </a:lnTo>
                  <a:lnTo>
                    <a:pt x="230" y="410"/>
                  </a:lnTo>
                  <a:lnTo>
                    <a:pt x="147" y="364"/>
                  </a:lnTo>
                  <a:lnTo>
                    <a:pt x="104" y="339"/>
                  </a:lnTo>
                  <a:lnTo>
                    <a:pt x="84" y="328"/>
                  </a:lnTo>
                  <a:lnTo>
                    <a:pt x="73" y="322"/>
                  </a:lnTo>
                  <a:lnTo>
                    <a:pt x="73" y="0"/>
                  </a:lnTo>
                  <a:lnTo>
                    <a:pt x="0" y="0"/>
                  </a:lnTo>
                  <a:lnTo>
                    <a:pt x="0" y="32"/>
                  </a:lnTo>
                  <a:close/>
                </a:path>
              </a:pathLst>
            </a:cu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Freeform 7633"/>
            <p:cNvSpPr>
              <a:spLocks/>
            </p:cNvSpPr>
            <p:nvPr/>
          </p:nvSpPr>
          <p:spPr bwMode="auto">
            <a:xfrm>
              <a:off x="5247" y="1023"/>
              <a:ext cx="264" cy="473"/>
            </a:xfrm>
            <a:custGeom>
              <a:avLst/>
              <a:gdLst>
                <a:gd name="T0" fmla="*/ 31 w 264"/>
                <a:gd name="T1" fmla="*/ 1495 h 473"/>
                <a:gd name="T2" fmla="*/ 0 w 264"/>
                <a:gd name="T3" fmla="*/ 1495 h 473"/>
                <a:gd name="T4" fmla="*/ 8 w 264"/>
                <a:gd name="T5" fmla="*/ 1424 h 473"/>
                <a:gd name="T6" fmla="*/ 232 w 264"/>
                <a:gd name="T7" fmla="*/ 1286 h 473"/>
                <a:gd name="T8" fmla="*/ 232 w 264"/>
                <a:gd name="T9" fmla="*/ 1023 h 473"/>
                <a:gd name="T10" fmla="*/ 264 w 264"/>
                <a:gd name="T11" fmla="*/ 1023 h 473"/>
                <a:gd name="T12" fmla="*/ 264 w 264"/>
                <a:gd name="T13" fmla="*/ 1304 h 473"/>
                <a:gd name="T14" fmla="*/ 38 w 264"/>
                <a:gd name="T15" fmla="*/ 1443 h 473"/>
                <a:gd name="T16" fmla="*/ 38 w 264"/>
                <a:gd name="T17" fmla="*/ 1450 h 473"/>
                <a:gd name="T18" fmla="*/ 37 w 264"/>
                <a:gd name="T19" fmla="*/ 1458 h 473"/>
                <a:gd name="T20" fmla="*/ 35 w 264"/>
                <a:gd name="T21" fmla="*/ 1471 h 473"/>
                <a:gd name="T22" fmla="*/ 31 w 264"/>
                <a:gd name="T23" fmla="*/ 1495 h 4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4" h="473">
                  <a:moveTo>
                    <a:pt x="31" y="472"/>
                  </a:moveTo>
                  <a:lnTo>
                    <a:pt x="0" y="472"/>
                  </a:lnTo>
                  <a:lnTo>
                    <a:pt x="8" y="401"/>
                  </a:lnTo>
                  <a:lnTo>
                    <a:pt x="232" y="263"/>
                  </a:lnTo>
                  <a:lnTo>
                    <a:pt x="232" y="0"/>
                  </a:lnTo>
                  <a:lnTo>
                    <a:pt x="264" y="0"/>
                  </a:lnTo>
                  <a:lnTo>
                    <a:pt x="264" y="281"/>
                  </a:lnTo>
                  <a:lnTo>
                    <a:pt x="38" y="420"/>
                  </a:lnTo>
                  <a:lnTo>
                    <a:pt x="38" y="427"/>
                  </a:lnTo>
                  <a:lnTo>
                    <a:pt x="37" y="435"/>
                  </a:lnTo>
                  <a:lnTo>
                    <a:pt x="35" y="448"/>
                  </a:lnTo>
                  <a:lnTo>
                    <a:pt x="31" y="472"/>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9" name="Freeform 7634"/>
            <p:cNvSpPr>
              <a:spLocks/>
            </p:cNvSpPr>
            <p:nvPr/>
          </p:nvSpPr>
          <p:spPr bwMode="auto">
            <a:xfrm>
              <a:off x="5247" y="1023"/>
              <a:ext cx="264" cy="473"/>
            </a:xfrm>
            <a:custGeom>
              <a:avLst/>
              <a:gdLst>
                <a:gd name="T0" fmla="*/ 31 w 264"/>
                <a:gd name="T1" fmla="*/ 1495 h 473"/>
                <a:gd name="T2" fmla="*/ 35 w 264"/>
                <a:gd name="T3" fmla="*/ 1471 h 473"/>
                <a:gd name="T4" fmla="*/ 37 w 264"/>
                <a:gd name="T5" fmla="*/ 1458 h 473"/>
                <a:gd name="T6" fmla="*/ 38 w 264"/>
                <a:gd name="T7" fmla="*/ 1450 h 473"/>
                <a:gd name="T8" fmla="*/ 38 w 264"/>
                <a:gd name="T9" fmla="*/ 1443 h 473"/>
                <a:gd name="T10" fmla="*/ 79 w 264"/>
                <a:gd name="T11" fmla="*/ 1418 h 473"/>
                <a:gd name="T12" fmla="*/ 156 w 264"/>
                <a:gd name="T13" fmla="*/ 1370 h 473"/>
                <a:gd name="T14" fmla="*/ 230 w 264"/>
                <a:gd name="T15" fmla="*/ 1324 h 473"/>
                <a:gd name="T16" fmla="*/ 264 w 264"/>
                <a:gd name="T17" fmla="*/ 1304 h 473"/>
                <a:gd name="T18" fmla="*/ 264 w 264"/>
                <a:gd name="T19" fmla="*/ 1023 h 473"/>
                <a:gd name="T20" fmla="*/ 232 w 264"/>
                <a:gd name="T21" fmla="*/ 1023 h 473"/>
                <a:gd name="T22" fmla="*/ 232 w 264"/>
                <a:gd name="T23" fmla="*/ 1286 h 473"/>
                <a:gd name="T24" fmla="*/ 191 w 264"/>
                <a:gd name="T25" fmla="*/ 1311 h 473"/>
                <a:gd name="T26" fmla="*/ 115 w 264"/>
                <a:gd name="T27" fmla="*/ 1358 h 473"/>
                <a:gd name="T28" fmla="*/ 41 w 264"/>
                <a:gd name="T29" fmla="*/ 1403 h 473"/>
                <a:gd name="T30" fmla="*/ 8 w 264"/>
                <a:gd name="T31" fmla="*/ 1424 h 473"/>
                <a:gd name="T32" fmla="*/ 0 w 264"/>
                <a:gd name="T33" fmla="*/ 1495 h 473"/>
                <a:gd name="T34" fmla="*/ 31 w 264"/>
                <a:gd name="T35" fmla="*/ 1495 h 4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4" h="473">
                  <a:moveTo>
                    <a:pt x="31" y="472"/>
                  </a:moveTo>
                  <a:lnTo>
                    <a:pt x="35" y="448"/>
                  </a:lnTo>
                  <a:lnTo>
                    <a:pt x="37" y="435"/>
                  </a:lnTo>
                  <a:lnTo>
                    <a:pt x="38" y="427"/>
                  </a:lnTo>
                  <a:lnTo>
                    <a:pt x="38" y="420"/>
                  </a:lnTo>
                  <a:lnTo>
                    <a:pt x="79" y="395"/>
                  </a:lnTo>
                  <a:lnTo>
                    <a:pt x="156" y="347"/>
                  </a:lnTo>
                  <a:lnTo>
                    <a:pt x="230" y="301"/>
                  </a:lnTo>
                  <a:lnTo>
                    <a:pt x="264" y="281"/>
                  </a:lnTo>
                  <a:lnTo>
                    <a:pt x="264" y="0"/>
                  </a:lnTo>
                  <a:lnTo>
                    <a:pt x="232" y="0"/>
                  </a:lnTo>
                  <a:lnTo>
                    <a:pt x="232" y="263"/>
                  </a:lnTo>
                  <a:lnTo>
                    <a:pt x="191" y="288"/>
                  </a:lnTo>
                  <a:lnTo>
                    <a:pt x="115" y="335"/>
                  </a:lnTo>
                  <a:lnTo>
                    <a:pt x="41" y="380"/>
                  </a:lnTo>
                  <a:lnTo>
                    <a:pt x="8" y="401"/>
                  </a:lnTo>
                  <a:lnTo>
                    <a:pt x="0" y="472"/>
                  </a:lnTo>
                  <a:lnTo>
                    <a:pt x="31" y="472"/>
                  </a:lnTo>
                  <a:close/>
                </a:path>
              </a:pathLst>
            </a:cu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Freeform 7635"/>
            <p:cNvSpPr>
              <a:spLocks/>
            </p:cNvSpPr>
            <p:nvPr/>
          </p:nvSpPr>
          <p:spPr bwMode="auto">
            <a:xfrm>
              <a:off x="5247" y="434"/>
              <a:ext cx="264" cy="473"/>
            </a:xfrm>
            <a:custGeom>
              <a:avLst/>
              <a:gdLst>
                <a:gd name="T0" fmla="*/ 264 w 264"/>
                <a:gd name="T1" fmla="*/ 907 h 473"/>
                <a:gd name="T2" fmla="*/ 232 w 264"/>
                <a:gd name="T3" fmla="*/ 907 h 473"/>
                <a:gd name="T4" fmla="*/ 232 w 264"/>
                <a:gd name="T5" fmla="*/ 644 h 473"/>
                <a:gd name="T6" fmla="*/ 8 w 264"/>
                <a:gd name="T7" fmla="*/ 506 h 473"/>
                <a:gd name="T8" fmla="*/ 0 w 264"/>
                <a:gd name="T9" fmla="*/ 435 h 473"/>
                <a:gd name="T10" fmla="*/ 31 w 264"/>
                <a:gd name="T11" fmla="*/ 435 h 473"/>
                <a:gd name="T12" fmla="*/ 35 w 264"/>
                <a:gd name="T13" fmla="*/ 458 h 473"/>
                <a:gd name="T14" fmla="*/ 37 w 264"/>
                <a:gd name="T15" fmla="*/ 472 h 473"/>
                <a:gd name="T16" fmla="*/ 38 w 264"/>
                <a:gd name="T17" fmla="*/ 480 h 473"/>
                <a:gd name="T18" fmla="*/ 38 w 264"/>
                <a:gd name="T19" fmla="*/ 487 h 473"/>
                <a:gd name="T20" fmla="*/ 264 w 264"/>
                <a:gd name="T21" fmla="*/ 626 h 473"/>
                <a:gd name="T22" fmla="*/ 264 w 264"/>
                <a:gd name="T23" fmla="*/ 907 h 4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4" h="473">
                  <a:moveTo>
                    <a:pt x="264" y="472"/>
                  </a:moveTo>
                  <a:lnTo>
                    <a:pt x="232" y="472"/>
                  </a:lnTo>
                  <a:lnTo>
                    <a:pt x="232" y="209"/>
                  </a:lnTo>
                  <a:lnTo>
                    <a:pt x="8" y="71"/>
                  </a:lnTo>
                  <a:lnTo>
                    <a:pt x="0" y="0"/>
                  </a:lnTo>
                  <a:lnTo>
                    <a:pt x="31" y="0"/>
                  </a:lnTo>
                  <a:lnTo>
                    <a:pt x="35" y="23"/>
                  </a:lnTo>
                  <a:lnTo>
                    <a:pt x="37" y="37"/>
                  </a:lnTo>
                  <a:lnTo>
                    <a:pt x="38" y="45"/>
                  </a:lnTo>
                  <a:lnTo>
                    <a:pt x="38" y="52"/>
                  </a:lnTo>
                  <a:lnTo>
                    <a:pt x="264" y="191"/>
                  </a:lnTo>
                  <a:lnTo>
                    <a:pt x="264" y="472"/>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7636"/>
            <p:cNvSpPr>
              <a:spLocks/>
            </p:cNvSpPr>
            <p:nvPr/>
          </p:nvSpPr>
          <p:spPr bwMode="auto">
            <a:xfrm>
              <a:off x="5247" y="434"/>
              <a:ext cx="264" cy="473"/>
            </a:xfrm>
            <a:custGeom>
              <a:avLst/>
              <a:gdLst>
                <a:gd name="T0" fmla="*/ 31 w 264"/>
                <a:gd name="T1" fmla="*/ 435 h 473"/>
                <a:gd name="T2" fmla="*/ 35 w 264"/>
                <a:gd name="T3" fmla="*/ 458 h 473"/>
                <a:gd name="T4" fmla="*/ 37 w 264"/>
                <a:gd name="T5" fmla="*/ 472 h 473"/>
                <a:gd name="T6" fmla="*/ 38 w 264"/>
                <a:gd name="T7" fmla="*/ 480 h 473"/>
                <a:gd name="T8" fmla="*/ 38 w 264"/>
                <a:gd name="T9" fmla="*/ 487 h 473"/>
                <a:gd name="T10" fmla="*/ 79 w 264"/>
                <a:gd name="T11" fmla="*/ 512 h 473"/>
                <a:gd name="T12" fmla="*/ 156 w 264"/>
                <a:gd name="T13" fmla="*/ 560 h 473"/>
                <a:gd name="T14" fmla="*/ 230 w 264"/>
                <a:gd name="T15" fmla="*/ 605 h 473"/>
                <a:gd name="T16" fmla="*/ 264 w 264"/>
                <a:gd name="T17" fmla="*/ 626 h 473"/>
                <a:gd name="T18" fmla="*/ 264 w 264"/>
                <a:gd name="T19" fmla="*/ 907 h 473"/>
                <a:gd name="T20" fmla="*/ 232 w 264"/>
                <a:gd name="T21" fmla="*/ 907 h 473"/>
                <a:gd name="T22" fmla="*/ 232 w 264"/>
                <a:gd name="T23" fmla="*/ 644 h 473"/>
                <a:gd name="T24" fmla="*/ 191 w 264"/>
                <a:gd name="T25" fmla="*/ 619 h 473"/>
                <a:gd name="T26" fmla="*/ 115 w 264"/>
                <a:gd name="T27" fmla="*/ 572 h 473"/>
                <a:gd name="T28" fmla="*/ 41 w 264"/>
                <a:gd name="T29" fmla="*/ 527 h 473"/>
                <a:gd name="T30" fmla="*/ 8 w 264"/>
                <a:gd name="T31" fmla="*/ 506 h 473"/>
                <a:gd name="T32" fmla="*/ 0 w 264"/>
                <a:gd name="T33" fmla="*/ 435 h 473"/>
                <a:gd name="T34" fmla="*/ 31 w 264"/>
                <a:gd name="T35" fmla="*/ 435 h 4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4" h="473">
                  <a:moveTo>
                    <a:pt x="31" y="0"/>
                  </a:moveTo>
                  <a:lnTo>
                    <a:pt x="35" y="23"/>
                  </a:lnTo>
                  <a:lnTo>
                    <a:pt x="37" y="37"/>
                  </a:lnTo>
                  <a:lnTo>
                    <a:pt x="38" y="45"/>
                  </a:lnTo>
                  <a:lnTo>
                    <a:pt x="38" y="52"/>
                  </a:lnTo>
                  <a:lnTo>
                    <a:pt x="79" y="77"/>
                  </a:lnTo>
                  <a:lnTo>
                    <a:pt x="156" y="125"/>
                  </a:lnTo>
                  <a:lnTo>
                    <a:pt x="230" y="170"/>
                  </a:lnTo>
                  <a:lnTo>
                    <a:pt x="264" y="191"/>
                  </a:lnTo>
                  <a:lnTo>
                    <a:pt x="264" y="472"/>
                  </a:lnTo>
                  <a:lnTo>
                    <a:pt x="232" y="472"/>
                  </a:lnTo>
                  <a:lnTo>
                    <a:pt x="232" y="209"/>
                  </a:lnTo>
                  <a:lnTo>
                    <a:pt x="191" y="184"/>
                  </a:lnTo>
                  <a:lnTo>
                    <a:pt x="115" y="137"/>
                  </a:lnTo>
                  <a:lnTo>
                    <a:pt x="41" y="92"/>
                  </a:lnTo>
                  <a:lnTo>
                    <a:pt x="8" y="71"/>
                  </a:lnTo>
                  <a:lnTo>
                    <a:pt x="0" y="0"/>
                  </a:lnTo>
                  <a:lnTo>
                    <a:pt x="31" y="0"/>
                  </a:lnTo>
                  <a:close/>
                </a:path>
              </a:pathLst>
            </a:cu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7637"/>
            <p:cNvSpPr>
              <a:spLocks/>
            </p:cNvSpPr>
            <p:nvPr/>
          </p:nvSpPr>
          <p:spPr bwMode="auto">
            <a:xfrm>
              <a:off x="4985" y="434"/>
              <a:ext cx="237" cy="481"/>
            </a:xfrm>
            <a:custGeom>
              <a:avLst/>
              <a:gdLst>
                <a:gd name="T0" fmla="*/ 73 w 237"/>
                <a:gd name="T1" fmla="*/ 915 h 481"/>
                <a:gd name="T2" fmla="*/ 0 w 237"/>
                <a:gd name="T3" fmla="*/ 915 h 481"/>
                <a:gd name="T4" fmla="*/ 0 w 237"/>
                <a:gd name="T5" fmla="*/ 883 h 481"/>
                <a:gd name="T6" fmla="*/ 41 w 237"/>
                <a:gd name="T7" fmla="*/ 883 h 481"/>
                <a:gd name="T8" fmla="*/ 41 w 237"/>
                <a:gd name="T9" fmla="*/ 574 h 481"/>
                <a:gd name="T10" fmla="*/ 200 w 237"/>
                <a:gd name="T11" fmla="*/ 485 h 481"/>
                <a:gd name="T12" fmla="*/ 205 w 237"/>
                <a:gd name="T13" fmla="*/ 434 h 481"/>
                <a:gd name="T14" fmla="*/ 237 w 237"/>
                <a:gd name="T15" fmla="*/ 434 h 481"/>
                <a:gd name="T16" fmla="*/ 230 w 237"/>
                <a:gd name="T17" fmla="*/ 505 h 481"/>
                <a:gd name="T18" fmla="*/ 73 w 237"/>
                <a:gd name="T19" fmla="*/ 593 h 481"/>
                <a:gd name="T20" fmla="*/ 73 w 237"/>
                <a:gd name="T21" fmla="*/ 915 h 4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7" h="481">
                  <a:moveTo>
                    <a:pt x="73" y="481"/>
                  </a:moveTo>
                  <a:lnTo>
                    <a:pt x="0" y="481"/>
                  </a:lnTo>
                  <a:lnTo>
                    <a:pt x="0" y="449"/>
                  </a:lnTo>
                  <a:lnTo>
                    <a:pt x="41" y="449"/>
                  </a:lnTo>
                  <a:lnTo>
                    <a:pt x="41" y="140"/>
                  </a:lnTo>
                  <a:lnTo>
                    <a:pt x="200" y="51"/>
                  </a:lnTo>
                  <a:lnTo>
                    <a:pt x="205" y="0"/>
                  </a:lnTo>
                  <a:lnTo>
                    <a:pt x="237" y="0"/>
                  </a:lnTo>
                  <a:lnTo>
                    <a:pt x="230" y="71"/>
                  </a:lnTo>
                  <a:lnTo>
                    <a:pt x="73" y="159"/>
                  </a:lnTo>
                  <a:lnTo>
                    <a:pt x="73" y="481"/>
                  </a:lnTo>
                  <a:close/>
                </a:path>
              </a:pathLst>
            </a:custGeom>
            <a:solidFill>
              <a:srgbClr val="B3863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7638"/>
            <p:cNvSpPr>
              <a:spLocks/>
            </p:cNvSpPr>
            <p:nvPr/>
          </p:nvSpPr>
          <p:spPr bwMode="auto">
            <a:xfrm>
              <a:off x="4985" y="434"/>
              <a:ext cx="237" cy="481"/>
            </a:xfrm>
            <a:custGeom>
              <a:avLst/>
              <a:gdLst>
                <a:gd name="T0" fmla="*/ 0 w 237"/>
                <a:gd name="T1" fmla="*/ 883 h 481"/>
                <a:gd name="T2" fmla="*/ 41 w 237"/>
                <a:gd name="T3" fmla="*/ 883 h 481"/>
                <a:gd name="T4" fmla="*/ 41 w 237"/>
                <a:gd name="T5" fmla="*/ 574 h 481"/>
                <a:gd name="T6" fmla="*/ 125 w 237"/>
                <a:gd name="T7" fmla="*/ 527 h 481"/>
                <a:gd name="T8" fmla="*/ 170 w 237"/>
                <a:gd name="T9" fmla="*/ 501 h 481"/>
                <a:gd name="T10" fmla="*/ 190 w 237"/>
                <a:gd name="T11" fmla="*/ 490 h 481"/>
                <a:gd name="T12" fmla="*/ 200 w 237"/>
                <a:gd name="T13" fmla="*/ 485 h 481"/>
                <a:gd name="T14" fmla="*/ 201 w 237"/>
                <a:gd name="T15" fmla="*/ 472 h 481"/>
                <a:gd name="T16" fmla="*/ 203 w 237"/>
                <a:gd name="T17" fmla="*/ 455 h 481"/>
                <a:gd name="T18" fmla="*/ 205 w 237"/>
                <a:gd name="T19" fmla="*/ 440 h 481"/>
                <a:gd name="T20" fmla="*/ 205 w 237"/>
                <a:gd name="T21" fmla="*/ 434 h 481"/>
                <a:gd name="T22" fmla="*/ 237 w 237"/>
                <a:gd name="T23" fmla="*/ 434 h 481"/>
                <a:gd name="T24" fmla="*/ 230 w 237"/>
                <a:gd name="T25" fmla="*/ 505 h 481"/>
                <a:gd name="T26" fmla="*/ 147 w 237"/>
                <a:gd name="T27" fmla="*/ 551 h 481"/>
                <a:gd name="T28" fmla="*/ 104 w 237"/>
                <a:gd name="T29" fmla="*/ 576 h 481"/>
                <a:gd name="T30" fmla="*/ 84 w 237"/>
                <a:gd name="T31" fmla="*/ 587 h 481"/>
                <a:gd name="T32" fmla="*/ 73 w 237"/>
                <a:gd name="T33" fmla="*/ 593 h 481"/>
                <a:gd name="T34" fmla="*/ 73 w 237"/>
                <a:gd name="T35" fmla="*/ 915 h 481"/>
                <a:gd name="T36" fmla="*/ 0 w 237"/>
                <a:gd name="T37" fmla="*/ 915 h 481"/>
                <a:gd name="T38" fmla="*/ 0 w 237"/>
                <a:gd name="T39" fmla="*/ 883 h 4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7" h="481">
                  <a:moveTo>
                    <a:pt x="0" y="449"/>
                  </a:moveTo>
                  <a:lnTo>
                    <a:pt x="41" y="449"/>
                  </a:lnTo>
                  <a:lnTo>
                    <a:pt x="41" y="140"/>
                  </a:lnTo>
                  <a:lnTo>
                    <a:pt x="125" y="93"/>
                  </a:lnTo>
                  <a:lnTo>
                    <a:pt x="170" y="67"/>
                  </a:lnTo>
                  <a:lnTo>
                    <a:pt x="190" y="56"/>
                  </a:lnTo>
                  <a:lnTo>
                    <a:pt x="200" y="51"/>
                  </a:lnTo>
                  <a:lnTo>
                    <a:pt x="201" y="38"/>
                  </a:lnTo>
                  <a:lnTo>
                    <a:pt x="203" y="21"/>
                  </a:lnTo>
                  <a:lnTo>
                    <a:pt x="205" y="6"/>
                  </a:lnTo>
                  <a:lnTo>
                    <a:pt x="205" y="0"/>
                  </a:lnTo>
                  <a:lnTo>
                    <a:pt x="237" y="0"/>
                  </a:lnTo>
                  <a:lnTo>
                    <a:pt x="230" y="71"/>
                  </a:lnTo>
                  <a:lnTo>
                    <a:pt x="147" y="117"/>
                  </a:lnTo>
                  <a:lnTo>
                    <a:pt x="104" y="142"/>
                  </a:lnTo>
                  <a:lnTo>
                    <a:pt x="84" y="153"/>
                  </a:lnTo>
                  <a:lnTo>
                    <a:pt x="73" y="159"/>
                  </a:lnTo>
                  <a:lnTo>
                    <a:pt x="73" y="481"/>
                  </a:lnTo>
                  <a:lnTo>
                    <a:pt x="0" y="481"/>
                  </a:lnTo>
                  <a:lnTo>
                    <a:pt x="0" y="449"/>
                  </a:lnTo>
                  <a:close/>
                </a:path>
              </a:pathLst>
            </a:cu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7639"/>
            <p:cNvSpPr>
              <a:spLocks/>
            </p:cNvSpPr>
            <p:nvPr/>
          </p:nvSpPr>
          <p:spPr bwMode="auto">
            <a:xfrm>
              <a:off x="5423" y="862"/>
              <a:ext cx="52" cy="52"/>
            </a:xfrm>
            <a:custGeom>
              <a:avLst/>
              <a:gdLst>
                <a:gd name="T0" fmla="*/ 24 w 52"/>
                <a:gd name="T1" fmla="*/ 914 h 52"/>
                <a:gd name="T2" fmla="*/ 15 w 52"/>
                <a:gd name="T3" fmla="*/ 912 h 52"/>
                <a:gd name="T4" fmla="*/ 7 w 52"/>
                <a:gd name="T5" fmla="*/ 905 h 52"/>
                <a:gd name="T6" fmla="*/ 1 w 52"/>
                <a:gd name="T7" fmla="*/ 897 h 52"/>
                <a:gd name="T8" fmla="*/ 0 w 52"/>
                <a:gd name="T9" fmla="*/ 887 h 52"/>
                <a:gd name="T10" fmla="*/ 3 w 52"/>
                <a:gd name="T11" fmla="*/ 877 h 52"/>
                <a:gd name="T12" fmla="*/ 9 w 52"/>
                <a:gd name="T13" fmla="*/ 869 h 52"/>
                <a:gd name="T14" fmla="*/ 18 w 52"/>
                <a:gd name="T15" fmla="*/ 864 h 52"/>
                <a:gd name="T16" fmla="*/ 27 w 52"/>
                <a:gd name="T17" fmla="*/ 863 h 52"/>
                <a:gd name="T18" fmla="*/ 37 w 52"/>
                <a:gd name="T19" fmla="*/ 865 h 52"/>
                <a:gd name="T20" fmla="*/ 45 w 52"/>
                <a:gd name="T21" fmla="*/ 871 h 52"/>
                <a:gd name="T22" fmla="*/ 50 w 52"/>
                <a:gd name="T23" fmla="*/ 880 h 52"/>
                <a:gd name="T24" fmla="*/ 52 w 52"/>
                <a:gd name="T25" fmla="*/ 890 h 52"/>
                <a:gd name="T26" fmla="*/ 49 w 52"/>
                <a:gd name="T27" fmla="*/ 899 h 52"/>
                <a:gd name="T28" fmla="*/ 43 w 52"/>
                <a:gd name="T29" fmla="*/ 907 h 52"/>
                <a:gd name="T30" fmla="*/ 34 w 52"/>
                <a:gd name="T31" fmla="*/ 913 h 52"/>
                <a:gd name="T32" fmla="*/ 24 w 52"/>
                <a:gd name="T33" fmla="*/ 914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2">
                  <a:moveTo>
                    <a:pt x="24" y="51"/>
                  </a:moveTo>
                  <a:lnTo>
                    <a:pt x="15" y="49"/>
                  </a:lnTo>
                  <a:lnTo>
                    <a:pt x="7" y="42"/>
                  </a:lnTo>
                  <a:lnTo>
                    <a:pt x="1" y="34"/>
                  </a:lnTo>
                  <a:lnTo>
                    <a:pt x="0" y="24"/>
                  </a:lnTo>
                  <a:lnTo>
                    <a:pt x="3" y="14"/>
                  </a:lnTo>
                  <a:lnTo>
                    <a:pt x="9" y="6"/>
                  </a:lnTo>
                  <a:lnTo>
                    <a:pt x="18" y="1"/>
                  </a:lnTo>
                  <a:lnTo>
                    <a:pt x="27" y="0"/>
                  </a:lnTo>
                  <a:lnTo>
                    <a:pt x="37" y="2"/>
                  </a:lnTo>
                  <a:lnTo>
                    <a:pt x="45" y="8"/>
                  </a:lnTo>
                  <a:lnTo>
                    <a:pt x="50" y="17"/>
                  </a:lnTo>
                  <a:lnTo>
                    <a:pt x="52" y="27"/>
                  </a:lnTo>
                  <a:lnTo>
                    <a:pt x="49" y="36"/>
                  </a:lnTo>
                  <a:lnTo>
                    <a:pt x="43" y="44"/>
                  </a:lnTo>
                  <a:lnTo>
                    <a:pt x="34" y="50"/>
                  </a:lnTo>
                  <a:lnTo>
                    <a:pt x="24" y="51"/>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5" name="Freeform 7640"/>
            <p:cNvSpPr>
              <a:spLocks/>
            </p:cNvSpPr>
            <p:nvPr/>
          </p:nvSpPr>
          <p:spPr bwMode="auto">
            <a:xfrm>
              <a:off x="5421" y="789"/>
              <a:ext cx="52" cy="52"/>
            </a:xfrm>
            <a:custGeom>
              <a:avLst/>
              <a:gdLst>
                <a:gd name="T0" fmla="*/ 24 w 52"/>
                <a:gd name="T1" fmla="*/ 841 h 52"/>
                <a:gd name="T2" fmla="*/ 15 w 52"/>
                <a:gd name="T3" fmla="*/ 838 h 52"/>
                <a:gd name="T4" fmla="*/ 7 w 52"/>
                <a:gd name="T5" fmla="*/ 832 h 52"/>
                <a:gd name="T6" fmla="*/ 2 w 52"/>
                <a:gd name="T7" fmla="*/ 824 h 52"/>
                <a:gd name="T8" fmla="*/ 0 w 52"/>
                <a:gd name="T9" fmla="*/ 814 h 52"/>
                <a:gd name="T10" fmla="*/ 3 w 52"/>
                <a:gd name="T11" fmla="*/ 804 h 52"/>
                <a:gd name="T12" fmla="*/ 9 w 52"/>
                <a:gd name="T13" fmla="*/ 796 h 52"/>
                <a:gd name="T14" fmla="*/ 18 w 52"/>
                <a:gd name="T15" fmla="*/ 791 h 52"/>
                <a:gd name="T16" fmla="*/ 27 w 52"/>
                <a:gd name="T17" fmla="*/ 790 h 52"/>
                <a:gd name="T18" fmla="*/ 37 w 52"/>
                <a:gd name="T19" fmla="*/ 792 h 52"/>
                <a:gd name="T20" fmla="*/ 45 w 52"/>
                <a:gd name="T21" fmla="*/ 798 h 52"/>
                <a:gd name="T22" fmla="*/ 50 w 52"/>
                <a:gd name="T23" fmla="*/ 807 h 52"/>
                <a:gd name="T24" fmla="*/ 52 w 52"/>
                <a:gd name="T25" fmla="*/ 817 h 52"/>
                <a:gd name="T26" fmla="*/ 49 w 52"/>
                <a:gd name="T27" fmla="*/ 826 h 52"/>
                <a:gd name="T28" fmla="*/ 43 w 52"/>
                <a:gd name="T29" fmla="*/ 834 h 52"/>
                <a:gd name="T30" fmla="*/ 34 w 52"/>
                <a:gd name="T31" fmla="*/ 840 h 52"/>
                <a:gd name="T32" fmla="*/ 24 w 52"/>
                <a:gd name="T33" fmla="*/ 84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2">
                  <a:moveTo>
                    <a:pt x="24" y="51"/>
                  </a:moveTo>
                  <a:lnTo>
                    <a:pt x="15" y="48"/>
                  </a:lnTo>
                  <a:lnTo>
                    <a:pt x="7" y="42"/>
                  </a:lnTo>
                  <a:lnTo>
                    <a:pt x="2" y="34"/>
                  </a:lnTo>
                  <a:lnTo>
                    <a:pt x="0" y="24"/>
                  </a:lnTo>
                  <a:lnTo>
                    <a:pt x="3" y="14"/>
                  </a:lnTo>
                  <a:lnTo>
                    <a:pt x="9" y="6"/>
                  </a:lnTo>
                  <a:lnTo>
                    <a:pt x="18" y="1"/>
                  </a:lnTo>
                  <a:lnTo>
                    <a:pt x="27" y="0"/>
                  </a:lnTo>
                  <a:lnTo>
                    <a:pt x="37" y="2"/>
                  </a:lnTo>
                  <a:lnTo>
                    <a:pt x="45" y="8"/>
                  </a:lnTo>
                  <a:lnTo>
                    <a:pt x="50" y="17"/>
                  </a:lnTo>
                  <a:lnTo>
                    <a:pt x="52" y="27"/>
                  </a:lnTo>
                  <a:lnTo>
                    <a:pt x="49" y="36"/>
                  </a:lnTo>
                  <a:lnTo>
                    <a:pt x="43" y="44"/>
                  </a:lnTo>
                  <a:lnTo>
                    <a:pt x="34" y="50"/>
                  </a:lnTo>
                  <a:lnTo>
                    <a:pt x="24" y="51"/>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6" name="Freeform 7641"/>
            <p:cNvSpPr>
              <a:spLocks/>
            </p:cNvSpPr>
            <p:nvPr/>
          </p:nvSpPr>
          <p:spPr bwMode="auto">
            <a:xfrm>
              <a:off x="5419" y="716"/>
              <a:ext cx="52" cy="52"/>
            </a:xfrm>
            <a:custGeom>
              <a:avLst/>
              <a:gdLst>
                <a:gd name="T0" fmla="*/ 25 w 52"/>
                <a:gd name="T1" fmla="*/ 768 h 52"/>
                <a:gd name="T2" fmla="*/ 15 w 52"/>
                <a:gd name="T3" fmla="*/ 765 h 52"/>
                <a:gd name="T4" fmla="*/ 7 w 52"/>
                <a:gd name="T5" fmla="*/ 759 h 52"/>
                <a:gd name="T6" fmla="*/ 2 w 52"/>
                <a:gd name="T7" fmla="*/ 750 h 52"/>
                <a:gd name="T8" fmla="*/ 0 w 52"/>
                <a:gd name="T9" fmla="*/ 741 h 52"/>
                <a:gd name="T10" fmla="*/ 3 w 52"/>
                <a:gd name="T11" fmla="*/ 731 h 52"/>
                <a:gd name="T12" fmla="*/ 9 w 52"/>
                <a:gd name="T13" fmla="*/ 723 h 52"/>
                <a:gd name="T14" fmla="*/ 18 w 52"/>
                <a:gd name="T15" fmla="*/ 718 h 52"/>
                <a:gd name="T16" fmla="*/ 27 w 52"/>
                <a:gd name="T17" fmla="*/ 716 h 52"/>
                <a:gd name="T18" fmla="*/ 37 w 52"/>
                <a:gd name="T19" fmla="*/ 719 h 52"/>
                <a:gd name="T20" fmla="*/ 45 w 52"/>
                <a:gd name="T21" fmla="*/ 725 h 52"/>
                <a:gd name="T22" fmla="*/ 50 w 52"/>
                <a:gd name="T23" fmla="*/ 734 h 52"/>
                <a:gd name="T24" fmla="*/ 52 w 52"/>
                <a:gd name="T25" fmla="*/ 744 h 52"/>
                <a:gd name="T26" fmla="*/ 49 w 52"/>
                <a:gd name="T27" fmla="*/ 753 h 52"/>
                <a:gd name="T28" fmla="*/ 43 w 52"/>
                <a:gd name="T29" fmla="*/ 761 h 52"/>
                <a:gd name="T30" fmla="*/ 34 w 52"/>
                <a:gd name="T31" fmla="*/ 767 h 52"/>
                <a:gd name="T32" fmla="*/ 25 w 52"/>
                <a:gd name="T33" fmla="*/ 768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2">
                  <a:moveTo>
                    <a:pt x="25" y="52"/>
                  </a:moveTo>
                  <a:lnTo>
                    <a:pt x="15" y="49"/>
                  </a:lnTo>
                  <a:lnTo>
                    <a:pt x="7" y="43"/>
                  </a:lnTo>
                  <a:lnTo>
                    <a:pt x="2" y="34"/>
                  </a:lnTo>
                  <a:lnTo>
                    <a:pt x="0" y="25"/>
                  </a:lnTo>
                  <a:lnTo>
                    <a:pt x="3" y="15"/>
                  </a:lnTo>
                  <a:lnTo>
                    <a:pt x="9" y="7"/>
                  </a:lnTo>
                  <a:lnTo>
                    <a:pt x="18" y="2"/>
                  </a:lnTo>
                  <a:lnTo>
                    <a:pt x="27" y="0"/>
                  </a:lnTo>
                  <a:lnTo>
                    <a:pt x="37" y="3"/>
                  </a:lnTo>
                  <a:lnTo>
                    <a:pt x="45" y="9"/>
                  </a:lnTo>
                  <a:lnTo>
                    <a:pt x="50" y="18"/>
                  </a:lnTo>
                  <a:lnTo>
                    <a:pt x="52" y="28"/>
                  </a:lnTo>
                  <a:lnTo>
                    <a:pt x="49" y="37"/>
                  </a:lnTo>
                  <a:lnTo>
                    <a:pt x="43" y="45"/>
                  </a:lnTo>
                  <a:lnTo>
                    <a:pt x="34" y="51"/>
                  </a:lnTo>
                  <a:lnTo>
                    <a:pt x="25" y="5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7" name="Freeform 7642"/>
            <p:cNvSpPr>
              <a:spLocks/>
            </p:cNvSpPr>
            <p:nvPr/>
          </p:nvSpPr>
          <p:spPr bwMode="auto">
            <a:xfrm>
              <a:off x="5417" y="643"/>
              <a:ext cx="52" cy="52"/>
            </a:xfrm>
            <a:custGeom>
              <a:avLst/>
              <a:gdLst>
                <a:gd name="T0" fmla="*/ 25 w 52"/>
                <a:gd name="T1" fmla="*/ 695 h 52"/>
                <a:gd name="T2" fmla="*/ 15 w 52"/>
                <a:gd name="T3" fmla="*/ 692 h 52"/>
                <a:gd name="T4" fmla="*/ 7 w 52"/>
                <a:gd name="T5" fmla="*/ 686 h 52"/>
                <a:gd name="T6" fmla="*/ 2 w 52"/>
                <a:gd name="T7" fmla="*/ 677 h 52"/>
                <a:gd name="T8" fmla="*/ 0 w 52"/>
                <a:gd name="T9" fmla="*/ 668 h 52"/>
                <a:gd name="T10" fmla="*/ 3 w 52"/>
                <a:gd name="T11" fmla="*/ 658 h 52"/>
                <a:gd name="T12" fmla="*/ 9 w 52"/>
                <a:gd name="T13" fmla="*/ 650 h 52"/>
                <a:gd name="T14" fmla="*/ 18 w 52"/>
                <a:gd name="T15" fmla="*/ 645 h 52"/>
                <a:gd name="T16" fmla="*/ 27 w 52"/>
                <a:gd name="T17" fmla="*/ 643 h 52"/>
                <a:gd name="T18" fmla="*/ 37 w 52"/>
                <a:gd name="T19" fmla="*/ 646 h 52"/>
                <a:gd name="T20" fmla="*/ 45 w 52"/>
                <a:gd name="T21" fmla="*/ 652 h 52"/>
                <a:gd name="T22" fmla="*/ 50 w 52"/>
                <a:gd name="T23" fmla="*/ 661 h 52"/>
                <a:gd name="T24" fmla="*/ 52 w 52"/>
                <a:gd name="T25" fmla="*/ 671 h 52"/>
                <a:gd name="T26" fmla="*/ 49 w 52"/>
                <a:gd name="T27" fmla="*/ 680 h 52"/>
                <a:gd name="T28" fmla="*/ 43 w 52"/>
                <a:gd name="T29" fmla="*/ 688 h 52"/>
                <a:gd name="T30" fmla="*/ 34 w 52"/>
                <a:gd name="T31" fmla="*/ 693 h 52"/>
                <a:gd name="T32" fmla="*/ 25 w 52"/>
                <a:gd name="T33" fmla="*/ 69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2">
                  <a:moveTo>
                    <a:pt x="25" y="52"/>
                  </a:moveTo>
                  <a:lnTo>
                    <a:pt x="15" y="49"/>
                  </a:lnTo>
                  <a:lnTo>
                    <a:pt x="7" y="43"/>
                  </a:lnTo>
                  <a:lnTo>
                    <a:pt x="2" y="34"/>
                  </a:lnTo>
                  <a:lnTo>
                    <a:pt x="0" y="25"/>
                  </a:lnTo>
                  <a:lnTo>
                    <a:pt x="3" y="15"/>
                  </a:lnTo>
                  <a:lnTo>
                    <a:pt x="9" y="7"/>
                  </a:lnTo>
                  <a:lnTo>
                    <a:pt x="18" y="2"/>
                  </a:lnTo>
                  <a:lnTo>
                    <a:pt x="27" y="0"/>
                  </a:lnTo>
                  <a:lnTo>
                    <a:pt x="37" y="3"/>
                  </a:lnTo>
                  <a:lnTo>
                    <a:pt x="45" y="9"/>
                  </a:lnTo>
                  <a:lnTo>
                    <a:pt x="50" y="18"/>
                  </a:lnTo>
                  <a:lnTo>
                    <a:pt x="52" y="28"/>
                  </a:lnTo>
                  <a:lnTo>
                    <a:pt x="49" y="37"/>
                  </a:lnTo>
                  <a:lnTo>
                    <a:pt x="43" y="45"/>
                  </a:lnTo>
                  <a:lnTo>
                    <a:pt x="34" y="50"/>
                  </a:lnTo>
                  <a:lnTo>
                    <a:pt x="25" y="5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8" name="Freeform 7643"/>
            <p:cNvSpPr>
              <a:spLocks/>
            </p:cNvSpPr>
            <p:nvPr/>
          </p:nvSpPr>
          <p:spPr bwMode="auto">
            <a:xfrm>
              <a:off x="5423" y="1017"/>
              <a:ext cx="52" cy="52"/>
            </a:xfrm>
            <a:custGeom>
              <a:avLst/>
              <a:gdLst>
                <a:gd name="T0" fmla="*/ 27 w 52"/>
                <a:gd name="T1" fmla="*/ 1069 h 52"/>
                <a:gd name="T2" fmla="*/ 18 w 52"/>
                <a:gd name="T3" fmla="*/ 1067 h 52"/>
                <a:gd name="T4" fmla="*/ 9 w 52"/>
                <a:gd name="T5" fmla="*/ 1062 h 52"/>
                <a:gd name="T6" fmla="*/ 3 w 52"/>
                <a:gd name="T7" fmla="*/ 1054 h 52"/>
                <a:gd name="T8" fmla="*/ 0 w 52"/>
                <a:gd name="T9" fmla="*/ 1044 h 52"/>
                <a:gd name="T10" fmla="*/ 1 w 52"/>
                <a:gd name="T11" fmla="*/ 1035 h 52"/>
                <a:gd name="T12" fmla="*/ 7 w 52"/>
                <a:gd name="T13" fmla="*/ 1026 h 52"/>
                <a:gd name="T14" fmla="*/ 15 w 52"/>
                <a:gd name="T15" fmla="*/ 1020 h 52"/>
                <a:gd name="T16" fmla="*/ 24 w 52"/>
                <a:gd name="T17" fmla="*/ 1017 h 52"/>
                <a:gd name="T18" fmla="*/ 34 w 52"/>
                <a:gd name="T19" fmla="*/ 1018 h 52"/>
                <a:gd name="T20" fmla="*/ 43 w 52"/>
                <a:gd name="T21" fmla="*/ 1024 h 52"/>
                <a:gd name="T22" fmla="*/ 49 w 52"/>
                <a:gd name="T23" fmla="*/ 1032 h 52"/>
                <a:gd name="T24" fmla="*/ 52 w 52"/>
                <a:gd name="T25" fmla="*/ 1041 h 52"/>
                <a:gd name="T26" fmla="*/ 50 w 52"/>
                <a:gd name="T27" fmla="*/ 1051 h 52"/>
                <a:gd name="T28" fmla="*/ 45 w 52"/>
                <a:gd name="T29" fmla="*/ 1060 h 52"/>
                <a:gd name="T30" fmla="*/ 37 w 52"/>
                <a:gd name="T31" fmla="*/ 1066 h 52"/>
                <a:gd name="T32" fmla="*/ 27 w 52"/>
                <a:gd name="T33" fmla="*/ 1069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2">
                  <a:moveTo>
                    <a:pt x="27" y="52"/>
                  </a:moveTo>
                  <a:lnTo>
                    <a:pt x="18" y="50"/>
                  </a:lnTo>
                  <a:lnTo>
                    <a:pt x="9" y="45"/>
                  </a:lnTo>
                  <a:lnTo>
                    <a:pt x="3" y="37"/>
                  </a:lnTo>
                  <a:lnTo>
                    <a:pt x="0" y="27"/>
                  </a:lnTo>
                  <a:lnTo>
                    <a:pt x="1" y="18"/>
                  </a:lnTo>
                  <a:lnTo>
                    <a:pt x="7" y="9"/>
                  </a:lnTo>
                  <a:lnTo>
                    <a:pt x="15" y="3"/>
                  </a:lnTo>
                  <a:lnTo>
                    <a:pt x="24" y="0"/>
                  </a:lnTo>
                  <a:lnTo>
                    <a:pt x="34" y="1"/>
                  </a:lnTo>
                  <a:lnTo>
                    <a:pt x="43" y="7"/>
                  </a:lnTo>
                  <a:lnTo>
                    <a:pt x="49" y="15"/>
                  </a:lnTo>
                  <a:lnTo>
                    <a:pt x="52" y="24"/>
                  </a:lnTo>
                  <a:lnTo>
                    <a:pt x="50" y="34"/>
                  </a:lnTo>
                  <a:lnTo>
                    <a:pt x="45" y="43"/>
                  </a:lnTo>
                  <a:lnTo>
                    <a:pt x="37" y="49"/>
                  </a:lnTo>
                  <a:lnTo>
                    <a:pt x="27" y="5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9" name="Freeform 7644"/>
            <p:cNvSpPr>
              <a:spLocks/>
            </p:cNvSpPr>
            <p:nvPr/>
          </p:nvSpPr>
          <p:spPr bwMode="auto">
            <a:xfrm>
              <a:off x="5421" y="1090"/>
              <a:ext cx="52" cy="52"/>
            </a:xfrm>
            <a:custGeom>
              <a:avLst/>
              <a:gdLst>
                <a:gd name="T0" fmla="*/ 27 w 52"/>
                <a:gd name="T1" fmla="*/ 1142 h 52"/>
                <a:gd name="T2" fmla="*/ 18 w 52"/>
                <a:gd name="T3" fmla="*/ 1140 h 52"/>
                <a:gd name="T4" fmla="*/ 9 w 52"/>
                <a:gd name="T5" fmla="*/ 1135 h 52"/>
                <a:gd name="T6" fmla="*/ 3 w 52"/>
                <a:gd name="T7" fmla="*/ 1127 h 52"/>
                <a:gd name="T8" fmla="*/ 0 w 52"/>
                <a:gd name="T9" fmla="*/ 1117 h 52"/>
                <a:gd name="T10" fmla="*/ 2 w 52"/>
                <a:gd name="T11" fmla="*/ 1108 h 52"/>
                <a:gd name="T12" fmla="*/ 7 w 52"/>
                <a:gd name="T13" fmla="*/ 1099 h 52"/>
                <a:gd name="T14" fmla="*/ 15 w 52"/>
                <a:gd name="T15" fmla="*/ 1093 h 52"/>
                <a:gd name="T16" fmla="*/ 24 w 52"/>
                <a:gd name="T17" fmla="*/ 1090 h 52"/>
                <a:gd name="T18" fmla="*/ 34 w 52"/>
                <a:gd name="T19" fmla="*/ 1092 h 52"/>
                <a:gd name="T20" fmla="*/ 43 w 52"/>
                <a:gd name="T21" fmla="*/ 1097 h 52"/>
                <a:gd name="T22" fmla="*/ 49 w 52"/>
                <a:gd name="T23" fmla="*/ 1105 h 52"/>
                <a:gd name="T24" fmla="*/ 52 w 52"/>
                <a:gd name="T25" fmla="*/ 1114 h 52"/>
                <a:gd name="T26" fmla="*/ 50 w 52"/>
                <a:gd name="T27" fmla="*/ 1124 h 52"/>
                <a:gd name="T28" fmla="*/ 45 w 52"/>
                <a:gd name="T29" fmla="*/ 1133 h 52"/>
                <a:gd name="T30" fmla="*/ 37 w 52"/>
                <a:gd name="T31" fmla="*/ 1139 h 52"/>
                <a:gd name="T32" fmla="*/ 27 w 52"/>
                <a:gd name="T33" fmla="*/ 114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2">
                  <a:moveTo>
                    <a:pt x="27" y="52"/>
                  </a:moveTo>
                  <a:lnTo>
                    <a:pt x="18" y="50"/>
                  </a:lnTo>
                  <a:lnTo>
                    <a:pt x="9" y="45"/>
                  </a:lnTo>
                  <a:lnTo>
                    <a:pt x="3" y="37"/>
                  </a:lnTo>
                  <a:lnTo>
                    <a:pt x="0" y="27"/>
                  </a:lnTo>
                  <a:lnTo>
                    <a:pt x="2" y="18"/>
                  </a:lnTo>
                  <a:lnTo>
                    <a:pt x="7" y="9"/>
                  </a:lnTo>
                  <a:lnTo>
                    <a:pt x="15" y="3"/>
                  </a:lnTo>
                  <a:lnTo>
                    <a:pt x="24" y="0"/>
                  </a:lnTo>
                  <a:lnTo>
                    <a:pt x="34" y="2"/>
                  </a:lnTo>
                  <a:lnTo>
                    <a:pt x="43" y="7"/>
                  </a:lnTo>
                  <a:lnTo>
                    <a:pt x="49" y="15"/>
                  </a:lnTo>
                  <a:lnTo>
                    <a:pt x="52" y="24"/>
                  </a:lnTo>
                  <a:lnTo>
                    <a:pt x="50" y="34"/>
                  </a:lnTo>
                  <a:lnTo>
                    <a:pt x="45" y="43"/>
                  </a:lnTo>
                  <a:lnTo>
                    <a:pt x="37" y="49"/>
                  </a:lnTo>
                  <a:lnTo>
                    <a:pt x="27" y="5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0" name="Freeform 7645"/>
            <p:cNvSpPr>
              <a:spLocks/>
            </p:cNvSpPr>
            <p:nvPr/>
          </p:nvSpPr>
          <p:spPr bwMode="auto">
            <a:xfrm>
              <a:off x="5419" y="1163"/>
              <a:ext cx="52" cy="52"/>
            </a:xfrm>
            <a:custGeom>
              <a:avLst/>
              <a:gdLst>
                <a:gd name="T0" fmla="*/ 27 w 52"/>
                <a:gd name="T1" fmla="*/ 1215 h 52"/>
                <a:gd name="T2" fmla="*/ 18 w 52"/>
                <a:gd name="T3" fmla="*/ 1213 h 52"/>
                <a:gd name="T4" fmla="*/ 9 w 52"/>
                <a:gd name="T5" fmla="*/ 1208 h 52"/>
                <a:gd name="T6" fmla="*/ 3 w 52"/>
                <a:gd name="T7" fmla="*/ 1200 h 52"/>
                <a:gd name="T8" fmla="*/ 0 w 52"/>
                <a:gd name="T9" fmla="*/ 1190 h 52"/>
                <a:gd name="T10" fmla="*/ 2 w 52"/>
                <a:gd name="T11" fmla="*/ 1181 h 52"/>
                <a:gd name="T12" fmla="*/ 7 w 52"/>
                <a:gd name="T13" fmla="*/ 1172 h 52"/>
                <a:gd name="T14" fmla="*/ 15 w 52"/>
                <a:gd name="T15" fmla="*/ 1166 h 52"/>
                <a:gd name="T16" fmla="*/ 25 w 52"/>
                <a:gd name="T17" fmla="*/ 1163 h 52"/>
                <a:gd name="T18" fmla="*/ 34 w 52"/>
                <a:gd name="T19" fmla="*/ 1165 h 52"/>
                <a:gd name="T20" fmla="*/ 43 w 52"/>
                <a:gd name="T21" fmla="*/ 1170 h 52"/>
                <a:gd name="T22" fmla="*/ 49 w 52"/>
                <a:gd name="T23" fmla="*/ 1178 h 52"/>
                <a:gd name="T24" fmla="*/ 52 w 52"/>
                <a:gd name="T25" fmla="*/ 1187 h 52"/>
                <a:gd name="T26" fmla="*/ 50 w 52"/>
                <a:gd name="T27" fmla="*/ 1197 h 52"/>
                <a:gd name="T28" fmla="*/ 45 w 52"/>
                <a:gd name="T29" fmla="*/ 1206 h 52"/>
                <a:gd name="T30" fmla="*/ 37 w 52"/>
                <a:gd name="T31" fmla="*/ 1212 h 52"/>
                <a:gd name="T32" fmla="*/ 27 w 52"/>
                <a:gd name="T33" fmla="*/ 121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2">
                  <a:moveTo>
                    <a:pt x="27" y="52"/>
                  </a:moveTo>
                  <a:lnTo>
                    <a:pt x="18" y="50"/>
                  </a:lnTo>
                  <a:lnTo>
                    <a:pt x="9" y="45"/>
                  </a:lnTo>
                  <a:lnTo>
                    <a:pt x="3" y="37"/>
                  </a:lnTo>
                  <a:lnTo>
                    <a:pt x="0" y="27"/>
                  </a:lnTo>
                  <a:lnTo>
                    <a:pt x="2" y="18"/>
                  </a:lnTo>
                  <a:lnTo>
                    <a:pt x="7" y="9"/>
                  </a:lnTo>
                  <a:lnTo>
                    <a:pt x="15" y="3"/>
                  </a:lnTo>
                  <a:lnTo>
                    <a:pt x="25" y="0"/>
                  </a:lnTo>
                  <a:lnTo>
                    <a:pt x="34" y="2"/>
                  </a:lnTo>
                  <a:lnTo>
                    <a:pt x="43" y="7"/>
                  </a:lnTo>
                  <a:lnTo>
                    <a:pt x="49" y="15"/>
                  </a:lnTo>
                  <a:lnTo>
                    <a:pt x="52" y="24"/>
                  </a:lnTo>
                  <a:lnTo>
                    <a:pt x="50" y="34"/>
                  </a:lnTo>
                  <a:lnTo>
                    <a:pt x="45" y="43"/>
                  </a:lnTo>
                  <a:lnTo>
                    <a:pt x="37" y="49"/>
                  </a:lnTo>
                  <a:lnTo>
                    <a:pt x="27" y="5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1" name="Freeform 7646"/>
            <p:cNvSpPr>
              <a:spLocks/>
            </p:cNvSpPr>
            <p:nvPr/>
          </p:nvSpPr>
          <p:spPr bwMode="auto">
            <a:xfrm>
              <a:off x="5417" y="1236"/>
              <a:ext cx="52" cy="52"/>
            </a:xfrm>
            <a:custGeom>
              <a:avLst/>
              <a:gdLst>
                <a:gd name="T0" fmla="*/ 27 w 52"/>
                <a:gd name="T1" fmla="*/ 1288 h 52"/>
                <a:gd name="T2" fmla="*/ 18 w 52"/>
                <a:gd name="T3" fmla="*/ 1286 h 52"/>
                <a:gd name="T4" fmla="*/ 9 w 52"/>
                <a:gd name="T5" fmla="*/ 1281 h 52"/>
                <a:gd name="T6" fmla="*/ 3 w 52"/>
                <a:gd name="T7" fmla="*/ 1273 h 52"/>
                <a:gd name="T8" fmla="*/ 0 w 52"/>
                <a:gd name="T9" fmla="*/ 1263 h 52"/>
                <a:gd name="T10" fmla="*/ 2 w 52"/>
                <a:gd name="T11" fmla="*/ 1254 h 52"/>
                <a:gd name="T12" fmla="*/ 7 w 52"/>
                <a:gd name="T13" fmla="*/ 1245 h 52"/>
                <a:gd name="T14" fmla="*/ 15 w 52"/>
                <a:gd name="T15" fmla="*/ 1239 h 52"/>
                <a:gd name="T16" fmla="*/ 25 w 52"/>
                <a:gd name="T17" fmla="*/ 1236 h 52"/>
                <a:gd name="T18" fmla="*/ 34 w 52"/>
                <a:gd name="T19" fmla="*/ 1238 h 52"/>
                <a:gd name="T20" fmla="*/ 43 w 52"/>
                <a:gd name="T21" fmla="*/ 1243 h 52"/>
                <a:gd name="T22" fmla="*/ 49 w 52"/>
                <a:gd name="T23" fmla="*/ 1251 h 52"/>
                <a:gd name="T24" fmla="*/ 52 w 52"/>
                <a:gd name="T25" fmla="*/ 1261 h 52"/>
                <a:gd name="T26" fmla="*/ 50 w 52"/>
                <a:gd name="T27" fmla="*/ 1270 h 52"/>
                <a:gd name="T28" fmla="*/ 45 w 52"/>
                <a:gd name="T29" fmla="*/ 1279 h 52"/>
                <a:gd name="T30" fmla="*/ 37 w 52"/>
                <a:gd name="T31" fmla="*/ 1285 h 52"/>
                <a:gd name="T32" fmla="*/ 27 w 52"/>
                <a:gd name="T33" fmla="*/ 1288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2">
                  <a:moveTo>
                    <a:pt x="27" y="52"/>
                  </a:moveTo>
                  <a:lnTo>
                    <a:pt x="18" y="50"/>
                  </a:lnTo>
                  <a:lnTo>
                    <a:pt x="9" y="45"/>
                  </a:lnTo>
                  <a:lnTo>
                    <a:pt x="3" y="37"/>
                  </a:lnTo>
                  <a:lnTo>
                    <a:pt x="0" y="27"/>
                  </a:lnTo>
                  <a:lnTo>
                    <a:pt x="2" y="18"/>
                  </a:lnTo>
                  <a:lnTo>
                    <a:pt x="7" y="9"/>
                  </a:lnTo>
                  <a:lnTo>
                    <a:pt x="15" y="3"/>
                  </a:lnTo>
                  <a:lnTo>
                    <a:pt x="25" y="0"/>
                  </a:lnTo>
                  <a:lnTo>
                    <a:pt x="34" y="2"/>
                  </a:lnTo>
                  <a:lnTo>
                    <a:pt x="43" y="7"/>
                  </a:lnTo>
                  <a:lnTo>
                    <a:pt x="49" y="15"/>
                  </a:lnTo>
                  <a:lnTo>
                    <a:pt x="52" y="25"/>
                  </a:lnTo>
                  <a:lnTo>
                    <a:pt x="50" y="34"/>
                  </a:lnTo>
                  <a:lnTo>
                    <a:pt x="45" y="43"/>
                  </a:lnTo>
                  <a:lnTo>
                    <a:pt x="37" y="49"/>
                  </a:lnTo>
                  <a:lnTo>
                    <a:pt x="27" y="52"/>
                  </a:lnTo>
                  <a:close/>
                </a:path>
              </a:pathLst>
            </a:custGeom>
            <a:solidFill>
              <a:srgbClr val="8298C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2" name="Picture 7647"/>
            <p:cNvPicPr>
              <a:picLocks noChangeAspect="1" noChangeArrowheads="1"/>
            </p:cNvPicPr>
            <p:nvPr/>
          </p:nvPicPr>
          <p:blipFill>
            <a:blip r:embed="rId4" cstate="print"/>
            <a:srcRect/>
            <a:stretch>
              <a:fillRect/>
            </a:stretch>
          </p:blipFill>
          <p:spPr bwMode="auto">
            <a:xfrm>
              <a:off x="5366" y="634"/>
              <a:ext cx="51" cy="664"/>
            </a:xfrm>
            <a:prstGeom prst="rect">
              <a:avLst/>
            </a:prstGeom>
            <a:noFill/>
          </p:spPr>
        </p:pic>
        <p:pic>
          <p:nvPicPr>
            <p:cNvPr id="83" name="Picture 7648"/>
            <p:cNvPicPr>
              <a:picLocks noChangeAspect="1" noChangeArrowheads="1"/>
            </p:cNvPicPr>
            <p:nvPr/>
          </p:nvPicPr>
          <p:blipFill>
            <a:blip r:embed="rId5" cstate="print"/>
            <a:srcRect/>
            <a:stretch>
              <a:fillRect/>
            </a:stretch>
          </p:blipFill>
          <p:spPr bwMode="auto">
            <a:xfrm>
              <a:off x="4796" y="629"/>
              <a:ext cx="2870" cy="3408"/>
            </a:xfrm>
            <a:prstGeom prst="rect">
              <a:avLst/>
            </a:prstGeom>
            <a:noFill/>
          </p:spPr>
        </p:pic>
        <p:pic>
          <p:nvPicPr>
            <p:cNvPr id="84" name="Picture 7649"/>
            <p:cNvPicPr>
              <a:picLocks noChangeAspect="1" noChangeArrowheads="1"/>
            </p:cNvPicPr>
            <p:nvPr/>
          </p:nvPicPr>
          <p:blipFill>
            <a:blip r:embed="rId6" cstate="print"/>
            <a:srcRect/>
            <a:stretch>
              <a:fillRect/>
            </a:stretch>
          </p:blipFill>
          <p:spPr bwMode="auto">
            <a:xfrm>
              <a:off x="6088" y="881"/>
              <a:ext cx="338" cy="538"/>
            </a:xfrm>
            <a:prstGeom prst="rect">
              <a:avLst/>
            </a:prstGeom>
            <a:noFill/>
          </p:spPr>
        </p:pic>
        <p:sp>
          <p:nvSpPr>
            <p:cNvPr id="85" name="Freeform 7650"/>
            <p:cNvSpPr>
              <a:spLocks/>
            </p:cNvSpPr>
            <p:nvPr/>
          </p:nvSpPr>
          <p:spPr bwMode="auto">
            <a:xfrm>
              <a:off x="6088" y="881"/>
              <a:ext cx="338" cy="538"/>
            </a:xfrm>
            <a:custGeom>
              <a:avLst/>
              <a:gdLst>
                <a:gd name="T0" fmla="*/ 275 w 338"/>
                <a:gd name="T1" fmla="*/ 1419 h 538"/>
                <a:gd name="T2" fmla="*/ 336 w 338"/>
                <a:gd name="T3" fmla="*/ 994 h 538"/>
                <a:gd name="T4" fmla="*/ 338 w 338"/>
                <a:gd name="T5" fmla="*/ 960 h 538"/>
                <a:gd name="T6" fmla="*/ 327 w 338"/>
                <a:gd name="T7" fmla="*/ 928 h 538"/>
                <a:gd name="T8" fmla="*/ 305 w 338"/>
                <a:gd name="T9" fmla="*/ 902 h 538"/>
                <a:gd name="T10" fmla="*/ 275 w 338"/>
                <a:gd name="T11" fmla="*/ 886 h 538"/>
                <a:gd name="T12" fmla="*/ 240 w 338"/>
                <a:gd name="T13" fmla="*/ 881 h 538"/>
                <a:gd name="T14" fmla="*/ 208 w 338"/>
                <a:gd name="T15" fmla="*/ 890 h 538"/>
                <a:gd name="T16" fmla="*/ 181 w 338"/>
                <a:gd name="T17" fmla="*/ 909 h 538"/>
                <a:gd name="T18" fmla="*/ 162 w 338"/>
                <a:gd name="T19" fmla="*/ 938 h 538"/>
                <a:gd name="T20" fmla="*/ 0 w 338"/>
                <a:gd name="T21" fmla="*/ 1370 h 538"/>
                <a:gd name="T22" fmla="*/ 275 w 338"/>
                <a:gd name="T23" fmla="*/ 1419 h 5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538">
                  <a:moveTo>
                    <a:pt x="275" y="538"/>
                  </a:moveTo>
                  <a:lnTo>
                    <a:pt x="336" y="113"/>
                  </a:lnTo>
                  <a:lnTo>
                    <a:pt x="338" y="79"/>
                  </a:lnTo>
                  <a:lnTo>
                    <a:pt x="327" y="47"/>
                  </a:lnTo>
                  <a:lnTo>
                    <a:pt x="305" y="21"/>
                  </a:lnTo>
                  <a:lnTo>
                    <a:pt x="275" y="5"/>
                  </a:lnTo>
                  <a:lnTo>
                    <a:pt x="240" y="0"/>
                  </a:lnTo>
                  <a:lnTo>
                    <a:pt x="208" y="9"/>
                  </a:lnTo>
                  <a:lnTo>
                    <a:pt x="181" y="28"/>
                  </a:lnTo>
                  <a:lnTo>
                    <a:pt x="162" y="57"/>
                  </a:lnTo>
                  <a:lnTo>
                    <a:pt x="0" y="489"/>
                  </a:lnTo>
                  <a:lnTo>
                    <a:pt x="275" y="538"/>
                  </a:lnTo>
                  <a:close/>
                </a:path>
              </a:pathLst>
            </a:custGeom>
            <a:noFill/>
            <a:ln w="91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6" name="Picture 7651"/>
            <p:cNvPicPr>
              <a:picLocks noChangeAspect="1" noChangeArrowheads="1"/>
            </p:cNvPicPr>
            <p:nvPr/>
          </p:nvPicPr>
          <p:blipFill>
            <a:blip r:embed="rId7" cstate="print"/>
            <a:srcRect/>
            <a:stretch>
              <a:fillRect/>
            </a:stretch>
          </p:blipFill>
          <p:spPr bwMode="auto">
            <a:xfrm>
              <a:off x="6117" y="892"/>
              <a:ext cx="260" cy="148"/>
            </a:xfrm>
            <a:prstGeom prst="rect">
              <a:avLst/>
            </a:prstGeom>
            <a:noFill/>
          </p:spPr>
        </p:pic>
        <p:sp>
          <p:nvSpPr>
            <p:cNvPr id="87" name="Freeform 7652"/>
            <p:cNvSpPr>
              <a:spLocks/>
            </p:cNvSpPr>
            <p:nvPr/>
          </p:nvSpPr>
          <p:spPr bwMode="auto">
            <a:xfrm>
              <a:off x="6116" y="892"/>
              <a:ext cx="260" cy="148"/>
            </a:xfrm>
            <a:custGeom>
              <a:avLst/>
              <a:gdLst>
                <a:gd name="T0" fmla="*/ 0 w 260"/>
                <a:gd name="T1" fmla="*/ 1040 h 148"/>
                <a:gd name="T2" fmla="*/ 205 w 260"/>
                <a:gd name="T3" fmla="*/ 1040 h 148"/>
                <a:gd name="T4" fmla="*/ 226 w 260"/>
                <a:gd name="T5" fmla="*/ 1035 h 148"/>
                <a:gd name="T6" fmla="*/ 244 w 260"/>
                <a:gd name="T7" fmla="*/ 1024 h 148"/>
                <a:gd name="T8" fmla="*/ 256 w 260"/>
                <a:gd name="T9" fmla="*/ 1006 h 148"/>
                <a:gd name="T10" fmla="*/ 260 w 260"/>
                <a:gd name="T11" fmla="*/ 984 h 148"/>
                <a:gd name="T12" fmla="*/ 260 w 260"/>
                <a:gd name="T13" fmla="*/ 948 h 148"/>
                <a:gd name="T14" fmla="*/ 256 w 260"/>
                <a:gd name="T15" fmla="*/ 926 h 148"/>
                <a:gd name="T16" fmla="*/ 244 w 260"/>
                <a:gd name="T17" fmla="*/ 909 h 148"/>
                <a:gd name="T18" fmla="*/ 226 w 260"/>
                <a:gd name="T19" fmla="*/ 897 h 148"/>
                <a:gd name="T20" fmla="*/ 205 w 260"/>
                <a:gd name="T21" fmla="*/ 892 h 148"/>
                <a:gd name="T22" fmla="*/ 0 w 260"/>
                <a:gd name="T23" fmla="*/ 892 h 148"/>
                <a:gd name="T24" fmla="*/ 0 w 260"/>
                <a:gd name="T25" fmla="*/ 1040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0" h="148">
                  <a:moveTo>
                    <a:pt x="0" y="148"/>
                  </a:moveTo>
                  <a:lnTo>
                    <a:pt x="205" y="148"/>
                  </a:lnTo>
                  <a:lnTo>
                    <a:pt x="226" y="143"/>
                  </a:lnTo>
                  <a:lnTo>
                    <a:pt x="244" y="132"/>
                  </a:lnTo>
                  <a:lnTo>
                    <a:pt x="256" y="114"/>
                  </a:lnTo>
                  <a:lnTo>
                    <a:pt x="260" y="92"/>
                  </a:lnTo>
                  <a:lnTo>
                    <a:pt x="260" y="56"/>
                  </a:lnTo>
                  <a:lnTo>
                    <a:pt x="256" y="34"/>
                  </a:lnTo>
                  <a:lnTo>
                    <a:pt x="244" y="17"/>
                  </a:lnTo>
                  <a:lnTo>
                    <a:pt x="226" y="5"/>
                  </a:lnTo>
                  <a:lnTo>
                    <a:pt x="205" y="0"/>
                  </a:lnTo>
                  <a:lnTo>
                    <a:pt x="0" y="0"/>
                  </a:lnTo>
                  <a:lnTo>
                    <a:pt x="0" y="148"/>
                  </a:lnTo>
                  <a:close/>
                </a:path>
              </a:pathLst>
            </a:cu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88" name="Picture 7653"/>
            <p:cNvPicPr>
              <a:picLocks noChangeAspect="1" noChangeArrowheads="1"/>
            </p:cNvPicPr>
            <p:nvPr/>
          </p:nvPicPr>
          <p:blipFill>
            <a:blip r:embed="rId8" cstate="print"/>
            <a:srcRect/>
            <a:stretch>
              <a:fillRect/>
            </a:stretch>
          </p:blipFill>
          <p:spPr bwMode="auto">
            <a:xfrm>
              <a:off x="6237" y="922"/>
              <a:ext cx="77" cy="77"/>
            </a:xfrm>
            <a:prstGeom prst="rect">
              <a:avLst/>
            </a:prstGeom>
            <a:noFill/>
          </p:spPr>
        </p:pic>
        <p:sp>
          <p:nvSpPr>
            <p:cNvPr id="89" name="Freeform 7654"/>
            <p:cNvSpPr>
              <a:spLocks/>
            </p:cNvSpPr>
            <p:nvPr/>
          </p:nvSpPr>
          <p:spPr bwMode="auto">
            <a:xfrm>
              <a:off x="6237" y="922"/>
              <a:ext cx="77" cy="77"/>
            </a:xfrm>
            <a:custGeom>
              <a:avLst/>
              <a:gdLst>
                <a:gd name="T0" fmla="*/ 38 w 77"/>
                <a:gd name="T1" fmla="*/ 999 h 77"/>
                <a:gd name="T2" fmla="*/ 23 w 77"/>
                <a:gd name="T3" fmla="*/ 996 h 77"/>
                <a:gd name="T4" fmla="*/ 11 w 77"/>
                <a:gd name="T5" fmla="*/ 988 h 77"/>
                <a:gd name="T6" fmla="*/ 3 w 77"/>
                <a:gd name="T7" fmla="*/ 976 h 77"/>
                <a:gd name="T8" fmla="*/ 0 w 77"/>
                <a:gd name="T9" fmla="*/ 961 h 77"/>
                <a:gd name="T10" fmla="*/ 3 w 77"/>
                <a:gd name="T11" fmla="*/ 946 h 77"/>
                <a:gd name="T12" fmla="*/ 11 w 77"/>
                <a:gd name="T13" fmla="*/ 934 h 77"/>
                <a:gd name="T14" fmla="*/ 23 w 77"/>
                <a:gd name="T15" fmla="*/ 925 h 77"/>
                <a:gd name="T16" fmla="*/ 38 w 77"/>
                <a:gd name="T17" fmla="*/ 922 h 77"/>
                <a:gd name="T18" fmla="*/ 53 w 77"/>
                <a:gd name="T19" fmla="*/ 925 h 77"/>
                <a:gd name="T20" fmla="*/ 65 w 77"/>
                <a:gd name="T21" fmla="*/ 934 h 77"/>
                <a:gd name="T22" fmla="*/ 73 w 77"/>
                <a:gd name="T23" fmla="*/ 946 h 77"/>
                <a:gd name="T24" fmla="*/ 76 w 77"/>
                <a:gd name="T25" fmla="*/ 961 h 77"/>
                <a:gd name="T26" fmla="*/ 73 w 77"/>
                <a:gd name="T27" fmla="*/ 976 h 77"/>
                <a:gd name="T28" fmla="*/ 65 w 77"/>
                <a:gd name="T29" fmla="*/ 988 h 77"/>
                <a:gd name="T30" fmla="*/ 53 w 77"/>
                <a:gd name="T31" fmla="*/ 996 h 77"/>
                <a:gd name="T32" fmla="*/ 38 w 77"/>
                <a:gd name="T33" fmla="*/ 999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77">
                  <a:moveTo>
                    <a:pt x="38" y="77"/>
                  </a:moveTo>
                  <a:lnTo>
                    <a:pt x="23" y="74"/>
                  </a:lnTo>
                  <a:lnTo>
                    <a:pt x="11" y="66"/>
                  </a:lnTo>
                  <a:lnTo>
                    <a:pt x="3" y="54"/>
                  </a:lnTo>
                  <a:lnTo>
                    <a:pt x="0" y="39"/>
                  </a:lnTo>
                  <a:lnTo>
                    <a:pt x="3" y="24"/>
                  </a:lnTo>
                  <a:lnTo>
                    <a:pt x="11" y="12"/>
                  </a:lnTo>
                  <a:lnTo>
                    <a:pt x="23" y="3"/>
                  </a:lnTo>
                  <a:lnTo>
                    <a:pt x="38" y="0"/>
                  </a:lnTo>
                  <a:lnTo>
                    <a:pt x="53" y="3"/>
                  </a:lnTo>
                  <a:lnTo>
                    <a:pt x="65" y="12"/>
                  </a:lnTo>
                  <a:lnTo>
                    <a:pt x="73" y="24"/>
                  </a:lnTo>
                  <a:lnTo>
                    <a:pt x="76" y="39"/>
                  </a:lnTo>
                  <a:lnTo>
                    <a:pt x="73" y="54"/>
                  </a:lnTo>
                  <a:lnTo>
                    <a:pt x="65" y="66"/>
                  </a:lnTo>
                  <a:lnTo>
                    <a:pt x="53" y="74"/>
                  </a:lnTo>
                  <a:lnTo>
                    <a:pt x="38" y="77"/>
                  </a:lnTo>
                  <a:close/>
                </a:path>
              </a:pathLst>
            </a:cu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0" name="Picture 7655"/>
            <p:cNvPicPr>
              <a:picLocks noChangeAspect="1" noChangeArrowheads="1"/>
            </p:cNvPicPr>
            <p:nvPr/>
          </p:nvPicPr>
          <p:blipFill>
            <a:blip r:embed="rId9" cstate="print"/>
            <a:srcRect/>
            <a:stretch>
              <a:fillRect/>
            </a:stretch>
          </p:blipFill>
          <p:spPr bwMode="auto">
            <a:xfrm>
              <a:off x="5423" y="921"/>
              <a:ext cx="659" cy="83"/>
            </a:xfrm>
            <a:prstGeom prst="rect">
              <a:avLst/>
            </a:prstGeom>
            <a:noFill/>
          </p:spPr>
        </p:pic>
        <p:sp>
          <p:nvSpPr>
            <p:cNvPr id="91" name="Rectangle 7656"/>
            <p:cNvSpPr>
              <a:spLocks noChangeArrowheads="1"/>
            </p:cNvSpPr>
            <p:nvPr/>
          </p:nvSpPr>
          <p:spPr bwMode="auto">
            <a:xfrm>
              <a:off x="5423" y="921"/>
              <a:ext cx="659" cy="83"/>
            </a:xfrm>
            <a:prstGeom prst="rect">
              <a:avLst/>
            </a:prstGeom>
            <a:noFill/>
            <a:ln w="600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92" name="Line 7657"/>
            <p:cNvSpPr>
              <a:spLocks noChangeShapeType="1"/>
            </p:cNvSpPr>
            <p:nvPr/>
          </p:nvSpPr>
          <p:spPr bwMode="auto">
            <a:xfrm>
              <a:off x="6051" y="926"/>
              <a:ext cx="0" cy="75"/>
            </a:xfrm>
            <a:prstGeom prst="line">
              <a:avLst/>
            </a:pr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3" name="Line 7658"/>
            <p:cNvSpPr>
              <a:spLocks noChangeShapeType="1"/>
            </p:cNvSpPr>
            <p:nvPr/>
          </p:nvSpPr>
          <p:spPr bwMode="auto">
            <a:xfrm>
              <a:off x="6029" y="926"/>
              <a:ext cx="0" cy="75"/>
            </a:xfrm>
            <a:prstGeom prst="line">
              <a:avLst/>
            </a:pr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4" name="Line 7659"/>
            <p:cNvSpPr>
              <a:spLocks noChangeShapeType="1"/>
            </p:cNvSpPr>
            <p:nvPr/>
          </p:nvSpPr>
          <p:spPr bwMode="auto">
            <a:xfrm>
              <a:off x="6008" y="926"/>
              <a:ext cx="0" cy="75"/>
            </a:xfrm>
            <a:prstGeom prst="line">
              <a:avLst/>
            </a:pr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5" name="Line 7660"/>
            <p:cNvSpPr>
              <a:spLocks noChangeShapeType="1"/>
            </p:cNvSpPr>
            <p:nvPr/>
          </p:nvSpPr>
          <p:spPr bwMode="auto">
            <a:xfrm>
              <a:off x="5986" y="926"/>
              <a:ext cx="0" cy="75"/>
            </a:xfrm>
            <a:prstGeom prst="line">
              <a:avLst/>
            </a:prstGeom>
            <a:noFill/>
            <a:ln w="6009">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6" name="Picture 7661"/>
            <p:cNvPicPr>
              <a:picLocks noChangeAspect="1" noChangeArrowheads="1"/>
            </p:cNvPicPr>
            <p:nvPr/>
          </p:nvPicPr>
          <p:blipFill>
            <a:blip r:embed="rId10" cstate="print"/>
            <a:srcRect/>
            <a:stretch>
              <a:fillRect/>
            </a:stretch>
          </p:blipFill>
          <p:spPr bwMode="auto">
            <a:xfrm>
              <a:off x="6080" y="911"/>
              <a:ext cx="37" cy="56"/>
            </a:xfrm>
            <a:prstGeom prst="rect">
              <a:avLst/>
            </a:prstGeom>
            <a:noFill/>
          </p:spPr>
        </p:pic>
        <p:sp>
          <p:nvSpPr>
            <p:cNvPr id="97" name="Rectangle 7662"/>
            <p:cNvSpPr>
              <a:spLocks noChangeArrowheads="1"/>
            </p:cNvSpPr>
            <p:nvPr/>
          </p:nvSpPr>
          <p:spPr bwMode="auto">
            <a:xfrm>
              <a:off x="6080" y="911"/>
              <a:ext cx="37" cy="56"/>
            </a:xfrm>
            <a:prstGeom prst="rect">
              <a:avLst/>
            </a:prstGeom>
            <a:noFill/>
            <a:ln w="600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98" name="Picture 7663"/>
            <p:cNvPicPr>
              <a:picLocks noChangeAspect="1" noChangeArrowheads="1"/>
            </p:cNvPicPr>
            <p:nvPr/>
          </p:nvPicPr>
          <p:blipFill>
            <a:blip r:embed="rId11" cstate="print"/>
            <a:srcRect/>
            <a:stretch>
              <a:fillRect/>
            </a:stretch>
          </p:blipFill>
          <p:spPr bwMode="auto">
            <a:xfrm>
              <a:off x="6080" y="967"/>
              <a:ext cx="37" cy="54"/>
            </a:xfrm>
            <a:prstGeom prst="rect">
              <a:avLst/>
            </a:prstGeom>
            <a:noFill/>
          </p:spPr>
        </p:pic>
        <p:sp>
          <p:nvSpPr>
            <p:cNvPr id="99" name="Rectangle 7664"/>
            <p:cNvSpPr>
              <a:spLocks noChangeArrowheads="1"/>
            </p:cNvSpPr>
            <p:nvPr/>
          </p:nvSpPr>
          <p:spPr bwMode="auto">
            <a:xfrm>
              <a:off x="6080" y="967"/>
              <a:ext cx="37" cy="54"/>
            </a:xfrm>
            <a:prstGeom prst="rect">
              <a:avLst/>
            </a:prstGeom>
            <a:noFill/>
            <a:ln w="6009">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0" name="Picture 7665"/>
            <p:cNvPicPr>
              <a:picLocks noChangeAspect="1" noChangeArrowheads="1"/>
            </p:cNvPicPr>
            <p:nvPr/>
          </p:nvPicPr>
          <p:blipFill>
            <a:blip r:embed="rId12" cstate="print"/>
            <a:srcRect/>
            <a:stretch>
              <a:fillRect/>
            </a:stretch>
          </p:blipFill>
          <p:spPr bwMode="auto">
            <a:xfrm>
              <a:off x="5134" y="1730"/>
              <a:ext cx="529" cy="1715"/>
            </a:xfrm>
            <a:prstGeom prst="rect">
              <a:avLst/>
            </a:prstGeom>
            <a:noFill/>
          </p:spPr>
        </p:pic>
        <p:sp>
          <p:nvSpPr>
            <p:cNvPr id="101" name="Freeform 7666"/>
            <p:cNvSpPr>
              <a:spLocks/>
            </p:cNvSpPr>
            <p:nvPr/>
          </p:nvSpPr>
          <p:spPr bwMode="auto">
            <a:xfrm>
              <a:off x="5134" y="1730"/>
              <a:ext cx="529" cy="1714"/>
            </a:xfrm>
            <a:custGeom>
              <a:avLst/>
              <a:gdLst>
                <a:gd name="T0" fmla="*/ 152 w 529"/>
                <a:gd name="T1" fmla="*/ 2607 h 1714"/>
                <a:gd name="T2" fmla="*/ 156 w 529"/>
                <a:gd name="T3" fmla="*/ 2524 h 1714"/>
                <a:gd name="T4" fmla="*/ 167 w 529"/>
                <a:gd name="T5" fmla="*/ 2443 h 1714"/>
                <a:gd name="T6" fmla="*/ 184 w 529"/>
                <a:gd name="T7" fmla="*/ 2364 h 1714"/>
                <a:gd name="T8" fmla="*/ 208 w 529"/>
                <a:gd name="T9" fmla="*/ 2288 h 1714"/>
                <a:gd name="T10" fmla="*/ 237 w 529"/>
                <a:gd name="T11" fmla="*/ 2215 h 1714"/>
                <a:gd name="T12" fmla="*/ 273 w 529"/>
                <a:gd name="T13" fmla="*/ 2144 h 1714"/>
                <a:gd name="T14" fmla="*/ 314 w 529"/>
                <a:gd name="T15" fmla="*/ 2078 h 1714"/>
                <a:gd name="T16" fmla="*/ 361 w 529"/>
                <a:gd name="T17" fmla="*/ 2015 h 1714"/>
                <a:gd name="T18" fmla="*/ 412 w 529"/>
                <a:gd name="T19" fmla="*/ 1956 h 1714"/>
                <a:gd name="T20" fmla="*/ 468 w 529"/>
                <a:gd name="T21" fmla="*/ 1902 h 1714"/>
                <a:gd name="T22" fmla="*/ 528 w 529"/>
                <a:gd name="T23" fmla="*/ 1853 h 1714"/>
                <a:gd name="T24" fmla="*/ 436 w 529"/>
                <a:gd name="T25" fmla="*/ 1731 h 1714"/>
                <a:gd name="T26" fmla="*/ 376 w 529"/>
                <a:gd name="T27" fmla="*/ 1779 h 1714"/>
                <a:gd name="T28" fmla="*/ 321 w 529"/>
                <a:gd name="T29" fmla="*/ 1831 h 1714"/>
                <a:gd name="T30" fmla="*/ 268 w 529"/>
                <a:gd name="T31" fmla="*/ 1887 h 1714"/>
                <a:gd name="T32" fmla="*/ 220 w 529"/>
                <a:gd name="T33" fmla="*/ 1947 h 1714"/>
                <a:gd name="T34" fmla="*/ 176 w 529"/>
                <a:gd name="T35" fmla="*/ 2010 h 1714"/>
                <a:gd name="T36" fmla="*/ 136 w 529"/>
                <a:gd name="T37" fmla="*/ 2076 h 1714"/>
                <a:gd name="T38" fmla="*/ 101 w 529"/>
                <a:gd name="T39" fmla="*/ 2145 h 1714"/>
                <a:gd name="T40" fmla="*/ 71 w 529"/>
                <a:gd name="T41" fmla="*/ 2216 h 1714"/>
                <a:gd name="T42" fmla="*/ 46 w 529"/>
                <a:gd name="T43" fmla="*/ 2290 h 1714"/>
                <a:gd name="T44" fmla="*/ 26 w 529"/>
                <a:gd name="T45" fmla="*/ 2367 h 1714"/>
                <a:gd name="T46" fmla="*/ 11 w 529"/>
                <a:gd name="T47" fmla="*/ 2445 h 1714"/>
                <a:gd name="T48" fmla="*/ 3 w 529"/>
                <a:gd name="T49" fmla="*/ 2525 h 1714"/>
                <a:gd name="T50" fmla="*/ 0 w 529"/>
                <a:gd name="T51" fmla="*/ 2607 h 1714"/>
                <a:gd name="T52" fmla="*/ 3 w 529"/>
                <a:gd name="T53" fmla="*/ 2690 h 1714"/>
                <a:gd name="T54" fmla="*/ 12 w 529"/>
                <a:gd name="T55" fmla="*/ 2772 h 1714"/>
                <a:gd name="T56" fmla="*/ 27 w 529"/>
                <a:gd name="T57" fmla="*/ 2851 h 1714"/>
                <a:gd name="T58" fmla="*/ 47 w 529"/>
                <a:gd name="T59" fmla="*/ 2929 h 1714"/>
                <a:gd name="T60" fmla="*/ 73 w 529"/>
                <a:gd name="T61" fmla="*/ 3004 h 1714"/>
                <a:gd name="T62" fmla="*/ 105 w 529"/>
                <a:gd name="T63" fmla="*/ 3076 h 1714"/>
                <a:gd name="T64" fmla="*/ 141 w 529"/>
                <a:gd name="T65" fmla="*/ 3146 h 1714"/>
                <a:gd name="T66" fmla="*/ 182 w 529"/>
                <a:gd name="T67" fmla="*/ 3213 h 1714"/>
                <a:gd name="T68" fmla="*/ 227 w 529"/>
                <a:gd name="T69" fmla="*/ 3276 h 1714"/>
                <a:gd name="T70" fmla="*/ 277 w 529"/>
                <a:gd name="T71" fmla="*/ 3336 h 1714"/>
                <a:gd name="T72" fmla="*/ 330 w 529"/>
                <a:gd name="T73" fmla="*/ 3392 h 1714"/>
                <a:gd name="T74" fmla="*/ 388 w 529"/>
                <a:gd name="T75" fmla="*/ 3445 h 1714"/>
                <a:gd name="T76" fmla="*/ 486 w 529"/>
                <a:gd name="T77" fmla="*/ 3328 h 1714"/>
                <a:gd name="T78" fmla="*/ 433 w 529"/>
                <a:gd name="T79" fmla="*/ 3279 h 1714"/>
                <a:gd name="T80" fmla="*/ 383 w 529"/>
                <a:gd name="T81" fmla="*/ 3226 h 1714"/>
                <a:gd name="T82" fmla="*/ 337 w 529"/>
                <a:gd name="T83" fmla="*/ 3168 h 1714"/>
                <a:gd name="T84" fmla="*/ 296 w 529"/>
                <a:gd name="T85" fmla="*/ 3108 h 1714"/>
                <a:gd name="T86" fmla="*/ 259 w 529"/>
                <a:gd name="T87" fmla="*/ 3044 h 1714"/>
                <a:gd name="T88" fmla="*/ 228 w 529"/>
                <a:gd name="T89" fmla="*/ 2977 h 1714"/>
                <a:gd name="T90" fmla="*/ 201 w 529"/>
                <a:gd name="T91" fmla="*/ 2908 h 1714"/>
                <a:gd name="T92" fmla="*/ 180 w 529"/>
                <a:gd name="T93" fmla="*/ 2836 h 1714"/>
                <a:gd name="T94" fmla="*/ 165 w 529"/>
                <a:gd name="T95" fmla="*/ 2761 h 1714"/>
                <a:gd name="T96" fmla="*/ 155 w 529"/>
                <a:gd name="T97" fmla="*/ 2685 h 1714"/>
                <a:gd name="T98" fmla="*/ 152 w 529"/>
                <a:gd name="T99" fmla="*/ 2607 h 17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9" h="1714">
                  <a:moveTo>
                    <a:pt x="152" y="876"/>
                  </a:moveTo>
                  <a:lnTo>
                    <a:pt x="156" y="793"/>
                  </a:lnTo>
                  <a:lnTo>
                    <a:pt x="167" y="712"/>
                  </a:lnTo>
                  <a:lnTo>
                    <a:pt x="184" y="633"/>
                  </a:lnTo>
                  <a:lnTo>
                    <a:pt x="208" y="557"/>
                  </a:lnTo>
                  <a:lnTo>
                    <a:pt x="237" y="484"/>
                  </a:lnTo>
                  <a:lnTo>
                    <a:pt x="273" y="413"/>
                  </a:lnTo>
                  <a:lnTo>
                    <a:pt x="314" y="347"/>
                  </a:lnTo>
                  <a:lnTo>
                    <a:pt x="361" y="284"/>
                  </a:lnTo>
                  <a:lnTo>
                    <a:pt x="412" y="225"/>
                  </a:lnTo>
                  <a:lnTo>
                    <a:pt x="468" y="171"/>
                  </a:lnTo>
                  <a:lnTo>
                    <a:pt x="528" y="122"/>
                  </a:lnTo>
                  <a:lnTo>
                    <a:pt x="436" y="0"/>
                  </a:lnTo>
                  <a:lnTo>
                    <a:pt x="376" y="48"/>
                  </a:lnTo>
                  <a:lnTo>
                    <a:pt x="321" y="100"/>
                  </a:lnTo>
                  <a:lnTo>
                    <a:pt x="268" y="156"/>
                  </a:lnTo>
                  <a:lnTo>
                    <a:pt x="220" y="216"/>
                  </a:lnTo>
                  <a:lnTo>
                    <a:pt x="176" y="279"/>
                  </a:lnTo>
                  <a:lnTo>
                    <a:pt x="136" y="345"/>
                  </a:lnTo>
                  <a:lnTo>
                    <a:pt x="101" y="414"/>
                  </a:lnTo>
                  <a:lnTo>
                    <a:pt x="71" y="485"/>
                  </a:lnTo>
                  <a:lnTo>
                    <a:pt x="46" y="559"/>
                  </a:lnTo>
                  <a:lnTo>
                    <a:pt x="26" y="636"/>
                  </a:lnTo>
                  <a:lnTo>
                    <a:pt x="11" y="714"/>
                  </a:lnTo>
                  <a:lnTo>
                    <a:pt x="3" y="794"/>
                  </a:lnTo>
                  <a:lnTo>
                    <a:pt x="0" y="876"/>
                  </a:lnTo>
                  <a:lnTo>
                    <a:pt x="3" y="959"/>
                  </a:lnTo>
                  <a:lnTo>
                    <a:pt x="12" y="1041"/>
                  </a:lnTo>
                  <a:lnTo>
                    <a:pt x="27" y="1120"/>
                  </a:lnTo>
                  <a:lnTo>
                    <a:pt x="47" y="1198"/>
                  </a:lnTo>
                  <a:lnTo>
                    <a:pt x="73" y="1273"/>
                  </a:lnTo>
                  <a:lnTo>
                    <a:pt x="105" y="1345"/>
                  </a:lnTo>
                  <a:lnTo>
                    <a:pt x="141" y="1415"/>
                  </a:lnTo>
                  <a:lnTo>
                    <a:pt x="182" y="1482"/>
                  </a:lnTo>
                  <a:lnTo>
                    <a:pt x="227" y="1545"/>
                  </a:lnTo>
                  <a:lnTo>
                    <a:pt x="277" y="1605"/>
                  </a:lnTo>
                  <a:lnTo>
                    <a:pt x="330" y="1661"/>
                  </a:lnTo>
                  <a:lnTo>
                    <a:pt x="388" y="1714"/>
                  </a:lnTo>
                  <a:lnTo>
                    <a:pt x="486" y="1597"/>
                  </a:lnTo>
                  <a:lnTo>
                    <a:pt x="433" y="1548"/>
                  </a:lnTo>
                  <a:lnTo>
                    <a:pt x="383" y="1495"/>
                  </a:lnTo>
                  <a:lnTo>
                    <a:pt x="337" y="1437"/>
                  </a:lnTo>
                  <a:lnTo>
                    <a:pt x="296" y="1377"/>
                  </a:lnTo>
                  <a:lnTo>
                    <a:pt x="259" y="1313"/>
                  </a:lnTo>
                  <a:lnTo>
                    <a:pt x="228" y="1246"/>
                  </a:lnTo>
                  <a:lnTo>
                    <a:pt x="201" y="1177"/>
                  </a:lnTo>
                  <a:lnTo>
                    <a:pt x="180" y="1105"/>
                  </a:lnTo>
                  <a:lnTo>
                    <a:pt x="165" y="1030"/>
                  </a:lnTo>
                  <a:lnTo>
                    <a:pt x="155" y="954"/>
                  </a:lnTo>
                  <a:lnTo>
                    <a:pt x="152" y="876"/>
                  </a:lnTo>
                  <a:close/>
                </a:path>
              </a:pathLst>
            </a:custGeom>
            <a:noFill/>
            <a:ln w="91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2" name="Picture 7667"/>
            <p:cNvPicPr>
              <a:picLocks noChangeAspect="1" noChangeArrowheads="1"/>
            </p:cNvPicPr>
            <p:nvPr/>
          </p:nvPicPr>
          <p:blipFill>
            <a:blip r:embed="rId13" cstate="print"/>
            <a:srcRect/>
            <a:stretch>
              <a:fillRect/>
            </a:stretch>
          </p:blipFill>
          <p:spPr bwMode="auto">
            <a:xfrm>
              <a:off x="5289" y="1763"/>
              <a:ext cx="901" cy="1777"/>
            </a:xfrm>
            <a:prstGeom prst="rect">
              <a:avLst/>
            </a:prstGeom>
            <a:noFill/>
          </p:spPr>
        </p:pic>
        <p:sp>
          <p:nvSpPr>
            <p:cNvPr id="103" name="Freeform 7668"/>
            <p:cNvSpPr>
              <a:spLocks/>
            </p:cNvSpPr>
            <p:nvPr/>
          </p:nvSpPr>
          <p:spPr bwMode="auto">
            <a:xfrm>
              <a:off x="5289" y="1763"/>
              <a:ext cx="901" cy="1776"/>
            </a:xfrm>
            <a:custGeom>
              <a:avLst/>
              <a:gdLst>
                <a:gd name="T0" fmla="*/ 744 w 901"/>
                <a:gd name="T1" fmla="*/ 3280 h 1776"/>
                <a:gd name="T2" fmla="*/ 670 w 901"/>
                <a:gd name="T3" fmla="*/ 3253 h 1776"/>
                <a:gd name="T4" fmla="*/ 542 w 901"/>
                <a:gd name="T5" fmla="*/ 3182 h 1776"/>
                <a:gd name="T6" fmla="*/ 432 w 901"/>
                <a:gd name="T7" fmla="*/ 3085 h 1776"/>
                <a:gd name="T8" fmla="*/ 339 w 901"/>
                <a:gd name="T9" fmla="*/ 2960 h 1776"/>
                <a:gd name="T10" fmla="*/ 276 w 901"/>
                <a:gd name="T11" fmla="*/ 2815 h 1776"/>
                <a:gd name="T12" fmla="*/ 246 w 901"/>
                <a:gd name="T13" fmla="*/ 2654 h 1776"/>
                <a:gd name="T14" fmla="*/ 256 w 901"/>
                <a:gd name="T15" fmla="*/ 2496 h 1776"/>
                <a:gd name="T16" fmla="*/ 302 w 901"/>
                <a:gd name="T17" fmla="*/ 2350 h 1776"/>
                <a:gd name="T18" fmla="*/ 377 w 901"/>
                <a:gd name="T19" fmla="*/ 2219 h 1776"/>
                <a:gd name="T20" fmla="*/ 477 w 901"/>
                <a:gd name="T21" fmla="*/ 2103 h 1776"/>
                <a:gd name="T22" fmla="*/ 595 w 901"/>
                <a:gd name="T23" fmla="*/ 2003 h 1776"/>
                <a:gd name="T24" fmla="*/ 615 w 901"/>
                <a:gd name="T25" fmla="*/ 1931 h 1776"/>
                <a:gd name="T26" fmla="*/ 605 w 901"/>
                <a:gd name="T27" fmla="*/ 1906 h 1776"/>
                <a:gd name="T28" fmla="*/ 603 w 901"/>
                <a:gd name="T29" fmla="*/ 1883 h 1776"/>
                <a:gd name="T30" fmla="*/ 605 w 901"/>
                <a:gd name="T31" fmla="*/ 1864 h 1776"/>
                <a:gd name="T32" fmla="*/ 568 w 901"/>
                <a:gd name="T33" fmla="*/ 1837 h 1776"/>
                <a:gd name="T34" fmla="*/ 568 w 901"/>
                <a:gd name="T35" fmla="*/ 1818 h 1776"/>
                <a:gd name="T36" fmla="*/ 536 w 901"/>
                <a:gd name="T37" fmla="*/ 1763 h 1776"/>
                <a:gd name="T38" fmla="*/ 431 w 901"/>
                <a:gd name="T39" fmla="*/ 1815 h 1776"/>
                <a:gd name="T40" fmla="*/ 311 w 901"/>
                <a:gd name="T41" fmla="*/ 1908 h 1776"/>
                <a:gd name="T42" fmla="*/ 207 w 901"/>
                <a:gd name="T43" fmla="*/ 2018 h 1776"/>
                <a:gd name="T44" fmla="*/ 122 w 901"/>
                <a:gd name="T45" fmla="*/ 2144 h 1776"/>
                <a:gd name="T46" fmla="*/ 58 w 901"/>
                <a:gd name="T47" fmla="*/ 2282 h 1776"/>
                <a:gd name="T48" fmla="*/ 16 w 901"/>
                <a:gd name="T49" fmla="*/ 2431 h 1776"/>
                <a:gd name="T50" fmla="*/ 0 w 901"/>
                <a:gd name="T51" fmla="*/ 2589 h 1776"/>
                <a:gd name="T52" fmla="*/ 10 w 901"/>
                <a:gd name="T53" fmla="*/ 2748 h 1776"/>
                <a:gd name="T54" fmla="*/ 45 w 901"/>
                <a:gd name="T55" fmla="*/ 2899 h 1776"/>
                <a:gd name="T56" fmla="*/ 102 w 901"/>
                <a:gd name="T57" fmla="*/ 3039 h 1776"/>
                <a:gd name="T58" fmla="*/ 180 w 901"/>
                <a:gd name="T59" fmla="*/ 3166 h 1776"/>
                <a:gd name="T60" fmla="*/ 277 w 901"/>
                <a:gd name="T61" fmla="*/ 3278 h 1776"/>
                <a:gd name="T62" fmla="*/ 389 w 901"/>
                <a:gd name="T63" fmla="*/ 3375 h 1776"/>
                <a:gd name="T64" fmla="*/ 516 w 901"/>
                <a:gd name="T65" fmla="*/ 3452 h 1776"/>
                <a:gd name="T66" fmla="*/ 654 w 901"/>
                <a:gd name="T67" fmla="*/ 3509 h 1776"/>
                <a:gd name="T68" fmla="*/ 678 w 901"/>
                <a:gd name="T69" fmla="*/ 3518 h 1776"/>
                <a:gd name="T70" fmla="*/ 702 w 901"/>
                <a:gd name="T71" fmla="*/ 3523 h 1776"/>
                <a:gd name="T72" fmla="*/ 724 w 901"/>
                <a:gd name="T73" fmla="*/ 3529 h 1776"/>
                <a:gd name="T74" fmla="*/ 750 w 901"/>
                <a:gd name="T75" fmla="*/ 3536 h 1776"/>
                <a:gd name="T76" fmla="*/ 781 w 901"/>
                <a:gd name="T77" fmla="*/ 3539 h 1776"/>
                <a:gd name="T78" fmla="*/ 843 w 901"/>
                <a:gd name="T79" fmla="*/ 3521 h 1776"/>
                <a:gd name="T80" fmla="*/ 898 w 901"/>
                <a:gd name="T81" fmla="*/ 3446 h 1776"/>
                <a:gd name="T82" fmla="*/ 888 w 901"/>
                <a:gd name="T83" fmla="*/ 3358 h 1776"/>
                <a:gd name="T84" fmla="*/ 832 w 901"/>
                <a:gd name="T85" fmla="*/ 3304 h 17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01" h="1776">
                  <a:moveTo>
                    <a:pt x="794" y="1530"/>
                  </a:moveTo>
                  <a:lnTo>
                    <a:pt x="744" y="1517"/>
                  </a:lnTo>
                  <a:lnTo>
                    <a:pt x="742" y="1516"/>
                  </a:lnTo>
                  <a:lnTo>
                    <a:pt x="670" y="1490"/>
                  </a:lnTo>
                  <a:lnTo>
                    <a:pt x="604" y="1458"/>
                  </a:lnTo>
                  <a:lnTo>
                    <a:pt x="542" y="1419"/>
                  </a:lnTo>
                  <a:lnTo>
                    <a:pt x="484" y="1373"/>
                  </a:lnTo>
                  <a:lnTo>
                    <a:pt x="432" y="1322"/>
                  </a:lnTo>
                  <a:lnTo>
                    <a:pt x="382" y="1262"/>
                  </a:lnTo>
                  <a:lnTo>
                    <a:pt x="339" y="1197"/>
                  </a:lnTo>
                  <a:lnTo>
                    <a:pt x="303" y="1127"/>
                  </a:lnTo>
                  <a:lnTo>
                    <a:pt x="276" y="1052"/>
                  </a:lnTo>
                  <a:lnTo>
                    <a:pt x="256" y="973"/>
                  </a:lnTo>
                  <a:lnTo>
                    <a:pt x="246" y="891"/>
                  </a:lnTo>
                  <a:lnTo>
                    <a:pt x="246" y="810"/>
                  </a:lnTo>
                  <a:lnTo>
                    <a:pt x="256" y="733"/>
                  </a:lnTo>
                  <a:lnTo>
                    <a:pt x="275" y="658"/>
                  </a:lnTo>
                  <a:lnTo>
                    <a:pt x="302" y="587"/>
                  </a:lnTo>
                  <a:lnTo>
                    <a:pt x="336" y="520"/>
                  </a:lnTo>
                  <a:lnTo>
                    <a:pt x="377" y="456"/>
                  </a:lnTo>
                  <a:lnTo>
                    <a:pt x="425" y="396"/>
                  </a:lnTo>
                  <a:lnTo>
                    <a:pt x="477" y="340"/>
                  </a:lnTo>
                  <a:lnTo>
                    <a:pt x="534" y="288"/>
                  </a:lnTo>
                  <a:lnTo>
                    <a:pt x="595" y="240"/>
                  </a:lnTo>
                  <a:lnTo>
                    <a:pt x="604" y="231"/>
                  </a:lnTo>
                  <a:lnTo>
                    <a:pt x="615" y="168"/>
                  </a:lnTo>
                  <a:lnTo>
                    <a:pt x="612" y="153"/>
                  </a:lnTo>
                  <a:lnTo>
                    <a:pt x="605" y="143"/>
                  </a:lnTo>
                  <a:lnTo>
                    <a:pt x="602" y="134"/>
                  </a:lnTo>
                  <a:lnTo>
                    <a:pt x="603" y="120"/>
                  </a:lnTo>
                  <a:lnTo>
                    <a:pt x="604" y="107"/>
                  </a:lnTo>
                  <a:lnTo>
                    <a:pt x="605" y="101"/>
                  </a:lnTo>
                  <a:lnTo>
                    <a:pt x="580" y="84"/>
                  </a:lnTo>
                  <a:lnTo>
                    <a:pt x="568" y="74"/>
                  </a:lnTo>
                  <a:lnTo>
                    <a:pt x="565" y="66"/>
                  </a:lnTo>
                  <a:lnTo>
                    <a:pt x="568" y="55"/>
                  </a:lnTo>
                  <a:lnTo>
                    <a:pt x="572" y="43"/>
                  </a:lnTo>
                  <a:lnTo>
                    <a:pt x="536" y="0"/>
                  </a:lnTo>
                  <a:lnTo>
                    <a:pt x="520" y="4"/>
                  </a:lnTo>
                  <a:lnTo>
                    <a:pt x="431" y="52"/>
                  </a:lnTo>
                  <a:lnTo>
                    <a:pt x="369" y="96"/>
                  </a:lnTo>
                  <a:lnTo>
                    <a:pt x="311" y="145"/>
                  </a:lnTo>
                  <a:lnTo>
                    <a:pt x="257" y="198"/>
                  </a:lnTo>
                  <a:lnTo>
                    <a:pt x="207" y="255"/>
                  </a:lnTo>
                  <a:lnTo>
                    <a:pt x="162" y="316"/>
                  </a:lnTo>
                  <a:lnTo>
                    <a:pt x="122" y="381"/>
                  </a:lnTo>
                  <a:lnTo>
                    <a:pt x="87" y="448"/>
                  </a:lnTo>
                  <a:lnTo>
                    <a:pt x="58" y="519"/>
                  </a:lnTo>
                  <a:lnTo>
                    <a:pt x="34" y="593"/>
                  </a:lnTo>
                  <a:lnTo>
                    <a:pt x="16" y="668"/>
                  </a:lnTo>
                  <a:lnTo>
                    <a:pt x="5" y="746"/>
                  </a:lnTo>
                  <a:lnTo>
                    <a:pt x="0" y="826"/>
                  </a:lnTo>
                  <a:lnTo>
                    <a:pt x="1" y="907"/>
                  </a:lnTo>
                  <a:lnTo>
                    <a:pt x="10" y="985"/>
                  </a:lnTo>
                  <a:lnTo>
                    <a:pt x="24" y="1062"/>
                  </a:lnTo>
                  <a:lnTo>
                    <a:pt x="45" y="1136"/>
                  </a:lnTo>
                  <a:lnTo>
                    <a:pt x="71" y="1207"/>
                  </a:lnTo>
                  <a:lnTo>
                    <a:pt x="102" y="1276"/>
                  </a:lnTo>
                  <a:lnTo>
                    <a:pt x="139" y="1341"/>
                  </a:lnTo>
                  <a:lnTo>
                    <a:pt x="180" y="1403"/>
                  </a:lnTo>
                  <a:lnTo>
                    <a:pt x="227" y="1461"/>
                  </a:lnTo>
                  <a:lnTo>
                    <a:pt x="277" y="1515"/>
                  </a:lnTo>
                  <a:lnTo>
                    <a:pt x="331" y="1566"/>
                  </a:lnTo>
                  <a:lnTo>
                    <a:pt x="389" y="1612"/>
                  </a:lnTo>
                  <a:lnTo>
                    <a:pt x="451" y="1653"/>
                  </a:lnTo>
                  <a:lnTo>
                    <a:pt x="516" y="1689"/>
                  </a:lnTo>
                  <a:lnTo>
                    <a:pt x="584" y="1720"/>
                  </a:lnTo>
                  <a:lnTo>
                    <a:pt x="654" y="1746"/>
                  </a:lnTo>
                  <a:lnTo>
                    <a:pt x="666" y="1752"/>
                  </a:lnTo>
                  <a:lnTo>
                    <a:pt x="678" y="1755"/>
                  </a:lnTo>
                  <a:lnTo>
                    <a:pt x="691" y="1757"/>
                  </a:lnTo>
                  <a:lnTo>
                    <a:pt x="702" y="1760"/>
                  </a:lnTo>
                  <a:lnTo>
                    <a:pt x="713" y="1763"/>
                  </a:lnTo>
                  <a:lnTo>
                    <a:pt x="724" y="1766"/>
                  </a:lnTo>
                  <a:lnTo>
                    <a:pt x="735" y="1768"/>
                  </a:lnTo>
                  <a:lnTo>
                    <a:pt x="750" y="1773"/>
                  </a:lnTo>
                  <a:lnTo>
                    <a:pt x="765" y="1775"/>
                  </a:lnTo>
                  <a:lnTo>
                    <a:pt x="781" y="1776"/>
                  </a:lnTo>
                  <a:lnTo>
                    <a:pt x="797" y="1775"/>
                  </a:lnTo>
                  <a:lnTo>
                    <a:pt x="843" y="1758"/>
                  </a:lnTo>
                  <a:lnTo>
                    <a:pt x="878" y="1726"/>
                  </a:lnTo>
                  <a:lnTo>
                    <a:pt x="898" y="1683"/>
                  </a:lnTo>
                  <a:lnTo>
                    <a:pt x="900" y="1634"/>
                  </a:lnTo>
                  <a:lnTo>
                    <a:pt x="888" y="1595"/>
                  </a:lnTo>
                  <a:lnTo>
                    <a:pt x="864" y="1563"/>
                  </a:lnTo>
                  <a:lnTo>
                    <a:pt x="832" y="1541"/>
                  </a:lnTo>
                  <a:lnTo>
                    <a:pt x="794" y="1530"/>
                  </a:lnTo>
                  <a:close/>
                </a:path>
              </a:pathLst>
            </a:custGeom>
            <a:noFill/>
            <a:ln w="91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4" name="Picture 7669"/>
            <p:cNvPicPr>
              <a:picLocks noChangeAspect="1" noChangeArrowheads="1"/>
            </p:cNvPicPr>
            <p:nvPr/>
          </p:nvPicPr>
          <p:blipFill>
            <a:blip r:embed="rId14" cstate="print"/>
            <a:srcRect/>
            <a:stretch>
              <a:fillRect/>
            </a:stretch>
          </p:blipFill>
          <p:spPr bwMode="auto">
            <a:xfrm>
              <a:off x="5845" y="1755"/>
              <a:ext cx="166" cy="166"/>
            </a:xfrm>
            <a:prstGeom prst="rect">
              <a:avLst/>
            </a:prstGeom>
            <a:noFill/>
          </p:spPr>
        </p:pic>
        <p:pic>
          <p:nvPicPr>
            <p:cNvPr id="105" name="Picture 7670"/>
            <p:cNvPicPr>
              <a:picLocks noChangeAspect="1" noChangeArrowheads="1"/>
            </p:cNvPicPr>
            <p:nvPr/>
          </p:nvPicPr>
          <p:blipFill>
            <a:blip r:embed="rId15" cstate="print"/>
            <a:srcRect/>
            <a:stretch>
              <a:fillRect/>
            </a:stretch>
          </p:blipFill>
          <p:spPr bwMode="auto">
            <a:xfrm>
              <a:off x="5970" y="3328"/>
              <a:ext cx="165" cy="165"/>
            </a:xfrm>
            <a:prstGeom prst="rect">
              <a:avLst/>
            </a:prstGeom>
            <a:noFill/>
          </p:spPr>
        </p:pic>
        <p:pic>
          <p:nvPicPr>
            <p:cNvPr id="106" name="Picture 7671"/>
            <p:cNvPicPr>
              <a:picLocks noChangeAspect="1" noChangeArrowheads="1"/>
            </p:cNvPicPr>
            <p:nvPr/>
          </p:nvPicPr>
          <p:blipFill>
            <a:blip r:embed="rId16" cstate="print"/>
            <a:srcRect/>
            <a:stretch>
              <a:fillRect/>
            </a:stretch>
          </p:blipFill>
          <p:spPr bwMode="auto">
            <a:xfrm>
              <a:off x="6273" y="1769"/>
              <a:ext cx="915" cy="1772"/>
            </a:xfrm>
            <a:prstGeom prst="rect">
              <a:avLst/>
            </a:prstGeom>
            <a:noFill/>
          </p:spPr>
        </p:pic>
        <p:sp>
          <p:nvSpPr>
            <p:cNvPr id="107" name="Freeform 7672"/>
            <p:cNvSpPr>
              <a:spLocks/>
            </p:cNvSpPr>
            <p:nvPr/>
          </p:nvSpPr>
          <p:spPr bwMode="auto">
            <a:xfrm>
              <a:off x="6273" y="1769"/>
              <a:ext cx="915" cy="1772"/>
            </a:xfrm>
            <a:custGeom>
              <a:avLst/>
              <a:gdLst>
                <a:gd name="T0" fmla="*/ 159 w 915"/>
                <a:gd name="T1" fmla="*/ 3282 h 1772"/>
                <a:gd name="T2" fmla="*/ 233 w 915"/>
                <a:gd name="T3" fmla="*/ 3257 h 1772"/>
                <a:gd name="T4" fmla="*/ 362 w 915"/>
                <a:gd name="T5" fmla="*/ 3187 h 1772"/>
                <a:gd name="T6" fmla="*/ 474 w 915"/>
                <a:gd name="T7" fmla="*/ 3093 h 1772"/>
                <a:gd name="T8" fmla="*/ 569 w 915"/>
                <a:gd name="T9" fmla="*/ 2969 h 1772"/>
                <a:gd name="T10" fmla="*/ 635 w 915"/>
                <a:gd name="T11" fmla="*/ 2825 h 1772"/>
                <a:gd name="T12" fmla="*/ 667 w 915"/>
                <a:gd name="T13" fmla="*/ 2665 h 1772"/>
                <a:gd name="T14" fmla="*/ 660 w 915"/>
                <a:gd name="T15" fmla="*/ 2506 h 1772"/>
                <a:gd name="T16" fmla="*/ 617 w 915"/>
                <a:gd name="T17" fmla="*/ 2360 h 1772"/>
                <a:gd name="T18" fmla="*/ 543 w 915"/>
                <a:gd name="T19" fmla="*/ 2228 h 1772"/>
                <a:gd name="T20" fmla="*/ 445 w 915"/>
                <a:gd name="T21" fmla="*/ 2110 h 1772"/>
                <a:gd name="T22" fmla="*/ 330 w 915"/>
                <a:gd name="T23" fmla="*/ 2008 h 1772"/>
                <a:gd name="T24" fmla="*/ 311 w 915"/>
                <a:gd name="T25" fmla="*/ 1935 h 1772"/>
                <a:gd name="T26" fmla="*/ 321 w 915"/>
                <a:gd name="T27" fmla="*/ 1910 h 1772"/>
                <a:gd name="T28" fmla="*/ 324 w 915"/>
                <a:gd name="T29" fmla="*/ 1888 h 1772"/>
                <a:gd name="T30" fmla="*/ 321 w 915"/>
                <a:gd name="T31" fmla="*/ 1868 h 1772"/>
                <a:gd name="T32" fmla="*/ 359 w 915"/>
                <a:gd name="T33" fmla="*/ 1842 h 1772"/>
                <a:gd name="T34" fmla="*/ 359 w 915"/>
                <a:gd name="T35" fmla="*/ 1823 h 1772"/>
                <a:gd name="T36" fmla="*/ 392 w 915"/>
                <a:gd name="T37" fmla="*/ 1769 h 1772"/>
                <a:gd name="T38" fmla="*/ 496 w 915"/>
                <a:gd name="T39" fmla="*/ 1823 h 1772"/>
                <a:gd name="T40" fmla="*/ 615 w 915"/>
                <a:gd name="T41" fmla="*/ 1918 h 1772"/>
                <a:gd name="T42" fmla="*/ 717 w 915"/>
                <a:gd name="T43" fmla="*/ 2030 h 1772"/>
                <a:gd name="T44" fmla="*/ 800 w 915"/>
                <a:gd name="T45" fmla="*/ 2157 h 1772"/>
                <a:gd name="T46" fmla="*/ 862 w 915"/>
                <a:gd name="T47" fmla="*/ 2296 h 1772"/>
                <a:gd name="T48" fmla="*/ 901 w 915"/>
                <a:gd name="T49" fmla="*/ 2446 h 1772"/>
                <a:gd name="T50" fmla="*/ 914 w 915"/>
                <a:gd name="T51" fmla="*/ 2604 h 1772"/>
                <a:gd name="T52" fmla="*/ 902 w 915"/>
                <a:gd name="T53" fmla="*/ 2763 h 1772"/>
                <a:gd name="T54" fmla="*/ 864 w 915"/>
                <a:gd name="T55" fmla="*/ 2913 h 1772"/>
                <a:gd name="T56" fmla="*/ 804 w 915"/>
                <a:gd name="T57" fmla="*/ 3052 h 1772"/>
                <a:gd name="T58" fmla="*/ 724 w 915"/>
                <a:gd name="T59" fmla="*/ 3178 h 1772"/>
                <a:gd name="T60" fmla="*/ 625 w 915"/>
                <a:gd name="T61" fmla="*/ 3289 h 1772"/>
                <a:gd name="T62" fmla="*/ 511 w 915"/>
                <a:gd name="T63" fmla="*/ 3383 h 1772"/>
                <a:gd name="T64" fmla="*/ 383 w 915"/>
                <a:gd name="T65" fmla="*/ 3458 h 1772"/>
                <a:gd name="T66" fmla="*/ 244 w 915"/>
                <a:gd name="T67" fmla="*/ 3513 h 1772"/>
                <a:gd name="T68" fmla="*/ 220 w 915"/>
                <a:gd name="T69" fmla="*/ 3522 h 1772"/>
                <a:gd name="T70" fmla="*/ 196 w 915"/>
                <a:gd name="T71" fmla="*/ 3526 h 1772"/>
                <a:gd name="T72" fmla="*/ 174 w 915"/>
                <a:gd name="T73" fmla="*/ 3531 h 1772"/>
                <a:gd name="T74" fmla="*/ 148 w 915"/>
                <a:gd name="T75" fmla="*/ 3538 h 1772"/>
                <a:gd name="T76" fmla="*/ 117 w 915"/>
                <a:gd name="T77" fmla="*/ 3541 h 1772"/>
                <a:gd name="T78" fmla="*/ 55 w 915"/>
                <a:gd name="T79" fmla="*/ 3521 h 1772"/>
                <a:gd name="T80" fmla="*/ 2 w 915"/>
                <a:gd name="T81" fmla="*/ 3445 h 1772"/>
                <a:gd name="T82" fmla="*/ 14 w 915"/>
                <a:gd name="T83" fmla="*/ 3358 h 1772"/>
                <a:gd name="T84" fmla="*/ 70 w 915"/>
                <a:gd name="T85" fmla="*/ 3305 h 17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5" h="1772">
                  <a:moveTo>
                    <a:pt x="109" y="1525"/>
                  </a:moveTo>
                  <a:lnTo>
                    <a:pt x="159" y="1513"/>
                  </a:lnTo>
                  <a:lnTo>
                    <a:pt x="161" y="1512"/>
                  </a:lnTo>
                  <a:lnTo>
                    <a:pt x="233" y="1488"/>
                  </a:lnTo>
                  <a:lnTo>
                    <a:pt x="299" y="1456"/>
                  </a:lnTo>
                  <a:lnTo>
                    <a:pt x="362" y="1418"/>
                  </a:lnTo>
                  <a:lnTo>
                    <a:pt x="420" y="1374"/>
                  </a:lnTo>
                  <a:lnTo>
                    <a:pt x="474" y="1324"/>
                  </a:lnTo>
                  <a:lnTo>
                    <a:pt x="525" y="1265"/>
                  </a:lnTo>
                  <a:lnTo>
                    <a:pt x="569" y="1200"/>
                  </a:lnTo>
                  <a:lnTo>
                    <a:pt x="606" y="1130"/>
                  </a:lnTo>
                  <a:lnTo>
                    <a:pt x="635" y="1056"/>
                  </a:lnTo>
                  <a:lnTo>
                    <a:pt x="655" y="978"/>
                  </a:lnTo>
                  <a:lnTo>
                    <a:pt x="667" y="896"/>
                  </a:lnTo>
                  <a:lnTo>
                    <a:pt x="668" y="815"/>
                  </a:lnTo>
                  <a:lnTo>
                    <a:pt x="660" y="737"/>
                  </a:lnTo>
                  <a:lnTo>
                    <a:pt x="642" y="663"/>
                  </a:lnTo>
                  <a:lnTo>
                    <a:pt x="617" y="591"/>
                  </a:lnTo>
                  <a:lnTo>
                    <a:pt x="583" y="523"/>
                  </a:lnTo>
                  <a:lnTo>
                    <a:pt x="543" y="459"/>
                  </a:lnTo>
                  <a:lnTo>
                    <a:pt x="497" y="398"/>
                  </a:lnTo>
                  <a:lnTo>
                    <a:pt x="445" y="341"/>
                  </a:lnTo>
                  <a:lnTo>
                    <a:pt x="389" y="288"/>
                  </a:lnTo>
                  <a:lnTo>
                    <a:pt x="330" y="239"/>
                  </a:lnTo>
                  <a:lnTo>
                    <a:pt x="321" y="229"/>
                  </a:lnTo>
                  <a:lnTo>
                    <a:pt x="311" y="166"/>
                  </a:lnTo>
                  <a:lnTo>
                    <a:pt x="313" y="152"/>
                  </a:lnTo>
                  <a:lnTo>
                    <a:pt x="321" y="141"/>
                  </a:lnTo>
                  <a:lnTo>
                    <a:pt x="324" y="133"/>
                  </a:lnTo>
                  <a:lnTo>
                    <a:pt x="324" y="119"/>
                  </a:lnTo>
                  <a:lnTo>
                    <a:pt x="322" y="105"/>
                  </a:lnTo>
                  <a:lnTo>
                    <a:pt x="321" y="99"/>
                  </a:lnTo>
                  <a:lnTo>
                    <a:pt x="347" y="83"/>
                  </a:lnTo>
                  <a:lnTo>
                    <a:pt x="359" y="73"/>
                  </a:lnTo>
                  <a:lnTo>
                    <a:pt x="362" y="65"/>
                  </a:lnTo>
                  <a:lnTo>
                    <a:pt x="359" y="54"/>
                  </a:lnTo>
                  <a:lnTo>
                    <a:pt x="356" y="43"/>
                  </a:lnTo>
                  <a:lnTo>
                    <a:pt x="392" y="0"/>
                  </a:lnTo>
                  <a:lnTo>
                    <a:pt x="408" y="4"/>
                  </a:lnTo>
                  <a:lnTo>
                    <a:pt x="496" y="54"/>
                  </a:lnTo>
                  <a:lnTo>
                    <a:pt x="557" y="99"/>
                  </a:lnTo>
                  <a:lnTo>
                    <a:pt x="615" y="149"/>
                  </a:lnTo>
                  <a:lnTo>
                    <a:pt x="668" y="203"/>
                  </a:lnTo>
                  <a:lnTo>
                    <a:pt x="717" y="261"/>
                  </a:lnTo>
                  <a:lnTo>
                    <a:pt x="761" y="323"/>
                  </a:lnTo>
                  <a:lnTo>
                    <a:pt x="800" y="388"/>
                  </a:lnTo>
                  <a:lnTo>
                    <a:pt x="834" y="456"/>
                  </a:lnTo>
                  <a:lnTo>
                    <a:pt x="862" y="527"/>
                  </a:lnTo>
                  <a:lnTo>
                    <a:pt x="884" y="601"/>
                  </a:lnTo>
                  <a:lnTo>
                    <a:pt x="901" y="677"/>
                  </a:lnTo>
                  <a:lnTo>
                    <a:pt x="911" y="755"/>
                  </a:lnTo>
                  <a:lnTo>
                    <a:pt x="914" y="835"/>
                  </a:lnTo>
                  <a:lnTo>
                    <a:pt x="911" y="916"/>
                  </a:lnTo>
                  <a:lnTo>
                    <a:pt x="902" y="994"/>
                  </a:lnTo>
                  <a:lnTo>
                    <a:pt x="886" y="1070"/>
                  </a:lnTo>
                  <a:lnTo>
                    <a:pt x="864" y="1144"/>
                  </a:lnTo>
                  <a:lnTo>
                    <a:pt x="837" y="1215"/>
                  </a:lnTo>
                  <a:lnTo>
                    <a:pt x="804" y="1283"/>
                  </a:lnTo>
                  <a:lnTo>
                    <a:pt x="766" y="1348"/>
                  </a:lnTo>
                  <a:lnTo>
                    <a:pt x="724" y="1409"/>
                  </a:lnTo>
                  <a:lnTo>
                    <a:pt x="677" y="1466"/>
                  </a:lnTo>
                  <a:lnTo>
                    <a:pt x="625" y="1520"/>
                  </a:lnTo>
                  <a:lnTo>
                    <a:pt x="570" y="1569"/>
                  </a:lnTo>
                  <a:lnTo>
                    <a:pt x="511" y="1614"/>
                  </a:lnTo>
                  <a:lnTo>
                    <a:pt x="449" y="1654"/>
                  </a:lnTo>
                  <a:lnTo>
                    <a:pt x="383" y="1689"/>
                  </a:lnTo>
                  <a:lnTo>
                    <a:pt x="315" y="1719"/>
                  </a:lnTo>
                  <a:lnTo>
                    <a:pt x="244" y="1744"/>
                  </a:lnTo>
                  <a:lnTo>
                    <a:pt x="233" y="1749"/>
                  </a:lnTo>
                  <a:lnTo>
                    <a:pt x="220" y="1753"/>
                  </a:lnTo>
                  <a:lnTo>
                    <a:pt x="208" y="1754"/>
                  </a:lnTo>
                  <a:lnTo>
                    <a:pt x="196" y="1757"/>
                  </a:lnTo>
                  <a:lnTo>
                    <a:pt x="185" y="1760"/>
                  </a:lnTo>
                  <a:lnTo>
                    <a:pt x="174" y="1762"/>
                  </a:lnTo>
                  <a:lnTo>
                    <a:pt x="163" y="1765"/>
                  </a:lnTo>
                  <a:lnTo>
                    <a:pt x="148" y="1769"/>
                  </a:lnTo>
                  <a:lnTo>
                    <a:pt x="133" y="1771"/>
                  </a:lnTo>
                  <a:lnTo>
                    <a:pt x="117" y="1772"/>
                  </a:lnTo>
                  <a:lnTo>
                    <a:pt x="101" y="1770"/>
                  </a:lnTo>
                  <a:lnTo>
                    <a:pt x="55" y="1752"/>
                  </a:lnTo>
                  <a:lnTo>
                    <a:pt x="21" y="1719"/>
                  </a:lnTo>
                  <a:lnTo>
                    <a:pt x="2" y="1676"/>
                  </a:lnTo>
                  <a:lnTo>
                    <a:pt x="0" y="1627"/>
                  </a:lnTo>
                  <a:lnTo>
                    <a:pt x="14" y="1589"/>
                  </a:lnTo>
                  <a:lnTo>
                    <a:pt x="38" y="1558"/>
                  </a:lnTo>
                  <a:lnTo>
                    <a:pt x="70" y="1536"/>
                  </a:lnTo>
                  <a:lnTo>
                    <a:pt x="109" y="1525"/>
                  </a:lnTo>
                  <a:close/>
                </a:path>
              </a:pathLst>
            </a:custGeom>
            <a:noFill/>
            <a:ln w="91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08" name="Picture 7673"/>
            <p:cNvPicPr>
              <a:picLocks noChangeAspect="1" noChangeArrowheads="1"/>
            </p:cNvPicPr>
            <p:nvPr/>
          </p:nvPicPr>
          <p:blipFill>
            <a:blip r:embed="rId17" cstate="print"/>
            <a:srcRect/>
            <a:stretch>
              <a:fillRect/>
            </a:stretch>
          </p:blipFill>
          <p:spPr bwMode="auto">
            <a:xfrm>
              <a:off x="6478" y="1759"/>
              <a:ext cx="166" cy="166"/>
            </a:xfrm>
            <a:prstGeom prst="rect">
              <a:avLst/>
            </a:prstGeom>
            <a:noFill/>
          </p:spPr>
        </p:pic>
        <p:pic>
          <p:nvPicPr>
            <p:cNvPr id="109" name="Picture 7674"/>
            <p:cNvPicPr>
              <a:picLocks noChangeAspect="1" noChangeArrowheads="1"/>
            </p:cNvPicPr>
            <p:nvPr/>
          </p:nvPicPr>
          <p:blipFill>
            <a:blip r:embed="rId18" cstate="print"/>
            <a:srcRect/>
            <a:stretch>
              <a:fillRect/>
            </a:stretch>
          </p:blipFill>
          <p:spPr bwMode="auto">
            <a:xfrm>
              <a:off x="6327" y="3330"/>
              <a:ext cx="165" cy="165"/>
            </a:xfrm>
            <a:prstGeom prst="rect">
              <a:avLst/>
            </a:prstGeom>
            <a:noFill/>
          </p:spPr>
        </p:pic>
        <p:pic>
          <p:nvPicPr>
            <p:cNvPr id="110" name="Picture 7675"/>
            <p:cNvPicPr>
              <a:picLocks noChangeAspect="1" noChangeArrowheads="1"/>
            </p:cNvPicPr>
            <p:nvPr/>
          </p:nvPicPr>
          <p:blipFill>
            <a:blip r:embed="rId19" cstate="print"/>
            <a:srcRect/>
            <a:stretch>
              <a:fillRect/>
            </a:stretch>
          </p:blipFill>
          <p:spPr bwMode="auto">
            <a:xfrm>
              <a:off x="6812" y="1730"/>
              <a:ext cx="529" cy="1715"/>
            </a:xfrm>
            <a:prstGeom prst="rect">
              <a:avLst/>
            </a:prstGeom>
            <a:noFill/>
          </p:spPr>
        </p:pic>
        <p:sp>
          <p:nvSpPr>
            <p:cNvPr id="111" name="Freeform 7676"/>
            <p:cNvSpPr>
              <a:spLocks/>
            </p:cNvSpPr>
            <p:nvPr/>
          </p:nvSpPr>
          <p:spPr bwMode="auto">
            <a:xfrm>
              <a:off x="6812" y="1730"/>
              <a:ext cx="529" cy="1714"/>
            </a:xfrm>
            <a:custGeom>
              <a:avLst/>
              <a:gdLst>
                <a:gd name="T0" fmla="*/ 375 w 529"/>
                <a:gd name="T1" fmla="*/ 2607 h 1714"/>
                <a:gd name="T2" fmla="*/ 372 w 529"/>
                <a:gd name="T3" fmla="*/ 2524 h 1714"/>
                <a:gd name="T4" fmla="*/ 361 w 529"/>
                <a:gd name="T5" fmla="*/ 2443 h 1714"/>
                <a:gd name="T6" fmla="*/ 344 w 529"/>
                <a:gd name="T7" fmla="*/ 2364 h 1714"/>
                <a:gd name="T8" fmla="*/ 320 w 529"/>
                <a:gd name="T9" fmla="*/ 2288 h 1714"/>
                <a:gd name="T10" fmla="*/ 290 w 529"/>
                <a:gd name="T11" fmla="*/ 2215 h 1714"/>
                <a:gd name="T12" fmla="*/ 255 w 529"/>
                <a:gd name="T13" fmla="*/ 2144 h 1714"/>
                <a:gd name="T14" fmla="*/ 213 w 529"/>
                <a:gd name="T15" fmla="*/ 2078 h 1714"/>
                <a:gd name="T16" fmla="*/ 167 w 529"/>
                <a:gd name="T17" fmla="*/ 2015 h 1714"/>
                <a:gd name="T18" fmla="*/ 116 w 529"/>
                <a:gd name="T19" fmla="*/ 1956 h 1714"/>
                <a:gd name="T20" fmla="*/ 60 w 529"/>
                <a:gd name="T21" fmla="*/ 1902 h 1714"/>
                <a:gd name="T22" fmla="*/ 0 w 529"/>
                <a:gd name="T23" fmla="*/ 1853 h 1714"/>
                <a:gd name="T24" fmla="*/ 92 w 529"/>
                <a:gd name="T25" fmla="*/ 1731 h 1714"/>
                <a:gd name="T26" fmla="*/ 151 w 529"/>
                <a:gd name="T27" fmla="*/ 1779 h 1714"/>
                <a:gd name="T28" fmla="*/ 207 w 529"/>
                <a:gd name="T29" fmla="*/ 1831 h 1714"/>
                <a:gd name="T30" fmla="*/ 259 w 529"/>
                <a:gd name="T31" fmla="*/ 1887 h 1714"/>
                <a:gd name="T32" fmla="*/ 307 w 529"/>
                <a:gd name="T33" fmla="*/ 1947 h 1714"/>
                <a:gd name="T34" fmla="*/ 351 w 529"/>
                <a:gd name="T35" fmla="*/ 2010 h 1714"/>
                <a:gd name="T36" fmla="*/ 391 w 529"/>
                <a:gd name="T37" fmla="*/ 2076 h 1714"/>
                <a:gd name="T38" fmla="*/ 426 w 529"/>
                <a:gd name="T39" fmla="*/ 2145 h 1714"/>
                <a:gd name="T40" fmla="*/ 456 w 529"/>
                <a:gd name="T41" fmla="*/ 2216 h 1714"/>
                <a:gd name="T42" fmla="*/ 482 w 529"/>
                <a:gd name="T43" fmla="*/ 2290 h 1714"/>
                <a:gd name="T44" fmla="*/ 502 w 529"/>
                <a:gd name="T45" fmla="*/ 2367 h 1714"/>
                <a:gd name="T46" fmla="*/ 516 w 529"/>
                <a:gd name="T47" fmla="*/ 2445 h 1714"/>
                <a:gd name="T48" fmla="*/ 525 w 529"/>
                <a:gd name="T49" fmla="*/ 2525 h 1714"/>
                <a:gd name="T50" fmla="*/ 528 w 529"/>
                <a:gd name="T51" fmla="*/ 2607 h 1714"/>
                <a:gd name="T52" fmla="*/ 525 w 529"/>
                <a:gd name="T53" fmla="*/ 2690 h 1714"/>
                <a:gd name="T54" fmla="*/ 516 w 529"/>
                <a:gd name="T55" fmla="*/ 2772 h 1714"/>
                <a:gd name="T56" fmla="*/ 501 w 529"/>
                <a:gd name="T57" fmla="*/ 2851 h 1714"/>
                <a:gd name="T58" fmla="*/ 480 w 529"/>
                <a:gd name="T59" fmla="*/ 2929 h 1714"/>
                <a:gd name="T60" fmla="*/ 454 w 529"/>
                <a:gd name="T61" fmla="*/ 3004 h 1714"/>
                <a:gd name="T62" fmla="*/ 423 w 529"/>
                <a:gd name="T63" fmla="*/ 3076 h 1714"/>
                <a:gd name="T64" fmla="*/ 387 w 529"/>
                <a:gd name="T65" fmla="*/ 3146 h 1714"/>
                <a:gd name="T66" fmla="*/ 346 w 529"/>
                <a:gd name="T67" fmla="*/ 3213 h 1714"/>
                <a:gd name="T68" fmla="*/ 301 w 529"/>
                <a:gd name="T69" fmla="*/ 3276 h 1714"/>
                <a:gd name="T70" fmla="*/ 251 w 529"/>
                <a:gd name="T71" fmla="*/ 3336 h 1714"/>
                <a:gd name="T72" fmla="*/ 197 w 529"/>
                <a:gd name="T73" fmla="*/ 3392 h 1714"/>
                <a:gd name="T74" fmla="*/ 140 w 529"/>
                <a:gd name="T75" fmla="*/ 3445 h 1714"/>
                <a:gd name="T76" fmla="*/ 41 w 529"/>
                <a:gd name="T77" fmla="*/ 3328 h 1714"/>
                <a:gd name="T78" fmla="*/ 95 w 529"/>
                <a:gd name="T79" fmla="*/ 3279 h 1714"/>
                <a:gd name="T80" fmla="*/ 145 w 529"/>
                <a:gd name="T81" fmla="*/ 3226 h 1714"/>
                <a:gd name="T82" fmla="*/ 191 w 529"/>
                <a:gd name="T83" fmla="*/ 3168 h 1714"/>
                <a:gd name="T84" fmla="*/ 232 w 529"/>
                <a:gd name="T85" fmla="*/ 3108 h 1714"/>
                <a:gd name="T86" fmla="*/ 268 w 529"/>
                <a:gd name="T87" fmla="*/ 3044 h 1714"/>
                <a:gd name="T88" fmla="*/ 300 w 529"/>
                <a:gd name="T89" fmla="*/ 2977 h 1714"/>
                <a:gd name="T90" fmla="*/ 326 w 529"/>
                <a:gd name="T91" fmla="*/ 2908 h 1714"/>
                <a:gd name="T92" fmla="*/ 347 w 529"/>
                <a:gd name="T93" fmla="*/ 2836 h 1714"/>
                <a:gd name="T94" fmla="*/ 363 w 529"/>
                <a:gd name="T95" fmla="*/ 2761 h 1714"/>
                <a:gd name="T96" fmla="*/ 372 w 529"/>
                <a:gd name="T97" fmla="*/ 2685 h 1714"/>
                <a:gd name="T98" fmla="*/ 375 w 529"/>
                <a:gd name="T99" fmla="*/ 2607 h 17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9" h="1714">
                  <a:moveTo>
                    <a:pt x="375" y="876"/>
                  </a:moveTo>
                  <a:lnTo>
                    <a:pt x="372" y="793"/>
                  </a:lnTo>
                  <a:lnTo>
                    <a:pt x="361" y="712"/>
                  </a:lnTo>
                  <a:lnTo>
                    <a:pt x="344" y="633"/>
                  </a:lnTo>
                  <a:lnTo>
                    <a:pt x="320" y="557"/>
                  </a:lnTo>
                  <a:lnTo>
                    <a:pt x="290" y="484"/>
                  </a:lnTo>
                  <a:lnTo>
                    <a:pt x="255" y="413"/>
                  </a:lnTo>
                  <a:lnTo>
                    <a:pt x="213" y="347"/>
                  </a:lnTo>
                  <a:lnTo>
                    <a:pt x="167" y="284"/>
                  </a:lnTo>
                  <a:lnTo>
                    <a:pt x="116" y="225"/>
                  </a:lnTo>
                  <a:lnTo>
                    <a:pt x="60" y="171"/>
                  </a:lnTo>
                  <a:lnTo>
                    <a:pt x="0" y="122"/>
                  </a:lnTo>
                  <a:lnTo>
                    <a:pt x="92" y="0"/>
                  </a:lnTo>
                  <a:lnTo>
                    <a:pt x="151" y="48"/>
                  </a:lnTo>
                  <a:lnTo>
                    <a:pt x="207" y="100"/>
                  </a:lnTo>
                  <a:lnTo>
                    <a:pt x="259" y="156"/>
                  </a:lnTo>
                  <a:lnTo>
                    <a:pt x="307" y="216"/>
                  </a:lnTo>
                  <a:lnTo>
                    <a:pt x="351" y="279"/>
                  </a:lnTo>
                  <a:lnTo>
                    <a:pt x="391" y="345"/>
                  </a:lnTo>
                  <a:lnTo>
                    <a:pt x="426" y="414"/>
                  </a:lnTo>
                  <a:lnTo>
                    <a:pt x="456" y="485"/>
                  </a:lnTo>
                  <a:lnTo>
                    <a:pt x="482" y="559"/>
                  </a:lnTo>
                  <a:lnTo>
                    <a:pt x="502" y="636"/>
                  </a:lnTo>
                  <a:lnTo>
                    <a:pt x="516" y="714"/>
                  </a:lnTo>
                  <a:lnTo>
                    <a:pt x="525" y="794"/>
                  </a:lnTo>
                  <a:lnTo>
                    <a:pt x="528" y="876"/>
                  </a:lnTo>
                  <a:lnTo>
                    <a:pt x="525" y="959"/>
                  </a:lnTo>
                  <a:lnTo>
                    <a:pt x="516" y="1041"/>
                  </a:lnTo>
                  <a:lnTo>
                    <a:pt x="501" y="1120"/>
                  </a:lnTo>
                  <a:lnTo>
                    <a:pt x="480" y="1198"/>
                  </a:lnTo>
                  <a:lnTo>
                    <a:pt x="454" y="1273"/>
                  </a:lnTo>
                  <a:lnTo>
                    <a:pt x="423" y="1345"/>
                  </a:lnTo>
                  <a:lnTo>
                    <a:pt x="387" y="1415"/>
                  </a:lnTo>
                  <a:lnTo>
                    <a:pt x="346" y="1482"/>
                  </a:lnTo>
                  <a:lnTo>
                    <a:pt x="301" y="1545"/>
                  </a:lnTo>
                  <a:lnTo>
                    <a:pt x="251" y="1605"/>
                  </a:lnTo>
                  <a:lnTo>
                    <a:pt x="197" y="1661"/>
                  </a:lnTo>
                  <a:lnTo>
                    <a:pt x="140" y="1714"/>
                  </a:lnTo>
                  <a:lnTo>
                    <a:pt x="41" y="1597"/>
                  </a:lnTo>
                  <a:lnTo>
                    <a:pt x="95" y="1548"/>
                  </a:lnTo>
                  <a:lnTo>
                    <a:pt x="145" y="1495"/>
                  </a:lnTo>
                  <a:lnTo>
                    <a:pt x="191" y="1437"/>
                  </a:lnTo>
                  <a:lnTo>
                    <a:pt x="232" y="1377"/>
                  </a:lnTo>
                  <a:lnTo>
                    <a:pt x="268" y="1313"/>
                  </a:lnTo>
                  <a:lnTo>
                    <a:pt x="300" y="1246"/>
                  </a:lnTo>
                  <a:lnTo>
                    <a:pt x="326" y="1177"/>
                  </a:lnTo>
                  <a:lnTo>
                    <a:pt x="347" y="1105"/>
                  </a:lnTo>
                  <a:lnTo>
                    <a:pt x="363" y="1030"/>
                  </a:lnTo>
                  <a:lnTo>
                    <a:pt x="372" y="954"/>
                  </a:lnTo>
                  <a:lnTo>
                    <a:pt x="375" y="876"/>
                  </a:lnTo>
                  <a:close/>
                </a:path>
              </a:pathLst>
            </a:custGeom>
            <a:noFill/>
            <a:ln w="91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2" name="Picture 7677"/>
            <p:cNvPicPr>
              <a:picLocks noChangeAspect="1" noChangeArrowheads="1"/>
            </p:cNvPicPr>
            <p:nvPr/>
          </p:nvPicPr>
          <p:blipFill>
            <a:blip r:embed="rId20" cstate="print"/>
            <a:srcRect/>
            <a:stretch>
              <a:fillRect/>
            </a:stretch>
          </p:blipFill>
          <p:spPr bwMode="auto">
            <a:xfrm>
              <a:off x="4983" y="1353"/>
              <a:ext cx="2509" cy="2509"/>
            </a:xfrm>
            <a:prstGeom prst="rect">
              <a:avLst/>
            </a:prstGeom>
            <a:noFill/>
          </p:spPr>
        </p:pic>
        <p:sp>
          <p:nvSpPr>
            <p:cNvPr id="113" name="Freeform 7678"/>
            <p:cNvSpPr>
              <a:spLocks/>
            </p:cNvSpPr>
            <p:nvPr/>
          </p:nvSpPr>
          <p:spPr bwMode="auto">
            <a:xfrm>
              <a:off x="5139" y="1508"/>
              <a:ext cx="2197" cy="2197"/>
            </a:xfrm>
            <a:custGeom>
              <a:avLst/>
              <a:gdLst>
                <a:gd name="T0" fmla="*/ 1024 w 2197"/>
                <a:gd name="T1" fmla="*/ 3703 h 2197"/>
                <a:gd name="T2" fmla="*/ 877 w 2197"/>
                <a:gd name="T3" fmla="*/ 3683 h 2197"/>
                <a:gd name="T4" fmla="*/ 738 w 2197"/>
                <a:gd name="T5" fmla="*/ 3645 h 2197"/>
                <a:gd name="T6" fmla="*/ 607 w 2197"/>
                <a:gd name="T7" fmla="*/ 3589 h 2197"/>
                <a:gd name="T8" fmla="*/ 485 w 2197"/>
                <a:gd name="T9" fmla="*/ 3518 h 2197"/>
                <a:gd name="T10" fmla="*/ 373 w 2197"/>
                <a:gd name="T11" fmla="*/ 3432 h 2197"/>
                <a:gd name="T12" fmla="*/ 274 w 2197"/>
                <a:gd name="T13" fmla="*/ 3333 h 2197"/>
                <a:gd name="T14" fmla="*/ 188 w 2197"/>
                <a:gd name="T15" fmla="*/ 3221 h 2197"/>
                <a:gd name="T16" fmla="*/ 116 w 2197"/>
                <a:gd name="T17" fmla="*/ 3099 h 2197"/>
                <a:gd name="T18" fmla="*/ 61 w 2197"/>
                <a:gd name="T19" fmla="*/ 2968 h 2197"/>
                <a:gd name="T20" fmla="*/ 23 w 2197"/>
                <a:gd name="T21" fmla="*/ 2829 h 2197"/>
                <a:gd name="T22" fmla="*/ 3 w 2197"/>
                <a:gd name="T23" fmla="*/ 2682 h 2197"/>
                <a:gd name="T24" fmla="*/ 3 w 2197"/>
                <a:gd name="T25" fmla="*/ 2532 h 2197"/>
                <a:gd name="T26" fmla="*/ 23 w 2197"/>
                <a:gd name="T27" fmla="*/ 2386 h 2197"/>
                <a:gd name="T28" fmla="*/ 61 w 2197"/>
                <a:gd name="T29" fmla="*/ 2246 h 2197"/>
                <a:gd name="T30" fmla="*/ 116 w 2197"/>
                <a:gd name="T31" fmla="*/ 2115 h 2197"/>
                <a:gd name="T32" fmla="*/ 188 w 2197"/>
                <a:gd name="T33" fmla="*/ 1993 h 2197"/>
                <a:gd name="T34" fmla="*/ 274 w 2197"/>
                <a:gd name="T35" fmla="*/ 1882 h 2197"/>
                <a:gd name="T36" fmla="*/ 373 w 2197"/>
                <a:gd name="T37" fmla="*/ 1782 h 2197"/>
                <a:gd name="T38" fmla="*/ 485 w 2197"/>
                <a:gd name="T39" fmla="*/ 1696 h 2197"/>
                <a:gd name="T40" fmla="*/ 607 w 2197"/>
                <a:gd name="T41" fmla="*/ 1625 h 2197"/>
                <a:gd name="T42" fmla="*/ 738 w 2197"/>
                <a:gd name="T43" fmla="*/ 1569 h 2197"/>
                <a:gd name="T44" fmla="*/ 877 w 2197"/>
                <a:gd name="T45" fmla="*/ 1531 h 2197"/>
                <a:gd name="T46" fmla="*/ 1024 w 2197"/>
                <a:gd name="T47" fmla="*/ 1511 h 2197"/>
                <a:gd name="T48" fmla="*/ 1174 w 2197"/>
                <a:gd name="T49" fmla="*/ 1511 h 2197"/>
                <a:gd name="T50" fmla="*/ 1320 w 2197"/>
                <a:gd name="T51" fmla="*/ 1531 h 2197"/>
                <a:gd name="T52" fmla="*/ 1460 w 2197"/>
                <a:gd name="T53" fmla="*/ 1569 h 2197"/>
                <a:gd name="T54" fmla="*/ 1591 w 2197"/>
                <a:gd name="T55" fmla="*/ 1625 h 2197"/>
                <a:gd name="T56" fmla="*/ 1713 w 2197"/>
                <a:gd name="T57" fmla="*/ 1696 h 2197"/>
                <a:gd name="T58" fmla="*/ 1824 w 2197"/>
                <a:gd name="T59" fmla="*/ 1782 h 2197"/>
                <a:gd name="T60" fmla="*/ 1924 w 2197"/>
                <a:gd name="T61" fmla="*/ 1882 h 2197"/>
                <a:gd name="T62" fmla="*/ 2010 w 2197"/>
                <a:gd name="T63" fmla="*/ 1993 h 2197"/>
                <a:gd name="T64" fmla="*/ 2081 w 2197"/>
                <a:gd name="T65" fmla="*/ 2115 h 2197"/>
                <a:gd name="T66" fmla="*/ 2137 w 2197"/>
                <a:gd name="T67" fmla="*/ 2246 h 2197"/>
                <a:gd name="T68" fmla="*/ 2175 w 2197"/>
                <a:gd name="T69" fmla="*/ 2386 h 2197"/>
                <a:gd name="T70" fmla="*/ 2195 w 2197"/>
                <a:gd name="T71" fmla="*/ 2532 h 2197"/>
                <a:gd name="T72" fmla="*/ 2195 w 2197"/>
                <a:gd name="T73" fmla="*/ 2682 h 2197"/>
                <a:gd name="T74" fmla="*/ 2175 w 2197"/>
                <a:gd name="T75" fmla="*/ 2829 h 2197"/>
                <a:gd name="T76" fmla="*/ 2137 w 2197"/>
                <a:gd name="T77" fmla="*/ 2968 h 2197"/>
                <a:gd name="T78" fmla="*/ 2081 w 2197"/>
                <a:gd name="T79" fmla="*/ 3099 h 2197"/>
                <a:gd name="T80" fmla="*/ 2010 w 2197"/>
                <a:gd name="T81" fmla="*/ 3221 h 2197"/>
                <a:gd name="T82" fmla="*/ 1924 w 2197"/>
                <a:gd name="T83" fmla="*/ 3333 h 2197"/>
                <a:gd name="T84" fmla="*/ 1824 w 2197"/>
                <a:gd name="T85" fmla="*/ 3432 h 2197"/>
                <a:gd name="T86" fmla="*/ 1713 w 2197"/>
                <a:gd name="T87" fmla="*/ 3518 h 2197"/>
                <a:gd name="T88" fmla="*/ 1591 w 2197"/>
                <a:gd name="T89" fmla="*/ 3589 h 2197"/>
                <a:gd name="T90" fmla="*/ 1460 w 2197"/>
                <a:gd name="T91" fmla="*/ 3645 h 2197"/>
                <a:gd name="T92" fmla="*/ 1320 w 2197"/>
                <a:gd name="T93" fmla="*/ 3683 h 2197"/>
                <a:gd name="T94" fmla="*/ 1174 w 2197"/>
                <a:gd name="T95" fmla="*/ 3703 h 2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7" h="2197">
                  <a:moveTo>
                    <a:pt x="1099" y="2197"/>
                  </a:moveTo>
                  <a:lnTo>
                    <a:pt x="1024" y="2194"/>
                  </a:lnTo>
                  <a:lnTo>
                    <a:pt x="950" y="2187"/>
                  </a:lnTo>
                  <a:lnTo>
                    <a:pt x="877" y="2174"/>
                  </a:lnTo>
                  <a:lnTo>
                    <a:pt x="807" y="2157"/>
                  </a:lnTo>
                  <a:lnTo>
                    <a:pt x="738" y="2136"/>
                  </a:lnTo>
                  <a:lnTo>
                    <a:pt x="671" y="2110"/>
                  </a:lnTo>
                  <a:lnTo>
                    <a:pt x="607" y="2080"/>
                  </a:lnTo>
                  <a:lnTo>
                    <a:pt x="544" y="2047"/>
                  </a:lnTo>
                  <a:lnTo>
                    <a:pt x="485" y="2009"/>
                  </a:lnTo>
                  <a:lnTo>
                    <a:pt x="428" y="1968"/>
                  </a:lnTo>
                  <a:lnTo>
                    <a:pt x="373" y="1923"/>
                  </a:lnTo>
                  <a:lnTo>
                    <a:pt x="322" y="1875"/>
                  </a:lnTo>
                  <a:lnTo>
                    <a:pt x="274" y="1824"/>
                  </a:lnTo>
                  <a:lnTo>
                    <a:pt x="229" y="1769"/>
                  </a:lnTo>
                  <a:lnTo>
                    <a:pt x="188" y="1712"/>
                  </a:lnTo>
                  <a:lnTo>
                    <a:pt x="150" y="1653"/>
                  </a:lnTo>
                  <a:lnTo>
                    <a:pt x="116" y="1590"/>
                  </a:lnTo>
                  <a:lnTo>
                    <a:pt x="87" y="1526"/>
                  </a:lnTo>
                  <a:lnTo>
                    <a:pt x="61" y="1459"/>
                  </a:lnTo>
                  <a:lnTo>
                    <a:pt x="40" y="1390"/>
                  </a:lnTo>
                  <a:lnTo>
                    <a:pt x="23" y="1320"/>
                  </a:lnTo>
                  <a:lnTo>
                    <a:pt x="10" y="1247"/>
                  </a:lnTo>
                  <a:lnTo>
                    <a:pt x="3" y="1173"/>
                  </a:lnTo>
                  <a:lnTo>
                    <a:pt x="0" y="1098"/>
                  </a:lnTo>
                  <a:lnTo>
                    <a:pt x="3" y="1023"/>
                  </a:lnTo>
                  <a:lnTo>
                    <a:pt x="10" y="949"/>
                  </a:lnTo>
                  <a:lnTo>
                    <a:pt x="23" y="877"/>
                  </a:lnTo>
                  <a:lnTo>
                    <a:pt x="40" y="806"/>
                  </a:lnTo>
                  <a:lnTo>
                    <a:pt x="61" y="737"/>
                  </a:lnTo>
                  <a:lnTo>
                    <a:pt x="87" y="671"/>
                  </a:lnTo>
                  <a:lnTo>
                    <a:pt x="116" y="606"/>
                  </a:lnTo>
                  <a:lnTo>
                    <a:pt x="150" y="544"/>
                  </a:lnTo>
                  <a:lnTo>
                    <a:pt x="188" y="484"/>
                  </a:lnTo>
                  <a:lnTo>
                    <a:pt x="229" y="427"/>
                  </a:lnTo>
                  <a:lnTo>
                    <a:pt x="274" y="373"/>
                  </a:lnTo>
                  <a:lnTo>
                    <a:pt x="322" y="321"/>
                  </a:lnTo>
                  <a:lnTo>
                    <a:pt x="373" y="273"/>
                  </a:lnTo>
                  <a:lnTo>
                    <a:pt x="428" y="229"/>
                  </a:lnTo>
                  <a:lnTo>
                    <a:pt x="485" y="187"/>
                  </a:lnTo>
                  <a:lnTo>
                    <a:pt x="544" y="150"/>
                  </a:lnTo>
                  <a:lnTo>
                    <a:pt x="607" y="116"/>
                  </a:lnTo>
                  <a:lnTo>
                    <a:pt x="671" y="86"/>
                  </a:lnTo>
                  <a:lnTo>
                    <a:pt x="738" y="60"/>
                  </a:lnTo>
                  <a:lnTo>
                    <a:pt x="807" y="39"/>
                  </a:lnTo>
                  <a:lnTo>
                    <a:pt x="877" y="22"/>
                  </a:lnTo>
                  <a:lnTo>
                    <a:pt x="950" y="10"/>
                  </a:lnTo>
                  <a:lnTo>
                    <a:pt x="1024" y="2"/>
                  </a:lnTo>
                  <a:lnTo>
                    <a:pt x="1099" y="0"/>
                  </a:lnTo>
                  <a:lnTo>
                    <a:pt x="1174" y="2"/>
                  </a:lnTo>
                  <a:lnTo>
                    <a:pt x="1248" y="10"/>
                  </a:lnTo>
                  <a:lnTo>
                    <a:pt x="1320" y="22"/>
                  </a:lnTo>
                  <a:lnTo>
                    <a:pt x="1391" y="39"/>
                  </a:lnTo>
                  <a:lnTo>
                    <a:pt x="1460" y="60"/>
                  </a:lnTo>
                  <a:lnTo>
                    <a:pt x="1526" y="86"/>
                  </a:lnTo>
                  <a:lnTo>
                    <a:pt x="1591" y="116"/>
                  </a:lnTo>
                  <a:lnTo>
                    <a:pt x="1653" y="150"/>
                  </a:lnTo>
                  <a:lnTo>
                    <a:pt x="1713" y="187"/>
                  </a:lnTo>
                  <a:lnTo>
                    <a:pt x="1770" y="229"/>
                  </a:lnTo>
                  <a:lnTo>
                    <a:pt x="1824" y="273"/>
                  </a:lnTo>
                  <a:lnTo>
                    <a:pt x="1876" y="321"/>
                  </a:lnTo>
                  <a:lnTo>
                    <a:pt x="1924" y="373"/>
                  </a:lnTo>
                  <a:lnTo>
                    <a:pt x="1968" y="427"/>
                  </a:lnTo>
                  <a:lnTo>
                    <a:pt x="2010" y="484"/>
                  </a:lnTo>
                  <a:lnTo>
                    <a:pt x="2047" y="544"/>
                  </a:lnTo>
                  <a:lnTo>
                    <a:pt x="2081" y="606"/>
                  </a:lnTo>
                  <a:lnTo>
                    <a:pt x="2111" y="671"/>
                  </a:lnTo>
                  <a:lnTo>
                    <a:pt x="2137" y="737"/>
                  </a:lnTo>
                  <a:lnTo>
                    <a:pt x="2158" y="806"/>
                  </a:lnTo>
                  <a:lnTo>
                    <a:pt x="2175" y="877"/>
                  </a:lnTo>
                  <a:lnTo>
                    <a:pt x="2187" y="949"/>
                  </a:lnTo>
                  <a:lnTo>
                    <a:pt x="2195" y="1023"/>
                  </a:lnTo>
                  <a:lnTo>
                    <a:pt x="2197" y="1098"/>
                  </a:lnTo>
                  <a:lnTo>
                    <a:pt x="2195" y="1173"/>
                  </a:lnTo>
                  <a:lnTo>
                    <a:pt x="2187" y="1247"/>
                  </a:lnTo>
                  <a:lnTo>
                    <a:pt x="2175" y="1320"/>
                  </a:lnTo>
                  <a:lnTo>
                    <a:pt x="2158" y="1390"/>
                  </a:lnTo>
                  <a:lnTo>
                    <a:pt x="2137" y="1459"/>
                  </a:lnTo>
                  <a:lnTo>
                    <a:pt x="2111" y="1526"/>
                  </a:lnTo>
                  <a:lnTo>
                    <a:pt x="2081" y="1590"/>
                  </a:lnTo>
                  <a:lnTo>
                    <a:pt x="2047" y="1653"/>
                  </a:lnTo>
                  <a:lnTo>
                    <a:pt x="2010" y="1712"/>
                  </a:lnTo>
                  <a:lnTo>
                    <a:pt x="1968" y="1769"/>
                  </a:lnTo>
                  <a:lnTo>
                    <a:pt x="1924" y="1824"/>
                  </a:lnTo>
                  <a:lnTo>
                    <a:pt x="1876" y="1875"/>
                  </a:lnTo>
                  <a:lnTo>
                    <a:pt x="1824" y="1923"/>
                  </a:lnTo>
                  <a:lnTo>
                    <a:pt x="1770" y="1968"/>
                  </a:lnTo>
                  <a:lnTo>
                    <a:pt x="1713" y="2009"/>
                  </a:lnTo>
                  <a:lnTo>
                    <a:pt x="1653" y="2047"/>
                  </a:lnTo>
                  <a:lnTo>
                    <a:pt x="1591" y="2080"/>
                  </a:lnTo>
                  <a:lnTo>
                    <a:pt x="1526" y="2110"/>
                  </a:lnTo>
                  <a:lnTo>
                    <a:pt x="1460" y="2136"/>
                  </a:lnTo>
                  <a:lnTo>
                    <a:pt x="1391" y="2157"/>
                  </a:lnTo>
                  <a:lnTo>
                    <a:pt x="1320" y="2174"/>
                  </a:lnTo>
                  <a:lnTo>
                    <a:pt x="1248" y="2187"/>
                  </a:lnTo>
                  <a:lnTo>
                    <a:pt x="1174" y="2194"/>
                  </a:lnTo>
                  <a:lnTo>
                    <a:pt x="1099" y="2197"/>
                  </a:lnTo>
                  <a:close/>
                </a:path>
              </a:pathLst>
            </a:custGeom>
            <a:noFill/>
            <a:ln w="10866">
              <a:solidFill>
                <a:srgbClr val="FBAD18"/>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4" name="Freeform 7679"/>
            <p:cNvSpPr>
              <a:spLocks/>
            </p:cNvSpPr>
            <p:nvPr/>
          </p:nvSpPr>
          <p:spPr bwMode="auto">
            <a:xfrm>
              <a:off x="4983" y="1353"/>
              <a:ext cx="2509" cy="2509"/>
            </a:xfrm>
            <a:custGeom>
              <a:avLst/>
              <a:gdLst>
                <a:gd name="T0" fmla="*/ 1177 w 2509"/>
                <a:gd name="T1" fmla="*/ 1355 h 2509"/>
                <a:gd name="T2" fmla="*/ 1028 w 2509"/>
                <a:gd name="T3" fmla="*/ 1373 h 2509"/>
                <a:gd name="T4" fmla="*/ 885 w 2509"/>
                <a:gd name="T5" fmla="*/ 1408 h 2509"/>
                <a:gd name="T6" fmla="*/ 749 w 2509"/>
                <a:gd name="T7" fmla="*/ 1459 h 2509"/>
                <a:gd name="T8" fmla="*/ 621 w 2509"/>
                <a:gd name="T9" fmla="*/ 1524 h 2509"/>
                <a:gd name="T10" fmla="*/ 502 w 2509"/>
                <a:gd name="T11" fmla="*/ 1604 h 2509"/>
                <a:gd name="T12" fmla="*/ 393 w 2509"/>
                <a:gd name="T13" fmla="*/ 1696 h 2509"/>
                <a:gd name="T14" fmla="*/ 295 w 2509"/>
                <a:gd name="T15" fmla="*/ 1799 h 2509"/>
                <a:gd name="T16" fmla="*/ 209 w 2509"/>
                <a:gd name="T17" fmla="*/ 1913 h 2509"/>
                <a:gd name="T18" fmla="*/ 136 w 2509"/>
                <a:gd name="T19" fmla="*/ 2037 h 2509"/>
                <a:gd name="T20" fmla="*/ 78 w 2509"/>
                <a:gd name="T21" fmla="*/ 2170 h 2509"/>
                <a:gd name="T22" fmla="*/ 35 w 2509"/>
                <a:gd name="T23" fmla="*/ 2309 h 2509"/>
                <a:gd name="T24" fmla="*/ 9 w 2509"/>
                <a:gd name="T25" fmla="*/ 2456 h 2509"/>
                <a:gd name="T26" fmla="*/ 0 w 2509"/>
                <a:gd name="T27" fmla="*/ 2607 h 2509"/>
                <a:gd name="T28" fmla="*/ 9 w 2509"/>
                <a:gd name="T29" fmla="*/ 2759 h 2509"/>
                <a:gd name="T30" fmla="*/ 35 w 2509"/>
                <a:gd name="T31" fmla="*/ 2905 h 2509"/>
                <a:gd name="T32" fmla="*/ 78 w 2509"/>
                <a:gd name="T33" fmla="*/ 3045 h 2509"/>
                <a:gd name="T34" fmla="*/ 136 w 2509"/>
                <a:gd name="T35" fmla="*/ 3177 h 2509"/>
                <a:gd name="T36" fmla="*/ 209 w 2509"/>
                <a:gd name="T37" fmla="*/ 3301 h 2509"/>
                <a:gd name="T38" fmla="*/ 295 w 2509"/>
                <a:gd name="T39" fmla="*/ 3415 h 2509"/>
                <a:gd name="T40" fmla="*/ 393 w 2509"/>
                <a:gd name="T41" fmla="*/ 3519 h 2509"/>
                <a:gd name="T42" fmla="*/ 502 w 2509"/>
                <a:gd name="T43" fmla="*/ 3611 h 2509"/>
                <a:gd name="T44" fmla="*/ 621 w 2509"/>
                <a:gd name="T45" fmla="*/ 3690 h 2509"/>
                <a:gd name="T46" fmla="*/ 749 w 2509"/>
                <a:gd name="T47" fmla="*/ 3756 h 2509"/>
                <a:gd name="T48" fmla="*/ 885 w 2509"/>
                <a:gd name="T49" fmla="*/ 3806 h 2509"/>
                <a:gd name="T50" fmla="*/ 1028 w 2509"/>
                <a:gd name="T51" fmla="*/ 3841 h 2509"/>
                <a:gd name="T52" fmla="*/ 1177 w 2509"/>
                <a:gd name="T53" fmla="*/ 3859 h 2509"/>
                <a:gd name="T54" fmla="*/ 1330 w 2509"/>
                <a:gd name="T55" fmla="*/ 3859 h 2509"/>
                <a:gd name="T56" fmla="*/ 1479 w 2509"/>
                <a:gd name="T57" fmla="*/ 3841 h 2509"/>
                <a:gd name="T58" fmla="*/ 1622 w 2509"/>
                <a:gd name="T59" fmla="*/ 3806 h 2509"/>
                <a:gd name="T60" fmla="*/ 1759 w 2509"/>
                <a:gd name="T61" fmla="*/ 3756 h 2509"/>
                <a:gd name="T62" fmla="*/ 1887 w 2509"/>
                <a:gd name="T63" fmla="*/ 3690 h 2509"/>
                <a:gd name="T64" fmla="*/ 2006 w 2509"/>
                <a:gd name="T65" fmla="*/ 3611 h 2509"/>
                <a:gd name="T66" fmla="*/ 2115 w 2509"/>
                <a:gd name="T67" fmla="*/ 3519 h 2509"/>
                <a:gd name="T68" fmla="*/ 2213 w 2509"/>
                <a:gd name="T69" fmla="*/ 3415 h 2509"/>
                <a:gd name="T70" fmla="*/ 2299 w 2509"/>
                <a:gd name="T71" fmla="*/ 3301 h 2509"/>
                <a:gd name="T72" fmla="*/ 2371 w 2509"/>
                <a:gd name="T73" fmla="*/ 3177 h 2509"/>
                <a:gd name="T74" fmla="*/ 2429 w 2509"/>
                <a:gd name="T75" fmla="*/ 3045 h 2509"/>
                <a:gd name="T76" fmla="*/ 2472 w 2509"/>
                <a:gd name="T77" fmla="*/ 2905 h 2509"/>
                <a:gd name="T78" fmla="*/ 2499 w 2509"/>
                <a:gd name="T79" fmla="*/ 2759 h 2509"/>
                <a:gd name="T80" fmla="*/ 2508 w 2509"/>
                <a:gd name="T81" fmla="*/ 2607 h 2509"/>
                <a:gd name="T82" fmla="*/ 2499 w 2509"/>
                <a:gd name="T83" fmla="*/ 2456 h 2509"/>
                <a:gd name="T84" fmla="*/ 2472 w 2509"/>
                <a:gd name="T85" fmla="*/ 2309 h 2509"/>
                <a:gd name="T86" fmla="*/ 2429 w 2509"/>
                <a:gd name="T87" fmla="*/ 2170 h 2509"/>
                <a:gd name="T88" fmla="*/ 2371 w 2509"/>
                <a:gd name="T89" fmla="*/ 2037 h 2509"/>
                <a:gd name="T90" fmla="*/ 2299 w 2509"/>
                <a:gd name="T91" fmla="*/ 1913 h 2509"/>
                <a:gd name="T92" fmla="*/ 2213 w 2509"/>
                <a:gd name="T93" fmla="*/ 1799 h 2509"/>
                <a:gd name="T94" fmla="*/ 2115 w 2509"/>
                <a:gd name="T95" fmla="*/ 1696 h 2509"/>
                <a:gd name="T96" fmla="*/ 2006 w 2509"/>
                <a:gd name="T97" fmla="*/ 1604 h 2509"/>
                <a:gd name="T98" fmla="*/ 1887 w 2509"/>
                <a:gd name="T99" fmla="*/ 1524 h 2509"/>
                <a:gd name="T100" fmla="*/ 1759 w 2509"/>
                <a:gd name="T101" fmla="*/ 1459 h 2509"/>
                <a:gd name="T102" fmla="*/ 1622 w 2509"/>
                <a:gd name="T103" fmla="*/ 1408 h 2509"/>
                <a:gd name="T104" fmla="*/ 1479 w 2509"/>
                <a:gd name="T105" fmla="*/ 1373 h 2509"/>
                <a:gd name="T106" fmla="*/ 1330 w 2509"/>
                <a:gd name="T107" fmla="*/ 1355 h 25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09" h="2509">
                  <a:moveTo>
                    <a:pt x="1254" y="0"/>
                  </a:moveTo>
                  <a:lnTo>
                    <a:pt x="1177" y="2"/>
                  </a:lnTo>
                  <a:lnTo>
                    <a:pt x="1102" y="9"/>
                  </a:lnTo>
                  <a:lnTo>
                    <a:pt x="1028" y="20"/>
                  </a:lnTo>
                  <a:lnTo>
                    <a:pt x="956" y="36"/>
                  </a:lnTo>
                  <a:lnTo>
                    <a:pt x="885" y="55"/>
                  </a:lnTo>
                  <a:lnTo>
                    <a:pt x="816" y="79"/>
                  </a:lnTo>
                  <a:lnTo>
                    <a:pt x="749" y="106"/>
                  </a:lnTo>
                  <a:lnTo>
                    <a:pt x="684" y="137"/>
                  </a:lnTo>
                  <a:lnTo>
                    <a:pt x="621" y="171"/>
                  </a:lnTo>
                  <a:lnTo>
                    <a:pt x="560" y="209"/>
                  </a:lnTo>
                  <a:lnTo>
                    <a:pt x="502" y="251"/>
                  </a:lnTo>
                  <a:lnTo>
                    <a:pt x="446" y="295"/>
                  </a:lnTo>
                  <a:lnTo>
                    <a:pt x="393" y="343"/>
                  </a:lnTo>
                  <a:lnTo>
                    <a:pt x="342" y="393"/>
                  </a:lnTo>
                  <a:lnTo>
                    <a:pt x="295" y="446"/>
                  </a:lnTo>
                  <a:lnTo>
                    <a:pt x="250" y="502"/>
                  </a:lnTo>
                  <a:lnTo>
                    <a:pt x="209" y="560"/>
                  </a:lnTo>
                  <a:lnTo>
                    <a:pt x="171" y="621"/>
                  </a:lnTo>
                  <a:lnTo>
                    <a:pt x="136" y="684"/>
                  </a:lnTo>
                  <a:lnTo>
                    <a:pt x="105" y="749"/>
                  </a:lnTo>
                  <a:lnTo>
                    <a:pt x="78" y="817"/>
                  </a:lnTo>
                  <a:lnTo>
                    <a:pt x="55" y="886"/>
                  </a:lnTo>
                  <a:lnTo>
                    <a:pt x="35" y="956"/>
                  </a:lnTo>
                  <a:lnTo>
                    <a:pt x="20" y="1029"/>
                  </a:lnTo>
                  <a:lnTo>
                    <a:pt x="9" y="1103"/>
                  </a:lnTo>
                  <a:lnTo>
                    <a:pt x="2" y="1178"/>
                  </a:lnTo>
                  <a:lnTo>
                    <a:pt x="0" y="1254"/>
                  </a:lnTo>
                  <a:lnTo>
                    <a:pt x="2" y="1331"/>
                  </a:lnTo>
                  <a:lnTo>
                    <a:pt x="9" y="1406"/>
                  </a:lnTo>
                  <a:lnTo>
                    <a:pt x="20" y="1480"/>
                  </a:lnTo>
                  <a:lnTo>
                    <a:pt x="35" y="1552"/>
                  </a:lnTo>
                  <a:lnTo>
                    <a:pt x="55" y="1623"/>
                  </a:lnTo>
                  <a:lnTo>
                    <a:pt x="78" y="1692"/>
                  </a:lnTo>
                  <a:lnTo>
                    <a:pt x="105" y="1759"/>
                  </a:lnTo>
                  <a:lnTo>
                    <a:pt x="136" y="1824"/>
                  </a:lnTo>
                  <a:lnTo>
                    <a:pt x="171" y="1887"/>
                  </a:lnTo>
                  <a:lnTo>
                    <a:pt x="209" y="1948"/>
                  </a:lnTo>
                  <a:lnTo>
                    <a:pt x="250" y="2006"/>
                  </a:lnTo>
                  <a:lnTo>
                    <a:pt x="295" y="2062"/>
                  </a:lnTo>
                  <a:lnTo>
                    <a:pt x="342" y="2115"/>
                  </a:lnTo>
                  <a:lnTo>
                    <a:pt x="393" y="2166"/>
                  </a:lnTo>
                  <a:lnTo>
                    <a:pt x="446" y="2213"/>
                  </a:lnTo>
                  <a:lnTo>
                    <a:pt x="502" y="2258"/>
                  </a:lnTo>
                  <a:lnTo>
                    <a:pt x="560" y="2299"/>
                  </a:lnTo>
                  <a:lnTo>
                    <a:pt x="621" y="2337"/>
                  </a:lnTo>
                  <a:lnTo>
                    <a:pt x="684" y="2372"/>
                  </a:lnTo>
                  <a:lnTo>
                    <a:pt x="749" y="2403"/>
                  </a:lnTo>
                  <a:lnTo>
                    <a:pt x="816" y="2430"/>
                  </a:lnTo>
                  <a:lnTo>
                    <a:pt x="885" y="2453"/>
                  </a:lnTo>
                  <a:lnTo>
                    <a:pt x="956" y="2473"/>
                  </a:lnTo>
                  <a:lnTo>
                    <a:pt x="1028" y="2488"/>
                  </a:lnTo>
                  <a:lnTo>
                    <a:pt x="1102" y="2499"/>
                  </a:lnTo>
                  <a:lnTo>
                    <a:pt x="1177" y="2506"/>
                  </a:lnTo>
                  <a:lnTo>
                    <a:pt x="1254" y="2508"/>
                  </a:lnTo>
                  <a:lnTo>
                    <a:pt x="1330" y="2506"/>
                  </a:lnTo>
                  <a:lnTo>
                    <a:pt x="1405" y="2499"/>
                  </a:lnTo>
                  <a:lnTo>
                    <a:pt x="1479" y="2488"/>
                  </a:lnTo>
                  <a:lnTo>
                    <a:pt x="1552" y="2473"/>
                  </a:lnTo>
                  <a:lnTo>
                    <a:pt x="1622" y="2453"/>
                  </a:lnTo>
                  <a:lnTo>
                    <a:pt x="1691" y="2430"/>
                  </a:lnTo>
                  <a:lnTo>
                    <a:pt x="1759" y="2403"/>
                  </a:lnTo>
                  <a:lnTo>
                    <a:pt x="1824" y="2372"/>
                  </a:lnTo>
                  <a:lnTo>
                    <a:pt x="1887" y="2337"/>
                  </a:lnTo>
                  <a:lnTo>
                    <a:pt x="1948" y="2299"/>
                  </a:lnTo>
                  <a:lnTo>
                    <a:pt x="2006" y="2258"/>
                  </a:lnTo>
                  <a:lnTo>
                    <a:pt x="2062" y="2213"/>
                  </a:lnTo>
                  <a:lnTo>
                    <a:pt x="2115" y="2166"/>
                  </a:lnTo>
                  <a:lnTo>
                    <a:pt x="2165" y="2115"/>
                  </a:lnTo>
                  <a:lnTo>
                    <a:pt x="2213" y="2062"/>
                  </a:lnTo>
                  <a:lnTo>
                    <a:pt x="2257" y="2006"/>
                  </a:lnTo>
                  <a:lnTo>
                    <a:pt x="2299" y="1948"/>
                  </a:lnTo>
                  <a:lnTo>
                    <a:pt x="2337" y="1887"/>
                  </a:lnTo>
                  <a:lnTo>
                    <a:pt x="2371" y="1824"/>
                  </a:lnTo>
                  <a:lnTo>
                    <a:pt x="2402" y="1759"/>
                  </a:lnTo>
                  <a:lnTo>
                    <a:pt x="2429" y="1692"/>
                  </a:lnTo>
                  <a:lnTo>
                    <a:pt x="2453" y="1623"/>
                  </a:lnTo>
                  <a:lnTo>
                    <a:pt x="2472" y="1552"/>
                  </a:lnTo>
                  <a:lnTo>
                    <a:pt x="2488" y="1480"/>
                  </a:lnTo>
                  <a:lnTo>
                    <a:pt x="2499" y="1406"/>
                  </a:lnTo>
                  <a:lnTo>
                    <a:pt x="2506" y="1331"/>
                  </a:lnTo>
                  <a:lnTo>
                    <a:pt x="2508" y="1254"/>
                  </a:lnTo>
                  <a:lnTo>
                    <a:pt x="2506" y="1178"/>
                  </a:lnTo>
                  <a:lnTo>
                    <a:pt x="2499" y="1103"/>
                  </a:lnTo>
                  <a:lnTo>
                    <a:pt x="2488" y="1029"/>
                  </a:lnTo>
                  <a:lnTo>
                    <a:pt x="2472" y="956"/>
                  </a:lnTo>
                  <a:lnTo>
                    <a:pt x="2453" y="886"/>
                  </a:lnTo>
                  <a:lnTo>
                    <a:pt x="2429" y="817"/>
                  </a:lnTo>
                  <a:lnTo>
                    <a:pt x="2402" y="749"/>
                  </a:lnTo>
                  <a:lnTo>
                    <a:pt x="2371" y="684"/>
                  </a:lnTo>
                  <a:lnTo>
                    <a:pt x="2337" y="621"/>
                  </a:lnTo>
                  <a:lnTo>
                    <a:pt x="2299" y="560"/>
                  </a:lnTo>
                  <a:lnTo>
                    <a:pt x="2257" y="502"/>
                  </a:lnTo>
                  <a:lnTo>
                    <a:pt x="2213" y="446"/>
                  </a:lnTo>
                  <a:lnTo>
                    <a:pt x="2165" y="393"/>
                  </a:lnTo>
                  <a:lnTo>
                    <a:pt x="2115" y="343"/>
                  </a:lnTo>
                  <a:lnTo>
                    <a:pt x="2062" y="295"/>
                  </a:lnTo>
                  <a:lnTo>
                    <a:pt x="2006" y="251"/>
                  </a:lnTo>
                  <a:lnTo>
                    <a:pt x="1948" y="209"/>
                  </a:lnTo>
                  <a:lnTo>
                    <a:pt x="1887" y="171"/>
                  </a:lnTo>
                  <a:lnTo>
                    <a:pt x="1824" y="137"/>
                  </a:lnTo>
                  <a:lnTo>
                    <a:pt x="1759" y="106"/>
                  </a:lnTo>
                  <a:lnTo>
                    <a:pt x="1691" y="79"/>
                  </a:lnTo>
                  <a:lnTo>
                    <a:pt x="1622" y="55"/>
                  </a:lnTo>
                  <a:lnTo>
                    <a:pt x="1552" y="36"/>
                  </a:lnTo>
                  <a:lnTo>
                    <a:pt x="1479" y="20"/>
                  </a:lnTo>
                  <a:lnTo>
                    <a:pt x="1405" y="9"/>
                  </a:lnTo>
                  <a:lnTo>
                    <a:pt x="1330" y="2"/>
                  </a:lnTo>
                  <a:lnTo>
                    <a:pt x="1254" y="0"/>
                  </a:lnTo>
                  <a:close/>
                </a:path>
              </a:pathLst>
            </a:custGeom>
            <a:noFill/>
            <a:ln w="10866">
              <a:solidFill>
                <a:srgbClr val="FBAD18"/>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5" name="Picture 7680"/>
            <p:cNvPicPr>
              <a:picLocks noChangeAspect="1" noChangeArrowheads="1"/>
            </p:cNvPicPr>
            <p:nvPr/>
          </p:nvPicPr>
          <p:blipFill>
            <a:blip r:embed="rId21" cstate="print"/>
            <a:srcRect/>
            <a:stretch>
              <a:fillRect/>
            </a:stretch>
          </p:blipFill>
          <p:spPr bwMode="auto">
            <a:xfrm>
              <a:off x="5991" y="1573"/>
              <a:ext cx="517" cy="472"/>
            </a:xfrm>
            <a:prstGeom prst="rect">
              <a:avLst/>
            </a:prstGeom>
            <a:noFill/>
          </p:spPr>
        </p:pic>
        <p:sp>
          <p:nvSpPr>
            <p:cNvPr id="116" name="Freeform 7681"/>
            <p:cNvSpPr>
              <a:spLocks/>
            </p:cNvSpPr>
            <p:nvPr/>
          </p:nvSpPr>
          <p:spPr bwMode="auto">
            <a:xfrm>
              <a:off x="5991" y="1573"/>
              <a:ext cx="517" cy="472"/>
            </a:xfrm>
            <a:custGeom>
              <a:avLst/>
              <a:gdLst>
                <a:gd name="T0" fmla="*/ 103 w 517"/>
                <a:gd name="T1" fmla="*/ 2015 h 472"/>
                <a:gd name="T2" fmla="*/ 95 w 517"/>
                <a:gd name="T3" fmla="*/ 2009 h 472"/>
                <a:gd name="T4" fmla="*/ 88 w 517"/>
                <a:gd name="T5" fmla="*/ 2001 h 472"/>
                <a:gd name="T6" fmla="*/ 83 w 517"/>
                <a:gd name="T7" fmla="*/ 1992 h 472"/>
                <a:gd name="T8" fmla="*/ 72 w 517"/>
                <a:gd name="T9" fmla="*/ 1962 h 472"/>
                <a:gd name="T10" fmla="*/ 73 w 517"/>
                <a:gd name="T11" fmla="*/ 1931 h 472"/>
                <a:gd name="T12" fmla="*/ 86 w 517"/>
                <a:gd name="T13" fmla="*/ 1903 h 472"/>
                <a:gd name="T14" fmla="*/ 109 w 517"/>
                <a:gd name="T15" fmla="*/ 1882 h 472"/>
                <a:gd name="T16" fmla="*/ 134 w 517"/>
                <a:gd name="T17" fmla="*/ 1872 h 472"/>
                <a:gd name="T18" fmla="*/ 159 w 517"/>
                <a:gd name="T19" fmla="*/ 1870 h 472"/>
                <a:gd name="T20" fmla="*/ 183 w 517"/>
                <a:gd name="T21" fmla="*/ 1877 h 472"/>
                <a:gd name="T22" fmla="*/ 204 w 517"/>
                <a:gd name="T23" fmla="*/ 1890 h 472"/>
                <a:gd name="T24" fmla="*/ 255 w 517"/>
                <a:gd name="T25" fmla="*/ 1920 h 472"/>
                <a:gd name="T26" fmla="*/ 312 w 517"/>
                <a:gd name="T27" fmla="*/ 1933 h 472"/>
                <a:gd name="T28" fmla="*/ 370 w 517"/>
                <a:gd name="T29" fmla="*/ 1929 h 472"/>
                <a:gd name="T30" fmla="*/ 427 w 517"/>
                <a:gd name="T31" fmla="*/ 1906 h 472"/>
                <a:gd name="T32" fmla="*/ 482 w 517"/>
                <a:gd name="T33" fmla="*/ 1854 h 472"/>
                <a:gd name="T34" fmla="*/ 513 w 517"/>
                <a:gd name="T35" fmla="*/ 1787 h 472"/>
                <a:gd name="T36" fmla="*/ 517 w 517"/>
                <a:gd name="T37" fmla="*/ 1714 h 472"/>
                <a:gd name="T38" fmla="*/ 491 w 517"/>
                <a:gd name="T39" fmla="*/ 1642 h 472"/>
                <a:gd name="T40" fmla="*/ 476 w 517"/>
                <a:gd name="T41" fmla="*/ 1621 h 472"/>
                <a:gd name="T42" fmla="*/ 458 w 517"/>
                <a:gd name="T43" fmla="*/ 1602 h 472"/>
                <a:gd name="T44" fmla="*/ 439 w 517"/>
                <a:gd name="T45" fmla="*/ 1586 h 472"/>
                <a:gd name="T46" fmla="*/ 418 w 517"/>
                <a:gd name="T47" fmla="*/ 1573 h 472"/>
                <a:gd name="T48" fmla="*/ 412 w 517"/>
                <a:gd name="T49" fmla="*/ 1605 h 472"/>
                <a:gd name="T50" fmla="*/ 420 w 517"/>
                <a:gd name="T51" fmla="*/ 1611 h 472"/>
                <a:gd name="T52" fmla="*/ 428 w 517"/>
                <a:gd name="T53" fmla="*/ 1619 h 472"/>
                <a:gd name="T54" fmla="*/ 434 w 517"/>
                <a:gd name="T55" fmla="*/ 1628 h 472"/>
                <a:gd name="T56" fmla="*/ 445 w 517"/>
                <a:gd name="T57" fmla="*/ 1658 h 472"/>
                <a:gd name="T58" fmla="*/ 443 w 517"/>
                <a:gd name="T59" fmla="*/ 1689 h 472"/>
                <a:gd name="T60" fmla="*/ 431 w 517"/>
                <a:gd name="T61" fmla="*/ 1717 h 472"/>
                <a:gd name="T62" fmla="*/ 407 w 517"/>
                <a:gd name="T63" fmla="*/ 1739 h 472"/>
                <a:gd name="T64" fmla="*/ 384 w 517"/>
                <a:gd name="T65" fmla="*/ 1748 h 472"/>
                <a:gd name="T66" fmla="*/ 359 w 517"/>
                <a:gd name="T67" fmla="*/ 1750 h 472"/>
                <a:gd name="T68" fmla="*/ 336 w 517"/>
                <a:gd name="T69" fmla="*/ 1745 h 472"/>
                <a:gd name="T70" fmla="*/ 315 w 517"/>
                <a:gd name="T71" fmla="*/ 1733 h 472"/>
                <a:gd name="T72" fmla="*/ 264 w 517"/>
                <a:gd name="T73" fmla="*/ 1701 h 472"/>
                <a:gd name="T74" fmla="*/ 207 w 517"/>
                <a:gd name="T75" fmla="*/ 1687 h 472"/>
                <a:gd name="T76" fmla="*/ 147 w 517"/>
                <a:gd name="T77" fmla="*/ 1691 h 472"/>
                <a:gd name="T78" fmla="*/ 90 w 517"/>
                <a:gd name="T79" fmla="*/ 1715 h 472"/>
                <a:gd name="T80" fmla="*/ 34 w 517"/>
                <a:gd name="T81" fmla="*/ 1766 h 472"/>
                <a:gd name="T82" fmla="*/ 4 w 517"/>
                <a:gd name="T83" fmla="*/ 1833 h 472"/>
                <a:gd name="T84" fmla="*/ 0 w 517"/>
                <a:gd name="T85" fmla="*/ 1907 h 472"/>
                <a:gd name="T86" fmla="*/ 26 w 517"/>
                <a:gd name="T87" fmla="*/ 1979 h 472"/>
                <a:gd name="T88" fmla="*/ 40 w 517"/>
                <a:gd name="T89" fmla="*/ 1999 h 472"/>
                <a:gd name="T90" fmla="*/ 57 w 517"/>
                <a:gd name="T91" fmla="*/ 2017 h 472"/>
                <a:gd name="T92" fmla="*/ 75 w 517"/>
                <a:gd name="T93" fmla="*/ 2032 h 472"/>
                <a:gd name="T94" fmla="*/ 94 w 517"/>
                <a:gd name="T95" fmla="*/ 2045 h 472"/>
                <a:gd name="T96" fmla="*/ 103 w 517"/>
                <a:gd name="T97" fmla="*/ 2015 h 4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7" h="472">
                  <a:moveTo>
                    <a:pt x="103" y="442"/>
                  </a:moveTo>
                  <a:lnTo>
                    <a:pt x="95" y="436"/>
                  </a:lnTo>
                  <a:lnTo>
                    <a:pt x="88" y="428"/>
                  </a:lnTo>
                  <a:lnTo>
                    <a:pt x="83" y="419"/>
                  </a:lnTo>
                  <a:lnTo>
                    <a:pt x="72" y="389"/>
                  </a:lnTo>
                  <a:lnTo>
                    <a:pt x="73" y="358"/>
                  </a:lnTo>
                  <a:lnTo>
                    <a:pt x="86" y="330"/>
                  </a:lnTo>
                  <a:lnTo>
                    <a:pt x="109" y="309"/>
                  </a:lnTo>
                  <a:lnTo>
                    <a:pt x="134" y="299"/>
                  </a:lnTo>
                  <a:lnTo>
                    <a:pt x="159" y="297"/>
                  </a:lnTo>
                  <a:lnTo>
                    <a:pt x="183" y="304"/>
                  </a:lnTo>
                  <a:lnTo>
                    <a:pt x="204" y="317"/>
                  </a:lnTo>
                  <a:lnTo>
                    <a:pt x="255" y="347"/>
                  </a:lnTo>
                  <a:lnTo>
                    <a:pt x="312" y="360"/>
                  </a:lnTo>
                  <a:lnTo>
                    <a:pt x="370" y="356"/>
                  </a:lnTo>
                  <a:lnTo>
                    <a:pt x="427" y="333"/>
                  </a:lnTo>
                  <a:lnTo>
                    <a:pt x="482" y="281"/>
                  </a:lnTo>
                  <a:lnTo>
                    <a:pt x="513" y="214"/>
                  </a:lnTo>
                  <a:lnTo>
                    <a:pt x="517" y="141"/>
                  </a:lnTo>
                  <a:lnTo>
                    <a:pt x="491" y="69"/>
                  </a:lnTo>
                  <a:lnTo>
                    <a:pt x="476" y="48"/>
                  </a:lnTo>
                  <a:lnTo>
                    <a:pt x="458" y="29"/>
                  </a:lnTo>
                  <a:lnTo>
                    <a:pt x="439" y="13"/>
                  </a:lnTo>
                  <a:lnTo>
                    <a:pt x="418" y="0"/>
                  </a:lnTo>
                  <a:lnTo>
                    <a:pt x="412" y="32"/>
                  </a:lnTo>
                  <a:lnTo>
                    <a:pt x="420" y="38"/>
                  </a:lnTo>
                  <a:lnTo>
                    <a:pt x="428" y="46"/>
                  </a:lnTo>
                  <a:lnTo>
                    <a:pt x="434" y="55"/>
                  </a:lnTo>
                  <a:lnTo>
                    <a:pt x="445" y="85"/>
                  </a:lnTo>
                  <a:lnTo>
                    <a:pt x="443" y="116"/>
                  </a:lnTo>
                  <a:lnTo>
                    <a:pt x="431" y="144"/>
                  </a:lnTo>
                  <a:lnTo>
                    <a:pt x="407" y="166"/>
                  </a:lnTo>
                  <a:lnTo>
                    <a:pt x="384" y="175"/>
                  </a:lnTo>
                  <a:lnTo>
                    <a:pt x="359" y="177"/>
                  </a:lnTo>
                  <a:lnTo>
                    <a:pt x="336" y="172"/>
                  </a:lnTo>
                  <a:lnTo>
                    <a:pt x="315" y="160"/>
                  </a:lnTo>
                  <a:lnTo>
                    <a:pt x="264" y="128"/>
                  </a:lnTo>
                  <a:lnTo>
                    <a:pt x="207" y="114"/>
                  </a:lnTo>
                  <a:lnTo>
                    <a:pt x="147" y="118"/>
                  </a:lnTo>
                  <a:lnTo>
                    <a:pt x="90" y="142"/>
                  </a:lnTo>
                  <a:lnTo>
                    <a:pt x="34" y="193"/>
                  </a:lnTo>
                  <a:lnTo>
                    <a:pt x="4" y="260"/>
                  </a:lnTo>
                  <a:lnTo>
                    <a:pt x="0" y="334"/>
                  </a:lnTo>
                  <a:lnTo>
                    <a:pt x="26" y="406"/>
                  </a:lnTo>
                  <a:lnTo>
                    <a:pt x="40" y="426"/>
                  </a:lnTo>
                  <a:lnTo>
                    <a:pt x="57" y="444"/>
                  </a:lnTo>
                  <a:lnTo>
                    <a:pt x="75" y="459"/>
                  </a:lnTo>
                  <a:lnTo>
                    <a:pt x="94" y="472"/>
                  </a:lnTo>
                  <a:lnTo>
                    <a:pt x="103" y="442"/>
                  </a:lnTo>
                  <a:close/>
                </a:path>
              </a:pathLst>
            </a:custGeom>
            <a:noFill/>
            <a:ln w="9128">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7" name="Picture 7682"/>
            <p:cNvPicPr>
              <a:picLocks noChangeAspect="1" noChangeArrowheads="1"/>
            </p:cNvPicPr>
            <p:nvPr/>
          </p:nvPicPr>
          <p:blipFill>
            <a:blip r:embed="rId22" cstate="print"/>
            <a:srcRect/>
            <a:stretch>
              <a:fillRect/>
            </a:stretch>
          </p:blipFill>
          <p:spPr bwMode="auto">
            <a:xfrm>
              <a:off x="6158" y="1720"/>
              <a:ext cx="171" cy="171"/>
            </a:xfrm>
            <a:prstGeom prst="rect">
              <a:avLst/>
            </a:prstGeom>
            <a:noFill/>
          </p:spPr>
        </p:pic>
        <p:pic>
          <p:nvPicPr>
            <p:cNvPr id="118" name="Picture 7683"/>
            <p:cNvPicPr>
              <a:picLocks noChangeAspect="1" noChangeArrowheads="1"/>
            </p:cNvPicPr>
            <p:nvPr/>
          </p:nvPicPr>
          <p:blipFill>
            <a:blip r:embed="rId23" cstate="print"/>
            <a:srcRect/>
            <a:stretch>
              <a:fillRect/>
            </a:stretch>
          </p:blipFill>
          <p:spPr bwMode="auto">
            <a:xfrm>
              <a:off x="6151" y="1714"/>
              <a:ext cx="185" cy="185"/>
            </a:xfrm>
            <a:prstGeom prst="rect">
              <a:avLst/>
            </a:prstGeom>
            <a:noFill/>
          </p:spPr>
        </p:pic>
        <p:sp>
          <p:nvSpPr>
            <p:cNvPr id="119" name="Freeform 7684"/>
            <p:cNvSpPr>
              <a:spLocks/>
            </p:cNvSpPr>
            <p:nvPr/>
          </p:nvSpPr>
          <p:spPr bwMode="auto">
            <a:xfrm>
              <a:off x="4320" y="200"/>
              <a:ext cx="3697" cy="4045"/>
            </a:xfrm>
            <a:custGeom>
              <a:avLst/>
              <a:gdLst>
                <a:gd name="T0" fmla="*/ 288 w 3697"/>
                <a:gd name="T1" fmla="*/ 201 h 4045"/>
                <a:gd name="T2" fmla="*/ 122 w 3697"/>
                <a:gd name="T3" fmla="*/ 205 h 4045"/>
                <a:gd name="T4" fmla="*/ 36 w 3697"/>
                <a:gd name="T5" fmla="*/ 237 h 4045"/>
                <a:gd name="T6" fmla="*/ 5 w 3697"/>
                <a:gd name="T7" fmla="*/ 322 h 4045"/>
                <a:gd name="T8" fmla="*/ 0 w 3697"/>
                <a:gd name="T9" fmla="*/ 489 h 4045"/>
                <a:gd name="T10" fmla="*/ 0 w 3697"/>
                <a:gd name="T11" fmla="*/ 3958 h 4045"/>
                <a:gd name="T12" fmla="*/ 5 w 3697"/>
                <a:gd name="T13" fmla="*/ 4124 h 4045"/>
                <a:gd name="T14" fmla="*/ 36 w 3697"/>
                <a:gd name="T15" fmla="*/ 4210 h 4045"/>
                <a:gd name="T16" fmla="*/ 122 w 3697"/>
                <a:gd name="T17" fmla="*/ 4241 h 4045"/>
                <a:gd name="T18" fmla="*/ 288 w 3697"/>
                <a:gd name="T19" fmla="*/ 4246 h 4045"/>
                <a:gd name="T20" fmla="*/ 3408 w 3697"/>
                <a:gd name="T21" fmla="*/ 4246 h 4045"/>
                <a:gd name="T22" fmla="*/ 3575 w 3697"/>
                <a:gd name="T23" fmla="*/ 4241 h 4045"/>
                <a:gd name="T24" fmla="*/ 3660 w 3697"/>
                <a:gd name="T25" fmla="*/ 4210 h 4045"/>
                <a:gd name="T26" fmla="*/ 3692 w 3697"/>
                <a:gd name="T27" fmla="*/ 4124 h 4045"/>
                <a:gd name="T28" fmla="*/ 3696 w 3697"/>
                <a:gd name="T29" fmla="*/ 3958 h 4045"/>
                <a:gd name="T30" fmla="*/ 3696 w 3697"/>
                <a:gd name="T31" fmla="*/ 489 h 4045"/>
                <a:gd name="T32" fmla="*/ 3692 w 3697"/>
                <a:gd name="T33" fmla="*/ 322 h 4045"/>
                <a:gd name="T34" fmla="*/ 3660 w 3697"/>
                <a:gd name="T35" fmla="*/ 237 h 4045"/>
                <a:gd name="T36" fmla="*/ 3575 w 3697"/>
                <a:gd name="T37" fmla="*/ 205 h 4045"/>
                <a:gd name="T38" fmla="*/ 3408 w 3697"/>
                <a:gd name="T39" fmla="*/ 201 h 4045"/>
                <a:gd name="T40" fmla="*/ 288 w 3697"/>
                <a:gd name="T41" fmla="*/ 201 h 40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97" h="4045">
                  <a:moveTo>
                    <a:pt x="288" y="0"/>
                  </a:moveTo>
                  <a:lnTo>
                    <a:pt x="122" y="4"/>
                  </a:lnTo>
                  <a:lnTo>
                    <a:pt x="36" y="36"/>
                  </a:lnTo>
                  <a:lnTo>
                    <a:pt x="5" y="121"/>
                  </a:lnTo>
                  <a:lnTo>
                    <a:pt x="0" y="288"/>
                  </a:lnTo>
                  <a:lnTo>
                    <a:pt x="0" y="3757"/>
                  </a:lnTo>
                  <a:lnTo>
                    <a:pt x="5" y="3923"/>
                  </a:lnTo>
                  <a:lnTo>
                    <a:pt x="36" y="4009"/>
                  </a:lnTo>
                  <a:lnTo>
                    <a:pt x="122" y="4040"/>
                  </a:lnTo>
                  <a:lnTo>
                    <a:pt x="288" y="4045"/>
                  </a:lnTo>
                  <a:lnTo>
                    <a:pt x="3408" y="4045"/>
                  </a:lnTo>
                  <a:lnTo>
                    <a:pt x="3575" y="4040"/>
                  </a:lnTo>
                  <a:lnTo>
                    <a:pt x="3660" y="4009"/>
                  </a:lnTo>
                  <a:lnTo>
                    <a:pt x="3692" y="3923"/>
                  </a:lnTo>
                  <a:lnTo>
                    <a:pt x="3696" y="3757"/>
                  </a:lnTo>
                  <a:lnTo>
                    <a:pt x="3696" y="288"/>
                  </a:lnTo>
                  <a:lnTo>
                    <a:pt x="3692" y="121"/>
                  </a:lnTo>
                  <a:lnTo>
                    <a:pt x="3660" y="36"/>
                  </a:lnTo>
                  <a:lnTo>
                    <a:pt x="3575" y="4"/>
                  </a:lnTo>
                  <a:lnTo>
                    <a:pt x="3408"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120" name="Text Placeholder 2"/>
          <p:cNvSpPr txBox="1">
            <a:spLocks/>
          </p:cNvSpPr>
          <p:nvPr/>
        </p:nvSpPr>
        <p:spPr>
          <a:xfrm>
            <a:off x="413831" y="3372191"/>
            <a:ext cx="11597761" cy="3394775"/>
          </a:xfrm>
          <a:prstGeom prst="rect">
            <a:avLst/>
          </a:prstGeom>
        </p:spPr>
        <p:txBody>
          <a:bodyPr/>
          <a:lstStyle>
            <a:lvl1pPr marL="457200" indent="-457200" algn="l" defTabSz="914400" rtl="0" eaLnBrk="1" latinLnBrk="0" hangingPunct="1">
              <a:lnSpc>
                <a:spcPct val="100000"/>
              </a:lnSpc>
              <a:spcBef>
                <a:spcPts val="1000"/>
              </a:spcBef>
              <a:spcAft>
                <a:spcPts val="600"/>
              </a:spcAft>
              <a:buClr>
                <a:srgbClr val="F57A01"/>
              </a:buClr>
              <a:buFont typeface="Arial" panose="020B0604020202020204" pitchFamily="34" charset="0"/>
              <a:buChar char="•"/>
              <a:defRPr sz="2800" kern="1200">
                <a:solidFill>
                  <a:schemeClr val="tx1">
                    <a:lumMod val="50000"/>
                  </a:schemeClr>
                </a:solidFill>
                <a:latin typeface="+mj-lt"/>
                <a:ea typeface="+mn-ea"/>
                <a:cs typeface="+mn-cs"/>
              </a:defRPr>
            </a:lvl1pPr>
            <a:lvl2pPr marL="461963" indent="-233363" algn="l" defTabSz="914400" rtl="0" eaLnBrk="1" latinLnBrk="0" hangingPunct="1">
              <a:lnSpc>
                <a:spcPct val="100000"/>
              </a:lnSpc>
              <a:spcBef>
                <a:spcPts val="500"/>
              </a:spcBef>
              <a:buClr>
                <a:srgbClr val="F57A01"/>
              </a:buClr>
              <a:buFont typeface="Courier New" panose="02070309020205020404" pitchFamily="49" charset="0"/>
              <a:buChar char="o"/>
              <a:defRPr sz="2800" kern="1200">
                <a:solidFill>
                  <a:schemeClr val="tx1">
                    <a:lumMod val="50000"/>
                  </a:schemeClr>
                </a:solidFill>
                <a:latin typeface="+mj-lt"/>
                <a:ea typeface="+mn-ea"/>
                <a:cs typeface="+mn-cs"/>
              </a:defRPr>
            </a:lvl2pPr>
            <a:lvl3pPr marL="685800" indent="-171450" algn="l" defTabSz="914400" rtl="0" eaLnBrk="1" latinLnBrk="0" hangingPunct="1">
              <a:lnSpc>
                <a:spcPct val="100000"/>
              </a:lnSpc>
              <a:spcBef>
                <a:spcPts val="500"/>
              </a:spcBef>
              <a:buClr>
                <a:srgbClr val="F57A01"/>
              </a:buClr>
              <a:buFont typeface="Courier New" panose="02070309020205020404" pitchFamily="49" charset="0"/>
              <a:buChar char="o"/>
              <a:defRPr sz="2000" kern="1200">
                <a:solidFill>
                  <a:schemeClr val="tx1">
                    <a:lumMod val="50000"/>
                  </a:schemeClr>
                </a:solidFill>
                <a:latin typeface="+mj-lt"/>
                <a:ea typeface="+mn-ea"/>
                <a:cs typeface="+mn-cs"/>
              </a:defRPr>
            </a:lvl3pPr>
            <a:lvl4pPr marL="914400" indent="-228600" algn="l" defTabSz="914400" rtl="0" eaLnBrk="1" latinLnBrk="0" hangingPunct="1">
              <a:lnSpc>
                <a:spcPct val="100000"/>
              </a:lnSpc>
              <a:spcBef>
                <a:spcPts val="500"/>
              </a:spcBef>
              <a:buClr>
                <a:srgbClr val="F57A01"/>
              </a:buClr>
              <a:buFont typeface="Arial" panose="020B0604020202020204" pitchFamily="34" charset="0"/>
              <a:buChar char="•"/>
              <a:defRPr sz="1800" kern="1200">
                <a:solidFill>
                  <a:schemeClr val="tx1">
                    <a:lumMod val="50000"/>
                  </a:schemeClr>
                </a:solidFill>
                <a:latin typeface="+mj-lt"/>
                <a:ea typeface="+mn-ea"/>
                <a:cs typeface="+mn-cs"/>
              </a:defRPr>
            </a:lvl4pPr>
            <a:lvl5pPr marL="1143000" indent="-228600" algn="l" defTabSz="914400" rtl="0" eaLnBrk="1" latinLnBrk="0" hangingPunct="1">
              <a:lnSpc>
                <a:spcPct val="100000"/>
              </a:lnSpc>
              <a:spcBef>
                <a:spcPts val="500"/>
              </a:spcBef>
              <a:buClr>
                <a:srgbClr val="F57A01"/>
              </a:buClr>
              <a:buFont typeface="Arial" panose="020B0604020202020204" pitchFamily="34" charset="0"/>
              <a:buChar char="•"/>
              <a:defRPr sz="18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000" dirty="0"/>
          </a:p>
          <a:p>
            <a:r>
              <a:rPr lang="en-CA" sz="2000" dirty="0"/>
              <a:t>I</a:t>
            </a:r>
            <a:r>
              <a:rPr lang="en-US" sz="2000" dirty="0" smtClean="0"/>
              <a:t>f </a:t>
            </a:r>
            <a:r>
              <a:rPr lang="en-US" sz="2000" dirty="0"/>
              <a:t>the drum continues to expand away from the shoes, the pushrod plate inside the brake chamber hits the bottom of the brake chamber and you have no more stroke available to apply the brakes. </a:t>
            </a:r>
            <a:r>
              <a:rPr lang="en-US" sz="2000" dirty="0" smtClean="0"/>
              <a:t>This will now be a runaway situation. </a:t>
            </a:r>
            <a:endParaRPr lang="en-US" sz="2000" dirty="0"/>
          </a:p>
          <a:p>
            <a:endParaRPr lang="en-CA" sz="2000" dirty="0"/>
          </a:p>
          <a:p>
            <a:endParaRPr lang="en-CA" sz="2000" dirty="0"/>
          </a:p>
        </p:txBody>
      </p:sp>
    </p:spTree>
    <p:extLst>
      <p:ext uri="{BB962C8B-B14F-4D97-AF65-F5344CB8AC3E}">
        <p14:creationId xmlns:p14="http://schemas.microsoft.com/office/powerpoint/2010/main" val="597870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839"/>
            <a:ext cx="10744200" cy="466437"/>
          </a:xfrm>
        </p:spPr>
        <p:txBody>
          <a:bodyPr>
            <a:noAutofit/>
          </a:bodyPr>
          <a:lstStyle/>
          <a:p>
            <a:r>
              <a:rPr lang="en-US" sz="4000" dirty="0" smtClean="0"/>
              <a:t>Checking brake adjustment</a:t>
            </a:r>
            <a:endParaRPr lang="en-CA" sz="4000" dirty="0"/>
          </a:p>
        </p:txBody>
      </p:sp>
      <p:pic>
        <p:nvPicPr>
          <p:cNvPr id="4" name="Picture 3"/>
          <p:cNvPicPr>
            <a:picLocks noChangeAspect="1"/>
          </p:cNvPicPr>
          <p:nvPr/>
        </p:nvPicPr>
        <p:blipFill>
          <a:blip r:embed="rId3"/>
          <a:stretch>
            <a:fillRect/>
          </a:stretch>
        </p:blipFill>
        <p:spPr>
          <a:xfrm>
            <a:off x="760647" y="1699165"/>
            <a:ext cx="4826858" cy="3561699"/>
          </a:xfrm>
          <a:prstGeom prst="rect">
            <a:avLst/>
          </a:prstGeom>
        </p:spPr>
      </p:pic>
      <p:pic>
        <p:nvPicPr>
          <p:cNvPr id="5" name="Picture 4"/>
          <p:cNvPicPr>
            <a:picLocks noChangeAspect="1"/>
          </p:cNvPicPr>
          <p:nvPr/>
        </p:nvPicPr>
        <p:blipFill>
          <a:blip r:embed="rId4"/>
          <a:stretch>
            <a:fillRect/>
          </a:stretch>
        </p:blipFill>
        <p:spPr>
          <a:xfrm>
            <a:off x="6277958" y="1640644"/>
            <a:ext cx="4921124" cy="3561699"/>
          </a:xfrm>
          <a:prstGeom prst="rect">
            <a:avLst/>
          </a:prstGeom>
        </p:spPr>
      </p:pic>
    </p:spTree>
    <p:extLst>
      <p:ext uri="{BB962C8B-B14F-4D97-AF65-F5344CB8AC3E}">
        <p14:creationId xmlns:p14="http://schemas.microsoft.com/office/powerpoint/2010/main" val="2700902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839"/>
            <a:ext cx="10744200" cy="466437"/>
          </a:xfrm>
        </p:spPr>
        <p:txBody>
          <a:bodyPr>
            <a:noAutofit/>
          </a:bodyPr>
          <a:lstStyle/>
          <a:p>
            <a:r>
              <a:rPr lang="en-US" sz="4000" dirty="0" smtClean="0"/>
              <a:t>Adjusting a manual slack adjuster</a:t>
            </a:r>
            <a:endParaRPr lang="en-CA" sz="4000" dirty="0"/>
          </a:p>
        </p:txBody>
      </p:sp>
      <p:grpSp>
        <p:nvGrpSpPr>
          <p:cNvPr id="81" name="Group 2169">
            <a:extLst>
              <a:ext uri="{FF2B5EF4-FFF2-40B4-BE49-F238E27FC236}">
                <a16:creationId xmlns:a16="http://schemas.microsoft.com/office/drawing/2014/main" id="{6D0A1F40-C8A1-4608-86F4-FD09C79318D9}"/>
              </a:ext>
            </a:extLst>
          </p:cNvPr>
          <p:cNvGrpSpPr>
            <a:grpSpLocks/>
          </p:cNvGrpSpPr>
          <p:nvPr/>
        </p:nvGrpSpPr>
        <p:grpSpPr bwMode="auto">
          <a:xfrm>
            <a:off x="6961792" y="1484985"/>
            <a:ext cx="4093144" cy="4155033"/>
            <a:chOff x="4391" y="247"/>
            <a:chExt cx="2399" cy="2887"/>
          </a:xfrm>
        </p:grpSpPr>
        <p:pic>
          <p:nvPicPr>
            <p:cNvPr id="82" name="Picture 7842">
              <a:extLst>
                <a:ext uri="{FF2B5EF4-FFF2-40B4-BE49-F238E27FC236}">
                  <a16:creationId xmlns:a16="http://schemas.microsoft.com/office/drawing/2014/main" id="{C835B2CD-438A-47F3-8630-969868EC5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 y="1332"/>
              <a:ext cx="770" cy="1796"/>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7843">
              <a:extLst>
                <a:ext uri="{FF2B5EF4-FFF2-40B4-BE49-F238E27FC236}">
                  <a16:creationId xmlns:a16="http://schemas.microsoft.com/office/drawing/2014/main" id="{80D41249-8803-42F5-B018-279C7015D9B1}"/>
                </a:ext>
              </a:extLst>
            </p:cNvPr>
            <p:cNvSpPr>
              <a:spLocks/>
            </p:cNvSpPr>
            <p:nvPr/>
          </p:nvSpPr>
          <p:spPr bwMode="auto">
            <a:xfrm>
              <a:off x="6049" y="2545"/>
              <a:ext cx="437" cy="436"/>
            </a:xfrm>
            <a:custGeom>
              <a:avLst/>
              <a:gdLst>
                <a:gd name="T0" fmla="*/ 219 w 437"/>
                <a:gd name="T1" fmla="*/ 2981 h 436"/>
                <a:gd name="T2" fmla="*/ 150 w 437"/>
                <a:gd name="T3" fmla="*/ 2970 h 436"/>
                <a:gd name="T4" fmla="*/ 90 w 437"/>
                <a:gd name="T5" fmla="*/ 2939 h 436"/>
                <a:gd name="T6" fmla="*/ 43 w 437"/>
                <a:gd name="T7" fmla="*/ 2892 h 436"/>
                <a:gd name="T8" fmla="*/ 12 w 437"/>
                <a:gd name="T9" fmla="*/ 2832 h 436"/>
                <a:gd name="T10" fmla="*/ 0 w 437"/>
                <a:gd name="T11" fmla="*/ 2764 h 436"/>
                <a:gd name="T12" fmla="*/ 11 w 437"/>
                <a:gd name="T13" fmla="*/ 2695 h 436"/>
                <a:gd name="T14" fmla="*/ 42 w 437"/>
                <a:gd name="T15" fmla="*/ 2635 h 436"/>
                <a:gd name="T16" fmla="*/ 90 w 437"/>
                <a:gd name="T17" fmla="*/ 2587 h 436"/>
                <a:gd name="T18" fmla="*/ 149 w 437"/>
                <a:gd name="T19" fmla="*/ 2556 h 436"/>
                <a:gd name="T20" fmla="*/ 218 w 437"/>
                <a:gd name="T21" fmla="*/ 2545 h 436"/>
                <a:gd name="T22" fmla="*/ 287 w 437"/>
                <a:gd name="T23" fmla="*/ 2556 h 436"/>
                <a:gd name="T24" fmla="*/ 347 w 437"/>
                <a:gd name="T25" fmla="*/ 2587 h 436"/>
                <a:gd name="T26" fmla="*/ 395 w 437"/>
                <a:gd name="T27" fmla="*/ 2634 h 436"/>
                <a:gd name="T28" fmla="*/ 426 w 437"/>
                <a:gd name="T29" fmla="*/ 2694 h 436"/>
                <a:gd name="T30" fmla="*/ 437 w 437"/>
                <a:gd name="T31" fmla="*/ 2763 h 436"/>
                <a:gd name="T32" fmla="*/ 426 w 437"/>
                <a:gd name="T33" fmla="*/ 2832 h 436"/>
                <a:gd name="T34" fmla="*/ 395 w 437"/>
                <a:gd name="T35" fmla="*/ 2892 h 436"/>
                <a:gd name="T36" fmla="*/ 348 w 437"/>
                <a:gd name="T37" fmla="*/ 2939 h 436"/>
                <a:gd name="T38" fmla="*/ 288 w 437"/>
                <a:gd name="T39" fmla="*/ 2970 h 436"/>
                <a:gd name="T40" fmla="*/ 219 w 437"/>
                <a:gd name="T41" fmla="*/ 2981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7" h="436">
                  <a:moveTo>
                    <a:pt x="219" y="436"/>
                  </a:moveTo>
                  <a:lnTo>
                    <a:pt x="150" y="425"/>
                  </a:lnTo>
                  <a:lnTo>
                    <a:pt x="90" y="394"/>
                  </a:lnTo>
                  <a:lnTo>
                    <a:pt x="43" y="347"/>
                  </a:lnTo>
                  <a:lnTo>
                    <a:pt x="12" y="287"/>
                  </a:lnTo>
                  <a:lnTo>
                    <a:pt x="0" y="219"/>
                  </a:lnTo>
                  <a:lnTo>
                    <a:pt x="11" y="150"/>
                  </a:lnTo>
                  <a:lnTo>
                    <a:pt x="42" y="90"/>
                  </a:lnTo>
                  <a:lnTo>
                    <a:pt x="90" y="42"/>
                  </a:lnTo>
                  <a:lnTo>
                    <a:pt x="149" y="11"/>
                  </a:lnTo>
                  <a:lnTo>
                    <a:pt x="218" y="0"/>
                  </a:lnTo>
                  <a:lnTo>
                    <a:pt x="287" y="11"/>
                  </a:lnTo>
                  <a:lnTo>
                    <a:pt x="347" y="42"/>
                  </a:lnTo>
                  <a:lnTo>
                    <a:pt x="395" y="89"/>
                  </a:lnTo>
                  <a:lnTo>
                    <a:pt x="426" y="149"/>
                  </a:lnTo>
                  <a:lnTo>
                    <a:pt x="437" y="218"/>
                  </a:lnTo>
                  <a:lnTo>
                    <a:pt x="426" y="287"/>
                  </a:lnTo>
                  <a:lnTo>
                    <a:pt x="395" y="347"/>
                  </a:lnTo>
                  <a:lnTo>
                    <a:pt x="348" y="394"/>
                  </a:lnTo>
                  <a:lnTo>
                    <a:pt x="288" y="425"/>
                  </a:lnTo>
                  <a:lnTo>
                    <a:pt x="219" y="43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84" name="Picture 7844">
              <a:extLst>
                <a:ext uri="{FF2B5EF4-FFF2-40B4-BE49-F238E27FC236}">
                  <a16:creationId xmlns:a16="http://schemas.microsoft.com/office/drawing/2014/main" id="{B0227FFA-404A-43D2-B2B8-87E0194AA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 y="1645"/>
              <a:ext cx="127" cy="126"/>
            </a:xfrm>
            <a:prstGeom prst="rect">
              <a:avLst/>
            </a:prstGeom>
            <a:noFill/>
            <a:extLst>
              <a:ext uri="{909E8E84-426E-40DD-AFC4-6F175D3DCCD1}">
                <a14:hiddenFill xmlns:a14="http://schemas.microsoft.com/office/drawing/2010/main">
                  <a:solidFill>
                    <a:srgbClr val="FFFFFF"/>
                  </a:solidFill>
                </a14:hiddenFill>
              </a:ext>
            </a:extLst>
          </p:spPr>
        </p:pic>
        <p:sp>
          <p:nvSpPr>
            <p:cNvPr id="85" name="Freeform 7845">
              <a:extLst>
                <a:ext uri="{FF2B5EF4-FFF2-40B4-BE49-F238E27FC236}">
                  <a16:creationId xmlns:a16="http://schemas.microsoft.com/office/drawing/2014/main" id="{A13FF617-CFCD-4836-8A3B-1D29D021988F}"/>
                </a:ext>
              </a:extLst>
            </p:cNvPr>
            <p:cNvSpPr>
              <a:spLocks/>
            </p:cNvSpPr>
            <p:nvPr/>
          </p:nvSpPr>
          <p:spPr bwMode="auto">
            <a:xfrm>
              <a:off x="5903" y="1333"/>
              <a:ext cx="770" cy="1795"/>
            </a:xfrm>
            <a:custGeom>
              <a:avLst/>
              <a:gdLst>
                <a:gd name="T0" fmla="*/ 722 w 770"/>
                <a:gd name="T1" fmla="*/ 2825 h 1795"/>
                <a:gd name="T2" fmla="*/ 724 w 770"/>
                <a:gd name="T3" fmla="*/ 2819 h 1795"/>
                <a:gd name="T4" fmla="*/ 725 w 770"/>
                <a:gd name="T5" fmla="*/ 2813 h 1795"/>
                <a:gd name="T6" fmla="*/ 726 w 770"/>
                <a:gd name="T7" fmla="*/ 2808 h 1795"/>
                <a:gd name="T8" fmla="*/ 768 w 770"/>
                <a:gd name="T9" fmla="*/ 2458 h 1795"/>
                <a:gd name="T10" fmla="*/ 769 w 770"/>
                <a:gd name="T11" fmla="*/ 2447 h 1795"/>
                <a:gd name="T12" fmla="*/ 766 w 770"/>
                <a:gd name="T13" fmla="*/ 2438 h 1795"/>
                <a:gd name="T14" fmla="*/ 761 w 770"/>
                <a:gd name="T15" fmla="*/ 2430 h 1795"/>
                <a:gd name="T16" fmla="*/ 639 w 770"/>
                <a:gd name="T17" fmla="*/ 2189 h 1795"/>
                <a:gd name="T18" fmla="*/ 636 w 770"/>
                <a:gd name="T19" fmla="*/ 2182 h 1795"/>
                <a:gd name="T20" fmla="*/ 635 w 770"/>
                <a:gd name="T21" fmla="*/ 2175 h 1795"/>
                <a:gd name="T22" fmla="*/ 636 w 770"/>
                <a:gd name="T23" fmla="*/ 2168 h 1795"/>
                <a:gd name="T24" fmla="*/ 677 w 770"/>
                <a:gd name="T25" fmla="*/ 1494 h 1795"/>
                <a:gd name="T26" fmla="*/ 677 w 770"/>
                <a:gd name="T27" fmla="*/ 1493 h 1795"/>
                <a:gd name="T28" fmla="*/ 666 w 770"/>
                <a:gd name="T29" fmla="*/ 1436 h 1795"/>
                <a:gd name="T30" fmla="*/ 636 w 770"/>
                <a:gd name="T31" fmla="*/ 1387 h 1795"/>
                <a:gd name="T32" fmla="*/ 591 w 770"/>
                <a:gd name="T33" fmla="*/ 1351 h 1795"/>
                <a:gd name="T34" fmla="*/ 534 w 770"/>
                <a:gd name="T35" fmla="*/ 1333 h 1795"/>
                <a:gd name="T36" fmla="*/ 474 w 770"/>
                <a:gd name="T37" fmla="*/ 1337 h 1795"/>
                <a:gd name="T38" fmla="*/ 422 w 770"/>
                <a:gd name="T39" fmla="*/ 1361 h 1795"/>
                <a:gd name="T40" fmla="*/ 381 w 770"/>
                <a:gd name="T41" fmla="*/ 1402 h 1795"/>
                <a:gd name="T42" fmla="*/ 357 w 770"/>
                <a:gd name="T43" fmla="*/ 1455 h 1795"/>
                <a:gd name="T44" fmla="*/ 357 w 770"/>
                <a:gd name="T45" fmla="*/ 1455 h 1795"/>
                <a:gd name="T46" fmla="*/ 238 w 770"/>
                <a:gd name="T47" fmla="*/ 2121 h 1795"/>
                <a:gd name="T48" fmla="*/ 238 w 770"/>
                <a:gd name="T49" fmla="*/ 2128 h 1795"/>
                <a:gd name="T50" fmla="*/ 235 w 770"/>
                <a:gd name="T51" fmla="*/ 2135 h 1795"/>
                <a:gd name="T52" fmla="*/ 231 w 770"/>
                <a:gd name="T53" fmla="*/ 2140 h 1795"/>
                <a:gd name="T54" fmla="*/ 56 w 770"/>
                <a:gd name="T55" fmla="*/ 2346 h 1795"/>
                <a:gd name="T56" fmla="*/ 49 w 770"/>
                <a:gd name="T57" fmla="*/ 2352 h 1795"/>
                <a:gd name="T58" fmla="*/ 44 w 770"/>
                <a:gd name="T59" fmla="*/ 2361 h 1795"/>
                <a:gd name="T60" fmla="*/ 43 w 770"/>
                <a:gd name="T61" fmla="*/ 2372 h 1795"/>
                <a:gd name="T62" fmla="*/ 1 w 770"/>
                <a:gd name="T63" fmla="*/ 2722 h 1795"/>
                <a:gd name="T64" fmla="*/ 0 w 770"/>
                <a:gd name="T65" fmla="*/ 2792 h 1795"/>
                <a:gd name="T66" fmla="*/ 11 w 770"/>
                <a:gd name="T67" fmla="*/ 2860 h 1795"/>
                <a:gd name="T68" fmla="*/ 35 w 770"/>
                <a:gd name="T69" fmla="*/ 2923 h 1795"/>
                <a:gd name="T70" fmla="*/ 70 w 770"/>
                <a:gd name="T71" fmla="*/ 2981 h 1795"/>
                <a:gd name="T72" fmla="*/ 114 w 770"/>
                <a:gd name="T73" fmla="*/ 3031 h 1795"/>
                <a:gd name="T74" fmla="*/ 168 w 770"/>
                <a:gd name="T75" fmla="*/ 3072 h 1795"/>
                <a:gd name="T76" fmla="*/ 229 w 770"/>
                <a:gd name="T77" fmla="*/ 3103 h 1795"/>
                <a:gd name="T78" fmla="*/ 296 w 770"/>
                <a:gd name="T79" fmla="*/ 3122 h 1795"/>
                <a:gd name="T80" fmla="*/ 392 w 770"/>
                <a:gd name="T81" fmla="*/ 3128 h 1795"/>
                <a:gd name="T82" fmla="*/ 460 w 770"/>
                <a:gd name="T83" fmla="*/ 3116 h 1795"/>
                <a:gd name="T84" fmla="*/ 524 w 770"/>
                <a:gd name="T85" fmla="*/ 3091 h 1795"/>
                <a:gd name="T86" fmla="*/ 582 w 770"/>
                <a:gd name="T87" fmla="*/ 3056 h 1795"/>
                <a:gd name="T88" fmla="*/ 632 w 770"/>
                <a:gd name="T89" fmla="*/ 3010 h 1795"/>
                <a:gd name="T90" fmla="*/ 673 w 770"/>
                <a:gd name="T91" fmla="*/ 2955 h 1795"/>
                <a:gd name="T92" fmla="*/ 704 w 770"/>
                <a:gd name="T93" fmla="*/ 2893 h 1795"/>
                <a:gd name="T94" fmla="*/ 722 w 770"/>
                <a:gd name="T95" fmla="*/ 2825 h 17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0" h="1795">
                  <a:moveTo>
                    <a:pt x="722" y="1492"/>
                  </a:moveTo>
                  <a:lnTo>
                    <a:pt x="724" y="1486"/>
                  </a:lnTo>
                  <a:lnTo>
                    <a:pt x="725" y="1480"/>
                  </a:lnTo>
                  <a:lnTo>
                    <a:pt x="726" y="1475"/>
                  </a:lnTo>
                  <a:lnTo>
                    <a:pt x="768" y="1125"/>
                  </a:lnTo>
                  <a:lnTo>
                    <a:pt x="769" y="1114"/>
                  </a:lnTo>
                  <a:lnTo>
                    <a:pt x="766" y="1105"/>
                  </a:lnTo>
                  <a:lnTo>
                    <a:pt x="761" y="1097"/>
                  </a:lnTo>
                  <a:lnTo>
                    <a:pt x="639" y="856"/>
                  </a:lnTo>
                  <a:lnTo>
                    <a:pt x="636" y="849"/>
                  </a:lnTo>
                  <a:lnTo>
                    <a:pt x="635" y="842"/>
                  </a:lnTo>
                  <a:lnTo>
                    <a:pt x="636" y="835"/>
                  </a:lnTo>
                  <a:lnTo>
                    <a:pt x="677" y="161"/>
                  </a:lnTo>
                  <a:lnTo>
                    <a:pt x="677" y="160"/>
                  </a:lnTo>
                  <a:lnTo>
                    <a:pt x="666" y="103"/>
                  </a:lnTo>
                  <a:lnTo>
                    <a:pt x="636" y="54"/>
                  </a:lnTo>
                  <a:lnTo>
                    <a:pt x="591" y="18"/>
                  </a:lnTo>
                  <a:lnTo>
                    <a:pt x="534" y="0"/>
                  </a:lnTo>
                  <a:lnTo>
                    <a:pt x="474" y="4"/>
                  </a:lnTo>
                  <a:lnTo>
                    <a:pt x="422" y="28"/>
                  </a:lnTo>
                  <a:lnTo>
                    <a:pt x="381" y="69"/>
                  </a:lnTo>
                  <a:lnTo>
                    <a:pt x="357" y="122"/>
                  </a:lnTo>
                  <a:lnTo>
                    <a:pt x="238" y="788"/>
                  </a:lnTo>
                  <a:lnTo>
                    <a:pt x="238" y="795"/>
                  </a:lnTo>
                  <a:lnTo>
                    <a:pt x="235" y="802"/>
                  </a:lnTo>
                  <a:lnTo>
                    <a:pt x="231" y="807"/>
                  </a:lnTo>
                  <a:lnTo>
                    <a:pt x="56" y="1013"/>
                  </a:lnTo>
                  <a:lnTo>
                    <a:pt x="49" y="1019"/>
                  </a:lnTo>
                  <a:lnTo>
                    <a:pt x="44" y="1028"/>
                  </a:lnTo>
                  <a:lnTo>
                    <a:pt x="43" y="1039"/>
                  </a:lnTo>
                  <a:lnTo>
                    <a:pt x="1" y="1389"/>
                  </a:lnTo>
                  <a:lnTo>
                    <a:pt x="0" y="1459"/>
                  </a:lnTo>
                  <a:lnTo>
                    <a:pt x="11" y="1527"/>
                  </a:lnTo>
                  <a:lnTo>
                    <a:pt x="35" y="1590"/>
                  </a:lnTo>
                  <a:lnTo>
                    <a:pt x="70" y="1648"/>
                  </a:lnTo>
                  <a:lnTo>
                    <a:pt x="114" y="1698"/>
                  </a:lnTo>
                  <a:lnTo>
                    <a:pt x="168" y="1739"/>
                  </a:lnTo>
                  <a:lnTo>
                    <a:pt x="229" y="1770"/>
                  </a:lnTo>
                  <a:lnTo>
                    <a:pt x="296" y="1789"/>
                  </a:lnTo>
                  <a:lnTo>
                    <a:pt x="392" y="1795"/>
                  </a:lnTo>
                  <a:lnTo>
                    <a:pt x="460" y="1783"/>
                  </a:lnTo>
                  <a:lnTo>
                    <a:pt x="524" y="1758"/>
                  </a:lnTo>
                  <a:lnTo>
                    <a:pt x="582" y="1723"/>
                  </a:lnTo>
                  <a:lnTo>
                    <a:pt x="632" y="1677"/>
                  </a:lnTo>
                  <a:lnTo>
                    <a:pt x="673" y="1622"/>
                  </a:lnTo>
                  <a:lnTo>
                    <a:pt x="704" y="1560"/>
                  </a:lnTo>
                  <a:lnTo>
                    <a:pt x="722" y="1492"/>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86" name="Picture 7846">
              <a:extLst>
                <a:ext uri="{FF2B5EF4-FFF2-40B4-BE49-F238E27FC236}">
                  <a16:creationId xmlns:a16="http://schemas.microsoft.com/office/drawing/2014/main" id="{471BDF73-1767-46BE-8527-94563CE10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 y="2548"/>
              <a:ext cx="66" cy="62"/>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7847">
              <a:extLst>
                <a:ext uri="{FF2B5EF4-FFF2-40B4-BE49-F238E27FC236}">
                  <a16:creationId xmlns:a16="http://schemas.microsoft.com/office/drawing/2014/main" id="{A41D358E-8D52-4599-A7D3-82D8F4111E8E}"/>
                </a:ext>
              </a:extLst>
            </p:cNvPr>
            <p:cNvSpPr>
              <a:spLocks/>
            </p:cNvSpPr>
            <p:nvPr/>
          </p:nvSpPr>
          <p:spPr bwMode="auto">
            <a:xfrm>
              <a:off x="6297" y="2548"/>
              <a:ext cx="66" cy="62"/>
            </a:xfrm>
            <a:custGeom>
              <a:avLst/>
              <a:gdLst>
                <a:gd name="T0" fmla="*/ 16 w 66"/>
                <a:gd name="T1" fmla="*/ 2603 h 62"/>
                <a:gd name="T2" fmla="*/ 27 w 66"/>
                <a:gd name="T3" fmla="*/ 2607 h 62"/>
                <a:gd name="T4" fmla="*/ 38 w 66"/>
                <a:gd name="T5" fmla="*/ 2610 h 62"/>
                <a:gd name="T6" fmla="*/ 49 w 66"/>
                <a:gd name="T7" fmla="*/ 2604 h 62"/>
                <a:gd name="T8" fmla="*/ 53 w 66"/>
                <a:gd name="T9" fmla="*/ 2594 h 62"/>
                <a:gd name="T10" fmla="*/ 61 w 66"/>
                <a:gd name="T11" fmla="*/ 2579 h 62"/>
                <a:gd name="T12" fmla="*/ 65 w 66"/>
                <a:gd name="T13" fmla="*/ 2567 h 62"/>
                <a:gd name="T14" fmla="*/ 52 w 66"/>
                <a:gd name="T15" fmla="*/ 2561 h 62"/>
                <a:gd name="T16" fmla="*/ 38 w 66"/>
                <a:gd name="T17" fmla="*/ 2556 h 62"/>
                <a:gd name="T18" fmla="*/ 24 w 66"/>
                <a:gd name="T19" fmla="*/ 2552 h 62"/>
                <a:gd name="T20" fmla="*/ 9 w 66"/>
                <a:gd name="T21" fmla="*/ 2549 h 62"/>
                <a:gd name="T22" fmla="*/ 5 w 66"/>
                <a:gd name="T23" fmla="*/ 2561 h 62"/>
                <a:gd name="T24" fmla="*/ 3 w 66"/>
                <a:gd name="T25" fmla="*/ 2578 h 62"/>
                <a:gd name="T26" fmla="*/ 0 w 66"/>
                <a:gd name="T27" fmla="*/ 2588 h 62"/>
                <a:gd name="T28" fmla="*/ 6 w 66"/>
                <a:gd name="T29" fmla="*/ 2600 h 62"/>
                <a:gd name="T30" fmla="*/ 16 w 66"/>
                <a:gd name="T31" fmla="*/ 2603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2">
                  <a:moveTo>
                    <a:pt x="16" y="54"/>
                  </a:moveTo>
                  <a:lnTo>
                    <a:pt x="27" y="58"/>
                  </a:lnTo>
                  <a:lnTo>
                    <a:pt x="38" y="61"/>
                  </a:lnTo>
                  <a:lnTo>
                    <a:pt x="49" y="55"/>
                  </a:lnTo>
                  <a:lnTo>
                    <a:pt x="53" y="45"/>
                  </a:lnTo>
                  <a:lnTo>
                    <a:pt x="61" y="30"/>
                  </a:lnTo>
                  <a:lnTo>
                    <a:pt x="65" y="18"/>
                  </a:lnTo>
                  <a:lnTo>
                    <a:pt x="52" y="12"/>
                  </a:lnTo>
                  <a:lnTo>
                    <a:pt x="38" y="7"/>
                  </a:lnTo>
                  <a:lnTo>
                    <a:pt x="24" y="3"/>
                  </a:lnTo>
                  <a:lnTo>
                    <a:pt x="9" y="0"/>
                  </a:lnTo>
                  <a:lnTo>
                    <a:pt x="5" y="12"/>
                  </a:lnTo>
                  <a:lnTo>
                    <a:pt x="3" y="29"/>
                  </a:lnTo>
                  <a:lnTo>
                    <a:pt x="0" y="39"/>
                  </a:lnTo>
                  <a:lnTo>
                    <a:pt x="6" y="51"/>
                  </a:lnTo>
                  <a:lnTo>
                    <a:pt x="16" y="54"/>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88" name="Picture 7848">
              <a:extLst>
                <a:ext uri="{FF2B5EF4-FFF2-40B4-BE49-F238E27FC236}">
                  <a16:creationId xmlns:a16="http://schemas.microsoft.com/office/drawing/2014/main" id="{336D686E-EF78-4435-B5D0-3B2E7EF1CA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3" y="2546"/>
              <a:ext cx="63" cy="59"/>
            </a:xfrm>
            <a:prstGeom prst="rect">
              <a:avLst/>
            </a:prstGeom>
            <a:noFill/>
            <a:extLst>
              <a:ext uri="{909E8E84-426E-40DD-AFC4-6F175D3DCCD1}">
                <a14:hiddenFill xmlns:a14="http://schemas.microsoft.com/office/drawing/2010/main">
                  <a:solidFill>
                    <a:srgbClr val="FFFFFF"/>
                  </a:solidFill>
                </a14:hiddenFill>
              </a:ext>
            </a:extLst>
          </p:spPr>
        </p:pic>
        <p:sp>
          <p:nvSpPr>
            <p:cNvPr id="89" name="Freeform 7849">
              <a:extLst>
                <a:ext uri="{FF2B5EF4-FFF2-40B4-BE49-F238E27FC236}">
                  <a16:creationId xmlns:a16="http://schemas.microsoft.com/office/drawing/2014/main" id="{CF912C66-0E2B-44E6-BCE1-01337819358D}"/>
                </a:ext>
              </a:extLst>
            </p:cNvPr>
            <p:cNvSpPr>
              <a:spLocks/>
            </p:cNvSpPr>
            <p:nvPr/>
          </p:nvSpPr>
          <p:spPr bwMode="auto">
            <a:xfrm>
              <a:off x="6193" y="2546"/>
              <a:ext cx="63" cy="59"/>
            </a:xfrm>
            <a:custGeom>
              <a:avLst/>
              <a:gdLst>
                <a:gd name="T0" fmla="*/ 34 w 63"/>
                <a:gd name="T1" fmla="*/ 2602 h 59"/>
                <a:gd name="T2" fmla="*/ 45 w 63"/>
                <a:gd name="T3" fmla="*/ 2600 h 59"/>
                <a:gd name="T4" fmla="*/ 56 w 63"/>
                <a:gd name="T5" fmla="*/ 2598 h 59"/>
                <a:gd name="T6" fmla="*/ 63 w 63"/>
                <a:gd name="T7" fmla="*/ 2587 h 59"/>
                <a:gd name="T8" fmla="*/ 60 w 63"/>
                <a:gd name="T9" fmla="*/ 2576 h 59"/>
                <a:gd name="T10" fmla="*/ 60 w 63"/>
                <a:gd name="T11" fmla="*/ 2559 h 59"/>
                <a:gd name="T12" fmla="*/ 58 w 63"/>
                <a:gd name="T13" fmla="*/ 2547 h 59"/>
                <a:gd name="T14" fmla="*/ 43 w 63"/>
                <a:gd name="T15" fmla="*/ 2548 h 59"/>
                <a:gd name="T16" fmla="*/ 29 w 63"/>
                <a:gd name="T17" fmla="*/ 2551 h 59"/>
                <a:gd name="T18" fmla="*/ 14 w 63"/>
                <a:gd name="T19" fmla="*/ 2554 h 59"/>
                <a:gd name="T20" fmla="*/ 0 w 63"/>
                <a:gd name="T21" fmla="*/ 2559 h 59"/>
                <a:gd name="T22" fmla="*/ 3 w 63"/>
                <a:gd name="T23" fmla="*/ 2572 h 59"/>
                <a:gd name="T24" fmla="*/ 10 w 63"/>
                <a:gd name="T25" fmla="*/ 2587 h 59"/>
                <a:gd name="T26" fmla="*/ 12 w 63"/>
                <a:gd name="T27" fmla="*/ 2598 h 59"/>
                <a:gd name="T28" fmla="*/ 23 w 63"/>
                <a:gd name="T29" fmla="*/ 2605 h 59"/>
                <a:gd name="T30" fmla="*/ 34 w 63"/>
                <a:gd name="T31" fmla="*/ 2602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59">
                  <a:moveTo>
                    <a:pt x="34" y="55"/>
                  </a:moveTo>
                  <a:lnTo>
                    <a:pt x="45" y="53"/>
                  </a:lnTo>
                  <a:lnTo>
                    <a:pt x="56" y="51"/>
                  </a:lnTo>
                  <a:lnTo>
                    <a:pt x="63" y="40"/>
                  </a:lnTo>
                  <a:lnTo>
                    <a:pt x="60" y="29"/>
                  </a:lnTo>
                  <a:lnTo>
                    <a:pt x="60" y="12"/>
                  </a:lnTo>
                  <a:lnTo>
                    <a:pt x="58" y="0"/>
                  </a:lnTo>
                  <a:lnTo>
                    <a:pt x="43" y="1"/>
                  </a:lnTo>
                  <a:lnTo>
                    <a:pt x="29" y="4"/>
                  </a:lnTo>
                  <a:lnTo>
                    <a:pt x="14" y="7"/>
                  </a:lnTo>
                  <a:lnTo>
                    <a:pt x="0" y="12"/>
                  </a:lnTo>
                  <a:lnTo>
                    <a:pt x="3" y="25"/>
                  </a:lnTo>
                  <a:lnTo>
                    <a:pt x="10" y="40"/>
                  </a:lnTo>
                  <a:lnTo>
                    <a:pt x="12" y="51"/>
                  </a:lnTo>
                  <a:lnTo>
                    <a:pt x="23" y="58"/>
                  </a:lnTo>
                  <a:lnTo>
                    <a:pt x="34" y="55"/>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90" name="Picture 7850">
              <a:extLst>
                <a:ext uri="{FF2B5EF4-FFF2-40B4-BE49-F238E27FC236}">
                  <a16:creationId xmlns:a16="http://schemas.microsoft.com/office/drawing/2014/main" id="{D72EA1FE-1EEC-4A6E-8C98-BD03750347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1" y="2583"/>
              <a:ext cx="69" cy="68"/>
            </a:xfrm>
            <a:prstGeom prst="rect">
              <a:avLst/>
            </a:prstGeom>
            <a:noFill/>
            <a:extLst>
              <a:ext uri="{909E8E84-426E-40DD-AFC4-6F175D3DCCD1}">
                <a14:hiddenFill xmlns:a14="http://schemas.microsoft.com/office/drawing/2010/main">
                  <a:solidFill>
                    <a:srgbClr val="FFFFFF"/>
                  </a:solidFill>
                </a14:hiddenFill>
              </a:ext>
            </a:extLst>
          </p:spPr>
        </p:pic>
        <p:sp>
          <p:nvSpPr>
            <p:cNvPr id="91" name="Freeform 7851">
              <a:extLst>
                <a:ext uri="{FF2B5EF4-FFF2-40B4-BE49-F238E27FC236}">
                  <a16:creationId xmlns:a16="http://schemas.microsoft.com/office/drawing/2014/main" id="{5C344CDB-5F54-49C1-ADEB-755BFBADFE27}"/>
                </a:ext>
              </a:extLst>
            </p:cNvPr>
            <p:cNvSpPr>
              <a:spLocks/>
            </p:cNvSpPr>
            <p:nvPr/>
          </p:nvSpPr>
          <p:spPr bwMode="auto">
            <a:xfrm>
              <a:off x="6101" y="2583"/>
              <a:ext cx="69" cy="68"/>
            </a:xfrm>
            <a:custGeom>
              <a:avLst/>
              <a:gdLst>
                <a:gd name="T0" fmla="*/ 51 w 69"/>
                <a:gd name="T1" fmla="*/ 2644 h 68"/>
                <a:gd name="T2" fmla="*/ 59 w 69"/>
                <a:gd name="T3" fmla="*/ 2637 h 68"/>
                <a:gd name="T4" fmla="*/ 68 w 69"/>
                <a:gd name="T5" fmla="*/ 2629 h 68"/>
                <a:gd name="T6" fmla="*/ 68 w 69"/>
                <a:gd name="T7" fmla="*/ 2617 h 68"/>
                <a:gd name="T8" fmla="*/ 61 w 69"/>
                <a:gd name="T9" fmla="*/ 2608 h 68"/>
                <a:gd name="T10" fmla="*/ 53 w 69"/>
                <a:gd name="T11" fmla="*/ 2594 h 68"/>
                <a:gd name="T12" fmla="*/ 44 w 69"/>
                <a:gd name="T13" fmla="*/ 2584 h 68"/>
                <a:gd name="T14" fmla="*/ 32 w 69"/>
                <a:gd name="T15" fmla="*/ 2593 h 68"/>
                <a:gd name="T16" fmla="*/ 21 w 69"/>
                <a:gd name="T17" fmla="*/ 2602 h 68"/>
                <a:gd name="T18" fmla="*/ 10 w 69"/>
                <a:gd name="T19" fmla="*/ 2613 h 68"/>
                <a:gd name="T20" fmla="*/ 0 w 69"/>
                <a:gd name="T21" fmla="*/ 2624 h 68"/>
                <a:gd name="T22" fmla="*/ 9 w 69"/>
                <a:gd name="T23" fmla="*/ 2633 h 68"/>
                <a:gd name="T24" fmla="*/ 23 w 69"/>
                <a:gd name="T25" fmla="*/ 2643 h 68"/>
                <a:gd name="T26" fmla="*/ 30 w 69"/>
                <a:gd name="T27" fmla="*/ 2651 h 68"/>
                <a:gd name="T28" fmla="*/ 43 w 69"/>
                <a:gd name="T29" fmla="*/ 2652 h 68"/>
                <a:gd name="T30" fmla="*/ 51 w 69"/>
                <a:gd name="T31" fmla="*/ 2644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 h="68">
                  <a:moveTo>
                    <a:pt x="51" y="60"/>
                  </a:moveTo>
                  <a:lnTo>
                    <a:pt x="59" y="53"/>
                  </a:lnTo>
                  <a:lnTo>
                    <a:pt x="68" y="45"/>
                  </a:lnTo>
                  <a:lnTo>
                    <a:pt x="68" y="33"/>
                  </a:lnTo>
                  <a:lnTo>
                    <a:pt x="61" y="24"/>
                  </a:lnTo>
                  <a:lnTo>
                    <a:pt x="53" y="10"/>
                  </a:lnTo>
                  <a:lnTo>
                    <a:pt x="44" y="0"/>
                  </a:lnTo>
                  <a:lnTo>
                    <a:pt x="32" y="9"/>
                  </a:lnTo>
                  <a:lnTo>
                    <a:pt x="21" y="18"/>
                  </a:lnTo>
                  <a:lnTo>
                    <a:pt x="10" y="29"/>
                  </a:lnTo>
                  <a:lnTo>
                    <a:pt x="0" y="40"/>
                  </a:lnTo>
                  <a:lnTo>
                    <a:pt x="9" y="49"/>
                  </a:lnTo>
                  <a:lnTo>
                    <a:pt x="23" y="59"/>
                  </a:lnTo>
                  <a:lnTo>
                    <a:pt x="30" y="67"/>
                  </a:lnTo>
                  <a:lnTo>
                    <a:pt x="43" y="68"/>
                  </a:lnTo>
                  <a:lnTo>
                    <a:pt x="51" y="60"/>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92" name="Picture 7852">
              <a:extLst>
                <a:ext uri="{FF2B5EF4-FFF2-40B4-BE49-F238E27FC236}">
                  <a16:creationId xmlns:a16="http://schemas.microsoft.com/office/drawing/2014/main" id="{D1FF2EC6-CB98-4F73-A0C5-9A65E5081E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4" y="2669"/>
              <a:ext cx="62" cy="66"/>
            </a:xfrm>
            <a:prstGeom prst="rect">
              <a:avLst/>
            </a:prstGeom>
            <a:noFill/>
            <a:extLst>
              <a:ext uri="{909E8E84-426E-40DD-AFC4-6F175D3DCCD1}">
                <a14:hiddenFill xmlns:a14="http://schemas.microsoft.com/office/drawing/2010/main">
                  <a:solidFill>
                    <a:srgbClr val="FFFFFF"/>
                  </a:solidFill>
                </a14:hiddenFill>
              </a:ext>
            </a:extLst>
          </p:spPr>
        </p:pic>
        <p:sp>
          <p:nvSpPr>
            <p:cNvPr id="93" name="Freeform 7853">
              <a:extLst>
                <a:ext uri="{FF2B5EF4-FFF2-40B4-BE49-F238E27FC236}">
                  <a16:creationId xmlns:a16="http://schemas.microsoft.com/office/drawing/2014/main" id="{CF1D73D2-0F3A-403F-BE79-33A3C60041EA}"/>
                </a:ext>
              </a:extLst>
            </p:cNvPr>
            <p:cNvSpPr>
              <a:spLocks/>
            </p:cNvSpPr>
            <p:nvPr/>
          </p:nvSpPr>
          <p:spPr bwMode="auto">
            <a:xfrm>
              <a:off x="6054" y="2669"/>
              <a:ext cx="62" cy="66"/>
            </a:xfrm>
            <a:custGeom>
              <a:avLst/>
              <a:gdLst>
                <a:gd name="T0" fmla="*/ 54 w 62"/>
                <a:gd name="T1" fmla="*/ 2718 h 66"/>
                <a:gd name="T2" fmla="*/ 58 w 62"/>
                <a:gd name="T3" fmla="*/ 2707 h 66"/>
                <a:gd name="T4" fmla="*/ 61 w 62"/>
                <a:gd name="T5" fmla="*/ 2697 h 66"/>
                <a:gd name="T6" fmla="*/ 56 w 62"/>
                <a:gd name="T7" fmla="*/ 2685 h 66"/>
                <a:gd name="T8" fmla="*/ 45 w 62"/>
                <a:gd name="T9" fmla="*/ 2682 h 66"/>
                <a:gd name="T10" fmla="*/ 30 w 62"/>
                <a:gd name="T11" fmla="*/ 2674 h 66"/>
                <a:gd name="T12" fmla="*/ 18 w 62"/>
                <a:gd name="T13" fmla="*/ 2669 h 66"/>
                <a:gd name="T14" fmla="*/ 12 w 62"/>
                <a:gd name="T15" fmla="*/ 2683 h 66"/>
                <a:gd name="T16" fmla="*/ 7 w 62"/>
                <a:gd name="T17" fmla="*/ 2697 h 66"/>
                <a:gd name="T18" fmla="*/ 3 w 62"/>
                <a:gd name="T19" fmla="*/ 2711 h 66"/>
                <a:gd name="T20" fmla="*/ 0 w 62"/>
                <a:gd name="T21" fmla="*/ 2726 h 66"/>
                <a:gd name="T22" fmla="*/ 12 w 62"/>
                <a:gd name="T23" fmla="*/ 2729 h 66"/>
                <a:gd name="T24" fmla="*/ 29 w 62"/>
                <a:gd name="T25" fmla="*/ 2731 h 66"/>
                <a:gd name="T26" fmla="*/ 40 w 62"/>
                <a:gd name="T27" fmla="*/ 2734 h 66"/>
                <a:gd name="T28" fmla="*/ 51 w 62"/>
                <a:gd name="T29" fmla="*/ 2729 h 66"/>
                <a:gd name="T30" fmla="*/ 54 w 62"/>
                <a:gd name="T31" fmla="*/ 2718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6">
                  <a:moveTo>
                    <a:pt x="54" y="49"/>
                  </a:moveTo>
                  <a:lnTo>
                    <a:pt x="58" y="38"/>
                  </a:lnTo>
                  <a:lnTo>
                    <a:pt x="61" y="28"/>
                  </a:lnTo>
                  <a:lnTo>
                    <a:pt x="56" y="16"/>
                  </a:lnTo>
                  <a:lnTo>
                    <a:pt x="45" y="13"/>
                  </a:lnTo>
                  <a:lnTo>
                    <a:pt x="30" y="5"/>
                  </a:lnTo>
                  <a:lnTo>
                    <a:pt x="18" y="0"/>
                  </a:lnTo>
                  <a:lnTo>
                    <a:pt x="12" y="14"/>
                  </a:lnTo>
                  <a:lnTo>
                    <a:pt x="7" y="28"/>
                  </a:lnTo>
                  <a:lnTo>
                    <a:pt x="3" y="42"/>
                  </a:lnTo>
                  <a:lnTo>
                    <a:pt x="0" y="57"/>
                  </a:lnTo>
                  <a:lnTo>
                    <a:pt x="12" y="60"/>
                  </a:lnTo>
                  <a:lnTo>
                    <a:pt x="29" y="62"/>
                  </a:lnTo>
                  <a:lnTo>
                    <a:pt x="40" y="65"/>
                  </a:lnTo>
                  <a:lnTo>
                    <a:pt x="51" y="60"/>
                  </a:lnTo>
                  <a:lnTo>
                    <a:pt x="54" y="49"/>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94" name="Picture 7854">
              <a:extLst>
                <a:ext uri="{FF2B5EF4-FFF2-40B4-BE49-F238E27FC236}">
                  <a16:creationId xmlns:a16="http://schemas.microsoft.com/office/drawing/2014/main" id="{4733CE89-64A8-4131-AECC-66D3597468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2" y="2776"/>
              <a:ext cx="59" cy="61"/>
            </a:xfrm>
            <a:prstGeom prst="rect">
              <a:avLst/>
            </a:prstGeom>
            <a:noFill/>
            <a:extLst>
              <a:ext uri="{909E8E84-426E-40DD-AFC4-6F175D3DCCD1}">
                <a14:hiddenFill xmlns:a14="http://schemas.microsoft.com/office/drawing/2010/main">
                  <a:solidFill>
                    <a:srgbClr val="FFFFFF"/>
                  </a:solidFill>
                </a14:hiddenFill>
              </a:ext>
            </a:extLst>
          </p:spPr>
        </p:pic>
        <p:sp>
          <p:nvSpPr>
            <p:cNvPr id="95" name="Freeform 7855">
              <a:extLst>
                <a:ext uri="{FF2B5EF4-FFF2-40B4-BE49-F238E27FC236}">
                  <a16:creationId xmlns:a16="http://schemas.microsoft.com/office/drawing/2014/main" id="{A4F05523-6FDC-4B5D-8572-511E3006966D}"/>
                </a:ext>
              </a:extLst>
            </p:cNvPr>
            <p:cNvSpPr>
              <a:spLocks/>
            </p:cNvSpPr>
            <p:nvPr/>
          </p:nvSpPr>
          <p:spPr bwMode="auto">
            <a:xfrm>
              <a:off x="6052" y="2774"/>
              <a:ext cx="59" cy="63"/>
            </a:xfrm>
            <a:custGeom>
              <a:avLst/>
              <a:gdLst>
                <a:gd name="T0" fmla="*/ 56 w 59"/>
                <a:gd name="T1" fmla="*/ 2804 h 63"/>
                <a:gd name="T2" fmla="*/ 53 w 59"/>
                <a:gd name="T3" fmla="*/ 2793 h 63"/>
                <a:gd name="T4" fmla="*/ 51 w 59"/>
                <a:gd name="T5" fmla="*/ 2782 h 63"/>
                <a:gd name="T6" fmla="*/ 40 w 59"/>
                <a:gd name="T7" fmla="*/ 2775 h 63"/>
                <a:gd name="T8" fmla="*/ 29 w 59"/>
                <a:gd name="T9" fmla="*/ 2777 h 63"/>
                <a:gd name="T10" fmla="*/ 13 w 59"/>
                <a:gd name="T11" fmla="*/ 2777 h 63"/>
                <a:gd name="T12" fmla="*/ 0 w 59"/>
                <a:gd name="T13" fmla="*/ 2779 h 63"/>
                <a:gd name="T14" fmla="*/ 1 w 59"/>
                <a:gd name="T15" fmla="*/ 2794 h 63"/>
                <a:gd name="T16" fmla="*/ 4 w 59"/>
                <a:gd name="T17" fmla="*/ 2809 h 63"/>
                <a:gd name="T18" fmla="*/ 7 w 59"/>
                <a:gd name="T19" fmla="*/ 2823 h 63"/>
                <a:gd name="T20" fmla="*/ 12 w 59"/>
                <a:gd name="T21" fmla="*/ 2838 h 63"/>
                <a:gd name="T22" fmla="*/ 25 w 59"/>
                <a:gd name="T23" fmla="*/ 2835 h 63"/>
                <a:gd name="T24" fmla="*/ 40 w 59"/>
                <a:gd name="T25" fmla="*/ 2828 h 63"/>
                <a:gd name="T26" fmla="*/ 51 w 59"/>
                <a:gd name="T27" fmla="*/ 2825 h 63"/>
                <a:gd name="T28" fmla="*/ 58 w 59"/>
                <a:gd name="T29" fmla="*/ 2815 h 63"/>
                <a:gd name="T30" fmla="*/ 56 w 59"/>
                <a:gd name="T31" fmla="*/ 2804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63">
                  <a:moveTo>
                    <a:pt x="56" y="29"/>
                  </a:moveTo>
                  <a:lnTo>
                    <a:pt x="53" y="18"/>
                  </a:lnTo>
                  <a:lnTo>
                    <a:pt x="51" y="7"/>
                  </a:lnTo>
                  <a:lnTo>
                    <a:pt x="40" y="0"/>
                  </a:lnTo>
                  <a:lnTo>
                    <a:pt x="29" y="2"/>
                  </a:lnTo>
                  <a:lnTo>
                    <a:pt x="13" y="2"/>
                  </a:lnTo>
                  <a:lnTo>
                    <a:pt x="0" y="4"/>
                  </a:lnTo>
                  <a:lnTo>
                    <a:pt x="1" y="19"/>
                  </a:lnTo>
                  <a:lnTo>
                    <a:pt x="4" y="34"/>
                  </a:lnTo>
                  <a:lnTo>
                    <a:pt x="7" y="48"/>
                  </a:lnTo>
                  <a:lnTo>
                    <a:pt x="12" y="63"/>
                  </a:lnTo>
                  <a:lnTo>
                    <a:pt x="25" y="60"/>
                  </a:lnTo>
                  <a:lnTo>
                    <a:pt x="40" y="53"/>
                  </a:lnTo>
                  <a:lnTo>
                    <a:pt x="51" y="50"/>
                  </a:lnTo>
                  <a:lnTo>
                    <a:pt x="58" y="40"/>
                  </a:lnTo>
                  <a:lnTo>
                    <a:pt x="56" y="29"/>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96" name="Picture 7856">
              <a:extLst>
                <a:ext uri="{FF2B5EF4-FFF2-40B4-BE49-F238E27FC236}">
                  <a16:creationId xmlns:a16="http://schemas.microsoft.com/office/drawing/2014/main" id="{7DB93427-D2E9-4652-A86D-284FEC9D5E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0" y="2863"/>
              <a:ext cx="68" cy="67"/>
            </a:xfrm>
            <a:prstGeom prst="rect">
              <a:avLst/>
            </a:prstGeom>
            <a:noFill/>
            <a:extLst>
              <a:ext uri="{909E8E84-426E-40DD-AFC4-6F175D3DCCD1}">
                <a14:hiddenFill xmlns:a14="http://schemas.microsoft.com/office/drawing/2010/main">
                  <a:solidFill>
                    <a:srgbClr val="FFFFFF"/>
                  </a:solidFill>
                </a14:hiddenFill>
              </a:ext>
            </a:extLst>
          </p:spPr>
        </p:pic>
        <p:sp>
          <p:nvSpPr>
            <p:cNvPr id="97" name="Freeform 7857">
              <a:extLst>
                <a:ext uri="{FF2B5EF4-FFF2-40B4-BE49-F238E27FC236}">
                  <a16:creationId xmlns:a16="http://schemas.microsoft.com/office/drawing/2014/main" id="{BE968494-9524-4DBB-9CD3-0AAC6EE9C039}"/>
                </a:ext>
              </a:extLst>
            </p:cNvPr>
            <p:cNvSpPr>
              <a:spLocks/>
            </p:cNvSpPr>
            <p:nvPr/>
          </p:nvSpPr>
          <p:spPr bwMode="auto">
            <a:xfrm>
              <a:off x="6090" y="2860"/>
              <a:ext cx="68" cy="69"/>
            </a:xfrm>
            <a:custGeom>
              <a:avLst/>
              <a:gdLst>
                <a:gd name="T0" fmla="*/ 61 w 68"/>
                <a:gd name="T1" fmla="*/ 2878 h 69"/>
                <a:gd name="T2" fmla="*/ 53 w 68"/>
                <a:gd name="T3" fmla="*/ 2870 h 69"/>
                <a:gd name="T4" fmla="*/ 46 w 68"/>
                <a:gd name="T5" fmla="*/ 2862 h 69"/>
                <a:gd name="T6" fmla="*/ 33 w 68"/>
                <a:gd name="T7" fmla="*/ 2861 h 69"/>
                <a:gd name="T8" fmla="*/ 24 w 68"/>
                <a:gd name="T9" fmla="*/ 2868 h 69"/>
                <a:gd name="T10" fmla="*/ 10 w 68"/>
                <a:gd name="T11" fmla="*/ 2877 h 69"/>
                <a:gd name="T12" fmla="*/ 0 w 68"/>
                <a:gd name="T13" fmla="*/ 2885 h 69"/>
                <a:gd name="T14" fmla="*/ 9 w 68"/>
                <a:gd name="T15" fmla="*/ 2897 h 69"/>
                <a:gd name="T16" fmla="*/ 18 w 68"/>
                <a:gd name="T17" fmla="*/ 2908 h 69"/>
                <a:gd name="T18" fmla="*/ 29 w 68"/>
                <a:gd name="T19" fmla="*/ 2919 h 69"/>
                <a:gd name="T20" fmla="*/ 40 w 68"/>
                <a:gd name="T21" fmla="*/ 2929 h 69"/>
                <a:gd name="T22" fmla="*/ 49 w 68"/>
                <a:gd name="T23" fmla="*/ 2920 h 69"/>
                <a:gd name="T24" fmla="*/ 59 w 68"/>
                <a:gd name="T25" fmla="*/ 2907 h 69"/>
                <a:gd name="T26" fmla="*/ 67 w 68"/>
                <a:gd name="T27" fmla="*/ 2899 h 69"/>
                <a:gd name="T28" fmla="*/ 68 w 68"/>
                <a:gd name="T29" fmla="*/ 2887 h 69"/>
                <a:gd name="T30" fmla="*/ 61 w 68"/>
                <a:gd name="T31" fmla="*/ 2878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69">
                  <a:moveTo>
                    <a:pt x="61" y="17"/>
                  </a:moveTo>
                  <a:lnTo>
                    <a:pt x="53" y="9"/>
                  </a:lnTo>
                  <a:lnTo>
                    <a:pt x="46" y="1"/>
                  </a:lnTo>
                  <a:lnTo>
                    <a:pt x="33" y="0"/>
                  </a:lnTo>
                  <a:lnTo>
                    <a:pt x="24" y="7"/>
                  </a:lnTo>
                  <a:lnTo>
                    <a:pt x="10" y="16"/>
                  </a:lnTo>
                  <a:lnTo>
                    <a:pt x="0" y="24"/>
                  </a:lnTo>
                  <a:lnTo>
                    <a:pt x="9" y="36"/>
                  </a:lnTo>
                  <a:lnTo>
                    <a:pt x="18" y="47"/>
                  </a:lnTo>
                  <a:lnTo>
                    <a:pt x="29" y="58"/>
                  </a:lnTo>
                  <a:lnTo>
                    <a:pt x="40" y="68"/>
                  </a:lnTo>
                  <a:lnTo>
                    <a:pt x="49" y="59"/>
                  </a:lnTo>
                  <a:lnTo>
                    <a:pt x="59" y="46"/>
                  </a:lnTo>
                  <a:lnTo>
                    <a:pt x="67" y="38"/>
                  </a:lnTo>
                  <a:lnTo>
                    <a:pt x="68" y="26"/>
                  </a:lnTo>
                  <a:lnTo>
                    <a:pt x="61" y="17"/>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98" name="Picture 7858">
              <a:extLst>
                <a:ext uri="{FF2B5EF4-FFF2-40B4-BE49-F238E27FC236}">
                  <a16:creationId xmlns:a16="http://schemas.microsoft.com/office/drawing/2014/main" id="{82F9FAA7-44B4-45BB-A16C-C2AE856DDD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5" y="2917"/>
              <a:ext cx="66" cy="60"/>
            </a:xfrm>
            <a:prstGeom prst="rect">
              <a:avLst/>
            </a:prstGeom>
            <a:noFill/>
            <a:extLst>
              <a:ext uri="{909E8E84-426E-40DD-AFC4-6F175D3DCCD1}">
                <a14:hiddenFill xmlns:a14="http://schemas.microsoft.com/office/drawing/2010/main">
                  <a:solidFill>
                    <a:srgbClr val="FFFFFF"/>
                  </a:solidFill>
                </a14:hiddenFill>
              </a:ext>
            </a:extLst>
          </p:spPr>
        </p:pic>
        <p:sp>
          <p:nvSpPr>
            <p:cNvPr id="99" name="Freeform 7859">
              <a:extLst>
                <a:ext uri="{FF2B5EF4-FFF2-40B4-BE49-F238E27FC236}">
                  <a16:creationId xmlns:a16="http://schemas.microsoft.com/office/drawing/2014/main" id="{272C608A-B523-41FD-AB14-98F97989B380}"/>
                </a:ext>
              </a:extLst>
            </p:cNvPr>
            <p:cNvSpPr>
              <a:spLocks/>
            </p:cNvSpPr>
            <p:nvPr/>
          </p:nvSpPr>
          <p:spPr bwMode="auto">
            <a:xfrm>
              <a:off x="6175" y="2914"/>
              <a:ext cx="66" cy="62"/>
            </a:xfrm>
            <a:custGeom>
              <a:avLst/>
              <a:gdLst>
                <a:gd name="T0" fmla="*/ 49 w 66"/>
                <a:gd name="T1" fmla="*/ 2922 h 62"/>
                <a:gd name="T2" fmla="*/ 39 w 66"/>
                <a:gd name="T3" fmla="*/ 2918 h 62"/>
                <a:gd name="T4" fmla="*/ 28 w 66"/>
                <a:gd name="T5" fmla="*/ 2915 h 62"/>
                <a:gd name="T6" fmla="*/ 17 w 66"/>
                <a:gd name="T7" fmla="*/ 2921 h 62"/>
                <a:gd name="T8" fmla="*/ 13 w 66"/>
                <a:gd name="T9" fmla="*/ 2931 h 62"/>
                <a:gd name="T10" fmla="*/ 5 w 66"/>
                <a:gd name="T11" fmla="*/ 2946 h 62"/>
                <a:gd name="T12" fmla="*/ 0 w 66"/>
                <a:gd name="T13" fmla="*/ 2958 h 62"/>
                <a:gd name="T14" fmla="*/ 14 w 66"/>
                <a:gd name="T15" fmla="*/ 2964 h 62"/>
                <a:gd name="T16" fmla="*/ 28 w 66"/>
                <a:gd name="T17" fmla="*/ 2969 h 62"/>
                <a:gd name="T18" fmla="*/ 42 w 66"/>
                <a:gd name="T19" fmla="*/ 2973 h 62"/>
                <a:gd name="T20" fmla="*/ 57 w 66"/>
                <a:gd name="T21" fmla="*/ 2976 h 62"/>
                <a:gd name="T22" fmla="*/ 61 w 66"/>
                <a:gd name="T23" fmla="*/ 2964 h 62"/>
                <a:gd name="T24" fmla="*/ 62 w 66"/>
                <a:gd name="T25" fmla="*/ 2947 h 62"/>
                <a:gd name="T26" fmla="*/ 66 w 66"/>
                <a:gd name="T27" fmla="*/ 2937 h 62"/>
                <a:gd name="T28" fmla="*/ 60 w 66"/>
                <a:gd name="T29" fmla="*/ 2925 h 62"/>
                <a:gd name="T30" fmla="*/ 49 w 66"/>
                <a:gd name="T31" fmla="*/ 2922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2">
                  <a:moveTo>
                    <a:pt x="49" y="7"/>
                  </a:moveTo>
                  <a:lnTo>
                    <a:pt x="39" y="3"/>
                  </a:lnTo>
                  <a:lnTo>
                    <a:pt x="28" y="0"/>
                  </a:lnTo>
                  <a:lnTo>
                    <a:pt x="17" y="6"/>
                  </a:lnTo>
                  <a:lnTo>
                    <a:pt x="13" y="16"/>
                  </a:lnTo>
                  <a:lnTo>
                    <a:pt x="5" y="31"/>
                  </a:lnTo>
                  <a:lnTo>
                    <a:pt x="0" y="43"/>
                  </a:lnTo>
                  <a:lnTo>
                    <a:pt x="14" y="49"/>
                  </a:lnTo>
                  <a:lnTo>
                    <a:pt x="28" y="54"/>
                  </a:lnTo>
                  <a:lnTo>
                    <a:pt x="42" y="58"/>
                  </a:lnTo>
                  <a:lnTo>
                    <a:pt x="57" y="61"/>
                  </a:lnTo>
                  <a:lnTo>
                    <a:pt x="61" y="49"/>
                  </a:lnTo>
                  <a:lnTo>
                    <a:pt x="62" y="32"/>
                  </a:lnTo>
                  <a:lnTo>
                    <a:pt x="66" y="22"/>
                  </a:lnTo>
                  <a:lnTo>
                    <a:pt x="60" y="10"/>
                  </a:lnTo>
                  <a:lnTo>
                    <a:pt x="49" y="7"/>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0" name="Picture 7860">
              <a:extLst>
                <a:ext uri="{FF2B5EF4-FFF2-40B4-BE49-F238E27FC236}">
                  <a16:creationId xmlns:a16="http://schemas.microsoft.com/office/drawing/2014/main" id="{EB5430A4-9F57-48CC-B2A2-0456CD5983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1" y="2922"/>
              <a:ext cx="63" cy="57"/>
            </a:xfrm>
            <a:prstGeom prst="rect">
              <a:avLst/>
            </a:prstGeom>
            <a:noFill/>
            <a:extLst>
              <a:ext uri="{909E8E84-426E-40DD-AFC4-6F175D3DCCD1}">
                <a14:hiddenFill xmlns:a14="http://schemas.microsoft.com/office/drawing/2010/main">
                  <a:solidFill>
                    <a:srgbClr val="FFFFFF"/>
                  </a:solidFill>
                </a14:hiddenFill>
              </a:ext>
            </a:extLst>
          </p:spPr>
        </p:pic>
        <p:sp>
          <p:nvSpPr>
            <p:cNvPr id="101" name="Freeform 7861">
              <a:extLst>
                <a:ext uri="{FF2B5EF4-FFF2-40B4-BE49-F238E27FC236}">
                  <a16:creationId xmlns:a16="http://schemas.microsoft.com/office/drawing/2014/main" id="{5D2E58DB-AE37-4964-8D07-148983AB4F14}"/>
                </a:ext>
              </a:extLst>
            </p:cNvPr>
            <p:cNvSpPr>
              <a:spLocks/>
            </p:cNvSpPr>
            <p:nvPr/>
          </p:nvSpPr>
          <p:spPr bwMode="auto">
            <a:xfrm>
              <a:off x="6281" y="2920"/>
              <a:ext cx="63" cy="59"/>
            </a:xfrm>
            <a:custGeom>
              <a:avLst/>
              <a:gdLst>
                <a:gd name="T0" fmla="*/ 29 w 63"/>
                <a:gd name="T1" fmla="*/ 2923 h 59"/>
                <a:gd name="T2" fmla="*/ 18 w 63"/>
                <a:gd name="T3" fmla="*/ 2925 h 59"/>
                <a:gd name="T4" fmla="*/ 7 w 63"/>
                <a:gd name="T5" fmla="*/ 2927 h 59"/>
                <a:gd name="T6" fmla="*/ 0 w 63"/>
                <a:gd name="T7" fmla="*/ 2938 h 59"/>
                <a:gd name="T8" fmla="*/ 2 w 63"/>
                <a:gd name="T9" fmla="*/ 2949 h 59"/>
                <a:gd name="T10" fmla="*/ 3 w 63"/>
                <a:gd name="T11" fmla="*/ 2966 h 59"/>
                <a:gd name="T12" fmla="*/ 5 w 63"/>
                <a:gd name="T13" fmla="*/ 2979 h 59"/>
                <a:gd name="T14" fmla="*/ 20 w 63"/>
                <a:gd name="T15" fmla="*/ 2977 h 59"/>
                <a:gd name="T16" fmla="*/ 34 w 63"/>
                <a:gd name="T17" fmla="*/ 2974 h 59"/>
                <a:gd name="T18" fmla="*/ 49 w 63"/>
                <a:gd name="T19" fmla="*/ 2971 h 59"/>
                <a:gd name="T20" fmla="*/ 63 w 63"/>
                <a:gd name="T21" fmla="*/ 2966 h 59"/>
                <a:gd name="T22" fmla="*/ 60 w 63"/>
                <a:gd name="T23" fmla="*/ 2953 h 59"/>
                <a:gd name="T24" fmla="*/ 53 w 63"/>
                <a:gd name="T25" fmla="*/ 2938 h 59"/>
                <a:gd name="T26" fmla="*/ 51 w 63"/>
                <a:gd name="T27" fmla="*/ 2927 h 59"/>
                <a:gd name="T28" fmla="*/ 40 w 63"/>
                <a:gd name="T29" fmla="*/ 2920 h 59"/>
                <a:gd name="T30" fmla="*/ 29 w 63"/>
                <a:gd name="T31" fmla="*/ 2923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59">
                  <a:moveTo>
                    <a:pt x="29" y="3"/>
                  </a:moveTo>
                  <a:lnTo>
                    <a:pt x="18" y="5"/>
                  </a:lnTo>
                  <a:lnTo>
                    <a:pt x="7" y="7"/>
                  </a:lnTo>
                  <a:lnTo>
                    <a:pt x="0" y="18"/>
                  </a:lnTo>
                  <a:lnTo>
                    <a:pt x="2" y="29"/>
                  </a:lnTo>
                  <a:lnTo>
                    <a:pt x="3" y="46"/>
                  </a:lnTo>
                  <a:lnTo>
                    <a:pt x="5" y="59"/>
                  </a:lnTo>
                  <a:lnTo>
                    <a:pt x="20" y="57"/>
                  </a:lnTo>
                  <a:lnTo>
                    <a:pt x="34" y="54"/>
                  </a:lnTo>
                  <a:lnTo>
                    <a:pt x="49" y="51"/>
                  </a:lnTo>
                  <a:lnTo>
                    <a:pt x="63" y="46"/>
                  </a:lnTo>
                  <a:lnTo>
                    <a:pt x="60" y="33"/>
                  </a:lnTo>
                  <a:lnTo>
                    <a:pt x="53" y="18"/>
                  </a:lnTo>
                  <a:lnTo>
                    <a:pt x="51" y="7"/>
                  </a:lnTo>
                  <a:lnTo>
                    <a:pt x="40" y="0"/>
                  </a:lnTo>
                  <a:lnTo>
                    <a:pt x="29" y="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2" name="Picture 7862">
              <a:extLst>
                <a:ext uri="{FF2B5EF4-FFF2-40B4-BE49-F238E27FC236}">
                  <a16:creationId xmlns:a16="http://schemas.microsoft.com/office/drawing/2014/main" id="{6A80E591-4DDB-4146-859B-678F347107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67" y="2875"/>
              <a:ext cx="69" cy="66"/>
            </a:xfrm>
            <a:prstGeom prst="rect">
              <a:avLst/>
            </a:prstGeom>
            <a:noFill/>
            <a:extLst>
              <a:ext uri="{909E8E84-426E-40DD-AFC4-6F175D3DCCD1}">
                <a14:hiddenFill xmlns:a14="http://schemas.microsoft.com/office/drawing/2010/main">
                  <a:solidFill>
                    <a:srgbClr val="FFFFFF"/>
                  </a:solidFill>
                </a14:hiddenFill>
              </a:ext>
            </a:extLst>
          </p:spPr>
        </p:pic>
        <p:sp>
          <p:nvSpPr>
            <p:cNvPr id="103" name="Freeform 7863">
              <a:extLst>
                <a:ext uri="{FF2B5EF4-FFF2-40B4-BE49-F238E27FC236}">
                  <a16:creationId xmlns:a16="http://schemas.microsoft.com/office/drawing/2014/main" id="{EAD2AC9E-AF2F-4C09-9BDF-7FA7C18434C9}"/>
                </a:ext>
              </a:extLst>
            </p:cNvPr>
            <p:cNvSpPr>
              <a:spLocks/>
            </p:cNvSpPr>
            <p:nvPr/>
          </p:nvSpPr>
          <p:spPr bwMode="auto">
            <a:xfrm>
              <a:off x="6367" y="2873"/>
              <a:ext cx="69" cy="68"/>
            </a:xfrm>
            <a:custGeom>
              <a:avLst/>
              <a:gdLst>
                <a:gd name="T0" fmla="*/ 18 w 69"/>
                <a:gd name="T1" fmla="*/ 2881 h 68"/>
                <a:gd name="T2" fmla="*/ 9 w 69"/>
                <a:gd name="T3" fmla="*/ 2888 h 68"/>
                <a:gd name="T4" fmla="*/ 1 w 69"/>
                <a:gd name="T5" fmla="*/ 2896 h 68"/>
                <a:gd name="T6" fmla="*/ 0 w 69"/>
                <a:gd name="T7" fmla="*/ 2909 h 68"/>
                <a:gd name="T8" fmla="*/ 8 w 69"/>
                <a:gd name="T9" fmla="*/ 2917 h 68"/>
                <a:gd name="T10" fmla="*/ 16 w 69"/>
                <a:gd name="T11" fmla="*/ 2931 h 68"/>
                <a:gd name="T12" fmla="*/ 25 w 69"/>
                <a:gd name="T13" fmla="*/ 2941 h 68"/>
                <a:gd name="T14" fmla="*/ 37 w 69"/>
                <a:gd name="T15" fmla="*/ 2932 h 68"/>
                <a:gd name="T16" fmla="*/ 48 w 69"/>
                <a:gd name="T17" fmla="*/ 2923 h 68"/>
                <a:gd name="T18" fmla="*/ 59 w 69"/>
                <a:gd name="T19" fmla="*/ 2913 h 68"/>
                <a:gd name="T20" fmla="*/ 69 w 69"/>
                <a:gd name="T21" fmla="*/ 2901 h 68"/>
                <a:gd name="T22" fmla="*/ 60 w 69"/>
                <a:gd name="T23" fmla="*/ 2892 h 68"/>
                <a:gd name="T24" fmla="*/ 46 w 69"/>
                <a:gd name="T25" fmla="*/ 2882 h 68"/>
                <a:gd name="T26" fmla="*/ 39 w 69"/>
                <a:gd name="T27" fmla="*/ 2874 h 68"/>
                <a:gd name="T28" fmla="*/ 26 w 69"/>
                <a:gd name="T29" fmla="*/ 2873 h 68"/>
                <a:gd name="T30" fmla="*/ 18 w 69"/>
                <a:gd name="T31" fmla="*/ 288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 h="68">
                  <a:moveTo>
                    <a:pt x="18" y="8"/>
                  </a:moveTo>
                  <a:lnTo>
                    <a:pt x="9" y="15"/>
                  </a:lnTo>
                  <a:lnTo>
                    <a:pt x="1" y="23"/>
                  </a:lnTo>
                  <a:lnTo>
                    <a:pt x="0" y="36"/>
                  </a:lnTo>
                  <a:lnTo>
                    <a:pt x="8" y="44"/>
                  </a:lnTo>
                  <a:lnTo>
                    <a:pt x="16" y="58"/>
                  </a:lnTo>
                  <a:lnTo>
                    <a:pt x="25" y="68"/>
                  </a:lnTo>
                  <a:lnTo>
                    <a:pt x="37" y="59"/>
                  </a:lnTo>
                  <a:lnTo>
                    <a:pt x="48" y="50"/>
                  </a:lnTo>
                  <a:lnTo>
                    <a:pt x="59" y="40"/>
                  </a:lnTo>
                  <a:lnTo>
                    <a:pt x="69" y="28"/>
                  </a:lnTo>
                  <a:lnTo>
                    <a:pt x="60" y="19"/>
                  </a:lnTo>
                  <a:lnTo>
                    <a:pt x="46" y="9"/>
                  </a:lnTo>
                  <a:lnTo>
                    <a:pt x="39" y="1"/>
                  </a:lnTo>
                  <a:lnTo>
                    <a:pt x="26" y="0"/>
                  </a:lnTo>
                  <a:lnTo>
                    <a:pt x="18" y="8"/>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4" name="Picture 7864">
              <a:extLst>
                <a:ext uri="{FF2B5EF4-FFF2-40B4-BE49-F238E27FC236}">
                  <a16:creationId xmlns:a16="http://schemas.microsoft.com/office/drawing/2014/main" id="{B1F36DAF-F774-406E-9DC7-360C18489F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1" y="2793"/>
              <a:ext cx="62" cy="63"/>
            </a:xfrm>
            <a:prstGeom prst="rect">
              <a:avLst/>
            </a:prstGeom>
            <a:noFill/>
            <a:extLst>
              <a:ext uri="{909E8E84-426E-40DD-AFC4-6F175D3DCCD1}">
                <a14:hiddenFill xmlns:a14="http://schemas.microsoft.com/office/drawing/2010/main">
                  <a:solidFill>
                    <a:srgbClr val="FFFFFF"/>
                  </a:solidFill>
                </a14:hiddenFill>
              </a:ext>
            </a:extLst>
          </p:spPr>
        </p:pic>
        <p:sp>
          <p:nvSpPr>
            <p:cNvPr id="105" name="Freeform 7865">
              <a:extLst>
                <a:ext uri="{FF2B5EF4-FFF2-40B4-BE49-F238E27FC236}">
                  <a16:creationId xmlns:a16="http://schemas.microsoft.com/office/drawing/2014/main" id="{8A0A5420-CF87-4D0A-8ED3-0824DA4FB7A4}"/>
                </a:ext>
              </a:extLst>
            </p:cNvPr>
            <p:cNvSpPr>
              <a:spLocks/>
            </p:cNvSpPr>
            <p:nvPr/>
          </p:nvSpPr>
          <p:spPr bwMode="auto">
            <a:xfrm>
              <a:off x="6421" y="2790"/>
              <a:ext cx="62" cy="66"/>
            </a:xfrm>
            <a:custGeom>
              <a:avLst/>
              <a:gdLst>
                <a:gd name="T0" fmla="*/ 6 w 62"/>
                <a:gd name="T1" fmla="*/ 2807 h 66"/>
                <a:gd name="T2" fmla="*/ 3 w 62"/>
                <a:gd name="T3" fmla="*/ 2818 h 66"/>
                <a:gd name="T4" fmla="*/ 0 w 62"/>
                <a:gd name="T5" fmla="*/ 2828 h 66"/>
                <a:gd name="T6" fmla="*/ 5 w 62"/>
                <a:gd name="T7" fmla="*/ 2840 h 66"/>
                <a:gd name="T8" fmla="*/ 16 w 62"/>
                <a:gd name="T9" fmla="*/ 2843 h 66"/>
                <a:gd name="T10" fmla="*/ 30 w 62"/>
                <a:gd name="T11" fmla="*/ 2852 h 66"/>
                <a:gd name="T12" fmla="*/ 43 w 62"/>
                <a:gd name="T13" fmla="*/ 2856 h 66"/>
                <a:gd name="T14" fmla="*/ 49 w 62"/>
                <a:gd name="T15" fmla="*/ 2842 h 66"/>
                <a:gd name="T16" fmla="*/ 54 w 62"/>
                <a:gd name="T17" fmla="*/ 2829 h 66"/>
                <a:gd name="T18" fmla="*/ 58 w 62"/>
                <a:gd name="T19" fmla="*/ 2814 h 66"/>
                <a:gd name="T20" fmla="*/ 61 w 62"/>
                <a:gd name="T21" fmla="*/ 2799 h 66"/>
                <a:gd name="T22" fmla="*/ 48 w 62"/>
                <a:gd name="T23" fmla="*/ 2796 h 66"/>
                <a:gd name="T24" fmla="*/ 32 w 62"/>
                <a:gd name="T25" fmla="*/ 2794 h 66"/>
                <a:gd name="T26" fmla="*/ 21 w 62"/>
                <a:gd name="T27" fmla="*/ 2791 h 66"/>
                <a:gd name="T28" fmla="*/ 10 w 62"/>
                <a:gd name="T29" fmla="*/ 2796 h 66"/>
                <a:gd name="T30" fmla="*/ 6 w 62"/>
                <a:gd name="T31" fmla="*/ 2807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6">
                  <a:moveTo>
                    <a:pt x="6" y="16"/>
                  </a:moveTo>
                  <a:lnTo>
                    <a:pt x="3" y="27"/>
                  </a:lnTo>
                  <a:lnTo>
                    <a:pt x="0" y="37"/>
                  </a:lnTo>
                  <a:lnTo>
                    <a:pt x="5" y="49"/>
                  </a:lnTo>
                  <a:lnTo>
                    <a:pt x="16" y="52"/>
                  </a:lnTo>
                  <a:lnTo>
                    <a:pt x="30" y="61"/>
                  </a:lnTo>
                  <a:lnTo>
                    <a:pt x="43" y="65"/>
                  </a:lnTo>
                  <a:lnTo>
                    <a:pt x="49" y="51"/>
                  </a:lnTo>
                  <a:lnTo>
                    <a:pt x="54" y="38"/>
                  </a:lnTo>
                  <a:lnTo>
                    <a:pt x="58" y="23"/>
                  </a:lnTo>
                  <a:lnTo>
                    <a:pt x="61" y="8"/>
                  </a:lnTo>
                  <a:lnTo>
                    <a:pt x="48" y="5"/>
                  </a:lnTo>
                  <a:lnTo>
                    <a:pt x="32" y="3"/>
                  </a:lnTo>
                  <a:lnTo>
                    <a:pt x="21" y="0"/>
                  </a:lnTo>
                  <a:lnTo>
                    <a:pt x="10" y="5"/>
                  </a:lnTo>
                  <a:lnTo>
                    <a:pt x="6" y="1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6" name="Picture 7866">
              <a:extLst>
                <a:ext uri="{FF2B5EF4-FFF2-40B4-BE49-F238E27FC236}">
                  <a16:creationId xmlns:a16="http://schemas.microsoft.com/office/drawing/2014/main" id="{3EB8DF0E-25B1-4825-A1F9-87CC4D3EF15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27" y="2687"/>
              <a:ext cx="59" cy="63"/>
            </a:xfrm>
            <a:prstGeom prst="rect">
              <a:avLst/>
            </a:prstGeom>
            <a:noFill/>
            <a:extLst>
              <a:ext uri="{909E8E84-426E-40DD-AFC4-6F175D3DCCD1}">
                <a14:hiddenFill xmlns:a14="http://schemas.microsoft.com/office/drawing/2010/main">
                  <a:solidFill>
                    <a:srgbClr val="FFFFFF"/>
                  </a:solidFill>
                </a14:hiddenFill>
              </a:ext>
            </a:extLst>
          </p:spPr>
        </p:pic>
        <p:sp>
          <p:nvSpPr>
            <p:cNvPr id="107" name="Freeform 7867">
              <a:extLst>
                <a:ext uri="{FF2B5EF4-FFF2-40B4-BE49-F238E27FC236}">
                  <a16:creationId xmlns:a16="http://schemas.microsoft.com/office/drawing/2014/main" id="{DF6F7E2F-DB26-454C-8876-D12679668187}"/>
                </a:ext>
              </a:extLst>
            </p:cNvPr>
            <p:cNvSpPr>
              <a:spLocks/>
            </p:cNvSpPr>
            <p:nvPr/>
          </p:nvSpPr>
          <p:spPr bwMode="auto">
            <a:xfrm>
              <a:off x="6427" y="2687"/>
              <a:ext cx="59" cy="63"/>
            </a:xfrm>
            <a:custGeom>
              <a:avLst/>
              <a:gdLst>
                <a:gd name="T0" fmla="*/ 2 w 59"/>
                <a:gd name="T1" fmla="*/ 2721 h 63"/>
                <a:gd name="T2" fmla="*/ 5 w 59"/>
                <a:gd name="T3" fmla="*/ 2733 h 63"/>
                <a:gd name="T4" fmla="*/ 7 w 59"/>
                <a:gd name="T5" fmla="*/ 2743 h 63"/>
                <a:gd name="T6" fmla="*/ 18 w 59"/>
                <a:gd name="T7" fmla="*/ 2750 h 63"/>
                <a:gd name="T8" fmla="*/ 29 w 59"/>
                <a:gd name="T9" fmla="*/ 2748 h 63"/>
                <a:gd name="T10" fmla="*/ 45 w 59"/>
                <a:gd name="T11" fmla="*/ 2748 h 63"/>
                <a:gd name="T12" fmla="*/ 58 w 59"/>
                <a:gd name="T13" fmla="*/ 2746 h 63"/>
                <a:gd name="T14" fmla="*/ 57 w 59"/>
                <a:gd name="T15" fmla="*/ 2731 h 63"/>
                <a:gd name="T16" fmla="*/ 54 w 59"/>
                <a:gd name="T17" fmla="*/ 2716 h 63"/>
                <a:gd name="T18" fmla="*/ 50 w 59"/>
                <a:gd name="T19" fmla="*/ 2702 h 63"/>
                <a:gd name="T20" fmla="*/ 46 w 59"/>
                <a:gd name="T21" fmla="*/ 2688 h 63"/>
                <a:gd name="T22" fmla="*/ 33 w 59"/>
                <a:gd name="T23" fmla="*/ 2691 h 63"/>
                <a:gd name="T24" fmla="*/ 18 w 59"/>
                <a:gd name="T25" fmla="*/ 2697 h 63"/>
                <a:gd name="T26" fmla="*/ 7 w 59"/>
                <a:gd name="T27" fmla="*/ 2700 h 63"/>
                <a:gd name="T28" fmla="*/ 0 w 59"/>
                <a:gd name="T29" fmla="*/ 2711 h 63"/>
                <a:gd name="T30" fmla="*/ 2 w 59"/>
                <a:gd name="T31" fmla="*/ 2721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63">
                  <a:moveTo>
                    <a:pt x="2" y="33"/>
                  </a:moveTo>
                  <a:lnTo>
                    <a:pt x="5" y="45"/>
                  </a:lnTo>
                  <a:lnTo>
                    <a:pt x="7" y="55"/>
                  </a:lnTo>
                  <a:lnTo>
                    <a:pt x="18" y="62"/>
                  </a:lnTo>
                  <a:lnTo>
                    <a:pt x="29" y="60"/>
                  </a:lnTo>
                  <a:lnTo>
                    <a:pt x="45" y="60"/>
                  </a:lnTo>
                  <a:lnTo>
                    <a:pt x="58" y="58"/>
                  </a:lnTo>
                  <a:lnTo>
                    <a:pt x="57" y="43"/>
                  </a:lnTo>
                  <a:lnTo>
                    <a:pt x="54" y="28"/>
                  </a:lnTo>
                  <a:lnTo>
                    <a:pt x="50" y="14"/>
                  </a:lnTo>
                  <a:lnTo>
                    <a:pt x="46" y="0"/>
                  </a:lnTo>
                  <a:lnTo>
                    <a:pt x="33" y="3"/>
                  </a:lnTo>
                  <a:lnTo>
                    <a:pt x="18" y="9"/>
                  </a:lnTo>
                  <a:lnTo>
                    <a:pt x="7" y="12"/>
                  </a:lnTo>
                  <a:lnTo>
                    <a:pt x="0" y="23"/>
                  </a:lnTo>
                  <a:lnTo>
                    <a:pt x="2"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8" name="Picture 7868">
              <a:extLst>
                <a:ext uri="{FF2B5EF4-FFF2-40B4-BE49-F238E27FC236}">
                  <a16:creationId xmlns:a16="http://schemas.microsoft.com/office/drawing/2014/main" id="{CC9ADCB8-DDF9-4A2E-A1C1-CC47722BFB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9" y="2595"/>
              <a:ext cx="68" cy="69"/>
            </a:xfrm>
            <a:prstGeom prst="rect">
              <a:avLst/>
            </a:prstGeom>
            <a:noFill/>
            <a:extLst>
              <a:ext uri="{909E8E84-426E-40DD-AFC4-6F175D3DCCD1}">
                <a14:hiddenFill xmlns:a14="http://schemas.microsoft.com/office/drawing/2010/main">
                  <a:solidFill>
                    <a:srgbClr val="FFFFFF"/>
                  </a:solidFill>
                </a14:hiddenFill>
              </a:ext>
            </a:extLst>
          </p:spPr>
        </p:pic>
        <p:sp>
          <p:nvSpPr>
            <p:cNvPr id="109" name="Freeform 7869">
              <a:extLst>
                <a:ext uri="{FF2B5EF4-FFF2-40B4-BE49-F238E27FC236}">
                  <a16:creationId xmlns:a16="http://schemas.microsoft.com/office/drawing/2014/main" id="{D466152B-9B14-4908-9826-162C72DC3735}"/>
                </a:ext>
              </a:extLst>
            </p:cNvPr>
            <p:cNvSpPr>
              <a:spLocks/>
            </p:cNvSpPr>
            <p:nvPr/>
          </p:nvSpPr>
          <p:spPr bwMode="auto">
            <a:xfrm>
              <a:off x="6379" y="2595"/>
              <a:ext cx="68" cy="69"/>
            </a:xfrm>
            <a:custGeom>
              <a:avLst/>
              <a:gdLst>
                <a:gd name="T0" fmla="*/ 7 w 68"/>
                <a:gd name="T1" fmla="*/ 2647 h 69"/>
                <a:gd name="T2" fmla="*/ 15 w 68"/>
                <a:gd name="T3" fmla="*/ 2655 h 69"/>
                <a:gd name="T4" fmla="*/ 22 w 68"/>
                <a:gd name="T5" fmla="*/ 2664 h 69"/>
                <a:gd name="T6" fmla="*/ 35 w 68"/>
                <a:gd name="T7" fmla="*/ 2664 h 69"/>
                <a:gd name="T8" fmla="*/ 43 w 68"/>
                <a:gd name="T9" fmla="*/ 2657 h 69"/>
                <a:gd name="T10" fmla="*/ 58 w 68"/>
                <a:gd name="T11" fmla="*/ 2648 h 69"/>
                <a:gd name="T12" fmla="*/ 68 w 68"/>
                <a:gd name="T13" fmla="*/ 2640 h 69"/>
                <a:gd name="T14" fmla="*/ 59 w 68"/>
                <a:gd name="T15" fmla="*/ 2628 h 69"/>
                <a:gd name="T16" fmla="*/ 50 w 68"/>
                <a:gd name="T17" fmla="*/ 2617 h 69"/>
                <a:gd name="T18" fmla="*/ 39 w 68"/>
                <a:gd name="T19" fmla="*/ 2606 h 69"/>
                <a:gd name="T20" fmla="*/ 28 w 68"/>
                <a:gd name="T21" fmla="*/ 2596 h 69"/>
                <a:gd name="T22" fmla="*/ 19 w 68"/>
                <a:gd name="T23" fmla="*/ 2605 h 69"/>
                <a:gd name="T24" fmla="*/ 9 w 68"/>
                <a:gd name="T25" fmla="*/ 2618 h 69"/>
                <a:gd name="T26" fmla="*/ 0 w 68"/>
                <a:gd name="T27" fmla="*/ 2626 h 69"/>
                <a:gd name="T28" fmla="*/ 0 w 68"/>
                <a:gd name="T29" fmla="*/ 2639 h 69"/>
                <a:gd name="T30" fmla="*/ 7 w 68"/>
                <a:gd name="T31" fmla="*/ 2647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69">
                  <a:moveTo>
                    <a:pt x="7" y="51"/>
                  </a:moveTo>
                  <a:lnTo>
                    <a:pt x="15" y="59"/>
                  </a:lnTo>
                  <a:lnTo>
                    <a:pt x="22" y="68"/>
                  </a:lnTo>
                  <a:lnTo>
                    <a:pt x="35" y="68"/>
                  </a:lnTo>
                  <a:lnTo>
                    <a:pt x="43" y="61"/>
                  </a:lnTo>
                  <a:lnTo>
                    <a:pt x="58" y="52"/>
                  </a:lnTo>
                  <a:lnTo>
                    <a:pt x="68" y="44"/>
                  </a:lnTo>
                  <a:lnTo>
                    <a:pt x="59" y="32"/>
                  </a:lnTo>
                  <a:lnTo>
                    <a:pt x="50" y="21"/>
                  </a:lnTo>
                  <a:lnTo>
                    <a:pt x="39" y="10"/>
                  </a:lnTo>
                  <a:lnTo>
                    <a:pt x="28" y="0"/>
                  </a:lnTo>
                  <a:lnTo>
                    <a:pt x="19" y="9"/>
                  </a:lnTo>
                  <a:lnTo>
                    <a:pt x="9" y="22"/>
                  </a:lnTo>
                  <a:lnTo>
                    <a:pt x="0" y="30"/>
                  </a:lnTo>
                  <a:lnTo>
                    <a:pt x="0" y="43"/>
                  </a:lnTo>
                  <a:lnTo>
                    <a:pt x="7" y="51"/>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0" name="Picture 7870">
              <a:extLst>
                <a:ext uri="{FF2B5EF4-FFF2-40B4-BE49-F238E27FC236}">
                  <a16:creationId xmlns:a16="http://schemas.microsoft.com/office/drawing/2014/main" id="{A4E743CE-E079-48C3-A8C5-3CD3A77D581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35" y="1437"/>
              <a:ext cx="133" cy="13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7871">
              <a:extLst>
                <a:ext uri="{FF2B5EF4-FFF2-40B4-BE49-F238E27FC236}">
                  <a16:creationId xmlns:a16="http://schemas.microsoft.com/office/drawing/2014/main" id="{6D598D06-E3F2-4254-A850-4CB0109B20D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92" y="2256"/>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112" name="Freeform 7872">
              <a:extLst>
                <a:ext uri="{FF2B5EF4-FFF2-40B4-BE49-F238E27FC236}">
                  <a16:creationId xmlns:a16="http://schemas.microsoft.com/office/drawing/2014/main" id="{D0BD950A-4401-473A-B08A-3DBC20AD0E83}"/>
                </a:ext>
              </a:extLst>
            </p:cNvPr>
            <p:cNvSpPr>
              <a:spLocks/>
            </p:cNvSpPr>
            <p:nvPr/>
          </p:nvSpPr>
          <p:spPr bwMode="auto">
            <a:xfrm>
              <a:off x="6292" y="2256"/>
              <a:ext cx="61" cy="61"/>
            </a:xfrm>
            <a:custGeom>
              <a:avLst/>
              <a:gdLst>
                <a:gd name="T0" fmla="*/ 0 w 61"/>
                <a:gd name="T1" fmla="*/ 2283 h 61"/>
                <a:gd name="T2" fmla="*/ 4 w 61"/>
                <a:gd name="T3" fmla="*/ 2272 h 61"/>
                <a:gd name="T4" fmla="*/ 12 w 61"/>
                <a:gd name="T5" fmla="*/ 2263 h 61"/>
                <a:gd name="T6" fmla="*/ 22 w 61"/>
                <a:gd name="T7" fmla="*/ 2258 h 61"/>
                <a:gd name="T8" fmla="*/ 34 w 61"/>
                <a:gd name="T9" fmla="*/ 2257 h 61"/>
                <a:gd name="T10" fmla="*/ 45 w 61"/>
                <a:gd name="T11" fmla="*/ 2260 h 61"/>
                <a:gd name="T12" fmla="*/ 54 w 61"/>
                <a:gd name="T13" fmla="*/ 2268 h 61"/>
                <a:gd name="T14" fmla="*/ 59 w 61"/>
                <a:gd name="T15" fmla="*/ 2278 h 61"/>
                <a:gd name="T16" fmla="*/ 60 w 61"/>
                <a:gd name="T17" fmla="*/ 2290 h 61"/>
                <a:gd name="T18" fmla="*/ 57 w 61"/>
                <a:gd name="T19" fmla="*/ 2302 h 61"/>
                <a:gd name="T20" fmla="*/ 49 w 61"/>
                <a:gd name="T21" fmla="*/ 2310 h 61"/>
                <a:gd name="T22" fmla="*/ 39 w 61"/>
                <a:gd name="T23" fmla="*/ 2316 h 61"/>
                <a:gd name="T24" fmla="*/ 27 w 61"/>
                <a:gd name="T25" fmla="*/ 2317 h 61"/>
                <a:gd name="T26" fmla="*/ 15 w 61"/>
                <a:gd name="T27" fmla="*/ 2313 h 61"/>
                <a:gd name="T28" fmla="*/ 6 w 61"/>
                <a:gd name="T29" fmla="*/ 2305 h 61"/>
                <a:gd name="T30" fmla="*/ 1 w 61"/>
                <a:gd name="T31" fmla="*/ 2295 h 61"/>
                <a:gd name="T32" fmla="*/ 0 w 61"/>
                <a:gd name="T33" fmla="*/ 2283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4" y="15"/>
                  </a:lnTo>
                  <a:lnTo>
                    <a:pt x="12" y="6"/>
                  </a:lnTo>
                  <a:lnTo>
                    <a:pt x="22" y="1"/>
                  </a:lnTo>
                  <a:lnTo>
                    <a:pt x="34" y="0"/>
                  </a:lnTo>
                  <a:lnTo>
                    <a:pt x="45" y="3"/>
                  </a:lnTo>
                  <a:lnTo>
                    <a:pt x="54" y="11"/>
                  </a:lnTo>
                  <a:lnTo>
                    <a:pt x="59" y="21"/>
                  </a:lnTo>
                  <a:lnTo>
                    <a:pt x="60" y="33"/>
                  </a:lnTo>
                  <a:lnTo>
                    <a:pt x="57" y="45"/>
                  </a:lnTo>
                  <a:lnTo>
                    <a:pt x="49" y="53"/>
                  </a:lnTo>
                  <a:lnTo>
                    <a:pt x="39" y="59"/>
                  </a:lnTo>
                  <a:lnTo>
                    <a:pt x="27" y="60"/>
                  </a:lnTo>
                  <a:lnTo>
                    <a:pt x="15" y="56"/>
                  </a:lnTo>
                  <a:lnTo>
                    <a:pt x="6"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3" name="Picture 7873">
              <a:extLst>
                <a:ext uri="{FF2B5EF4-FFF2-40B4-BE49-F238E27FC236}">
                  <a16:creationId xmlns:a16="http://schemas.microsoft.com/office/drawing/2014/main" id="{8C6585C5-B430-4134-9E29-4F12B4EF966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39" y="2523"/>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114" name="Freeform 7874">
              <a:extLst>
                <a:ext uri="{FF2B5EF4-FFF2-40B4-BE49-F238E27FC236}">
                  <a16:creationId xmlns:a16="http://schemas.microsoft.com/office/drawing/2014/main" id="{25EBAAFB-308F-4427-9531-EF83CC60BE62}"/>
                </a:ext>
              </a:extLst>
            </p:cNvPr>
            <p:cNvSpPr>
              <a:spLocks/>
            </p:cNvSpPr>
            <p:nvPr/>
          </p:nvSpPr>
          <p:spPr bwMode="auto">
            <a:xfrm>
              <a:off x="6439" y="2523"/>
              <a:ext cx="61" cy="61"/>
            </a:xfrm>
            <a:custGeom>
              <a:avLst/>
              <a:gdLst>
                <a:gd name="T0" fmla="*/ 0 w 61"/>
                <a:gd name="T1" fmla="*/ 2550 h 61"/>
                <a:gd name="T2" fmla="*/ 3 w 61"/>
                <a:gd name="T3" fmla="*/ 2539 h 61"/>
                <a:gd name="T4" fmla="*/ 11 w 61"/>
                <a:gd name="T5" fmla="*/ 2530 h 61"/>
                <a:gd name="T6" fmla="*/ 21 w 61"/>
                <a:gd name="T7" fmla="*/ 2524 h 61"/>
                <a:gd name="T8" fmla="*/ 33 w 61"/>
                <a:gd name="T9" fmla="*/ 2524 h 61"/>
                <a:gd name="T10" fmla="*/ 45 w 61"/>
                <a:gd name="T11" fmla="*/ 2527 h 61"/>
                <a:gd name="T12" fmla="*/ 54 w 61"/>
                <a:gd name="T13" fmla="*/ 2535 h 61"/>
                <a:gd name="T14" fmla="*/ 59 w 61"/>
                <a:gd name="T15" fmla="*/ 2545 h 61"/>
                <a:gd name="T16" fmla="*/ 60 w 61"/>
                <a:gd name="T17" fmla="*/ 2557 h 61"/>
                <a:gd name="T18" fmla="*/ 56 w 61"/>
                <a:gd name="T19" fmla="*/ 2569 h 61"/>
                <a:gd name="T20" fmla="*/ 48 w 61"/>
                <a:gd name="T21" fmla="*/ 2577 h 61"/>
                <a:gd name="T22" fmla="*/ 38 w 61"/>
                <a:gd name="T23" fmla="*/ 2583 h 61"/>
                <a:gd name="T24" fmla="*/ 26 w 61"/>
                <a:gd name="T25" fmla="*/ 2584 h 61"/>
                <a:gd name="T26" fmla="*/ 15 w 61"/>
                <a:gd name="T27" fmla="*/ 2580 h 61"/>
                <a:gd name="T28" fmla="*/ 6 w 61"/>
                <a:gd name="T29" fmla="*/ 2572 h 61"/>
                <a:gd name="T30" fmla="*/ 1 w 61"/>
                <a:gd name="T31" fmla="*/ 2562 h 61"/>
                <a:gd name="T32" fmla="*/ 0 w 61"/>
                <a:gd name="T33" fmla="*/ 255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3" y="15"/>
                  </a:lnTo>
                  <a:lnTo>
                    <a:pt x="11" y="6"/>
                  </a:lnTo>
                  <a:lnTo>
                    <a:pt x="21" y="0"/>
                  </a:lnTo>
                  <a:lnTo>
                    <a:pt x="33" y="0"/>
                  </a:lnTo>
                  <a:lnTo>
                    <a:pt x="45" y="3"/>
                  </a:lnTo>
                  <a:lnTo>
                    <a:pt x="54" y="11"/>
                  </a:lnTo>
                  <a:lnTo>
                    <a:pt x="59" y="21"/>
                  </a:lnTo>
                  <a:lnTo>
                    <a:pt x="60" y="33"/>
                  </a:lnTo>
                  <a:lnTo>
                    <a:pt x="56" y="45"/>
                  </a:lnTo>
                  <a:lnTo>
                    <a:pt x="48" y="53"/>
                  </a:lnTo>
                  <a:lnTo>
                    <a:pt x="38" y="59"/>
                  </a:lnTo>
                  <a:lnTo>
                    <a:pt x="26" y="60"/>
                  </a:lnTo>
                  <a:lnTo>
                    <a:pt x="15" y="56"/>
                  </a:lnTo>
                  <a:lnTo>
                    <a:pt x="6"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5" name="Picture 7875">
              <a:extLst>
                <a:ext uri="{FF2B5EF4-FFF2-40B4-BE49-F238E27FC236}">
                  <a16:creationId xmlns:a16="http://schemas.microsoft.com/office/drawing/2014/main" id="{8FDA4380-9338-439E-BD50-41C8C3899C9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46" y="2901"/>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116" name="Freeform 7876">
              <a:extLst>
                <a:ext uri="{FF2B5EF4-FFF2-40B4-BE49-F238E27FC236}">
                  <a16:creationId xmlns:a16="http://schemas.microsoft.com/office/drawing/2014/main" id="{21275706-BA47-40D9-876C-798AFDBC3116}"/>
                </a:ext>
              </a:extLst>
            </p:cNvPr>
            <p:cNvSpPr>
              <a:spLocks/>
            </p:cNvSpPr>
            <p:nvPr/>
          </p:nvSpPr>
          <p:spPr bwMode="auto">
            <a:xfrm>
              <a:off x="6446" y="2901"/>
              <a:ext cx="61" cy="61"/>
            </a:xfrm>
            <a:custGeom>
              <a:avLst/>
              <a:gdLst>
                <a:gd name="T0" fmla="*/ 0 w 61"/>
                <a:gd name="T1" fmla="*/ 2928 h 61"/>
                <a:gd name="T2" fmla="*/ 4 w 61"/>
                <a:gd name="T3" fmla="*/ 2917 h 61"/>
                <a:gd name="T4" fmla="*/ 12 w 61"/>
                <a:gd name="T5" fmla="*/ 2908 h 61"/>
                <a:gd name="T6" fmla="*/ 22 w 61"/>
                <a:gd name="T7" fmla="*/ 2903 h 61"/>
                <a:gd name="T8" fmla="*/ 34 w 61"/>
                <a:gd name="T9" fmla="*/ 2902 h 61"/>
                <a:gd name="T10" fmla="*/ 45 w 61"/>
                <a:gd name="T11" fmla="*/ 2905 h 61"/>
                <a:gd name="T12" fmla="*/ 54 w 61"/>
                <a:gd name="T13" fmla="*/ 2913 h 61"/>
                <a:gd name="T14" fmla="*/ 60 w 61"/>
                <a:gd name="T15" fmla="*/ 2923 h 61"/>
                <a:gd name="T16" fmla="*/ 61 w 61"/>
                <a:gd name="T17" fmla="*/ 2935 h 61"/>
                <a:gd name="T18" fmla="*/ 57 w 61"/>
                <a:gd name="T19" fmla="*/ 2947 h 61"/>
                <a:gd name="T20" fmla="*/ 49 w 61"/>
                <a:gd name="T21" fmla="*/ 2956 h 61"/>
                <a:gd name="T22" fmla="*/ 39 w 61"/>
                <a:gd name="T23" fmla="*/ 2961 h 61"/>
                <a:gd name="T24" fmla="*/ 27 w 61"/>
                <a:gd name="T25" fmla="*/ 2962 h 61"/>
                <a:gd name="T26" fmla="*/ 15 w 61"/>
                <a:gd name="T27" fmla="*/ 2958 h 61"/>
                <a:gd name="T28" fmla="*/ 7 w 61"/>
                <a:gd name="T29" fmla="*/ 2950 h 61"/>
                <a:gd name="T30" fmla="*/ 1 w 61"/>
                <a:gd name="T31" fmla="*/ 2940 h 61"/>
                <a:gd name="T32" fmla="*/ 0 w 61"/>
                <a:gd name="T33" fmla="*/ 2928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4" y="15"/>
                  </a:lnTo>
                  <a:lnTo>
                    <a:pt x="12" y="6"/>
                  </a:lnTo>
                  <a:lnTo>
                    <a:pt x="22" y="1"/>
                  </a:lnTo>
                  <a:lnTo>
                    <a:pt x="34" y="0"/>
                  </a:lnTo>
                  <a:lnTo>
                    <a:pt x="45" y="3"/>
                  </a:lnTo>
                  <a:lnTo>
                    <a:pt x="54" y="11"/>
                  </a:lnTo>
                  <a:lnTo>
                    <a:pt x="60" y="21"/>
                  </a:lnTo>
                  <a:lnTo>
                    <a:pt x="61" y="33"/>
                  </a:lnTo>
                  <a:lnTo>
                    <a:pt x="57" y="45"/>
                  </a:lnTo>
                  <a:lnTo>
                    <a:pt x="49" y="54"/>
                  </a:lnTo>
                  <a:lnTo>
                    <a:pt x="39" y="59"/>
                  </a:lnTo>
                  <a:lnTo>
                    <a:pt x="27" y="60"/>
                  </a:lnTo>
                  <a:lnTo>
                    <a:pt x="15" y="56"/>
                  </a:lnTo>
                  <a:lnTo>
                    <a:pt x="7"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7" name="Picture 7877">
              <a:extLst>
                <a:ext uri="{FF2B5EF4-FFF2-40B4-BE49-F238E27FC236}">
                  <a16:creationId xmlns:a16="http://schemas.microsoft.com/office/drawing/2014/main" id="{8C1213F0-D680-4218-864E-383021549CC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86" y="2481"/>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118" name="Freeform 7878">
              <a:extLst>
                <a:ext uri="{FF2B5EF4-FFF2-40B4-BE49-F238E27FC236}">
                  <a16:creationId xmlns:a16="http://schemas.microsoft.com/office/drawing/2014/main" id="{5906ADB2-E754-4A68-97BC-9CEB7004D086}"/>
                </a:ext>
              </a:extLst>
            </p:cNvPr>
            <p:cNvSpPr>
              <a:spLocks/>
            </p:cNvSpPr>
            <p:nvPr/>
          </p:nvSpPr>
          <p:spPr bwMode="auto">
            <a:xfrm>
              <a:off x="6086" y="2481"/>
              <a:ext cx="61" cy="61"/>
            </a:xfrm>
            <a:custGeom>
              <a:avLst/>
              <a:gdLst>
                <a:gd name="T0" fmla="*/ 60 w 61"/>
                <a:gd name="T1" fmla="*/ 2515 h 61"/>
                <a:gd name="T2" fmla="*/ 59 w 61"/>
                <a:gd name="T3" fmla="*/ 2503 h 61"/>
                <a:gd name="T4" fmla="*/ 54 w 61"/>
                <a:gd name="T5" fmla="*/ 2493 h 61"/>
                <a:gd name="T6" fmla="*/ 45 w 61"/>
                <a:gd name="T7" fmla="*/ 2485 h 61"/>
                <a:gd name="T8" fmla="*/ 34 w 61"/>
                <a:gd name="T9" fmla="*/ 2482 h 61"/>
                <a:gd name="T10" fmla="*/ 22 w 61"/>
                <a:gd name="T11" fmla="*/ 2483 h 61"/>
                <a:gd name="T12" fmla="*/ 12 w 61"/>
                <a:gd name="T13" fmla="*/ 2488 h 61"/>
                <a:gd name="T14" fmla="*/ 4 w 61"/>
                <a:gd name="T15" fmla="*/ 2497 h 61"/>
                <a:gd name="T16" fmla="*/ 0 w 61"/>
                <a:gd name="T17" fmla="*/ 2508 h 61"/>
                <a:gd name="T18" fmla="*/ 1 w 61"/>
                <a:gd name="T19" fmla="*/ 2520 h 61"/>
                <a:gd name="T20" fmla="*/ 6 w 61"/>
                <a:gd name="T21" fmla="*/ 2530 h 61"/>
                <a:gd name="T22" fmla="*/ 15 w 61"/>
                <a:gd name="T23" fmla="*/ 2538 h 61"/>
                <a:gd name="T24" fmla="*/ 27 w 61"/>
                <a:gd name="T25" fmla="*/ 2542 h 61"/>
                <a:gd name="T26" fmla="*/ 39 w 61"/>
                <a:gd name="T27" fmla="*/ 2541 h 61"/>
                <a:gd name="T28" fmla="*/ 49 w 61"/>
                <a:gd name="T29" fmla="*/ 2535 h 61"/>
                <a:gd name="T30" fmla="*/ 57 w 61"/>
                <a:gd name="T31" fmla="*/ 2527 h 61"/>
                <a:gd name="T32" fmla="*/ 60 w 61"/>
                <a:gd name="T33" fmla="*/ 2515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60" y="33"/>
                  </a:moveTo>
                  <a:lnTo>
                    <a:pt x="59" y="21"/>
                  </a:lnTo>
                  <a:lnTo>
                    <a:pt x="54" y="11"/>
                  </a:lnTo>
                  <a:lnTo>
                    <a:pt x="45" y="3"/>
                  </a:lnTo>
                  <a:lnTo>
                    <a:pt x="34" y="0"/>
                  </a:lnTo>
                  <a:lnTo>
                    <a:pt x="22" y="1"/>
                  </a:lnTo>
                  <a:lnTo>
                    <a:pt x="12" y="6"/>
                  </a:lnTo>
                  <a:lnTo>
                    <a:pt x="4" y="15"/>
                  </a:lnTo>
                  <a:lnTo>
                    <a:pt x="0" y="26"/>
                  </a:lnTo>
                  <a:lnTo>
                    <a:pt x="1" y="38"/>
                  </a:lnTo>
                  <a:lnTo>
                    <a:pt x="6" y="48"/>
                  </a:lnTo>
                  <a:lnTo>
                    <a:pt x="15" y="56"/>
                  </a:lnTo>
                  <a:lnTo>
                    <a:pt x="27" y="60"/>
                  </a:lnTo>
                  <a:lnTo>
                    <a:pt x="39" y="59"/>
                  </a:lnTo>
                  <a:lnTo>
                    <a:pt x="49" y="53"/>
                  </a:lnTo>
                  <a:lnTo>
                    <a:pt x="57" y="45"/>
                  </a:lnTo>
                  <a:lnTo>
                    <a:pt x="60"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9" name="Picture 7879">
              <a:extLst>
                <a:ext uri="{FF2B5EF4-FFF2-40B4-BE49-F238E27FC236}">
                  <a16:creationId xmlns:a16="http://schemas.microsoft.com/office/drawing/2014/main" id="{8B70D8F3-FAD9-4293-9231-A5724C32AB3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90" y="2847"/>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120" name="Freeform 7880">
              <a:extLst>
                <a:ext uri="{FF2B5EF4-FFF2-40B4-BE49-F238E27FC236}">
                  <a16:creationId xmlns:a16="http://schemas.microsoft.com/office/drawing/2014/main" id="{C6DE0EDD-0F35-4651-B64F-A5C3C653C35C}"/>
                </a:ext>
              </a:extLst>
            </p:cNvPr>
            <p:cNvSpPr>
              <a:spLocks/>
            </p:cNvSpPr>
            <p:nvPr/>
          </p:nvSpPr>
          <p:spPr bwMode="auto">
            <a:xfrm>
              <a:off x="5990" y="2847"/>
              <a:ext cx="61" cy="61"/>
            </a:xfrm>
            <a:custGeom>
              <a:avLst/>
              <a:gdLst>
                <a:gd name="T0" fmla="*/ 60 w 61"/>
                <a:gd name="T1" fmla="*/ 2881 h 61"/>
                <a:gd name="T2" fmla="*/ 59 w 61"/>
                <a:gd name="T3" fmla="*/ 2869 h 61"/>
                <a:gd name="T4" fmla="*/ 54 w 61"/>
                <a:gd name="T5" fmla="*/ 2859 h 61"/>
                <a:gd name="T6" fmla="*/ 45 w 61"/>
                <a:gd name="T7" fmla="*/ 2851 h 61"/>
                <a:gd name="T8" fmla="*/ 34 w 61"/>
                <a:gd name="T9" fmla="*/ 2848 h 61"/>
                <a:gd name="T10" fmla="*/ 22 w 61"/>
                <a:gd name="T11" fmla="*/ 2849 h 61"/>
                <a:gd name="T12" fmla="*/ 11 w 61"/>
                <a:gd name="T13" fmla="*/ 2854 h 61"/>
                <a:gd name="T14" fmla="*/ 4 w 61"/>
                <a:gd name="T15" fmla="*/ 2863 h 61"/>
                <a:gd name="T16" fmla="*/ 0 w 61"/>
                <a:gd name="T17" fmla="*/ 2874 h 61"/>
                <a:gd name="T18" fmla="*/ 1 w 61"/>
                <a:gd name="T19" fmla="*/ 2886 h 61"/>
                <a:gd name="T20" fmla="*/ 6 w 61"/>
                <a:gd name="T21" fmla="*/ 2896 h 61"/>
                <a:gd name="T22" fmla="*/ 15 w 61"/>
                <a:gd name="T23" fmla="*/ 2904 h 61"/>
                <a:gd name="T24" fmla="*/ 26 w 61"/>
                <a:gd name="T25" fmla="*/ 2908 h 61"/>
                <a:gd name="T26" fmla="*/ 38 w 61"/>
                <a:gd name="T27" fmla="*/ 2907 h 61"/>
                <a:gd name="T28" fmla="*/ 49 w 61"/>
                <a:gd name="T29" fmla="*/ 2901 h 61"/>
                <a:gd name="T30" fmla="*/ 56 w 61"/>
                <a:gd name="T31" fmla="*/ 2893 h 61"/>
                <a:gd name="T32" fmla="*/ 60 w 61"/>
                <a:gd name="T33" fmla="*/ 288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60" y="33"/>
                  </a:moveTo>
                  <a:lnTo>
                    <a:pt x="59" y="21"/>
                  </a:lnTo>
                  <a:lnTo>
                    <a:pt x="54" y="11"/>
                  </a:lnTo>
                  <a:lnTo>
                    <a:pt x="45" y="3"/>
                  </a:lnTo>
                  <a:lnTo>
                    <a:pt x="34" y="0"/>
                  </a:lnTo>
                  <a:lnTo>
                    <a:pt x="22" y="1"/>
                  </a:lnTo>
                  <a:lnTo>
                    <a:pt x="11" y="6"/>
                  </a:lnTo>
                  <a:lnTo>
                    <a:pt x="4" y="15"/>
                  </a:lnTo>
                  <a:lnTo>
                    <a:pt x="0" y="26"/>
                  </a:lnTo>
                  <a:lnTo>
                    <a:pt x="1" y="38"/>
                  </a:lnTo>
                  <a:lnTo>
                    <a:pt x="6" y="48"/>
                  </a:lnTo>
                  <a:lnTo>
                    <a:pt x="15" y="56"/>
                  </a:lnTo>
                  <a:lnTo>
                    <a:pt x="26" y="60"/>
                  </a:lnTo>
                  <a:lnTo>
                    <a:pt x="38" y="59"/>
                  </a:lnTo>
                  <a:lnTo>
                    <a:pt x="49" y="53"/>
                  </a:lnTo>
                  <a:lnTo>
                    <a:pt x="56" y="45"/>
                  </a:lnTo>
                  <a:lnTo>
                    <a:pt x="60"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99" name="Freeform 7881">
              <a:extLst>
                <a:ext uri="{FF2B5EF4-FFF2-40B4-BE49-F238E27FC236}">
                  <a16:creationId xmlns:a16="http://schemas.microsoft.com/office/drawing/2014/main" id="{589DCD37-7C1E-4226-AFC4-4D128CD5210A}"/>
                </a:ext>
              </a:extLst>
            </p:cNvPr>
            <p:cNvSpPr>
              <a:spLocks/>
            </p:cNvSpPr>
            <p:nvPr/>
          </p:nvSpPr>
          <p:spPr bwMode="auto">
            <a:xfrm>
              <a:off x="5941" y="2204"/>
              <a:ext cx="655" cy="885"/>
            </a:xfrm>
            <a:custGeom>
              <a:avLst/>
              <a:gdLst>
                <a:gd name="T0" fmla="*/ 619 w 655"/>
                <a:gd name="T1" fmla="*/ 2614 h 885"/>
                <a:gd name="T2" fmla="*/ 483 w 655"/>
                <a:gd name="T3" fmla="*/ 2276 h 885"/>
                <a:gd name="T4" fmla="*/ 468 w 655"/>
                <a:gd name="T5" fmla="*/ 2249 h 885"/>
                <a:gd name="T6" fmla="*/ 448 w 655"/>
                <a:gd name="T7" fmla="*/ 2228 h 885"/>
                <a:gd name="T8" fmla="*/ 421 w 655"/>
                <a:gd name="T9" fmla="*/ 2213 h 885"/>
                <a:gd name="T10" fmla="*/ 391 w 655"/>
                <a:gd name="T11" fmla="*/ 2205 h 885"/>
                <a:gd name="T12" fmla="*/ 360 w 655"/>
                <a:gd name="T13" fmla="*/ 2205 h 885"/>
                <a:gd name="T14" fmla="*/ 331 w 655"/>
                <a:gd name="T15" fmla="*/ 2214 h 885"/>
                <a:gd name="T16" fmla="*/ 305 w 655"/>
                <a:gd name="T17" fmla="*/ 2230 h 885"/>
                <a:gd name="T18" fmla="*/ 285 w 655"/>
                <a:gd name="T19" fmla="*/ 2252 h 885"/>
                <a:gd name="T20" fmla="*/ 61 w 655"/>
                <a:gd name="T21" fmla="*/ 2570 h 885"/>
                <a:gd name="T22" fmla="*/ 59 w 655"/>
                <a:gd name="T23" fmla="*/ 2573 h 885"/>
                <a:gd name="T24" fmla="*/ 57 w 655"/>
                <a:gd name="T25" fmla="*/ 2576 h 885"/>
                <a:gd name="T26" fmla="*/ 56 w 655"/>
                <a:gd name="T27" fmla="*/ 2579 h 885"/>
                <a:gd name="T28" fmla="*/ 45 w 655"/>
                <a:gd name="T29" fmla="*/ 2594 h 885"/>
                <a:gd name="T30" fmla="*/ 46 w 655"/>
                <a:gd name="T31" fmla="*/ 2594 h 885"/>
                <a:gd name="T32" fmla="*/ 30 w 655"/>
                <a:gd name="T33" fmla="*/ 2624 h 885"/>
                <a:gd name="T34" fmla="*/ 17 w 655"/>
                <a:gd name="T35" fmla="*/ 2656 h 885"/>
                <a:gd name="T36" fmla="*/ 7 w 655"/>
                <a:gd name="T37" fmla="*/ 2689 h 885"/>
                <a:gd name="T38" fmla="*/ 1 w 655"/>
                <a:gd name="T39" fmla="*/ 2724 h 885"/>
                <a:gd name="T40" fmla="*/ 0 w 655"/>
                <a:gd name="T41" fmla="*/ 2800 h 885"/>
                <a:gd name="T42" fmla="*/ 17 w 655"/>
                <a:gd name="T43" fmla="*/ 2872 h 885"/>
                <a:gd name="T44" fmla="*/ 48 w 655"/>
                <a:gd name="T45" fmla="*/ 2937 h 885"/>
                <a:gd name="T46" fmla="*/ 93 w 655"/>
                <a:gd name="T47" fmla="*/ 2993 h 885"/>
                <a:gd name="T48" fmla="*/ 148 w 655"/>
                <a:gd name="T49" fmla="*/ 3039 h 885"/>
                <a:gd name="T50" fmla="*/ 214 w 655"/>
                <a:gd name="T51" fmla="*/ 3071 h 885"/>
                <a:gd name="T52" fmla="*/ 288 w 655"/>
                <a:gd name="T53" fmla="*/ 3089 h 885"/>
                <a:gd name="T54" fmla="*/ 364 w 655"/>
                <a:gd name="T55" fmla="*/ 3089 h 885"/>
                <a:gd name="T56" fmla="*/ 435 w 655"/>
                <a:gd name="T57" fmla="*/ 3073 h 885"/>
                <a:gd name="T58" fmla="*/ 500 w 655"/>
                <a:gd name="T59" fmla="*/ 3042 h 885"/>
                <a:gd name="T60" fmla="*/ 557 w 655"/>
                <a:gd name="T61" fmla="*/ 2997 h 885"/>
                <a:gd name="T62" fmla="*/ 602 w 655"/>
                <a:gd name="T63" fmla="*/ 2941 h 885"/>
                <a:gd name="T64" fmla="*/ 635 w 655"/>
                <a:gd name="T65" fmla="*/ 2876 h 885"/>
                <a:gd name="T66" fmla="*/ 653 w 655"/>
                <a:gd name="T67" fmla="*/ 2802 h 885"/>
                <a:gd name="T68" fmla="*/ 655 w 655"/>
                <a:gd name="T69" fmla="*/ 2752 h 885"/>
                <a:gd name="T70" fmla="*/ 650 w 655"/>
                <a:gd name="T71" fmla="*/ 2704 h 885"/>
                <a:gd name="T72" fmla="*/ 637 w 655"/>
                <a:gd name="T73" fmla="*/ 2657 h 885"/>
                <a:gd name="T74" fmla="*/ 619 w 655"/>
                <a:gd name="T75" fmla="*/ 2614 h 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5" h="885">
                  <a:moveTo>
                    <a:pt x="619" y="409"/>
                  </a:moveTo>
                  <a:lnTo>
                    <a:pt x="483" y="71"/>
                  </a:lnTo>
                  <a:lnTo>
                    <a:pt x="468" y="44"/>
                  </a:lnTo>
                  <a:lnTo>
                    <a:pt x="448" y="23"/>
                  </a:lnTo>
                  <a:lnTo>
                    <a:pt x="421" y="8"/>
                  </a:lnTo>
                  <a:lnTo>
                    <a:pt x="391" y="0"/>
                  </a:lnTo>
                  <a:lnTo>
                    <a:pt x="360" y="0"/>
                  </a:lnTo>
                  <a:lnTo>
                    <a:pt x="331" y="9"/>
                  </a:lnTo>
                  <a:lnTo>
                    <a:pt x="305" y="25"/>
                  </a:lnTo>
                  <a:lnTo>
                    <a:pt x="285" y="47"/>
                  </a:lnTo>
                  <a:lnTo>
                    <a:pt x="61" y="365"/>
                  </a:lnTo>
                  <a:lnTo>
                    <a:pt x="59" y="368"/>
                  </a:lnTo>
                  <a:lnTo>
                    <a:pt x="57" y="371"/>
                  </a:lnTo>
                  <a:lnTo>
                    <a:pt x="56" y="374"/>
                  </a:lnTo>
                  <a:lnTo>
                    <a:pt x="45" y="389"/>
                  </a:lnTo>
                  <a:lnTo>
                    <a:pt x="46" y="389"/>
                  </a:lnTo>
                  <a:lnTo>
                    <a:pt x="30" y="419"/>
                  </a:lnTo>
                  <a:lnTo>
                    <a:pt x="17" y="451"/>
                  </a:lnTo>
                  <a:lnTo>
                    <a:pt x="7" y="484"/>
                  </a:lnTo>
                  <a:lnTo>
                    <a:pt x="1" y="519"/>
                  </a:lnTo>
                  <a:lnTo>
                    <a:pt x="0" y="595"/>
                  </a:lnTo>
                  <a:lnTo>
                    <a:pt x="17" y="667"/>
                  </a:lnTo>
                  <a:lnTo>
                    <a:pt x="48" y="732"/>
                  </a:lnTo>
                  <a:lnTo>
                    <a:pt x="93" y="788"/>
                  </a:lnTo>
                  <a:lnTo>
                    <a:pt x="148" y="834"/>
                  </a:lnTo>
                  <a:lnTo>
                    <a:pt x="214" y="866"/>
                  </a:lnTo>
                  <a:lnTo>
                    <a:pt x="288" y="884"/>
                  </a:lnTo>
                  <a:lnTo>
                    <a:pt x="364" y="884"/>
                  </a:lnTo>
                  <a:lnTo>
                    <a:pt x="435" y="868"/>
                  </a:lnTo>
                  <a:lnTo>
                    <a:pt x="500" y="837"/>
                  </a:lnTo>
                  <a:lnTo>
                    <a:pt x="557" y="792"/>
                  </a:lnTo>
                  <a:lnTo>
                    <a:pt x="602" y="736"/>
                  </a:lnTo>
                  <a:lnTo>
                    <a:pt x="635" y="671"/>
                  </a:lnTo>
                  <a:lnTo>
                    <a:pt x="653" y="597"/>
                  </a:lnTo>
                  <a:lnTo>
                    <a:pt x="655" y="547"/>
                  </a:lnTo>
                  <a:lnTo>
                    <a:pt x="650" y="499"/>
                  </a:lnTo>
                  <a:lnTo>
                    <a:pt x="637" y="452"/>
                  </a:lnTo>
                  <a:lnTo>
                    <a:pt x="619" y="409"/>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0" name="Picture 7882">
              <a:extLst>
                <a:ext uri="{FF2B5EF4-FFF2-40B4-BE49-F238E27FC236}">
                  <a16:creationId xmlns:a16="http://schemas.microsoft.com/office/drawing/2014/main" id="{CE41A008-11C6-406C-ABAC-BE5C31FC9D4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52" y="2468"/>
              <a:ext cx="58" cy="154"/>
            </a:xfrm>
            <a:prstGeom prst="rect">
              <a:avLst/>
            </a:prstGeom>
            <a:noFill/>
            <a:extLst>
              <a:ext uri="{909E8E84-426E-40DD-AFC4-6F175D3DCCD1}">
                <a14:hiddenFill xmlns:a14="http://schemas.microsoft.com/office/drawing/2010/main">
                  <a:solidFill>
                    <a:srgbClr val="FFFFFF"/>
                  </a:solidFill>
                </a14:hiddenFill>
              </a:ext>
            </a:extLst>
          </p:spPr>
        </p:pic>
        <p:sp>
          <p:nvSpPr>
            <p:cNvPr id="201" name="Freeform 7883">
              <a:extLst>
                <a:ext uri="{FF2B5EF4-FFF2-40B4-BE49-F238E27FC236}">
                  <a16:creationId xmlns:a16="http://schemas.microsoft.com/office/drawing/2014/main" id="{92D25A83-705B-429F-9A1D-0F549C0500CE}"/>
                </a:ext>
              </a:extLst>
            </p:cNvPr>
            <p:cNvSpPr>
              <a:spLocks/>
            </p:cNvSpPr>
            <p:nvPr/>
          </p:nvSpPr>
          <p:spPr bwMode="auto">
            <a:xfrm>
              <a:off x="6652" y="2467"/>
              <a:ext cx="58" cy="155"/>
            </a:xfrm>
            <a:custGeom>
              <a:avLst/>
              <a:gdLst>
                <a:gd name="T0" fmla="*/ 41 w 58"/>
                <a:gd name="T1" fmla="*/ 2613 h 155"/>
                <a:gd name="T2" fmla="*/ 40 w 58"/>
                <a:gd name="T3" fmla="*/ 2619 h 155"/>
                <a:gd name="T4" fmla="*/ 35 w 58"/>
                <a:gd name="T5" fmla="*/ 2622 h 155"/>
                <a:gd name="T6" fmla="*/ 30 w 58"/>
                <a:gd name="T7" fmla="*/ 2622 h 155"/>
                <a:gd name="T8" fmla="*/ 8 w 58"/>
                <a:gd name="T9" fmla="*/ 2619 h 155"/>
                <a:gd name="T10" fmla="*/ 3 w 58"/>
                <a:gd name="T11" fmla="*/ 2618 h 155"/>
                <a:gd name="T12" fmla="*/ 0 w 58"/>
                <a:gd name="T13" fmla="*/ 2614 h 155"/>
                <a:gd name="T14" fmla="*/ 0 w 58"/>
                <a:gd name="T15" fmla="*/ 2609 h 155"/>
                <a:gd name="T16" fmla="*/ 16 w 58"/>
                <a:gd name="T17" fmla="*/ 2477 h 155"/>
                <a:gd name="T18" fmla="*/ 17 w 58"/>
                <a:gd name="T19" fmla="*/ 2471 h 155"/>
                <a:gd name="T20" fmla="*/ 21 w 58"/>
                <a:gd name="T21" fmla="*/ 2468 h 155"/>
                <a:gd name="T22" fmla="*/ 26 w 58"/>
                <a:gd name="T23" fmla="*/ 2468 h 155"/>
                <a:gd name="T24" fmla="*/ 48 w 58"/>
                <a:gd name="T25" fmla="*/ 2471 h 155"/>
                <a:gd name="T26" fmla="*/ 53 w 58"/>
                <a:gd name="T27" fmla="*/ 2472 h 155"/>
                <a:gd name="T28" fmla="*/ 57 w 58"/>
                <a:gd name="T29" fmla="*/ 2476 h 155"/>
                <a:gd name="T30" fmla="*/ 56 w 58"/>
                <a:gd name="T31" fmla="*/ 2481 h 155"/>
                <a:gd name="T32" fmla="*/ 41 w 58"/>
                <a:gd name="T33" fmla="*/ 2613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55">
                  <a:moveTo>
                    <a:pt x="41" y="145"/>
                  </a:moveTo>
                  <a:lnTo>
                    <a:pt x="40" y="151"/>
                  </a:lnTo>
                  <a:lnTo>
                    <a:pt x="35" y="154"/>
                  </a:lnTo>
                  <a:lnTo>
                    <a:pt x="30" y="154"/>
                  </a:lnTo>
                  <a:lnTo>
                    <a:pt x="8" y="151"/>
                  </a:lnTo>
                  <a:lnTo>
                    <a:pt x="3" y="150"/>
                  </a:lnTo>
                  <a:lnTo>
                    <a:pt x="0" y="146"/>
                  </a:lnTo>
                  <a:lnTo>
                    <a:pt x="0" y="141"/>
                  </a:lnTo>
                  <a:lnTo>
                    <a:pt x="16" y="9"/>
                  </a:lnTo>
                  <a:lnTo>
                    <a:pt x="17" y="3"/>
                  </a:lnTo>
                  <a:lnTo>
                    <a:pt x="21" y="0"/>
                  </a:lnTo>
                  <a:lnTo>
                    <a:pt x="26" y="0"/>
                  </a:lnTo>
                  <a:lnTo>
                    <a:pt x="48" y="3"/>
                  </a:lnTo>
                  <a:lnTo>
                    <a:pt x="53" y="4"/>
                  </a:lnTo>
                  <a:lnTo>
                    <a:pt x="57" y="8"/>
                  </a:lnTo>
                  <a:lnTo>
                    <a:pt x="56" y="13"/>
                  </a:lnTo>
                  <a:lnTo>
                    <a:pt x="41" y="14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2" name="Picture 7884">
              <a:extLst>
                <a:ext uri="{FF2B5EF4-FFF2-40B4-BE49-F238E27FC236}">
                  <a16:creationId xmlns:a16="http://schemas.microsoft.com/office/drawing/2014/main" id="{DBF88278-C21D-45EB-BB58-C6A375A8B20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2" y="2472"/>
              <a:ext cx="49" cy="154"/>
            </a:xfrm>
            <a:prstGeom prst="rect">
              <a:avLst/>
            </a:prstGeom>
            <a:noFill/>
            <a:extLst>
              <a:ext uri="{909E8E84-426E-40DD-AFC4-6F175D3DCCD1}">
                <a14:hiddenFill xmlns:a14="http://schemas.microsoft.com/office/drawing/2010/main">
                  <a:solidFill>
                    <a:srgbClr val="FFFFFF"/>
                  </a:solidFill>
                </a14:hiddenFill>
              </a:ext>
            </a:extLst>
          </p:spPr>
        </p:pic>
        <p:sp>
          <p:nvSpPr>
            <p:cNvPr id="203" name="Freeform 7885">
              <a:extLst>
                <a:ext uri="{FF2B5EF4-FFF2-40B4-BE49-F238E27FC236}">
                  <a16:creationId xmlns:a16="http://schemas.microsoft.com/office/drawing/2014/main" id="{2E874E04-7649-4E60-9064-97BE69F537D0}"/>
                </a:ext>
              </a:extLst>
            </p:cNvPr>
            <p:cNvSpPr>
              <a:spLocks/>
            </p:cNvSpPr>
            <p:nvPr/>
          </p:nvSpPr>
          <p:spPr bwMode="auto">
            <a:xfrm>
              <a:off x="6692" y="2471"/>
              <a:ext cx="49" cy="155"/>
            </a:xfrm>
            <a:custGeom>
              <a:avLst/>
              <a:gdLst>
                <a:gd name="T0" fmla="*/ 32 w 49"/>
                <a:gd name="T1" fmla="*/ 2617 h 155"/>
                <a:gd name="T2" fmla="*/ 31 w 49"/>
                <a:gd name="T3" fmla="*/ 2623 h 155"/>
                <a:gd name="T4" fmla="*/ 27 w 49"/>
                <a:gd name="T5" fmla="*/ 2626 h 155"/>
                <a:gd name="T6" fmla="*/ 22 w 49"/>
                <a:gd name="T7" fmla="*/ 2626 h 155"/>
                <a:gd name="T8" fmla="*/ 9 w 49"/>
                <a:gd name="T9" fmla="*/ 2624 h 155"/>
                <a:gd name="T10" fmla="*/ 4 w 49"/>
                <a:gd name="T11" fmla="*/ 2624 h 155"/>
                <a:gd name="T12" fmla="*/ 0 w 49"/>
                <a:gd name="T13" fmla="*/ 2619 h 155"/>
                <a:gd name="T14" fmla="*/ 1 w 49"/>
                <a:gd name="T15" fmla="*/ 2614 h 155"/>
                <a:gd name="T16" fmla="*/ 17 w 49"/>
                <a:gd name="T17" fmla="*/ 2481 h 155"/>
                <a:gd name="T18" fmla="*/ 17 w 49"/>
                <a:gd name="T19" fmla="*/ 2476 h 155"/>
                <a:gd name="T20" fmla="*/ 22 w 49"/>
                <a:gd name="T21" fmla="*/ 2472 h 155"/>
                <a:gd name="T22" fmla="*/ 27 w 49"/>
                <a:gd name="T23" fmla="*/ 2473 h 155"/>
                <a:gd name="T24" fmla="*/ 40 w 49"/>
                <a:gd name="T25" fmla="*/ 2474 h 155"/>
                <a:gd name="T26" fmla="*/ 45 w 49"/>
                <a:gd name="T27" fmla="*/ 2475 h 155"/>
                <a:gd name="T28" fmla="*/ 48 w 49"/>
                <a:gd name="T29" fmla="*/ 2479 h 155"/>
                <a:gd name="T30" fmla="*/ 48 w 49"/>
                <a:gd name="T31" fmla="*/ 2484 h 155"/>
                <a:gd name="T32" fmla="*/ 32 w 49"/>
                <a:gd name="T33" fmla="*/ 2617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55">
                  <a:moveTo>
                    <a:pt x="32" y="145"/>
                  </a:moveTo>
                  <a:lnTo>
                    <a:pt x="31" y="151"/>
                  </a:lnTo>
                  <a:lnTo>
                    <a:pt x="27" y="154"/>
                  </a:lnTo>
                  <a:lnTo>
                    <a:pt x="22" y="154"/>
                  </a:lnTo>
                  <a:lnTo>
                    <a:pt x="9" y="152"/>
                  </a:lnTo>
                  <a:lnTo>
                    <a:pt x="4" y="152"/>
                  </a:lnTo>
                  <a:lnTo>
                    <a:pt x="0" y="147"/>
                  </a:lnTo>
                  <a:lnTo>
                    <a:pt x="1" y="142"/>
                  </a:lnTo>
                  <a:lnTo>
                    <a:pt x="17" y="9"/>
                  </a:lnTo>
                  <a:lnTo>
                    <a:pt x="17" y="4"/>
                  </a:lnTo>
                  <a:lnTo>
                    <a:pt x="22" y="0"/>
                  </a:lnTo>
                  <a:lnTo>
                    <a:pt x="27" y="1"/>
                  </a:lnTo>
                  <a:lnTo>
                    <a:pt x="40" y="2"/>
                  </a:lnTo>
                  <a:lnTo>
                    <a:pt x="45" y="3"/>
                  </a:lnTo>
                  <a:lnTo>
                    <a:pt x="48" y="7"/>
                  </a:lnTo>
                  <a:lnTo>
                    <a:pt x="48" y="12"/>
                  </a:lnTo>
                  <a:lnTo>
                    <a:pt x="32" y="14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4" name="Picture 7886">
              <a:extLst>
                <a:ext uri="{FF2B5EF4-FFF2-40B4-BE49-F238E27FC236}">
                  <a16:creationId xmlns:a16="http://schemas.microsoft.com/office/drawing/2014/main" id="{B633AFA6-B018-47E2-B757-3484FF6B9BC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31" y="2505"/>
              <a:ext cx="55" cy="51"/>
            </a:xfrm>
            <a:prstGeom prst="rect">
              <a:avLst/>
            </a:prstGeom>
            <a:noFill/>
            <a:extLst>
              <a:ext uri="{909E8E84-426E-40DD-AFC4-6F175D3DCCD1}">
                <a14:hiddenFill xmlns:a14="http://schemas.microsoft.com/office/drawing/2010/main">
                  <a:solidFill>
                    <a:srgbClr val="FFFFFF"/>
                  </a:solidFill>
                </a14:hiddenFill>
              </a:ext>
            </a:extLst>
          </p:spPr>
        </p:pic>
        <p:sp>
          <p:nvSpPr>
            <p:cNvPr id="205" name="Freeform 7887">
              <a:extLst>
                <a:ext uri="{FF2B5EF4-FFF2-40B4-BE49-F238E27FC236}">
                  <a16:creationId xmlns:a16="http://schemas.microsoft.com/office/drawing/2014/main" id="{D857E0DB-A19E-4B0D-8250-A169C1205967}"/>
                </a:ext>
              </a:extLst>
            </p:cNvPr>
            <p:cNvSpPr>
              <a:spLocks/>
            </p:cNvSpPr>
            <p:nvPr/>
          </p:nvSpPr>
          <p:spPr bwMode="auto">
            <a:xfrm>
              <a:off x="6731" y="2504"/>
              <a:ext cx="55" cy="52"/>
            </a:xfrm>
            <a:custGeom>
              <a:avLst/>
              <a:gdLst>
                <a:gd name="T0" fmla="*/ 54 w 55"/>
                <a:gd name="T1" fmla="*/ 2520 h 52"/>
                <a:gd name="T2" fmla="*/ 10 w 55"/>
                <a:gd name="T3" fmla="*/ 2505 h 52"/>
                <a:gd name="T4" fmla="*/ 5 w 55"/>
                <a:gd name="T5" fmla="*/ 2509 h 52"/>
                <a:gd name="T6" fmla="*/ 4 w 55"/>
                <a:gd name="T7" fmla="*/ 2514 h 52"/>
                <a:gd name="T8" fmla="*/ 0 w 55"/>
                <a:gd name="T9" fmla="*/ 2550 h 52"/>
                <a:gd name="T10" fmla="*/ 50 w 55"/>
                <a:gd name="T11" fmla="*/ 2556 h 52"/>
                <a:gd name="T12" fmla="*/ 54 w 55"/>
                <a:gd name="T13" fmla="*/ 252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52">
                  <a:moveTo>
                    <a:pt x="54" y="15"/>
                  </a:moveTo>
                  <a:lnTo>
                    <a:pt x="10" y="0"/>
                  </a:lnTo>
                  <a:lnTo>
                    <a:pt x="5" y="4"/>
                  </a:lnTo>
                  <a:lnTo>
                    <a:pt x="4" y="9"/>
                  </a:lnTo>
                  <a:lnTo>
                    <a:pt x="0" y="45"/>
                  </a:lnTo>
                  <a:lnTo>
                    <a:pt x="50" y="51"/>
                  </a:lnTo>
                  <a:lnTo>
                    <a:pt x="54" y="15"/>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6" name="Picture 7888">
              <a:extLst>
                <a:ext uri="{FF2B5EF4-FFF2-40B4-BE49-F238E27FC236}">
                  <a16:creationId xmlns:a16="http://schemas.microsoft.com/office/drawing/2014/main" id="{81026751-7DAB-431E-B59A-D730D8BDAA8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25" y="2550"/>
              <a:ext cx="55" cy="53"/>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7889">
              <a:extLst>
                <a:ext uri="{FF2B5EF4-FFF2-40B4-BE49-F238E27FC236}">
                  <a16:creationId xmlns:a16="http://schemas.microsoft.com/office/drawing/2014/main" id="{7665BBE9-B72F-41DD-915F-CC9419A9F4B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65" y="247"/>
              <a:ext cx="1219" cy="2887"/>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7890">
              <a:extLst>
                <a:ext uri="{FF2B5EF4-FFF2-40B4-BE49-F238E27FC236}">
                  <a16:creationId xmlns:a16="http://schemas.microsoft.com/office/drawing/2014/main" id="{2F0F797C-8F35-4404-A70E-ECC502E41D3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43" y="1384"/>
              <a:ext cx="430" cy="244"/>
            </a:xfrm>
            <a:prstGeom prst="rect">
              <a:avLst/>
            </a:prstGeom>
            <a:noFill/>
            <a:extLst>
              <a:ext uri="{909E8E84-426E-40DD-AFC4-6F175D3DCCD1}">
                <a14:hiddenFill xmlns:a14="http://schemas.microsoft.com/office/drawing/2010/main">
                  <a:solidFill>
                    <a:srgbClr val="FFFFFF"/>
                  </a:solidFill>
                </a14:hiddenFill>
              </a:ext>
            </a:extLst>
          </p:spPr>
        </p:pic>
        <p:sp>
          <p:nvSpPr>
            <p:cNvPr id="209" name="Freeform 7891">
              <a:extLst>
                <a:ext uri="{FF2B5EF4-FFF2-40B4-BE49-F238E27FC236}">
                  <a16:creationId xmlns:a16="http://schemas.microsoft.com/office/drawing/2014/main" id="{99965857-8D4C-4162-8911-6857303102E0}"/>
                </a:ext>
              </a:extLst>
            </p:cNvPr>
            <p:cNvSpPr>
              <a:spLocks/>
            </p:cNvSpPr>
            <p:nvPr/>
          </p:nvSpPr>
          <p:spPr bwMode="auto">
            <a:xfrm>
              <a:off x="6143" y="1384"/>
              <a:ext cx="430" cy="244"/>
            </a:xfrm>
            <a:custGeom>
              <a:avLst/>
              <a:gdLst>
                <a:gd name="T0" fmla="*/ 0 w 430"/>
                <a:gd name="T1" fmla="*/ 1627 h 244"/>
                <a:gd name="T2" fmla="*/ 338 w 430"/>
                <a:gd name="T3" fmla="*/ 1627 h 244"/>
                <a:gd name="T4" fmla="*/ 374 w 430"/>
                <a:gd name="T5" fmla="*/ 1620 h 244"/>
                <a:gd name="T6" fmla="*/ 403 w 430"/>
                <a:gd name="T7" fmla="*/ 1601 h 244"/>
                <a:gd name="T8" fmla="*/ 423 w 430"/>
                <a:gd name="T9" fmla="*/ 1572 h 244"/>
                <a:gd name="T10" fmla="*/ 430 w 430"/>
                <a:gd name="T11" fmla="*/ 1536 h 244"/>
                <a:gd name="T12" fmla="*/ 430 w 430"/>
                <a:gd name="T13" fmla="*/ 1475 h 244"/>
                <a:gd name="T14" fmla="*/ 423 w 430"/>
                <a:gd name="T15" fmla="*/ 1440 h 244"/>
                <a:gd name="T16" fmla="*/ 403 w 430"/>
                <a:gd name="T17" fmla="*/ 1411 h 244"/>
                <a:gd name="T18" fmla="*/ 374 w 430"/>
                <a:gd name="T19" fmla="*/ 1391 h 244"/>
                <a:gd name="T20" fmla="*/ 338 w 430"/>
                <a:gd name="T21" fmla="*/ 1384 h 244"/>
                <a:gd name="T22" fmla="*/ 0 w 430"/>
                <a:gd name="T23" fmla="*/ 1384 h 244"/>
                <a:gd name="T24" fmla="*/ 0 w 430"/>
                <a:gd name="T25" fmla="*/ 162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0" h="244">
                  <a:moveTo>
                    <a:pt x="0" y="243"/>
                  </a:moveTo>
                  <a:lnTo>
                    <a:pt x="338" y="243"/>
                  </a:lnTo>
                  <a:lnTo>
                    <a:pt x="374" y="236"/>
                  </a:lnTo>
                  <a:lnTo>
                    <a:pt x="403" y="217"/>
                  </a:lnTo>
                  <a:lnTo>
                    <a:pt x="423" y="188"/>
                  </a:lnTo>
                  <a:lnTo>
                    <a:pt x="430" y="152"/>
                  </a:lnTo>
                  <a:lnTo>
                    <a:pt x="430" y="91"/>
                  </a:lnTo>
                  <a:lnTo>
                    <a:pt x="423" y="56"/>
                  </a:lnTo>
                  <a:lnTo>
                    <a:pt x="403" y="27"/>
                  </a:lnTo>
                  <a:lnTo>
                    <a:pt x="374" y="7"/>
                  </a:lnTo>
                  <a:lnTo>
                    <a:pt x="338" y="0"/>
                  </a:lnTo>
                  <a:lnTo>
                    <a:pt x="0" y="0"/>
                  </a:lnTo>
                  <a:lnTo>
                    <a:pt x="0" y="24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10" name="Picture 7892">
              <a:extLst>
                <a:ext uri="{FF2B5EF4-FFF2-40B4-BE49-F238E27FC236}">
                  <a16:creationId xmlns:a16="http://schemas.microsoft.com/office/drawing/2014/main" id="{CED660C8-BC02-47AC-B29A-9A7C8D14558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42" y="1433"/>
              <a:ext cx="128" cy="127"/>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7893">
              <a:extLst>
                <a:ext uri="{FF2B5EF4-FFF2-40B4-BE49-F238E27FC236}">
                  <a16:creationId xmlns:a16="http://schemas.microsoft.com/office/drawing/2014/main" id="{FECA05AD-B987-454E-97C4-24D4186C01E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38" y="1429"/>
              <a:ext cx="135" cy="135"/>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7894">
              <a:extLst>
                <a:ext uri="{FF2B5EF4-FFF2-40B4-BE49-F238E27FC236}">
                  <a16:creationId xmlns:a16="http://schemas.microsoft.com/office/drawing/2014/main" id="{2BEC107F-28AA-47F4-ABF4-42D65476D6E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96" y="1431"/>
              <a:ext cx="1088" cy="136"/>
            </a:xfrm>
            <a:prstGeom prst="rect">
              <a:avLst/>
            </a:prstGeom>
            <a:noFill/>
            <a:extLst>
              <a:ext uri="{909E8E84-426E-40DD-AFC4-6F175D3DCCD1}">
                <a14:hiddenFill xmlns:a14="http://schemas.microsoft.com/office/drawing/2010/main">
                  <a:solidFill>
                    <a:srgbClr val="FFFFFF"/>
                  </a:solidFill>
                </a14:hiddenFill>
              </a:ext>
            </a:extLst>
          </p:spPr>
        </p:pic>
        <p:sp>
          <p:nvSpPr>
            <p:cNvPr id="213" name="Rectangle 7895">
              <a:extLst>
                <a:ext uri="{FF2B5EF4-FFF2-40B4-BE49-F238E27FC236}">
                  <a16:creationId xmlns:a16="http://schemas.microsoft.com/office/drawing/2014/main" id="{A3EB9138-720F-4D94-B102-069FD8A7E867}"/>
                </a:ext>
              </a:extLst>
            </p:cNvPr>
            <p:cNvSpPr>
              <a:spLocks noChangeArrowheads="1"/>
            </p:cNvSpPr>
            <p:nvPr/>
          </p:nvSpPr>
          <p:spPr bwMode="auto">
            <a:xfrm>
              <a:off x="4996" y="1431"/>
              <a:ext cx="1088" cy="136"/>
            </a:xfrm>
            <a:prstGeom prst="rect">
              <a:avLst/>
            </a:prstGeom>
            <a:noFill/>
            <a:ln w="482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14" name="Rectangle 7896">
              <a:extLst>
                <a:ext uri="{FF2B5EF4-FFF2-40B4-BE49-F238E27FC236}">
                  <a16:creationId xmlns:a16="http://schemas.microsoft.com/office/drawing/2014/main" id="{CD4A4E3C-321F-4018-891C-2860EBE8FADC}"/>
                </a:ext>
              </a:extLst>
            </p:cNvPr>
            <p:cNvSpPr>
              <a:spLocks noChangeArrowheads="1"/>
            </p:cNvSpPr>
            <p:nvPr/>
          </p:nvSpPr>
          <p:spPr bwMode="auto">
            <a:xfrm>
              <a:off x="6029"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5" name="Rectangle 7897">
              <a:extLst>
                <a:ext uri="{FF2B5EF4-FFF2-40B4-BE49-F238E27FC236}">
                  <a16:creationId xmlns:a16="http://schemas.microsoft.com/office/drawing/2014/main" id="{CA76674D-0FCF-4CF0-B2FC-E84636B77E4C}"/>
                </a:ext>
              </a:extLst>
            </p:cNvPr>
            <p:cNvSpPr>
              <a:spLocks noChangeArrowheads="1"/>
            </p:cNvSpPr>
            <p:nvPr/>
          </p:nvSpPr>
          <p:spPr bwMode="auto">
            <a:xfrm>
              <a:off x="5994"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6" name="Rectangle 7898">
              <a:extLst>
                <a:ext uri="{FF2B5EF4-FFF2-40B4-BE49-F238E27FC236}">
                  <a16:creationId xmlns:a16="http://schemas.microsoft.com/office/drawing/2014/main" id="{B84CDB0D-E0D6-46E9-A644-4792C7E1647D}"/>
                </a:ext>
              </a:extLst>
            </p:cNvPr>
            <p:cNvSpPr>
              <a:spLocks noChangeArrowheads="1"/>
            </p:cNvSpPr>
            <p:nvPr/>
          </p:nvSpPr>
          <p:spPr bwMode="auto">
            <a:xfrm>
              <a:off x="5958"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7" name="Rectangle 7899">
              <a:extLst>
                <a:ext uri="{FF2B5EF4-FFF2-40B4-BE49-F238E27FC236}">
                  <a16:creationId xmlns:a16="http://schemas.microsoft.com/office/drawing/2014/main" id="{B456CA9E-5EE9-43A5-B1FB-B96EA690263E}"/>
                </a:ext>
              </a:extLst>
            </p:cNvPr>
            <p:cNvSpPr>
              <a:spLocks noChangeArrowheads="1"/>
            </p:cNvSpPr>
            <p:nvPr/>
          </p:nvSpPr>
          <p:spPr bwMode="auto">
            <a:xfrm>
              <a:off x="5922"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218" name="Picture 7900">
              <a:extLst>
                <a:ext uri="{FF2B5EF4-FFF2-40B4-BE49-F238E27FC236}">
                  <a16:creationId xmlns:a16="http://schemas.microsoft.com/office/drawing/2014/main" id="{00E4F2FF-8333-48DD-AB7B-C7A66F5DAA7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82" y="1415"/>
              <a:ext cx="61" cy="93"/>
            </a:xfrm>
            <a:prstGeom prst="rect">
              <a:avLst/>
            </a:prstGeom>
            <a:noFill/>
            <a:extLst>
              <a:ext uri="{909E8E84-426E-40DD-AFC4-6F175D3DCCD1}">
                <a14:hiddenFill xmlns:a14="http://schemas.microsoft.com/office/drawing/2010/main">
                  <a:solidFill>
                    <a:srgbClr val="FFFFFF"/>
                  </a:solidFill>
                </a14:hiddenFill>
              </a:ext>
            </a:extLst>
          </p:spPr>
        </p:pic>
        <p:sp>
          <p:nvSpPr>
            <p:cNvPr id="219" name="Rectangle 7901">
              <a:extLst>
                <a:ext uri="{FF2B5EF4-FFF2-40B4-BE49-F238E27FC236}">
                  <a16:creationId xmlns:a16="http://schemas.microsoft.com/office/drawing/2014/main" id="{07994548-B7E8-46CB-A4D6-820BE884649A}"/>
                </a:ext>
              </a:extLst>
            </p:cNvPr>
            <p:cNvSpPr>
              <a:spLocks noChangeArrowheads="1"/>
            </p:cNvSpPr>
            <p:nvPr/>
          </p:nvSpPr>
          <p:spPr bwMode="auto">
            <a:xfrm>
              <a:off x="6082" y="1415"/>
              <a:ext cx="61" cy="93"/>
            </a:xfrm>
            <a:prstGeom prst="rect">
              <a:avLst/>
            </a:prstGeom>
            <a:noFill/>
            <a:ln w="482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20" name="Picture 7902">
              <a:extLst>
                <a:ext uri="{FF2B5EF4-FFF2-40B4-BE49-F238E27FC236}">
                  <a16:creationId xmlns:a16="http://schemas.microsoft.com/office/drawing/2014/main" id="{A9BAF868-683D-4A49-A77C-0E901765164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82" y="1507"/>
              <a:ext cx="61" cy="89"/>
            </a:xfrm>
            <a:prstGeom prst="rect">
              <a:avLst/>
            </a:prstGeom>
            <a:noFill/>
            <a:extLst>
              <a:ext uri="{909E8E84-426E-40DD-AFC4-6F175D3DCCD1}">
                <a14:hiddenFill xmlns:a14="http://schemas.microsoft.com/office/drawing/2010/main">
                  <a:solidFill>
                    <a:srgbClr val="FFFFFF"/>
                  </a:solidFill>
                </a14:hiddenFill>
              </a:ext>
            </a:extLst>
          </p:spPr>
        </p:pic>
        <p:sp>
          <p:nvSpPr>
            <p:cNvPr id="221" name="Rectangle 7903">
              <a:extLst>
                <a:ext uri="{FF2B5EF4-FFF2-40B4-BE49-F238E27FC236}">
                  <a16:creationId xmlns:a16="http://schemas.microsoft.com/office/drawing/2014/main" id="{A2AEA7C8-A23D-4316-9CD9-5DBD4B99FE35}"/>
                </a:ext>
              </a:extLst>
            </p:cNvPr>
            <p:cNvSpPr>
              <a:spLocks noChangeArrowheads="1"/>
            </p:cNvSpPr>
            <p:nvPr/>
          </p:nvSpPr>
          <p:spPr bwMode="auto">
            <a:xfrm>
              <a:off x="6082" y="1507"/>
              <a:ext cx="61" cy="89"/>
            </a:xfrm>
            <a:prstGeom prst="rect">
              <a:avLst/>
            </a:prstGeom>
            <a:noFill/>
            <a:ln w="482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22" name="Picture 7904">
              <a:extLst>
                <a:ext uri="{FF2B5EF4-FFF2-40B4-BE49-F238E27FC236}">
                  <a16:creationId xmlns:a16="http://schemas.microsoft.com/office/drawing/2014/main" id="{E4F226AF-1C4B-4C0D-B8DA-D7F68107681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92" y="712"/>
              <a:ext cx="529" cy="1589"/>
            </a:xfrm>
            <a:prstGeom prst="rect">
              <a:avLst/>
            </a:prstGeom>
            <a:noFill/>
            <a:extLst>
              <a:ext uri="{909E8E84-426E-40DD-AFC4-6F175D3DCCD1}">
                <a14:hiddenFill xmlns:a14="http://schemas.microsoft.com/office/drawing/2010/main">
                  <a:solidFill>
                    <a:srgbClr val="FFFFFF"/>
                  </a:solidFill>
                </a14:hiddenFill>
              </a:ext>
            </a:extLst>
          </p:spPr>
        </p:pic>
        <p:sp>
          <p:nvSpPr>
            <p:cNvPr id="223" name="Freeform 7905">
              <a:extLst>
                <a:ext uri="{FF2B5EF4-FFF2-40B4-BE49-F238E27FC236}">
                  <a16:creationId xmlns:a16="http://schemas.microsoft.com/office/drawing/2014/main" id="{5A8B60D3-00F3-4414-906F-17944C6719CA}"/>
                </a:ext>
              </a:extLst>
            </p:cNvPr>
            <p:cNvSpPr>
              <a:spLocks/>
            </p:cNvSpPr>
            <p:nvPr/>
          </p:nvSpPr>
          <p:spPr bwMode="auto">
            <a:xfrm>
              <a:off x="4773" y="634"/>
              <a:ext cx="180" cy="1742"/>
            </a:xfrm>
            <a:custGeom>
              <a:avLst/>
              <a:gdLst>
                <a:gd name="T0" fmla="*/ 1 w 180"/>
                <a:gd name="T1" fmla="*/ 2377 h 1742"/>
                <a:gd name="T2" fmla="*/ 0 w 180"/>
                <a:gd name="T3" fmla="*/ 2314 h 1742"/>
                <a:gd name="T4" fmla="*/ 20 w 180"/>
                <a:gd name="T5" fmla="*/ 2249 h 1742"/>
                <a:gd name="T6" fmla="*/ 77 w 180"/>
                <a:gd name="T7" fmla="*/ 2203 h 1742"/>
                <a:gd name="T8" fmla="*/ 123 w 180"/>
                <a:gd name="T9" fmla="*/ 2168 h 1742"/>
                <a:gd name="T10" fmla="*/ 132 w 180"/>
                <a:gd name="T11" fmla="*/ 2124 h 1742"/>
                <a:gd name="T12" fmla="*/ 125 w 180"/>
                <a:gd name="T13" fmla="*/ 2104 h 1742"/>
                <a:gd name="T14" fmla="*/ 104 w 180"/>
                <a:gd name="T15" fmla="*/ 2080 h 1742"/>
                <a:gd name="T16" fmla="*/ 67 w 180"/>
                <a:gd name="T17" fmla="*/ 1954 h 1742"/>
                <a:gd name="T18" fmla="*/ 73 w 180"/>
                <a:gd name="T19" fmla="*/ 992 h 1742"/>
                <a:gd name="T20" fmla="*/ 125 w 180"/>
                <a:gd name="T21" fmla="*/ 907 h 1742"/>
                <a:gd name="T22" fmla="*/ 132 w 180"/>
                <a:gd name="T23" fmla="*/ 888 h 1742"/>
                <a:gd name="T24" fmla="*/ 123 w 180"/>
                <a:gd name="T25" fmla="*/ 843 h 1742"/>
                <a:gd name="T26" fmla="*/ 77 w 180"/>
                <a:gd name="T27" fmla="*/ 809 h 1742"/>
                <a:gd name="T28" fmla="*/ 20 w 180"/>
                <a:gd name="T29" fmla="*/ 763 h 1742"/>
                <a:gd name="T30" fmla="*/ 0 w 180"/>
                <a:gd name="T31" fmla="*/ 697 h 1742"/>
                <a:gd name="T32" fmla="*/ 1 w 180"/>
                <a:gd name="T33" fmla="*/ 635 h 1742"/>
                <a:gd name="T34" fmla="*/ 49 w 180"/>
                <a:gd name="T35" fmla="*/ 665 h 1742"/>
                <a:gd name="T36" fmla="*/ 51 w 180"/>
                <a:gd name="T37" fmla="*/ 718 h 1742"/>
                <a:gd name="T38" fmla="*/ 78 w 180"/>
                <a:gd name="T39" fmla="*/ 752 h 1742"/>
                <a:gd name="T40" fmla="*/ 136 w 180"/>
                <a:gd name="T41" fmla="*/ 790 h 1742"/>
                <a:gd name="T42" fmla="*/ 178 w 180"/>
                <a:gd name="T43" fmla="*/ 847 h 1742"/>
                <a:gd name="T44" fmla="*/ 175 w 180"/>
                <a:gd name="T45" fmla="*/ 912 h 1742"/>
                <a:gd name="T46" fmla="*/ 159 w 180"/>
                <a:gd name="T47" fmla="*/ 941 h 1742"/>
                <a:gd name="T48" fmla="*/ 141 w 180"/>
                <a:gd name="T49" fmla="*/ 961 h 1742"/>
                <a:gd name="T50" fmla="*/ 116 w 180"/>
                <a:gd name="T51" fmla="*/ 1036 h 1742"/>
                <a:gd name="T52" fmla="*/ 115 w 180"/>
                <a:gd name="T53" fmla="*/ 1954 h 1742"/>
                <a:gd name="T54" fmla="*/ 149 w 180"/>
                <a:gd name="T55" fmla="*/ 2059 h 1742"/>
                <a:gd name="T56" fmla="*/ 168 w 180"/>
                <a:gd name="T57" fmla="*/ 2083 h 1742"/>
                <a:gd name="T58" fmla="*/ 180 w 180"/>
                <a:gd name="T59" fmla="*/ 2118 h 1742"/>
                <a:gd name="T60" fmla="*/ 162 w 180"/>
                <a:gd name="T61" fmla="*/ 2197 h 1742"/>
                <a:gd name="T62" fmla="*/ 103 w 180"/>
                <a:gd name="T63" fmla="*/ 2243 h 1742"/>
                <a:gd name="T64" fmla="*/ 60 w 180"/>
                <a:gd name="T65" fmla="*/ 2275 h 1742"/>
                <a:gd name="T66" fmla="*/ 48 w 180"/>
                <a:gd name="T67" fmla="*/ 2316 h 1742"/>
                <a:gd name="T68" fmla="*/ 50 w 180"/>
                <a:gd name="T69" fmla="*/ 2377 h 1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1742">
                  <a:moveTo>
                    <a:pt x="50" y="1742"/>
                  </a:moveTo>
                  <a:lnTo>
                    <a:pt x="1" y="1742"/>
                  </a:lnTo>
                  <a:lnTo>
                    <a:pt x="1" y="1711"/>
                  </a:lnTo>
                  <a:lnTo>
                    <a:pt x="0" y="1679"/>
                  </a:lnTo>
                  <a:lnTo>
                    <a:pt x="5" y="1645"/>
                  </a:lnTo>
                  <a:lnTo>
                    <a:pt x="20" y="1614"/>
                  </a:lnTo>
                  <a:lnTo>
                    <a:pt x="51" y="1585"/>
                  </a:lnTo>
                  <a:lnTo>
                    <a:pt x="77" y="1568"/>
                  </a:lnTo>
                  <a:lnTo>
                    <a:pt x="105" y="1549"/>
                  </a:lnTo>
                  <a:lnTo>
                    <a:pt x="123" y="1533"/>
                  </a:lnTo>
                  <a:lnTo>
                    <a:pt x="132" y="1515"/>
                  </a:lnTo>
                  <a:lnTo>
                    <a:pt x="132" y="1489"/>
                  </a:lnTo>
                  <a:lnTo>
                    <a:pt x="130" y="1476"/>
                  </a:lnTo>
                  <a:lnTo>
                    <a:pt x="125" y="1469"/>
                  </a:lnTo>
                  <a:lnTo>
                    <a:pt x="113" y="1456"/>
                  </a:lnTo>
                  <a:lnTo>
                    <a:pt x="104" y="1445"/>
                  </a:lnTo>
                  <a:lnTo>
                    <a:pt x="73" y="1384"/>
                  </a:lnTo>
                  <a:lnTo>
                    <a:pt x="67" y="1319"/>
                  </a:lnTo>
                  <a:lnTo>
                    <a:pt x="67" y="422"/>
                  </a:lnTo>
                  <a:lnTo>
                    <a:pt x="73" y="357"/>
                  </a:lnTo>
                  <a:lnTo>
                    <a:pt x="104" y="296"/>
                  </a:lnTo>
                  <a:lnTo>
                    <a:pt x="125" y="272"/>
                  </a:lnTo>
                  <a:lnTo>
                    <a:pt x="130" y="266"/>
                  </a:lnTo>
                  <a:lnTo>
                    <a:pt x="132" y="253"/>
                  </a:lnTo>
                  <a:lnTo>
                    <a:pt x="132" y="227"/>
                  </a:lnTo>
                  <a:lnTo>
                    <a:pt x="123" y="208"/>
                  </a:lnTo>
                  <a:lnTo>
                    <a:pt x="105" y="192"/>
                  </a:lnTo>
                  <a:lnTo>
                    <a:pt x="77" y="174"/>
                  </a:lnTo>
                  <a:lnTo>
                    <a:pt x="51" y="157"/>
                  </a:lnTo>
                  <a:lnTo>
                    <a:pt x="20" y="128"/>
                  </a:lnTo>
                  <a:lnTo>
                    <a:pt x="5" y="96"/>
                  </a:lnTo>
                  <a:lnTo>
                    <a:pt x="0" y="62"/>
                  </a:lnTo>
                  <a:lnTo>
                    <a:pt x="1" y="28"/>
                  </a:lnTo>
                  <a:lnTo>
                    <a:pt x="1" y="0"/>
                  </a:lnTo>
                  <a:lnTo>
                    <a:pt x="50" y="0"/>
                  </a:lnTo>
                  <a:lnTo>
                    <a:pt x="49" y="30"/>
                  </a:lnTo>
                  <a:lnTo>
                    <a:pt x="48" y="61"/>
                  </a:lnTo>
                  <a:lnTo>
                    <a:pt x="51" y="83"/>
                  </a:lnTo>
                  <a:lnTo>
                    <a:pt x="60" y="101"/>
                  </a:lnTo>
                  <a:lnTo>
                    <a:pt x="78" y="117"/>
                  </a:lnTo>
                  <a:lnTo>
                    <a:pt x="103" y="133"/>
                  </a:lnTo>
                  <a:lnTo>
                    <a:pt x="136" y="155"/>
                  </a:lnTo>
                  <a:lnTo>
                    <a:pt x="162" y="180"/>
                  </a:lnTo>
                  <a:lnTo>
                    <a:pt x="178" y="212"/>
                  </a:lnTo>
                  <a:lnTo>
                    <a:pt x="180" y="258"/>
                  </a:lnTo>
                  <a:lnTo>
                    <a:pt x="175" y="277"/>
                  </a:lnTo>
                  <a:lnTo>
                    <a:pt x="168" y="293"/>
                  </a:lnTo>
                  <a:lnTo>
                    <a:pt x="159" y="306"/>
                  </a:lnTo>
                  <a:lnTo>
                    <a:pt x="149" y="317"/>
                  </a:lnTo>
                  <a:lnTo>
                    <a:pt x="141" y="326"/>
                  </a:lnTo>
                  <a:lnTo>
                    <a:pt x="134" y="336"/>
                  </a:lnTo>
                  <a:lnTo>
                    <a:pt x="116" y="401"/>
                  </a:lnTo>
                  <a:lnTo>
                    <a:pt x="115" y="422"/>
                  </a:lnTo>
                  <a:lnTo>
                    <a:pt x="115" y="1319"/>
                  </a:lnTo>
                  <a:lnTo>
                    <a:pt x="121" y="1380"/>
                  </a:lnTo>
                  <a:lnTo>
                    <a:pt x="149" y="1424"/>
                  </a:lnTo>
                  <a:lnTo>
                    <a:pt x="159" y="1435"/>
                  </a:lnTo>
                  <a:lnTo>
                    <a:pt x="168" y="1448"/>
                  </a:lnTo>
                  <a:lnTo>
                    <a:pt x="175" y="1464"/>
                  </a:lnTo>
                  <a:lnTo>
                    <a:pt x="180" y="1483"/>
                  </a:lnTo>
                  <a:lnTo>
                    <a:pt x="178" y="1529"/>
                  </a:lnTo>
                  <a:lnTo>
                    <a:pt x="162" y="1562"/>
                  </a:lnTo>
                  <a:lnTo>
                    <a:pt x="136" y="1586"/>
                  </a:lnTo>
                  <a:lnTo>
                    <a:pt x="103" y="1608"/>
                  </a:lnTo>
                  <a:lnTo>
                    <a:pt x="78" y="1625"/>
                  </a:lnTo>
                  <a:lnTo>
                    <a:pt x="60" y="1640"/>
                  </a:lnTo>
                  <a:lnTo>
                    <a:pt x="51" y="1658"/>
                  </a:lnTo>
                  <a:lnTo>
                    <a:pt x="48" y="1681"/>
                  </a:lnTo>
                  <a:lnTo>
                    <a:pt x="49" y="1713"/>
                  </a:lnTo>
                  <a:lnTo>
                    <a:pt x="50" y="174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4" name="AutoShape 7906">
              <a:extLst>
                <a:ext uri="{FF2B5EF4-FFF2-40B4-BE49-F238E27FC236}">
                  <a16:creationId xmlns:a16="http://schemas.microsoft.com/office/drawing/2014/main" id="{A151C652-393B-4AD5-9255-4EF1E7F3B1CE}"/>
                </a:ext>
              </a:extLst>
            </p:cNvPr>
            <p:cNvSpPr>
              <a:spLocks/>
            </p:cNvSpPr>
            <p:nvPr/>
          </p:nvSpPr>
          <p:spPr bwMode="auto">
            <a:xfrm>
              <a:off x="4696" y="2334"/>
              <a:ext cx="221" cy="79"/>
            </a:xfrm>
            <a:custGeom>
              <a:avLst/>
              <a:gdLst>
                <a:gd name="T0" fmla="*/ 205 w 221"/>
                <a:gd name="T1" fmla="*/ 2413 h 79"/>
                <a:gd name="T2" fmla="*/ 15 w 221"/>
                <a:gd name="T3" fmla="*/ 2413 h 79"/>
                <a:gd name="T4" fmla="*/ 14 w 221"/>
                <a:gd name="T5" fmla="*/ 2405 h 79"/>
                <a:gd name="T6" fmla="*/ 0 w 221"/>
                <a:gd name="T7" fmla="*/ 2334 h 79"/>
                <a:gd name="T8" fmla="*/ 22 w 221"/>
                <a:gd name="T9" fmla="*/ 2334 h 79"/>
                <a:gd name="T10" fmla="*/ 33 w 221"/>
                <a:gd name="T11" fmla="*/ 2392 h 79"/>
                <a:gd name="T12" fmla="*/ 210 w 221"/>
                <a:gd name="T13" fmla="*/ 2392 h 79"/>
                <a:gd name="T14" fmla="*/ 205 w 221"/>
                <a:gd name="T15" fmla="*/ 2413 h 79"/>
                <a:gd name="T16" fmla="*/ 210 w 221"/>
                <a:gd name="T17" fmla="*/ 2392 h 79"/>
                <a:gd name="T18" fmla="*/ 188 w 221"/>
                <a:gd name="T19" fmla="*/ 2392 h 79"/>
                <a:gd name="T20" fmla="*/ 199 w 221"/>
                <a:gd name="T21" fmla="*/ 2334 h 79"/>
                <a:gd name="T22" fmla="*/ 221 w 221"/>
                <a:gd name="T23" fmla="*/ 2334 h 79"/>
                <a:gd name="T24" fmla="*/ 210 w 221"/>
                <a:gd name="T25" fmla="*/ 2392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 h="79">
                  <a:moveTo>
                    <a:pt x="205" y="79"/>
                  </a:moveTo>
                  <a:lnTo>
                    <a:pt x="15" y="79"/>
                  </a:lnTo>
                  <a:lnTo>
                    <a:pt x="14" y="71"/>
                  </a:lnTo>
                  <a:lnTo>
                    <a:pt x="0" y="0"/>
                  </a:lnTo>
                  <a:lnTo>
                    <a:pt x="22" y="0"/>
                  </a:lnTo>
                  <a:lnTo>
                    <a:pt x="33" y="58"/>
                  </a:lnTo>
                  <a:lnTo>
                    <a:pt x="210" y="58"/>
                  </a:lnTo>
                  <a:lnTo>
                    <a:pt x="205" y="79"/>
                  </a:lnTo>
                  <a:close/>
                  <a:moveTo>
                    <a:pt x="210" y="58"/>
                  </a:moveTo>
                  <a:lnTo>
                    <a:pt x="188" y="58"/>
                  </a:lnTo>
                  <a:lnTo>
                    <a:pt x="199" y="0"/>
                  </a:lnTo>
                  <a:lnTo>
                    <a:pt x="221" y="0"/>
                  </a:lnTo>
                  <a:lnTo>
                    <a:pt x="210" y="58"/>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5" name="Freeform 7907">
              <a:extLst>
                <a:ext uri="{FF2B5EF4-FFF2-40B4-BE49-F238E27FC236}">
                  <a16:creationId xmlns:a16="http://schemas.microsoft.com/office/drawing/2014/main" id="{B3A2FCE9-5315-43A2-B2CE-AFC0C2E938C6}"/>
                </a:ext>
              </a:extLst>
            </p:cNvPr>
            <p:cNvSpPr>
              <a:spLocks/>
            </p:cNvSpPr>
            <p:nvPr/>
          </p:nvSpPr>
          <p:spPr bwMode="auto">
            <a:xfrm>
              <a:off x="4696" y="2334"/>
              <a:ext cx="221" cy="79"/>
            </a:xfrm>
            <a:custGeom>
              <a:avLst/>
              <a:gdLst>
                <a:gd name="T0" fmla="*/ 188 w 221"/>
                <a:gd name="T1" fmla="*/ 2392 h 79"/>
                <a:gd name="T2" fmla="*/ 33 w 221"/>
                <a:gd name="T3" fmla="*/ 2392 h 79"/>
                <a:gd name="T4" fmla="*/ 31 w 221"/>
                <a:gd name="T5" fmla="*/ 2381 h 79"/>
                <a:gd name="T6" fmla="*/ 28 w 221"/>
                <a:gd name="T7" fmla="*/ 2365 h 79"/>
                <a:gd name="T8" fmla="*/ 24 w 221"/>
                <a:gd name="T9" fmla="*/ 2349 h 79"/>
                <a:gd name="T10" fmla="*/ 22 w 221"/>
                <a:gd name="T11" fmla="*/ 2334 h 79"/>
                <a:gd name="T12" fmla="*/ 0 w 221"/>
                <a:gd name="T13" fmla="*/ 2334 h 79"/>
                <a:gd name="T14" fmla="*/ 14 w 221"/>
                <a:gd name="T15" fmla="*/ 2405 h 79"/>
                <a:gd name="T16" fmla="*/ 15 w 221"/>
                <a:gd name="T17" fmla="*/ 2413 h 79"/>
                <a:gd name="T18" fmla="*/ 205 w 221"/>
                <a:gd name="T19" fmla="*/ 2413 h 79"/>
                <a:gd name="T20" fmla="*/ 221 w 221"/>
                <a:gd name="T21" fmla="*/ 2334 h 79"/>
                <a:gd name="T22" fmla="*/ 199 w 221"/>
                <a:gd name="T23" fmla="*/ 2334 h 79"/>
                <a:gd name="T24" fmla="*/ 196 w 221"/>
                <a:gd name="T25" fmla="*/ 2349 h 79"/>
                <a:gd name="T26" fmla="*/ 193 w 221"/>
                <a:gd name="T27" fmla="*/ 2365 h 79"/>
                <a:gd name="T28" fmla="*/ 190 w 221"/>
                <a:gd name="T29" fmla="*/ 2381 h 79"/>
                <a:gd name="T30" fmla="*/ 188 w 221"/>
                <a:gd name="T31" fmla="*/ 2392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79">
                  <a:moveTo>
                    <a:pt x="188" y="58"/>
                  </a:moveTo>
                  <a:lnTo>
                    <a:pt x="33" y="58"/>
                  </a:lnTo>
                  <a:lnTo>
                    <a:pt x="31" y="47"/>
                  </a:lnTo>
                  <a:lnTo>
                    <a:pt x="28" y="31"/>
                  </a:lnTo>
                  <a:lnTo>
                    <a:pt x="24" y="15"/>
                  </a:lnTo>
                  <a:lnTo>
                    <a:pt x="22" y="0"/>
                  </a:lnTo>
                  <a:lnTo>
                    <a:pt x="0" y="0"/>
                  </a:lnTo>
                  <a:lnTo>
                    <a:pt x="14" y="71"/>
                  </a:lnTo>
                  <a:lnTo>
                    <a:pt x="15" y="79"/>
                  </a:lnTo>
                  <a:lnTo>
                    <a:pt x="205" y="79"/>
                  </a:lnTo>
                  <a:lnTo>
                    <a:pt x="221" y="0"/>
                  </a:lnTo>
                  <a:lnTo>
                    <a:pt x="199" y="0"/>
                  </a:lnTo>
                  <a:lnTo>
                    <a:pt x="196" y="15"/>
                  </a:lnTo>
                  <a:lnTo>
                    <a:pt x="193" y="31"/>
                  </a:lnTo>
                  <a:lnTo>
                    <a:pt x="190" y="47"/>
                  </a:lnTo>
                  <a:lnTo>
                    <a:pt x="188" y="58"/>
                  </a:lnTo>
                </a:path>
              </a:pathLst>
            </a:custGeom>
            <a:noFill/>
            <a:ln w="482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26" name="AutoShape 7908">
              <a:extLst>
                <a:ext uri="{FF2B5EF4-FFF2-40B4-BE49-F238E27FC236}">
                  <a16:creationId xmlns:a16="http://schemas.microsoft.com/office/drawing/2014/main" id="{37EA817C-8235-4D0B-89B7-19BFA6B246A7}"/>
                </a:ext>
              </a:extLst>
            </p:cNvPr>
            <p:cNvSpPr>
              <a:spLocks/>
            </p:cNvSpPr>
            <p:nvPr/>
          </p:nvSpPr>
          <p:spPr bwMode="auto">
            <a:xfrm>
              <a:off x="4696" y="594"/>
              <a:ext cx="221" cy="79"/>
            </a:xfrm>
            <a:custGeom>
              <a:avLst/>
              <a:gdLst>
                <a:gd name="T0" fmla="*/ 22 w 221"/>
                <a:gd name="T1" fmla="*/ 674 h 79"/>
                <a:gd name="T2" fmla="*/ 0 w 221"/>
                <a:gd name="T3" fmla="*/ 674 h 79"/>
                <a:gd name="T4" fmla="*/ 15 w 221"/>
                <a:gd name="T5" fmla="*/ 595 h 79"/>
                <a:gd name="T6" fmla="*/ 205 w 221"/>
                <a:gd name="T7" fmla="*/ 595 h 79"/>
                <a:gd name="T8" fmla="*/ 209 w 221"/>
                <a:gd name="T9" fmla="*/ 616 h 79"/>
                <a:gd name="T10" fmla="*/ 33 w 221"/>
                <a:gd name="T11" fmla="*/ 616 h 79"/>
                <a:gd name="T12" fmla="*/ 22 w 221"/>
                <a:gd name="T13" fmla="*/ 674 h 79"/>
                <a:gd name="T14" fmla="*/ 221 w 221"/>
                <a:gd name="T15" fmla="*/ 674 h 79"/>
                <a:gd name="T16" fmla="*/ 199 w 221"/>
                <a:gd name="T17" fmla="*/ 674 h 79"/>
                <a:gd name="T18" fmla="*/ 188 w 221"/>
                <a:gd name="T19" fmla="*/ 616 h 79"/>
                <a:gd name="T20" fmla="*/ 209 w 221"/>
                <a:gd name="T21" fmla="*/ 616 h 79"/>
                <a:gd name="T22" fmla="*/ 221 w 221"/>
                <a:gd name="T23" fmla="*/ 67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1" h="79">
                  <a:moveTo>
                    <a:pt x="22" y="79"/>
                  </a:moveTo>
                  <a:lnTo>
                    <a:pt x="0" y="79"/>
                  </a:lnTo>
                  <a:lnTo>
                    <a:pt x="15" y="0"/>
                  </a:lnTo>
                  <a:lnTo>
                    <a:pt x="205" y="0"/>
                  </a:lnTo>
                  <a:lnTo>
                    <a:pt x="209" y="21"/>
                  </a:lnTo>
                  <a:lnTo>
                    <a:pt x="33" y="21"/>
                  </a:lnTo>
                  <a:lnTo>
                    <a:pt x="22" y="79"/>
                  </a:lnTo>
                  <a:close/>
                  <a:moveTo>
                    <a:pt x="221" y="79"/>
                  </a:moveTo>
                  <a:lnTo>
                    <a:pt x="199" y="79"/>
                  </a:lnTo>
                  <a:lnTo>
                    <a:pt x="188" y="21"/>
                  </a:lnTo>
                  <a:lnTo>
                    <a:pt x="209" y="21"/>
                  </a:lnTo>
                  <a:lnTo>
                    <a:pt x="221" y="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7" name="Freeform 7909">
              <a:extLst>
                <a:ext uri="{FF2B5EF4-FFF2-40B4-BE49-F238E27FC236}">
                  <a16:creationId xmlns:a16="http://schemas.microsoft.com/office/drawing/2014/main" id="{5E139290-E270-4D0D-9981-DBF6F2B1D3FC}"/>
                </a:ext>
              </a:extLst>
            </p:cNvPr>
            <p:cNvSpPr>
              <a:spLocks/>
            </p:cNvSpPr>
            <p:nvPr/>
          </p:nvSpPr>
          <p:spPr bwMode="auto">
            <a:xfrm>
              <a:off x="4696" y="594"/>
              <a:ext cx="221" cy="79"/>
            </a:xfrm>
            <a:custGeom>
              <a:avLst/>
              <a:gdLst>
                <a:gd name="T0" fmla="*/ 188 w 221"/>
                <a:gd name="T1" fmla="*/ 616 h 79"/>
                <a:gd name="T2" fmla="*/ 33 w 221"/>
                <a:gd name="T3" fmla="*/ 616 h 79"/>
                <a:gd name="T4" fmla="*/ 31 w 221"/>
                <a:gd name="T5" fmla="*/ 627 h 79"/>
                <a:gd name="T6" fmla="*/ 28 w 221"/>
                <a:gd name="T7" fmla="*/ 643 h 79"/>
                <a:gd name="T8" fmla="*/ 24 w 221"/>
                <a:gd name="T9" fmla="*/ 659 h 79"/>
                <a:gd name="T10" fmla="*/ 22 w 221"/>
                <a:gd name="T11" fmla="*/ 674 h 79"/>
                <a:gd name="T12" fmla="*/ 0 w 221"/>
                <a:gd name="T13" fmla="*/ 674 h 79"/>
                <a:gd name="T14" fmla="*/ 14 w 221"/>
                <a:gd name="T15" fmla="*/ 603 h 79"/>
                <a:gd name="T16" fmla="*/ 15 w 221"/>
                <a:gd name="T17" fmla="*/ 595 h 79"/>
                <a:gd name="T18" fmla="*/ 205 w 221"/>
                <a:gd name="T19" fmla="*/ 595 h 79"/>
                <a:gd name="T20" fmla="*/ 221 w 221"/>
                <a:gd name="T21" fmla="*/ 674 h 79"/>
                <a:gd name="T22" fmla="*/ 199 w 221"/>
                <a:gd name="T23" fmla="*/ 674 h 79"/>
                <a:gd name="T24" fmla="*/ 196 w 221"/>
                <a:gd name="T25" fmla="*/ 659 h 79"/>
                <a:gd name="T26" fmla="*/ 193 w 221"/>
                <a:gd name="T27" fmla="*/ 643 h 79"/>
                <a:gd name="T28" fmla="*/ 190 w 221"/>
                <a:gd name="T29" fmla="*/ 627 h 79"/>
                <a:gd name="T30" fmla="*/ 188 w 221"/>
                <a:gd name="T31" fmla="*/ 616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79">
                  <a:moveTo>
                    <a:pt x="188" y="21"/>
                  </a:moveTo>
                  <a:lnTo>
                    <a:pt x="33" y="21"/>
                  </a:lnTo>
                  <a:lnTo>
                    <a:pt x="31" y="32"/>
                  </a:lnTo>
                  <a:lnTo>
                    <a:pt x="28" y="48"/>
                  </a:lnTo>
                  <a:lnTo>
                    <a:pt x="24" y="64"/>
                  </a:lnTo>
                  <a:lnTo>
                    <a:pt x="22" y="79"/>
                  </a:lnTo>
                  <a:lnTo>
                    <a:pt x="0" y="79"/>
                  </a:lnTo>
                  <a:lnTo>
                    <a:pt x="14" y="8"/>
                  </a:lnTo>
                  <a:lnTo>
                    <a:pt x="15" y="0"/>
                  </a:lnTo>
                  <a:lnTo>
                    <a:pt x="205" y="0"/>
                  </a:lnTo>
                  <a:lnTo>
                    <a:pt x="221" y="79"/>
                  </a:lnTo>
                  <a:lnTo>
                    <a:pt x="199" y="79"/>
                  </a:lnTo>
                  <a:lnTo>
                    <a:pt x="196" y="64"/>
                  </a:lnTo>
                  <a:lnTo>
                    <a:pt x="193" y="48"/>
                  </a:lnTo>
                  <a:lnTo>
                    <a:pt x="190" y="32"/>
                  </a:lnTo>
                  <a:lnTo>
                    <a:pt x="188" y="21"/>
                  </a:lnTo>
                </a:path>
              </a:pathLst>
            </a:custGeom>
            <a:noFill/>
            <a:ln w="482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28" name="Freeform 7910">
              <a:extLst>
                <a:ext uri="{FF2B5EF4-FFF2-40B4-BE49-F238E27FC236}">
                  <a16:creationId xmlns:a16="http://schemas.microsoft.com/office/drawing/2014/main" id="{D1B51669-62CF-4DFE-8D88-AFF31CC5F616}"/>
                </a:ext>
              </a:extLst>
            </p:cNvPr>
            <p:cNvSpPr>
              <a:spLocks/>
            </p:cNvSpPr>
            <p:nvPr/>
          </p:nvSpPr>
          <p:spPr bwMode="auto">
            <a:xfrm>
              <a:off x="4394" y="1586"/>
              <a:ext cx="392" cy="794"/>
            </a:xfrm>
            <a:custGeom>
              <a:avLst/>
              <a:gdLst>
                <a:gd name="T0" fmla="*/ 391 w 392"/>
                <a:gd name="T1" fmla="*/ 2380 h 794"/>
                <a:gd name="T2" fmla="*/ 339 w 392"/>
                <a:gd name="T3" fmla="*/ 2380 h 794"/>
                <a:gd name="T4" fmla="*/ 330 w 392"/>
                <a:gd name="T5" fmla="*/ 2297 h 794"/>
                <a:gd name="T6" fmla="*/ 67 w 392"/>
                <a:gd name="T7" fmla="*/ 2149 h 794"/>
                <a:gd name="T8" fmla="*/ 67 w 392"/>
                <a:gd name="T9" fmla="*/ 1639 h 794"/>
                <a:gd name="T10" fmla="*/ 0 w 392"/>
                <a:gd name="T11" fmla="*/ 1639 h 794"/>
                <a:gd name="T12" fmla="*/ 0 w 392"/>
                <a:gd name="T13" fmla="*/ 1586 h 794"/>
                <a:gd name="T14" fmla="*/ 120 w 392"/>
                <a:gd name="T15" fmla="*/ 1586 h 794"/>
                <a:gd name="T16" fmla="*/ 120 w 392"/>
                <a:gd name="T17" fmla="*/ 2118 h 794"/>
                <a:gd name="T18" fmla="*/ 380 w 392"/>
                <a:gd name="T19" fmla="*/ 2264 h 794"/>
                <a:gd name="T20" fmla="*/ 391 w 392"/>
                <a:gd name="T21" fmla="*/ 2380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94">
                  <a:moveTo>
                    <a:pt x="391" y="794"/>
                  </a:moveTo>
                  <a:lnTo>
                    <a:pt x="339" y="794"/>
                  </a:lnTo>
                  <a:lnTo>
                    <a:pt x="330" y="711"/>
                  </a:lnTo>
                  <a:lnTo>
                    <a:pt x="67" y="563"/>
                  </a:lnTo>
                  <a:lnTo>
                    <a:pt x="67" y="53"/>
                  </a:lnTo>
                  <a:lnTo>
                    <a:pt x="0" y="53"/>
                  </a:lnTo>
                  <a:lnTo>
                    <a:pt x="0" y="0"/>
                  </a:lnTo>
                  <a:lnTo>
                    <a:pt x="120" y="0"/>
                  </a:lnTo>
                  <a:lnTo>
                    <a:pt x="120" y="532"/>
                  </a:lnTo>
                  <a:lnTo>
                    <a:pt x="380" y="678"/>
                  </a:lnTo>
                  <a:lnTo>
                    <a:pt x="391" y="794"/>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9" name="Freeform 7911">
              <a:extLst>
                <a:ext uri="{FF2B5EF4-FFF2-40B4-BE49-F238E27FC236}">
                  <a16:creationId xmlns:a16="http://schemas.microsoft.com/office/drawing/2014/main" id="{69B47360-1FEC-42C0-8EAE-03DC03C59CC1}"/>
                </a:ext>
              </a:extLst>
            </p:cNvPr>
            <p:cNvSpPr>
              <a:spLocks/>
            </p:cNvSpPr>
            <p:nvPr/>
          </p:nvSpPr>
          <p:spPr bwMode="auto">
            <a:xfrm>
              <a:off x="4394" y="1586"/>
              <a:ext cx="392" cy="794"/>
            </a:xfrm>
            <a:custGeom>
              <a:avLst/>
              <a:gdLst>
                <a:gd name="T0" fmla="*/ 0 w 392"/>
                <a:gd name="T1" fmla="*/ 1639 h 794"/>
                <a:gd name="T2" fmla="*/ 67 w 392"/>
                <a:gd name="T3" fmla="*/ 1639 h 794"/>
                <a:gd name="T4" fmla="*/ 67 w 392"/>
                <a:gd name="T5" fmla="*/ 2149 h 794"/>
                <a:gd name="T6" fmla="*/ 207 w 392"/>
                <a:gd name="T7" fmla="*/ 2227 h 794"/>
                <a:gd name="T8" fmla="*/ 281 w 392"/>
                <a:gd name="T9" fmla="*/ 2269 h 794"/>
                <a:gd name="T10" fmla="*/ 313 w 392"/>
                <a:gd name="T11" fmla="*/ 2287 h 794"/>
                <a:gd name="T12" fmla="*/ 330 w 392"/>
                <a:gd name="T13" fmla="*/ 2297 h 794"/>
                <a:gd name="T14" fmla="*/ 332 w 392"/>
                <a:gd name="T15" fmla="*/ 2318 h 794"/>
                <a:gd name="T16" fmla="*/ 335 w 392"/>
                <a:gd name="T17" fmla="*/ 2346 h 794"/>
                <a:gd name="T18" fmla="*/ 338 w 392"/>
                <a:gd name="T19" fmla="*/ 2370 h 794"/>
                <a:gd name="T20" fmla="*/ 339 w 392"/>
                <a:gd name="T21" fmla="*/ 2380 h 794"/>
                <a:gd name="T22" fmla="*/ 391 w 392"/>
                <a:gd name="T23" fmla="*/ 2380 h 794"/>
                <a:gd name="T24" fmla="*/ 380 w 392"/>
                <a:gd name="T25" fmla="*/ 2264 h 794"/>
                <a:gd name="T26" fmla="*/ 243 w 392"/>
                <a:gd name="T27" fmla="*/ 2187 h 794"/>
                <a:gd name="T28" fmla="*/ 171 w 392"/>
                <a:gd name="T29" fmla="*/ 2146 h 794"/>
                <a:gd name="T30" fmla="*/ 120 w 392"/>
                <a:gd name="T31" fmla="*/ 2118 h 794"/>
                <a:gd name="T32" fmla="*/ 120 w 392"/>
                <a:gd name="T33" fmla="*/ 1586 h 794"/>
                <a:gd name="T34" fmla="*/ 0 w 392"/>
                <a:gd name="T35" fmla="*/ 1586 h 794"/>
                <a:gd name="T36" fmla="*/ 0 w 392"/>
                <a:gd name="T37" fmla="*/ 1639 h 7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2" h="794">
                  <a:moveTo>
                    <a:pt x="0" y="53"/>
                  </a:moveTo>
                  <a:lnTo>
                    <a:pt x="67" y="53"/>
                  </a:lnTo>
                  <a:lnTo>
                    <a:pt x="67" y="563"/>
                  </a:lnTo>
                  <a:lnTo>
                    <a:pt x="207" y="641"/>
                  </a:lnTo>
                  <a:lnTo>
                    <a:pt x="281" y="683"/>
                  </a:lnTo>
                  <a:lnTo>
                    <a:pt x="313" y="701"/>
                  </a:lnTo>
                  <a:lnTo>
                    <a:pt x="330" y="711"/>
                  </a:lnTo>
                  <a:lnTo>
                    <a:pt x="332" y="732"/>
                  </a:lnTo>
                  <a:lnTo>
                    <a:pt x="335" y="760"/>
                  </a:lnTo>
                  <a:lnTo>
                    <a:pt x="338" y="784"/>
                  </a:lnTo>
                  <a:lnTo>
                    <a:pt x="339" y="794"/>
                  </a:lnTo>
                  <a:lnTo>
                    <a:pt x="391" y="794"/>
                  </a:lnTo>
                  <a:lnTo>
                    <a:pt x="380" y="678"/>
                  </a:lnTo>
                  <a:lnTo>
                    <a:pt x="243" y="601"/>
                  </a:lnTo>
                  <a:lnTo>
                    <a:pt x="171" y="560"/>
                  </a:lnTo>
                  <a:lnTo>
                    <a:pt x="120" y="532"/>
                  </a:lnTo>
                  <a:lnTo>
                    <a:pt x="120" y="0"/>
                  </a:lnTo>
                  <a:lnTo>
                    <a:pt x="0" y="0"/>
                  </a:lnTo>
                  <a:lnTo>
                    <a:pt x="0" y="53"/>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30" name="Freeform 7912">
              <a:extLst>
                <a:ext uri="{FF2B5EF4-FFF2-40B4-BE49-F238E27FC236}">
                  <a16:creationId xmlns:a16="http://schemas.microsoft.com/office/drawing/2014/main" id="{AC8E2E79-FA8F-471C-9DF3-FE504325A966}"/>
                </a:ext>
              </a:extLst>
            </p:cNvPr>
            <p:cNvSpPr>
              <a:spLocks/>
            </p:cNvSpPr>
            <p:nvPr/>
          </p:nvSpPr>
          <p:spPr bwMode="auto">
            <a:xfrm>
              <a:off x="4828" y="1599"/>
              <a:ext cx="436" cy="780"/>
            </a:xfrm>
            <a:custGeom>
              <a:avLst/>
              <a:gdLst>
                <a:gd name="T0" fmla="*/ 52 w 436"/>
                <a:gd name="T1" fmla="*/ 2379 h 780"/>
                <a:gd name="T2" fmla="*/ 0 w 436"/>
                <a:gd name="T3" fmla="*/ 2379 h 780"/>
                <a:gd name="T4" fmla="*/ 13 w 436"/>
                <a:gd name="T5" fmla="*/ 2261 h 780"/>
                <a:gd name="T6" fmla="*/ 383 w 436"/>
                <a:gd name="T7" fmla="*/ 2034 h 780"/>
                <a:gd name="T8" fmla="*/ 383 w 436"/>
                <a:gd name="T9" fmla="*/ 1600 h 780"/>
                <a:gd name="T10" fmla="*/ 436 w 436"/>
                <a:gd name="T11" fmla="*/ 1600 h 780"/>
                <a:gd name="T12" fmla="*/ 436 w 436"/>
                <a:gd name="T13" fmla="*/ 2063 h 780"/>
                <a:gd name="T14" fmla="*/ 63 w 436"/>
                <a:gd name="T15" fmla="*/ 2292 h 780"/>
                <a:gd name="T16" fmla="*/ 62 w 436"/>
                <a:gd name="T17" fmla="*/ 2305 h 780"/>
                <a:gd name="T18" fmla="*/ 60 w 436"/>
                <a:gd name="T19" fmla="*/ 2318 h 780"/>
                <a:gd name="T20" fmla="*/ 57 w 436"/>
                <a:gd name="T21" fmla="*/ 2340 h 780"/>
                <a:gd name="T22" fmla="*/ 52 w 436"/>
                <a:gd name="T23" fmla="*/ 2379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 h="780">
                  <a:moveTo>
                    <a:pt x="52" y="779"/>
                  </a:moveTo>
                  <a:lnTo>
                    <a:pt x="0" y="779"/>
                  </a:lnTo>
                  <a:lnTo>
                    <a:pt x="13" y="661"/>
                  </a:lnTo>
                  <a:lnTo>
                    <a:pt x="383" y="434"/>
                  </a:lnTo>
                  <a:lnTo>
                    <a:pt x="383" y="0"/>
                  </a:lnTo>
                  <a:lnTo>
                    <a:pt x="436" y="0"/>
                  </a:lnTo>
                  <a:lnTo>
                    <a:pt x="436" y="463"/>
                  </a:lnTo>
                  <a:lnTo>
                    <a:pt x="63" y="692"/>
                  </a:lnTo>
                  <a:lnTo>
                    <a:pt x="62" y="705"/>
                  </a:lnTo>
                  <a:lnTo>
                    <a:pt x="60" y="718"/>
                  </a:lnTo>
                  <a:lnTo>
                    <a:pt x="57" y="740"/>
                  </a:lnTo>
                  <a:lnTo>
                    <a:pt x="52" y="7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1" name="Freeform 7913">
              <a:extLst>
                <a:ext uri="{FF2B5EF4-FFF2-40B4-BE49-F238E27FC236}">
                  <a16:creationId xmlns:a16="http://schemas.microsoft.com/office/drawing/2014/main" id="{143A2DEF-4C90-4931-A476-6A36F7860C05}"/>
                </a:ext>
              </a:extLst>
            </p:cNvPr>
            <p:cNvSpPr>
              <a:spLocks/>
            </p:cNvSpPr>
            <p:nvPr/>
          </p:nvSpPr>
          <p:spPr bwMode="auto">
            <a:xfrm>
              <a:off x="4828" y="1599"/>
              <a:ext cx="436" cy="780"/>
            </a:xfrm>
            <a:custGeom>
              <a:avLst/>
              <a:gdLst>
                <a:gd name="T0" fmla="*/ 52 w 436"/>
                <a:gd name="T1" fmla="*/ 2379 h 780"/>
                <a:gd name="T2" fmla="*/ 57 w 436"/>
                <a:gd name="T3" fmla="*/ 2340 h 780"/>
                <a:gd name="T4" fmla="*/ 60 w 436"/>
                <a:gd name="T5" fmla="*/ 2318 h 780"/>
                <a:gd name="T6" fmla="*/ 62 w 436"/>
                <a:gd name="T7" fmla="*/ 2305 h 780"/>
                <a:gd name="T8" fmla="*/ 63 w 436"/>
                <a:gd name="T9" fmla="*/ 2292 h 780"/>
                <a:gd name="T10" fmla="*/ 130 w 436"/>
                <a:gd name="T11" fmla="*/ 2251 h 780"/>
                <a:gd name="T12" fmla="*/ 257 w 436"/>
                <a:gd name="T13" fmla="*/ 2173 h 780"/>
                <a:gd name="T14" fmla="*/ 381 w 436"/>
                <a:gd name="T15" fmla="*/ 2097 h 780"/>
                <a:gd name="T16" fmla="*/ 436 w 436"/>
                <a:gd name="T17" fmla="*/ 2063 h 780"/>
                <a:gd name="T18" fmla="*/ 436 w 436"/>
                <a:gd name="T19" fmla="*/ 1600 h 780"/>
                <a:gd name="T20" fmla="*/ 383 w 436"/>
                <a:gd name="T21" fmla="*/ 1600 h 780"/>
                <a:gd name="T22" fmla="*/ 383 w 436"/>
                <a:gd name="T23" fmla="*/ 2034 h 780"/>
                <a:gd name="T24" fmla="*/ 315 w 436"/>
                <a:gd name="T25" fmla="*/ 2075 h 780"/>
                <a:gd name="T26" fmla="*/ 189 w 436"/>
                <a:gd name="T27" fmla="*/ 2153 h 780"/>
                <a:gd name="T28" fmla="*/ 67 w 436"/>
                <a:gd name="T29" fmla="*/ 2227 h 780"/>
                <a:gd name="T30" fmla="*/ 13 w 436"/>
                <a:gd name="T31" fmla="*/ 2261 h 780"/>
                <a:gd name="T32" fmla="*/ 0 w 436"/>
                <a:gd name="T33" fmla="*/ 2379 h 780"/>
                <a:gd name="T34" fmla="*/ 52 w 436"/>
                <a:gd name="T35" fmla="*/ 2379 h 7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6" h="780">
                  <a:moveTo>
                    <a:pt x="52" y="779"/>
                  </a:moveTo>
                  <a:lnTo>
                    <a:pt x="57" y="740"/>
                  </a:lnTo>
                  <a:lnTo>
                    <a:pt x="60" y="718"/>
                  </a:lnTo>
                  <a:lnTo>
                    <a:pt x="62" y="705"/>
                  </a:lnTo>
                  <a:lnTo>
                    <a:pt x="63" y="692"/>
                  </a:lnTo>
                  <a:lnTo>
                    <a:pt x="130" y="651"/>
                  </a:lnTo>
                  <a:lnTo>
                    <a:pt x="257" y="573"/>
                  </a:lnTo>
                  <a:lnTo>
                    <a:pt x="381" y="497"/>
                  </a:lnTo>
                  <a:lnTo>
                    <a:pt x="436" y="463"/>
                  </a:lnTo>
                  <a:lnTo>
                    <a:pt x="436" y="0"/>
                  </a:lnTo>
                  <a:lnTo>
                    <a:pt x="383" y="0"/>
                  </a:lnTo>
                  <a:lnTo>
                    <a:pt x="383" y="434"/>
                  </a:lnTo>
                  <a:lnTo>
                    <a:pt x="315" y="475"/>
                  </a:lnTo>
                  <a:lnTo>
                    <a:pt x="189" y="553"/>
                  </a:lnTo>
                  <a:lnTo>
                    <a:pt x="67" y="627"/>
                  </a:lnTo>
                  <a:lnTo>
                    <a:pt x="13" y="661"/>
                  </a:lnTo>
                  <a:lnTo>
                    <a:pt x="0" y="779"/>
                  </a:lnTo>
                  <a:lnTo>
                    <a:pt x="52" y="779"/>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32" name="Freeform 7914">
              <a:extLst>
                <a:ext uri="{FF2B5EF4-FFF2-40B4-BE49-F238E27FC236}">
                  <a16:creationId xmlns:a16="http://schemas.microsoft.com/office/drawing/2014/main" id="{F14AA86B-4954-4396-B914-56EB990F9058}"/>
                </a:ext>
              </a:extLst>
            </p:cNvPr>
            <p:cNvSpPr>
              <a:spLocks/>
            </p:cNvSpPr>
            <p:nvPr/>
          </p:nvSpPr>
          <p:spPr bwMode="auto">
            <a:xfrm>
              <a:off x="4828" y="628"/>
              <a:ext cx="436" cy="780"/>
            </a:xfrm>
            <a:custGeom>
              <a:avLst/>
              <a:gdLst>
                <a:gd name="T0" fmla="*/ 436 w 436"/>
                <a:gd name="T1" fmla="*/ 1408 h 780"/>
                <a:gd name="T2" fmla="*/ 383 w 436"/>
                <a:gd name="T3" fmla="*/ 1408 h 780"/>
                <a:gd name="T4" fmla="*/ 383 w 436"/>
                <a:gd name="T5" fmla="*/ 974 h 780"/>
                <a:gd name="T6" fmla="*/ 13 w 436"/>
                <a:gd name="T7" fmla="*/ 747 h 780"/>
                <a:gd name="T8" fmla="*/ 0 w 436"/>
                <a:gd name="T9" fmla="*/ 628 h 780"/>
                <a:gd name="T10" fmla="*/ 52 w 436"/>
                <a:gd name="T11" fmla="*/ 628 h 780"/>
                <a:gd name="T12" fmla="*/ 57 w 436"/>
                <a:gd name="T13" fmla="*/ 668 h 780"/>
                <a:gd name="T14" fmla="*/ 60 w 436"/>
                <a:gd name="T15" fmla="*/ 690 h 780"/>
                <a:gd name="T16" fmla="*/ 62 w 436"/>
                <a:gd name="T17" fmla="*/ 703 h 780"/>
                <a:gd name="T18" fmla="*/ 63 w 436"/>
                <a:gd name="T19" fmla="*/ 715 h 780"/>
                <a:gd name="T20" fmla="*/ 436 w 436"/>
                <a:gd name="T21" fmla="*/ 944 h 780"/>
                <a:gd name="T22" fmla="*/ 436 w 436"/>
                <a:gd name="T23" fmla="*/ 1408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 h="780">
                  <a:moveTo>
                    <a:pt x="436" y="780"/>
                  </a:moveTo>
                  <a:lnTo>
                    <a:pt x="383" y="780"/>
                  </a:lnTo>
                  <a:lnTo>
                    <a:pt x="383" y="346"/>
                  </a:lnTo>
                  <a:lnTo>
                    <a:pt x="13" y="119"/>
                  </a:lnTo>
                  <a:lnTo>
                    <a:pt x="0" y="0"/>
                  </a:lnTo>
                  <a:lnTo>
                    <a:pt x="52" y="0"/>
                  </a:lnTo>
                  <a:lnTo>
                    <a:pt x="57" y="40"/>
                  </a:lnTo>
                  <a:lnTo>
                    <a:pt x="60" y="62"/>
                  </a:lnTo>
                  <a:lnTo>
                    <a:pt x="62" y="75"/>
                  </a:lnTo>
                  <a:lnTo>
                    <a:pt x="63" y="87"/>
                  </a:lnTo>
                  <a:lnTo>
                    <a:pt x="436" y="316"/>
                  </a:lnTo>
                  <a:lnTo>
                    <a:pt x="436" y="780"/>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3" name="Freeform 7915">
              <a:extLst>
                <a:ext uri="{FF2B5EF4-FFF2-40B4-BE49-F238E27FC236}">
                  <a16:creationId xmlns:a16="http://schemas.microsoft.com/office/drawing/2014/main" id="{34845BD4-9ABA-454B-B375-CA0142072BDC}"/>
                </a:ext>
              </a:extLst>
            </p:cNvPr>
            <p:cNvSpPr>
              <a:spLocks/>
            </p:cNvSpPr>
            <p:nvPr/>
          </p:nvSpPr>
          <p:spPr bwMode="auto">
            <a:xfrm>
              <a:off x="4828" y="628"/>
              <a:ext cx="436" cy="780"/>
            </a:xfrm>
            <a:custGeom>
              <a:avLst/>
              <a:gdLst>
                <a:gd name="T0" fmla="*/ 52 w 436"/>
                <a:gd name="T1" fmla="*/ 628 h 780"/>
                <a:gd name="T2" fmla="*/ 57 w 436"/>
                <a:gd name="T3" fmla="*/ 668 h 780"/>
                <a:gd name="T4" fmla="*/ 60 w 436"/>
                <a:gd name="T5" fmla="*/ 690 h 780"/>
                <a:gd name="T6" fmla="*/ 62 w 436"/>
                <a:gd name="T7" fmla="*/ 703 h 780"/>
                <a:gd name="T8" fmla="*/ 63 w 436"/>
                <a:gd name="T9" fmla="*/ 715 h 780"/>
                <a:gd name="T10" fmla="*/ 130 w 436"/>
                <a:gd name="T11" fmla="*/ 756 h 780"/>
                <a:gd name="T12" fmla="*/ 257 w 436"/>
                <a:gd name="T13" fmla="*/ 834 h 780"/>
                <a:gd name="T14" fmla="*/ 381 w 436"/>
                <a:gd name="T15" fmla="*/ 910 h 780"/>
                <a:gd name="T16" fmla="*/ 436 w 436"/>
                <a:gd name="T17" fmla="*/ 944 h 780"/>
                <a:gd name="T18" fmla="*/ 436 w 436"/>
                <a:gd name="T19" fmla="*/ 1408 h 780"/>
                <a:gd name="T20" fmla="*/ 383 w 436"/>
                <a:gd name="T21" fmla="*/ 1408 h 780"/>
                <a:gd name="T22" fmla="*/ 383 w 436"/>
                <a:gd name="T23" fmla="*/ 974 h 780"/>
                <a:gd name="T24" fmla="*/ 315 w 436"/>
                <a:gd name="T25" fmla="*/ 932 h 780"/>
                <a:gd name="T26" fmla="*/ 189 w 436"/>
                <a:gd name="T27" fmla="*/ 855 h 780"/>
                <a:gd name="T28" fmla="*/ 67 w 436"/>
                <a:gd name="T29" fmla="*/ 780 h 780"/>
                <a:gd name="T30" fmla="*/ 13 w 436"/>
                <a:gd name="T31" fmla="*/ 747 h 780"/>
                <a:gd name="T32" fmla="*/ 0 w 436"/>
                <a:gd name="T33" fmla="*/ 628 h 780"/>
                <a:gd name="T34" fmla="*/ 52 w 436"/>
                <a:gd name="T35" fmla="*/ 628 h 7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6" h="780">
                  <a:moveTo>
                    <a:pt x="52" y="0"/>
                  </a:moveTo>
                  <a:lnTo>
                    <a:pt x="57" y="40"/>
                  </a:lnTo>
                  <a:lnTo>
                    <a:pt x="60" y="62"/>
                  </a:lnTo>
                  <a:lnTo>
                    <a:pt x="62" y="75"/>
                  </a:lnTo>
                  <a:lnTo>
                    <a:pt x="63" y="87"/>
                  </a:lnTo>
                  <a:lnTo>
                    <a:pt x="130" y="128"/>
                  </a:lnTo>
                  <a:lnTo>
                    <a:pt x="257" y="206"/>
                  </a:lnTo>
                  <a:lnTo>
                    <a:pt x="381" y="282"/>
                  </a:lnTo>
                  <a:lnTo>
                    <a:pt x="436" y="316"/>
                  </a:lnTo>
                  <a:lnTo>
                    <a:pt x="436" y="780"/>
                  </a:lnTo>
                  <a:lnTo>
                    <a:pt x="383" y="780"/>
                  </a:lnTo>
                  <a:lnTo>
                    <a:pt x="383" y="346"/>
                  </a:lnTo>
                  <a:lnTo>
                    <a:pt x="315" y="304"/>
                  </a:lnTo>
                  <a:lnTo>
                    <a:pt x="189" y="227"/>
                  </a:lnTo>
                  <a:lnTo>
                    <a:pt x="67" y="152"/>
                  </a:lnTo>
                  <a:lnTo>
                    <a:pt x="13" y="119"/>
                  </a:lnTo>
                  <a:lnTo>
                    <a:pt x="0" y="0"/>
                  </a:lnTo>
                  <a:lnTo>
                    <a:pt x="52" y="0"/>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34" name="Freeform 7916">
              <a:extLst>
                <a:ext uri="{FF2B5EF4-FFF2-40B4-BE49-F238E27FC236}">
                  <a16:creationId xmlns:a16="http://schemas.microsoft.com/office/drawing/2014/main" id="{BB7190A0-4A8F-432A-8986-BF28A5728487}"/>
                </a:ext>
              </a:extLst>
            </p:cNvPr>
            <p:cNvSpPr>
              <a:spLocks/>
            </p:cNvSpPr>
            <p:nvPr/>
          </p:nvSpPr>
          <p:spPr bwMode="auto">
            <a:xfrm>
              <a:off x="4394" y="627"/>
              <a:ext cx="392" cy="794"/>
            </a:xfrm>
            <a:custGeom>
              <a:avLst/>
              <a:gdLst>
                <a:gd name="T0" fmla="*/ 120 w 392"/>
                <a:gd name="T1" fmla="*/ 1421 h 794"/>
                <a:gd name="T2" fmla="*/ 0 w 392"/>
                <a:gd name="T3" fmla="*/ 1421 h 794"/>
                <a:gd name="T4" fmla="*/ 0 w 392"/>
                <a:gd name="T5" fmla="*/ 1368 h 794"/>
                <a:gd name="T6" fmla="*/ 67 w 392"/>
                <a:gd name="T7" fmla="*/ 1368 h 794"/>
                <a:gd name="T8" fmla="*/ 67 w 392"/>
                <a:gd name="T9" fmla="*/ 858 h 794"/>
                <a:gd name="T10" fmla="*/ 330 w 392"/>
                <a:gd name="T11" fmla="*/ 711 h 794"/>
                <a:gd name="T12" fmla="*/ 339 w 392"/>
                <a:gd name="T13" fmla="*/ 628 h 794"/>
                <a:gd name="T14" fmla="*/ 391 w 392"/>
                <a:gd name="T15" fmla="*/ 628 h 794"/>
                <a:gd name="T16" fmla="*/ 380 w 392"/>
                <a:gd name="T17" fmla="*/ 744 h 794"/>
                <a:gd name="T18" fmla="*/ 120 w 392"/>
                <a:gd name="T19" fmla="*/ 890 h 794"/>
                <a:gd name="T20" fmla="*/ 120 w 392"/>
                <a:gd name="T21" fmla="*/ 1421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94">
                  <a:moveTo>
                    <a:pt x="120" y="793"/>
                  </a:moveTo>
                  <a:lnTo>
                    <a:pt x="0" y="793"/>
                  </a:lnTo>
                  <a:lnTo>
                    <a:pt x="0" y="740"/>
                  </a:lnTo>
                  <a:lnTo>
                    <a:pt x="67" y="740"/>
                  </a:lnTo>
                  <a:lnTo>
                    <a:pt x="67" y="230"/>
                  </a:lnTo>
                  <a:lnTo>
                    <a:pt x="330" y="83"/>
                  </a:lnTo>
                  <a:lnTo>
                    <a:pt x="339" y="0"/>
                  </a:lnTo>
                  <a:lnTo>
                    <a:pt x="391" y="0"/>
                  </a:lnTo>
                  <a:lnTo>
                    <a:pt x="380" y="116"/>
                  </a:lnTo>
                  <a:lnTo>
                    <a:pt x="120" y="262"/>
                  </a:lnTo>
                  <a:lnTo>
                    <a:pt x="120" y="793"/>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5" name="Freeform 7917">
              <a:extLst>
                <a:ext uri="{FF2B5EF4-FFF2-40B4-BE49-F238E27FC236}">
                  <a16:creationId xmlns:a16="http://schemas.microsoft.com/office/drawing/2014/main" id="{1FD3E8F9-85C7-4160-9DC3-D243D3EA8FD5}"/>
                </a:ext>
              </a:extLst>
            </p:cNvPr>
            <p:cNvSpPr>
              <a:spLocks/>
            </p:cNvSpPr>
            <p:nvPr/>
          </p:nvSpPr>
          <p:spPr bwMode="auto">
            <a:xfrm>
              <a:off x="4394" y="627"/>
              <a:ext cx="392" cy="794"/>
            </a:xfrm>
            <a:custGeom>
              <a:avLst/>
              <a:gdLst>
                <a:gd name="T0" fmla="*/ 0 w 392"/>
                <a:gd name="T1" fmla="*/ 1368 h 794"/>
                <a:gd name="T2" fmla="*/ 67 w 392"/>
                <a:gd name="T3" fmla="*/ 1368 h 794"/>
                <a:gd name="T4" fmla="*/ 67 w 392"/>
                <a:gd name="T5" fmla="*/ 858 h 794"/>
                <a:gd name="T6" fmla="*/ 207 w 392"/>
                <a:gd name="T7" fmla="*/ 780 h 794"/>
                <a:gd name="T8" fmla="*/ 281 w 392"/>
                <a:gd name="T9" fmla="*/ 739 h 794"/>
                <a:gd name="T10" fmla="*/ 313 w 392"/>
                <a:gd name="T11" fmla="*/ 720 h 794"/>
                <a:gd name="T12" fmla="*/ 330 w 392"/>
                <a:gd name="T13" fmla="*/ 711 h 794"/>
                <a:gd name="T14" fmla="*/ 332 w 392"/>
                <a:gd name="T15" fmla="*/ 689 h 794"/>
                <a:gd name="T16" fmla="*/ 335 w 392"/>
                <a:gd name="T17" fmla="*/ 662 h 794"/>
                <a:gd name="T18" fmla="*/ 338 w 392"/>
                <a:gd name="T19" fmla="*/ 638 h 794"/>
                <a:gd name="T20" fmla="*/ 339 w 392"/>
                <a:gd name="T21" fmla="*/ 628 h 794"/>
                <a:gd name="T22" fmla="*/ 391 w 392"/>
                <a:gd name="T23" fmla="*/ 628 h 794"/>
                <a:gd name="T24" fmla="*/ 380 w 392"/>
                <a:gd name="T25" fmla="*/ 744 h 794"/>
                <a:gd name="T26" fmla="*/ 243 w 392"/>
                <a:gd name="T27" fmla="*/ 820 h 794"/>
                <a:gd name="T28" fmla="*/ 171 w 392"/>
                <a:gd name="T29" fmla="*/ 861 h 794"/>
                <a:gd name="T30" fmla="*/ 138 w 392"/>
                <a:gd name="T31" fmla="*/ 880 h 794"/>
                <a:gd name="T32" fmla="*/ 120 w 392"/>
                <a:gd name="T33" fmla="*/ 890 h 794"/>
                <a:gd name="T34" fmla="*/ 120 w 392"/>
                <a:gd name="T35" fmla="*/ 1421 h 794"/>
                <a:gd name="T36" fmla="*/ 0 w 392"/>
                <a:gd name="T37" fmla="*/ 1421 h 794"/>
                <a:gd name="T38" fmla="*/ 0 w 392"/>
                <a:gd name="T39" fmla="*/ 1368 h 7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794">
                  <a:moveTo>
                    <a:pt x="0" y="740"/>
                  </a:moveTo>
                  <a:lnTo>
                    <a:pt x="67" y="740"/>
                  </a:lnTo>
                  <a:lnTo>
                    <a:pt x="67" y="230"/>
                  </a:lnTo>
                  <a:lnTo>
                    <a:pt x="207" y="152"/>
                  </a:lnTo>
                  <a:lnTo>
                    <a:pt x="281" y="111"/>
                  </a:lnTo>
                  <a:lnTo>
                    <a:pt x="313" y="92"/>
                  </a:lnTo>
                  <a:lnTo>
                    <a:pt x="330" y="83"/>
                  </a:lnTo>
                  <a:lnTo>
                    <a:pt x="332" y="61"/>
                  </a:lnTo>
                  <a:lnTo>
                    <a:pt x="335" y="34"/>
                  </a:lnTo>
                  <a:lnTo>
                    <a:pt x="338" y="10"/>
                  </a:lnTo>
                  <a:lnTo>
                    <a:pt x="339" y="0"/>
                  </a:lnTo>
                  <a:lnTo>
                    <a:pt x="391" y="0"/>
                  </a:lnTo>
                  <a:lnTo>
                    <a:pt x="380" y="116"/>
                  </a:lnTo>
                  <a:lnTo>
                    <a:pt x="243" y="192"/>
                  </a:lnTo>
                  <a:lnTo>
                    <a:pt x="171" y="233"/>
                  </a:lnTo>
                  <a:lnTo>
                    <a:pt x="138" y="252"/>
                  </a:lnTo>
                  <a:lnTo>
                    <a:pt x="120" y="262"/>
                  </a:lnTo>
                  <a:lnTo>
                    <a:pt x="120" y="793"/>
                  </a:lnTo>
                  <a:lnTo>
                    <a:pt x="0" y="793"/>
                  </a:lnTo>
                  <a:lnTo>
                    <a:pt x="0" y="740"/>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236" name="Freeform 7918">
              <a:extLst>
                <a:ext uri="{FF2B5EF4-FFF2-40B4-BE49-F238E27FC236}">
                  <a16:creationId xmlns:a16="http://schemas.microsoft.com/office/drawing/2014/main" id="{80DB54F0-1023-4FA6-A1D7-413B610D2298}"/>
                </a:ext>
              </a:extLst>
            </p:cNvPr>
            <p:cNvSpPr>
              <a:spLocks/>
            </p:cNvSpPr>
            <p:nvPr/>
          </p:nvSpPr>
          <p:spPr bwMode="auto">
            <a:xfrm>
              <a:off x="4998" y="1326"/>
              <a:ext cx="86" cy="86"/>
            </a:xfrm>
            <a:custGeom>
              <a:avLst/>
              <a:gdLst>
                <a:gd name="T0" fmla="*/ 43 w 86"/>
                <a:gd name="T1" fmla="*/ 1412 h 86"/>
                <a:gd name="T2" fmla="*/ 27 w 86"/>
                <a:gd name="T3" fmla="*/ 1409 h 86"/>
                <a:gd name="T4" fmla="*/ 13 w 86"/>
                <a:gd name="T5" fmla="*/ 1400 h 86"/>
                <a:gd name="T6" fmla="*/ 3 w 86"/>
                <a:gd name="T7" fmla="*/ 1386 h 86"/>
                <a:gd name="T8" fmla="*/ 0 w 86"/>
                <a:gd name="T9" fmla="*/ 1369 h 86"/>
                <a:gd name="T10" fmla="*/ 3 w 86"/>
                <a:gd name="T11" fmla="*/ 1353 h 86"/>
                <a:gd name="T12" fmla="*/ 12 w 86"/>
                <a:gd name="T13" fmla="*/ 1340 h 86"/>
                <a:gd name="T14" fmla="*/ 26 w 86"/>
                <a:gd name="T15" fmla="*/ 1330 h 86"/>
                <a:gd name="T16" fmla="*/ 42 w 86"/>
                <a:gd name="T17" fmla="*/ 1327 h 86"/>
                <a:gd name="T18" fmla="*/ 58 w 86"/>
                <a:gd name="T19" fmla="*/ 1330 h 86"/>
                <a:gd name="T20" fmla="*/ 72 w 86"/>
                <a:gd name="T21" fmla="*/ 1338 h 86"/>
                <a:gd name="T22" fmla="*/ 82 w 86"/>
                <a:gd name="T23" fmla="*/ 1352 h 86"/>
                <a:gd name="T24" fmla="*/ 85 w 86"/>
                <a:gd name="T25" fmla="*/ 1369 h 86"/>
                <a:gd name="T26" fmla="*/ 82 w 86"/>
                <a:gd name="T27" fmla="*/ 1385 h 86"/>
                <a:gd name="T28" fmla="*/ 73 w 86"/>
                <a:gd name="T29" fmla="*/ 1398 h 86"/>
                <a:gd name="T30" fmla="*/ 59 w 86"/>
                <a:gd name="T31" fmla="*/ 1408 h 86"/>
                <a:gd name="T32" fmla="*/ 43 w 86"/>
                <a:gd name="T33" fmla="*/ 1412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3" y="59"/>
                  </a:lnTo>
                  <a:lnTo>
                    <a:pt x="0" y="42"/>
                  </a:lnTo>
                  <a:lnTo>
                    <a:pt x="3" y="26"/>
                  </a:lnTo>
                  <a:lnTo>
                    <a:pt x="12" y="13"/>
                  </a:lnTo>
                  <a:lnTo>
                    <a:pt x="26" y="3"/>
                  </a:lnTo>
                  <a:lnTo>
                    <a:pt x="42" y="0"/>
                  </a:lnTo>
                  <a:lnTo>
                    <a:pt x="58" y="3"/>
                  </a:lnTo>
                  <a:lnTo>
                    <a:pt x="72" y="11"/>
                  </a:lnTo>
                  <a:lnTo>
                    <a:pt x="82" y="25"/>
                  </a:lnTo>
                  <a:lnTo>
                    <a:pt x="85" y="42"/>
                  </a:lnTo>
                  <a:lnTo>
                    <a:pt x="82" y="58"/>
                  </a:lnTo>
                  <a:lnTo>
                    <a:pt x="73" y="71"/>
                  </a:lnTo>
                  <a:lnTo>
                    <a:pt x="59" y="81"/>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7" name="Freeform 7919">
              <a:extLst>
                <a:ext uri="{FF2B5EF4-FFF2-40B4-BE49-F238E27FC236}">
                  <a16:creationId xmlns:a16="http://schemas.microsoft.com/office/drawing/2014/main" id="{87DFEAB9-CFA3-4E8C-B579-925B892CB071}"/>
                </a:ext>
              </a:extLst>
            </p:cNvPr>
            <p:cNvSpPr>
              <a:spLocks/>
            </p:cNvSpPr>
            <p:nvPr/>
          </p:nvSpPr>
          <p:spPr bwMode="auto">
            <a:xfrm>
              <a:off x="5034" y="1211"/>
              <a:ext cx="86" cy="86"/>
            </a:xfrm>
            <a:custGeom>
              <a:avLst/>
              <a:gdLst>
                <a:gd name="T0" fmla="*/ 43 w 86"/>
                <a:gd name="T1" fmla="*/ 1296 h 86"/>
                <a:gd name="T2" fmla="*/ 27 w 86"/>
                <a:gd name="T3" fmla="*/ 1293 h 86"/>
                <a:gd name="T4" fmla="*/ 13 w 86"/>
                <a:gd name="T5" fmla="*/ 1284 h 86"/>
                <a:gd name="T6" fmla="*/ 4 w 86"/>
                <a:gd name="T7" fmla="*/ 1270 h 86"/>
                <a:gd name="T8" fmla="*/ 0 w 86"/>
                <a:gd name="T9" fmla="*/ 1254 h 86"/>
                <a:gd name="T10" fmla="*/ 3 w 86"/>
                <a:gd name="T11" fmla="*/ 1238 h 86"/>
                <a:gd name="T12" fmla="*/ 12 w 86"/>
                <a:gd name="T13" fmla="*/ 1224 h 86"/>
                <a:gd name="T14" fmla="*/ 26 w 86"/>
                <a:gd name="T15" fmla="*/ 1215 h 86"/>
                <a:gd name="T16" fmla="*/ 42 w 86"/>
                <a:gd name="T17" fmla="*/ 1211 h 86"/>
                <a:gd name="T18" fmla="*/ 58 w 86"/>
                <a:gd name="T19" fmla="*/ 1214 h 86"/>
                <a:gd name="T20" fmla="*/ 72 w 86"/>
                <a:gd name="T21" fmla="*/ 1223 h 86"/>
                <a:gd name="T22" fmla="*/ 82 w 86"/>
                <a:gd name="T23" fmla="*/ 1237 h 86"/>
                <a:gd name="T24" fmla="*/ 85 w 86"/>
                <a:gd name="T25" fmla="*/ 1253 h 86"/>
                <a:gd name="T26" fmla="*/ 82 w 86"/>
                <a:gd name="T27" fmla="*/ 1269 h 86"/>
                <a:gd name="T28" fmla="*/ 73 w 86"/>
                <a:gd name="T29" fmla="*/ 1283 h 86"/>
                <a:gd name="T30" fmla="*/ 59 w 86"/>
                <a:gd name="T31" fmla="*/ 1293 h 86"/>
                <a:gd name="T32" fmla="*/ 43 w 86"/>
                <a:gd name="T33" fmla="*/ 129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59"/>
                  </a:lnTo>
                  <a:lnTo>
                    <a:pt x="0" y="43"/>
                  </a:lnTo>
                  <a:lnTo>
                    <a:pt x="3" y="27"/>
                  </a:lnTo>
                  <a:lnTo>
                    <a:pt x="12" y="13"/>
                  </a:lnTo>
                  <a:lnTo>
                    <a:pt x="26" y="4"/>
                  </a:lnTo>
                  <a:lnTo>
                    <a:pt x="42" y="0"/>
                  </a:lnTo>
                  <a:lnTo>
                    <a:pt x="58" y="3"/>
                  </a:lnTo>
                  <a:lnTo>
                    <a:pt x="72" y="12"/>
                  </a:lnTo>
                  <a:lnTo>
                    <a:pt x="82" y="26"/>
                  </a:lnTo>
                  <a:lnTo>
                    <a:pt x="85" y="42"/>
                  </a:lnTo>
                  <a:lnTo>
                    <a:pt x="82" y="58"/>
                  </a:lnTo>
                  <a:lnTo>
                    <a:pt x="73" y="72"/>
                  </a:lnTo>
                  <a:lnTo>
                    <a:pt x="59" y="82"/>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8" name="Freeform 7920">
              <a:extLst>
                <a:ext uri="{FF2B5EF4-FFF2-40B4-BE49-F238E27FC236}">
                  <a16:creationId xmlns:a16="http://schemas.microsoft.com/office/drawing/2014/main" id="{00436850-6C01-4859-95C7-ECCDD0E4854F}"/>
                </a:ext>
              </a:extLst>
            </p:cNvPr>
            <p:cNvSpPr>
              <a:spLocks/>
            </p:cNvSpPr>
            <p:nvPr/>
          </p:nvSpPr>
          <p:spPr bwMode="auto">
            <a:xfrm>
              <a:off x="5069" y="1095"/>
              <a:ext cx="86" cy="86"/>
            </a:xfrm>
            <a:custGeom>
              <a:avLst/>
              <a:gdLst>
                <a:gd name="T0" fmla="*/ 43 w 86"/>
                <a:gd name="T1" fmla="*/ 1181 h 86"/>
                <a:gd name="T2" fmla="*/ 27 w 86"/>
                <a:gd name="T3" fmla="*/ 1178 h 86"/>
                <a:gd name="T4" fmla="*/ 13 w 86"/>
                <a:gd name="T5" fmla="*/ 1169 h 86"/>
                <a:gd name="T6" fmla="*/ 4 w 86"/>
                <a:gd name="T7" fmla="*/ 1155 h 86"/>
                <a:gd name="T8" fmla="*/ 0 w 86"/>
                <a:gd name="T9" fmla="*/ 1138 h 86"/>
                <a:gd name="T10" fmla="*/ 3 w 86"/>
                <a:gd name="T11" fmla="*/ 1122 h 86"/>
                <a:gd name="T12" fmla="*/ 12 w 86"/>
                <a:gd name="T13" fmla="*/ 1109 h 86"/>
                <a:gd name="T14" fmla="*/ 26 w 86"/>
                <a:gd name="T15" fmla="*/ 1099 h 86"/>
                <a:gd name="T16" fmla="*/ 42 w 86"/>
                <a:gd name="T17" fmla="*/ 1096 h 86"/>
                <a:gd name="T18" fmla="*/ 58 w 86"/>
                <a:gd name="T19" fmla="*/ 1099 h 86"/>
                <a:gd name="T20" fmla="*/ 72 w 86"/>
                <a:gd name="T21" fmla="*/ 1107 h 86"/>
                <a:gd name="T22" fmla="*/ 82 w 86"/>
                <a:gd name="T23" fmla="*/ 1121 h 86"/>
                <a:gd name="T24" fmla="*/ 85 w 86"/>
                <a:gd name="T25" fmla="*/ 1138 h 86"/>
                <a:gd name="T26" fmla="*/ 82 w 86"/>
                <a:gd name="T27" fmla="*/ 1154 h 86"/>
                <a:gd name="T28" fmla="*/ 73 w 86"/>
                <a:gd name="T29" fmla="*/ 1168 h 86"/>
                <a:gd name="T30" fmla="*/ 60 w 86"/>
                <a:gd name="T31" fmla="*/ 1177 h 86"/>
                <a:gd name="T32" fmla="*/ 43 w 86"/>
                <a:gd name="T33" fmla="*/ 118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59"/>
                  </a:lnTo>
                  <a:lnTo>
                    <a:pt x="0" y="42"/>
                  </a:lnTo>
                  <a:lnTo>
                    <a:pt x="3" y="26"/>
                  </a:lnTo>
                  <a:lnTo>
                    <a:pt x="12" y="13"/>
                  </a:lnTo>
                  <a:lnTo>
                    <a:pt x="26" y="3"/>
                  </a:lnTo>
                  <a:lnTo>
                    <a:pt x="42" y="0"/>
                  </a:lnTo>
                  <a:lnTo>
                    <a:pt x="58" y="3"/>
                  </a:lnTo>
                  <a:lnTo>
                    <a:pt x="72" y="11"/>
                  </a:lnTo>
                  <a:lnTo>
                    <a:pt x="82" y="25"/>
                  </a:lnTo>
                  <a:lnTo>
                    <a:pt x="85" y="42"/>
                  </a:lnTo>
                  <a:lnTo>
                    <a:pt x="82" y="58"/>
                  </a:lnTo>
                  <a:lnTo>
                    <a:pt x="73" y="72"/>
                  </a:lnTo>
                  <a:lnTo>
                    <a:pt x="60" y="81"/>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9" name="Freeform 7921">
              <a:extLst>
                <a:ext uri="{FF2B5EF4-FFF2-40B4-BE49-F238E27FC236}">
                  <a16:creationId xmlns:a16="http://schemas.microsoft.com/office/drawing/2014/main" id="{615605F3-8EA9-435A-A60C-355CF1CA22CF}"/>
                </a:ext>
              </a:extLst>
            </p:cNvPr>
            <p:cNvSpPr>
              <a:spLocks/>
            </p:cNvSpPr>
            <p:nvPr/>
          </p:nvSpPr>
          <p:spPr bwMode="auto">
            <a:xfrm>
              <a:off x="5104" y="980"/>
              <a:ext cx="86" cy="86"/>
            </a:xfrm>
            <a:custGeom>
              <a:avLst/>
              <a:gdLst>
                <a:gd name="T0" fmla="*/ 43 w 86"/>
                <a:gd name="T1" fmla="*/ 1065 h 86"/>
                <a:gd name="T2" fmla="*/ 27 w 86"/>
                <a:gd name="T3" fmla="*/ 1062 h 86"/>
                <a:gd name="T4" fmla="*/ 13 w 86"/>
                <a:gd name="T5" fmla="*/ 1053 h 86"/>
                <a:gd name="T6" fmla="*/ 4 w 86"/>
                <a:gd name="T7" fmla="*/ 1040 h 86"/>
                <a:gd name="T8" fmla="*/ 0 w 86"/>
                <a:gd name="T9" fmla="*/ 1023 h 86"/>
                <a:gd name="T10" fmla="*/ 3 w 86"/>
                <a:gd name="T11" fmla="*/ 1007 h 86"/>
                <a:gd name="T12" fmla="*/ 12 w 86"/>
                <a:gd name="T13" fmla="*/ 993 h 86"/>
                <a:gd name="T14" fmla="*/ 26 w 86"/>
                <a:gd name="T15" fmla="*/ 984 h 86"/>
                <a:gd name="T16" fmla="*/ 42 w 86"/>
                <a:gd name="T17" fmla="*/ 980 h 86"/>
                <a:gd name="T18" fmla="*/ 58 w 86"/>
                <a:gd name="T19" fmla="*/ 983 h 86"/>
                <a:gd name="T20" fmla="*/ 72 w 86"/>
                <a:gd name="T21" fmla="*/ 992 h 86"/>
                <a:gd name="T22" fmla="*/ 82 w 86"/>
                <a:gd name="T23" fmla="*/ 1006 h 86"/>
                <a:gd name="T24" fmla="*/ 85 w 86"/>
                <a:gd name="T25" fmla="*/ 1022 h 86"/>
                <a:gd name="T26" fmla="*/ 82 w 86"/>
                <a:gd name="T27" fmla="*/ 1038 h 86"/>
                <a:gd name="T28" fmla="*/ 73 w 86"/>
                <a:gd name="T29" fmla="*/ 1052 h 86"/>
                <a:gd name="T30" fmla="*/ 60 w 86"/>
                <a:gd name="T31" fmla="*/ 1062 h 86"/>
                <a:gd name="T32" fmla="*/ 43 w 86"/>
                <a:gd name="T33" fmla="*/ 1065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60"/>
                  </a:lnTo>
                  <a:lnTo>
                    <a:pt x="0" y="43"/>
                  </a:lnTo>
                  <a:lnTo>
                    <a:pt x="3" y="27"/>
                  </a:lnTo>
                  <a:lnTo>
                    <a:pt x="12" y="13"/>
                  </a:lnTo>
                  <a:lnTo>
                    <a:pt x="26" y="4"/>
                  </a:lnTo>
                  <a:lnTo>
                    <a:pt x="42" y="0"/>
                  </a:lnTo>
                  <a:lnTo>
                    <a:pt x="58" y="3"/>
                  </a:lnTo>
                  <a:lnTo>
                    <a:pt x="72" y="12"/>
                  </a:lnTo>
                  <a:lnTo>
                    <a:pt x="82" y="26"/>
                  </a:lnTo>
                  <a:lnTo>
                    <a:pt x="85" y="42"/>
                  </a:lnTo>
                  <a:lnTo>
                    <a:pt x="82" y="58"/>
                  </a:lnTo>
                  <a:lnTo>
                    <a:pt x="73" y="72"/>
                  </a:lnTo>
                  <a:lnTo>
                    <a:pt x="60" y="82"/>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0" name="Freeform 7922">
              <a:extLst>
                <a:ext uri="{FF2B5EF4-FFF2-40B4-BE49-F238E27FC236}">
                  <a16:creationId xmlns:a16="http://schemas.microsoft.com/office/drawing/2014/main" id="{3C45402F-2413-4C7F-A23E-642A974D8DCC}"/>
                </a:ext>
              </a:extLst>
            </p:cNvPr>
            <p:cNvSpPr>
              <a:spLocks/>
            </p:cNvSpPr>
            <p:nvPr/>
          </p:nvSpPr>
          <p:spPr bwMode="auto">
            <a:xfrm>
              <a:off x="4998" y="1594"/>
              <a:ext cx="86" cy="86"/>
            </a:xfrm>
            <a:custGeom>
              <a:avLst/>
              <a:gdLst>
                <a:gd name="T0" fmla="*/ 42 w 86"/>
                <a:gd name="T1" fmla="*/ 1679 h 86"/>
                <a:gd name="T2" fmla="*/ 26 w 86"/>
                <a:gd name="T3" fmla="*/ 1676 h 86"/>
                <a:gd name="T4" fmla="*/ 12 w 86"/>
                <a:gd name="T5" fmla="*/ 1666 h 86"/>
                <a:gd name="T6" fmla="*/ 3 w 86"/>
                <a:gd name="T7" fmla="*/ 1653 h 86"/>
                <a:gd name="T8" fmla="*/ 0 w 86"/>
                <a:gd name="T9" fmla="*/ 1637 h 86"/>
                <a:gd name="T10" fmla="*/ 3 w 86"/>
                <a:gd name="T11" fmla="*/ 1620 h 86"/>
                <a:gd name="T12" fmla="*/ 13 w 86"/>
                <a:gd name="T13" fmla="*/ 1606 h 86"/>
                <a:gd name="T14" fmla="*/ 27 w 86"/>
                <a:gd name="T15" fmla="*/ 1597 h 86"/>
                <a:gd name="T16" fmla="*/ 43 w 86"/>
                <a:gd name="T17" fmla="*/ 1594 h 86"/>
                <a:gd name="T18" fmla="*/ 59 w 86"/>
                <a:gd name="T19" fmla="*/ 1598 h 86"/>
                <a:gd name="T20" fmla="*/ 73 w 86"/>
                <a:gd name="T21" fmla="*/ 1607 h 86"/>
                <a:gd name="T22" fmla="*/ 82 w 86"/>
                <a:gd name="T23" fmla="*/ 1621 h 86"/>
                <a:gd name="T24" fmla="*/ 85 w 86"/>
                <a:gd name="T25" fmla="*/ 1637 h 86"/>
                <a:gd name="T26" fmla="*/ 82 w 86"/>
                <a:gd name="T27" fmla="*/ 1654 h 86"/>
                <a:gd name="T28" fmla="*/ 72 w 86"/>
                <a:gd name="T29" fmla="*/ 1668 h 86"/>
                <a:gd name="T30" fmla="*/ 58 w 86"/>
                <a:gd name="T31" fmla="*/ 1676 h 86"/>
                <a:gd name="T32" fmla="*/ 42 w 86"/>
                <a:gd name="T33" fmla="*/ 1679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2"/>
                  </a:lnTo>
                  <a:lnTo>
                    <a:pt x="12" y="72"/>
                  </a:lnTo>
                  <a:lnTo>
                    <a:pt x="3" y="59"/>
                  </a:lnTo>
                  <a:lnTo>
                    <a:pt x="0" y="43"/>
                  </a:lnTo>
                  <a:lnTo>
                    <a:pt x="3" y="26"/>
                  </a:lnTo>
                  <a:lnTo>
                    <a:pt x="13" y="12"/>
                  </a:lnTo>
                  <a:lnTo>
                    <a:pt x="27" y="3"/>
                  </a:lnTo>
                  <a:lnTo>
                    <a:pt x="43" y="0"/>
                  </a:lnTo>
                  <a:lnTo>
                    <a:pt x="59" y="4"/>
                  </a:lnTo>
                  <a:lnTo>
                    <a:pt x="73" y="13"/>
                  </a:lnTo>
                  <a:lnTo>
                    <a:pt x="82" y="27"/>
                  </a:lnTo>
                  <a:lnTo>
                    <a:pt x="85" y="43"/>
                  </a:lnTo>
                  <a:lnTo>
                    <a:pt x="82" y="60"/>
                  </a:lnTo>
                  <a:lnTo>
                    <a:pt x="72" y="74"/>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1" name="Freeform 7923">
              <a:extLst>
                <a:ext uri="{FF2B5EF4-FFF2-40B4-BE49-F238E27FC236}">
                  <a16:creationId xmlns:a16="http://schemas.microsoft.com/office/drawing/2014/main" id="{64025A1D-8B7D-4B4B-9E6E-095079D0D5AC}"/>
                </a:ext>
              </a:extLst>
            </p:cNvPr>
            <p:cNvSpPr>
              <a:spLocks/>
            </p:cNvSpPr>
            <p:nvPr/>
          </p:nvSpPr>
          <p:spPr bwMode="auto">
            <a:xfrm>
              <a:off x="5034" y="1709"/>
              <a:ext cx="86" cy="86"/>
            </a:xfrm>
            <a:custGeom>
              <a:avLst/>
              <a:gdLst>
                <a:gd name="T0" fmla="*/ 42 w 86"/>
                <a:gd name="T1" fmla="*/ 1795 h 86"/>
                <a:gd name="T2" fmla="*/ 26 w 86"/>
                <a:gd name="T3" fmla="*/ 1791 h 86"/>
                <a:gd name="T4" fmla="*/ 12 w 86"/>
                <a:gd name="T5" fmla="*/ 1782 h 86"/>
                <a:gd name="T6" fmla="*/ 3 w 86"/>
                <a:gd name="T7" fmla="*/ 1768 h 86"/>
                <a:gd name="T8" fmla="*/ 0 w 86"/>
                <a:gd name="T9" fmla="*/ 1752 h 86"/>
                <a:gd name="T10" fmla="*/ 4 w 86"/>
                <a:gd name="T11" fmla="*/ 1736 h 86"/>
                <a:gd name="T12" fmla="*/ 13 w 86"/>
                <a:gd name="T13" fmla="*/ 1722 h 86"/>
                <a:gd name="T14" fmla="*/ 27 w 86"/>
                <a:gd name="T15" fmla="*/ 1713 h 86"/>
                <a:gd name="T16" fmla="*/ 43 w 86"/>
                <a:gd name="T17" fmla="*/ 1710 h 86"/>
                <a:gd name="T18" fmla="*/ 59 w 86"/>
                <a:gd name="T19" fmla="*/ 1713 h 86"/>
                <a:gd name="T20" fmla="*/ 73 w 86"/>
                <a:gd name="T21" fmla="*/ 1723 h 86"/>
                <a:gd name="T22" fmla="*/ 82 w 86"/>
                <a:gd name="T23" fmla="*/ 1737 h 86"/>
                <a:gd name="T24" fmla="*/ 85 w 86"/>
                <a:gd name="T25" fmla="*/ 1753 h 86"/>
                <a:gd name="T26" fmla="*/ 82 w 86"/>
                <a:gd name="T27" fmla="*/ 1769 h 86"/>
                <a:gd name="T28" fmla="*/ 72 w 86"/>
                <a:gd name="T29" fmla="*/ 1783 h 86"/>
                <a:gd name="T30" fmla="*/ 58 w 86"/>
                <a:gd name="T31" fmla="*/ 1792 h 86"/>
                <a:gd name="T32" fmla="*/ 42 w 86"/>
                <a:gd name="T33" fmla="*/ 1795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1"/>
                  </a:lnTo>
                  <a:lnTo>
                    <a:pt x="12" y="72"/>
                  </a:lnTo>
                  <a:lnTo>
                    <a:pt x="3" y="58"/>
                  </a:lnTo>
                  <a:lnTo>
                    <a:pt x="0" y="42"/>
                  </a:lnTo>
                  <a:lnTo>
                    <a:pt x="4" y="26"/>
                  </a:lnTo>
                  <a:lnTo>
                    <a:pt x="13" y="12"/>
                  </a:lnTo>
                  <a:lnTo>
                    <a:pt x="27" y="3"/>
                  </a:lnTo>
                  <a:lnTo>
                    <a:pt x="43" y="0"/>
                  </a:lnTo>
                  <a:lnTo>
                    <a:pt x="59" y="3"/>
                  </a:lnTo>
                  <a:lnTo>
                    <a:pt x="73" y="13"/>
                  </a:lnTo>
                  <a:lnTo>
                    <a:pt x="82" y="27"/>
                  </a:lnTo>
                  <a:lnTo>
                    <a:pt x="85" y="43"/>
                  </a:lnTo>
                  <a:lnTo>
                    <a:pt x="82" y="59"/>
                  </a:lnTo>
                  <a:lnTo>
                    <a:pt x="72" y="73"/>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2" name="Freeform 7924">
              <a:extLst>
                <a:ext uri="{FF2B5EF4-FFF2-40B4-BE49-F238E27FC236}">
                  <a16:creationId xmlns:a16="http://schemas.microsoft.com/office/drawing/2014/main" id="{FB5AC7B5-39B4-416F-B4E2-CBC89C373AA3}"/>
                </a:ext>
              </a:extLst>
            </p:cNvPr>
            <p:cNvSpPr>
              <a:spLocks/>
            </p:cNvSpPr>
            <p:nvPr/>
          </p:nvSpPr>
          <p:spPr bwMode="auto">
            <a:xfrm>
              <a:off x="5069" y="1825"/>
              <a:ext cx="86" cy="86"/>
            </a:xfrm>
            <a:custGeom>
              <a:avLst/>
              <a:gdLst>
                <a:gd name="T0" fmla="*/ 42 w 86"/>
                <a:gd name="T1" fmla="*/ 1910 h 86"/>
                <a:gd name="T2" fmla="*/ 26 w 86"/>
                <a:gd name="T3" fmla="*/ 1907 h 86"/>
                <a:gd name="T4" fmla="*/ 12 w 86"/>
                <a:gd name="T5" fmla="*/ 1897 h 86"/>
                <a:gd name="T6" fmla="*/ 3 w 86"/>
                <a:gd name="T7" fmla="*/ 1884 h 86"/>
                <a:gd name="T8" fmla="*/ 0 w 86"/>
                <a:gd name="T9" fmla="*/ 1868 h 86"/>
                <a:gd name="T10" fmla="*/ 4 w 86"/>
                <a:gd name="T11" fmla="*/ 1851 h 86"/>
                <a:gd name="T12" fmla="*/ 13 w 86"/>
                <a:gd name="T13" fmla="*/ 1837 h 86"/>
                <a:gd name="T14" fmla="*/ 27 w 86"/>
                <a:gd name="T15" fmla="*/ 1828 h 86"/>
                <a:gd name="T16" fmla="*/ 43 w 86"/>
                <a:gd name="T17" fmla="*/ 1825 h 86"/>
                <a:gd name="T18" fmla="*/ 60 w 86"/>
                <a:gd name="T19" fmla="*/ 1829 h 86"/>
                <a:gd name="T20" fmla="*/ 73 w 86"/>
                <a:gd name="T21" fmla="*/ 1838 h 86"/>
                <a:gd name="T22" fmla="*/ 82 w 86"/>
                <a:gd name="T23" fmla="*/ 1852 h 86"/>
                <a:gd name="T24" fmla="*/ 85 w 86"/>
                <a:gd name="T25" fmla="*/ 1868 h 86"/>
                <a:gd name="T26" fmla="*/ 82 w 86"/>
                <a:gd name="T27" fmla="*/ 1885 h 86"/>
                <a:gd name="T28" fmla="*/ 72 w 86"/>
                <a:gd name="T29" fmla="*/ 1899 h 86"/>
                <a:gd name="T30" fmla="*/ 58 w 86"/>
                <a:gd name="T31" fmla="*/ 1907 h 86"/>
                <a:gd name="T32" fmla="*/ 42 w 86"/>
                <a:gd name="T33" fmla="*/ 191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2"/>
                  </a:lnTo>
                  <a:lnTo>
                    <a:pt x="12" y="72"/>
                  </a:lnTo>
                  <a:lnTo>
                    <a:pt x="3" y="59"/>
                  </a:lnTo>
                  <a:lnTo>
                    <a:pt x="0" y="43"/>
                  </a:lnTo>
                  <a:lnTo>
                    <a:pt x="4" y="26"/>
                  </a:lnTo>
                  <a:lnTo>
                    <a:pt x="13" y="12"/>
                  </a:lnTo>
                  <a:lnTo>
                    <a:pt x="27" y="3"/>
                  </a:lnTo>
                  <a:lnTo>
                    <a:pt x="43" y="0"/>
                  </a:lnTo>
                  <a:lnTo>
                    <a:pt x="60" y="4"/>
                  </a:lnTo>
                  <a:lnTo>
                    <a:pt x="73" y="13"/>
                  </a:lnTo>
                  <a:lnTo>
                    <a:pt x="82" y="27"/>
                  </a:lnTo>
                  <a:lnTo>
                    <a:pt x="85" y="43"/>
                  </a:lnTo>
                  <a:lnTo>
                    <a:pt x="82" y="60"/>
                  </a:lnTo>
                  <a:lnTo>
                    <a:pt x="72" y="74"/>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3" name="Freeform 7925">
              <a:extLst>
                <a:ext uri="{FF2B5EF4-FFF2-40B4-BE49-F238E27FC236}">
                  <a16:creationId xmlns:a16="http://schemas.microsoft.com/office/drawing/2014/main" id="{518060D0-25D9-4038-A675-46D53B782F47}"/>
                </a:ext>
              </a:extLst>
            </p:cNvPr>
            <p:cNvSpPr>
              <a:spLocks/>
            </p:cNvSpPr>
            <p:nvPr/>
          </p:nvSpPr>
          <p:spPr bwMode="auto">
            <a:xfrm>
              <a:off x="5104" y="1940"/>
              <a:ext cx="86" cy="86"/>
            </a:xfrm>
            <a:custGeom>
              <a:avLst/>
              <a:gdLst>
                <a:gd name="T0" fmla="*/ 42 w 86"/>
                <a:gd name="T1" fmla="*/ 2026 h 86"/>
                <a:gd name="T2" fmla="*/ 26 w 86"/>
                <a:gd name="T3" fmla="*/ 2022 h 86"/>
                <a:gd name="T4" fmla="*/ 12 w 86"/>
                <a:gd name="T5" fmla="*/ 2013 h 86"/>
                <a:gd name="T6" fmla="*/ 3 w 86"/>
                <a:gd name="T7" fmla="*/ 1999 h 86"/>
                <a:gd name="T8" fmla="*/ 0 w 86"/>
                <a:gd name="T9" fmla="*/ 1983 h 86"/>
                <a:gd name="T10" fmla="*/ 4 w 86"/>
                <a:gd name="T11" fmla="*/ 1966 h 86"/>
                <a:gd name="T12" fmla="*/ 13 w 86"/>
                <a:gd name="T13" fmla="*/ 1953 h 86"/>
                <a:gd name="T14" fmla="*/ 27 w 86"/>
                <a:gd name="T15" fmla="*/ 1944 h 86"/>
                <a:gd name="T16" fmla="*/ 43 w 86"/>
                <a:gd name="T17" fmla="*/ 1941 h 86"/>
                <a:gd name="T18" fmla="*/ 60 w 86"/>
                <a:gd name="T19" fmla="*/ 1944 h 86"/>
                <a:gd name="T20" fmla="*/ 73 w 86"/>
                <a:gd name="T21" fmla="*/ 1954 h 86"/>
                <a:gd name="T22" fmla="*/ 82 w 86"/>
                <a:gd name="T23" fmla="*/ 1968 h 86"/>
                <a:gd name="T24" fmla="*/ 85 w 86"/>
                <a:gd name="T25" fmla="*/ 1984 h 86"/>
                <a:gd name="T26" fmla="*/ 82 w 86"/>
                <a:gd name="T27" fmla="*/ 2000 h 86"/>
                <a:gd name="T28" fmla="*/ 72 w 86"/>
                <a:gd name="T29" fmla="*/ 2014 h 86"/>
                <a:gd name="T30" fmla="*/ 58 w 86"/>
                <a:gd name="T31" fmla="*/ 2023 h 86"/>
                <a:gd name="T32" fmla="*/ 42 w 86"/>
                <a:gd name="T33" fmla="*/ 202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1"/>
                  </a:lnTo>
                  <a:lnTo>
                    <a:pt x="12" y="72"/>
                  </a:lnTo>
                  <a:lnTo>
                    <a:pt x="3" y="58"/>
                  </a:lnTo>
                  <a:lnTo>
                    <a:pt x="0" y="42"/>
                  </a:lnTo>
                  <a:lnTo>
                    <a:pt x="4" y="25"/>
                  </a:lnTo>
                  <a:lnTo>
                    <a:pt x="13" y="12"/>
                  </a:lnTo>
                  <a:lnTo>
                    <a:pt x="27" y="3"/>
                  </a:lnTo>
                  <a:lnTo>
                    <a:pt x="43" y="0"/>
                  </a:lnTo>
                  <a:lnTo>
                    <a:pt x="60" y="3"/>
                  </a:lnTo>
                  <a:lnTo>
                    <a:pt x="73" y="13"/>
                  </a:lnTo>
                  <a:lnTo>
                    <a:pt x="82" y="27"/>
                  </a:lnTo>
                  <a:lnTo>
                    <a:pt x="85" y="43"/>
                  </a:lnTo>
                  <a:lnTo>
                    <a:pt x="82" y="59"/>
                  </a:lnTo>
                  <a:lnTo>
                    <a:pt x="72" y="73"/>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244" name="Picture 7926">
              <a:extLst>
                <a:ext uri="{FF2B5EF4-FFF2-40B4-BE49-F238E27FC236}">
                  <a16:creationId xmlns:a16="http://schemas.microsoft.com/office/drawing/2014/main" id="{39DFEC45-BEEF-4891-B5BB-FC1702C6D8A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07" y="957"/>
              <a:ext cx="84" cy="1097"/>
            </a:xfrm>
            <a:prstGeom prst="rect">
              <a:avLst/>
            </a:prstGeom>
            <a:noFill/>
            <a:extLst>
              <a:ext uri="{909E8E84-426E-40DD-AFC4-6F175D3DCCD1}">
                <a14:hiddenFill xmlns:a14="http://schemas.microsoft.com/office/drawing/2010/main">
                  <a:solidFill>
                    <a:srgbClr val="FFFFFF"/>
                  </a:solidFill>
                </a14:hiddenFill>
              </a:ext>
            </a:extLst>
          </p:spPr>
        </p:pic>
        <p:sp>
          <p:nvSpPr>
            <p:cNvPr id="245" name="Freeform 7927">
              <a:extLst>
                <a:ext uri="{FF2B5EF4-FFF2-40B4-BE49-F238E27FC236}">
                  <a16:creationId xmlns:a16="http://schemas.microsoft.com/office/drawing/2014/main" id="{B91CD944-DB8F-49B7-B943-685A01E28232}"/>
                </a:ext>
              </a:extLst>
            </p:cNvPr>
            <p:cNvSpPr>
              <a:spLocks/>
            </p:cNvSpPr>
            <p:nvPr/>
          </p:nvSpPr>
          <p:spPr bwMode="auto">
            <a:xfrm>
              <a:off x="4907" y="957"/>
              <a:ext cx="84" cy="1097"/>
            </a:xfrm>
            <a:custGeom>
              <a:avLst/>
              <a:gdLst>
                <a:gd name="T0" fmla="*/ 83 w 84"/>
                <a:gd name="T1" fmla="*/ 993 h 1097"/>
                <a:gd name="T2" fmla="*/ 80 w 84"/>
                <a:gd name="T3" fmla="*/ 980 h 1097"/>
                <a:gd name="T4" fmla="*/ 71 w 84"/>
                <a:gd name="T5" fmla="*/ 968 h 1097"/>
                <a:gd name="T6" fmla="*/ 58 w 84"/>
                <a:gd name="T7" fmla="*/ 960 h 1097"/>
                <a:gd name="T8" fmla="*/ 41 w 84"/>
                <a:gd name="T9" fmla="*/ 958 h 1097"/>
                <a:gd name="T10" fmla="*/ 25 w 84"/>
                <a:gd name="T11" fmla="*/ 960 h 1097"/>
                <a:gd name="T12" fmla="*/ 12 w 84"/>
                <a:gd name="T13" fmla="*/ 968 h 1097"/>
                <a:gd name="T14" fmla="*/ 3 w 84"/>
                <a:gd name="T15" fmla="*/ 980 h 1097"/>
                <a:gd name="T16" fmla="*/ 0 w 84"/>
                <a:gd name="T17" fmla="*/ 993 h 1097"/>
                <a:gd name="T18" fmla="*/ 0 w 84"/>
                <a:gd name="T19" fmla="*/ 2018 h 1097"/>
                <a:gd name="T20" fmla="*/ 3 w 84"/>
                <a:gd name="T21" fmla="*/ 2032 h 1097"/>
                <a:gd name="T22" fmla="*/ 12 w 84"/>
                <a:gd name="T23" fmla="*/ 2043 h 1097"/>
                <a:gd name="T24" fmla="*/ 25 w 84"/>
                <a:gd name="T25" fmla="*/ 2051 h 1097"/>
                <a:gd name="T26" fmla="*/ 41 w 84"/>
                <a:gd name="T27" fmla="*/ 2054 h 1097"/>
                <a:gd name="T28" fmla="*/ 58 w 84"/>
                <a:gd name="T29" fmla="*/ 2051 h 1097"/>
                <a:gd name="T30" fmla="*/ 71 w 84"/>
                <a:gd name="T31" fmla="*/ 2043 h 1097"/>
                <a:gd name="T32" fmla="*/ 80 w 84"/>
                <a:gd name="T33" fmla="*/ 2032 h 1097"/>
                <a:gd name="T34" fmla="*/ 83 w 84"/>
                <a:gd name="T35" fmla="*/ 2018 h 1097"/>
                <a:gd name="T36" fmla="*/ 83 w 84"/>
                <a:gd name="T37" fmla="*/ 993 h 10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1097">
                  <a:moveTo>
                    <a:pt x="83" y="35"/>
                  </a:moveTo>
                  <a:lnTo>
                    <a:pt x="80" y="22"/>
                  </a:lnTo>
                  <a:lnTo>
                    <a:pt x="71" y="10"/>
                  </a:lnTo>
                  <a:lnTo>
                    <a:pt x="58" y="2"/>
                  </a:lnTo>
                  <a:lnTo>
                    <a:pt x="41" y="0"/>
                  </a:lnTo>
                  <a:lnTo>
                    <a:pt x="25" y="2"/>
                  </a:lnTo>
                  <a:lnTo>
                    <a:pt x="12" y="10"/>
                  </a:lnTo>
                  <a:lnTo>
                    <a:pt x="3" y="22"/>
                  </a:lnTo>
                  <a:lnTo>
                    <a:pt x="0" y="35"/>
                  </a:lnTo>
                  <a:lnTo>
                    <a:pt x="0" y="1060"/>
                  </a:lnTo>
                  <a:lnTo>
                    <a:pt x="3" y="1074"/>
                  </a:lnTo>
                  <a:lnTo>
                    <a:pt x="12" y="1085"/>
                  </a:lnTo>
                  <a:lnTo>
                    <a:pt x="25" y="1093"/>
                  </a:lnTo>
                  <a:lnTo>
                    <a:pt x="41" y="1096"/>
                  </a:lnTo>
                  <a:lnTo>
                    <a:pt x="58" y="1093"/>
                  </a:lnTo>
                  <a:lnTo>
                    <a:pt x="71" y="1085"/>
                  </a:lnTo>
                  <a:lnTo>
                    <a:pt x="80" y="1074"/>
                  </a:lnTo>
                  <a:lnTo>
                    <a:pt x="83" y="1060"/>
                  </a:lnTo>
                  <a:lnTo>
                    <a:pt x="83" y="3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grpSp>
      <p:pic>
        <p:nvPicPr>
          <p:cNvPr id="3" name="Picture 2"/>
          <p:cNvPicPr>
            <a:picLocks noChangeAspect="1"/>
          </p:cNvPicPr>
          <p:nvPr/>
        </p:nvPicPr>
        <p:blipFill>
          <a:blip r:embed="rId36"/>
          <a:stretch>
            <a:fillRect/>
          </a:stretch>
        </p:blipFill>
        <p:spPr>
          <a:xfrm>
            <a:off x="888057" y="2283675"/>
            <a:ext cx="4908507" cy="3399596"/>
          </a:xfrm>
          <a:prstGeom prst="rect">
            <a:avLst/>
          </a:prstGeom>
        </p:spPr>
      </p:pic>
    </p:spTree>
    <p:extLst>
      <p:ext uri="{BB962C8B-B14F-4D97-AF65-F5344CB8AC3E}">
        <p14:creationId xmlns:p14="http://schemas.microsoft.com/office/powerpoint/2010/main" val="3629677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839"/>
            <a:ext cx="10744200" cy="466437"/>
          </a:xfrm>
        </p:spPr>
        <p:txBody>
          <a:bodyPr>
            <a:noAutofit/>
          </a:bodyPr>
          <a:lstStyle/>
          <a:p>
            <a:r>
              <a:rPr lang="en-US" sz="4000" dirty="0" smtClean="0"/>
              <a:t>Automatic slack adjusters</a:t>
            </a:r>
            <a:endParaRPr lang="en-CA" sz="4000" dirty="0"/>
          </a:p>
        </p:txBody>
      </p:sp>
      <p:pic>
        <p:nvPicPr>
          <p:cNvPr id="3" name="Picture 2"/>
          <p:cNvPicPr>
            <a:picLocks noChangeAspect="1"/>
          </p:cNvPicPr>
          <p:nvPr/>
        </p:nvPicPr>
        <p:blipFill>
          <a:blip r:embed="rId3"/>
          <a:stretch>
            <a:fillRect/>
          </a:stretch>
        </p:blipFill>
        <p:spPr>
          <a:xfrm>
            <a:off x="2822292" y="1943285"/>
            <a:ext cx="6657143" cy="2971429"/>
          </a:xfrm>
          <a:prstGeom prst="rect">
            <a:avLst/>
          </a:prstGeom>
        </p:spPr>
      </p:pic>
      <p:sp>
        <p:nvSpPr>
          <p:cNvPr id="4" name="TextBox 3">
            <a:extLst>
              <a:ext uri="{FF2B5EF4-FFF2-40B4-BE49-F238E27FC236}">
                <a16:creationId xmlns:a16="http://schemas.microsoft.com/office/drawing/2014/main" id="{6D787DC8-DBE0-43FE-84C3-523B661B0799}"/>
              </a:ext>
            </a:extLst>
          </p:cNvPr>
          <p:cNvSpPr txBox="1"/>
          <p:nvPr/>
        </p:nvSpPr>
        <p:spPr>
          <a:xfrm>
            <a:off x="8382767" y="4673286"/>
            <a:ext cx="978153" cy="369332"/>
          </a:xfrm>
          <a:prstGeom prst="rect">
            <a:avLst/>
          </a:prstGeom>
          <a:noFill/>
        </p:spPr>
        <p:txBody>
          <a:bodyPr wrap="none" rtlCol="0">
            <a:spAutoFit/>
          </a:bodyPr>
          <a:lstStyle/>
          <a:p>
            <a:r>
              <a:rPr lang="en-CA" dirty="0" err="1"/>
              <a:t>Haldex</a:t>
            </a:r>
            <a:endParaRPr lang="en-CA" dirty="0"/>
          </a:p>
        </p:txBody>
      </p:sp>
      <p:sp>
        <p:nvSpPr>
          <p:cNvPr id="5" name="TextBox 4">
            <a:extLst>
              <a:ext uri="{FF2B5EF4-FFF2-40B4-BE49-F238E27FC236}">
                <a16:creationId xmlns:a16="http://schemas.microsoft.com/office/drawing/2014/main" id="{D28F066A-DC42-4DDD-8085-EE6CE0E40E56}"/>
              </a:ext>
            </a:extLst>
          </p:cNvPr>
          <p:cNvSpPr txBox="1"/>
          <p:nvPr/>
        </p:nvSpPr>
        <p:spPr>
          <a:xfrm>
            <a:off x="6572600" y="4673286"/>
            <a:ext cx="1190519" cy="369332"/>
          </a:xfrm>
          <a:prstGeom prst="rect">
            <a:avLst/>
          </a:prstGeom>
          <a:noFill/>
        </p:spPr>
        <p:txBody>
          <a:bodyPr wrap="none" rtlCol="0">
            <a:spAutoFit/>
          </a:bodyPr>
          <a:lstStyle/>
          <a:p>
            <a:r>
              <a:rPr lang="en-CA" dirty="0"/>
              <a:t>Rockwell</a:t>
            </a:r>
          </a:p>
        </p:txBody>
      </p:sp>
      <p:sp>
        <p:nvSpPr>
          <p:cNvPr id="6" name="TextBox 5">
            <a:extLst>
              <a:ext uri="{FF2B5EF4-FFF2-40B4-BE49-F238E27FC236}">
                <a16:creationId xmlns:a16="http://schemas.microsoft.com/office/drawing/2014/main" id="{B50F7D00-E167-4659-821C-2F497F712D81}"/>
              </a:ext>
            </a:extLst>
          </p:cNvPr>
          <p:cNvSpPr txBox="1"/>
          <p:nvPr/>
        </p:nvSpPr>
        <p:spPr>
          <a:xfrm>
            <a:off x="2324294" y="4684255"/>
            <a:ext cx="2188420" cy="369332"/>
          </a:xfrm>
          <a:prstGeom prst="rect">
            <a:avLst/>
          </a:prstGeom>
          <a:noFill/>
        </p:spPr>
        <p:txBody>
          <a:bodyPr wrap="none" rtlCol="0">
            <a:spAutoFit/>
          </a:bodyPr>
          <a:lstStyle/>
          <a:p>
            <a:r>
              <a:rPr lang="en-CA" dirty="0" err="1"/>
              <a:t>Crewson</a:t>
            </a:r>
            <a:r>
              <a:rPr lang="en-CA" dirty="0"/>
              <a:t> Brunner</a:t>
            </a:r>
          </a:p>
        </p:txBody>
      </p:sp>
      <p:sp>
        <p:nvSpPr>
          <p:cNvPr id="7" name="TextBox 6">
            <a:extLst>
              <a:ext uri="{FF2B5EF4-FFF2-40B4-BE49-F238E27FC236}">
                <a16:creationId xmlns:a16="http://schemas.microsoft.com/office/drawing/2014/main" id="{57BBCFA1-6536-4E07-8A7F-E32237585E8D}"/>
              </a:ext>
            </a:extLst>
          </p:cNvPr>
          <p:cNvSpPr txBox="1"/>
          <p:nvPr/>
        </p:nvSpPr>
        <p:spPr>
          <a:xfrm>
            <a:off x="4882178" y="4673286"/>
            <a:ext cx="949299" cy="369332"/>
          </a:xfrm>
          <a:prstGeom prst="rect">
            <a:avLst/>
          </a:prstGeom>
          <a:noFill/>
        </p:spPr>
        <p:txBody>
          <a:bodyPr wrap="none" rtlCol="0">
            <a:spAutoFit/>
          </a:bodyPr>
          <a:lstStyle/>
          <a:p>
            <a:r>
              <a:rPr lang="en-CA" dirty="0" err="1"/>
              <a:t>Gunite</a:t>
            </a:r>
            <a:endParaRPr lang="en-CA" dirty="0"/>
          </a:p>
        </p:txBody>
      </p:sp>
    </p:spTree>
    <p:extLst>
      <p:ext uri="{BB962C8B-B14F-4D97-AF65-F5344CB8AC3E}">
        <p14:creationId xmlns:p14="http://schemas.microsoft.com/office/powerpoint/2010/main" val="919686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brake </a:t>
            </a:r>
            <a:r>
              <a:rPr lang="en-US" sz="4000" dirty="0" smtClean="0"/>
              <a:t>pre-trip – getting started</a:t>
            </a:r>
            <a:endParaRPr lang="en-CA" sz="4000" dirty="0"/>
          </a:p>
        </p:txBody>
      </p:sp>
      <p:sp>
        <p:nvSpPr>
          <p:cNvPr id="3" name="Text Placeholder 2"/>
          <p:cNvSpPr>
            <a:spLocks noGrp="1"/>
          </p:cNvSpPr>
          <p:nvPr>
            <p:ph type="body" sz="quarter" idx="10"/>
          </p:nvPr>
        </p:nvSpPr>
        <p:spPr>
          <a:xfrm>
            <a:off x="566929" y="1737117"/>
            <a:ext cx="6278736" cy="2178698"/>
          </a:xfrm>
        </p:spPr>
        <p:txBody>
          <a:bodyPr/>
          <a:lstStyle/>
          <a:p>
            <a:pPr marL="0" indent="0">
              <a:buNone/>
            </a:pPr>
            <a:r>
              <a:rPr lang="en-US" sz="2000" dirty="0" smtClean="0"/>
              <a:t>Before </a:t>
            </a:r>
            <a:r>
              <a:rPr lang="en-US" sz="2000" dirty="0"/>
              <a:t>getting started: </a:t>
            </a:r>
          </a:p>
          <a:p>
            <a:r>
              <a:rPr lang="en-US" sz="2000" dirty="0"/>
              <a:t>make sure you are safe and </a:t>
            </a:r>
            <a:r>
              <a:rPr lang="en-US" sz="2000" dirty="0" smtClean="0"/>
              <a:t>seen </a:t>
            </a:r>
            <a:endParaRPr lang="en-US" sz="2000" dirty="0"/>
          </a:p>
          <a:p>
            <a:r>
              <a:rPr lang="en-US" sz="2000" dirty="0"/>
              <a:t>block the </a:t>
            </a:r>
            <a:r>
              <a:rPr lang="en-US" sz="2000" dirty="0" smtClean="0"/>
              <a:t>wheels</a:t>
            </a:r>
          </a:p>
          <a:p>
            <a:r>
              <a:rPr lang="en-US" sz="2000" dirty="0" smtClean="0"/>
              <a:t>place </a:t>
            </a:r>
            <a:r>
              <a:rPr lang="en-US" sz="2000" dirty="0"/>
              <a:t>transmission in low gear.   </a:t>
            </a:r>
            <a:endParaRPr lang="en-CA" sz="2000" dirty="0"/>
          </a:p>
        </p:txBody>
      </p:sp>
      <p:grpSp>
        <p:nvGrpSpPr>
          <p:cNvPr id="4" name="Group 1293">
            <a:extLst>
              <a:ext uri="{FF2B5EF4-FFF2-40B4-BE49-F238E27FC236}">
                <a16:creationId xmlns:a16="http://schemas.microsoft.com/office/drawing/2014/main" id="{D091972C-48F7-40F2-894B-F0F87A7D670C}"/>
              </a:ext>
            </a:extLst>
          </p:cNvPr>
          <p:cNvGrpSpPr>
            <a:grpSpLocks/>
          </p:cNvGrpSpPr>
          <p:nvPr/>
        </p:nvGrpSpPr>
        <p:grpSpPr bwMode="auto">
          <a:xfrm>
            <a:off x="6849911" y="1700283"/>
            <a:ext cx="3035233" cy="3108960"/>
            <a:chOff x="8036" y="218"/>
            <a:chExt cx="2860" cy="2860"/>
          </a:xfrm>
        </p:grpSpPr>
        <p:pic>
          <p:nvPicPr>
            <p:cNvPr id="5" name="Picture 9081">
              <a:extLst>
                <a:ext uri="{FF2B5EF4-FFF2-40B4-BE49-F238E27FC236}">
                  <a16:creationId xmlns:a16="http://schemas.microsoft.com/office/drawing/2014/main" id="{27854D6B-BD5F-4EAF-8C82-135F5165C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 y="579"/>
              <a:ext cx="2724" cy="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082">
              <a:extLst>
                <a:ext uri="{FF2B5EF4-FFF2-40B4-BE49-F238E27FC236}">
                  <a16:creationId xmlns:a16="http://schemas.microsoft.com/office/drawing/2014/main" id="{4B143A41-63D6-43EF-A690-19E93118A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 y="2309"/>
              <a:ext cx="950" cy="4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083">
              <a:extLst>
                <a:ext uri="{FF2B5EF4-FFF2-40B4-BE49-F238E27FC236}">
                  <a16:creationId xmlns:a16="http://schemas.microsoft.com/office/drawing/2014/main" id="{1483F988-5296-4AF3-BD18-43BEB288C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6" y="455"/>
              <a:ext cx="2347" cy="23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084">
              <a:extLst>
                <a:ext uri="{FF2B5EF4-FFF2-40B4-BE49-F238E27FC236}">
                  <a16:creationId xmlns:a16="http://schemas.microsoft.com/office/drawing/2014/main" id="{E55FF284-01CF-40BF-85CD-344561812C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6" y="621"/>
              <a:ext cx="2009" cy="20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085">
              <a:extLst>
                <a:ext uri="{FF2B5EF4-FFF2-40B4-BE49-F238E27FC236}">
                  <a16:creationId xmlns:a16="http://schemas.microsoft.com/office/drawing/2014/main" id="{42A2AA14-2C54-42D2-AAB7-DC53C2866B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9" y="1008"/>
              <a:ext cx="1323" cy="1323"/>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9086">
              <a:extLst>
                <a:ext uri="{FF2B5EF4-FFF2-40B4-BE49-F238E27FC236}">
                  <a16:creationId xmlns:a16="http://schemas.microsoft.com/office/drawing/2014/main" id="{40D02051-6741-4947-A44D-BB6152508DC6}"/>
                </a:ext>
              </a:extLst>
            </p:cNvPr>
            <p:cNvSpPr>
              <a:spLocks/>
            </p:cNvSpPr>
            <p:nvPr/>
          </p:nvSpPr>
          <p:spPr bwMode="auto">
            <a:xfrm>
              <a:off x="9348" y="1479"/>
              <a:ext cx="29" cy="29"/>
            </a:xfrm>
            <a:custGeom>
              <a:avLst/>
              <a:gdLst>
                <a:gd name="T0" fmla="*/ 0 w 29"/>
                <a:gd name="T1" fmla="*/ 1494 h 29"/>
                <a:gd name="T2" fmla="*/ 0 w 29"/>
                <a:gd name="T3" fmla="*/ 1486 h 29"/>
                <a:gd name="T4" fmla="*/ 6 w 29"/>
                <a:gd name="T5" fmla="*/ 1480 h 29"/>
                <a:gd name="T6" fmla="*/ 14 w 29"/>
                <a:gd name="T7" fmla="*/ 1480 h 29"/>
                <a:gd name="T8" fmla="*/ 22 w 29"/>
                <a:gd name="T9" fmla="*/ 1480 h 29"/>
                <a:gd name="T10" fmla="*/ 28 w 29"/>
                <a:gd name="T11" fmla="*/ 1486 h 29"/>
                <a:gd name="T12" fmla="*/ 28 w 29"/>
                <a:gd name="T13" fmla="*/ 1494 h 29"/>
                <a:gd name="T14" fmla="*/ 28 w 29"/>
                <a:gd name="T15" fmla="*/ 1501 h 29"/>
                <a:gd name="T16" fmla="*/ 22 w 29"/>
                <a:gd name="T17" fmla="*/ 1508 h 29"/>
                <a:gd name="T18" fmla="*/ 14 w 29"/>
                <a:gd name="T19" fmla="*/ 1508 h 29"/>
                <a:gd name="T20" fmla="*/ 6 w 29"/>
                <a:gd name="T21" fmla="*/ 1508 h 29"/>
                <a:gd name="T22" fmla="*/ 0 w 29"/>
                <a:gd name="T23" fmla="*/ 1501 h 29"/>
                <a:gd name="T24" fmla="*/ 0 w 29"/>
                <a:gd name="T25" fmla="*/ 149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29">
                  <a:moveTo>
                    <a:pt x="0" y="14"/>
                  </a:moveTo>
                  <a:lnTo>
                    <a:pt x="0" y="6"/>
                  </a:lnTo>
                  <a:lnTo>
                    <a:pt x="6" y="0"/>
                  </a:lnTo>
                  <a:lnTo>
                    <a:pt x="14" y="0"/>
                  </a:lnTo>
                  <a:lnTo>
                    <a:pt x="22" y="0"/>
                  </a:lnTo>
                  <a:lnTo>
                    <a:pt x="28" y="6"/>
                  </a:lnTo>
                  <a:lnTo>
                    <a:pt x="28" y="14"/>
                  </a:lnTo>
                  <a:lnTo>
                    <a:pt x="28" y="21"/>
                  </a:lnTo>
                  <a:lnTo>
                    <a:pt x="22" y="28"/>
                  </a:lnTo>
                  <a:lnTo>
                    <a:pt x="14" y="28"/>
                  </a:lnTo>
                  <a:lnTo>
                    <a:pt x="6" y="28"/>
                  </a:lnTo>
                  <a:lnTo>
                    <a:pt x="0" y="21"/>
                  </a:lnTo>
                  <a:lnTo>
                    <a:pt x="0" y="14"/>
                  </a:lnTo>
                </a:path>
              </a:pathLst>
            </a:custGeom>
            <a:noFill/>
            <a:ln w="1258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1" name="Picture 9087">
              <a:extLst>
                <a:ext uri="{FF2B5EF4-FFF2-40B4-BE49-F238E27FC236}">
                  <a16:creationId xmlns:a16="http://schemas.microsoft.com/office/drawing/2014/main" id="{7F246C76-50AD-45C2-B3E6-9A4402D763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1" y="1420"/>
              <a:ext cx="447" cy="447"/>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9088">
              <a:extLst>
                <a:ext uri="{FF2B5EF4-FFF2-40B4-BE49-F238E27FC236}">
                  <a16:creationId xmlns:a16="http://schemas.microsoft.com/office/drawing/2014/main" id="{4C991DF6-4350-46C9-BE3B-DD0497E6EA39}"/>
                </a:ext>
              </a:extLst>
            </p:cNvPr>
            <p:cNvSpPr>
              <a:spLocks/>
            </p:cNvSpPr>
            <p:nvPr/>
          </p:nvSpPr>
          <p:spPr bwMode="auto">
            <a:xfrm>
              <a:off x="-2724" y="5190"/>
              <a:ext cx="2724" cy="2724"/>
            </a:xfrm>
            <a:custGeom>
              <a:avLst/>
              <a:gdLst>
                <a:gd name="T0" fmla="*/ 13550 w 2724"/>
                <a:gd name="T1" fmla="*/ 3009 h 2724"/>
                <a:gd name="T2" fmla="*/ 10875 w 2724"/>
                <a:gd name="T3" fmla="*/ 3009 h 2724"/>
                <a:gd name="T4" fmla="*/ 10827 w 2724"/>
                <a:gd name="T5" fmla="*/ 2959 h 2724"/>
                <a:gd name="T6" fmla="*/ 10827 w 2724"/>
                <a:gd name="T7" fmla="*/ 286 h 2724"/>
                <a:gd name="T8" fmla="*/ 13550 w 2724"/>
                <a:gd name="T9" fmla="*/ 286 h 2724"/>
                <a:gd name="T10" fmla="*/ 13550 w 2724"/>
                <a:gd name="T11" fmla="*/ 3009 h 27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4" h="2724">
                  <a:moveTo>
                    <a:pt x="13550" y="-2181"/>
                  </a:moveTo>
                  <a:lnTo>
                    <a:pt x="10875" y="-2181"/>
                  </a:lnTo>
                  <a:moveTo>
                    <a:pt x="10827" y="-2231"/>
                  </a:moveTo>
                  <a:lnTo>
                    <a:pt x="10827" y="-4904"/>
                  </a:lnTo>
                  <a:lnTo>
                    <a:pt x="13550" y="-4904"/>
                  </a:lnTo>
                  <a:lnTo>
                    <a:pt x="13550" y="-2181"/>
                  </a:lnTo>
                </a:path>
              </a:pathLst>
            </a:custGeom>
            <a:noFill/>
            <a:ln w="1201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3" name="Freeform 9089">
              <a:extLst>
                <a:ext uri="{FF2B5EF4-FFF2-40B4-BE49-F238E27FC236}">
                  <a16:creationId xmlns:a16="http://schemas.microsoft.com/office/drawing/2014/main" id="{1F956903-123F-43DE-90D6-B562386A3CAA}"/>
                </a:ext>
              </a:extLst>
            </p:cNvPr>
            <p:cNvSpPr>
              <a:spLocks/>
            </p:cNvSpPr>
            <p:nvPr/>
          </p:nvSpPr>
          <p:spPr bwMode="auto">
            <a:xfrm>
              <a:off x="8041" y="223"/>
              <a:ext cx="2850" cy="2850"/>
            </a:xfrm>
            <a:custGeom>
              <a:avLst/>
              <a:gdLst>
                <a:gd name="T0" fmla="*/ 304 w 2850"/>
                <a:gd name="T1" fmla="*/ 223 h 2850"/>
                <a:gd name="T2" fmla="*/ 128 w 2850"/>
                <a:gd name="T3" fmla="*/ 228 h 2850"/>
                <a:gd name="T4" fmla="*/ 38 w 2850"/>
                <a:gd name="T5" fmla="*/ 261 h 2850"/>
                <a:gd name="T6" fmla="*/ 5 w 2850"/>
                <a:gd name="T7" fmla="*/ 351 h 2850"/>
                <a:gd name="T8" fmla="*/ 0 w 2850"/>
                <a:gd name="T9" fmla="*/ 527 h 2850"/>
                <a:gd name="T10" fmla="*/ 0 w 2850"/>
                <a:gd name="T11" fmla="*/ 2769 h 2850"/>
                <a:gd name="T12" fmla="*/ 5 w 2850"/>
                <a:gd name="T13" fmla="*/ 2944 h 2850"/>
                <a:gd name="T14" fmla="*/ 38 w 2850"/>
                <a:gd name="T15" fmla="*/ 3034 h 2850"/>
                <a:gd name="T16" fmla="*/ 128 w 2850"/>
                <a:gd name="T17" fmla="*/ 3068 h 2850"/>
                <a:gd name="T18" fmla="*/ 304 w 2850"/>
                <a:gd name="T19" fmla="*/ 3072 h 2850"/>
                <a:gd name="T20" fmla="*/ 2546 w 2850"/>
                <a:gd name="T21" fmla="*/ 3072 h 2850"/>
                <a:gd name="T22" fmla="*/ 2721 w 2850"/>
                <a:gd name="T23" fmla="*/ 3068 h 2850"/>
                <a:gd name="T24" fmla="*/ 2812 w 2850"/>
                <a:gd name="T25" fmla="*/ 3034 h 2850"/>
                <a:gd name="T26" fmla="*/ 2845 w 2850"/>
                <a:gd name="T27" fmla="*/ 2944 h 2850"/>
                <a:gd name="T28" fmla="*/ 2850 w 2850"/>
                <a:gd name="T29" fmla="*/ 2769 h 2850"/>
                <a:gd name="T30" fmla="*/ 2850 w 2850"/>
                <a:gd name="T31" fmla="*/ 527 h 2850"/>
                <a:gd name="T32" fmla="*/ 2845 w 2850"/>
                <a:gd name="T33" fmla="*/ 351 h 2850"/>
                <a:gd name="T34" fmla="*/ 2812 w 2850"/>
                <a:gd name="T35" fmla="*/ 261 h 2850"/>
                <a:gd name="T36" fmla="*/ 2721 w 2850"/>
                <a:gd name="T37" fmla="*/ 228 h 2850"/>
                <a:gd name="T38" fmla="*/ 2546 w 2850"/>
                <a:gd name="T39" fmla="*/ 223 h 2850"/>
                <a:gd name="T40" fmla="*/ 304 w 2850"/>
                <a:gd name="T41" fmla="*/ 223 h 28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50" h="2850">
                  <a:moveTo>
                    <a:pt x="304" y="0"/>
                  </a:moveTo>
                  <a:lnTo>
                    <a:pt x="128" y="5"/>
                  </a:lnTo>
                  <a:lnTo>
                    <a:pt x="38" y="38"/>
                  </a:lnTo>
                  <a:lnTo>
                    <a:pt x="5" y="128"/>
                  </a:lnTo>
                  <a:lnTo>
                    <a:pt x="0" y="304"/>
                  </a:lnTo>
                  <a:lnTo>
                    <a:pt x="0" y="2546"/>
                  </a:lnTo>
                  <a:lnTo>
                    <a:pt x="5" y="2721"/>
                  </a:lnTo>
                  <a:lnTo>
                    <a:pt x="38" y="2811"/>
                  </a:lnTo>
                  <a:lnTo>
                    <a:pt x="128" y="2845"/>
                  </a:lnTo>
                  <a:lnTo>
                    <a:pt x="304" y="2849"/>
                  </a:lnTo>
                  <a:lnTo>
                    <a:pt x="2546" y="2849"/>
                  </a:lnTo>
                  <a:lnTo>
                    <a:pt x="2721" y="2845"/>
                  </a:lnTo>
                  <a:lnTo>
                    <a:pt x="2812" y="2811"/>
                  </a:lnTo>
                  <a:lnTo>
                    <a:pt x="2845" y="2721"/>
                  </a:lnTo>
                  <a:lnTo>
                    <a:pt x="2850" y="2546"/>
                  </a:lnTo>
                  <a:lnTo>
                    <a:pt x="2850" y="304"/>
                  </a:lnTo>
                  <a:lnTo>
                    <a:pt x="2845" y="128"/>
                  </a:lnTo>
                  <a:lnTo>
                    <a:pt x="2812" y="38"/>
                  </a:lnTo>
                  <a:lnTo>
                    <a:pt x="2721" y="5"/>
                  </a:lnTo>
                  <a:lnTo>
                    <a:pt x="2546" y="0"/>
                  </a:lnTo>
                  <a:lnTo>
                    <a:pt x="304"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53010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accent6"/>
                </a:solidFill>
              </a:rPr>
              <a:t>Introduction to air brakes</a:t>
            </a:r>
            <a:endParaRPr lang="en-CA" sz="4000" dirty="0">
              <a:solidFill>
                <a:schemeClr val="accent6"/>
              </a:solidFill>
            </a:endParaRPr>
          </a:p>
        </p:txBody>
      </p:sp>
      <p:sp>
        <p:nvSpPr>
          <p:cNvPr id="3" name="Content Placeholder 2"/>
          <p:cNvSpPr>
            <a:spLocks noGrp="1"/>
          </p:cNvSpPr>
          <p:nvPr>
            <p:ph sz="quarter" idx="11"/>
          </p:nvPr>
        </p:nvSpPr>
        <p:spPr>
          <a:xfrm>
            <a:off x="939265" y="1571768"/>
            <a:ext cx="7877476" cy="3722127"/>
          </a:xfrm>
        </p:spPr>
        <p:txBody>
          <a:bodyPr/>
          <a:lstStyle/>
          <a:p>
            <a:r>
              <a:rPr lang="en-CA" sz="2000" dirty="0" smtClean="0"/>
              <a:t>Air </a:t>
            </a:r>
            <a:r>
              <a:rPr lang="en-CA" sz="2000" dirty="0"/>
              <a:t>brakes are used as an alternative </a:t>
            </a:r>
            <a:r>
              <a:rPr lang="en-CA" sz="2000" dirty="0" smtClean="0"/>
              <a:t>to hydraulic brakes</a:t>
            </a:r>
            <a:r>
              <a:rPr lang="en-CA" sz="2000" dirty="0"/>
              <a:t> which are used on lighter vehicles such as automobiles. </a:t>
            </a:r>
            <a:endParaRPr lang="en-CA" sz="2000" dirty="0" smtClean="0"/>
          </a:p>
          <a:p>
            <a:r>
              <a:rPr lang="en-CA" sz="2000" dirty="0" smtClean="0"/>
              <a:t>Hydraulic</a:t>
            </a:r>
            <a:r>
              <a:rPr lang="en-CA" sz="2000" dirty="0"/>
              <a:t> brakes use a liquid (hydraulic fluid) to transfer pressure from the brake pedal to the </a:t>
            </a:r>
            <a:r>
              <a:rPr lang="en-CA" sz="2000" dirty="0" smtClean="0"/>
              <a:t>brake</a:t>
            </a:r>
            <a:r>
              <a:rPr lang="en-CA" sz="2000" dirty="0"/>
              <a:t>s</a:t>
            </a:r>
            <a:r>
              <a:rPr lang="en-CA" sz="2000" dirty="0" smtClean="0"/>
              <a:t> </a:t>
            </a:r>
            <a:r>
              <a:rPr lang="en-CA" sz="2000" dirty="0"/>
              <a:t>to stop the vehicle. </a:t>
            </a:r>
            <a:endParaRPr lang="en-CA" sz="2000" dirty="0" smtClean="0"/>
          </a:p>
          <a:p>
            <a:r>
              <a:rPr lang="en-CA" sz="2000" dirty="0" smtClean="0"/>
              <a:t>Air </a:t>
            </a:r>
            <a:r>
              <a:rPr lang="en-CA" sz="2000" dirty="0"/>
              <a:t>brakes are used in heavy commercial vehicles due to their reliability.</a:t>
            </a:r>
          </a:p>
        </p:txBody>
      </p:sp>
    </p:spTree>
    <p:extLst>
      <p:ext uri="{BB962C8B-B14F-4D97-AF65-F5344CB8AC3E}">
        <p14:creationId xmlns:p14="http://schemas.microsoft.com/office/powerpoint/2010/main" val="20384895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brake pre-trip </a:t>
            </a:r>
            <a:r>
              <a:rPr lang="en-US" sz="4000" dirty="0" smtClean="0"/>
              <a:t>- reservoirs</a:t>
            </a:r>
            <a:endParaRPr lang="en-CA" sz="4000" dirty="0"/>
          </a:p>
        </p:txBody>
      </p:sp>
      <p:sp>
        <p:nvSpPr>
          <p:cNvPr id="3" name="Text Placeholder 2"/>
          <p:cNvSpPr>
            <a:spLocks noGrp="1"/>
          </p:cNvSpPr>
          <p:nvPr>
            <p:ph type="body" sz="quarter" idx="10"/>
          </p:nvPr>
        </p:nvSpPr>
        <p:spPr>
          <a:xfrm>
            <a:off x="5841709" y="1727735"/>
            <a:ext cx="5486400" cy="4494196"/>
          </a:xfrm>
        </p:spPr>
        <p:txBody>
          <a:bodyPr/>
          <a:lstStyle/>
          <a:p>
            <a:r>
              <a:rPr lang="en-CA" sz="2000" dirty="0"/>
              <a:t>Check to see if you have some air on the air gauges. </a:t>
            </a:r>
          </a:p>
          <a:p>
            <a:r>
              <a:rPr lang="en-CA" sz="2000" dirty="0"/>
              <a:t>Drain the supply tank(wet tank) if equipped.</a:t>
            </a:r>
          </a:p>
          <a:p>
            <a:r>
              <a:rPr lang="en-CA" sz="2000" dirty="0"/>
              <a:t>Recheck the gauges to see if the air in the reservoirs remained the same this confirms the one way check valve is working. </a:t>
            </a:r>
          </a:p>
        </p:txBody>
      </p:sp>
      <p:grpSp>
        <p:nvGrpSpPr>
          <p:cNvPr id="14" name="Group 8999">
            <a:extLst>
              <a:ext uri="{FF2B5EF4-FFF2-40B4-BE49-F238E27FC236}">
                <a16:creationId xmlns:a16="http://schemas.microsoft.com/office/drawing/2014/main" id="{2974FD01-D13E-484B-9A1E-5924851B50AA}"/>
              </a:ext>
            </a:extLst>
          </p:cNvPr>
          <p:cNvGrpSpPr>
            <a:grpSpLocks/>
          </p:cNvGrpSpPr>
          <p:nvPr/>
        </p:nvGrpSpPr>
        <p:grpSpPr bwMode="auto">
          <a:xfrm>
            <a:off x="1250480" y="1727735"/>
            <a:ext cx="3629527" cy="3575785"/>
            <a:chOff x="4525" y="307"/>
            <a:chExt cx="2823" cy="2081"/>
          </a:xfrm>
        </p:grpSpPr>
        <p:pic>
          <p:nvPicPr>
            <p:cNvPr id="15" name="Picture 1336">
              <a:extLst>
                <a:ext uri="{FF2B5EF4-FFF2-40B4-BE49-F238E27FC236}">
                  <a16:creationId xmlns:a16="http://schemas.microsoft.com/office/drawing/2014/main" id="{4D30DB58-1227-4773-B6D9-3CD8454A768E}"/>
                </a:ext>
              </a:extLst>
            </p:cNvPr>
            <p:cNvPicPr>
              <a:picLocks noChangeAspect="1" noChangeArrowheads="1"/>
            </p:cNvPicPr>
            <p:nvPr/>
          </p:nvPicPr>
          <p:blipFill>
            <a:blip r:embed="rId3" cstate="print"/>
            <a:srcRect/>
            <a:stretch>
              <a:fillRect/>
            </a:stretch>
          </p:blipFill>
          <p:spPr bwMode="auto">
            <a:xfrm>
              <a:off x="5586" y="1992"/>
              <a:ext cx="664" cy="396"/>
            </a:xfrm>
            <a:prstGeom prst="rect">
              <a:avLst/>
            </a:prstGeom>
            <a:noFill/>
          </p:spPr>
        </p:pic>
        <p:pic>
          <p:nvPicPr>
            <p:cNvPr id="16" name="Picture 1337">
              <a:extLst>
                <a:ext uri="{FF2B5EF4-FFF2-40B4-BE49-F238E27FC236}">
                  <a16:creationId xmlns:a16="http://schemas.microsoft.com/office/drawing/2014/main" id="{A7C64666-A581-4323-A08E-CCEB1025F8B4}"/>
                </a:ext>
              </a:extLst>
            </p:cNvPr>
            <p:cNvPicPr>
              <a:picLocks noChangeAspect="1" noChangeArrowheads="1"/>
            </p:cNvPicPr>
            <p:nvPr/>
          </p:nvPicPr>
          <p:blipFill>
            <a:blip r:embed="rId4" cstate="print"/>
            <a:srcRect/>
            <a:stretch>
              <a:fillRect/>
            </a:stretch>
          </p:blipFill>
          <p:spPr bwMode="auto">
            <a:xfrm>
              <a:off x="4865" y="1456"/>
              <a:ext cx="2151" cy="578"/>
            </a:xfrm>
            <a:prstGeom prst="rect">
              <a:avLst/>
            </a:prstGeom>
            <a:noFill/>
          </p:spPr>
        </p:pic>
        <p:pic>
          <p:nvPicPr>
            <p:cNvPr id="17" name="Picture 1338">
              <a:extLst>
                <a:ext uri="{FF2B5EF4-FFF2-40B4-BE49-F238E27FC236}">
                  <a16:creationId xmlns:a16="http://schemas.microsoft.com/office/drawing/2014/main" id="{A770CE0B-D7EB-4C05-AA5B-47F3311D2551}"/>
                </a:ext>
              </a:extLst>
            </p:cNvPr>
            <p:cNvPicPr>
              <a:picLocks noChangeAspect="1" noChangeArrowheads="1"/>
            </p:cNvPicPr>
            <p:nvPr/>
          </p:nvPicPr>
          <p:blipFill>
            <a:blip r:embed="rId5" cstate="print"/>
            <a:srcRect/>
            <a:stretch>
              <a:fillRect/>
            </a:stretch>
          </p:blipFill>
          <p:spPr bwMode="auto">
            <a:xfrm>
              <a:off x="5877" y="674"/>
              <a:ext cx="95" cy="50"/>
            </a:xfrm>
            <a:prstGeom prst="rect">
              <a:avLst/>
            </a:prstGeom>
            <a:noFill/>
          </p:spPr>
        </p:pic>
        <p:pic>
          <p:nvPicPr>
            <p:cNvPr id="18" name="Picture 1339">
              <a:extLst>
                <a:ext uri="{FF2B5EF4-FFF2-40B4-BE49-F238E27FC236}">
                  <a16:creationId xmlns:a16="http://schemas.microsoft.com/office/drawing/2014/main" id="{54B549DC-7229-4659-B0C9-20707B5A8BD2}"/>
                </a:ext>
              </a:extLst>
            </p:cNvPr>
            <p:cNvPicPr>
              <a:picLocks noChangeAspect="1" noChangeArrowheads="1"/>
            </p:cNvPicPr>
            <p:nvPr/>
          </p:nvPicPr>
          <p:blipFill>
            <a:blip r:embed="rId6" cstate="print"/>
            <a:srcRect/>
            <a:stretch>
              <a:fillRect/>
            </a:stretch>
          </p:blipFill>
          <p:spPr bwMode="auto">
            <a:xfrm>
              <a:off x="5921" y="538"/>
              <a:ext cx="141" cy="148"/>
            </a:xfrm>
            <a:prstGeom prst="rect">
              <a:avLst/>
            </a:prstGeom>
            <a:noFill/>
          </p:spPr>
        </p:pic>
        <p:pic>
          <p:nvPicPr>
            <p:cNvPr id="19" name="Picture 1340">
              <a:extLst>
                <a:ext uri="{FF2B5EF4-FFF2-40B4-BE49-F238E27FC236}">
                  <a16:creationId xmlns:a16="http://schemas.microsoft.com/office/drawing/2014/main" id="{21D42D05-83ED-4E62-A589-331419877495}"/>
                </a:ext>
              </a:extLst>
            </p:cNvPr>
            <p:cNvPicPr>
              <a:picLocks noChangeAspect="1" noChangeArrowheads="1"/>
            </p:cNvPicPr>
            <p:nvPr/>
          </p:nvPicPr>
          <p:blipFill>
            <a:blip r:embed="rId7" cstate="print"/>
            <a:srcRect/>
            <a:stretch>
              <a:fillRect/>
            </a:stretch>
          </p:blipFill>
          <p:spPr bwMode="auto">
            <a:xfrm>
              <a:off x="4525" y="529"/>
              <a:ext cx="2823" cy="1333"/>
            </a:xfrm>
            <a:prstGeom prst="rect">
              <a:avLst/>
            </a:prstGeom>
            <a:noFill/>
          </p:spPr>
        </p:pic>
        <p:sp>
          <p:nvSpPr>
            <p:cNvPr id="20" name="AutoShape 1341">
              <a:extLst>
                <a:ext uri="{FF2B5EF4-FFF2-40B4-BE49-F238E27FC236}">
                  <a16:creationId xmlns:a16="http://schemas.microsoft.com/office/drawing/2014/main" id="{AE53FA12-129D-4997-A60D-033EF05E122F}"/>
                </a:ext>
              </a:extLst>
            </p:cNvPr>
            <p:cNvSpPr>
              <a:spLocks/>
            </p:cNvSpPr>
            <p:nvPr/>
          </p:nvSpPr>
          <p:spPr bwMode="auto">
            <a:xfrm>
              <a:off x="4579" y="323"/>
              <a:ext cx="118" cy="139"/>
            </a:xfrm>
            <a:custGeom>
              <a:avLst/>
              <a:gdLst>
                <a:gd name="T0" fmla="*/ 24 w 118"/>
                <a:gd name="T1" fmla="*/ 462 h 139"/>
                <a:gd name="T2" fmla="*/ 0 w 118"/>
                <a:gd name="T3" fmla="*/ 462 h 139"/>
                <a:gd name="T4" fmla="*/ 0 w 118"/>
                <a:gd name="T5" fmla="*/ 323 h 139"/>
                <a:gd name="T6" fmla="*/ 66 w 118"/>
                <a:gd name="T7" fmla="*/ 323 h 139"/>
                <a:gd name="T8" fmla="*/ 86 w 118"/>
                <a:gd name="T9" fmla="*/ 326 h 139"/>
                <a:gd name="T10" fmla="*/ 100 w 118"/>
                <a:gd name="T11" fmla="*/ 333 h 139"/>
                <a:gd name="T12" fmla="*/ 108 w 118"/>
                <a:gd name="T13" fmla="*/ 343 h 139"/>
                <a:gd name="T14" fmla="*/ 24 w 118"/>
                <a:gd name="T15" fmla="*/ 343 h 139"/>
                <a:gd name="T16" fmla="*/ 24 w 118"/>
                <a:gd name="T17" fmla="*/ 386 h 139"/>
                <a:gd name="T18" fmla="*/ 103 w 118"/>
                <a:gd name="T19" fmla="*/ 386 h 139"/>
                <a:gd name="T20" fmla="*/ 102 w 118"/>
                <a:gd name="T21" fmla="*/ 387 h 139"/>
                <a:gd name="T22" fmla="*/ 94 w 118"/>
                <a:gd name="T23" fmla="*/ 393 h 139"/>
                <a:gd name="T24" fmla="*/ 89 w 118"/>
                <a:gd name="T25" fmla="*/ 396 h 139"/>
                <a:gd name="T26" fmla="*/ 89 w 118"/>
                <a:gd name="T27" fmla="*/ 396 h 139"/>
                <a:gd name="T28" fmla="*/ 97 w 118"/>
                <a:gd name="T29" fmla="*/ 397 h 139"/>
                <a:gd name="T30" fmla="*/ 110 w 118"/>
                <a:gd name="T31" fmla="*/ 403 h 139"/>
                <a:gd name="T32" fmla="*/ 110 w 118"/>
                <a:gd name="T33" fmla="*/ 405 h 139"/>
                <a:gd name="T34" fmla="*/ 24 w 118"/>
                <a:gd name="T35" fmla="*/ 405 h 139"/>
                <a:gd name="T36" fmla="*/ 24 w 118"/>
                <a:gd name="T37" fmla="*/ 462 h 139"/>
                <a:gd name="T38" fmla="*/ 103 w 118"/>
                <a:gd name="T39" fmla="*/ 386 h 139"/>
                <a:gd name="T40" fmla="*/ 79 w 118"/>
                <a:gd name="T41" fmla="*/ 386 h 139"/>
                <a:gd name="T42" fmla="*/ 88 w 118"/>
                <a:gd name="T43" fmla="*/ 379 h 139"/>
                <a:gd name="T44" fmla="*/ 88 w 118"/>
                <a:gd name="T45" fmla="*/ 346 h 139"/>
                <a:gd name="T46" fmla="*/ 76 w 118"/>
                <a:gd name="T47" fmla="*/ 343 h 139"/>
                <a:gd name="T48" fmla="*/ 108 w 118"/>
                <a:gd name="T49" fmla="*/ 343 h 139"/>
                <a:gd name="T50" fmla="*/ 109 w 118"/>
                <a:gd name="T51" fmla="*/ 345 h 139"/>
                <a:gd name="T52" fmla="*/ 112 w 118"/>
                <a:gd name="T53" fmla="*/ 361 h 139"/>
                <a:gd name="T54" fmla="*/ 109 w 118"/>
                <a:gd name="T55" fmla="*/ 377 h 139"/>
                <a:gd name="T56" fmla="*/ 103 w 118"/>
                <a:gd name="T57" fmla="*/ 386 h 139"/>
                <a:gd name="T58" fmla="*/ 117 w 118"/>
                <a:gd name="T59" fmla="*/ 462 h 139"/>
                <a:gd name="T60" fmla="*/ 91 w 118"/>
                <a:gd name="T61" fmla="*/ 462 h 139"/>
                <a:gd name="T62" fmla="*/ 87 w 118"/>
                <a:gd name="T63" fmla="*/ 456 h 139"/>
                <a:gd name="T64" fmla="*/ 87 w 118"/>
                <a:gd name="T65" fmla="*/ 441 h 139"/>
                <a:gd name="T66" fmla="*/ 86 w 118"/>
                <a:gd name="T67" fmla="*/ 425 h 139"/>
                <a:gd name="T68" fmla="*/ 82 w 118"/>
                <a:gd name="T69" fmla="*/ 414 h 139"/>
                <a:gd name="T70" fmla="*/ 73 w 118"/>
                <a:gd name="T71" fmla="*/ 407 h 139"/>
                <a:gd name="T72" fmla="*/ 60 w 118"/>
                <a:gd name="T73" fmla="*/ 405 h 139"/>
                <a:gd name="T74" fmla="*/ 110 w 118"/>
                <a:gd name="T75" fmla="*/ 405 h 139"/>
                <a:gd name="T76" fmla="*/ 110 w 118"/>
                <a:gd name="T77" fmla="*/ 441 h 139"/>
                <a:gd name="T78" fmla="*/ 112 w 118"/>
                <a:gd name="T79" fmla="*/ 456 h 139"/>
                <a:gd name="T80" fmla="*/ 117 w 118"/>
                <a:gd name="T81" fmla="*/ 462 h 1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8" h="139">
                  <a:moveTo>
                    <a:pt x="24" y="139"/>
                  </a:moveTo>
                  <a:lnTo>
                    <a:pt x="0" y="139"/>
                  </a:lnTo>
                  <a:lnTo>
                    <a:pt x="0" y="0"/>
                  </a:lnTo>
                  <a:lnTo>
                    <a:pt x="66" y="0"/>
                  </a:lnTo>
                  <a:lnTo>
                    <a:pt x="86" y="3"/>
                  </a:lnTo>
                  <a:lnTo>
                    <a:pt x="100" y="10"/>
                  </a:lnTo>
                  <a:lnTo>
                    <a:pt x="108" y="20"/>
                  </a:lnTo>
                  <a:lnTo>
                    <a:pt x="24" y="20"/>
                  </a:lnTo>
                  <a:lnTo>
                    <a:pt x="24" y="63"/>
                  </a:lnTo>
                  <a:lnTo>
                    <a:pt x="103" y="63"/>
                  </a:lnTo>
                  <a:lnTo>
                    <a:pt x="102" y="64"/>
                  </a:lnTo>
                  <a:lnTo>
                    <a:pt x="94" y="70"/>
                  </a:lnTo>
                  <a:lnTo>
                    <a:pt x="89" y="73"/>
                  </a:lnTo>
                  <a:lnTo>
                    <a:pt x="97" y="74"/>
                  </a:lnTo>
                  <a:lnTo>
                    <a:pt x="110" y="80"/>
                  </a:lnTo>
                  <a:lnTo>
                    <a:pt x="110" y="82"/>
                  </a:lnTo>
                  <a:lnTo>
                    <a:pt x="24" y="82"/>
                  </a:lnTo>
                  <a:lnTo>
                    <a:pt x="24" y="139"/>
                  </a:lnTo>
                  <a:close/>
                  <a:moveTo>
                    <a:pt x="103" y="63"/>
                  </a:moveTo>
                  <a:lnTo>
                    <a:pt x="79" y="63"/>
                  </a:lnTo>
                  <a:lnTo>
                    <a:pt x="88" y="56"/>
                  </a:lnTo>
                  <a:lnTo>
                    <a:pt x="88" y="23"/>
                  </a:lnTo>
                  <a:lnTo>
                    <a:pt x="76" y="20"/>
                  </a:lnTo>
                  <a:lnTo>
                    <a:pt x="108" y="20"/>
                  </a:lnTo>
                  <a:lnTo>
                    <a:pt x="109" y="22"/>
                  </a:lnTo>
                  <a:lnTo>
                    <a:pt x="112" y="38"/>
                  </a:lnTo>
                  <a:lnTo>
                    <a:pt x="109" y="54"/>
                  </a:lnTo>
                  <a:lnTo>
                    <a:pt x="103" y="63"/>
                  </a:lnTo>
                  <a:close/>
                  <a:moveTo>
                    <a:pt x="117" y="139"/>
                  </a:moveTo>
                  <a:lnTo>
                    <a:pt x="91" y="139"/>
                  </a:lnTo>
                  <a:lnTo>
                    <a:pt x="87" y="133"/>
                  </a:lnTo>
                  <a:lnTo>
                    <a:pt x="87" y="118"/>
                  </a:lnTo>
                  <a:lnTo>
                    <a:pt x="86" y="102"/>
                  </a:lnTo>
                  <a:lnTo>
                    <a:pt x="82" y="91"/>
                  </a:lnTo>
                  <a:lnTo>
                    <a:pt x="73" y="84"/>
                  </a:lnTo>
                  <a:lnTo>
                    <a:pt x="60" y="82"/>
                  </a:lnTo>
                  <a:lnTo>
                    <a:pt x="110" y="82"/>
                  </a:lnTo>
                  <a:lnTo>
                    <a:pt x="110" y="118"/>
                  </a:lnTo>
                  <a:lnTo>
                    <a:pt x="112" y="133"/>
                  </a:lnTo>
                  <a:lnTo>
                    <a:pt x="117"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AutoShape 1342">
              <a:extLst>
                <a:ext uri="{FF2B5EF4-FFF2-40B4-BE49-F238E27FC236}">
                  <a16:creationId xmlns:a16="http://schemas.microsoft.com/office/drawing/2014/main" id="{408F18F4-7672-4E86-ADC4-9E478E765B51}"/>
                </a:ext>
              </a:extLst>
            </p:cNvPr>
            <p:cNvSpPr>
              <a:spLocks/>
            </p:cNvSpPr>
            <p:nvPr/>
          </p:nvSpPr>
          <p:spPr bwMode="auto">
            <a:xfrm>
              <a:off x="4708"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69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4 w 97"/>
                <a:gd name="T47" fmla="*/ 462 h 106"/>
                <a:gd name="T48" fmla="*/ 49 w 97"/>
                <a:gd name="T49" fmla="*/ 465 h 106"/>
                <a:gd name="T50" fmla="*/ 95 w 97"/>
                <a:gd name="T51" fmla="*/ 403 h 106"/>
                <a:gd name="T52" fmla="*/ 73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69"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4" y="103"/>
                  </a:lnTo>
                  <a:lnTo>
                    <a:pt x="49" y="106"/>
                  </a:lnTo>
                  <a:close/>
                  <a:moveTo>
                    <a:pt x="95" y="44"/>
                  </a:moveTo>
                  <a:lnTo>
                    <a:pt x="73"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AutoShape 1343">
              <a:extLst>
                <a:ext uri="{FF2B5EF4-FFF2-40B4-BE49-F238E27FC236}">
                  <a16:creationId xmlns:a16="http://schemas.microsoft.com/office/drawing/2014/main" id="{4A251A36-8CE1-46CD-9D41-7D2F715433C1}"/>
                </a:ext>
              </a:extLst>
            </p:cNvPr>
            <p:cNvSpPr>
              <a:spLocks/>
            </p:cNvSpPr>
            <p:nvPr/>
          </p:nvSpPr>
          <p:spPr bwMode="auto">
            <a:xfrm>
              <a:off x="4816" y="358"/>
              <a:ext cx="90" cy="106"/>
            </a:xfrm>
            <a:custGeom>
              <a:avLst/>
              <a:gdLst>
                <a:gd name="T0" fmla="*/ 85 w 90"/>
                <a:gd name="T1" fmla="*/ 447 h 106"/>
                <a:gd name="T2" fmla="*/ 53 w 90"/>
                <a:gd name="T3" fmla="*/ 447 h 106"/>
                <a:gd name="T4" fmla="*/ 68 w 90"/>
                <a:gd name="T5" fmla="*/ 445 h 106"/>
                <a:gd name="T6" fmla="*/ 67 w 90"/>
                <a:gd name="T7" fmla="*/ 422 h 106"/>
                <a:gd name="T8" fmla="*/ 51 w 90"/>
                <a:gd name="T9" fmla="*/ 421 h 106"/>
                <a:gd name="T10" fmla="*/ 35 w 90"/>
                <a:gd name="T11" fmla="*/ 417 h 106"/>
                <a:gd name="T12" fmla="*/ 23 w 90"/>
                <a:gd name="T13" fmla="*/ 414 h 106"/>
                <a:gd name="T14" fmla="*/ 12 w 90"/>
                <a:gd name="T15" fmla="*/ 409 h 106"/>
                <a:gd name="T16" fmla="*/ 5 w 90"/>
                <a:gd name="T17" fmla="*/ 400 h 106"/>
                <a:gd name="T18" fmla="*/ 2 w 90"/>
                <a:gd name="T19" fmla="*/ 387 h 106"/>
                <a:gd name="T20" fmla="*/ 6 w 90"/>
                <a:gd name="T21" fmla="*/ 374 h 106"/>
                <a:gd name="T22" fmla="*/ 16 w 90"/>
                <a:gd name="T23" fmla="*/ 365 h 106"/>
                <a:gd name="T24" fmla="*/ 30 w 90"/>
                <a:gd name="T25" fmla="*/ 360 h 106"/>
                <a:gd name="T26" fmla="*/ 44 w 90"/>
                <a:gd name="T27" fmla="*/ 359 h 106"/>
                <a:gd name="T28" fmla="*/ 59 w 90"/>
                <a:gd name="T29" fmla="*/ 360 h 106"/>
                <a:gd name="T30" fmla="*/ 72 w 90"/>
                <a:gd name="T31" fmla="*/ 366 h 106"/>
                <a:gd name="T32" fmla="*/ 81 w 90"/>
                <a:gd name="T33" fmla="*/ 375 h 106"/>
                <a:gd name="T34" fmla="*/ 82 w 90"/>
                <a:gd name="T35" fmla="*/ 376 h 106"/>
                <a:gd name="T36" fmla="*/ 36 w 90"/>
                <a:gd name="T37" fmla="*/ 376 h 106"/>
                <a:gd name="T38" fmla="*/ 24 w 90"/>
                <a:gd name="T39" fmla="*/ 378 h 106"/>
                <a:gd name="T40" fmla="*/ 24 w 90"/>
                <a:gd name="T41" fmla="*/ 397 h 106"/>
                <a:gd name="T42" fmla="*/ 41 w 90"/>
                <a:gd name="T43" fmla="*/ 399 h 106"/>
                <a:gd name="T44" fmla="*/ 57 w 90"/>
                <a:gd name="T45" fmla="*/ 403 h 106"/>
                <a:gd name="T46" fmla="*/ 69 w 90"/>
                <a:gd name="T47" fmla="*/ 406 h 106"/>
                <a:gd name="T48" fmla="*/ 79 w 90"/>
                <a:gd name="T49" fmla="*/ 411 h 106"/>
                <a:gd name="T50" fmla="*/ 87 w 90"/>
                <a:gd name="T51" fmla="*/ 419 h 106"/>
                <a:gd name="T52" fmla="*/ 90 w 90"/>
                <a:gd name="T53" fmla="*/ 432 h 106"/>
                <a:gd name="T54" fmla="*/ 85 w 90"/>
                <a:gd name="T55" fmla="*/ 447 h 106"/>
                <a:gd name="T56" fmla="*/ 86 w 90"/>
                <a:gd name="T57" fmla="*/ 390 h 106"/>
                <a:gd name="T58" fmla="*/ 63 w 90"/>
                <a:gd name="T59" fmla="*/ 390 h 106"/>
                <a:gd name="T60" fmla="*/ 61 w 90"/>
                <a:gd name="T61" fmla="*/ 379 h 106"/>
                <a:gd name="T62" fmla="*/ 52 w 90"/>
                <a:gd name="T63" fmla="*/ 376 h 106"/>
                <a:gd name="T64" fmla="*/ 82 w 90"/>
                <a:gd name="T65" fmla="*/ 376 h 106"/>
                <a:gd name="T66" fmla="*/ 86 w 90"/>
                <a:gd name="T67" fmla="*/ 390 h 106"/>
                <a:gd name="T68" fmla="*/ 45 w 90"/>
                <a:gd name="T69" fmla="*/ 465 h 106"/>
                <a:gd name="T70" fmla="*/ 27 w 90"/>
                <a:gd name="T71" fmla="*/ 462 h 106"/>
                <a:gd name="T72" fmla="*/ 13 w 90"/>
                <a:gd name="T73" fmla="*/ 456 h 106"/>
                <a:gd name="T74" fmla="*/ 4 w 90"/>
                <a:gd name="T75" fmla="*/ 445 h 106"/>
                <a:gd name="T76" fmla="*/ 0 w 90"/>
                <a:gd name="T77" fmla="*/ 430 h 106"/>
                <a:gd name="T78" fmla="*/ 22 w 90"/>
                <a:gd name="T79" fmla="*/ 430 h 106"/>
                <a:gd name="T80" fmla="*/ 23 w 90"/>
                <a:gd name="T81" fmla="*/ 442 h 106"/>
                <a:gd name="T82" fmla="*/ 33 w 90"/>
                <a:gd name="T83" fmla="*/ 447 h 106"/>
                <a:gd name="T84" fmla="*/ 85 w 90"/>
                <a:gd name="T85" fmla="*/ 447 h 106"/>
                <a:gd name="T86" fmla="*/ 75 w 90"/>
                <a:gd name="T87" fmla="*/ 457 h 106"/>
                <a:gd name="T88" fmla="*/ 60 w 90"/>
                <a:gd name="T89" fmla="*/ 463 h 106"/>
                <a:gd name="T90" fmla="*/ 45 w 90"/>
                <a:gd name="T91" fmla="*/ 465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06">
                  <a:moveTo>
                    <a:pt x="85" y="88"/>
                  </a:moveTo>
                  <a:lnTo>
                    <a:pt x="53" y="88"/>
                  </a:lnTo>
                  <a:lnTo>
                    <a:pt x="68" y="86"/>
                  </a:lnTo>
                  <a:lnTo>
                    <a:pt x="67" y="63"/>
                  </a:lnTo>
                  <a:lnTo>
                    <a:pt x="51" y="62"/>
                  </a:lnTo>
                  <a:lnTo>
                    <a:pt x="35" y="58"/>
                  </a:lnTo>
                  <a:lnTo>
                    <a:pt x="23" y="55"/>
                  </a:lnTo>
                  <a:lnTo>
                    <a:pt x="12" y="50"/>
                  </a:lnTo>
                  <a:lnTo>
                    <a:pt x="5" y="41"/>
                  </a:lnTo>
                  <a:lnTo>
                    <a:pt x="2" y="28"/>
                  </a:lnTo>
                  <a:lnTo>
                    <a:pt x="6" y="15"/>
                  </a:lnTo>
                  <a:lnTo>
                    <a:pt x="16" y="6"/>
                  </a:lnTo>
                  <a:lnTo>
                    <a:pt x="30" y="1"/>
                  </a:lnTo>
                  <a:lnTo>
                    <a:pt x="44" y="0"/>
                  </a:lnTo>
                  <a:lnTo>
                    <a:pt x="59" y="1"/>
                  </a:lnTo>
                  <a:lnTo>
                    <a:pt x="72" y="7"/>
                  </a:lnTo>
                  <a:lnTo>
                    <a:pt x="81" y="16"/>
                  </a:lnTo>
                  <a:lnTo>
                    <a:pt x="82" y="17"/>
                  </a:lnTo>
                  <a:lnTo>
                    <a:pt x="36" y="17"/>
                  </a:lnTo>
                  <a:lnTo>
                    <a:pt x="24" y="19"/>
                  </a:lnTo>
                  <a:lnTo>
                    <a:pt x="24" y="38"/>
                  </a:lnTo>
                  <a:lnTo>
                    <a:pt x="41" y="40"/>
                  </a:lnTo>
                  <a:lnTo>
                    <a:pt x="57" y="44"/>
                  </a:lnTo>
                  <a:lnTo>
                    <a:pt x="69" y="47"/>
                  </a:lnTo>
                  <a:lnTo>
                    <a:pt x="79" y="52"/>
                  </a:lnTo>
                  <a:lnTo>
                    <a:pt x="87" y="60"/>
                  </a:lnTo>
                  <a:lnTo>
                    <a:pt x="90" y="73"/>
                  </a:lnTo>
                  <a:lnTo>
                    <a:pt x="85" y="88"/>
                  </a:lnTo>
                  <a:close/>
                  <a:moveTo>
                    <a:pt x="86" y="31"/>
                  </a:moveTo>
                  <a:lnTo>
                    <a:pt x="63" y="31"/>
                  </a:lnTo>
                  <a:lnTo>
                    <a:pt x="61" y="20"/>
                  </a:lnTo>
                  <a:lnTo>
                    <a:pt x="52" y="17"/>
                  </a:lnTo>
                  <a:lnTo>
                    <a:pt x="82" y="17"/>
                  </a:lnTo>
                  <a:lnTo>
                    <a:pt x="86" y="31"/>
                  </a:lnTo>
                  <a:close/>
                  <a:moveTo>
                    <a:pt x="45" y="106"/>
                  </a:moveTo>
                  <a:lnTo>
                    <a:pt x="27" y="103"/>
                  </a:lnTo>
                  <a:lnTo>
                    <a:pt x="13" y="97"/>
                  </a:lnTo>
                  <a:lnTo>
                    <a:pt x="4" y="86"/>
                  </a:lnTo>
                  <a:lnTo>
                    <a:pt x="0" y="71"/>
                  </a:lnTo>
                  <a:lnTo>
                    <a:pt x="22" y="71"/>
                  </a:lnTo>
                  <a:lnTo>
                    <a:pt x="23" y="83"/>
                  </a:lnTo>
                  <a:lnTo>
                    <a:pt x="33" y="88"/>
                  </a:lnTo>
                  <a:lnTo>
                    <a:pt x="85" y="88"/>
                  </a:lnTo>
                  <a:lnTo>
                    <a:pt x="75" y="98"/>
                  </a:lnTo>
                  <a:lnTo>
                    <a:pt x="60" y="104"/>
                  </a:lnTo>
                  <a:lnTo>
                    <a:pt x="45" y="10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AutoShape 1344">
              <a:extLst>
                <a:ext uri="{FF2B5EF4-FFF2-40B4-BE49-F238E27FC236}">
                  <a16:creationId xmlns:a16="http://schemas.microsoft.com/office/drawing/2014/main" id="{11748846-C5EE-4F46-8DC7-0B6DD0751068}"/>
                </a:ext>
              </a:extLst>
            </p:cNvPr>
            <p:cNvSpPr>
              <a:spLocks/>
            </p:cNvSpPr>
            <p:nvPr/>
          </p:nvSpPr>
          <p:spPr bwMode="auto">
            <a:xfrm>
              <a:off x="4917"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70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5 w 97"/>
                <a:gd name="T47" fmla="*/ 462 h 106"/>
                <a:gd name="T48" fmla="*/ 49 w 97"/>
                <a:gd name="T49" fmla="*/ 465 h 106"/>
                <a:gd name="T50" fmla="*/ 95 w 97"/>
                <a:gd name="T51" fmla="*/ 403 h 106"/>
                <a:gd name="T52" fmla="*/ 74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70"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5" y="103"/>
                  </a:lnTo>
                  <a:lnTo>
                    <a:pt x="49" y="106"/>
                  </a:lnTo>
                  <a:close/>
                  <a:moveTo>
                    <a:pt x="95" y="44"/>
                  </a:moveTo>
                  <a:lnTo>
                    <a:pt x="74"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AutoShape 1345">
              <a:extLst>
                <a:ext uri="{FF2B5EF4-FFF2-40B4-BE49-F238E27FC236}">
                  <a16:creationId xmlns:a16="http://schemas.microsoft.com/office/drawing/2014/main" id="{FABE6283-AAD4-4414-A4FC-4256AC1F0E15}"/>
                </a:ext>
              </a:extLst>
            </p:cNvPr>
            <p:cNvSpPr>
              <a:spLocks/>
            </p:cNvSpPr>
            <p:nvPr/>
          </p:nvSpPr>
          <p:spPr bwMode="auto">
            <a:xfrm>
              <a:off x="5030" y="358"/>
              <a:ext cx="59" cy="104"/>
            </a:xfrm>
            <a:custGeom>
              <a:avLst/>
              <a:gdLst>
                <a:gd name="T0" fmla="*/ 44 w 59"/>
                <a:gd name="T1" fmla="*/ 381 h 104"/>
                <a:gd name="T2" fmla="*/ 21 w 59"/>
                <a:gd name="T3" fmla="*/ 381 h 104"/>
                <a:gd name="T4" fmla="*/ 23 w 59"/>
                <a:gd name="T5" fmla="*/ 370 h 104"/>
                <a:gd name="T6" fmla="*/ 37 w 59"/>
                <a:gd name="T7" fmla="*/ 359 h 104"/>
                <a:gd name="T8" fmla="*/ 55 w 59"/>
                <a:gd name="T9" fmla="*/ 359 h 104"/>
                <a:gd name="T10" fmla="*/ 57 w 59"/>
                <a:gd name="T11" fmla="*/ 359 h 104"/>
                <a:gd name="T12" fmla="*/ 59 w 59"/>
                <a:gd name="T13" fmla="*/ 359 h 104"/>
                <a:gd name="T14" fmla="*/ 59 w 59"/>
                <a:gd name="T15" fmla="*/ 380 h 104"/>
                <a:gd name="T16" fmla="*/ 49 w 59"/>
                <a:gd name="T17" fmla="*/ 380 h 104"/>
                <a:gd name="T18" fmla="*/ 44 w 59"/>
                <a:gd name="T19" fmla="*/ 381 h 104"/>
                <a:gd name="T20" fmla="*/ 22 w 59"/>
                <a:gd name="T21" fmla="*/ 462 h 104"/>
                <a:gd name="T22" fmla="*/ 0 w 59"/>
                <a:gd name="T23" fmla="*/ 462 h 104"/>
                <a:gd name="T24" fmla="*/ 0 w 59"/>
                <a:gd name="T25" fmla="*/ 361 h 104"/>
                <a:gd name="T26" fmla="*/ 20 w 59"/>
                <a:gd name="T27" fmla="*/ 361 h 104"/>
                <a:gd name="T28" fmla="*/ 20 w 59"/>
                <a:gd name="T29" fmla="*/ 381 h 104"/>
                <a:gd name="T30" fmla="*/ 44 w 59"/>
                <a:gd name="T31" fmla="*/ 381 h 104"/>
                <a:gd name="T32" fmla="*/ 38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5 w 59"/>
                <a:gd name="T45" fmla="*/ 380 h 104"/>
                <a:gd name="T46" fmla="*/ 52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3" y="11"/>
                  </a:lnTo>
                  <a:lnTo>
                    <a:pt x="37" y="0"/>
                  </a:lnTo>
                  <a:lnTo>
                    <a:pt x="55" y="0"/>
                  </a:lnTo>
                  <a:lnTo>
                    <a:pt x="57" y="0"/>
                  </a:lnTo>
                  <a:lnTo>
                    <a:pt x="59" y="0"/>
                  </a:lnTo>
                  <a:lnTo>
                    <a:pt x="59" y="21"/>
                  </a:lnTo>
                  <a:lnTo>
                    <a:pt x="49" y="21"/>
                  </a:lnTo>
                  <a:lnTo>
                    <a:pt x="44" y="22"/>
                  </a:lnTo>
                  <a:close/>
                  <a:moveTo>
                    <a:pt x="22" y="103"/>
                  </a:moveTo>
                  <a:lnTo>
                    <a:pt x="0" y="103"/>
                  </a:lnTo>
                  <a:lnTo>
                    <a:pt x="0" y="2"/>
                  </a:lnTo>
                  <a:lnTo>
                    <a:pt x="20" y="2"/>
                  </a:lnTo>
                  <a:lnTo>
                    <a:pt x="20" y="22"/>
                  </a:lnTo>
                  <a:lnTo>
                    <a:pt x="44" y="22"/>
                  </a:lnTo>
                  <a:lnTo>
                    <a:pt x="38" y="23"/>
                  </a:lnTo>
                  <a:lnTo>
                    <a:pt x="30" y="30"/>
                  </a:lnTo>
                  <a:lnTo>
                    <a:pt x="24" y="40"/>
                  </a:lnTo>
                  <a:lnTo>
                    <a:pt x="22" y="55"/>
                  </a:lnTo>
                  <a:lnTo>
                    <a:pt x="22" y="103"/>
                  </a:lnTo>
                  <a:close/>
                  <a:moveTo>
                    <a:pt x="59" y="22"/>
                  </a:moveTo>
                  <a:lnTo>
                    <a:pt x="55" y="21"/>
                  </a:lnTo>
                  <a:lnTo>
                    <a:pt x="52"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AutoShape 1346">
              <a:extLst>
                <a:ext uri="{FF2B5EF4-FFF2-40B4-BE49-F238E27FC236}">
                  <a16:creationId xmlns:a16="http://schemas.microsoft.com/office/drawing/2014/main" id="{C3515204-475B-4A12-9921-438975B452E2}"/>
                </a:ext>
              </a:extLst>
            </p:cNvPr>
            <p:cNvSpPr>
              <a:spLocks/>
            </p:cNvSpPr>
            <p:nvPr/>
          </p:nvSpPr>
          <p:spPr bwMode="auto">
            <a:xfrm>
              <a:off x="5089" y="361"/>
              <a:ext cx="98" cy="101"/>
            </a:xfrm>
            <a:custGeom>
              <a:avLst/>
              <a:gdLst>
                <a:gd name="T0" fmla="*/ 62 w 98"/>
                <a:gd name="T1" fmla="*/ 462 h 101"/>
                <a:gd name="T2" fmla="*/ 37 w 98"/>
                <a:gd name="T3" fmla="*/ 462 h 101"/>
                <a:gd name="T4" fmla="*/ 0 w 98"/>
                <a:gd name="T5" fmla="*/ 361 h 101"/>
                <a:gd name="T6" fmla="*/ 24 w 98"/>
                <a:gd name="T7" fmla="*/ 361 h 101"/>
                <a:gd name="T8" fmla="*/ 50 w 98"/>
                <a:gd name="T9" fmla="*/ 439 h 101"/>
                <a:gd name="T10" fmla="*/ 70 w 98"/>
                <a:gd name="T11" fmla="*/ 439 h 101"/>
                <a:gd name="T12" fmla="*/ 62 w 98"/>
                <a:gd name="T13" fmla="*/ 462 h 101"/>
                <a:gd name="T14" fmla="*/ 70 w 98"/>
                <a:gd name="T15" fmla="*/ 439 h 101"/>
                <a:gd name="T16" fmla="*/ 50 w 98"/>
                <a:gd name="T17" fmla="*/ 439 h 101"/>
                <a:gd name="T18" fmla="*/ 75 w 98"/>
                <a:gd name="T19" fmla="*/ 361 h 101"/>
                <a:gd name="T20" fmla="*/ 98 w 98"/>
                <a:gd name="T21" fmla="*/ 361 h 101"/>
                <a:gd name="T22" fmla="*/ 70 w 98"/>
                <a:gd name="T23" fmla="*/ 439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01">
                  <a:moveTo>
                    <a:pt x="62" y="101"/>
                  </a:moveTo>
                  <a:lnTo>
                    <a:pt x="37" y="101"/>
                  </a:lnTo>
                  <a:lnTo>
                    <a:pt x="0" y="0"/>
                  </a:lnTo>
                  <a:lnTo>
                    <a:pt x="24" y="0"/>
                  </a:lnTo>
                  <a:lnTo>
                    <a:pt x="50" y="78"/>
                  </a:lnTo>
                  <a:lnTo>
                    <a:pt x="70" y="78"/>
                  </a:lnTo>
                  <a:lnTo>
                    <a:pt x="62" y="101"/>
                  </a:lnTo>
                  <a:close/>
                  <a:moveTo>
                    <a:pt x="70" y="78"/>
                  </a:moveTo>
                  <a:lnTo>
                    <a:pt x="50" y="78"/>
                  </a:lnTo>
                  <a:lnTo>
                    <a:pt x="75" y="0"/>
                  </a:lnTo>
                  <a:lnTo>
                    <a:pt x="98" y="0"/>
                  </a:lnTo>
                  <a:lnTo>
                    <a:pt x="70" y="7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AutoShape 1347">
              <a:extLst>
                <a:ext uri="{FF2B5EF4-FFF2-40B4-BE49-F238E27FC236}">
                  <a16:creationId xmlns:a16="http://schemas.microsoft.com/office/drawing/2014/main" id="{9593A0AC-E424-4A24-892E-31695B88DF66}"/>
                </a:ext>
              </a:extLst>
            </p:cNvPr>
            <p:cNvSpPr>
              <a:spLocks/>
            </p:cNvSpPr>
            <p:nvPr/>
          </p:nvSpPr>
          <p:spPr bwMode="auto">
            <a:xfrm>
              <a:off x="5195" y="358"/>
              <a:ext cx="102" cy="106"/>
            </a:xfrm>
            <a:custGeom>
              <a:avLst/>
              <a:gdLst>
                <a:gd name="T0" fmla="*/ 51 w 102"/>
                <a:gd name="T1" fmla="*/ 465 h 106"/>
                <a:gd name="T2" fmla="*/ 30 w 102"/>
                <a:gd name="T3" fmla="*/ 461 h 106"/>
                <a:gd name="T4" fmla="*/ 14 w 102"/>
                <a:gd name="T5" fmla="*/ 450 h 106"/>
                <a:gd name="T6" fmla="*/ 4 w 102"/>
                <a:gd name="T7" fmla="*/ 433 h 106"/>
                <a:gd name="T8" fmla="*/ 0 w 102"/>
                <a:gd name="T9" fmla="*/ 411 h 106"/>
                <a:gd name="T10" fmla="*/ 4 w 102"/>
                <a:gd name="T11" fmla="*/ 390 h 106"/>
                <a:gd name="T12" fmla="*/ 14 w 102"/>
                <a:gd name="T13" fmla="*/ 374 h 106"/>
                <a:gd name="T14" fmla="*/ 30 w 102"/>
                <a:gd name="T15" fmla="*/ 363 h 106"/>
                <a:gd name="T16" fmla="*/ 51 w 102"/>
                <a:gd name="T17" fmla="*/ 359 h 106"/>
                <a:gd name="T18" fmla="*/ 73 w 102"/>
                <a:gd name="T19" fmla="*/ 363 h 106"/>
                <a:gd name="T20" fmla="*/ 89 w 102"/>
                <a:gd name="T21" fmla="*/ 374 h 106"/>
                <a:gd name="T22" fmla="*/ 90 w 102"/>
                <a:gd name="T23" fmla="*/ 376 h 106"/>
                <a:gd name="T24" fmla="*/ 51 w 102"/>
                <a:gd name="T25" fmla="*/ 376 h 106"/>
                <a:gd name="T26" fmla="*/ 38 w 102"/>
                <a:gd name="T27" fmla="*/ 379 h 106"/>
                <a:gd name="T28" fmla="*/ 29 w 102"/>
                <a:gd name="T29" fmla="*/ 387 h 106"/>
                <a:gd name="T30" fmla="*/ 24 w 102"/>
                <a:gd name="T31" fmla="*/ 399 h 106"/>
                <a:gd name="T32" fmla="*/ 22 w 102"/>
                <a:gd name="T33" fmla="*/ 411 h 106"/>
                <a:gd name="T34" fmla="*/ 24 w 102"/>
                <a:gd name="T35" fmla="*/ 424 h 106"/>
                <a:gd name="T36" fmla="*/ 29 w 102"/>
                <a:gd name="T37" fmla="*/ 436 h 106"/>
                <a:gd name="T38" fmla="*/ 38 w 102"/>
                <a:gd name="T39" fmla="*/ 444 h 106"/>
                <a:gd name="T40" fmla="*/ 51 w 102"/>
                <a:gd name="T41" fmla="*/ 447 h 106"/>
                <a:gd name="T42" fmla="*/ 90 w 102"/>
                <a:gd name="T43" fmla="*/ 447 h 106"/>
                <a:gd name="T44" fmla="*/ 89 w 102"/>
                <a:gd name="T45" fmla="*/ 450 h 106"/>
                <a:gd name="T46" fmla="*/ 73 w 102"/>
                <a:gd name="T47" fmla="*/ 461 h 106"/>
                <a:gd name="T48" fmla="*/ 51 w 102"/>
                <a:gd name="T49" fmla="*/ 465 h 106"/>
                <a:gd name="T50" fmla="*/ 90 w 102"/>
                <a:gd name="T51" fmla="*/ 447 h 106"/>
                <a:gd name="T52" fmla="*/ 51 w 102"/>
                <a:gd name="T53" fmla="*/ 447 h 106"/>
                <a:gd name="T54" fmla="*/ 64 w 102"/>
                <a:gd name="T55" fmla="*/ 444 h 106"/>
                <a:gd name="T56" fmla="*/ 73 w 102"/>
                <a:gd name="T57" fmla="*/ 436 h 106"/>
                <a:gd name="T58" fmla="*/ 78 w 102"/>
                <a:gd name="T59" fmla="*/ 424 h 106"/>
                <a:gd name="T60" fmla="*/ 80 w 102"/>
                <a:gd name="T61" fmla="*/ 411 h 106"/>
                <a:gd name="T62" fmla="*/ 78 w 102"/>
                <a:gd name="T63" fmla="*/ 399 h 106"/>
                <a:gd name="T64" fmla="*/ 73 w 102"/>
                <a:gd name="T65" fmla="*/ 387 h 106"/>
                <a:gd name="T66" fmla="*/ 64 w 102"/>
                <a:gd name="T67" fmla="*/ 379 h 106"/>
                <a:gd name="T68" fmla="*/ 51 w 102"/>
                <a:gd name="T69" fmla="*/ 376 h 106"/>
                <a:gd name="T70" fmla="*/ 90 w 102"/>
                <a:gd name="T71" fmla="*/ 376 h 106"/>
                <a:gd name="T72" fmla="*/ 98 w 102"/>
                <a:gd name="T73" fmla="*/ 390 h 106"/>
                <a:gd name="T74" fmla="*/ 102 w 102"/>
                <a:gd name="T75" fmla="*/ 411 h 106"/>
                <a:gd name="T76" fmla="*/ 98 w 102"/>
                <a:gd name="T77" fmla="*/ 433 h 106"/>
                <a:gd name="T78" fmla="*/ 90 w 102"/>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 h="106">
                  <a:moveTo>
                    <a:pt x="51" y="106"/>
                  </a:moveTo>
                  <a:lnTo>
                    <a:pt x="30" y="102"/>
                  </a:lnTo>
                  <a:lnTo>
                    <a:pt x="14" y="91"/>
                  </a:lnTo>
                  <a:lnTo>
                    <a:pt x="4" y="74"/>
                  </a:lnTo>
                  <a:lnTo>
                    <a:pt x="0" y="52"/>
                  </a:lnTo>
                  <a:lnTo>
                    <a:pt x="4" y="31"/>
                  </a:lnTo>
                  <a:lnTo>
                    <a:pt x="14" y="15"/>
                  </a:lnTo>
                  <a:lnTo>
                    <a:pt x="30" y="4"/>
                  </a:lnTo>
                  <a:lnTo>
                    <a:pt x="51" y="0"/>
                  </a:lnTo>
                  <a:lnTo>
                    <a:pt x="73" y="4"/>
                  </a:lnTo>
                  <a:lnTo>
                    <a:pt x="89" y="15"/>
                  </a:lnTo>
                  <a:lnTo>
                    <a:pt x="90" y="17"/>
                  </a:lnTo>
                  <a:lnTo>
                    <a:pt x="51" y="17"/>
                  </a:lnTo>
                  <a:lnTo>
                    <a:pt x="38" y="20"/>
                  </a:lnTo>
                  <a:lnTo>
                    <a:pt x="29" y="28"/>
                  </a:lnTo>
                  <a:lnTo>
                    <a:pt x="24" y="40"/>
                  </a:lnTo>
                  <a:lnTo>
                    <a:pt x="22" y="52"/>
                  </a:lnTo>
                  <a:lnTo>
                    <a:pt x="24" y="65"/>
                  </a:lnTo>
                  <a:lnTo>
                    <a:pt x="29" y="77"/>
                  </a:lnTo>
                  <a:lnTo>
                    <a:pt x="38" y="85"/>
                  </a:lnTo>
                  <a:lnTo>
                    <a:pt x="51" y="88"/>
                  </a:lnTo>
                  <a:lnTo>
                    <a:pt x="90" y="88"/>
                  </a:lnTo>
                  <a:lnTo>
                    <a:pt x="89" y="91"/>
                  </a:lnTo>
                  <a:lnTo>
                    <a:pt x="73" y="102"/>
                  </a:lnTo>
                  <a:lnTo>
                    <a:pt x="51" y="106"/>
                  </a:lnTo>
                  <a:close/>
                  <a:moveTo>
                    <a:pt x="90" y="88"/>
                  </a:moveTo>
                  <a:lnTo>
                    <a:pt x="51" y="88"/>
                  </a:lnTo>
                  <a:lnTo>
                    <a:pt x="64" y="85"/>
                  </a:lnTo>
                  <a:lnTo>
                    <a:pt x="73" y="77"/>
                  </a:lnTo>
                  <a:lnTo>
                    <a:pt x="78" y="65"/>
                  </a:lnTo>
                  <a:lnTo>
                    <a:pt x="80" y="52"/>
                  </a:lnTo>
                  <a:lnTo>
                    <a:pt x="78" y="40"/>
                  </a:lnTo>
                  <a:lnTo>
                    <a:pt x="73" y="28"/>
                  </a:lnTo>
                  <a:lnTo>
                    <a:pt x="64" y="20"/>
                  </a:lnTo>
                  <a:lnTo>
                    <a:pt x="51" y="17"/>
                  </a:lnTo>
                  <a:lnTo>
                    <a:pt x="90" y="17"/>
                  </a:lnTo>
                  <a:lnTo>
                    <a:pt x="98" y="31"/>
                  </a:lnTo>
                  <a:lnTo>
                    <a:pt x="102" y="52"/>
                  </a:lnTo>
                  <a:lnTo>
                    <a:pt x="98" y="74"/>
                  </a:lnTo>
                  <a:lnTo>
                    <a:pt x="90"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AutoShape 1348">
              <a:extLst>
                <a:ext uri="{FF2B5EF4-FFF2-40B4-BE49-F238E27FC236}">
                  <a16:creationId xmlns:a16="http://schemas.microsoft.com/office/drawing/2014/main" id="{A8BA7E29-51E1-408F-8CEE-8B4060D3BA5C}"/>
                </a:ext>
              </a:extLst>
            </p:cNvPr>
            <p:cNvSpPr>
              <a:spLocks/>
            </p:cNvSpPr>
            <p:nvPr/>
          </p:nvSpPr>
          <p:spPr bwMode="auto">
            <a:xfrm>
              <a:off x="5315" y="323"/>
              <a:ext cx="23" cy="139"/>
            </a:xfrm>
            <a:custGeom>
              <a:avLst/>
              <a:gdLst>
                <a:gd name="T0" fmla="*/ 22 w 23"/>
                <a:gd name="T1" fmla="*/ 344 h 139"/>
                <a:gd name="T2" fmla="*/ 0 w 23"/>
                <a:gd name="T3" fmla="*/ 344 h 139"/>
                <a:gd name="T4" fmla="*/ 0 w 23"/>
                <a:gd name="T5" fmla="*/ 323 h 139"/>
                <a:gd name="T6" fmla="*/ 22 w 23"/>
                <a:gd name="T7" fmla="*/ 323 h 139"/>
                <a:gd name="T8" fmla="*/ 22 w 23"/>
                <a:gd name="T9" fmla="*/ 344 h 139"/>
                <a:gd name="T10" fmla="*/ 22 w 23"/>
                <a:gd name="T11" fmla="*/ 462 h 139"/>
                <a:gd name="T12" fmla="*/ 0 w 23"/>
                <a:gd name="T13" fmla="*/ 462 h 139"/>
                <a:gd name="T14" fmla="*/ 0 w 23"/>
                <a:gd name="T15" fmla="*/ 361 h 139"/>
                <a:gd name="T16" fmla="*/ 22 w 23"/>
                <a:gd name="T17" fmla="*/ 361 h 139"/>
                <a:gd name="T18" fmla="*/ 22 w 23"/>
                <a:gd name="T19" fmla="*/ 462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139">
                  <a:moveTo>
                    <a:pt x="22" y="21"/>
                  </a:moveTo>
                  <a:lnTo>
                    <a:pt x="0" y="21"/>
                  </a:lnTo>
                  <a:lnTo>
                    <a:pt x="0" y="0"/>
                  </a:lnTo>
                  <a:lnTo>
                    <a:pt x="22" y="0"/>
                  </a:lnTo>
                  <a:lnTo>
                    <a:pt x="22" y="21"/>
                  </a:lnTo>
                  <a:close/>
                  <a:moveTo>
                    <a:pt x="22" y="139"/>
                  </a:moveTo>
                  <a:lnTo>
                    <a:pt x="0" y="139"/>
                  </a:lnTo>
                  <a:lnTo>
                    <a:pt x="0" y="38"/>
                  </a:lnTo>
                  <a:lnTo>
                    <a:pt x="22" y="38"/>
                  </a:lnTo>
                  <a:lnTo>
                    <a:pt x="22"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AutoShape 1349">
              <a:extLst>
                <a:ext uri="{FF2B5EF4-FFF2-40B4-BE49-F238E27FC236}">
                  <a16:creationId xmlns:a16="http://schemas.microsoft.com/office/drawing/2014/main" id="{4DE9924F-1987-4190-9B50-369BD1B09630}"/>
                </a:ext>
              </a:extLst>
            </p:cNvPr>
            <p:cNvSpPr>
              <a:spLocks/>
            </p:cNvSpPr>
            <p:nvPr/>
          </p:nvSpPr>
          <p:spPr bwMode="auto">
            <a:xfrm>
              <a:off x="5362" y="358"/>
              <a:ext cx="59" cy="104"/>
            </a:xfrm>
            <a:custGeom>
              <a:avLst/>
              <a:gdLst>
                <a:gd name="T0" fmla="*/ 44 w 59"/>
                <a:gd name="T1" fmla="*/ 381 h 104"/>
                <a:gd name="T2" fmla="*/ 21 w 59"/>
                <a:gd name="T3" fmla="*/ 381 h 104"/>
                <a:gd name="T4" fmla="*/ 24 w 59"/>
                <a:gd name="T5" fmla="*/ 370 h 104"/>
                <a:gd name="T6" fmla="*/ 37 w 59"/>
                <a:gd name="T7" fmla="*/ 359 h 104"/>
                <a:gd name="T8" fmla="*/ 56 w 59"/>
                <a:gd name="T9" fmla="*/ 359 h 104"/>
                <a:gd name="T10" fmla="*/ 57 w 59"/>
                <a:gd name="T11" fmla="*/ 359 h 104"/>
                <a:gd name="T12" fmla="*/ 59 w 59"/>
                <a:gd name="T13" fmla="*/ 359 h 104"/>
                <a:gd name="T14" fmla="*/ 59 w 59"/>
                <a:gd name="T15" fmla="*/ 380 h 104"/>
                <a:gd name="T16" fmla="*/ 50 w 59"/>
                <a:gd name="T17" fmla="*/ 380 h 104"/>
                <a:gd name="T18" fmla="*/ 44 w 59"/>
                <a:gd name="T19" fmla="*/ 381 h 104"/>
                <a:gd name="T20" fmla="*/ 22 w 59"/>
                <a:gd name="T21" fmla="*/ 462 h 104"/>
                <a:gd name="T22" fmla="*/ 0 w 59"/>
                <a:gd name="T23" fmla="*/ 462 h 104"/>
                <a:gd name="T24" fmla="*/ 0 w 59"/>
                <a:gd name="T25" fmla="*/ 361 h 104"/>
                <a:gd name="T26" fmla="*/ 21 w 59"/>
                <a:gd name="T27" fmla="*/ 361 h 104"/>
                <a:gd name="T28" fmla="*/ 21 w 59"/>
                <a:gd name="T29" fmla="*/ 381 h 104"/>
                <a:gd name="T30" fmla="*/ 44 w 59"/>
                <a:gd name="T31" fmla="*/ 381 h 104"/>
                <a:gd name="T32" fmla="*/ 39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6 w 59"/>
                <a:gd name="T45" fmla="*/ 380 h 104"/>
                <a:gd name="T46" fmla="*/ 53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4" y="11"/>
                  </a:lnTo>
                  <a:lnTo>
                    <a:pt x="37" y="0"/>
                  </a:lnTo>
                  <a:lnTo>
                    <a:pt x="56" y="0"/>
                  </a:lnTo>
                  <a:lnTo>
                    <a:pt x="57" y="0"/>
                  </a:lnTo>
                  <a:lnTo>
                    <a:pt x="59" y="0"/>
                  </a:lnTo>
                  <a:lnTo>
                    <a:pt x="59" y="21"/>
                  </a:lnTo>
                  <a:lnTo>
                    <a:pt x="50" y="21"/>
                  </a:lnTo>
                  <a:lnTo>
                    <a:pt x="44" y="22"/>
                  </a:lnTo>
                  <a:close/>
                  <a:moveTo>
                    <a:pt x="22" y="103"/>
                  </a:moveTo>
                  <a:lnTo>
                    <a:pt x="0" y="103"/>
                  </a:lnTo>
                  <a:lnTo>
                    <a:pt x="0" y="2"/>
                  </a:lnTo>
                  <a:lnTo>
                    <a:pt x="21" y="2"/>
                  </a:lnTo>
                  <a:lnTo>
                    <a:pt x="21" y="22"/>
                  </a:lnTo>
                  <a:lnTo>
                    <a:pt x="44" y="22"/>
                  </a:lnTo>
                  <a:lnTo>
                    <a:pt x="39" y="23"/>
                  </a:lnTo>
                  <a:lnTo>
                    <a:pt x="30" y="30"/>
                  </a:lnTo>
                  <a:lnTo>
                    <a:pt x="24" y="40"/>
                  </a:lnTo>
                  <a:lnTo>
                    <a:pt x="22" y="55"/>
                  </a:lnTo>
                  <a:lnTo>
                    <a:pt x="22" y="103"/>
                  </a:lnTo>
                  <a:close/>
                  <a:moveTo>
                    <a:pt x="59" y="22"/>
                  </a:moveTo>
                  <a:lnTo>
                    <a:pt x="56" y="21"/>
                  </a:lnTo>
                  <a:lnTo>
                    <a:pt x="53"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AutoShape 1350">
              <a:extLst>
                <a:ext uri="{FF2B5EF4-FFF2-40B4-BE49-F238E27FC236}">
                  <a16:creationId xmlns:a16="http://schemas.microsoft.com/office/drawing/2014/main" id="{C6B144F7-4E6D-4158-A25D-EFB865212773}"/>
                </a:ext>
              </a:extLst>
            </p:cNvPr>
            <p:cNvSpPr>
              <a:spLocks/>
            </p:cNvSpPr>
            <p:nvPr/>
          </p:nvSpPr>
          <p:spPr bwMode="auto">
            <a:xfrm>
              <a:off x="6169" y="307"/>
              <a:ext cx="68" cy="88"/>
            </a:xfrm>
            <a:custGeom>
              <a:avLst/>
              <a:gdLst>
                <a:gd name="T0" fmla="*/ 63 w 68"/>
                <a:gd name="T1" fmla="*/ 383 h 88"/>
                <a:gd name="T2" fmla="*/ 48 w 68"/>
                <a:gd name="T3" fmla="*/ 383 h 88"/>
                <a:gd name="T4" fmla="*/ 53 w 68"/>
                <a:gd name="T5" fmla="*/ 377 h 88"/>
                <a:gd name="T6" fmla="*/ 53 w 68"/>
                <a:gd name="T7" fmla="*/ 364 h 88"/>
                <a:gd name="T8" fmla="*/ 50 w 68"/>
                <a:gd name="T9" fmla="*/ 361 h 88"/>
                <a:gd name="T10" fmla="*/ 40 w 68"/>
                <a:gd name="T11" fmla="*/ 358 h 88"/>
                <a:gd name="T12" fmla="*/ 33 w 68"/>
                <a:gd name="T13" fmla="*/ 356 h 88"/>
                <a:gd name="T14" fmla="*/ 7 w 68"/>
                <a:gd name="T15" fmla="*/ 349 h 88"/>
                <a:gd name="T16" fmla="*/ 3 w 68"/>
                <a:gd name="T17" fmla="*/ 341 h 88"/>
                <a:gd name="T18" fmla="*/ 3 w 68"/>
                <a:gd name="T19" fmla="*/ 315 h 88"/>
                <a:gd name="T20" fmla="*/ 18 w 68"/>
                <a:gd name="T21" fmla="*/ 307 h 88"/>
                <a:gd name="T22" fmla="*/ 33 w 68"/>
                <a:gd name="T23" fmla="*/ 307 h 88"/>
                <a:gd name="T24" fmla="*/ 46 w 68"/>
                <a:gd name="T25" fmla="*/ 309 h 88"/>
                <a:gd name="T26" fmla="*/ 56 w 68"/>
                <a:gd name="T27" fmla="*/ 314 h 88"/>
                <a:gd name="T28" fmla="*/ 60 w 68"/>
                <a:gd name="T29" fmla="*/ 319 h 88"/>
                <a:gd name="T30" fmla="*/ 26 w 68"/>
                <a:gd name="T31" fmla="*/ 319 h 88"/>
                <a:gd name="T32" fmla="*/ 17 w 68"/>
                <a:gd name="T33" fmla="*/ 322 h 88"/>
                <a:gd name="T34" fmla="*/ 17 w 68"/>
                <a:gd name="T35" fmla="*/ 336 h 88"/>
                <a:gd name="T36" fmla="*/ 21 w 68"/>
                <a:gd name="T37" fmla="*/ 339 h 88"/>
                <a:gd name="T38" fmla="*/ 29 w 68"/>
                <a:gd name="T39" fmla="*/ 341 h 88"/>
                <a:gd name="T40" fmla="*/ 47 w 68"/>
                <a:gd name="T41" fmla="*/ 346 h 88"/>
                <a:gd name="T42" fmla="*/ 62 w 68"/>
                <a:gd name="T43" fmla="*/ 351 h 88"/>
                <a:gd name="T44" fmla="*/ 68 w 68"/>
                <a:gd name="T45" fmla="*/ 360 h 88"/>
                <a:gd name="T46" fmla="*/ 68 w 68"/>
                <a:gd name="T47" fmla="*/ 369 h 88"/>
                <a:gd name="T48" fmla="*/ 65 w 68"/>
                <a:gd name="T49" fmla="*/ 381 h 88"/>
                <a:gd name="T50" fmla="*/ 63 w 68"/>
                <a:gd name="T51" fmla="*/ 383 h 88"/>
                <a:gd name="T52" fmla="*/ 65 w 68"/>
                <a:gd name="T53" fmla="*/ 334 h 88"/>
                <a:gd name="T54" fmla="*/ 51 w 68"/>
                <a:gd name="T55" fmla="*/ 334 h 88"/>
                <a:gd name="T56" fmla="*/ 50 w 68"/>
                <a:gd name="T57" fmla="*/ 323 h 88"/>
                <a:gd name="T58" fmla="*/ 43 w 68"/>
                <a:gd name="T59" fmla="*/ 319 h 88"/>
                <a:gd name="T60" fmla="*/ 60 w 68"/>
                <a:gd name="T61" fmla="*/ 319 h 88"/>
                <a:gd name="T62" fmla="*/ 63 w 68"/>
                <a:gd name="T63" fmla="*/ 323 h 88"/>
                <a:gd name="T64" fmla="*/ 65 w 68"/>
                <a:gd name="T65" fmla="*/ 334 h 88"/>
                <a:gd name="T66" fmla="*/ 34 w 68"/>
                <a:gd name="T67" fmla="*/ 395 h 88"/>
                <a:gd name="T68" fmla="*/ 21 w 68"/>
                <a:gd name="T69" fmla="*/ 393 h 88"/>
                <a:gd name="T70" fmla="*/ 10 w 68"/>
                <a:gd name="T71" fmla="*/ 388 h 88"/>
                <a:gd name="T72" fmla="*/ 3 w 68"/>
                <a:gd name="T73" fmla="*/ 378 h 88"/>
                <a:gd name="T74" fmla="*/ 0 w 68"/>
                <a:gd name="T75" fmla="*/ 365 h 88"/>
                <a:gd name="T76" fmla="*/ 14 w 68"/>
                <a:gd name="T77" fmla="*/ 365 h 88"/>
                <a:gd name="T78" fmla="*/ 14 w 68"/>
                <a:gd name="T79" fmla="*/ 378 h 88"/>
                <a:gd name="T80" fmla="*/ 24 w 68"/>
                <a:gd name="T81" fmla="*/ 383 h 88"/>
                <a:gd name="T82" fmla="*/ 63 w 68"/>
                <a:gd name="T83" fmla="*/ 383 h 88"/>
                <a:gd name="T84" fmla="*/ 57 w 68"/>
                <a:gd name="T85" fmla="*/ 389 h 88"/>
                <a:gd name="T86" fmla="*/ 47 w 68"/>
                <a:gd name="T87" fmla="*/ 393 h 88"/>
                <a:gd name="T88" fmla="*/ 34 w 68"/>
                <a:gd name="T89" fmla="*/ 395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8" h="88">
                  <a:moveTo>
                    <a:pt x="63" y="76"/>
                  </a:moveTo>
                  <a:lnTo>
                    <a:pt x="48" y="76"/>
                  </a:lnTo>
                  <a:lnTo>
                    <a:pt x="53" y="70"/>
                  </a:lnTo>
                  <a:lnTo>
                    <a:pt x="53" y="57"/>
                  </a:lnTo>
                  <a:lnTo>
                    <a:pt x="50" y="54"/>
                  </a:lnTo>
                  <a:lnTo>
                    <a:pt x="40" y="51"/>
                  </a:lnTo>
                  <a:lnTo>
                    <a:pt x="33" y="49"/>
                  </a:lnTo>
                  <a:lnTo>
                    <a:pt x="7" y="42"/>
                  </a:lnTo>
                  <a:lnTo>
                    <a:pt x="3" y="34"/>
                  </a:lnTo>
                  <a:lnTo>
                    <a:pt x="3" y="8"/>
                  </a:lnTo>
                  <a:lnTo>
                    <a:pt x="18" y="0"/>
                  </a:lnTo>
                  <a:lnTo>
                    <a:pt x="33" y="0"/>
                  </a:lnTo>
                  <a:lnTo>
                    <a:pt x="46" y="2"/>
                  </a:lnTo>
                  <a:lnTo>
                    <a:pt x="56" y="7"/>
                  </a:lnTo>
                  <a:lnTo>
                    <a:pt x="60" y="12"/>
                  </a:lnTo>
                  <a:lnTo>
                    <a:pt x="26" y="12"/>
                  </a:lnTo>
                  <a:lnTo>
                    <a:pt x="17" y="15"/>
                  </a:lnTo>
                  <a:lnTo>
                    <a:pt x="17" y="29"/>
                  </a:lnTo>
                  <a:lnTo>
                    <a:pt x="21" y="32"/>
                  </a:lnTo>
                  <a:lnTo>
                    <a:pt x="29" y="34"/>
                  </a:lnTo>
                  <a:lnTo>
                    <a:pt x="47" y="39"/>
                  </a:lnTo>
                  <a:lnTo>
                    <a:pt x="62" y="44"/>
                  </a:lnTo>
                  <a:lnTo>
                    <a:pt x="68" y="53"/>
                  </a:lnTo>
                  <a:lnTo>
                    <a:pt x="68" y="62"/>
                  </a:lnTo>
                  <a:lnTo>
                    <a:pt x="65" y="74"/>
                  </a:lnTo>
                  <a:lnTo>
                    <a:pt x="63" y="76"/>
                  </a:lnTo>
                  <a:close/>
                  <a:moveTo>
                    <a:pt x="65" y="27"/>
                  </a:moveTo>
                  <a:lnTo>
                    <a:pt x="51" y="27"/>
                  </a:lnTo>
                  <a:lnTo>
                    <a:pt x="50" y="16"/>
                  </a:lnTo>
                  <a:lnTo>
                    <a:pt x="43" y="12"/>
                  </a:lnTo>
                  <a:lnTo>
                    <a:pt x="60" y="12"/>
                  </a:lnTo>
                  <a:lnTo>
                    <a:pt x="63" y="16"/>
                  </a:lnTo>
                  <a:lnTo>
                    <a:pt x="65" y="27"/>
                  </a:lnTo>
                  <a:close/>
                  <a:moveTo>
                    <a:pt x="34" y="88"/>
                  </a:moveTo>
                  <a:lnTo>
                    <a:pt x="21" y="86"/>
                  </a:lnTo>
                  <a:lnTo>
                    <a:pt x="10" y="81"/>
                  </a:lnTo>
                  <a:lnTo>
                    <a:pt x="3" y="71"/>
                  </a:lnTo>
                  <a:lnTo>
                    <a:pt x="0" y="58"/>
                  </a:lnTo>
                  <a:lnTo>
                    <a:pt x="14" y="58"/>
                  </a:lnTo>
                  <a:lnTo>
                    <a:pt x="14" y="71"/>
                  </a:lnTo>
                  <a:lnTo>
                    <a:pt x="24" y="76"/>
                  </a:lnTo>
                  <a:lnTo>
                    <a:pt x="63" y="76"/>
                  </a:lnTo>
                  <a:lnTo>
                    <a:pt x="57" y="82"/>
                  </a:lnTo>
                  <a:lnTo>
                    <a:pt x="47" y="86"/>
                  </a:lnTo>
                  <a:lnTo>
                    <a:pt x="34"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AutoShape 1351">
              <a:extLst>
                <a:ext uri="{FF2B5EF4-FFF2-40B4-BE49-F238E27FC236}">
                  <a16:creationId xmlns:a16="http://schemas.microsoft.com/office/drawing/2014/main" id="{A6DE0FD3-2F5B-46E4-8491-B88B5835D1D4}"/>
                </a:ext>
              </a:extLst>
            </p:cNvPr>
            <p:cNvSpPr>
              <a:spLocks/>
            </p:cNvSpPr>
            <p:nvPr/>
          </p:nvSpPr>
          <p:spPr bwMode="auto">
            <a:xfrm>
              <a:off x="6245" y="330"/>
              <a:ext cx="61" cy="64"/>
            </a:xfrm>
            <a:custGeom>
              <a:avLst/>
              <a:gdLst>
                <a:gd name="T0" fmla="*/ 16 w 61"/>
                <a:gd name="T1" fmla="*/ 351 h 64"/>
                <a:gd name="T2" fmla="*/ 2 w 61"/>
                <a:gd name="T3" fmla="*/ 351 h 64"/>
                <a:gd name="T4" fmla="*/ 3 w 61"/>
                <a:gd name="T5" fmla="*/ 335 h 64"/>
                <a:gd name="T6" fmla="*/ 17 w 61"/>
                <a:gd name="T7" fmla="*/ 331 h 64"/>
                <a:gd name="T8" fmla="*/ 42 w 61"/>
                <a:gd name="T9" fmla="*/ 331 h 64"/>
                <a:gd name="T10" fmla="*/ 54 w 61"/>
                <a:gd name="T11" fmla="*/ 336 h 64"/>
                <a:gd name="T12" fmla="*/ 54 w 61"/>
                <a:gd name="T13" fmla="*/ 341 h 64"/>
                <a:gd name="T14" fmla="*/ 22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2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7" y="0"/>
                  </a:lnTo>
                  <a:lnTo>
                    <a:pt x="42" y="0"/>
                  </a:lnTo>
                  <a:lnTo>
                    <a:pt x="54" y="5"/>
                  </a:lnTo>
                  <a:lnTo>
                    <a:pt x="54" y="10"/>
                  </a:lnTo>
                  <a:lnTo>
                    <a:pt x="22"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2"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AutoShape 1352">
              <a:extLst>
                <a:ext uri="{FF2B5EF4-FFF2-40B4-BE49-F238E27FC236}">
                  <a16:creationId xmlns:a16="http://schemas.microsoft.com/office/drawing/2014/main" id="{DC8E2218-E468-4C32-AA1C-77DC3E45E3AB}"/>
                </a:ext>
              </a:extLst>
            </p:cNvPr>
            <p:cNvSpPr>
              <a:spLocks/>
            </p:cNvSpPr>
            <p:nvPr/>
          </p:nvSpPr>
          <p:spPr bwMode="auto">
            <a:xfrm>
              <a:off x="6307" y="309"/>
              <a:ext cx="36" cy="84"/>
            </a:xfrm>
            <a:custGeom>
              <a:avLst/>
              <a:gdLst>
                <a:gd name="T0" fmla="*/ 24 w 36"/>
                <a:gd name="T1" fmla="*/ 332 h 84"/>
                <a:gd name="T2" fmla="*/ 10 w 36"/>
                <a:gd name="T3" fmla="*/ 332 h 84"/>
                <a:gd name="T4" fmla="*/ 10 w 36"/>
                <a:gd name="T5" fmla="*/ 312 h 84"/>
                <a:gd name="T6" fmla="*/ 18 w 36"/>
                <a:gd name="T7" fmla="*/ 309 h 84"/>
                <a:gd name="T8" fmla="*/ 31 w 36"/>
                <a:gd name="T9" fmla="*/ 309 h 84"/>
                <a:gd name="T10" fmla="*/ 34 w 36"/>
                <a:gd name="T11" fmla="*/ 310 h 84"/>
                <a:gd name="T12" fmla="*/ 36 w 36"/>
                <a:gd name="T13" fmla="*/ 310 h 84"/>
                <a:gd name="T14" fmla="*/ 36 w 36"/>
                <a:gd name="T15" fmla="*/ 320 h 84"/>
                <a:gd name="T16" fmla="*/ 27 w 36"/>
                <a:gd name="T17" fmla="*/ 320 h 84"/>
                <a:gd name="T18" fmla="*/ 24 w 36"/>
                <a:gd name="T19" fmla="*/ 321 h 84"/>
                <a:gd name="T20" fmla="*/ 24 w 36"/>
                <a:gd name="T21" fmla="*/ 332 h 84"/>
                <a:gd name="T22" fmla="*/ 36 w 36"/>
                <a:gd name="T23" fmla="*/ 321 h 84"/>
                <a:gd name="T24" fmla="*/ 35 w 36"/>
                <a:gd name="T25" fmla="*/ 320 h 84"/>
                <a:gd name="T26" fmla="*/ 33 w 36"/>
                <a:gd name="T27" fmla="*/ 320 h 84"/>
                <a:gd name="T28" fmla="*/ 36 w 36"/>
                <a:gd name="T29" fmla="*/ 320 h 84"/>
                <a:gd name="T30" fmla="*/ 36 w 36"/>
                <a:gd name="T31" fmla="*/ 321 h 84"/>
                <a:gd name="T32" fmla="*/ 35 w 36"/>
                <a:gd name="T33" fmla="*/ 342 h 84"/>
                <a:gd name="T34" fmla="*/ 0 w 36"/>
                <a:gd name="T35" fmla="*/ 342 h 84"/>
                <a:gd name="T36" fmla="*/ 0 w 36"/>
                <a:gd name="T37" fmla="*/ 332 h 84"/>
                <a:gd name="T38" fmla="*/ 35 w 36"/>
                <a:gd name="T39" fmla="*/ 332 h 84"/>
                <a:gd name="T40" fmla="*/ 35 w 36"/>
                <a:gd name="T41" fmla="*/ 342 h 84"/>
                <a:gd name="T42" fmla="*/ 24 w 36"/>
                <a:gd name="T43" fmla="*/ 393 h 84"/>
                <a:gd name="T44" fmla="*/ 10 w 36"/>
                <a:gd name="T45" fmla="*/ 393 h 84"/>
                <a:gd name="T46" fmla="*/ 10 w 36"/>
                <a:gd name="T47" fmla="*/ 342 h 84"/>
                <a:gd name="T48" fmla="*/ 24 w 36"/>
                <a:gd name="T49" fmla="*/ 342 h 84"/>
                <a:gd name="T50" fmla="*/ 24 w 36"/>
                <a:gd name="T51" fmla="*/ 393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84">
                  <a:moveTo>
                    <a:pt x="24" y="23"/>
                  </a:moveTo>
                  <a:lnTo>
                    <a:pt x="10" y="23"/>
                  </a:lnTo>
                  <a:lnTo>
                    <a:pt x="10" y="3"/>
                  </a:lnTo>
                  <a:lnTo>
                    <a:pt x="18" y="0"/>
                  </a:lnTo>
                  <a:lnTo>
                    <a:pt x="31" y="0"/>
                  </a:lnTo>
                  <a:lnTo>
                    <a:pt x="34" y="1"/>
                  </a:lnTo>
                  <a:lnTo>
                    <a:pt x="36" y="1"/>
                  </a:lnTo>
                  <a:lnTo>
                    <a:pt x="36" y="11"/>
                  </a:lnTo>
                  <a:lnTo>
                    <a:pt x="27" y="11"/>
                  </a:lnTo>
                  <a:lnTo>
                    <a:pt x="24" y="12"/>
                  </a:lnTo>
                  <a:lnTo>
                    <a:pt x="24" y="23"/>
                  </a:lnTo>
                  <a:close/>
                  <a:moveTo>
                    <a:pt x="36" y="12"/>
                  </a:moveTo>
                  <a:lnTo>
                    <a:pt x="35" y="11"/>
                  </a:lnTo>
                  <a:lnTo>
                    <a:pt x="33" y="11"/>
                  </a:lnTo>
                  <a:lnTo>
                    <a:pt x="36" y="11"/>
                  </a:lnTo>
                  <a:lnTo>
                    <a:pt x="36" y="12"/>
                  </a:lnTo>
                  <a:close/>
                  <a:moveTo>
                    <a:pt x="35" y="33"/>
                  </a:moveTo>
                  <a:lnTo>
                    <a:pt x="0" y="33"/>
                  </a:lnTo>
                  <a:lnTo>
                    <a:pt x="0" y="23"/>
                  </a:lnTo>
                  <a:lnTo>
                    <a:pt x="35" y="23"/>
                  </a:lnTo>
                  <a:lnTo>
                    <a:pt x="35" y="33"/>
                  </a:lnTo>
                  <a:close/>
                  <a:moveTo>
                    <a:pt x="24" y="84"/>
                  </a:moveTo>
                  <a:lnTo>
                    <a:pt x="10" y="84"/>
                  </a:lnTo>
                  <a:lnTo>
                    <a:pt x="10" y="33"/>
                  </a:lnTo>
                  <a:lnTo>
                    <a:pt x="24" y="33"/>
                  </a:lnTo>
                  <a:lnTo>
                    <a:pt x="24" y="8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AutoShape 1353">
              <a:extLst>
                <a:ext uri="{FF2B5EF4-FFF2-40B4-BE49-F238E27FC236}">
                  <a16:creationId xmlns:a16="http://schemas.microsoft.com/office/drawing/2014/main" id="{80A8D541-7AEF-48B4-B43D-CFF8F44FAD30}"/>
                </a:ext>
              </a:extLst>
            </p:cNvPr>
            <p:cNvSpPr>
              <a:spLocks/>
            </p:cNvSpPr>
            <p:nvPr/>
          </p:nvSpPr>
          <p:spPr bwMode="auto">
            <a:xfrm>
              <a:off x="6347"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9 w 58"/>
                <a:gd name="T39" fmla="*/ 384 h 64"/>
                <a:gd name="T40" fmla="*/ 55 w 58"/>
                <a:gd name="T41" fmla="*/ 384 h 64"/>
                <a:gd name="T42" fmla="*/ 54 w 58"/>
                <a:gd name="T43" fmla="*/ 387 h 64"/>
                <a:gd name="T44" fmla="*/ 43 w 58"/>
                <a:gd name="T45" fmla="*/ 394 h 64"/>
                <a:gd name="T46" fmla="*/ 57 w 58"/>
                <a:gd name="T47" fmla="*/ 357 h 64"/>
                <a:gd name="T48" fmla="*/ 45 w 58"/>
                <a:gd name="T49" fmla="*/ 357 h 64"/>
                <a:gd name="T50" fmla="*/ 44 w 58"/>
                <a:gd name="T51" fmla="*/ 349 h 64"/>
                <a:gd name="T52" fmla="*/ 38 w 58"/>
                <a:gd name="T53" fmla="*/ 341 h 64"/>
                <a:gd name="T54" fmla="*/ 51 w 58"/>
                <a:gd name="T55" fmla="*/ 341 h 64"/>
                <a:gd name="T56" fmla="*/ 52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9" y="53"/>
                  </a:lnTo>
                  <a:lnTo>
                    <a:pt x="55" y="53"/>
                  </a:lnTo>
                  <a:lnTo>
                    <a:pt x="54" y="56"/>
                  </a:lnTo>
                  <a:lnTo>
                    <a:pt x="43" y="63"/>
                  </a:lnTo>
                  <a:close/>
                  <a:moveTo>
                    <a:pt x="57" y="26"/>
                  </a:moveTo>
                  <a:lnTo>
                    <a:pt x="45" y="26"/>
                  </a:lnTo>
                  <a:lnTo>
                    <a:pt x="44" y="18"/>
                  </a:lnTo>
                  <a:lnTo>
                    <a:pt x="38" y="10"/>
                  </a:lnTo>
                  <a:lnTo>
                    <a:pt x="51" y="10"/>
                  </a:lnTo>
                  <a:lnTo>
                    <a:pt x="52"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AutoShape 1354">
              <a:extLst>
                <a:ext uri="{FF2B5EF4-FFF2-40B4-BE49-F238E27FC236}">
                  <a16:creationId xmlns:a16="http://schemas.microsoft.com/office/drawing/2014/main" id="{8AE23324-6328-454F-BEF2-85BB3B36A10F}"/>
                </a:ext>
              </a:extLst>
            </p:cNvPr>
            <p:cNvSpPr>
              <a:spLocks/>
            </p:cNvSpPr>
            <p:nvPr/>
          </p:nvSpPr>
          <p:spPr bwMode="auto">
            <a:xfrm>
              <a:off x="6408" y="314"/>
              <a:ext cx="36" cy="79"/>
            </a:xfrm>
            <a:custGeom>
              <a:avLst/>
              <a:gdLst>
                <a:gd name="T0" fmla="*/ 23 w 36"/>
                <a:gd name="T1" fmla="*/ 332 h 79"/>
                <a:gd name="T2" fmla="*/ 10 w 36"/>
                <a:gd name="T3" fmla="*/ 332 h 79"/>
                <a:gd name="T4" fmla="*/ 10 w 36"/>
                <a:gd name="T5" fmla="*/ 314 h 79"/>
                <a:gd name="T6" fmla="*/ 23 w 36"/>
                <a:gd name="T7" fmla="*/ 314 h 79"/>
                <a:gd name="T8" fmla="*/ 23 w 36"/>
                <a:gd name="T9" fmla="*/ 332 h 79"/>
                <a:gd name="T10" fmla="*/ 35 w 36"/>
                <a:gd name="T11" fmla="*/ 342 h 79"/>
                <a:gd name="T12" fmla="*/ 0 w 36"/>
                <a:gd name="T13" fmla="*/ 342 h 79"/>
                <a:gd name="T14" fmla="*/ 0 w 36"/>
                <a:gd name="T15" fmla="*/ 332 h 79"/>
                <a:gd name="T16" fmla="*/ 35 w 36"/>
                <a:gd name="T17" fmla="*/ 332 h 79"/>
                <a:gd name="T18" fmla="*/ 35 w 36"/>
                <a:gd name="T19" fmla="*/ 342 h 79"/>
                <a:gd name="T20" fmla="*/ 30 w 36"/>
                <a:gd name="T21" fmla="*/ 393 h 79"/>
                <a:gd name="T22" fmla="*/ 13 w 36"/>
                <a:gd name="T23" fmla="*/ 393 h 79"/>
                <a:gd name="T24" fmla="*/ 10 w 36"/>
                <a:gd name="T25" fmla="*/ 388 h 79"/>
                <a:gd name="T26" fmla="*/ 10 w 36"/>
                <a:gd name="T27" fmla="*/ 383 h 79"/>
                <a:gd name="T28" fmla="*/ 10 w 36"/>
                <a:gd name="T29" fmla="*/ 342 h 79"/>
                <a:gd name="T30" fmla="*/ 23 w 36"/>
                <a:gd name="T31" fmla="*/ 342 h 79"/>
                <a:gd name="T32" fmla="*/ 23 w 36"/>
                <a:gd name="T33" fmla="*/ 380 h 79"/>
                <a:gd name="T34" fmla="*/ 24 w 36"/>
                <a:gd name="T35" fmla="*/ 383 h 79"/>
                <a:gd name="T36" fmla="*/ 35 w 36"/>
                <a:gd name="T37" fmla="*/ 383 h 79"/>
                <a:gd name="T38" fmla="*/ 35 w 36"/>
                <a:gd name="T39" fmla="*/ 393 h 79"/>
                <a:gd name="T40" fmla="*/ 32 w 36"/>
                <a:gd name="T41" fmla="*/ 393 h 79"/>
                <a:gd name="T42" fmla="*/ 30 w 36"/>
                <a:gd name="T43" fmla="*/ 393 h 79"/>
                <a:gd name="T44" fmla="*/ 35 w 36"/>
                <a:gd name="T45" fmla="*/ 383 h 79"/>
                <a:gd name="T46" fmla="*/ 33 w 36"/>
                <a:gd name="T47" fmla="*/ 383 h 79"/>
                <a:gd name="T48" fmla="*/ 35 w 36"/>
                <a:gd name="T49" fmla="*/ 382 h 79"/>
                <a:gd name="T50" fmla="*/ 35 w 36"/>
                <a:gd name="T51" fmla="*/ 383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79">
                  <a:moveTo>
                    <a:pt x="23" y="18"/>
                  </a:moveTo>
                  <a:lnTo>
                    <a:pt x="10" y="18"/>
                  </a:lnTo>
                  <a:lnTo>
                    <a:pt x="10" y="0"/>
                  </a:lnTo>
                  <a:lnTo>
                    <a:pt x="23" y="0"/>
                  </a:lnTo>
                  <a:lnTo>
                    <a:pt x="23" y="18"/>
                  </a:lnTo>
                  <a:close/>
                  <a:moveTo>
                    <a:pt x="35" y="28"/>
                  </a:moveTo>
                  <a:lnTo>
                    <a:pt x="0" y="28"/>
                  </a:lnTo>
                  <a:lnTo>
                    <a:pt x="0" y="18"/>
                  </a:lnTo>
                  <a:lnTo>
                    <a:pt x="35" y="18"/>
                  </a:lnTo>
                  <a:lnTo>
                    <a:pt x="35" y="28"/>
                  </a:lnTo>
                  <a:close/>
                  <a:moveTo>
                    <a:pt x="30" y="79"/>
                  </a:moveTo>
                  <a:lnTo>
                    <a:pt x="13" y="79"/>
                  </a:lnTo>
                  <a:lnTo>
                    <a:pt x="10" y="74"/>
                  </a:lnTo>
                  <a:lnTo>
                    <a:pt x="10" y="69"/>
                  </a:lnTo>
                  <a:lnTo>
                    <a:pt x="10" y="28"/>
                  </a:lnTo>
                  <a:lnTo>
                    <a:pt x="23" y="28"/>
                  </a:lnTo>
                  <a:lnTo>
                    <a:pt x="23" y="66"/>
                  </a:lnTo>
                  <a:lnTo>
                    <a:pt x="24" y="69"/>
                  </a:lnTo>
                  <a:lnTo>
                    <a:pt x="35" y="69"/>
                  </a:lnTo>
                  <a:lnTo>
                    <a:pt x="35" y="79"/>
                  </a:lnTo>
                  <a:lnTo>
                    <a:pt x="32" y="79"/>
                  </a:lnTo>
                  <a:lnTo>
                    <a:pt x="30" y="79"/>
                  </a:lnTo>
                  <a:close/>
                  <a:moveTo>
                    <a:pt x="35" y="69"/>
                  </a:moveTo>
                  <a:lnTo>
                    <a:pt x="33" y="69"/>
                  </a:lnTo>
                  <a:lnTo>
                    <a:pt x="35" y="68"/>
                  </a:lnTo>
                  <a:lnTo>
                    <a:pt x="35" y="6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AutoShape 1355">
              <a:extLst>
                <a:ext uri="{FF2B5EF4-FFF2-40B4-BE49-F238E27FC236}">
                  <a16:creationId xmlns:a16="http://schemas.microsoft.com/office/drawing/2014/main" id="{2AA9BBC7-5E1B-46A8-A4D7-1E35CC6BEBB2}"/>
                </a:ext>
              </a:extLst>
            </p:cNvPr>
            <p:cNvSpPr>
              <a:spLocks/>
            </p:cNvSpPr>
            <p:nvPr/>
          </p:nvSpPr>
          <p:spPr bwMode="auto">
            <a:xfrm>
              <a:off x="6447" y="332"/>
              <a:ext cx="60" cy="85"/>
            </a:xfrm>
            <a:custGeom>
              <a:avLst/>
              <a:gdLst>
                <a:gd name="T0" fmla="*/ 33 w 60"/>
                <a:gd name="T1" fmla="*/ 406 h 85"/>
                <a:gd name="T2" fmla="*/ 18 w 60"/>
                <a:gd name="T3" fmla="*/ 406 h 85"/>
                <a:gd name="T4" fmla="*/ 20 w 60"/>
                <a:gd name="T5" fmla="*/ 402 h 85"/>
                <a:gd name="T6" fmla="*/ 22 w 60"/>
                <a:gd name="T7" fmla="*/ 397 h 85"/>
                <a:gd name="T8" fmla="*/ 23 w 60"/>
                <a:gd name="T9" fmla="*/ 392 h 85"/>
                <a:gd name="T10" fmla="*/ 0 w 60"/>
                <a:gd name="T11" fmla="*/ 332 h 85"/>
                <a:gd name="T12" fmla="*/ 15 w 60"/>
                <a:gd name="T13" fmla="*/ 332 h 85"/>
                <a:gd name="T14" fmla="*/ 30 w 60"/>
                <a:gd name="T15" fmla="*/ 377 h 85"/>
                <a:gd name="T16" fmla="*/ 43 w 60"/>
                <a:gd name="T17" fmla="*/ 377 h 85"/>
                <a:gd name="T18" fmla="*/ 36 w 60"/>
                <a:gd name="T19" fmla="*/ 396 h 85"/>
                <a:gd name="T20" fmla="*/ 33 w 60"/>
                <a:gd name="T21" fmla="*/ 406 h 85"/>
                <a:gd name="T22" fmla="*/ 43 w 60"/>
                <a:gd name="T23" fmla="*/ 377 h 85"/>
                <a:gd name="T24" fmla="*/ 31 w 60"/>
                <a:gd name="T25" fmla="*/ 377 h 85"/>
                <a:gd name="T26" fmla="*/ 46 w 60"/>
                <a:gd name="T27" fmla="*/ 332 h 85"/>
                <a:gd name="T28" fmla="*/ 60 w 60"/>
                <a:gd name="T29" fmla="*/ 332 h 85"/>
                <a:gd name="T30" fmla="*/ 43 w 60"/>
                <a:gd name="T31" fmla="*/ 377 h 85"/>
                <a:gd name="T32" fmla="*/ 29 w 60"/>
                <a:gd name="T33" fmla="*/ 417 h 85"/>
                <a:gd name="T34" fmla="*/ 12 w 60"/>
                <a:gd name="T35" fmla="*/ 417 h 85"/>
                <a:gd name="T36" fmla="*/ 9 w 60"/>
                <a:gd name="T37" fmla="*/ 416 h 85"/>
                <a:gd name="T38" fmla="*/ 6 w 60"/>
                <a:gd name="T39" fmla="*/ 416 h 85"/>
                <a:gd name="T40" fmla="*/ 6 w 60"/>
                <a:gd name="T41" fmla="*/ 405 h 85"/>
                <a:gd name="T42" fmla="*/ 8 w 60"/>
                <a:gd name="T43" fmla="*/ 405 h 85"/>
                <a:gd name="T44" fmla="*/ 10 w 60"/>
                <a:gd name="T45" fmla="*/ 406 h 85"/>
                <a:gd name="T46" fmla="*/ 33 w 60"/>
                <a:gd name="T47" fmla="*/ 406 h 85"/>
                <a:gd name="T48" fmla="*/ 32 w 60"/>
                <a:gd name="T49" fmla="*/ 407 h 85"/>
                <a:gd name="T50" fmla="*/ 29 w 60"/>
                <a:gd name="T51" fmla="*/ 417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85">
                  <a:moveTo>
                    <a:pt x="33" y="74"/>
                  </a:moveTo>
                  <a:lnTo>
                    <a:pt x="18" y="74"/>
                  </a:lnTo>
                  <a:lnTo>
                    <a:pt x="20" y="70"/>
                  </a:lnTo>
                  <a:lnTo>
                    <a:pt x="22" y="65"/>
                  </a:lnTo>
                  <a:lnTo>
                    <a:pt x="23" y="60"/>
                  </a:lnTo>
                  <a:lnTo>
                    <a:pt x="0" y="0"/>
                  </a:lnTo>
                  <a:lnTo>
                    <a:pt x="15" y="0"/>
                  </a:lnTo>
                  <a:lnTo>
                    <a:pt x="30" y="45"/>
                  </a:lnTo>
                  <a:lnTo>
                    <a:pt x="43" y="45"/>
                  </a:lnTo>
                  <a:lnTo>
                    <a:pt x="36" y="64"/>
                  </a:lnTo>
                  <a:lnTo>
                    <a:pt x="33" y="74"/>
                  </a:lnTo>
                  <a:close/>
                  <a:moveTo>
                    <a:pt x="43" y="45"/>
                  </a:moveTo>
                  <a:lnTo>
                    <a:pt x="31" y="45"/>
                  </a:lnTo>
                  <a:lnTo>
                    <a:pt x="46" y="0"/>
                  </a:lnTo>
                  <a:lnTo>
                    <a:pt x="60" y="0"/>
                  </a:lnTo>
                  <a:lnTo>
                    <a:pt x="43" y="45"/>
                  </a:lnTo>
                  <a:close/>
                  <a:moveTo>
                    <a:pt x="29" y="85"/>
                  </a:moveTo>
                  <a:lnTo>
                    <a:pt x="12" y="85"/>
                  </a:lnTo>
                  <a:lnTo>
                    <a:pt x="9" y="84"/>
                  </a:lnTo>
                  <a:lnTo>
                    <a:pt x="6" y="84"/>
                  </a:lnTo>
                  <a:lnTo>
                    <a:pt x="6" y="73"/>
                  </a:lnTo>
                  <a:lnTo>
                    <a:pt x="8" y="73"/>
                  </a:lnTo>
                  <a:lnTo>
                    <a:pt x="10" y="74"/>
                  </a:lnTo>
                  <a:lnTo>
                    <a:pt x="33" y="74"/>
                  </a:lnTo>
                  <a:lnTo>
                    <a:pt x="32" y="75"/>
                  </a:lnTo>
                  <a:lnTo>
                    <a:pt x="29" y="8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AutoShape 1356">
              <a:extLst>
                <a:ext uri="{FF2B5EF4-FFF2-40B4-BE49-F238E27FC236}">
                  <a16:creationId xmlns:a16="http://schemas.microsoft.com/office/drawing/2014/main" id="{4A4D5AEA-772D-4B65-99EE-6632FDA742EF}"/>
                </a:ext>
              </a:extLst>
            </p:cNvPr>
            <p:cNvSpPr>
              <a:spLocks/>
            </p:cNvSpPr>
            <p:nvPr/>
          </p:nvSpPr>
          <p:spPr bwMode="auto">
            <a:xfrm>
              <a:off x="6540" y="332"/>
              <a:ext cx="59" cy="61"/>
            </a:xfrm>
            <a:custGeom>
              <a:avLst/>
              <a:gdLst>
                <a:gd name="T0" fmla="*/ 37 w 59"/>
                <a:gd name="T1" fmla="*/ 393 h 61"/>
                <a:gd name="T2" fmla="*/ 22 w 59"/>
                <a:gd name="T3" fmla="*/ 393 h 61"/>
                <a:gd name="T4" fmla="*/ 0 w 59"/>
                <a:gd name="T5" fmla="*/ 332 h 61"/>
                <a:gd name="T6" fmla="*/ 14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8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4" y="0"/>
                  </a:lnTo>
                  <a:lnTo>
                    <a:pt x="30" y="47"/>
                  </a:lnTo>
                  <a:lnTo>
                    <a:pt x="42" y="47"/>
                  </a:lnTo>
                  <a:lnTo>
                    <a:pt x="37" y="61"/>
                  </a:lnTo>
                  <a:close/>
                  <a:moveTo>
                    <a:pt x="42" y="47"/>
                  </a:moveTo>
                  <a:lnTo>
                    <a:pt x="30" y="47"/>
                  </a:lnTo>
                  <a:lnTo>
                    <a:pt x="45" y="0"/>
                  </a:lnTo>
                  <a:lnTo>
                    <a:pt x="58"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AutoShape 1357">
              <a:extLst>
                <a:ext uri="{FF2B5EF4-FFF2-40B4-BE49-F238E27FC236}">
                  <a16:creationId xmlns:a16="http://schemas.microsoft.com/office/drawing/2014/main" id="{3019D61F-03B2-48C0-AF6C-78AB7F6677DA}"/>
                </a:ext>
              </a:extLst>
            </p:cNvPr>
            <p:cNvSpPr>
              <a:spLocks/>
            </p:cNvSpPr>
            <p:nvPr/>
          </p:nvSpPr>
          <p:spPr bwMode="auto">
            <a:xfrm>
              <a:off x="6604" y="330"/>
              <a:ext cx="61" cy="64"/>
            </a:xfrm>
            <a:custGeom>
              <a:avLst/>
              <a:gdLst>
                <a:gd name="T0" fmla="*/ 16 w 61"/>
                <a:gd name="T1" fmla="*/ 351 h 64"/>
                <a:gd name="T2" fmla="*/ 2 w 61"/>
                <a:gd name="T3" fmla="*/ 351 h 64"/>
                <a:gd name="T4" fmla="*/ 3 w 61"/>
                <a:gd name="T5" fmla="*/ 335 h 64"/>
                <a:gd name="T6" fmla="*/ 16 w 61"/>
                <a:gd name="T7" fmla="*/ 331 h 64"/>
                <a:gd name="T8" fmla="*/ 42 w 61"/>
                <a:gd name="T9" fmla="*/ 331 h 64"/>
                <a:gd name="T10" fmla="*/ 54 w 61"/>
                <a:gd name="T11" fmla="*/ 336 h 64"/>
                <a:gd name="T12" fmla="*/ 54 w 61"/>
                <a:gd name="T13" fmla="*/ 341 h 64"/>
                <a:gd name="T14" fmla="*/ 21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1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6" y="0"/>
                  </a:lnTo>
                  <a:lnTo>
                    <a:pt x="42" y="0"/>
                  </a:lnTo>
                  <a:lnTo>
                    <a:pt x="54" y="5"/>
                  </a:lnTo>
                  <a:lnTo>
                    <a:pt x="54" y="10"/>
                  </a:lnTo>
                  <a:lnTo>
                    <a:pt x="21"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1"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Rectangle 1358">
              <a:extLst>
                <a:ext uri="{FF2B5EF4-FFF2-40B4-BE49-F238E27FC236}">
                  <a16:creationId xmlns:a16="http://schemas.microsoft.com/office/drawing/2014/main" id="{0959F40C-F314-44AA-ACF8-0E6FB58EF40B}"/>
                </a:ext>
              </a:extLst>
            </p:cNvPr>
            <p:cNvSpPr>
              <a:spLocks noChangeArrowheads="1"/>
            </p:cNvSpPr>
            <p:nvPr/>
          </p:nvSpPr>
          <p:spPr bwMode="auto">
            <a:xfrm>
              <a:off x="6672" y="309"/>
              <a:ext cx="14" cy="84"/>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AutoShape 1359">
              <a:extLst>
                <a:ext uri="{FF2B5EF4-FFF2-40B4-BE49-F238E27FC236}">
                  <a16:creationId xmlns:a16="http://schemas.microsoft.com/office/drawing/2014/main" id="{4D9C0F6A-FF99-414D-A7A0-D64BB15EA1B0}"/>
                </a:ext>
              </a:extLst>
            </p:cNvPr>
            <p:cNvSpPr>
              <a:spLocks/>
            </p:cNvSpPr>
            <p:nvPr/>
          </p:nvSpPr>
          <p:spPr bwMode="auto">
            <a:xfrm>
              <a:off x="6694" y="332"/>
              <a:ext cx="59" cy="61"/>
            </a:xfrm>
            <a:custGeom>
              <a:avLst/>
              <a:gdLst>
                <a:gd name="T0" fmla="*/ 37 w 59"/>
                <a:gd name="T1" fmla="*/ 393 h 61"/>
                <a:gd name="T2" fmla="*/ 22 w 59"/>
                <a:gd name="T3" fmla="*/ 393 h 61"/>
                <a:gd name="T4" fmla="*/ 0 w 59"/>
                <a:gd name="T5" fmla="*/ 332 h 61"/>
                <a:gd name="T6" fmla="*/ 15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9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5" y="0"/>
                  </a:lnTo>
                  <a:lnTo>
                    <a:pt x="30" y="47"/>
                  </a:lnTo>
                  <a:lnTo>
                    <a:pt x="42" y="47"/>
                  </a:lnTo>
                  <a:lnTo>
                    <a:pt x="37" y="61"/>
                  </a:lnTo>
                  <a:close/>
                  <a:moveTo>
                    <a:pt x="42" y="47"/>
                  </a:moveTo>
                  <a:lnTo>
                    <a:pt x="30" y="47"/>
                  </a:lnTo>
                  <a:lnTo>
                    <a:pt x="45" y="0"/>
                  </a:lnTo>
                  <a:lnTo>
                    <a:pt x="59"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AutoShape 1360">
              <a:extLst>
                <a:ext uri="{FF2B5EF4-FFF2-40B4-BE49-F238E27FC236}">
                  <a16:creationId xmlns:a16="http://schemas.microsoft.com/office/drawing/2014/main" id="{02F29313-46B7-40B0-95A2-05E94F6C57E5}"/>
                </a:ext>
              </a:extLst>
            </p:cNvPr>
            <p:cNvSpPr>
              <a:spLocks/>
            </p:cNvSpPr>
            <p:nvPr/>
          </p:nvSpPr>
          <p:spPr bwMode="auto">
            <a:xfrm>
              <a:off x="6758"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8 w 58"/>
                <a:gd name="T39" fmla="*/ 384 h 64"/>
                <a:gd name="T40" fmla="*/ 55 w 58"/>
                <a:gd name="T41" fmla="*/ 384 h 64"/>
                <a:gd name="T42" fmla="*/ 54 w 58"/>
                <a:gd name="T43" fmla="*/ 387 h 64"/>
                <a:gd name="T44" fmla="*/ 43 w 58"/>
                <a:gd name="T45" fmla="*/ 394 h 64"/>
                <a:gd name="T46" fmla="*/ 57 w 58"/>
                <a:gd name="T47" fmla="*/ 357 h 64"/>
                <a:gd name="T48" fmla="*/ 44 w 58"/>
                <a:gd name="T49" fmla="*/ 357 h 64"/>
                <a:gd name="T50" fmla="*/ 44 w 58"/>
                <a:gd name="T51" fmla="*/ 349 h 64"/>
                <a:gd name="T52" fmla="*/ 38 w 58"/>
                <a:gd name="T53" fmla="*/ 341 h 64"/>
                <a:gd name="T54" fmla="*/ 51 w 58"/>
                <a:gd name="T55" fmla="*/ 341 h 64"/>
                <a:gd name="T56" fmla="*/ 51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8" y="53"/>
                  </a:lnTo>
                  <a:lnTo>
                    <a:pt x="55" y="53"/>
                  </a:lnTo>
                  <a:lnTo>
                    <a:pt x="54" y="56"/>
                  </a:lnTo>
                  <a:lnTo>
                    <a:pt x="43" y="63"/>
                  </a:lnTo>
                  <a:close/>
                  <a:moveTo>
                    <a:pt x="57" y="26"/>
                  </a:moveTo>
                  <a:lnTo>
                    <a:pt x="44" y="26"/>
                  </a:lnTo>
                  <a:lnTo>
                    <a:pt x="44" y="18"/>
                  </a:lnTo>
                  <a:lnTo>
                    <a:pt x="38" y="10"/>
                  </a:lnTo>
                  <a:lnTo>
                    <a:pt x="51" y="10"/>
                  </a:lnTo>
                  <a:lnTo>
                    <a:pt x="51"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AutoShape 1361">
              <a:extLst>
                <a:ext uri="{FF2B5EF4-FFF2-40B4-BE49-F238E27FC236}">
                  <a16:creationId xmlns:a16="http://schemas.microsoft.com/office/drawing/2014/main" id="{6DE1A03A-08FF-4003-A7CD-AC9EC8140A5C}"/>
                </a:ext>
              </a:extLst>
            </p:cNvPr>
            <p:cNvSpPr>
              <a:spLocks/>
            </p:cNvSpPr>
            <p:nvPr/>
          </p:nvSpPr>
          <p:spPr bwMode="auto">
            <a:xfrm>
              <a:off x="6351" y="2101"/>
              <a:ext cx="72" cy="84"/>
            </a:xfrm>
            <a:custGeom>
              <a:avLst/>
              <a:gdLst>
                <a:gd name="T0" fmla="*/ 35 w 72"/>
                <a:gd name="T1" fmla="*/ 2184 h 84"/>
                <a:gd name="T2" fmla="*/ 0 w 72"/>
                <a:gd name="T3" fmla="*/ 2184 h 84"/>
                <a:gd name="T4" fmla="*/ 0 w 72"/>
                <a:gd name="T5" fmla="*/ 2101 h 84"/>
                <a:gd name="T6" fmla="*/ 35 w 72"/>
                <a:gd name="T7" fmla="*/ 2101 h 84"/>
                <a:gd name="T8" fmla="*/ 51 w 72"/>
                <a:gd name="T9" fmla="*/ 2104 h 84"/>
                <a:gd name="T10" fmla="*/ 62 w 72"/>
                <a:gd name="T11" fmla="*/ 2113 h 84"/>
                <a:gd name="T12" fmla="*/ 15 w 72"/>
                <a:gd name="T13" fmla="*/ 2113 h 84"/>
                <a:gd name="T14" fmla="*/ 15 w 72"/>
                <a:gd name="T15" fmla="*/ 2172 h 84"/>
                <a:gd name="T16" fmla="*/ 62 w 72"/>
                <a:gd name="T17" fmla="*/ 2172 h 84"/>
                <a:gd name="T18" fmla="*/ 51 w 72"/>
                <a:gd name="T19" fmla="*/ 2181 h 84"/>
                <a:gd name="T20" fmla="*/ 35 w 72"/>
                <a:gd name="T21" fmla="*/ 2184 h 84"/>
                <a:gd name="T22" fmla="*/ 62 w 72"/>
                <a:gd name="T23" fmla="*/ 2172 h 84"/>
                <a:gd name="T24" fmla="*/ 29 w 72"/>
                <a:gd name="T25" fmla="*/ 2172 h 84"/>
                <a:gd name="T26" fmla="*/ 43 w 72"/>
                <a:gd name="T27" fmla="*/ 2170 h 84"/>
                <a:gd name="T28" fmla="*/ 52 w 72"/>
                <a:gd name="T29" fmla="*/ 2164 h 84"/>
                <a:gd name="T30" fmla="*/ 56 w 72"/>
                <a:gd name="T31" fmla="*/ 2154 h 84"/>
                <a:gd name="T32" fmla="*/ 57 w 72"/>
                <a:gd name="T33" fmla="*/ 2143 h 84"/>
                <a:gd name="T34" fmla="*/ 56 w 72"/>
                <a:gd name="T35" fmla="*/ 2131 h 84"/>
                <a:gd name="T36" fmla="*/ 52 w 72"/>
                <a:gd name="T37" fmla="*/ 2122 h 84"/>
                <a:gd name="T38" fmla="*/ 43 w 72"/>
                <a:gd name="T39" fmla="*/ 2115 h 84"/>
                <a:gd name="T40" fmla="*/ 29 w 72"/>
                <a:gd name="T41" fmla="*/ 2113 h 84"/>
                <a:gd name="T42" fmla="*/ 62 w 72"/>
                <a:gd name="T43" fmla="*/ 2113 h 84"/>
                <a:gd name="T44" fmla="*/ 63 w 72"/>
                <a:gd name="T45" fmla="*/ 2113 h 84"/>
                <a:gd name="T46" fmla="*/ 69 w 72"/>
                <a:gd name="T47" fmla="*/ 2127 h 84"/>
                <a:gd name="T48" fmla="*/ 72 w 72"/>
                <a:gd name="T49" fmla="*/ 2143 h 84"/>
                <a:gd name="T50" fmla="*/ 69 w 72"/>
                <a:gd name="T51" fmla="*/ 2159 h 84"/>
                <a:gd name="T52" fmla="*/ 63 w 72"/>
                <a:gd name="T53" fmla="*/ 2172 h 84"/>
                <a:gd name="T54" fmla="*/ 62 w 72"/>
                <a:gd name="T55" fmla="*/ 217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84">
                  <a:moveTo>
                    <a:pt x="35" y="83"/>
                  </a:moveTo>
                  <a:lnTo>
                    <a:pt x="0" y="83"/>
                  </a:lnTo>
                  <a:lnTo>
                    <a:pt x="0" y="0"/>
                  </a:lnTo>
                  <a:lnTo>
                    <a:pt x="35" y="0"/>
                  </a:lnTo>
                  <a:lnTo>
                    <a:pt x="51" y="3"/>
                  </a:lnTo>
                  <a:lnTo>
                    <a:pt x="62" y="12"/>
                  </a:lnTo>
                  <a:lnTo>
                    <a:pt x="15" y="12"/>
                  </a:lnTo>
                  <a:lnTo>
                    <a:pt x="15" y="71"/>
                  </a:lnTo>
                  <a:lnTo>
                    <a:pt x="62" y="71"/>
                  </a:lnTo>
                  <a:lnTo>
                    <a:pt x="51" y="80"/>
                  </a:lnTo>
                  <a:lnTo>
                    <a:pt x="35" y="83"/>
                  </a:lnTo>
                  <a:close/>
                  <a:moveTo>
                    <a:pt x="62" y="71"/>
                  </a:moveTo>
                  <a:lnTo>
                    <a:pt x="29" y="71"/>
                  </a:lnTo>
                  <a:lnTo>
                    <a:pt x="43" y="69"/>
                  </a:lnTo>
                  <a:lnTo>
                    <a:pt x="52" y="63"/>
                  </a:lnTo>
                  <a:lnTo>
                    <a:pt x="56" y="53"/>
                  </a:lnTo>
                  <a:lnTo>
                    <a:pt x="57" y="42"/>
                  </a:lnTo>
                  <a:lnTo>
                    <a:pt x="56" y="30"/>
                  </a:lnTo>
                  <a:lnTo>
                    <a:pt x="52" y="21"/>
                  </a:lnTo>
                  <a:lnTo>
                    <a:pt x="43" y="14"/>
                  </a:lnTo>
                  <a:lnTo>
                    <a:pt x="29" y="12"/>
                  </a:lnTo>
                  <a:lnTo>
                    <a:pt x="62" y="12"/>
                  </a:lnTo>
                  <a:lnTo>
                    <a:pt x="63" y="12"/>
                  </a:lnTo>
                  <a:lnTo>
                    <a:pt x="69" y="26"/>
                  </a:lnTo>
                  <a:lnTo>
                    <a:pt x="72" y="42"/>
                  </a:lnTo>
                  <a:lnTo>
                    <a:pt x="69" y="58"/>
                  </a:lnTo>
                  <a:lnTo>
                    <a:pt x="63" y="71"/>
                  </a:lnTo>
                  <a:lnTo>
                    <a:pt x="62" y="71"/>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AutoShape 1362">
              <a:extLst>
                <a:ext uri="{FF2B5EF4-FFF2-40B4-BE49-F238E27FC236}">
                  <a16:creationId xmlns:a16="http://schemas.microsoft.com/office/drawing/2014/main" id="{9BF8C78C-FF99-4738-A8C7-45034C3E5C7C}"/>
                </a:ext>
              </a:extLst>
            </p:cNvPr>
            <p:cNvSpPr>
              <a:spLocks/>
            </p:cNvSpPr>
            <p:nvPr/>
          </p:nvSpPr>
          <p:spPr bwMode="auto">
            <a:xfrm>
              <a:off x="6433" y="2122"/>
              <a:ext cx="36" cy="62"/>
            </a:xfrm>
            <a:custGeom>
              <a:avLst/>
              <a:gdLst>
                <a:gd name="T0" fmla="*/ 20 w 36"/>
                <a:gd name="T1" fmla="*/ 2136 h 62"/>
                <a:gd name="T2" fmla="*/ 12 w 36"/>
                <a:gd name="T3" fmla="*/ 2136 h 62"/>
                <a:gd name="T4" fmla="*/ 14 w 36"/>
                <a:gd name="T5" fmla="*/ 2129 h 62"/>
                <a:gd name="T6" fmla="*/ 22 w 36"/>
                <a:gd name="T7" fmla="*/ 2122 h 62"/>
                <a:gd name="T8" fmla="*/ 33 w 36"/>
                <a:gd name="T9" fmla="*/ 2122 h 62"/>
                <a:gd name="T10" fmla="*/ 34 w 36"/>
                <a:gd name="T11" fmla="*/ 2123 h 62"/>
                <a:gd name="T12" fmla="*/ 35 w 36"/>
                <a:gd name="T13" fmla="*/ 2123 h 62"/>
                <a:gd name="T14" fmla="*/ 35 w 36"/>
                <a:gd name="T15" fmla="*/ 2135 h 62"/>
                <a:gd name="T16" fmla="*/ 20 w 36"/>
                <a:gd name="T17" fmla="*/ 2135 h 62"/>
                <a:gd name="T18" fmla="*/ 20 w 36"/>
                <a:gd name="T19" fmla="*/ 2136 h 62"/>
                <a:gd name="T20" fmla="*/ 13 w 36"/>
                <a:gd name="T21" fmla="*/ 2184 h 62"/>
                <a:gd name="T22" fmla="*/ 0 w 36"/>
                <a:gd name="T23" fmla="*/ 2184 h 62"/>
                <a:gd name="T24" fmla="*/ 0 w 36"/>
                <a:gd name="T25" fmla="*/ 2124 h 62"/>
                <a:gd name="T26" fmla="*/ 12 w 36"/>
                <a:gd name="T27" fmla="*/ 2124 h 62"/>
                <a:gd name="T28" fmla="*/ 12 w 36"/>
                <a:gd name="T29" fmla="*/ 2136 h 62"/>
                <a:gd name="T30" fmla="*/ 20 w 36"/>
                <a:gd name="T31" fmla="*/ 2136 h 62"/>
                <a:gd name="T32" fmla="*/ 13 w 36"/>
                <a:gd name="T33" fmla="*/ 2142 h 62"/>
                <a:gd name="T34" fmla="*/ 13 w 36"/>
                <a:gd name="T35" fmla="*/ 2184 h 62"/>
                <a:gd name="T36" fmla="*/ 35 w 36"/>
                <a:gd name="T37" fmla="*/ 2136 h 62"/>
                <a:gd name="T38" fmla="*/ 33 w 36"/>
                <a:gd name="T39" fmla="*/ 2135 h 62"/>
                <a:gd name="T40" fmla="*/ 31 w 36"/>
                <a:gd name="T41" fmla="*/ 2135 h 62"/>
                <a:gd name="T42" fmla="*/ 35 w 36"/>
                <a:gd name="T43" fmla="*/ 2135 h 62"/>
                <a:gd name="T44" fmla="*/ 35 w 36"/>
                <a:gd name="T45" fmla="*/ 2136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62">
                  <a:moveTo>
                    <a:pt x="20" y="14"/>
                  </a:moveTo>
                  <a:lnTo>
                    <a:pt x="12" y="14"/>
                  </a:lnTo>
                  <a:lnTo>
                    <a:pt x="14" y="7"/>
                  </a:lnTo>
                  <a:lnTo>
                    <a:pt x="22" y="0"/>
                  </a:lnTo>
                  <a:lnTo>
                    <a:pt x="33" y="0"/>
                  </a:lnTo>
                  <a:lnTo>
                    <a:pt x="34" y="1"/>
                  </a:lnTo>
                  <a:lnTo>
                    <a:pt x="35" y="1"/>
                  </a:lnTo>
                  <a:lnTo>
                    <a:pt x="35" y="13"/>
                  </a:lnTo>
                  <a:lnTo>
                    <a:pt x="20" y="13"/>
                  </a:lnTo>
                  <a:lnTo>
                    <a:pt x="20" y="14"/>
                  </a:lnTo>
                  <a:close/>
                  <a:moveTo>
                    <a:pt x="13" y="62"/>
                  </a:moveTo>
                  <a:lnTo>
                    <a:pt x="0" y="62"/>
                  </a:lnTo>
                  <a:lnTo>
                    <a:pt x="0" y="2"/>
                  </a:lnTo>
                  <a:lnTo>
                    <a:pt x="12" y="2"/>
                  </a:lnTo>
                  <a:lnTo>
                    <a:pt x="12" y="14"/>
                  </a:lnTo>
                  <a:lnTo>
                    <a:pt x="20" y="14"/>
                  </a:lnTo>
                  <a:lnTo>
                    <a:pt x="13" y="20"/>
                  </a:lnTo>
                  <a:lnTo>
                    <a:pt x="13" y="62"/>
                  </a:lnTo>
                  <a:close/>
                  <a:moveTo>
                    <a:pt x="35" y="14"/>
                  </a:moveTo>
                  <a:lnTo>
                    <a:pt x="33" y="13"/>
                  </a:lnTo>
                  <a:lnTo>
                    <a:pt x="31" y="13"/>
                  </a:lnTo>
                  <a:lnTo>
                    <a:pt x="35" y="13"/>
                  </a:lnTo>
                  <a:lnTo>
                    <a:pt x="35" y="1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AutoShape 1363">
              <a:extLst>
                <a:ext uri="{FF2B5EF4-FFF2-40B4-BE49-F238E27FC236}">
                  <a16:creationId xmlns:a16="http://schemas.microsoft.com/office/drawing/2014/main" id="{628D48C6-52C4-470F-8F29-BB1F2166C53F}"/>
                </a:ext>
              </a:extLst>
            </p:cNvPr>
            <p:cNvSpPr>
              <a:spLocks/>
            </p:cNvSpPr>
            <p:nvPr/>
          </p:nvSpPr>
          <p:spPr bwMode="auto">
            <a:xfrm>
              <a:off x="6471" y="2122"/>
              <a:ext cx="61" cy="64"/>
            </a:xfrm>
            <a:custGeom>
              <a:avLst/>
              <a:gdLst>
                <a:gd name="T0" fmla="*/ 15 w 61"/>
                <a:gd name="T1" fmla="*/ 2142 h 64"/>
                <a:gd name="T2" fmla="*/ 2 w 61"/>
                <a:gd name="T3" fmla="*/ 2142 h 64"/>
                <a:gd name="T4" fmla="*/ 3 w 61"/>
                <a:gd name="T5" fmla="*/ 2127 h 64"/>
                <a:gd name="T6" fmla="*/ 16 w 61"/>
                <a:gd name="T7" fmla="*/ 2122 h 64"/>
                <a:gd name="T8" fmla="*/ 41 w 61"/>
                <a:gd name="T9" fmla="*/ 2122 h 64"/>
                <a:gd name="T10" fmla="*/ 53 w 61"/>
                <a:gd name="T11" fmla="*/ 2127 h 64"/>
                <a:gd name="T12" fmla="*/ 53 w 61"/>
                <a:gd name="T13" fmla="*/ 2133 h 64"/>
                <a:gd name="T14" fmla="*/ 21 w 61"/>
                <a:gd name="T15" fmla="*/ 2133 h 64"/>
                <a:gd name="T16" fmla="*/ 16 w 61"/>
                <a:gd name="T17" fmla="*/ 2136 h 64"/>
                <a:gd name="T18" fmla="*/ 15 w 61"/>
                <a:gd name="T19" fmla="*/ 2142 h 64"/>
                <a:gd name="T20" fmla="*/ 53 w 61"/>
                <a:gd name="T21" fmla="*/ 2149 h 64"/>
                <a:gd name="T22" fmla="*/ 41 w 61"/>
                <a:gd name="T23" fmla="*/ 2149 h 64"/>
                <a:gd name="T24" fmla="*/ 41 w 61"/>
                <a:gd name="T25" fmla="*/ 2134 h 64"/>
                <a:gd name="T26" fmla="*/ 34 w 61"/>
                <a:gd name="T27" fmla="*/ 2133 h 64"/>
                <a:gd name="T28" fmla="*/ 53 w 61"/>
                <a:gd name="T29" fmla="*/ 2133 h 64"/>
                <a:gd name="T30" fmla="*/ 53 w 61"/>
                <a:gd name="T31" fmla="*/ 2149 h 64"/>
                <a:gd name="T32" fmla="*/ 27 w 61"/>
                <a:gd name="T33" fmla="*/ 2186 h 64"/>
                <a:gd name="T34" fmla="*/ 9 w 61"/>
                <a:gd name="T35" fmla="*/ 2186 h 64"/>
                <a:gd name="T36" fmla="*/ 0 w 61"/>
                <a:gd name="T37" fmla="*/ 2180 h 64"/>
                <a:gd name="T38" fmla="*/ 0 w 61"/>
                <a:gd name="T39" fmla="*/ 2153 h 64"/>
                <a:gd name="T40" fmla="*/ 12 w 61"/>
                <a:gd name="T41" fmla="*/ 2151 h 64"/>
                <a:gd name="T42" fmla="*/ 23 w 61"/>
                <a:gd name="T43" fmla="*/ 2150 h 64"/>
                <a:gd name="T44" fmla="*/ 32 w 61"/>
                <a:gd name="T45" fmla="*/ 2148 h 64"/>
                <a:gd name="T46" fmla="*/ 41 w 61"/>
                <a:gd name="T47" fmla="*/ 2149 h 64"/>
                <a:gd name="T48" fmla="*/ 53 w 61"/>
                <a:gd name="T49" fmla="*/ 2149 h 64"/>
                <a:gd name="T50" fmla="*/ 53 w 61"/>
                <a:gd name="T51" fmla="*/ 2154 h 64"/>
                <a:gd name="T52" fmla="*/ 40 w 61"/>
                <a:gd name="T53" fmla="*/ 2154 h 64"/>
                <a:gd name="T54" fmla="*/ 36 w 61"/>
                <a:gd name="T55" fmla="*/ 2157 h 64"/>
                <a:gd name="T56" fmla="*/ 30 w 61"/>
                <a:gd name="T57" fmla="*/ 2157 h 64"/>
                <a:gd name="T58" fmla="*/ 24 w 61"/>
                <a:gd name="T59" fmla="*/ 2158 h 64"/>
                <a:gd name="T60" fmla="*/ 18 w 61"/>
                <a:gd name="T61" fmla="*/ 2159 h 64"/>
                <a:gd name="T62" fmla="*/ 13 w 61"/>
                <a:gd name="T63" fmla="*/ 2161 h 64"/>
                <a:gd name="T64" fmla="*/ 13 w 61"/>
                <a:gd name="T65" fmla="*/ 2174 h 64"/>
                <a:gd name="T66" fmla="*/ 20 w 61"/>
                <a:gd name="T67" fmla="*/ 2175 h 64"/>
                <a:gd name="T68" fmla="*/ 60 w 61"/>
                <a:gd name="T69" fmla="*/ 2175 h 64"/>
                <a:gd name="T70" fmla="*/ 60 w 61"/>
                <a:gd name="T71" fmla="*/ 2179 h 64"/>
                <a:gd name="T72" fmla="*/ 41 w 61"/>
                <a:gd name="T73" fmla="*/ 2179 h 64"/>
                <a:gd name="T74" fmla="*/ 36 w 61"/>
                <a:gd name="T75" fmla="*/ 2184 h 64"/>
                <a:gd name="T76" fmla="*/ 27 w 61"/>
                <a:gd name="T77" fmla="*/ 2186 h 64"/>
                <a:gd name="T78" fmla="*/ 54 w 61"/>
                <a:gd name="T79" fmla="*/ 2175 h 64"/>
                <a:gd name="T80" fmla="*/ 31 w 61"/>
                <a:gd name="T81" fmla="*/ 2175 h 64"/>
                <a:gd name="T82" fmla="*/ 40 w 61"/>
                <a:gd name="T83" fmla="*/ 2172 h 64"/>
                <a:gd name="T84" fmla="*/ 40 w 61"/>
                <a:gd name="T85" fmla="*/ 2154 h 64"/>
                <a:gd name="T86" fmla="*/ 53 w 61"/>
                <a:gd name="T87" fmla="*/ 2154 h 64"/>
                <a:gd name="T88" fmla="*/ 53 w 61"/>
                <a:gd name="T89" fmla="*/ 2174 h 64"/>
                <a:gd name="T90" fmla="*/ 54 w 61"/>
                <a:gd name="T91" fmla="*/ 2175 h 64"/>
                <a:gd name="T92" fmla="*/ 36 w 61"/>
                <a:gd name="T93" fmla="*/ 2157 h 64"/>
                <a:gd name="T94" fmla="*/ 30 w 61"/>
                <a:gd name="T95" fmla="*/ 2157 h 64"/>
                <a:gd name="T96" fmla="*/ 36 w 61"/>
                <a:gd name="T97" fmla="*/ 2157 h 64"/>
                <a:gd name="T98" fmla="*/ 36 w 61"/>
                <a:gd name="T99" fmla="*/ 2157 h 64"/>
                <a:gd name="T100" fmla="*/ 60 w 61"/>
                <a:gd name="T101" fmla="*/ 2175 h 64"/>
                <a:gd name="T102" fmla="*/ 58 w 61"/>
                <a:gd name="T103" fmla="*/ 2175 h 64"/>
                <a:gd name="T104" fmla="*/ 60 w 61"/>
                <a:gd name="T105" fmla="*/ 2175 h 64"/>
                <a:gd name="T106" fmla="*/ 60 w 61"/>
                <a:gd name="T107" fmla="*/ 2175 h 64"/>
                <a:gd name="T108" fmla="*/ 54 w 61"/>
                <a:gd name="T109" fmla="*/ 2186 h 64"/>
                <a:gd name="T110" fmla="*/ 46 w 61"/>
                <a:gd name="T111" fmla="*/ 2186 h 64"/>
                <a:gd name="T112" fmla="*/ 42 w 61"/>
                <a:gd name="T113" fmla="*/ 2184 h 64"/>
                <a:gd name="T114" fmla="*/ 41 w 61"/>
                <a:gd name="T115" fmla="*/ 2179 h 64"/>
                <a:gd name="T116" fmla="*/ 60 w 61"/>
                <a:gd name="T117" fmla="*/ 2179 h 64"/>
                <a:gd name="T118" fmla="*/ 60 w 61"/>
                <a:gd name="T119" fmla="*/ 2184 h 64"/>
                <a:gd name="T120" fmla="*/ 58 w 61"/>
                <a:gd name="T121" fmla="*/ 2185 h 64"/>
                <a:gd name="T122" fmla="*/ 54 w 61"/>
                <a:gd name="T123" fmla="*/ 2186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5" y="20"/>
                  </a:moveTo>
                  <a:lnTo>
                    <a:pt x="2" y="20"/>
                  </a:lnTo>
                  <a:lnTo>
                    <a:pt x="3" y="5"/>
                  </a:lnTo>
                  <a:lnTo>
                    <a:pt x="16" y="0"/>
                  </a:lnTo>
                  <a:lnTo>
                    <a:pt x="41" y="0"/>
                  </a:lnTo>
                  <a:lnTo>
                    <a:pt x="53" y="5"/>
                  </a:lnTo>
                  <a:lnTo>
                    <a:pt x="53" y="11"/>
                  </a:lnTo>
                  <a:lnTo>
                    <a:pt x="21" y="11"/>
                  </a:lnTo>
                  <a:lnTo>
                    <a:pt x="16" y="14"/>
                  </a:lnTo>
                  <a:lnTo>
                    <a:pt x="15" y="20"/>
                  </a:lnTo>
                  <a:close/>
                  <a:moveTo>
                    <a:pt x="53" y="27"/>
                  </a:moveTo>
                  <a:lnTo>
                    <a:pt x="41" y="27"/>
                  </a:lnTo>
                  <a:lnTo>
                    <a:pt x="41" y="12"/>
                  </a:lnTo>
                  <a:lnTo>
                    <a:pt x="34" y="11"/>
                  </a:lnTo>
                  <a:lnTo>
                    <a:pt x="53" y="11"/>
                  </a:lnTo>
                  <a:lnTo>
                    <a:pt x="53" y="27"/>
                  </a:lnTo>
                  <a:close/>
                  <a:moveTo>
                    <a:pt x="27" y="64"/>
                  </a:moveTo>
                  <a:lnTo>
                    <a:pt x="9" y="64"/>
                  </a:lnTo>
                  <a:lnTo>
                    <a:pt x="0" y="58"/>
                  </a:lnTo>
                  <a:lnTo>
                    <a:pt x="0" y="31"/>
                  </a:lnTo>
                  <a:lnTo>
                    <a:pt x="12" y="29"/>
                  </a:lnTo>
                  <a:lnTo>
                    <a:pt x="23" y="28"/>
                  </a:lnTo>
                  <a:lnTo>
                    <a:pt x="32" y="26"/>
                  </a:lnTo>
                  <a:lnTo>
                    <a:pt x="41" y="27"/>
                  </a:lnTo>
                  <a:lnTo>
                    <a:pt x="53" y="27"/>
                  </a:lnTo>
                  <a:lnTo>
                    <a:pt x="53" y="32"/>
                  </a:lnTo>
                  <a:lnTo>
                    <a:pt x="40" y="32"/>
                  </a:lnTo>
                  <a:lnTo>
                    <a:pt x="36" y="35"/>
                  </a:lnTo>
                  <a:lnTo>
                    <a:pt x="30" y="35"/>
                  </a:lnTo>
                  <a:lnTo>
                    <a:pt x="24" y="36"/>
                  </a:lnTo>
                  <a:lnTo>
                    <a:pt x="18" y="37"/>
                  </a:lnTo>
                  <a:lnTo>
                    <a:pt x="13" y="39"/>
                  </a:lnTo>
                  <a:lnTo>
                    <a:pt x="13" y="52"/>
                  </a:lnTo>
                  <a:lnTo>
                    <a:pt x="20" y="53"/>
                  </a:lnTo>
                  <a:lnTo>
                    <a:pt x="60" y="53"/>
                  </a:lnTo>
                  <a:lnTo>
                    <a:pt x="60" y="57"/>
                  </a:lnTo>
                  <a:lnTo>
                    <a:pt x="41" y="57"/>
                  </a:lnTo>
                  <a:lnTo>
                    <a:pt x="36" y="62"/>
                  </a:lnTo>
                  <a:lnTo>
                    <a:pt x="27" y="64"/>
                  </a:lnTo>
                  <a:close/>
                  <a:moveTo>
                    <a:pt x="54" y="53"/>
                  </a:moveTo>
                  <a:lnTo>
                    <a:pt x="31" y="53"/>
                  </a:lnTo>
                  <a:lnTo>
                    <a:pt x="40" y="50"/>
                  </a:lnTo>
                  <a:lnTo>
                    <a:pt x="40" y="32"/>
                  </a:lnTo>
                  <a:lnTo>
                    <a:pt x="53" y="32"/>
                  </a:lnTo>
                  <a:lnTo>
                    <a:pt x="53" y="52"/>
                  </a:lnTo>
                  <a:lnTo>
                    <a:pt x="54" y="53"/>
                  </a:lnTo>
                  <a:close/>
                  <a:moveTo>
                    <a:pt x="36" y="35"/>
                  </a:moveTo>
                  <a:lnTo>
                    <a:pt x="30" y="35"/>
                  </a:lnTo>
                  <a:lnTo>
                    <a:pt x="36" y="35"/>
                  </a:lnTo>
                  <a:close/>
                  <a:moveTo>
                    <a:pt x="60" y="53"/>
                  </a:moveTo>
                  <a:lnTo>
                    <a:pt x="58" y="53"/>
                  </a:lnTo>
                  <a:lnTo>
                    <a:pt x="60" y="53"/>
                  </a:lnTo>
                  <a:close/>
                  <a:moveTo>
                    <a:pt x="54" y="64"/>
                  </a:moveTo>
                  <a:lnTo>
                    <a:pt x="46" y="64"/>
                  </a:lnTo>
                  <a:lnTo>
                    <a:pt x="42" y="62"/>
                  </a:lnTo>
                  <a:lnTo>
                    <a:pt x="41" y="57"/>
                  </a:lnTo>
                  <a:lnTo>
                    <a:pt x="60" y="57"/>
                  </a:lnTo>
                  <a:lnTo>
                    <a:pt x="60" y="62"/>
                  </a:lnTo>
                  <a:lnTo>
                    <a:pt x="58" y="63"/>
                  </a:lnTo>
                  <a:lnTo>
                    <a:pt x="54" y="6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AutoShape 1364">
              <a:extLst>
                <a:ext uri="{FF2B5EF4-FFF2-40B4-BE49-F238E27FC236}">
                  <a16:creationId xmlns:a16="http://schemas.microsoft.com/office/drawing/2014/main" id="{AC20A94C-2E43-4478-A72F-FA9E64A05957}"/>
                </a:ext>
              </a:extLst>
            </p:cNvPr>
            <p:cNvSpPr>
              <a:spLocks/>
            </p:cNvSpPr>
            <p:nvPr/>
          </p:nvSpPr>
          <p:spPr bwMode="auto">
            <a:xfrm>
              <a:off x="6540" y="2101"/>
              <a:ext cx="14" cy="84"/>
            </a:xfrm>
            <a:custGeom>
              <a:avLst/>
              <a:gdLst>
                <a:gd name="T0" fmla="*/ 13 w 14"/>
                <a:gd name="T1" fmla="*/ 2114 h 84"/>
                <a:gd name="T2" fmla="*/ 0 w 14"/>
                <a:gd name="T3" fmla="*/ 2114 h 84"/>
                <a:gd name="T4" fmla="*/ 0 w 14"/>
                <a:gd name="T5" fmla="*/ 2101 h 84"/>
                <a:gd name="T6" fmla="*/ 13 w 14"/>
                <a:gd name="T7" fmla="*/ 2101 h 84"/>
                <a:gd name="T8" fmla="*/ 13 w 14"/>
                <a:gd name="T9" fmla="*/ 2114 h 84"/>
                <a:gd name="T10" fmla="*/ 13 w 14"/>
                <a:gd name="T11" fmla="*/ 2184 h 84"/>
                <a:gd name="T12" fmla="*/ 0 w 14"/>
                <a:gd name="T13" fmla="*/ 2184 h 84"/>
                <a:gd name="T14" fmla="*/ 0 w 14"/>
                <a:gd name="T15" fmla="*/ 2124 h 84"/>
                <a:gd name="T16" fmla="*/ 13 w 14"/>
                <a:gd name="T17" fmla="*/ 2124 h 84"/>
                <a:gd name="T18" fmla="*/ 13 w 14"/>
                <a:gd name="T19" fmla="*/ 2184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84">
                  <a:moveTo>
                    <a:pt x="13" y="13"/>
                  </a:moveTo>
                  <a:lnTo>
                    <a:pt x="0" y="13"/>
                  </a:lnTo>
                  <a:lnTo>
                    <a:pt x="0" y="0"/>
                  </a:lnTo>
                  <a:lnTo>
                    <a:pt x="13" y="0"/>
                  </a:lnTo>
                  <a:lnTo>
                    <a:pt x="13" y="13"/>
                  </a:lnTo>
                  <a:close/>
                  <a:moveTo>
                    <a:pt x="13" y="83"/>
                  </a:moveTo>
                  <a:lnTo>
                    <a:pt x="0" y="83"/>
                  </a:lnTo>
                  <a:lnTo>
                    <a:pt x="0" y="23"/>
                  </a:lnTo>
                  <a:lnTo>
                    <a:pt x="13" y="23"/>
                  </a:lnTo>
                  <a:lnTo>
                    <a:pt x="13"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AutoShape 1365">
              <a:extLst>
                <a:ext uri="{FF2B5EF4-FFF2-40B4-BE49-F238E27FC236}">
                  <a16:creationId xmlns:a16="http://schemas.microsoft.com/office/drawing/2014/main" id="{C950B6A6-CC67-44C7-9C30-EC6E14B05700}"/>
                </a:ext>
              </a:extLst>
            </p:cNvPr>
            <p:cNvSpPr>
              <a:spLocks/>
            </p:cNvSpPr>
            <p:nvPr/>
          </p:nvSpPr>
          <p:spPr bwMode="auto">
            <a:xfrm>
              <a:off x="6567" y="2122"/>
              <a:ext cx="53" cy="62"/>
            </a:xfrm>
            <a:custGeom>
              <a:avLst/>
              <a:gdLst>
                <a:gd name="T0" fmla="*/ 19 w 53"/>
                <a:gd name="T1" fmla="*/ 2133 h 62"/>
                <a:gd name="T2" fmla="*/ 13 w 53"/>
                <a:gd name="T3" fmla="*/ 2133 h 62"/>
                <a:gd name="T4" fmla="*/ 17 w 53"/>
                <a:gd name="T5" fmla="*/ 2126 h 62"/>
                <a:gd name="T6" fmla="*/ 23 w 53"/>
                <a:gd name="T7" fmla="*/ 2122 h 62"/>
                <a:gd name="T8" fmla="*/ 44 w 53"/>
                <a:gd name="T9" fmla="*/ 2122 h 62"/>
                <a:gd name="T10" fmla="*/ 53 w 53"/>
                <a:gd name="T11" fmla="*/ 2129 h 62"/>
                <a:gd name="T12" fmla="*/ 53 w 53"/>
                <a:gd name="T13" fmla="*/ 2133 h 62"/>
                <a:gd name="T14" fmla="*/ 19 w 53"/>
                <a:gd name="T15" fmla="*/ 2133 h 62"/>
                <a:gd name="T16" fmla="*/ 19 w 53"/>
                <a:gd name="T17" fmla="*/ 2133 h 62"/>
                <a:gd name="T18" fmla="*/ 13 w 53"/>
                <a:gd name="T19" fmla="*/ 2184 h 62"/>
                <a:gd name="T20" fmla="*/ 0 w 53"/>
                <a:gd name="T21" fmla="*/ 2184 h 62"/>
                <a:gd name="T22" fmla="*/ 0 w 53"/>
                <a:gd name="T23" fmla="*/ 2124 h 62"/>
                <a:gd name="T24" fmla="*/ 12 w 53"/>
                <a:gd name="T25" fmla="*/ 2124 h 62"/>
                <a:gd name="T26" fmla="*/ 12 w 53"/>
                <a:gd name="T27" fmla="*/ 2133 h 62"/>
                <a:gd name="T28" fmla="*/ 13 w 53"/>
                <a:gd name="T29" fmla="*/ 2133 h 62"/>
                <a:gd name="T30" fmla="*/ 19 w 53"/>
                <a:gd name="T31" fmla="*/ 2133 h 62"/>
                <a:gd name="T32" fmla="*/ 13 w 53"/>
                <a:gd name="T33" fmla="*/ 2140 h 62"/>
                <a:gd name="T34" fmla="*/ 13 w 53"/>
                <a:gd name="T35" fmla="*/ 2184 h 62"/>
                <a:gd name="T36" fmla="*/ 53 w 53"/>
                <a:gd name="T37" fmla="*/ 2184 h 62"/>
                <a:gd name="T38" fmla="*/ 39 w 53"/>
                <a:gd name="T39" fmla="*/ 2184 h 62"/>
                <a:gd name="T40" fmla="*/ 39 w 53"/>
                <a:gd name="T41" fmla="*/ 2140 h 62"/>
                <a:gd name="T42" fmla="*/ 39 w 53"/>
                <a:gd name="T43" fmla="*/ 2137 h 62"/>
                <a:gd name="T44" fmla="*/ 35 w 53"/>
                <a:gd name="T45" fmla="*/ 2133 h 62"/>
                <a:gd name="T46" fmla="*/ 53 w 53"/>
                <a:gd name="T47" fmla="*/ 2133 h 62"/>
                <a:gd name="T48" fmla="*/ 53 w 53"/>
                <a:gd name="T49" fmla="*/ 2184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62">
                  <a:moveTo>
                    <a:pt x="19" y="11"/>
                  </a:moveTo>
                  <a:lnTo>
                    <a:pt x="13" y="11"/>
                  </a:lnTo>
                  <a:lnTo>
                    <a:pt x="17" y="4"/>
                  </a:lnTo>
                  <a:lnTo>
                    <a:pt x="23" y="0"/>
                  </a:lnTo>
                  <a:lnTo>
                    <a:pt x="44" y="0"/>
                  </a:lnTo>
                  <a:lnTo>
                    <a:pt x="53" y="7"/>
                  </a:lnTo>
                  <a:lnTo>
                    <a:pt x="53" y="11"/>
                  </a:lnTo>
                  <a:lnTo>
                    <a:pt x="19" y="11"/>
                  </a:lnTo>
                  <a:close/>
                  <a:moveTo>
                    <a:pt x="13" y="62"/>
                  </a:moveTo>
                  <a:lnTo>
                    <a:pt x="0" y="62"/>
                  </a:lnTo>
                  <a:lnTo>
                    <a:pt x="0" y="2"/>
                  </a:lnTo>
                  <a:lnTo>
                    <a:pt x="12" y="2"/>
                  </a:lnTo>
                  <a:lnTo>
                    <a:pt x="12" y="11"/>
                  </a:lnTo>
                  <a:lnTo>
                    <a:pt x="13" y="11"/>
                  </a:lnTo>
                  <a:lnTo>
                    <a:pt x="19" y="11"/>
                  </a:lnTo>
                  <a:lnTo>
                    <a:pt x="13" y="18"/>
                  </a:lnTo>
                  <a:lnTo>
                    <a:pt x="13" y="62"/>
                  </a:lnTo>
                  <a:close/>
                  <a:moveTo>
                    <a:pt x="53" y="62"/>
                  </a:moveTo>
                  <a:lnTo>
                    <a:pt x="39" y="62"/>
                  </a:lnTo>
                  <a:lnTo>
                    <a:pt x="39" y="18"/>
                  </a:lnTo>
                  <a:lnTo>
                    <a:pt x="39" y="15"/>
                  </a:lnTo>
                  <a:lnTo>
                    <a:pt x="35" y="11"/>
                  </a:lnTo>
                  <a:lnTo>
                    <a:pt x="53" y="11"/>
                  </a:lnTo>
                  <a:lnTo>
                    <a:pt x="53" y="6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AutoShape 1366">
              <a:extLst>
                <a:ext uri="{FF2B5EF4-FFF2-40B4-BE49-F238E27FC236}">
                  <a16:creationId xmlns:a16="http://schemas.microsoft.com/office/drawing/2014/main" id="{1EEC006F-C21F-4660-B179-D111F21FED52}"/>
                </a:ext>
              </a:extLst>
            </p:cNvPr>
            <p:cNvSpPr>
              <a:spLocks/>
            </p:cNvSpPr>
            <p:nvPr/>
          </p:nvSpPr>
          <p:spPr bwMode="auto">
            <a:xfrm>
              <a:off x="6664"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6" name="AutoShape 1367">
              <a:extLst>
                <a:ext uri="{FF2B5EF4-FFF2-40B4-BE49-F238E27FC236}">
                  <a16:creationId xmlns:a16="http://schemas.microsoft.com/office/drawing/2014/main" id="{B3019914-7B1D-44D8-96AB-BFB01FF602BF}"/>
                </a:ext>
              </a:extLst>
            </p:cNvPr>
            <p:cNvSpPr>
              <a:spLocks/>
            </p:cNvSpPr>
            <p:nvPr/>
          </p:nvSpPr>
          <p:spPr bwMode="auto">
            <a:xfrm>
              <a:off x="6729" y="2122"/>
              <a:ext cx="61" cy="64"/>
            </a:xfrm>
            <a:custGeom>
              <a:avLst/>
              <a:gdLst>
                <a:gd name="T0" fmla="*/ 31 w 61"/>
                <a:gd name="T1" fmla="*/ 2186 h 64"/>
                <a:gd name="T2" fmla="*/ 18 w 61"/>
                <a:gd name="T3" fmla="*/ 2184 h 64"/>
                <a:gd name="T4" fmla="*/ 8 w 61"/>
                <a:gd name="T5" fmla="*/ 2177 h 64"/>
                <a:gd name="T6" fmla="*/ 2 w 61"/>
                <a:gd name="T7" fmla="*/ 2167 h 64"/>
                <a:gd name="T8" fmla="*/ 0 w 61"/>
                <a:gd name="T9" fmla="*/ 2154 h 64"/>
                <a:gd name="T10" fmla="*/ 2 w 61"/>
                <a:gd name="T11" fmla="*/ 2141 h 64"/>
                <a:gd name="T12" fmla="*/ 8 w 61"/>
                <a:gd name="T13" fmla="*/ 2131 h 64"/>
                <a:gd name="T14" fmla="*/ 18 w 61"/>
                <a:gd name="T15" fmla="*/ 2125 h 64"/>
                <a:gd name="T16" fmla="*/ 31 w 61"/>
                <a:gd name="T17" fmla="*/ 2122 h 64"/>
                <a:gd name="T18" fmla="*/ 44 w 61"/>
                <a:gd name="T19" fmla="*/ 2125 h 64"/>
                <a:gd name="T20" fmla="*/ 53 w 61"/>
                <a:gd name="T21" fmla="*/ 2131 h 64"/>
                <a:gd name="T22" fmla="*/ 54 w 61"/>
                <a:gd name="T23" fmla="*/ 2133 h 64"/>
                <a:gd name="T24" fmla="*/ 19 w 61"/>
                <a:gd name="T25" fmla="*/ 2133 h 64"/>
                <a:gd name="T26" fmla="*/ 14 w 61"/>
                <a:gd name="T27" fmla="*/ 2144 h 64"/>
                <a:gd name="T28" fmla="*/ 14 w 61"/>
                <a:gd name="T29" fmla="*/ 2165 h 64"/>
                <a:gd name="T30" fmla="*/ 19 w 61"/>
                <a:gd name="T31" fmla="*/ 2175 h 64"/>
                <a:gd name="T32" fmla="*/ 54 w 61"/>
                <a:gd name="T33" fmla="*/ 2175 h 64"/>
                <a:gd name="T34" fmla="*/ 53 w 61"/>
                <a:gd name="T35" fmla="*/ 2177 h 64"/>
                <a:gd name="T36" fmla="*/ 44 w 61"/>
                <a:gd name="T37" fmla="*/ 2184 h 64"/>
                <a:gd name="T38" fmla="*/ 31 w 61"/>
                <a:gd name="T39" fmla="*/ 2186 h 64"/>
                <a:gd name="T40" fmla="*/ 54 w 61"/>
                <a:gd name="T41" fmla="*/ 2175 h 64"/>
                <a:gd name="T42" fmla="*/ 43 w 61"/>
                <a:gd name="T43" fmla="*/ 2175 h 64"/>
                <a:gd name="T44" fmla="*/ 48 w 61"/>
                <a:gd name="T45" fmla="*/ 2165 h 64"/>
                <a:gd name="T46" fmla="*/ 48 w 61"/>
                <a:gd name="T47" fmla="*/ 2144 h 64"/>
                <a:gd name="T48" fmla="*/ 43 w 61"/>
                <a:gd name="T49" fmla="*/ 2133 h 64"/>
                <a:gd name="T50" fmla="*/ 54 w 61"/>
                <a:gd name="T51" fmla="*/ 2133 h 64"/>
                <a:gd name="T52" fmla="*/ 59 w 61"/>
                <a:gd name="T53" fmla="*/ 2141 h 64"/>
                <a:gd name="T54" fmla="*/ 61 w 61"/>
                <a:gd name="T55" fmla="*/ 2154 h 64"/>
                <a:gd name="T56" fmla="*/ 59 w 61"/>
                <a:gd name="T57" fmla="*/ 2167 h 64"/>
                <a:gd name="T58" fmla="*/ 54 w 61"/>
                <a:gd name="T59" fmla="*/ 2175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 h="64">
                  <a:moveTo>
                    <a:pt x="31" y="64"/>
                  </a:moveTo>
                  <a:lnTo>
                    <a:pt x="18" y="62"/>
                  </a:lnTo>
                  <a:lnTo>
                    <a:pt x="8" y="55"/>
                  </a:lnTo>
                  <a:lnTo>
                    <a:pt x="2" y="45"/>
                  </a:lnTo>
                  <a:lnTo>
                    <a:pt x="0" y="32"/>
                  </a:lnTo>
                  <a:lnTo>
                    <a:pt x="2" y="19"/>
                  </a:lnTo>
                  <a:lnTo>
                    <a:pt x="8" y="9"/>
                  </a:lnTo>
                  <a:lnTo>
                    <a:pt x="18" y="3"/>
                  </a:lnTo>
                  <a:lnTo>
                    <a:pt x="31" y="0"/>
                  </a:lnTo>
                  <a:lnTo>
                    <a:pt x="44" y="3"/>
                  </a:lnTo>
                  <a:lnTo>
                    <a:pt x="53" y="9"/>
                  </a:lnTo>
                  <a:lnTo>
                    <a:pt x="54" y="11"/>
                  </a:lnTo>
                  <a:lnTo>
                    <a:pt x="19" y="11"/>
                  </a:lnTo>
                  <a:lnTo>
                    <a:pt x="14" y="22"/>
                  </a:lnTo>
                  <a:lnTo>
                    <a:pt x="14" y="43"/>
                  </a:lnTo>
                  <a:lnTo>
                    <a:pt x="19" y="53"/>
                  </a:lnTo>
                  <a:lnTo>
                    <a:pt x="54" y="53"/>
                  </a:lnTo>
                  <a:lnTo>
                    <a:pt x="53" y="55"/>
                  </a:lnTo>
                  <a:lnTo>
                    <a:pt x="44" y="62"/>
                  </a:lnTo>
                  <a:lnTo>
                    <a:pt x="31" y="64"/>
                  </a:lnTo>
                  <a:close/>
                  <a:moveTo>
                    <a:pt x="54" y="53"/>
                  </a:moveTo>
                  <a:lnTo>
                    <a:pt x="43" y="53"/>
                  </a:lnTo>
                  <a:lnTo>
                    <a:pt x="48" y="43"/>
                  </a:lnTo>
                  <a:lnTo>
                    <a:pt x="48" y="22"/>
                  </a:lnTo>
                  <a:lnTo>
                    <a:pt x="43" y="11"/>
                  </a:lnTo>
                  <a:lnTo>
                    <a:pt x="54" y="11"/>
                  </a:lnTo>
                  <a:lnTo>
                    <a:pt x="59" y="19"/>
                  </a:lnTo>
                  <a:lnTo>
                    <a:pt x="61" y="32"/>
                  </a:lnTo>
                  <a:lnTo>
                    <a:pt x="59" y="45"/>
                  </a:lnTo>
                  <a:lnTo>
                    <a:pt x="54"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AutoShape 1368">
              <a:extLst>
                <a:ext uri="{FF2B5EF4-FFF2-40B4-BE49-F238E27FC236}">
                  <a16:creationId xmlns:a16="http://schemas.microsoft.com/office/drawing/2014/main" id="{F3E7088B-B3B8-485C-9646-7F3620C6EFFC}"/>
                </a:ext>
              </a:extLst>
            </p:cNvPr>
            <p:cNvSpPr>
              <a:spLocks/>
            </p:cNvSpPr>
            <p:nvPr/>
          </p:nvSpPr>
          <p:spPr bwMode="auto">
            <a:xfrm>
              <a:off x="6798"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AutoShape 1369">
              <a:extLst>
                <a:ext uri="{FF2B5EF4-FFF2-40B4-BE49-F238E27FC236}">
                  <a16:creationId xmlns:a16="http://schemas.microsoft.com/office/drawing/2014/main" id="{8F580A4E-B018-4313-9703-DBF419998B58}"/>
                </a:ext>
              </a:extLst>
            </p:cNvPr>
            <p:cNvSpPr>
              <a:spLocks/>
            </p:cNvSpPr>
            <p:nvPr/>
          </p:nvSpPr>
          <p:spPr bwMode="auto">
            <a:xfrm>
              <a:off x="6866" y="2101"/>
              <a:ext cx="56" cy="84"/>
            </a:xfrm>
            <a:custGeom>
              <a:avLst/>
              <a:gdLst>
                <a:gd name="T0" fmla="*/ 14 w 56"/>
                <a:gd name="T1" fmla="*/ 2184 h 84"/>
                <a:gd name="T2" fmla="*/ 0 w 56"/>
                <a:gd name="T3" fmla="*/ 2184 h 84"/>
                <a:gd name="T4" fmla="*/ 0 w 56"/>
                <a:gd name="T5" fmla="*/ 2101 h 84"/>
                <a:gd name="T6" fmla="*/ 14 w 56"/>
                <a:gd name="T7" fmla="*/ 2101 h 84"/>
                <a:gd name="T8" fmla="*/ 14 w 56"/>
                <a:gd name="T9" fmla="*/ 2148 h 84"/>
                <a:gd name="T10" fmla="*/ 33 w 56"/>
                <a:gd name="T11" fmla="*/ 2148 h 84"/>
                <a:gd name="T12" fmla="*/ 37 w 56"/>
                <a:gd name="T13" fmla="*/ 2155 h 84"/>
                <a:gd name="T14" fmla="*/ 22 w 56"/>
                <a:gd name="T15" fmla="*/ 2155 h 84"/>
                <a:gd name="T16" fmla="*/ 14 w 56"/>
                <a:gd name="T17" fmla="*/ 2163 h 84"/>
                <a:gd name="T18" fmla="*/ 14 w 56"/>
                <a:gd name="T19" fmla="*/ 2184 h 84"/>
                <a:gd name="T20" fmla="*/ 33 w 56"/>
                <a:gd name="T21" fmla="*/ 2148 h 84"/>
                <a:gd name="T22" fmla="*/ 14 w 56"/>
                <a:gd name="T23" fmla="*/ 2148 h 84"/>
                <a:gd name="T24" fmla="*/ 38 w 56"/>
                <a:gd name="T25" fmla="*/ 2124 h 84"/>
                <a:gd name="T26" fmla="*/ 54 w 56"/>
                <a:gd name="T27" fmla="*/ 2124 h 84"/>
                <a:gd name="T28" fmla="*/ 31 w 56"/>
                <a:gd name="T29" fmla="*/ 2146 h 84"/>
                <a:gd name="T30" fmla="*/ 33 w 56"/>
                <a:gd name="T31" fmla="*/ 2148 h 84"/>
                <a:gd name="T32" fmla="*/ 56 w 56"/>
                <a:gd name="T33" fmla="*/ 2184 h 84"/>
                <a:gd name="T34" fmla="*/ 40 w 56"/>
                <a:gd name="T35" fmla="*/ 2184 h 84"/>
                <a:gd name="T36" fmla="*/ 22 w 56"/>
                <a:gd name="T37" fmla="*/ 2155 h 84"/>
                <a:gd name="T38" fmla="*/ 37 w 56"/>
                <a:gd name="T39" fmla="*/ 2155 h 84"/>
                <a:gd name="T40" fmla="*/ 56 w 56"/>
                <a:gd name="T41" fmla="*/ 21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84">
                  <a:moveTo>
                    <a:pt x="14" y="83"/>
                  </a:moveTo>
                  <a:lnTo>
                    <a:pt x="0" y="83"/>
                  </a:lnTo>
                  <a:lnTo>
                    <a:pt x="0" y="0"/>
                  </a:lnTo>
                  <a:lnTo>
                    <a:pt x="14" y="0"/>
                  </a:lnTo>
                  <a:lnTo>
                    <a:pt x="14" y="47"/>
                  </a:lnTo>
                  <a:lnTo>
                    <a:pt x="33" y="47"/>
                  </a:lnTo>
                  <a:lnTo>
                    <a:pt x="37" y="54"/>
                  </a:lnTo>
                  <a:lnTo>
                    <a:pt x="22" y="54"/>
                  </a:lnTo>
                  <a:lnTo>
                    <a:pt x="14" y="62"/>
                  </a:lnTo>
                  <a:lnTo>
                    <a:pt x="14" y="83"/>
                  </a:lnTo>
                  <a:close/>
                  <a:moveTo>
                    <a:pt x="33" y="47"/>
                  </a:moveTo>
                  <a:lnTo>
                    <a:pt x="14" y="47"/>
                  </a:lnTo>
                  <a:lnTo>
                    <a:pt x="38" y="23"/>
                  </a:lnTo>
                  <a:lnTo>
                    <a:pt x="54" y="23"/>
                  </a:lnTo>
                  <a:lnTo>
                    <a:pt x="31" y="45"/>
                  </a:lnTo>
                  <a:lnTo>
                    <a:pt x="33" y="47"/>
                  </a:lnTo>
                  <a:close/>
                  <a:moveTo>
                    <a:pt x="56" y="83"/>
                  </a:moveTo>
                  <a:lnTo>
                    <a:pt x="40" y="83"/>
                  </a:lnTo>
                  <a:lnTo>
                    <a:pt x="22" y="54"/>
                  </a:lnTo>
                  <a:lnTo>
                    <a:pt x="37" y="54"/>
                  </a:lnTo>
                  <a:lnTo>
                    <a:pt x="56"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Line 1370">
              <a:extLst>
                <a:ext uri="{FF2B5EF4-FFF2-40B4-BE49-F238E27FC236}">
                  <a16:creationId xmlns:a16="http://schemas.microsoft.com/office/drawing/2014/main" id="{F06FE9AE-8C06-4BC3-818C-9D93C47203C5}"/>
                </a:ext>
              </a:extLst>
            </p:cNvPr>
            <p:cNvSpPr>
              <a:spLocks noChangeShapeType="1"/>
            </p:cNvSpPr>
            <p:nvPr/>
          </p:nvSpPr>
          <p:spPr bwMode="auto">
            <a:xfrm>
              <a:off x="6021" y="2024"/>
              <a:ext cx="296" cy="79"/>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Line 1371">
              <a:extLst>
                <a:ext uri="{FF2B5EF4-FFF2-40B4-BE49-F238E27FC236}">
                  <a16:creationId xmlns:a16="http://schemas.microsoft.com/office/drawing/2014/main" id="{CC9AA97E-0756-4BC0-BF0B-C6AFB4423D03}"/>
                </a:ext>
              </a:extLst>
            </p:cNvPr>
            <p:cNvSpPr>
              <a:spLocks noChangeShapeType="1"/>
            </p:cNvSpPr>
            <p:nvPr/>
          </p:nvSpPr>
          <p:spPr bwMode="auto">
            <a:xfrm>
              <a:off x="6086" y="480"/>
              <a:ext cx="136" cy="0"/>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882721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963"/>
            <a:ext cx="10907684" cy="466437"/>
          </a:xfrm>
        </p:spPr>
        <p:txBody>
          <a:bodyPr>
            <a:noAutofit/>
          </a:bodyPr>
          <a:lstStyle/>
          <a:p>
            <a:r>
              <a:rPr lang="en-US" sz="4000" dirty="0"/>
              <a:t>Air brake pre-trip </a:t>
            </a:r>
            <a:r>
              <a:rPr lang="en-US" sz="4000" dirty="0" smtClean="0"/>
              <a:t>– foundation brakes</a:t>
            </a:r>
            <a:endParaRPr lang="en-CA" sz="4000" dirty="0"/>
          </a:p>
        </p:txBody>
      </p:sp>
      <p:sp>
        <p:nvSpPr>
          <p:cNvPr id="3" name="Text Placeholder 2"/>
          <p:cNvSpPr>
            <a:spLocks noGrp="1"/>
          </p:cNvSpPr>
          <p:nvPr>
            <p:ph type="body" sz="quarter" idx="10"/>
          </p:nvPr>
        </p:nvSpPr>
        <p:spPr>
          <a:xfrm>
            <a:off x="866274" y="1441581"/>
            <a:ext cx="5486400" cy="3361425"/>
          </a:xfrm>
        </p:spPr>
        <p:txBody>
          <a:bodyPr/>
          <a:lstStyle/>
          <a:p>
            <a:r>
              <a:rPr lang="en-CA" sz="2000" dirty="0"/>
              <a:t>Open the hood and check the travel of the slack adjustor.</a:t>
            </a:r>
          </a:p>
          <a:p>
            <a:r>
              <a:rPr lang="en-CA" sz="2000" dirty="0"/>
              <a:t>Check the air line coming out to the brake chamber for cracks or damage.  </a:t>
            </a:r>
          </a:p>
          <a:p>
            <a:r>
              <a:rPr lang="en-CA" sz="2000" dirty="0"/>
              <a:t>Check the brake chamber to ensure it is in good condition and </a:t>
            </a:r>
            <a:r>
              <a:rPr lang="en-CA" sz="2000" dirty="0" smtClean="0"/>
              <a:t>secure (firmly mounted). </a:t>
            </a:r>
            <a:endParaRPr lang="en-CA" sz="2000" dirty="0"/>
          </a:p>
          <a:p>
            <a:r>
              <a:rPr lang="en-CA" sz="2000" dirty="0"/>
              <a:t>Repeat this on both sides.</a:t>
            </a:r>
          </a:p>
        </p:txBody>
      </p:sp>
      <p:grpSp>
        <p:nvGrpSpPr>
          <p:cNvPr id="14" name="Group 2169">
            <a:extLst>
              <a:ext uri="{FF2B5EF4-FFF2-40B4-BE49-F238E27FC236}">
                <a16:creationId xmlns:a16="http://schemas.microsoft.com/office/drawing/2014/main" id="{F01285BD-B47A-410B-819D-B0D865F7565E}"/>
              </a:ext>
            </a:extLst>
          </p:cNvPr>
          <p:cNvGrpSpPr>
            <a:grpSpLocks/>
          </p:cNvGrpSpPr>
          <p:nvPr/>
        </p:nvGrpSpPr>
        <p:grpSpPr bwMode="auto">
          <a:xfrm>
            <a:off x="6995159" y="1579344"/>
            <a:ext cx="3425550" cy="3139305"/>
            <a:chOff x="4391" y="247"/>
            <a:chExt cx="2399" cy="2887"/>
          </a:xfrm>
        </p:grpSpPr>
        <p:pic>
          <p:nvPicPr>
            <p:cNvPr id="15" name="Picture 7842">
              <a:extLst>
                <a:ext uri="{FF2B5EF4-FFF2-40B4-BE49-F238E27FC236}">
                  <a16:creationId xmlns:a16="http://schemas.microsoft.com/office/drawing/2014/main" id="{BEA89FC1-2198-49A8-B483-832EFB0F9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 y="1332"/>
              <a:ext cx="770" cy="1796"/>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7843">
              <a:extLst>
                <a:ext uri="{FF2B5EF4-FFF2-40B4-BE49-F238E27FC236}">
                  <a16:creationId xmlns:a16="http://schemas.microsoft.com/office/drawing/2014/main" id="{F7F22B33-97D3-4561-99FD-8C2AB5109E25}"/>
                </a:ext>
              </a:extLst>
            </p:cNvPr>
            <p:cNvSpPr>
              <a:spLocks/>
            </p:cNvSpPr>
            <p:nvPr/>
          </p:nvSpPr>
          <p:spPr bwMode="auto">
            <a:xfrm>
              <a:off x="6049" y="2545"/>
              <a:ext cx="437" cy="436"/>
            </a:xfrm>
            <a:custGeom>
              <a:avLst/>
              <a:gdLst>
                <a:gd name="T0" fmla="*/ 219 w 437"/>
                <a:gd name="T1" fmla="*/ 2981 h 436"/>
                <a:gd name="T2" fmla="*/ 150 w 437"/>
                <a:gd name="T3" fmla="*/ 2970 h 436"/>
                <a:gd name="T4" fmla="*/ 90 w 437"/>
                <a:gd name="T5" fmla="*/ 2939 h 436"/>
                <a:gd name="T6" fmla="*/ 43 w 437"/>
                <a:gd name="T7" fmla="*/ 2892 h 436"/>
                <a:gd name="T8" fmla="*/ 12 w 437"/>
                <a:gd name="T9" fmla="*/ 2832 h 436"/>
                <a:gd name="T10" fmla="*/ 0 w 437"/>
                <a:gd name="T11" fmla="*/ 2764 h 436"/>
                <a:gd name="T12" fmla="*/ 11 w 437"/>
                <a:gd name="T13" fmla="*/ 2695 h 436"/>
                <a:gd name="T14" fmla="*/ 42 w 437"/>
                <a:gd name="T15" fmla="*/ 2635 h 436"/>
                <a:gd name="T16" fmla="*/ 90 w 437"/>
                <a:gd name="T17" fmla="*/ 2587 h 436"/>
                <a:gd name="T18" fmla="*/ 149 w 437"/>
                <a:gd name="T19" fmla="*/ 2556 h 436"/>
                <a:gd name="T20" fmla="*/ 218 w 437"/>
                <a:gd name="T21" fmla="*/ 2545 h 436"/>
                <a:gd name="T22" fmla="*/ 287 w 437"/>
                <a:gd name="T23" fmla="*/ 2556 h 436"/>
                <a:gd name="T24" fmla="*/ 347 w 437"/>
                <a:gd name="T25" fmla="*/ 2587 h 436"/>
                <a:gd name="T26" fmla="*/ 395 w 437"/>
                <a:gd name="T27" fmla="*/ 2634 h 436"/>
                <a:gd name="T28" fmla="*/ 426 w 437"/>
                <a:gd name="T29" fmla="*/ 2694 h 436"/>
                <a:gd name="T30" fmla="*/ 437 w 437"/>
                <a:gd name="T31" fmla="*/ 2763 h 436"/>
                <a:gd name="T32" fmla="*/ 426 w 437"/>
                <a:gd name="T33" fmla="*/ 2832 h 436"/>
                <a:gd name="T34" fmla="*/ 395 w 437"/>
                <a:gd name="T35" fmla="*/ 2892 h 436"/>
                <a:gd name="T36" fmla="*/ 348 w 437"/>
                <a:gd name="T37" fmla="*/ 2939 h 436"/>
                <a:gd name="T38" fmla="*/ 288 w 437"/>
                <a:gd name="T39" fmla="*/ 2970 h 436"/>
                <a:gd name="T40" fmla="*/ 219 w 437"/>
                <a:gd name="T41" fmla="*/ 2981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7" h="436">
                  <a:moveTo>
                    <a:pt x="219" y="436"/>
                  </a:moveTo>
                  <a:lnTo>
                    <a:pt x="150" y="425"/>
                  </a:lnTo>
                  <a:lnTo>
                    <a:pt x="90" y="394"/>
                  </a:lnTo>
                  <a:lnTo>
                    <a:pt x="43" y="347"/>
                  </a:lnTo>
                  <a:lnTo>
                    <a:pt x="12" y="287"/>
                  </a:lnTo>
                  <a:lnTo>
                    <a:pt x="0" y="219"/>
                  </a:lnTo>
                  <a:lnTo>
                    <a:pt x="11" y="150"/>
                  </a:lnTo>
                  <a:lnTo>
                    <a:pt x="42" y="90"/>
                  </a:lnTo>
                  <a:lnTo>
                    <a:pt x="90" y="42"/>
                  </a:lnTo>
                  <a:lnTo>
                    <a:pt x="149" y="11"/>
                  </a:lnTo>
                  <a:lnTo>
                    <a:pt x="218" y="0"/>
                  </a:lnTo>
                  <a:lnTo>
                    <a:pt x="287" y="11"/>
                  </a:lnTo>
                  <a:lnTo>
                    <a:pt x="347" y="42"/>
                  </a:lnTo>
                  <a:lnTo>
                    <a:pt x="395" y="89"/>
                  </a:lnTo>
                  <a:lnTo>
                    <a:pt x="426" y="149"/>
                  </a:lnTo>
                  <a:lnTo>
                    <a:pt x="437" y="218"/>
                  </a:lnTo>
                  <a:lnTo>
                    <a:pt x="426" y="287"/>
                  </a:lnTo>
                  <a:lnTo>
                    <a:pt x="395" y="347"/>
                  </a:lnTo>
                  <a:lnTo>
                    <a:pt x="348" y="394"/>
                  </a:lnTo>
                  <a:lnTo>
                    <a:pt x="288" y="425"/>
                  </a:lnTo>
                  <a:lnTo>
                    <a:pt x="219" y="43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7" name="Picture 7844">
              <a:extLst>
                <a:ext uri="{FF2B5EF4-FFF2-40B4-BE49-F238E27FC236}">
                  <a16:creationId xmlns:a16="http://schemas.microsoft.com/office/drawing/2014/main" id="{9088BAB4-647C-419A-92EF-1FC0FBDC5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 y="1645"/>
              <a:ext cx="127" cy="126"/>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7845">
              <a:extLst>
                <a:ext uri="{FF2B5EF4-FFF2-40B4-BE49-F238E27FC236}">
                  <a16:creationId xmlns:a16="http://schemas.microsoft.com/office/drawing/2014/main" id="{FF04490E-2E2F-4D33-AD8D-F7CC86E23E83}"/>
                </a:ext>
              </a:extLst>
            </p:cNvPr>
            <p:cNvSpPr>
              <a:spLocks/>
            </p:cNvSpPr>
            <p:nvPr/>
          </p:nvSpPr>
          <p:spPr bwMode="auto">
            <a:xfrm>
              <a:off x="5903" y="1333"/>
              <a:ext cx="770" cy="1795"/>
            </a:xfrm>
            <a:custGeom>
              <a:avLst/>
              <a:gdLst>
                <a:gd name="T0" fmla="*/ 722 w 770"/>
                <a:gd name="T1" fmla="*/ 2825 h 1795"/>
                <a:gd name="T2" fmla="*/ 724 w 770"/>
                <a:gd name="T3" fmla="*/ 2819 h 1795"/>
                <a:gd name="T4" fmla="*/ 725 w 770"/>
                <a:gd name="T5" fmla="*/ 2813 h 1795"/>
                <a:gd name="T6" fmla="*/ 726 w 770"/>
                <a:gd name="T7" fmla="*/ 2808 h 1795"/>
                <a:gd name="T8" fmla="*/ 768 w 770"/>
                <a:gd name="T9" fmla="*/ 2458 h 1795"/>
                <a:gd name="T10" fmla="*/ 769 w 770"/>
                <a:gd name="T11" fmla="*/ 2447 h 1795"/>
                <a:gd name="T12" fmla="*/ 766 w 770"/>
                <a:gd name="T13" fmla="*/ 2438 h 1795"/>
                <a:gd name="T14" fmla="*/ 761 w 770"/>
                <a:gd name="T15" fmla="*/ 2430 h 1795"/>
                <a:gd name="T16" fmla="*/ 639 w 770"/>
                <a:gd name="T17" fmla="*/ 2189 h 1795"/>
                <a:gd name="T18" fmla="*/ 636 w 770"/>
                <a:gd name="T19" fmla="*/ 2182 h 1795"/>
                <a:gd name="T20" fmla="*/ 635 w 770"/>
                <a:gd name="T21" fmla="*/ 2175 h 1795"/>
                <a:gd name="T22" fmla="*/ 636 w 770"/>
                <a:gd name="T23" fmla="*/ 2168 h 1795"/>
                <a:gd name="T24" fmla="*/ 677 w 770"/>
                <a:gd name="T25" fmla="*/ 1494 h 1795"/>
                <a:gd name="T26" fmla="*/ 677 w 770"/>
                <a:gd name="T27" fmla="*/ 1493 h 1795"/>
                <a:gd name="T28" fmla="*/ 666 w 770"/>
                <a:gd name="T29" fmla="*/ 1436 h 1795"/>
                <a:gd name="T30" fmla="*/ 636 w 770"/>
                <a:gd name="T31" fmla="*/ 1387 h 1795"/>
                <a:gd name="T32" fmla="*/ 591 w 770"/>
                <a:gd name="T33" fmla="*/ 1351 h 1795"/>
                <a:gd name="T34" fmla="*/ 534 w 770"/>
                <a:gd name="T35" fmla="*/ 1333 h 1795"/>
                <a:gd name="T36" fmla="*/ 474 w 770"/>
                <a:gd name="T37" fmla="*/ 1337 h 1795"/>
                <a:gd name="T38" fmla="*/ 422 w 770"/>
                <a:gd name="T39" fmla="*/ 1361 h 1795"/>
                <a:gd name="T40" fmla="*/ 381 w 770"/>
                <a:gd name="T41" fmla="*/ 1402 h 1795"/>
                <a:gd name="T42" fmla="*/ 357 w 770"/>
                <a:gd name="T43" fmla="*/ 1455 h 1795"/>
                <a:gd name="T44" fmla="*/ 357 w 770"/>
                <a:gd name="T45" fmla="*/ 1455 h 1795"/>
                <a:gd name="T46" fmla="*/ 238 w 770"/>
                <a:gd name="T47" fmla="*/ 2121 h 1795"/>
                <a:gd name="T48" fmla="*/ 238 w 770"/>
                <a:gd name="T49" fmla="*/ 2128 h 1795"/>
                <a:gd name="T50" fmla="*/ 235 w 770"/>
                <a:gd name="T51" fmla="*/ 2135 h 1795"/>
                <a:gd name="T52" fmla="*/ 231 w 770"/>
                <a:gd name="T53" fmla="*/ 2140 h 1795"/>
                <a:gd name="T54" fmla="*/ 56 w 770"/>
                <a:gd name="T55" fmla="*/ 2346 h 1795"/>
                <a:gd name="T56" fmla="*/ 49 w 770"/>
                <a:gd name="T57" fmla="*/ 2352 h 1795"/>
                <a:gd name="T58" fmla="*/ 44 w 770"/>
                <a:gd name="T59" fmla="*/ 2361 h 1795"/>
                <a:gd name="T60" fmla="*/ 43 w 770"/>
                <a:gd name="T61" fmla="*/ 2372 h 1795"/>
                <a:gd name="T62" fmla="*/ 1 w 770"/>
                <a:gd name="T63" fmla="*/ 2722 h 1795"/>
                <a:gd name="T64" fmla="*/ 0 w 770"/>
                <a:gd name="T65" fmla="*/ 2792 h 1795"/>
                <a:gd name="T66" fmla="*/ 11 w 770"/>
                <a:gd name="T67" fmla="*/ 2860 h 1795"/>
                <a:gd name="T68" fmla="*/ 35 w 770"/>
                <a:gd name="T69" fmla="*/ 2923 h 1795"/>
                <a:gd name="T70" fmla="*/ 70 w 770"/>
                <a:gd name="T71" fmla="*/ 2981 h 1795"/>
                <a:gd name="T72" fmla="*/ 114 w 770"/>
                <a:gd name="T73" fmla="*/ 3031 h 1795"/>
                <a:gd name="T74" fmla="*/ 168 w 770"/>
                <a:gd name="T75" fmla="*/ 3072 h 1795"/>
                <a:gd name="T76" fmla="*/ 229 w 770"/>
                <a:gd name="T77" fmla="*/ 3103 h 1795"/>
                <a:gd name="T78" fmla="*/ 296 w 770"/>
                <a:gd name="T79" fmla="*/ 3122 h 1795"/>
                <a:gd name="T80" fmla="*/ 392 w 770"/>
                <a:gd name="T81" fmla="*/ 3128 h 1795"/>
                <a:gd name="T82" fmla="*/ 460 w 770"/>
                <a:gd name="T83" fmla="*/ 3116 h 1795"/>
                <a:gd name="T84" fmla="*/ 524 w 770"/>
                <a:gd name="T85" fmla="*/ 3091 h 1795"/>
                <a:gd name="T86" fmla="*/ 582 w 770"/>
                <a:gd name="T87" fmla="*/ 3056 h 1795"/>
                <a:gd name="T88" fmla="*/ 632 w 770"/>
                <a:gd name="T89" fmla="*/ 3010 h 1795"/>
                <a:gd name="T90" fmla="*/ 673 w 770"/>
                <a:gd name="T91" fmla="*/ 2955 h 1795"/>
                <a:gd name="T92" fmla="*/ 704 w 770"/>
                <a:gd name="T93" fmla="*/ 2893 h 1795"/>
                <a:gd name="T94" fmla="*/ 722 w 770"/>
                <a:gd name="T95" fmla="*/ 2825 h 17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0" h="1795">
                  <a:moveTo>
                    <a:pt x="722" y="1492"/>
                  </a:moveTo>
                  <a:lnTo>
                    <a:pt x="724" y="1486"/>
                  </a:lnTo>
                  <a:lnTo>
                    <a:pt x="725" y="1480"/>
                  </a:lnTo>
                  <a:lnTo>
                    <a:pt x="726" y="1475"/>
                  </a:lnTo>
                  <a:lnTo>
                    <a:pt x="768" y="1125"/>
                  </a:lnTo>
                  <a:lnTo>
                    <a:pt x="769" y="1114"/>
                  </a:lnTo>
                  <a:lnTo>
                    <a:pt x="766" y="1105"/>
                  </a:lnTo>
                  <a:lnTo>
                    <a:pt x="761" y="1097"/>
                  </a:lnTo>
                  <a:lnTo>
                    <a:pt x="639" y="856"/>
                  </a:lnTo>
                  <a:lnTo>
                    <a:pt x="636" y="849"/>
                  </a:lnTo>
                  <a:lnTo>
                    <a:pt x="635" y="842"/>
                  </a:lnTo>
                  <a:lnTo>
                    <a:pt x="636" y="835"/>
                  </a:lnTo>
                  <a:lnTo>
                    <a:pt x="677" y="161"/>
                  </a:lnTo>
                  <a:lnTo>
                    <a:pt x="677" y="160"/>
                  </a:lnTo>
                  <a:lnTo>
                    <a:pt x="666" y="103"/>
                  </a:lnTo>
                  <a:lnTo>
                    <a:pt x="636" y="54"/>
                  </a:lnTo>
                  <a:lnTo>
                    <a:pt x="591" y="18"/>
                  </a:lnTo>
                  <a:lnTo>
                    <a:pt x="534" y="0"/>
                  </a:lnTo>
                  <a:lnTo>
                    <a:pt x="474" y="4"/>
                  </a:lnTo>
                  <a:lnTo>
                    <a:pt x="422" y="28"/>
                  </a:lnTo>
                  <a:lnTo>
                    <a:pt x="381" y="69"/>
                  </a:lnTo>
                  <a:lnTo>
                    <a:pt x="357" y="122"/>
                  </a:lnTo>
                  <a:lnTo>
                    <a:pt x="238" y="788"/>
                  </a:lnTo>
                  <a:lnTo>
                    <a:pt x="238" y="795"/>
                  </a:lnTo>
                  <a:lnTo>
                    <a:pt x="235" y="802"/>
                  </a:lnTo>
                  <a:lnTo>
                    <a:pt x="231" y="807"/>
                  </a:lnTo>
                  <a:lnTo>
                    <a:pt x="56" y="1013"/>
                  </a:lnTo>
                  <a:lnTo>
                    <a:pt x="49" y="1019"/>
                  </a:lnTo>
                  <a:lnTo>
                    <a:pt x="44" y="1028"/>
                  </a:lnTo>
                  <a:lnTo>
                    <a:pt x="43" y="1039"/>
                  </a:lnTo>
                  <a:lnTo>
                    <a:pt x="1" y="1389"/>
                  </a:lnTo>
                  <a:lnTo>
                    <a:pt x="0" y="1459"/>
                  </a:lnTo>
                  <a:lnTo>
                    <a:pt x="11" y="1527"/>
                  </a:lnTo>
                  <a:lnTo>
                    <a:pt x="35" y="1590"/>
                  </a:lnTo>
                  <a:lnTo>
                    <a:pt x="70" y="1648"/>
                  </a:lnTo>
                  <a:lnTo>
                    <a:pt x="114" y="1698"/>
                  </a:lnTo>
                  <a:lnTo>
                    <a:pt x="168" y="1739"/>
                  </a:lnTo>
                  <a:lnTo>
                    <a:pt x="229" y="1770"/>
                  </a:lnTo>
                  <a:lnTo>
                    <a:pt x="296" y="1789"/>
                  </a:lnTo>
                  <a:lnTo>
                    <a:pt x="392" y="1795"/>
                  </a:lnTo>
                  <a:lnTo>
                    <a:pt x="460" y="1783"/>
                  </a:lnTo>
                  <a:lnTo>
                    <a:pt x="524" y="1758"/>
                  </a:lnTo>
                  <a:lnTo>
                    <a:pt x="582" y="1723"/>
                  </a:lnTo>
                  <a:lnTo>
                    <a:pt x="632" y="1677"/>
                  </a:lnTo>
                  <a:lnTo>
                    <a:pt x="673" y="1622"/>
                  </a:lnTo>
                  <a:lnTo>
                    <a:pt x="704" y="1560"/>
                  </a:lnTo>
                  <a:lnTo>
                    <a:pt x="722" y="1492"/>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9" name="Picture 7846">
              <a:extLst>
                <a:ext uri="{FF2B5EF4-FFF2-40B4-BE49-F238E27FC236}">
                  <a16:creationId xmlns:a16="http://schemas.microsoft.com/office/drawing/2014/main" id="{8C6E096C-CAE2-4FDB-93B3-D1EB1E1889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 y="2548"/>
              <a:ext cx="66" cy="62"/>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7847">
              <a:extLst>
                <a:ext uri="{FF2B5EF4-FFF2-40B4-BE49-F238E27FC236}">
                  <a16:creationId xmlns:a16="http://schemas.microsoft.com/office/drawing/2014/main" id="{6512840F-9173-4E63-AAF2-3C33D2ADB8C7}"/>
                </a:ext>
              </a:extLst>
            </p:cNvPr>
            <p:cNvSpPr>
              <a:spLocks/>
            </p:cNvSpPr>
            <p:nvPr/>
          </p:nvSpPr>
          <p:spPr bwMode="auto">
            <a:xfrm>
              <a:off x="6297" y="2548"/>
              <a:ext cx="66" cy="62"/>
            </a:xfrm>
            <a:custGeom>
              <a:avLst/>
              <a:gdLst>
                <a:gd name="T0" fmla="*/ 16 w 66"/>
                <a:gd name="T1" fmla="*/ 2603 h 62"/>
                <a:gd name="T2" fmla="*/ 27 w 66"/>
                <a:gd name="T3" fmla="*/ 2607 h 62"/>
                <a:gd name="T4" fmla="*/ 38 w 66"/>
                <a:gd name="T5" fmla="*/ 2610 h 62"/>
                <a:gd name="T6" fmla="*/ 49 w 66"/>
                <a:gd name="T7" fmla="*/ 2604 h 62"/>
                <a:gd name="T8" fmla="*/ 53 w 66"/>
                <a:gd name="T9" fmla="*/ 2594 h 62"/>
                <a:gd name="T10" fmla="*/ 61 w 66"/>
                <a:gd name="T11" fmla="*/ 2579 h 62"/>
                <a:gd name="T12" fmla="*/ 65 w 66"/>
                <a:gd name="T13" fmla="*/ 2567 h 62"/>
                <a:gd name="T14" fmla="*/ 52 w 66"/>
                <a:gd name="T15" fmla="*/ 2561 h 62"/>
                <a:gd name="T16" fmla="*/ 38 w 66"/>
                <a:gd name="T17" fmla="*/ 2556 h 62"/>
                <a:gd name="T18" fmla="*/ 24 w 66"/>
                <a:gd name="T19" fmla="*/ 2552 h 62"/>
                <a:gd name="T20" fmla="*/ 9 w 66"/>
                <a:gd name="T21" fmla="*/ 2549 h 62"/>
                <a:gd name="T22" fmla="*/ 5 w 66"/>
                <a:gd name="T23" fmla="*/ 2561 h 62"/>
                <a:gd name="T24" fmla="*/ 3 w 66"/>
                <a:gd name="T25" fmla="*/ 2578 h 62"/>
                <a:gd name="T26" fmla="*/ 0 w 66"/>
                <a:gd name="T27" fmla="*/ 2588 h 62"/>
                <a:gd name="T28" fmla="*/ 6 w 66"/>
                <a:gd name="T29" fmla="*/ 2600 h 62"/>
                <a:gd name="T30" fmla="*/ 16 w 66"/>
                <a:gd name="T31" fmla="*/ 2603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2">
                  <a:moveTo>
                    <a:pt x="16" y="54"/>
                  </a:moveTo>
                  <a:lnTo>
                    <a:pt x="27" y="58"/>
                  </a:lnTo>
                  <a:lnTo>
                    <a:pt x="38" y="61"/>
                  </a:lnTo>
                  <a:lnTo>
                    <a:pt x="49" y="55"/>
                  </a:lnTo>
                  <a:lnTo>
                    <a:pt x="53" y="45"/>
                  </a:lnTo>
                  <a:lnTo>
                    <a:pt x="61" y="30"/>
                  </a:lnTo>
                  <a:lnTo>
                    <a:pt x="65" y="18"/>
                  </a:lnTo>
                  <a:lnTo>
                    <a:pt x="52" y="12"/>
                  </a:lnTo>
                  <a:lnTo>
                    <a:pt x="38" y="7"/>
                  </a:lnTo>
                  <a:lnTo>
                    <a:pt x="24" y="3"/>
                  </a:lnTo>
                  <a:lnTo>
                    <a:pt x="9" y="0"/>
                  </a:lnTo>
                  <a:lnTo>
                    <a:pt x="5" y="12"/>
                  </a:lnTo>
                  <a:lnTo>
                    <a:pt x="3" y="29"/>
                  </a:lnTo>
                  <a:lnTo>
                    <a:pt x="0" y="39"/>
                  </a:lnTo>
                  <a:lnTo>
                    <a:pt x="6" y="51"/>
                  </a:lnTo>
                  <a:lnTo>
                    <a:pt x="16" y="54"/>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1" name="Picture 7848">
              <a:extLst>
                <a:ext uri="{FF2B5EF4-FFF2-40B4-BE49-F238E27FC236}">
                  <a16:creationId xmlns:a16="http://schemas.microsoft.com/office/drawing/2014/main" id="{69ECC698-7AEB-4577-B626-584AF0887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3" y="2546"/>
              <a:ext cx="63" cy="59"/>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7849">
              <a:extLst>
                <a:ext uri="{FF2B5EF4-FFF2-40B4-BE49-F238E27FC236}">
                  <a16:creationId xmlns:a16="http://schemas.microsoft.com/office/drawing/2014/main" id="{D3B82268-5E38-4C2C-8762-F920EDF554FC}"/>
                </a:ext>
              </a:extLst>
            </p:cNvPr>
            <p:cNvSpPr>
              <a:spLocks/>
            </p:cNvSpPr>
            <p:nvPr/>
          </p:nvSpPr>
          <p:spPr bwMode="auto">
            <a:xfrm>
              <a:off x="6193" y="2546"/>
              <a:ext cx="63" cy="59"/>
            </a:xfrm>
            <a:custGeom>
              <a:avLst/>
              <a:gdLst>
                <a:gd name="T0" fmla="*/ 34 w 63"/>
                <a:gd name="T1" fmla="*/ 2602 h 59"/>
                <a:gd name="T2" fmla="*/ 45 w 63"/>
                <a:gd name="T3" fmla="*/ 2600 h 59"/>
                <a:gd name="T4" fmla="*/ 56 w 63"/>
                <a:gd name="T5" fmla="*/ 2598 h 59"/>
                <a:gd name="T6" fmla="*/ 63 w 63"/>
                <a:gd name="T7" fmla="*/ 2587 h 59"/>
                <a:gd name="T8" fmla="*/ 60 w 63"/>
                <a:gd name="T9" fmla="*/ 2576 h 59"/>
                <a:gd name="T10" fmla="*/ 60 w 63"/>
                <a:gd name="T11" fmla="*/ 2559 h 59"/>
                <a:gd name="T12" fmla="*/ 58 w 63"/>
                <a:gd name="T13" fmla="*/ 2547 h 59"/>
                <a:gd name="T14" fmla="*/ 43 w 63"/>
                <a:gd name="T15" fmla="*/ 2548 h 59"/>
                <a:gd name="T16" fmla="*/ 29 w 63"/>
                <a:gd name="T17" fmla="*/ 2551 h 59"/>
                <a:gd name="T18" fmla="*/ 14 w 63"/>
                <a:gd name="T19" fmla="*/ 2554 h 59"/>
                <a:gd name="T20" fmla="*/ 0 w 63"/>
                <a:gd name="T21" fmla="*/ 2559 h 59"/>
                <a:gd name="T22" fmla="*/ 3 w 63"/>
                <a:gd name="T23" fmla="*/ 2572 h 59"/>
                <a:gd name="T24" fmla="*/ 10 w 63"/>
                <a:gd name="T25" fmla="*/ 2587 h 59"/>
                <a:gd name="T26" fmla="*/ 12 w 63"/>
                <a:gd name="T27" fmla="*/ 2598 h 59"/>
                <a:gd name="T28" fmla="*/ 23 w 63"/>
                <a:gd name="T29" fmla="*/ 2605 h 59"/>
                <a:gd name="T30" fmla="*/ 34 w 63"/>
                <a:gd name="T31" fmla="*/ 2602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59">
                  <a:moveTo>
                    <a:pt x="34" y="55"/>
                  </a:moveTo>
                  <a:lnTo>
                    <a:pt x="45" y="53"/>
                  </a:lnTo>
                  <a:lnTo>
                    <a:pt x="56" y="51"/>
                  </a:lnTo>
                  <a:lnTo>
                    <a:pt x="63" y="40"/>
                  </a:lnTo>
                  <a:lnTo>
                    <a:pt x="60" y="29"/>
                  </a:lnTo>
                  <a:lnTo>
                    <a:pt x="60" y="12"/>
                  </a:lnTo>
                  <a:lnTo>
                    <a:pt x="58" y="0"/>
                  </a:lnTo>
                  <a:lnTo>
                    <a:pt x="43" y="1"/>
                  </a:lnTo>
                  <a:lnTo>
                    <a:pt x="29" y="4"/>
                  </a:lnTo>
                  <a:lnTo>
                    <a:pt x="14" y="7"/>
                  </a:lnTo>
                  <a:lnTo>
                    <a:pt x="0" y="12"/>
                  </a:lnTo>
                  <a:lnTo>
                    <a:pt x="3" y="25"/>
                  </a:lnTo>
                  <a:lnTo>
                    <a:pt x="10" y="40"/>
                  </a:lnTo>
                  <a:lnTo>
                    <a:pt x="12" y="51"/>
                  </a:lnTo>
                  <a:lnTo>
                    <a:pt x="23" y="58"/>
                  </a:lnTo>
                  <a:lnTo>
                    <a:pt x="34" y="55"/>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3" name="Picture 7850">
              <a:extLst>
                <a:ext uri="{FF2B5EF4-FFF2-40B4-BE49-F238E27FC236}">
                  <a16:creationId xmlns:a16="http://schemas.microsoft.com/office/drawing/2014/main" id="{EB1D61F2-014D-4955-898C-7BE7222A93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1" y="2583"/>
              <a:ext cx="69" cy="68"/>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7851">
              <a:extLst>
                <a:ext uri="{FF2B5EF4-FFF2-40B4-BE49-F238E27FC236}">
                  <a16:creationId xmlns:a16="http://schemas.microsoft.com/office/drawing/2014/main" id="{89C175CF-CFF0-457B-89F0-B864E7D96565}"/>
                </a:ext>
              </a:extLst>
            </p:cNvPr>
            <p:cNvSpPr>
              <a:spLocks/>
            </p:cNvSpPr>
            <p:nvPr/>
          </p:nvSpPr>
          <p:spPr bwMode="auto">
            <a:xfrm>
              <a:off x="6101" y="2583"/>
              <a:ext cx="69" cy="68"/>
            </a:xfrm>
            <a:custGeom>
              <a:avLst/>
              <a:gdLst>
                <a:gd name="T0" fmla="*/ 51 w 69"/>
                <a:gd name="T1" fmla="*/ 2644 h 68"/>
                <a:gd name="T2" fmla="*/ 59 w 69"/>
                <a:gd name="T3" fmla="*/ 2637 h 68"/>
                <a:gd name="T4" fmla="*/ 68 w 69"/>
                <a:gd name="T5" fmla="*/ 2629 h 68"/>
                <a:gd name="T6" fmla="*/ 68 w 69"/>
                <a:gd name="T7" fmla="*/ 2617 h 68"/>
                <a:gd name="T8" fmla="*/ 61 w 69"/>
                <a:gd name="T9" fmla="*/ 2608 h 68"/>
                <a:gd name="T10" fmla="*/ 53 w 69"/>
                <a:gd name="T11" fmla="*/ 2594 h 68"/>
                <a:gd name="T12" fmla="*/ 44 w 69"/>
                <a:gd name="T13" fmla="*/ 2584 h 68"/>
                <a:gd name="T14" fmla="*/ 32 w 69"/>
                <a:gd name="T15" fmla="*/ 2593 h 68"/>
                <a:gd name="T16" fmla="*/ 21 w 69"/>
                <a:gd name="T17" fmla="*/ 2602 h 68"/>
                <a:gd name="T18" fmla="*/ 10 w 69"/>
                <a:gd name="T19" fmla="*/ 2613 h 68"/>
                <a:gd name="T20" fmla="*/ 0 w 69"/>
                <a:gd name="T21" fmla="*/ 2624 h 68"/>
                <a:gd name="T22" fmla="*/ 9 w 69"/>
                <a:gd name="T23" fmla="*/ 2633 h 68"/>
                <a:gd name="T24" fmla="*/ 23 w 69"/>
                <a:gd name="T25" fmla="*/ 2643 h 68"/>
                <a:gd name="T26" fmla="*/ 30 w 69"/>
                <a:gd name="T27" fmla="*/ 2651 h 68"/>
                <a:gd name="T28" fmla="*/ 43 w 69"/>
                <a:gd name="T29" fmla="*/ 2652 h 68"/>
                <a:gd name="T30" fmla="*/ 51 w 69"/>
                <a:gd name="T31" fmla="*/ 2644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 h="68">
                  <a:moveTo>
                    <a:pt x="51" y="60"/>
                  </a:moveTo>
                  <a:lnTo>
                    <a:pt x="59" y="53"/>
                  </a:lnTo>
                  <a:lnTo>
                    <a:pt x="68" y="45"/>
                  </a:lnTo>
                  <a:lnTo>
                    <a:pt x="68" y="33"/>
                  </a:lnTo>
                  <a:lnTo>
                    <a:pt x="61" y="24"/>
                  </a:lnTo>
                  <a:lnTo>
                    <a:pt x="53" y="10"/>
                  </a:lnTo>
                  <a:lnTo>
                    <a:pt x="44" y="0"/>
                  </a:lnTo>
                  <a:lnTo>
                    <a:pt x="32" y="9"/>
                  </a:lnTo>
                  <a:lnTo>
                    <a:pt x="21" y="18"/>
                  </a:lnTo>
                  <a:lnTo>
                    <a:pt x="10" y="29"/>
                  </a:lnTo>
                  <a:lnTo>
                    <a:pt x="0" y="40"/>
                  </a:lnTo>
                  <a:lnTo>
                    <a:pt x="9" y="49"/>
                  </a:lnTo>
                  <a:lnTo>
                    <a:pt x="23" y="59"/>
                  </a:lnTo>
                  <a:lnTo>
                    <a:pt x="30" y="67"/>
                  </a:lnTo>
                  <a:lnTo>
                    <a:pt x="43" y="68"/>
                  </a:lnTo>
                  <a:lnTo>
                    <a:pt x="51" y="60"/>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5" name="Picture 7852">
              <a:extLst>
                <a:ext uri="{FF2B5EF4-FFF2-40B4-BE49-F238E27FC236}">
                  <a16:creationId xmlns:a16="http://schemas.microsoft.com/office/drawing/2014/main" id="{1354C18B-C09E-46AF-ACB5-AF1C2919DF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4" y="2669"/>
              <a:ext cx="62" cy="66"/>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7853">
              <a:extLst>
                <a:ext uri="{FF2B5EF4-FFF2-40B4-BE49-F238E27FC236}">
                  <a16:creationId xmlns:a16="http://schemas.microsoft.com/office/drawing/2014/main" id="{A9B05F52-5966-448C-A3F6-9D799C09CA73}"/>
                </a:ext>
              </a:extLst>
            </p:cNvPr>
            <p:cNvSpPr>
              <a:spLocks/>
            </p:cNvSpPr>
            <p:nvPr/>
          </p:nvSpPr>
          <p:spPr bwMode="auto">
            <a:xfrm>
              <a:off x="6054" y="2669"/>
              <a:ext cx="62" cy="66"/>
            </a:xfrm>
            <a:custGeom>
              <a:avLst/>
              <a:gdLst>
                <a:gd name="T0" fmla="*/ 54 w 62"/>
                <a:gd name="T1" fmla="*/ 2718 h 66"/>
                <a:gd name="T2" fmla="*/ 58 w 62"/>
                <a:gd name="T3" fmla="*/ 2707 h 66"/>
                <a:gd name="T4" fmla="*/ 61 w 62"/>
                <a:gd name="T5" fmla="*/ 2697 h 66"/>
                <a:gd name="T6" fmla="*/ 56 w 62"/>
                <a:gd name="T7" fmla="*/ 2685 h 66"/>
                <a:gd name="T8" fmla="*/ 45 w 62"/>
                <a:gd name="T9" fmla="*/ 2682 h 66"/>
                <a:gd name="T10" fmla="*/ 30 w 62"/>
                <a:gd name="T11" fmla="*/ 2674 h 66"/>
                <a:gd name="T12" fmla="*/ 18 w 62"/>
                <a:gd name="T13" fmla="*/ 2669 h 66"/>
                <a:gd name="T14" fmla="*/ 12 w 62"/>
                <a:gd name="T15" fmla="*/ 2683 h 66"/>
                <a:gd name="T16" fmla="*/ 7 w 62"/>
                <a:gd name="T17" fmla="*/ 2697 h 66"/>
                <a:gd name="T18" fmla="*/ 3 w 62"/>
                <a:gd name="T19" fmla="*/ 2711 h 66"/>
                <a:gd name="T20" fmla="*/ 0 w 62"/>
                <a:gd name="T21" fmla="*/ 2726 h 66"/>
                <a:gd name="T22" fmla="*/ 12 w 62"/>
                <a:gd name="T23" fmla="*/ 2729 h 66"/>
                <a:gd name="T24" fmla="*/ 29 w 62"/>
                <a:gd name="T25" fmla="*/ 2731 h 66"/>
                <a:gd name="T26" fmla="*/ 40 w 62"/>
                <a:gd name="T27" fmla="*/ 2734 h 66"/>
                <a:gd name="T28" fmla="*/ 51 w 62"/>
                <a:gd name="T29" fmla="*/ 2729 h 66"/>
                <a:gd name="T30" fmla="*/ 54 w 62"/>
                <a:gd name="T31" fmla="*/ 2718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6">
                  <a:moveTo>
                    <a:pt x="54" y="49"/>
                  </a:moveTo>
                  <a:lnTo>
                    <a:pt x="58" y="38"/>
                  </a:lnTo>
                  <a:lnTo>
                    <a:pt x="61" y="28"/>
                  </a:lnTo>
                  <a:lnTo>
                    <a:pt x="56" y="16"/>
                  </a:lnTo>
                  <a:lnTo>
                    <a:pt x="45" y="13"/>
                  </a:lnTo>
                  <a:lnTo>
                    <a:pt x="30" y="5"/>
                  </a:lnTo>
                  <a:lnTo>
                    <a:pt x="18" y="0"/>
                  </a:lnTo>
                  <a:lnTo>
                    <a:pt x="12" y="14"/>
                  </a:lnTo>
                  <a:lnTo>
                    <a:pt x="7" y="28"/>
                  </a:lnTo>
                  <a:lnTo>
                    <a:pt x="3" y="42"/>
                  </a:lnTo>
                  <a:lnTo>
                    <a:pt x="0" y="57"/>
                  </a:lnTo>
                  <a:lnTo>
                    <a:pt x="12" y="60"/>
                  </a:lnTo>
                  <a:lnTo>
                    <a:pt x="29" y="62"/>
                  </a:lnTo>
                  <a:lnTo>
                    <a:pt x="40" y="65"/>
                  </a:lnTo>
                  <a:lnTo>
                    <a:pt x="51" y="60"/>
                  </a:lnTo>
                  <a:lnTo>
                    <a:pt x="54" y="49"/>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7" name="Picture 7854">
              <a:extLst>
                <a:ext uri="{FF2B5EF4-FFF2-40B4-BE49-F238E27FC236}">
                  <a16:creationId xmlns:a16="http://schemas.microsoft.com/office/drawing/2014/main" id="{334DAC6E-679C-441E-B17A-088DA5599A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2" y="2776"/>
              <a:ext cx="59" cy="61"/>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7855">
              <a:extLst>
                <a:ext uri="{FF2B5EF4-FFF2-40B4-BE49-F238E27FC236}">
                  <a16:creationId xmlns:a16="http://schemas.microsoft.com/office/drawing/2014/main" id="{FFDBB0A5-D956-4EA1-9F97-7359F5DB0F71}"/>
                </a:ext>
              </a:extLst>
            </p:cNvPr>
            <p:cNvSpPr>
              <a:spLocks/>
            </p:cNvSpPr>
            <p:nvPr/>
          </p:nvSpPr>
          <p:spPr bwMode="auto">
            <a:xfrm>
              <a:off x="6052" y="2774"/>
              <a:ext cx="59" cy="63"/>
            </a:xfrm>
            <a:custGeom>
              <a:avLst/>
              <a:gdLst>
                <a:gd name="T0" fmla="*/ 56 w 59"/>
                <a:gd name="T1" fmla="*/ 2804 h 63"/>
                <a:gd name="T2" fmla="*/ 53 w 59"/>
                <a:gd name="T3" fmla="*/ 2793 h 63"/>
                <a:gd name="T4" fmla="*/ 51 w 59"/>
                <a:gd name="T5" fmla="*/ 2782 h 63"/>
                <a:gd name="T6" fmla="*/ 40 w 59"/>
                <a:gd name="T7" fmla="*/ 2775 h 63"/>
                <a:gd name="T8" fmla="*/ 29 w 59"/>
                <a:gd name="T9" fmla="*/ 2777 h 63"/>
                <a:gd name="T10" fmla="*/ 13 w 59"/>
                <a:gd name="T11" fmla="*/ 2777 h 63"/>
                <a:gd name="T12" fmla="*/ 0 w 59"/>
                <a:gd name="T13" fmla="*/ 2779 h 63"/>
                <a:gd name="T14" fmla="*/ 1 w 59"/>
                <a:gd name="T15" fmla="*/ 2794 h 63"/>
                <a:gd name="T16" fmla="*/ 4 w 59"/>
                <a:gd name="T17" fmla="*/ 2809 h 63"/>
                <a:gd name="T18" fmla="*/ 7 w 59"/>
                <a:gd name="T19" fmla="*/ 2823 h 63"/>
                <a:gd name="T20" fmla="*/ 12 w 59"/>
                <a:gd name="T21" fmla="*/ 2838 h 63"/>
                <a:gd name="T22" fmla="*/ 25 w 59"/>
                <a:gd name="T23" fmla="*/ 2835 h 63"/>
                <a:gd name="T24" fmla="*/ 40 w 59"/>
                <a:gd name="T25" fmla="*/ 2828 h 63"/>
                <a:gd name="T26" fmla="*/ 51 w 59"/>
                <a:gd name="T27" fmla="*/ 2825 h 63"/>
                <a:gd name="T28" fmla="*/ 58 w 59"/>
                <a:gd name="T29" fmla="*/ 2815 h 63"/>
                <a:gd name="T30" fmla="*/ 56 w 59"/>
                <a:gd name="T31" fmla="*/ 2804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63">
                  <a:moveTo>
                    <a:pt x="56" y="29"/>
                  </a:moveTo>
                  <a:lnTo>
                    <a:pt x="53" y="18"/>
                  </a:lnTo>
                  <a:lnTo>
                    <a:pt x="51" y="7"/>
                  </a:lnTo>
                  <a:lnTo>
                    <a:pt x="40" y="0"/>
                  </a:lnTo>
                  <a:lnTo>
                    <a:pt x="29" y="2"/>
                  </a:lnTo>
                  <a:lnTo>
                    <a:pt x="13" y="2"/>
                  </a:lnTo>
                  <a:lnTo>
                    <a:pt x="0" y="4"/>
                  </a:lnTo>
                  <a:lnTo>
                    <a:pt x="1" y="19"/>
                  </a:lnTo>
                  <a:lnTo>
                    <a:pt x="4" y="34"/>
                  </a:lnTo>
                  <a:lnTo>
                    <a:pt x="7" y="48"/>
                  </a:lnTo>
                  <a:lnTo>
                    <a:pt x="12" y="63"/>
                  </a:lnTo>
                  <a:lnTo>
                    <a:pt x="25" y="60"/>
                  </a:lnTo>
                  <a:lnTo>
                    <a:pt x="40" y="53"/>
                  </a:lnTo>
                  <a:lnTo>
                    <a:pt x="51" y="50"/>
                  </a:lnTo>
                  <a:lnTo>
                    <a:pt x="58" y="40"/>
                  </a:lnTo>
                  <a:lnTo>
                    <a:pt x="56" y="29"/>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9" name="Picture 7856">
              <a:extLst>
                <a:ext uri="{FF2B5EF4-FFF2-40B4-BE49-F238E27FC236}">
                  <a16:creationId xmlns:a16="http://schemas.microsoft.com/office/drawing/2014/main" id="{FE394691-22F7-4975-BE37-CA1BAE17DA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0" y="2863"/>
              <a:ext cx="68" cy="67"/>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7857">
              <a:extLst>
                <a:ext uri="{FF2B5EF4-FFF2-40B4-BE49-F238E27FC236}">
                  <a16:creationId xmlns:a16="http://schemas.microsoft.com/office/drawing/2014/main" id="{18FEAB36-771A-4784-8B79-FA30937E25C4}"/>
                </a:ext>
              </a:extLst>
            </p:cNvPr>
            <p:cNvSpPr>
              <a:spLocks/>
            </p:cNvSpPr>
            <p:nvPr/>
          </p:nvSpPr>
          <p:spPr bwMode="auto">
            <a:xfrm>
              <a:off x="6090" y="2860"/>
              <a:ext cx="68" cy="69"/>
            </a:xfrm>
            <a:custGeom>
              <a:avLst/>
              <a:gdLst>
                <a:gd name="T0" fmla="*/ 61 w 68"/>
                <a:gd name="T1" fmla="*/ 2878 h 69"/>
                <a:gd name="T2" fmla="*/ 53 w 68"/>
                <a:gd name="T3" fmla="*/ 2870 h 69"/>
                <a:gd name="T4" fmla="*/ 46 w 68"/>
                <a:gd name="T5" fmla="*/ 2862 h 69"/>
                <a:gd name="T6" fmla="*/ 33 w 68"/>
                <a:gd name="T7" fmla="*/ 2861 h 69"/>
                <a:gd name="T8" fmla="*/ 24 w 68"/>
                <a:gd name="T9" fmla="*/ 2868 h 69"/>
                <a:gd name="T10" fmla="*/ 10 w 68"/>
                <a:gd name="T11" fmla="*/ 2877 h 69"/>
                <a:gd name="T12" fmla="*/ 0 w 68"/>
                <a:gd name="T13" fmla="*/ 2885 h 69"/>
                <a:gd name="T14" fmla="*/ 9 w 68"/>
                <a:gd name="T15" fmla="*/ 2897 h 69"/>
                <a:gd name="T16" fmla="*/ 18 w 68"/>
                <a:gd name="T17" fmla="*/ 2908 h 69"/>
                <a:gd name="T18" fmla="*/ 29 w 68"/>
                <a:gd name="T19" fmla="*/ 2919 h 69"/>
                <a:gd name="T20" fmla="*/ 40 w 68"/>
                <a:gd name="T21" fmla="*/ 2929 h 69"/>
                <a:gd name="T22" fmla="*/ 49 w 68"/>
                <a:gd name="T23" fmla="*/ 2920 h 69"/>
                <a:gd name="T24" fmla="*/ 59 w 68"/>
                <a:gd name="T25" fmla="*/ 2907 h 69"/>
                <a:gd name="T26" fmla="*/ 67 w 68"/>
                <a:gd name="T27" fmla="*/ 2899 h 69"/>
                <a:gd name="T28" fmla="*/ 68 w 68"/>
                <a:gd name="T29" fmla="*/ 2887 h 69"/>
                <a:gd name="T30" fmla="*/ 61 w 68"/>
                <a:gd name="T31" fmla="*/ 2878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69">
                  <a:moveTo>
                    <a:pt x="61" y="17"/>
                  </a:moveTo>
                  <a:lnTo>
                    <a:pt x="53" y="9"/>
                  </a:lnTo>
                  <a:lnTo>
                    <a:pt x="46" y="1"/>
                  </a:lnTo>
                  <a:lnTo>
                    <a:pt x="33" y="0"/>
                  </a:lnTo>
                  <a:lnTo>
                    <a:pt x="24" y="7"/>
                  </a:lnTo>
                  <a:lnTo>
                    <a:pt x="10" y="16"/>
                  </a:lnTo>
                  <a:lnTo>
                    <a:pt x="0" y="24"/>
                  </a:lnTo>
                  <a:lnTo>
                    <a:pt x="9" y="36"/>
                  </a:lnTo>
                  <a:lnTo>
                    <a:pt x="18" y="47"/>
                  </a:lnTo>
                  <a:lnTo>
                    <a:pt x="29" y="58"/>
                  </a:lnTo>
                  <a:lnTo>
                    <a:pt x="40" y="68"/>
                  </a:lnTo>
                  <a:lnTo>
                    <a:pt x="49" y="59"/>
                  </a:lnTo>
                  <a:lnTo>
                    <a:pt x="59" y="46"/>
                  </a:lnTo>
                  <a:lnTo>
                    <a:pt x="67" y="38"/>
                  </a:lnTo>
                  <a:lnTo>
                    <a:pt x="68" y="26"/>
                  </a:lnTo>
                  <a:lnTo>
                    <a:pt x="61" y="17"/>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1" name="Picture 7858">
              <a:extLst>
                <a:ext uri="{FF2B5EF4-FFF2-40B4-BE49-F238E27FC236}">
                  <a16:creationId xmlns:a16="http://schemas.microsoft.com/office/drawing/2014/main" id="{557EA227-819B-4D9D-9868-3FBA80DDD2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5" y="2917"/>
              <a:ext cx="66" cy="60"/>
            </a:xfrm>
            <a:prstGeom prst="rect">
              <a:avLst/>
            </a:prstGeom>
            <a:noFill/>
            <a:extLst>
              <a:ext uri="{909E8E84-426E-40DD-AFC4-6F175D3DCCD1}">
                <a14:hiddenFill xmlns:a14="http://schemas.microsoft.com/office/drawing/2010/main">
                  <a:solidFill>
                    <a:srgbClr val="FFFFFF"/>
                  </a:solidFill>
                </a14:hiddenFill>
              </a:ext>
            </a:extLst>
          </p:spPr>
        </p:pic>
        <p:sp>
          <p:nvSpPr>
            <p:cNvPr id="32" name="Freeform 7859">
              <a:extLst>
                <a:ext uri="{FF2B5EF4-FFF2-40B4-BE49-F238E27FC236}">
                  <a16:creationId xmlns:a16="http://schemas.microsoft.com/office/drawing/2014/main" id="{62DAD022-85E8-497E-8802-4219EE3888E1}"/>
                </a:ext>
              </a:extLst>
            </p:cNvPr>
            <p:cNvSpPr>
              <a:spLocks/>
            </p:cNvSpPr>
            <p:nvPr/>
          </p:nvSpPr>
          <p:spPr bwMode="auto">
            <a:xfrm>
              <a:off x="6175" y="2914"/>
              <a:ext cx="66" cy="62"/>
            </a:xfrm>
            <a:custGeom>
              <a:avLst/>
              <a:gdLst>
                <a:gd name="T0" fmla="*/ 49 w 66"/>
                <a:gd name="T1" fmla="*/ 2922 h 62"/>
                <a:gd name="T2" fmla="*/ 39 w 66"/>
                <a:gd name="T3" fmla="*/ 2918 h 62"/>
                <a:gd name="T4" fmla="*/ 28 w 66"/>
                <a:gd name="T5" fmla="*/ 2915 h 62"/>
                <a:gd name="T6" fmla="*/ 17 w 66"/>
                <a:gd name="T7" fmla="*/ 2921 h 62"/>
                <a:gd name="T8" fmla="*/ 13 w 66"/>
                <a:gd name="T9" fmla="*/ 2931 h 62"/>
                <a:gd name="T10" fmla="*/ 5 w 66"/>
                <a:gd name="T11" fmla="*/ 2946 h 62"/>
                <a:gd name="T12" fmla="*/ 0 w 66"/>
                <a:gd name="T13" fmla="*/ 2958 h 62"/>
                <a:gd name="T14" fmla="*/ 14 w 66"/>
                <a:gd name="T15" fmla="*/ 2964 h 62"/>
                <a:gd name="T16" fmla="*/ 28 w 66"/>
                <a:gd name="T17" fmla="*/ 2969 h 62"/>
                <a:gd name="T18" fmla="*/ 42 w 66"/>
                <a:gd name="T19" fmla="*/ 2973 h 62"/>
                <a:gd name="T20" fmla="*/ 57 w 66"/>
                <a:gd name="T21" fmla="*/ 2976 h 62"/>
                <a:gd name="T22" fmla="*/ 61 w 66"/>
                <a:gd name="T23" fmla="*/ 2964 h 62"/>
                <a:gd name="T24" fmla="*/ 62 w 66"/>
                <a:gd name="T25" fmla="*/ 2947 h 62"/>
                <a:gd name="T26" fmla="*/ 66 w 66"/>
                <a:gd name="T27" fmla="*/ 2937 h 62"/>
                <a:gd name="T28" fmla="*/ 60 w 66"/>
                <a:gd name="T29" fmla="*/ 2925 h 62"/>
                <a:gd name="T30" fmla="*/ 49 w 66"/>
                <a:gd name="T31" fmla="*/ 2922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2">
                  <a:moveTo>
                    <a:pt x="49" y="7"/>
                  </a:moveTo>
                  <a:lnTo>
                    <a:pt x="39" y="3"/>
                  </a:lnTo>
                  <a:lnTo>
                    <a:pt x="28" y="0"/>
                  </a:lnTo>
                  <a:lnTo>
                    <a:pt x="17" y="6"/>
                  </a:lnTo>
                  <a:lnTo>
                    <a:pt x="13" y="16"/>
                  </a:lnTo>
                  <a:lnTo>
                    <a:pt x="5" y="31"/>
                  </a:lnTo>
                  <a:lnTo>
                    <a:pt x="0" y="43"/>
                  </a:lnTo>
                  <a:lnTo>
                    <a:pt x="14" y="49"/>
                  </a:lnTo>
                  <a:lnTo>
                    <a:pt x="28" y="54"/>
                  </a:lnTo>
                  <a:lnTo>
                    <a:pt x="42" y="58"/>
                  </a:lnTo>
                  <a:lnTo>
                    <a:pt x="57" y="61"/>
                  </a:lnTo>
                  <a:lnTo>
                    <a:pt x="61" y="49"/>
                  </a:lnTo>
                  <a:lnTo>
                    <a:pt x="62" y="32"/>
                  </a:lnTo>
                  <a:lnTo>
                    <a:pt x="66" y="22"/>
                  </a:lnTo>
                  <a:lnTo>
                    <a:pt x="60" y="10"/>
                  </a:lnTo>
                  <a:lnTo>
                    <a:pt x="49" y="7"/>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3" name="Picture 7860">
              <a:extLst>
                <a:ext uri="{FF2B5EF4-FFF2-40B4-BE49-F238E27FC236}">
                  <a16:creationId xmlns:a16="http://schemas.microsoft.com/office/drawing/2014/main" id="{E67C8AEE-1DF2-438E-A204-13A2867449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1" y="2922"/>
              <a:ext cx="63" cy="57"/>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7861">
              <a:extLst>
                <a:ext uri="{FF2B5EF4-FFF2-40B4-BE49-F238E27FC236}">
                  <a16:creationId xmlns:a16="http://schemas.microsoft.com/office/drawing/2014/main" id="{81E97150-73A5-492A-8AA3-D84EA02EDA09}"/>
                </a:ext>
              </a:extLst>
            </p:cNvPr>
            <p:cNvSpPr>
              <a:spLocks/>
            </p:cNvSpPr>
            <p:nvPr/>
          </p:nvSpPr>
          <p:spPr bwMode="auto">
            <a:xfrm>
              <a:off x="6281" y="2920"/>
              <a:ext cx="63" cy="59"/>
            </a:xfrm>
            <a:custGeom>
              <a:avLst/>
              <a:gdLst>
                <a:gd name="T0" fmla="*/ 29 w 63"/>
                <a:gd name="T1" fmla="*/ 2923 h 59"/>
                <a:gd name="T2" fmla="*/ 18 w 63"/>
                <a:gd name="T3" fmla="*/ 2925 h 59"/>
                <a:gd name="T4" fmla="*/ 7 w 63"/>
                <a:gd name="T5" fmla="*/ 2927 h 59"/>
                <a:gd name="T6" fmla="*/ 0 w 63"/>
                <a:gd name="T7" fmla="*/ 2938 h 59"/>
                <a:gd name="T8" fmla="*/ 2 w 63"/>
                <a:gd name="T9" fmla="*/ 2949 h 59"/>
                <a:gd name="T10" fmla="*/ 3 w 63"/>
                <a:gd name="T11" fmla="*/ 2966 h 59"/>
                <a:gd name="T12" fmla="*/ 5 w 63"/>
                <a:gd name="T13" fmla="*/ 2979 h 59"/>
                <a:gd name="T14" fmla="*/ 20 w 63"/>
                <a:gd name="T15" fmla="*/ 2977 h 59"/>
                <a:gd name="T16" fmla="*/ 34 w 63"/>
                <a:gd name="T17" fmla="*/ 2974 h 59"/>
                <a:gd name="T18" fmla="*/ 49 w 63"/>
                <a:gd name="T19" fmla="*/ 2971 h 59"/>
                <a:gd name="T20" fmla="*/ 63 w 63"/>
                <a:gd name="T21" fmla="*/ 2966 h 59"/>
                <a:gd name="T22" fmla="*/ 60 w 63"/>
                <a:gd name="T23" fmla="*/ 2953 h 59"/>
                <a:gd name="T24" fmla="*/ 53 w 63"/>
                <a:gd name="T25" fmla="*/ 2938 h 59"/>
                <a:gd name="T26" fmla="*/ 51 w 63"/>
                <a:gd name="T27" fmla="*/ 2927 h 59"/>
                <a:gd name="T28" fmla="*/ 40 w 63"/>
                <a:gd name="T29" fmla="*/ 2920 h 59"/>
                <a:gd name="T30" fmla="*/ 29 w 63"/>
                <a:gd name="T31" fmla="*/ 2923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59">
                  <a:moveTo>
                    <a:pt x="29" y="3"/>
                  </a:moveTo>
                  <a:lnTo>
                    <a:pt x="18" y="5"/>
                  </a:lnTo>
                  <a:lnTo>
                    <a:pt x="7" y="7"/>
                  </a:lnTo>
                  <a:lnTo>
                    <a:pt x="0" y="18"/>
                  </a:lnTo>
                  <a:lnTo>
                    <a:pt x="2" y="29"/>
                  </a:lnTo>
                  <a:lnTo>
                    <a:pt x="3" y="46"/>
                  </a:lnTo>
                  <a:lnTo>
                    <a:pt x="5" y="59"/>
                  </a:lnTo>
                  <a:lnTo>
                    <a:pt x="20" y="57"/>
                  </a:lnTo>
                  <a:lnTo>
                    <a:pt x="34" y="54"/>
                  </a:lnTo>
                  <a:lnTo>
                    <a:pt x="49" y="51"/>
                  </a:lnTo>
                  <a:lnTo>
                    <a:pt x="63" y="46"/>
                  </a:lnTo>
                  <a:lnTo>
                    <a:pt x="60" y="33"/>
                  </a:lnTo>
                  <a:lnTo>
                    <a:pt x="53" y="18"/>
                  </a:lnTo>
                  <a:lnTo>
                    <a:pt x="51" y="7"/>
                  </a:lnTo>
                  <a:lnTo>
                    <a:pt x="40" y="0"/>
                  </a:lnTo>
                  <a:lnTo>
                    <a:pt x="29" y="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5" name="Picture 7862">
              <a:extLst>
                <a:ext uri="{FF2B5EF4-FFF2-40B4-BE49-F238E27FC236}">
                  <a16:creationId xmlns:a16="http://schemas.microsoft.com/office/drawing/2014/main" id="{3C4592C0-FB9A-47F8-B94E-CFB55716209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67" y="2875"/>
              <a:ext cx="69" cy="66"/>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7863">
              <a:extLst>
                <a:ext uri="{FF2B5EF4-FFF2-40B4-BE49-F238E27FC236}">
                  <a16:creationId xmlns:a16="http://schemas.microsoft.com/office/drawing/2014/main" id="{E997FE22-9229-4136-90D6-11C07330A367}"/>
                </a:ext>
              </a:extLst>
            </p:cNvPr>
            <p:cNvSpPr>
              <a:spLocks/>
            </p:cNvSpPr>
            <p:nvPr/>
          </p:nvSpPr>
          <p:spPr bwMode="auto">
            <a:xfrm>
              <a:off x="6367" y="2873"/>
              <a:ext cx="69" cy="68"/>
            </a:xfrm>
            <a:custGeom>
              <a:avLst/>
              <a:gdLst>
                <a:gd name="T0" fmla="*/ 18 w 69"/>
                <a:gd name="T1" fmla="*/ 2881 h 68"/>
                <a:gd name="T2" fmla="*/ 9 w 69"/>
                <a:gd name="T3" fmla="*/ 2888 h 68"/>
                <a:gd name="T4" fmla="*/ 1 w 69"/>
                <a:gd name="T5" fmla="*/ 2896 h 68"/>
                <a:gd name="T6" fmla="*/ 0 w 69"/>
                <a:gd name="T7" fmla="*/ 2909 h 68"/>
                <a:gd name="T8" fmla="*/ 8 w 69"/>
                <a:gd name="T9" fmla="*/ 2917 h 68"/>
                <a:gd name="T10" fmla="*/ 16 w 69"/>
                <a:gd name="T11" fmla="*/ 2931 h 68"/>
                <a:gd name="T12" fmla="*/ 25 w 69"/>
                <a:gd name="T13" fmla="*/ 2941 h 68"/>
                <a:gd name="T14" fmla="*/ 37 w 69"/>
                <a:gd name="T15" fmla="*/ 2932 h 68"/>
                <a:gd name="T16" fmla="*/ 48 w 69"/>
                <a:gd name="T17" fmla="*/ 2923 h 68"/>
                <a:gd name="T18" fmla="*/ 59 w 69"/>
                <a:gd name="T19" fmla="*/ 2913 h 68"/>
                <a:gd name="T20" fmla="*/ 69 w 69"/>
                <a:gd name="T21" fmla="*/ 2901 h 68"/>
                <a:gd name="T22" fmla="*/ 60 w 69"/>
                <a:gd name="T23" fmla="*/ 2892 h 68"/>
                <a:gd name="T24" fmla="*/ 46 w 69"/>
                <a:gd name="T25" fmla="*/ 2882 h 68"/>
                <a:gd name="T26" fmla="*/ 39 w 69"/>
                <a:gd name="T27" fmla="*/ 2874 h 68"/>
                <a:gd name="T28" fmla="*/ 26 w 69"/>
                <a:gd name="T29" fmla="*/ 2873 h 68"/>
                <a:gd name="T30" fmla="*/ 18 w 69"/>
                <a:gd name="T31" fmla="*/ 288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 h="68">
                  <a:moveTo>
                    <a:pt x="18" y="8"/>
                  </a:moveTo>
                  <a:lnTo>
                    <a:pt x="9" y="15"/>
                  </a:lnTo>
                  <a:lnTo>
                    <a:pt x="1" y="23"/>
                  </a:lnTo>
                  <a:lnTo>
                    <a:pt x="0" y="36"/>
                  </a:lnTo>
                  <a:lnTo>
                    <a:pt x="8" y="44"/>
                  </a:lnTo>
                  <a:lnTo>
                    <a:pt x="16" y="58"/>
                  </a:lnTo>
                  <a:lnTo>
                    <a:pt x="25" y="68"/>
                  </a:lnTo>
                  <a:lnTo>
                    <a:pt x="37" y="59"/>
                  </a:lnTo>
                  <a:lnTo>
                    <a:pt x="48" y="50"/>
                  </a:lnTo>
                  <a:lnTo>
                    <a:pt x="59" y="40"/>
                  </a:lnTo>
                  <a:lnTo>
                    <a:pt x="69" y="28"/>
                  </a:lnTo>
                  <a:lnTo>
                    <a:pt x="60" y="19"/>
                  </a:lnTo>
                  <a:lnTo>
                    <a:pt x="46" y="9"/>
                  </a:lnTo>
                  <a:lnTo>
                    <a:pt x="39" y="1"/>
                  </a:lnTo>
                  <a:lnTo>
                    <a:pt x="26" y="0"/>
                  </a:lnTo>
                  <a:lnTo>
                    <a:pt x="18" y="8"/>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7" name="Picture 7864">
              <a:extLst>
                <a:ext uri="{FF2B5EF4-FFF2-40B4-BE49-F238E27FC236}">
                  <a16:creationId xmlns:a16="http://schemas.microsoft.com/office/drawing/2014/main" id="{2C996A8F-95EA-4A96-8D70-10131C9730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1" y="2793"/>
              <a:ext cx="62" cy="63"/>
            </a:xfrm>
            <a:prstGeom prst="rect">
              <a:avLst/>
            </a:prstGeom>
            <a:noFill/>
            <a:extLst>
              <a:ext uri="{909E8E84-426E-40DD-AFC4-6F175D3DCCD1}">
                <a14:hiddenFill xmlns:a14="http://schemas.microsoft.com/office/drawing/2010/main">
                  <a:solidFill>
                    <a:srgbClr val="FFFFFF"/>
                  </a:solidFill>
                </a14:hiddenFill>
              </a:ext>
            </a:extLst>
          </p:spPr>
        </p:pic>
        <p:sp>
          <p:nvSpPr>
            <p:cNvPr id="38" name="Freeform 7865">
              <a:extLst>
                <a:ext uri="{FF2B5EF4-FFF2-40B4-BE49-F238E27FC236}">
                  <a16:creationId xmlns:a16="http://schemas.microsoft.com/office/drawing/2014/main" id="{3F61878E-3C34-432B-BEFF-36B1428AA78D}"/>
                </a:ext>
              </a:extLst>
            </p:cNvPr>
            <p:cNvSpPr>
              <a:spLocks/>
            </p:cNvSpPr>
            <p:nvPr/>
          </p:nvSpPr>
          <p:spPr bwMode="auto">
            <a:xfrm>
              <a:off x="6421" y="2790"/>
              <a:ext cx="62" cy="66"/>
            </a:xfrm>
            <a:custGeom>
              <a:avLst/>
              <a:gdLst>
                <a:gd name="T0" fmla="*/ 6 w 62"/>
                <a:gd name="T1" fmla="*/ 2807 h 66"/>
                <a:gd name="T2" fmla="*/ 3 w 62"/>
                <a:gd name="T3" fmla="*/ 2818 h 66"/>
                <a:gd name="T4" fmla="*/ 0 w 62"/>
                <a:gd name="T5" fmla="*/ 2828 h 66"/>
                <a:gd name="T6" fmla="*/ 5 w 62"/>
                <a:gd name="T7" fmla="*/ 2840 h 66"/>
                <a:gd name="T8" fmla="*/ 16 w 62"/>
                <a:gd name="T9" fmla="*/ 2843 h 66"/>
                <a:gd name="T10" fmla="*/ 30 w 62"/>
                <a:gd name="T11" fmla="*/ 2852 h 66"/>
                <a:gd name="T12" fmla="*/ 43 w 62"/>
                <a:gd name="T13" fmla="*/ 2856 h 66"/>
                <a:gd name="T14" fmla="*/ 49 w 62"/>
                <a:gd name="T15" fmla="*/ 2842 h 66"/>
                <a:gd name="T16" fmla="*/ 54 w 62"/>
                <a:gd name="T17" fmla="*/ 2829 h 66"/>
                <a:gd name="T18" fmla="*/ 58 w 62"/>
                <a:gd name="T19" fmla="*/ 2814 h 66"/>
                <a:gd name="T20" fmla="*/ 61 w 62"/>
                <a:gd name="T21" fmla="*/ 2799 h 66"/>
                <a:gd name="T22" fmla="*/ 48 w 62"/>
                <a:gd name="T23" fmla="*/ 2796 h 66"/>
                <a:gd name="T24" fmla="*/ 32 w 62"/>
                <a:gd name="T25" fmla="*/ 2794 h 66"/>
                <a:gd name="T26" fmla="*/ 21 w 62"/>
                <a:gd name="T27" fmla="*/ 2791 h 66"/>
                <a:gd name="T28" fmla="*/ 10 w 62"/>
                <a:gd name="T29" fmla="*/ 2796 h 66"/>
                <a:gd name="T30" fmla="*/ 6 w 62"/>
                <a:gd name="T31" fmla="*/ 2807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6">
                  <a:moveTo>
                    <a:pt x="6" y="16"/>
                  </a:moveTo>
                  <a:lnTo>
                    <a:pt x="3" y="27"/>
                  </a:lnTo>
                  <a:lnTo>
                    <a:pt x="0" y="37"/>
                  </a:lnTo>
                  <a:lnTo>
                    <a:pt x="5" y="49"/>
                  </a:lnTo>
                  <a:lnTo>
                    <a:pt x="16" y="52"/>
                  </a:lnTo>
                  <a:lnTo>
                    <a:pt x="30" y="61"/>
                  </a:lnTo>
                  <a:lnTo>
                    <a:pt x="43" y="65"/>
                  </a:lnTo>
                  <a:lnTo>
                    <a:pt x="49" y="51"/>
                  </a:lnTo>
                  <a:lnTo>
                    <a:pt x="54" y="38"/>
                  </a:lnTo>
                  <a:lnTo>
                    <a:pt x="58" y="23"/>
                  </a:lnTo>
                  <a:lnTo>
                    <a:pt x="61" y="8"/>
                  </a:lnTo>
                  <a:lnTo>
                    <a:pt x="48" y="5"/>
                  </a:lnTo>
                  <a:lnTo>
                    <a:pt x="32" y="3"/>
                  </a:lnTo>
                  <a:lnTo>
                    <a:pt x="21" y="0"/>
                  </a:lnTo>
                  <a:lnTo>
                    <a:pt x="10" y="5"/>
                  </a:lnTo>
                  <a:lnTo>
                    <a:pt x="6" y="1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9" name="Picture 7866">
              <a:extLst>
                <a:ext uri="{FF2B5EF4-FFF2-40B4-BE49-F238E27FC236}">
                  <a16:creationId xmlns:a16="http://schemas.microsoft.com/office/drawing/2014/main" id="{E93221B1-7E69-4933-B815-AC66C43143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27" y="2687"/>
              <a:ext cx="59" cy="63"/>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7867">
              <a:extLst>
                <a:ext uri="{FF2B5EF4-FFF2-40B4-BE49-F238E27FC236}">
                  <a16:creationId xmlns:a16="http://schemas.microsoft.com/office/drawing/2014/main" id="{EB090AA4-502E-417B-AFEC-BBB7F3F8154D}"/>
                </a:ext>
              </a:extLst>
            </p:cNvPr>
            <p:cNvSpPr>
              <a:spLocks/>
            </p:cNvSpPr>
            <p:nvPr/>
          </p:nvSpPr>
          <p:spPr bwMode="auto">
            <a:xfrm>
              <a:off x="6427" y="2687"/>
              <a:ext cx="59" cy="63"/>
            </a:xfrm>
            <a:custGeom>
              <a:avLst/>
              <a:gdLst>
                <a:gd name="T0" fmla="*/ 2 w 59"/>
                <a:gd name="T1" fmla="*/ 2721 h 63"/>
                <a:gd name="T2" fmla="*/ 5 w 59"/>
                <a:gd name="T3" fmla="*/ 2733 h 63"/>
                <a:gd name="T4" fmla="*/ 7 w 59"/>
                <a:gd name="T5" fmla="*/ 2743 h 63"/>
                <a:gd name="T6" fmla="*/ 18 w 59"/>
                <a:gd name="T7" fmla="*/ 2750 h 63"/>
                <a:gd name="T8" fmla="*/ 29 w 59"/>
                <a:gd name="T9" fmla="*/ 2748 h 63"/>
                <a:gd name="T10" fmla="*/ 45 w 59"/>
                <a:gd name="T11" fmla="*/ 2748 h 63"/>
                <a:gd name="T12" fmla="*/ 58 w 59"/>
                <a:gd name="T13" fmla="*/ 2746 h 63"/>
                <a:gd name="T14" fmla="*/ 57 w 59"/>
                <a:gd name="T15" fmla="*/ 2731 h 63"/>
                <a:gd name="T16" fmla="*/ 54 w 59"/>
                <a:gd name="T17" fmla="*/ 2716 h 63"/>
                <a:gd name="T18" fmla="*/ 50 w 59"/>
                <a:gd name="T19" fmla="*/ 2702 h 63"/>
                <a:gd name="T20" fmla="*/ 46 w 59"/>
                <a:gd name="T21" fmla="*/ 2688 h 63"/>
                <a:gd name="T22" fmla="*/ 33 w 59"/>
                <a:gd name="T23" fmla="*/ 2691 h 63"/>
                <a:gd name="T24" fmla="*/ 18 w 59"/>
                <a:gd name="T25" fmla="*/ 2697 h 63"/>
                <a:gd name="T26" fmla="*/ 7 w 59"/>
                <a:gd name="T27" fmla="*/ 2700 h 63"/>
                <a:gd name="T28" fmla="*/ 0 w 59"/>
                <a:gd name="T29" fmla="*/ 2711 h 63"/>
                <a:gd name="T30" fmla="*/ 2 w 59"/>
                <a:gd name="T31" fmla="*/ 2721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63">
                  <a:moveTo>
                    <a:pt x="2" y="33"/>
                  </a:moveTo>
                  <a:lnTo>
                    <a:pt x="5" y="45"/>
                  </a:lnTo>
                  <a:lnTo>
                    <a:pt x="7" y="55"/>
                  </a:lnTo>
                  <a:lnTo>
                    <a:pt x="18" y="62"/>
                  </a:lnTo>
                  <a:lnTo>
                    <a:pt x="29" y="60"/>
                  </a:lnTo>
                  <a:lnTo>
                    <a:pt x="45" y="60"/>
                  </a:lnTo>
                  <a:lnTo>
                    <a:pt x="58" y="58"/>
                  </a:lnTo>
                  <a:lnTo>
                    <a:pt x="57" y="43"/>
                  </a:lnTo>
                  <a:lnTo>
                    <a:pt x="54" y="28"/>
                  </a:lnTo>
                  <a:lnTo>
                    <a:pt x="50" y="14"/>
                  </a:lnTo>
                  <a:lnTo>
                    <a:pt x="46" y="0"/>
                  </a:lnTo>
                  <a:lnTo>
                    <a:pt x="33" y="3"/>
                  </a:lnTo>
                  <a:lnTo>
                    <a:pt x="18" y="9"/>
                  </a:lnTo>
                  <a:lnTo>
                    <a:pt x="7" y="12"/>
                  </a:lnTo>
                  <a:lnTo>
                    <a:pt x="0" y="23"/>
                  </a:lnTo>
                  <a:lnTo>
                    <a:pt x="2"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1" name="Picture 7868">
              <a:extLst>
                <a:ext uri="{FF2B5EF4-FFF2-40B4-BE49-F238E27FC236}">
                  <a16:creationId xmlns:a16="http://schemas.microsoft.com/office/drawing/2014/main" id="{E8CF3294-F627-4508-9618-8D6FDAC378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9" y="2595"/>
              <a:ext cx="68" cy="69"/>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7869">
              <a:extLst>
                <a:ext uri="{FF2B5EF4-FFF2-40B4-BE49-F238E27FC236}">
                  <a16:creationId xmlns:a16="http://schemas.microsoft.com/office/drawing/2014/main" id="{70F1483E-AC95-4A35-BF06-D33AF3E2F7D0}"/>
                </a:ext>
              </a:extLst>
            </p:cNvPr>
            <p:cNvSpPr>
              <a:spLocks/>
            </p:cNvSpPr>
            <p:nvPr/>
          </p:nvSpPr>
          <p:spPr bwMode="auto">
            <a:xfrm>
              <a:off x="6379" y="2595"/>
              <a:ext cx="68" cy="69"/>
            </a:xfrm>
            <a:custGeom>
              <a:avLst/>
              <a:gdLst>
                <a:gd name="T0" fmla="*/ 7 w 68"/>
                <a:gd name="T1" fmla="*/ 2647 h 69"/>
                <a:gd name="T2" fmla="*/ 15 w 68"/>
                <a:gd name="T3" fmla="*/ 2655 h 69"/>
                <a:gd name="T4" fmla="*/ 22 w 68"/>
                <a:gd name="T5" fmla="*/ 2664 h 69"/>
                <a:gd name="T6" fmla="*/ 35 w 68"/>
                <a:gd name="T7" fmla="*/ 2664 h 69"/>
                <a:gd name="T8" fmla="*/ 43 w 68"/>
                <a:gd name="T9" fmla="*/ 2657 h 69"/>
                <a:gd name="T10" fmla="*/ 58 w 68"/>
                <a:gd name="T11" fmla="*/ 2648 h 69"/>
                <a:gd name="T12" fmla="*/ 68 w 68"/>
                <a:gd name="T13" fmla="*/ 2640 h 69"/>
                <a:gd name="T14" fmla="*/ 59 w 68"/>
                <a:gd name="T15" fmla="*/ 2628 h 69"/>
                <a:gd name="T16" fmla="*/ 50 w 68"/>
                <a:gd name="T17" fmla="*/ 2617 h 69"/>
                <a:gd name="T18" fmla="*/ 39 w 68"/>
                <a:gd name="T19" fmla="*/ 2606 h 69"/>
                <a:gd name="T20" fmla="*/ 28 w 68"/>
                <a:gd name="T21" fmla="*/ 2596 h 69"/>
                <a:gd name="T22" fmla="*/ 19 w 68"/>
                <a:gd name="T23" fmla="*/ 2605 h 69"/>
                <a:gd name="T24" fmla="*/ 9 w 68"/>
                <a:gd name="T25" fmla="*/ 2618 h 69"/>
                <a:gd name="T26" fmla="*/ 0 w 68"/>
                <a:gd name="T27" fmla="*/ 2626 h 69"/>
                <a:gd name="T28" fmla="*/ 0 w 68"/>
                <a:gd name="T29" fmla="*/ 2639 h 69"/>
                <a:gd name="T30" fmla="*/ 7 w 68"/>
                <a:gd name="T31" fmla="*/ 2647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69">
                  <a:moveTo>
                    <a:pt x="7" y="51"/>
                  </a:moveTo>
                  <a:lnTo>
                    <a:pt x="15" y="59"/>
                  </a:lnTo>
                  <a:lnTo>
                    <a:pt x="22" y="68"/>
                  </a:lnTo>
                  <a:lnTo>
                    <a:pt x="35" y="68"/>
                  </a:lnTo>
                  <a:lnTo>
                    <a:pt x="43" y="61"/>
                  </a:lnTo>
                  <a:lnTo>
                    <a:pt x="58" y="52"/>
                  </a:lnTo>
                  <a:lnTo>
                    <a:pt x="68" y="44"/>
                  </a:lnTo>
                  <a:lnTo>
                    <a:pt x="59" y="32"/>
                  </a:lnTo>
                  <a:lnTo>
                    <a:pt x="50" y="21"/>
                  </a:lnTo>
                  <a:lnTo>
                    <a:pt x="39" y="10"/>
                  </a:lnTo>
                  <a:lnTo>
                    <a:pt x="28" y="0"/>
                  </a:lnTo>
                  <a:lnTo>
                    <a:pt x="19" y="9"/>
                  </a:lnTo>
                  <a:lnTo>
                    <a:pt x="9" y="22"/>
                  </a:lnTo>
                  <a:lnTo>
                    <a:pt x="0" y="30"/>
                  </a:lnTo>
                  <a:lnTo>
                    <a:pt x="0" y="43"/>
                  </a:lnTo>
                  <a:lnTo>
                    <a:pt x="7" y="51"/>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3" name="Picture 7870">
              <a:extLst>
                <a:ext uri="{FF2B5EF4-FFF2-40B4-BE49-F238E27FC236}">
                  <a16:creationId xmlns:a16="http://schemas.microsoft.com/office/drawing/2014/main" id="{C05A1902-8033-424C-A798-704CC32CFFB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35" y="1437"/>
              <a:ext cx="133" cy="1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871">
              <a:extLst>
                <a:ext uri="{FF2B5EF4-FFF2-40B4-BE49-F238E27FC236}">
                  <a16:creationId xmlns:a16="http://schemas.microsoft.com/office/drawing/2014/main" id="{15975EB5-5B13-4A05-853B-EEE50AF1716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92" y="2256"/>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7872">
              <a:extLst>
                <a:ext uri="{FF2B5EF4-FFF2-40B4-BE49-F238E27FC236}">
                  <a16:creationId xmlns:a16="http://schemas.microsoft.com/office/drawing/2014/main" id="{84DBB836-B5D7-4C7D-BEA7-C3F15CA2B55A}"/>
                </a:ext>
              </a:extLst>
            </p:cNvPr>
            <p:cNvSpPr>
              <a:spLocks/>
            </p:cNvSpPr>
            <p:nvPr/>
          </p:nvSpPr>
          <p:spPr bwMode="auto">
            <a:xfrm>
              <a:off x="6292" y="2256"/>
              <a:ext cx="61" cy="61"/>
            </a:xfrm>
            <a:custGeom>
              <a:avLst/>
              <a:gdLst>
                <a:gd name="T0" fmla="*/ 0 w 61"/>
                <a:gd name="T1" fmla="*/ 2283 h 61"/>
                <a:gd name="T2" fmla="*/ 4 w 61"/>
                <a:gd name="T3" fmla="*/ 2272 h 61"/>
                <a:gd name="T4" fmla="*/ 12 w 61"/>
                <a:gd name="T5" fmla="*/ 2263 h 61"/>
                <a:gd name="T6" fmla="*/ 22 w 61"/>
                <a:gd name="T7" fmla="*/ 2258 h 61"/>
                <a:gd name="T8" fmla="*/ 34 w 61"/>
                <a:gd name="T9" fmla="*/ 2257 h 61"/>
                <a:gd name="T10" fmla="*/ 45 w 61"/>
                <a:gd name="T11" fmla="*/ 2260 h 61"/>
                <a:gd name="T12" fmla="*/ 54 w 61"/>
                <a:gd name="T13" fmla="*/ 2268 h 61"/>
                <a:gd name="T14" fmla="*/ 59 w 61"/>
                <a:gd name="T15" fmla="*/ 2278 h 61"/>
                <a:gd name="T16" fmla="*/ 60 w 61"/>
                <a:gd name="T17" fmla="*/ 2290 h 61"/>
                <a:gd name="T18" fmla="*/ 57 w 61"/>
                <a:gd name="T19" fmla="*/ 2302 h 61"/>
                <a:gd name="T20" fmla="*/ 49 w 61"/>
                <a:gd name="T21" fmla="*/ 2310 h 61"/>
                <a:gd name="T22" fmla="*/ 39 w 61"/>
                <a:gd name="T23" fmla="*/ 2316 h 61"/>
                <a:gd name="T24" fmla="*/ 27 w 61"/>
                <a:gd name="T25" fmla="*/ 2317 h 61"/>
                <a:gd name="T26" fmla="*/ 15 w 61"/>
                <a:gd name="T27" fmla="*/ 2313 h 61"/>
                <a:gd name="T28" fmla="*/ 6 w 61"/>
                <a:gd name="T29" fmla="*/ 2305 h 61"/>
                <a:gd name="T30" fmla="*/ 1 w 61"/>
                <a:gd name="T31" fmla="*/ 2295 h 61"/>
                <a:gd name="T32" fmla="*/ 0 w 61"/>
                <a:gd name="T33" fmla="*/ 2283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4" y="15"/>
                  </a:lnTo>
                  <a:lnTo>
                    <a:pt x="12" y="6"/>
                  </a:lnTo>
                  <a:lnTo>
                    <a:pt x="22" y="1"/>
                  </a:lnTo>
                  <a:lnTo>
                    <a:pt x="34" y="0"/>
                  </a:lnTo>
                  <a:lnTo>
                    <a:pt x="45" y="3"/>
                  </a:lnTo>
                  <a:lnTo>
                    <a:pt x="54" y="11"/>
                  </a:lnTo>
                  <a:lnTo>
                    <a:pt x="59" y="21"/>
                  </a:lnTo>
                  <a:lnTo>
                    <a:pt x="60" y="33"/>
                  </a:lnTo>
                  <a:lnTo>
                    <a:pt x="57" y="45"/>
                  </a:lnTo>
                  <a:lnTo>
                    <a:pt x="49" y="53"/>
                  </a:lnTo>
                  <a:lnTo>
                    <a:pt x="39" y="59"/>
                  </a:lnTo>
                  <a:lnTo>
                    <a:pt x="27" y="60"/>
                  </a:lnTo>
                  <a:lnTo>
                    <a:pt x="15" y="56"/>
                  </a:lnTo>
                  <a:lnTo>
                    <a:pt x="6"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6" name="Picture 7873">
              <a:extLst>
                <a:ext uri="{FF2B5EF4-FFF2-40B4-BE49-F238E27FC236}">
                  <a16:creationId xmlns:a16="http://schemas.microsoft.com/office/drawing/2014/main" id="{FCB52764-AC3C-45AE-A3A9-53D1CD8F96B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39" y="2523"/>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47" name="Freeform 7874">
              <a:extLst>
                <a:ext uri="{FF2B5EF4-FFF2-40B4-BE49-F238E27FC236}">
                  <a16:creationId xmlns:a16="http://schemas.microsoft.com/office/drawing/2014/main" id="{8DA5B5C7-813F-4FE3-8B60-14D140D1B07C}"/>
                </a:ext>
              </a:extLst>
            </p:cNvPr>
            <p:cNvSpPr>
              <a:spLocks/>
            </p:cNvSpPr>
            <p:nvPr/>
          </p:nvSpPr>
          <p:spPr bwMode="auto">
            <a:xfrm>
              <a:off x="6439" y="2523"/>
              <a:ext cx="61" cy="61"/>
            </a:xfrm>
            <a:custGeom>
              <a:avLst/>
              <a:gdLst>
                <a:gd name="T0" fmla="*/ 0 w 61"/>
                <a:gd name="T1" fmla="*/ 2550 h 61"/>
                <a:gd name="T2" fmla="*/ 3 w 61"/>
                <a:gd name="T3" fmla="*/ 2539 h 61"/>
                <a:gd name="T4" fmla="*/ 11 w 61"/>
                <a:gd name="T5" fmla="*/ 2530 h 61"/>
                <a:gd name="T6" fmla="*/ 21 w 61"/>
                <a:gd name="T7" fmla="*/ 2524 h 61"/>
                <a:gd name="T8" fmla="*/ 33 w 61"/>
                <a:gd name="T9" fmla="*/ 2524 h 61"/>
                <a:gd name="T10" fmla="*/ 45 w 61"/>
                <a:gd name="T11" fmla="*/ 2527 h 61"/>
                <a:gd name="T12" fmla="*/ 54 w 61"/>
                <a:gd name="T13" fmla="*/ 2535 h 61"/>
                <a:gd name="T14" fmla="*/ 59 w 61"/>
                <a:gd name="T15" fmla="*/ 2545 h 61"/>
                <a:gd name="T16" fmla="*/ 60 w 61"/>
                <a:gd name="T17" fmla="*/ 2557 h 61"/>
                <a:gd name="T18" fmla="*/ 56 w 61"/>
                <a:gd name="T19" fmla="*/ 2569 h 61"/>
                <a:gd name="T20" fmla="*/ 48 w 61"/>
                <a:gd name="T21" fmla="*/ 2577 h 61"/>
                <a:gd name="T22" fmla="*/ 38 w 61"/>
                <a:gd name="T23" fmla="*/ 2583 h 61"/>
                <a:gd name="T24" fmla="*/ 26 w 61"/>
                <a:gd name="T25" fmla="*/ 2584 h 61"/>
                <a:gd name="T26" fmla="*/ 15 w 61"/>
                <a:gd name="T27" fmla="*/ 2580 h 61"/>
                <a:gd name="T28" fmla="*/ 6 w 61"/>
                <a:gd name="T29" fmla="*/ 2572 h 61"/>
                <a:gd name="T30" fmla="*/ 1 w 61"/>
                <a:gd name="T31" fmla="*/ 2562 h 61"/>
                <a:gd name="T32" fmla="*/ 0 w 61"/>
                <a:gd name="T33" fmla="*/ 255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3" y="15"/>
                  </a:lnTo>
                  <a:lnTo>
                    <a:pt x="11" y="6"/>
                  </a:lnTo>
                  <a:lnTo>
                    <a:pt x="21" y="0"/>
                  </a:lnTo>
                  <a:lnTo>
                    <a:pt x="33" y="0"/>
                  </a:lnTo>
                  <a:lnTo>
                    <a:pt x="45" y="3"/>
                  </a:lnTo>
                  <a:lnTo>
                    <a:pt x="54" y="11"/>
                  </a:lnTo>
                  <a:lnTo>
                    <a:pt x="59" y="21"/>
                  </a:lnTo>
                  <a:lnTo>
                    <a:pt x="60" y="33"/>
                  </a:lnTo>
                  <a:lnTo>
                    <a:pt x="56" y="45"/>
                  </a:lnTo>
                  <a:lnTo>
                    <a:pt x="48" y="53"/>
                  </a:lnTo>
                  <a:lnTo>
                    <a:pt x="38" y="59"/>
                  </a:lnTo>
                  <a:lnTo>
                    <a:pt x="26" y="60"/>
                  </a:lnTo>
                  <a:lnTo>
                    <a:pt x="15" y="56"/>
                  </a:lnTo>
                  <a:lnTo>
                    <a:pt x="6"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8" name="Picture 7875">
              <a:extLst>
                <a:ext uri="{FF2B5EF4-FFF2-40B4-BE49-F238E27FC236}">
                  <a16:creationId xmlns:a16="http://schemas.microsoft.com/office/drawing/2014/main" id="{A8439BAC-BCDE-425A-A948-633F8F9FAA1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46" y="2901"/>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49" name="Freeform 7876">
              <a:extLst>
                <a:ext uri="{FF2B5EF4-FFF2-40B4-BE49-F238E27FC236}">
                  <a16:creationId xmlns:a16="http://schemas.microsoft.com/office/drawing/2014/main" id="{111C3F47-EBFB-4871-A67D-A2997CB22013}"/>
                </a:ext>
              </a:extLst>
            </p:cNvPr>
            <p:cNvSpPr>
              <a:spLocks/>
            </p:cNvSpPr>
            <p:nvPr/>
          </p:nvSpPr>
          <p:spPr bwMode="auto">
            <a:xfrm>
              <a:off x="6446" y="2901"/>
              <a:ext cx="61" cy="61"/>
            </a:xfrm>
            <a:custGeom>
              <a:avLst/>
              <a:gdLst>
                <a:gd name="T0" fmla="*/ 0 w 61"/>
                <a:gd name="T1" fmla="*/ 2928 h 61"/>
                <a:gd name="T2" fmla="*/ 4 w 61"/>
                <a:gd name="T3" fmla="*/ 2917 h 61"/>
                <a:gd name="T4" fmla="*/ 12 w 61"/>
                <a:gd name="T5" fmla="*/ 2908 h 61"/>
                <a:gd name="T6" fmla="*/ 22 w 61"/>
                <a:gd name="T7" fmla="*/ 2903 h 61"/>
                <a:gd name="T8" fmla="*/ 34 w 61"/>
                <a:gd name="T9" fmla="*/ 2902 h 61"/>
                <a:gd name="T10" fmla="*/ 45 w 61"/>
                <a:gd name="T11" fmla="*/ 2905 h 61"/>
                <a:gd name="T12" fmla="*/ 54 w 61"/>
                <a:gd name="T13" fmla="*/ 2913 h 61"/>
                <a:gd name="T14" fmla="*/ 60 w 61"/>
                <a:gd name="T15" fmla="*/ 2923 h 61"/>
                <a:gd name="T16" fmla="*/ 61 w 61"/>
                <a:gd name="T17" fmla="*/ 2935 h 61"/>
                <a:gd name="T18" fmla="*/ 57 w 61"/>
                <a:gd name="T19" fmla="*/ 2947 h 61"/>
                <a:gd name="T20" fmla="*/ 49 w 61"/>
                <a:gd name="T21" fmla="*/ 2956 h 61"/>
                <a:gd name="T22" fmla="*/ 39 w 61"/>
                <a:gd name="T23" fmla="*/ 2961 h 61"/>
                <a:gd name="T24" fmla="*/ 27 w 61"/>
                <a:gd name="T25" fmla="*/ 2962 h 61"/>
                <a:gd name="T26" fmla="*/ 15 w 61"/>
                <a:gd name="T27" fmla="*/ 2958 h 61"/>
                <a:gd name="T28" fmla="*/ 7 w 61"/>
                <a:gd name="T29" fmla="*/ 2950 h 61"/>
                <a:gd name="T30" fmla="*/ 1 w 61"/>
                <a:gd name="T31" fmla="*/ 2940 h 61"/>
                <a:gd name="T32" fmla="*/ 0 w 61"/>
                <a:gd name="T33" fmla="*/ 2928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0" y="26"/>
                  </a:moveTo>
                  <a:lnTo>
                    <a:pt x="4" y="15"/>
                  </a:lnTo>
                  <a:lnTo>
                    <a:pt x="12" y="6"/>
                  </a:lnTo>
                  <a:lnTo>
                    <a:pt x="22" y="1"/>
                  </a:lnTo>
                  <a:lnTo>
                    <a:pt x="34" y="0"/>
                  </a:lnTo>
                  <a:lnTo>
                    <a:pt x="45" y="3"/>
                  </a:lnTo>
                  <a:lnTo>
                    <a:pt x="54" y="11"/>
                  </a:lnTo>
                  <a:lnTo>
                    <a:pt x="60" y="21"/>
                  </a:lnTo>
                  <a:lnTo>
                    <a:pt x="61" y="33"/>
                  </a:lnTo>
                  <a:lnTo>
                    <a:pt x="57" y="45"/>
                  </a:lnTo>
                  <a:lnTo>
                    <a:pt x="49" y="54"/>
                  </a:lnTo>
                  <a:lnTo>
                    <a:pt x="39" y="59"/>
                  </a:lnTo>
                  <a:lnTo>
                    <a:pt x="27" y="60"/>
                  </a:lnTo>
                  <a:lnTo>
                    <a:pt x="15" y="56"/>
                  </a:lnTo>
                  <a:lnTo>
                    <a:pt x="7" y="48"/>
                  </a:lnTo>
                  <a:lnTo>
                    <a:pt x="1" y="38"/>
                  </a:lnTo>
                  <a:lnTo>
                    <a:pt x="0" y="26"/>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0" name="Picture 7877">
              <a:extLst>
                <a:ext uri="{FF2B5EF4-FFF2-40B4-BE49-F238E27FC236}">
                  <a16:creationId xmlns:a16="http://schemas.microsoft.com/office/drawing/2014/main" id="{083E1AD8-2B5F-4B0C-B3C2-627590DEDDF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86" y="2481"/>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51" name="Freeform 7878">
              <a:extLst>
                <a:ext uri="{FF2B5EF4-FFF2-40B4-BE49-F238E27FC236}">
                  <a16:creationId xmlns:a16="http://schemas.microsoft.com/office/drawing/2014/main" id="{DD0375BF-C854-422B-A8E2-6B586D250091}"/>
                </a:ext>
              </a:extLst>
            </p:cNvPr>
            <p:cNvSpPr>
              <a:spLocks/>
            </p:cNvSpPr>
            <p:nvPr/>
          </p:nvSpPr>
          <p:spPr bwMode="auto">
            <a:xfrm>
              <a:off x="6086" y="2481"/>
              <a:ext cx="61" cy="61"/>
            </a:xfrm>
            <a:custGeom>
              <a:avLst/>
              <a:gdLst>
                <a:gd name="T0" fmla="*/ 60 w 61"/>
                <a:gd name="T1" fmla="*/ 2515 h 61"/>
                <a:gd name="T2" fmla="*/ 59 w 61"/>
                <a:gd name="T3" fmla="*/ 2503 h 61"/>
                <a:gd name="T4" fmla="*/ 54 w 61"/>
                <a:gd name="T5" fmla="*/ 2493 h 61"/>
                <a:gd name="T6" fmla="*/ 45 w 61"/>
                <a:gd name="T7" fmla="*/ 2485 h 61"/>
                <a:gd name="T8" fmla="*/ 34 w 61"/>
                <a:gd name="T9" fmla="*/ 2482 h 61"/>
                <a:gd name="T10" fmla="*/ 22 w 61"/>
                <a:gd name="T11" fmla="*/ 2483 h 61"/>
                <a:gd name="T12" fmla="*/ 12 w 61"/>
                <a:gd name="T13" fmla="*/ 2488 h 61"/>
                <a:gd name="T14" fmla="*/ 4 w 61"/>
                <a:gd name="T15" fmla="*/ 2497 h 61"/>
                <a:gd name="T16" fmla="*/ 0 w 61"/>
                <a:gd name="T17" fmla="*/ 2508 h 61"/>
                <a:gd name="T18" fmla="*/ 1 w 61"/>
                <a:gd name="T19" fmla="*/ 2520 h 61"/>
                <a:gd name="T20" fmla="*/ 6 w 61"/>
                <a:gd name="T21" fmla="*/ 2530 h 61"/>
                <a:gd name="T22" fmla="*/ 15 w 61"/>
                <a:gd name="T23" fmla="*/ 2538 h 61"/>
                <a:gd name="T24" fmla="*/ 27 w 61"/>
                <a:gd name="T25" fmla="*/ 2542 h 61"/>
                <a:gd name="T26" fmla="*/ 39 w 61"/>
                <a:gd name="T27" fmla="*/ 2541 h 61"/>
                <a:gd name="T28" fmla="*/ 49 w 61"/>
                <a:gd name="T29" fmla="*/ 2535 h 61"/>
                <a:gd name="T30" fmla="*/ 57 w 61"/>
                <a:gd name="T31" fmla="*/ 2527 h 61"/>
                <a:gd name="T32" fmla="*/ 60 w 61"/>
                <a:gd name="T33" fmla="*/ 2515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60" y="33"/>
                  </a:moveTo>
                  <a:lnTo>
                    <a:pt x="59" y="21"/>
                  </a:lnTo>
                  <a:lnTo>
                    <a:pt x="54" y="11"/>
                  </a:lnTo>
                  <a:lnTo>
                    <a:pt x="45" y="3"/>
                  </a:lnTo>
                  <a:lnTo>
                    <a:pt x="34" y="0"/>
                  </a:lnTo>
                  <a:lnTo>
                    <a:pt x="22" y="1"/>
                  </a:lnTo>
                  <a:lnTo>
                    <a:pt x="12" y="6"/>
                  </a:lnTo>
                  <a:lnTo>
                    <a:pt x="4" y="15"/>
                  </a:lnTo>
                  <a:lnTo>
                    <a:pt x="0" y="26"/>
                  </a:lnTo>
                  <a:lnTo>
                    <a:pt x="1" y="38"/>
                  </a:lnTo>
                  <a:lnTo>
                    <a:pt x="6" y="48"/>
                  </a:lnTo>
                  <a:lnTo>
                    <a:pt x="15" y="56"/>
                  </a:lnTo>
                  <a:lnTo>
                    <a:pt x="27" y="60"/>
                  </a:lnTo>
                  <a:lnTo>
                    <a:pt x="39" y="59"/>
                  </a:lnTo>
                  <a:lnTo>
                    <a:pt x="49" y="53"/>
                  </a:lnTo>
                  <a:lnTo>
                    <a:pt x="57" y="45"/>
                  </a:lnTo>
                  <a:lnTo>
                    <a:pt x="60"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2" name="Picture 7879">
              <a:extLst>
                <a:ext uri="{FF2B5EF4-FFF2-40B4-BE49-F238E27FC236}">
                  <a16:creationId xmlns:a16="http://schemas.microsoft.com/office/drawing/2014/main" id="{48B1A037-059A-44F7-A1AF-F9EF24EA765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90" y="2847"/>
              <a:ext cx="61" cy="61"/>
            </a:xfrm>
            <a:prstGeom prst="rect">
              <a:avLst/>
            </a:prstGeom>
            <a:noFill/>
            <a:extLst>
              <a:ext uri="{909E8E84-426E-40DD-AFC4-6F175D3DCCD1}">
                <a14:hiddenFill xmlns:a14="http://schemas.microsoft.com/office/drawing/2010/main">
                  <a:solidFill>
                    <a:srgbClr val="FFFFFF"/>
                  </a:solidFill>
                </a14:hiddenFill>
              </a:ext>
            </a:extLst>
          </p:spPr>
        </p:pic>
        <p:sp>
          <p:nvSpPr>
            <p:cNvPr id="53" name="Freeform 7880">
              <a:extLst>
                <a:ext uri="{FF2B5EF4-FFF2-40B4-BE49-F238E27FC236}">
                  <a16:creationId xmlns:a16="http://schemas.microsoft.com/office/drawing/2014/main" id="{66DDA143-FC9D-450F-9D60-35CD944BAB7F}"/>
                </a:ext>
              </a:extLst>
            </p:cNvPr>
            <p:cNvSpPr>
              <a:spLocks/>
            </p:cNvSpPr>
            <p:nvPr/>
          </p:nvSpPr>
          <p:spPr bwMode="auto">
            <a:xfrm>
              <a:off x="5990" y="2847"/>
              <a:ext cx="61" cy="61"/>
            </a:xfrm>
            <a:custGeom>
              <a:avLst/>
              <a:gdLst>
                <a:gd name="T0" fmla="*/ 60 w 61"/>
                <a:gd name="T1" fmla="*/ 2881 h 61"/>
                <a:gd name="T2" fmla="*/ 59 w 61"/>
                <a:gd name="T3" fmla="*/ 2869 h 61"/>
                <a:gd name="T4" fmla="*/ 54 w 61"/>
                <a:gd name="T5" fmla="*/ 2859 h 61"/>
                <a:gd name="T6" fmla="*/ 45 w 61"/>
                <a:gd name="T7" fmla="*/ 2851 h 61"/>
                <a:gd name="T8" fmla="*/ 34 w 61"/>
                <a:gd name="T9" fmla="*/ 2848 h 61"/>
                <a:gd name="T10" fmla="*/ 22 w 61"/>
                <a:gd name="T11" fmla="*/ 2849 h 61"/>
                <a:gd name="T12" fmla="*/ 11 w 61"/>
                <a:gd name="T13" fmla="*/ 2854 h 61"/>
                <a:gd name="T14" fmla="*/ 4 w 61"/>
                <a:gd name="T15" fmla="*/ 2863 h 61"/>
                <a:gd name="T16" fmla="*/ 0 w 61"/>
                <a:gd name="T17" fmla="*/ 2874 h 61"/>
                <a:gd name="T18" fmla="*/ 1 w 61"/>
                <a:gd name="T19" fmla="*/ 2886 h 61"/>
                <a:gd name="T20" fmla="*/ 6 w 61"/>
                <a:gd name="T21" fmla="*/ 2896 h 61"/>
                <a:gd name="T22" fmla="*/ 15 w 61"/>
                <a:gd name="T23" fmla="*/ 2904 h 61"/>
                <a:gd name="T24" fmla="*/ 26 w 61"/>
                <a:gd name="T25" fmla="*/ 2908 h 61"/>
                <a:gd name="T26" fmla="*/ 38 w 61"/>
                <a:gd name="T27" fmla="*/ 2907 h 61"/>
                <a:gd name="T28" fmla="*/ 49 w 61"/>
                <a:gd name="T29" fmla="*/ 2901 h 61"/>
                <a:gd name="T30" fmla="*/ 56 w 61"/>
                <a:gd name="T31" fmla="*/ 2893 h 61"/>
                <a:gd name="T32" fmla="*/ 60 w 61"/>
                <a:gd name="T33" fmla="*/ 288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1">
                  <a:moveTo>
                    <a:pt x="60" y="33"/>
                  </a:moveTo>
                  <a:lnTo>
                    <a:pt x="59" y="21"/>
                  </a:lnTo>
                  <a:lnTo>
                    <a:pt x="54" y="11"/>
                  </a:lnTo>
                  <a:lnTo>
                    <a:pt x="45" y="3"/>
                  </a:lnTo>
                  <a:lnTo>
                    <a:pt x="34" y="0"/>
                  </a:lnTo>
                  <a:lnTo>
                    <a:pt x="22" y="1"/>
                  </a:lnTo>
                  <a:lnTo>
                    <a:pt x="11" y="6"/>
                  </a:lnTo>
                  <a:lnTo>
                    <a:pt x="4" y="15"/>
                  </a:lnTo>
                  <a:lnTo>
                    <a:pt x="0" y="26"/>
                  </a:lnTo>
                  <a:lnTo>
                    <a:pt x="1" y="38"/>
                  </a:lnTo>
                  <a:lnTo>
                    <a:pt x="6" y="48"/>
                  </a:lnTo>
                  <a:lnTo>
                    <a:pt x="15" y="56"/>
                  </a:lnTo>
                  <a:lnTo>
                    <a:pt x="26" y="60"/>
                  </a:lnTo>
                  <a:lnTo>
                    <a:pt x="38" y="59"/>
                  </a:lnTo>
                  <a:lnTo>
                    <a:pt x="49" y="53"/>
                  </a:lnTo>
                  <a:lnTo>
                    <a:pt x="56" y="45"/>
                  </a:lnTo>
                  <a:lnTo>
                    <a:pt x="60" y="3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54" name="Freeform 7881">
              <a:extLst>
                <a:ext uri="{FF2B5EF4-FFF2-40B4-BE49-F238E27FC236}">
                  <a16:creationId xmlns:a16="http://schemas.microsoft.com/office/drawing/2014/main" id="{41F9FFC3-CAAC-4F10-B545-DFB35F5CD91A}"/>
                </a:ext>
              </a:extLst>
            </p:cNvPr>
            <p:cNvSpPr>
              <a:spLocks/>
            </p:cNvSpPr>
            <p:nvPr/>
          </p:nvSpPr>
          <p:spPr bwMode="auto">
            <a:xfrm>
              <a:off x="5941" y="2204"/>
              <a:ext cx="655" cy="885"/>
            </a:xfrm>
            <a:custGeom>
              <a:avLst/>
              <a:gdLst>
                <a:gd name="T0" fmla="*/ 619 w 655"/>
                <a:gd name="T1" fmla="*/ 2614 h 885"/>
                <a:gd name="T2" fmla="*/ 483 w 655"/>
                <a:gd name="T3" fmla="*/ 2276 h 885"/>
                <a:gd name="T4" fmla="*/ 468 w 655"/>
                <a:gd name="T5" fmla="*/ 2249 h 885"/>
                <a:gd name="T6" fmla="*/ 448 w 655"/>
                <a:gd name="T7" fmla="*/ 2228 h 885"/>
                <a:gd name="T8" fmla="*/ 421 w 655"/>
                <a:gd name="T9" fmla="*/ 2213 h 885"/>
                <a:gd name="T10" fmla="*/ 391 w 655"/>
                <a:gd name="T11" fmla="*/ 2205 h 885"/>
                <a:gd name="T12" fmla="*/ 360 w 655"/>
                <a:gd name="T13" fmla="*/ 2205 h 885"/>
                <a:gd name="T14" fmla="*/ 331 w 655"/>
                <a:gd name="T15" fmla="*/ 2214 h 885"/>
                <a:gd name="T16" fmla="*/ 305 w 655"/>
                <a:gd name="T17" fmla="*/ 2230 h 885"/>
                <a:gd name="T18" fmla="*/ 285 w 655"/>
                <a:gd name="T19" fmla="*/ 2252 h 885"/>
                <a:gd name="T20" fmla="*/ 61 w 655"/>
                <a:gd name="T21" fmla="*/ 2570 h 885"/>
                <a:gd name="T22" fmla="*/ 59 w 655"/>
                <a:gd name="T23" fmla="*/ 2573 h 885"/>
                <a:gd name="T24" fmla="*/ 57 w 655"/>
                <a:gd name="T25" fmla="*/ 2576 h 885"/>
                <a:gd name="T26" fmla="*/ 56 w 655"/>
                <a:gd name="T27" fmla="*/ 2579 h 885"/>
                <a:gd name="T28" fmla="*/ 45 w 655"/>
                <a:gd name="T29" fmla="*/ 2594 h 885"/>
                <a:gd name="T30" fmla="*/ 46 w 655"/>
                <a:gd name="T31" fmla="*/ 2594 h 885"/>
                <a:gd name="T32" fmla="*/ 30 w 655"/>
                <a:gd name="T33" fmla="*/ 2624 h 885"/>
                <a:gd name="T34" fmla="*/ 17 w 655"/>
                <a:gd name="T35" fmla="*/ 2656 h 885"/>
                <a:gd name="T36" fmla="*/ 7 w 655"/>
                <a:gd name="T37" fmla="*/ 2689 h 885"/>
                <a:gd name="T38" fmla="*/ 1 w 655"/>
                <a:gd name="T39" fmla="*/ 2724 h 885"/>
                <a:gd name="T40" fmla="*/ 0 w 655"/>
                <a:gd name="T41" fmla="*/ 2800 h 885"/>
                <a:gd name="T42" fmla="*/ 17 w 655"/>
                <a:gd name="T43" fmla="*/ 2872 h 885"/>
                <a:gd name="T44" fmla="*/ 48 w 655"/>
                <a:gd name="T45" fmla="*/ 2937 h 885"/>
                <a:gd name="T46" fmla="*/ 93 w 655"/>
                <a:gd name="T47" fmla="*/ 2993 h 885"/>
                <a:gd name="T48" fmla="*/ 148 w 655"/>
                <a:gd name="T49" fmla="*/ 3039 h 885"/>
                <a:gd name="T50" fmla="*/ 214 w 655"/>
                <a:gd name="T51" fmla="*/ 3071 h 885"/>
                <a:gd name="T52" fmla="*/ 288 w 655"/>
                <a:gd name="T53" fmla="*/ 3089 h 885"/>
                <a:gd name="T54" fmla="*/ 364 w 655"/>
                <a:gd name="T55" fmla="*/ 3089 h 885"/>
                <a:gd name="T56" fmla="*/ 435 w 655"/>
                <a:gd name="T57" fmla="*/ 3073 h 885"/>
                <a:gd name="T58" fmla="*/ 500 w 655"/>
                <a:gd name="T59" fmla="*/ 3042 h 885"/>
                <a:gd name="T60" fmla="*/ 557 w 655"/>
                <a:gd name="T61" fmla="*/ 2997 h 885"/>
                <a:gd name="T62" fmla="*/ 602 w 655"/>
                <a:gd name="T63" fmla="*/ 2941 h 885"/>
                <a:gd name="T64" fmla="*/ 635 w 655"/>
                <a:gd name="T65" fmla="*/ 2876 h 885"/>
                <a:gd name="T66" fmla="*/ 653 w 655"/>
                <a:gd name="T67" fmla="*/ 2802 h 885"/>
                <a:gd name="T68" fmla="*/ 655 w 655"/>
                <a:gd name="T69" fmla="*/ 2752 h 885"/>
                <a:gd name="T70" fmla="*/ 650 w 655"/>
                <a:gd name="T71" fmla="*/ 2704 h 885"/>
                <a:gd name="T72" fmla="*/ 637 w 655"/>
                <a:gd name="T73" fmla="*/ 2657 h 885"/>
                <a:gd name="T74" fmla="*/ 619 w 655"/>
                <a:gd name="T75" fmla="*/ 2614 h 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5" h="885">
                  <a:moveTo>
                    <a:pt x="619" y="409"/>
                  </a:moveTo>
                  <a:lnTo>
                    <a:pt x="483" y="71"/>
                  </a:lnTo>
                  <a:lnTo>
                    <a:pt x="468" y="44"/>
                  </a:lnTo>
                  <a:lnTo>
                    <a:pt x="448" y="23"/>
                  </a:lnTo>
                  <a:lnTo>
                    <a:pt x="421" y="8"/>
                  </a:lnTo>
                  <a:lnTo>
                    <a:pt x="391" y="0"/>
                  </a:lnTo>
                  <a:lnTo>
                    <a:pt x="360" y="0"/>
                  </a:lnTo>
                  <a:lnTo>
                    <a:pt x="331" y="9"/>
                  </a:lnTo>
                  <a:lnTo>
                    <a:pt x="305" y="25"/>
                  </a:lnTo>
                  <a:lnTo>
                    <a:pt x="285" y="47"/>
                  </a:lnTo>
                  <a:lnTo>
                    <a:pt x="61" y="365"/>
                  </a:lnTo>
                  <a:lnTo>
                    <a:pt x="59" y="368"/>
                  </a:lnTo>
                  <a:lnTo>
                    <a:pt x="57" y="371"/>
                  </a:lnTo>
                  <a:lnTo>
                    <a:pt x="56" y="374"/>
                  </a:lnTo>
                  <a:lnTo>
                    <a:pt x="45" y="389"/>
                  </a:lnTo>
                  <a:lnTo>
                    <a:pt x="46" y="389"/>
                  </a:lnTo>
                  <a:lnTo>
                    <a:pt x="30" y="419"/>
                  </a:lnTo>
                  <a:lnTo>
                    <a:pt x="17" y="451"/>
                  </a:lnTo>
                  <a:lnTo>
                    <a:pt x="7" y="484"/>
                  </a:lnTo>
                  <a:lnTo>
                    <a:pt x="1" y="519"/>
                  </a:lnTo>
                  <a:lnTo>
                    <a:pt x="0" y="595"/>
                  </a:lnTo>
                  <a:lnTo>
                    <a:pt x="17" y="667"/>
                  </a:lnTo>
                  <a:lnTo>
                    <a:pt x="48" y="732"/>
                  </a:lnTo>
                  <a:lnTo>
                    <a:pt x="93" y="788"/>
                  </a:lnTo>
                  <a:lnTo>
                    <a:pt x="148" y="834"/>
                  </a:lnTo>
                  <a:lnTo>
                    <a:pt x="214" y="866"/>
                  </a:lnTo>
                  <a:lnTo>
                    <a:pt x="288" y="884"/>
                  </a:lnTo>
                  <a:lnTo>
                    <a:pt x="364" y="884"/>
                  </a:lnTo>
                  <a:lnTo>
                    <a:pt x="435" y="868"/>
                  </a:lnTo>
                  <a:lnTo>
                    <a:pt x="500" y="837"/>
                  </a:lnTo>
                  <a:lnTo>
                    <a:pt x="557" y="792"/>
                  </a:lnTo>
                  <a:lnTo>
                    <a:pt x="602" y="736"/>
                  </a:lnTo>
                  <a:lnTo>
                    <a:pt x="635" y="671"/>
                  </a:lnTo>
                  <a:lnTo>
                    <a:pt x="653" y="597"/>
                  </a:lnTo>
                  <a:lnTo>
                    <a:pt x="655" y="547"/>
                  </a:lnTo>
                  <a:lnTo>
                    <a:pt x="650" y="499"/>
                  </a:lnTo>
                  <a:lnTo>
                    <a:pt x="637" y="452"/>
                  </a:lnTo>
                  <a:lnTo>
                    <a:pt x="619" y="409"/>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5" name="Picture 7882">
              <a:extLst>
                <a:ext uri="{FF2B5EF4-FFF2-40B4-BE49-F238E27FC236}">
                  <a16:creationId xmlns:a16="http://schemas.microsoft.com/office/drawing/2014/main" id="{7EC934AE-A355-445C-9F4F-C6514A59AC1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52" y="2468"/>
              <a:ext cx="58" cy="154"/>
            </a:xfrm>
            <a:prstGeom prst="rect">
              <a:avLst/>
            </a:prstGeom>
            <a:noFill/>
            <a:extLst>
              <a:ext uri="{909E8E84-426E-40DD-AFC4-6F175D3DCCD1}">
                <a14:hiddenFill xmlns:a14="http://schemas.microsoft.com/office/drawing/2010/main">
                  <a:solidFill>
                    <a:srgbClr val="FFFFFF"/>
                  </a:solidFill>
                </a14:hiddenFill>
              </a:ext>
            </a:extLst>
          </p:spPr>
        </p:pic>
        <p:sp>
          <p:nvSpPr>
            <p:cNvPr id="56" name="Freeform 7883">
              <a:extLst>
                <a:ext uri="{FF2B5EF4-FFF2-40B4-BE49-F238E27FC236}">
                  <a16:creationId xmlns:a16="http://schemas.microsoft.com/office/drawing/2014/main" id="{BC49E7B9-1813-45E7-A114-C65F6A4679BA}"/>
                </a:ext>
              </a:extLst>
            </p:cNvPr>
            <p:cNvSpPr>
              <a:spLocks/>
            </p:cNvSpPr>
            <p:nvPr/>
          </p:nvSpPr>
          <p:spPr bwMode="auto">
            <a:xfrm>
              <a:off x="6652" y="2467"/>
              <a:ext cx="58" cy="155"/>
            </a:xfrm>
            <a:custGeom>
              <a:avLst/>
              <a:gdLst>
                <a:gd name="T0" fmla="*/ 41 w 58"/>
                <a:gd name="T1" fmla="*/ 2613 h 155"/>
                <a:gd name="T2" fmla="*/ 40 w 58"/>
                <a:gd name="T3" fmla="*/ 2619 h 155"/>
                <a:gd name="T4" fmla="*/ 35 w 58"/>
                <a:gd name="T5" fmla="*/ 2622 h 155"/>
                <a:gd name="T6" fmla="*/ 30 w 58"/>
                <a:gd name="T7" fmla="*/ 2622 h 155"/>
                <a:gd name="T8" fmla="*/ 8 w 58"/>
                <a:gd name="T9" fmla="*/ 2619 h 155"/>
                <a:gd name="T10" fmla="*/ 3 w 58"/>
                <a:gd name="T11" fmla="*/ 2618 h 155"/>
                <a:gd name="T12" fmla="*/ 0 w 58"/>
                <a:gd name="T13" fmla="*/ 2614 h 155"/>
                <a:gd name="T14" fmla="*/ 0 w 58"/>
                <a:gd name="T15" fmla="*/ 2609 h 155"/>
                <a:gd name="T16" fmla="*/ 16 w 58"/>
                <a:gd name="T17" fmla="*/ 2477 h 155"/>
                <a:gd name="T18" fmla="*/ 17 w 58"/>
                <a:gd name="T19" fmla="*/ 2471 h 155"/>
                <a:gd name="T20" fmla="*/ 21 w 58"/>
                <a:gd name="T21" fmla="*/ 2468 h 155"/>
                <a:gd name="T22" fmla="*/ 26 w 58"/>
                <a:gd name="T23" fmla="*/ 2468 h 155"/>
                <a:gd name="T24" fmla="*/ 48 w 58"/>
                <a:gd name="T25" fmla="*/ 2471 h 155"/>
                <a:gd name="T26" fmla="*/ 53 w 58"/>
                <a:gd name="T27" fmla="*/ 2472 h 155"/>
                <a:gd name="T28" fmla="*/ 57 w 58"/>
                <a:gd name="T29" fmla="*/ 2476 h 155"/>
                <a:gd name="T30" fmla="*/ 56 w 58"/>
                <a:gd name="T31" fmla="*/ 2481 h 155"/>
                <a:gd name="T32" fmla="*/ 41 w 58"/>
                <a:gd name="T33" fmla="*/ 2613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55">
                  <a:moveTo>
                    <a:pt x="41" y="145"/>
                  </a:moveTo>
                  <a:lnTo>
                    <a:pt x="40" y="151"/>
                  </a:lnTo>
                  <a:lnTo>
                    <a:pt x="35" y="154"/>
                  </a:lnTo>
                  <a:lnTo>
                    <a:pt x="30" y="154"/>
                  </a:lnTo>
                  <a:lnTo>
                    <a:pt x="8" y="151"/>
                  </a:lnTo>
                  <a:lnTo>
                    <a:pt x="3" y="150"/>
                  </a:lnTo>
                  <a:lnTo>
                    <a:pt x="0" y="146"/>
                  </a:lnTo>
                  <a:lnTo>
                    <a:pt x="0" y="141"/>
                  </a:lnTo>
                  <a:lnTo>
                    <a:pt x="16" y="9"/>
                  </a:lnTo>
                  <a:lnTo>
                    <a:pt x="17" y="3"/>
                  </a:lnTo>
                  <a:lnTo>
                    <a:pt x="21" y="0"/>
                  </a:lnTo>
                  <a:lnTo>
                    <a:pt x="26" y="0"/>
                  </a:lnTo>
                  <a:lnTo>
                    <a:pt x="48" y="3"/>
                  </a:lnTo>
                  <a:lnTo>
                    <a:pt x="53" y="4"/>
                  </a:lnTo>
                  <a:lnTo>
                    <a:pt x="57" y="8"/>
                  </a:lnTo>
                  <a:lnTo>
                    <a:pt x="56" y="13"/>
                  </a:lnTo>
                  <a:lnTo>
                    <a:pt x="41" y="14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7" name="Picture 7884">
              <a:extLst>
                <a:ext uri="{FF2B5EF4-FFF2-40B4-BE49-F238E27FC236}">
                  <a16:creationId xmlns:a16="http://schemas.microsoft.com/office/drawing/2014/main" id="{2443A361-AA3B-46A0-B56C-ADE39927E92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2" y="2472"/>
              <a:ext cx="49" cy="154"/>
            </a:xfrm>
            <a:prstGeom prst="rect">
              <a:avLst/>
            </a:prstGeom>
            <a:noFill/>
            <a:extLst>
              <a:ext uri="{909E8E84-426E-40DD-AFC4-6F175D3DCCD1}">
                <a14:hiddenFill xmlns:a14="http://schemas.microsoft.com/office/drawing/2010/main">
                  <a:solidFill>
                    <a:srgbClr val="FFFFFF"/>
                  </a:solidFill>
                </a14:hiddenFill>
              </a:ext>
            </a:extLst>
          </p:spPr>
        </p:pic>
        <p:sp>
          <p:nvSpPr>
            <p:cNvPr id="58" name="Freeform 7885">
              <a:extLst>
                <a:ext uri="{FF2B5EF4-FFF2-40B4-BE49-F238E27FC236}">
                  <a16:creationId xmlns:a16="http://schemas.microsoft.com/office/drawing/2014/main" id="{00272101-8FA0-409F-99C8-6DF826D793CE}"/>
                </a:ext>
              </a:extLst>
            </p:cNvPr>
            <p:cNvSpPr>
              <a:spLocks/>
            </p:cNvSpPr>
            <p:nvPr/>
          </p:nvSpPr>
          <p:spPr bwMode="auto">
            <a:xfrm>
              <a:off x="6692" y="2471"/>
              <a:ext cx="49" cy="155"/>
            </a:xfrm>
            <a:custGeom>
              <a:avLst/>
              <a:gdLst>
                <a:gd name="T0" fmla="*/ 32 w 49"/>
                <a:gd name="T1" fmla="*/ 2617 h 155"/>
                <a:gd name="T2" fmla="*/ 31 w 49"/>
                <a:gd name="T3" fmla="*/ 2623 h 155"/>
                <a:gd name="T4" fmla="*/ 27 w 49"/>
                <a:gd name="T5" fmla="*/ 2626 h 155"/>
                <a:gd name="T6" fmla="*/ 22 w 49"/>
                <a:gd name="T7" fmla="*/ 2626 h 155"/>
                <a:gd name="T8" fmla="*/ 9 w 49"/>
                <a:gd name="T9" fmla="*/ 2624 h 155"/>
                <a:gd name="T10" fmla="*/ 4 w 49"/>
                <a:gd name="T11" fmla="*/ 2624 h 155"/>
                <a:gd name="T12" fmla="*/ 0 w 49"/>
                <a:gd name="T13" fmla="*/ 2619 h 155"/>
                <a:gd name="T14" fmla="*/ 1 w 49"/>
                <a:gd name="T15" fmla="*/ 2614 h 155"/>
                <a:gd name="T16" fmla="*/ 17 w 49"/>
                <a:gd name="T17" fmla="*/ 2481 h 155"/>
                <a:gd name="T18" fmla="*/ 17 w 49"/>
                <a:gd name="T19" fmla="*/ 2476 h 155"/>
                <a:gd name="T20" fmla="*/ 22 w 49"/>
                <a:gd name="T21" fmla="*/ 2472 h 155"/>
                <a:gd name="T22" fmla="*/ 27 w 49"/>
                <a:gd name="T23" fmla="*/ 2473 h 155"/>
                <a:gd name="T24" fmla="*/ 40 w 49"/>
                <a:gd name="T25" fmla="*/ 2474 h 155"/>
                <a:gd name="T26" fmla="*/ 45 w 49"/>
                <a:gd name="T27" fmla="*/ 2475 h 155"/>
                <a:gd name="T28" fmla="*/ 48 w 49"/>
                <a:gd name="T29" fmla="*/ 2479 h 155"/>
                <a:gd name="T30" fmla="*/ 48 w 49"/>
                <a:gd name="T31" fmla="*/ 2484 h 155"/>
                <a:gd name="T32" fmla="*/ 32 w 49"/>
                <a:gd name="T33" fmla="*/ 2617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55">
                  <a:moveTo>
                    <a:pt x="32" y="145"/>
                  </a:moveTo>
                  <a:lnTo>
                    <a:pt x="31" y="151"/>
                  </a:lnTo>
                  <a:lnTo>
                    <a:pt x="27" y="154"/>
                  </a:lnTo>
                  <a:lnTo>
                    <a:pt x="22" y="154"/>
                  </a:lnTo>
                  <a:lnTo>
                    <a:pt x="9" y="152"/>
                  </a:lnTo>
                  <a:lnTo>
                    <a:pt x="4" y="152"/>
                  </a:lnTo>
                  <a:lnTo>
                    <a:pt x="0" y="147"/>
                  </a:lnTo>
                  <a:lnTo>
                    <a:pt x="1" y="142"/>
                  </a:lnTo>
                  <a:lnTo>
                    <a:pt x="17" y="9"/>
                  </a:lnTo>
                  <a:lnTo>
                    <a:pt x="17" y="4"/>
                  </a:lnTo>
                  <a:lnTo>
                    <a:pt x="22" y="0"/>
                  </a:lnTo>
                  <a:lnTo>
                    <a:pt x="27" y="1"/>
                  </a:lnTo>
                  <a:lnTo>
                    <a:pt x="40" y="2"/>
                  </a:lnTo>
                  <a:lnTo>
                    <a:pt x="45" y="3"/>
                  </a:lnTo>
                  <a:lnTo>
                    <a:pt x="48" y="7"/>
                  </a:lnTo>
                  <a:lnTo>
                    <a:pt x="48" y="12"/>
                  </a:lnTo>
                  <a:lnTo>
                    <a:pt x="32" y="14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9" name="Picture 7886">
              <a:extLst>
                <a:ext uri="{FF2B5EF4-FFF2-40B4-BE49-F238E27FC236}">
                  <a16:creationId xmlns:a16="http://schemas.microsoft.com/office/drawing/2014/main" id="{B935090F-B087-4A11-9DA0-941844BB820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31" y="2505"/>
              <a:ext cx="55" cy="51"/>
            </a:xfrm>
            <a:prstGeom prst="rect">
              <a:avLst/>
            </a:prstGeom>
            <a:noFill/>
            <a:extLst>
              <a:ext uri="{909E8E84-426E-40DD-AFC4-6F175D3DCCD1}">
                <a14:hiddenFill xmlns:a14="http://schemas.microsoft.com/office/drawing/2010/main">
                  <a:solidFill>
                    <a:srgbClr val="FFFFFF"/>
                  </a:solidFill>
                </a14:hiddenFill>
              </a:ext>
            </a:extLst>
          </p:spPr>
        </p:pic>
        <p:sp>
          <p:nvSpPr>
            <p:cNvPr id="60" name="Freeform 7887">
              <a:extLst>
                <a:ext uri="{FF2B5EF4-FFF2-40B4-BE49-F238E27FC236}">
                  <a16:creationId xmlns:a16="http://schemas.microsoft.com/office/drawing/2014/main" id="{13CC0B38-9230-432D-BE0B-F276759F081F}"/>
                </a:ext>
              </a:extLst>
            </p:cNvPr>
            <p:cNvSpPr>
              <a:spLocks/>
            </p:cNvSpPr>
            <p:nvPr/>
          </p:nvSpPr>
          <p:spPr bwMode="auto">
            <a:xfrm>
              <a:off x="6731" y="2504"/>
              <a:ext cx="55" cy="52"/>
            </a:xfrm>
            <a:custGeom>
              <a:avLst/>
              <a:gdLst>
                <a:gd name="T0" fmla="*/ 54 w 55"/>
                <a:gd name="T1" fmla="*/ 2520 h 52"/>
                <a:gd name="T2" fmla="*/ 10 w 55"/>
                <a:gd name="T3" fmla="*/ 2505 h 52"/>
                <a:gd name="T4" fmla="*/ 5 w 55"/>
                <a:gd name="T5" fmla="*/ 2509 h 52"/>
                <a:gd name="T6" fmla="*/ 4 w 55"/>
                <a:gd name="T7" fmla="*/ 2514 h 52"/>
                <a:gd name="T8" fmla="*/ 0 w 55"/>
                <a:gd name="T9" fmla="*/ 2550 h 52"/>
                <a:gd name="T10" fmla="*/ 50 w 55"/>
                <a:gd name="T11" fmla="*/ 2556 h 52"/>
                <a:gd name="T12" fmla="*/ 54 w 55"/>
                <a:gd name="T13" fmla="*/ 252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52">
                  <a:moveTo>
                    <a:pt x="54" y="15"/>
                  </a:moveTo>
                  <a:lnTo>
                    <a:pt x="10" y="0"/>
                  </a:lnTo>
                  <a:lnTo>
                    <a:pt x="5" y="4"/>
                  </a:lnTo>
                  <a:lnTo>
                    <a:pt x="4" y="9"/>
                  </a:lnTo>
                  <a:lnTo>
                    <a:pt x="0" y="45"/>
                  </a:lnTo>
                  <a:lnTo>
                    <a:pt x="50" y="51"/>
                  </a:lnTo>
                  <a:lnTo>
                    <a:pt x="54" y="15"/>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61" name="Picture 7888">
              <a:extLst>
                <a:ext uri="{FF2B5EF4-FFF2-40B4-BE49-F238E27FC236}">
                  <a16:creationId xmlns:a16="http://schemas.microsoft.com/office/drawing/2014/main" id="{B0545E34-7BEB-4B9B-9BE5-1F91A5E69FD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25" y="2550"/>
              <a:ext cx="55" cy="5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7889">
              <a:extLst>
                <a:ext uri="{FF2B5EF4-FFF2-40B4-BE49-F238E27FC236}">
                  <a16:creationId xmlns:a16="http://schemas.microsoft.com/office/drawing/2014/main" id="{7CF87943-8DCD-4552-9320-D546DFF3067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65" y="247"/>
              <a:ext cx="1219" cy="288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7890">
              <a:extLst>
                <a:ext uri="{FF2B5EF4-FFF2-40B4-BE49-F238E27FC236}">
                  <a16:creationId xmlns:a16="http://schemas.microsoft.com/office/drawing/2014/main" id="{0991D6F3-BD54-4BD4-9170-4374578D575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43" y="1384"/>
              <a:ext cx="430" cy="244"/>
            </a:xfrm>
            <a:prstGeom prst="rect">
              <a:avLst/>
            </a:prstGeom>
            <a:noFill/>
            <a:extLst>
              <a:ext uri="{909E8E84-426E-40DD-AFC4-6F175D3DCCD1}">
                <a14:hiddenFill xmlns:a14="http://schemas.microsoft.com/office/drawing/2010/main">
                  <a:solidFill>
                    <a:srgbClr val="FFFFFF"/>
                  </a:solidFill>
                </a14:hiddenFill>
              </a:ext>
            </a:extLst>
          </p:spPr>
        </p:pic>
        <p:sp>
          <p:nvSpPr>
            <p:cNvPr id="64" name="Freeform 7891">
              <a:extLst>
                <a:ext uri="{FF2B5EF4-FFF2-40B4-BE49-F238E27FC236}">
                  <a16:creationId xmlns:a16="http://schemas.microsoft.com/office/drawing/2014/main" id="{881C9763-8BEB-43C2-A6F9-D1DBEB0B2A5D}"/>
                </a:ext>
              </a:extLst>
            </p:cNvPr>
            <p:cNvSpPr>
              <a:spLocks/>
            </p:cNvSpPr>
            <p:nvPr/>
          </p:nvSpPr>
          <p:spPr bwMode="auto">
            <a:xfrm>
              <a:off x="6143" y="1384"/>
              <a:ext cx="430" cy="244"/>
            </a:xfrm>
            <a:custGeom>
              <a:avLst/>
              <a:gdLst>
                <a:gd name="T0" fmla="*/ 0 w 430"/>
                <a:gd name="T1" fmla="*/ 1627 h 244"/>
                <a:gd name="T2" fmla="*/ 338 w 430"/>
                <a:gd name="T3" fmla="*/ 1627 h 244"/>
                <a:gd name="T4" fmla="*/ 374 w 430"/>
                <a:gd name="T5" fmla="*/ 1620 h 244"/>
                <a:gd name="T6" fmla="*/ 403 w 430"/>
                <a:gd name="T7" fmla="*/ 1601 h 244"/>
                <a:gd name="T8" fmla="*/ 423 w 430"/>
                <a:gd name="T9" fmla="*/ 1572 h 244"/>
                <a:gd name="T10" fmla="*/ 430 w 430"/>
                <a:gd name="T11" fmla="*/ 1536 h 244"/>
                <a:gd name="T12" fmla="*/ 430 w 430"/>
                <a:gd name="T13" fmla="*/ 1475 h 244"/>
                <a:gd name="T14" fmla="*/ 423 w 430"/>
                <a:gd name="T15" fmla="*/ 1440 h 244"/>
                <a:gd name="T16" fmla="*/ 403 w 430"/>
                <a:gd name="T17" fmla="*/ 1411 h 244"/>
                <a:gd name="T18" fmla="*/ 374 w 430"/>
                <a:gd name="T19" fmla="*/ 1391 h 244"/>
                <a:gd name="T20" fmla="*/ 338 w 430"/>
                <a:gd name="T21" fmla="*/ 1384 h 244"/>
                <a:gd name="T22" fmla="*/ 0 w 430"/>
                <a:gd name="T23" fmla="*/ 1384 h 244"/>
                <a:gd name="T24" fmla="*/ 0 w 430"/>
                <a:gd name="T25" fmla="*/ 162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0" h="244">
                  <a:moveTo>
                    <a:pt x="0" y="243"/>
                  </a:moveTo>
                  <a:lnTo>
                    <a:pt x="338" y="243"/>
                  </a:lnTo>
                  <a:lnTo>
                    <a:pt x="374" y="236"/>
                  </a:lnTo>
                  <a:lnTo>
                    <a:pt x="403" y="217"/>
                  </a:lnTo>
                  <a:lnTo>
                    <a:pt x="423" y="188"/>
                  </a:lnTo>
                  <a:lnTo>
                    <a:pt x="430" y="152"/>
                  </a:lnTo>
                  <a:lnTo>
                    <a:pt x="430" y="91"/>
                  </a:lnTo>
                  <a:lnTo>
                    <a:pt x="423" y="56"/>
                  </a:lnTo>
                  <a:lnTo>
                    <a:pt x="403" y="27"/>
                  </a:lnTo>
                  <a:lnTo>
                    <a:pt x="374" y="7"/>
                  </a:lnTo>
                  <a:lnTo>
                    <a:pt x="338" y="0"/>
                  </a:lnTo>
                  <a:lnTo>
                    <a:pt x="0" y="0"/>
                  </a:lnTo>
                  <a:lnTo>
                    <a:pt x="0" y="243"/>
                  </a:lnTo>
                </a:path>
              </a:pathLst>
            </a:custGeom>
            <a:noFill/>
            <a:ln w="48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65" name="Picture 7892">
              <a:extLst>
                <a:ext uri="{FF2B5EF4-FFF2-40B4-BE49-F238E27FC236}">
                  <a16:creationId xmlns:a16="http://schemas.microsoft.com/office/drawing/2014/main" id="{4BE76D55-2FDC-42E1-8FBE-4A178A6B445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42" y="1433"/>
              <a:ext cx="128" cy="12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893">
              <a:extLst>
                <a:ext uri="{FF2B5EF4-FFF2-40B4-BE49-F238E27FC236}">
                  <a16:creationId xmlns:a16="http://schemas.microsoft.com/office/drawing/2014/main" id="{BF5B36A1-83EC-472B-9E4B-98F9821ECC3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38" y="1429"/>
              <a:ext cx="135" cy="13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7894">
              <a:extLst>
                <a:ext uri="{FF2B5EF4-FFF2-40B4-BE49-F238E27FC236}">
                  <a16:creationId xmlns:a16="http://schemas.microsoft.com/office/drawing/2014/main" id="{B7A75F89-5A14-4C8E-9154-02CC964B400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96" y="1431"/>
              <a:ext cx="1088" cy="136"/>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7895">
              <a:extLst>
                <a:ext uri="{FF2B5EF4-FFF2-40B4-BE49-F238E27FC236}">
                  <a16:creationId xmlns:a16="http://schemas.microsoft.com/office/drawing/2014/main" id="{21CB2F68-79DD-444E-9CDB-B0D778907B08}"/>
                </a:ext>
              </a:extLst>
            </p:cNvPr>
            <p:cNvSpPr>
              <a:spLocks noChangeArrowheads="1"/>
            </p:cNvSpPr>
            <p:nvPr/>
          </p:nvSpPr>
          <p:spPr bwMode="auto">
            <a:xfrm>
              <a:off x="4996" y="1431"/>
              <a:ext cx="1088" cy="136"/>
            </a:xfrm>
            <a:prstGeom prst="rect">
              <a:avLst/>
            </a:prstGeom>
            <a:noFill/>
            <a:ln w="482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9" name="Rectangle 7896">
              <a:extLst>
                <a:ext uri="{FF2B5EF4-FFF2-40B4-BE49-F238E27FC236}">
                  <a16:creationId xmlns:a16="http://schemas.microsoft.com/office/drawing/2014/main" id="{0F2BAEE9-8FE3-4E22-87E5-593AB5314ABC}"/>
                </a:ext>
              </a:extLst>
            </p:cNvPr>
            <p:cNvSpPr>
              <a:spLocks noChangeArrowheads="1"/>
            </p:cNvSpPr>
            <p:nvPr/>
          </p:nvSpPr>
          <p:spPr bwMode="auto">
            <a:xfrm>
              <a:off x="6029"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0" name="Rectangle 7897">
              <a:extLst>
                <a:ext uri="{FF2B5EF4-FFF2-40B4-BE49-F238E27FC236}">
                  <a16:creationId xmlns:a16="http://schemas.microsoft.com/office/drawing/2014/main" id="{6CFF5F59-7F7C-45FB-AE83-3120274FF732}"/>
                </a:ext>
              </a:extLst>
            </p:cNvPr>
            <p:cNvSpPr>
              <a:spLocks noChangeArrowheads="1"/>
            </p:cNvSpPr>
            <p:nvPr/>
          </p:nvSpPr>
          <p:spPr bwMode="auto">
            <a:xfrm>
              <a:off x="5994"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1" name="Rectangle 7898">
              <a:extLst>
                <a:ext uri="{FF2B5EF4-FFF2-40B4-BE49-F238E27FC236}">
                  <a16:creationId xmlns:a16="http://schemas.microsoft.com/office/drawing/2014/main" id="{46A1DD1C-3B3A-4024-8512-22EDAD691986}"/>
                </a:ext>
              </a:extLst>
            </p:cNvPr>
            <p:cNvSpPr>
              <a:spLocks noChangeArrowheads="1"/>
            </p:cNvSpPr>
            <p:nvPr/>
          </p:nvSpPr>
          <p:spPr bwMode="auto">
            <a:xfrm>
              <a:off x="5958"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2" name="Rectangle 7899">
              <a:extLst>
                <a:ext uri="{FF2B5EF4-FFF2-40B4-BE49-F238E27FC236}">
                  <a16:creationId xmlns:a16="http://schemas.microsoft.com/office/drawing/2014/main" id="{FA3EF156-CD58-49B7-BC1F-D0A7030DE92F}"/>
                </a:ext>
              </a:extLst>
            </p:cNvPr>
            <p:cNvSpPr>
              <a:spLocks noChangeArrowheads="1"/>
            </p:cNvSpPr>
            <p:nvPr/>
          </p:nvSpPr>
          <p:spPr bwMode="auto">
            <a:xfrm>
              <a:off x="5922" y="1439"/>
              <a:ext cx="8" cy="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73" name="Picture 7900">
              <a:extLst>
                <a:ext uri="{FF2B5EF4-FFF2-40B4-BE49-F238E27FC236}">
                  <a16:creationId xmlns:a16="http://schemas.microsoft.com/office/drawing/2014/main" id="{7D4E974D-4911-416D-8819-DA32D74540E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82" y="1415"/>
              <a:ext cx="61" cy="93"/>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901">
              <a:extLst>
                <a:ext uri="{FF2B5EF4-FFF2-40B4-BE49-F238E27FC236}">
                  <a16:creationId xmlns:a16="http://schemas.microsoft.com/office/drawing/2014/main" id="{F57DC3F0-2503-4807-B011-4AA241DF2563}"/>
                </a:ext>
              </a:extLst>
            </p:cNvPr>
            <p:cNvSpPr>
              <a:spLocks noChangeArrowheads="1"/>
            </p:cNvSpPr>
            <p:nvPr/>
          </p:nvSpPr>
          <p:spPr bwMode="auto">
            <a:xfrm>
              <a:off x="6082" y="1415"/>
              <a:ext cx="61" cy="93"/>
            </a:xfrm>
            <a:prstGeom prst="rect">
              <a:avLst/>
            </a:prstGeom>
            <a:noFill/>
            <a:ln w="482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75" name="Picture 7902">
              <a:extLst>
                <a:ext uri="{FF2B5EF4-FFF2-40B4-BE49-F238E27FC236}">
                  <a16:creationId xmlns:a16="http://schemas.microsoft.com/office/drawing/2014/main" id="{D1BA94AF-C277-4CD2-B1D9-5C404BF9BA8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82" y="1507"/>
              <a:ext cx="61" cy="89"/>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903">
              <a:extLst>
                <a:ext uri="{FF2B5EF4-FFF2-40B4-BE49-F238E27FC236}">
                  <a16:creationId xmlns:a16="http://schemas.microsoft.com/office/drawing/2014/main" id="{4A41D7B4-BED6-417C-B8BF-2CE41A118134}"/>
                </a:ext>
              </a:extLst>
            </p:cNvPr>
            <p:cNvSpPr>
              <a:spLocks noChangeArrowheads="1"/>
            </p:cNvSpPr>
            <p:nvPr/>
          </p:nvSpPr>
          <p:spPr bwMode="auto">
            <a:xfrm>
              <a:off x="6082" y="1507"/>
              <a:ext cx="61" cy="89"/>
            </a:xfrm>
            <a:prstGeom prst="rect">
              <a:avLst/>
            </a:prstGeom>
            <a:noFill/>
            <a:ln w="4826">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77" name="Picture 7904">
              <a:extLst>
                <a:ext uri="{FF2B5EF4-FFF2-40B4-BE49-F238E27FC236}">
                  <a16:creationId xmlns:a16="http://schemas.microsoft.com/office/drawing/2014/main" id="{6F5C1EC8-A13B-47BC-B555-8F2F71E6792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92" y="712"/>
              <a:ext cx="529" cy="1589"/>
            </a:xfrm>
            <a:prstGeom prst="rect">
              <a:avLst/>
            </a:prstGeom>
            <a:noFill/>
            <a:extLst>
              <a:ext uri="{909E8E84-426E-40DD-AFC4-6F175D3DCCD1}">
                <a14:hiddenFill xmlns:a14="http://schemas.microsoft.com/office/drawing/2010/main">
                  <a:solidFill>
                    <a:srgbClr val="FFFFFF"/>
                  </a:solidFill>
                </a14:hiddenFill>
              </a:ext>
            </a:extLst>
          </p:spPr>
        </p:pic>
        <p:sp>
          <p:nvSpPr>
            <p:cNvPr id="78" name="Freeform 7905">
              <a:extLst>
                <a:ext uri="{FF2B5EF4-FFF2-40B4-BE49-F238E27FC236}">
                  <a16:creationId xmlns:a16="http://schemas.microsoft.com/office/drawing/2014/main" id="{02323CC5-5CB6-419C-9A7F-39EDA481642D}"/>
                </a:ext>
              </a:extLst>
            </p:cNvPr>
            <p:cNvSpPr>
              <a:spLocks/>
            </p:cNvSpPr>
            <p:nvPr/>
          </p:nvSpPr>
          <p:spPr bwMode="auto">
            <a:xfrm>
              <a:off x="4773" y="634"/>
              <a:ext cx="180" cy="1742"/>
            </a:xfrm>
            <a:custGeom>
              <a:avLst/>
              <a:gdLst>
                <a:gd name="T0" fmla="*/ 1 w 180"/>
                <a:gd name="T1" fmla="*/ 2377 h 1742"/>
                <a:gd name="T2" fmla="*/ 0 w 180"/>
                <a:gd name="T3" fmla="*/ 2314 h 1742"/>
                <a:gd name="T4" fmla="*/ 20 w 180"/>
                <a:gd name="T5" fmla="*/ 2249 h 1742"/>
                <a:gd name="T6" fmla="*/ 77 w 180"/>
                <a:gd name="T7" fmla="*/ 2203 h 1742"/>
                <a:gd name="T8" fmla="*/ 123 w 180"/>
                <a:gd name="T9" fmla="*/ 2168 h 1742"/>
                <a:gd name="T10" fmla="*/ 132 w 180"/>
                <a:gd name="T11" fmla="*/ 2124 h 1742"/>
                <a:gd name="T12" fmla="*/ 125 w 180"/>
                <a:gd name="T13" fmla="*/ 2104 h 1742"/>
                <a:gd name="T14" fmla="*/ 104 w 180"/>
                <a:gd name="T15" fmla="*/ 2080 h 1742"/>
                <a:gd name="T16" fmla="*/ 67 w 180"/>
                <a:gd name="T17" fmla="*/ 1954 h 1742"/>
                <a:gd name="T18" fmla="*/ 73 w 180"/>
                <a:gd name="T19" fmla="*/ 992 h 1742"/>
                <a:gd name="T20" fmla="*/ 125 w 180"/>
                <a:gd name="T21" fmla="*/ 907 h 1742"/>
                <a:gd name="T22" fmla="*/ 132 w 180"/>
                <a:gd name="T23" fmla="*/ 888 h 1742"/>
                <a:gd name="T24" fmla="*/ 123 w 180"/>
                <a:gd name="T25" fmla="*/ 843 h 1742"/>
                <a:gd name="T26" fmla="*/ 77 w 180"/>
                <a:gd name="T27" fmla="*/ 809 h 1742"/>
                <a:gd name="T28" fmla="*/ 20 w 180"/>
                <a:gd name="T29" fmla="*/ 763 h 1742"/>
                <a:gd name="T30" fmla="*/ 0 w 180"/>
                <a:gd name="T31" fmla="*/ 697 h 1742"/>
                <a:gd name="T32" fmla="*/ 1 w 180"/>
                <a:gd name="T33" fmla="*/ 635 h 1742"/>
                <a:gd name="T34" fmla="*/ 49 w 180"/>
                <a:gd name="T35" fmla="*/ 665 h 1742"/>
                <a:gd name="T36" fmla="*/ 51 w 180"/>
                <a:gd name="T37" fmla="*/ 718 h 1742"/>
                <a:gd name="T38" fmla="*/ 78 w 180"/>
                <a:gd name="T39" fmla="*/ 752 h 1742"/>
                <a:gd name="T40" fmla="*/ 136 w 180"/>
                <a:gd name="T41" fmla="*/ 790 h 1742"/>
                <a:gd name="T42" fmla="*/ 178 w 180"/>
                <a:gd name="T43" fmla="*/ 847 h 1742"/>
                <a:gd name="T44" fmla="*/ 175 w 180"/>
                <a:gd name="T45" fmla="*/ 912 h 1742"/>
                <a:gd name="T46" fmla="*/ 159 w 180"/>
                <a:gd name="T47" fmla="*/ 941 h 1742"/>
                <a:gd name="T48" fmla="*/ 141 w 180"/>
                <a:gd name="T49" fmla="*/ 961 h 1742"/>
                <a:gd name="T50" fmla="*/ 116 w 180"/>
                <a:gd name="T51" fmla="*/ 1036 h 1742"/>
                <a:gd name="T52" fmla="*/ 115 w 180"/>
                <a:gd name="T53" fmla="*/ 1954 h 1742"/>
                <a:gd name="T54" fmla="*/ 149 w 180"/>
                <a:gd name="T55" fmla="*/ 2059 h 1742"/>
                <a:gd name="T56" fmla="*/ 168 w 180"/>
                <a:gd name="T57" fmla="*/ 2083 h 1742"/>
                <a:gd name="T58" fmla="*/ 180 w 180"/>
                <a:gd name="T59" fmla="*/ 2118 h 1742"/>
                <a:gd name="T60" fmla="*/ 162 w 180"/>
                <a:gd name="T61" fmla="*/ 2197 h 1742"/>
                <a:gd name="T62" fmla="*/ 103 w 180"/>
                <a:gd name="T63" fmla="*/ 2243 h 1742"/>
                <a:gd name="T64" fmla="*/ 60 w 180"/>
                <a:gd name="T65" fmla="*/ 2275 h 1742"/>
                <a:gd name="T66" fmla="*/ 48 w 180"/>
                <a:gd name="T67" fmla="*/ 2316 h 1742"/>
                <a:gd name="T68" fmla="*/ 50 w 180"/>
                <a:gd name="T69" fmla="*/ 2377 h 1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1742">
                  <a:moveTo>
                    <a:pt x="50" y="1742"/>
                  </a:moveTo>
                  <a:lnTo>
                    <a:pt x="1" y="1742"/>
                  </a:lnTo>
                  <a:lnTo>
                    <a:pt x="1" y="1711"/>
                  </a:lnTo>
                  <a:lnTo>
                    <a:pt x="0" y="1679"/>
                  </a:lnTo>
                  <a:lnTo>
                    <a:pt x="5" y="1645"/>
                  </a:lnTo>
                  <a:lnTo>
                    <a:pt x="20" y="1614"/>
                  </a:lnTo>
                  <a:lnTo>
                    <a:pt x="51" y="1585"/>
                  </a:lnTo>
                  <a:lnTo>
                    <a:pt x="77" y="1568"/>
                  </a:lnTo>
                  <a:lnTo>
                    <a:pt x="105" y="1549"/>
                  </a:lnTo>
                  <a:lnTo>
                    <a:pt x="123" y="1533"/>
                  </a:lnTo>
                  <a:lnTo>
                    <a:pt x="132" y="1515"/>
                  </a:lnTo>
                  <a:lnTo>
                    <a:pt x="132" y="1489"/>
                  </a:lnTo>
                  <a:lnTo>
                    <a:pt x="130" y="1476"/>
                  </a:lnTo>
                  <a:lnTo>
                    <a:pt x="125" y="1469"/>
                  </a:lnTo>
                  <a:lnTo>
                    <a:pt x="113" y="1456"/>
                  </a:lnTo>
                  <a:lnTo>
                    <a:pt x="104" y="1445"/>
                  </a:lnTo>
                  <a:lnTo>
                    <a:pt x="73" y="1384"/>
                  </a:lnTo>
                  <a:lnTo>
                    <a:pt x="67" y="1319"/>
                  </a:lnTo>
                  <a:lnTo>
                    <a:pt x="67" y="422"/>
                  </a:lnTo>
                  <a:lnTo>
                    <a:pt x="73" y="357"/>
                  </a:lnTo>
                  <a:lnTo>
                    <a:pt x="104" y="296"/>
                  </a:lnTo>
                  <a:lnTo>
                    <a:pt x="125" y="272"/>
                  </a:lnTo>
                  <a:lnTo>
                    <a:pt x="130" y="266"/>
                  </a:lnTo>
                  <a:lnTo>
                    <a:pt x="132" y="253"/>
                  </a:lnTo>
                  <a:lnTo>
                    <a:pt x="132" y="227"/>
                  </a:lnTo>
                  <a:lnTo>
                    <a:pt x="123" y="208"/>
                  </a:lnTo>
                  <a:lnTo>
                    <a:pt x="105" y="192"/>
                  </a:lnTo>
                  <a:lnTo>
                    <a:pt x="77" y="174"/>
                  </a:lnTo>
                  <a:lnTo>
                    <a:pt x="51" y="157"/>
                  </a:lnTo>
                  <a:lnTo>
                    <a:pt x="20" y="128"/>
                  </a:lnTo>
                  <a:lnTo>
                    <a:pt x="5" y="96"/>
                  </a:lnTo>
                  <a:lnTo>
                    <a:pt x="0" y="62"/>
                  </a:lnTo>
                  <a:lnTo>
                    <a:pt x="1" y="28"/>
                  </a:lnTo>
                  <a:lnTo>
                    <a:pt x="1" y="0"/>
                  </a:lnTo>
                  <a:lnTo>
                    <a:pt x="50" y="0"/>
                  </a:lnTo>
                  <a:lnTo>
                    <a:pt x="49" y="30"/>
                  </a:lnTo>
                  <a:lnTo>
                    <a:pt x="48" y="61"/>
                  </a:lnTo>
                  <a:lnTo>
                    <a:pt x="51" y="83"/>
                  </a:lnTo>
                  <a:lnTo>
                    <a:pt x="60" y="101"/>
                  </a:lnTo>
                  <a:lnTo>
                    <a:pt x="78" y="117"/>
                  </a:lnTo>
                  <a:lnTo>
                    <a:pt x="103" y="133"/>
                  </a:lnTo>
                  <a:lnTo>
                    <a:pt x="136" y="155"/>
                  </a:lnTo>
                  <a:lnTo>
                    <a:pt x="162" y="180"/>
                  </a:lnTo>
                  <a:lnTo>
                    <a:pt x="178" y="212"/>
                  </a:lnTo>
                  <a:lnTo>
                    <a:pt x="180" y="258"/>
                  </a:lnTo>
                  <a:lnTo>
                    <a:pt x="175" y="277"/>
                  </a:lnTo>
                  <a:lnTo>
                    <a:pt x="168" y="293"/>
                  </a:lnTo>
                  <a:lnTo>
                    <a:pt x="159" y="306"/>
                  </a:lnTo>
                  <a:lnTo>
                    <a:pt x="149" y="317"/>
                  </a:lnTo>
                  <a:lnTo>
                    <a:pt x="141" y="326"/>
                  </a:lnTo>
                  <a:lnTo>
                    <a:pt x="134" y="336"/>
                  </a:lnTo>
                  <a:lnTo>
                    <a:pt x="116" y="401"/>
                  </a:lnTo>
                  <a:lnTo>
                    <a:pt x="115" y="422"/>
                  </a:lnTo>
                  <a:lnTo>
                    <a:pt x="115" y="1319"/>
                  </a:lnTo>
                  <a:lnTo>
                    <a:pt x="121" y="1380"/>
                  </a:lnTo>
                  <a:lnTo>
                    <a:pt x="149" y="1424"/>
                  </a:lnTo>
                  <a:lnTo>
                    <a:pt x="159" y="1435"/>
                  </a:lnTo>
                  <a:lnTo>
                    <a:pt x="168" y="1448"/>
                  </a:lnTo>
                  <a:lnTo>
                    <a:pt x="175" y="1464"/>
                  </a:lnTo>
                  <a:lnTo>
                    <a:pt x="180" y="1483"/>
                  </a:lnTo>
                  <a:lnTo>
                    <a:pt x="178" y="1529"/>
                  </a:lnTo>
                  <a:lnTo>
                    <a:pt x="162" y="1562"/>
                  </a:lnTo>
                  <a:lnTo>
                    <a:pt x="136" y="1586"/>
                  </a:lnTo>
                  <a:lnTo>
                    <a:pt x="103" y="1608"/>
                  </a:lnTo>
                  <a:lnTo>
                    <a:pt x="78" y="1625"/>
                  </a:lnTo>
                  <a:lnTo>
                    <a:pt x="60" y="1640"/>
                  </a:lnTo>
                  <a:lnTo>
                    <a:pt x="51" y="1658"/>
                  </a:lnTo>
                  <a:lnTo>
                    <a:pt x="48" y="1681"/>
                  </a:lnTo>
                  <a:lnTo>
                    <a:pt x="49" y="1713"/>
                  </a:lnTo>
                  <a:lnTo>
                    <a:pt x="50" y="174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9" name="AutoShape 7906">
              <a:extLst>
                <a:ext uri="{FF2B5EF4-FFF2-40B4-BE49-F238E27FC236}">
                  <a16:creationId xmlns:a16="http://schemas.microsoft.com/office/drawing/2014/main" id="{D0187E2B-7224-4D44-807B-18426723B0DB}"/>
                </a:ext>
              </a:extLst>
            </p:cNvPr>
            <p:cNvSpPr>
              <a:spLocks/>
            </p:cNvSpPr>
            <p:nvPr/>
          </p:nvSpPr>
          <p:spPr bwMode="auto">
            <a:xfrm>
              <a:off x="4696" y="2334"/>
              <a:ext cx="221" cy="79"/>
            </a:xfrm>
            <a:custGeom>
              <a:avLst/>
              <a:gdLst>
                <a:gd name="T0" fmla="*/ 205 w 221"/>
                <a:gd name="T1" fmla="*/ 2413 h 79"/>
                <a:gd name="T2" fmla="*/ 15 w 221"/>
                <a:gd name="T3" fmla="*/ 2413 h 79"/>
                <a:gd name="T4" fmla="*/ 14 w 221"/>
                <a:gd name="T5" fmla="*/ 2405 h 79"/>
                <a:gd name="T6" fmla="*/ 0 w 221"/>
                <a:gd name="T7" fmla="*/ 2334 h 79"/>
                <a:gd name="T8" fmla="*/ 22 w 221"/>
                <a:gd name="T9" fmla="*/ 2334 h 79"/>
                <a:gd name="T10" fmla="*/ 33 w 221"/>
                <a:gd name="T11" fmla="*/ 2392 h 79"/>
                <a:gd name="T12" fmla="*/ 210 w 221"/>
                <a:gd name="T13" fmla="*/ 2392 h 79"/>
                <a:gd name="T14" fmla="*/ 205 w 221"/>
                <a:gd name="T15" fmla="*/ 2413 h 79"/>
                <a:gd name="T16" fmla="*/ 210 w 221"/>
                <a:gd name="T17" fmla="*/ 2392 h 79"/>
                <a:gd name="T18" fmla="*/ 188 w 221"/>
                <a:gd name="T19" fmla="*/ 2392 h 79"/>
                <a:gd name="T20" fmla="*/ 199 w 221"/>
                <a:gd name="T21" fmla="*/ 2334 h 79"/>
                <a:gd name="T22" fmla="*/ 221 w 221"/>
                <a:gd name="T23" fmla="*/ 2334 h 79"/>
                <a:gd name="T24" fmla="*/ 210 w 221"/>
                <a:gd name="T25" fmla="*/ 2392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 h="79">
                  <a:moveTo>
                    <a:pt x="205" y="79"/>
                  </a:moveTo>
                  <a:lnTo>
                    <a:pt x="15" y="79"/>
                  </a:lnTo>
                  <a:lnTo>
                    <a:pt x="14" y="71"/>
                  </a:lnTo>
                  <a:lnTo>
                    <a:pt x="0" y="0"/>
                  </a:lnTo>
                  <a:lnTo>
                    <a:pt x="22" y="0"/>
                  </a:lnTo>
                  <a:lnTo>
                    <a:pt x="33" y="58"/>
                  </a:lnTo>
                  <a:lnTo>
                    <a:pt x="210" y="58"/>
                  </a:lnTo>
                  <a:lnTo>
                    <a:pt x="205" y="79"/>
                  </a:lnTo>
                  <a:close/>
                  <a:moveTo>
                    <a:pt x="210" y="58"/>
                  </a:moveTo>
                  <a:lnTo>
                    <a:pt x="188" y="58"/>
                  </a:lnTo>
                  <a:lnTo>
                    <a:pt x="199" y="0"/>
                  </a:lnTo>
                  <a:lnTo>
                    <a:pt x="221" y="0"/>
                  </a:lnTo>
                  <a:lnTo>
                    <a:pt x="210" y="58"/>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0" name="Freeform 7907">
              <a:extLst>
                <a:ext uri="{FF2B5EF4-FFF2-40B4-BE49-F238E27FC236}">
                  <a16:creationId xmlns:a16="http://schemas.microsoft.com/office/drawing/2014/main" id="{C7137FF2-8672-463D-B6B0-688BE81877DC}"/>
                </a:ext>
              </a:extLst>
            </p:cNvPr>
            <p:cNvSpPr>
              <a:spLocks/>
            </p:cNvSpPr>
            <p:nvPr/>
          </p:nvSpPr>
          <p:spPr bwMode="auto">
            <a:xfrm>
              <a:off x="4696" y="2334"/>
              <a:ext cx="221" cy="79"/>
            </a:xfrm>
            <a:custGeom>
              <a:avLst/>
              <a:gdLst>
                <a:gd name="T0" fmla="*/ 188 w 221"/>
                <a:gd name="T1" fmla="*/ 2392 h 79"/>
                <a:gd name="T2" fmla="*/ 33 w 221"/>
                <a:gd name="T3" fmla="*/ 2392 h 79"/>
                <a:gd name="T4" fmla="*/ 31 w 221"/>
                <a:gd name="T5" fmla="*/ 2381 h 79"/>
                <a:gd name="T6" fmla="*/ 28 w 221"/>
                <a:gd name="T7" fmla="*/ 2365 h 79"/>
                <a:gd name="T8" fmla="*/ 24 w 221"/>
                <a:gd name="T9" fmla="*/ 2349 h 79"/>
                <a:gd name="T10" fmla="*/ 22 w 221"/>
                <a:gd name="T11" fmla="*/ 2334 h 79"/>
                <a:gd name="T12" fmla="*/ 0 w 221"/>
                <a:gd name="T13" fmla="*/ 2334 h 79"/>
                <a:gd name="T14" fmla="*/ 14 w 221"/>
                <a:gd name="T15" fmla="*/ 2405 h 79"/>
                <a:gd name="T16" fmla="*/ 15 w 221"/>
                <a:gd name="T17" fmla="*/ 2413 h 79"/>
                <a:gd name="T18" fmla="*/ 205 w 221"/>
                <a:gd name="T19" fmla="*/ 2413 h 79"/>
                <a:gd name="T20" fmla="*/ 221 w 221"/>
                <a:gd name="T21" fmla="*/ 2334 h 79"/>
                <a:gd name="T22" fmla="*/ 199 w 221"/>
                <a:gd name="T23" fmla="*/ 2334 h 79"/>
                <a:gd name="T24" fmla="*/ 196 w 221"/>
                <a:gd name="T25" fmla="*/ 2349 h 79"/>
                <a:gd name="T26" fmla="*/ 193 w 221"/>
                <a:gd name="T27" fmla="*/ 2365 h 79"/>
                <a:gd name="T28" fmla="*/ 190 w 221"/>
                <a:gd name="T29" fmla="*/ 2381 h 79"/>
                <a:gd name="T30" fmla="*/ 188 w 221"/>
                <a:gd name="T31" fmla="*/ 2392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79">
                  <a:moveTo>
                    <a:pt x="188" y="58"/>
                  </a:moveTo>
                  <a:lnTo>
                    <a:pt x="33" y="58"/>
                  </a:lnTo>
                  <a:lnTo>
                    <a:pt x="31" y="47"/>
                  </a:lnTo>
                  <a:lnTo>
                    <a:pt x="28" y="31"/>
                  </a:lnTo>
                  <a:lnTo>
                    <a:pt x="24" y="15"/>
                  </a:lnTo>
                  <a:lnTo>
                    <a:pt x="22" y="0"/>
                  </a:lnTo>
                  <a:lnTo>
                    <a:pt x="0" y="0"/>
                  </a:lnTo>
                  <a:lnTo>
                    <a:pt x="14" y="71"/>
                  </a:lnTo>
                  <a:lnTo>
                    <a:pt x="15" y="79"/>
                  </a:lnTo>
                  <a:lnTo>
                    <a:pt x="205" y="79"/>
                  </a:lnTo>
                  <a:lnTo>
                    <a:pt x="221" y="0"/>
                  </a:lnTo>
                  <a:lnTo>
                    <a:pt x="199" y="0"/>
                  </a:lnTo>
                  <a:lnTo>
                    <a:pt x="196" y="15"/>
                  </a:lnTo>
                  <a:lnTo>
                    <a:pt x="193" y="31"/>
                  </a:lnTo>
                  <a:lnTo>
                    <a:pt x="190" y="47"/>
                  </a:lnTo>
                  <a:lnTo>
                    <a:pt x="188" y="58"/>
                  </a:lnTo>
                </a:path>
              </a:pathLst>
            </a:custGeom>
            <a:noFill/>
            <a:ln w="482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1" name="AutoShape 7908">
              <a:extLst>
                <a:ext uri="{FF2B5EF4-FFF2-40B4-BE49-F238E27FC236}">
                  <a16:creationId xmlns:a16="http://schemas.microsoft.com/office/drawing/2014/main" id="{584973FB-3987-4F99-B8BD-31AD29D4D12F}"/>
                </a:ext>
              </a:extLst>
            </p:cNvPr>
            <p:cNvSpPr>
              <a:spLocks/>
            </p:cNvSpPr>
            <p:nvPr/>
          </p:nvSpPr>
          <p:spPr bwMode="auto">
            <a:xfrm>
              <a:off x="4696" y="594"/>
              <a:ext cx="221" cy="79"/>
            </a:xfrm>
            <a:custGeom>
              <a:avLst/>
              <a:gdLst>
                <a:gd name="T0" fmla="*/ 22 w 221"/>
                <a:gd name="T1" fmla="*/ 674 h 79"/>
                <a:gd name="T2" fmla="*/ 0 w 221"/>
                <a:gd name="T3" fmla="*/ 674 h 79"/>
                <a:gd name="T4" fmla="*/ 15 w 221"/>
                <a:gd name="T5" fmla="*/ 595 h 79"/>
                <a:gd name="T6" fmla="*/ 205 w 221"/>
                <a:gd name="T7" fmla="*/ 595 h 79"/>
                <a:gd name="T8" fmla="*/ 209 w 221"/>
                <a:gd name="T9" fmla="*/ 616 h 79"/>
                <a:gd name="T10" fmla="*/ 33 w 221"/>
                <a:gd name="T11" fmla="*/ 616 h 79"/>
                <a:gd name="T12" fmla="*/ 22 w 221"/>
                <a:gd name="T13" fmla="*/ 674 h 79"/>
                <a:gd name="T14" fmla="*/ 221 w 221"/>
                <a:gd name="T15" fmla="*/ 674 h 79"/>
                <a:gd name="T16" fmla="*/ 199 w 221"/>
                <a:gd name="T17" fmla="*/ 674 h 79"/>
                <a:gd name="T18" fmla="*/ 188 w 221"/>
                <a:gd name="T19" fmla="*/ 616 h 79"/>
                <a:gd name="T20" fmla="*/ 209 w 221"/>
                <a:gd name="T21" fmla="*/ 616 h 79"/>
                <a:gd name="T22" fmla="*/ 221 w 221"/>
                <a:gd name="T23" fmla="*/ 67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1" h="79">
                  <a:moveTo>
                    <a:pt x="22" y="79"/>
                  </a:moveTo>
                  <a:lnTo>
                    <a:pt x="0" y="79"/>
                  </a:lnTo>
                  <a:lnTo>
                    <a:pt x="15" y="0"/>
                  </a:lnTo>
                  <a:lnTo>
                    <a:pt x="205" y="0"/>
                  </a:lnTo>
                  <a:lnTo>
                    <a:pt x="209" y="21"/>
                  </a:lnTo>
                  <a:lnTo>
                    <a:pt x="33" y="21"/>
                  </a:lnTo>
                  <a:lnTo>
                    <a:pt x="22" y="79"/>
                  </a:lnTo>
                  <a:close/>
                  <a:moveTo>
                    <a:pt x="221" y="79"/>
                  </a:moveTo>
                  <a:lnTo>
                    <a:pt x="199" y="79"/>
                  </a:lnTo>
                  <a:lnTo>
                    <a:pt x="188" y="21"/>
                  </a:lnTo>
                  <a:lnTo>
                    <a:pt x="209" y="21"/>
                  </a:lnTo>
                  <a:lnTo>
                    <a:pt x="221" y="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2" name="Freeform 7909">
              <a:extLst>
                <a:ext uri="{FF2B5EF4-FFF2-40B4-BE49-F238E27FC236}">
                  <a16:creationId xmlns:a16="http://schemas.microsoft.com/office/drawing/2014/main" id="{F92CCE00-9DCA-4E61-83E1-21D2FBB6F6A8}"/>
                </a:ext>
              </a:extLst>
            </p:cNvPr>
            <p:cNvSpPr>
              <a:spLocks/>
            </p:cNvSpPr>
            <p:nvPr/>
          </p:nvSpPr>
          <p:spPr bwMode="auto">
            <a:xfrm>
              <a:off x="4696" y="594"/>
              <a:ext cx="221" cy="79"/>
            </a:xfrm>
            <a:custGeom>
              <a:avLst/>
              <a:gdLst>
                <a:gd name="T0" fmla="*/ 188 w 221"/>
                <a:gd name="T1" fmla="*/ 616 h 79"/>
                <a:gd name="T2" fmla="*/ 33 w 221"/>
                <a:gd name="T3" fmla="*/ 616 h 79"/>
                <a:gd name="T4" fmla="*/ 31 w 221"/>
                <a:gd name="T5" fmla="*/ 627 h 79"/>
                <a:gd name="T6" fmla="*/ 28 w 221"/>
                <a:gd name="T7" fmla="*/ 643 h 79"/>
                <a:gd name="T8" fmla="*/ 24 w 221"/>
                <a:gd name="T9" fmla="*/ 659 h 79"/>
                <a:gd name="T10" fmla="*/ 22 w 221"/>
                <a:gd name="T11" fmla="*/ 674 h 79"/>
                <a:gd name="T12" fmla="*/ 0 w 221"/>
                <a:gd name="T13" fmla="*/ 674 h 79"/>
                <a:gd name="T14" fmla="*/ 14 w 221"/>
                <a:gd name="T15" fmla="*/ 603 h 79"/>
                <a:gd name="T16" fmla="*/ 15 w 221"/>
                <a:gd name="T17" fmla="*/ 595 h 79"/>
                <a:gd name="T18" fmla="*/ 205 w 221"/>
                <a:gd name="T19" fmla="*/ 595 h 79"/>
                <a:gd name="T20" fmla="*/ 221 w 221"/>
                <a:gd name="T21" fmla="*/ 674 h 79"/>
                <a:gd name="T22" fmla="*/ 199 w 221"/>
                <a:gd name="T23" fmla="*/ 674 h 79"/>
                <a:gd name="T24" fmla="*/ 196 w 221"/>
                <a:gd name="T25" fmla="*/ 659 h 79"/>
                <a:gd name="T26" fmla="*/ 193 w 221"/>
                <a:gd name="T27" fmla="*/ 643 h 79"/>
                <a:gd name="T28" fmla="*/ 190 w 221"/>
                <a:gd name="T29" fmla="*/ 627 h 79"/>
                <a:gd name="T30" fmla="*/ 188 w 221"/>
                <a:gd name="T31" fmla="*/ 616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 h="79">
                  <a:moveTo>
                    <a:pt x="188" y="21"/>
                  </a:moveTo>
                  <a:lnTo>
                    <a:pt x="33" y="21"/>
                  </a:lnTo>
                  <a:lnTo>
                    <a:pt x="31" y="32"/>
                  </a:lnTo>
                  <a:lnTo>
                    <a:pt x="28" y="48"/>
                  </a:lnTo>
                  <a:lnTo>
                    <a:pt x="24" y="64"/>
                  </a:lnTo>
                  <a:lnTo>
                    <a:pt x="22" y="79"/>
                  </a:lnTo>
                  <a:lnTo>
                    <a:pt x="0" y="79"/>
                  </a:lnTo>
                  <a:lnTo>
                    <a:pt x="14" y="8"/>
                  </a:lnTo>
                  <a:lnTo>
                    <a:pt x="15" y="0"/>
                  </a:lnTo>
                  <a:lnTo>
                    <a:pt x="205" y="0"/>
                  </a:lnTo>
                  <a:lnTo>
                    <a:pt x="221" y="79"/>
                  </a:lnTo>
                  <a:lnTo>
                    <a:pt x="199" y="79"/>
                  </a:lnTo>
                  <a:lnTo>
                    <a:pt x="196" y="64"/>
                  </a:lnTo>
                  <a:lnTo>
                    <a:pt x="193" y="48"/>
                  </a:lnTo>
                  <a:lnTo>
                    <a:pt x="190" y="32"/>
                  </a:lnTo>
                  <a:lnTo>
                    <a:pt x="188" y="21"/>
                  </a:lnTo>
                </a:path>
              </a:pathLst>
            </a:custGeom>
            <a:noFill/>
            <a:ln w="482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3" name="Freeform 7910">
              <a:extLst>
                <a:ext uri="{FF2B5EF4-FFF2-40B4-BE49-F238E27FC236}">
                  <a16:creationId xmlns:a16="http://schemas.microsoft.com/office/drawing/2014/main" id="{399F4CD2-07D2-4F27-BA48-0BF1C833A0CB}"/>
                </a:ext>
              </a:extLst>
            </p:cNvPr>
            <p:cNvSpPr>
              <a:spLocks/>
            </p:cNvSpPr>
            <p:nvPr/>
          </p:nvSpPr>
          <p:spPr bwMode="auto">
            <a:xfrm>
              <a:off x="4394" y="1586"/>
              <a:ext cx="392" cy="794"/>
            </a:xfrm>
            <a:custGeom>
              <a:avLst/>
              <a:gdLst>
                <a:gd name="T0" fmla="*/ 391 w 392"/>
                <a:gd name="T1" fmla="*/ 2380 h 794"/>
                <a:gd name="T2" fmla="*/ 339 w 392"/>
                <a:gd name="T3" fmla="*/ 2380 h 794"/>
                <a:gd name="T4" fmla="*/ 330 w 392"/>
                <a:gd name="T5" fmla="*/ 2297 h 794"/>
                <a:gd name="T6" fmla="*/ 67 w 392"/>
                <a:gd name="T7" fmla="*/ 2149 h 794"/>
                <a:gd name="T8" fmla="*/ 67 w 392"/>
                <a:gd name="T9" fmla="*/ 1639 h 794"/>
                <a:gd name="T10" fmla="*/ 0 w 392"/>
                <a:gd name="T11" fmla="*/ 1639 h 794"/>
                <a:gd name="T12" fmla="*/ 0 w 392"/>
                <a:gd name="T13" fmla="*/ 1586 h 794"/>
                <a:gd name="T14" fmla="*/ 120 w 392"/>
                <a:gd name="T15" fmla="*/ 1586 h 794"/>
                <a:gd name="T16" fmla="*/ 120 w 392"/>
                <a:gd name="T17" fmla="*/ 2118 h 794"/>
                <a:gd name="T18" fmla="*/ 380 w 392"/>
                <a:gd name="T19" fmla="*/ 2264 h 794"/>
                <a:gd name="T20" fmla="*/ 391 w 392"/>
                <a:gd name="T21" fmla="*/ 2380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94">
                  <a:moveTo>
                    <a:pt x="391" y="794"/>
                  </a:moveTo>
                  <a:lnTo>
                    <a:pt x="339" y="794"/>
                  </a:lnTo>
                  <a:lnTo>
                    <a:pt x="330" y="711"/>
                  </a:lnTo>
                  <a:lnTo>
                    <a:pt x="67" y="563"/>
                  </a:lnTo>
                  <a:lnTo>
                    <a:pt x="67" y="53"/>
                  </a:lnTo>
                  <a:lnTo>
                    <a:pt x="0" y="53"/>
                  </a:lnTo>
                  <a:lnTo>
                    <a:pt x="0" y="0"/>
                  </a:lnTo>
                  <a:lnTo>
                    <a:pt x="120" y="0"/>
                  </a:lnTo>
                  <a:lnTo>
                    <a:pt x="120" y="532"/>
                  </a:lnTo>
                  <a:lnTo>
                    <a:pt x="380" y="678"/>
                  </a:lnTo>
                  <a:lnTo>
                    <a:pt x="391" y="794"/>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4" name="Freeform 7911">
              <a:extLst>
                <a:ext uri="{FF2B5EF4-FFF2-40B4-BE49-F238E27FC236}">
                  <a16:creationId xmlns:a16="http://schemas.microsoft.com/office/drawing/2014/main" id="{B6448C76-F5D8-4CB6-BBC2-7E1EBFBE9DC7}"/>
                </a:ext>
              </a:extLst>
            </p:cNvPr>
            <p:cNvSpPr>
              <a:spLocks/>
            </p:cNvSpPr>
            <p:nvPr/>
          </p:nvSpPr>
          <p:spPr bwMode="auto">
            <a:xfrm>
              <a:off x="4394" y="1586"/>
              <a:ext cx="392" cy="794"/>
            </a:xfrm>
            <a:custGeom>
              <a:avLst/>
              <a:gdLst>
                <a:gd name="T0" fmla="*/ 0 w 392"/>
                <a:gd name="T1" fmla="*/ 1639 h 794"/>
                <a:gd name="T2" fmla="*/ 67 w 392"/>
                <a:gd name="T3" fmla="*/ 1639 h 794"/>
                <a:gd name="T4" fmla="*/ 67 w 392"/>
                <a:gd name="T5" fmla="*/ 2149 h 794"/>
                <a:gd name="T6" fmla="*/ 207 w 392"/>
                <a:gd name="T7" fmla="*/ 2227 h 794"/>
                <a:gd name="T8" fmla="*/ 281 w 392"/>
                <a:gd name="T9" fmla="*/ 2269 h 794"/>
                <a:gd name="T10" fmla="*/ 313 w 392"/>
                <a:gd name="T11" fmla="*/ 2287 h 794"/>
                <a:gd name="T12" fmla="*/ 330 w 392"/>
                <a:gd name="T13" fmla="*/ 2297 h 794"/>
                <a:gd name="T14" fmla="*/ 332 w 392"/>
                <a:gd name="T15" fmla="*/ 2318 h 794"/>
                <a:gd name="T16" fmla="*/ 335 w 392"/>
                <a:gd name="T17" fmla="*/ 2346 h 794"/>
                <a:gd name="T18" fmla="*/ 338 w 392"/>
                <a:gd name="T19" fmla="*/ 2370 h 794"/>
                <a:gd name="T20" fmla="*/ 339 w 392"/>
                <a:gd name="T21" fmla="*/ 2380 h 794"/>
                <a:gd name="T22" fmla="*/ 391 w 392"/>
                <a:gd name="T23" fmla="*/ 2380 h 794"/>
                <a:gd name="T24" fmla="*/ 380 w 392"/>
                <a:gd name="T25" fmla="*/ 2264 h 794"/>
                <a:gd name="T26" fmla="*/ 243 w 392"/>
                <a:gd name="T27" fmla="*/ 2187 h 794"/>
                <a:gd name="T28" fmla="*/ 171 w 392"/>
                <a:gd name="T29" fmla="*/ 2146 h 794"/>
                <a:gd name="T30" fmla="*/ 120 w 392"/>
                <a:gd name="T31" fmla="*/ 2118 h 794"/>
                <a:gd name="T32" fmla="*/ 120 w 392"/>
                <a:gd name="T33" fmla="*/ 1586 h 794"/>
                <a:gd name="T34" fmla="*/ 0 w 392"/>
                <a:gd name="T35" fmla="*/ 1586 h 794"/>
                <a:gd name="T36" fmla="*/ 0 w 392"/>
                <a:gd name="T37" fmla="*/ 1639 h 7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2" h="794">
                  <a:moveTo>
                    <a:pt x="0" y="53"/>
                  </a:moveTo>
                  <a:lnTo>
                    <a:pt x="67" y="53"/>
                  </a:lnTo>
                  <a:lnTo>
                    <a:pt x="67" y="563"/>
                  </a:lnTo>
                  <a:lnTo>
                    <a:pt x="207" y="641"/>
                  </a:lnTo>
                  <a:lnTo>
                    <a:pt x="281" y="683"/>
                  </a:lnTo>
                  <a:lnTo>
                    <a:pt x="313" y="701"/>
                  </a:lnTo>
                  <a:lnTo>
                    <a:pt x="330" y="711"/>
                  </a:lnTo>
                  <a:lnTo>
                    <a:pt x="332" y="732"/>
                  </a:lnTo>
                  <a:lnTo>
                    <a:pt x="335" y="760"/>
                  </a:lnTo>
                  <a:lnTo>
                    <a:pt x="338" y="784"/>
                  </a:lnTo>
                  <a:lnTo>
                    <a:pt x="339" y="794"/>
                  </a:lnTo>
                  <a:lnTo>
                    <a:pt x="391" y="794"/>
                  </a:lnTo>
                  <a:lnTo>
                    <a:pt x="380" y="678"/>
                  </a:lnTo>
                  <a:lnTo>
                    <a:pt x="243" y="601"/>
                  </a:lnTo>
                  <a:lnTo>
                    <a:pt x="171" y="560"/>
                  </a:lnTo>
                  <a:lnTo>
                    <a:pt x="120" y="532"/>
                  </a:lnTo>
                  <a:lnTo>
                    <a:pt x="120" y="0"/>
                  </a:lnTo>
                  <a:lnTo>
                    <a:pt x="0" y="0"/>
                  </a:lnTo>
                  <a:lnTo>
                    <a:pt x="0" y="53"/>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5" name="Freeform 7912">
              <a:extLst>
                <a:ext uri="{FF2B5EF4-FFF2-40B4-BE49-F238E27FC236}">
                  <a16:creationId xmlns:a16="http://schemas.microsoft.com/office/drawing/2014/main" id="{D618F92F-3EE1-4671-BE8D-594549C66C01}"/>
                </a:ext>
              </a:extLst>
            </p:cNvPr>
            <p:cNvSpPr>
              <a:spLocks/>
            </p:cNvSpPr>
            <p:nvPr/>
          </p:nvSpPr>
          <p:spPr bwMode="auto">
            <a:xfrm>
              <a:off x="4828" y="1599"/>
              <a:ext cx="436" cy="780"/>
            </a:xfrm>
            <a:custGeom>
              <a:avLst/>
              <a:gdLst>
                <a:gd name="T0" fmla="*/ 52 w 436"/>
                <a:gd name="T1" fmla="*/ 2379 h 780"/>
                <a:gd name="T2" fmla="*/ 0 w 436"/>
                <a:gd name="T3" fmla="*/ 2379 h 780"/>
                <a:gd name="T4" fmla="*/ 13 w 436"/>
                <a:gd name="T5" fmla="*/ 2261 h 780"/>
                <a:gd name="T6" fmla="*/ 383 w 436"/>
                <a:gd name="T7" fmla="*/ 2034 h 780"/>
                <a:gd name="T8" fmla="*/ 383 w 436"/>
                <a:gd name="T9" fmla="*/ 1600 h 780"/>
                <a:gd name="T10" fmla="*/ 436 w 436"/>
                <a:gd name="T11" fmla="*/ 1600 h 780"/>
                <a:gd name="T12" fmla="*/ 436 w 436"/>
                <a:gd name="T13" fmla="*/ 2063 h 780"/>
                <a:gd name="T14" fmla="*/ 63 w 436"/>
                <a:gd name="T15" fmla="*/ 2292 h 780"/>
                <a:gd name="T16" fmla="*/ 62 w 436"/>
                <a:gd name="T17" fmla="*/ 2305 h 780"/>
                <a:gd name="T18" fmla="*/ 60 w 436"/>
                <a:gd name="T19" fmla="*/ 2318 h 780"/>
                <a:gd name="T20" fmla="*/ 57 w 436"/>
                <a:gd name="T21" fmla="*/ 2340 h 780"/>
                <a:gd name="T22" fmla="*/ 52 w 436"/>
                <a:gd name="T23" fmla="*/ 2379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 h="780">
                  <a:moveTo>
                    <a:pt x="52" y="779"/>
                  </a:moveTo>
                  <a:lnTo>
                    <a:pt x="0" y="779"/>
                  </a:lnTo>
                  <a:lnTo>
                    <a:pt x="13" y="661"/>
                  </a:lnTo>
                  <a:lnTo>
                    <a:pt x="383" y="434"/>
                  </a:lnTo>
                  <a:lnTo>
                    <a:pt x="383" y="0"/>
                  </a:lnTo>
                  <a:lnTo>
                    <a:pt x="436" y="0"/>
                  </a:lnTo>
                  <a:lnTo>
                    <a:pt x="436" y="463"/>
                  </a:lnTo>
                  <a:lnTo>
                    <a:pt x="63" y="692"/>
                  </a:lnTo>
                  <a:lnTo>
                    <a:pt x="62" y="705"/>
                  </a:lnTo>
                  <a:lnTo>
                    <a:pt x="60" y="718"/>
                  </a:lnTo>
                  <a:lnTo>
                    <a:pt x="57" y="740"/>
                  </a:lnTo>
                  <a:lnTo>
                    <a:pt x="52" y="779"/>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6" name="Freeform 7913">
              <a:extLst>
                <a:ext uri="{FF2B5EF4-FFF2-40B4-BE49-F238E27FC236}">
                  <a16:creationId xmlns:a16="http://schemas.microsoft.com/office/drawing/2014/main" id="{12EE915D-10EC-4F21-9AFF-14FDF7F196F4}"/>
                </a:ext>
              </a:extLst>
            </p:cNvPr>
            <p:cNvSpPr>
              <a:spLocks/>
            </p:cNvSpPr>
            <p:nvPr/>
          </p:nvSpPr>
          <p:spPr bwMode="auto">
            <a:xfrm>
              <a:off x="4828" y="1599"/>
              <a:ext cx="436" cy="780"/>
            </a:xfrm>
            <a:custGeom>
              <a:avLst/>
              <a:gdLst>
                <a:gd name="T0" fmla="*/ 52 w 436"/>
                <a:gd name="T1" fmla="*/ 2379 h 780"/>
                <a:gd name="T2" fmla="*/ 57 w 436"/>
                <a:gd name="T3" fmla="*/ 2340 h 780"/>
                <a:gd name="T4" fmla="*/ 60 w 436"/>
                <a:gd name="T5" fmla="*/ 2318 h 780"/>
                <a:gd name="T6" fmla="*/ 62 w 436"/>
                <a:gd name="T7" fmla="*/ 2305 h 780"/>
                <a:gd name="T8" fmla="*/ 63 w 436"/>
                <a:gd name="T9" fmla="*/ 2292 h 780"/>
                <a:gd name="T10" fmla="*/ 130 w 436"/>
                <a:gd name="T11" fmla="*/ 2251 h 780"/>
                <a:gd name="T12" fmla="*/ 257 w 436"/>
                <a:gd name="T13" fmla="*/ 2173 h 780"/>
                <a:gd name="T14" fmla="*/ 381 w 436"/>
                <a:gd name="T15" fmla="*/ 2097 h 780"/>
                <a:gd name="T16" fmla="*/ 436 w 436"/>
                <a:gd name="T17" fmla="*/ 2063 h 780"/>
                <a:gd name="T18" fmla="*/ 436 w 436"/>
                <a:gd name="T19" fmla="*/ 1600 h 780"/>
                <a:gd name="T20" fmla="*/ 383 w 436"/>
                <a:gd name="T21" fmla="*/ 1600 h 780"/>
                <a:gd name="T22" fmla="*/ 383 w 436"/>
                <a:gd name="T23" fmla="*/ 2034 h 780"/>
                <a:gd name="T24" fmla="*/ 315 w 436"/>
                <a:gd name="T25" fmla="*/ 2075 h 780"/>
                <a:gd name="T26" fmla="*/ 189 w 436"/>
                <a:gd name="T27" fmla="*/ 2153 h 780"/>
                <a:gd name="T28" fmla="*/ 67 w 436"/>
                <a:gd name="T29" fmla="*/ 2227 h 780"/>
                <a:gd name="T30" fmla="*/ 13 w 436"/>
                <a:gd name="T31" fmla="*/ 2261 h 780"/>
                <a:gd name="T32" fmla="*/ 0 w 436"/>
                <a:gd name="T33" fmla="*/ 2379 h 780"/>
                <a:gd name="T34" fmla="*/ 52 w 436"/>
                <a:gd name="T35" fmla="*/ 2379 h 7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6" h="780">
                  <a:moveTo>
                    <a:pt x="52" y="779"/>
                  </a:moveTo>
                  <a:lnTo>
                    <a:pt x="57" y="740"/>
                  </a:lnTo>
                  <a:lnTo>
                    <a:pt x="60" y="718"/>
                  </a:lnTo>
                  <a:lnTo>
                    <a:pt x="62" y="705"/>
                  </a:lnTo>
                  <a:lnTo>
                    <a:pt x="63" y="692"/>
                  </a:lnTo>
                  <a:lnTo>
                    <a:pt x="130" y="651"/>
                  </a:lnTo>
                  <a:lnTo>
                    <a:pt x="257" y="573"/>
                  </a:lnTo>
                  <a:lnTo>
                    <a:pt x="381" y="497"/>
                  </a:lnTo>
                  <a:lnTo>
                    <a:pt x="436" y="463"/>
                  </a:lnTo>
                  <a:lnTo>
                    <a:pt x="436" y="0"/>
                  </a:lnTo>
                  <a:lnTo>
                    <a:pt x="383" y="0"/>
                  </a:lnTo>
                  <a:lnTo>
                    <a:pt x="383" y="434"/>
                  </a:lnTo>
                  <a:lnTo>
                    <a:pt x="315" y="475"/>
                  </a:lnTo>
                  <a:lnTo>
                    <a:pt x="189" y="553"/>
                  </a:lnTo>
                  <a:lnTo>
                    <a:pt x="67" y="627"/>
                  </a:lnTo>
                  <a:lnTo>
                    <a:pt x="13" y="661"/>
                  </a:lnTo>
                  <a:lnTo>
                    <a:pt x="0" y="779"/>
                  </a:lnTo>
                  <a:lnTo>
                    <a:pt x="52" y="779"/>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7" name="Freeform 7914">
              <a:extLst>
                <a:ext uri="{FF2B5EF4-FFF2-40B4-BE49-F238E27FC236}">
                  <a16:creationId xmlns:a16="http://schemas.microsoft.com/office/drawing/2014/main" id="{4F50B1ED-6140-4F05-8066-D364AF2A303B}"/>
                </a:ext>
              </a:extLst>
            </p:cNvPr>
            <p:cNvSpPr>
              <a:spLocks/>
            </p:cNvSpPr>
            <p:nvPr/>
          </p:nvSpPr>
          <p:spPr bwMode="auto">
            <a:xfrm>
              <a:off x="4828" y="628"/>
              <a:ext cx="436" cy="780"/>
            </a:xfrm>
            <a:custGeom>
              <a:avLst/>
              <a:gdLst>
                <a:gd name="T0" fmla="*/ 436 w 436"/>
                <a:gd name="T1" fmla="*/ 1408 h 780"/>
                <a:gd name="T2" fmla="*/ 383 w 436"/>
                <a:gd name="T3" fmla="*/ 1408 h 780"/>
                <a:gd name="T4" fmla="*/ 383 w 436"/>
                <a:gd name="T5" fmla="*/ 974 h 780"/>
                <a:gd name="T6" fmla="*/ 13 w 436"/>
                <a:gd name="T7" fmla="*/ 747 h 780"/>
                <a:gd name="T8" fmla="*/ 0 w 436"/>
                <a:gd name="T9" fmla="*/ 628 h 780"/>
                <a:gd name="T10" fmla="*/ 52 w 436"/>
                <a:gd name="T11" fmla="*/ 628 h 780"/>
                <a:gd name="T12" fmla="*/ 57 w 436"/>
                <a:gd name="T13" fmla="*/ 668 h 780"/>
                <a:gd name="T14" fmla="*/ 60 w 436"/>
                <a:gd name="T15" fmla="*/ 690 h 780"/>
                <a:gd name="T16" fmla="*/ 62 w 436"/>
                <a:gd name="T17" fmla="*/ 703 h 780"/>
                <a:gd name="T18" fmla="*/ 63 w 436"/>
                <a:gd name="T19" fmla="*/ 715 h 780"/>
                <a:gd name="T20" fmla="*/ 436 w 436"/>
                <a:gd name="T21" fmla="*/ 944 h 780"/>
                <a:gd name="T22" fmla="*/ 436 w 436"/>
                <a:gd name="T23" fmla="*/ 1408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 h="780">
                  <a:moveTo>
                    <a:pt x="436" y="780"/>
                  </a:moveTo>
                  <a:lnTo>
                    <a:pt x="383" y="780"/>
                  </a:lnTo>
                  <a:lnTo>
                    <a:pt x="383" y="346"/>
                  </a:lnTo>
                  <a:lnTo>
                    <a:pt x="13" y="119"/>
                  </a:lnTo>
                  <a:lnTo>
                    <a:pt x="0" y="0"/>
                  </a:lnTo>
                  <a:lnTo>
                    <a:pt x="52" y="0"/>
                  </a:lnTo>
                  <a:lnTo>
                    <a:pt x="57" y="40"/>
                  </a:lnTo>
                  <a:lnTo>
                    <a:pt x="60" y="62"/>
                  </a:lnTo>
                  <a:lnTo>
                    <a:pt x="62" y="75"/>
                  </a:lnTo>
                  <a:lnTo>
                    <a:pt x="63" y="87"/>
                  </a:lnTo>
                  <a:lnTo>
                    <a:pt x="436" y="316"/>
                  </a:lnTo>
                  <a:lnTo>
                    <a:pt x="436" y="780"/>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8" name="Freeform 7915">
              <a:extLst>
                <a:ext uri="{FF2B5EF4-FFF2-40B4-BE49-F238E27FC236}">
                  <a16:creationId xmlns:a16="http://schemas.microsoft.com/office/drawing/2014/main" id="{4CB1319E-71D2-479F-933A-4F4FBFF4061A}"/>
                </a:ext>
              </a:extLst>
            </p:cNvPr>
            <p:cNvSpPr>
              <a:spLocks/>
            </p:cNvSpPr>
            <p:nvPr/>
          </p:nvSpPr>
          <p:spPr bwMode="auto">
            <a:xfrm>
              <a:off x="4828" y="628"/>
              <a:ext cx="436" cy="780"/>
            </a:xfrm>
            <a:custGeom>
              <a:avLst/>
              <a:gdLst>
                <a:gd name="T0" fmla="*/ 52 w 436"/>
                <a:gd name="T1" fmla="*/ 628 h 780"/>
                <a:gd name="T2" fmla="*/ 57 w 436"/>
                <a:gd name="T3" fmla="*/ 668 h 780"/>
                <a:gd name="T4" fmla="*/ 60 w 436"/>
                <a:gd name="T5" fmla="*/ 690 h 780"/>
                <a:gd name="T6" fmla="*/ 62 w 436"/>
                <a:gd name="T7" fmla="*/ 703 h 780"/>
                <a:gd name="T8" fmla="*/ 63 w 436"/>
                <a:gd name="T9" fmla="*/ 715 h 780"/>
                <a:gd name="T10" fmla="*/ 130 w 436"/>
                <a:gd name="T11" fmla="*/ 756 h 780"/>
                <a:gd name="T12" fmla="*/ 257 w 436"/>
                <a:gd name="T13" fmla="*/ 834 h 780"/>
                <a:gd name="T14" fmla="*/ 381 w 436"/>
                <a:gd name="T15" fmla="*/ 910 h 780"/>
                <a:gd name="T16" fmla="*/ 436 w 436"/>
                <a:gd name="T17" fmla="*/ 944 h 780"/>
                <a:gd name="T18" fmla="*/ 436 w 436"/>
                <a:gd name="T19" fmla="*/ 1408 h 780"/>
                <a:gd name="T20" fmla="*/ 383 w 436"/>
                <a:gd name="T21" fmla="*/ 1408 h 780"/>
                <a:gd name="T22" fmla="*/ 383 w 436"/>
                <a:gd name="T23" fmla="*/ 974 h 780"/>
                <a:gd name="T24" fmla="*/ 315 w 436"/>
                <a:gd name="T25" fmla="*/ 932 h 780"/>
                <a:gd name="T26" fmla="*/ 189 w 436"/>
                <a:gd name="T27" fmla="*/ 855 h 780"/>
                <a:gd name="T28" fmla="*/ 67 w 436"/>
                <a:gd name="T29" fmla="*/ 780 h 780"/>
                <a:gd name="T30" fmla="*/ 13 w 436"/>
                <a:gd name="T31" fmla="*/ 747 h 780"/>
                <a:gd name="T32" fmla="*/ 0 w 436"/>
                <a:gd name="T33" fmla="*/ 628 h 780"/>
                <a:gd name="T34" fmla="*/ 52 w 436"/>
                <a:gd name="T35" fmla="*/ 628 h 7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6" h="780">
                  <a:moveTo>
                    <a:pt x="52" y="0"/>
                  </a:moveTo>
                  <a:lnTo>
                    <a:pt x="57" y="40"/>
                  </a:lnTo>
                  <a:lnTo>
                    <a:pt x="60" y="62"/>
                  </a:lnTo>
                  <a:lnTo>
                    <a:pt x="62" y="75"/>
                  </a:lnTo>
                  <a:lnTo>
                    <a:pt x="63" y="87"/>
                  </a:lnTo>
                  <a:lnTo>
                    <a:pt x="130" y="128"/>
                  </a:lnTo>
                  <a:lnTo>
                    <a:pt x="257" y="206"/>
                  </a:lnTo>
                  <a:lnTo>
                    <a:pt x="381" y="282"/>
                  </a:lnTo>
                  <a:lnTo>
                    <a:pt x="436" y="316"/>
                  </a:lnTo>
                  <a:lnTo>
                    <a:pt x="436" y="780"/>
                  </a:lnTo>
                  <a:lnTo>
                    <a:pt x="383" y="780"/>
                  </a:lnTo>
                  <a:lnTo>
                    <a:pt x="383" y="346"/>
                  </a:lnTo>
                  <a:lnTo>
                    <a:pt x="315" y="304"/>
                  </a:lnTo>
                  <a:lnTo>
                    <a:pt x="189" y="227"/>
                  </a:lnTo>
                  <a:lnTo>
                    <a:pt x="67" y="152"/>
                  </a:lnTo>
                  <a:lnTo>
                    <a:pt x="13" y="119"/>
                  </a:lnTo>
                  <a:lnTo>
                    <a:pt x="0" y="0"/>
                  </a:lnTo>
                  <a:lnTo>
                    <a:pt x="52" y="0"/>
                  </a:lnTo>
                </a:path>
              </a:pathLst>
            </a:custGeom>
            <a:noFill/>
            <a:ln w="482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9" name="Freeform 7916">
              <a:extLst>
                <a:ext uri="{FF2B5EF4-FFF2-40B4-BE49-F238E27FC236}">
                  <a16:creationId xmlns:a16="http://schemas.microsoft.com/office/drawing/2014/main" id="{91D4DAE3-7A40-46B1-AD71-878FC912A2F1}"/>
                </a:ext>
              </a:extLst>
            </p:cNvPr>
            <p:cNvSpPr>
              <a:spLocks/>
            </p:cNvSpPr>
            <p:nvPr/>
          </p:nvSpPr>
          <p:spPr bwMode="auto">
            <a:xfrm>
              <a:off x="4394" y="627"/>
              <a:ext cx="392" cy="794"/>
            </a:xfrm>
            <a:custGeom>
              <a:avLst/>
              <a:gdLst>
                <a:gd name="T0" fmla="*/ 120 w 392"/>
                <a:gd name="T1" fmla="*/ 1421 h 794"/>
                <a:gd name="T2" fmla="*/ 0 w 392"/>
                <a:gd name="T3" fmla="*/ 1421 h 794"/>
                <a:gd name="T4" fmla="*/ 0 w 392"/>
                <a:gd name="T5" fmla="*/ 1368 h 794"/>
                <a:gd name="T6" fmla="*/ 67 w 392"/>
                <a:gd name="T7" fmla="*/ 1368 h 794"/>
                <a:gd name="T8" fmla="*/ 67 w 392"/>
                <a:gd name="T9" fmla="*/ 858 h 794"/>
                <a:gd name="T10" fmla="*/ 330 w 392"/>
                <a:gd name="T11" fmla="*/ 711 h 794"/>
                <a:gd name="T12" fmla="*/ 339 w 392"/>
                <a:gd name="T13" fmla="*/ 628 h 794"/>
                <a:gd name="T14" fmla="*/ 391 w 392"/>
                <a:gd name="T15" fmla="*/ 628 h 794"/>
                <a:gd name="T16" fmla="*/ 380 w 392"/>
                <a:gd name="T17" fmla="*/ 744 h 794"/>
                <a:gd name="T18" fmla="*/ 120 w 392"/>
                <a:gd name="T19" fmla="*/ 890 h 794"/>
                <a:gd name="T20" fmla="*/ 120 w 392"/>
                <a:gd name="T21" fmla="*/ 1421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94">
                  <a:moveTo>
                    <a:pt x="120" y="793"/>
                  </a:moveTo>
                  <a:lnTo>
                    <a:pt x="0" y="793"/>
                  </a:lnTo>
                  <a:lnTo>
                    <a:pt x="0" y="740"/>
                  </a:lnTo>
                  <a:lnTo>
                    <a:pt x="67" y="740"/>
                  </a:lnTo>
                  <a:lnTo>
                    <a:pt x="67" y="230"/>
                  </a:lnTo>
                  <a:lnTo>
                    <a:pt x="330" y="83"/>
                  </a:lnTo>
                  <a:lnTo>
                    <a:pt x="339" y="0"/>
                  </a:lnTo>
                  <a:lnTo>
                    <a:pt x="391" y="0"/>
                  </a:lnTo>
                  <a:lnTo>
                    <a:pt x="380" y="116"/>
                  </a:lnTo>
                  <a:lnTo>
                    <a:pt x="120" y="262"/>
                  </a:lnTo>
                  <a:lnTo>
                    <a:pt x="120" y="793"/>
                  </a:lnTo>
                  <a:close/>
                </a:path>
              </a:pathLst>
            </a:custGeom>
            <a:solidFill>
              <a:srgbClr val="B38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0" name="Freeform 7917">
              <a:extLst>
                <a:ext uri="{FF2B5EF4-FFF2-40B4-BE49-F238E27FC236}">
                  <a16:creationId xmlns:a16="http://schemas.microsoft.com/office/drawing/2014/main" id="{3AE507F6-596A-4308-92E2-72B2D6837E20}"/>
                </a:ext>
              </a:extLst>
            </p:cNvPr>
            <p:cNvSpPr>
              <a:spLocks/>
            </p:cNvSpPr>
            <p:nvPr/>
          </p:nvSpPr>
          <p:spPr bwMode="auto">
            <a:xfrm>
              <a:off x="4394" y="627"/>
              <a:ext cx="392" cy="794"/>
            </a:xfrm>
            <a:custGeom>
              <a:avLst/>
              <a:gdLst>
                <a:gd name="T0" fmla="*/ 0 w 392"/>
                <a:gd name="T1" fmla="*/ 1368 h 794"/>
                <a:gd name="T2" fmla="*/ 67 w 392"/>
                <a:gd name="T3" fmla="*/ 1368 h 794"/>
                <a:gd name="T4" fmla="*/ 67 w 392"/>
                <a:gd name="T5" fmla="*/ 858 h 794"/>
                <a:gd name="T6" fmla="*/ 207 w 392"/>
                <a:gd name="T7" fmla="*/ 780 h 794"/>
                <a:gd name="T8" fmla="*/ 281 w 392"/>
                <a:gd name="T9" fmla="*/ 739 h 794"/>
                <a:gd name="T10" fmla="*/ 313 w 392"/>
                <a:gd name="T11" fmla="*/ 720 h 794"/>
                <a:gd name="T12" fmla="*/ 330 w 392"/>
                <a:gd name="T13" fmla="*/ 711 h 794"/>
                <a:gd name="T14" fmla="*/ 332 w 392"/>
                <a:gd name="T15" fmla="*/ 689 h 794"/>
                <a:gd name="T16" fmla="*/ 335 w 392"/>
                <a:gd name="T17" fmla="*/ 662 h 794"/>
                <a:gd name="T18" fmla="*/ 338 w 392"/>
                <a:gd name="T19" fmla="*/ 638 h 794"/>
                <a:gd name="T20" fmla="*/ 339 w 392"/>
                <a:gd name="T21" fmla="*/ 628 h 794"/>
                <a:gd name="T22" fmla="*/ 391 w 392"/>
                <a:gd name="T23" fmla="*/ 628 h 794"/>
                <a:gd name="T24" fmla="*/ 380 w 392"/>
                <a:gd name="T25" fmla="*/ 744 h 794"/>
                <a:gd name="T26" fmla="*/ 243 w 392"/>
                <a:gd name="T27" fmla="*/ 820 h 794"/>
                <a:gd name="T28" fmla="*/ 171 w 392"/>
                <a:gd name="T29" fmla="*/ 861 h 794"/>
                <a:gd name="T30" fmla="*/ 138 w 392"/>
                <a:gd name="T31" fmla="*/ 880 h 794"/>
                <a:gd name="T32" fmla="*/ 120 w 392"/>
                <a:gd name="T33" fmla="*/ 890 h 794"/>
                <a:gd name="T34" fmla="*/ 120 w 392"/>
                <a:gd name="T35" fmla="*/ 1421 h 794"/>
                <a:gd name="T36" fmla="*/ 0 w 392"/>
                <a:gd name="T37" fmla="*/ 1421 h 794"/>
                <a:gd name="T38" fmla="*/ 0 w 392"/>
                <a:gd name="T39" fmla="*/ 1368 h 7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794">
                  <a:moveTo>
                    <a:pt x="0" y="740"/>
                  </a:moveTo>
                  <a:lnTo>
                    <a:pt x="67" y="740"/>
                  </a:lnTo>
                  <a:lnTo>
                    <a:pt x="67" y="230"/>
                  </a:lnTo>
                  <a:lnTo>
                    <a:pt x="207" y="152"/>
                  </a:lnTo>
                  <a:lnTo>
                    <a:pt x="281" y="111"/>
                  </a:lnTo>
                  <a:lnTo>
                    <a:pt x="313" y="92"/>
                  </a:lnTo>
                  <a:lnTo>
                    <a:pt x="330" y="83"/>
                  </a:lnTo>
                  <a:lnTo>
                    <a:pt x="332" y="61"/>
                  </a:lnTo>
                  <a:lnTo>
                    <a:pt x="335" y="34"/>
                  </a:lnTo>
                  <a:lnTo>
                    <a:pt x="338" y="10"/>
                  </a:lnTo>
                  <a:lnTo>
                    <a:pt x="339" y="0"/>
                  </a:lnTo>
                  <a:lnTo>
                    <a:pt x="391" y="0"/>
                  </a:lnTo>
                  <a:lnTo>
                    <a:pt x="380" y="116"/>
                  </a:lnTo>
                  <a:lnTo>
                    <a:pt x="243" y="192"/>
                  </a:lnTo>
                  <a:lnTo>
                    <a:pt x="171" y="233"/>
                  </a:lnTo>
                  <a:lnTo>
                    <a:pt x="138" y="252"/>
                  </a:lnTo>
                  <a:lnTo>
                    <a:pt x="120" y="262"/>
                  </a:lnTo>
                  <a:lnTo>
                    <a:pt x="120" y="793"/>
                  </a:lnTo>
                  <a:lnTo>
                    <a:pt x="0" y="793"/>
                  </a:lnTo>
                  <a:lnTo>
                    <a:pt x="0" y="740"/>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91" name="Freeform 7918">
              <a:extLst>
                <a:ext uri="{FF2B5EF4-FFF2-40B4-BE49-F238E27FC236}">
                  <a16:creationId xmlns:a16="http://schemas.microsoft.com/office/drawing/2014/main" id="{DDB50E27-E00C-4BF4-AA51-C4A60542491B}"/>
                </a:ext>
              </a:extLst>
            </p:cNvPr>
            <p:cNvSpPr>
              <a:spLocks/>
            </p:cNvSpPr>
            <p:nvPr/>
          </p:nvSpPr>
          <p:spPr bwMode="auto">
            <a:xfrm>
              <a:off x="4998" y="1326"/>
              <a:ext cx="86" cy="86"/>
            </a:xfrm>
            <a:custGeom>
              <a:avLst/>
              <a:gdLst>
                <a:gd name="T0" fmla="*/ 43 w 86"/>
                <a:gd name="T1" fmla="*/ 1412 h 86"/>
                <a:gd name="T2" fmla="*/ 27 w 86"/>
                <a:gd name="T3" fmla="*/ 1409 h 86"/>
                <a:gd name="T4" fmla="*/ 13 w 86"/>
                <a:gd name="T5" fmla="*/ 1400 h 86"/>
                <a:gd name="T6" fmla="*/ 3 w 86"/>
                <a:gd name="T7" fmla="*/ 1386 h 86"/>
                <a:gd name="T8" fmla="*/ 0 w 86"/>
                <a:gd name="T9" fmla="*/ 1369 h 86"/>
                <a:gd name="T10" fmla="*/ 3 w 86"/>
                <a:gd name="T11" fmla="*/ 1353 h 86"/>
                <a:gd name="T12" fmla="*/ 12 w 86"/>
                <a:gd name="T13" fmla="*/ 1340 h 86"/>
                <a:gd name="T14" fmla="*/ 26 w 86"/>
                <a:gd name="T15" fmla="*/ 1330 h 86"/>
                <a:gd name="T16" fmla="*/ 42 w 86"/>
                <a:gd name="T17" fmla="*/ 1327 h 86"/>
                <a:gd name="T18" fmla="*/ 58 w 86"/>
                <a:gd name="T19" fmla="*/ 1330 h 86"/>
                <a:gd name="T20" fmla="*/ 72 w 86"/>
                <a:gd name="T21" fmla="*/ 1338 h 86"/>
                <a:gd name="T22" fmla="*/ 82 w 86"/>
                <a:gd name="T23" fmla="*/ 1352 h 86"/>
                <a:gd name="T24" fmla="*/ 85 w 86"/>
                <a:gd name="T25" fmla="*/ 1369 h 86"/>
                <a:gd name="T26" fmla="*/ 82 w 86"/>
                <a:gd name="T27" fmla="*/ 1385 h 86"/>
                <a:gd name="T28" fmla="*/ 73 w 86"/>
                <a:gd name="T29" fmla="*/ 1398 h 86"/>
                <a:gd name="T30" fmla="*/ 59 w 86"/>
                <a:gd name="T31" fmla="*/ 1408 h 86"/>
                <a:gd name="T32" fmla="*/ 43 w 86"/>
                <a:gd name="T33" fmla="*/ 1412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3" y="59"/>
                  </a:lnTo>
                  <a:lnTo>
                    <a:pt x="0" y="42"/>
                  </a:lnTo>
                  <a:lnTo>
                    <a:pt x="3" y="26"/>
                  </a:lnTo>
                  <a:lnTo>
                    <a:pt x="12" y="13"/>
                  </a:lnTo>
                  <a:lnTo>
                    <a:pt x="26" y="3"/>
                  </a:lnTo>
                  <a:lnTo>
                    <a:pt x="42" y="0"/>
                  </a:lnTo>
                  <a:lnTo>
                    <a:pt x="58" y="3"/>
                  </a:lnTo>
                  <a:lnTo>
                    <a:pt x="72" y="11"/>
                  </a:lnTo>
                  <a:lnTo>
                    <a:pt x="82" y="25"/>
                  </a:lnTo>
                  <a:lnTo>
                    <a:pt x="85" y="42"/>
                  </a:lnTo>
                  <a:lnTo>
                    <a:pt x="82" y="58"/>
                  </a:lnTo>
                  <a:lnTo>
                    <a:pt x="73" y="71"/>
                  </a:lnTo>
                  <a:lnTo>
                    <a:pt x="59" y="81"/>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2" name="Freeform 7919">
              <a:extLst>
                <a:ext uri="{FF2B5EF4-FFF2-40B4-BE49-F238E27FC236}">
                  <a16:creationId xmlns:a16="http://schemas.microsoft.com/office/drawing/2014/main" id="{38FF42F2-2E36-4784-BD38-E344A62B3DD0}"/>
                </a:ext>
              </a:extLst>
            </p:cNvPr>
            <p:cNvSpPr>
              <a:spLocks/>
            </p:cNvSpPr>
            <p:nvPr/>
          </p:nvSpPr>
          <p:spPr bwMode="auto">
            <a:xfrm>
              <a:off x="5034" y="1211"/>
              <a:ext cx="86" cy="86"/>
            </a:xfrm>
            <a:custGeom>
              <a:avLst/>
              <a:gdLst>
                <a:gd name="T0" fmla="*/ 43 w 86"/>
                <a:gd name="T1" fmla="*/ 1296 h 86"/>
                <a:gd name="T2" fmla="*/ 27 w 86"/>
                <a:gd name="T3" fmla="*/ 1293 h 86"/>
                <a:gd name="T4" fmla="*/ 13 w 86"/>
                <a:gd name="T5" fmla="*/ 1284 h 86"/>
                <a:gd name="T6" fmla="*/ 4 w 86"/>
                <a:gd name="T7" fmla="*/ 1270 h 86"/>
                <a:gd name="T8" fmla="*/ 0 w 86"/>
                <a:gd name="T9" fmla="*/ 1254 h 86"/>
                <a:gd name="T10" fmla="*/ 3 w 86"/>
                <a:gd name="T11" fmla="*/ 1238 h 86"/>
                <a:gd name="T12" fmla="*/ 12 w 86"/>
                <a:gd name="T13" fmla="*/ 1224 h 86"/>
                <a:gd name="T14" fmla="*/ 26 w 86"/>
                <a:gd name="T15" fmla="*/ 1215 h 86"/>
                <a:gd name="T16" fmla="*/ 42 w 86"/>
                <a:gd name="T17" fmla="*/ 1211 h 86"/>
                <a:gd name="T18" fmla="*/ 58 w 86"/>
                <a:gd name="T19" fmla="*/ 1214 h 86"/>
                <a:gd name="T20" fmla="*/ 72 w 86"/>
                <a:gd name="T21" fmla="*/ 1223 h 86"/>
                <a:gd name="T22" fmla="*/ 82 w 86"/>
                <a:gd name="T23" fmla="*/ 1237 h 86"/>
                <a:gd name="T24" fmla="*/ 85 w 86"/>
                <a:gd name="T25" fmla="*/ 1253 h 86"/>
                <a:gd name="T26" fmla="*/ 82 w 86"/>
                <a:gd name="T27" fmla="*/ 1269 h 86"/>
                <a:gd name="T28" fmla="*/ 73 w 86"/>
                <a:gd name="T29" fmla="*/ 1283 h 86"/>
                <a:gd name="T30" fmla="*/ 59 w 86"/>
                <a:gd name="T31" fmla="*/ 1293 h 86"/>
                <a:gd name="T32" fmla="*/ 43 w 86"/>
                <a:gd name="T33" fmla="*/ 129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59"/>
                  </a:lnTo>
                  <a:lnTo>
                    <a:pt x="0" y="43"/>
                  </a:lnTo>
                  <a:lnTo>
                    <a:pt x="3" y="27"/>
                  </a:lnTo>
                  <a:lnTo>
                    <a:pt x="12" y="13"/>
                  </a:lnTo>
                  <a:lnTo>
                    <a:pt x="26" y="4"/>
                  </a:lnTo>
                  <a:lnTo>
                    <a:pt x="42" y="0"/>
                  </a:lnTo>
                  <a:lnTo>
                    <a:pt x="58" y="3"/>
                  </a:lnTo>
                  <a:lnTo>
                    <a:pt x="72" y="12"/>
                  </a:lnTo>
                  <a:lnTo>
                    <a:pt x="82" y="26"/>
                  </a:lnTo>
                  <a:lnTo>
                    <a:pt x="85" y="42"/>
                  </a:lnTo>
                  <a:lnTo>
                    <a:pt x="82" y="58"/>
                  </a:lnTo>
                  <a:lnTo>
                    <a:pt x="73" y="72"/>
                  </a:lnTo>
                  <a:lnTo>
                    <a:pt x="59" y="82"/>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3" name="Freeform 7920">
              <a:extLst>
                <a:ext uri="{FF2B5EF4-FFF2-40B4-BE49-F238E27FC236}">
                  <a16:creationId xmlns:a16="http://schemas.microsoft.com/office/drawing/2014/main" id="{B21AD8A2-42D2-4F9C-9D97-5742FCBDB91A}"/>
                </a:ext>
              </a:extLst>
            </p:cNvPr>
            <p:cNvSpPr>
              <a:spLocks/>
            </p:cNvSpPr>
            <p:nvPr/>
          </p:nvSpPr>
          <p:spPr bwMode="auto">
            <a:xfrm>
              <a:off x="5069" y="1095"/>
              <a:ext cx="86" cy="86"/>
            </a:xfrm>
            <a:custGeom>
              <a:avLst/>
              <a:gdLst>
                <a:gd name="T0" fmla="*/ 43 w 86"/>
                <a:gd name="T1" fmla="*/ 1181 h 86"/>
                <a:gd name="T2" fmla="*/ 27 w 86"/>
                <a:gd name="T3" fmla="*/ 1178 h 86"/>
                <a:gd name="T4" fmla="*/ 13 w 86"/>
                <a:gd name="T5" fmla="*/ 1169 h 86"/>
                <a:gd name="T6" fmla="*/ 4 w 86"/>
                <a:gd name="T7" fmla="*/ 1155 h 86"/>
                <a:gd name="T8" fmla="*/ 0 w 86"/>
                <a:gd name="T9" fmla="*/ 1138 h 86"/>
                <a:gd name="T10" fmla="*/ 3 w 86"/>
                <a:gd name="T11" fmla="*/ 1122 h 86"/>
                <a:gd name="T12" fmla="*/ 12 w 86"/>
                <a:gd name="T13" fmla="*/ 1109 h 86"/>
                <a:gd name="T14" fmla="*/ 26 w 86"/>
                <a:gd name="T15" fmla="*/ 1099 h 86"/>
                <a:gd name="T16" fmla="*/ 42 w 86"/>
                <a:gd name="T17" fmla="*/ 1096 h 86"/>
                <a:gd name="T18" fmla="*/ 58 w 86"/>
                <a:gd name="T19" fmla="*/ 1099 h 86"/>
                <a:gd name="T20" fmla="*/ 72 w 86"/>
                <a:gd name="T21" fmla="*/ 1107 h 86"/>
                <a:gd name="T22" fmla="*/ 82 w 86"/>
                <a:gd name="T23" fmla="*/ 1121 h 86"/>
                <a:gd name="T24" fmla="*/ 85 w 86"/>
                <a:gd name="T25" fmla="*/ 1138 h 86"/>
                <a:gd name="T26" fmla="*/ 82 w 86"/>
                <a:gd name="T27" fmla="*/ 1154 h 86"/>
                <a:gd name="T28" fmla="*/ 73 w 86"/>
                <a:gd name="T29" fmla="*/ 1168 h 86"/>
                <a:gd name="T30" fmla="*/ 60 w 86"/>
                <a:gd name="T31" fmla="*/ 1177 h 86"/>
                <a:gd name="T32" fmla="*/ 43 w 86"/>
                <a:gd name="T33" fmla="*/ 118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59"/>
                  </a:lnTo>
                  <a:lnTo>
                    <a:pt x="0" y="42"/>
                  </a:lnTo>
                  <a:lnTo>
                    <a:pt x="3" y="26"/>
                  </a:lnTo>
                  <a:lnTo>
                    <a:pt x="12" y="13"/>
                  </a:lnTo>
                  <a:lnTo>
                    <a:pt x="26" y="3"/>
                  </a:lnTo>
                  <a:lnTo>
                    <a:pt x="42" y="0"/>
                  </a:lnTo>
                  <a:lnTo>
                    <a:pt x="58" y="3"/>
                  </a:lnTo>
                  <a:lnTo>
                    <a:pt x="72" y="11"/>
                  </a:lnTo>
                  <a:lnTo>
                    <a:pt x="82" y="25"/>
                  </a:lnTo>
                  <a:lnTo>
                    <a:pt x="85" y="42"/>
                  </a:lnTo>
                  <a:lnTo>
                    <a:pt x="82" y="58"/>
                  </a:lnTo>
                  <a:lnTo>
                    <a:pt x="73" y="72"/>
                  </a:lnTo>
                  <a:lnTo>
                    <a:pt x="60" y="81"/>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4" name="Freeform 7921">
              <a:extLst>
                <a:ext uri="{FF2B5EF4-FFF2-40B4-BE49-F238E27FC236}">
                  <a16:creationId xmlns:a16="http://schemas.microsoft.com/office/drawing/2014/main" id="{D3D554C0-D746-4514-A491-35F3987B4E93}"/>
                </a:ext>
              </a:extLst>
            </p:cNvPr>
            <p:cNvSpPr>
              <a:spLocks/>
            </p:cNvSpPr>
            <p:nvPr/>
          </p:nvSpPr>
          <p:spPr bwMode="auto">
            <a:xfrm>
              <a:off x="5104" y="980"/>
              <a:ext cx="86" cy="86"/>
            </a:xfrm>
            <a:custGeom>
              <a:avLst/>
              <a:gdLst>
                <a:gd name="T0" fmla="*/ 43 w 86"/>
                <a:gd name="T1" fmla="*/ 1065 h 86"/>
                <a:gd name="T2" fmla="*/ 27 w 86"/>
                <a:gd name="T3" fmla="*/ 1062 h 86"/>
                <a:gd name="T4" fmla="*/ 13 w 86"/>
                <a:gd name="T5" fmla="*/ 1053 h 86"/>
                <a:gd name="T6" fmla="*/ 4 w 86"/>
                <a:gd name="T7" fmla="*/ 1040 h 86"/>
                <a:gd name="T8" fmla="*/ 0 w 86"/>
                <a:gd name="T9" fmla="*/ 1023 h 86"/>
                <a:gd name="T10" fmla="*/ 3 w 86"/>
                <a:gd name="T11" fmla="*/ 1007 h 86"/>
                <a:gd name="T12" fmla="*/ 12 w 86"/>
                <a:gd name="T13" fmla="*/ 993 h 86"/>
                <a:gd name="T14" fmla="*/ 26 w 86"/>
                <a:gd name="T15" fmla="*/ 984 h 86"/>
                <a:gd name="T16" fmla="*/ 42 w 86"/>
                <a:gd name="T17" fmla="*/ 980 h 86"/>
                <a:gd name="T18" fmla="*/ 58 w 86"/>
                <a:gd name="T19" fmla="*/ 983 h 86"/>
                <a:gd name="T20" fmla="*/ 72 w 86"/>
                <a:gd name="T21" fmla="*/ 992 h 86"/>
                <a:gd name="T22" fmla="*/ 82 w 86"/>
                <a:gd name="T23" fmla="*/ 1006 h 86"/>
                <a:gd name="T24" fmla="*/ 85 w 86"/>
                <a:gd name="T25" fmla="*/ 1022 h 86"/>
                <a:gd name="T26" fmla="*/ 82 w 86"/>
                <a:gd name="T27" fmla="*/ 1038 h 86"/>
                <a:gd name="T28" fmla="*/ 73 w 86"/>
                <a:gd name="T29" fmla="*/ 1052 h 86"/>
                <a:gd name="T30" fmla="*/ 60 w 86"/>
                <a:gd name="T31" fmla="*/ 1062 h 86"/>
                <a:gd name="T32" fmla="*/ 43 w 86"/>
                <a:gd name="T33" fmla="*/ 1065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3" y="85"/>
                  </a:moveTo>
                  <a:lnTo>
                    <a:pt x="27" y="82"/>
                  </a:lnTo>
                  <a:lnTo>
                    <a:pt x="13" y="73"/>
                  </a:lnTo>
                  <a:lnTo>
                    <a:pt x="4" y="60"/>
                  </a:lnTo>
                  <a:lnTo>
                    <a:pt x="0" y="43"/>
                  </a:lnTo>
                  <a:lnTo>
                    <a:pt x="3" y="27"/>
                  </a:lnTo>
                  <a:lnTo>
                    <a:pt x="12" y="13"/>
                  </a:lnTo>
                  <a:lnTo>
                    <a:pt x="26" y="4"/>
                  </a:lnTo>
                  <a:lnTo>
                    <a:pt x="42" y="0"/>
                  </a:lnTo>
                  <a:lnTo>
                    <a:pt x="58" y="3"/>
                  </a:lnTo>
                  <a:lnTo>
                    <a:pt x="72" y="12"/>
                  </a:lnTo>
                  <a:lnTo>
                    <a:pt x="82" y="26"/>
                  </a:lnTo>
                  <a:lnTo>
                    <a:pt x="85" y="42"/>
                  </a:lnTo>
                  <a:lnTo>
                    <a:pt x="82" y="58"/>
                  </a:lnTo>
                  <a:lnTo>
                    <a:pt x="73" y="72"/>
                  </a:lnTo>
                  <a:lnTo>
                    <a:pt x="60" y="82"/>
                  </a:lnTo>
                  <a:lnTo>
                    <a:pt x="43"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5" name="Freeform 7922">
              <a:extLst>
                <a:ext uri="{FF2B5EF4-FFF2-40B4-BE49-F238E27FC236}">
                  <a16:creationId xmlns:a16="http://schemas.microsoft.com/office/drawing/2014/main" id="{6B997307-76DD-4064-8DEF-B822BE0D1626}"/>
                </a:ext>
              </a:extLst>
            </p:cNvPr>
            <p:cNvSpPr>
              <a:spLocks/>
            </p:cNvSpPr>
            <p:nvPr/>
          </p:nvSpPr>
          <p:spPr bwMode="auto">
            <a:xfrm>
              <a:off x="4998" y="1594"/>
              <a:ext cx="86" cy="86"/>
            </a:xfrm>
            <a:custGeom>
              <a:avLst/>
              <a:gdLst>
                <a:gd name="T0" fmla="*/ 42 w 86"/>
                <a:gd name="T1" fmla="*/ 1679 h 86"/>
                <a:gd name="T2" fmla="*/ 26 w 86"/>
                <a:gd name="T3" fmla="*/ 1676 h 86"/>
                <a:gd name="T4" fmla="*/ 12 w 86"/>
                <a:gd name="T5" fmla="*/ 1666 h 86"/>
                <a:gd name="T6" fmla="*/ 3 w 86"/>
                <a:gd name="T7" fmla="*/ 1653 h 86"/>
                <a:gd name="T8" fmla="*/ 0 w 86"/>
                <a:gd name="T9" fmla="*/ 1637 h 86"/>
                <a:gd name="T10" fmla="*/ 3 w 86"/>
                <a:gd name="T11" fmla="*/ 1620 h 86"/>
                <a:gd name="T12" fmla="*/ 13 w 86"/>
                <a:gd name="T13" fmla="*/ 1606 h 86"/>
                <a:gd name="T14" fmla="*/ 27 w 86"/>
                <a:gd name="T15" fmla="*/ 1597 h 86"/>
                <a:gd name="T16" fmla="*/ 43 w 86"/>
                <a:gd name="T17" fmla="*/ 1594 h 86"/>
                <a:gd name="T18" fmla="*/ 59 w 86"/>
                <a:gd name="T19" fmla="*/ 1598 h 86"/>
                <a:gd name="T20" fmla="*/ 73 w 86"/>
                <a:gd name="T21" fmla="*/ 1607 h 86"/>
                <a:gd name="T22" fmla="*/ 82 w 86"/>
                <a:gd name="T23" fmla="*/ 1621 h 86"/>
                <a:gd name="T24" fmla="*/ 85 w 86"/>
                <a:gd name="T25" fmla="*/ 1637 h 86"/>
                <a:gd name="T26" fmla="*/ 82 w 86"/>
                <a:gd name="T27" fmla="*/ 1654 h 86"/>
                <a:gd name="T28" fmla="*/ 72 w 86"/>
                <a:gd name="T29" fmla="*/ 1668 h 86"/>
                <a:gd name="T30" fmla="*/ 58 w 86"/>
                <a:gd name="T31" fmla="*/ 1676 h 86"/>
                <a:gd name="T32" fmla="*/ 42 w 86"/>
                <a:gd name="T33" fmla="*/ 1679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2"/>
                  </a:lnTo>
                  <a:lnTo>
                    <a:pt x="12" y="72"/>
                  </a:lnTo>
                  <a:lnTo>
                    <a:pt x="3" y="59"/>
                  </a:lnTo>
                  <a:lnTo>
                    <a:pt x="0" y="43"/>
                  </a:lnTo>
                  <a:lnTo>
                    <a:pt x="3" y="26"/>
                  </a:lnTo>
                  <a:lnTo>
                    <a:pt x="13" y="12"/>
                  </a:lnTo>
                  <a:lnTo>
                    <a:pt x="27" y="3"/>
                  </a:lnTo>
                  <a:lnTo>
                    <a:pt x="43" y="0"/>
                  </a:lnTo>
                  <a:lnTo>
                    <a:pt x="59" y="4"/>
                  </a:lnTo>
                  <a:lnTo>
                    <a:pt x="73" y="13"/>
                  </a:lnTo>
                  <a:lnTo>
                    <a:pt x="82" y="27"/>
                  </a:lnTo>
                  <a:lnTo>
                    <a:pt x="85" y="43"/>
                  </a:lnTo>
                  <a:lnTo>
                    <a:pt x="82" y="60"/>
                  </a:lnTo>
                  <a:lnTo>
                    <a:pt x="72" y="74"/>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6" name="Freeform 7923">
              <a:extLst>
                <a:ext uri="{FF2B5EF4-FFF2-40B4-BE49-F238E27FC236}">
                  <a16:creationId xmlns:a16="http://schemas.microsoft.com/office/drawing/2014/main" id="{0D90A3FE-9209-45A8-96D1-CC8E1B27888C}"/>
                </a:ext>
              </a:extLst>
            </p:cNvPr>
            <p:cNvSpPr>
              <a:spLocks/>
            </p:cNvSpPr>
            <p:nvPr/>
          </p:nvSpPr>
          <p:spPr bwMode="auto">
            <a:xfrm>
              <a:off x="5034" y="1709"/>
              <a:ext cx="86" cy="86"/>
            </a:xfrm>
            <a:custGeom>
              <a:avLst/>
              <a:gdLst>
                <a:gd name="T0" fmla="*/ 42 w 86"/>
                <a:gd name="T1" fmla="*/ 1795 h 86"/>
                <a:gd name="T2" fmla="*/ 26 w 86"/>
                <a:gd name="T3" fmla="*/ 1791 h 86"/>
                <a:gd name="T4" fmla="*/ 12 w 86"/>
                <a:gd name="T5" fmla="*/ 1782 h 86"/>
                <a:gd name="T6" fmla="*/ 3 w 86"/>
                <a:gd name="T7" fmla="*/ 1768 h 86"/>
                <a:gd name="T8" fmla="*/ 0 w 86"/>
                <a:gd name="T9" fmla="*/ 1752 h 86"/>
                <a:gd name="T10" fmla="*/ 4 w 86"/>
                <a:gd name="T11" fmla="*/ 1736 h 86"/>
                <a:gd name="T12" fmla="*/ 13 w 86"/>
                <a:gd name="T13" fmla="*/ 1722 h 86"/>
                <a:gd name="T14" fmla="*/ 27 w 86"/>
                <a:gd name="T15" fmla="*/ 1713 h 86"/>
                <a:gd name="T16" fmla="*/ 43 w 86"/>
                <a:gd name="T17" fmla="*/ 1710 h 86"/>
                <a:gd name="T18" fmla="*/ 59 w 86"/>
                <a:gd name="T19" fmla="*/ 1713 h 86"/>
                <a:gd name="T20" fmla="*/ 73 w 86"/>
                <a:gd name="T21" fmla="*/ 1723 h 86"/>
                <a:gd name="T22" fmla="*/ 82 w 86"/>
                <a:gd name="T23" fmla="*/ 1737 h 86"/>
                <a:gd name="T24" fmla="*/ 85 w 86"/>
                <a:gd name="T25" fmla="*/ 1753 h 86"/>
                <a:gd name="T26" fmla="*/ 82 w 86"/>
                <a:gd name="T27" fmla="*/ 1769 h 86"/>
                <a:gd name="T28" fmla="*/ 72 w 86"/>
                <a:gd name="T29" fmla="*/ 1783 h 86"/>
                <a:gd name="T30" fmla="*/ 58 w 86"/>
                <a:gd name="T31" fmla="*/ 1792 h 86"/>
                <a:gd name="T32" fmla="*/ 42 w 86"/>
                <a:gd name="T33" fmla="*/ 1795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1"/>
                  </a:lnTo>
                  <a:lnTo>
                    <a:pt x="12" y="72"/>
                  </a:lnTo>
                  <a:lnTo>
                    <a:pt x="3" y="58"/>
                  </a:lnTo>
                  <a:lnTo>
                    <a:pt x="0" y="42"/>
                  </a:lnTo>
                  <a:lnTo>
                    <a:pt x="4" y="26"/>
                  </a:lnTo>
                  <a:lnTo>
                    <a:pt x="13" y="12"/>
                  </a:lnTo>
                  <a:lnTo>
                    <a:pt x="27" y="3"/>
                  </a:lnTo>
                  <a:lnTo>
                    <a:pt x="43" y="0"/>
                  </a:lnTo>
                  <a:lnTo>
                    <a:pt x="59" y="3"/>
                  </a:lnTo>
                  <a:lnTo>
                    <a:pt x="73" y="13"/>
                  </a:lnTo>
                  <a:lnTo>
                    <a:pt x="82" y="27"/>
                  </a:lnTo>
                  <a:lnTo>
                    <a:pt x="85" y="43"/>
                  </a:lnTo>
                  <a:lnTo>
                    <a:pt x="82" y="59"/>
                  </a:lnTo>
                  <a:lnTo>
                    <a:pt x="72" y="73"/>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7" name="Freeform 7924">
              <a:extLst>
                <a:ext uri="{FF2B5EF4-FFF2-40B4-BE49-F238E27FC236}">
                  <a16:creationId xmlns:a16="http://schemas.microsoft.com/office/drawing/2014/main" id="{E5E261D3-0EB3-44A3-85ED-7B6FEE5ACF93}"/>
                </a:ext>
              </a:extLst>
            </p:cNvPr>
            <p:cNvSpPr>
              <a:spLocks/>
            </p:cNvSpPr>
            <p:nvPr/>
          </p:nvSpPr>
          <p:spPr bwMode="auto">
            <a:xfrm>
              <a:off x="5069" y="1825"/>
              <a:ext cx="86" cy="86"/>
            </a:xfrm>
            <a:custGeom>
              <a:avLst/>
              <a:gdLst>
                <a:gd name="T0" fmla="*/ 42 w 86"/>
                <a:gd name="T1" fmla="*/ 1910 h 86"/>
                <a:gd name="T2" fmla="*/ 26 w 86"/>
                <a:gd name="T3" fmla="*/ 1907 h 86"/>
                <a:gd name="T4" fmla="*/ 12 w 86"/>
                <a:gd name="T5" fmla="*/ 1897 h 86"/>
                <a:gd name="T6" fmla="*/ 3 w 86"/>
                <a:gd name="T7" fmla="*/ 1884 h 86"/>
                <a:gd name="T8" fmla="*/ 0 w 86"/>
                <a:gd name="T9" fmla="*/ 1868 h 86"/>
                <a:gd name="T10" fmla="*/ 4 w 86"/>
                <a:gd name="T11" fmla="*/ 1851 h 86"/>
                <a:gd name="T12" fmla="*/ 13 w 86"/>
                <a:gd name="T13" fmla="*/ 1837 h 86"/>
                <a:gd name="T14" fmla="*/ 27 w 86"/>
                <a:gd name="T15" fmla="*/ 1828 h 86"/>
                <a:gd name="T16" fmla="*/ 43 w 86"/>
                <a:gd name="T17" fmla="*/ 1825 h 86"/>
                <a:gd name="T18" fmla="*/ 60 w 86"/>
                <a:gd name="T19" fmla="*/ 1829 h 86"/>
                <a:gd name="T20" fmla="*/ 73 w 86"/>
                <a:gd name="T21" fmla="*/ 1838 h 86"/>
                <a:gd name="T22" fmla="*/ 82 w 86"/>
                <a:gd name="T23" fmla="*/ 1852 h 86"/>
                <a:gd name="T24" fmla="*/ 85 w 86"/>
                <a:gd name="T25" fmla="*/ 1868 h 86"/>
                <a:gd name="T26" fmla="*/ 82 w 86"/>
                <a:gd name="T27" fmla="*/ 1885 h 86"/>
                <a:gd name="T28" fmla="*/ 72 w 86"/>
                <a:gd name="T29" fmla="*/ 1899 h 86"/>
                <a:gd name="T30" fmla="*/ 58 w 86"/>
                <a:gd name="T31" fmla="*/ 1907 h 86"/>
                <a:gd name="T32" fmla="*/ 42 w 86"/>
                <a:gd name="T33" fmla="*/ 191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2"/>
                  </a:lnTo>
                  <a:lnTo>
                    <a:pt x="12" y="72"/>
                  </a:lnTo>
                  <a:lnTo>
                    <a:pt x="3" y="59"/>
                  </a:lnTo>
                  <a:lnTo>
                    <a:pt x="0" y="43"/>
                  </a:lnTo>
                  <a:lnTo>
                    <a:pt x="4" y="26"/>
                  </a:lnTo>
                  <a:lnTo>
                    <a:pt x="13" y="12"/>
                  </a:lnTo>
                  <a:lnTo>
                    <a:pt x="27" y="3"/>
                  </a:lnTo>
                  <a:lnTo>
                    <a:pt x="43" y="0"/>
                  </a:lnTo>
                  <a:lnTo>
                    <a:pt x="60" y="4"/>
                  </a:lnTo>
                  <a:lnTo>
                    <a:pt x="73" y="13"/>
                  </a:lnTo>
                  <a:lnTo>
                    <a:pt x="82" y="27"/>
                  </a:lnTo>
                  <a:lnTo>
                    <a:pt x="85" y="43"/>
                  </a:lnTo>
                  <a:lnTo>
                    <a:pt x="82" y="60"/>
                  </a:lnTo>
                  <a:lnTo>
                    <a:pt x="72" y="74"/>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8" name="Freeform 7925">
              <a:extLst>
                <a:ext uri="{FF2B5EF4-FFF2-40B4-BE49-F238E27FC236}">
                  <a16:creationId xmlns:a16="http://schemas.microsoft.com/office/drawing/2014/main" id="{BA6D0D5A-DB53-4130-8C48-7A90659CF49F}"/>
                </a:ext>
              </a:extLst>
            </p:cNvPr>
            <p:cNvSpPr>
              <a:spLocks/>
            </p:cNvSpPr>
            <p:nvPr/>
          </p:nvSpPr>
          <p:spPr bwMode="auto">
            <a:xfrm>
              <a:off x="5104" y="1940"/>
              <a:ext cx="86" cy="86"/>
            </a:xfrm>
            <a:custGeom>
              <a:avLst/>
              <a:gdLst>
                <a:gd name="T0" fmla="*/ 42 w 86"/>
                <a:gd name="T1" fmla="*/ 2026 h 86"/>
                <a:gd name="T2" fmla="*/ 26 w 86"/>
                <a:gd name="T3" fmla="*/ 2022 h 86"/>
                <a:gd name="T4" fmla="*/ 12 w 86"/>
                <a:gd name="T5" fmla="*/ 2013 h 86"/>
                <a:gd name="T6" fmla="*/ 3 w 86"/>
                <a:gd name="T7" fmla="*/ 1999 h 86"/>
                <a:gd name="T8" fmla="*/ 0 w 86"/>
                <a:gd name="T9" fmla="*/ 1983 h 86"/>
                <a:gd name="T10" fmla="*/ 4 w 86"/>
                <a:gd name="T11" fmla="*/ 1966 h 86"/>
                <a:gd name="T12" fmla="*/ 13 w 86"/>
                <a:gd name="T13" fmla="*/ 1953 h 86"/>
                <a:gd name="T14" fmla="*/ 27 w 86"/>
                <a:gd name="T15" fmla="*/ 1944 h 86"/>
                <a:gd name="T16" fmla="*/ 43 w 86"/>
                <a:gd name="T17" fmla="*/ 1941 h 86"/>
                <a:gd name="T18" fmla="*/ 60 w 86"/>
                <a:gd name="T19" fmla="*/ 1944 h 86"/>
                <a:gd name="T20" fmla="*/ 73 w 86"/>
                <a:gd name="T21" fmla="*/ 1954 h 86"/>
                <a:gd name="T22" fmla="*/ 82 w 86"/>
                <a:gd name="T23" fmla="*/ 1968 h 86"/>
                <a:gd name="T24" fmla="*/ 85 w 86"/>
                <a:gd name="T25" fmla="*/ 1984 h 86"/>
                <a:gd name="T26" fmla="*/ 82 w 86"/>
                <a:gd name="T27" fmla="*/ 2000 h 86"/>
                <a:gd name="T28" fmla="*/ 72 w 86"/>
                <a:gd name="T29" fmla="*/ 2014 h 86"/>
                <a:gd name="T30" fmla="*/ 58 w 86"/>
                <a:gd name="T31" fmla="*/ 2023 h 86"/>
                <a:gd name="T32" fmla="*/ 42 w 86"/>
                <a:gd name="T33" fmla="*/ 202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86">
                  <a:moveTo>
                    <a:pt x="42" y="85"/>
                  </a:moveTo>
                  <a:lnTo>
                    <a:pt x="26" y="81"/>
                  </a:lnTo>
                  <a:lnTo>
                    <a:pt x="12" y="72"/>
                  </a:lnTo>
                  <a:lnTo>
                    <a:pt x="3" y="58"/>
                  </a:lnTo>
                  <a:lnTo>
                    <a:pt x="0" y="42"/>
                  </a:lnTo>
                  <a:lnTo>
                    <a:pt x="4" y="25"/>
                  </a:lnTo>
                  <a:lnTo>
                    <a:pt x="13" y="12"/>
                  </a:lnTo>
                  <a:lnTo>
                    <a:pt x="27" y="3"/>
                  </a:lnTo>
                  <a:lnTo>
                    <a:pt x="43" y="0"/>
                  </a:lnTo>
                  <a:lnTo>
                    <a:pt x="60" y="3"/>
                  </a:lnTo>
                  <a:lnTo>
                    <a:pt x="73" y="13"/>
                  </a:lnTo>
                  <a:lnTo>
                    <a:pt x="82" y="27"/>
                  </a:lnTo>
                  <a:lnTo>
                    <a:pt x="85" y="43"/>
                  </a:lnTo>
                  <a:lnTo>
                    <a:pt x="82" y="59"/>
                  </a:lnTo>
                  <a:lnTo>
                    <a:pt x="72" y="73"/>
                  </a:lnTo>
                  <a:lnTo>
                    <a:pt x="58" y="82"/>
                  </a:lnTo>
                  <a:lnTo>
                    <a:pt x="42" y="85"/>
                  </a:lnTo>
                  <a:close/>
                </a:path>
              </a:pathLst>
            </a:custGeom>
            <a:solidFill>
              <a:srgbClr val="829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99" name="Picture 7926">
              <a:extLst>
                <a:ext uri="{FF2B5EF4-FFF2-40B4-BE49-F238E27FC236}">
                  <a16:creationId xmlns:a16="http://schemas.microsoft.com/office/drawing/2014/main" id="{FAABC25C-8E69-4166-9DA0-1D9613DA609D}"/>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07" y="957"/>
              <a:ext cx="84" cy="1097"/>
            </a:xfrm>
            <a:prstGeom prst="rect">
              <a:avLst/>
            </a:prstGeom>
            <a:noFill/>
            <a:extLst>
              <a:ext uri="{909E8E84-426E-40DD-AFC4-6F175D3DCCD1}">
                <a14:hiddenFill xmlns:a14="http://schemas.microsoft.com/office/drawing/2010/main">
                  <a:solidFill>
                    <a:srgbClr val="FFFFFF"/>
                  </a:solidFill>
                </a14:hiddenFill>
              </a:ext>
            </a:extLst>
          </p:spPr>
        </p:pic>
        <p:sp>
          <p:nvSpPr>
            <p:cNvPr id="100" name="Freeform 7927">
              <a:extLst>
                <a:ext uri="{FF2B5EF4-FFF2-40B4-BE49-F238E27FC236}">
                  <a16:creationId xmlns:a16="http://schemas.microsoft.com/office/drawing/2014/main" id="{17F1D8AE-15B0-4EB6-9219-D9F7E5399C91}"/>
                </a:ext>
              </a:extLst>
            </p:cNvPr>
            <p:cNvSpPr>
              <a:spLocks/>
            </p:cNvSpPr>
            <p:nvPr/>
          </p:nvSpPr>
          <p:spPr bwMode="auto">
            <a:xfrm>
              <a:off x="4907" y="957"/>
              <a:ext cx="84" cy="1097"/>
            </a:xfrm>
            <a:custGeom>
              <a:avLst/>
              <a:gdLst>
                <a:gd name="T0" fmla="*/ 83 w 84"/>
                <a:gd name="T1" fmla="*/ 993 h 1097"/>
                <a:gd name="T2" fmla="*/ 80 w 84"/>
                <a:gd name="T3" fmla="*/ 980 h 1097"/>
                <a:gd name="T4" fmla="*/ 71 w 84"/>
                <a:gd name="T5" fmla="*/ 968 h 1097"/>
                <a:gd name="T6" fmla="*/ 58 w 84"/>
                <a:gd name="T7" fmla="*/ 960 h 1097"/>
                <a:gd name="T8" fmla="*/ 41 w 84"/>
                <a:gd name="T9" fmla="*/ 958 h 1097"/>
                <a:gd name="T10" fmla="*/ 25 w 84"/>
                <a:gd name="T11" fmla="*/ 960 h 1097"/>
                <a:gd name="T12" fmla="*/ 12 w 84"/>
                <a:gd name="T13" fmla="*/ 968 h 1097"/>
                <a:gd name="T14" fmla="*/ 3 w 84"/>
                <a:gd name="T15" fmla="*/ 980 h 1097"/>
                <a:gd name="T16" fmla="*/ 0 w 84"/>
                <a:gd name="T17" fmla="*/ 993 h 1097"/>
                <a:gd name="T18" fmla="*/ 0 w 84"/>
                <a:gd name="T19" fmla="*/ 2018 h 1097"/>
                <a:gd name="T20" fmla="*/ 3 w 84"/>
                <a:gd name="T21" fmla="*/ 2032 h 1097"/>
                <a:gd name="T22" fmla="*/ 12 w 84"/>
                <a:gd name="T23" fmla="*/ 2043 h 1097"/>
                <a:gd name="T24" fmla="*/ 25 w 84"/>
                <a:gd name="T25" fmla="*/ 2051 h 1097"/>
                <a:gd name="T26" fmla="*/ 41 w 84"/>
                <a:gd name="T27" fmla="*/ 2054 h 1097"/>
                <a:gd name="T28" fmla="*/ 58 w 84"/>
                <a:gd name="T29" fmla="*/ 2051 h 1097"/>
                <a:gd name="T30" fmla="*/ 71 w 84"/>
                <a:gd name="T31" fmla="*/ 2043 h 1097"/>
                <a:gd name="T32" fmla="*/ 80 w 84"/>
                <a:gd name="T33" fmla="*/ 2032 h 1097"/>
                <a:gd name="T34" fmla="*/ 83 w 84"/>
                <a:gd name="T35" fmla="*/ 2018 h 1097"/>
                <a:gd name="T36" fmla="*/ 83 w 84"/>
                <a:gd name="T37" fmla="*/ 993 h 10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1097">
                  <a:moveTo>
                    <a:pt x="83" y="35"/>
                  </a:moveTo>
                  <a:lnTo>
                    <a:pt x="80" y="22"/>
                  </a:lnTo>
                  <a:lnTo>
                    <a:pt x="71" y="10"/>
                  </a:lnTo>
                  <a:lnTo>
                    <a:pt x="58" y="2"/>
                  </a:lnTo>
                  <a:lnTo>
                    <a:pt x="41" y="0"/>
                  </a:lnTo>
                  <a:lnTo>
                    <a:pt x="25" y="2"/>
                  </a:lnTo>
                  <a:lnTo>
                    <a:pt x="12" y="10"/>
                  </a:lnTo>
                  <a:lnTo>
                    <a:pt x="3" y="22"/>
                  </a:lnTo>
                  <a:lnTo>
                    <a:pt x="0" y="35"/>
                  </a:lnTo>
                  <a:lnTo>
                    <a:pt x="0" y="1060"/>
                  </a:lnTo>
                  <a:lnTo>
                    <a:pt x="3" y="1074"/>
                  </a:lnTo>
                  <a:lnTo>
                    <a:pt x="12" y="1085"/>
                  </a:lnTo>
                  <a:lnTo>
                    <a:pt x="25" y="1093"/>
                  </a:lnTo>
                  <a:lnTo>
                    <a:pt x="41" y="1096"/>
                  </a:lnTo>
                  <a:lnTo>
                    <a:pt x="58" y="1093"/>
                  </a:lnTo>
                  <a:lnTo>
                    <a:pt x="71" y="1085"/>
                  </a:lnTo>
                  <a:lnTo>
                    <a:pt x="80" y="1074"/>
                  </a:lnTo>
                  <a:lnTo>
                    <a:pt x="83" y="1060"/>
                  </a:lnTo>
                  <a:lnTo>
                    <a:pt x="83" y="35"/>
                  </a:lnTo>
                </a:path>
              </a:pathLst>
            </a:custGeom>
            <a:noFill/>
            <a:ln w="482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4561628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brake pre-trip </a:t>
            </a:r>
            <a:r>
              <a:rPr lang="en-US" sz="4000" dirty="0" smtClean="0"/>
              <a:t>- compressor</a:t>
            </a:r>
            <a:endParaRPr lang="en-CA" sz="4000" dirty="0"/>
          </a:p>
        </p:txBody>
      </p:sp>
      <p:sp>
        <p:nvSpPr>
          <p:cNvPr id="3" name="Text Placeholder 2"/>
          <p:cNvSpPr>
            <a:spLocks noGrp="1"/>
          </p:cNvSpPr>
          <p:nvPr>
            <p:ph type="body" sz="quarter" idx="10"/>
          </p:nvPr>
        </p:nvSpPr>
        <p:spPr>
          <a:xfrm>
            <a:off x="4950035" y="1457304"/>
            <a:ext cx="5979349" cy="3509717"/>
          </a:xfrm>
        </p:spPr>
        <p:txBody>
          <a:bodyPr/>
          <a:lstStyle/>
          <a:p>
            <a:r>
              <a:rPr lang="en-CA" sz="2000" dirty="0"/>
              <a:t>Check the compressor to ensure it is secure and the discharge line (the main line of the compressor) is in good condition.  </a:t>
            </a:r>
          </a:p>
          <a:p>
            <a:r>
              <a:rPr lang="en-CA" sz="2000" dirty="0"/>
              <a:t>Check that all other air lines under the hood are secure and in good condition</a:t>
            </a:r>
            <a:r>
              <a:rPr lang="en-CA" sz="2000" dirty="0" smtClean="0"/>
              <a:t>.</a:t>
            </a:r>
          </a:p>
          <a:p>
            <a:r>
              <a:rPr lang="en-CA" sz="2000" dirty="0" smtClean="0"/>
              <a:t>Check that there are no coolant or oil leaks. </a:t>
            </a:r>
            <a:endParaRPr lang="en-CA" sz="2000" dirty="0"/>
          </a:p>
        </p:txBody>
      </p:sp>
      <p:grpSp>
        <p:nvGrpSpPr>
          <p:cNvPr id="101" name="Group 100">
            <a:extLst>
              <a:ext uri="{FF2B5EF4-FFF2-40B4-BE49-F238E27FC236}">
                <a16:creationId xmlns:a16="http://schemas.microsoft.com/office/drawing/2014/main" id="{693CD1E4-56E3-4E34-BE07-5B0D799C4633}"/>
              </a:ext>
            </a:extLst>
          </p:cNvPr>
          <p:cNvGrpSpPr>
            <a:grpSpLocks/>
          </p:cNvGrpSpPr>
          <p:nvPr/>
        </p:nvGrpSpPr>
        <p:grpSpPr bwMode="auto">
          <a:xfrm>
            <a:off x="1421331" y="1393756"/>
            <a:ext cx="3064042" cy="3669132"/>
            <a:chOff x="4145" y="168"/>
            <a:chExt cx="3818" cy="4694"/>
          </a:xfrm>
        </p:grpSpPr>
        <p:pic>
          <p:nvPicPr>
            <p:cNvPr id="102" name="Picture 101">
              <a:extLst>
                <a:ext uri="{FF2B5EF4-FFF2-40B4-BE49-F238E27FC236}">
                  <a16:creationId xmlns:a16="http://schemas.microsoft.com/office/drawing/2014/main" id="{27C68B08-CBD8-4D5D-BC93-603D6ED85A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5" y="3442"/>
              <a:ext cx="428" cy="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a:extLst>
                <a:ext uri="{FF2B5EF4-FFF2-40B4-BE49-F238E27FC236}">
                  <a16:creationId xmlns:a16="http://schemas.microsoft.com/office/drawing/2014/main" id="{2AD912FD-EA18-4C55-90A0-2DCC802B6E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8" y="2951"/>
              <a:ext cx="39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a:extLst>
                <a:ext uri="{FF2B5EF4-FFF2-40B4-BE49-F238E27FC236}">
                  <a16:creationId xmlns:a16="http://schemas.microsoft.com/office/drawing/2014/main" id="{6460C135-F699-4A62-984B-753B3A2DC9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2" y="1767"/>
              <a:ext cx="2791" cy="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a:extLst>
                <a:ext uri="{FF2B5EF4-FFF2-40B4-BE49-F238E27FC236}">
                  <a16:creationId xmlns:a16="http://schemas.microsoft.com/office/drawing/2014/main" id="{C9FC3D8A-BC37-4E5A-A867-AC2D9CF95A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2" y="1514"/>
              <a:ext cx="23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a:extLst>
                <a:ext uri="{FF2B5EF4-FFF2-40B4-BE49-F238E27FC236}">
                  <a16:creationId xmlns:a16="http://schemas.microsoft.com/office/drawing/2014/main" id="{837C1710-CEB0-4CAB-86EA-D42D1F4E8E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7" y="1839"/>
              <a:ext cx="30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06">
              <a:extLst>
                <a:ext uri="{FF2B5EF4-FFF2-40B4-BE49-F238E27FC236}">
                  <a16:creationId xmlns:a16="http://schemas.microsoft.com/office/drawing/2014/main" id="{676BB8E1-1370-425B-9E74-FAD8C23305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7" y="1760"/>
              <a:ext cx="177"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07">
              <a:extLst>
                <a:ext uri="{FF2B5EF4-FFF2-40B4-BE49-F238E27FC236}">
                  <a16:creationId xmlns:a16="http://schemas.microsoft.com/office/drawing/2014/main" id="{B34B354D-5CA5-4715-BB58-9BEC9956526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2" y="953"/>
              <a:ext cx="1164" cy="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08">
              <a:extLst>
                <a:ext uri="{FF2B5EF4-FFF2-40B4-BE49-F238E27FC236}">
                  <a16:creationId xmlns:a16="http://schemas.microsoft.com/office/drawing/2014/main" id="{62781A2C-9E1C-4A1A-B9FA-ADC9AA0629F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12" y="1293"/>
              <a:ext cx="1326"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09">
              <a:extLst>
                <a:ext uri="{FF2B5EF4-FFF2-40B4-BE49-F238E27FC236}">
                  <a16:creationId xmlns:a16="http://schemas.microsoft.com/office/drawing/2014/main" id="{3AE0FE62-3D5E-446B-A92B-CFB4A15B5B2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58" y="2783"/>
              <a:ext cx="334"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0">
              <a:extLst>
                <a:ext uri="{FF2B5EF4-FFF2-40B4-BE49-F238E27FC236}">
                  <a16:creationId xmlns:a16="http://schemas.microsoft.com/office/drawing/2014/main" id="{C1394C25-F196-440D-8F83-277CE15C3C9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85" y="403"/>
              <a:ext cx="25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1">
              <a:extLst>
                <a:ext uri="{FF2B5EF4-FFF2-40B4-BE49-F238E27FC236}">
                  <a16:creationId xmlns:a16="http://schemas.microsoft.com/office/drawing/2014/main" id="{DE59861E-DFD5-49DE-8AB6-98F5F1198C0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54" y="168"/>
              <a:ext cx="2609" cy="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12">
              <a:extLst>
                <a:ext uri="{FF2B5EF4-FFF2-40B4-BE49-F238E27FC236}">
                  <a16:creationId xmlns:a16="http://schemas.microsoft.com/office/drawing/2014/main" id="{6C7FBD91-70A5-48F7-9B05-D7AC7BB69D0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5" y="1869"/>
              <a:ext cx="487"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3">
              <a:extLst>
                <a:ext uri="{FF2B5EF4-FFF2-40B4-BE49-F238E27FC236}">
                  <a16:creationId xmlns:a16="http://schemas.microsoft.com/office/drawing/2014/main" id="{838CBB9E-2F4C-4F80-ADAA-94F757531B6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61" y="1791"/>
              <a:ext cx="1375"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4">
              <a:extLst>
                <a:ext uri="{FF2B5EF4-FFF2-40B4-BE49-F238E27FC236}">
                  <a16:creationId xmlns:a16="http://schemas.microsoft.com/office/drawing/2014/main" id="{5B5BC37C-CBAD-491F-AAAB-5BEB1545EB1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79" y="182"/>
              <a:ext cx="2284"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22">
              <a:extLst>
                <a:ext uri="{FF2B5EF4-FFF2-40B4-BE49-F238E27FC236}">
                  <a16:creationId xmlns:a16="http://schemas.microsoft.com/office/drawing/2014/main" id="{021CB2C5-EEB5-42D1-81DE-375FDCD0FBE0}"/>
                </a:ext>
              </a:extLst>
            </p:cNvPr>
            <p:cNvSpPr>
              <a:spLocks/>
            </p:cNvSpPr>
            <p:nvPr/>
          </p:nvSpPr>
          <p:spPr bwMode="auto">
            <a:xfrm>
              <a:off x="5386" y="1763"/>
              <a:ext cx="2" cy="2"/>
            </a:xfrm>
            <a:custGeom>
              <a:avLst/>
              <a:gdLst>
                <a:gd name="T0" fmla="+- 0 5387 5387"/>
                <a:gd name="T1" fmla="*/ T0 w 1"/>
                <a:gd name="T2" fmla="+- 0 1765 1764"/>
                <a:gd name="T3" fmla="*/ 1765 h 2"/>
                <a:gd name="T4" fmla="+- 0 5387 5387"/>
                <a:gd name="T5" fmla="*/ T4 w 1"/>
                <a:gd name="T6" fmla="+- 0 1765 1764"/>
                <a:gd name="T7" fmla="*/ 1765 h 2"/>
                <a:gd name="T8" fmla="+- 0 5387 5387"/>
                <a:gd name="T9" fmla="*/ T8 w 1"/>
                <a:gd name="T10" fmla="+- 0 1765 1764"/>
                <a:gd name="T11" fmla="*/ 1765 h 2"/>
                <a:gd name="T12" fmla="+- 0 5387 5387"/>
                <a:gd name="T13" fmla="*/ T12 w 1"/>
                <a:gd name="T14" fmla="+- 0 1765 1764"/>
                <a:gd name="T15" fmla="*/ 1765 h 2"/>
                <a:gd name="T16" fmla="+- 0 5387 5387"/>
                <a:gd name="T17" fmla="*/ T16 w 1"/>
                <a:gd name="T18" fmla="+- 0 1764 1764"/>
                <a:gd name="T19" fmla="*/ 1764 h 2"/>
                <a:gd name="T20" fmla="+- 0 5387 5387"/>
                <a:gd name="T21" fmla="*/ T20 w 1"/>
                <a:gd name="T22" fmla="+- 0 1764 1764"/>
                <a:gd name="T23" fmla="*/ 1764 h 2"/>
                <a:gd name="T24" fmla="+- 0 5387 5387"/>
                <a:gd name="T25" fmla="*/ T24 w 1"/>
                <a:gd name="T26" fmla="+- 0 1764 1764"/>
                <a:gd name="T27" fmla="*/ 1764 h 2"/>
                <a:gd name="T28" fmla="+- 0 5387 5387"/>
                <a:gd name="T29" fmla="*/ T28 w 1"/>
                <a:gd name="T30" fmla="+- 0 1765 1764"/>
                <a:gd name="T31" fmla="*/ 1765 h 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 h="2">
                  <a:moveTo>
                    <a:pt x="0" y="1"/>
                  </a:moveTo>
                  <a:lnTo>
                    <a:pt x="0" y="1"/>
                  </a:lnTo>
                  <a:lnTo>
                    <a:pt x="0" y="0"/>
                  </a:lnTo>
                  <a:lnTo>
                    <a:pt x="0" y="1"/>
                  </a:lnTo>
                </a:path>
              </a:pathLst>
            </a:custGeom>
            <a:noFill/>
            <a:ln w="1946">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17" name="Picture 116">
              <a:extLst>
                <a:ext uri="{FF2B5EF4-FFF2-40B4-BE49-F238E27FC236}">
                  <a16:creationId xmlns:a16="http://schemas.microsoft.com/office/drawing/2014/main" id="{1F3FE47E-CDD3-4A79-8CA1-C4E6895EFC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87" y="1613"/>
              <a:ext cx="39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Freeform 24">
              <a:extLst>
                <a:ext uri="{FF2B5EF4-FFF2-40B4-BE49-F238E27FC236}">
                  <a16:creationId xmlns:a16="http://schemas.microsoft.com/office/drawing/2014/main" id="{CF05B092-B72C-4A0D-9D0F-C9F31AB2AC86}"/>
                </a:ext>
              </a:extLst>
            </p:cNvPr>
            <p:cNvSpPr>
              <a:spLocks/>
            </p:cNvSpPr>
            <p:nvPr/>
          </p:nvSpPr>
          <p:spPr bwMode="auto">
            <a:xfrm>
              <a:off x="5088" y="3122"/>
              <a:ext cx="7" cy="9"/>
            </a:xfrm>
            <a:custGeom>
              <a:avLst/>
              <a:gdLst>
                <a:gd name="T0" fmla="+- 0 5088 5088"/>
                <a:gd name="T1" fmla="*/ T0 w 7"/>
                <a:gd name="T2" fmla="+- 0 3130 3123"/>
                <a:gd name="T3" fmla="*/ 3130 h 9"/>
                <a:gd name="T4" fmla="+- 0 5088 5088"/>
                <a:gd name="T5" fmla="*/ T4 w 7"/>
                <a:gd name="T6" fmla="+- 0 3131 3123"/>
                <a:gd name="T7" fmla="*/ 3131 h 9"/>
                <a:gd name="T8" fmla="+- 0 5095 5088"/>
                <a:gd name="T9" fmla="*/ T8 w 7"/>
                <a:gd name="T10" fmla="+- 0 3123 3123"/>
                <a:gd name="T11" fmla="*/ 3123 h 9"/>
                <a:gd name="T12" fmla="+- 0 5088 5088"/>
                <a:gd name="T13" fmla="*/ T12 w 7"/>
                <a:gd name="T14" fmla="+- 0 3130 3123"/>
                <a:gd name="T15" fmla="*/ 3130 h 9"/>
              </a:gdLst>
              <a:ahLst/>
              <a:cxnLst>
                <a:cxn ang="0">
                  <a:pos x="T1" y="T3"/>
                </a:cxn>
                <a:cxn ang="0">
                  <a:pos x="T5" y="T7"/>
                </a:cxn>
                <a:cxn ang="0">
                  <a:pos x="T9" y="T11"/>
                </a:cxn>
                <a:cxn ang="0">
                  <a:pos x="T13" y="T15"/>
                </a:cxn>
              </a:cxnLst>
              <a:rect l="0" t="0" r="r" b="b"/>
              <a:pathLst>
                <a:path w="7" h="9">
                  <a:moveTo>
                    <a:pt x="0" y="7"/>
                  </a:moveTo>
                  <a:lnTo>
                    <a:pt x="0" y="8"/>
                  </a:lnTo>
                  <a:lnTo>
                    <a:pt x="7" y="0"/>
                  </a:lnTo>
                  <a:lnTo>
                    <a:pt x="0" y="7"/>
                  </a:lnTo>
                </a:path>
              </a:pathLst>
            </a:custGeom>
            <a:noFill/>
            <a:ln w="2289">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19" name="Freeform 25">
              <a:extLst>
                <a:ext uri="{FF2B5EF4-FFF2-40B4-BE49-F238E27FC236}">
                  <a16:creationId xmlns:a16="http://schemas.microsoft.com/office/drawing/2014/main" id="{C1A7F653-60BD-44E0-BDDC-A4BF06B0A6CB}"/>
                </a:ext>
              </a:extLst>
            </p:cNvPr>
            <p:cNvSpPr>
              <a:spLocks/>
            </p:cNvSpPr>
            <p:nvPr/>
          </p:nvSpPr>
          <p:spPr bwMode="auto">
            <a:xfrm>
              <a:off x="6814" y="1541"/>
              <a:ext cx="3" cy="33"/>
            </a:xfrm>
            <a:custGeom>
              <a:avLst/>
              <a:gdLst>
                <a:gd name="T0" fmla="+- 0 6816 6814"/>
                <a:gd name="T1" fmla="*/ T0 w 3"/>
                <a:gd name="T2" fmla="+- 0 1558 1541"/>
                <a:gd name="T3" fmla="*/ 1558 h 33"/>
                <a:gd name="T4" fmla="+- 0 6816 6814"/>
                <a:gd name="T5" fmla="*/ T4 w 3"/>
                <a:gd name="T6" fmla="+- 0 1552 1541"/>
                <a:gd name="T7" fmla="*/ 1552 h 33"/>
                <a:gd name="T8" fmla="+- 0 6816 6814"/>
                <a:gd name="T9" fmla="*/ T8 w 3"/>
                <a:gd name="T10" fmla="+- 0 1546 1541"/>
                <a:gd name="T11" fmla="*/ 1546 h 33"/>
                <a:gd name="T12" fmla="+- 0 6814 6814"/>
                <a:gd name="T13" fmla="*/ T12 w 3"/>
                <a:gd name="T14" fmla="+- 0 1541 1541"/>
                <a:gd name="T15" fmla="*/ 1541 h 33"/>
                <a:gd name="T16" fmla="+- 0 6814 6814"/>
                <a:gd name="T17" fmla="*/ T16 w 3"/>
                <a:gd name="T18" fmla="+- 0 1574 1541"/>
                <a:gd name="T19" fmla="*/ 1574 h 33"/>
                <a:gd name="T20" fmla="+- 0 6816 6814"/>
                <a:gd name="T21" fmla="*/ T20 w 3"/>
                <a:gd name="T22" fmla="+- 0 1569 1541"/>
                <a:gd name="T23" fmla="*/ 1569 h 33"/>
                <a:gd name="T24" fmla="+- 0 6816 6814"/>
                <a:gd name="T25" fmla="*/ T24 w 3"/>
                <a:gd name="T26" fmla="+- 0 1563 1541"/>
                <a:gd name="T27" fmla="*/ 1563 h 33"/>
                <a:gd name="T28" fmla="+- 0 6816 6814"/>
                <a:gd name="T29" fmla="*/ T28 w 3"/>
                <a:gd name="T30" fmla="+- 0 1558 1541"/>
                <a:gd name="T31" fmla="*/ 1558 h 3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 h="33">
                  <a:moveTo>
                    <a:pt x="2" y="17"/>
                  </a:moveTo>
                  <a:lnTo>
                    <a:pt x="2" y="11"/>
                  </a:lnTo>
                  <a:lnTo>
                    <a:pt x="2" y="5"/>
                  </a:lnTo>
                  <a:lnTo>
                    <a:pt x="0" y="0"/>
                  </a:lnTo>
                  <a:lnTo>
                    <a:pt x="0" y="33"/>
                  </a:lnTo>
                  <a:lnTo>
                    <a:pt x="2" y="28"/>
                  </a:lnTo>
                  <a:lnTo>
                    <a:pt x="2" y="22"/>
                  </a:lnTo>
                  <a:lnTo>
                    <a:pt x="2" y="17"/>
                  </a:lnTo>
                </a:path>
              </a:pathLst>
            </a:custGeom>
            <a:noFill/>
            <a:ln w="2065">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20" name="Freeform 26">
              <a:extLst>
                <a:ext uri="{FF2B5EF4-FFF2-40B4-BE49-F238E27FC236}">
                  <a16:creationId xmlns:a16="http://schemas.microsoft.com/office/drawing/2014/main" id="{1400801D-C18B-4BD2-83FB-F10E7E2D09B0}"/>
                </a:ext>
              </a:extLst>
            </p:cNvPr>
            <p:cNvSpPr>
              <a:spLocks/>
            </p:cNvSpPr>
            <p:nvPr/>
          </p:nvSpPr>
          <p:spPr bwMode="auto">
            <a:xfrm>
              <a:off x="6007" y="3780"/>
              <a:ext cx="13" cy="10"/>
            </a:xfrm>
            <a:custGeom>
              <a:avLst/>
              <a:gdLst>
                <a:gd name="T0" fmla="+- 0 6020 6007"/>
                <a:gd name="T1" fmla="*/ T0 w 13"/>
                <a:gd name="T2" fmla="+- 0 3791 3781"/>
                <a:gd name="T3" fmla="*/ 3791 h 10"/>
                <a:gd name="T4" fmla="+- 0 6016 6007"/>
                <a:gd name="T5" fmla="*/ T4 w 13"/>
                <a:gd name="T6" fmla="+- 0 3787 3781"/>
                <a:gd name="T7" fmla="*/ 3787 h 10"/>
                <a:gd name="T8" fmla="+- 0 6011 6007"/>
                <a:gd name="T9" fmla="*/ T8 w 13"/>
                <a:gd name="T10" fmla="+- 0 3784 3781"/>
                <a:gd name="T11" fmla="*/ 3784 h 10"/>
                <a:gd name="T12" fmla="+- 0 6007 6007"/>
                <a:gd name="T13" fmla="*/ T12 w 13"/>
                <a:gd name="T14" fmla="+- 0 3781 3781"/>
                <a:gd name="T15" fmla="*/ 3781 h 10"/>
                <a:gd name="T16" fmla="+- 0 6011 6007"/>
                <a:gd name="T17" fmla="*/ T16 w 13"/>
                <a:gd name="T18" fmla="+- 0 3784 3781"/>
                <a:gd name="T19" fmla="*/ 3784 h 10"/>
                <a:gd name="T20" fmla="+- 0 6015 6007"/>
                <a:gd name="T21" fmla="*/ T20 w 13"/>
                <a:gd name="T22" fmla="+- 0 3787 3781"/>
                <a:gd name="T23" fmla="*/ 3787 h 10"/>
                <a:gd name="T24" fmla="+- 0 6020 6007"/>
                <a:gd name="T25" fmla="*/ T24 w 13"/>
                <a:gd name="T26" fmla="+- 0 3791 3781"/>
                <a:gd name="T27" fmla="*/ 3791 h 10"/>
              </a:gdLst>
              <a:ahLst/>
              <a:cxnLst>
                <a:cxn ang="0">
                  <a:pos x="T1" y="T3"/>
                </a:cxn>
                <a:cxn ang="0">
                  <a:pos x="T5" y="T7"/>
                </a:cxn>
                <a:cxn ang="0">
                  <a:pos x="T9" y="T11"/>
                </a:cxn>
                <a:cxn ang="0">
                  <a:pos x="T13" y="T15"/>
                </a:cxn>
                <a:cxn ang="0">
                  <a:pos x="T17" y="T19"/>
                </a:cxn>
                <a:cxn ang="0">
                  <a:pos x="T21" y="T23"/>
                </a:cxn>
                <a:cxn ang="0">
                  <a:pos x="T25" y="T27"/>
                </a:cxn>
              </a:cxnLst>
              <a:rect l="0" t="0" r="r" b="b"/>
              <a:pathLst>
                <a:path w="13" h="10">
                  <a:moveTo>
                    <a:pt x="13" y="10"/>
                  </a:moveTo>
                  <a:lnTo>
                    <a:pt x="9" y="6"/>
                  </a:lnTo>
                  <a:lnTo>
                    <a:pt x="4" y="3"/>
                  </a:lnTo>
                  <a:lnTo>
                    <a:pt x="0" y="0"/>
                  </a:lnTo>
                  <a:lnTo>
                    <a:pt x="4" y="3"/>
                  </a:lnTo>
                  <a:lnTo>
                    <a:pt x="8" y="6"/>
                  </a:lnTo>
                  <a:lnTo>
                    <a:pt x="13" y="10"/>
                  </a:lnTo>
                </a:path>
              </a:pathLst>
            </a:custGeom>
            <a:noFill/>
            <a:ln w="22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21" name="Freeform 27">
              <a:extLst>
                <a:ext uri="{FF2B5EF4-FFF2-40B4-BE49-F238E27FC236}">
                  <a16:creationId xmlns:a16="http://schemas.microsoft.com/office/drawing/2014/main" id="{CEC2BD74-D787-4532-82C0-98B9BE531A66}"/>
                </a:ext>
              </a:extLst>
            </p:cNvPr>
            <p:cNvSpPr>
              <a:spLocks/>
            </p:cNvSpPr>
            <p:nvPr/>
          </p:nvSpPr>
          <p:spPr bwMode="auto">
            <a:xfrm>
              <a:off x="6098" y="3838"/>
              <a:ext cx="10" cy="5"/>
            </a:xfrm>
            <a:custGeom>
              <a:avLst/>
              <a:gdLst>
                <a:gd name="T0" fmla="+- 0 6098 6098"/>
                <a:gd name="T1" fmla="*/ T0 w 10"/>
                <a:gd name="T2" fmla="+- 0 3838 3838"/>
                <a:gd name="T3" fmla="*/ 3838 h 5"/>
                <a:gd name="T4" fmla="+- 0 6101 6098"/>
                <a:gd name="T5" fmla="*/ T4 w 10"/>
                <a:gd name="T6" fmla="+- 0 3840 3838"/>
                <a:gd name="T7" fmla="*/ 3840 h 5"/>
                <a:gd name="T8" fmla="+- 0 6104 6098"/>
                <a:gd name="T9" fmla="*/ T8 w 10"/>
                <a:gd name="T10" fmla="+- 0 3841 3838"/>
                <a:gd name="T11" fmla="*/ 3841 h 5"/>
                <a:gd name="T12" fmla="+- 0 6107 6098"/>
                <a:gd name="T13" fmla="*/ T12 w 10"/>
                <a:gd name="T14" fmla="+- 0 3843 3838"/>
                <a:gd name="T15" fmla="*/ 3843 h 5"/>
                <a:gd name="T16" fmla="+- 0 6107 6098"/>
                <a:gd name="T17" fmla="*/ T16 w 10"/>
                <a:gd name="T18" fmla="+- 0 3838 3838"/>
                <a:gd name="T19" fmla="*/ 3838 h 5"/>
                <a:gd name="T20" fmla="+- 0 6104 6098"/>
                <a:gd name="T21" fmla="*/ T20 w 10"/>
                <a:gd name="T22" fmla="+- 0 3839 3838"/>
                <a:gd name="T23" fmla="*/ 3839 h 5"/>
                <a:gd name="T24" fmla="+- 0 6101 6098"/>
                <a:gd name="T25" fmla="*/ T24 w 10"/>
                <a:gd name="T26" fmla="+- 0 3839 3838"/>
                <a:gd name="T27" fmla="*/ 3839 h 5"/>
                <a:gd name="T28" fmla="+- 0 6098 6098"/>
                <a:gd name="T29" fmla="*/ T28 w 10"/>
                <a:gd name="T30" fmla="+- 0 3838 3838"/>
                <a:gd name="T31" fmla="*/ 3838 h 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 h="5">
                  <a:moveTo>
                    <a:pt x="0" y="0"/>
                  </a:moveTo>
                  <a:lnTo>
                    <a:pt x="3" y="2"/>
                  </a:lnTo>
                  <a:lnTo>
                    <a:pt x="6" y="3"/>
                  </a:lnTo>
                  <a:lnTo>
                    <a:pt x="9" y="5"/>
                  </a:lnTo>
                  <a:lnTo>
                    <a:pt x="9" y="0"/>
                  </a:lnTo>
                  <a:lnTo>
                    <a:pt x="6" y="1"/>
                  </a:lnTo>
                  <a:lnTo>
                    <a:pt x="3" y="1"/>
                  </a:lnTo>
                  <a:lnTo>
                    <a:pt x="0" y="0"/>
                  </a:lnTo>
                </a:path>
              </a:pathLst>
            </a:custGeom>
            <a:noFill/>
            <a:ln w="22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22" name="Picture 121">
              <a:extLst>
                <a:ext uri="{FF2B5EF4-FFF2-40B4-BE49-F238E27FC236}">
                  <a16:creationId xmlns:a16="http://schemas.microsoft.com/office/drawing/2014/main" id="{208CC1B7-6A9C-4BF9-9C4D-7615FDD1442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67" y="2829"/>
              <a:ext cx="670"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22">
              <a:extLst>
                <a:ext uri="{FF2B5EF4-FFF2-40B4-BE49-F238E27FC236}">
                  <a16:creationId xmlns:a16="http://schemas.microsoft.com/office/drawing/2014/main" id="{24962643-73B0-469E-A887-5A1F0B4431F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62" y="2745"/>
              <a:ext cx="1342"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Freeform 30">
              <a:extLst>
                <a:ext uri="{FF2B5EF4-FFF2-40B4-BE49-F238E27FC236}">
                  <a16:creationId xmlns:a16="http://schemas.microsoft.com/office/drawing/2014/main" id="{5B66B1C0-70B5-4897-AC27-27B475C880E1}"/>
                </a:ext>
              </a:extLst>
            </p:cNvPr>
            <p:cNvSpPr>
              <a:spLocks/>
            </p:cNvSpPr>
            <p:nvPr/>
          </p:nvSpPr>
          <p:spPr bwMode="auto">
            <a:xfrm>
              <a:off x="7656" y="1865"/>
              <a:ext cx="39" cy="85"/>
            </a:xfrm>
            <a:custGeom>
              <a:avLst/>
              <a:gdLst>
                <a:gd name="T0" fmla="+- 0 7657 7657"/>
                <a:gd name="T1" fmla="*/ T0 w 39"/>
                <a:gd name="T2" fmla="+- 0 1893 1865"/>
                <a:gd name="T3" fmla="*/ 1893 h 85"/>
                <a:gd name="T4" fmla="+- 0 7678 7657"/>
                <a:gd name="T5" fmla="*/ T4 w 39"/>
                <a:gd name="T6" fmla="+- 0 1904 1865"/>
                <a:gd name="T7" fmla="*/ 1904 h 85"/>
                <a:gd name="T8" fmla="+- 0 7689 7657"/>
                <a:gd name="T9" fmla="*/ T8 w 39"/>
                <a:gd name="T10" fmla="+- 0 1913 1865"/>
                <a:gd name="T11" fmla="*/ 1913 h 85"/>
                <a:gd name="T12" fmla="+- 0 7693 7657"/>
                <a:gd name="T13" fmla="*/ T12 w 39"/>
                <a:gd name="T14" fmla="+- 0 1927 1865"/>
                <a:gd name="T15" fmla="*/ 1927 h 85"/>
                <a:gd name="T16" fmla="+- 0 7695 7657"/>
                <a:gd name="T17" fmla="*/ T16 w 39"/>
                <a:gd name="T18" fmla="+- 0 1949 1865"/>
                <a:gd name="T19" fmla="*/ 1949 h 85"/>
                <a:gd name="T20" fmla="+- 0 7696 7657"/>
                <a:gd name="T21" fmla="*/ T20 w 39"/>
                <a:gd name="T22" fmla="+- 0 1949 1865"/>
                <a:gd name="T23" fmla="*/ 1949 h 85"/>
                <a:gd name="T24" fmla="+- 0 7695 7657"/>
                <a:gd name="T25" fmla="*/ T24 w 39"/>
                <a:gd name="T26" fmla="+- 0 1942 1865"/>
                <a:gd name="T27" fmla="*/ 1942 h 85"/>
                <a:gd name="T28" fmla="+- 0 7695 7657"/>
                <a:gd name="T29" fmla="*/ T28 w 39"/>
                <a:gd name="T30" fmla="+- 0 1935 1865"/>
                <a:gd name="T31" fmla="*/ 1935 h 85"/>
                <a:gd name="T32" fmla="+- 0 7694 7657"/>
                <a:gd name="T33" fmla="*/ T32 w 39"/>
                <a:gd name="T34" fmla="+- 0 1929 1865"/>
                <a:gd name="T35" fmla="*/ 1929 h 85"/>
                <a:gd name="T36" fmla="+- 0 7691 7657"/>
                <a:gd name="T37" fmla="*/ T36 w 39"/>
                <a:gd name="T38" fmla="+- 0 1913 1865"/>
                <a:gd name="T39" fmla="*/ 1913 h 85"/>
                <a:gd name="T40" fmla="+- 0 7686 7657"/>
                <a:gd name="T41" fmla="*/ T40 w 39"/>
                <a:gd name="T42" fmla="+- 0 1897 1865"/>
                <a:gd name="T43" fmla="*/ 1897 h 85"/>
                <a:gd name="T44" fmla="+- 0 7677 7657"/>
                <a:gd name="T45" fmla="*/ T44 w 39"/>
                <a:gd name="T46" fmla="+- 0 1881 1865"/>
                <a:gd name="T47" fmla="*/ 1881 h 85"/>
                <a:gd name="T48" fmla="+- 0 7668 7657"/>
                <a:gd name="T49" fmla="*/ T48 w 39"/>
                <a:gd name="T50" fmla="+- 0 1865 1865"/>
                <a:gd name="T51" fmla="*/ 1865 h 85"/>
                <a:gd name="T52" fmla="+- 0 7670 7657"/>
                <a:gd name="T53" fmla="*/ T52 w 39"/>
                <a:gd name="T54" fmla="+- 0 1872 1865"/>
                <a:gd name="T55" fmla="*/ 1872 h 85"/>
                <a:gd name="T56" fmla="+- 0 7670 7657"/>
                <a:gd name="T57" fmla="*/ T56 w 39"/>
                <a:gd name="T58" fmla="+- 0 1884 1865"/>
                <a:gd name="T59" fmla="*/ 1884 h 85"/>
                <a:gd name="T60" fmla="+- 0 7657 7657"/>
                <a:gd name="T61" fmla="*/ T60 w 39"/>
                <a:gd name="T62" fmla="+- 0 1893 1865"/>
                <a:gd name="T63" fmla="*/ 1893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9" h="85">
                  <a:moveTo>
                    <a:pt x="0" y="28"/>
                  </a:moveTo>
                  <a:lnTo>
                    <a:pt x="21" y="39"/>
                  </a:lnTo>
                  <a:lnTo>
                    <a:pt x="32" y="48"/>
                  </a:lnTo>
                  <a:lnTo>
                    <a:pt x="36" y="62"/>
                  </a:lnTo>
                  <a:lnTo>
                    <a:pt x="38" y="84"/>
                  </a:lnTo>
                  <a:lnTo>
                    <a:pt x="39" y="84"/>
                  </a:lnTo>
                  <a:lnTo>
                    <a:pt x="38" y="77"/>
                  </a:lnTo>
                  <a:lnTo>
                    <a:pt x="38" y="70"/>
                  </a:lnTo>
                  <a:lnTo>
                    <a:pt x="37" y="64"/>
                  </a:lnTo>
                  <a:lnTo>
                    <a:pt x="34" y="48"/>
                  </a:lnTo>
                  <a:lnTo>
                    <a:pt x="29" y="32"/>
                  </a:lnTo>
                  <a:lnTo>
                    <a:pt x="20" y="16"/>
                  </a:lnTo>
                  <a:lnTo>
                    <a:pt x="11" y="0"/>
                  </a:lnTo>
                  <a:lnTo>
                    <a:pt x="13" y="7"/>
                  </a:lnTo>
                  <a:lnTo>
                    <a:pt x="13" y="19"/>
                  </a:lnTo>
                  <a:lnTo>
                    <a:pt x="0" y="28"/>
                  </a:lnTo>
                </a:path>
              </a:pathLst>
            </a:custGeom>
            <a:noFill/>
            <a:ln w="20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25" name="Freeform 31">
              <a:extLst>
                <a:ext uri="{FF2B5EF4-FFF2-40B4-BE49-F238E27FC236}">
                  <a16:creationId xmlns:a16="http://schemas.microsoft.com/office/drawing/2014/main" id="{37BCF6B4-FCA3-43BE-9935-AC30C29E0835}"/>
                </a:ext>
              </a:extLst>
            </p:cNvPr>
            <p:cNvSpPr>
              <a:spLocks/>
            </p:cNvSpPr>
            <p:nvPr/>
          </p:nvSpPr>
          <p:spPr bwMode="auto">
            <a:xfrm>
              <a:off x="7668" y="1999"/>
              <a:ext cx="32" cy="135"/>
            </a:xfrm>
            <a:custGeom>
              <a:avLst/>
              <a:gdLst>
                <a:gd name="T0" fmla="+- 0 7698 7668"/>
                <a:gd name="T1" fmla="*/ T0 w 32"/>
                <a:gd name="T2" fmla="+- 0 1999 1999"/>
                <a:gd name="T3" fmla="*/ 1999 h 135"/>
                <a:gd name="T4" fmla="+- 0 7698 7668"/>
                <a:gd name="T5" fmla="*/ T4 w 32"/>
                <a:gd name="T6" fmla="+- 0 1999 1999"/>
                <a:gd name="T7" fmla="*/ 1999 h 135"/>
                <a:gd name="T8" fmla="+- 0 7697 7668"/>
                <a:gd name="T9" fmla="*/ T8 w 32"/>
                <a:gd name="T10" fmla="+- 0 2013 1999"/>
                <a:gd name="T11" fmla="*/ 2013 h 135"/>
                <a:gd name="T12" fmla="+- 0 7693 7668"/>
                <a:gd name="T13" fmla="*/ T12 w 32"/>
                <a:gd name="T14" fmla="+- 0 2035 1999"/>
                <a:gd name="T15" fmla="*/ 2035 h 135"/>
                <a:gd name="T16" fmla="+- 0 7684 7668"/>
                <a:gd name="T17" fmla="*/ T16 w 32"/>
                <a:gd name="T18" fmla="+- 0 2059 1999"/>
                <a:gd name="T19" fmla="*/ 2059 h 135"/>
                <a:gd name="T20" fmla="+- 0 7668 7668"/>
                <a:gd name="T21" fmla="*/ T20 w 32"/>
                <a:gd name="T22" fmla="+- 0 2081 1999"/>
                <a:gd name="T23" fmla="*/ 2081 h 135"/>
                <a:gd name="T24" fmla="+- 0 7682 7668"/>
                <a:gd name="T25" fmla="*/ T24 w 32"/>
                <a:gd name="T26" fmla="+- 0 2099 1999"/>
                <a:gd name="T27" fmla="*/ 2099 h 135"/>
                <a:gd name="T28" fmla="+- 0 7688 7668"/>
                <a:gd name="T29" fmla="*/ T28 w 32"/>
                <a:gd name="T30" fmla="+- 0 2111 1999"/>
                <a:gd name="T31" fmla="*/ 2111 h 135"/>
                <a:gd name="T32" fmla="+- 0 7686 7668"/>
                <a:gd name="T33" fmla="*/ T32 w 32"/>
                <a:gd name="T34" fmla="+- 0 2121 1999"/>
                <a:gd name="T35" fmla="*/ 2121 h 135"/>
                <a:gd name="T36" fmla="+- 0 7679 7668"/>
                <a:gd name="T37" fmla="*/ T36 w 32"/>
                <a:gd name="T38" fmla="+- 0 2134 1999"/>
                <a:gd name="T39" fmla="*/ 2134 h 135"/>
                <a:gd name="T40" fmla="+- 0 7679 7668"/>
                <a:gd name="T41" fmla="*/ T40 w 32"/>
                <a:gd name="T42" fmla="+- 0 2134 1999"/>
                <a:gd name="T43" fmla="*/ 2134 h 135"/>
                <a:gd name="T44" fmla="+- 0 7699 7668"/>
                <a:gd name="T45" fmla="*/ T44 w 32"/>
                <a:gd name="T46" fmla="+- 0 2069 1999"/>
                <a:gd name="T47" fmla="*/ 2069 h 135"/>
                <a:gd name="T48" fmla="+- 0 7700 7668"/>
                <a:gd name="T49" fmla="*/ T48 w 32"/>
                <a:gd name="T50" fmla="+- 0 2035 1999"/>
                <a:gd name="T51" fmla="*/ 2035 h 135"/>
                <a:gd name="T52" fmla="+- 0 7698 7668"/>
                <a:gd name="T53" fmla="*/ T52 w 32"/>
                <a:gd name="T54" fmla="+- 0 1999 1999"/>
                <a:gd name="T55" fmla="*/ 1999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2" h="135">
                  <a:moveTo>
                    <a:pt x="30" y="0"/>
                  </a:moveTo>
                  <a:lnTo>
                    <a:pt x="30" y="0"/>
                  </a:lnTo>
                  <a:lnTo>
                    <a:pt x="29" y="14"/>
                  </a:lnTo>
                  <a:lnTo>
                    <a:pt x="25" y="36"/>
                  </a:lnTo>
                  <a:lnTo>
                    <a:pt x="16" y="60"/>
                  </a:lnTo>
                  <a:lnTo>
                    <a:pt x="0" y="82"/>
                  </a:lnTo>
                  <a:lnTo>
                    <a:pt x="14" y="100"/>
                  </a:lnTo>
                  <a:lnTo>
                    <a:pt x="20" y="112"/>
                  </a:lnTo>
                  <a:lnTo>
                    <a:pt x="18" y="122"/>
                  </a:lnTo>
                  <a:lnTo>
                    <a:pt x="11" y="135"/>
                  </a:lnTo>
                  <a:lnTo>
                    <a:pt x="31" y="70"/>
                  </a:lnTo>
                  <a:lnTo>
                    <a:pt x="32" y="36"/>
                  </a:lnTo>
                  <a:lnTo>
                    <a:pt x="30" y="0"/>
                  </a:lnTo>
                </a:path>
              </a:pathLst>
            </a:custGeom>
            <a:noFill/>
            <a:ln w="2077">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26" name="Picture 125">
              <a:extLst>
                <a:ext uri="{FF2B5EF4-FFF2-40B4-BE49-F238E27FC236}">
                  <a16:creationId xmlns:a16="http://schemas.microsoft.com/office/drawing/2014/main" id="{A74CB328-C533-4C2F-8C3D-AD50DE161F3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78" y="1791"/>
              <a:ext cx="78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26">
              <a:extLst>
                <a:ext uri="{FF2B5EF4-FFF2-40B4-BE49-F238E27FC236}">
                  <a16:creationId xmlns:a16="http://schemas.microsoft.com/office/drawing/2014/main" id="{A5201C47-EEB4-425B-A218-54A5543FE57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68" y="2474"/>
              <a:ext cx="339"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27">
              <a:extLst>
                <a:ext uri="{FF2B5EF4-FFF2-40B4-BE49-F238E27FC236}">
                  <a16:creationId xmlns:a16="http://schemas.microsoft.com/office/drawing/2014/main" id="{4B339FB9-0EE0-49EE-AC74-9FFD5ED9B41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47" y="2740"/>
              <a:ext cx="106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128">
              <a:extLst>
                <a:ext uri="{FF2B5EF4-FFF2-40B4-BE49-F238E27FC236}">
                  <a16:creationId xmlns:a16="http://schemas.microsoft.com/office/drawing/2014/main" id="{C8EEC6DB-70F8-45F3-93A1-B98E9D2FDF5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387" y="1771"/>
              <a:ext cx="159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29">
              <a:extLst>
                <a:ext uri="{FF2B5EF4-FFF2-40B4-BE49-F238E27FC236}">
                  <a16:creationId xmlns:a16="http://schemas.microsoft.com/office/drawing/2014/main" id="{6CA55D26-BA84-431A-AE24-320F3227F87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94" y="1646"/>
              <a:ext cx="20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30">
              <a:extLst>
                <a:ext uri="{FF2B5EF4-FFF2-40B4-BE49-F238E27FC236}">
                  <a16:creationId xmlns:a16="http://schemas.microsoft.com/office/drawing/2014/main" id="{92C101B9-D87C-4E22-9B6D-CDE9DAB8B28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771" y="1571"/>
              <a:ext cx="20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31">
              <a:extLst>
                <a:ext uri="{FF2B5EF4-FFF2-40B4-BE49-F238E27FC236}">
                  <a16:creationId xmlns:a16="http://schemas.microsoft.com/office/drawing/2014/main" id="{6D4486A3-76ED-477B-BE2A-0A859B388B41}"/>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837" y="356"/>
              <a:ext cx="58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32">
              <a:extLst>
                <a:ext uri="{FF2B5EF4-FFF2-40B4-BE49-F238E27FC236}">
                  <a16:creationId xmlns:a16="http://schemas.microsoft.com/office/drawing/2014/main" id="{104D0C28-F81D-428A-A9B8-EC33A7408A07}"/>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320" y="802"/>
              <a:ext cx="77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4" name="Line 1000">
              <a:extLst>
                <a:ext uri="{FF2B5EF4-FFF2-40B4-BE49-F238E27FC236}">
                  <a16:creationId xmlns:a16="http://schemas.microsoft.com/office/drawing/2014/main" id="{FF121903-A58B-417E-ABFF-4026C6E81D1E}"/>
                </a:ext>
              </a:extLst>
            </p:cNvPr>
            <p:cNvCxnSpPr>
              <a:cxnSpLocks noChangeShapeType="1"/>
            </p:cNvCxnSpPr>
            <p:nvPr/>
          </p:nvCxnSpPr>
          <p:spPr bwMode="auto">
            <a:xfrm>
              <a:off x="4641" y="984"/>
              <a:ext cx="1591" cy="1061"/>
            </a:xfrm>
            <a:prstGeom prst="line">
              <a:avLst/>
            </a:prstGeom>
            <a:noFill/>
            <a:ln w="3110">
              <a:solidFill>
                <a:srgbClr val="231F20"/>
              </a:solidFill>
              <a:prstDash val="solid"/>
              <a:round/>
              <a:headEnd/>
              <a:tailEnd/>
            </a:ln>
            <a:extLst>
              <a:ext uri="{909E8E84-426E-40DD-AFC4-6F175D3DCCD1}">
                <a14:hiddenFill xmlns:a14="http://schemas.microsoft.com/office/drawing/2010/main">
                  <a:noFill/>
                </a14:hiddenFill>
              </a:ext>
            </a:extLst>
          </p:spPr>
        </p:cxnSp>
        <p:cxnSp>
          <p:nvCxnSpPr>
            <p:cNvPr id="135" name="Line 1001">
              <a:extLst>
                <a:ext uri="{FF2B5EF4-FFF2-40B4-BE49-F238E27FC236}">
                  <a16:creationId xmlns:a16="http://schemas.microsoft.com/office/drawing/2014/main" id="{53EFB368-87CE-4D2C-B5A0-322366B4F244}"/>
                </a:ext>
              </a:extLst>
            </p:cNvPr>
            <p:cNvCxnSpPr>
              <a:cxnSpLocks noChangeShapeType="1"/>
            </p:cNvCxnSpPr>
            <p:nvPr/>
          </p:nvCxnSpPr>
          <p:spPr bwMode="auto">
            <a:xfrm>
              <a:off x="5220" y="524"/>
              <a:ext cx="816" cy="541"/>
            </a:xfrm>
            <a:prstGeom prst="line">
              <a:avLst/>
            </a:prstGeom>
            <a:noFill/>
            <a:ln w="3110">
              <a:solidFill>
                <a:srgbClr val="231F20"/>
              </a:solidFill>
              <a:prstDash val="solid"/>
              <a:round/>
              <a:headEnd/>
              <a:tailEnd/>
            </a:ln>
            <a:extLst>
              <a:ext uri="{909E8E84-426E-40DD-AFC4-6F175D3DCCD1}">
                <a14:hiddenFill xmlns:a14="http://schemas.microsoft.com/office/drawing/2010/main">
                  <a:noFill/>
                </a14:hiddenFill>
              </a:ext>
            </a:extLst>
          </p:spPr>
        </p:cxnSp>
        <p:sp>
          <p:nvSpPr>
            <p:cNvPr id="136" name="Freeform 42">
              <a:extLst>
                <a:ext uri="{FF2B5EF4-FFF2-40B4-BE49-F238E27FC236}">
                  <a16:creationId xmlns:a16="http://schemas.microsoft.com/office/drawing/2014/main" id="{D79A36FA-B7EB-44D9-AD79-BFDDD036F5CE}"/>
                </a:ext>
              </a:extLst>
            </p:cNvPr>
            <p:cNvSpPr>
              <a:spLocks/>
            </p:cNvSpPr>
            <p:nvPr/>
          </p:nvSpPr>
          <p:spPr bwMode="auto">
            <a:xfrm>
              <a:off x="4145" y="168"/>
              <a:ext cx="3818" cy="4693"/>
            </a:xfrm>
            <a:custGeom>
              <a:avLst/>
              <a:gdLst>
                <a:gd name="T0" fmla="+- 0 4433 4145"/>
                <a:gd name="T1" fmla="*/ T0 w 3818"/>
                <a:gd name="T2" fmla="+- 0 169 169"/>
                <a:gd name="T3" fmla="*/ 169 h 4693"/>
                <a:gd name="T4" fmla="+- 0 4267 4145"/>
                <a:gd name="T5" fmla="*/ T4 w 3818"/>
                <a:gd name="T6" fmla="+- 0 173 169"/>
                <a:gd name="T7" fmla="*/ 173 h 4693"/>
                <a:gd name="T8" fmla="+- 0 4181 4145"/>
                <a:gd name="T9" fmla="*/ T8 w 3818"/>
                <a:gd name="T10" fmla="+- 0 205 169"/>
                <a:gd name="T11" fmla="*/ 205 h 4693"/>
                <a:gd name="T12" fmla="+- 0 4150 4145"/>
                <a:gd name="T13" fmla="*/ T12 w 3818"/>
                <a:gd name="T14" fmla="+- 0 290 169"/>
                <a:gd name="T15" fmla="*/ 290 h 4693"/>
                <a:gd name="T16" fmla="+- 0 4145 4145"/>
                <a:gd name="T17" fmla="*/ T16 w 3818"/>
                <a:gd name="T18" fmla="+- 0 457 169"/>
                <a:gd name="T19" fmla="*/ 457 h 4693"/>
                <a:gd name="T20" fmla="+- 0 4145 4145"/>
                <a:gd name="T21" fmla="*/ T20 w 3818"/>
                <a:gd name="T22" fmla="+- 0 4574 169"/>
                <a:gd name="T23" fmla="*/ 4574 h 4693"/>
                <a:gd name="T24" fmla="+- 0 4150 4145"/>
                <a:gd name="T25" fmla="*/ T24 w 3818"/>
                <a:gd name="T26" fmla="+- 0 4740 169"/>
                <a:gd name="T27" fmla="*/ 4740 h 4693"/>
                <a:gd name="T28" fmla="+- 0 4181 4145"/>
                <a:gd name="T29" fmla="*/ T28 w 3818"/>
                <a:gd name="T30" fmla="+- 0 4826 169"/>
                <a:gd name="T31" fmla="*/ 4826 h 4693"/>
                <a:gd name="T32" fmla="+- 0 4267 4145"/>
                <a:gd name="T33" fmla="*/ T32 w 3818"/>
                <a:gd name="T34" fmla="+- 0 4857 169"/>
                <a:gd name="T35" fmla="*/ 4857 h 4693"/>
                <a:gd name="T36" fmla="+- 0 4433 4145"/>
                <a:gd name="T37" fmla="*/ T36 w 3818"/>
                <a:gd name="T38" fmla="+- 0 4862 169"/>
                <a:gd name="T39" fmla="*/ 4862 h 4693"/>
                <a:gd name="T40" fmla="+- 0 7675 4145"/>
                <a:gd name="T41" fmla="*/ T40 w 3818"/>
                <a:gd name="T42" fmla="+- 0 4862 169"/>
                <a:gd name="T43" fmla="*/ 4862 h 4693"/>
                <a:gd name="T44" fmla="+- 0 7841 4145"/>
                <a:gd name="T45" fmla="*/ T44 w 3818"/>
                <a:gd name="T46" fmla="+- 0 4857 169"/>
                <a:gd name="T47" fmla="*/ 4857 h 4693"/>
                <a:gd name="T48" fmla="+- 0 7927 4145"/>
                <a:gd name="T49" fmla="*/ T48 w 3818"/>
                <a:gd name="T50" fmla="+- 0 4826 169"/>
                <a:gd name="T51" fmla="*/ 4826 h 4693"/>
                <a:gd name="T52" fmla="+- 0 7958 4145"/>
                <a:gd name="T53" fmla="*/ T52 w 3818"/>
                <a:gd name="T54" fmla="+- 0 4740 169"/>
                <a:gd name="T55" fmla="*/ 4740 h 4693"/>
                <a:gd name="T56" fmla="+- 0 7963 4145"/>
                <a:gd name="T57" fmla="*/ T56 w 3818"/>
                <a:gd name="T58" fmla="+- 0 4574 169"/>
                <a:gd name="T59" fmla="*/ 4574 h 4693"/>
                <a:gd name="T60" fmla="+- 0 7963 4145"/>
                <a:gd name="T61" fmla="*/ T60 w 3818"/>
                <a:gd name="T62" fmla="+- 0 457 169"/>
                <a:gd name="T63" fmla="*/ 457 h 4693"/>
                <a:gd name="T64" fmla="+- 0 7958 4145"/>
                <a:gd name="T65" fmla="*/ T64 w 3818"/>
                <a:gd name="T66" fmla="+- 0 290 169"/>
                <a:gd name="T67" fmla="*/ 290 h 4693"/>
                <a:gd name="T68" fmla="+- 0 7927 4145"/>
                <a:gd name="T69" fmla="*/ T68 w 3818"/>
                <a:gd name="T70" fmla="+- 0 205 169"/>
                <a:gd name="T71" fmla="*/ 205 h 4693"/>
                <a:gd name="T72" fmla="+- 0 7841 4145"/>
                <a:gd name="T73" fmla="*/ T72 w 3818"/>
                <a:gd name="T74" fmla="+- 0 173 169"/>
                <a:gd name="T75" fmla="*/ 173 h 4693"/>
                <a:gd name="T76" fmla="+- 0 7675 4145"/>
                <a:gd name="T77" fmla="*/ T76 w 3818"/>
                <a:gd name="T78" fmla="+- 0 169 169"/>
                <a:gd name="T79" fmla="*/ 169 h 4693"/>
                <a:gd name="T80" fmla="+- 0 4433 4145"/>
                <a:gd name="T81" fmla="*/ T80 w 3818"/>
                <a:gd name="T82" fmla="+- 0 169 169"/>
                <a:gd name="T83" fmla="*/ 169 h 46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818" h="4693">
                  <a:moveTo>
                    <a:pt x="288" y="0"/>
                  </a:moveTo>
                  <a:lnTo>
                    <a:pt x="122" y="4"/>
                  </a:lnTo>
                  <a:lnTo>
                    <a:pt x="36" y="36"/>
                  </a:lnTo>
                  <a:lnTo>
                    <a:pt x="5" y="121"/>
                  </a:lnTo>
                  <a:lnTo>
                    <a:pt x="0" y="288"/>
                  </a:lnTo>
                  <a:lnTo>
                    <a:pt x="0" y="4405"/>
                  </a:lnTo>
                  <a:lnTo>
                    <a:pt x="5" y="4571"/>
                  </a:lnTo>
                  <a:lnTo>
                    <a:pt x="36" y="4657"/>
                  </a:lnTo>
                  <a:lnTo>
                    <a:pt x="122" y="4688"/>
                  </a:lnTo>
                  <a:lnTo>
                    <a:pt x="288" y="4693"/>
                  </a:lnTo>
                  <a:lnTo>
                    <a:pt x="3530" y="4693"/>
                  </a:lnTo>
                  <a:lnTo>
                    <a:pt x="3696" y="4688"/>
                  </a:lnTo>
                  <a:lnTo>
                    <a:pt x="3782" y="4657"/>
                  </a:lnTo>
                  <a:lnTo>
                    <a:pt x="3813" y="4571"/>
                  </a:lnTo>
                  <a:lnTo>
                    <a:pt x="3818" y="4405"/>
                  </a:lnTo>
                  <a:lnTo>
                    <a:pt x="3818" y="288"/>
                  </a:lnTo>
                  <a:lnTo>
                    <a:pt x="3813" y="121"/>
                  </a:lnTo>
                  <a:lnTo>
                    <a:pt x="3782" y="36"/>
                  </a:lnTo>
                  <a:lnTo>
                    <a:pt x="3696" y="4"/>
                  </a:lnTo>
                  <a:lnTo>
                    <a:pt x="3530"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610310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brake pre-trip </a:t>
            </a:r>
            <a:r>
              <a:rPr lang="en-US" sz="4000" dirty="0" smtClean="0"/>
              <a:t>– in cab</a:t>
            </a:r>
            <a:endParaRPr lang="en-CA" sz="4000" dirty="0"/>
          </a:p>
        </p:txBody>
      </p:sp>
      <p:sp>
        <p:nvSpPr>
          <p:cNvPr id="3" name="Text Placeholder 2"/>
          <p:cNvSpPr>
            <a:spLocks noGrp="1"/>
          </p:cNvSpPr>
          <p:nvPr>
            <p:ph type="body" sz="quarter" idx="10"/>
          </p:nvPr>
        </p:nvSpPr>
        <p:spPr>
          <a:xfrm>
            <a:off x="866273" y="1441582"/>
            <a:ext cx="10453035" cy="955110"/>
          </a:xfrm>
        </p:spPr>
        <p:txBody>
          <a:bodyPr/>
          <a:lstStyle/>
          <a:p>
            <a:r>
              <a:rPr lang="en-CA" sz="2000" dirty="0"/>
              <a:t>Get into the vehicle, confirm the vehicle is in neutral, and start the vehicle. </a:t>
            </a:r>
          </a:p>
          <a:p>
            <a:r>
              <a:rPr lang="en-CA" sz="2000" dirty="0"/>
              <a:t>Release the brakes by pushing </a:t>
            </a:r>
            <a:r>
              <a:rPr lang="en-CA" sz="2000" dirty="0" smtClean="0"/>
              <a:t>in the </a:t>
            </a:r>
            <a:r>
              <a:rPr lang="en-CA" sz="2000" dirty="0"/>
              <a:t>yellow </a:t>
            </a:r>
            <a:r>
              <a:rPr lang="en-CA" sz="2000" dirty="0" smtClean="0"/>
              <a:t>parking brake control valve.</a:t>
            </a:r>
            <a:endParaRPr lang="en-CA" sz="2000" dirty="0"/>
          </a:p>
        </p:txBody>
      </p:sp>
      <p:grpSp>
        <p:nvGrpSpPr>
          <p:cNvPr id="101" name="Group 6621">
            <a:extLst>
              <a:ext uri="{FF2B5EF4-FFF2-40B4-BE49-F238E27FC236}">
                <a16:creationId xmlns:a16="http://schemas.microsoft.com/office/drawing/2014/main" id="{A55FAE9B-A7E0-47E2-9990-63B5A5F4514B}"/>
              </a:ext>
            </a:extLst>
          </p:cNvPr>
          <p:cNvGrpSpPr>
            <a:grpSpLocks/>
          </p:cNvGrpSpPr>
          <p:nvPr/>
        </p:nvGrpSpPr>
        <p:grpSpPr bwMode="auto">
          <a:xfrm>
            <a:off x="3014543" y="2923874"/>
            <a:ext cx="6156494" cy="2864318"/>
            <a:chOff x="4340" y="163"/>
            <a:chExt cx="6461" cy="2889"/>
          </a:xfrm>
        </p:grpSpPr>
        <p:pic>
          <p:nvPicPr>
            <p:cNvPr id="102" name="Picture 3404">
              <a:extLst>
                <a:ext uri="{FF2B5EF4-FFF2-40B4-BE49-F238E27FC236}">
                  <a16:creationId xmlns:a16="http://schemas.microsoft.com/office/drawing/2014/main" id="{8772AFAB-DF51-410A-AD8C-C8B6E212D28E}"/>
                </a:ext>
              </a:extLst>
            </p:cNvPr>
            <p:cNvPicPr>
              <a:picLocks noChangeAspect="1" noChangeArrowheads="1"/>
            </p:cNvPicPr>
            <p:nvPr/>
          </p:nvPicPr>
          <p:blipFill>
            <a:blip r:embed="rId3" cstate="print"/>
            <a:srcRect/>
            <a:stretch>
              <a:fillRect/>
            </a:stretch>
          </p:blipFill>
          <p:spPr bwMode="auto">
            <a:xfrm>
              <a:off x="5102" y="1795"/>
              <a:ext cx="2790" cy="103"/>
            </a:xfrm>
            <a:prstGeom prst="rect">
              <a:avLst/>
            </a:prstGeom>
            <a:noFill/>
          </p:spPr>
        </p:pic>
        <p:pic>
          <p:nvPicPr>
            <p:cNvPr id="103" name="Picture 3405">
              <a:extLst>
                <a:ext uri="{FF2B5EF4-FFF2-40B4-BE49-F238E27FC236}">
                  <a16:creationId xmlns:a16="http://schemas.microsoft.com/office/drawing/2014/main" id="{FA401A10-6D33-47CF-A574-1CC1EBA6BDA9}"/>
                </a:ext>
              </a:extLst>
            </p:cNvPr>
            <p:cNvPicPr>
              <a:picLocks noChangeAspect="1" noChangeArrowheads="1"/>
            </p:cNvPicPr>
            <p:nvPr/>
          </p:nvPicPr>
          <p:blipFill>
            <a:blip r:embed="rId4" cstate="print"/>
            <a:srcRect/>
            <a:stretch>
              <a:fillRect/>
            </a:stretch>
          </p:blipFill>
          <p:spPr bwMode="auto">
            <a:xfrm>
              <a:off x="4664" y="253"/>
              <a:ext cx="4263" cy="2792"/>
            </a:xfrm>
            <a:prstGeom prst="rect">
              <a:avLst/>
            </a:prstGeom>
            <a:noFill/>
          </p:spPr>
        </p:pic>
        <p:pic>
          <p:nvPicPr>
            <p:cNvPr id="104" name="Picture 3406">
              <a:extLst>
                <a:ext uri="{FF2B5EF4-FFF2-40B4-BE49-F238E27FC236}">
                  <a16:creationId xmlns:a16="http://schemas.microsoft.com/office/drawing/2014/main" id="{DEFF63F4-ECD0-4B1E-9C43-A6719418D9AC}"/>
                </a:ext>
              </a:extLst>
            </p:cNvPr>
            <p:cNvPicPr>
              <a:picLocks noChangeAspect="1" noChangeArrowheads="1"/>
            </p:cNvPicPr>
            <p:nvPr/>
          </p:nvPicPr>
          <p:blipFill>
            <a:blip r:embed="rId5" cstate="print"/>
            <a:srcRect/>
            <a:stretch>
              <a:fillRect/>
            </a:stretch>
          </p:blipFill>
          <p:spPr bwMode="auto">
            <a:xfrm>
              <a:off x="4345" y="171"/>
              <a:ext cx="404" cy="2874"/>
            </a:xfrm>
            <a:prstGeom prst="rect">
              <a:avLst/>
            </a:prstGeom>
            <a:noFill/>
          </p:spPr>
        </p:pic>
        <p:pic>
          <p:nvPicPr>
            <p:cNvPr id="105" name="Picture 3407">
              <a:extLst>
                <a:ext uri="{FF2B5EF4-FFF2-40B4-BE49-F238E27FC236}">
                  <a16:creationId xmlns:a16="http://schemas.microsoft.com/office/drawing/2014/main" id="{4A55A5F4-6E3F-4717-B964-7A95B48F4E78}"/>
                </a:ext>
              </a:extLst>
            </p:cNvPr>
            <p:cNvPicPr>
              <a:picLocks noChangeAspect="1" noChangeArrowheads="1"/>
            </p:cNvPicPr>
            <p:nvPr/>
          </p:nvPicPr>
          <p:blipFill>
            <a:blip r:embed="rId6" cstate="print"/>
            <a:srcRect/>
            <a:stretch>
              <a:fillRect/>
            </a:stretch>
          </p:blipFill>
          <p:spPr bwMode="auto">
            <a:xfrm>
              <a:off x="4571" y="707"/>
              <a:ext cx="475" cy="1004"/>
            </a:xfrm>
            <a:prstGeom prst="rect">
              <a:avLst/>
            </a:prstGeom>
            <a:noFill/>
          </p:spPr>
        </p:pic>
        <p:sp>
          <p:nvSpPr>
            <p:cNvPr id="106" name="Freeform 3408">
              <a:extLst>
                <a:ext uri="{FF2B5EF4-FFF2-40B4-BE49-F238E27FC236}">
                  <a16:creationId xmlns:a16="http://schemas.microsoft.com/office/drawing/2014/main" id="{83CE8C8F-6061-44CA-8025-C01DFA3599A5}"/>
                </a:ext>
              </a:extLst>
            </p:cNvPr>
            <p:cNvSpPr>
              <a:spLocks/>
            </p:cNvSpPr>
            <p:nvPr/>
          </p:nvSpPr>
          <p:spPr bwMode="auto">
            <a:xfrm>
              <a:off x="7311" y="1430"/>
              <a:ext cx="39" cy="51"/>
            </a:xfrm>
            <a:custGeom>
              <a:avLst/>
              <a:gdLst>
                <a:gd name="T0" fmla="*/ 34 w 39"/>
                <a:gd name="T1" fmla="*/ 1481 h 51"/>
                <a:gd name="T2" fmla="*/ 20 w 39"/>
                <a:gd name="T3" fmla="*/ 1472 h 51"/>
                <a:gd name="T4" fmla="*/ 9 w 39"/>
                <a:gd name="T5" fmla="*/ 1461 h 51"/>
                <a:gd name="T6" fmla="*/ 3 w 39"/>
                <a:gd name="T7" fmla="*/ 1446 h 51"/>
                <a:gd name="T8" fmla="*/ 0 w 39"/>
                <a:gd name="T9" fmla="*/ 1430 h 51"/>
                <a:gd name="T10" fmla="*/ 11 w 39"/>
                <a:gd name="T11" fmla="*/ 1430 h 51"/>
                <a:gd name="T12" fmla="*/ 13 w 39"/>
                <a:gd name="T13" fmla="*/ 1443 h 51"/>
                <a:gd name="T14" fmla="*/ 19 w 39"/>
                <a:gd name="T15" fmla="*/ 1454 h 51"/>
                <a:gd name="T16" fmla="*/ 27 w 39"/>
                <a:gd name="T17" fmla="*/ 1464 h 51"/>
                <a:gd name="T18" fmla="*/ 38 w 39"/>
                <a:gd name="T19" fmla="*/ 1470 h 51"/>
                <a:gd name="T20" fmla="*/ 34 w 39"/>
                <a:gd name="T21" fmla="*/ 148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1">
                  <a:moveTo>
                    <a:pt x="34" y="51"/>
                  </a:moveTo>
                  <a:lnTo>
                    <a:pt x="20" y="42"/>
                  </a:lnTo>
                  <a:lnTo>
                    <a:pt x="9" y="31"/>
                  </a:lnTo>
                  <a:lnTo>
                    <a:pt x="3" y="16"/>
                  </a:lnTo>
                  <a:lnTo>
                    <a:pt x="0" y="0"/>
                  </a:lnTo>
                  <a:lnTo>
                    <a:pt x="11" y="0"/>
                  </a:lnTo>
                  <a:lnTo>
                    <a:pt x="13" y="13"/>
                  </a:lnTo>
                  <a:lnTo>
                    <a:pt x="19" y="24"/>
                  </a:lnTo>
                  <a:lnTo>
                    <a:pt x="27" y="34"/>
                  </a:lnTo>
                  <a:lnTo>
                    <a:pt x="38" y="40"/>
                  </a:lnTo>
                  <a:lnTo>
                    <a:pt x="34" y="51"/>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7" name="Freeform 3409">
              <a:extLst>
                <a:ext uri="{FF2B5EF4-FFF2-40B4-BE49-F238E27FC236}">
                  <a16:creationId xmlns:a16="http://schemas.microsoft.com/office/drawing/2014/main" id="{98CCAD0D-1890-4F09-BB02-D32DF7F4A192}"/>
                </a:ext>
              </a:extLst>
            </p:cNvPr>
            <p:cNvSpPr>
              <a:spLocks/>
            </p:cNvSpPr>
            <p:nvPr/>
          </p:nvSpPr>
          <p:spPr bwMode="auto">
            <a:xfrm>
              <a:off x="7567" y="1430"/>
              <a:ext cx="39" cy="51"/>
            </a:xfrm>
            <a:custGeom>
              <a:avLst/>
              <a:gdLst>
                <a:gd name="T0" fmla="*/ 34 w 39"/>
                <a:gd name="T1" fmla="*/ 1481 h 51"/>
                <a:gd name="T2" fmla="*/ 20 w 39"/>
                <a:gd name="T3" fmla="*/ 1472 h 51"/>
                <a:gd name="T4" fmla="*/ 9 w 39"/>
                <a:gd name="T5" fmla="*/ 1461 h 51"/>
                <a:gd name="T6" fmla="*/ 3 w 39"/>
                <a:gd name="T7" fmla="*/ 1446 h 51"/>
                <a:gd name="T8" fmla="*/ 0 w 39"/>
                <a:gd name="T9" fmla="*/ 1430 h 51"/>
                <a:gd name="T10" fmla="*/ 11 w 39"/>
                <a:gd name="T11" fmla="*/ 1430 h 51"/>
                <a:gd name="T12" fmla="*/ 13 w 39"/>
                <a:gd name="T13" fmla="*/ 1443 h 51"/>
                <a:gd name="T14" fmla="*/ 19 w 39"/>
                <a:gd name="T15" fmla="*/ 1454 h 51"/>
                <a:gd name="T16" fmla="*/ 27 w 39"/>
                <a:gd name="T17" fmla="*/ 1464 h 51"/>
                <a:gd name="T18" fmla="*/ 38 w 39"/>
                <a:gd name="T19" fmla="*/ 1470 h 51"/>
                <a:gd name="T20" fmla="*/ 34 w 39"/>
                <a:gd name="T21" fmla="*/ 148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1">
                  <a:moveTo>
                    <a:pt x="34" y="51"/>
                  </a:moveTo>
                  <a:lnTo>
                    <a:pt x="20" y="42"/>
                  </a:lnTo>
                  <a:lnTo>
                    <a:pt x="9" y="31"/>
                  </a:lnTo>
                  <a:lnTo>
                    <a:pt x="3" y="16"/>
                  </a:lnTo>
                  <a:lnTo>
                    <a:pt x="0" y="0"/>
                  </a:lnTo>
                  <a:lnTo>
                    <a:pt x="11" y="0"/>
                  </a:lnTo>
                  <a:lnTo>
                    <a:pt x="13" y="13"/>
                  </a:lnTo>
                  <a:lnTo>
                    <a:pt x="19" y="24"/>
                  </a:lnTo>
                  <a:lnTo>
                    <a:pt x="27" y="34"/>
                  </a:lnTo>
                  <a:lnTo>
                    <a:pt x="38" y="40"/>
                  </a:lnTo>
                  <a:lnTo>
                    <a:pt x="34" y="51"/>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8" name="AutoShape 3410">
              <a:extLst>
                <a:ext uri="{FF2B5EF4-FFF2-40B4-BE49-F238E27FC236}">
                  <a16:creationId xmlns:a16="http://schemas.microsoft.com/office/drawing/2014/main" id="{03C53F31-A8C4-4384-BEC1-FD5FB64B502D}"/>
                </a:ext>
              </a:extLst>
            </p:cNvPr>
            <p:cNvSpPr>
              <a:spLocks/>
            </p:cNvSpPr>
            <p:nvPr/>
          </p:nvSpPr>
          <p:spPr bwMode="auto">
            <a:xfrm>
              <a:off x="5969" y="1374"/>
              <a:ext cx="27" cy="43"/>
            </a:xfrm>
            <a:custGeom>
              <a:avLst/>
              <a:gdLst>
                <a:gd name="T0" fmla="*/ 22 w 27"/>
                <a:gd name="T1" fmla="*/ 1417 h 43"/>
                <a:gd name="T2" fmla="*/ 6 w 27"/>
                <a:gd name="T3" fmla="*/ 1417 h 43"/>
                <a:gd name="T4" fmla="*/ 0 w 27"/>
                <a:gd name="T5" fmla="*/ 1408 h 43"/>
                <a:gd name="T6" fmla="*/ 0 w 27"/>
                <a:gd name="T7" fmla="*/ 1383 h 43"/>
                <a:gd name="T8" fmla="*/ 6 w 27"/>
                <a:gd name="T9" fmla="*/ 1374 h 43"/>
                <a:gd name="T10" fmla="*/ 22 w 27"/>
                <a:gd name="T11" fmla="*/ 1374 h 43"/>
                <a:gd name="T12" fmla="*/ 25 w 27"/>
                <a:gd name="T13" fmla="*/ 1380 h 43"/>
                <a:gd name="T14" fmla="*/ 9 w 27"/>
                <a:gd name="T15" fmla="*/ 1380 h 43"/>
                <a:gd name="T16" fmla="*/ 6 w 27"/>
                <a:gd name="T17" fmla="*/ 1386 h 43"/>
                <a:gd name="T18" fmla="*/ 6 w 27"/>
                <a:gd name="T19" fmla="*/ 1405 h 43"/>
                <a:gd name="T20" fmla="*/ 9 w 27"/>
                <a:gd name="T21" fmla="*/ 1411 h 43"/>
                <a:gd name="T22" fmla="*/ 25 w 27"/>
                <a:gd name="T23" fmla="*/ 1411 h 43"/>
                <a:gd name="T24" fmla="*/ 22 w 27"/>
                <a:gd name="T25" fmla="*/ 1417 h 43"/>
                <a:gd name="T26" fmla="*/ 25 w 27"/>
                <a:gd name="T27" fmla="*/ 1411 h 43"/>
                <a:gd name="T28" fmla="*/ 18 w 27"/>
                <a:gd name="T29" fmla="*/ 1411 h 43"/>
                <a:gd name="T30" fmla="*/ 21 w 27"/>
                <a:gd name="T31" fmla="*/ 1405 h 43"/>
                <a:gd name="T32" fmla="*/ 21 w 27"/>
                <a:gd name="T33" fmla="*/ 1386 h 43"/>
                <a:gd name="T34" fmla="*/ 18 w 27"/>
                <a:gd name="T35" fmla="*/ 1380 h 43"/>
                <a:gd name="T36" fmla="*/ 25 w 27"/>
                <a:gd name="T37" fmla="*/ 1380 h 43"/>
                <a:gd name="T38" fmla="*/ 27 w 27"/>
                <a:gd name="T39" fmla="*/ 1383 h 43"/>
                <a:gd name="T40" fmla="*/ 27 w 27"/>
                <a:gd name="T41" fmla="*/ 1408 h 43"/>
                <a:gd name="T42" fmla="*/ 25 w 27"/>
                <a:gd name="T43" fmla="*/ 1411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2" y="43"/>
                  </a:moveTo>
                  <a:lnTo>
                    <a:pt x="6" y="43"/>
                  </a:lnTo>
                  <a:lnTo>
                    <a:pt x="0" y="34"/>
                  </a:lnTo>
                  <a:lnTo>
                    <a:pt x="0" y="9"/>
                  </a:lnTo>
                  <a:lnTo>
                    <a:pt x="6" y="0"/>
                  </a:lnTo>
                  <a:lnTo>
                    <a:pt x="22" y="0"/>
                  </a:lnTo>
                  <a:lnTo>
                    <a:pt x="25" y="6"/>
                  </a:lnTo>
                  <a:lnTo>
                    <a:pt x="9" y="6"/>
                  </a:lnTo>
                  <a:lnTo>
                    <a:pt x="6" y="12"/>
                  </a:lnTo>
                  <a:lnTo>
                    <a:pt x="6" y="31"/>
                  </a:lnTo>
                  <a:lnTo>
                    <a:pt x="9" y="37"/>
                  </a:lnTo>
                  <a:lnTo>
                    <a:pt x="25" y="37"/>
                  </a:lnTo>
                  <a:lnTo>
                    <a:pt x="22" y="43"/>
                  </a:lnTo>
                  <a:close/>
                  <a:moveTo>
                    <a:pt x="25" y="37"/>
                  </a:moveTo>
                  <a:lnTo>
                    <a:pt x="18" y="37"/>
                  </a:lnTo>
                  <a:lnTo>
                    <a:pt x="21" y="31"/>
                  </a:lnTo>
                  <a:lnTo>
                    <a:pt x="21" y="12"/>
                  </a:lnTo>
                  <a:lnTo>
                    <a:pt x="18" y="6"/>
                  </a:lnTo>
                  <a:lnTo>
                    <a:pt x="25" y="6"/>
                  </a:lnTo>
                  <a:lnTo>
                    <a:pt x="27" y="9"/>
                  </a:lnTo>
                  <a:lnTo>
                    <a:pt x="27" y="34"/>
                  </a:lnTo>
                  <a:lnTo>
                    <a:pt x="25"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9" name="AutoShape 3411">
              <a:extLst>
                <a:ext uri="{FF2B5EF4-FFF2-40B4-BE49-F238E27FC236}">
                  <a16:creationId xmlns:a16="http://schemas.microsoft.com/office/drawing/2014/main" id="{68069B68-81B0-4D6B-8D06-60D59B693B6D}"/>
                </a:ext>
              </a:extLst>
            </p:cNvPr>
            <p:cNvSpPr>
              <a:spLocks/>
            </p:cNvSpPr>
            <p:nvPr/>
          </p:nvSpPr>
          <p:spPr bwMode="auto">
            <a:xfrm>
              <a:off x="6300" y="1319"/>
              <a:ext cx="27" cy="42"/>
            </a:xfrm>
            <a:custGeom>
              <a:avLst/>
              <a:gdLst>
                <a:gd name="T0" fmla="*/ 1 w 27"/>
                <a:gd name="T1" fmla="*/ 1331 h 42"/>
                <a:gd name="T2" fmla="*/ 1 w 27"/>
                <a:gd name="T3" fmla="*/ 1323 h 42"/>
                <a:gd name="T4" fmla="*/ 4 w 27"/>
                <a:gd name="T5" fmla="*/ 1321 h 42"/>
                <a:gd name="T6" fmla="*/ 7 w 27"/>
                <a:gd name="T7" fmla="*/ 1319 h 42"/>
                <a:gd name="T8" fmla="*/ 18 w 27"/>
                <a:gd name="T9" fmla="*/ 1319 h 42"/>
                <a:gd name="T10" fmla="*/ 23 w 27"/>
                <a:gd name="T11" fmla="*/ 1325 h 42"/>
                <a:gd name="T12" fmla="*/ 23 w 27"/>
                <a:gd name="T13" fmla="*/ 1325 h 42"/>
                <a:gd name="T14" fmla="*/ 7 w 27"/>
                <a:gd name="T15" fmla="*/ 1325 h 42"/>
                <a:gd name="T16" fmla="*/ 4 w 27"/>
                <a:gd name="T17" fmla="*/ 1327 h 42"/>
                <a:gd name="T18" fmla="*/ 1 w 27"/>
                <a:gd name="T19" fmla="*/ 1331 h 42"/>
                <a:gd name="T20" fmla="*/ 26 w 27"/>
                <a:gd name="T21" fmla="*/ 1361 h 42"/>
                <a:gd name="T22" fmla="*/ 0 w 27"/>
                <a:gd name="T23" fmla="*/ 1361 h 42"/>
                <a:gd name="T24" fmla="*/ 0 w 27"/>
                <a:gd name="T25" fmla="*/ 1361 h 42"/>
                <a:gd name="T26" fmla="*/ 5 w 27"/>
                <a:gd name="T27" fmla="*/ 1355 h 42"/>
                <a:gd name="T28" fmla="*/ 11 w 27"/>
                <a:gd name="T29" fmla="*/ 1348 h 42"/>
                <a:gd name="T30" fmla="*/ 16 w 27"/>
                <a:gd name="T31" fmla="*/ 1338 h 42"/>
                <a:gd name="T32" fmla="*/ 17 w 27"/>
                <a:gd name="T33" fmla="*/ 1336 h 42"/>
                <a:gd name="T34" fmla="*/ 17 w 27"/>
                <a:gd name="T35" fmla="*/ 1328 h 42"/>
                <a:gd name="T36" fmla="*/ 14 w 27"/>
                <a:gd name="T37" fmla="*/ 1325 h 42"/>
                <a:gd name="T38" fmla="*/ 23 w 27"/>
                <a:gd name="T39" fmla="*/ 1325 h 42"/>
                <a:gd name="T40" fmla="*/ 23 w 27"/>
                <a:gd name="T41" fmla="*/ 1339 h 42"/>
                <a:gd name="T42" fmla="*/ 20 w 27"/>
                <a:gd name="T43" fmla="*/ 1345 h 42"/>
                <a:gd name="T44" fmla="*/ 11 w 27"/>
                <a:gd name="T45" fmla="*/ 1356 h 42"/>
                <a:gd name="T46" fmla="*/ 26 w 27"/>
                <a:gd name="T47" fmla="*/ 1356 h 42"/>
                <a:gd name="T48" fmla="*/ 26 w 27"/>
                <a:gd name="T49" fmla="*/ 136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42">
                  <a:moveTo>
                    <a:pt x="1" y="12"/>
                  </a:moveTo>
                  <a:lnTo>
                    <a:pt x="1" y="4"/>
                  </a:lnTo>
                  <a:lnTo>
                    <a:pt x="4" y="2"/>
                  </a:lnTo>
                  <a:lnTo>
                    <a:pt x="7" y="0"/>
                  </a:lnTo>
                  <a:lnTo>
                    <a:pt x="18" y="0"/>
                  </a:lnTo>
                  <a:lnTo>
                    <a:pt x="23" y="6"/>
                  </a:lnTo>
                  <a:lnTo>
                    <a:pt x="7" y="6"/>
                  </a:lnTo>
                  <a:lnTo>
                    <a:pt x="4" y="8"/>
                  </a:lnTo>
                  <a:lnTo>
                    <a:pt x="1" y="12"/>
                  </a:lnTo>
                  <a:close/>
                  <a:moveTo>
                    <a:pt x="26" y="42"/>
                  </a:moveTo>
                  <a:lnTo>
                    <a:pt x="0" y="42"/>
                  </a:lnTo>
                  <a:lnTo>
                    <a:pt x="5" y="36"/>
                  </a:lnTo>
                  <a:lnTo>
                    <a:pt x="11" y="29"/>
                  </a:lnTo>
                  <a:lnTo>
                    <a:pt x="16" y="19"/>
                  </a:lnTo>
                  <a:lnTo>
                    <a:pt x="17" y="17"/>
                  </a:lnTo>
                  <a:lnTo>
                    <a:pt x="17" y="9"/>
                  </a:lnTo>
                  <a:lnTo>
                    <a:pt x="14" y="6"/>
                  </a:lnTo>
                  <a:lnTo>
                    <a:pt x="23" y="6"/>
                  </a:lnTo>
                  <a:lnTo>
                    <a:pt x="23" y="20"/>
                  </a:lnTo>
                  <a:lnTo>
                    <a:pt x="20" y="26"/>
                  </a:lnTo>
                  <a:lnTo>
                    <a:pt x="11" y="37"/>
                  </a:lnTo>
                  <a:lnTo>
                    <a:pt x="26" y="37"/>
                  </a:lnTo>
                  <a:lnTo>
                    <a:pt x="2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0" name="AutoShape 3412">
              <a:extLst>
                <a:ext uri="{FF2B5EF4-FFF2-40B4-BE49-F238E27FC236}">
                  <a16:creationId xmlns:a16="http://schemas.microsoft.com/office/drawing/2014/main" id="{51EEB5B5-5531-4E9D-8EE6-315557DAB485}"/>
                </a:ext>
              </a:extLst>
            </p:cNvPr>
            <p:cNvSpPr>
              <a:spLocks/>
            </p:cNvSpPr>
            <p:nvPr/>
          </p:nvSpPr>
          <p:spPr bwMode="auto">
            <a:xfrm>
              <a:off x="6331" y="1319"/>
              <a:ext cx="24" cy="42"/>
            </a:xfrm>
            <a:custGeom>
              <a:avLst/>
              <a:gdLst>
                <a:gd name="T0" fmla="*/ 4 w 24"/>
                <a:gd name="T1" fmla="*/ 1341 h 42"/>
                <a:gd name="T2" fmla="*/ 4 w 24"/>
                <a:gd name="T3" fmla="*/ 1320 h 42"/>
                <a:gd name="T4" fmla="*/ 22 w 24"/>
                <a:gd name="T5" fmla="*/ 1320 h 42"/>
                <a:gd name="T6" fmla="*/ 22 w 24"/>
                <a:gd name="T7" fmla="*/ 1325 h 42"/>
                <a:gd name="T8" fmla="*/ 9 w 24"/>
                <a:gd name="T9" fmla="*/ 1325 h 42"/>
                <a:gd name="T10" fmla="*/ 9 w 24"/>
                <a:gd name="T11" fmla="*/ 1336 h 42"/>
                <a:gd name="T12" fmla="*/ 19 w 24"/>
                <a:gd name="T13" fmla="*/ 1336 h 42"/>
                <a:gd name="T14" fmla="*/ 22 w 24"/>
                <a:gd name="T15" fmla="*/ 1339 h 42"/>
                <a:gd name="T16" fmla="*/ 13 w 24"/>
                <a:gd name="T17" fmla="*/ 1339 h 42"/>
                <a:gd name="T18" fmla="*/ 4 w 24"/>
                <a:gd name="T19" fmla="*/ 1341 h 42"/>
                <a:gd name="T20" fmla="*/ 19 w 24"/>
                <a:gd name="T21" fmla="*/ 1336 h 42"/>
                <a:gd name="T22" fmla="*/ 9 w 24"/>
                <a:gd name="T23" fmla="*/ 1336 h 42"/>
                <a:gd name="T24" fmla="*/ 18 w 24"/>
                <a:gd name="T25" fmla="*/ 1335 h 42"/>
                <a:gd name="T26" fmla="*/ 19 w 24"/>
                <a:gd name="T27" fmla="*/ 1336 h 42"/>
                <a:gd name="T28" fmla="*/ 24 w 24"/>
                <a:gd name="T29" fmla="*/ 1356 h 42"/>
                <a:gd name="T30" fmla="*/ 14 w 24"/>
                <a:gd name="T31" fmla="*/ 1356 h 42"/>
                <a:gd name="T32" fmla="*/ 18 w 24"/>
                <a:gd name="T33" fmla="*/ 1353 h 42"/>
                <a:gd name="T34" fmla="*/ 18 w 24"/>
                <a:gd name="T35" fmla="*/ 1343 h 42"/>
                <a:gd name="T36" fmla="*/ 13 w 24"/>
                <a:gd name="T37" fmla="*/ 1339 h 42"/>
                <a:gd name="T38" fmla="*/ 22 w 24"/>
                <a:gd name="T39" fmla="*/ 1339 h 42"/>
                <a:gd name="T40" fmla="*/ 24 w 24"/>
                <a:gd name="T41" fmla="*/ 1341 h 42"/>
                <a:gd name="T42" fmla="*/ 24 w 24"/>
                <a:gd name="T43" fmla="*/ 1356 h 42"/>
                <a:gd name="T44" fmla="*/ 18 w 24"/>
                <a:gd name="T45" fmla="*/ 1362 h 42"/>
                <a:gd name="T46" fmla="*/ 7 w 24"/>
                <a:gd name="T47" fmla="*/ 1362 h 42"/>
                <a:gd name="T48" fmla="*/ 4 w 24"/>
                <a:gd name="T49" fmla="*/ 1361 h 42"/>
                <a:gd name="T50" fmla="*/ 0 w 24"/>
                <a:gd name="T51" fmla="*/ 1359 h 42"/>
                <a:gd name="T52" fmla="*/ 0 w 24"/>
                <a:gd name="T53" fmla="*/ 1353 h 42"/>
                <a:gd name="T54" fmla="*/ 3 w 24"/>
                <a:gd name="T55" fmla="*/ 1355 h 42"/>
                <a:gd name="T56" fmla="*/ 6 w 24"/>
                <a:gd name="T57" fmla="*/ 1356 h 42"/>
                <a:gd name="T58" fmla="*/ 24 w 24"/>
                <a:gd name="T59" fmla="*/ 1356 h 42"/>
                <a:gd name="T60" fmla="*/ 24 w 24"/>
                <a:gd name="T61" fmla="*/ 1356 h 42"/>
                <a:gd name="T62" fmla="*/ 18 w 24"/>
                <a:gd name="T63" fmla="*/ 136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4" y="21"/>
                  </a:moveTo>
                  <a:lnTo>
                    <a:pt x="4" y="0"/>
                  </a:lnTo>
                  <a:lnTo>
                    <a:pt x="22" y="0"/>
                  </a:lnTo>
                  <a:lnTo>
                    <a:pt x="22" y="5"/>
                  </a:lnTo>
                  <a:lnTo>
                    <a:pt x="9" y="5"/>
                  </a:lnTo>
                  <a:lnTo>
                    <a:pt x="9" y="16"/>
                  </a:lnTo>
                  <a:lnTo>
                    <a:pt x="19" y="16"/>
                  </a:lnTo>
                  <a:lnTo>
                    <a:pt x="22" y="19"/>
                  </a:lnTo>
                  <a:lnTo>
                    <a:pt x="13" y="19"/>
                  </a:lnTo>
                  <a:lnTo>
                    <a:pt x="4" y="21"/>
                  </a:lnTo>
                  <a:close/>
                  <a:moveTo>
                    <a:pt x="19" y="16"/>
                  </a:moveTo>
                  <a:lnTo>
                    <a:pt x="9" y="16"/>
                  </a:lnTo>
                  <a:lnTo>
                    <a:pt x="18" y="15"/>
                  </a:lnTo>
                  <a:lnTo>
                    <a:pt x="19" y="16"/>
                  </a:lnTo>
                  <a:close/>
                  <a:moveTo>
                    <a:pt x="24" y="36"/>
                  </a:moveTo>
                  <a:lnTo>
                    <a:pt x="14" y="36"/>
                  </a:lnTo>
                  <a:lnTo>
                    <a:pt x="18" y="33"/>
                  </a:lnTo>
                  <a:lnTo>
                    <a:pt x="18" y="23"/>
                  </a:lnTo>
                  <a:lnTo>
                    <a:pt x="13" y="19"/>
                  </a:lnTo>
                  <a:lnTo>
                    <a:pt x="22" y="19"/>
                  </a:lnTo>
                  <a:lnTo>
                    <a:pt x="24" y="21"/>
                  </a:lnTo>
                  <a:lnTo>
                    <a:pt x="24" y="36"/>
                  </a:lnTo>
                  <a:close/>
                  <a:moveTo>
                    <a:pt x="18" y="42"/>
                  </a:moveTo>
                  <a:lnTo>
                    <a:pt x="7" y="42"/>
                  </a:lnTo>
                  <a:lnTo>
                    <a:pt x="4" y="41"/>
                  </a:lnTo>
                  <a:lnTo>
                    <a:pt x="0" y="39"/>
                  </a:lnTo>
                  <a:lnTo>
                    <a:pt x="0" y="33"/>
                  </a:lnTo>
                  <a:lnTo>
                    <a:pt x="3" y="35"/>
                  </a:lnTo>
                  <a:lnTo>
                    <a:pt x="6" y="36"/>
                  </a:lnTo>
                  <a:lnTo>
                    <a:pt x="24" y="36"/>
                  </a:lnTo>
                  <a:lnTo>
                    <a:pt x="18"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1" name="AutoShape 3413">
              <a:extLst>
                <a:ext uri="{FF2B5EF4-FFF2-40B4-BE49-F238E27FC236}">
                  <a16:creationId xmlns:a16="http://schemas.microsoft.com/office/drawing/2014/main" id="{1BE97F52-CF57-4699-ACCA-A377519335EE}"/>
                </a:ext>
              </a:extLst>
            </p:cNvPr>
            <p:cNvSpPr>
              <a:spLocks/>
            </p:cNvSpPr>
            <p:nvPr/>
          </p:nvSpPr>
          <p:spPr bwMode="auto">
            <a:xfrm>
              <a:off x="6260" y="1393"/>
              <a:ext cx="20" cy="32"/>
            </a:xfrm>
            <a:custGeom>
              <a:avLst/>
              <a:gdLst>
                <a:gd name="T0" fmla="*/ 1 w 20"/>
                <a:gd name="T1" fmla="*/ 1402 h 32"/>
                <a:gd name="T2" fmla="*/ 1 w 20"/>
                <a:gd name="T3" fmla="*/ 1397 h 32"/>
                <a:gd name="T4" fmla="*/ 3 w 20"/>
                <a:gd name="T5" fmla="*/ 1395 h 32"/>
                <a:gd name="T6" fmla="*/ 6 w 20"/>
                <a:gd name="T7" fmla="*/ 1394 h 32"/>
                <a:gd name="T8" fmla="*/ 14 w 20"/>
                <a:gd name="T9" fmla="*/ 1394 h 32"/>
                <a:gd name="T10" fmla="*/ 18 w 20"/>
                <a:gd name="T11" fmla="*/ 1398 h 32"/>
                <a:gd name="T12" fmla="*/ 18 w 20"/>
                <a:gd name="T13" fmla="*/ 1398 h 32"/>
                <a:gd name="T14" fmla="*/ 6 w 20"/>
                <a:gd name="T15" fmla="*/ 1398 h 32"/>
                <a:gd name="T16" fmla="*/ 3 w 20"/>
                <a:gd name="T17" fmla="*/ 1399 h 32"/>
                <a:gd name="T18" fmla="*/ 1 w 20"/>
                <a:gd name="T19" fmla="*/ 1402 h 32"/>
                <a:gd name="T20" fmla="*/ 20 w 20"/>
                <a:gd name="T21" fmla="*/ 1425 h 32"/>
                <a:gd name="T22" fmla="*/ 0 w 20"/>
                <a:gd name="T23" fmla="*/ 1425 h 32"/>
                <a:gd name="T24" fmla="*/ 0 w 20"/>
                <a:gd name="T25" fmla="*/ 1425 h 32"/>
                <a:gd name="T26" fmla="*/ 4 w 20"/>
                <a:gd name="T27" fmla="*/ 1420 h 32"/>
                <a:gd name="T28" fmla="*/ 8 w 20"/>
                <a:gd name="T29" fmla="*/ 1415 h 32"/>
                <a:gd name="T30" fmla="*/ 12 w 20"/>
                <a:gd name="T31" fmla="*/ 1408 h 32"/>
                <a:gd name="T32" fmla="*/ 13 w 20"/>
                <a:gd name="T33" fmla="*/ 1406 h 32"/>
                <a:gd name="T34" fmla="*/ 13 w 20"/>
                <a:gd name="T35" fmla="*/ 1400 h 32"/>
                <a:gd name="T36" fmla="*/ 11 w 20"/>
                <a:gd name="T37" fmla="*/ 1398 h 32"/>
                <a:gd name="T38" fmla="*/ 18 w 20"/>
                <a:gd name="T39" fmla="*/ 1398 h 32"/>
                <a:gd name="T40" fmla="*/ 18 w 20"/>
                <a:gd name="T41" fmla="*/ 1408 h 32"/>
                <a:gd name="T42" fmla="*/ 15 w 20"/>
                <a:gd name="T43" fmla="*/ 1412 h 32"/>
                <a:gd name="T44" fmla="*/ 8 w 20"/>
                <a:gd name="T45" fmla="*/ 1421 h 32"/>
                <a:gd name="T46" fmla="*/ 20 w 20"/>
                <a:gd name="T47" fmla="*/ 1421 h 32"/>
                <a:gd name="T48" fmla="*/ 20 w 20"/>
                <a:gd name="T49" fmla="*/ 1425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 h="32">
                  <a:moveTo>
                    <a:pt x="1" y="8"/>
                  </a:moveTo>
                  <a:lnTo>
                    <a:pt x="1" y="3"/>
                  </a:lnTo>
                  <a:lnTo>
                    <a:pt x="3" y="1"/>
                  </a:lnTo>
                  <a:lnTo>
                    <a:pt x="6" y="0"/>
                  </a:lnTo>
                  <a:lnTo>
                    <a:pt x="14" y="0"/>
                  </a:lnTo>
                  <a:lnTo>
                    <a:pt x="18" y="4"/>
                  </a:lnTo>
                  <a:lnTo>
                    <a:pt x="6" y="4"/>
                  </a:lnTo>
                  <a:lnTo>
                    <a:pt x="3" y="5"/>
                  </a:lnTo>
                  <a:lnTo>
                    <a:pt x="1" y="8"/>
                  </a:lnTo>
                  <a:close/>
                  <a:moveTo>
                    <a:pt x="20" y="31"/>
                  </a:moveTo>
                  <a:lnTo>
                    <a:pt x="0" y="31"/>
                  </a:lnTo>
                  <a:lnTo>
                    <a:pt x="4" y="26"/>
                  </a:lnTo>
                  <a:lnTo>
                    <a:pt x="8" y="21"/>
                  </a:lnTo>
                  <a:lnTo>
                    <a:pt x="12" y="14"/>
                  </a:lnTo>
                  <a:lnTo>
                    <a:pt x="13" y="12"/>
                  </a:lnTo>
                  <a:lnTo>
                    <a:pt x="13" y="6"/>
                  </a:lnTo>
                  <a:lnTo>
                    <a:pt x="11" y="4"/>
                  </a:lnTo>
                  <a:lnTo>
                    <a:pt x="18" y="4"/>
                  </a:lnTo>
                  <a:lnTo>
                    <a:pt x="18" y="14"/>
                  </a:lnTo>
                  <a:lnTo>
                    <a:pt x="15" y="18"/>
                  </a:lnTo>
                  <a:lnTo>
                    <a:pt x="8" y="27"/>
                  </a:lnTo>
                  <a:lnTo>
                    <a:pt x="20" y="27"/>
                  </a:lnTo>
                  <a:lnTo>
                    <a:pt x="20"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2" name="AutoShape 3414">
              <a:extLst>
                <a:ext uri="{FF2B5EF4-FFF2-40B4-BE49-F238E27FC236}">
                  <a16:creationId xmlns:a16="http://schemas.microsoft.com/office/drawing/2014/main" id="{AED97528-9863-497B-91C6-732D10791EC5}"/>
                </a:ext>
              </a:extLst>
            </p:cNvPr>
            <p:cNvSpPr>
              <a:spLocks/>
            </p:cNvSpPr>
            <p:nvPr/>
          </p:nvSpPr>
          <p:spPr bwMode="auto">
            <a:xfrm>
              <a:off x="6282" y="1393"/>
              <a:ext cx="20" cy="32"/>
            </a:xfrm>
            <a:custGeom>
              <a:avLst/>
              <a:gdLst>
                <a:gd name="T0" fmla="*/ 15 w 20"/>
                <a:gd name="T1" fmla="*/ 1425 h 32"/>
                <a:gd name="T2" fmla="*/ 4 w 20"/>
                <a:gd name="T3" fmla="*/ 1425 h 32"/>
                <a:gd name="T4" fmla="*/ 0 w 20"/>
                <a:gd name="T5" fmla="*/ 1422 h 32"/>
                <a:gd name="T6" fmla="*/ 0 w 20"/>
                <a:gd name="T7" fmla="*/ 1413 h 32"/>
                <a:gd name="T8" fmla="*/ 1 w 20"/>
                <a:gd name="T9" fmla="*/ 1411 h 32"/>
                <a:gd name="T10" fmla="*/ 4 w 20"/>
                <a:gd name="T11" fmla="*/ 1409 h 32"/>
                <a:gd name="T12" fmla="*/ 2 w 20"/>
                <a:gd name="T13" fmla="*/ 1407 h 32"/>
                <a:gd name="T14" fmla="*/ 0 w 20"/>
                <a:gd name="T15" fmla="*/ 1405 h 32"/>
                <a:gd name="T16" fmla="*/ 0 w 20"/>
                <a:gd name="T17" fmla="*/ 1397 h 32"/>
                <a:gd name="T18" fmla="*/ 5 w 20"/>
                <a:gd name="T19" fmla="*/ 1394 h 32"/>
                <a:gd name="T20" fmla="*/ 15 w 20"/>
                <a:gd name="T21" fmla="*/ 1394 h 32"/>
                <a:gd name="T22" fmla="*/ 19 w 20"/>
                <a:gd name="T23" fmla="*/ 1397 h 32"/>
                <a:gd name="T24" fmla="*/ 19 w 20"/>
                <a:gd name="T25" fmla="*/ 1398 h 32"/>
                <a:gd name="T26" fmla="*/ 7 w 20"/>
                <a:gd name="T27" fmla="*/ 1398 h 32"/>
                <a:gd name="T28" fmla="*/ 5 w 20"/>
                <a:gd name="T29" fmla="*/ 1400 h 32"/>
                <a:gd name="T30" fmla="*/ 5 w 20"/>
                <a:gd name="T31" fmla="*/ 1405 h 32"/>
                <a:gd name="T32" fmla="*/ 7 w 20"/>
                <a:gd name="T33" fmla="*/ 1407 h 32"/>
                <a:gd name="T34" fmla="*/ 18 w 20"/>
                <a:gd name="T35" fmla="*/ 1407 h 32"/>
                <a:gd name="T36" fmla="*/ 18 w 20"/>
                <a:gd name="T37" fmla="*/ 1407 h 32"/>
                <a:gd name="T38" fmla="*/ 15 w 20"/>
                <a:gd name="T39" fmla="*/ 1409 h 32"/>
                <a:gd name="T40" fmla="*/ 18 w 20"/>
                <a:gd name="T41" fmla="*/ 1411 h 32"/>
                <a:gd name="T42" fmla="*/ 18 w 20"/>
                <a:gd name="T43" fmla="*/ 1411 h 32"/>
                <a:gd name="T44" fmla="*/ 6 w 20"/>
                <a:gd name="T45" fmla="*/ 1411 h 32"/>
                <a:gd name="T46" fmla="*/ 4 w 20"/>
                <a:gd name="T47" fmla="*/ 1413 h 32"/>
                <a:gd name="T48" fmla="*/ 4 w 20"/>
                <a:gd name="T49" fmla="*/ 1419 h 32"/>
                <a:gd name="T50" fmla="*/ 6 w 20"/>
                <a:gd name="T51" fmla="*/ 1421 h 32"/>
                <a:gd name="T52" fmla="*/ 19 w 20"/>
                <a:gd name="T53" fmla="*/ 1421 h 32"/>
                <a:gd name="T54" fmla="*/ 19 w 20"/>
                <a:gd name="T55" fmla="*/ 1422 h 32"/>
                <a:gd name="T56" fmla="*/ 15 w 20"/>
                <a:gd name="T57" fmla="*/ 1425 h 32"/>
                <a:gd name="T58" fmla="*/ 18 w 20"/>
                <a:gd name="T59" fmla="*/ 1407 h 32"/>
                <a:gd name="T60" fmla="*/ 12 w 20"/>
                <a:gd name="T61" fmla="*/ 1407 h 32"/>
                <a:gd name="T62" fmla="*/ 14 w 20"/>
                <a:gd name="T63" fmla="*/ 1405 h 32"/>
                <a:gd name="T64" fmla="*/ 14 w 20"/>
                <a:gd name="T65" fmla="*/ 1400 h 32"/>
                <a:gd name="T66" fmla="*/ 13 w 20"/>
                <a:gd name="T67" fmla="*/ 1398 h 32"/>
                <a:gd name="T68" fmla="*/ 19 w 20"/>
                <a:gd name="T69" fmla="*/ 1398 h 32"/>
                <a:gd name="T70" fmla="*/ 19 w 20"/>
                <a:gd name="T71" fmla="*/ 1405 h 32"/>
                <a:gd name="T72" fmla="*/ 18 w 20"/>
                <a:gd name="T73" fmla="*/ 1407 h 32"/>
                <a:gd name="T74" fmla="*/ 19 w 20"/>
                <a:gd name="T75" fmla="*/ 1421 h 32"/>
                <a:gd name="T76" fmla="*/ 13 w 20"/>
                <a:gd name="T77" fmla="*/ 1421 h 32"/>
                <a:gd name="T78" fmla="*/ 15 w 20"/>
                <a:gd name="T79" fmla="*/ 1419 h 32"/>
                <a:gd name="T80" fmla="*/ 15 w 20"/>
                <a:gd name="T81" fmla="*/ 1413 h 32"/>
                <a:gd name="T82" fmla="*/ 13 w 20"/>
                <a:gd name="T83" fmla="*/ 1411 h 32"/>
                <a:gd name="T84" fmla="*/ 18 w 20"/>
                <a:gd name="T85" fmla="*/ 1411 h 32"/>
                <a:gd name="T86" fmla="*/ 19 w 20"/>
                <a:gd name="T87" fmla="*/ 1413 h 32"/>
                <a:gd name="T88" fmla="*/ 19 w 20"/>
                <a:gd name="T89" fmla="*/ 1421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 h="32">
                  <a:moveTo>
                    <a:pt x="15" y="31"/>
                  </a:moveTo>
                  <a:lnTo>
                    <a:pt x="4" y="31"/>
                  </a:lnTo>
                  <a:lnTo>
                    <a:pt x="0" y="28"/>
                  </a:lnTo>
                  <a:lnTo>
                    <a:pt x="0" y="19"/>
                  </a:lnTo>
                  <a:lnTo>
                    <a:pt x="1" y="17"/>
                  </a:lnTo>
                  <a:lnTo>
                    <a:pt x="4" y="15"/>
                  </a:lnTo>
                  <a:lnTo>
                    <a:pt x="2" y="13"/>
                  </a:lnTo>
                  <a:lnTo>
                    <a:pt x="0" y="11"/>
                  </a:lnTo>
                  <a:lnTo>
                    <a:pt x="0" y="3"/>
                  </a:lnTo>
                  <a:lnTo>
                    <a:pt x="5" y="0"/>
                  </a:lnTo>
                  <a:lnTo>
                    <a:pt x="15" y="0"/>
                  </a:lnTo>
                  <a:lnTo>
                    <a:pt x="19" y="3"/>
                  </a:lnTo>
                  <a:lnTo>
                    <a:pt x="19" y="4"/>
                  </a:lnTo>
                  <a:lnTo>
                    <a:pt x="7" y="4"/>
                  </a:lnTo>
                  <a:lnTo>
                    <a:pt x="5" y="6"/>
                  </a:lnTo>
                  <a:lnTo>
                    <a:pt x="5" y="11"/>
                  </a:lnTo>
                  <a:lnTo>
                    <a:pt x="7" y="13"/>
                  </a:lnTo>
                  <a:lnTo>
                    <a:pt x="18" y="13"/>
                  </a:lnTo>
                  <a:lnTo>
                    <a:pt x="15" y="15"/>
                  </a:lnTo>
                  <a:lnTo>
                    <a:pt x="18" y="17"/>
                  </a:lnTo>
                  <a:lnTo>
                    <a:pt x="6" y="17"/>
                  </a:lnTo>
                  <a:lnTo>
                    <a:pt x="4" y="19"/>
                  </a:lnTo>
                  <a:lnTo>
                    <a:pt x="4" y="25"/>
                  </a:lnTo>
                  <a:lnTo>
                    <a:pt x="6" y="27"/>
                  </a:lnTo>
                  <a:lnTo>
                    <a:pt x="19" y="27"/>
                  </a:lnTo>
                  <a:lnTo>
                    <a:pt x="19" y="28"/>
                  </a:lnTo>
                  <a:lnTo>
                    <a:pt x="15" y="31"/>
                  </a:lnTo>
                  <a:close/>
                  <a:moveTo>
                    <a:pt x="18" y="13"/>
                  </a:moveTo>
                  <a:lnTo>
                    <a:pt x="12" y="13"/>
                  </a:lnTo>
                  <a:lnTo>
                    <a:pt x="14" y="11"/>
                  </a:lnTo>
                  <a:lnTo>
                    <a:pt x="14" y="6"/>
                  </a:lnTo>
                  <a:lnTo>
                    <a:pt x="13" y="4"/>
                  </a:lnTo>
                  <a:lnTo>
                    <a:pt x="19" y="4"/>
                  </a:lnTo>
                  <a:lnTo>
                    <a:pt x="19" y="11"/>
                  </a:lnTo>
                  <a:lnTo>
                    <a:pt x="18" y="13"/>
                  </a:lnTo>
                  <a:close/>
                  <a:moveTo>
                    <a:pt x="19" y="27"/>
                  </a:moveTo>
                  <a:lnTo>
                    <a:pt x="13" y="27"/>
                  </a:lnTo>
                  <a:lnTo>
                    <a:pt x="15" y="25"/>
                  </a:lnTo>
                  <a:lnTo>
                    <a:pt x="15" y="19"/>
                  </a:lnTo>
                  <a:lnTo>
                    <a:pt x="13" y="17"/>
                  </a:lnTo>
                  <a:lnTo>
                    <a:pt x="18" y="17"/>
                  </a:lnTo>
                  <a:lnTo>
                    <a:pt x="19" y="19"/>
                  </a:lnTo>
                  <a:lnTo>
                    <a:pt x="19"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13" name="Picture 3415">
              <a:extLst>
                <a:ext uri="{FF2B5EF4-FFF2-40B4-BE49-F238E27FC236}">
                  <a16:creationId xmlns:a16="http://schemas.microsoft.com/office/drawing/2014/main" id="{2257B3B9-307A-46B1-AD7B-EC7906A1BDAD}"/>
                </a:ext>
              </a:extLst>
            </p:cNvPr>
            <p:cNvPicPr>
              <a:picLocks noChangeAspect="1" noChangeArrowheads="1"/>
            </p:cNvPicPr>
            <p:nvPr/>
          </p:nvPicPr>
          <p:blipFill>
            <a:blip r:embed="rId7" cstate="print"/>
            <a:srcRect/>
            <a:stretch>
              <a:fillRect/>
            </a:stretch>
          </p:blipFill>
          <p:spPr bwMode="auto">
            <a:xfrm>
              <a:off x="8474" y="1044"/>
              <a:ext cx="310" cy="283"/>
            </a:xfrm>
            <a:prstGeom prst="rect">
              <a:avLst/>
            </a:prstGeom>
            <a:noFill/>
          </p:spPr>
        </p:pic>
        <p:sp>
          <p:nvSpPr>
            <p:cNvPr id="114" name="Rectangle 3416">
              <a:extLst>
                <a:ext uri="{FF2B5EF4-FFF2-40B4-BE49-F238E27FC236}">
                  <a16:creationId xmlns:a16="http://schemas.microsoft.com/office/drawing/2014/main" id="{C6E83780-AA8D-4D72-8AF5-A6CCC7D3C670}"/>
                </a:ext>
              </a:extLst>
            </p:cNvPr>
            <p:cNvSpPr>
              <a:spLocks noChangeArrowheads="1"/>
            </p:cNvSpPr>
            <p:nvPr/>
          </p:nvSpPr>
          <p:spPr bwMode="auto">
            <a:xfrm>
              <a:off x="6132" y="988"/>
              <a:ext cx="16" cy="43"/>
            </a:xfrm>
            <a:prstGeom prst="rect">
              <a:avLst/>
            </a:prstGeom>
            <a:solidFill>
              <a:srgbClr val="DEE8ED"/>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5" name="Freeform 3417">
              <a:extLst>
                <a:ext uri="{FF2B5EF4-FFF2-40B4-BE49-F238E27FC236}">
                  <a16:creationId xmlns:a16="http://schemas.microsoft.com/office/drawing/2014/main" id="{EC456AA5-CFA7-4141-825C-1B143DD04B8D}"/>
                </a:ext>
              </a:extLst>
            </p:cNvPr>
            <p:cNvSpPr>
              <a:spLocks/>
            </p:cNvSpPr>
            <p:nvPr/>
          </p:nvSpPr>
          <p:spPr bwMode="auto">
            <a:xfrm>
              <a:off x="5920" y="1083"/>
              <a:ext cx="43" cy="40"/>
            </a:xfrm>
            <a:custGeom>
              <a:avLst/>
              <a:gdLst>
                <a:gd name="T0" fmla="*/ 32 w 43"/>
                <a:gd name="T1" fmla="*/ 1123 h 40"/>
                <a:gd name="T2" fmla="*/ 0 w 43"/>
                <a:gd name="T3" fmla="*/ 1096 h 40"/>
                <a:gd name="T4" fmla="*/ 9 w 43"/>
                <a:gd name="T5" fmla="*/ 1084 h 40"/>
                <a:gd name="T6" fmla="*/ 42 w 43"/>
                <a:gd name="T7" fmla="*/ 1111 h 40"/>
                <a:gd name="T8" fmla="*/ 32 w 43"/>
                <a:gd name="T9" fmla="*/ 1123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0">
                  <a:moveTo>
                    <a:pt x="32" y="39"/>
                  </a:moveTo>
                  <a:lnTo>
                    <a:pt x="0" y="12"/>
                  </a:lnTo>
                  <a:lnTo>
                    <a:pt x="9" y="0"/>
                  </a:lnTo>
                  <a:lnTo>
                    <a:pt x="42" y="27"/>
                  </a:lnTo>
                  <a:lnTo>
                    <a:pt x="32" y="3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6" name="Freeform 3418">
              <a:extLst>
                <a:ext uri="{FF2B5EF4-FFF2-40B4-BE49-F238E27FC236}">
                  <a16:creationId xmlns:a16="http://schemas.microsoft.com/office/drawing/2014/main" id="{DF61FEDC-0FD8-4107-85DB-DA5FCB0D9C71}"/>
                </a:ext>
              </a:extLst>
            </p:cNvPr>
            <p:cNvSpPr>
              <a:spLocks/>
            </p:cNvSpPr>
            <p:nvPr/>
          </p:nvSpPr>
          <p:spPr bwMode="auto">
            <a:xfrm>
              <a:off x="5862" y="1299"/>
              <a:ext cx="45" cy="22"/>
            </a:xfrm>
            <a:custGeom>
              <a:avLst/>
              <a:gdLst>
                <a:gd name="T0" fmla="*/ 2 w 45"/>
                <a:gd name="T1" fmla="*/ 1321 h 22"/>
                <a:gd name="T2" fmla="*/ 0 w 45"/>
                <a:gd name="T3" fmla="*/ 1306 h 22"/>
                <a:gd name="T4" fmla="*/ 42 w 45"/>
                <a:gd name="T5" fmla="*/ 1299 h 22"/>
                <a:gd name="T6" fmla="*/ 44 w 45"/>
                <a:gd name="T7" fmla="*/ 1315 h 22"/>
                <a:gd name="T8" fmla="*/ 2 w 45"/>
                <a:gd name="T9" fmla="*/ 132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2">
                  <a:moveTo>
                    <a:pt x="2" y="22"/>
                  </a:moveTo>
                  <a:lnTo>
                    <a:pt x="0" y="7"/>
                  </a:lnTo>
                  <a:lnTo>
                    <a:pt x="42" y="0"/>
                  </a:lnTo>
                  <a:lnTo>
                    <a:pt x="44" y="16"/>
                  </a:lnTo>
                  <a:lnTo>
                    <a:pt x="2" y="2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7" name="Freeform 3419">
              <a:extLst>
                <a:ext uri="{FF2B5EF4-FFF2-40B4-BE49-F238E27FC236}">
                  <a16:creationId xmlns:a16="http://schemas.microsoft.com/office/drawing/2014/main" id="{DAA79A57-65FA-4332-AEDE-60BDC5EE482A}"/>
                </a:ext>
              </a:extLst>
            </p:cNvPr>
            <p:cNvSpPr>
              <a:spLocks/>
            </p:cNvSpPr>
            <p:nvPr/>
          </p:nvSpPr>
          <p:spPr bwMode="auto">
            <a:xfrm>
              <a:off x="6334" y="1108"/>
              <a:ext cx="44" cy="37"/>
            </a:xfrm>
            <a:custGeom>
              <a:avLst/>
              <a:gdLst>
                <a:gd name="T0" fmla="*/ 9 w 44"/>
                <a:gd name="T1" fmla="*/ 1144 h 37"/>
                <a:gd name="T2" fmla="*/ 0 w 44"/>
                <a:gd name="T3" fmla="*/ 1132 h 37"/>
                <a:gd name="T4" fmla="*/ 36 w 44"/>
                <a:gd name="T5" fmla="*/ 1108 h 37"/>
                <a:gd name="T6" fmla="*/ 44 w 44"/>
                <a:gd name="T7" fmla="*/ 1121 h 37"/>
                <a:gd name="T8" fmla="*/ 9 w 44"/>
                <a:gd name="T9" fmla="*/ 1144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7">
                  <a:moveTo>
                    <a:pt x="9" y="36"/>
                  </a:moveTo>
                  <a:lnTo>
                    <a:pt x="0" y="24"/>
                  </a:lnTo>
                  <a:lnTo>
                    <a:pt x="36" y="0"/>
                  </a:lnTo>
                  <a:lnTo>
                    <a:pt x="44" y="13"/>
                  </a:lnTo>
                  <a:lnTo>
                    <a:pt x="9" y="36"/>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8" name="Freeform 3420">
              <a:extLst>
                <a:ext uri="{FF2B5EF4-FFF2-40B4-BE49-F238E27FC236}">
                  <a16:creationId xmlns:a16="http://schemas.microsoft.com/office/drawing/2014/main" id="{68C847DC-9673-4597-91B3-96D8EE948DB3}"/>
                </a:ext>
              </a:extLst>
            </p:cNvPr>
            <p:cNvSpPr>
              <a:spLocks/>
            </p:cNvSpPr>
            <p:nvPr/>
          </p:nvSpPr>
          <p:spPr bwMode="auto">
            <a:xfrm>
              <a:off x="6361" y="1346"/>
              <a:ext cx="45" cy="30"/>
            </a:xfrm>
            <a:custGeom>
              <a:avLst/>
              <a:gdLst>
                <a:gd name="T0" fmla="*/ 39 w 45"/>
                <a:gd name="T1" fmla="*/ 1376 h 30"/>
                <a:gd name="T2" fmla="*/ 0 w 45"/>
                <a:gd name="T3" fmla="*/ 1361 h 30"/>
                <a:gd name="T4" fmla="*/ 5 w 45"/>
                <a:gd name="T5" fmla="*/ 1346 h 30"/>
                <a:gd name="T6" fmla="*/ 44 w 45"/>
                <a:gd name="T7" fmla="*/ 1362 h 30"/>
                <a:gd name="T8" fmla="*/ 39 w 45"/>
                <a:gd name="T9" fmla="*/ 137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39" y="30"/>
                  </a:moveTo>
                  <a:lnTo>
                    <a:pt x="0" y="15"/>
                  </a:lnTo>
                  <a:lnTo>
                    <a:pt x="5" y="0"/>
                  </a:lnTo>
                  <a:lnTo>
                    <a:pt x="44" y="16"/>
                  </a:lnTo>
                  <a:lnTo>
                    <a:pt x="39" y="30"/>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9" name="Freeform 3421">
              <a:extLst>
                <a:ext uri="{FF2B5EF4-FFF2-40B4-BE49-F238E27FC236}">
                  <a16:creationId xmlns:a16="http://schemas.microsoft.com/office/drawing/2014/main" id="{8E81E50C-4EB9-4961-81E5-7A62C8AFCAD7}"/>
                </a:ext>
              </a:extLst>
            </p:cNvPr>
            <p:cNvSpPr>
              <a:spLocks/>
            </p:cNvSpPr>
            <p:nvPr/>
          </p:nvSpPr>
          <p:spPr bwMode="auto">
            <a:xfrm>
              <a:off x="6307" y="1429"/>
              <a:ext cx="41" cy="41"/>
            </a:xfrm>
            <a:custGeom>
              <a:avLst/>
              <a:gdLst>
                <a:gd name="T0" fmla="*/ 30 w 41"/>
                <a:gd name="T1" fmla="*/ 1470 h 41"/>
                <a:gd name="T2" fmla="*/ 0 w 41"/>
                <a:gd name="T3" fmla="*/ 1440 h 41"/>
                <a:gd name="T4" fmla="*/ 11 w 41"/>
                <a:gd name="T5" fmla="*/ 1429 h 41"/>
                <a:gd name="T6" fmla="*/ 41 w 41"/>
                <a:gd name="T7" fmla="*/ 1459 h 41"/>
                <a:gd name="T8" fmla="*/ 30 w 41"/>
                <a:gd name="T9" fmla="*/ 147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30" y="41"/>
                  </a:moveTo>
                  <a:lnTo>
                    <a:pt x="0" y="11"/>
                  </a:lnTo>
                  <a:lnTo>
                    <a:pt x="11" y="0"/>
                  </a:lnTo>
                  <a:lnTo>
                    <a:pt x="41" y="30"/>
                  </a:lnTo>
                  <a:lnTo>
                    <a:pt x="30" y="4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0" name="Freeform 3422">
              <a:extLst>
                <a:ext uri="{FF2B5EF4-FFF2-40B4-BE49-F238E27FC236}">
                  <a16:creationId xmlns:a16="http://schemas.microsoft.com/office/drawing/2014/main" id="{8DA0F759-38D5-46AD-9E88-4F3DA08BA9C4}"/>
                </a:ext>
              </a:extLst>
            </p:cNvPr>
            <p:cNvSpPr>
              <a:spLocks/>
            </p:cNvSpPr>
            <p:nvPr/>
          </p:nvSpPr>
          <p:spPr bwMode="auto">
            <a:xfrm>
              <a:off x="5910" y="1408"/>
              <a:ext cx="44" cy="38"/>
            </a:xfrm>
            <a:custGeom>
              <a:avLst/>
              <a:gdLst>
                <a:gd name="T0" fmla="*/ 9 w 44"/>
                <a:gd name="T1" fmla="*/ 1446 h 38"/>
                <a:gd name="T2" fmla="*/ 0 w 44"/>
                <a:gd name="T3" fmla="*/ 1434 h 38"/>
                <a:gd name="T4" fmla="*/ 34 w 44"/>
                <a:gd name="T5" fmla="*/ 1408 h 38"/>
                <a:gd name="T6" fmla="*/ 43 w 44"/>
                <a:gd name="T7" fmla="*/ 1421 h 38"/>
                <a:gd name="T8" fmla="*/ 9 w 44"/>
                <a:gd name="T9" fmla="*/ 14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8">
                  <a:moveTo>
                    <a:pt x="9" y="38"/>
                  </a:moveTo>
                  <a:lnTo>
                    <a:pt x="0" y="26"/>
                  </a:lnTo>
                  <a:lnTo>
                    <a:pt x="34" y="0"/>
                  </a:lnTo>
                  <a:lnTo>
                    <a:pt x="43" y="13"/>
                  </a:lnTo>
                  <a:lnTo>
                    <a:pt x="9" y="38"/>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1" name="Freeform 3423">
              <a:extLst>
                <a:ext uri="{FF2B5EF4-FFF2-40B4-BE49-F238E27FC236}">
                  <a16:creationId xmlns:a16="http://schemas.microsoft.com/office/drawing/2014/main" id="{AABB2F28-039E-4F75-9799-F5C30363F4ED}"/>
                </a:ext>
              </a:extLst>
            </p:cNvPr>
            <p:cNvSpPr>
              <a:spLocks/>
            </p:cNvSpPr>
            <p:nvPr/>
          </p:nvSpPr>
          <p:spPr bwMode="auto">
            <a:xfrm>
              <a:off x="6092" y="1002"/>
              <a:ext cx="16" cy="35"/>
            </a:xfrm>
            <a:custGeom>
              <a:avLst/>
              <a:gdLst>
                <a:gd name="T0" fmla="*/ 6 w 16"/>
                <a:gd name="T1" fmla="*/ 1037 h 35"/>
                <a:gd name="T2" fmla="*/ 0 w 16"/>
                <a:gd name="T3" fmla="*/ 1004 h 35"/>
                <a:gd name="T4" fmla="*/ 11 w 16"/>
                <a:gd name="T5" fmla="*/ 1002 h 35"/>
                <a:gd name="T6" fmla="*/ 16 w 16"/>
                <a:gd name="T7" fmla="*/ 1035 h 35"/>
                <a:gd name="T8" fmla="*/ 6 w 16"/>
                <a:gd name="T9" fmla="*/ 103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5">
                  <a:moveTo>
                    <a:pt x="6" y="35"/>
                  </a:moveTo>
                  <a:lnTo>
                    <a:pt x="0" y="2"/>
                  </a:lnTo>
                  <a:lnTo>
                    <a:pt x="11" y="0"/>
                  </a:lnTo>
                  <a:lnTo>
                    <a:pt x="16" y="33"/>
                  </a:lnTo>
                  <a:lnTo>
                    <a:pt x="6"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2" name="Freeform 3424">
              <a:extLst>
                <a:ext uri="{FF2B5EF4-FFF2-40B4-BE49-F238E27FC236}">
                  <a16:creationId xmlns:a16="http://schemas.microsoft.com/office/drawing/2014/main" id="{55643AAB-2169-473E-BC59-15EA9D89FD90}"/>
                </a:ext>
              </a:extLst>
            </p:cNvPr>
            <p:cNvSpPr>
              <a:spLocks/>
            </p:cNvSpPr>
            <p:nvPr/>
          </p:nvSpPr>
          <p:spPr bwMode="auto">
            <a:xfrm>
              <a:off x="6047" y="1012"/>
              <a:ext cx="22" cy="35"/>
            </a:xfrm>
            <a:custGeom>
              <a:avLst/>
              <a:gdLst>
                <a:gd name="T0" fmla="*/ 11 w 22"/>
                <a:gd name="T1" fmla="*/ 1048 h 35"/>
                <a:gd name="T2" fmla="*/ 0 w 22"/>
                <a:gd name="T3" fmla="*/ 1016 h 35"/>
                <a:gd name="T4" fmla="*/ 10 w 22"/>
                <a:gd name="T5" fmla="*/ 1013 h 35"/>
                <a:gd name="T6" fmla="*/ 21 w 22"/>
                <a:gd name="T7" fmla="*/ 1044 h 35"/>
                <a:gd name="T8" fmla="*/ 11 w 22"/>
                <a:gd name="T9" fmla="*/ 1048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5">
                  <a:moveTo>
                    <a:pt x="11" y="35"/>
                  </a:moveTo>
                  <a:lnTo>
                    <a:pt x="0" y="3"/>
                  </a:lnTo>
                  <a:lnTo>
                    <a:pt x="10" y="0"/>
                  </a:lnTo>
                  <a:lnTo>
                    <a:pt x="21" y="31"/>
                  </a:lnTo>
                  <a:lnTo>
                    <a:pt x="11"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3" name="Freeform 3425">
              <a:extLst>
                <a:ext uri="{FF2B5EF4-FFF2-40B4-BE49-F238E27FC236}">
                  <a16:creationId xmlns:a16="http://schemas.microsoft.com/office/drawing/2014/main" id="{61358348-A813-4ED7-A19E-F2CD511A5CD0}"/>
                </a:ext>
              </a:extLst>
            </p:cNvPr>
            <p:cNvSpPr>
              <a:spLocks/>
            </p:cNvSpPr>
            <p:nvPr/>
          </p:nvSpPr>
          <p:spPr bwMode="auto">
            <a:xfrm>
              <a:off x="6002" y="1032"/>
              <a:ext cx="26" cy="35"/>
            </a:xfrm>
            <a:custGeom>
              <a:avLst/>
              <a:gdLst>
                <a:gd name="T0" fmla="*/ 16 w 26"/>
                <a:gd name="T1" fmla="*/ 1066 h 35"/>
                <a:gd name="T2" fmla="*/ 0 w 26"/>
                <a:gd name="T3" fmla="*/ 1038 h 35"/>
                <a:gd name="T4" fmla="*/ 9 w 26"/>
                <a:gd name="T5" fmla="*/ 1032 h 35"/>
                <a:gd name="T6" fmla="*/ 25 w 26"/>
                <a:gd name="T7" fmla="*/ 1061 h 35"/>
                <a:gd name="T8" fmla="*/ 16 w 26"/>
                <a:gd name="T9" fmla="*/ 106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5">
                  <a:moveTo>
                    <a:pt x="16" y="34"/>
                  </a:moveTo>
                  <a:lnTo>
                    <a:pt x="0" y="6"/>
                  </a:lnTo>
                  <a:lnTo>
                    <a:pt x="9" y="0"/>
                  </a:lnTo>
                  <a:lnTo>
                    <a:pt x="25" y="29"/>
                  </a:lnTo>
                  <a:lnTo>
                    <a:pt x="16" y="3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4" name="Freeform 3426">
              <a:extLst>
                <a:ext uri="{FF2B5EF4-FFF2-40B4-BE49-F238E27FC236}">
                  <a16:creationId xmlns:a16="http://schemas.microsoft.com/office/drawing/2014/main" id="{BC56BC7B-6071-4F3B-ABA0-716F520D3297}"/>
                </a:ext>
              </a:extLst>
            </p:cNvPr>
            <p:cNvSpPr>
              <a:spLocks/>
            </p:cNvSpPr>
            <p:nvPr/>
          </p:nvSpPr>
          <p:spPr bwMode="auto">
            <a:xfrm>
              <a:off x="5964" y="1057"/>
              <a:ext cx="30" cy="33"/>
            </a:xfrm>
            <a:custGeom>
              <a:avLst/>
              <a:gdLst>
                <a:gd name="T0" fmla="*/ 20 w 30"/>
                <a:gd name="T1" fmla="*/ 1091 h 33"/>
                <a:gd name="T2" fmla="*/ 0 w 30"/>
                <a:gd name="T3" fmla="*/ 1065 h 33"/>
                <a:gd name="T4" fmla="*/ 8 w 30"/>
                <a:gd name="T5" fmla="*/ 1058 h 33"/>
                <a:gd name="T6" fmla="*/ 29 w 30"/>
                <a:gd name="T7" fmla="*/ 1084 h 33"/>
                <a:gd name="T8" fmla="*/ 20 w 30"/>
                <a:gd name="T9" fmla="*/ 1091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3">
                  <a:moveTo>
                    <a:pt x="20" y="33"/>
                  </a:moveTo>
                  <a:lnTo>
                    <a:pt x="0" y="7"/>
                  </a:lnTo>
                  <a:lnTo>
                    <a:pt x="8" y="0"/>
                  </a:lnTo>
                  <a:lnTo>
                    <a:pt x="29" y="26"/>
                  </a:lnTo>
                  <a:lnTo>
                    <a:pt x="20"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5" name="Freeform 3427">
              <a:extLst>
                <a:ext uri="{FF2B5EF4-FFF2-40B4-BE49-F238E27FC236}">
                  <a16:creationId xmlns:a16="http://schemas.microsoft.com/office/drawing/2014/main" id="{2309A335-9866-4938-A254-E28958F05964}"/>
                </a:ext>
              </a:extLst>
            </p:cNvPr>
            <p:cNvSpPr>
              <a:spLocks/>
            </p:cNvSpPr>
            <p:nvPr/>
          </p:nvSpPr>
          <p:spPr bwMode="auto">
            <a:xfrm>
              <a:off x="5899" y="1374"/>
              <a:ext cx="35" cy="25"/>
            </a:xfrm>
            <a:custGeom>
              <a:avLst/>
              <a:gdLst>
                <a:gd name="T0" fmla="*/ 5 w 35"/>
                <a:gd name="T1" fmla="*/ 1399 h 25"/>
                <a:gd name="T2" fmla="*/ 0 w 35"/>
                <a:gd name="T3" fmla="*/ 1390 h 25"/>
                <a:gd name="T4" fmla="*/ 30 w 35"/>
                <a:gd name="T5" fmla="*/ 1375 h 25"/>
                <a:gd name="T6" fmla="*/ 35 w 35"/>
                <a:gd name="T7" fmla="*/ 1384 h 25"/>
                <a:gd name="T8" fmla="*/ 5 w 35"/>
                <a:gd name="T9" fmla="*/ 139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5" y="24"/>
                  </a:moveTo>
                  <a:lnTo>
                    <a:pt x="0" y="15"/>
                  </a:lnTo>
                  <a:lnTo>
                    <a:pt x="30" y="0"/>
                  </a:lnTo>
                  <a:lnTo>
                    <a:pt x="35" y="9"/>
                  </a:lnTo>
                  <a:lnTo>
                    <a:pt x="5" y="2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6" name="Freeform 3428">
              <a:extLst>
                <a:ext uri="{FF2B5EF4-FFF2-40B4-BE49-F238E27FC236}">
                  <a16:creationId xmlns:a16="http://schemas.microsoft.com/office/drawing/2014/main" id="{66BCDB0B-A1B2-4FD1-9258-43C68AD849FA}"/>
                </a:ext>
              </a:extLst>
            </p:cNvPr>
            <p:cNvSpPr>
              <a:spLocks/>
            </p:cNvSpPr>
            <p:nvPr/>
          </p:nvSpPr>
          <p:spPr bwMode="auto">
            <a:xfrm>
              <a:off x="5902" y="1134"/>
              <a:ext cx="35" cy="26"/>
            </a:xfrm>
            <a:custGeom>
              <a:avLst/>
              <a:gdLst>
                <a:gd name="T0" fmla="*/ 29 w 35"/>
                <a:gd name="T1" fmla="*/ 1160 h 26"/>
                <a:gd name="T2" fmla="*/ 0 w 35"/>
                <a:gd name="T3" fmla="*/ 1144 h 26"/>
                <a:gd name="T4" fmla="*/ 5 w 35"/>
                <a:gd name="T5" fmla="*/ 1134 h 26"/>
                <a:gd name="T6" fmla="*/ 34 w 35"/>
                <a:gd name="T7" fmla="*/ 1150 h 26"/>
                <a:gd name="T8" fmla="*/ 29 w 35"/>
                <a:gd name="T9" fmla="*/ 116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6">
                  <a:moveTo>
                    <a:pt x="29" y="26"/>
                  </a:moveTo>
                  <a:lnTo>
                    <a:pt x="0" y="10"/>
                  </a:lnTo>
                  <a:lnTo>
                    <a:pt x="5" y="0"/>
                  </a:lnTo>
                  <a:lnTo>
                    <a:pt x="34" y="16"/>
                  </a:lnTo>
                  <a:lnTo>
                    <a:pt x="29" y="26"/>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7" name="Freeform 3429">
              <a:extLst>
                <a:ext uri="{FF2B5EF4-FFF2-40B4-BE49-F238E27FC236}">
                  <a16:creationId xmlns:a16="http://schemas.microsoft.com/office/drawing/2014/main" id="{2185E617-48CA-47ED-90CA-FC14D4A3A889}"/>
                </a:ext>
              </a:extLst>
            </p:cNvPr>
            <p:cNvSpPr>
              <a:spLocks/>
            </p:cNvSpPr>
            <p:nvPr/>
          </p:nvSpPr>
          <p:spPr bwMode="auto">
            <a:xfrm>
              <a:off x="5884" y="1176"/>
              <a:ext cx="35" cy="22"/>
            </a:xfrm>
            <a:custGeom>
              <a:avLst/>
              <a:gdLst>
                <a:gd name="T0" fmla="*/ 32 w 35"/>
                <a:gd name="T1" fmla="*/ 1198 h 22"/>
                <a:gd name="T2" fmla="*/ 0 w 35"/>
                <a:gd name="T3" fmla="*/ 1187 h 22"/>
                <a:gd name="T4" fmla="*/ 4 w 35"/>
                <a:gd name="T5" fmla="*/ 1177 h 22"/>
                <a:gd name="T6" fmla="*/ 35 w 35"/>
                <a:gd name="T7" fmla="*/ 1188 h 22"/>
                <a:gd name="T8" fmla="*/ 32 w 35"/>
                <a:gd name="T9" fmla="*/ 119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2">
                  <a:moveTo>
                    <a:pt x="32" y="21"/>
                  </a:moveTo>
                  <a:lnTo>
                    <a:pt x="0" y="10"/>
                  </a:lnTo>
                  <a:lnTo>
                    <a:pt x="4" y="0"/>
                  </a:lnTo>
                  <a:lnTo>
                    <a:pt x="35" y="11"/>
                  </a:lnTo>
                  <a:lnTo>
                    <a:pt x="32"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8" name="Freeform 3430">
              <a:extLst>
                <a:ext uri="{FF2B5EF4-FFF2-40B4-BE49-F238E27FC236}">
                  <a16:creationId xmlns:a16="http://schemas.microsoft.com/office/drawing/2014/main" id="{C50AD6FD-1FA9-4A0F-939A-7F404DD22363}"/>
                </a:ext>
              </a:extLst>
            </p:cNvPr>
            <p:cNvSpPr>
              <a:spLocks/>
            </p:cNvSpPr>
            <p:nvPr/>
          </p:nvSpPr>
          <p:spPr bwMode="auto">
            <a:xfrm>
              <a:off x="5874" y="1214"/>
              <a:ext cx="35" cy="17"/>
            </a:xfrm>
            <a:custGeom>
              <a:avLst/>
              <a:gdLst>
                <a:gd name="T0" fmla="*/ 33 w 35"/>
                <a:gd name="T1" fmla="*/ 1232 h 17"/>
                <a:gd name="T2" fmla="*/ 0 w 35"/>
                <a:gd name="T3" fmla="*/ 1225 h 17"/>
                <a:gd name="T4" fmla="*/ 2 w 35"/>
                <a:gd name="T5" fmla="*/ 1215 h 17"/>
                <a:gd name="T6" fmla="*/ 35 w 35"/>
                <a:gd name="T7" fmla="*/ 1221 h 17"/>
                <a:gd name="T8" fmla="*/ 33 w 35"/>
                <a:gd name="T9" fmla="*/ 123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33" y="17"/>
                  </a:moveTo>
                  <a:lnTo>
                    <a:pt x="0" y="10"/>
                  </a:lnTo>
                  <a:lnTo>
                    <a:pt x="2" y="0"/>
                  </a:lnTo>
                  <a:lnTo>
                    <a:pt x="35" y="6"/>
                  </a:lnTo>
                  <a:lnTo>
                    <a:pt x="33"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9" name="Freeform 3431">
              <a:extLst>
                <a:ext uri="{FF2B5EF4-FFF2-40B4-BE49-F238E27FC236}">
                  <a16:creationId xmlns:a16="http://schemas.microsoft.com/office/drawing/2014/main" id="{0DE98157-5789-4D21-80A6-F4F2DED4B251}"/>
                </a:ext>
              </a:extLst>
            </p:cNvPr>
            <p:cNvSpPr>
              <a:spLocks/>
            </p:cNvSpPr>
            <p:nvPr/>
          </p:nvSpPr>
          <p:spPr bwMode="auto">
            <a:xfrm>
              <a:off x="5870" y="1261"/>
              <a:ext cx="34" cy="12"/>
            </a:xfrm>
            <a:custGeom>
              <a:avLst/>
              <a:gdLst>
                <a:gd name="T0" fmla="*/ 33 w 34"/>
                <a:gd name="T1" fmla="*/ 1273 h 12"/>
                <a:gd name="T2" fmla="*/ 0 w 34"/>
                <a:gd name="T3" fmla="*/ 1272 h 12"/>
                <a:gd name="T4" fmla="*/ 0 w 34"/>
                <a:gd name="T5" fmla="*/ 1261 h 12"/>
                <a:gd name="T6" fmla="*/ 33 w 34"/>
                <a:gd name="T7" fmla="*/ 1262 h 12"/>
                <a:gd name="T8" fmla="*/ 33 w 34"/>
                <a:gd name="T9" fmla="*/ 12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2">
                  <a:moveTo>
                    <a:pt x="33" y="12"/>
                  </a:moveTo>
                  <a:lnTo>
                    <a:pt x="0" y="11"/>
                  </a:lnTo>
                  <a:lnTo>
                    <a:pt x="0" y="0"/>
                  </a:lnTo>
                  <a:lnTo>
                    <a:pt x="33" y="1"/>
                  </a:lnTo>
                  <a:lnTo>
                    <a:pt x="33" y="1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0" name="Freeform 3432">
              <a:extLst>
                <a:ext uri="{FF2B5EF4-FFF2-40B4-BE49-F238E27FC236}">
                  <a16:creationId xmlns:a16="http://schemas.microsoft.com/office/drawing/2014/main" id="{34802EC1-4C27-4D76-9AF9-7BEF5E45510F}"/>
                </a:ext>
              </a:extLst>
            </p:cNvPr>
            <p:cNvSpPr>
              <a:spLocks/>
            </p:cNvSpPr>
            <p:nvPr/>
          </p:nvSpPr>
          <p:spPr bwMode="auto">
            <a:xfrm>
              <a:off x="5883" y="1339"/>
              <a:ext cx="35" cy="21"/>
            </a:xfrm>
            <a:custGeom>
              <a:avLst/>
              <a:gdLst>
                <a:gd name="T0" fmla="*/ 4 w 35"/>
                <a:gd name="T1" fmla="*/ 1360 h 21"/>
                <a:gd name="T2" fmla="*/ 0 w 35"/>
                <a:gd name="T3" fmla="*/ 1349 h 21"/>
                <a:gd name="T4" fmla="*/ 32 w 35"/>
                <a:gd name="T5" fmla="*/ 1339 h 21"/>
                <a:gd name="T6" fmla="*/ 35 w 35"/>
                <a:gd name="T7" fmla="*/ 1350 h 21"/>
                <a:gd name="T8" fmla="*/ 4 w 35"/>
                <a:gd name="T9" fmla="*/ 136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1">
                  <a:moveTo>
                    <a:pt x="4" y="21"/>
                  </a:moveTo>
                  <a:lnTo>
                    <a:pt x="0" y="10"/>
                  </a:lnTo>
                  <a:lnTo>
                    <a:pt x="32" y="0"/>
                  </a:lnTo>
                  <a:lnTo>
                    <a:pt x="35" y="11"/>
                  </a:lnTo>
                  <a:lnTo>
                    <a:pt x="4"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1" name="Freeform 3433">
              <a:extLst>
                <a:ext uri="{FF2B5EF4-FFF2-40B4-BE49-F238E27FC236}">
                  <a16:creationId xmlns:a16="http://schemas.microsoft.com/office/drawing/2014/main" id="{43F62258-D93C-46F5-B85E-88FB20D1FBEC}"/>
                </a:ext>
              </a:extLst>
            </p:cNvPr>
            <p:cNvSpPr>
              <a:spLocks/>
            </p:cNvSpPr>
            <p:nvPr/>
          </p:nvSpPr>
          <p:spPr bwMode="auto">
            <a:xfrm>
              <a:off x="6298" y="1070"/>
              <a:ext cx="31" cy="32"/>
            </a:xfrm>
            <a:custGeom>
              <a:avLst/>
              <a:gdLst>
                <a:gd name="T0" fmla="*/ 8 w 31"/>
                <a:gd name="T1" fmla="*/ 1102 h 32"/>
                <a:gd name="T2" fmla="*/ 0 w 31"/>
                <a:gd name="T3" fmla="*/ 1094 h 32"/>
                <a:gd name="T4" fmla="*/ 23 w 31"/>
                <a:gd name="T5" fmla="*/ 1070 h 32"/>
                <a:gd name="T6" fmla="*/ 31 w 31"/>
                <a:gd name="T7" fmla="*/ 1078 h 32"/>
                <a:gd name="T8" fmla="*/ 8 w 31"/>
                <a:gd name="T9" fmla="*/ 110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8" y="32"/>
                  </a:moveTo>
                  <a:lnTo>
                    <a:pt x="0" y="24"/>
                  </a:lnTo>
                  <a:lnTo>
                    <a:pt x="23" y="0"/>
                  </a:lnTo>
                  <a:lnTo>
                    <a:pt x="31" y="8"/>
                  </a:lnTo>
                  <a:lnTo>
                    <a:pt x="8" y="3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2" name="Freeform 3434">
              <a:extLst>
                <a:ext uri="{FF2B5EF4-FFF2-40B4-BE49-F238E27FC236}">
                  <a16:creationId xmlns:a16="http://schemas.microsoft.com/office/drawing/2014/main" id="{DCFBB2EF-AF9F-41C0-BD96-1AB3A8A00EFA}"/>
                </a:ext>
              </a:extLst>
            </p:cNvPr>
            <p:cNvSpPr>
              <a:spLocks/>
            </p:cNvSpPr>
            <p:nvPr/>
          </p:nvSpPr>
          <p:spPr bwMode="auto">
            <a:xfrm>
              <a:off x="6265" y="1041"/>
              <a:ext cx="28" cy="34"/>
            </a:xfrm>
            <a:custGeom>
              <a:avLst/>
              <a:gdLst>
                <a:gd name="T0" fmla="*/ 9 w 28"/>
                <a:gd name="T1" fmla="*/ 1075 h 34"/>
                <a:gd name="T2" fmla="*/ 0 w 28"/>
                <a:gd name="T3" fmla="*/ 1069 h 34"/>
                <a:gd name="T4" fmla="*/ 18 w 28"/>
                <a:gd name="T5" fmla="*/ 1042 h 34"/>
                <a:gd name="T6" fmla="*/ 27 w 28"/>
                <a:gd name="T7" fmla="*/ 1048 h 34"/>
                <a:gd name="T8" fmla="*/ 9 w 28"/>
                <a:gd name="T9" fmla="*/ 1075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4">
                  <a:moveTo>
                    <a:pt x="9" y="33"/>
                  </a:moveTo>
                  <a:lnTo>
                    <a:pt x="0" y="27"/>
                  </a:lnTo>
                  <a:lnTo>
                    <a:pt x="18" y="0"/>
                  </a:lnTo>
                  <a:lnTo>
                    <a:pt x="27" y="6"/>
                  </a:lnTo>
                  <a:lnTo>
                    <a:pt x="9"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3" name="Freeform 3435">
              <a:extLst>
                <a:ext uri="{FF2B5EF4-FFF2-40B4-BE49-F238E27FC236}">
                  <a16:creationId xmlns:a16="http://schemas.microsoft.com/office/drawing/2014/main" id="{CE6C9708-94C7-42FB-87CA-320488C08B9D}"/>
                </a:ext>
              </a:extLst>
            </p:cNvPr>
            <p:cNvSpPr>
              <a:spLocks/>
            </p:cNvSpPr>
            <p:nvPr/>
          </p:nvSpPr>
          <p:spPr bwMode="auto">
            <a:xfrm>
              <a:off x="6227" y="1019"/>
              <a:ext cx="23" cy="35"/>
            </a:xfrm>
            <a:custGeom>
              <a:avLst/>
              <a:gdLst>
                <a:gd name="T0" fmla="*/ 10 w 23"/>
                <a:gd name="T1" fmla="*/ 1054 h 35"/>
                <a:gd name="T2" fmla="*/ 0 w 23"/>
                <a:gd name="T3" fmla="*/ 1050 h 35"/>
                <a:gd name="T4" fmla="*/ 13 w 23"/>
                <a:gd name="T5" fmla="*/ 1019 h 35"/>
                <a:gd name="T6" fmla="*/ 23 w 23"/>
                <a:gd name="T7" fmla="*/ 1023 h 35"/>
                <a:gd name="T8" fmla="*/ 10 w 23"/>
                <a:gd name="T9" fmla="*/ 1054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35">
                  <a:moveTo>
                    <a:pt x="10" y="35"/>
                  </a:moveTo>
                  <a:lnTo>
                    <a:pt x="0" y="31"/>
                  </a:lnTo>
                  <a:lnTo>
                    <a:pt x="13" y="0"/>
                  </a:lnTo>
                  <a:lnTo>
                    <a:pt x="23" y="4"/>
                  </a:lnTo>
                  <a:lnTo>
                    <a:pt x="10"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4" name="Freeform 3436">
              <a:extLst>
                <a:ext uri="{FF2B5EF4-FFF2-40B4-BE49-F238E27FC236}">
                  <a16:creationId xmlns:a16="http://schemas.microsoft.com/office/drawing/2014/main" id="{E08EAA6B-BD8A-43A8-9927-BCAD816373D3}"/>
                </a:ext>
              </a:extLst>
            </p:cNvPr>
            <p:cNvSpPr>
              <a:spLocks/>
            </p:cNvSpPr>
            <p:nvPr/>
          </p:nvSpPr>
          <p:spPr bwMode="auto">
            <a:xfrm>
              <a:off x="6187" y="1005"/>
              <a:ext cx="19" cy="35"/>
            </a:xfrm>
            <a:custGeom>
              <a:avLst/>
              <a:gdLst>
                <a:gd name="T0" fmla="*/ 10 w 19"/>
                <a:gd name="T1" fmla="*/ 1040 h 35"/>
                <a:gd name="T2" fmla="*/ 0 w 19"/>
                <a:gd name="T3" fmla="*/ 1038 h 35"/>
                <a:gd name="T4" fmla="*/ 7 w 19"/>
                <a:gd name="T5" fmla="*/ 1006 h 35"/>
                <a:gd name="T6" fmla="*/ 18 w 19"/>
                <a:gd name="T7" fmla="*/ 1008 h 35"/>
                <a:gd name="T8" fmla="*/ 10 w 19"/>
                <a:gd name="T9" fmla="*/ 104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5">
                  <a:moveTo>
                    <a:pt x="10" y="34"/>
                  </a:moveTo>
                  <a:lnTo>
                    <a:pt x="0" y="32"/>
                  </a:lnTo>
                  <a:lnTo>
                    <a:pt x="7" y="0"/>
                  </a:lnTo>
                  <a:lnTo>
                    <a:pt x="18" y="2"/>
                  </a:lnTo>
                  <a:lnTo>
                    <a:pt x="10" y="3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5" name="Freeform 3437">
              <a:extLst>
                <a:ext uri="{FF2B5EF4-FFF2-40B4-BE49-F238E27FC236}">
                  <a16:creationId xmlns:a16="http://schemas.microsoft.com/office/drawing/2014/main" id="{803B49B8-95F4-4395-9F4F-4CD11402BB22}"/>
                </a:ext>
              </a:extLst>
            </p:cNvPr>
            <p:cNvSpPr>
              <a:spLocks/>
            </p:cNvSpPr>
            <p:nvPr/>
          </p:nvSpPr>
          <p:spPr bwMode="auto">
            <a:xfrm>
              <a:off x="6372" y="1303"/>
              <a:ext cx="35" cy="17"/>
            </a:xfrm>
            <a:custGeom>
              <a:avLst/>
              <a:gdLst>
                <a:gd name="T0" fmla="*/ 33 w 35"/>
                <a:gd name="T1" fmla="*/ 1320 h 17"/>
                <a:gd name="T2" fmla="*/ 0 w 35"/>
                <a:gd name="T3" fmla="*/ 1314 h 17"/>
                <a:gd name="T4" fmla="*/ 2 w 35"/>
                <a:gd name="T5" fmla="*/ 1303 h 17"/>
                <a:gd name="T6" fmla="*/ 35 w 35"/>
                <a:gd name="T7" fmla="*/ 1309 h 17"/>
                <a:gd name="T8" fmla="*/ 33 w 35"/>
                <a:gd name="T9" fmla="*/ 132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33" y="17"/>
                  </a:moveTo>
                  <a:lnTo>
                    <a:pt x="0" y="11"/>
                  </a:lnTo>
                  <a:lnTo>
                    <a:pt x="2" y="0"/>
                  </a:lnTo>
                  <a:lnTo>
                    <a:pt x="35" y="6"/>
                  </a:lnTo>
                  <a:lnTo>
                    <a:pt x="33"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6" name="Freeform 3438">
              <a:extLst>
                <a:ext uri="{FF2B5EF4-FFF2-40B4-BE49-F238E27FC236}">
                  <a16:creationId xmlns:a16="http://schemas.microsoft.com/office/drawing/2014/main" id="{BC12CD3D-C84B-45C1-B42D-CEFCF69ADA9F}"/>
                </a:ext>
              </a:extLst>
            </p:cNvPr>
            <p:cNvSpPr>
              <a:spLocks/>
            </p:cNvSpPr>
            <p:nvPr/>
          </p:nvSpPr>
          <p:spPr bwMode="auto">
            <a:xfrm>
              <a:off x="6376" y="1261"/>
              <a:ext cx="34" cy="12"/>
            </a:xfrm>
            <a:custGeom>
              <a:avLst/>
              <a:gdLst>
                <a:gd name="T0" fmla="*/ 0 w 34"/>
                <a:gd name="T1" fmla="*/ 1273 h 12"/>
                <a:gd name="T2" fmla="*/ 0 w 34"/>
                <a:gd name="T3" fmla="*/ 1262 h 12"/>
                <a:gd name="T4" fmla="*/ 33 w 34"/>
                <a:gd name="T5" fmla="*/ 1262 h 12"/>
                <a:gd name="T6" fmla="*/ 33 w 34"/>
                <a:gd name="T7" fmla="*/ 1273 h 12"/>
                <a:gd name="T8" fmla="*/ 0 w 34"/>
                <a:gd name="T9" fmla="*/ 12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2">
                  <a:moveTo>
                    <a:pt x="0" y="11"/>
                  </a:moveTo>
                  <a:lnTo>
                    <a:pt x="0" y="0"/>
                  </a:lnTo>
                  <a:lnTo>
                    <a:pt x="33" y="0"/>
                  </a:lnTo>
                  <a:lnTo>
                    <a:pt x="33" y="11"/>
                  </a:lnTo>
                  <a:lnTo>
                    <a:pt x="0" y="1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Freeform 3439">
              <a:extLst>
                <a:ext uri="{FF2B5EF4-FFF2-40B4-BE49-F238E27FC236}">
                  <a16:creationId xmlns:a16="http://schemas.microsoft.com/office/drawing/2014/main" id="{76199783-1D51-420A-A17D-0CA640E22C42}"/>
                </a:ext>
              </a:extLst>
            </p:cNvPr>
            <p:cNvSpPr>
              <a:spLocks/>
            </p:cNvSpPr>
            <p:nvPr/>
          </p:nvSpPr>
          <p:spPr bwMode="auto">
            <a:xfrm>
              <a:off x="6326" y="1406"/>
              <a:ext cx="34" cy="29"/>
            </a:xfrm>
            <a:custGeom>
              <a:avLst/>
              <a:gdLst>
                <a:gd name="T0" fmla="*/ 26 w 34"/>
                <a:gd name="T1" fmla="*/ 1436 h 29"/>
                <a:gd name="T2" fmla="*/ 0 w 34"/>
                <a:gd name="T3" fmla="*/ 1416 h 29"/>
                <a:gd name="T4" fmla="*/ 6 w 34"/>
                <a:gd name="T5" fmla="*/ 1407 h 29"/>
                <a:gd name="T6" fmla="*/ 33 w 34"/>
                <a:gd name="T7" fmla="*/ 1427 h 29"/>
                <a:gd name="T8" fmla="*/ 26 w 34"/>
                <a:gd name="T9" fmla="*/ 143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9">
                  <a:moveTo>
                    <a:pt x="26" y="29"/>
                  </a:moveTo>
                  <a:lnTo>
                    <a:pt x="0" y="9"/>
                  </a:lnTo>
                  <a:lnTo>
                    <a:pt x="6" y="0"/>
                  </a:lnTo>
                  <a:lnTo>
                    <a:pt x="33" y="20"/>
                  </a:lnTo>
                  <a:lnTo>
                    <a:pt x="26" y="2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8" name="Freeform 3440">
              <a:extLst>
                <a:ext uri="{FF2B5EF4-FFF2-40B4-BE49-F238E27FC236}">
                  <a16:creationId xmlns:a16="http://schemas.microsoft.com/office/drawing/2014/main" id="{A1F514D2-DBA1-4901-A6DC-D58048C71AA7}"/>
                </a:ext>
              </a:extLst>
            </p:cNvPr>
            <p:cNvSpPr>
              <a:spLocks/>
            </p:cNvSpPr>
            <p:nvPr/>
          </p:nvSpPr>
          <p:spPr bwMode="auto">
            <a:xfrm>
              <a:off x="6348" y="1371"/>
              <a:ext cx="35" cy="25"/>
            </a:xfrm>
            <a:custGeom>
              <a:avLst/>
              <a:gdLst>
                <a:gd name="T0" fmla="*/ 29 w 35"/>
                <a:gd name="T1" fmla="*/ 1396 h 25"/>
                <a:gd name="T2" fmla="*/ 0 w 35"/>
                <a:gd name="T3" fmla="*/ 1381 h 25"/>
                <a:gd name="T4" fmla="*/ 5 w 35"/>
                <a:gd name="T5" fmla="*/ 1371 h 25"/>
                <a:gd name="T6" fmla="*/ 34 w 35"/>
                <a:gd name="T7" fmla="*/ 1386 h 25"/>
                <a:gd name="T8" fmla="*/ 29 w 35"/>
                <a:gd name="T9" fmla="*/ 139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29" y="25"/>
                  </a:moveTo>
                  <a:lnTo>
                    <a:pt x="0" y="10"/>
                  </a:lnTo>
                  <a:lnTo>
                    <a:pt x="5" y="0"/>
                  </a:lnTo>
                  <a:lnTo>
                    <a:pt x="34" y="15"/>
                  </a:lnTo>
                  <a:lnTo>
                    <a:pt x="29" y="2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9" name="Freeform 3441">
              <a:extLst>
                <a:ext uri="{FF2B5EF4-FFF2-40B4-BE49-F238E27FC236}">
                  <a16:creationId xmlns:a16="http://schemas.microsoft.com/office/drawing/2014/main" id="{B94C78C3-F1C8-4084-BC16-B046C680C147}"/>
                </a:ext>
              </a:extLst>
            </p:cNvPr>
            <p:cNvSpPr>
              <a:spLocks/>
            </p:cNvSpPr>
            <p:nvPr/>
          </p:nvSpPr>
          <p:spPr bwMode="auto">
            <a:xfrm>
              <a:off x="6370" y="1212"/>
              <a:ext cx="35" cy="18"/>
            </a:xfrm>
            <a:custGeom>
              <a:avLst/>
              <a:gdLst>
                <a:gd name="T0" fmla="*/ 2 w 35"/>
                <a:gd name="T1" fmla="*/ 1230 h 18"/>
                <a:gd name="T2" fmla="*/ 0 w 35"/>
                <a:gd name="T3" fmla="*/ 1219 h 18"/>
                <a:gd name="T4" fmla="*/ 32 w 35"/>
                <a:gd name="T5" fmla="*/ 1213 h 18"/>
                <a:gd name="T6" fmla="*/ 34 w 35"/>
                <a:gd name="T7" fmla="*/ 1224 h 18"/>
                <a:gd name="T8" fmla="*/ 2 w 35"/>
                <a:gd name="T9" fmla="*/ 123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8">
                  <a:moveTo>
                    <a:pt x="2" y="17"/>
                  </a:moveTo>
                  <a:lnTo>
                    <a:pt x="0" y="6"/>
                  </a:lnTo>
                  <a:lnTo>
                    <a:pt x="32" y="0"/>
                  </a:lnTo>
                  <a:lnTo>
                    <a:pt x="34" y="11"/>
                  </a:lnTo>
                  <a:lnTo>
                    <a:pt x="2"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0" name="Freeform 3442">
              <a:extLst>
                <a:ext uri="{FF2B5EF4-FFF2-40B4-BE49-F238E27FC236}">
                  <a16:creationId xmlns:a16="http://schemas.microsoft.com/office/drawing/2014/main" id="{5EDB2F37-4EC5-42A4-8263-8B55BE0F7675}"/>
                </a:ext>
              </a:extLst>
            </p:cNvPr>
            <p:cNvSpPr>
              <a:spLocks/>
            </p:cNvSpPr>
            <p:nvPr/>
          </p:nvSpPr>
          <p:spPr bwMode="auto">
            <a:xfrm>
              <a:off x="6358" y="1167"/>
              <a:ext cx="35" cy="23"/>
            </a:xfrm>
            <a:custGeom>
              <a:avLst/>
              <a:gdLst>
                <a:gd name="T0" fmla="*/ 3 w 35"/>
                <a:gd name="T1" fmla="*/ 1190 h 23"/>
                <a:gd name="T2" fmla="*/ 0 w 35"/>
                <a:gd name="T3" fmla="*/ 1180 h 23"/>
                <a:gd name="T4" fmla="*/ 30 w 35"/>
                <a:gd name="T5" fmla="*/ 1168 h 23"/>
                <a:gd name="T6" fmla="*/ 34 w 35"/>
                <a:gd name="T7" fmla="*/ 1178 h 23"/>
                <a:gd name="T8" fmla="*/ 3 w 3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3">
                  <a:moveTo>
                    <a:pt x="3" y="22"/>
                  </a:moveTo>
                  <a:lnTo>
                    <a:pt x="0" y="12"/>
                  </a:lnTo>
                  <a:lnTo>
                    <a:pt x="30" y="0"/>
                  </a:lnTo>
                  <a:lnTo>
                    <a:pt x="34" y="10"/>
                  </a:lnTo>
                  <a:lnTo>
                    <a:pt x="3" y="2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1" name="Freeform 3443">
              <a:extLst>
                <a:ext uri="{FF2B5EF4-FFF2-40B4-BE49-F238E27FC236}">
                  <a16:creationId xmlns:a16="http://schemas.microsoft.com/office/drawing/2014/main" id="{B446168D-A8FD-4BC3-ADC4-424E65F10FD8}"/>
                </a:ext>
              </a:extLst>
            </p:cNvPr>
            <p:cNvSpPr>
              <a:spLocks/>
            </p:cNvSpPr>
            <p:nvPr/>
          </p:nvSpPr>
          <p:spPr bwMode="auto">
            <a:xfrm>
              <a:off x="5948" y="1286"/>
              <a:ext cx="174" cy="134"/>
            </a:xfrm>
            <a:custGeom>
              <a:avLst/>
              <a:gdLst>
                <a:gd name="T0" fmla="*/ 5 w 174"/>
                <a:gd name="T1" fmla="*/ 1420 h 134"/>
                <a:gd name="T2" fmla="*/ 0 w 174"/>
                <a:gd name="T3" fmla="*/ 1409 h 134"/>
                <a:gd name="T4" fmla="*/ 161 w 174"/>
                <a:gd name="T5" fmla="*/ 1287 h 134"/>
                <a:gd name="T6" fmla="*/ 173 w 174"/>
                <a:gd name="T7" fmla="*/ 1306 h 134"/>
                <a:gd name="T8" fmla="*/ 5 w 174"/>
                <a:gd name="T9" fmla="*/ 142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34">
                  <a:moveTo>
                    <a:pt x="5" y="133"/>
                  </a:moveTo>
                  <a:lnTo>
                    <a:pt x="0" y="122"/>
                  </a:lnTo>
                  <a:lnTo>
                    <a:pt x="161" y="0"/>
                  </a:lnTo>
                  <a:lnTo>
                    <a:pt x="173" y="19"/>
                  </a:lnTo>
                  <a:lnTo>
                    <a:pt x="5" y="133"/>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2" name="Rectangle 3444">
              <a:extLst>
                <a:ext uri="{FF2B5EF4-FFF2-40B4-BE49-F238E27FC236}">
                  <a16:creationId xmlns:a16="http://schemas.microsoft.com/office/drawing/2014/main" id="{8469C418-CC8C-493B-A918-BA1FE59DDA42}"/>
                </a:ext>
              </a:extLst>
            </p:cNvPr>
            <p:cNvSpPr>
              <a:spLocks noChangeArrowheads="1"/>
            </p:cNvSpPr>
            <p:nvPr/>
          </p:nvSpPr>
          <p:spPr bwMode="auto">
            <a:xfrm>
              <a:off x="6125" y="1041"/>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43" name="AutoShape 3445">
              <a:extLst>
                <a:ext uri="{FF2B5EF4-FFF2-40B4-BE49-F238E27FC236}">
                  <a16:creationId xmlns:a16="http://schemas.microsoft.com/office/drawing/2014/main" id="{AD8318D4-F946-49BB-B407-4184470597B1}"/>
                </a:ext>
              </a:extLst>
            </p:cNvPr>
            <p:cNvSpPr>
              <a:spLocks/>
            </p:cNvSpPr>
            <p:nvPr/>
          </p:nvSpPr>
          <p:spPr bwMode="auto">
            <a:xfrm>
              <a:off x="6146" y="1041"/>
              <a:ext cx="24" cy="42"/>
            </a:xfrm>
            <a:custGeom>
              <a:avLst/>
              <a:gdLst>
                <a:gd name="T0" fmla="*/ 4 w 24"/>
                <a:gd name="T1" fmla="*/ 1063 h 42"/>
                <a:gd name="T2" fmla="*/ 4 w 24"/>
                <a:gd name="T3" fmla="*/ 1041 h 42"/>
                <a:gd name="T4" fmla="*/ 22 w 24"/>
                <a:gd name="T5" fmla="*/ 1041 h 42"/>
                <a:gd name="T6" fmla="*/ 22 w 24"/>
                <a:gd name="T7" fmla="*/ 1047 h 42"/>
                <a:gd name="T8" fmla="*/ 9 w 24"/>
                <a:gd name="T9" fmla="*/ 1047 h 42"/>
                <a:gd name="T10" fmla="*/ 9 w 24"/>
                <a:gd name="T11" fmla="*/ 1057 h 42"/>
                <a:gd name="T12" fmla="*/ 19 w 24"/>
                <a:gd name="T13" fmla="*/ 1057 h 42"/>
                <a:gd name="T14" fmla="*/ 22 w 24"/>
                <a:gd name="T15" fmla="*/ 1061 h 42"/>
                <a:gd name="T16" fmla="*/ 13 w 24"/>
                <a:gd name="T17" fmla="*/ 1061 h 42"/>
                <a:gd name="T18" fmla="*/ 4 w 24"/>
                <a:gd name="T19" fmla="*/ 1063 h 42"/>
                <a:gd name="T20" fmla="*/ 19 w 24"/>
                <a:gd name="T21" fmla="*/ 1057 h 42"/>
                <a:gd name="T22" fmla="*/ 9 w 24"/>
                <a:gd name="T23" fmla="*/ 1057 h 42"/>
                <a:gd name="T24" fmla="*/ 18 w 24"/>
                <a:gd name="T25" fmla="*/ 1057 h 42"/>
                <a:gd name="T26" fmla="*/ 19 w 24"/>
                <a:gd name="T27" fmla="*/ 1057 h 42"/>
                <a:gd name="T28" fmla="*/ 24 w 24"/>
                <a:gd name="T29" fmla="*/ 1078 h 42"/>
                <a:gd name="T30" fmla="*/ 14 w 24"/>
                <a:gd name="T31" fmla="*/ 1078 h 42"/>
                <a:gd name="T32" fmla="*/ 18 w 24"/>
                <a:gd name="T33" fmla="*/ 1074 h 42"/>
                <a:gd name="T34" fmla="*/ 18 w 24"/>
                <a:gd name="T35" fmla="*/ 1065 h 42"/>
                <a:gd name="T36" fmla="*/ 13 w 24"/>
                <a:gd name="T37" fmla="*/ 1061 h 42"/>
                <a:gd name="T38" fmla="*/ 22 w 24"/>
                <a:gd name="T39" fmla="*/ 1061 h 42"/>
                <a:gd name="T40" fmla="*/ 24 w 24"/>
                <a:gd name="T41" fmla="*/ 1063 h 42"/>
                <a:gd name="T42" fmla="*/ 24 w 24"/>
                <a:gd name="T43" fmla="*/ 1078 h 42"/>
                <a:gd name="T44" fmla="*/ 18 w 24"/>
                <a:gd name="T45" fmla="*/ 1083 h 42"/>
                <a:gd name="T46" fmla="*/ 7 w 24"/>
                <a:gd name="T47" fmla="*/ 1083 h 42"/>
                <a:gd name="T48" fmla="*/ 4 w 24"/>
                <a:gd name="T49" fmla="*/ 1083 h 42"/>
                <a:gd name="T50" fmla="*/ 0 w 24"/>
                <a:gd name="T51" fmla="*/ 1081 h 42"/>
                <a:gd name="T52" fmla="*/ 0 w 24"/>
                <a:gd name="T53" fmla="*/ 1075 h 42"/>
                <a:gd name="T54" fmla="*/ 3 w 24"/>
                <a:gd name="T55" fmla="*/ 1077 h 42"/>
                <a:gd name="T56" fmla="*/ 6 w 24"/>
                <a:gd name="T57" fmla="*/ 1078 h 42"/>
                <a:gd name="T58" fmla="*/ 24 w 24"/>
                <a:gd name="T59" fmla="*/ 1078 h 42"/>
                <a:gd name="T60" fmla="*/ 24 w 24"/>
                <a:gd name="T61" fmla="*/ 1078 h 42"/>
                <a:gd name="T62" fmla="*/ 18 w 24"/>
                <a:gd name="T63" fmla="*/ 1083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4" y="22"/>
                  </a:moveTo>
                  <a:lnTo>
                    <a:pt x="4" y="0"/>
                  </a:lnTo>
                  <a:lnTo>
                    <a:pt x="22" y="0"/>
                  </a:lnTo>
                  <a:lnTo>
                    <a:pt x="22" y="6"/>
                  </a:lnTo>
                  <a:lnTo>
                    <a:pt x="9" y="6"/>
                  </a:lnTo>
                  <a:lnTo>
                    <a:pt x="9" y="16"/>
                  </a:lnTo>
                  <a:lnTo>
                    <a:pt x="19" y="16"/>
                  </a:lnTo>
                  <a:lnTo>
                    <a:pt x="22" y="20"/>
                  </a:lnTo>
                  <a:lnTo>
                    <a:pt x="13" y="20"/>
                  </a:lnTo>
                  <a:lnTo>
                    <a:pt x="4" y="22"/>
                  </a:lnTo>
                  <a:close/>
                  <a:moveTo>
                    <a:pt x="19" y="16"/>
                  </a:moveTo>
                  <a:lnTo>
                    <a:pt x="9" y="16"/>
                  </a:lnTo>
                  <a:lnTo>
                    <a:pt x="18" y="16"/>
                  </a:lnTo>
                  <a:lnTo>
                    <a:pt x="19" y="16"/>
                  </a:lnTo>
                  <a:close/>
                  <a:moveTo>
                    <a:pt x="24" y="37"/>
                  </a:moveTo>
                  <a:lnTo>
                    <a:pt x="14" y="37"/>
                  </a:lnTo>
                  <a:lnTo>
                    <a:pt x="18" y="33"/>
                  </a:lnTo>
                  <a:lnTo>
                    <a:pt x="18" y="24"/>
                  </a:lnTo>
                  <a:lnTo>
                    <a:pt x="13" y="20"/>
                  </a:lnTo>
                  <a:lnTo>
                    <a:pt x="22" y="20"/>
                  </a:lnTo>
                  <a:lnTo>
                    <a:pt x="24" y="22"/>
                  </a:lnTo>
                  <a:lnTo>
                    <a:pt x="24" y="37"/>
                  </a:lnTo>
                  <a:close/>
                  <a:moveTo>
                    <a:pt x="18" y="42"/>
                  </a:moveTo>
                  <a:lnTo>
                    <a:pt x="7" y="42"/>
                  </a:lnTo>
                  <a:lnTo>
                    <a:pt x="4" y="42"/>
                  </a:lnTo>
                  <a:lnTo>
                    <a:pt x="0" y="40"/>
                  </a:lnTo>
                  <a:lnTo>
                    <a:pt x="0" y="34"/>
                  </a:lnTo>
                  <a:lnTo>
                    <a:pt x="3" y="36"/>
                  </a:lnTo>
                  <a:lnTo>
                    <a:pt x="6" y="37"/>
                  </a:lnTo>
                  <a:lnTo>
                    <a:pt x="24" y="37"/>
                  </a:lnTo>
                  <a:lnTo>
                    <a:pt x="18"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4" name="Rectangle 3446">
              <a:extLst>
                <a:ext uri="{FF2B5EF4-FFF2-40B4-BE49-F238E27FC236}">
                  <a16:creationId xmlns:a16="http://schemas.microsoft.com/office/drawing/2014/main" id="{B22D0312-A54D-4B2E-B252-C294732B0EA3}"/>
                </a:ext>
              </a:extLst>
            </p:cNvPr>
            <p:cNvSpPr>
              <a:spLocks noChangeArrowheads="1"/>
            </p:cNvSpPr>
            <p:nvPr/>
          </p:nvSpPr>
          <p:spPr bwMode="auto">
            <a:xfrm>
              <a:off x="5965" y="1125"/>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45" name="AutoShape 3447">
              <a:extLst>
                <a:ext uri="{FF2B5EF4-FFF2-40B4-BE49-F238E27FC236}">
                  <a16:creationId xmlns:a16="http://schemas.microsoft.com/office/drawing/2014/main" id="{F4FFA912-A7C2-4405-9A16-B675C9B599C4}"/>
                </a:ext>
              </a:extLst>
            </p:cNvPr>
            <p:cNvSpPr>
              <a:spLocks/>
            </p:cNvSpPr>
            <p:nvPr/>
          </p:nvSpPr>
          <p:spPr bwMode="auto">
            <a:xfrm>
              <a:off x="5985" y="1124"/>
              <a:ext cx="27" cy="43"/>
            </a:xfrm>
            <a:custGeom>
              <a:avLst/>
              <a:gdLst>
                <a:gd name="T0" fmla="*/ 21 w 27"/>
                <a:gd name="T1" fmla="*/ 1167 h 43"/>
                <a:gd name="T2" fmla="*/ 5 w 27"/>
                <a:gd name="T3" fmla="*/ 1167 h 43"/>
                <a:gd name="T4" fmla="*/ 0 w 27"/>
                <a:gd name="T5" fmla="*/ 1159 h 43"/>
                <a:gd name="T6" fmla="*/ 0 w 27"/>
                <a:gd name="T7" fmla="*/ 1133 h 43"/>
                <a:gd name="T8" fmla="*/ 5 w 27"/>
                <a:gd name="T9" fmla="*/ 1125 h 43"/>
                <a:gd name="T10" fmla="*/ 21 w 27"/>
                <a:gd name="T11" fmla="*/ 1125 h 43"/>
                <a:gd name="T12" fmla="*/ 24 w 27"/>
                <a:gd name="T13" fmla="*/ 1130 h 43"/>
                <a:gd name="T14" fmla="*/ 8 w 27"/>
                <a:gd name="T15" fmla="*/ 1130 h 43"/>
                <a:gd name="T16" fmla="*/ 6 w 27"/>
                <a:gd name="T17" fmla="*/ 1136 h 43"/>
                <a:gd name="T18" fmla="*/ 6 w 27"/>
                <a:gd name="T19" fmla="*/ 1156 h 43"/>
                <a:gd name="T20" fmla="*/ 8 w 27"/>
                <a:gd name="T21" fmla="*/ 1162 h 43"/>
                <a:gd name="T22" fmla="*/ 24 w 27"/>
                <a:gd name="T23" fmla="*/ 1162 h 43"/>
                <a:gd name="T24" fmla="*/ 21 w 27"/>
                <a:gd name="T25" fmla="*/ 1167 h 43"/>
                <a:gd name="T26" fmla="*/ 24 w 27"/>
                <a:gd name="T27" fmla="*/ 1162 h 43"/>
                <a:gd name="T28" fmla="*/ 17 w 27"/>
                <a:gd name="T29" fmla="*/ 1162 h 43"/>
                <a:gd name="T30" fmla="*/ 20 w 27"/>
                <a:gd name="T31" fmla="*/ 1156 h 43"/>
                <a:gd name="T32" fmla="*/ 20 w 27"/>
                <a:gd name="T33" fmla="*/ 1136 h 43"/>
                <a:gd name="T34" fmla="*/ 17 w 27"/>
                <a:gd name="T35" fmla="*/ 1130 h 43"/>
                <a:gd name="T36" fmla="*/ 24 w 27"/>
                <a:gd name="T37" fmla="*/ 1130 h 43"/>
                <a:gd name="T38" fmla="*/ 26 w 27"/>
                <a:gd name="T39" fmla="*/ 1133 h 43"/>
                <a:gd name="T40" fmla="*/ 26 w 27"/>
                <a:gd name="T41" fmla="*/ 1159 h 43"/>
                <a:gd name="T42" fmla="*/ 24 w 27"/>
                <a:gd name="T43" fmla="*/ 116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1" y="42"/>
                  </a:moveTo>
                  <a:lnTo>
                    <a:pt x="5" y="42"/>
                  </a:lnTo>
                  <a:lnTo>
                    <a:pt x="0" y="34"/>
                  </a:lnTo>
                  <a:lnTo>
                    <a:pt x="0" y="8"/>
                  </a:lnTo>
                  <a:lnTo>
                    <a:pt x="5" y="0"/>
                  </a:lnTo>
                  <a:lnTo>
                    <a:pt x="21" y="0"/>
                  </a:lnTo>
                  <a:lnTo>
                    <a:pt x="24" y="5"/>
                  </a:lnTo>
                  <a:lnTo>
                    <a:pt x="8" y="5"/>
                  </a:lnTo>
                  <a:lnTo>
                    <a:pt x="6" y="11"/>
                  </a:lnTo>
                  <a:lnTo>
                    <a:pt x="6" y="31"/>
                  </a:lnTo>
                  <a:lnTo>
                    <a:pt x="8" y="37"/>
                  </a:lnTo>
                  <a:lnTo>
                    <a:pt x="24" y="37"/>
                  </a:lnTo>
                  <a:lnTo>
                    <a:pt x="21" y="42"/>
                  </a:lnTo>
                  <a:close/>
                  <a:moveTo>
                    <a:pt x="24" y="37"/>
                  </a:moveTo>
                  <a:lnTo>
                    <a:pt x="17" y="37"/>
                  </a:lnTo>
                  <a:lnTo>
                    <a:pt x="20" y="31"/>
                  </a:lnTo>
                  <a:lnTo>
                    <a:pt x="20" y="11"/>
                  </a:lnTo>
                  <a:lnTo>
                    <a:pt x="17" y="5"/>
                  </a:lnTo>
                  <a:lnTo>
                    <a:pt x="24" y="5"/>
                  </a:lnTo>
                  <a:lnTo>
                    <a:pt x="26" y="8"/>
                  </a:lnTo>
                  <a:lnTo>
                    <a:pt x="26" y="34"/>
                  </a:lnTo>
                  <a:lnTo>
                    <a:pt x="24"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6" name="AutoShape 3448">
              <a:extLst>
                <a:ext uri="{FF2B5EF4-FFF2-40B4-BE49-F238E27FC236}">
                  <a16:creationId xmlns:a16="http://schemas.microsoft.com/office/drawing/2014/main" id="{E82B0DE6-5E78-4886-9891-1D1E49394224}"/>
                </a:ext>
              </a:extLst>
            </p:cNvPr>
            <p:cNvSpPr>
              <a:spLocks/>
            </p:cNvSpPr>
            <p:nvPr/>
          </p:nvSpPr>
          <p:spPr bwMode="auto">
            <a:xfrm>
              <a:off x="5917" y="1280"/>
              <a:ext cx="24" cy="42"/>
            </a:xfrm>
            <a:custGeom>
              <a:avLst/>
              <a:gdLst>
                <a:gd name="T0" fmla="*/ 3 w 24"/>
                <a:gd name="T1" fmla="*/ 1302 h 42"/>
                <a:gd name="T2" fmla="*/ 3 w 24"/>
                <a:gd name="T3" fmla="*/ 1281 h 42"/>
                <a:gd name="T4" fmla="*/ 22 w 24"/>
                <a:gd name="T5" fmla="*/ 1281 h 42"/>
                <a:gd name="T6" fmla="*/ 22 w 24"/>
                <a:gd name="T7" fmla="*/ 1286 h 42"/>
                <a:gd name="T8" fmla="*/ 9 w 24"/>
                <a:gd name="T9" fmla="*/ 1286 h 42"/>
                <a:gd name="T10" fmla="*/ 9 w 24"/>
                <a:gd name="T11" fmla="*/ 1296 h 42"/>
                <a:gd name="T12" fmla="*/ 19 w 24"/>
                <a:gd name="T13" fmla="*/ 1296 h 42"/>
                <a:gd name="T14" fmla="*/ 22 w 24"/>
                <a:gd name="T15" fmla="*/ 1300 h 42"/>
                <a:gd name="T16" fmla="*/ 12 w 24"/>
                <a:gd name="T17" fmla="*/ 1300 h 42"/>
                <a:gd name="T18" fmla="*/ 3 w 24"/>
                <a:gd name="T19" fmla="*/ 1302 h 42"/>
                <a:gd name="T20" fmla="*/ 19 w 24"/>
                <a:gd name="T21" fmla="*/ 1296 h 42"/>
                <a:gd name="T22" fmla="*/ 9 w 24"/>
                <a:gd name="T23" fmla="*/ 1296 h 42"/>
                <a:gd name="T24" fmla="*/ 18 w 24"/>
                <a:gd name="T25" fmla="*/ 1296 h 42"/>
                <a:gd name="T26" fmla="*/ 19 w 24"/>
                <a:gd name="T27" fmla="*/ 1296 h 42"/>
                <a:gd name="T28" fmla="*/ 24 w 24"/>
                <a:gd name="T29" fmla="*/ 1317 h 42"/>
                <a:gd name="T30" fmla="*/ 14 w 24"/>
                <a:gd name="T31" fmla="*/ 1317 h 42"/>
                <a:gd name="T32" fmla="*/ 18 w 24"/>
                <a:gd name="T33" fmla="*/ 1313 h 42"/>
                <a:gd name="T34" fmla="*/ 18 w 24"/>
                <a:gd name="T35" fmla="*/ 1304 h 42"/>
                <a:gd name="T36" fmla="*/ 12 w 24"/>
                <a:gd name="T37" fmla="*/ 1300 h 42"/>
                <a:gd name="T38" fmla="*/ 22 w 24"/>
                <a:gd name="T39" fmla="*/ 1300 h 42"/>
                <a:gd name="T40" fmla="*/ 24 w 24"/>
                <a:gd name="T41" fmla="*/ 1302 h 42"/>
                <a:gd name="T42" fmla="*/ 24 w 24"/>
                <a:gd name="T43" fmla="*/ 1317 h 42"/>
                <a:gd name="T44" fmla="*/ 18 w 24"/>
                <a:gd name="T45" fmla="*/ 1322 h 42"/>
                <a:gd name="T46" fmla="*/ 7 w 24"/>
                <a:gd name="T47" fmla="*/ 1322 h 42"/>
                <a:gd name="T48" fmla="*/ 4 w 24"/>
                <a:gd name="T49" fmla="*/ 1322 h 42"/>
                <a:gd name="T50" fmla="*/ 0 w 24"/>
                <a:gd name="T51" fmla="*/ 1320 h 42"/>
                <a:gd name="T52" fmla="*/ 0 w 24"/>
                <a:gd name="T53" fmla="*/ 1314 h 42"/>
                <a:gd name="T54" fmla="*/ 3 w 24"/>
                <a:gd name="T55" fmla="*/ 1316 h 42"/>
                <a:gd name="T56" fmla="*/ 6 w 24"/>
                <a:gd name="T57" fmla="*/ 1317 h 42"/>
                <a:gd name="T58" fmla="*/ 24 w 24"/>
                <a:gd name="T59" fmla="*/ 1317 h 42"/>
                <a:gd name="T60" fmla="*/ 24 w 24"/>
                <a:gd name="T61" fmla="*/ 1317 h 42"/>
                <a:gd name="T62" fmla="*/ 18 w 24"/>
                <a:gd name="T63" fmla="*/ 132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3" y="21"/>
                  </a:moveTo>
                  <a:lnTo>
                    <a:pt x="3" y="0"/>
                  </a:lnTo>
                  <a:lnTo>
                    <a:pt x="22" y="0"/>
                  </a:lnTo>
                  <a:lnTo>
                    <a:pt x="22" y="5"/>
                  </a:lnTo>
                  <a:lnTo>
                    <a:pt x="9" y="5"/>
                  </a:lnTo>
                  <a:lnTo>
                    <a:pt x="9" y="15"/>
                  </a:lnTo>
                  <a:lnTo>
                    <a:pt x="19" y="15"/>
                  </a:lnTo>
                  <a:lnTo>
                    <a:pt x="22" y="19"/>
                  </a:lnTo>
                  <a:lnTo>
                    <a:pt x="12" y="19"/>
                  </a:lnTo>
                  <a:lnTo>
                    <a:pt x="3" y="21"/>
                  </a:lnTo>
                  <a:close/>
                  <a:moveTo>
                    <a:pt x="19" y="15"/>
                  </a:moveTo>
                  <a:lnTo>
                    <a:pt x="9" y="15"/>
                  </a:lnTo>
                  <a:lnTo>
                    <a:pt x="18" y="15"/>
                  </a:lnTo>
                  <a:lnTo>
                    <a:pt x="19" y="15"/>
                  </a:lnTo>
                  <a:close/>
                  <a:moveTo>
                    <a:pt x="24" y="36"/>
                  </a:moveTo>
                  <a:lnTo>
                    <a:pt x="14" y="36"/>
                  </a:lnTo>
                  <a:lnTo>
                    <a:pt x="18" y="32"/>
                  </a:lnTo>
                  <a:lnTo>
                    <a:pt x="18" y="23"/>
                  </a:lnTo>
                  <a:lnTo>
                    <a:pt x="12" y="19"/>
                  </a:lnTo>
                  <a:lnTo>
                    <a:pt x="22" y="19"/>
                  </a:lnTo>
                  <a:lnTo>
                    <a:pt x="24" y="21"/>
                  </a:lnTo>
                  <a:lnTo>
                    <a:pt x="24" y="36"/>
                  </a:lnTo>
                  <a:close/>
                  <a:moveTo>
                    <a:pt x="18" y="41"/>
                  </a:moveTo>
                  <a:lnTo>
                    <a:pt x="7" y="41"/>
                  </a:lnTo>
                  <a:lnTo>
                    <a:pt x="4" y="41"/>
                  </a:lnTo>
                  <a:lnTo>
                    <a:pt x="0" y="39"/>
                  </a:lnTo>
                  <a:lnTo>
                    <a:pt x="0" y="33"/>
                  </a:lnTo>
                  <a:lnTo>
                    <a:pt x="3" y="35"/>
                  </a:lnTo>
                  <a:lnTo>
                    <a:pt x="6" y="36"/>
                  </a:lnTo>
                  <a:lnTo>
                    <a:pt x="24" y="36"/>
                  </a:lnTo>
                  <a:lnTo>
                    <a:pt x="18"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Rectangle 3449">
              <a:extLst>
                <a:ext uri="{FF2B5EF4-FFF2-40B4-BE49-F238E27FC236}">
                  <a16:creationId xmlns:a16="http://schemas.microsoft.com/office/drawing/2014/main" id="{FC1EA967-C0B5-43DB-834C-16A62D86232A}"/>
                </a:ext>
              </a:extLst>
            </p:cNvPr>
            <p:cNvSpPr>
              <a:spLocks noChangeArrowheads="1"/>
            </p:cNvSpPr>
            <p:nvPr/>
          </p:nvSpPr>
          <p:spPr bwMode="auto">
            <a:xfrm>
              <a:off x="6268" y="1125"/>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48" name="AutoShape 3450">
              <a:extLst>
                <a:ext uri="{FF2B5EF4-FFF2-40B4-BE49-F238E27FC236}">
                  <a16:creationId xmlns:a16="http://schemas.microsoft.com/office/drawing/2014/main" id="{3B0CEDA8-BEEC-4E81-AE97-760820B032C9}"/>
                </a:ext>
              </a:extLst>
            </p:cNvPr>
            <p:cNvSpPr>
              <a:spLocks/>
            </p:cNvSpPr>
            <p:nvPr/>
          </p:nvSpPr>
          <p:spPr bwMode="auto">
            <a:xfrm>
              <a:off x="6289" y="1125"/>
              <a:ext cx="24" cy="42"/>
            </a:xfrm>
            <a:custGeom>
              <a:avLst/>
              <a:gdLst>
                <a:gd name="T0" fmla="*/ 3 w 24"/>
                <a:gd name="T1" fmla="*/ 1147 h 42"/>
                <a:gd name="T2" fmla="*/ 3 w 24"/>
                <a:gd name="T3" fmla="*/ 1125 h 42"/>
                <a:gd name="T4" fmla="*/ 21 w 24"/>
                <a:gd name="T5" fmla="*/ 1125 h 42"/>
                <a:gd name="T6" fmla="*/ 21 w 24"/>
                <a:gd name="T7" fmla="*/ 1131 h 42"/>
                <a:gd name="T8" fmla="*/ 8 w 24"/>
                <a:gd name="T9" fmla="*/ 1131 h 42"/>
                <a:gd name="T10" fmla="*/ 8 w 24"/>
                <a:gd name="T11" fmla="*/ 1141 h 42"/>
                <a:gd name="T12" fmla="*/ 18 w 24"/>
                <a:gd name="T13" fmla="*/ 1141 h 42"/>
                <a:gd name="T14" fmla="*/ 21 w 24"/>
                <a:gd name="T15" fmla="*/ 1145 h 42"/>
                <a:gd name="T16" fmla="*/ 12 w 24"/>
                <a:gd name="T17" fmla="*/ 1145 h 42"/>
                <a:gd name="T18" fmla="*/ 3 w 24"/>
                <a:gd name="T19" fmla="*/ 1147 h 42"/>
                <a:gd name="T20" fmla="*/ 18 w 24"/>
                <a:gd name="T21" fmla="*/ 1141 h 42"/>
                <a:gd name="T22" fmla="*/ 8 w 24"/>
                <a:gd name="T23" fmla="*/ 1141 h 42"/>
                <a:gd name="T24" fmla="*/ 17 w 24"/>
                <a:gd name="T25" fmla="*/ 1141 h 42"/>
                <a:gd name="T26" fmla="*/ 18 w 24"/>
                <a:gd name="T27" fmla="*/ 1141 h 42"/>
                <a:gd name="T28" fmla="*/ 23 w 24"/>
                <a:gd name="T29" fmla="*/ 1162 h 42"/>
                <a:gd name="T30" fmla="*/ 13 w 24"/>
                <a:gd name="T31" fmla="*/ 1162 h 42"/>
                <a:gd name="T32" fmla="*/ 17 w 24"/>
                <a:gd name="T33" fmla="*/ 1158 h 42"/>
                <a:gd name="T34" fmla="*/ 17 w 24"/>
                <a:gd name="T35" fmla="*/ 1149 h 42"/>
                <a:gd name="T36" fmla="*/ 12 w 24"/>
                <a:gd name="T37" fmla="*/ 1145 h 42"/>
                <a:gd name="T38" fmla="*/ 21 w 24"/>
                <a:gd name="T39" fmla="*/ 1145 h 42"/>
                <a:gd name="T40" fmla="*/ 23 w 24"/>
                <a:gd name="T41" fmla="*/ 1146 h 42"/>
                <a:gd name="T42" fmla="*/ 23 w 24"/>
                <a:gd name="T43" fmla="*/ 1162 h 42"/>
                <a:gd name="T44" fmla="*/ 17 w 24"/>
                <a:gd name="T45" fmla="*/ 1167 h 42"/>
                <a:gd name="T46" fmla="*/ 6 w 24"/>
                <a:gd name="T47" fmla="*/ 1167 h 42"/>
                <a:gd name="T48" fmla="*/ 3 w 24"/>
                <a:gd name="T49" fmla="*/ 1167 h 42"/>
                <a:gd name="T50" fmla="*/ 0 w 24"/>
                <a:gd name="T51" fmla="*/ 1165 h 42"/>
                <a:gd name="T52" fmla="*/ 0 w 24"/>
                <a:gd name="T53" fmla="*/ 1159 h 42"/>
                <a:gd name="T54" fmla="*/ 3 w 24"/>
                <a:gd name="T55" fmla="*/ 1161 h 42"/>
                <a:gd name="T56" fmla="*/ 6 w 24"/>
                <a:gd name="T57" fmla="*/ 1162 h 42"/>
                <a:gd name="T58" fmla="*/ 23 w 24"/>
                <a:gd name="T59" fmla="*/ 1162 h 42"/>
                <a:gd name="T60" fmla="*/ 23 w 24"/>
                <a:gd name="T61" fmla="*/ 1162 h 42"/>
                <a:gd name="T62" fmla="*/ 17 w 24"/>
                <a:gd name="T63" fmla="*/ 1167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3" y="22"/>
                  </a:moveTo>
                  <a:lnTo>
                    <a:pt x="3" y="0"/>
                  </a:lnTo>
                  <a:lnTo>
                    <a:pt x="21" y="0"/>
                  </a:lnTo>
                  <a:lnTo>
                    <a:pt x="21" y="6"/>
                  </a:lnTo>
                  <a:lnTo>
                    <a:pt x="8" y="6"/>
                  </a:lnTo>
                  <a:lnTo>
                    <a:pt x="8" y="16"/>
                  </a:lnTo>
                  <a:lnTo>
                    <a:pt x="18" y="16"/>
                  </a:lnTo>
                  <a:lnTo>
                    <a:pt x="21" y="20"/>
                  </a:lnTo>
                  <a:lnTo>
                    <a:pt x="12" y="20"/>
                  </a:lnTo>
                  <a:lnTo>
                    <a:pt x="3" y="22"/>
                  </a:lnTo>
                  <a:close/>
                  <a:moveTo>
                    <a:pt x="18" y="16"/>
                  </a:moveTo>
                  <a:lnTo>
                    <a:pt x="8" y="16"/>
                  </a:lnTo>
                  <a:lnTo>
                    <a:pt x="17" y="16"/>
                  </a:lnTo>
                  <a:lnTo>
                    <a:pt x="18" y="16"/>
                  </a:lnTo>
                  <a:close/>
                  <a:moveTo>
                    <a:pt x="23" y="37"/>
                  </a:moveTo>
                  <a:lnTo>
                    <a:pt x="13" y="37"/>
                  </a:lnTo>
                  <a:lnTo>
                    <a:pt x="17" y="33"/>
                  </a:lnTo>
                  <a:lnTo>
                    <a:pt x="17" y="24"/>
                  </a:lnTo>
                  <a:lnTo>
                    <a:pt x="12" y="20"/>
                  </a:lnTo>
                  <a:lnTo>
                    <a:pt x="21" y="20"/>
                  </a:lnTo>
                  <a:lnTo>
                    <a:pt x="23" y="21"/>
                  </a:lnTo>
                  <a:lnTo>
                    <a:pt x="23" y="37"/>
                  </a:lnTo>
                  <a:close/>
                  <a:moveTo>
                    <a:pt x="17" y="42"/>
                  </a:moveTo>
                  <a:lnTo>
                    <a:pt x="6" y="42"/>
                  </a:lnTo>
                  <a:lnTo>
                    <a:pt x="3" y="42"/>
                  </a:lnTo>
                  <a:lnTo>
                    <a:pt x="0" y="40"/>
                  </a:lnTo>
                  <a:lnTo>
                    <a:pt x="0" y="34"/>
                  </a:lnTo>
                  <a:lnTo>
                    <a:pt x="3" y="36"/>
                  </a:lnTo>
                  <a:lnTo>
                    <a:pt x="6" y="37"/>
                  </a:lnTo>
                  <a:lnTo>
                    <a:pt x="23" y="37"/>
                  </a:lnTo>
                  <a:lnTo>
                    <a:pt x="17"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9" name="AutoShape 3451">
              <a:extLst>
                <a:ext uri="{FF2B5EF4-FFF2-40B4-BE49-F238E27FC236}">
                  <a16:creationId xmlns:a16="http://schemas.microsoft.com/office/drawing/2014/main" id="{9CE041BC-9308-4F80-89D5-BF85FC3E709C}"/>
                </a:ext>
              </a:extLst>
            </p:cNvPr>
            <p:cNvSpPr>
              <a:spLocks/>
            </p:cNvSpPr>
            <p:nvPr/>
          </p:nvSpPr>
          <p:spPr bwMode="auto">
            <a:xfrm>
              <a:off x="6264" y="1124"/>
              <a:ext cx="27" cy="42"/>
            </a:xfrm>
            <a:custGeom>
              <a:avLst/>
              <a:gdLst>
                <a:gd name="T0" fmla="*/ 1 w 27"/>
                <a:gd name="T1" fmla="*/ 1136 h 42"/>
                <a:gd name="T2" fmla="*/ 1 w 27"/>
                <a:gd name="T3" fmla="*/ 1129 h 42"/>
                <a:gd name="T4" fmla="*/ 4 w 27"/>
                <a:gd name="T5" fmla="*/ 1126 h 42"/>
                <a:gd name="T6" fmla="*/ 7 w 27"/>
                <a:gd name="T7" fmla="*/ 1125 h 42"/>
                <a:gd name="T8" fmla="*/ 18 w 27"/>
                <a:gd name="T9" fmla="*/ 1125 h 42"/>
                <a:gd name="T10" fmla="*/ 23 w 27"/>
                <a:gd name="T11" fmla="*/ 1130 h 42"/>
                <a:gd name="T12" fmla="*/ 23 w 27"/>
                <a:gd name="T13" fmla="*/ 1131 h 42"/>
                <a:gd name="T14" fmla="*/ 7 w 27"/>
                <a:gd name="T15" fmla="*/ 1131 h 42"/>
                <a:gd name="T16" fmla="*/ 4 w 27"/>
                <a:gd name="T17" fmla="*/ 1132 h 42"/>
                <a:gd name="T18" fmla="*/ 1 w 27"/>
                <a:gd name="T19" fmla="*/ 1136 h 42"/>
                <a:gd name="T20" fmla="*/ 26 w 27"/>
                <a:gd name="T21" fmla="*/ 1167 h 42"/>
                <a:gd name="T22" fmla="*/ 0 w 27"/>
                <a:gd name="T23" fmla="*/ 1167 h 42"/>
                <a:gd name="T24" fmla="*/ 0 w 27"/>
                <a:gd name="T25" fmla="*/ 1166 h 42"/>
                <a:gd name="T26" fmla="*/ 4 w 27"/>
                <a:gd name="T27" fmla="*/ 1161 h 42"/>
                <a:gd name="T28" fmla="*/ 11 w 27"/>
                <a:gd name="T29" fmla="*/ 1153 h 42"/>
                <a:gd name="T30" fmla="*/ 16 w 27"/>
                <a:gd name="T31" fmla="*/ 1144 h 42"/>
                <a:gd name="T32" fmla="*/ 17 w 27"/>
                <a:gd name="T33" fmla="*/ 1142 h 42"/>
                <a:gd name="T34" fmla="*/ 17 w 27"/>
                <a:gd name="T35" fmla="*/ 1134 h 42"/>
                <a:gd name="T36" fmla="*/ 14 w 27"/>
                <a:gd name="T37" fmla="*/ 1131 h 42"/>
                <a:gd name="T38" fmla="*/ 23 w 27"/>
                <a:gd name="T39" fmla="*/ 1131 h 42"/>
                <a:gd name="T40" fmla="*/ 23 w 27"/>
                <a:gd name="T41" fmla="*/ 1145 h 42"/>
                <a:gd name="T42" fmla="*/ 19 w 27"/>
                <a:gd name="T43" fmla="*/ 1150 h 42"/>
                <a:gd name="T44" fmla="*/ 10 w 27"/>
                <a:gd name="T45" fmla="*/ 1161 h 42"/>
                <a:gd name="T46" fmla="*/ 26 w 27"/>
                <a:gd name="T47" fmla="*/ 1161 h 42"/>
                <a:gd name="T48" fmla="*/ 26 w 27"/>
                <a:gd name="T49" fmla="*/ 116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42">
                  <a:moveTo>
                    <a:pt x="1" y="11"/>
                  </a:moveTo>
                  <a:lnTo>
                    <a:pt x="1" y="4"/>
                  </a:lnTo>
                  <a:lnTo>
                    <a:pt x="4" y="1"/>
                  </a:lnTo>
                  <a:lnTo>
                    <a:pt x="7" y="0"/>
                  </a:lnTo>
                  <a:lnTo>
                    <a:pt x="18" y="0"/>
                  </a:lnTo>
                  <a:lnTo>
                    <a:pt x="23" y="5"/>
                  </a:lnTo>
                  <a:lnTo>
                    <a:pt x="23" y="6"/>
                  </a:lnTo>
                  <a:lnTo>
                    <a:pt x="7" y="6"/>
                  </a:lnTo>
                  <a:lnTo>
                    <a:pt x="4" y="7"/>
                  </a:lnTo>
                  <a:lnTo>
                    <a:pt x="1" y="11"/>
                  </a:lnTo>
                  <a:close/>
                  <a:moveTo>
                    <a:pt x="26" y="42"/>
                  </a:moveTo>
                  <a:lnTo>
                    <a:pt x="0" y="42"/>
                  </a:lnTo>
                  <a:lnTo>
                    <a:pt x="0" y="41"/>
                  </a:lnTo>
                  <a:lnTo>
                    <a:pt x="4" y="36"/>
                  </a:lnTo>
                  <a:lnTo>
                    <a:pt x="11" y="28"/>
                  </a:lnTo>
                  <a:lnTo>
                    <a:pt x="16" y="19"/>
                  </a:lnTo>
                  <a:lnTo>
                    <a:pt x="17" y="17"/>
                  </a:lnTo>
                  <a:lnTo>
                    <a:pt x="17" y="9"/>
                  </a:lnTo>
                  <a:lnTo>
                    <a:pt x="14" y="6"/>
                  </a:lnTo>
                  <a:lnTo>
                    <a:pt x="23" y="6"/>
                  </a:lnTo>
                  <a:lnTo>
                    <a:pt x="23" y="20"/>
                  </a:lnTo>
                  <a:lnTo>
                    <a:pt x="19" y="25"/>
                  </a:lnTo>
                  <a:lnTo>
                    <a:pt x="10" y="36"/>
                  </a:lnTo>
                  <a:lnTo>
                    <a:pt x="26" y="36"/>
                  </a:lnTo>
                  <a:lnTo>
                    <a:pt x="2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0" name="AutoShape 3452">
              <a:extLst>
                <a:ext uri="{FF2B5EF4-FFF2-40B4-BE49-F238E27FC236}">
                  <a16:creationId xmlns:a16="http://schemas.microsoft.com/office/drawing/2014/main" id="{DA2F5FCC-66D3-4E9D-8CCE-0FC6C1BED22E}"/>
                </a:ext>
              </a:extLst>
            </p:cNvPr>
            <p:cNvSpPr>
              <a:spLocks/>
            </p:cNvSpPr>
            <p:nvPr/>
          </p:nvSpPr>
          <p:spPr bwMode="auto">
            <a:xfrm>
              <a:off x="6294" y="1124"/>
              <a:ext cx="27" cy="43"/>
            </a:xfrm>
            <a:custGeom>
              <a:avLst/>
              <a:gdLst>
                <a:gd name="T0" fmla="*/ 21 w 27"/>
                <a:gd name="T1" fmla="*/ 1167 h 43"/>
                <a:gd name="T2" fmla="*/ 5 w 27"/>
                <a:gd name="T3" fmla="*/ 1167 h 43"/>
                <a:gd name="T4" fmla="*/ 0 w 27"/>
                <a:gd name="T5" fmla="*/ 1159 h 43"/>
                <a:gd name="T6" fmla="*/ 0 w 27"/>
                <a:gd name="T7" fmla="*/ 1133 h 43"/>
                <a:gd name="T8" fmla="*/ 5 w 27"/>
                <a:gd name="T9" fmla="*/ 1125 h 43"/>
                <a:gd name="T10" fmla="*/ 21 w 27"/>
                <a:gd name="T11" fmla="*/ 1125 h 43"/>
                <a:gd name="T12" fmla="*/ 25 w 27"/>
                <a:gd name="T13" fmla="*/ 1130 h 43"/>
                <a:gd name="T14" fmla="*/ 8 w 27"/>
                <a:gd name="T15" fmla="*/ 1130 h 43"/>
                <a:gd name="T16" fmla="*/ 6 w 27"/>
                <a:gd name="T17" fmla="*/ 1136 h 43"/>
                <a:gd name="T18" fmla="*/ 6 w 27"/>
                <a:gd name="T19" fmla="*/ 1156 h 43"/>
                <a:gd name="T20" fmla="*/ 8 w 27"/>
                <a:gd name="T21" fmla="*/ 1162 h 43"/>
                <a:gd name="T22" fmla="*/ 25 w 27"/>
                <a:gd name="T23" fmla="*/ 1162 h 43"/>
                <a:gd name="T24" fmla="*/ 21 w 27"/>
                <a:gd name="T25" fmla="*/ 1167 h 43"/>
                <a:gd name="T26" fmla="*/ 25 w 27"/>
                <a:gd name="T27" fmla="*/ 1162 h 43"/>
                <a:gd name="T28" fmla="*/ 18 w 27"/>
                <a:gd name="T29" fmla="*/ 1162 h 43"/>
                <a:gd name="T30" fmla="*/ 20 w 27"/>
                <a:gd name="T31" fmla="*/ 1156 h 43"/>
                <a:gd name="T32" fmla="*/ 20 w 27"/>
                <a:gd name="T33" fmla="*/ 1136 h 43"/>
                <a:gd name="T34" fmla="*/ 18 w 27"/>
                <a:gd name="T35" fmla="*/ 1130 h 43"/>
                <a:gd name="T36" fmla="*/ 25 w 27"/>
                <a:gd name="T37" fmla="*/ 1130 h 43"/>
                <a:gd name="T38" fmla="*/ 26 w 27"/>
                <a:gd name="T39" fmla="*/ 1133 h 43"/>
                <a:gd name="T40" fmla="*/ 26 w 27"/>
                <a:gd name="T41" fmla="*/ 1159 h 43"/>
                <a:gd name="T42" fmla="*/ 25 w 27"/>
                <a:gd name="T43" fmla="*/ 116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1" y="42"/>
                  </a:moveTo>
                  <a:lnTo>
                    <a:pt x="5" y="42"/>
                  </a:lnTo>
                  <a:lnTo>
                    <a:pt x="0" y="34"/>
                  </a:lnTo>
                  <a:lnTo>
                    <a:pt x="0" y="8"/>
                  </a:lnTo>
                  <a:lnTo>
                    <a:pt x="5" y="0"/>
                  </a:lnTo>
                  <a:lnTo>
                    <a:pt x="21" y="0"/>
                  </a:lnTo>
                  <a:lnTo>
                    <a:pt x="25" y="5"/>
                  </a:lnTo>
                  <a:lnTo>
                    <a:pt x="8" y="5"/>
                  </a:lnTo>
                  <a:lnTo>
                    <a:pt x="6" y="11"/>
                  </a:lnTo>
                  <a:lnTo>
                    <a:pt x="6" y="31"/>
                  </a:lnTo>
                  <a:lnTo>
                    <a:pt x="8" y="37"/>
                  </a:lnTo>
                  <a:lnTo>
                    <a:pt x="25" y="37"/>
                  </a:lnTo>
                  <a:lnTo>
                    <a:pt x="21" y="42"/>
                  </a:lnTo>
                  <a:close/>
                  <a:moveTo>
                    <a:pt x="25" y="37"/>
                  </a:moveTo>
                  <a:lnTo>
                    <a:pt x="18" y="37"/>
                  </a:lnTo>
                  <a:lnTo>
                    <a:pt x="20" y="31"/>
                  </a:lnTo>
                  <a:lnTo>
                    <a:pt x="20" y="11"/>
                  </a:lnTo>
                  <a:lnTo>
                    <a:pt x="18" y="5"/>
                  </a:lnTo>
                  <a:lnTo>
                    <a:pt x="25" y="5"/>
                  </a:lnTo>
                  <a:lnTo>
                    <a:pt x="26" y="8"/>
                  </a:lnTo>
                  <a:lnTo>
                    <a:pt x="26" y="34"/>
                  </a:lnTo>
                  <a:lnTo>
                    <a:pt x="25"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1" name="AutoShape 3453">
              <a:extLst>
                <a:ext uri="{FF2B5EF4-FFF2-40B4-BE49-F238E27FC236}">
                  <a16:creationId xmlns:a16="http://schemas.microsoft.com/office/drawing/2014/main" id="{DEE7CE89-4C24-4E42-834D-206646A49501}"/>
                </a:ext>
              </a:extLst>
            </p:cNvPr>
            <p:cNvSpPr>
              <a:spLocks/>
            </p:cNvSpPr>
            <p:nvPr/>
          </p:nvSpPr>
          <p:spPr bwMode="auto">
            <a:xfrm>
              <a:off x="6067" y="1341"/>
              <a:ext cx="13" cy="16"/>
            </a:xfrm>
            <a:custGeom>
              <a:avLst/>
              <a:gdLst>
                <a:gd name="T0" fmla="*/ 6 w 13"/>
                <a:gd name="T1" fmla="*/ 1346 h 16"/>
                <a:gd name="T2" fmla="*/ 5 w 13"/>
                <a:gd name="T3" fmla="*/ 1346 h 16"/>
                <a:gd name="T4" fmla="*/ 6 w 13"/>
                <a:gd name="T5" fmla="*/ 1343 h 16"/>
                <a:gd name="T6" fmla="*/ 7 w 13"/>
                <a:gd name="T7" fmla="*/ 1341 h 16"/>
                <a:gd name="T8" fmla="*/ 10 w 13"/>
                <a:gd name="T9" fmla="*/ 1341 h 16"/>
                <a:gd name="T10" fmla="*/ 11 w 13"/>
                <a:gd name="T11" fmla="*/ 1342 h 16"/>
                <a:gd name="T12" fmla="*/ 12 w 13"/>
                <a:gd name="T13" fmla="*/ 1343 h 16"/>
                <a:gd name="T14" fmla="*/ 11 w 13"/>
                <a:gd name="T15" fmla="*/ 1346 h 16"/>
                <a:gd name="T16" fmla="*/ 7 w 13"/>
                <a:gd name="T17" fmla="*/ 1346 h 16"/>
                <a:gd name="T18" fmla="*/ 6 w 13"/>
                <a:gd name="T19" fmla="*/ 1346 h 16"/>
                <a:gd name="T20" fmla="*/ 5 w 13"/>
                <a:gd name="T21" fmla="*/ 1357 h 16"/>
                <a:gd name="T22" fmla="*/ 0 w 13"/>
                <a:gd name="T23" fmla="*/ 1357 h 16"/>
                <a:gd name="T24" fmla="*/ 0 w 13"/>
                <a:gd name="T25" fmla="*/ 1342 h 16"/>
                <a:gd name="T26" fmla="*/ 5 w 13"/>
                <a:gd name="T27" fmla="*/ 1342 h 16"/>
                <a:gd name="T28" fmla="*/ 5 w 13"/>
                <a:gd name="T29" fmla="*/ 1346 h 16"/>
                <a:gd name="T30" fmla="*/ 6 w 13"/>
                <a:gd name="T31" fmla="*/ 1346 h 16"/>
                <a:gd name="T32" fmla="*/ 6 w 13"/>
                <a:gd name="T33" fmla="*/ 1348 h 16"/>
                <a:gd name="T34" fmla="*/ 5 w 13"/>
                <a:gd name="T35" fmla="*/ 1350 h 16"/>
                <a:gd name="T36" fmla="*/ 5 w 13"/>
                <a:gd name="T37" fmla="*/ 1357 h 16"/>
                <a:gd name="T38" fmla="*/ 11 w 13"/>
                <a:gd name="T39" fmla="*/ 1347 h 16"/>
                <a:gd name="T40" fmla="*/ 10 w 13"/>
                <a:gd name="T41" fmla="*/ 1346 h 16"/>
                <a:gd name="T42" fmla="*/ 9 w 13"/>
                <a:gd name="T43" fmla="*/ 1346 h 16"/>
                <a:gd name="T44" fmla="*/ 11 w 13"/>
                <a:gd name="T45" fmla="*/ 1346 h 16"/>
                <a:gd name="T46" fmla="*/ 11 w 13"/>
                <a:gd name="T47" fmla="*/ 134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 h="16">
                  <a:moveTo>
                    <a:pt x="6" y="5"/>
                  </a:moveTo>
                  <a:lnTo>
                    <a:pt x="5" y="5"/>
                  </a:lnTo>
                  <a:lnTo>
                    <a:pt x="6" y="2"/>
                  </a:lnTo>
                  <a:lnTo>
                    <a:pt x="7" y="0"/>
                  </a:lnTo>
                  <a:lnTo>
                    <a:pt x="10" y="0"/>
                  </a:lnTo>
                  <a:lnTo>
                    <a:pt x="11" y="1"/>
                  </a:lnTo>
                  <a:lnTo>
                    <a:pt x="12" y="2"/>
                  </a:lnTo>
                  <a:lnTo>
                    <a:pt x="11" y="5"/>
                  </a:lnTo>
                  <a:lnTo>
                    <a:pt x="7" y="5"/>
                  </a:lnTo>
                  <a:lnTo>
                    <a:pt x="6" y="5"/>
                  </a:lnTo>
                  <a:close/>
                  <a:moveTo>
                    <a:pt x="5" y="16"/>
                  </a:moveTo>
                  <a:lnTo>
                    <a:pt x="0" y="16"/>
                  </a:lnTo>
                  <a:lnTo>
                    <a:pt x="0" y="1"/>
                  </a:lnTo>
                  <a:lnTo>
                    <a:pt x="5" y="1"/>
                  </a:lnTo>
                  <a:lnTo>
                    <a:pt x="5" y="5"/>
                  </a:lnTo>
                  <a:lnTo>
                    <a:pt x="6" y="5"/>
                  </a:lnTo>
                  <a:lnTo>
                    <a:pt x="6" y="7"/>
                  </a:lnTo>
                  <a:lnTo>
                    <a:pt x="5" y="9"/>
                  </a:lnTo>
                  <a:lnTo>
                    <a:pt x="5" y="16"/>
                  </a:lnTo>
                  <a:close/>
                  <a:moveTo>
                    <a:pt x="11" y="6"/>
                  </a:moveTo>
                  <a:lnTo>
                    <a:pt x="10" y="5"/>
                  </a:lnTo>
                  <a:lnTo>
                    <a:pt x="9" y="5"/>
                  </a:lnTo>
                  <a:lnTo>
                    <a:pt x="11" y="5"/>
                  </a:lnTo>
                  <a:lnTo>
                    <a:pt x="11"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2" name="Freeform 3454">
              <a:extLst>
                <a:ext uri="{FF2B5EF4-FFF2-40B4-BE49-F238E27FC236}">
                  <a16:creationId xmlns:a16="http://schemas.microsoft.com/office/drawing/2014/main" id="{6A736880-2EFC-4AE6-A79E-60450773602D}"/>
                </a:ext>
              </a:extLst>
            </p:cNvPr>
            <p:cNvSpPr>
              <a:spLocks/>
            </p:cNvSpPr>
            <p:nvPr/>
          </p:nvSpPr>
          <p:spPr bwMode="auto">
            <a:xfrm>
              <a:off x="6078" y="1334"/>
              <a:ext cx="9" cy="24"/>
            </a:xfrm>
            <a:custGeom>
              <a:avLst/>
              <a:gdLst>
                <a:gd name="T0" fmla="*/ 3 w 9"/>
                <a:gd name="T1" fmla="*/ 1357 h 24"/>
                <a:gd name="T2" fmla="*/ 0 w 9"/>
                <a:gd name="T3" fmla="*/ 1357 h 24"/>
                <a:gd name="T4" fmla="*/ 5 w 9"/>
                <a:gd name="T5" fmla="*/ 1334 h 24"/>
                <a:gd name="T6" fmla="*/ 8 w 9"/>
                <a:gd name="T7" fmla="*/ 1334 h 24"/>
                <a:gd name="T8" fmla="*/ 3 w 9"/>
                <a:gd name="T9" fmla="*/ 135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4">
                  <a:moveTo>
                    <a:pt x="3" y="23"/>
                  </a:moveTo>
                  <a:lnTo>
                    <a:pt x="0" y="23"/>
                  </a:lnTo>
                  <a:lnTo>
                    <a:pt x="5" y="0"/>
                  </a:lnTo>
                  <a:lnTo>
                    <a:pt x="8" y="0"/>
                  </a:lnTo>
                  <a:lnTo>
                    <a:pt x="3"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3" name="AutoShape 3455">
              <a:extLst>
                <a:ext uri="{FF2B5EF4-FFF2-40B4-BE49-F238E27FC236}">
                  <a16:creationId xmlns:a16="http://schemas.microsoft.com/office/drawing/2014/main" id="{51EC6802-DD94-44D6-917E-E383BED11D45}"/>
                </a:ext>
              </a:extLst>
            </p:cNvPr>
            <p:cNvSpPr>
              <a:spLocks/>
            </p:cNvSpPr>
            <p:nvPr/>
          </p:nvSpPr>
          <p:spPr bwMode="auto">
            <a:xfrm>
              <a:off x="6089" y="1341"/>
              <a:ext cx="26" cy="16"/>
            </a:xfrm>
            <a:custGeom>
              <a:avLst/>
              <a:gdLst>
                <a:gd name="T0" fmla="*/ 14 w 26"/>
                <a:gd name="T1" fmla="*/ 1344 h 16"/>
                <a:gd name="T2" fmla="*/ 4 w 26"/>
                <a:gd name="T3" fmla="*/ 1344 h 16"/>
                <a:gd name="T4" fmla="*/ 5 w 26"/>
                <a:gd name="T5" fmla="*/ 1343 h 16"/>
                <a:gd name="T6" fmla="*/ 6 w 26"/>
                <a:gd name="T7" fmla="*/ 1342 h 16"/>
                <a:gd name="T8" fmla="*/ 7 w 26"/>
                <a:gd name="T9" fmla="*/ 1342 h 16"/>
                <a:gd name="T10" fmla="*/ 8 w 26"/>
                <a:gd name="T11" fmla="*/ 1341 h 16"/>
                <a:gd name="T12" fmla="*/ 12 w 26"/>
                <a:gd name="T13" fmla="*/ 1341 h 16"/>
                <a:gd name="T14" fmla="*/ 13 w 26"/>
                <a:gd name="T15" fmla="*/ 1342 h 16"/>
                <a:gd name="T16" fmla="*/ 14 w 26"/>
                <a:gd name="T17" fmla="*/ 1344 h 16"/>
                <a:gd name="T18" fmla="*/ 17 w 26"/>
                <a:gd name="T19" fmla="*/ 1345 h 16"/>
                <a:gd name="T20" fmla="*/ 14 w 26"/>
                <a:gd name="T21" fmla="*/ 1345 h 16"/>
                <a:gd name="T22" fmla="*/ 16 w 26"/>
                <a:gd name="T23" fmla="*/ 1342 h 16"/>
                <a:gd name="T24" fmla="*/ 16 w 26"/>
                <a:gd name="T25" fmla="*/ 1342 h 16"/>
                <a:gd name="T26" fmla="*/ 18 w 26"/>
                <a:gd name="T27" fmla="*/ 1341 h 16"/>
                <a:gd name="T28" fmla="*/ 23 w 26"/>
                <a:gd name="T29" fmla="*/ 1341 h 16"/>
                <a:gd name="T30" fmla="*/ 26 w 26"/>
                <a:gd name="T31" fmla="*/ 1344 h 16"/>
                <a:gd name="T32" fmla="*/ 26 w 26"/>
                <a:gd name="T33" fmla="*/ 1345 h 16"/>
                <a:gd name="T34" fmla="*/ 17 w 26"/>
                <a:gd name="T35" fmla="*/ 1345 h 16"/>
                <a:gd name="T36" fmla="*/ 17 w 26"/>
                <a:gd name="T37" fmla="*/ 1345 h 16"/>
                <a:gd name="T38" fmla="*/ 4 w 26"/>
                <a:gd name="T39" fmla="*/ 1357 h 16"/>
                <a:gd name="T40" fmla="*/ 0 w 26"/>
                <a:gd name="T41" fmla="*/ 1357 h 16"/>
                <a:gd name="T42" fmla="*/ 0 w 26"/>
                <a:gd name="T43" fmla="*/ 1342 h 16"/>
                <a:gd name="T44" fmla="*/ 4 w 26"/>
                <a:gd name="T45" fmla="*/ 1342 h 16"/>
                <a:gd name="T46" fmla="*/ 4 w 26"/>
                <a:gd name="T47" fmla="*/ 1344 h 16"/>
                <a:gd name="T48" fmla="*/ 14 w 26"/>
                <a:gd name="T49" fmla="*/ 1344 h 16"/>
                <a:gd name="T50" fmla="*/ 14 w 26"/>
                <a:gd name="T51" fmla="*/ 1345 h 16"/>
                <a:gd name="T52" fmla="*/ 6 w 26"/>
                <a:gd name="T53" fmla="*/ 1345 h 16"/>
                <a:gd name="T54" fmla="*/ 5 w 26"/>
                <a:gd name="T55" fmla="*/ 1345 h 16"/>
                <a:gd name="T56" fmla="*/ 4 w 26"/>
                <a:gd name="T57" fmla="*/ 1347 h 16"/>
                <a:gd name="T58" fmla="*/ 4 w 26"/>
                <a:gd name="T59" fmla="*/ 1357 h 16"/>
                <a:gd name="T60" fmla="*/ 15 w 26"/>
                <a:gd name="T61" fmla="*/ 1357 h 16"/>
                <a:gd name="T62" fmla="*/ 10 w 26"/>
                <a:gd name="T63" fmla="*/ 1357 h 16"/>
                <a:gd name="T64" fmla="*/ 10 w 26"/>
                <a:gd name="T65" fmla="*/ 1345 h 16"/>
                <a:gd name="T66" fmla="*/ 9 w 26"/>
                <a:gd name="T67" fmla="*/ 1345 h 16"/>
                <a:gd name="T68" fmla="*/ 14 w 26"/>
                <a:gd name="T69" fmla="*/ 1345 h 16"/>
                <a:gd name="T70" fmla="*/ 14 w 26"/>
                <a:gd name="T71" fmla="*/ 1345 h 16"/>
                <a:gd name="T72" fmla="*/ 17 w 26"/>
                <a:gd name="T73" fmla="*/ 1345 h 16"/>
                <a:gd name="T74" fmla="*/ 16 w 26"/>
                <a:gd name="T75" fmla="*/ 1346 h 16"/>
                <a:gd name="T76" fmla="*/ 15 w 26"/>
                <a:gd name="T77" fmla="*/ 1347 h 16"/>
                <a:gd name="T78" fmla="*/ 15 w 26"/>
                <a:gd name="T79" fmla="*/ 1357 h 16"/>
                <a:gd name="T80" fmla="*/ 26 w 26"/>
                <a:gd name="T81" fmla="*/ 1357 h 16"/>
                <a:gd name="T82" fmla="*/ 21 w 26"/>
                <a:gd name="T83" fmla="*/ 1357 h 16"/>
                <a:gd name="T84" fmla="*/ 21 w 26"/>
                <a:gd name="T85" fmla="*/ 1346 h 16"/>
                <a:gd name="T86" fmla="*/ 20 w 26"/>
                <a:gd name="T87" fmla="*/ 1345 h 16"/>
                <a:gd name="T88" fmla="*/ 26 w 26"/>
                <a:gd name="T89" fmla="*/ 1345 h 16"/>
                <a:gd name="T90" fmla="*/ 26 w 26"/>
                <a:gd name="T91" fmla="*/ 1357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 h="16">
                  <a:moveTo>
                    <a:pt x="14" y="3"/>
                  </a:moveTo>
                  <a:lnTo>
                    <a:pt x="4" y="3"/>
                  </a:lnTo>
                  <a:lnTo>
                    <a:pt x="5" y="2"/>
                  </a:lnTo>
                  <a:lnTo>
                    <a:pt x="6" y="1"/>
                  </a:lnTo>
                  <a:lnTo>
                    <a:pt x="7" y="1"/>
                  </a:lnTo>
                  <a:lnTo>
                    <a:pt x="8" y="0"/>
                  </a:lnTo>
                  <a:lnTo>
                    <a:pt x="12" y="0"/>
                  </a:lnTo>
                  <a:lnTo>
                    <a:pt x="13" y="1"/>
                  </a:lnTo>
                  <a:lnTo>
                    <a:pt x="14" y="3"/>
                  </a:lnTo>
                  <a:close/>
                  <a:moveTo>
                    <a:pt x="17" y="4"/>
                  </a:moveTo>
                  <a:lnTo>
                    <a:pt x="14" y="4"/>
                  </a:lnTo>
                  <a:lnTo>
                    <a:pt x="16" y="1"/>
                  </a:lnTo>
                  <a:lnTo>
                    <a:pt x="18" y="0"/>
                  </a:lnTo>
                  <a:lnTo>
                    <a:pt x="23" y="0"/>
                  </a:lnTo>
                  <a:lnTo>
                    <a:pt x="26" y="3"/>
                  </a:lnTo>
                  <a:lnTo>
                    <a:pt x="26" y="4"/>
                  </a:lnTo>
                  <a:lnTo>
                    <a:pt x="17" y="4"/>
                  </a:lnTo>
                  <a:close/>
                  <a:moveTo>
                    <a:pt x="4" y="16"/>
                  </a:moveTo>
                  <a:lnTo>
                    <a:pt x="0" y="16"/>
                  </a:lnTo>
                  <a:lnTo>
                    <a:pt x="0" y="1"/>
                  </a:lnTo>
                  <a:lnTo>
                    <a:pt x="4" y="1"/>
                  </a:lnTo>
                  <a:lnTo>
                    <a:pt x="4" y="3"/>
                  </a:lnTo>
                  <a:lnTo>
                    <a:pt x="14" y="3"/>
                  </a:lnTo>
                  <a:lnTo>
                    <a:pt x="14" y="4"/>
                  </a:lnTo>
                  <a:lnTo>
                    <a:pt x="6" y="4"/>
                  </a:lnTo>
                  <a:lnTo>
                    <a:pt x="5" y="4"/>
                  </a:lnTo>
                  <a:lnTo>
                    <a:pt x="4" y="6"/>
                  </a:lnTo>
                  <a:lnTo>
                    <a:pt x="4" y="16"/>
                  </a:lnTo>
                  <a:close/>
                  <a:moveTo>
                    <a:pt x="15" y="16"/>
                  </a:moveTo>
                  <a:lnTo>
                    <a:pt x="10" y="16"/>
                  </a:lnTo>
                  <a:lnTo>
                    <a:pt x="10" y="4"/>
                  </a:lnTo>
                  <a:lnTo>
                    <a:pt x="9" y="4"/>
                  </a:lnTo>
                  <a:lnTo>
                    <a:pt x="14" y="4"/>
                  </a:lnTo>
                  <a:lnTo>
                    <a:pt x="17" y="4"/>
                  </a:lnTo>
                  <a:lnTo>
                    <a:pt x="16" y="5"/>
                  </a:lnTo>
                  <a:lnTo>
                    <a:pt x="15" y="6"/>
                  </a:lnTo>
                  <a:lnTo>
                    <a:pt x="15" y="16"/>
                  </a:lnTo>
                  <a:close/>
                  <a:moveTo>
                    <a:pt x="26" y="16"/>
                  </a:moveTo>
                  <a:lnTo>
                    <a:pt x="21" y="16"/>
                  </a:lnTo>
                  <a:lnTo>
                    <a:pt x="21" y="5"/>
                  </a:lnTo>
                  <a:lnTo>
                    <a:pt x="20" y="4"/>
                  </a:lnTo>
                  <a:lnTo>
                    <a:pt x="26" y="4"/>
                  </a:lnTo>
                  <a:lnTo>
                    <a:pt x="26"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4" name="AutoShape 3456">
              <a:extLst>
                <a:ext uri="{FF2B5EF4-FFF2-40B4-BE49-F238E27FC236}">
                  <a16:creationId xmlns:a16="http://schemas.microsoft.com/office/drawing/2014/main" id="{57D6D66F-55FB-4C5F-99FE-0CFA6E011A50}"/>
                </a:ext>
              </a:extLst>
            </p:cNvPr>
            <p:cNvSpPr>
              <a:spLocks/>
            </p:cNvSpPr>
            <p:nvPr/>
          </p:nvSpPr>
          <p:spPr bwMode="auto">
            <a:xfrm>
              <a:off x="6119" y="1334"/>
              <a:ext cx="5" cy="24"/>
            </a:xfrm>
            <a:custGeom>
              <a:avLst/>
              <a:gdLst>
                <a:gd name="T0" fmla="*/ 5 w 5"/>
                <a:gd name="T1" fmla="*/ 1357 h 24"/>
                <a:gd name="T2" fmla="*/ 0 w 5"/>
                <a:gd name="T3" fmla="*/ 1357 h 24"/>
                <a:gd name="T4" fmla="*/ 0 w 5"/>
                <a:gd name="T5" fmla="*/ 1342 h 24"/>
                <a:gd name="T6" fmla="*/ 5 w 5"/>
                <a:gd name="T7" fmla="*/ 1342 h 24"/>
                <a:gd name="T8" fmla="*/ 5 w 5"/>
                <a:gd name="T9" fmla="*/ 1357 h 24"/>
                <a:gd name="T10" fmla="*/ 4 w 5"/>
                <a:gd name="T11" fmla="*/ 1339 h 24"/>
                <a:gd name="T12" fmla="*/ 1 w 5"/>
                <a:gd name="T13" fmla="*/ 1339 h 24"/>
                <a:gd name="T14" fmla="*/ 0 w 5"/>
                <a:gd name="T15" fmla="*/ 1338 h 24"/>
                <a:gd name="T16" fmla="*/ 0 w 5"/>
                <a:gd name="T17" fmla="*/ 1335 h 24"/>
                <a:gd name="T18" fmla="*/ 1 w 5"/>
                <a:gd name="T19" fmla="*/ 1334 h 24"/>
                <a:gd name="T20" fmla="*/ 4 w 5"/>
                <a:gd name="T21" fmla="*/ 1334 h 24"/>
                <a:gd name="T22" fmla="*/ 5 w 5"/>
                <a:gd name="T23" fmla="*/ 1335 h 24"/>
                <a:gd name="T24" fmla="*/ 5 w 5"/>
                <a:gd name="T25" fmla="*/ 1338 h 24"/>
                <a:gd name="T26" fmla="*/ 4 w 5"/>
                <a:gd name="T27" fmla="*/ 1339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24">
                  <a:moveTo>
                    <a:pt x="5" y="23"/>
                  </a:moveTo>
                  <a:lnTo>
                    <a:pt x="0" y="23"/>
                  </a:lnTo>
                  <a:lnTo>
                    <a:pt x="0" y="8"/>
                  </a:lnTo>
                  <a:lnTo>
                    <a:pt x="5" y="8"/>
                  </a:lnTo>
                  <a:lnTo>
                    <a:pt x="5" y="23"/>
                  </a:lnTo>
                  <a:close/>
                  <a:moveTo>
                    <a:pt x="4" y="5"/>
                  </a:moveTo>
                  <a:lnTo>
                    <a:pt x="1" y="5"/>
                  </a:lnTo>
                  <a:lnTo>
                    <a:pt x="0" y="4"/>
                  </a:lnTo>
                  <a:lnTo>
                    <a:pt x="0" y="1"/>
                  </a:lnTo>
                  <a:lnTo>
                    <a:pt x="1" y="0"/>
                  </a:lnTo>
                  <a:lnTo>
                    <a:pt x="4" y="0"/>
                  </a:lnTo>
                  <a:lnTo>
                    <a:pt x="5" y="1"/>
                  </a:lnTo>
                  <a:lnTo>
                    <a:pt x="5" y="4"/>
                  </a:lnTo>
                  <a:lnTo>
                    <a:pt x="4"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5" name="AutoShape 3457">
              <a:extLst>
                <a:ext uri="{FF2B5EF4-FFF2-40B4-BE49-F238E27FC236}">
                  <a16:creationId xmlns:a16="http://schemas.microsoft.com/office/drawing/2014/main" id="{97C84F5E-50A2-4120-8391-F30AA76E32EE}"/>
                </a:ext>
              </a:extLst>
            </p:cNvPr>
            <p:cNvSpPr>
              <a:spLocks/>
            </p:cNvSpPr>
            <p:nvPr/>
          </p:nvSpPr>
          <p:spPr bwMode="auto">
            <a:xfrm>
              <a:off x="6127" y="1341"/>
              <a:ext cx="15" cy="16"/>
            </a:xfrm>
            <a:custGeom>
              <a:avLst/>
              <a:gdLst>
                <a:gd name="T0" fmla="*/ 14 w 15"/>
                <a:gd name="T1" fmla="*/ 1344 h 16"/>
                <a:gd name="T2" fmla="*/ 4 w 15"/>
                <a:gd name="T3" fmla="*/ 1344 h 16"/>
                <a:gd name="T4" fmla="*/ 6 w 15"/>
                <a:gd name="T5" fmla="*/ 1342 h 16"/>
                <a:gd name="T6" fmla="*/ 7 w 15"/>
                <a:gd name="T7" fmla="*/ 1341 h 16"/>
                <a:gd name="T8" fmla="*/ 11 w 15"/>
                <a:gd name="T9" fmla="*/ 1341 h 16"/>
                <a:gd name="T10" fmla="*/ 14 w 15"/>
                <a:gd name="T11" fmla="*/ 1343 h 16"/>
                <a:gd name="T12" fmla="*/ 14 w 15"/>
                <a:gd name="T13" fmla="*/ 1344 h 16"/>
                <a:gd name="T14" fmla="*/ 4 w 15"/>
                <a:gd name="T15" fmla="*/ 1357 h 16"/>
                <a:gd name="T16" fmla="*/ 0 w 15"/>
                <a:gd name="T17" fmla="*/ 1357 h 16"/>
                <a:gd name="T18" fmla="*/ 0 w 15"/>
                <a:gd name="T19" fmla="*/ 1342 h 16"/>
                <a:gd name="T20" fmla="*/ 4 w 15"/>
                <a:gd name="T21" fmla="*/ 1342 h 16"/>
                <a:gd name="T22" fmla="*/ 4 w 15"/>
                <a:gd name="T23" fmla="*/ 1344 h 16"/>
                <a:gd name="T24" fmla="*/ 14 w 15"/>
                <a:gd name="T25" fmla="*/ 1344 h 16"/>
                <a:gd name="T26" fmla="*/ 14 w 15"/>
                <a:gd name="T27" fmla="*/ 1345 h 16"/>
                <a:gd name="T28" fmla="*/ 6 w 15"/>
                <a:gd name="T29" fmla="*/ 1345 h 16"/>
                <a:gd name="T30" fmla="*/ 5 w 15"/>
                <a:gd name="T31" fmla="*/ 1345 h 16"/>
                <a:gd name="T32" fmla="*/ 4 w 15"/>
                <a:gd name="T33" fmla="*/ 1347 h 16"/>
                <a:gd name="T34" fmla="*/ 4 w 15"/>
                <a:gd name="T35" fmla="*/ 1357 h 16"/>
                <a:gd name="T36" fmla="*/ 14 w 15"/>
                <a:gd name="T37" fmla="*/ 1357 h 16"/>
                <a:gd name="T38" fmla="*/ 10 w 15"/>
                <a:gd name="T39" fmla="*/ 1357 h 16"/>
                <a:gd name="T40" fmla="*/ 10 w 15"/>
                <a:gd name="T41" fmla="*/ 1346 h 16"/>
                <a:gd name="T42" fmla="*/ 9 w 15"/>
                <a:gd name="T43" fmla="*/ 1345 h 16"/>
                <a:gd name="T44" fmla="*/ 14 w 15"/>
                <a:gd name="T45" fmla="*/ 1345 h 16"/>
                <a:gd name="T46" fmla="*/ 14 w 15"/>
                <a:gd name="T47" fmla="*/ 135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 h="16">
                  <a:moveTo>
                    <a:pt x="14" y="3"/>
                  </a:moveTo>
                  <a:lnTo>
                    <a:pt x="4" y="3"/>
                  </a:lnTo>
                  <a:lnTo>
                    <a:pt x="6" y="1"/>
                  </a:lnTo>
                  <a:lnTo>
                    <a:pt x="7" y="0"/>
                  </a:lnTo>
                  <a:lnTo>
                    <a:pt x="11" y="0"/>
                  </a:lnTo>
                  <a:lnTo>
                    <a:pt x="14" y="2"/>
                  </a:lnTo>
                  <a:lnTo>
                    <a:pt x="14" y="3"/>
                  </a:lnTo>
                  <a:close/>
                  <a:moveTo>
                    <a:pt x="4" y="16"/>
                  </a:moveTo>
                  <a:lnTo>
                    <a:pt x="0" y="16"/>
                  </a:lnTo>
                  <a:lnTo>
                    <a:pt x="0" y="1"/>
                  </a:lnTo>
                  <a:lnTo>
                    <a:pt x="4" y="1"/>
                  </a:lnTo>
                  <a:lnTo>
                    <a:pt x="4" y="3"/>
                  </a:lnTo>
                  <a:lnTo>
                    <a:pt x="14" y="3"/>
                  </a:lnTo>
                  <a:lnTo>
                    <a:pt x="14" y="4"/>
                  </a:lnTo>
                  <a:lnTo>
                    <a:pt x="6" y="4"/>
                  </a:lnTo>
                  <a:lnTo>
                    <a:pt x="5" y="4"/>
                  </a:lnTo>
                  <a:lnTo>
                    <a:pt x="4" y="6"/>
                  </a:lnTo>
                  <a:lnTo>
                    <a:pt x="4" y="16"/>
                  </a:lnTo>
                  <a:close/>
                  <a:moveTo>
                    <a:pt x="14" y="16"/>
                  </a:moveTo>
                  <a:lnTo>
                    <a:pt x="10" y="16"/>
                  </a:lnTo>
                  <a:lnTo>
                    <a:pt x="10" y="5"/>
                  </a:lnTo>
                  <a:lnTo>
                    <a:pt x="9" y="4"/>
                  </a:lnTo>
                  <a:lnTo>
                    <a:pt x="14" y="4"/>
                  </a:lnTo>
                  <a:lnTo>
                    <a:pt x="14"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6" name="AutoShape 3458">
              <a:extLst>
                <a:ext uri="{FF2B5EF4-FFF2-40B4-BE49-F238E27FC236}">
                  <a16:creationId xmlns:a16="http://schemas.microsoft.com/office/drawing/2014/main" id="{C01ED4AE-8BA3-42FD-8918-D38B3373BB60}"/>
                </a:ext>
              </a:extLst>
            </p:cNvPr>
            <p:cNvSpPr>
              <a:spLocks/>
            </p:cNvSpPr>
            <p:nvPr/>
          </p:nvSpPr>
          <p:spPr bwMode="auto">
            <a:xfrm>
              <a:off x="6152" y="1341"/>
              <a:ext cx="17" cy="16"/>
            </a:xfrm>
            <a:custGeom>
              <a:avLst/>
              <a:gdLst>
                <a:gd name="T0" fmla="*/ 5 w 17"/>
                <a:gd name="T1" fmla="*/ 1357 h 16"/>
                <a:gd name="T2" fmla="*/ 0 w 17"/>
                <a:gd name="T3" fmla="*/ 1357 h 16"/>
                <a:gd name="T4" fmla="*/ 6 w 17"/>
                <a:gd name="T5" fmla="*/ 1349 h 16"/>
                <a:gd name="T6" fmla="*/ 0 w 17"/>
                <a:gd name="T7" fmla="*/ 1342 h 16"/>
                <a:gd name="T8" fmla="*/ 5 w 17"/>
                <a:gd name="T9" fmla="*/ 1342 h 16"/>
                <a:gd name="T10" fmla="*/ 8 w 17"/>
                <a:gd name="T11" fmla="*/ 1346 h 16"/>
                <a:gd name="T12" fmla="*/ 13 w 17"/>
                <a:gd name="T13" fmla="*/ 1346 h 16"/>
                <a:gd name="T14" fmla="*/ 11 w 17"/>
                <a:gd name="T15" fmla="*/ 1349 h 16"/>
                <a:gd name="T16" fmla="*/ 13 w 17"/>
                <a:gd name="T17" fmla="*/ 1352 h 16"/>
                <a:gd name="T18" fmla="*/ 8 w 17"/>
                <a:gd name="T19" fmla="*/ 1352 h 16"/>
                <a:gd name="T20" fmla="*/ 5 w 17"/>
                <a:gd name="T21" fmla="*/ 1357 h 16"/>
                <a:gd name="T22" fmla="*/ 13 w 17"/>
                <a:gd name="T23" fmla="*/ 1346 h 16"/>
                <a:gd name="T24" fmla="*/ 8 w 17"/>
                <a:gd name="T25" fmla="*/ 1346 h 16"/>
                <a:gd name="T26" fmla="*/ 11 w 17"/>
                <a:gd name="T27" fmla="*/ 1342 h 16"/>
                <a:gd name="T28" fmla="*/ 16 w 17"/>
                <a:gd name="T29" fmla="*/ 1342 h 16"/>
                <a:gd name="T30" fmla="*/ 13 w 17"/>
                <a:gd name="T31" fmla="*/ 1346 h 16"/>
                <a:gd name="T32" fmla="*/ 17 w 17"/>
                <a:gd name="T33" fmla="*/ 1357 h 16"/>
                <a:gd name="T34" fmla="*/ 12 w 17"/>
                <a:gd name="T35" fmla="*/ 1357 h 16"/>
                <a:gd name="T36" fmla="*/ 8 w 17"/>
                <a:gd name="T37" fmla="*/ 1352 h 16"/>
                <a:gd name="T38" fmla="*/ 13 w 17"/>
                <a:gd name="T39" fmla="*/ 1352 h 16"/>
                <a:gd name="T40" fmla="*/ 17 w 17"/>
                <a:gd name="T41" fmla="*/ 1357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16">
                  <a:moveTo>
                    <a:pt x="5" y="15"/>
                  </a:moveTo>
                  <a:lnTo>
                    <a:pt x="0" y="15"/>
                  </a:lnTo>
                  <a:lnTo>
                    <a:pt x="6" y="7"/>
                  </a:lnTo>
                  <a:lnTo>
                    <a:pt x="0" y="0"/>
                  </a:lnTo>
                  <a:lnTo>
                    <a:pt x="5" y="0"/>
                  </a:lnTo>
                  <a:lnTo>
                    <a:pt x="8" y="4"/>
                  </a:lnTo>
                  <a:lnTo>
                    <a:pt x="13" y="4"/>
                  </a:lnTo>
                  <a:lnTo>
                    <a:pt x="11" y="7"/>
                  </a:lnTo>
                  <a:lnTo>
                    <a:pt x="13" y="10"/>
                  </a:lnTo>
                  <a:lnTo>
                    <a:pt x="8" y="10"/>
                  </a:lnTo>
                  <a:lnTo>
                    <a:pt x="5" y="15"/>
                  </a:lnTo>
                  <a:close/>
                  <a:moveTo>
                    <a:pt x="13" y="4"/>
                  </a:moveTo>
                  <a:lnTo>
                    <a:pt x="8" y="4"/>
                  </a:lnTo>
                  <a:lnTo>
                    <a:pt x="11" y="0"/>
                  </a:lnTo>
                  <a:lnTo>
                    <a:pt x="16" y="0"/>
                  </a:lnTo>
                  <a:lnTo>
                    <a:pt x="13" y="4"/>
                  </a:lnTo>
                  <a:close/>
                  <a:moveTo>
                    <a:pt x="17" y="15"/>
                  </a:moveTo>
                  <a:lnTo>
                    <a:pt x="12" y="15"/>
                  </a:lnTo>
                  <a:lnTo>
                    <a:pt x="8" y="10"/>
                  </a:lnTo>
                  <a:lnTo>
                    <a:pt x="13" y="10"/>
                  </a:lnTo>
                  <a:lnTo>
                    <a:pt x="17"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7" name="Rectangle 3459">
              <a:extLst>
                <a:ext uri="{FF2B5EF4-FFF2-40B4-BE49-F238E27FC236}">
                  <a16:creationId xmlns:a16="http://schemas.microsoft.com/office/drawing/2014/main" id="{3C1D80F2-1DF0-433F-9160-1498B0727B2B}"/>
                </a:ext>
              </a:extLst>
            </p:cNvPr>
            <p:cNvSpPr>
              <a:spLocks noChangeArrowheads="1"/>
            </p:cNvSpPr>
            <p:nvPr/>
          </p:nvSpPr>
          <p:spPr bwMode="auto">
            <a:xfrm>
              <a:off x="6184" y="1334"/>
              <a:ext cx="5" cy="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58" name="AutoShape 3460">
              <a:extLst>
                <a:ext uri="{FF2B5EF4-FFF2-40B4-BE49-F238E27FC236}">
                  <a16:creationId xmlns:a16="http://schemas.microsoft.com/office/drawing/2014/main" id="{6D452B68-85F1-4B80-A3B7-53C7064D2C7B}"/>
                </a:ext>
              </a:extLst>
            </p:cNvPr>
            <p:cNvSpPr>
              <a:spLocks/>
            </p:cNvSpPr>
            <p:nvPr/>
          </p:nvSpPr>
          <p:spPr bwMode="auto">
            <a:xfrm>
              <a:off x="6197" y="1334"/>
              <a:ext cx="15" cy="24"/>
            </a:xfrm>
            <a:custGeom>
              <a:avLst/>
              <a:gdLst>
                <a:gd name="T0" fmla="*/ 12 w 15"/>
                <a:gd name="T1" fmla="*/ 1357 h 24"/>
                <a:gd name="T2" fmla="*/ 2 w 15"/>
                <a:gd name="T3" fmla="*/ 1357 h 24"/>
                <a:gd name="T4" fmla="*/ 0 w 15"/>
                <a:gd name="T5" fmla="*/ 1353 h 24"/>
                <a:gd name="T6" fmla="*/ 0 w 15"/>
                <a:gd name="T7" fmla="*/ 1338 h 24"/>
                <a:gd name="T8" fmla="*/ 3 w 15"/>
                <a:gd name="T9" fmla="*/ 1334 h 24"/>
                <a:gd name="T10" fmla="*/ 12 w 15"/>
                <a:gd name="T11" fmla="*/ 1334 h 24"/>
                <a:gd name="T12" fmla="*/ 14 w 15"/>
                <a:gd name="T13" fmla="*/ 1338 h 24"/>
                <a:gd name="T14" fmla="*/ 5 w 15"/>
                <a:gd name="T15" fmla="*/ 1338 h 24"/>
                <a:gd name="T16" fmla="*/ 5 w 15"/>
                <a:gd name="T17" fmla="*/ 1341 h 24"/>
                <a:gd name="T18" fmla="*/ 5 w 15"/>
                <a:gd name="T19" fmla="*/ 1351 h 24"/>
                <a:gd name="T20" fmla="*/ 5 w 15"/>
                <a:gd name="T21" fmla="*/ 1353 h 24"/>
                <a:gd name="T22" fmla="*/ 14 w 15"/>
                <a:gd name="T23" fmla="*/ 1353 h 24"/>
                <a:gd name="T24" fmla="*/ 12 w 15"/>
                <a:gd name="T25" fmla="*/ 1357 h 24"/>
                <a:gd name="T26" fmla="*/ 14 w 15"/>
                <a:gd name="T27" fmla="*/ 1353 h 24"/>
                <a:gd name="T28" fmla="*/ 9 w 15"/>
                <a:gd name="T29" fmla="*/ 1353 h 24"/>
                <a:gd name="T30" fmla="*/ 10 w 15"/>
                <a:gd name="T31" fmla="*/ 1351 h 24"/>
                <a:gd name="T32" fmla="*/ 10 w 15"/>
                <a:gd name="T33" fmla="*/ 1341 h 24"/>
                <a:gd name="T34" fmla="*/ 9 w 15"/>
                <a:gd name="T35" fmla="*/ 1338 h 24"/>
                <a:gd name="T36" fmla="*/ 14 w 15"/>
                <a:gd name="T37" fmla="*/ 1338 h 24"/>
                <a:gd name="T38" fmla="*/ 14 w 15"/>
                <a:gd name="T39" fmla="*/ 1339 h 24"/>
                <a:gd name="T40" fmla="*/ 14 w 15"/>
                <a:gd name="T41" fmla="*/ 1353 h 24"/>
                <a:gd name="T42" fmla="*/ 14 w 15"/>
                <a:gd name="T43" fmla="*/ 135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4">
                  <a:moveTo>
                    <a:pt x="12" y="23"/>
                  </a:moveTo>
                  <a:lnTo>
                    <a:pt x="2" y="23"/>
                  </a:lnTo>
                  <a:lnTo>
                    <a:pt x="0" y="19"/>
                  </a:lnTo>
                  <a:lnTo>
                    <a:pt x="0" y="4"/>
                  </a:lnTo>
                  <a:lnTo>
                    <a:pt x="3" y="0"/>
                  </a:lnTo>
                  <a:lnTo>
                    <a:pt x="12" y="0"/>
                  </a:lnTo>
                  <a:lnTo>
                    <a:pt x="14" y="4"/>
                  </a:lnTo>
                  <a:lnTo>
                    <a:pt x="5" y="4"/>
                  </a:lnTo>
                  <a:lnTo>
                    <a:pt x="5" y="7"/>
                  </a:lnTo>
                  <a:lnTo>
                    <a:pt x="5" y="17"/>
                  </a:lnTo>
                  <a:lnTo>
                    <a:pt x="5" y="19"/>
                  </a:lnTo>
                  <a:lnTo>
                    <a:pt x="14" y="19"/>
                  </a:lnTo>
                  <a:lnTo>
                    <a:pt x="12" y="23"/>
                  </a:lnTo>
                  <a:close/>
                  <a:moveTo>
                    <a:pt x="14" y="19"/>
                  </a:moveTo>
                  <a:lnTo>
                    <a:pt x="9" y="19"/>
                  </a:lnTo>
                  <a:lnTo>
                    <a:pt x="10" y="17"/>
                  </a:lnTo>
                  <a:lnTo>
                    <a:pt x="10" y="7"/>
                  </a:lnTo>
                  <a:lnTo>
                    <a:pt x="9" y="4"/>
                  </a:lnTo>
                  <a:lnTo>
                    <a:pt x="14" y="4"/>
                  </a:lnTo>
                  <a:lnTo>
                    <a:pt x="14" y="5"/>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9" name="AutoShape 3461">
              <a:extLst>
                <a:ext uri="{FF2B5EF4-FFF2-40B4-BE49-F238E27FC236}">
                  <a16:creationId xmlns:a16="http://schemas.microsoft.com/office/drawing/2014/main" id="{F26C7DCA-7EC8-4808-8D42-5FC64B6567A3}"/>
                </a:ext>
              </a:extLst>
            </p:cNvPr>
            <p:cNvSpPr>
              <a:spLocks/>
            </p:cNvSpPr>
            <p:nvPr/>
          </p:nvSpPr>
          <p:spPr bwMode="auto">
            <a:xfrm>
              <a:off x="6214" y="1334"/>
              <a:ext cx="15" cy="24"/>
            </a:xfrm>
            <a:custGeom>
              <a:avLst/>
              <a:gdLst>
                <a:gd name="T0" fmla="*/ 13 w 15"/>
                <a:gd name="T1" fmla="*/ 1357 h 24"/>
                <a:gd name="T2" fmla="*/ 3 w 15"/>
                <a:gd name="T3" fmla="*/ 1357 h 24"/>
                <a:gd name="T4" fmla="*/ 0 w 15"/>
                <a:gd name="T5" fmla="*/ 1353 h 24"/>
                <a:gd name="T6" fmla="*/ 0 w 15"/>
                <a:gd name="T7" fmla="*/ 1338 h 24"/>
                <a:gd name="T8" fmla="*/ 3 w 15"/>
                <a:gd name="T9" fmla="*/ 1334 h 24"/>
                <a:gd name="T10" fmla="*/ 12 w 15"/>
                <a:gd name="T11" fmla="*/ 1334 h 24"/>
                <a:gd name="T12" fmla="*/ 14 w 15"/>
                <a:gd name="T13" fmla="*/ 1338 h 24"/>
                <a:gd name="T14" fmla="*/ 5 w 15"/>
                <a:gd name="T15" fmla="*/ 1338 h 24"/>
                <a:gd name="T16" fmla="*/ 5 w 15"/>
                <a:gd name="T17" fmla="*/ 1341 h 24"/>
                <a:gd name="T18" fmla="*/ 5 w 15"/>
                <a:gd name="T19" fmla="*/ 1351 h 24"/>
                <a:gd name="T20" fmla="*/ 6 w 15"/>
                <a:gd name="T21" fmla="*/ 1353 h 24"/>
                <a:gd name="T22" fmla="*/ 14 w 15"/>
                <a:gd name="T23" fmla="*/ 1353 h 24"/>
                <a:gd name="T24" fmla="*/ 13 w 15"/>
                <a:gd name="T25" fmla="*/ 1357 h 24"/>
                <a:gd name="T26" fmla="*/ 14 w 15"/>
                <a:gd name="T27" fmla="*/ 1353 h 24"/>
                <a:gd name="T28" fmla="*/ 10 w 15"/>
                <a:gd name="T29" fmla="*/ 1353 h 24"/>
                <a:gd name="T30" fmla="*/ 10 w 15"/>
                <a:gd name="T31" fmla="*/ 1351 h 24"/>
                <a:gd name="T32" fmla="*/ 10 w 15"/>
                <a:gd name="T33" fmla="*/ 1341 h 24"/>
                <a:gd name="T34" fmla="*/ 9 w 15"/>
                <a:gd name="T35" fmla="*/ 1338 h 24"/>
                <a:gd name="T36" fmla="*/ 14 w 15"/>
                <a:gd name="T37" fmla="*/ 1338 h 24"/>
                <a:gd name="T38" fmla="*/ 15 w 15"/>
                <a:gd name="T39" fmla="*/ 1339 h 24"/>
                <a:gd name="T40" fmla="*/ 15 w 15"/>
                <a:gd name="T41" fmla="*/ 1353 h 24"/>
                <a:gd name="T42" fmla="*/ 14 w 15"/>
                <a:gd name="T43" fmla="*/ 135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4">
                  <a:moveTo>
                    <a:pt x="13" y="23"/>
                  </a:moveTo>
                  <a:lnTo>
                    <a:pt x="3" y="23"/>
                  </a:lnTo>
                  <a:lnTo>
                    <a:pt x="0" y="19"/>
                  </a:lnTo>
                  <a:lnTo>
                    <a:pt x="0" y="4"/>
                  </a:lnTo>
                  <a:lnTo>
                    <a:pt x="3" y="0"/>
                  </a:lnTo>
                  <a:lnTo>
                    <a:pt x="12" y="0"/>
                  </a:lnTo>
                  <a:lnTo>
                    <a:pt x="14" y="4"/>
                  </a:lnTo>
                  <a:lnTo>
                    <a:pt x="5" y="4"/>
                  </a:lnTo>
                  <a:lnTo>
                    <a:pt x="5" y="7"/>
                  </a:lnTo>
                  <a:lnTo>
                    <a:pt x="5" y="17"/>
                  </a:lnTo>
                  <a:lnTo>
                    <a:pt x="6" y="19"/>
                  </a:lnTo>
                  <a:lnTo>
                    <a:pt x="14" y="19"/>
                  </a:lnTo>
                  <a:lnTo>
                    <a:pt x="13" y="23"/>
                  </a:lnTo>
                  <a:close/>
                  <a:moveTo>
                    <a:pt x="14" y="19"/>
                  </a:moveTo>
                  <a:lnTo>
                    <a:pt x="10" y="19"/>
                  </a:lnTo>
                  <a:lnTo>
                    <a:pt x="10" y="17"/>
                  </a:lnTo>
                  <a:lnTo>
                    <a:pt x="10" y="7"/>
                  </a:lnTo>
                  <a:lnTo>
                    <a:pt x="9" y="4"/>
                  </a:lnTo>
                  <a:lnTo>
                    <a:pt x="14" y="4"/>
                  </a:lnTo>
                  <a:lnTo>
                    <a:pt x="15" y="5"/>
                  </a:lnTo>
                  <a:lnTo>
                    <a:pt x="15" y="19"/>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0" name="Picture 3462">
              <a:extLst>
                <a:ext uri="{FF2B5EF4-FFF2-40B4-BE49-F238E27FC236}">
                  <a16:creationId xmlns:a16="http://schemas.microsoft.com/office/drawing/2014/main" id="{C2AD400D-BFD4-4C80-B899-96C0B27F32B1}"/>
                </a:ext>
              </a:extLst>
            </p:cNvPr>
            <p:cNvPicPr>
              <a:picLocks noChangeAspect="1" noChangeArrowheads="1"/>
            </p:cNvPicPr>
            <p:nvPr/>
          </p:nvPicPr>
          <p:blipFill>
            <a:blip r:embed="rId8" cstate="print"/>
            <a:srcRect/>
            <a:stretch>
              <a:fillRect/>
            </a:stretch>
          </p:blipFill>
          <p:spPr bwMode="auto">
            <a:xfrm>
              <a:off x="6543" y="979"/>
              <a:ext cx="593" cy="519"/>
            </a:xfrm>
            <a:prstGeom prst="rect">
              <a:avLst/>
            </a:prstGeom>
            <a:noFill/>
          </p:spPr>
        </p:pic>
        <p:pic>
          <p:nvPicPr>
            <p:cNvPr id="161" name="Picture 3463">
              <a:extLst>
                <a:ext uri="{FF2B5EF4-FFF2-40B4-BE49-F238E27FC236}">
                  <a16:creationId xmlns:a16="http://schemas.microsoft.com/office/drawing/2014/main" id="{C8F120B6-32EE-4821-B4C6-98E47D8837A5}"/>
                </a:ext>
              </a:extLst>
            </p:cNvPr>
            <p:cNvPicPr>
              <a:picLocks noChangeAspect="1" noChangeArrowheads="1"/>
            </p:cNvPicPr>
            <p:nvPr/>
          </p:nvPicPr>
          <p:blipFill>
            <a:blip r:embed="rId9" cstate="print"/>
            <a:srcRect/>
            <a:stretch>
              <a:fillRect/>
            </a:stretch>
          </p:blipFill>
          <p:spPr bwMode="auto">
            <a:xfrm>
              <a:off x="5262" y="1055"/>
              <a:ext cx="460" cy="137"/>
            </a:xfrm>
            <a:prstGeom prst="rect">
              <a:avLst/>
            </a:prstGeom>
            <a:noFill/>
          </p:spPr>
        </p:pic>
        <p:pic>
          <p:nvPicPr>
            <p:cNvPr id="162" name="Picture 3464">
              <a:extLst>
                <a:ext uri="{FF2B5EF4-FFF2-40B4-BE49-F238E27FC236}">
                  <a16:creationId xmlns:a16="http://schemas.microsoft.com/office/drawing/2014/main" id="{AA998530-B89C-42BA-9359-35D76D207C17}"/>
                </a:ext>
              </a:extLst>
            </p:cNvPr>
            <p:cNvPicPr>
              <a:picLocks noChangeAspect="1" noChangeArrowheads="1"/>
            </p:cNvPicPr>
            <p:nvPr/>
          </p:nvPicPr>
          <p:blipFill>
            <a:blip r:embed="rId10" cstate="print"/>
            <a:srcRect/>
            <a:stretch>
              <a:fillRect/>
            </a:stretch>
          </p:blipFill>
          <p:spPr bwMode="auto">
            <a:xfrm>
              <a:off x="5613" y="1079"/>
              <a:ext cx="9" cy="26"/>
            </a:xfrm>
            <a:prstGeom prst="rect">
              <a:avLst/>
            </a:prstGeom>
            <a:noFill/>
          </p:spPr>
        </p:pic>
        <p:sp>
          <p:nvSpPr>
            <p:cNvPr id="163" name="AutoShape 3465">
              <a:extLst>
                <a:ext uri="{FF2B5EF4-FFF2-40B4-BE49-F238E27FC236}">
                  <a16:creationId xmlns:a16="http://schemas.microsoft.com/office/drawing/2014/main" id="{4A3F51DA-E2A9-48D3-8C5A-0F0B7358E9F5}"/>
                </a:ext>
              </a:extLst>
            </p:cNvPr>
            <p:cNvSpPr>
              <a:spLocks/>
            </p:cNvSpPr>
            <p:nvPr/>
          </p:nvSpPr>
          <p:spPr bwMode="auto">
            <a:xfrm>
              <a:off x="5274" y="1208"/>
              <a:ext cx="44" cy="42"/>
            </a:xfrm>
            <a:custGeom>
              <a:avLst/>
              <a:gdLst>
                <a:gd name="T0" fmla="*/ 24 w 44"/>
                <a:gd name="T1" fmla="*/ 1236 h 42"/>
                <a:gd name="T2" fmla="*/ 19 w 44"/>
                <a:gd name="T3" fmla="*/ 1236 h 42"/>
                <a:gd name="T4" fmla="*/ 19 w 44"/>
                <a:gd name="T5" fmla="*/ 1209 h 42"/>
                <a:gd name="T6" fmla="*/ 24 w 44"/>
                <a:gd name="T7" fmla="*/ 1209 h 42"/>
                <a:gd name="T8" fmla="*/ 24 w 44"/>
                <a:gd name="T9" fmla="*/ 1213 h 42"/>
                <a:gd name="T10" fmla="*/ 33 w 44"/>
                <a:gd name="T11" fmla="*/ 1213 h 42"/>
                <a:gd name="T12" fmla="*/ 33 w 44"/>
                <a:gd name="T13" fmla="*/ 1217 h 42"/>
                <a:gd name="T14" fmla="*/ 24 w 44"/>
                <a:gd name="T15" fmla="*/ 1217 h 42"/>
                <a:gd name="T16" fmla="*/ 24 w 44"/>
                <a:gd name="T17" fmla="*/ 1220 h 42"/>
                <a:gd name="T18" fmla="*/ 33 w 44"/>
                <a:gd name="T19" fmla="*/ 1220 h 42"/>
                <a:gd name="T20" fmla="*/ 33 w 44"/>
                <a:gd name="T21" fmla="*/ 1225 h 42"/>
                <a:gd name="T22" fmla="*/ 24 w 44"/>
                <a:gd name="T23" fmla="*/ 1225 h 42"/>
                <a:gd name="T24" fmla="*/ 24 w 44"/>
                <a:gd name="T25" fmla="*/ 1228 h 42"/>
                <a:gd name="T26" fmla="*/ 33 w 44"/>
                <a:gd name="T27" fmla="*/ 1228 h 42"/>
                <a:gd name="T28" fmla="*/ 33 w 44"/>
                <a:gd name="T29" fmla="*/ 1233 h 42"/>
                <a:gd name="T30" fmla="*/ 24 w 44"/>
                <a:gd name="T31" fmla="*/ 1233 h 42"/>
                <a:gd name="T32" fmla="*/ 24 w 44"/>
                <a:gd name="T33" fmla="*/ 1236 h 42"/>
                <a:gd name="T34" fmla="*/ 43 w 44"/>
                <a:gd name="T35" fmla="*/ 1241 h 42"/>
                <a:gd name="T36" fmla="*/ 0 w 44"/>
                <a:gd name="T37" fmla="*/ 1241 h 42"/>
                <a:gd name="T38" fmla="*/ 0 w 44"/>
                <a:gd name="T39" fmla="*/ 1236 h 42"/>
                <a:gd name="T40" fmla="*/ 43 w 44"/>
                <a:gd name="T41" fmla="*/ 1236 h 42"/>
                <a:gd name="T42" fmla="*/ 43 w 44"/>
                <a:gd name="T43" fmla="*/ 1241 h 42"/>
                <a:gd name="T44" fmla="*/ 24 w 44"/>
                <a:gd name="T45" fmla="*/ 1245 h 42"/>
                <a:gd name="T46" fmla="*/ 19 w 44"/>
                <a:gd name="T47" fmla="*/ 1245 h 42"/>
                <a:gd name="T48" fmla="*/ 19 w 44"/>
                <a:gd name="T49" fmla="*/ 1241 h 42"/>
                <a:gd name="T50" fmla="*/ 24 w 44"/>
                <a:gd name="T51" fmla="*/ 1241 h 42"/>
                <a:gd name="T52" fmla="*/ 24 w 44"/>
                <a:gd name="T53" fmla="*/ 1245 h 42"/>
                <a:gd name="T54" fmla="*/ 37 w 44"/>
                <a:gd name="T55" fmla="*/ 1250 h 42"/>
                <a:gd name="T56" fmla="*/ 6 w 44"/>
                <a:gd name="T57" fmla="*/ 1250 h 42"/>
                <a:gd name="T58" fmla="*/ 6 w 44"/>
                <a:gd name="T59" fmla="*/ 1245 h 42"/>
                <a:gd name="T60" fmla="*/ 37 w 44"/>
                <a:gd name="T61" fmla="*/ 1245 h 42"/>
                <a:gd name="T62" fmla="*/ 37 w 44"/>
                <a:gd name="T63" fmla="*/ 1250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 h="42">
                  <a:moveTo>
                    <a:pt x="24" y="27"/>
                  </a:moveTo>
                  <a:lnTo>
                    <a:pt x="19" y="27"/>
                  </a:lnTo>
                  <a:lnTo>
                    <a:pt x="19" y="0"/>
                  </a:lnTo>
                  <a:lnTo>
                    <a:pt x="24" y="0"/>
                  </a:lnTo>
                  <a:lnTo>
                    <a:pt x="24" y="4"/>
                  </a:lnTo>
                  <a:lnTo>
                    <a:pt x="33" y="4"/>
                  </a:lnTo>
                  <a:lnTo>
                    <a:pt x="33" y="8"/>
                  </a:lnTo>
                  <a:lnTo>
                    <a:pt x="24" y="8"/>
                  </a:lnTo>
                  <a:lnTo>
                    <a:pt x="24" y="11"/>
                  </a:lnTo>
                  <a:lnTo>
                    <a:pt x="33" y="11"/>
                  </a:lnTo>
                  <a:lnTo>
                    <a:pt x="33" y="16"/>
                  </a:lnTo>
                  <a:lnTo>
                    <a:pt x="24" y="16"/>
                  </a:lnTo>
                  <a:lnTo>
                    <a:pt x="24" y="19"/>
                  </a:lnTo>
                  <a:lnTo>
                    <a:pt x="33" y="19"/>
                  </a:lnTo>
                  <a:lnTo>
                    <a:pt x="33" y="24"/>
                  </a:lnTo>
                  <a:lnTo>
                    <a:pt x="24" y="24"/>
                  </a:lnTo>
                  <a:lnTo>
                    <a:pt x="24" y="27"/>
                  </a:lnTo>
                  <a:close/>
                  <a:moveTo>
                    <a:pt x="43" y="32"/>
                  </a:moveTo>
                  <a:lnTo>
                    <a:pt x="0" y="32"/>
                  </a:lnTo>
                  <a:lnTo>
                    <a:pt x="0" y="27"/>
                  </a:lnTo>
                  <a:lnTo>
                    <a:pt x="43" y="27"/>
                  </a:lnTo>
                  <a:lnTo>
                    <a:pt x="43" y="32"/>
                  </a:lnTo>
                  <a:close/>
                  <a:moveTo>
                    <a:pt x="24" y="36"/>
                  </a:moveTo>
                  <a:lnTo>
                    <a:pt x="19" y="36"/>
                  </a:lnTo>
                  <a:lnTo>
                    <a:pt x="19" y="32"/>
                  </a:lnTo>
                  <a:lnTo>
                    <a:pt x="24" y="32"/>
                  </a:lnTo>
                  <a:lnTo>
                    <a:pt x="24" y="36"/>
                  </a:lnTo>
                  <a:close/>
                  <a:moveTo>
                    <a:pt x="37" y="41"/>
                  </a:moveTo>
                  <a:lnTo>
                    <a:pt x="6" y="41"/>
                  </a:lnTo>
                  <a:lnTo>
                    <a:pt x="6" y="36"/>
                  </a:lnTo>
                  <a:lnTo>
                    <a:pt x="37" y="36"/>
                  </a:lnTo>
                  <a:lnTo>
                    <a:pt x="37"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4" name="AutoShape 3466">
              <a:extLst>
                <a:ext uri="{FF2B5EF4-FFF2-40B4-BE49-F238E27FC236}">
                  <a16:creationId xmlns:a16="http://schemas.microsoft.com/office/drawing/2014/main" id="{A8EBD8FB-2EC5-4FBE-A591-7558775F14CA}"/>
                </a:ext>
              </a:extLst>
            </p:cNvPr>
            <p:cNvSpPr>
              <a:spLocks/>
            </p:cNvSpPr>
            <p:nvPr/>
          </p:nvSpPr>
          <p:spPr bwMode="auto">
            <a:xfrm>
              <a:off x="5522" y="1225"/>
              <a:ext cx="68" cy="29"/>
            </a:xfrm>
            <a:custGeom>
              <a:avLst/>
              <a:gdLst>
                <a:gd name="T0" fmla="*/ 11 w 68"/>
                <a:gd name="T1" fmla="*/ 1243 h 29"/>
                <a:gd name="T2" fmla="*/ 3 w 68"/>
                <a:gd name="T3" fmla="*/ 1240 h 29"/>
                <a:gd name="T4" fmla="*/ 0 w 68"/>
                <a:gd name="T5" fmla="*/ 1236 h 29"/>
                <a:gd name="T6" fmla="*/ 0 w 68"/>
                <a:gd name="T7" fmla="*/ 1235 h 29"/>
                <a:gd name="T8" fmla="*/ 3 w 68"/>
                <a:gd name="T9" fmla="*/ 1227 h 29"/>
                <a:gd name="T10" fmla="*/ 8 w 68"/>
                <a:gd name="T11" fmla="*/ 1226 h 29"/>
                <a:gd name="T12" fmla="*/ 16 w 68"/>
                <a:gd name="T13" fmla="*/ 1228 h 29"/>
                <a:gd name="T14" fmla="*/ 18 w 68"/>
                <a:gd name="T15" fmla="*/ 1230 h 29"/>
                <a:gd name="T16" fmla="*/ 8 w 68"/>
                <a:gd name="T17" fmla="*/ 1230 h 29"/>
                <a:gd name="T18" fmla="*/ 5 w 68"/>
                <a:gd name="T19" fmla="*/ 1231 h 29"/>
                <a:gd name="T20" fmla="*/ 4 w 68"/>
                <a:gd name="T21" fmla="*/ 1235 h 29"/>
                <a:gd name="T22" fmla="*/ 6 w 68"/>
                <a:gd name="T23" fmla="*/ 1237 h 29"/>
                <a:gd name="T24" fmla="*/ 12 w 68"/>
                <a:gd name="T25" fmla="*/ 1239 h 29"/>
                <a:gd name="T26" fmla="*/ 20 w 68"/>
                <a:gd name="T27" fmla="*/ 1239 h 29"/>
                <a:gd name="T28" fmla="*/ 20 w 68"/>
                <a:gd name="T29" fmla="*/ 1241 h 29"/>
                <a:gd name="T30" fmla="*/ 16 w 68"/>
                <a:gd name="T31" fmla="*/ 1241 h 29"/>
                <a:gd name="T32" fmla="*/ 13 w 68"/>
                <a:gd name="T33" fmla="*/ 1243 h 29"/>
                <a:gd name="T34" fmla="*/ 11 w 68"/>
                <a:gd name="T35" fmla="*/ 1243 h 29"/>
                <a:gd name="T36" fmla="*/ 20 w 68"/>
                <a:gd name="T37" fmla="*/ 1239 h 29"/>
                <a:gd name="T38" fmla="*/ 12 w 68"/>
                <a:gd name="T39" fmla="*/ 1239 h 29"/>
                <a:gd name="T40" fmla="*/ 15 w 68"/>
                <a:gd name="T41" fmla="*/ 1238 h 29"/>
                <a:gd name="T42" fmla="*/ 16 w 68"/>
                <a:gd name="T43" fmla="*/ 1236 h 29"/>
                <a:gd name="T44" fmla="*/ 16 w 68"/>
                <a:gd name="T45" fmla="*/ 1235 h 29"/>
                <a:gd name="T46" fmla="*/ 15 w 68"/>
                <a:gd name="T47" fmla="*/ 1233 h 29"/>
                <a:gd name="T48" fmla="*/ 14 w 68"/>
                <a:gd name="T49" fmla="*/ 1232 h 29"/>
                <a:gd name="T50" fmla="*/ 8 w 68"/>
                <a:gd name="T51" fmla="*/ 1230 h 29"/>
                <a:gd name="T52" fmla="*/ 18 w 68"/>
                <a:gd name="T53" fmla="*/ 1230 h 29"/>
                <a:gd name="T54" fmla="*/ 19 w 68"/>
                <a:gd name="T55" fmla="*/ 1231 h 29"/>
                <a:gd name="T56" fmla="*/ 19 w 68"/>
                <a:gd name="T57" fmla="*/ 1235 h 29"/>
                <a:gd name="T58" fmla="*/ 68 w 68"/>
                <a:gd name="T59" fmla="*/ 1235 h 29"/>
                <a:gd name="T60" fmla="*/ 63 w 68"/>
                <a:gd name="T61" fmla="*/ 1239 h 29"/>
                <a:gd name="T62" fmla="*/ 20 w 68"/>
                <a:gd name="T63" fmla="*/ 1239 h 29"/>
                <a:gd name="T64" fmla="*/ 20 w 68"/>
                <a:gd name="T65" fmla="*/ 1239 h 29"/>
                <a:gd name="T66" fmla="*/ 32 w 68"/>
                <a:gd name="T67" fmla="*/ 1235 h 29"/>
                <a:gd name="T68" fmla="*/ 26 w 68"/>
                <a:gd name="T69" fmla="*/ 1235 h 29"/>
                <a:gd name="T70" fmla="*/ 26 w 68"/>
                <a:gd name="T71" fmla="*/ 1230 h 29"/>
                <a:gd name="T72" fmla="*/ 32 w 68"/>
                <a:gd name="T73" fmla="*/ 1230 h 29"/>
                <a:gd name="T74" fmla="*/ 32 w 68"/>
                <a:gd name="T75" fmla="*/ 1235 h 29"/>
                <a:gd name="T76" fmla="*/ 52 w 68"/>
                <a:gd name="T77" fmla="*/ 1249 h 29"/>
                <a:gd name="T78" fmla="*/ 45 w 68"/>
                <a:gd name="T79" fmla="*/ 1249 h 29"/>
                <a:gd name="T80" fmla="*/ 56 w 68"/>
                <a:gd name="T81" fmla="*/ 1239 h 29"/>
                <a:gd name="T82" fmla="*/ 63 w 68"/>
                <a:gd name="T83" fmla="*/ 1239 h 29"/>
                <a:gd name="T84" fmla="*/ 52 w 68"/>
                <a:gd name="T85" fmla="*/ 1249 h 29"/>
                <a:gd name="T86" fmla="*/ 47 w 68"/>
                <a:gd name="T87" fmla="*/ 1254 h 29"/>
                <a:gd name="T88" fmla="*/ 16 w 68"/>
                <a:gd name="T89" fmla="*/ 1254 h 29"/>
                <a:gd name="T90" fmla="*/ 16 w 68"/>
                <a:gd name="T91" fmla="*/ 1241 h 29"/>
                <a:gd name="T92" fmla="*/ 20 w 68"/>
                <a:gd name="T93" fmla="*/ 1241 h 29"/>
                <a:gd name="T94" fmla="*/ 20 w 68"/>
                <a:gd name="T95" fmla="*/ 1249 h 29"/>
                <a:gd name="T96" fmla="*/ 52 w 68"/>
                <a:gd name="T97" fmla="*/ 1249 h 29"/>
                <a:gd name="T98" fmla="*/ 47 w 68"/>
                <a:gd name="T99" fmla="*/ 1254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 h="29">
                  <a:moveTo>
                    <a:pt x="11" y="17"/>
                  </a:moveTo>
                  <a:lnTo>
                    <a:pt x="3" y="14"/>
                  </a:lnTo>
                  <a:lnTo>
                    <a:pt x="0" y="10"/>
                  </a:lnTo>
                  <a:lnTo>
                    <a:pt x="0" y="9"/>
                  </a:lnTo>
                  <a:lnTo>
                    <a:pt x="3" y="1"/>
                  </a:lnTo>
                  <a:lnTo>
                    <a:pt x="8" y="0"/>
                  </a:lnTo>
                  <a:lnTo>
                    <a:pt x="16" y="2"/>
                  </a:lnTo>
                  <a:lnTo>
                    <a:pt x="18" y="4"/>
                  </a:lnTo>
                  <a:lnTo>
                    <a:pt x="8" y="4"/>
                  </a:lnTo>
                  <a:lnTo>
                    <a:pt x="5" y="5"/>
                  </a:lnTo>
                  <a:lnTo>
                    <a:pt x="4" y="9"/>
                  </a:lnTo>
                  <a:lnTo>
                    <a:pt x="6" y="11"/>
                  </a:lnTo>
                  <a:lnTo>
                    <a:pt x="12" y="13"/>
                  </a:lnTo>
                  <a:lnTo>
                    <a:pt x="20" y="13"/>
                  </a:lnTo>
                  <a:lnTo>
                    <a:pt x="20" y="15"/>
                  </a:lnTo>
                  <a:lnTo>
                    <a:pt x="16" y="15"/>
                  </a:lnTo>
                  <a:lnTo>
                    <a:pt x="13" y="17"/>
                  </a:lnTo>
                  <a:lnTo>
                    <a:pt x="11" y="17"/>
                  </a:lnTo>
                  <a:close/>
                  <a:moveTo>
                    <a:pt x="20" y="13"/>
                  </a:moveTo>
                  <a:lnTo>
                    <a:pt x="12" y="13"/>
                  </a:lnTo>
                  <a:lnTo>
                    <a:pt x="15" y="12"/>
                  </a:lnTo>
                  <a:lnTo>
                    <a:pt x="16" y="10"/>
                  </a:lnTo>
                  <a:lnTo>
                    <a:pt x="16" y="9"/>
                  </a:lnTo>
                  <a:lnTo>
                    <a:pt x="15" y="7"/>
                  </a:lnTo>
                  <a:lnTo>
                    <a:pt x="14" y="6"/>
                  </a:lnTo>
                  <a:lnTo>
                    <a:pt x="8" y="4"/>
                  </a:lnTo>
                  <a:lnTo>
                    <a:pt x="18" y="4"/>
                  </a:lnTo>
                  <a:lnTo>
                    <a:pt x="19" y="5"/>
                  </a:lnTo>
                  <a:lnTo>
                    <a:pt x="19" y="9"/>
                  </a:lnTo>
                  <a:lnTo>
                    <a:pt x="68" y="9"/>
                  </a:lnTo>
                  <a:lnTo>
                    <a:pt x="63" y="13"/>
                  </a:lnTo>
                  <a:lnTo>
                    <a:pt x="20" y="13"/>
                  </a:lnTo>
                  <a:close/>
                  <a:moveTo>
                    <a:pt x="32" y="9"/>
                  </a:moveTo>
                  <a:lnTo>
                    <a:pt x="26" y="9"/>
                  </a:lnTo>
                  <a:lnTo>
                    <a:pt x="26" y="4"/>
                  </a:lnTo>
                  <a:lnTo>
                    <a:pt x="32" y="4"/>
                  </a:lnTo>
                  <a:lnTo>
                    <a:pt x="32" y="9"/>
                  </a:lnTo>
                  <a:close/>
                  <a:moveTo>
                    <a:pt x="52" y="23"/>
                  </a:moveTo>
                  <a:lnTo>
                    <a:pt x="45" y="23"/>
                  </a:lnTo>
                  <a:lnTo>
                    <a:pt x="56" y="13"/>
                  </a:lnTo>
                  <a:lnTo>
                    <a:pt x="63" y="13"/>
                  </a:lnTo>
                  <a:lnTo>
                    <a:pt x="52" y="23"/>
                  </a:lnTo>
                  <a:close/>
                  <a:moveTo>
                    <a:pt x="47" y="28"/>
                  </a:moveTo>
                  <a:lnTo>
                    <a:pt x="16" y="28"/>
                  </a:lnTo>
                  <a:lnTo>
                    <a:pt x="16" y="15"/>
                  </a:lnTo>
                  <a:lnTo>
                    <a:pt x="20" y="15"/>
                  </a:lnTo>
                  <a:lnTo>
                    <a:pt x="20" y="23"/>
                  </a:lnTo>
                  <a:lnTo>
                    <a:pt x="52" y="23"/>
                  </a:lnTo>
                  <a:lnTo>
                    <a:pt x="47"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5" name="Rectangle 3467">
              <a:extLst>
                <a:ext uri="{FF2B5EF4-FFF2-40B4-BE49-F238E27FC236}">
                  <a16:creationId xmlns:a16="http://schemas.microsoft.com/office/drawing/2014/main" id="{8852EA81-5AF4-4E03-A314-15A96D319030}"/>
                </a:ext>
              </a:extLst>
            </p:cNvPr>
            <p:cNvSpPr>
              <a:spLocks noChangeArrowheads="1"/>
            </p:cNvSpPr>
            <p:nvPr/>
          </p:nvSpPr>
          <p:spPr bwMode="auto">
            <a:xfrm>
              <a:off x="5585" y="1243"/>
              <a:ext cx="4" cy="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66" name="Picture 3468">
              <a:extLst>
                <a:ext uri="{FF2B5EF4-FFF2-40B4-BE49-F238E27FC236}">
                  <a16:creationId xmlns:a16="http://schemas.microsoft.com/office/drawing/2014/main" id="{3F027139-CB7E-482A-BC4D-B04F67B6B72A}"/>
                </a:ext>
              </a:extLst>
            </p:cNvPr>
            <p:cNvPicPr>
              <a:picLocks noChangeAspect="1" noChangeArrowheads="1"/>
            </p:cNvPicPr>
            <p:nvPr/>
          </p:nvPicPr>
          <p:blipFill>
            <a:blip r:embed="rId11" cstate="print"/>
            <a:srcRect/>
            <a:stretch>
              <a:fillRect/>
            </a:stretch>
          </p:blipFill>
          <p:spPr bwMode="auto">
            <a:xfrm>
              <a:off x="6443" y="1464"/>
              <a:ext cx="99" cy="86"/>
            </a:xfrm>
            <a:prstGeom prst="rect">
              <a:avLst/>
            </a:prstGeom>
            <a:noFill/>
          </p:spPr>
        </p:pic>
        <p:sp>
          <p:nvSpPr>
            <p:cNvPr id="167" name="Freeform 3469">
              <a:extLst>
                <a:ext uri="{FF2B5EF4-FFF2-40B4-BE49-F238E27FC236}">
                  <a16:creationId xmlns:a16="http://schemas.microsoft.com/office/drawing/2014/main" id="{C04F6D9B-6937-4F40-82D4-CC1E00BAB856}"/>
                </a:ext>
              </a:extLst>
            </p:cNvPr>
            <p:cNvSpPr>
              <a:spLocks/>
            </p:cNvSpPr>
            <p:nvPr/>
          </p:nvSpPr>
          <p:spPr bwMode="auto">
            <a:xfrm>
              <a:off x="6464" y="1488"/>
              <a:ext cx="59" cy="51"/>
            </a:xfrm>
            <a:custGeom>
              <a:avLst/>
              <a:gdLst>
                <a:gd name="T0" fmla="*/ 0 w 59"/>
                <a:gd name="T1" fmla="*/ 1539 h 51"/>
                <a:gd name="T2" fmla="*/ 29 w 59"/>
                <a:gd name="T3" fmla="*/ 1488 h 51"/>
                <a:gd name="T4" fmla="*/ 58 w 59"/>
                <a:gd name="T5" fmla="*/ 1539 h 51"/>
                <a:gd name="T6" fmla="*/ 0 w 59"/>
                <a:gd name="T7" fmla="*/ 1539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1">
                  <a:moveTo>
                    <a:pt x="0" y="51"/>
                  </a:moveTo>
                  <a:lnTo>
                    <a:pt x="29" y="0"/>
                  </a:lnTo>
                  <a:lnTo>
                    <a:pt x="58" y="51"/>
                  </a:lnTo>
                  <a:lnTo>
                    <a:pt x="0" y="51"/>
                  </a:lnTo>
                </a:path>
              </a:pathLst>
            </a:custGeom>
            <a:noFill/>
            <a:ln w="4403">
              <a:solidFill>
                <a:srgbClr val="D34B2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8" name="Freeform 3470">
              <a:extLst>
                <a:ext uri="{FF2B5EF4-FFF2-40B4-BE49-F238E27FC236}">
                  <a16:creationId xmlns:a16="http://schemas.microsoft.com/office/drawing/2014/main" id="{79BCBEDC-4BA7-4FA1-9F92-DD96BF7DBA24}"/>
                </a:ext>
              </a:extLst>
            </p:cNvPr>
            <p:cNvSpPr>
              <a:spLocks/>
            </p:cNvSpPr>
            <p:nvPr/>
          </p:nvSpPr>
          <p:spPr bwMode="auto">
            <a:xfrm>
              <a:off x="5757" y="1626"/>
              <a:ext cx="2" cy="10"/>
            </a:xfrm>
            <a:custGeom>
              <a:avLst/>
              <a:gdLst>
                <a:gd name="T0" fmla="*/ 2 w 1"/>
                <a:gd name="T1" fmla="*/ 1632 h 10"/>
                <a:gd name="T2" fmla="*/ 2 w 1"/>
                <a:gd name="T3" fmla="*/ 1627 h 10"/>
                <a:gd name="T4" fmla="*/ 2 w 1"/>
                <a:gd name="T5" fmla="*/ 1630 h 10"/>
                <a:gd name="T6" fmla="*/ 0 w 1"/>
                <a:gd name="T7" fmla="*/ 1633 h 10"/>
                <a:gd name="T8" fmla="*/ 0 w 1"/>
                <a:gd name="T9" fmla="*/ 1636 h 10"/>
                <a:gd name="T10" fmla="*/ 2 w 1"/>
                <a:gd name="T11" fmla="*/ 1635 h 10"/>
                <a:gd name="T12" fmla="*/ 2 w 1"/>
                <a:gd name="T13" fmla="*/ 1634 h 10"/>
                <a:gd name="T14" fmla="*/ 2 w 1"/>
                <a:gd name="T15" fmla="*/ 16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0">
                  <a:moveTo>
                    <a:pt x="1" y="5"/>
                  </a:moveTo>
                  <a:lnTo>
                    <a:pt x="1" y="0"/>
                  </a:lnTo>
                  <a:lnTo>
                    <a:pt x="1" y="3"/>
                  </a:lnTo>
                  <a:lnTo>
                    <a:pt x="0" y="6"/>
                  </a:lnTo>
                  <a:lnTo>
                    <a:pt x="0" y="9"/>
                  </a:lnTo>
                  <a:lnTo>
                    <a:pt x="1" y="8"/>
                  </a:lnTo>
                  <a:lnTo>
                    <a:pt x="1" y="7"/>
                  </a:lnTo>
                  <a:lnTo>
                    <a:pt x="1" y="5"/>
                  </a:lnTo>
                </a:path>
              </a:pathLst>
            </a:custGeom>
            <a:noFill/>
            <a:ln w="146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9" name="Freeform 3471">
              <a:extLst>
                <a:ext uri="{FF2B5EF4-FFF2-40B4-BE49-F238E27FC236}">
                  <a16:creationId xmlns:a16="http://schemas.microsoft.com/office/drawing/2014/main" id="{FD2E2A0F-7319-4134-8173-10175C572588}"/>
                </a:ext>
              </a:extLst>
            </p:cNvPr>
            <p:cNvSpPr>
              <a:spLocks/>
            </p:cNvSpPr>
            <p:nvPr/>
          </p:nvSpPr>
          <p:spPr bwMode="auto">
            <a:xfrm>
              <a:off x="5253" y="1567"/>
              <a:ext cx="77" cy="67"/>
            </a:xfrm>
            <a:custGeom>
              <a:avLst/>
              <a:gdLst>
                <a:gd name="T0" fmla="*/ 20 w 77"/>
                <a:gd name="T1" fmla="*/ 1568 h 67"/>
                <a:gd name="T2" fmla="*/ 9 w 77"/>
                <a:gd name="T3" fmla="*/ 1568 h 67"/>
                <a:gd name="T4" fmla="*/ 0 w 77"/>
                <a:gd name="T5" fmla="*/ 1577 h 67"/>
                <a:gd name="T6" fmla="*/ 0 w 77"/>
                <a:gd name="T7" fmla="*/ 1588 h 67"/>
                <a:gd name="T8" fmla="*/ 2 w 77"/>
                <a:gd name="T9" fmla="*/ 1615 h 67"/>
                <a:gd name="T10" fmla="*/ 2 w 77"/>
                <a:gd name="T11" fmla="*/ 1626 h 67"/>
                <a:gd name="T12" fmla="*/ 10 w 77"/>
                <a:gd name="T13" fmla="*/ 1635 h 67"/>
                <a:gd name="T14" fmla="*/ 21 w 77"/>
                <a:gd name="T15" fmla="*/ 1635 h 67"/>
                <a:gd name="T16" fmla="*/ 76 w 77"/>
                <a:gd name="T17" fmla="*/ 1635 h 67"/>
                <a:gd name="T18" fmla="*/ 76 w 77"/>
                <a:gd name="T19" fmla="*/ 1568 h 67"/>
                <a:gd name="T20" fmla="*/ 20 w 77"/>
                <a:gd name="T21" fmla="*/ 1568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7">
                  <a:moveTo>
                    <a:pt x="20" y="0"/>
                  </a:moveTo>
                  <a:lnTo>
                    <a:pt x="9" y="0"/>
                  </a:lnTo>
                  <a:lnTo>
                    <a:pt x="0" y="9"/>
                  </a:lnTo>
                  <a:lnTo>
                    <a:pt x="0" y="20"/>
                  </a:lnTo>
                  <a:lnTo>
                    <a:pt x="2" y="47"/>
                  </a:lnTo>
                  <a:lnTo>
                    <a:pt x="2" y="58"/>
                  </a:lnTo>
                  <a:lnTo>
                    <a:pt x="10" y="67"/>
                  </a:lnTo>
                  <a:lnTo>
                    <a:pt x="21" y="67"/>
                  </a:lnTo>
                  <a:lnTo>
                    <a:pt x="76" y="67"/>
                  </a:lnTo>
                  <a:lnTo>
                    <a:pt x="76" y="0"/>
                  </a:lnTo>
                  <a:lnTo>
                    <a:pt x="20" y="0"/>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0" name="Picture 3472">
              <a:extLst>
                <a:ext uri="{FF2B5EF4-FFF2-40B4-BE49-F238E27FC236}">
                  <a16:creationId xmlns:a16="http://schemas.microsoft.com/office/drawing/2014/main" id="{A5DC101C-39D4-4DD8-B034-ABF08FD11620}"/>
                </a:ext>
              </a:extLst>
            </p:cNvPr>
            <p:cNvPicPr>
              <a:picLocks noChangeAspect="1" noChangeArrowheads="1"/>
            </p:cNvPicPr>
            <p:nvPr/>
          </p:nvPicPr>
          <p:blipFill>
            <a:blip r:embed="rId12" cstate="print"/>
            <a:srcRect/>
            <a:stretch>
              <a:fillRect/>
            </a:stretch>
          </p:blipFill>
          <p:spPr bwMode="auto">
            <a:xfrm>
              <a:off x="5692" y="1567"/>
              <a:ext cx="63" cy="67"/>
            </a:xfrm>
            <a:prstGeom prst="rect">
              <a:avLst/>
            </a:prstGeom>
            <a:noFill/>
          </p:spPr>
        </p:pic>
        <p:sp>
          <p:nvSpPr>
            <p:cNvPr id="171" name="Freeform 3473">
              <a:extLst>
                <a:ext uri="{FF2B5EF4-FFF2-40B4-BE49-F238E27FC236}">
                  <a16:creationId xmlns:a16="http://schemas.microsoft.com/office/drawing/2014/main" id="{323D43E8-CFD8-4D0E-B677-F541C98081F7}"/>
                </a:ext>
              </a:extLst>
            </p:cNvPr>
            <p:cNvSpPr>
              <a:spLocks/>
            </p:cNvSpPr>
            <p:nvPr/>
          </p:nvSpPr>
          <p:spPr bwMode="auto">
            <a:xfrm>
              <a:off x="5692" y="1568"/>
              <a:ext cx="63" cy="67"/>
            </a:xfrm>
            <a:custGeom>
              <a:avLst/>
              <a:gdLst>
                <a:gd name="T0" fmla="*/ 52 w 63"/>
                <a:gd name="T1" fmla="*/ 1634 h 67"/>
                <a:gd name="T2" fmla="*/ 63 w 63"/>
                <a:gd name="T3" fmla="*/ 1634 h 67"/>
                <a:gd name="T4" fmla="*/ 62 w 63"/>
                <a:gd name="T5" fmla="*/ 1625 h 67"/>
                <a:gd name="T6" fmla="*/ 62 w 63"/>
                <a:gd name="T7" fmla="*/ 1614 h 67"/>
                <a:gd name="T8" fmla="*/ 62 w 63"/>
                <a:gd name="T9" fmla="*/ 1588 h 67"/>
                <a:gd name="T10" fmla="*/ 62 w 63"/>
                <a:gd name="T11" fmla="*/ 1577 h 67"/>
                <a:gd name="T12" fmla="*/ 63 w 63"/>
                <a:gd name="T13" fmla="*/ 1568 h 67"/>
                <a:gd name="T14" fmla="*/ 52 w 63"/>
                <a:gd name="T15" fmla="*/ 1568 h 67"/>
                <a:gd name="T16" fmla="*/ 0 w 63"/>
                <a:gd name="T17" fmla="*/ 1568 h 67"/>
                <a:gd name="T18" fmla="*/ 0 w 63"/>
                <a:gd name="T19" fmla="*/ 1635 h 67"/>
                <a:gd name="T20" fmla="*/ 52 w 63"/>
                <a:gd name="T21" fmla="*/ 1634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67">
                  <a:moveTo>
                    <a:pt x="52" y="66"/>
                  </a:moveTo>
                  <a:lnTo>
                    <a:pt x="63" y="66"/>
                  </a:lnTo>
                  <a:lnTo>
                    <a:pt x="62" y="57"/>
                  </a:lnTo>
                  <a:lnTo>
                    <a:pt x="62" y="46"/>
                  </a:lnTo>
                  <a:lnTo>
                    <a:pt x="62" y="20"/>
                  </a:lnTo>
                  <a:lnTo>
                    <a:pt x="62" y="9"/>
                  </a:lnTo>
                  <a:lnTo>
                    <a:pt x="63" y="0"/>
                  </a:lnTo>
                  <a:lnTo>
                    <a:pt x="52" y="0"/>
                  </a:lnTo>
                  <a:lnTo>
                    <a:pt x="0" y="0"/>
                  </a:lnTo>
                  <a:lnTo>
                    <a:pt x="0" y="67"/>
                  </a:lnTo>
                  <a:lnTo>
                    <a:pt x="52" y="66"/>
                  </a:lnTo>
                </a:path>
              </a:pathLst>
            </a:custGeom>
            <a:noFill/>
            <a:ln w="29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2" name="Picture 3474">
              <a:extLst>
                <a:ext uri="{FF2B5EF4-FFF2-40B4-BE49-F238E27FC236}">
                  <a16:creationId xmlns:a16="http://schemas.microsoft.com/office/drawing/2014/main" id="{5E158C44-B986-4432-BE44-85AE67CF7A56}"/>
                </a:ext>
              </a:extLst>
            </p:cNvPr>
            <p:cNvPicPr>
              <a:picLocks noChangeAspect="1" noChangeArrowheads="1"/>
            </p:cNvPicPr>
            <p:nvPr/>
          </p:nvPicPr>
          <p:blipFill>
            <a:blip r:embed="rId13" cstate="print"/>
            <a:srcRect/>
            <a:stretch>
              <a:fillRect/>
            </a:stretch>
          </p:blipFill>
          <p:spPr bwMode="auto">
            <a:xfrm>
              <a:off x="5344" y="1568"/>
              <a:ext cx="159" cy="67"/>
            </a:xfrm>
            <a:prstGeom prst="rect">
              <a:avLst/>
            </a:prstGeom>
            <a:noFill/>
          </p:spPr>
        </p:pic>
        <p:sp>
          <p:nvSpPr>
            <p:cNvPr id="173" name="Rectangle 3475">
              <a:extLst>
                <a:ext uri="{FF2B5EF4-FFF2-40B4-BE49-F238E27FC236}">
                  <a16:creationId xmlns:a16="http://schemas.microsoft.com/office/drawing/2014/main" id="{5F35CF6B-869D-4685-A3F9-F1063C221AB5}"/>
                </a:ext>
              </a:extLst>
            </p:cNvPr>
            <p:cNvSpPr>
              <a:spLocks noChangeArrowheads="1"/>
            </p:cNvSpPr>
            <p:nvPr/>
          </p:nvSpPr>
          <p:spPr bwMode="auto">
            <a:xfrm>
              <a:off x="5344" y="1568"/>
              <a:ext cx="159" cy="67"/>
            </a:xfrm>
            <a:prstGeom prst="rect">
              <a:avLst/>
            </a:prstGeom>
            <a:noFill/>
            <a:ln w="293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4" name="Picture 3476">
              <a:extLst>
                <a:ext uri="{FF2B5EF4-FFF2-40B4-BE49-F238E27FC236}">
                  <a16:creationId xmlns:a16="http://schemas.microsoft.com/office/drawing/2014/main" id="{302CB424-61E7-4B2E-A692-942744E1C565}"/>
                </a:ext>
              </a:extLst>
            </p:cNvPr>
            <p:cNvPicPr>
              <a:picLocks noChangeAspect="1" noChangeArrowheads="1"/>
            </p:cNvPicPr>
            <p:nvPr/>
          </p:nvPicPr>
          <p:blipFill>
            <a:blip r:embed="rId14" cstate="print"/>
            <a:srcRect/>
            <a:stretch>
              <a:fillRect/>
            </a:stretch>
          </p:blipFill>
          <p:spPr bwMode="auto">
            <a:xfrm>
              <a:off x="5520" y="1568"/>
              <a:ext cx="159" cy="67"/>
            </a:xfrm>
            <a:prstGeom prst="rect">
              <a:avLst/>
            </a:prstGeom>
            <a:noFill/>
          </p:spPr>
        </p:pic>
        <p:sp>
          <p:nvSpPr>
            <p:cNvPr id="175" name="Rectangle 3477">
              <a:extLst>
                <a:ext uri="{FF2B5EF4-FFF2-40B4-BE49-F238E27FC236}">
                  <a16:creationId xmlns:a16="http://schemas.microsoft.com/office/drawing/2014/main" id="{9D2E6FEE-63B6-49FD-8757-FF6FC50E66A1}"/>
                </a:ext>
              </a:extLst>
            </p:cNvPr>
            <p:cNvSpPr>
              <a:spLocks noChangeArrowheads="1"/>
            </p:cNvSpPr>
            <p:nvPr/>
          </p:nvSpPr>
          <p:spPr bwMode="auto">
            <a:xfrm>
              <a:off x="5520" y="1568"/>
              <a:ext cx="159" cy="67"/>
            </a:xfrm>
            <a:prstGeom prst="rect">
              <a:avLst/>
            </a:prstGeom>
            <a:noFill/>
            <a:ln w="293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6" name="Freeform 3478">
              <a:extLst>
                <a:ext uri="{FF2B5EF4-FFF2-40B4-BE49-F238E27FC236}">
                  <a16:creationId xmlns:a16="http://schemas.microsoft.com/office/drawing/2014/main" id="{7582604F-8375-4A4B-A5C6-DE030DD9AFA5}"/>
                </a:ext>
              </a:extLst>
            </p:cNvPr>
            <p:cNvSpPr>
              <a:spLocks/>
            </p:cNvSpPr>
            <p:nvPr/>
          </p:nvSpPr>
          <p:spPr bwMode="auto">
            <a:xfrm>
              <a:off x="5880" y="1573"/>
              <a:ext cx="78" cy="65"/>
            </a:xfrm>
            <a:custGeom>
              <a:avLst/>
              <a:gdLst>
                <a:gd name="T0" fmla="*/ 77 w 78"/>
                <a:gd name="T1" fmla="*/ 1638 h 65"/>
                <a:gd name="T2" fmla="*/ 8 w 78"/>
                <a:gd name="T3" fmla="*/ 1638 h 65"/>
                <a:gd name="T4" fmla="*/ 0 w 78"/>
                <a:gd name="T5" fmla="*/ 1629 h 65"/>
                <a:gd name="T6" fmla="*/ 0 w 78"/>
                <a:gd name="T7" fmla="*/ 1582 h 65"/>
                <a:gd name="T8" fmla="*/ 8 w 78"/>
                <a:gd name="T9" fmla="*/ 1573 h 65"/>
                <a:gd name="T10" fmla="*/ 77 w 78"/>
                <a:gd name="T11" fmla="*/ 1573 h 65"/>
                <a:gd name="T12" fmla="*/ 77 w 78"/>
                <a:gd name="T13" fmla="*/ 1638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5">
                  <a:moveTo>
                    <a:pt x="77" y="65"/>
                  </a:moveTo>
                  <a:lnTo>
                    <a:pt x="8" y="65"/>
                  </a:lnTo>
                  <a:lnTo>
                    <a:pt x="0" y="56"/>
                  </a:lnTo>
                  <a:lnTo>
                    <a:pt x="0" y="9"/>
                  </a:lnTo>
                  <a:lnTo>
                    <a:pt x="8" y="0"/>
                  </a:lnTo>
                  <a:lnTo>
                    <a:pt x="77" y="0"/>
                  </a:lnTo>
                  <a:lnTo>
                    <a:pt x="77" y="65"/>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7" name="Picture 3479">
              <a:extLst>
                <a:ext uri="{FF2B5EF4-FFF2-40B4-BE49-F238E27FC236}">
                  <a16:creationId xmlns:a16="http://schemas.microsoft.com/office/drawing/2014/main" id="{FF80E994-49E5-406A-9D0B-647981C989D0}"/>
                </a:ext>
              </a:extLst>
            </p:cNvPr>
            <p:cNvPicPr>
              <a:picLocks noChangeAspect="1" noChangeArrowheads="1"/>
            </p:cNvPicPr>
            <p:nvPr/>
          </p:nvPicPr>
          <p:blipFill>
            <a:blip r:embed="rId15" cstate="print"/>
            <a:srcRect/>
            <a:stretch>
              <a:fillRect/>
            </a:stretch>
          </p:blipFill>
          <p:spPr bwMode="auto">
            <a:xfrm>
              <a:off x="5969" y="1574"/>
              <a:ext cx="76" cy="65"/>
            </a:xfrm>
            <a:prstGeom prst="rect">
              <a:avLst/>
            </a:prstGeom>
            <a:noFill/>
          </p:spPr>
        </p:pic>
        <p:sp>
          <p:nvSpPr>
            <p:cNvPr id="178" name="Freeform 3480">
              <a:extLst>
                <a:ext uri="{FF2B5EF4-FFF2-40B4-BE49-F238E27FC236}">
                  <a16:creationId xmlns:a16="http://schemas.microsoft.com/office/drawing/2014/main" id="{CA6D2245-FBFF-49FC-BB69-F76F1A1E0D6F}"/>
                </a:ext>
              </a:extLst>
            </p:cNvPr>
            <p:cNvSpPr>
              <a:spLocks/>
            </p:cNvSpPr>
            <p:nvPr/>
          </p:nvSpPr>
          <p:spPr bwMode="auto">
            <a:xfrm>
              <a:off x="5969" y="1574"/>
              <a:ext cx="76" cy="65"/>
            </a:xfrm>
            <a:custGeom>
              <a:avLst/>
              <a:gdLst>
                <a:gd name="T0" fmla="*/ 76 w 76"/>
                <a:gd name="T1" fmla="*/ 1636 h 65"/>
                <a:gd name="T2" fmla="*/ 76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79" name="Picture 3481">
              <a:extLst>
                <a:ext uri="{FF2B5EF4-FFF2-40B4-BE49-F238E27FC236}">
                  <a16:creationId xmlns:a16="http://schemas.microsoft.com/office/drawing/2014/main" id="{8017E0B8-615D-456E-9946-D3BC9A06C4ED}"/>
                </a:ext>
              </a:extLst>
            </p:cNvPr>
            <p:cNvPicPr>
              <a:picLocks noChangeAspect="1" noChangeArrowheads="1"/>
            </p:cNvPicPr>
            <p:nvPr/>
          </p:nvPicPr>
          <p:blipFill>
            <a:blip r:embed="rId16" cstate="print"/>
            <a:srcRect/>
            <a:stretch>
              <a:fillRect/>
            </a:stretch>
          </p:blipFill>
          <p:spPr bwMode="auto">
            <a:xfrm>
              <a:off x="6056" y="1574"/>
              <a:ext cx="76" cy="65"/>
            </a:xfrm>
            <a:prstGeom prst="rect">
              <a:avLst/>
            </a:prstGeom>
            <a:noFill/>
          </p:spPr>
        </p:pic>
        <p:sp>
          <p:nvSpPr>
            <p:cNvPr id="180" name="Freeform 3482">
              <a:extLst>
                <a:ext uri="{FF2B5EF4-FFF2-40B4-BE49-F238E27FC236}">
                  <a16:creationId xmlns:a16="http://schemas.microsoft.com/office/drawing/2014/main" id="{D306D86D-45A5-466C-8362-7D4DDBF62A4E}"/>
                </a:ext>
              </a:extLst>
            </p:cNvPr>
            <p:cNvSpPr>
              <a:spLocks/>
            </p:cNvSpPr>
            <p:nvPr/>
          </p:nvSpPr>
          <p:spPr bwMode="auto">
            <a:xfrm>
              <a:off x="6056"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1" name="Picture 3483">
              <a:extLst>
                <a:ext uri="{FF2B5EF4-FFF2-40B4-BE49-F238E27FC236}">
                  <a16:creationId xmlns:a16="http://schemas.microsoft.com/office/drawing/2014/main" id="{EAEDA5FF-69CE-4444-8365-CF484D66C33D}"/>
                </a:ext>
              </a:extLst>
            </p:cNvPr>
            <p:cNvPicPr>
              <a:picLocks noChangeAspect="1" noChangeArrowheads="1"/>
            </p:cNvPicPr>
            <p:nvPr/>
          </p:nvPicPr>
          <p:blipFill>
            <a:blip r:embed="rId17" cstate="print"/>
            <a:srcRect/>
            <a:stretch>
              <a:fillRect/>
            </a:stretch>
          </p:blipFill>
          <p:spPr bwMode="auto">
            <a:xfrm>
              <a:off x="6143" y="1574"/>
              <a:ext cx="76" cy="65"/>
            </a:xfrm>
            <a:prstGeom prst="rect">
              <a:avLst/>
            </a:prstGeom>
            <a:noFill/>
          </p:spPr>
        </p:pic>
        <p:sp>
          <p:nvSpPr>
            <p:cNvPr id="182" name="Freeform 3484">
              <a:extLst>
                <a:ext uri="{FF2B5EF4-FFF2-40B4-BE49-F238E27FC236}">
                  <a16:creationId xmlns:a16="http://schemas.microsoft.com/office/drawing/2014/main" id="{9D9EAE44-97FC-45E9-B96F-D6D9874361CF}"/>
                </a:ext>
              </a:extLst>
            </p:cNvPr>
            <p:cNvSpPr>
              <a:spLocks/>
            </p:cNvSpPr>
            <p:nvPr/>
          </p:nvSpPr>
          <p:spPr bwMode="auto">
            <a:xfrm>
              <a:off x="6143"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3" name="Freeform 3485">
              <a:extLst>
                <a:ext uri="{FF2B5EF4-FFF2-40B4-BE49-F238E27FC236}">
                  <a16:creationId xmlns:a16="http://schemas.microsoft.com/office/drawing/2014/main" id="{5FD7C670-82E6-4A43-A6BB-72DB6F86812C}"/>
                </a:ext>
              </a:extLst>
            </p:cNvPr>
            <p:cNvSpPr>
              <a:spLocks/>
            </p:cNvSpPr>
            <p:nvPr/>
          </p:nvSpPr>
          <p:spPr bwMode="auto">
            <a:xfrm>
              <a:off x="6230" y="1574"/>
              <a:ext cx="76" cy="65"/>
            </a:xfrm>
            <a:custGeom>
              <a:avLst/>
              <a:gdLst>
                <a:gd name="T0" fmla="*/ 75 w 76"/>
                <a:gd name="T1" fmla="*/ 1639 h 65"/>
                <a:gd name="T2" fmla="*/ 2 w 76"/>
                <a:gd name="T3" fmla="*/ 1639 h 65"/>
                <a:gd name="T4" fmla="*/ 0 w 76"/>
                <a:gd name="T5" fmla="*/ 1638 h 65"/>
                <a:gd name="T6" fmla="*/ 0 w 76"/>
                <a:gd name="T7" fmla="*/ 1576 h 65"/>
                <a:gd name="T8" fmla="*/ 2 w 76"/>
                <a:gd name="T9" fmla="*/ 1574 h 65"/>
                <a:gd name="T10" fmla="*/ 75 w 76"/>
                <a:gd name="T11" fmla="*/ 1574 h 65"/>
                <a:gd name="T12" fmla="*/ 76 w 76"/>
                <a:gd name="T13" fmla="*/ 1576 h 65"/>
                <a:gd name="T14" fmla="*/ 76 w 76"/>
                <a:gd name="T15" fmla="*/ 1638 h 65"/>
                <a:gd name="T16" fmla="*/ 75 w 76"/>
                <a:gd name="T17" fmla="*/ 163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5">
                  <a:moveTo>
                    <a:pt x="75" y="65"/>
                  </a:moveTo>
                  <a:lnTo>
                    <a:pt x="2" y="65"/>
                  </a:lnTo>
                  <a:lnTo>
                    <a:pt x="0" y="64"/>
                  </a:lnTo>
                  <a:lnTo>
                    <a:pt x="0" y="2"/>
                  </a:lnTo>
                  <a:lnTo>
                    <a:pt x="2" y="0"/>
                  </a:lnTo>
                  <a:lnTo>
                    <a:pt x="75" y="0"/>
                  </a:lnTo>
                  <a:lnTo>
                    <a:pt x="76" y="2"/>
                  </a:lnTo>
                  <a:lnTo>
                    <a:pt x="76" y="64"/>
                  </a:lnTo>
                  <a:lnTo>
                    <a:pt x="75" y="65"/>
                  </a:lnTo>
                  <a:close/>
                </a:path>
              </a:pathLst>
            </a:custGeom>
            <a:solidFill>
              <a:srgbClr val="1A87C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4" name="Freeform 3486">
              <a:extLst>
                <a:ext uri="{FF2B5EF4-FFF2-40B4-BE49-F238E27FC236}">
                  <a16:creationId xmlns:a16="http://schemas.microsoft.com/office/drawing/2014/main" id="{867F26FA-30D9-4045-A00C-392AA744F05B}"/>
                </a:ext>
              </a:extLst>
            </p:cNvPr>
            <p:cNvSpPr>
              <a:spLocks/>
            </p:cNvSpPr>
            <p:nvPr/>
          </p:nvSpPr>
          <p:spPr bwMode="auto">
            <a:xfrm>
              <a:off x="6230"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5" name="Freeform 3487">
              <a:extLst>
                <a:ext uri="{FF2B5EF4-FFF2-40B4-BE49-F238E27FC236}">
                  <a16:creationId xmlns:a16="http://schemas.microsoft.com/office/drawing/2014/main" id="{9E124222-29A7-405E-8677-1112BE8B4205}"/>
                </a:ext>
              </a:extLst>
            </p:cNvPr>
            <p:cNvSpPr>
              <a:spLocks/>
            </p:cNvSpPr>
            <p:nvPr/>
          </p:nvSpPr>
          <p:spPr bwMode="auto">
            <a:xfrm>
              <a:off x="6317" y="1574"/>
              <a:ext cx="76" cy="65"/>
            </a:xfrm>
            <a:custGeom>
              <a:avLst/>
              <a:gdLst>
                <a:gd name="T0" fmla="*/ 75 w 76"/>
                <a:gd name="T1" fmla="*/ 1639 h 65"/>
                <a:gd name="T2" fmla="*/ 2 w 76"/>
                <a:gd name="T3" fmla="*/ 1639 h 65"/>
                <a:gd name="T4" fmla="*/ 0 w 76"/>
                <a:gd name="T5" fmla="*/ 1638 h 65"/>
                <a:gd name="T6" fmla="*/ 0 w 76"/>
                <a:gd name="T7" fmla="*/ 1576 h 65"/>
                <a:gd name="T8" fmla="*/ 2 w 76"/>
                <a:gd name="T9" fmla="*/ 1574 h 65"/>
                <a:gd name="T10" fmla="*/ 75 w 76"/>
                <a:gd name="T11" fmla="*/ 1574 h 65"/>
                <a:gd name="T12" fmla="*/ 76 w 76"/>
                <a:gd name="T13" fmla="*/ 1576 h 65"/>
                <a:gd name="T14" fmla="*/ 76 w 76"/>
                <a:gd name="T15" fmla="*/ 1638 h 65"/>
                <a:gd name="T16" fmla="*/ 75 w 76"/>
                <a:gd name="T17" fmla="*/ 163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5">
                  <a:moveTo>
                    <a:pt x="75" y="65"/>
                  </a:moveTo>
                  <a:lnTo>
                    <a:pt x="2" y="65"/>
                  </a:lnTo>
                  <a:lnTo>
                    <a:pt x="0" y="64"/>
                  </a:lnTo>
                  <a:lnTo>
                    <a:pt x="0" y="2"/>
                  </a:lnTo>
                  <a:lnTo>
                    <a:pt x="2" y="0"/>
                  </a:lnTo>
                  <a:lnTo>
                    <a:pt x="75" y="0"/>
                  </a:lnTo>
                  <a:lnTo>
                    <a:pt x="76" y="2"/>
                  </a:lnTo>
                  <a:lnTo>
                    <a:pt x="76" y="64"/>
                  </a:lnTo>
                  <a:lnTo>
                    <a:pt x="75" y="65"/>
                  </a:lnTo>
                  <a:close/>
                </a:path>
              </a:pathLst>
            </a:custGeom>
            <a:solidFill>
              <a:srgbClr val="DE2027"/>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6" name="Freeform 3488">
              <a:extLst>
                <a:ext uri="{FF2B5EF4-FFF2-40B4-BE49-F238E27FC236}">
                  <a16:creationId xmlns:a16="http://schemas.microsoft.com/office/drawing/2014/main" id="{3BE74FFD-9A5C-400C-98C4-56A02A80914C}"/>
                </a:ext>
              </a:extLst>
            </p:cNvPr>
            <p:cNvSpPr>
              <a:spLocks/>
            </p:cNvSpPr>
            <p:nvPr/>
          </p:nvSpPr>
          <p:spPr bwMode="auto">
            <a:xfrm>
              <a:off x="6317"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7" name="Picture 3489">
              <a:extLst>
                <a:ext uri="{FF2B5EF4-FFF2-40B4-BE49-F238E27FC236}">
                  <a16:creationId xmlns:a16="http://schemas.microsoft.com/office/drawing/2014/main" id="{BEBCF026-EF2A-46CF-91E3-A31F6D962ACA}"/>
                </a:ext>
              </a:extLst>
            </p:cNvPr>
            <p:cNvPicPr>
              <a:picLocks noChangeAspect="1" noChangeArrowheads="1"/>
            </p:cNvPicPr>
            <p:nvPr/>
          </p:nvPicPr>
          <p:blipFill>
            <a:blip r:embed="rId18" cstate="print"/>
            <a:srcRect/>
            <a:stretch>
              <a:fillRect/>
            </a:stretch>
          </p:blipFill>
          <p:spPr bwMode="auto">
            <a:xfrm>
              <a:off x="6404" y="1574"/>
              <a:ext cx="76" cy="65"/>
            </a:xfrm>
            <a:prstGeom prst="rect">
              <a:avLst/>
            </a:prstGeom>
            <a:noFill/>
          </p:spPr>
        </p:pic>
        <p:sp>
          <p:nvSpPr>
            <p:cNvPr id="188" name="Freeform 3490">
              <a:extLst>
                <a:ext uri="{FF2B5EF4-FFF2-40B4-BE49-F238E27FC236}">
                  <a16:creationId xmlns:a16="http://schemas.microsoft.com/office/drawing/2014/main" id="{2C4C8505-A6F8-42AD-8FD2-8D733F60819F}"/>
                </a:ext>
              </a:extLst>
            </p:cNvPr>
            <p:cNvSpPr>
              <a:spLocks/>
            </p:cNvSpPr>
            <p:nvPr/>
          </p:nvSpPr>
          <p:spPr bwMode="auto">
            <a:xfrm>
              <a:off x="6404" y="1574"/>
              <a:ext cx="76" cy="65"/>
            </a:xfrm>
            <a:custGeom>
              <a:avLst/>
              <a:gdLst>
                <a:gd name="T0" fmla="*/ 76 w 76"/>
                <a:gd name="T1" fmla="*/ 1636 h 65"/>
                <a:gd name="T2" fmla="*/ 76 w 76"/>
                <a:gd name="T3" fmla="*/ 1638 h 65"/>
                <a:gd name="T4" fmla="*/ 74 w 76"/>
                <a:gd name="T5" fmla="*/ 1639 h 65"/>
                <a:gd name="T6" fmla="*/ 73 w 76"/>
                <a:gd name="T7" fmla="*/ 1639 h 65"/>
                <a:gd name="T8" fmla="*/ 3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3 w 76"/>
                <a:gd name="T23" fmla="*/ 1574 h 65"/>
                <a:gd name="T24" fmla="*/ 73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3" y="65"/>
                  </a:lnTo>
                  <a:lnTo>
                    <a:pt x="3" y="65"/>
                  </a:lnTo>
                  <a:lnTo>
                    <a:pt x="2" y="65"/>
                  </a:lnTo>
                  <a:lnTo>
                    <a:pt x="0" y="64"/>
                  </a:lnTo>
                  <a:lnTo>
                    <a:pt x="0" y="62"/>
                  </a:lnTo>
                  <a:lnTo>
                    <a:pt x="0" y="4"/>
                  </a:lnTo>
                  <a:lnTo>
                    <a:pt x="0" y="2"/>
                  </a:lnTo>
                  <a:lnTo>
                    <a:pt x="2" y="0"/>
                  </a:lnTo>
                  <a:lnTo>
                    <a:pt x="3" y="0"/>
                  </a:lnTo>
                  <a:lnTo>
                    <a:pt x="73"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9" name="Freeform 3491">
              <a:extLst>
                <a:ext uri="{FF2B5EF4-FFF2-40B4-BE49-F238E27FC236}">
                  <a16:creationId xmlns:a16="http://schemas.microsoft.com/office/drawing/2014/main" id="{9377E32C-ECDF-4B6A-A06A-3617E7E4B716}"/>
                </a:ext>
              </a:extLst>
            </p:cNvPr>
            <p:cNvSpPr>
              <a:spLocks/>
            </p:cNvSpPr>
            <p:nvPr/>
          </p:nvSpPr>
          <p:spPr bwMode="auto">
            <a:xfrm>
              <a:off x="6586"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0" name="Picture 3492">
              <a:extLst>
                <a:ext uri="{FF2B5EF4-FFF2-40B4-BE49-F238E27FC236}">
                  <a16:creationId xmlns:a16="http://schemas.microsoft.com/office/drawing/2014/main" id="{865C5962-6B41-419C-9898-5C5E3406C1FD}"/>
                </a:ext>
              </a:extLst>
            </p:cNvPr>
            <p:cNvPicPr>
              <a:picLocks noChangeAspect="1" noChangeArrowheads="1"/>
            </p:cNvPicPr>
            <p:nvPr/>
          </p:nvPicPr>
          <p:blipFill>
            <a:blip r:embed="rId19" cstate="print"/>
            <a:srcRect/>
            <a:stretch>
              <a:fillRect/>
            </a:stretch>
          </p:blipFill>
          <p:spPr bwMode="auto">
            <a:xfrm>
              <a:off x="6673" y="1574"/>
              <a:ext cx="76" cy="65"/>
            </a:xfrm>
            <a:prstGeom prst="rect">
              <a:avLst/>
            </a:prstGeom>
            <a:noFill/>
          </p:spPr>
        </p:pic>
        <p:sp>
          <p:nvSpPr>
            <p:cNvPr id="191" name="Freeform 3493">
              <a:extLst>
                <a:ext uri="{FF2B5EF4-FFF2-40B4-BE49-F238E27FC236}">
                  <a16:creationId xmlns:a16="http://schemas.microsoft.com/office/drawing/2014/main" id="{F63560E0-9B83-489D-A284-8003E0F7B9AB}"/>
                </a:ext>
              </a:extLst>
            </p:cNvPr>
            <p:cNvSpPr>
              <a:spLocks/>
            </p:cNvSpPr>
            <p:nvPr/>
          </p:nvSpPr>
          <p:spPr bwMode="auto">
            <a:xfrm>
              <a:off x="6673" y="1574"/>
              <a:ext cx="76" cy="65"/>
            </a:xfrm>
            <a:custGeom>
              <a:avLst/>
              <a:gdLst>
                <a:gd name="T0" fmla="*/ 76 w 76"/>
                <a:gd name="T1" fmla="*/ 1636 h 65"/>
                <a:gd name="T2" fmla="*/ 76 w 76"/>
                <a:gd name="T3" fmla="*/ 1638 h 65"/>
                <a:gd name="T4" fmla="*/ 74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3" y="65"/>
                  </a:lnTo>
                  <a:lnTo>
                    <a:pt x="4" y="65"/>
                  </a:lnTo>
                  <a:lnTo>
                    <a:pt x="2" y="65"/>
                  </a:lnTo>
                  <a:lnTo>
                    <a:pt x="0" y="64"/>
                  </a:lnTo>
                  <a:lnTo>
                    <a:pt x="0" y="62"/>
                  </a:lnTo>
                  <a:lnTo>
                    <a:pt x="0" y="4"/>
                  </a:lnTo>
                  <a:lnTo>
                    <a:pt x="0" y="2"/>
                  </a:lnTo>
                  <a:lnTo>
                    <a:pt x="2" y="0"/>
                  </a:lnTo>
                  <a:lnTo>
                    <a:pt x="4" y="0"/>
                  </a:lnTo>
                  <a:lnTo>
                    <a:pt x="73"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2" name="Picture 3494">
              <a:extLst>
                <a:ext uri="{FF2B5EF4-FFF2-40B4-BE49-F238E27FC236}">
                  <a16:creationId xmlns:a16="http://schemas.microsoft.com/office/drawing/2014/main" id="{4F1FEE0E-1335-4900-9910-190C3478A7D5}"/>
                </a:ext>
              </a:extLst>
            </p:cNvPr>
            <p:cNvPicPr>
              <a:picLocks noChangeAspect="1" noChangeArrowheads="1"/>
            </p:cNvPicPr>
            <p:nvPr/>
          </p:nvPicPr>
          <p:blipFill>
            <a:blip r:embed="rId20" cstate="print"/>
            <a:srcRect/>
            <a:stretch>
              <a:fillRect/>
            </a:stretch>
          </p:blipFill>
          <p:spPr bwMode="auto">
            <a:xfrm>
              <a:off x="6760" y="1574"/>
              <a:ext cx="76" cy="65"/>
            </a:xfrm>
            <a:prstGeom prst="rect">
              <a:avLst/>
            </a:prstGeom>
            <a:noFill/>
          </p:spPr>
        </p:pic>
        <p:sp>
          <p:nvSpPr>
            <p:cNvPr id="193" name="Freeform 3495">
              <a:extLst>
                <a:ext uri="{FF2B5EF4-FFF2-40B4-BE49-F238E27FC236}">
                  <a16:creationId xmlns:a16="http://schemas.microsoft.com/office/drawing/2014/main" id="{22F38560-B0A9-480C-81CA-4AEC7687ACEA}"/>
                </a:ext>
              </a:extLst>
            </p:cNvPr>
            <p:cNvSpPr>
              <a:spLocks/>
            </p:cNvSpPr>
            <p:nvPr/>
          </p:nvSpPr>
          <p:spPr bwMode="auto">
            <a:xfrm>
              <a:off x="6760" y="1574"/>
              <a:ext cx="76" cy="65"/>
            </a:xfrm>
            <a:custGeom>
              <a:avLst/>
              <a:gdLst>
                <a:gd name="T0" fmla="*/ 76 w 76"/>
                <a:gd name="T1" fmla="*/ 1636 h 65"/>
                <a:gd name="T2" fmla="*/ 76 w 76"/>
                <a:gd name="T3" fmla="*/ 1638 h 65"/>
                <a:gd name="T4" fmla="*/ 74 w 76"/>
                <a:gd name="T5" fmla="*/ 1639 h 65"/>
                <a:gd name="T6" fmla="*/ 72 w 76"/>
                <a:gd name="T7" fmla="*/ 1639 h 65"/>
                <a:gd name="T8" fmla="*/ 3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3 w 76"/>
                <a:gd name="T23" fmla="*/ 1574 h 65"/>
                <a:gd name="T24" fmla="*/ 72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2" y="65"/>
                  </a:lnTo>
                  <a:lnTo>
                    <a:pt x="3" y="65"/>
                  </a:lnTo>
                  <a:lnTo>
                    <a:pt x="2" y="65"/>
                  </a:lnTo>
                  <a:lnTo>
                    <a:pt x="0" y="64"/>
                  </a:lnTo>
                  <a:lnTo>
                    <a:pt x="0" y="62"/>
                  </a:lnTo>
                  <a:lnTo>
                    <a:pt x="0" y="4"/>
                  </a:lnTo>
                  <a:lnTo>
                    <a:pt x="0" y="2"/>
                  </a:lnTo>
                  <a:lnTo>
                    <a:pt x="2" y="0"/>
                  </a:lnTo>
                  <a:lnTo>
                    <a:pt x="3" y="0"/>
                  </a:lnTo>
                  <a:lnTo>
                    <a:pt x="72"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4" name="Picture 3496">
              <a:extLst>
                <a:ext uri="{FF2B5EF4-FFF2-40B4-BE49-F238E27FC236}">
                  <a16:creationId xmlns:a16="http://schemas.microsoft.com/office/drawing/2014/main" id="{C4E348D5-A8A7-4628-BEF4-1451ABD0A8C5}"/>
                </a:ext>
              </a:extLst>
            </p:cNvPr>
            <p:cNvPicPr>
              <a:picLocks noChangeAspect="1" noChangeArrowheads="1"/>
            </p:cNvPicPr>
            <p:nvPr/>
          </p:nvPicPr>
          <p:blipFill>
            <a:blip r:embed="rId21" cstate="print"/>
            <a:srcRect/>
            <a:stretch>
              <a:fillRect/>
            </a:stretch>
          </p:blipFill>
          <p:spPr bwMode="auto">
            <a:xfrm>
              <a:off x="6854" y="1574"/>
              <a:ext cx="76" cy="65"/>
            </a:xfrm>
            <a:prstGeom prst="rect">
              <a:avLst/>
            </a:prstGeom>
            <a:noFill/>
          </p:spPr>
        </p:pic>
        <p:sp>
          <p:nvSpPr>
            <p:cNvPr id="195" name="Freeform 3497">
              <a:extLst>
                <a:ext uri="{FF2B5EF4-FFF2-40B4-BE49-F238E27FC236}">
                  <a16:creationId xmlns:a16="http://schemas.microsoft.com/office/drawing/2014/main" id="{3CAA5B62-D7EE-45ED-8791-C734FE21A3B3}"/>
                </a:ext>
              </a:extLst>
            </p:cNvPr>
            <p:cNvSpPr>
              <a:spLocks/>
            </p:cNvSpPr>
            <p:nvPr/>
          </p:nvSpPr>
          <p:spPr bwMode="auto">
            <a:xfrm>
              <a:off x="6854"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6" name="Picture 3498">
              <a:extLst>
                <a:ext uri="{FF2B5EF4-FFF2-40B4-BE49-F238E27FC236}">
                  <a16:creationId xmlns:a16="http://schemas.microsoft.com/office/drawing/2014/main" id="{7399D361-8921-405E-9DEF-7526DDB019DE}"/>
                </a:ext>
              </a:extLst>
            </p:cNvPr>
            <p:cNvPicPr>
              <a:picLocks noChangeAspect="1" noChangeArrowheads="1"/>
            </p:cNvPicPr>
            <p:nvPr/>
          </p:nvPicPr>
          <p:blipFill>
            <a:blip r:embed="rId22" cstate="print"/>
            <a:srcRect/>
            <a:stretch>
              <a:fillRect/>
            </a:stretch>
          </p:blipFill>
          <p:spPr bwMode="auto">
            <a:xfrm>
              <a:off x="6941" y="1574"/>
              <a:ext cx="76" cy="65"/>
            </a:xfrm>
            <a:prstGeom prst="rect">
              <a:avLst/>
            </a:prstGeom>
            <a:noFill/>
          </p:spPr>
        </p:pic>
        <p:sp>
          <p:nvSpPr>
            <p:cNvPr id="197" name="Freeform 3499">
              <a:extLst>
                <a:ext uri="{FF2B5EF4-FFF2-40B4-BE49-F238E27FC236}">
                  <a16:creationId xmlns:a16="http://schemas.microsoft.com/office/drawing/2014/main" id="{7484B011-8046-45CF-BAD1-D17527C366BD}"/>
                </a:ext>
              </a:extLst>
            </p:cNvPr>
            <p:cNvSpPr>
              <a:spLocks/>
            </p:cNvSpPr>
            <p:nvPr/>
          </p:nvSpPr>
          <p:spPr bwMode="auto">
            <a:xfrm>
              <a:off x="6941"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8" name="Freeform 3500">
              <a:extLst>
                <a:ext uri="{FF2B5EF4-FFF2-40B4-BE49-F238E27FC236}">
                  <a16:creationId xmlns:a16="http://schemas.microsoft.com/office/drawing/2014/main" id="{EE42A255-37D4-4AD0-AAAA-4E2EE2951963}"/>
                </a:ext>
              </a:extLst>
            </p:cNvPr>
            <p:cNvSpPr>
              <a:spLocks/>
            </p:cNvSpPr>
            <p:nvPr/>
          </p:nvSpPr>
          <p:spPr bwMode="auto">
            <a:xfrm>
              <a:off x="5892" y="1589"/>
              <a:ext cx="50" cy="34"/>
            </a:xfrm>
            <a:custGeom>
              <a:avLst/>
              <a:gdLst>
                <a:gd name="T0" fmla="*/ 49 w 50"/>
                <a:gd name="T1" fmla="*/ 1597 h 34"/>
                <a:gd name="T2" fmla="*/ 21 w 50"/>
                <a:gd name="T3" fmla="*/ 1597 h 34"/>
                <a:gd name="T4" fmla="*/ 21 w 50"/>
                <a:gd name="T5" fmla="*/ 1590 h 34"/>
                <a:gd name="T6" fmla="*/ 0 w 50"/>
                <a:gd name="T7" fmla="*/ 1606 h 34"/>
                <a:gd name="T8" fmla="*/ 21 w 50"/>
                <a:gd name="T9" fmla="*/ 1623 h 34"/>
                <a:gd name="T10" fmla="*/ 21 w 50"/>
                <a:gd name="T11" fmla="*/ 1617 h 34"/>
                <a:gd name="T12" fmla="*/ 49 w 50"/>
                <a:gd name="T13" fmla="*/ 1617 h 34"/>
                <a:gd name="T14" fmla="*/ 49 w 50"/>
                <a:gd name="T15" fmla="*/ 1597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4">
                  <a:moveTo>
                    <a:pt x="49" y="7"/>
                  </a:moveTo>
                  <a:lnTo>
                    <a:pt x="21" y="7"/>
                  </a:lnTo>
                  <a:lnTo>
                    <a:pt x="21" y="0"/>
                  </a:lnTo>
                  <a:lnTo>
                    <a:pt x="0" y="16"/>
                  </a:lnTo>
                  <a:lnTo>
                    <a:pt x="21" y="33"/>
                  </a:lnTo>
                  <a:lnTo>
                    <a:pt x="21" y="27"/>
                  </a:lnTo>
                  <a:lnTo>
                    <a:pt x="49" y="27"/>
                  </a:lnTo>
                  <a:lnTo>
                    <a:pt x="49" y="7"/>
                  </a:lnTo>
                </a:path>
              </a:pathLst>
            </a:custGeom>
            <a:noFill/>
            <a:ln w="3524">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9" name="Freeform 3501">
              <a:extLst>
                <a:ext uri="{FF2B5EF4-FFF2-40B4-BE49-F238E27FC236}">
                  <a16:creationId xmlns:a16="http://schemas.microsoft.com/office/drawing/2014/main" id="{681B877F-ED74-49CF-BD81-92464FC4C23B}"/>
                </a:ext>
              </a:extLst>
            </p:cNvPr>
            <p:cNvSpPr>
              <a:spLocks/>
            </p:cNvSpPr>
            <p:nvPr/>
          </p:nvSpPr>
          <p:spPr bwMode="auto">
            <a:xfrm>
              <a:off x="7032" y="1575"/>
              <a:ext cx="78" cy="65"/>
            </a:xfrm>
            <a:custGeom>
              <a:avLst/>
              <a:gdLst>
                <a:gd name="T0" fmla="*/ 69 w 78"/>
                <a:gd name="T1" fmla="*/ 1639 h 65"/>
                <a:gd name="T2" fmla="*/ 0 w 78"/>
                <a:gd name="T3" fmla="*/ 1639 h 65"/>
                <a:gd name="T4" fmla="*/ 0 w 78"/>
                <a:gd name="T5" fmla="*/ 1575 h 65"/>
                <a:gd name="T6" fmla="*/ 69 w 78"/>
                <a:gd name="T7" fmla="*/ 1575 h 65"/>
                <a:gd name="T8" fmla="*/ 78 w 78"/>
                <a:gd name="T9" fmla="*/ 1584 h 65"/>
                <a:gd name="T10" fmla="*/ 78 w 78"/>
                <a:gd name="T11" fmla="*/ 1630 h 65"/>
                <a:gd name="T12" fmla="*/ 69 w 78"/>
                <a:gd name="T13" fmla="*/ 163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5">
                  <a:moveTo>
                    <a:pt x="69" y="64"/>
                  </a:moveTo>
                  <a:lnTo>
                    <a:pt x="0" y="64"/>
                  </a:lnTo>
                  <a:lnTo>
                    <a:pt x="0" y="0"/>
                  </a:lnTo>
                  <a:lnTo>
                    <a:pt x="69" y="0"/>
                  </a:lnTo>
                  <a:lnTo>
                    <a:pt x="78" y="9"/>
                  </a:lnTo>
                  <a:lnTo>
                    <a:pt x="78" y="55"/>
                  </a:lnTo>
                  <a:lnTo>
                    <a:pt x="69" y="64"/>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0" name="Freeform 3502">
              <a:extLst>
                <a:ext uri="{FF2B5EF4-FFF2-40B4-BE49-F238E27FC236}">
                  <a16:creationId xmlns:a16="http://schemas.microsoft.com/office/drawing/2014/main" id="{7D3775E6-D77E-4499-9D84-0DC910CFD6F5}"/>
                </a:ext>
              </a:extLst>
            </p:cNvPr>
            <p:cNvSpPr>
              <a:spLocks/>
            </p:cNvSpPr>
            <p:nvPr/>
          </p:nvSpPr>
          <p:spPr bwMode="auto">
            <a:xfrm>
              <a:off x="7032" y="1575"/>
              <a:ext cx="78" cy="65"/>
            </a:xfrm>
            <a:custGeom>
              <a:avLst/>
              <a:gdLst>
                <a:gd name="T0" fmla="*/ 58 w 78"/>
                <a:gd name="T1" fmla="*/ 1639 h 65"/>
                <a:gd name="T2" fmla="*/ 69 w 78"/>
                <a:gd name="T3" fmla="*/ 1639 h 65"/>
                <a:gd name="T4" fmla="*/ 78 w 78"/>
                <a:gd name="T5" fmla="*/ 1630 h 65"/>
                <a:gd name="T6" fmla="*/ 78 w 78"/>
                <a:gd name="T7" fmla="*/ 1619 h 65"/>
                <a:gd name="T8" fmla="*/ 78 w 78"/>
                <a:gd name="T9" fmla="*/ 1595 h 65"/>
                <a:gd name="T10" fmla="*/ 78 w 78"/>
                <a:gd name="T11" fmla="*/ 1584 h 65"/>
                <a:gd name="T12" fmla="*/ 69 w 78"/>
                <a:gd name="T13" fmla="*/ 1575 h 65"/>
                <a:gd name="T14" fmla="*/ 58 w 78"/>
                <a:gd name="T15" fmla="*/ 1575 h 65"/>
                <a:gd name="T16" fmla="*/ 0 w 78"/>
                <a:gd name="T17" fmla="*/ 1575 h 65"/>
                <a:gd name="T18" fmla="*/ 0 w 78"/>
                <a:gd name="T19" fmla="*/ 1639 h 65"/>
                <a:gd name="T20" fmla="*/ 58 w 78"/>
                <a:gd name="T21" fmla="*/ 1639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5">
                  <a:moveTo>
                    <a:pt x="58" y="64"/>
                  </a:moveTo>
                  <a:lnTo>
                    <a:pt x="69" y="64"/>
                  </a:lnTo>
                  <a:lnTo>
                    <a:pt x="78" y="55"/>
                  </a:lnTo>
                  <a:lnTo>
                    <a:pt x="78" y="44"/>
                  </a:lnTo>
                  <a:lnTo>
                    <a:pt x="78" y="20"/>
                  </a:lnTo>
                  <a:lnTo>
                    <a:pt x="78" y="9"/>
                  </a:lnTo>
                  <a:lnTo>
                    <a:pt x="69" y="0"/>
                  </a:lnTo>
                  <a:lnTo>
                    <a:pt x="58" y="0"/>
                  </a:lnTo>
                  <a:lnTo>
                    <a:pt x="0" y="0"/>
                  </a:lnTo>
                  <a:lnTo>
                    <a:pt x="0" y="64"/>
                  </a:lnTo>
                  <a:lnTo>
                    <a:pt x="58" y="64"/>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1" name="Freeform 3503">
              <a:extLst>
                <a:ext uri="{FF2B5EF4-FFF2-40B4-BE49-F238E27FC236}">
                  <a16:creationId xmlns:a16="http://schemas.microsoft.com/office/drawing/2014/main" id="{B1164640-BC91-40E8-800B-12ADFC223947}"/>
                </a:ext>
              </a:extLst>
            </p:cNvPr>
            <p:cNvSpPr>
              <a:spLocks/>
            </p:cNvSpPr>
            <p:nvPr/>
          </p:nvSpPr>
          <p:spPr bwMode="auto">
            <a:xfrm>
              <a:off x="7048" y="1589"/>
              <a:ext cx="50" cy="34"/>
            </a:xfrm>
            <a:custGeom>
              <a:avLst/>
              <a:gdLst>
                <a:gd name="T0" fmla="*/ 0 w 50"/>
                <a:gd name="T1" fmla="*/ 1616 h 34"/>
                <a:gd name="T2" fmla="*/ 28 w 50"/>
                <a:gd name="T3" fmla="*/ 1616 h 34"/>
                <a:gd name="T4" fmla="*/ 28 w 50"/>
                <a:gd name="T5" fmla="*/ 1623 h 34"/>
                <a:gd name="T6" fmla="*/ 49 w 50"/>
                <a:gd name="T7" fmla="*/ 1606 h 34"/>
                <a:gd name="T8" fmla="*/ 28 w 50"/>
                <a:gd name="T9" fmla="*/ 1590 h 34"/>
                <a:gd name="T10" fmla="*/ 28 w 50"/>
                <a:gd name="T11" fmla="*/ 1596 h 34"/>
                <a:gd name="T12" fmla="*/ 0 w 50"/>
                <a:gd name="T13" fmla="*/ 1596 h 34"/>
                <a:gd name="T14" fmla="*/ 0 w 50"/>
                <a:gd name="T15" fmla="*/ 161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4">
                  <a:moveTo>
                    <a:pt x="0" y="26"/>
                  </a:moveTo>
                  <a:lnTo>
                    <a:pt x="28" y="26"/>
                  </a:lnTo>
                  <a:lnTo>
                    <a:pt x="28" y="33"/>
                  </a:lnTo>
                  <a:lnTo>
                    <a:pt x="49" y="16"/>
                  </a:lnTo>
                  <a:lnTo>
                    <a:pt x="28" y="0"/>
                  </a:lnTo>
                  <a:lnTo>
                    <a:pt x="28" y="6"/>
                  </a:lnTo>
                  <a:lnTo>
                    <a:pt x="0" y="6"/>
                  </a:lnTo>
                  <a:lnTo>
                    <a:pt x="0" y="26"/>
                  </a:lnTo>
                </a:path>
              </a:pathLst>
            </a:custGeom>
            <a:noFill/>
            <a:ln w="3524">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2" name="Freeform 3504">
              <a:extLst>
                <a:ext uri="{FF2B5EF4-FFF2-40B4-BE49-F238E27FC236}">
                  <a16:creationId xmlns:a16="http://schemas.microsoft.com/office/drawing/2014/main" id="{20CB113C-F2C2-40BD-874D-2450EA2EDD6D}"/>
                </a:ext>
              </a:extLst>
            </p:cNvPr>
            <p:cNvSpPr>
              <a:spLocks/>
            </p:cNvSpPr>
            <p:nvPr/>
          </p:nvSpPr>
          <p:spPr bwMode="auto">
            <a:xfrm>
              <a:off x="7231" y="1584"/>
              <a:ext cx="78" cy="65"/>
            </a:xfrm>
            <a:custGeom>
              <a:avLst/>
              <a:gdLst>
                <a:gd name="T0" fmla="*/ 74 w 78"/>
                <a:gd name="T1" fmla="*/ 1646 h 65"/>
                <a:gd name="T2" fmla="*/ 74 w 78"/>
                <a:gd name="T3" fmla="*/ 1648 h 65"/>
                <a:gd name="T4" fmla="*/ 73 w 78"/>
                <a:gd name="T5" fmla="*/ 1649 h 65"/>
                <a:gd name="T6" fmla="*/ 71 w 78"/>
                <a:gd name="T7" fmla="*/ 1649 h 65"/>
                <a:gd name="T8" fmla="*/ 3 w 78"/>
                <a:gd name="T9" fmla="*/ 1649 h 65"/>
                <a:gd name="T10" fmla="*/ 1 w 78"/>
                <a:gd name="T11" fmla="*/ 1649 h 65"/>
                <a:gd name="T12" fmla="*/ 0 w 78"/>
                <a:gd name="T13" fmla="*/ 1648 h 65"/>
                <a:gd name="T14" fmla="*/ 0 w 78"/>
                <a:gd name="T15" fmla="*/ 1646 h 65"/>
                <a:gd name="T16" fmla="*/ 3 w 78"/>
                <a:gd name="T17" fmla="*/ 1588 h 65"/>
                <a:gd name="T18" fmla="*/ 3 w 78"/>
                <a:gd name="T19" fmla="*/ 1586 h 65"/>
                <a:gd name="T20" fmla="*/ 4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4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4" y="61"/>
                  </a:moveTo>
                  <a:lnTo>
                    <a:pt x="74" y="63"/>
                  </a:lnTo>
                  <a:lnTo>
                    <a:pt x="73" y="64"/>
                  </a:lnTo>
                  <a:lnTo>
                    <a:pt x="71" y="64"/>
                  </a:lnTo>
                  <a:lnTo>
                    <a:pt x="3" y="64"/>
                  </a:lnTo>
                  <a:lnTo>
                    <a:pt x="1" y="64"/>
                  </a:lnTo>
                  <a:lnTo>
                    <a:pt x="0" y="63"/>
                  </a:lnTo>
                  <a:lnTo>
                    <a:pt x="0" y="61"/>
                  </a:lnTo>
                  <a:lnTo>
                    <a:pt x="3" y="3"/>
                  </a:lnTo>
                  <a:lnTo>
                    <a:pt x="3" y="1"/>
                  </a:lnTo>
                  <a:lnTo>
                    <a:pt x="4" y="0"/>
                  </a:lnTo>
                  <a:lnTo>
                    <a:pt x="6" y="0"/>
                  </a:lnTo>
                  <a:lnTo>
                    <a:pt x="74" y="0"/>
                  </a:lnTo>
                  <a:lnTo>
                    <a:pt x="76" y="0"/>
                  </a:lnTo>
                  <a:lnTo>
                    <a:pt x="77" y="1"/>
                  </a:lnTo>
                  <a:lnTo>
                    <a:pt x="77" y="3"/>
                  </a:lnTo>
                  <a:lnTo>
                    <a:pt x="74"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3" name="Picture 3505">
              <a:extLst>
                <a:ext uri="{FF2B5EF4-FFF2-40B4-BE49-F238E27FC236}">
                  <a16:creationId xmlns:a16="http://schemas.microsoft.com/office/drawing/2014/main" id="{5458AB9B-084A-4A50-B43B-808C8623D5B6}"/>
                </a:ext>
              </a:extLst>
            </p:cNvPr>
            <p:cNvPicPr>
              <a:picLocks noChangeAspect="1" noChangeArrowheads="1"/>
            </p:cNvPicPr>
            <p:nvPr/>
          </p:nvPicPr>
          <p:blipFill>
            <a:blip r:embed="rId23" cstate="print"/>
            <a:srcRect/>
            <a:stretch>
              <a:fillRect/>
            </a:stretch>
          </p:blipFill>
          <p:spPr bwMode="auto">
            <a:xfrm>
              <a:off x="7316" y="1584"/>
              <a:ext cx="78" cy="65"/>
            </a:xfrm>
            <a:prstGeom prst="rect">
              <a:avLst/>
            </a:prstGeom>
            <a:noFill/>
          </p:spPr>
        </p:pic>
        <p:sp>
          <p:nvSpPr>
            <p:cNvPr id="204" name="Freeform 3506">
              <a:extLst>
                <a:ext uri="{FF2B5EF4-FFF2-40B4-BE49-F238E27FC236}">
                  <a16:creationId xmlns:a16="http://schemas.microsoft.com/office/drawing/2014/main" id="{F297E604-575D-4652-82EC-DE8CE372877F}"/>
                </a:ext>
              </a:extLst>
            </p:cNvPr>
            <p:cNvSpPr>
              <a:spLocks/>
            </p:cNvSpPr>
            <p:nvPr/>
          </p:nvSpPr>
          <p:spPr bwMode="auto">
            <a:xfrm>
              <a:off x="7316" y="1584"/>
              <a:ext cx="78" cy="65"/>
            </a:xfrm>
            <a:custGeom>
              <a:avLst/>
              <a:gdLst>
                <a:gd name="T0" fmla="*/ 75 w 78"/>
                <a:gd name="T1" fmla="*/ 1646 h 65"/>
                <a:gd name="T2" fmla="*/ 74 w 78"/>
                <a:gd name="T3" fmla="*/ 1648 h 65"/>
                <a:gd name="T4" fmla="*/ 73 w 78"/>
                <a:gd name="T5" fmla="*/ 1649 h 65"/>
                <a:gd name="T6" fmla="*/ 71 w 78"/>
                <a:gd name="T7" fmla="*/ 1649 h 65"/>
                <a:gd name="T8" fmla="*/ 3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5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4" y="63"/>
                  </a:lnTo>
                  <a:lnTo>
                    <a:pt x="73" y="64"/>
                  </a:lnTo>
                  <a:lnTo>
                    <a:pt x="71" y="64"/>
                  </a:lnTo>
                  <a:lnTo>
                    <a:pt x="3" y="64"/>
                  </a:lnTo>
                  <a:lnTo>
                    <a:pt x="2" y="64"/>
                  </a:lnTo>
                  <a:lnTo>
                    <a:pt x="0" y="63"/>
                  </a:lnTo>
                  <a:lnTo>
                    <a:pt x="0" y="61"/>
                  </a:lnTo>
                  <a:lnTo>
                    <a:pt x="3" y="3"/>
                  </a:lnTo>
                  <a:lnTo>
                    <a:pt x="3" y="1"/>
                  </a:lnTo>
                  <a:lnTo>
                    <a:pt x="5" y="0"/>
                  </a:lnTo>
                  <a:lnTo>
                    <a:pt x="6" y="0"/>
                  </a:lnTo>
                  <a:lnTo>
                    <a:pt x="74" y="0"/>
                  </a:lnTo>
                  <a:lnTo>
                    <a:pt x="76" y="0"/>
                  </a:lnTo>
                  <a:lnTo>
                    <a:pt x="77" y="1"/>
                  </a:lnTo>
                  <a:lnTo>
                    <a:pt x="77" y="3"/>
                  </a:lnTo>
                  <a:lnTo>
                    <a:pt x="75" y="61"/>
                  </a:lnTo>
                </a:path>
              </a:pathLst>
            </a:custGeom>
            <a:noFill/>
            <a:ln w="290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5" name="Picture 3507">
              <a:extLst>
                <a:ext uri="{FF2B5EF4-FFF2-40B4-BE49-F238E27FC236}">
                  <a16:creationId xmlns:a16="http://schemas.microsoft.com/office/drawing/2014/main" id="{F85B36E7-D4F8-4B0D-99D3-B8AD2AE6F0B3}"/>
                </a:ext>
              </a:extLst>
            </p:cNvPr>
            <p:cNvPicPr>
              <a:picLocks noChangeAspect="1" noChangeArrowheads="1"/>
            </p:cNvPicPr>
            <p:nvPr/>
          </p:nvPicPr>
          <p:blipFill>
            <a:blip r:embed="rId24" cstate="print"/>
            <a:srcRect/>
            <a:stretch>
              <a:fillRect/>
            </a:stretch>
          </p:blipFill>
          <p:spPr bwMode="auto">
            <a:xfrm>
              <a:off x="7401" y="1584"/>
              <a:ext cx="78" cy="65"/>
            </a:xfrm>
            <a:prstGeom prst="rect">
              <a:avLst/>
            </a:prstGeom>
            <a:noFill/>
          </p:spPr>
        </p:pic>
        <p:sp>
          <p:nvSpPr>
            <p:cNvPr id="206" name="Freeform 3508">
              <a:extLst>
                <a:ext uri="{FF2B5EF4-FFF2-40B4-BE49-F238E27FC236}">
                  <a16:creationId xmlns:a16="http://schemas.microsoft.com/office/drawing/2014/main" id="{E6F338FF-285C-4795-9560-1E1D16195FE0}"/>
                </a:ext>
              </a:extLst>
            </p:cNvPr>
            <p:cNvSpPr>
              <a:spLocks/>
            </p:cNvSpPr>
            <p:nvPr/>
          </p:nvSpPr>
          <p:spPr bwMode="auto">
            <a:xfrm>
              <a:off x="7401" y="1584"/>
              <a:ext cx="78" cy="65"/>
            </a:xfrm>
            <a:custGeom>
              <a:avLst/>
              <a:gdLst>
                <a:gd name="T0" fmla="*/ 75 w 78"/>
                <a:gd name="T1" fmla="*/ 1646 h 65"/>
                <a:gd name="T2" fmla="*/ 75 w 78"/>
                <a:gd name="T3" fmla="*/ 1648 h 65"/>
                <a:gd name="T4" fmla="*/ 73 w 78"/>
                <a:gd name="T5" fmla="*/ 1649 h 65"/>
                <a:gd name="T6" fmla="*/ 71 w 78"/>
                <a:gd name="T7" fmla="*/ 1649 h 65"/>
                <a:gd name="T8" fmla="*/ 4 w 78"/>
                <a:gd name="T9" fmla="*/ 1649 h 65"/>
                <a:gd name="T10" fmla="*/ 2 w 78"/>
                <a:gd name="T11" fmla="*/ 1649 h 65"/>
                <a:gd name="T12" fmla="*/ 0 w 78"/>
                <a:gd name="T13" fmla="*/ 1648 h 65"/>
                <a:gd name="T14" fmla="*/ 1 w 78"/>
                <a:gd name="T15" fmla="*/ 1646 h 65"/>
                <a:gd name="T16" fmla="*/ 3 w 78"/>
                <a:gd name="T17" fmla="*/ 1588 h 65"/>
                <a:gd name="T18" fmla="*/ 3 w 78"/>
                <a:gd name="T19" fmla="*/ 1586 h 65"/>
                <a:gd name="T20" fmla="*/ 5 w 78"/>
                <a:gd name="T21" fmla="*/ 1585 h 65"/>
                <a:gd name="T22" fmla="*/ 7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5" y="63"/>
                  </a:lnTo>
                  <a:lnTo>
                    <a:pt x="73" y="64"/>
                  </a:lnTo>
                  <a:lnTo>
                    <a:pt x="71" y="64"/>
                  </a:lnTo>
                  <a:lnTo>
                    <a:pt x="4" y="64"/>
                  </a:lnTo>
                  <a:lnTo>
                    <a:pt x="2" y="64"/>
                  </a:lnTo>
                  <a:lnTo>
                    <a:pt x="0" y="63"/>
                  </a:lnTo>
                  <a:lnTo>
                    <a:pt x="1" y="61"/>
                  </a:lnTo>
                  <a:lnTo>
                    <a:pt x="3" y="3"/>
                  </a:lnTo>
                  <a:lnTo>
                    <a:pt x="3" y="1"/>
                  </a:lnTo>
                  <a:lnTo>
                    <a:pt x="5" y="0"/>
                  </a:lnTo>
                  <a:lnTo>
                    <a:pt x="7" y="0"/>
                  </a:lnTo>
                  <a:lnTo>
                    <a:pt x="74" y="0"/>
                  </a:lnTo>
                  <a:lnTo>
                    <a:pt x="76" y="0"/>
                  </a:lnTo>
                  <a:lnTo>
                    <a:pt x="77" y="1"/>
                  </a:lnTo>
                  <a:lnTo>
                    <a:pt x="77" y="3"/>
                  </a:lnTo>
                  <a:lnTo>
                    <a:pt x="75"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7" name="Picture 3509">
              <a:extLst>
                <a:ext uri="{FF2B5EF4-FFF2-40B4-BE49-F238E27FC236}">
                  <a16:creationId xmlns:a16="http://schemas.microsoft.com/office/drawing/2014/main" id="{2A4237C7-8F17-4518-86EC-BB2DC8A7902D}"/>
                </a:ext>
              </a:extLst>
            </p:cNvPr>
            <p:cNvPicPr>
              <a:picLocks noChangeAspect="1" noChangeArrowheads="1"/>
            </p:cNvPicPr>
            <p:nvPr/>
          </p:nvPicPr>
          <p:blipFill>
            <a:blip r:embed="rId25" cstate="print"/>
            <a:srcRect/>
            <a:stretch>
              <a:fillRect/>
            </a:stretch>
          </p:blipFill>
          <p:spPr bwMode="auto">
            <a:xfrm>
              <a:off x="7494" y="1584"/>
              <a:ext cx="78" cy="65"/>
            </a:xfrm>
            <a:prstGeom prst="rect">
              <a:avLst/>
            </a:prstGeom>
            <a:noFill/>
          </p:spPr>
        </p:pic>
        <p:sp>
          <p:nvSpPr>
            <p:cNvPr id="208" name="Freeform 3510">
              <a:extLst>
                <a:ext uri="{FF2B5EF4-FFF2-40B4-BE49-F238E27FC236}">
                  <a16:creationId xmlns:a16="http://schemas.microsoft.com/office/drawing/2014/main" id="{9E51BDA4-94DC-4C46-B808-73013C9A17B4}"/>
                </a:ext>
              </a:extLst>
            </p:cNvPr>
            <p:cNvSpPr>
              <a:spLocks/>
            </p:cNvSpPr>
            <p:nvPr/>
          </p:nvSpPr>
          <p:spPr bwMode="auto">
            <a:xfrm>
              <a:off x="7494" y="1584"/>
              <a:ext cx="78" cy="65"/>
            </a:xfrm>
            <a:custGeom>
              <a:avLst/>
              <a:gdLst>
                <a:gd name="T0" fmla="*/ 74 w 78"/>
                <a:gd name="T1" fmla="*/ 1646 h 65"/>
                <a:gd name="T2" fmla="*/ 74 w 78"/>
                <a:gd name="T3" fmla="*/ 1648 h 65"/>
                <a:gd name="T4" fmla="*/ 73 w 78"/>
                <a:gd name="T5" fmla="*/ 1649 h 65"/>
                <a:gd name="T6" fmla="*/ 71 w 78"/>
                <a:gd name="T7" fmla="*/ 1649 h 65"/>
                <a:gd name="T8" fmla="*/ 3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4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4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4" y="61"/>
                  </a:moveTo>
                  <a:lnTo>
                    <a:pt x="74" y="63"/>
                  </a:lnTo>
                  <a:lnTo>
                    <a:pt x="73" y="64"/>
                  </a:lnTo>
                  <a:lnTo>
                    <a:pt x="71" y="64"/>
                  </a:lnTo>
                  <a:lnTo>
                    <a:pt x="3" y="64"/>
                  </a:lnTo>
                  <a:lnTo>
                    <a:pt x="2" y="64"/>
                  </a:lnTo>
                  <a:lnTo>
                    <a:pt x="0" y="63"/>
                  </a:lnTo>
                  <a:lnTo>
                    <a:pt x="0" y="61"/>
                  </a:lnTo>
                  <a:lnTo>
                    <a:pt x="3" y="3"/>
                  </a:lnTo>
                  <a:lnTo>
                    <a:pt x="3" y="1"/>
                  </a:lnTo>
                  <a:lnTo>
                    <a:pt x="4" y="0"/>
                  </a:lnTo>
                  <a:lnTo>
                    <a:pt x="6" y="0"/>
                  </a:lnTo>
                  <a:lnTo>
                    <a:pt x="74" y="0"/>
                  </a:lnTo>
                  <a:lnTo>
                    <a:pt x="76" y="0"/>
                  </a:lnTo>
                  <a:lnTo>
                    <a:pt x="77" y="1"/>
                  </a:lnTo>
                  <a:lnTo>
                    <a:pt x="77" y="3"/>
                  </a:lnTo>
                  <a:lnTo>
                    <a:pt x="74"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9" name="Picture 3511">
              <a:extLst>
                <a:ext uri="{FF2B5EF4-FFF2-40B4-BE49-F238E27FC236}">
                  <a16:creationId xmlns:a16="http://schemas.microsoft.com/office/drawing/2014/main" id="{28D3B332-439D-49EA-B93E-A452D72F5069}"/>
                </a:ext>
              </a:extLst>
            </p:cNvPr>
            <p:cNvPicPr>
              <a:picLocks noChangeAspect="1" noChangeArrowheads="1"/>
            </p:cNvPicPr>
            <p:nvPr/>
          </p:nvPicPr>
          <p:blipFill>
            <a:blip r:embed="rId26" cstate="print"/>
            <a:srcRect/>
            <a:stretch>
              <a:fillRect/>
            </a:stretch>
          </p:blipFill>
          <p:spPr bwMode="auto">
            <a:xfrm>
              <a:off x="7579" y="1584"/>
              <a:ext cx="78" cy="65"/>
            </a:xfrm>
            <a:prstGeom prst="rect">
              <a:avLst/>
            </a:prstGeom>
            <a:noFill/>
          </p:spPr>
        </p:pic>
        <p:sp>
          <p:nvSpPr>
            <p:cNvPr id="210" name="Freeform 3512">
              <a:extLst>
                <a:ext uri="{FF2B5EF4-FFF2-40B4-BE49-F238E27FC236}">
                  <a16:creationId xmlns:a16="http://schemas.microsoft.com/office/drawing/2014/main" id="{1FC5082E-14B3-4A69-8147-0BB77BB6CF51}"/>
                </a:ext>
              </a:extLst>
            </p:cNvPr>
            <p:cNvSpPr>
              <a:spLocks/>
            </p:cNvSpPr>
            <p:nvPr/>
          </p:nvSpPr>
          <p:spPr bwMode="auto">
            <a:xfrm>
              <a:off x="7579" y="1584"/>
              <a:ext cx="78" cy="65"/>
            </a:xfrm>
            <a:custGeom>
              <a:avLst/>
              <a:gdLst>
                <a:gd name="T0" fmla="*/ 75 w 78"/>
                <a:gd name="T1" fmla="*/ 1646 h 65"/>
                <a:gd name="T2" fmla="*/ 75 w 78"/>
                <a:gd name="T3" fmla="*/ 1648 h 65"/>
                <a:gd name="T4" fmla="*/ 73 w 78"/>
                <a:gd name="T5" fmla="*/ 1649 h 65"/>
                <a:gd name="T6" fmla="*/ 71 w 78"/>
                <a:gd name="T7" fmla="*/ 1649 h 65"/>
                <a:gd name="T8" fmla="*/ 4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5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5" y="63"/>
                  </a:lnTo>
                  <a:lnTo>
                    <a:pt x="73" y="64"/>
                  </a:lnTo>
                  <a:lnTo>
                    <a:pt x="71" y="64"/>
                  </a:lnTo>
                  <a:lnTo>
                    <a:pt x="4" y="64"/>
                  </a:lnTo>
                  <a:lnTo>
                    <a:pt x="2" y="64"/>
                  </a:lnTo>
                  <a:lnTo>
                    <a:pt x="0" y="63"/>
                  </a:lnTo>
                  <a:lnTo>
                    <a:pt x="0" y="61"/>
                  </a:lnTo>
                  <a:lnTo>
                    <a:pt x="3" y="3"/>
                  </a:lnTo>
                  <a:lnTo>
                    <a:pt x="3" y="1"/>
                  </a:lnTo>
                  <a:lnTo>
                    <a:pt x="5" y="0"/>
                  </a:lnTo>
                  <a:lnTo>
                    <a:pt x="6" y="0"/>
                  </a:lnTo>
                  <a:lnTo>
                    <a:pt x="74" y="0"/>
                  </a:lnTo>
                  <a:lnTo>
                    <a:pt x="76" y="0"/>
                  </a:lnTo>
                  <a:lnTo>
                    <a:pt x="77" y="1"/>
                  </a:lnTo>
                  <a:lnTo>
                    <a:pt x="77" y="3"/>
                  </a:lnTo>
                  <a:lnTo>
                    <a:pt x="75"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1" name="Picture 3513">
              <a:extLst>
                <a:ext uri="{FF2B5EF4-FFF2-40B4-BE49-F238E27FC236}">
                  <a16:creationId xmlns:a16="http://schemas.microsoft.com/office/drawing/2014/main" id="{5F79D421-EF73-4F1C-AF14-91ACC290D31D}"/>
                </a:ext>
              </a:extLst>
            </p:cNvPr>
            <p:cNvPicPr>
              <a:picLocks noChangeAspect="1" noChangeArrowheads="1"/>
            </p:cNvPicPr>
            <p:nvPr/>
          </p:nvPicPr>
          <p:blipFill>
            <a:blip r:embed="rId27" cstate="print"/>
            <a:srcRect/>
            <a:stretch>
              <a:fillRect/>
            </a:stretch>
          </p:blipFill>
          <p:spPr bwMode="auto">
            <a:xfrm>
              <a:off x="7668" y="1585"/>
              <a:ext cx="79" cy="65"/>
            </a:xfrm>
            <a:prstGeom prst="rect">
              <a:avLst/>
            </a:prstGeom>
            <a:noFill/>
          </p:spPr>
        </p:pic>
        <p:sp>
          <p:nvSpPr>
            <p:cNvPr id="212" name="Freeform 3514">
              <a:extLst>
                <a:ext uri="{FF2B5EF4-FFF2-40B4-BE49-F238E27FC236}">
                  <a16:creationId xmlns:a16="http://schemas.microsoft.com/office/drawing/2014/main" id="{7E6C62FF-6DFB-419E-99C5-800A3BEF5657}"/>
                </a:ext>
              </a:extLst>
            </p:cNvPr>
            <p:cNvSpPr>
              <a:spLocks/>
            </p:cNvSpPr>
            <p:nvPr/>
          </p:nvSpPr>
          <p:spPr bwMode="auto">
            <a:xfrm>
              <a:off x="7668" y="1585"/>
              <a:ext cx="79" cy="65"/>
            </a:xfrm>
            <a:custGeom>
              <a:avLst/>
              <a:gdLst>
                <a:gd name="T0" fmla="*/ 56 w 79"/>
                <a:gd name="T1" fmla="*/ 1650 h 65"/>
                <a:gd name="T2" fmla="*/ 67 w 79"/>
                <a:gd name="T3" fmla="*/ 1650 h 65"/>
                <a:gd name="T4" fmla="*/ 76 w 79"/>
                <a:gd name="T5" fmla="*/ 1641 h 65"/>
                <a:gd name="T6" fmla="*/ 77 w 79"/>
                <a:gd name="T7" fmla="*/ 1630 h 65"/>
                <a:gd name="T8" fmla="*/ 78 w 79"/>
                <a:gd name="T9" fmla="*/ 1606 h 65"/>
                <a:gd name="T10" fmla="*/ 79 w 79"/>
                <a:gd name="T11" fmla="*/ 1595 h 65"/>
                <a:gd name="T12" fmla="*/ 70 w 79"/>
                <a:gd name="T13" fmla="*/ 1586 h 65"/>
                <a:gd name="T14" fmla="*/ 59 w 79"/>
                <a:gd name="T15" fmla="*/ 1586 h 65"/>
                <a:gd name="T16" fmla="*/ 3 w 79"/>
                <a:gd name="T17" fmla="*/ 1586 h 65"/>
                <a:gd name="T18" fmla="*/ 0 w 79"/>
                <a:gd name="T19" fmla="*/ 1650 h 65"/>
                <a:gd name="T20" fmla="*/ 56 w 79"/>
                <a:gd name="T21" fmla="*/ 165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5">
                  <a:moveTo>
                    <a:pt x="56" y="64"/>
                  </a:moveTo>
                  <a:lnTo>
                    <a:pt x="67" y="64"/>
                  </a:lnTo>
                  <a:lnTo>
                    <a:pt x="76" y="55"/>
                  </a:lnTo>
                  <a:lnTo>
                    <a:pt x="77" y="44"/>
                  </a:lnTo>
                  <a:lnTo>
                    <a:pt x="78" y="20"/>
                  </a:lnTo>
                  <a:lnTo>
                    <a:pt x="79" y="9"/>
                  </a:lnTo>
                  <a:lnTo>
                    <a:pt x="70" y="0"/>
                  </a:lnTo>
                  <a:lnTo>
                    <a:pt x="59" y="0"/>
                  </a:lnTo>
                  <a:lnTo>
                    <a:pt x="3" y="0"/>
                  </a:lnTo>
                  <a:lnTo>
                    <a:pt x="0" y="64"/>
                  </a:lnTo>
                  <a:lnTo>
                    <a:pt x="56" y="64"/>
                  </a:lnTo>
                </a:path>
              </a:pathLst>
            </a:custGeom>
            <a:noFill/>
            <a:ln w="29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3" name="Picture 3515">
              <a:extLst>
                <a:ext uri="{FF2B5EF4-FFF2-40B4-BE49-F238E27FC236}">
                  <a16:creationId xmlns:a16="http://schemas.microsoft.com/office/drawing/2014/main" id="{672B5357-8A16-4FAE-8A4D-77E13BEDBEC7}"/>
                </a:ext>
              </a:extLst>
            </p:cNvPr>
            <p:cNvPicPr>
              <a:picLocks noChangeAspect="1" noChangeArrowheads="1"/>
            </p:cNvPicPr>
            <p:nvPr/>
          </p:nvPicPr>
          <p:blipFill>
            <a:blip r:embed="rId28" cstate="print"/>
            <a:srcRect/>
            <a:stretch>
              <a:fillRect/>
            </a:stretch>
          </p:blipFill>
          <p:spPr bwMode="auto">
            <a:xfrm>
              <a:off x="4345" y="223"/>
              <a:ext cx="781" cy="1521"/>
            </a:xfrm>
            <a:prstGeom prst="rect">
              <a:avLst/>
            </a:prstGeom>
            <a:noFill/>
          </p:spPr>
        </p:pic>
        <p:pic>
          <p:nvPicPr>
            <p:cNvPr id="214" name="Picture 3516">
              <a:extLst>
                <a:ext uri="{FF2B5EF4-FFF2-40B4-BE49-F238E27FC236}">
                  <a16:creationId xmlns:a16="http://schemas.microsoft.com/office/drawing/2014/main" id="{1B14101D-2AF1-45AB-B444-4AF02B10E4E0}"/>
                </a:ext>
              </a:extLst>
            </p:cNvPr>
            <p:cNvPicPr>
              <a:picLocks noChangeAspect="1" noChangeArrowheads="1"/>
            </p:cNvPicPr>
            <p:nvPr/>
          </p:nvPicPr>
          <p:blipFill>
            <a:blip r:embed="rId29" cstate="print"/>
            <a:srcRect/>
            <a:stretch>
              <a:fillRect/>
            </a:stretch>
          </p:blipFill>
          <p:spPr bwMode="auto">
            <a:xfrm>
              <a:off x="7286" y="1446"/>
              <a:ext cx="71" cy="65"/>
            </a:xfrm>
            <a:prstGeom prst="rect">
              <a:avLst/>
            </a:prstGeom>
            <a:noFill/>
          </p:spPr>
        </p:pic>
        <p:sp>
          <p:nvSpPr>
            <p:cNvPr id="215" name="Freeform 3517">
              <a:extLst>
                <a:ext uri="{FF2B5EF4-FFF2-40B4-BE49-F238E27FC236}">
                  <a16:creationId xmlns:a16="http://schemas.microsoft.com/office/drawing/2014/main" id="{C5059994-582F-4F92-863C-D0B2EF35C7E4}"/>
                </a:ext>
              </a:extLst>
            </p:cNvPr>
            <p:cNvSpPr>
              <a:spLocks/>
            </p:cNvSpPr>
            <p:nvPr/>
          </p:nvSpPr>
          <p:spPr bwMode="auto">
            <a:xfrm>
              <a:off x="7346" y="1177"/>
              <a:ext cx="58" cy="58"/>
            </a:xfrm>
            <a:custGeom>
              <a:avLst/>
              <a:gdLst>
                <a:gd name="T0" fmla="*/ 0 w 58"/>
                <a:gd name="T1" fmla="*/ 1207 h 58"/>
                <a:gd name="T2" fmla="*/ 2 w 58"/>
                <a:gd name="T3" fmla="*/ 1195 h 58"/>
                <a:gd name="T4" fmla="*/ 8 w 58"/>
                <a:gd name="T5" fmla="*/ 1186 h 58"/>
                <a:gd name="T6" fmla="*/ 17 w 58"/>
                <a:gd name="T7" fmla="*/ 1180 h 58"/>
                <a:gd name="T8" fmla="*/ 28 w 58"/>
                <a:gd name="T9" fmla="*/ 1178 h 58"/>
                <a:gd name="T10" fmla="*/ 40 w 58"/>
                <a:gd name="T11" fmla="*/ 1180 h 58"/>
                <a:gd name="T12" fmla="*/ 49 w 58"/>
                <a:gd name="T13" fmla="*/ 1186 h 58"/>
                <a:gd name="T14" fmla="*/ 55 w 58"/>
                <a:gd name="T15" fmla="*/ 1195 h 58"/>
                <a:gd name="T16" fmla="*/ 57 w 58"/>
                <a:gd name="T17" fmla="*/ 1207 h 58"/>
                <a:gd name="T18" fmla="*/ 55 w 58"/>
                <a:gd name="T19" fmla="*/ 1218 h 58"/>
                <a:gd name="T20" fmla="*/ 49 w 58"/>
                <a:gd name="T21" fmla="*/ 1227 h 58"/>
                <a:gd name="T22" fmla="*/ 40 w 58"/>
                <a:gd name="T23" fmla="*/ 1233 h 58"/>
                <a:gd name="T24" fmla="*/ 28 w 58"/>
                <a:gd name="T25" fmla="*/ 1236 h 58"/>
                <a:gd name="T26" fmla="*/ 17 w 58"/>
                <a:gd name="T27" fmla="*/ 1233 h 58"/>
                <a:gd name="T28" fmla="*/ 8 w 58"/>
                <a:gd name="T29" fmla="*/ 1227 h 58"/>
                <a:gd name="T30" fmla="*/ 2 w 58"/>
                <a:gd name="T31" fmla="*/ 1218 h 58"/>
                <a:gd name="T32" fmla="*/ 0 w 58"/>
                <a:gd name="T33" fmla="*/ 1207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0" y="29"/>
                  </a:moveTo>
                  <a:lnTo>
                    <a:pt x="2" y="17"/>
                  </a:lnTo>
                  <a:lnTo>
                    <a:pt x="8" y="8"/>
                  </a:lnTo>
                  <a:lnTo>
                    <a:pt x="17" y="2"/>
                  </a:lnTo>
                  <a:lnTo>
                    <a:pt x="28" y="0"/>
                  </a:lnTo>
                  <a:lnTo>
                    <a:pt x="40" y="2"/>
                  </a:lnTo>
                  <a:lnTo>
                    <a:pt x="49" y="8"/>
                  </a:lnTo>
                  <a:lnTo>
                    <a:pt x="55" y="17"/>
                  </a:lnTo>
                  <a:lnTo>
                    <a:pt x="57" y="29"/>
                  </a:lnTo>
                  <a:lnTo>
                    <a:pt x="55" y="40"/>
                  </a:lnTo>
                  <a:lnTo>
                    <a:pt x="49" y="49"/>
                  </a:lnTo>
                  <a:lnTo>
                    <a:pt x="40" y="55"/>
                  </a:lnTo>
                  <a:lnTo>
                    <a:pt x="28" y="58"/>
                  </a:lnTo>
                  <a:lnTo>
                    <a:pt x="17" y="55"/>
                  </a:lnTo>
                  <a:lnTo>
                    <a:pt x="8" y="49"/>
                  </a:lnTo>
                  <a:lnTo>
                    <a:pt x="2" y="40"/>
                  </a:lnTo>
                  <a:lnTo>
                    <a:pt x="0" y="29"/>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6" name="Freeform 3518">
              <a:extLst>
                <a:ext uri="{FF2B5EF4-FFF2-40B4-BE49-F238E27FC236}">
                  <a16:creationId xmlns:a16="http://schemas.microsoft.com/office/drawing/2014/main" id="{734CCB0F-BBAA-4133-9929-73290734F399}"/>
                </a:ext>
              </a:extLst>
            </p:cNvPr>
            <p:cNvSpPr>
              <a:spLocks/>
            </p:cNvSpPr>
            <p:nvPr/>
          </p:nvSpPr>
          <p:spPr bwMode="auto">
            <a:xfrm>
              <a:off x="7603" y="1142"/>
              <a:ext cx="57" cy="57"/>
            </a:xfrm>
            <a:custGeom>
              <a:avLst/>
              <a:gdLst>
                <a:gd name="T0" fmla="*/ 56 w 57"/>
                <a:gd name="T1" fmla="*/ 1165 h 57"/>
                <a:gd name="T2" fmla="*/ 23 w 57"/>
                <a:gd name="T3" fmla="*/ 1200 h 57"/>
                <a:gd name="T4" fmla="*/ 13 w 57"/>
                <a:gd name="T5" fmla="*/ 1196 h 57"/>
                <a:gd name="T6" fmla="*/ 5 w 57"/>
                <a:gd name="T7" fmla="*/ 1188 h 57"/>
                <a:gd name="T8" fmla="*/ 0 w 57"/>
                <a:gd name="T9" fmla="*/ 1178 h 57"/>
                <a:gd name="T10" fmla="*/ 0 w 57"/>
                <a:gd name="T11" fmla="*/ 1166 h 57"/>
                <a:gd name="T12" fmla="*/ 4 w 57"/>
                <a:gd name="T13" fmla="*/ 1156 h 57"/>
                <a:gd name="T14" fmla="*/ 11 w 57"/>
                <a:gd name="T15" fmla="*/ 1148 h 57"/>
                <a:gd name="T16" fmla="*/ 22 w 57"/>
                <a:gd name="T17" fmla="*/ 1143 h 57"/>
                <a:gd name="T18" fmla="*/ 33 w 57"/>
                <a:gd name="T19" fmla="*/ 1143 h 57"/>
                <a:gd name="T20" fmla="*/ 44 w 57"/>
                <a:gd name="T21" fmla="*/ 1147 h 57"/>
                <a:gd name="T22" fmla="*/ 52 w 57"/>
                <a:gd name="T23" fmla="*/ 1154 h 57"/>
                <a:gd name="T24" fmla="*/ 56 w 57"/>
                <a:gd name="T25" fmla="*/ 1165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57">
                  <a:moveTo>
                    <a:pt x="56" y="22"/>
                  </a:moveTo>
                  <a:lnTo>
                    <a:pt x="23" y="57"/>
                  </a:lnTo>
                  <a:lnTo>
                    <a:pt x="13" y="53"/>
                  </a:lnTo>
                  <a:lnTo>
                    <a:pt x="5" y="45"/>
                  </a:lnTo>
                  <a:lnTo>
                    <a:pt x="0" y="35"/>
                  </a:lnTo>
                  <a:lnTo>
                    <a:pt x="0" y="23"/>
                  </a:lnTo>
                  <a:lnTo>
                    <a:pt x="4" y="13"/>
                  </a:lnTo>
                  <a:lnTo>
                    <a:pt x="11" y="5"/>
                  </a:lnTo>
                  <a:lnTo>
                    <a:pt x="22" y="0"/>
                  </a:lnTo>
                  <a:lnTo>
                    <a:pt x="33" y="0"/>
                  </a:lnTo>
                  <a:lnTo>
                    <a:pt x="44" y="4"/>
                  </a:lnTo>
                  <a:lnTo>
                    <a:pt x="52" y="11"/>
                  </a:lnTo>
                  <a:lnTo>
                    <a:pt x="56" y="22"/>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7" name="Freeform 3519">
              <a:extLst>
                <a:ext uri="{FF2B5EF4-FFF2-40B4-BE49-F238E27FC236}">
                  <a16:creationId xmlns:a16="http://schemas.microsoft.com/office/drawing/2014/main" id="{2793410E-1A52-4A46-8E7C-A13CAFA46504}"/>
                </a:ext>
              </a:extLst>
            </p:cNvPr>
            <p:cNvSpPr>
              <a:spLocks/>
            </p:cNvSpPr>
            <p:nvPr/>
          </p:nvSpPr>
          <p:spPr bwMode="auto">
            <a:xfrm>
              <a:off x="7279" y="1421"/>
              <a:ext cx="70" cy="22"/>
            </a:xfrm>
            <a:custGeom>
              <a:avLst/>
              <a:gdLst>
                <a:gd name="T0" fmla="*/ 64 w 70"/>
                <a:gd name="T1" fmla="*/ 1443 h 22"/>
                <a:gd name="T2" fmla="*/ 0 w 70"/>
                <a:gd name="T3" fmla="*/ 1436 h 22"/>
                <a:gd name="T4" fmla="*/ 1 w 70"/>
                <a:gd name="T5" fmla="*/ 1422 h 22"/>
                <a:gd name="T6" fmla="*/ 69 w 70"/>
                <a:gd name="T7" fmla="*/ 1421 h 22"/>
                <a:gd name="T8" fmla="*/ 64 w 70"/>
                <a:gd name="T9" fmla="*/ 144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22">
                  <a:moveTo>
                    <a:pt x="64" y="22"/>
                  </a:moveTo>
                  <a:lnTo>
                    <a:pt x="0" y="15"/>
                  </a:lnTo>
                  <a:lnTo>
                    <a:pt x="1" y="1"/>
                  </a:lnTo>
                  <a:lnTo>
                    <a:pt x="69" y="0"/>
                  </a:lnTo>
                  <a:lnTo>
                    <a:pt x="64" y="22"/>
                  </a:lnTo>
                  <a:close/>
                </a:path>
              </a:pathLst>
            </a:custGeom>
            <a:solidFill>
              <a:srgbClr val="EC672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8" name="Picture 3520">
              <a:extLst>
                <a:ext uri="{FF2B5EF4-FFF2-40B4-BE49-F238E27FC236}">
                  <a16:creationId xmlns:a16="http://schemas.microsoft.com/office/drawing/2014/main" id="{72964F3E-6BF0-43E7-99C0-F7C57729EEAE}"/>
                </a:ext>
              </a:extLst>
            </p:cNvPr>
            <p:cNvPicPr>
              <a:picLocks noChangeAspect="1" noChangeArrowheads="1"/>
            </p:cNvPicPr>
            <p:nvPr/>
          </p:nvPicPr>
          <p:blipFill>
            <a:blip r:embed="rId30" cstate="print"/>
            <a:srcRect/>
            <a:stretch>
              <a:fillRect/>
            </a:stretch>
          </p:blipFill>
          <p:spPr bwMode="auto">
            <a:xfrm>
              <a:off x="7337" y="1403"/>
              <a:ext cx="57" cy="58"/>
            </a:xfrm>
            <a:prstGeom prst="rect">
              <a:avLst/>
            </a:prstGeom>
            <a:noFill/>
          </p:spPr>
        </p:pic>
        <p:sp>
          <p:nvSpPr>
            <p:cNvPr id="219" name="Freeform 3521">
              <a:extLst>
                <a:ext uri="{FF2B5EF4-FFF2-40B4-BE49-F238E27FC236}">
                  <a16:creationId xmlns:a16="http://schemas.microsoft.com/office/drawing/2014/main" id="{A9B47CEE-A49E-40E8-988E-F655C54C9D15}"/>
                </a:ext>
              </a:extLst>
            </p:cNvPr>
            <p:cNvSpPr>
              <a:spLocks/>
            </p:cNvSpPr>
            <p:nvPr/>
          </p:nvSpPr>
          <p:spPr bwMode="auto">
            <a:xfrm>
              <a:off x="7337" y="1403"/>
              <a:ext cx="57" cy="57"/>
            </a:xfrm>
            <a:custGeom>
              <a:avLst/>
              <a:gdLst>
                <a:gd name="T0" fmla="*/ 44 w 57"/>
                <a:gd name="T1" fmla="*/ 1456 h 57"/>
                <a:gd name="T2" fmla="*/ 34 w 57"/>
                <a:gd name="T3" fmla="*/ 1461 h 57"/>
                <a:gd name="T4" fmla="*/ 23 w 57"/>
                <a:gd name="T5" fmla="*/ 1461 h 57"/>
                <a:gd name="T6" fmla="*/ 12 w 57"/>
                <a:gd name="T7" fmla="*/ 1456 h 57"/>
                <a:gd name="T8" fmla="*/ 4 w 57"/>
                <a:gd name="T9" fmla="*/ 1448 h 57"/>
                <a:gd name="T10" fmla="*/ 0 w 57"/>
                <a:gd name="T11" fmla="*/ 1438 h 57"/>
                <a:gd name="T12" fmla="*/ 0 w 57"/>
                <a:gd name="T13" fmla="*/ 1427 h 57"/>
                <a:gd name="T14" fmla="*/ 4 w 57"/>
                <a:gd name="T15" fmla="*/ 1416 h 57"/>
                <a:gd name="T16" fmla="*/ 12 w 57"/>
                <a:gd name="T17" fmla="*/ 1408 h 57"/>
                <a:gd name="T18" fmla="*/ 22 w 57"/>
                <a:gd name="T19" fmla="*/ 1404 h 57"/>
                <a:gd name="T20" fmla="*/ 34 w 57"/>
                <a:gd name="T21" fmla="*/ 1404 h 57"/>
                <a:gd name="T22" fmla="*/ 44 w 57"/>
                <a:gd name="T23" fmla="*/ 1408 h 57"/>
                <a:gd name="T24" fmla="*/ 52 w 57"/>
                <a:gd name="T25" fmla="*/ 1416 h 57"/>
                <a:gd name="T26" fmla="*/ 56 w 57"/>
                <a:gd name="T27" fmla="*/ 1427 h 57"/>
                <a:gd name="T28" fmla="*/ 56 w 57"/>
                <a:gd name="T29" fmla="*/ 1438 h 57"/>
                <a:gd name="T30" fmla="*/ 52 w 57"/>
                <a:gd name="T31" fmla="*/ 1448 h 57"/>
                <a:gd name="T32" fmla="*/ 44 w 57"/>
                <a:gd name="T33" fmla="*/ 1456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7">
                  <a:moveTo>
                    <a:pt x="44" y="52"/>
                  </a:moveTo>
                  <a:lnTo>
                    <a:pt x="34" y="57"/>
                  </a:lnTo>
                  <a:lnTo>
                    <a:pt x="23" y="57"/>
                  </a:lnTo>
                  <a:lnTo>
                    <a:pt x="12" y="52"/>
                  </a:lnTo>
                  <a:lnTo>
                    <a:pt x="4" y="44"/>
                  </a:lnTo>
                  <a:lnTo>
                    <a:pt x="0" y="34"/>
                  </a:lnTo>
                  <a:lnTo>
                    <a:pt x="0" y="23"/>
                  </a:lnTo>
                  <a:lnTo>
                    <a:pt x="4" y="12"/>
                  </a:lnTo>
                  <a:lnTo>
                    <a:pt x="12" y="4"/>
                  </a:lnTo>
                  <a:lnTo>
                    <a:pt x="22" y="0"/>
                  </a:lnTo>
                  <a:lnTo>
                    <a:pt x="34" y="0"/>
                  </a:lnTo>
                  <a:lnTo>
                    <a:pt x="44" y="4"/>
                  </a:lnTo>
                  <a:lnTo>
                    <a:pt x="52" y="12"/>
                  </a:lnTo>
                  <a:lnTo>
                    <a:pt x="56" y="23"/>
                  </a:lnTo>
                  <a:lnTo>
                    <a:pt x="56" y="34"/>
                  </a:lnTo>
                  <a:lnTo>
                    <a:pt x="52" y="44"/>
                  </a:lnTo>
                  <a:lnTo>
                    <a:pt x="44" y="52"/>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0" name="Freeform 3522">
              <a:extLst>
                <a:ext uri="{FF2B5EF4-FFF2-40B4-BE49-F238E27FC236}">
                  <a16:creationId xmlns:a16="http://schemas.microsoft.com/office/drawing/2014/main" id="{BD85155D-F45C-4527-8278-0999CE34D8E2}"/>
                </a:ext>
              </a:extLst>
            </p:cNvPr>
            <p:cNvSpPr>
              <a:spLocks/>
            </p:cNvSpPr>
            <p:nvPr/>
          </p:nvSpPr>
          <p:spPr bwMode="auto">
            <a:xfrm>
              <a:off x="7295" y="1085"/>
              <a:ext cx="15" cy="20"/>
            </a:xfrm>
            <a:custGeom>
              <a:avLst/>
              <a:gdLst>
                <a:gd name="T0" fmla="*/ 14 w 15"/>
                <a:gd name="T1" fmla="*/ 1105 h 20"/>
                <a:gd name="T2" fmla="*/ 0 w 15"/>
                <a:gd name="T3" fmla="*/ 1105 h 20"/>
                <a:gd name="T4" fmla="*/ 0 w 15"/>
                <a:gd name="T5" fmla="*/ 1086 h 20"/>
                <a:gd name="T6" fmla="*/ 14 w 15"/>
                <a:gd name="T7" fmla="*/ 1086 h 20"/>
                <a:gd name="T8" fmla="*/ 14 w 15"/>
                <a:gd name="T9" fmla="*/ 1089 h 20"/>
                <a:gd name="T10" fmla="*/ 5 w 15"/>
                <a:gd name="T11" fmla="*/ 1089 h 20"/>
                <a:gd name="T12" fmla="*/ 5 w 15"/>
                <a:gd name="T13" fmla="*/ 1093 h 20"/>
                <a:gd name="T14" fmla="*/ 14 w 15"/>
                <a:gd name="T15" fmla="*/ 1093 h 20"/>
                <a:gd name="T16" fmla="*/ 14 w 15"/>
                <a:gd name="T17" fmla="*/ 1097 h 20"/>
                <a:gd name="T18" fmla="*/ 5 w 15"/>
                <a:gd name="T19" fmla="*/ 1097 h 20"/>
                <a:gd name="T20" fmla="*/ 5 w 15"/>
                <a:gd name="T21" fmla="*/ 1101 h 20"/>
                <a:gd name="T22" fmla="*/ 14 w 15"/>
                <a:gd name="T23" fmla="*/ 1101 h 20"/>
                <a:gd name="T24" fmla="*/ 14 w 15"/>
                <a:gd name="T25" fmla="*/ 110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20">
                  <a:moveTo>
                    <a:pt x="14" y="19"/>
                  </a:moveTo>
                  <a:lnTo>
                    <a:pt x="0" y="19"/>
                  </a:lnTo>
                  <a:lnTo>
                    <a:pt x="0" y="0"/>
                  </a:lnTo>
                  <a:lnTo>
                    <a:pt x="14" y="0"/>
                  </a:lnTo>
                  <a:lnTo>
                    <a:pt x="14" y="3"/>
                  </a:lnTo>
                  <a:lnTo>
                    <a:pt x="5" y="3"/>
                  </a:lnTo>
                  <a:lnTo>
                    <a:pt x="5" y="7"/>
                  </a:lnTo>
                  <a:lnTo>
                    <a:pt x="14" y="7"/>
                  </a:lnTo>
                  <a:lnTo>
                    <a:pt x="14" y="11"/>
                  </a:lnTo>
                  <a:lnTo>
                    <a:pt x="5" y="11"/>
                  </a:lnTo>
                  <a:lnTo>
                    <a:pt x="5" y="15"/>
                  </a:lnTo>
                  <a:lnTo>
                    <a:pt x="14" y="15"/>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1" name="Picture 3523">
              <a:extLst>
                <a:ext uri="{FF2B5EF4-FFF2-40B4-BE49-F238E27FC236}">
                  <a16:creationId xmlns:a16="http://schemas.microsoft.com/office/drawing/2014/main" id="{ED3D1455-0521-4A82-8DC3-67318A1A64F5}"/>
                </a:ext>
              </a:extLst>
            </p:cNvPr>
            <p:cNvPicPr>
              <a:picLocks noChangeAspect="1" noChangeArrowheads="1"/>
            </p:cNvPicPr>
            <p:nvPr/>
          </p:nvPicPr>
          <p:blipFill>
            <a:blip r:embed="rId31" cstate="print"/>
            <a:srcRect/>
            <a:stretch>
              <a:fillRect/>
            </a:stretch>
          </p:blipFill>
          <p:spPr bwMode="auto">
            <a:xfrm>
              <a:off x="7252" y="1062"/>
              <a:ext cx="495" cy="472"/>
            </a:xfrm>
            <a:prstGeom prst="rect">
              <a:avLst/>
            </a:prstGeom>
            <a:noFill/>
          </p:spPr>
        </p:pic>
        <p:pic>
          <p:nvPicPr>
            <p:cNvPr id="222" name="Picture 3524">
              <a:extLst>
                <a:ext uri="{FF2B5EF4-FFF2-40B4-BE49-F238E27FC236}">
                  <a16:creationId xmlns:a16="http://schemas.microsoft.com/office/drawing/2014/main" id="{7FEE19EE-6690-48E7-B617-586B54DB023E}"/>
                </a:ext>
              </a:extLst>
            </p:cNvPr>
            <p:cNvPicPr>
              <a:picLocks noChangeAspect="1" noChangeArrowheads="1"/>
            </p:cNvPicPr>
            <p:nvPr/>
          </p:nvPicPr>
          <p:blipFill>
            <a:blip r:embed="rId32" cstate="print"/>
            <a:srcRect/>
            <a:stretch>
              <a:fillRect/>
            </a:stretch>
          </p:blipFill>
          <p:spPr bwMode="auto">
            <a:xfrm>
              <a:off x="7667" y="1376"/>
              <a:ext cx="32" cy="29"/>
            </a:xfrm>
            <a:prstGeom prst="rect">
              <a:avLst/>
            </a:prstGeom>
            <a:noFill/>
          </p:spPr>
        </p:pic>
        <p:pic>
          <p:nvPicPr>
            <p:cNvPr id="223" name="Picture 3525">
              <a:extLst>
                <a:ext uri="{FF2B5EF4-FFF2-40B4-BE49-F238E27FC236}">
                  <a16:creationId xmlns:a16="http://schemas.microsoft.com/office/drawing/2014/main" id="{CCD8708D-E8FF-4831-A81C-B4701D5455C2}"/>
                </a:ext>
              </a:extLst>
            </p:cNvPr>
            <p:cNvPicPr>
              <a:picLocks noChangeAspect="1" noChangeArrowheads="1"/>
            </p:cNvPicPr>
            <p:nvPr/>
          </p:nvPicPr>
          <p:blipFill>
            <a:blip r:embed="rId29" cstate="print"/>
            <a:srcRect/>
            <a:stretch>
              <a:fillRect/>
            </a:stretch>
          </p:blipFill>
          <p:spPr bwMode="auto">
            <a:xfrm>
              <a:off x="7542" y="1446"/>
              <a:ext cx="71" cy="65"/>
            </a:xfrm>
            <a:prstGeom prst="rect">
              <a:avLst/>
            </a:prstGeom>
            <a:noFill/>
          </p:spPr>
        </p:pic>
        <p:pic>
          <p:nvPicPr>
            <p:cNvPr id="224" name="Picture 3526">
              <a:extLst>
                <a:ext uri="{FF2B5EF4-FFF2-40B4-BE49-F238E27FC236}">
                  <a16:creationId xmlns:a16="http://schemas.microsoft.com/office/drawing/2014/main" id="{FDCDDB99-EA41-464F-AAFD-E3AF351644D8}"/>
                </a:ext>
              </a:extLst>
            </p:cNvPr>
            <p:cNvPicPr>
              <a:picLocks noChangeAspect="1" noChangeArrowheads="1"/>
            </p:cNvPicPr>
            <p:nvPr/>
          </p:nvPicPr>
          <p:blipFill>
            <a:blip r:embed="rId33" cstate="print"/>
            <a:srcRect/>
            <a:stretch>
              <a:fillRect/>
            </a:stretch>
          </p:blipFill>
          <p:spPr bwMode="auto">
            <a:xfrm>
              <a:off x="7549" y="1346"/>
              <a:ext cx="123" cy="56"/>
            </a:xfrm>
            <a:prstGeom prst="rect">
              <a:avLst/>
            </a:prstGeom>
            <a:noFill/>
          </p:spPr>
        </p:pic>
        <p:pic>
          <p:nvPicPr>
            <p:cNvPr id="225" name="Picture 3527">
              <a:extLst>
                <a:ext uri="{FF2B5EF4-FFF2-40B4-BE49-F238E27FC236}">
                  <a16:creationId xmlns:a16="http://schemas.microsoft.com/office/drawing/2014/main" id="{2F516F1D-640D-45CA-BFD7-0ABA2C5961FD}"/>
                </a:ext>
              </a:extLst>
            </p:cNvPr>
            <p:cNvPicPr>
              <a:picLocks noChangeAspect="1" noChangeArrowheads="1"/>
            </p:cNvPicPr>
            <p:nvPr/>
          </p:nvPicPr>
          <p:blipFill>
            <a:blip r:embed="rId34" cstate="print"/>
            <a:srcRect/>
            <a:stretch>
              <a:fillRect/>
            </a:stretch>
          </p:blipFill>
          <p:spPr bwMode="auto">
            <a:xfrm>
              <a:off x="7535" y="1404"/>
              <a:ext cx="116" cy="84"/>
            </a:xfrm>
            <a:prstGeom prst="rect">
              <a:avLst/>
            </a:prstGeom>
            <a:noFill/>
          </p:spPr>
        </p:pic>
        <p:sp>
          <p:nvSpPr>
            <p:cNvPr id="226" name="Freeform 3528">
              <a:extLst>
                <a:ext uri="{FF2B5EF4-FFF2-40B4-BE49-F238E27FC236}">
                  <a16:creationId xmlns:a16="http://schemas.microsoft.com/office/drawing/2014/main" id="{7918622F-1F81-4275-B1AD-A7B76E353085}"/>
                </a:ext>
              </a:extLst>
            </p:cNvPr>
            <p:cNvSpPr>
              <a:spLocks/>
            </p:cNvSpPr>
            <p:nvPr/>
          </p:nvSpPr>
          <p:spPr bwMode="auto">
            <a:xfrm>
              <a:off x="7593" y="1404"/>
              <a:ext cx="58" cy="58"/>
            </a:xfrm>
            <a:custGeom>
              <a:avLst/>
              <a:gdLst>
                <a:gd name="T0" fmla="*/ 56 w 58"/>
                <a:gd name="T1" fmla="*/ 1443 h 58"/>
                <a:gd name="T2" fmla="*/ 51 w 58"/>
                <a:gd name="T3" fmla="*/ 1452 h 58"/>
                <a:gd name="T4" fmla="*/ 42 w 58"/>
                <a:gd name="T5" fmla="*/ 1459 h 58"/>
                <a:gd name="T6" fmla="*/ 31 w 58"/>
                <a:gd name="T7" fmla="*/ 1462 h 58"/>
                <a:gd name="T8" fmla="*/ 20 w 58"/>
                <a:gd name="T9" fmla="*/ 1460 h 58"/>
                <a:gd name="T10" fmla="*/ 10 w 58"/>
                <a:gd name="T11" fmla="*/ 1454 h 58"/>
                <a:gd name="T12" fmla="*/ 3 w 58"/>
                <a:gd name="T13" fmla="*/ 1446 h 58"/>
                <a:gd name="T14" fmla="*/ 0 w 58"/>
                <a:gd name="T15" fmla="*/ 1435 h 58"/>
                <a:gd name="T16" fmla="*/ 2 w 58"/>
                <a:gd name="T17" fmla="*/ 1423 h 58"/>
                <a:gd name="T18" fmla="*/ 8 w 58"/>
                <a:gd name="T19" fmla="*/ 1414 h 58"/>
                <a:gd name="T20" fmla="*/ 17 w 58"/>
                <a:gd name="T21" fmla="*/ 1407 h 58"/>
                <a:gd name="T22" fmla="*/ 27 w 58"/>
                <a:gd name="T23" fmla="*/ 1404 h 58"/>
                <a:gd name="T24" fmla="*/ 39 w 58"/>
                <a:gd name="T25" fmla="*/ 1406 h 58"/>
                <a:gd name="T26" fmla="*/ 49 w 58"/>
                <a:gd name="T27" fmla="*/ 1412 h 58"/>
                <a:gd name="T28" fmla="*/ 55 w 58"/>
                <a:gd name="T29" fmla="*/ 1421 h 58"/>
                <a:gd name="T30" fmla="*/ 58 w 58"/>
                <a:gd name="T31" fmla="*/ 1431 h 58"/>
                <a:gd name="T32" fmla="*/ 56 w 58"/>
                <a:gd name="T33" fmla="*/ 1443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56" y="39"/>
                  </a:moveTo>
                  <a:lnTo>
                    <a:pt x="51" y="48"/>
                  </a:lnTo>
                  <a:lnTo>
                    <a:pt x="42" y="55"/>
                  </a:lnTo>
                  <a:lnTo>
                    <a:pt x="31" y="58"/>
                  </a:lnTo>
                  <a:lnTo>
                    <a:pt x="20" y="56"/>
                  </a:lnTo>
                  <a:lnTo>
                    <a:pt x="10" y="50"/>
                  </a:lnTo>
                  <a:lnTo>
                    <a:pt x="3" y="42"/>
                  </a:lnTo>
                  <a:lnTo>
                    <a:pt x="0" y="31"/>
                  </a:lnTo>
                  <a:lnTo>
                    <a:pt x="2" y="19"/>
                  </a:lnTo>
                  <a:lnTo>
                    <a:pt x="8" y="10"/>
                  </a:lnTo>
                  <a:lnTo>
                    <a:pt x="17" y="3"/>
                  </a:lnTo>
                  <a:lnTo>
                    <a:pt x="27" y="0"/>
                  </a:lnTo>
                  <a:lnTo>
                    <a:pt x="39" y="2"/>
                  </a:lnTo>
                  <a:lnTo>
                    <a:pt x="49" y="8"/>
                  </a:lnTo>
                  <a:lnTo>
                    <a:pt x="55" y="17"/>
                  </a:lnTo>
                  <a:lnTo>
                    <a:pt x="58" y="27"/>
                  </a:lnTo>
                  <a:lnTo>
                    <a:pt x="56" y="39"/>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7" name="AutoShape 3529">
              <a:extLst>
                <a:ext uri="{FF2B5EF4-FFF2-40B4-BE49-F238E27FC236}">
                  <a16:creationId xmlns:a16="http://schemas.microsoft.com/office/drawing/2014/main" id="{80C81E30-89EE-41A8-8142-BBFBB33DF5C0}"/>
                </a:ext>
              </a:extLst>
            </p:cNvPr>
            <p:cNvSpPr>
              <a:spLocks/>
            </p:cNvSpPr>
            <p:nvPr/>
          </p:nvSpPr>
          <p:spPr bwMode="auto">
            <a:xfrm>
              <a:off x="7518" y="1360"/>
              <a:ext cx="15" cy="23"/>
            </a:xfrm>
            <a:custGeom>
              <a:avLst/>
              <a:gdLst>
                <a:gd name="T0" fmla="*/ 4 w 15"/>
                <a:gd name="T1" fmla="*/ 1376 h 23"/>
                <a:gd name="T2" fmla="*/ 0 w 15"/>
                <a:gd name="T3" fmla="*/ 1372 h 23"/>
                <a:gd name="T4" fmla="*/ 0 w 15"/>
                <a:gd name="T5" fmla="*/ 1364 h 23"/>
                <a:gd name="T6" fmla="*/ 3 w 15"/>
                <a:gd name="T7" fmla="*/ 1361 h 23"/>
                <a:gd name="T8" fmla="*/ 12 w 15"/>
                <a:gd name="T9" fmla="*/ 1361 h 23"/>
                <a:gd name="T10" fmla="*/ 15 w 15"/>
                <a:gd name="T11" fmla="*/ 1364 h 23"/>
                <a:gd name="T12" fmla="*/ 15 w 15"/>
                <a:gd name="T13" fmla="*/ 1365 h 23"/>
                <a:gd name="T14" fmla="*/ 6 w 15"/>
                <a:gd name="T15" fmla="*/ 1365 h 23"/>
                <a:gd name="T16" fmla="*/ 5 w 15"/>
                <a:gd name="T17" fmla="*/ 1366 h 23"/>
                <a:gd name="T18" fmla="*/ 5 w 15"/>
                <a:gd name="T19" fmla="*/ 1370 h 23"/>
                <a:gd name="T20" fmla="*/ 6 w 15"/>
                <a:gd name="T21" fmla="*/ 1371 h 23"/>
                <a:gd name="T22" fmla="*/ 15 w 15"/>
                <a:gd name="T23" fmla="*/ 1371 h 23"/>
                <a:gd name="T24" fmla="*/ 14 w 15"/>
                <a:gd name="T25" fmla="*/ 1373 h 23"/>
                <a:gd name="T26" fmla="*/ 13 w 15"/>
                <a:gd name="T27" fmla="*/ 1375 h 23"/>
                <a:gd name="T28" fmla="*/ 8 w 15"/>
                <a:gd name="T29" fmla="*/ 1375 h 23"/>
                <a:gd name="T30" fmla="*/ 4 w 15"/>
                <a:gd name="T31" fmla="*/ 1376 h 23"/>
                <a:gd name="T32" fmla="*/ 15 w 15"/>
                <a:gd name="T33" fmla="*/ 1371 h 23"/>
                <a:gd name="T34" fmla="*/ 9 w 15"/>
                <a:gd name="T35" fmla="*/ 1371 h 23"/>
                <a:gd name="T36" fmla="*/ 10 w 15"/>
                <a:gd name="T37" fmla="*/ 1370 h 23"/>
                <a:gd name="T38" fmla="*/ 10 w 15"/>
                <a:gd name="T39" fmla="*/ 1366 h 23"/>
                <a:gd name="T40" fmla="*/ 9 w 15"/>
                <a:gd name="T41" fmla="*/ 1365 h 23"/>
                <a:gd name="T42" fmla="*/ 15 w 15"/>
                <a:gd name="T43" fmla="*/ 1365 h 23"/>
                <a:gd name="T44" fmla="*/ 15 w 15"/>
                <a:gd name="T45" fmla="*/ 1371 h 23"/>
                <a:gd name="T46" fmla="*/ 8 w 15"/>
                <a:gd name="T47" fmla="*/ 1383 h 23"/>
                <a:gd name="T48" fmla="*/ 2 w 15"/>
                <a:gd name="T49" fmla="*/ 1383 h 23"/>
                <a:gd name="T50" fmla="*/ 8 w 15"/>
                <a:gd name="T51" fmla="*/ 1375 h 23"/>
                <a:gd name="T52" fmla="*/ 13 w 15"/>
                <a:gd name="T53" fmla="*/ 1375 h 23"/>
                <a:gd name="T54" fmla="*/ 8 w 15"/>
                <a:gd name="T55" fmla="*/ 1383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 h="23">
                  <a:moveTo>
                    <a:pt x="4" y="15"/>
                  </a:moveTo>
                  <a:lnTo>
                    <a:pt x="0" y="11"/>
                  </a:lnTo>
                  <a:lnTo>
                    <a:pt x="0" y="3"/>
                  </a:lnTo>
                  <a:lnTo>
                    <a:pt x="3" y="0"/>
                  </a:lnTo>
                  <a:lnTo>
                    <a:pt x="12" y="0"/>
                  </a:lnTo>
                  <a:lnTo>
                    <a:pt x="15" y="3"/>
                  </a:lnTo>
                  <a:lnTo>
                    <a:pt x="15" y="4"/>
                  </a:lnTo>
                  <a:lnTo>
                    <a:pt x="6" y="4"/>
                  </a:lnTo>
                  <a:lnTo>
                    <a:pt x="5" y="5"/>
                  </a:lnTo>
                  <a:lnTo>
                    <a:pt x="5" y="9"/>
                  </a:lnTo>
                  <a:lnTo>
                    <a:pt x="6" y="10"/>
                  </a:lnTo>
                  <a:lnTo>
                    <a:pt x="15" y="10"/>
                  </a:lnTo>
                  <a:lnTo>
                    <a:pt x="14" y="12"/>
                  </a:lnTo>
                  <a:lnTo>
                    <a:pt x="13" y="14"/>
                  </a:lnTo>
                  <a:lnTo>
                    <a:pt x="8" y="14"/>
                  </a:lnTo>
                  <a:lnTo>
                    <a:pt x="4" y="15"/>
                  </a:lnTo>
                  <a:close/>
                  <a:moveTo>
                    <a:pt x="15" y="10"/>
                  </a:moveTo>
                  <a:lnTo>
                    <a:pt x="9" y="10"/>
                  </a:lnTo>
                  <a:lnTo>
                    <a:pt x="10" y="9"/>
                  </a:lnTo>
                  <a:lnTo>
                    <a:pt x="10" y="5"/>
                  </a:lnTo>
                  <a:lnTo>
                    <a:pt x="9" y="4"/>
                  </a:lnTo>
                  <a:lnTo>
                    <a:pt x="15" y="4"/>
                  </a:lnTo>
                  <a:lnTo>
                    <a:pt x="15" y="10"/>
                  </a:lnTo>
                  <a:close/>
                  <a:moveTo>
                    <a:pt x="8" y="22"/>
                  </a:moveTo>
                  <a:lnTo>
                    <a:pt x="2" y="22"/>
                  </a:lnTo>
                  <a:lnTo>
                    <a:pt x="8" y="14"/>
                  </a:lnTo>
                  <a:lnTo>
                    <a:pt x="13" y="14"/>
                  </a:lnTo>
                  <a:lnTo>
                    <a:pt x="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8" name="AutoShape 3530">
              <a:extLst>
                <a:ext uri="{FF2B5EF4-FFF2-40B4-BE49-F238E27FC236}">
                  <a16:creationId xmlns:a16="http://schemas.microsoft.com/office/drawing/2014/main" id="{BC8F55BE-873D-46EF-BB20-959DC24FEFFE}"/>
                </a:ext>
              </a:extLst>
            </p:cNvPr>
            <p:cNvSpPr>
              <a:spLocks/>
            </p:cNvSpPr>
            <p:nvPr/>
          </p:nvSpPr>
          <p:spPr bwMode="auto">
            <a:xfrm>
              <a:off x="7533" y="1360"/>
              <a:ext cx="16" cy="23"/>
            </a:xfrm>
            <a:custGeom>
              <a:avLst/>
              <a:gdLst>
                <a:gd name="T0" fmla="*/ 13 w 16"/>
                <a:gd name="T1" fmla="*/ 1383 h 23"/>
                <a:gd name="T2" fmla="*/ 3 w 16"/>
                <a:gd name="T3" fmla="*/ 1383 h 23"/>
                <a:gd name="T4" fmla="*/ 0 w 16"/>
                <a:gd name="T5" fmla="*/ 1378 h 23"/>
                <a:gd name="T6" fmla="*/ 0 w 16"/>
                <a:gd name="T7" fmla="*/ 1364 h 23"/>
                <a:gd name="T8" fmla="*/ 4 w 16"/>
                <a:gd name="T9" fmla="*/ 1361 h 23"/>
                <a:gd name="T10" fmla="*/ 13 w 16"/>
                <a:gd name="T11" fmla="*/ 1361 h 23"/>
                <a:gd name="T12" fmla="*/ 15 w 16"/>
                <a:gd name="T13" fmla="*/ 1365 h 23"/>
                <a:gd name="T14" fmla="*/ 6 w 16"/>
                <a:gd name="T15" fmla="*/ 1365 h 23"/>
                <a:gd name="T16" fmla="*/ 5 w 16"/>
                <a:gd name="T17" fmla="*/ 1367 h 23"/>
                <a:gd name="T18" fmla="*/ 5 w 16"/>
                <a:gd name="T19" fmla="*/ 1376 h 23"/>
                <a:gd name="T20" fmla="*/ 6 w 16"/>
                <a:gd name="T21" fmla="*/ 1379 h 23"/>
                <a:gd name="T22" fmla="*/ 15 w 16"/>
                <a:gd name="T23" fmla="*/ 1379 h 23"/>
                <a:gd name="T24" fmla="*/ 13 w 16"/>
                <a:gd name="T25" fmla="*/ 1383 h 23"/>
                <a:gd name="T26" fmla="*/ 15 w 16"/>
                <a:gd name="T27" fmla="*/ 1379 h 23"/>
                <a:gd name="T28" fmla="*/ 10 w 16"/>
                <a:gd name="T29" fmla="*/ 1379 h 23"/>
                <a:gd name="T30" fmla="*/ 11 w 16"/>
                <a:gd name="T31" fmla="*/ 1376 h 23"/>
                <a:gd name="T32" fmla="*/ 11 w 16"/>
                <a:gd name="T33" fmla="*/ 1367 h 23"/>
                <a:gd name="T34" fmla="*/ 10 w 16"/>
                <a:gd name="T35" fmla="*/ 1365 h 23"/>
                <a:gd name="T36" fmla="*/ 15 w 16"/>
                <a:gd name="T37" fmla="*/ 1365 h 23"/>
                <a:gd name="T38" fmla="*/ 16 w 16"/>
                <a:gd name="T39" fmla="*/ 1365 h 23"/>
                <a:gd name="T40" fmla="*/ 15 w 16"/>
                <a:gd name="T41" fmla="*/ 1378 h 23"/>
                <a:gd name="T42" fmla="*/ 15 w 16"/>
                <a:gd name="T43" fmla="*/ 1379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2"/>
                  </a:moveTo>
                  <a:lnTo>
                    <a:pt x="3" y="22"/>
                  </a:lnTo>
                  <a:lnTo>
                    <a:pt x="0" y="17"/>
                  </a:lnTo>
                  <a:lnTo>
                    <a:pt x="0" y="3"/>
                  </a:lnTo>
                  <a:lnTo>
                    <a:pt x="4" y="0"/>
                  </a:lnTo>
                  <a:lnTo>
                    <a:pt x="13" y="0"/>
                  </a:lnTo>
                  <a:lnTo>
                    <a:pt x="15" y="4"/>
                  </a:lnTo>
                  <a:lnTo>
                    <a:pt x="6" y="4"/>
                  </a:lnTo>
                  <a:lnTo>
                    <a:pt x="5" y="6"/>
                  </a:lnTo>
                  <a:lnTo>
                    <a:pt x="5" y="15"/>
                  </a:lnTo>
                  <a:lnTo>
                    <a:pt x="6" y="18"/>
                  </a:lnTo>
                  <a:lnTo>
                    <a:pt x="15" y="18"/>
                  </a:lnTo>
                  <a:lnTo>
                    <a:pt x="13" y="22"/>
                  </a:lnTo>
                  <a:close/>
                  <a:moveTo>
                    <a:pt x="15" y="18"/>
                  </a:moveTo>
                  <a:lnTo>
                    <a:pt x="10" y="18"/>
                  </a:lnTo>
                  <a:lnTo>
                    <a:pt x="11" y="15"/>
                  </a:lnTo>
                  <a:lnTo>
                    <a:pt x="11" y="6"/>
                  </a:lnTo>
                  <a:lnTo>
                    <a:pt x="10" y="4"/>
                  </a:lnTo>
                  <a:lnTo>
                    <a:pt x="15" y="4"/>
                  </a:lnTo>
                  <a:lnTo>
                    <a:pt x="16" y="4"/>
                  </a:lnTo>
                  <a:lnTo>
                    <a:pt x="15" y="17"/>
                  </a:lnTo>
                  <a:lnTo>
                    <a:pt x="15"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9" name="AutoShape 3531">
              <a:extLst>
                <a:ext uri="{FF2B5EF4-FFF2-40B4-BE49-F238E27FC236}">
                  <a16:creationId xmlns:a16="http://schemas.microsoft.com/office/drawing/2014/main" id="{A6DF55BB-7C14-4FE7-8D4B-CF5F99086DC3}"/>
                </a:ext>
              </a:extLst>
            </p:cNvPr>
            <p:cNvSpPr>
              <a:spLocks/>
            </p:cNvSpPr>
            <p:nvPr/>
          </p:nvSpPr>
          <p:spPr bwMode="auto">
            <a:xfrm>
              <a:off x="7508" y="1455"/>
              <a:ext cx="15" cy="23"/>
            </a:xfrm>
            <a:custGeom>
              <a:avLst/>
              <a:gdLst>
                <a:gd name="T0" fmla="*/ 12 w 15"/>
                <a:gd name="T1" fmla="*/ 1478 h 23"/>
                <a:gd name="T2" fmla="*/ 3 w 15"/>
                <a:gd name="T3" fmla="*/ 1478 h 23"/>
                <a:gd name="T4" fmla="*/ 0 w 15"/>
                <a:gd name="T5" fmla="*/ 1475 h 23"/>
                <a:gd name="T6" fmla="*/ 0 w 15"/>
                <a:gd name="T7" fmla="*/ 1467 h 23"/>
                <a:gd name="T8" fmla="*/ 1 w 15"/>
                <a:gd name="T9" fmla="*/ 1465 h 23"/>
                <a:gd name="T10" fmla="*/ 3 w 15"/>
                <a:gd name="T11" fmla="*/ 1462 h 23"/>
                <a:gd name="T12" fmla="*/ 7 w 15"/>
                <a:gd name="T13" fmla="*/ 1455 h 23"/>
                <a:gd name="T14" fmla="*/ 12 w 15"/>
                <a:gd name="T15" fmla="*/ 1455 h 23"/>
                <a:gd name="T16" fmla="*/ 7 w 15"/>
                <a:gd name="T17" fmla="*/ 1464 h 23"/>
                <a:gd name="T18" fmla="*/ 12 w 15"/>
                <a:gd name="T19" fmla="*/ 1464 h 23"/>
                <a:gd name="T20" fmla="*/ 15 w 15"/>
                <a:gd name="T21" fmla="*/ 1465 h 23"/>
                <a:gd name="T22" fmla="*/ 15 w 15"/>
                <a:gd name="T23" fmla="*/ 1467 h 23"/>
                <a:gd name="T24" fmla="*/ 6 w 15"/>
                <a:gd name="T25" fmla="*/ 1467 h 23"/>
                <a:gd name="T26" fmla="*/ 5 w 15"/>
                <a:gd name="T27" fmla="*/ 1469 h 23"/>
                <a:gd name="T28" fmla="*/ 5 w 15"/>
                <a:gd name="T29" fmla="*/ 1473 h 23"/>
                <a:gd name="T30" fmla="*/ 6 w 15"/>
                <a:gd name="T31" fmla="*/ 1474 h 23"/>
                <a:gd name="T32" fmla="*/ 15 w 15"/>
                <a:gd name="T33" fmla="*/ 1474 h 23"/>
                <a:gd name="T34" fmla="*/ 15 w 15"/>
                <a:gd name="T35" fmla="*/ 1475 h 23"/>
                <a:gd name="T36" fmla="*/ 12 w 15"/>
                <a:gd name="T37" fmla="*/ 1478 h 23"/>
                <a:gd name="T38" fmla="*/ 12 w 15"/>
                <a:gd name="T39" fmla="*/ 1464 h 23"/>
                <a:gd name="T40" fmla="*/ 7 w 15"/>
                <a:gd name="T41" fmla="*/ 1464 h 23"/>
                <a:gd name="T42" fmla="*/ 11 w 15"/>
                <a:gd name="T43" fmla="*/ 1463 h 23"/>
                <a:gd name="T44" fmla="*/ 12 w 15"/>
                <a:gd name="T45" fmla="*/ 1464 h 23"/>
                <a:gd name="T46" fmla="*/ 15 w 15"/>
                <a:gd name="T47" fmla="*/ 1474 h 23"/>
                <a:gd name="T48" fmla="*/ 9 w 15"/>
                <a:gd name="T49" fmla="*/ 1474 h 23"/>
                <a:gd name="T50" fmla="*/ 10 w 15"/>
                <a:gd name="T51" fmla="*/ 1473 h 23"/>
                <a:gd name="T52" fmla="*/ 10 w 15"/>
                <a:gd name="T53" fmla="*/ 1469 h 23"/>
                <a:gd name="T54" fmla="*/ 9 w 15"/>
                <a:gd name="T55" fmla="*/ 1467 h 23"/>
                <a:gd name="T56" fmla="*/ 15 w 15"/>
                <a:gd name="T57" fmla="*/ 1467 h 23"/>
                <a:gd name="T58" fmla="*/ 15 w 15"/>
                <a:gd name="T59" fmla="*/ 1474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 h="23">
                  <a:moveTo>
                    <a:pt x="12" y="23"/>
                  </a:moveTo>
                  <a:lnTo>
                    <a:pt x="3" y="23"/>
                  </a:lnTo>
                  <a:lnTo>
                    <a:pt x="0" y="20"/>
                  </a:lnTo>
                  <a:lnTo>
                    <a:pt x="0" y="12"/>
                  </a:lnTo>
                  <a:lnTo>
                    <a:pt x="1" y="10"/>
                  </a:lnTo>
                  <a:lnTo>
                    <a:pt x="3" y="7"/>
                  </a:lnTo>
                  <a:lnTo>
                    <a:pt x="7" y="0"/>
                  </a:lnTo>
                  <a:lnTo>
                    <a:pt x="12" y="0"/>
                  </a:lnTo>
                  <a:lnTo>
                    <a:pt x="7" y="9"/>
                  </a:lnTo>
                  <a:lnTo>
                    <a:pt x="12" y="9"/>
                  </a:lnTo>
                  <a:lnTo>
                    <a:pt x="15" y="10"/>
                  </a:lnTo>
                  <a:lnTo>
                    <a:pt x="15" y="12"/>
                  </a:lnTo>
                  <a:lnTo>
                    <a:pt x="6" y="12"/>
                  </a:lnTo>
                  <a:lnTo>
                    <a:pt x="5" y="14"/>
                  </a:lnTo>
                  <a:lnTo>
                    <a:pt x="5" y="18"/>
                  </a:lnTo>
                  <a:lnTo>
                    <a:pt x="6" y="19"/>
                  </a:lnTo>
                  <a:lnTo>
                    <a:pt x="15" y="19"/>
                  </a:lnTo>
                  <a:lnTo>
                    <a:pt x="15" y="20"/>
                  </a:lnTo>
                  <a:lnTo>
                    <a:pt x="12" y="23"/>
                  </a:lnTo>
                  <a:close/>
                  <a:moveTo>
                    <a:pt x="12" y="9"/>
                  </a:moveTo>
                  <a:lnTo>
                    <a:pt x="7" y="9"/>
                  </a:lnTo>
                  <a:lnTo>
                    <a:pt x="11" y="8"/>
                  </a:lnTo>
                  <a:lnTo>
                    <a:pt x="12" y="9"/>
                  </a:lnTo>
                  <a:close/>
                  <a:moveTo>
                    <a:pt x="15" y="19"/>
                  </a:moveTo>
                  <a:lnTo>
                    <a:pt x="9" y="19"/>
                  </a:lnTo>
                  <a:lnTo>
                    <a:pt x="10" y="18"/>
                  </a:lnTo>
                  <a:lnTo>
                    <a:pt x="10" y="14"/>
                  </a:lnTo>
                  <a:lnTo>
                    <a:pt x="9" y="12"/>
                  </a:lnTo>
                  <a:lnTo>
                    <a:pt x="15" y="12"/>
                  </a:lnTo>
                  <a:lnTo>
                    <a:pt x="15"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0" name="AutoShape 3532">
              <a:extLst>
                <a:ext uri="{FF2B5EF4-FFF2-40B4-BE49-F238E27FC236}">
                  <a16:creationId xmlns:a16="http://schemas.microsoft.com/office/drawing/2014/main" id="{7C575FF6-3D53-4D0C-9B20-3427B082680B}"/>
                </a:ext>
              </a:extLst>
            </p:cNvPr>
            <p:cNvSpPr>
              <a:spLocks/>
            </p:cNvSpPr>
            <p:nvPr/>
          </p:nvSpPr>
          <p:spPr bwMode="auto">
            <a:xfrm>
              <a:off x="7523" y="1455"/>
              <a:ext cx="16" cy="23"/>
            </a:xfrm>
            <a:custGeom>
              <a:avLst/>
              <a:gdLst>
                <a:gd name="T0" fmla="*/ 13 w 16"/>
                <a:gd name="T1" fmla="*/ 1478 h 23"/>
                <a:gd name="T2" fmla="*/ 2 w 16"/>
                <a:gd name="T3" fmla="*/ 1478 h 23"/>
                <a:gd name="T4" fmla="*/ 0 w 16"/>
                <a:gd name="T5" fmla="*/ 1473 h 23"/>
                <a:gd name="T6" fmla="*/ 0 w 16"/>
                <a:gd name="T7" fmla="*/ 1459 h 23"/>
                <a:gd name="T8" fmla="*/ 3 w 16"/>
                <a:gd name="T9" fmla="*/ 1455 h 23"/>
                <a:gd name="T10" fmla="*/ 12 w 16"/>
                <a:gd name="T11" fmla="*/ 1455 h 23"/>
                <a:gd name="T12" fmla="*/ 14 w 16"/>
                <a:gd name="T13" fmla="*/ 1460 h 23"/>
                <a:gd name="T14" fmla="*/ 5 w 16"/>
                <a:gd name="T15" fmla="*/ 1460 h 23"/>
                <a:gd name="T16" fmla="*/ 5 w 16"/>
                <a:gd name="T17" fmla="*/ 1462 h 23"/>
                <a:gd name="T18" fmla="*/ 5 w 16"/>
                <a:gd name="T19" fmla="*/ 1471 h 23"/>
                <a:gd name="T20" fmla="*/ 5 w 16"/>
                <a:gd name="T21" fmla="*/ 1474 h 23"/>
                <a:gd name="T22" fmla="*/ 14 w 16"/>
                <a:gd name="T23" fmla="*/ 1474 h 23"/>
                <a:gd name="T24" fmla="*/ 13 w 16"/>
                <a:gd name="T25" fmla="*/ 1478 h 23"/>
                <a:gd name="T26" fmla="*/ 14 w 16"/>
                <a:gd name="T27" fmla="*/ 1474 h 23"/>
                <a:gd name="T28" fmla="*/ 9 w 16"/>
                <a:gd name="T29" fmla="*/ 1474 h 23"/>
                <a:gd name="T30" fmla="*/ 10 w 16"/>
                <a:gd name="T31" fmla="*/ 1471 h 23"/>
                <a:gd name="T32" fmla="*/ 10 w 16"/>
                <a:gd name="T33" fmla="*/ 1462 h 23"/>
                <a:gd name="T34" fmla="*/ 9 w 16"/>
                <a:gd name="T35" fmla="*/ 1460 h 23"/>
                <a:gd name="T36" fmla="*/ 14 w 16"/>
                <a:gd name="T37" fmla="*/ 1460 h 23"/>
                <a:gd name="T38" fmla="*/ 15 w 16"/>
                <a:gd name="T39" fmla="*/ 1460 h 23"/>
                <a:gd name="T40" fmla="*/ 15 w 16"/>
                <a:gd name="T41" fmla="*/ 1473 h 23"/>
                <a:gd name="T42" fmla="*/ 14 w 16"/>
                <a:gd name="T43" fmla="*/ 1474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2" y="23"/>
                  </a:lnTo>
                  <a:lnTo>
                    <a:pt x="0" y="18"/>
                  </a:lnTo>
                  <a:lnTo>
                    <a:pt x="0" y="4"/>
                  </a:lnTo>
                  <a:lnTo>
                    <a:pt x="3" y="0"/>
                  </a:lnTo>
                  <a:lnTo>
                    <a:pt x="12" y="0"/>
                  </a:lnTo>
                  <a:lnTo>
                    <a:pt x="14" y="5"/>
                  </a:lnTo>
                  <a:lnTo>
                    <a:pt x="5" y="5"/>
                  </a:lnTo>
                  <a:lnTo>
                    <a:pt x="5" y="7"/>
                  </a:lnTo>
                  <a:lnTo>
                    <a:pt x="5" y="16"/>
                  </a:lnTo>
                  <a:lnTo>
                    <a:pt x="5" y="19"/>
                  </a:lnTo>
                  <a:lnTo>
                    <a:pt x="14" y="19"/>
                  </a:lnTo>
                  <a:lnTo>
                    <a:pt x="13" y="23"/>
                  </a:lnTo>
                  <a:close/>
                  <a:moveTo>
                    <a:pt x="14" y="19"/>
                  </a:moveTo>
                  <a:lnTo>
                    <a:pt x="9" y="19"/>
                  </a:lnTo>
                  <a:lnTo>
                    <a:pt x="10" y="16"/>
                  </a:lnTo>
                  <a:lnTo>
                    <a:pt x="10" y="7"/>
                  </a:lnTo>
                  <a:lnTo>
                    <a:pt x="9" y="5"/>
                  </a:lnTo>
                  <a:lnTo>
                    <a:pt x="14" y="5"/>
                  </a:lnTo>
                  <a:lnTo>
                    <a:pt x="15" y="5"/>
                  </a:lnTo>
                  <a:lnTo>
                    <a:pt x="15" y="18"/>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1" name="Rectangle 3533">
              <a:extLst>
                <a:ext uri="{FF2B5EF4-FFF2-40B4-BE49-F238E27FC236}">
                  <a16:creationId xmlns:a16="http://schemas.microsoft.com/office/drawing/2014/main" id="{855939EE-E9C8-4DDF-B765-C63E3F19AA61}"/>
                </a:ext>
              </a:extLst>
            </p:cNvPr>
            <p:cNvSpPr>
              <a:spLocks noChangeArrowheads="1"/>
            </p:cNvSpPr>
            <p:nvPr/>
          </p:nvSpPr>
          <p:spPr bwMode="auto">
            <a:xfrm>
              <a:off x="7606" y="1320"/>
              <a:ext cx="5"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32" name="AutoShape 3534">
              <a:extLst>
                <a:ext uri="{FF2B5EF4-FFF2-40B4-BE49-F238E27FC236}">
                  <a16:creationId xmlns:a16="http://schemas.microsoft.com/office/drawing/2014/main" id="{F1D365E4-5E02-4B20-9621-8158489C8FFA}"/>
                </a:ext>
              </a:extLst>
            </p:cNvPr>
            <p:cNvSpPr>
              <a:spLocks/>
            </p:cNvSpPr>
            <p:nvPr/>
          </p:nvSpPr>
          <p:spPr bwMode="auto">
            <a:xfrm>
              <a:off x="7616" y="1320"/>
              <a:ext cx="15" cy="23"/>
            </a:xfrm>
            <a:custGeom>
              <a:avLst/>
              <a:gdLst>
                <a:gd name="T0" fmla="*/ 0 w 15"/>
                <a:gd name="T1" fmla="*/ 1327 h 23"/>
                <a:gd name="T2" fmla="*/ 0 w 15"/>
                <a:gd name="T3" fmla="*/ 1323 h 23"/>
                <a:gd name="T4" fmla="*/ 3 w 15"/>
                <a:gd name="T5" fmla="*/ 1321 h 23"/>
                <a:gd name="T6" fmla="*/ 4 w 15"/>
                <a:gd name="T7" fmla="*/ 1321 h 23"/>
                <a:gd name="T8" fmla="*/ 11 w 15"/>
                <a:gd name="T9" fmla="*/ 1321 h 23"/>
                <a:gd name="T10" fmla="*/ 14 w 15"/>
                <a:gd name="T11" fmla="*/ 1323 h 23"/>
                <a:gd name="T12" fmla="*/ 14 w 15"/>
                <a:gd name="T13" fmla="*/ 1325 h 23"/>
                <a:gd name="T14" fmla="*/ 4 w 15"/>
                <a:gd name="T15" fmla="*/ 1325 h 23"/>
                <a:gd name="T16" fmla="*/ 2 w 15"/>
                <a:gd name="T17" fmla="*/ 1326 h 23"/>
                <a:gd name="T18" fmla="*/ 0 w 15"/>
                <a:gd name="T19" fmla="*/ 1327 h 23"/>
                <a:gd name="T20" fmla="*/ 15 w 15"/>
                <a:gd name="T21" fmla="*/ 1343 h 23"/>
                <a:gd name="T22" fmla="*/ 0 w 15"/>
                <a:gd name="T23" fmla="*/ 1343 h 23"/>
                <a:gd name="T24" fmla="*/ 0 w 15"/>
                <a:gd name="T25" fmla="*/ 1342 h 23"/>
                <a:gd name="T26" fmla="*/ 2 w 15"/>
                <a:gd name="T27" fmla="*/ 1339 h 23"/>
                <a:gd name="T28" fmla="*/ 5 w 15"/>
                <a:gd name="T29" fmla="*/ 1336 h 23"/>
                <a:gd name="T30" fmla="*/ 8 w 15"/>
                <a:gd name="T31" fmla="*/ 1331 h 23"/>
                <a:gd name="T32" fmla="*/ 9 w 15"/>
                <a:gd name="T33" fmla="*/ 1330 h 23"/>
                <a:gd name="T34" fmla="*/ 9 w 15"/>
                <a:gd name="T35" fmla="*/ 1326 h 23"/>
                <a:gd name="T36" fmla="*/ 7 w 15"/>
                <a:gd name="T37" fmla="*/ 1325 h 23"/>
                <a:gd name="T38" fmla="*/ 14 w 15"/>
                <a:gd name="T39" fmla="*/ 1325 h 23"/>
                <a:gd name="T40" fmla="*/ 14 w 15"/>
                <a:gd name="T41" fmla="*/ 1330 h 23"/>
                <a:gd name="T42" fmla="*/ 12 w 15"/>
                <a:gd name="T43" fmla="*/ 1333 h 23"/>
                <a:gd name="T44" fmla="*/ 8 w 15"/>
                <a:gd name="T45" fmla="*/ 1338 h 23"/>
                <a:gd name="T46" fmla="*/ 15 w 15"/>
                <a:gd name="T47" fmla="*/ 1338 h 23"/>
                <a:gd name="T48" fmla="*/ 15 w 15"/>
                <a:gd name="T49" fmla="*/ 1343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23">
                  <a:moveTo>
                    <a:pt x="0" y="6"/>
                  </a:moveTo>
                  <a:lnTo>
                    <a:pt x="0" y="2"/>
                  </a:lnTo>
                  <a:lnTo>
                    <a:pt x="3" y="0"/>
                  </a:lnTo>
                  <a:lnTo>
                    <a:pt x="4" y="0"/>
                  </a:lnTo>
                  <a:lnTo>
                    <a:pt x="11" y="0"/>
                  </a:lnTo>
                  <a:lnTo>
                    <a:pt x="14" y="2"/>
                  </a:lnTo>
                  <a:lnTo>
                    <a:pt x="14" y="4"/>
                  </a:lnTo>
                  <a:lnTo>
                    <a:pt x="4" y="4"/>
                  </a:lnTo>
                  <a:lnTo>
                    <a:pt x="2" y="5"/>
                  </a:lnTo>
                  <a:lnTo>
                    <a:pt x="0" y="6"/>
                  </a:lnTo>
                  <a:close/>
                  <a:moveTo>
                    <a:pt x="15" y="22"/>
                  </a:moveTo>
                  <a:lnTo>
                    <a:pt x="0" y="22"/>
                  </a:lnTo>
                  <a:lnTo>
                    <a:pt x="0" y="21"/>
                  </a:lnTo>
                  <a:lnTo>
                    <a:pt x="2" y="18"/>
                  </a:lnTo>
                  <a:lnTo>
                    <a:pt x="5" y="15"/>
                  </a:lnTo>
                  <a:lnTo>
                    <a:pt x="8" y="10"/>
                  </a:lnTo>
                  <a:lnTo>
                    <a:pt x="9" y="9"/>
                  </a:lnTo>
                  <a:lnTo>
                    <a:pt x="9" y="5"/>
                  </a:lnTo>
                  <a:lnTo>
                    <a:pt x="7" y="4"/>
                  </a:lnTo>
                  <a:lnTo>
                    <a:pt x="14" y="4"/>
                  </a:lnTo>
                  <a:lnTo>
                    <a:pt x="14" y="9"/>
                  </a:lnTo>
                  <a:lnTo>
                    <a:pt x="12" y="12"/>
                  </a:lnTo>
                  <a:lnTo>
                    <a:pt x="8" y="17"/>
                  </a:lnTo>
                  <a:lnTo>
                    <a:pt x="15" y="17"/>
                  </a:lnTo>
                  <a:lnTo>
                    <a:pt x="15"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3" name="AutoShape 3535">
              <a:extLst>
                <a:ext uri="{FF2B5EF4-FFF2-40B4-BE49-F238E27FC236}">
                  <a16:creationId xmlns:a16="http://schemas.microsoft.com/office/drawing/2014/main" id="{CBBEB045-9CE4-4879-A897-4652238707B6}"/>
                </a:ext>
              </a:extLst>
            </p:cNvPr>
            <p:cNvSpPr>
              <a:spLocks/>
            </p:cNvSpPr>
            <p:nvPr/>
          </p:nvSpPr>
          <p:spPr bwMode="auto">
            <a:xfrm>
              <a:off x="7630" y="1320"/>
              <a:ext cx="16" cy="23"/>
            </a:xfrm>
            <a:custGeom>
              <a:avLst/>
              <a:gdLst>
                <a:gd name="T0" fmla="*/ 12 w 16"/>
                <a:gd name="T1" fmla="*/ 1343 h 23"/>
                <a:gd name="T2" fmla="*/ 2 w 16"/>
                <a:gd name="T3" fmla="*/ 1343 h 23"/>
                <a:gd name="T4" fmla="*/ 0 w 16"/>
                <a:gd name="T5" fmla="*/ 1338 h 23"/>
                <a:gd name="T6" fmla="*/ 0 w 16"/>
                <a:gd name="T7" fmla="*/ 1324 h 23"/>
                <a:gd name="T8" fmla="*/ 3 w 16"/>
                <a:gd name="T9" fmla="*/ 1321 h 23"/>
                <a:gd name="T10" fmla="*/ 12 w 16"/>
                <a:gd name="T11" fmla="*/ 1321 h 23"/>
                <a:gd name="T12" fmla="*/ 14 w 16"/>
                <a:gd name="T13" fmla="*/ 1325 h 23"/>
                <a:gd name="T14" fmla="*/ 5 w 16"/>
                <a:gd name="T15" fmla="*/ 1325 h 23"/>
                <a:gd name="T16" fmla="*/ 5 w 16"/>
                <a:gd name="T17" fmla="*/ 1327 h 23"/>
                <a:gd name="T18" fmla="*/ 4 w 16"/>
                <a:gd name="T19" fmla="*/ 1336 h 23"/>
                <a:gd name="T20" fmla="*/ 5 w 16"/>
                <a:gd name="T21" fmla="*/ 1339 h 23"/>
                <a:gd name="T22" fmla="*/ 14 w 16"/>
                <a:gd name="T23" fmla="*/ 1339 h 23"/>
                <a:gd name="T24" fmla="*/ 12 w 16"/>
                <a:gd name="T25" fmla="*/ 1343 h 23"/>
                <a:gd name="T26" fmla="*/ 14 w 16"/>
                <a:gd name="T27" fmla="*/ 1339 h 23"/>
                <a:gd name="T28" fmla="*/ 9 w 16"/>
                <a:gd name="T29" fmla="*/ 1339 h 23"/>
                <a:gd name="T30" fmla="*/ 10 w 16"/>
                <a:gd name="T31" fmla="*/ 1336 h 23"/>
                <a:gd name="T32" fmla="*/ 10 w 16"/>
                <a:gd name="T33" fmla="*/ 1327 h 23"/>
                <a:gd name="T34" fmla="*/ 9 w 16"/>
                <a:gd name="T35" fmla="*/ 1325 h 23"/>
                <a:gd name="T36" fmla="*/ 14 w 16"/>
                <a:gd name="T37" fmla="*/ 1325 h 23"/>
                <a:gd name="T38" fmla="*/ 15 w 16"/>
                <a:gd name="T39" fmla="*/ 1325 h 23"/>
                <a:gd name="T40" fmla="*/ 14 w 16"/>
                <a:gd name="T41" fmla="*/ 1338 h 23"/>
                <a:gd name="T42" fmla="*/ 14 w 16"/>
                <a:gd name="T43" fmla="*/ 1339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2" y="22"/>
                  </a:moveTo>
                  <a:lnTo>
                    <a:pt x="2" y="22"/>
                  </a:lnTo>
                  <a:lnTo>
                    <a:pt x="0" y="17"/>
                  </a:lnTo>
                  <a:lnTo>
                    <a:pt x="0" y="3"/>
                  </a:lnTo>
                  <a:lnTo>
                    <a:pt x="3" y="0"/>
                  </a:lnTo>
                  <a:lnTo>
                    <a:pt x="12" y="0"/>
                  </a:lnTo>
                  <a:lnTo>
                    <a:pt x="14" y="4"/>
                  </a:lnTo>
                  <a:lnTo>
                    <a:pt x="5" y="4"/>
                  </a:lnTo>
                  <a:lnTo>
                    <a:pt x="5" y="6"/>
                  </a:lnTo>
                  <a:lnTo>
                    <a:pt x="4" y="15"/>
                  </a:lnTo>
                  <a:lnTo>
                    <a:pt x="5" y="18"/>
                  </a:lnTo>
                  <a:lnTo>
                    <a:pt x="14" y="18"/>
                  </a:lnTo>
                  <a:lnTo>
                    <a:pt x="12" y="22"/>
                  </a:lnTo>
                  <a:close/>
                  <a:moveTo>
                    <a:pt x="14" y="18"/>
                  </a:moveTo>
                  <a:lnTo>
                    <a:pt x="9" y="18"/>
                  </a:lnTo>
                  <a:lnTo>
                    <a:pt x="10" y="15"/>
                  </a:lnTo>
                  <a:lnTo>
                    <a:pt x="10" y="6"/>
                  </a:lnTo>
                  <a:lnTo>
                    <a:pt x="9" y="4"/>
                  </a:lnTo>
                  <a:lnTo>
                    <a:pt x="14" y="4"/>
                  </a:lnTo>
                  <a:lnTo>
                    <a:pt x="15" y="4"/>
                  </a:lnTo>
                  <a:lnTo>
                    <a:pt x="14" y="17"/>
                  </a:lnTo>
                  <a:lnTo>
                    <a:pt x="1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4" name="Rectangle 3536">
              <a:extLst>
                <a:ext uri="{FF2B5EF4-FFF2-40B4-BE49-F238E27FC236}">
                  <a16:creationId xmlns:a16="http://schemas.microsoft.com/office/drawing/2014/main" id="{543C7B7B-FEEE-4E18-B469-B9EADACE8730}"/>
                </a:ext>
              </a:extLst>
            </p:cNvPr>
            <p:cNvSpPr>
              <a:spLocks noChangeArrowheads="1"/>
            </p:cNvSpPr>
            <p:nvPr/>
          </p:nvSpPr>
          <p:spPr bwMode="auto">
            <a:xfrm>
              <a:off x="7695" y="1359"/>
              <a:ext cx="5"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35" name="AutoShape 3537">
              <a:extLst>
                <a:ext uri="{FF2B5EF4-FFF2-40B4-BE49-F238E27FC236}">
                  <a16:creationId xmlns:a16="http://schemas.microsoft.com/office/drawing/2014/main" id="{74C8655F-AAF3-4CC4-BE57-DD175223A0B7}"/>
                </a:ext>
              </a:extLst>
            </p:cNvPr>
            <p:cNvSpPr>
              <a:spLocks/>
            </p:cNvSpPr>
            <p:nvPr/>
          </p:nvSpPr>
          <p:spPr bwMode="auto">
            <a:xfrm>
              <a:off x="7706" y="1359"/>
              <a:ext cx="14" cy="23"/>
            </a:xfrm>
            <a:custGeom>
              <a:avLst/>
              <a:gdLst>
                <a:gd name="T0" fmla="*/ 1 w 14"/>
                <a:gd name="T1" fmla="*/ 1372 h 23"/>
                <a:gd name="T2" fmla="*/ 1 w 14"/>
                <a:gd name="T3" fmla="*/ 1360 h 23"/>
                <a:gd name="T4" fmla="*/ 13 w 14"/>
                <a:gd name="T5" fmla="*/ 1360 h 23"/>
                <a:gd name="T6" fmla="*/ 13 w 14"/>
                <a:gd name="T7" fmla="*/ 1364 h 23"/>
                <a:gd name="T8" fmla="*/ 6 w 14"/>
                <a:gd name="T9" fmla="*/ 1364 h 23"/>
                <a:gd name="T10" fmla="*/ 6 w 14"/>
                <a:gd name="T11" fmla="*/ 1368 h 23"/>
                <a:gd name="T12" fmla="*/ 11 w 14"/>
                <a:gd name="T13" fmla="*/ 1368 h 23"/>
                <a:gd name="T14" fmla="*/ 13 w 14"/>
                <a:gd name="T15" fmla="*/ 1371 h 23"/>
                <a:gd name="T16" fmla="*/ 13 w 14"/>
                <a:gd name="T17" fmla="*/ 1371 h 23"/>
                <a:gd name="T18" fmla="*/ 6 w 14"/>
                <a:gd name="T19" fmla="*/ 1371 h 23"/>
                <a:gd name="T20" fmla="*/ 1 w 14"/>
                <a:gd name="T21" fmla="*/ 1372 h 23"/>
                <a:gd name="T22" fmla="*/ 11 w 14"/>
                <a:gd name="T23" fmla="*/ 1368 h 23"/>
                <a:gd name="T24" fmla="*/ 6 w 14"/>
                <a:gd name="T25" fmla="*/ 1368 h 23"/>
                <a:gd name="T26" fmla="*/ 11 w 14"/>
                <a:gd name="T27" fmla="*/ 1368 h 23"/>
                <a:gd name="T28" fmla="*/ 11 w 14"/>
                <a:gd name="T29" fmla="*/ 1368 h 23"/>
                <a:gd name="T30" fmla="*/ 13 w 14"/>
                <a:gd name="T31" fmla="*/ 1378 h 23"/>
                <a:gd name="T32" fmla="*/ 7 w 14"/>
                <a:gd name="T33" fmla="*/ 1378 h 23"/>
                <a:gd name="T34" fmla="*/ 8 w 14"/>
                <a:gd name="T35" fmla="*/ 1377 h 23"/>
                <a:gd name="T36" fmla="*/ 8 w 14"/>
                <a:gd name="T37" fmla="*/ 1373 h 23"/>
                <a:gd name="T38" fmla="*/ 6 w 14"/>
                <a:gd name="T39" fmla="*/ 1371 h 23"/>
                <a:gd name="T40" fmla="*/ 13 w 14"/>
                <a:gd name="T41" fmla="*/ 1371 h 23"/>
                <a:gd name="T42" fmla="*/ 13 w 14"/>
                <a:gd name="T43" fmla="*/ 1378 h 23"/>
                <a:gd name="T44" fmla="*/ 10 w 14"/>
                <a:gd name="T45" fmla="*/ 1382 h 23"/>
                <a:gd name="T46" fmla="*/ 4 w 14"/>
                <a:gd name="T47" fmla="*/ 1382 h 23"/>
                <a:gd name="T48" fmla="*/ 1 w 14"/>
                <a:gd name="T49" fmla="*/ 1381 h 23"/>
                <a:gd name="T50" fmla="*/ 0 w 14"/>
                <a:gd name="T51" fmla="*/ 1381 h 23"/>
                <a:gd name="T52" fmla="*/ 0 w 14"/>
                <a:gd name="T53" fmla="*/ 1377 h 23"/>
                <a:gd name="T54" fmla="*/ 2 w 14"/>
                <a:gd name="T55" fmla="*/ 1378 h 23"/>
                <a:gd name="T56" fmla="*/ 3 w 14"/>
                <a:gd name="T57" fmla="*/ 1378 h 23"/>
                <a:gd name="T58" fmla="*/ 13 w 14"/>
                <a:gd name="T59" fmla="*/ 1378 h 23"/>
                <a:gd name="T60" fmla="*/ 13 w 14"/>
                <a:gd name="T61" fmla="*/ 1379 h 23"/>
                <a:gd name="T62" fmla="*/ 10 w 14"/>
                <a:gd name="T63" fmla="*/ 1382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23">
                  <a:moveTo>
                    <a:pt x="1" y="12"/>
                  </a:moveTo>
                  <a:lnTo>
                    <a:pt x="1" y="0"/>
                  </a:lnTo>
                  <a:lnTo>
                    <a:pt x="13" y="0"/>
                  </a:lnTo>
                  <a:lnTo>
                    <a:pt x="13" y="4"/>
                  </a:lnTo>
                  <a:lnTo>
                    <a:pt x="6" y="4"/>
                  </a:lnTo>
                  <a:lnTo>
                    <a:pt x="6" y="8"/>
                  </a:lnTo>
                  <a:lnTo>
                    <a:pt x="11" y="8"/>
                  </a:lnTo>
                  <a:lnTo>
                    <a:pt x="13" y="11"/>
                  </a:lnTo>
                  <a:lnTo>
                    <a:pt x="6" y="11"/>
                  </a:lnTo>
                  <a:lnTo>
                    <a:pt x="1" y="12"/>
                  </a:lnTo>
                  <a:close/>
                  <a:moveTo>
                    <a:pt x="11" y="8"/>
                  </a:moveTo>
                  <a:lnTo>
                    <a:pt x="6" y="8"/>
                  </a:lnTo>
                  <a:lnTo>
                    <a:pt x="11" y="8"/>
                  </a:lnTo>
                  <a:close/>
                  <a:moveTo>
                    <a:pt x="13" y="18"/>
                  </a:moveTo>
                  <a:lnTo>
                    <a:pt x="7" y="18"/>
                  </a:lnTo>
                  <a:lnTo>
                    <a:pt x="8" y="17"/>
                  </a:lnTo>
                  <a:lnTo>
                    <a:pt x="8" y="13"/>
                  </a:lnTo>
                  <a:lnTo>
                    <a:pt x="6" y="11"/>
                  </a:lnTo>
                  <a:lnTo>
                    <a:pt x="13" y="11"/>
                  </a:lnTo>
                  <a:lnTo>
                    <a:pt x="13" y="18"/>
                  </a:lnTo>
                  <a:close/>
                  <a:moveTo>
                    <a:pt x="10" y="22"/>
                  </a:moveTo>
                  <a:lnTo>
                    <a:pt x="4" y="22"/>
                  </a:lnTo>
                  <a:lnTo>
                    <a:pt x="1" y="21"/>
                  </a:lnTo>
                  <a:lnTo>
                    <a:pt x="0" y="21"/>
                  </a:lnTo>
                  <a:lnTo>
                    <a:pt x="0" y="17"/>
                  </a:lnTo>
                  <a:lnTo>
                    <a:pt x="2" y="18"/>
                  </a:lnTo>
                  <a:lnTo>
                    <a:pt x="3" y="18"/>
                  </a:lnTo>
                  <a:lnTo>
                    <a:pt x="13" y="18"/>
                  </a:lnTo>
                  <a:lnTo>
                    <a:pt x="13" y="19"/>
                  </a:lnTo>
                  <a:lnTo>
                    <a:pt x="10"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6" name="AutoShape 3538">
              <a:extLst>
                <a:ext uri="{FF2B5EF4-FFF2-40B4-BE49-F238E27FC236}">
                  <a16:creationId xmlns:a16="http://schemas.microsoft.com/office/drawing/2014/main" id="{9B8A034B-2A65-4448-9680-10434B294F75}"/>
                </a:ext>
              </a:extLst>
            </p:cNvPr>
            <p:cNvSpPr>
              <a:spLocks/>
            </p:cNvSpPr>
            <p:nvPr/>
          </p:nvSpPr>
          <p:spPr bwMode="auto">
            <a:xfrm>
              <a:off x="7720" y="1359"/>
              <a:ext cx="16" cy="23"/>
            </a:xfrm>
            <a:custGeom>
              <a:avLst/>
              <a:gdLst>
                <a:gd name="T0" fmla="*/ 13 w 16"/>
                <a:gd name="T1" fmla="*/ 1382 h 23"/>
                <a:gd name="T2" fmla="*/ 3 w 16"/>
                <a:gd name="T3" fmla="*/ 1382 h 23"/>
                <a:gd name="T4" fmla="*/ 0 w 16"/>
                <a:gd name="T5" fmla="*/ 1377 h 23"/>
                <a:gd name="T6" fmla="*/ 0 w 16"/>
                <a:gd name="T7" fmla="*/ 1363 h 23"/>
                <a:gd name="T8" fmla="*/ 3 w 16"/>
                <a:gd name="T9" fmla="*/ 1359 h 23"/>
                <a:gd name="T10" fmla="*/ 13 w 16"/>
                <a:gd name="T11" fmla="*/ 1359 h 23"/>
                <a:gd name="T12" fmla="*/ 15 w 16"/>
                <a:gd name="T13" fmla="*/ 1363 h 23"/>
                <a:gd name="T14" fmla="*/ 5 w 16"/>
                <a:gd name="T15" fmla="*/ 1363 h 23"/>
                <a:gd name="T16" fmla="*/ 5 w 16"/>
                <a:gd name="T17" fmla="*/ 1366 h 23"/>
                <a:gd name="T18" fmla="*/ 5 w 16"/>
                <a:gd name="T19" fmla="*/ 1375 h 23"/>
                <a:gd name="T20" fmla="*/ 6 w 16"/>
                <a:gd name="T21" fmla="*/ 1378 h 23"/>
                <a:gd name="T22" fmla="*/ 15 w 16"/>
                <a:gd name="T23" fmla="*/ 1378 h 23"/>
                <a:gd name="T24" fmla="*/ 13 w 16"/>
                <a:gd name="T25" fmla="*/ 1382 h 23"/>
                <a:gd name="T26" fmla="*/ 15 w 16"/>
                <a:gd name="T27" fmla="*/ 1378 h 23"/>
                <a:gd name="T28" fmla="*/ 10 w 16"/>
                <a:gd name="T29" fmla="*/ 1378 h 23"/>
                <a:gd name="T30" fmla="*/ 10 w 16"/>
                <a:gd name="T31" fmla="*/ 1375 h 23"/>
                <a:gd name="T32" fmla="*/ 10 w 16"/>
                <a:gd name="T33" fmla="*/ 1366 h 23"/>
                <a:gd name="T34" fmla="*/ 10 w 16"/>
                <a:gd name="T35" fmla="*/ 1363 h 23"/>
                <a:gd name="T36" fmla="*/ 15 w 16"/>
                <a:gd name="T37" fmla="*/ 1363 h 23"/>
                <a:gd name="T38" fmla="*/ 15 w 16"/>
                <a:gd name="T39" fmla="*/ 1364 h 23"/>
                <a:gd name="T40" fmla="*/ 15 w 16"/>
                <a:gd name="T41" fmla="*/ 1377 h 23"/>
                <a:gd name="T42" fmla="*/ 15 w 16"/>
                <a:gd name="T43" fmla="*/ 1378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3" y="23"/>
                  </a:lnTo>
                  <a:lnTo>
                    <a:pt x="0" y="18"/>
                  </a:lnTo>
                  <a:lnTo>
                    <a:pt x="0" y="4"/>
                  </a:lnTo>
                  <a:lnTo>
                    <a:pt x="3" y="0"/>
                  </a:lnTo>
                  <a:lnTo>
                    <a:pt x="13" y="0"/>
                  </a:lnTo>
                  <a:lnTo>
                    <a:pt x="15" y="4"/>
                  </a:lnTo>
                  <a:lnTo>
                    <a:pt x="5" y="4"/>
                  </a:lnTo>
                  <a:lnTo>
                    <a:pt x="5" y="7"/>
                  </a:lnTo>
                  <a:lnTo>
                    <a:pt x="5" y="16"/>
                  </a:lnTo>
                  <a:lnTo>
                    <a:pt x="6" y="19"/>
                  </a:lnTo>
                  <a:lnTo>
                    <a:pt x="15" y="19"/>
                  </a:lnTo>
                  <a:lnTo>
                    <a:pt x="13" y="23"/>
                  </a:lnTo>
                  <a:close/>
                  <a:moveTo>
                    <a:pt x="15" y="19"/>
                  </a:moveTo>
                  <a:lnTo>
                    <a:pt x="10" y="19"/>
                  </a:lnTo>
                  <a:lnTo>
                    <a:pt x="10" y="16"/>
                  </a:lnTo>
                  <a:lnTo>
                    <a:pt x="10" y="7"/>
                  </a:lnTo>
                  <a:lnTo>
                    <a:pt x="10" y="4"/>
                  </a:lnTo>
                  <a:lnTo>
                    <a:pt x="15" y="4"/>
                  </a:lnTo>
                  <a:lnTo>
                    <a:pt x="15" y="5"/>
                  </a:lnTo>
                  <a:lnTo>
                    <a:pt x="15" y="18"/>
                  </a:lnTo>
                  <a:lnTo>
                    <a:pt x="15"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7" name="AutoShape 3539">
              <a:extLst>
                <a:ext uri="{FF2B5EF4-FFF2-40B4-BE49-F238E27FC236}">
                  <a16:creationId xmlns:a16="http://schemas.microsoft.com/office/drawing/2014/main" id="{5D70AC66-EABD-4BBA-BC14-4F4FF96A840E}"/>
                </a:ext>
              </a:extLst>
            </p:cNvPr>
            <p:cNvSpPr>
              <a:spLocks/>
            </p:cNvSpPr>
            <p:nvPr/>
          </p:nvSpPr>
          <p:spPr bwMode="auto">
            <a:xfrm>
              <a:off x="7586" y="1511"/>
              <a:ext cx="16" cy="23"/>
            </a:xfrm>
            <a:custGeom>
              <a:avLst/>
              <a:gdLst>
                <a:gd name="T0" fmla="*/ 13 w 16"/>
                <a:gd name="T1" fmla="*/ 1534 h 23"/>
                <a:gd name="T2" fmla="*/ 3 w 16"/>
                <a:gd name="T3" fmla="*/ 1534 h 23"/>
                <a:gd name="T4" fmla="*/ 0 w 16"/>
                <a:gd name="T5" fmla="*/ 1529 h 23"/>
                <a:gd name="T6" fmla="*/ 0 w 16"/>
                <a:gd name="T7" fmla="*/ 1515 h 23"/>
                <a:gd name="T8" fmla="*/ 3 w 16"/>
                <a:gd name="T9" fmla="*/ 1511 h 23"/>
                <a:gd name="T10" fmla="*/ 13 w 16"/>
                <a:gd name="T11" fmla="*/ 1511 h 23"/>
                <a:gd name="T12" fmla="*/ 15 w 16"/>
                <a:gd name="T13" fmla="*/ 1515 h 23"/>
                <a:gd name="T14" fmla="*/ 5 w 16"/>
                <a:gd name="T15" fmla="*/ 1515 h 23"/>
                <a:gd name="T16" fmla="*/ 5 w 16"/>
                <a:gd name="T17" fmla="*/ 1518 h 23"/>
                <a:gd name="T18" fmla="*/ 5 w 16"/>
                <a:gd name="T19" fmla="*/ 1527 h 23"/>
                <a:gd name="T20" fmla="*/ 6 w 16"/>
                <a:gd name="T21" fmla="*/ 1530 h 23"/>
                <a:gd name="T22" fmla="*/ 15 w 16"/>
                <a:gd name="T23" fmla="*/ 1530 h 23"/>
                <a:gd name="T24" fmla="*/ 13 w 16"/>
                <a:gd name="T25" fmla="*/ 1534 h 23"/>
                <a:gd name="T26" fmla="*/ 15 w 16"/>
                <a:gd name="T27" fmla="*/ 1530 h 23"/>
                <a:gd name="T28" fmla="*/ 10 w 16"/>
                <a:gd name="T29" fmla="*/ 1530 h 23"/>
                <a:gd name="T30" fmla="*/ 10 w 16"/>
                <a:gd name="T31" fmla="*/ 1527 h 23"/>
                <a:gd name="T32" fmla="*/ 10 w 16"/>
                <a:gd name="T33" fmla="*/ 1518 h 23"/>
                <a:gd name="T34" fmla="*/ 10 w 16"/>
                <a:gd name="T35" fmla="*/ 1515 h 23"/>
                <a:gd name="T36" fmla="*/ 15 w 16"/>
                <a:gd name="T37" fmla="*/ 1515 h 23"/>
                <a:gd name="T38" fmla="*/ 15 w 16"/>
                <a:gd name="T39" fmla="*/ 1516 h 23"/>
                <a:gd name="T40" fmla="*/ 15 w 16"/>
                <a:gd name="T41" fmla="*/ 1529 h 23"/>
                <a:gd name="T42" fmla="*/ 15 w 16"/>
                <a:gd name="T43" fmla="*/ 153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3" y="23"/>
                  </a:lnTo>
                  <a:lnTo>
                    <a:pt x="0" y="18"/>
                  </a:lnTo>
                  <a:lnTo>
                    <a:pt x="0" y="4"/>
                  </a:lnTo>
                  <a:lnTo>
                    <a:pt x="3" y="0"/>
                  </a:lnTo>
                  <a:lnTo>
                    <a:pt x="13" y="0"/>
                  </a:lnTo>
                  <a:lnTo>
                    <a:pt x="15" y="4"/>
                  </a:lnTo>
                  <a:lnTo>
                    <a:pt x="5" y="4"/>
                  </a:lnTo>
                  <a:lnTo>
                    <a:pt x="5" y="7"/>
                  </a:lnTo>
                  <a:lnTo>
                    <a:pt x="5" y="16"/>
                  </a:lnTo>
                  <a:lnTo>
                    <a:pt x="6" y="19"/>
                  </a:lnTo>
                  <a:lnTo>
                    <a:pt x="15" y="19"/>
                  </a:lnTo>
                  <a:lnTo>
                    <a:pt x="13" y="23"/>
                  </a:lnTo>
                  <a:close/>
                  <a:moveTo>
                    <a:pt x="15" y="19"/>
                  </a:moveTo>
                  <a:lnTo>
                    <a:pt x="10" y="19"/>
                  </a:lnTo>
                  <a:lnTo>
                    <a:pt x="10" y="16"/>
                  </a:lnTo>
                  <a:lnTo>
                    <a:pt x="10" y="7"/>
                  </a:lnTo>
                  <a:lnTo>
                    <a:pt x="10" y="4"/>
                  </a:lnTo>
                  <a:lnTo>
                    <a:pt x="15" y="4"/>
                  </a:lnTo>
                  <a:lnTo>
                    <a:pt x="15" y="5"/>
                  </a:lnTo>
                  <a:lnTo>
                    <a:pt x="15" y="18"/>
                  </a:lnTo>
                  <a:lnTo>
                    <a:pt x="15" y="1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8" name="AutoShape 3540">
              <a:extLst>
                <a:ext uri="{FF2B5EF4-FFF2-40B4-BE49-F238E27FC236}">
                  <a16:creationId xmlns:a16="http://schemas.microsoft.com/office/drawing/2014/main" id="{68E7F5F5-646C-4431-974D-1DFE93029BF3}"/>
                </a:ext>
              </a:extLst>
            </p:cNvPr>
            <p:cNvSpPr>
              <a:spLocks/>
            </p:cNvSpPr>
            <p:nvPr/>
          </p:nvSpPr>
          <p:spPr bwMode="auto">
            <a:xfrm>
              <a:off x="7522" y="1242"/>
              <a:ext cx="43" cy="34"/>
            </a:xfrm>
            <a:custGeom>
              <a:avLst/>
              <a:gdLst>
                <a:gd name="T0" fmla="*/ 0 w 43"/>
                <a:gd name="T1" fmla="*/ 1268 h 34"/>
                <a:gd name="T2" fmla="*/ 10 w 43"/>
                <a:gd name="T3" fmla="*/ 1255 h 34"/>
                <a:gd name="T4" fmla="*/ 21 w 43"/>
                <a:gd name="T5" fmla="*/ 1243 h 34"/>
                <a:gd name="T6" fmla="*/ 12 w 43"/>
                <a:gd name="T7" fmla="*/ 1245 h 34"/>
                <a:gd name="T8" fmla="*/ 3 w 43"/>
                <a:gd name="T9" fmla="*/ 1259 h 34"/>
                <a:gd name="T10" fmla="*/ 43 w 43"/>
                <a:gd name="T11" fmla="*/ 1265 h 34"/>
                <a:gd name="T12" fmla="*/ 43 w 43"/>
                <a:gd name="T13" fmla="*/ 1265 h 34"/>
                <a:gd name="T14" fmla="*/ 18 w 43"/>
                <a:gd name="T15" fmla="*/ 1245 h 34"/>
                <a:gd name="T16" fmla="*/ 21 w 43"/>
                <a:gd name="T17" fmla="*/ 1262 h 34"/>
                <a:gd name="T18" fmla="*/ 43 w 43"/>
                <a:gd name="T19" fmla="*/ 1265 h 34"/>
                <a:gd name="T20" fmla="*/ 6 w 43"/>
                <a:gd name="T21" fmla="*/ 1276 h 34"/>
                <a:gd name="T22" fmla="*/ 4 w 43"/>
                <a:gd name="T23" fmla="*/ 1269 h 34"/>
                <a:gd name="T24" fmla="*/ 5 w 43"/>
                <a:gd name="T25" fmla="*/ 1268 h 34"/>
                <a:gd name="T26" fmla="*/ 7 w 43"/>
                <a:gd name="T27" fmla="*/ 1268 h 34"/>
                <a:gd name="T28" fmla="*/ 6 w 43"/>
                <a:gd name="T29" fmla="*/ 1273 h 34"/>
                <a:gd name="T30" fmla="*/ 14 w 43"/>
                <a:gd name="T31" fmla="*/ 1274 h 34"/>
                <a:gd name="T32" fmla="*/ 14 w 43"/>
                <a:gd name="T33" fmla="*/ 1274 h 34"/>
                <a:gd name="T34" fmla="*/ 13 w 43"/>
                <a:gd name="T35" fmla="*/ 1273 h 34"/>
                <a:gd name="T36" fmla="*/ 12 w 43"/>
                <a:gd name="T37" fmla="*/ 1268 h 34"/>
                <a:gd name="T38" fmla="*/ 14 w 43"/>
                <a:gd name="T39" fmla="*/ 1268 h 34"/>
                <a:gd name="T40" fmla="*/ 15 w 43"/>
                <a:gd name="T41" fmla="*/ 1269 h 34"/>
                <a:gd name="T42" fmla="*/ 14 w 43"/>
                <a:gd name="T43" fmla="*/ 1274 h 34"/>
                <a:gd name="T44" fmla="*/ 28 w 43"/>
                <a:gd name="T45" fmla="*/ 1276 h 34"/>
                <a:gd name="T46" fmla="*/ 26 w 43"/>
                <a:gd name="T47" fmla="*/ 1269 h 34"/>
                <a:gd name="T48" fmla="*/ 27 w 43"/>
                <a:gd name="T49" fmla="*/ 1268 h 34"/>
                <a:gd name="T50" fmla="*/ 29 w 43"/>
                <a:gd name="T51" fmla="*/ 1268 h 34"/>
                <a:gd name="T52" fmla="*/ 28 w 43"/>
                <a:gd name="T53" fmla="*/ 1273 h 34"/>
                <a:gd name="T54" fmla="*/ 36 w 43"/>
                <a:gd name="T55" fmla="*/ 1274 h 34"/>
                <a:gd name="T56" fmla="*/ 36 w 43"/>
                <a:gd name="T57" fmla="*/ 1274 h 34"/>
                <a:gd name="T58" fmla="*/ 35 w 43"/>
                <a:gd name="T59" fmla="*/ 1273 h 34"/>
                <a:gd name="T60" fmla="*/ 34 w 43"/>
                <a:gd name="T61" fmla="*/ 1268 h 34"/>
                <a:gd name="T62" fmla="*/ 36 w 43"/>
                <a:gd name="T63" fmla="*/ 1268 h 34"/>
                <a:gd name="T64" fmla="*/ 37 w 43"/>
                <a:gd name="T65" fmla="*/ 1269 h 34"/>
                <a:gd name="T66" fmla="*/ 36 w 43"/>
                <a:gd name="T67" fmla="*/ 1274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 h="34">
                  <a:moveTo>
                    <a:pt x="43" y="25"/>
                  </a:moveTo>
                  <a:lnTo>
                    <a:pt x="0" y="25"/>
                  </a:lnTo>
                  <a:lnTo>
                    <a:pt x="0" y="15"/>
                  </a:lnTo>
                  <a:lnTo>
                    <a:pt x="10" y="12"/>
                  </a:lnTo>
                  <a:lnTo>
                    <a:pt x="10" y="0"/>
                  </a:lnTo>
                  <a:lnTo>
                    <a:pt x="21" y="0"/>
                  </a:lnTo>
                  <a:lnTo>
                    <a:pt x="21" y="2"/>
                  </a:lnTo>
                  <a:lnTo>
                    <a:pt x="12" y="2"/>
                  </a:lnTo>
                  <a:lnTo>
                    <a:pt x="12" y="13"/>
                  </a:lnTo>
                  <a:lnTo>
                    <a:pt x="3" y="16"/>
                  </a:lnTo>
                  <a:lnTo>
                    <a:pt x="3" y="22"/>
                  </a:lnTo>
                  <a:lnTo>
                    <a:pt x="43" y="22"/>
                  </a:lnTo>
                  <a:lnTo>
                    <a:pt x="43" y="25"/>
                  </a:lnTo>
                  <a:close/>
                  <a:moveTo>
                    <a:pt x="43" y="22"/>
                  </a:moveTo>
                  <a:lnTo>
                    <a:pt x="18" y="22"/>
                  </a:lnTo>
                  <a:lnTo>
                    <a:pt x="18" y="2"/>
                  </a:lnTo>
                  <a:lnTo>
                    <a:pt x="21" y="2"/>
                  </a:lnTo>
                  <a:lnTo>
                    <a:pt x="21" y="19"/>
                  </a:lnTo>
                  <a:lnTo>
                    <a:pt x="43" y="19"/>
                  </a:lnTo>
                  <a:lnTo>
                    <a:pt x="43" y="22"/>
                  </a:lnTo>
                  <a:close/>
                  <a:moveTo>
                    <a:pt x="12" y="33"/>
                  </a:moveTo>
                  <a:lnTo>
                    <a:pt x="6" y="33"/>
                  </a:lnTo>
                  <a:lnTo>
                    <a:pt x="4" y="31"/>
                  </a:lnTo>
                  <a:lnTo>
                    <a:pt x="4" y="26"/>
                  </a:lnTo>
                  <a:lnTo>
                    <a:pt x="5" y="25"/>
                  </a:lnTo>
                  <a:lnTo>
                    <a:pt x="8" y="25"/>
                  </a:lnTo>
                  <a:lnTo>
                    <a:pt x="7" y="25"/>
                  </a:lnTo>
                  <a:lnTo>
                    <a:pt x="6" y="26"/>
                  </a:lnTo>
                  <a:lnTo>
                    <a:pt x="6" y="30"/>
                  </a:lnTo>
                  <a:lnTo>
                    <a:pt x="7" y="31"/>
                  </a:lnTo>
                  <a:lnTo>
                    <a:pt x="14" y="31"/>
                  </a:lnTo>
                  <a:lnTo>
                    <a:pt x="12" y="33"/>
                  </a:lnTo>
                  <a:close/>
                  <a:moveTo>
                    <a:pt x="14" y="31"/>
                  </a:moveTo>
                  <a:lnTo>
                    <a:pt x="11" y="31"/>
                  </a:lnTo>
                  <a:lnTo>
                    <a:pt x="13" y="30"/>
                  </a:lnTo>
                  <a:lnTo>
                    <a:pt x="13" y="26"/>
                  </a:lnTo>
                  <a:lnTo>
                    <a:pt x="12" y="25"/>
                  </a:lnTo>
                  <a:lnTo>
                    <a:pt x="11" y="25"/>
                  </a:lnTo>
                  <a:lnTo>
                    <a:pt x="14" y="25"/>
                  </a:lnTo>
                  <a:lnTo>
                    <a:pt x="14" y="26"/>
                  </a:lnTo>
                  <a:lnTo>
                    <a:pt x="15" y="26"/>
                  </a:lnTo>
                  <a:lnTo>
                    <a:pt x="15" y="31"/>
                  </a:lnTo>
                  <a:lnTo>
                    <a:pt x="14" y="31"/>
                  </a:lnTo>
                  <a:close/>
                  <a:moveTo>
                    <a:pt x="34" y="33"/>
                  </a:moveTo>
                  <a:lnTo>
                    <a:pt x="28" y="33"/>
                  </a:lnTo>
                  <a:lnTo>
                    <a:pt x="26" y="31"/>
                  </a:lnTo>
                  <a:lnTo>
                    <a:pt x="26" y="26"/>
                  </a:lnTo>
                  <a:lnTo>
                    <a:pt x="27" y="26"/>
                  </a:lnTo>
                  <a:lnTo>
                    <a:pt x="27" y="25"/>
                  </a:lnTo>
                  <a:lnTo>
                    <a:pt x="30" y="25"/>
                  </a:lnTo>
                  <a:lnTo>
                    <a:pt x="29" y="25"/>
                  </a:lnTo>
                  <a:lnTo>
                    <a:pt x="28" y="26"/>
                  </a:lnTo>
                  <a:lnTo>
                    <a:pt x="28" y="30"/>
                  </a:lnTo>
                  <a:lnTo>
                    <a:pt x="30" y="31"/>
                  </a:lnTo>
                  <a:lnTo>
                    <a:pt x="36" y="31"/>
                  </a:lnTo>
                  <a:lnTo>
                    <a:pt x="34" y="33"/>
                  </a:lnTo>
                  <a:close/>
                  <a:moveTo>
                    <a:pt x="36" y="31"/>
                  </a:moveTo>
                  <a:lnTo>
                    <a:pt x="33" y="31"/>
                  </a:lnTo>
                  <a:lnTo>
                    <a:pt x="35" y="30"/>
                  </a:lnTo>
                  <a:lnTo>
                    <a:pt x="35" y="26"/>
                  </a:lnTo>
                  <a:lnTo>
                    <a:pt x="34" y="25"/>
                  </a:lnTo>
                  <a:lnTo>
                    <a:pt x="33" y="25"/>
                  </a:lnTo>
                  <a:lnTo>
                    <a:pt x="36" y="25"/>
                  </a:lnTo>
                  <a:lnTo>
                    <a:pt x="36" y="26"/>
                  </a:lnTo>
                  <a:lnTo>
                    <a:pt x="37" y="26"/>
                  </a:lnTo>
                  <a:lnTo>
                    <a:pt x="37" y="31"/>
                  </a:lnTo>
                  <a:lnTo>
                    <a:pt x="36"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9" name="AutoShape 3541">
              <a:extLst>
                <a:ext uri="{FF2B5EF4-FFF2-40B4-BE49-F238E27FC236}">
                  <a16:creationId xmlns:a16="http://schemas.microsoft.com/office/drawing/2014/main" id="{80985E52-8CEA-4261-9023-4E258E153F6F}"/>
                </a:ext>
              </a:extLst>
            </p:cNvPr>
            <p:cNvSpPr>
              <a:spLocks/>
            </p:cNvSpPr>
            <p:nvPr/>
          </p:nvSpPr>
          <p:spPr bwMode="auto">
            <a:xfrm>
              <a:off x="7566" y="1242"/>
              <a:ext cx="16" cy="33"/>
            </a:xfrm>
            <a:custGeom>
              <a:avLst/>
              <a:gdLst>
                <a:gd name="T0" fmla="*/ 9 w 16"/>
                <a:gd name="T1" fmla="*/ 1245 h 33"/>
                <a:gd name="T2" fmla="*/ 5 w 16"/>
                <a:gd name="T3" fmla="*/ 1245 h 33"/>
                <a:gd name="T4" fmla="*/ 5 w 16"/>
                <a:gd name="T5" fmla="*/ 1242 h 33"/>
                <a:gd name="T6" fmla="*/ 9 w 16"/>
                <a:gd name="T7" fmla="*/ 1242 h 33"/>
                <a:gd name="T8" fmla="*/ 9 w 16"/>
                <a:gd name="T9" fmla="*/ 1245 h 33"/>
                <a:gd name="T10" fmla="*/ 15 w 16"/>
                <a:gd name="T11" fmla="*/ 1249 h 33"/>
                <a:gd name="T12" fmla="*/ 0 w 16"/>
                <a:gd name="T13" fmla="*/ 1249 h 33"/>
                <a:gd name="T14" fmla="*/ 0 w 16"/>
                <a:gd name="T15" fmla="*/ 1245 h 33"/>
                <a:gd name="T16" fmla="*/ 15 w 16"/>
                <a:gd name="T17" fmla="*/ 1245 h 33"/>
                <a:gd name="T18" fmla="*/ 15 w 16"/>
                <a:gd name="T19" fmla="*/ 1249 h 33"/>
                <a:gd name="T20" fmla="*/ 9 w 16"/>
                <a:gd name="T21" fmla="*/ 1266 h 33"/>
                <a:gd name="T22" fmla="*/ 5 w 16"/>
                <a:gd name="T23" fmla="*/ 1266 h 33"/>
                <a:gd name="T24" fmla="*/ 5 w 16"/>
                <a:gd name="T25" fmla="*/ 1249 h 33"/>
                <a:gd name="T26" fmla="*/ 9 w 16"/>
                <a:gd name="T27" fmla="*/ 1249 h 33"/>
                <a:gd name="T28" fmla="*/ 9 w 16"/>
                <a:gd name="T29" fmla="*/ 1266 h 33"/>
                <a:gd name="T30" fmla="*/ 15 w 16"/>
                <a:gd name="T31" fmla="*/ 1269 h 33"/>
                <a:gd name="T32" fmla="*/ 0 w 16"/>
                <a:gd name="T33" fmla="*/ 1269 h 33"/>
                <a:gd name="T34" fmla="*/ 0 w 16"/>
                <a:gd name="T35" fmla="*/ 1266 h 33"/>
                <a:gd name="T36" fmla="*/ 15 w 16"/>
                <a:gd name="T37" fmla="*/ 1266 h 33"/>
                <a:gd name="T38" fmla="*/ 15 w 16"/>
                <a:gd name="T39" fmla="*/ 1269 h 33"/>
                <a:gd name="T40" fmla="*/ 9 w 16"/>
                <a:gd name="T41" fmla="*/ 1275 h 33"/>
                <a:gd name="T42" fmla="*/ 5 w 16"/>
                <a:gd name="T43" fmla="*/ 1275 h 33"/>
                <a:gd name="T44" fmla="*/ 5 w 16"/>
                <a:gd name="T45" fmla="*/ 1269 h 33"/>
                <a:gd name="T46" fmla="*/ 9 w 16"/>
                <a:gd name="T47" fmla="*/ 1269 h 33"/>
                <a:gd name="T48" fmla="*/ 9 w 16"/>
                <a:gd name="T49" fmla="*/ 1275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33">
                  <a:moveTo>
                    <a:pt x="9" y="3"/>
                  </a:moveTo>
                  <a:lnTo>
                    <a:pt x="5" y="3"/>
                  </a:lnTo>
                  <a:lnTo>
                    <a:pt x="5" y="0"/>
                  </a:lnTo>
                  <a:lnTo>
                    <a:pt x="9" y="0"/>
                  </a:lnTo>
                  <a:lnTo>
                    <a:pt x="9" y="3"/>
                  </a:lnTo>
                  <a:close/>
                  <a:moveTo>
                    <a:pt x="15" y="7"/>
                  </a:moveTo>
                  <a:lnTo>
                    <a:pt x="0" y="7"/>
                  </a:lnTo>
                  <a:lnTo>
                    <a:pt x="0" y="3"/>
                  </a:lnTo>
                  <a:lnTo>
                    <a:pt x="15" y="3"/>
                  </a:lnTo>
                  <a:lnTo>
                    <a:pt x="15" y="7"/>
                  </a:lnTo>
                  <a:close/>
                  <a:moveTo>
                    <a:pt x="9" y="24"/>
                  </a:moveTo>
                  <a:lnTo>
                    <a:pt x="5" y="24"/>
                  </a:lnTo>
                  <a:lnTo>
                    <a:pt x="5" y="7"/>
                  </a:lnTo>
                  <a:lnTo>
                    <a:pt x="9" y="7"/>
                  </a:lnTo>
                  <a:lnTo>
                    <a:pt x="9" y="24"/>
                  </a:lnTo>
                  <a:close/>
                  <a:moveTo>
                    <a:pt x="15" y="27"/>
                  </a:moveTo>
                  <a:lnTo>
                    <a:pt x="0" y="27"/>
                  </a:lnTo>
                  <a:lnTo>
                    <a:pt x="0" y="24"/>
                  </a:lnTo>
                  <a:lnTo>
                    <a:pt x="15" y="24"/>
                  </a:lnTo>
                  <a:lnTo>
                    <a:pt x="15" y="27"/>
                  </a:lnTo>
                  <a:close/>
                  <a:moveTo>
                    <a:pt x="9" y="33"/>
                  </a:moveTo>
                  <a:lnTo>
                    <a:pt x="5" y="33"/>
                  </a:lnTo>
                  <a:lnTo>
                    <a:pt x="5" y="27"/>
                  </a:lnTo>
                  <a:lnTo>
                    <a:pt x="9" y="27"/>
                  </a:lnTo>
                  <a:lnTo>
                    <a:pt x="9" y="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0" name="AutoShape 3542">
              <a:extLst>
                <a:ext uri="{FF2B5EF4-FFF2-40B4-BE49-F238E27FC236}">
                  <a16:creationId xmlns:a16="http://schemas.microsoft.com/office/drawing/2014/main" id="{C423B774-61A6-4E5A-97FF-B23E9FC0FA7E}"/>
                </a:ext>
              </a:extLst>
            </p:cNvPr>
            <p:cNvSpPr>
              <a:spLocks/>
            </p:cNvSpPr>
            <p:nvPr/>
          </p:nvSpPr>
          <p:spPr bwMode="auto">
            <a:xfrm>
              <a:off x="7274" y="1224"/>
              <a:ext cx="37" cy="42"/>
            </a:xfrm>
            <a:custGeom>
              <a:avLst/>
              <a:gdLst>
                <a:gd name="T0" fmla="*/ 24 w 37"/>
                <a:gd name="T1" fmla="*/ 1266 h 42"/>
                <a:gd name="T2" fmla="*/ 0 w 37"/>
                <a:gd name="T3" fmla="*/ 1266 h 42"/>
                <a:gd name="T4" fmla="*/ 0 w 37"/>
                <a:gd name="T5" fmla="*/ 1224 h 42"/>
                <a:gd name="T6" fmla="*/ 24 w 37"/>
                <a:gd name="T7" fmla="*/ 1224 h 42"/>
                <a:gd name="T8" fmla="*/ 24 w 37"/>
                <a:gd name="T9" fmla="*/ 1227 h 42"/>
                <a:gd name="T10" fmla="*/ 33 w 37"/>
                <a:gd name="T11" fmla="*/ 1227 h 42"/>
                <a:gd name="T12" fmla="*/ 33 w 37"/>
                <a:gd name="T13" fmla="*/ 1228 h 42"/>
                <a:gd name="T14" fmla="*/ 4 w 37"/>
                <a:gd name="T15" fmla="*/ 1228 h 42"/>
                <a:gd name="T16" fmla="*/ 4 w 37"/>
                <a:gd name="T17" fmla="*/ 1242 h 42"/>
                <a:gd name="T18" fmla="*/ 24 w 37"/>
                <a:gd name="T19" fmla="*/ 1242 h 42"/>
                <a:gd name="T20" fmla="*/ 24 w 37"/>
                <a:gd name="T21" fmla="*/ 1258 h 42"/>
                <a:gd name="T22" fmla="*/ 37 w 37"/>
                <a:gd name="T23" fmla="*/ 1258 h 42"/>
                <a:gd name="T24" fmla="*/ 37 w 37"/>
                <a:gd name="T25" fmla="*/ 1259 h 42"/>
                <a:gd name="T26" fmla="*/ 33 w 37"/>
                <a:gd name="T27" fmla="*/ 1259 h 42"/>
                <a:gd name="T28" fmla="*/ 33 w 37"/>
                <a:gd name="T29" fmla="*/ 1262 h 42"/>
                <a:gd name="T30" fmla="*/ 24 w 37"/>
                <a:gd name="T31" fmla="*/ 1262 h 42"/>
                <a:gd name="T32" fmla="*/ 24 w 37"/>
                <a:gd name="T33" fmla="*/ 1266 h 42"/>
                <a:gd name="T34" fmla="*/ 24 w 37"/>
                <a:gd name="T35" fmla="*/ 1242 h 42"/>
                <a:gd name="T36" fmla="*/ 20 w 37"/>
                <a:gd name="T37" fmla="*/ 1242 h 42"/>
                <a:gd name="T38" fmla="*/ 20 w 37"/>
                <a:gd name="T39" fmla="*/ 1228 h 42"/>
                <a:gd name="T40" fmla="*/ 33 w 37"/>
                <a:gd name="T41" fmla="*/ 1228 h 42"/>
                <a:gd name="T42" fmla="*/ 33 w 37"/>
                <a:gd name="T43" fmla="*/ 1230 h 42"/>
                <a:gd name="T44" fmla="*/ 37 w 37"/>
                <a:gd name="T45" fmla="*/ 1230 h 42"/>
                <a:gd name="T46" fmla="*/ 37 w 37"/>
                <a:gd name="T47" fmla="*/ 1231 h 42"/>
                <a:gd name="T48" fmla="*/ 24 w 37"/>
                <a:gd name="T49" fmla="*/ 1231 h 42"/>
                <a:gd name="T50" fmla="*/ 24 w 37"/>
                <a:gd name="T51" fmla="*/ 1242 h 42"/>
                <a:gd name="T52" fmla="*/ 37 w 37"/>
                <a:gd name="T53" fmla="*/ 1258 h 42"/>
                <a:gd name="T54" fmla="*/ 29 w 37"/>
                <a:gd name="T55" fmla="*/ 1258 h 42"/>
                <a:gd name="T56" fmla="*/ 29 w 37"/>
                <a:gd name="T57" fmla="*/ 1255 h 42"/>
                <a:gd name="T58" fmla="*/ 33 w 37"/>
                <a:gd name="T59" fmla="*/ 1255 h 42"/>
                <a:gd name="T60" fmla="*/ 33 w 37"/>
                <a:gd name="T61" fmla="*/ 1234 h 42"/>
                <a:gd name="T62" fmla="*/ 29 w 37"/>
                <a:gd name="T63" fmla="*/ 1234 h 42"/>
                <a:gd name="T64" fmla="*/ 29 w 37"/>
                <a:gd name="T65" fmla="*/ 1231 h 42"/>
                <a:gd name="T66" fmla="*/ 37 w 37"/>
                <a:gd name="T67" fmla="*/ 1231 h 42"/>
                <a:gd name="T68" fmla="*/ 37 w 37"/>
                <a:gd name="T69" fmla="*/ 1258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 h="42">
                  <a:moveTo>
                    <a:pt x="24" y="42"/>
                  </a:moveTo>
                  <a:lnTo>
                    <a:pt x="0" y="42"/>
                  </a:lnTo>
                  <a:lnTo>
                    <a:pt x="0" y="0"/>
                  </a:lnTo>
                  <a:lnTo>
                    <a:pt x="24" y="0"/>
                  </a:lnTo>
                  <a:lnTo>
                    <a:pt x="24" y="3"/>
                  </a:lnTo>
                  <a:lnTo>
                    <a:pt x="33" y="3"/>
                  </a:lnTo>
                  <a:lnTo>
                    <a:pt x="33" y="4"/>
                  </a:lnTo>
                  <a:lnTo>
                    <a:pt x="4" y="4"/>
                  </a:lnTo>
                  <a:lnTo>
                    <a:pt x="4" y="18"/>
                  </a:lnTo>
                  <a:lnTo>
                    <a:pt x="24" y="18"/>
                  </a:lnTo>
                  <a:lnTo>
                    <a:pt x="24" y="34"/>
                  </a:lnTo>
                  <a:lnTo>
                    <a:pt x="37" y="34"/>
                  </a:lnTo>
                  <a:lnTo>
                    <a:pt x="37" y="35"/>
                  </a:lnTo>
                  <a:lnTo>
                    <a:pt x="33" y="35"/>
                  </a:lnTo>
                  <a:lnTo>
                    <a:pt x="33" y="38"/>
                  </a:lnTo>
                  <a:lnTo>
                    <a:pt x="24" y="38"/>
                  </a:lnTo>
                  <a:lnTo>
                    <a:pt x="24" y="42"/>
                  </a:lnTo>
                  <a:close/>
                  <a:moveTo>
                    <a:pt x="24" y="18"/>
                  </a:moveTo>
                  <a:lnTo>
                    <a:pt x="20" y="18"/>
                  </a:lnTo>
                  <a:lnTo>
                    <a:pt x="20" y="4"/>
                  </a:lnTo>
                  <a:lnTo>
                    <a:pt x="33" y="4"/>
                  </a:lnTo>
                  <a:lnTo>
                    <a:pt x="33" y="6"/>
                  </a:lnTo>
                  <a:lnTo>
                    <a:pt x="37" y="6"/>
                  </a:lnTo>
                  <a:lnTo>
                    <a:pt x="37" y="7"/>
                  </a:lnTo>
                  <a:lnTo>
                    <a:pt x="24" y="7"/>
                  </a:lnTo>
                  <a:lnTo>
                    <a:pt x="24" y="18"/>
                  </a:lnTo>
                  <a:close/>
                  <a:moveTo>
                    <a:pt x="37" y="34"/>
                  </a:moveTo>
                  <a:lnTo>
                    <a:pt x="29" y="34"/>
                  </a:lnTo>
                  <a:lnTo>
                    <a:pt x="29" y="31"/>
                  </a:lnTo>
                  <a:lnTo>
                    <a:pt x="33" y="31"/>
                  </a:lnTo>
                  <a:lnTo>
                    <a:pt x="33" y="10"/>
                  </a:lnTo>
                  <a:lnTo>
                    <a:pt x="29" y="10"/>
                  </a:lnTo>
                  <a:lnTo>
                    <a:pt x="29" y="7"/>
                  </a:lnTo>
                  <a:lnTo>
                    <a:pt x="37" y="7"/>
                  </a:lnTo>
                  <a:lnTo>
                    <a:pt x="37"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1" name="AutoShape 3543">
              <a:extLst>
                <a:ext uri="{FF2B5EF4-FFF2-40B4-BE49-F238E27FC236}">
                  <a16:creationId xmlns:a16="http://schemas.microsoft.com/office/drawing/2014/main" id="{2166A7F5-C17F-44A8-8A54-A48A4626BAFF}"/>
                </a:ext>
              </a:extLst>
            </p:cNvPr>
            <p:cNvSpPr>
              <a:spLocks/>
            </p:cNvSpPr>
            <p:nvPr/>
          </p:nvSpPr>
          <p:spPr bwMode="auto">
            <a:xfrm>
              <a:off x="7262" y="1480"/>
              <a:ext cx="52" cy="42"/>
            </a:xfrm>
            <a:custGeom>
              <a:avLst/>
              <a:gdLst>
                <a:gd name="T0" fmla="*/ 33 w 52"/>
                <a:gd name="T1" fmla="*/ 1484 h 42"/>
                <a:gd name="T2" fmla="*/ 21 w 52"/>
                <a:gd name="T3" fmla="*/ 1484 h 42"/>
                <a:gd name="T4" fmla="*/ 21 w 52"/>
                <a:gd name="T5" fmla="*/ 1480 h 42"/>
                <a:gd name="T6" fmla="*/ 33 w 52"/>
                <a:gd name="T7" fmla="*/ 1480 h 42"/>
                <a:gd name="T8" fmla="*/ 33 w 52"/>
                <a:gd name="T9" fmla="*/ 1484 h 42"/>
                <a:gd name="T10" fmla="*/ 13 w 52"/>
                <a:gd name="T11" fmla="*/ 1516 h 42"/>
                <a:gd name="T12" fmla="*/ 0 w 52"/>
                <a:gd name="T13" fmla="*/ 1516 h 42"/>
                <a:gd name="T14" fmla="*/ 0 w 52"/>
                <a:gd name="T15" fmla="*/ 1512 h 42"/>
                <a:gd name="T16" fmla="*/ 10 w 52"/>
                <a:gd name="T17" fmla="*/ 1512 h 42"/>
                <a:gd name="T18" fmla="*/ 9 w 52"/>
                <a:gd name="T19" fmla="*/ 1510 h 42"/>
                <a:gd name="T20" fmla="*/ 9 w 52"/>
                <a:gd name="T21" fmla="*/ 1507 h 42"/>
                <a:gd name="T22" fmla="*/ 9 w 52"/>
                <a:gd name="T23" fmla="*/ 1496 h 42"/>
                <a:gd name="T24" fmla="*/ 16 w 52"/>
                <a:gd name="T25" fmla="*/ 1489 h 42"/>
                <a:gd name="T26" fmla="*/ 25 w 52"/>
                <a:gd name="T27" fmla="*/ 1488 h 42"/>
                <a:gd name="T28" fmla="*/ 25 w 52"/>
                <a:gd name="T29" fmla="*/ 1484 h 42"/>
                <a:gd name="T30" fmla="*/ 28 w 52"/>
                <a:gd name="T31" fmla="*/ 1484 h 42"/>
                <a:gd name="T32" fmla="*/ 28 w 52"/>
                <a:gd name="T33" fmla="*/ 1488 h 42"/>
                <a:gd name="T34" fmla="*/ 37 w 52"/>
                <a:gd name="T35" fmla="*/ 1489 h 42"/>
                <a:gd name="T36" fmla="*/ 39 w 52"/>
                <a:gd name="T37" fmla="*/ 1491 h 42"/>
                <a:gd name="T38" fmla="*/ 19 w 52"/>
                <a:gd name="T39" fmla="*/ 1491 h 42"/>
                <a:gd name="T40" fmla="*/ 13 w 52"/>
                <a:gd name="T41" fmla="*/ 1497 h 42"/>
                <a:gd name="T42" fmla="*/ 13 w 52"/>
                <a:gd name="T43" fmla="*/ 1512 h 42"/>
                <a:gd name="T44" fmla="*/ 16 w 52"/>
                <a:gd name="T45" fmla="*/ 1515 h 42"/>
                <a:gd name="T46" fmla="*/ 13 w 52"/>
                <a:gd name="T47" fmla="*/ 1515 h 42"/>
                <a:gd name="T48" fmla="*/ 13 w 52"/>
                <a:gd name="T49" fmla="*/ 1516 h 42"/>
                <a:gd name="T50" fmla="*/ 37 w 52"/>
                <a:gd name="T51" fmla="*/ 1519 h 42"/>
                <a:gd name="T52" fmla="*/ 34 w 52"/>
                <a:gd name="T53" fmla="*/ 1519 h 42"/>
                <a:gd name="T54" fmla="*/ 40 w 52"/>
                <a:gd name="T55" fmla="*/ 1512 h 42"/>
                <a:gd name="T56" fmla="*/ 40 w 52"/>
                <a:gd name="T57" fmla="*/ 1497 h 42"/>
                <a:gd name="T58" fmla="*/ 34 w 52"/>
                <a:gd name="T59" fmla="*/ 1491 h 42"/>
                <a:gd name="T60" fmla="*/ 39 w 52"/>
                <a:gd name="T61" fmla="*/ 1491 h 42"/>
                <a:gd name="T62" fmla="*/ 43 w 52"/>
                <a:gd name="T63" fmla="*/ 1496 h 42"/>
                <a:gd name="T64" fmla="*/ 44 w 52"/>
                <a:gd name="T65" fmla="*/ 1507 h 42"/>
                <a:gd name="T66" fmla="*/ 43 w 52"/>
                <a:gd name="T67" fmla="*/ 1510 h 42"/>
                <a:gd name="T68" fmla="*/ 42 w 52"/>
                <a:gd name="T69" fmla="*/ 1512 h 42"/>
                <a:gd name="T70" fmla="*/ 52 w 52"/>
                <a:gd name="T71" fmla="*/ 1512 h 42"/>
                <a:gd name="T72" fmla="*/ 52 w 52"/>
                <a:gd name="T73" fmla="*/ 1515 h 42"/>
                <a:gd name="T74" fmla="*/ 40 w 52"/>
                <a:gd name="T75" fmla="*/ 1515 h 42"/>
                <a:gd name="T76" fmla="*/ 37 w 52"/>
                <a:gd name="T77" fmla="*/ 1519 h 42"/>
                <a:gd name="T78" fmla="*/ 32 w 52"/>
                <a:gd name="T79" fmla="*/ 1522 h 42"/>
                <a:gd name="T80" fmla="*/ 21 w 52"/>
                <a:gd name="T81" fmla="*/ 1522 h 42"/>
                <a:gd name="T82" fmla="*/ 16 w 52"/>
                <a:gd name="T83" fmla="*/ 1520 h 42"/>
                <a:gd name="T84" fmla="*/ 13 w 52"/>
                <a:gd name="T85" fmla="*/ 1515 h 42"/>
                <a:gd name="T86" fmla="*/ 16 w 52"/>
                <a:gd name="T87" fmla="*/ 1515 h 42"/>
                <a:gd name="T88" fmla="*/ 19 w 52"/>
                <a:gd name="T89" fmla="*/ 1519 h 42"/>
                <a:gd name="T90" fmla="*/ 37 w 52"/>
                <a:gd name="T91" fmla="*/ 1519 h 42"/>
                <a:gd name="T92" fmla="*/ 37 w 52"/>
                <a:gd name="T93" fmla="*/ 1520 h 42"/>
                <a:gd name="T94" fmla="*/ 32 w 52"/>
                <a:gd name="T95" fmla="*/ 1522 h 42"/>
                <a:gd name="T96" fmla="*/ 52 w 52"/>
                <a:gd name="T97" fmla="*/ 1516 h 42"/>
                <a:gd name="T98" fmla="*/ 40 w 52"/>
                <a:gd name="T99" fmla="*/ 1516 h 42"/>
                <a:gd name="T100" fmla="*/ 40 w 52"/>
                <a:gd name="T101" fmla="*/ 1515 h 42"/>
                <a:gd name="T102" fmla="*/ 52 w 52"/>
                <a:gd name="T103" fmla="*/ 1515 h 42"/>
                <a:gd name="T104" fmla="*/ 52 w 52"/>
                <a:gd name="T105" fmla="*/ 1516 h 42"/>
                <a:gd name="T106" fmla="*/ 8 w 52"/>
                <a:gd name="T107" fmla="*/ 1520 h 42"/>
                <a:gd name="T108" fmla="*/ 4 w 52"/>
                <a:gd name="T109" fmla="*/ 1520 h 42"/>
                <a:gd name="T110" fmla="*/ 4 w 52"/>
                <a:gd name="T111" fmla="*/ 1516 h 42"/>
                <a:gd name="T112" fmla="*/ 8 w 52"/>
                <a:gd name="T113" fmla="*/ 1516 h 42"/>
                <a:gd name="T114" fmla="*/ 8 w 52"/>
                <a:gd name="T115" fmla="*/ 1520 h 42"/>
                <a:gd name="T116" fmla="*/ 47 w 52"/>
                <a:gd name="T117" fmla="*/ 1520 h 42"/>
                <a:gd name="T118" fmla="*/ 44 w 52"/>
                <a:gd name="T119" fmla="*/ 1520 h 42"/>
                <a:gd name="T120" fmla="*/ 44 w 52"/>
                <a:gd name="T121" fmla="*/ 1516 h 42"/>
                <a:gd name="T122" fmla="*/ 47 w 52"/>
                <a:gd name="T123" fmla="*/ 1516 h 42"/>
                <a:gd name="T124" fmla="*/ 47 w 52"/>
                <a:gd name="T125" fmla="*/ 152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 h="42">
                  <a:moveTo>
                    <a:pt x="33" y="4"/>
                  </a:moveTo>
                  <a:lnTo>
                    <a:pt x="21" y="4"/>
                  </a:lnTo>
                  <a:lnTo>
                    <a:pt x="21" y="0"/>
                  </a:lnTo>
                  <a:lnTo>
                    <a:pt x="33" y="0"/>
                  </a:lnTo>
                  <a:lnTo>
                    <a:pt x="33" y="4"/>
                  </a:lnTo>
                  <a:close/>
                  <a:moveTo>
                    <a:pt x="13" y="36"/>
                  </a:moveTo>
                  <a:lnTo>
                    <a:pt x="0" y="36"/>
                  </a:lnTo>
                  <a:lnTo>
                    <a:pt x="0" y="32"/>
                  </a:lnTo>
                  <a:lnTo>
                    <a:pt x="10" y="32"/>
                  </a:lnTo>
                  <a:lnTo>
                    <a:pt x="9" y="30"/>
                  </a:lnTo>
                  <a:lnTo>
                    <a:pt x="9" y="27"/>
                  </a:lnTo>
                  <a:lnTo>
                    <a:pt x="9" y="16"/>
                  </a:lnTo>
                  <a:lnTo>
                    <a:pt x="16" y="9"/>
                  </a:lnTo>
                  <a:lnTo>
                    <a:pt x="25" y="8"/>
                  </a:lnTo>
                  <a:lnTo>
                    <a:pt x="25" y="4"/>
                  </a:lnTo>
                  <a:lnTo>
                    <a:pt x="28" y="4"/>
                  </a:lnTo>
                  <a:lnTo>
                    <a:pt x="28" y="8"/>
                  </a:lnTo>
                  <a:lnTo>
                    <a:pt x="37" y="9"/>
                  </a:lnTo>
                  <a:lnTo>
                    <a:pt x="39" y="11"/>
                  </a:lnTo>
                  <a:lnTo>
                    <a:pt x="19" y="11"/>
                  </a:lnTo>
                  <a:lnTo>
                    <a:pt x="13" y="17"/>
                  </a:lnTo>
                  <a:lnTo>
                    <a:pt x="13" y="32"/>
                  </a:lnTo>
                  <a:lnTo>
                    <a:pt x="16" y="35"/>
                  </a:lnTo>
                  <a:lnTo>
                    <a:pt x="13" y="35"/>
                  </a:lnTo>
                  <a:lnTo>
                    <a:pt x="13" y="36"/>
                  </a:lnTo>
                  <a:close/>
                  <a:moveTo>
                    <a:pt x="37" y="39"/>
                  </a:moveTo>
                  <a:lnTo>
                    <a:pt x="34" y="39"/>
                  </a:lnTo>
                  <a:lnTo>
                    <a:pt x="40" y="32"/>
                  </a:lnTo>
                  <a:lnTo>
                    <a:pt x="40" y="17"/>
                  </a:lnTo>
                  <a:lnTo>
                    <a:pt x="34" y="11"/>
                  </a:lnTo>
                  <a:lnTo>
                    <a:pt x="39" y="11"/>
                  </a:lnTo>
                  <a:lnTo>
                    <a:pt x="43" y="16"/>
                  </a:lnTo>
                  <a:lnTo>
                    <a:pt x="44" y="27"/>
                  </a:lnTo>
                  <a:lnTo>
                    <a:pt x="43" y="30"/>
                  </a:lnTo>
                  <a:lnTo>
                    <a:pt x="42" y="32"/>
                  </a:lnTo>
                  <a:lnTo>
                    <a:pt x="52" y="32"/>
                  </a:lnTo>
                  <a:lnTo>
                    <a:pt x="52" y="35"/>
                  </a:lnTo>
                  <a:lnTo>
                    <a:pt x="40" y="35"/>
                  </a:lnTo>
                  <a:lnTo>
                    <a:pt x="37" y="39"/>
                  </a:lnTo>
                  <a:close/>
                  <a:moveTo>
                    <a:pt x="32" y="42"/>
                  </a:moveTo>
                  <a:lnTo>
                    <a:pt x="21" y="42"/>
                  </a:lnTo>
                  <a:lnTo>
                    <a:pt x="16" y="40"/>
                  </a:lnTo>
                  <a:lnTo>
                    <a:pt x="13" y="35"/>
                  </a:lnTo>
                  <a:lnTo>
                    <a:pt x="16" y="35"/>
                  </a:lnTo>
                  <a:lnTo>
                    <a:pt x="19" y="39"/>
                  </a:lnTo>
                  <a:lnTo>
                    <a:pt x="37" y="39"/>
                  </a:lnTo>
                  <a:lnTo>
                    <a:pt x="37" y="40"/>
                  </a:lnTo>
                  <a:lnTo>
                    <a:pt x="32" y="42"/>
                  </a:lnTo>
                  <a:close/>
                  <a:moveTo>
                    <a:pt x="52" y="36"/>
                  </a:moveTo>
                  <a:lnTo>
                    <a:pt x="40" y="36"/>
                  </a:lnTo>
                  <a:lnTo>
                    <a:pt x="40" y="35"/>
                  </a:lnTo>
                  <a:lnTo>
                    <a:pt x="52" y="35"/>
                  </a:lnTo>
                  <a:lnTo>
                    <a:pt x="52" y="36"/>
                  </a:lnTo>
                  <a:close/>
                  <a:moveTo>
                    <a:pt x="8" y="40"/>
                  </a:moveTo>
                  <a:lnTo>
                    <a:pt x="4" y="40"/>
                  </a:lnTo>
                  <a:lnTo>
                    <a:pt x="4" y="36"/>
                  </a:lnTo>
                  <a:lnTo>
                    <a:pt x="8" y="36"/>
                  </a:lnTo>
                  <a:lnTo>
                    <a:pt x="8" y="40"/>
                  </a:lnTo>
                  <a:close/>
                  <a:moveTo>
                    <a:pt x="47" y="40"/>
                  </a:moveTo>
                  <a:lnTo>
                    <a:pt x="44" y="40"/>
                  </a:lnTo>
                  <a:lnTo>
                    <a:pt x="44" y="36"/>
                  </a:lnTo>
                  <a:lnTo>
                    <a:pt x="47" y="36"/>
                  </a:lnTo>
                  <a:lnTo>
                    <a:pt x="4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2" name="AutoShape 3544">
              <a:extLst>
                <a:ext uri="{FF2B5EF4-FFF2-40B4-BE49-F238E27FC236}">
                  <a16:creationId xmlns:a16="http://schemas.microsoft.com/office/drawing/2014/main" id="{CB12AB74-D150-4554-9D03-2E79A7FFD752}"/>
                </a:ext>
              </a:extLst>
            </p:cNvPr>
            <p:cNvSpPr>
              <a:spLocks/>
            </p:cNvSpPr>
            <p:nvPr/>
          </p:nvSpPr>
          <p:spPr bwMode="auto">
            <a:xfrm>
              <a:off x="7515" y="1480"/>
              <a:ext cx="52" cy="42"/>
            </a:xfrm>
            <a:custGeom>
              <a:avLst/>
              <a:gdLst>
                <a:gd name="T0" fmla="*/ 33 w 52"/>
                <a:gd name="T1" fmla="*/ 1484 h 42"/>
                <a:gd name="T2" fmla="*/ 21 w 52"/>
                <a:gd name="T3" fmla="*/ 1484 h 42"/>
                <a:gd name="T4" fmla="*/ 21 w 52"/>
                <a:gd name="T5" fmla="*/ 1480 h 42"/>
                <a:gd name="T6" fmla="*/ 33 w 52"/>
                <a:gd name="T7" fmla="*/ 1480 h 42"/>
                <a:gd name="T8" fmla="*/ 33 w 52"/>
                <a:gd name="T9" fmla="*/ 1484 h 42"/>
                <a:gd name="T10" fmla="*/ 12 w 52"/>
                <a:gd name="T11" fmla="*/ 1516 h 42"/>
                <a:gd name="T12" fmla="*/ 0 w 52"/>
                <a:gd name="T13" fmla="*/ 1516 h 42"/>
                <a:gd name="T14" fmla="*/ 0 w 52"/>
                <a:gd name="T15" fmla="*/ 1512 h 42"/>
                <a:gd name="T16" fmla="*/ 10 w 52"/>
                <a:gd name="T17" fmla="*/ 1512 h 42"/>
                <a:gd name="T18" fmla="*/ 9 w 52"/>
                <a:gd name="T19" fmla="*/ 1510 h 42"/>
                <a:gd name="T20" fmla="*/ 9 w 52"/>
                <a:gd name="T21" fmla="*/ 1507 h 42"/>
                <a:gd name="T22" fmla="*/ 9 w 52"/>
                <a:gd name="T23" fmla="*/ 1496 h 42"/>
                <a:gd name="T24" fmla="*/ 16 w 52"/>
                <a:gd name="T25" fmla="*/ 1489 h 42"/>
                <a:gd name="T26" fmla="*/ 24 w 52"/>
                <a:gd name="T27" fmla="*/ 1488 h 42"/>
                <a:gd name="T28" fmla="*/ 24 w 52"/>
                <a:gd name="T29" fmla="*/ 1484 h 42"/>
                <a:gd name="T30" fmla="*/ 28 w 52"/>
                <a:gd name="T31" fmla="*/ 1484 h 42"/>
                <a:gd name="T32" fmla="*/ 28 w 52"/>
                <a:gd name="T33" fmla="*/ 1488 h 42"/>
                <a:gd name="T34" fmla="*/ 37 w 52"/>
                <a:gd name="T35" fmla="*/ 1489 h 42"/>
                <a:gd name="T36" fmla="*/ 39 w 52"/>
                <a:gd name="T37" fmla="*/ 1491 h 42"/>
                <a:gd name="T38" fmla="*/ 19 w 52"/>
                <a:gd name="T39" fmla="*/ 1491 h 42"/>
                <a:gd name="T40" fmla="*/ 12 w 52"/>
                <a:gd name="T41" fmla="*/ 1497 h 42"/>
                <a:gd name="T42" fmla="*/ 12 w 52"/>
                <a:gd name="T43" fmla="*/ 1512 h 42"/>
                <a:gd name="T44" fmla="*/ 15 w 52"/>
                <a:gd name="T45" fmla="*/ 1515 h 42"/>
                <a:gd name="T46" fmla="*/ 12 w 52"/>
                <a:gd name="T47" fmla="*/ 1515 h 42"/>
                <a:gd name="T48" fmla="*/ 12 w 52"/>
                <a:gd name="T49" fmla="*/ 1516 h 42"/>
                <a:gd name="T50" fmla="*/ 37 w 52"/>
                <a:gd name="T51" fmla="*/ 1519 h 42"/>
                <a:gd name="T52" fmla="*/ 34 w 52"/>
                <a:gd name="T53" fmla="*/ 1519 h 42"/>
                <a:gd name="T54" fmla="*/ 40 w 52"/>
                <a:gd name="T55" fmla="*/ 1512 h 42"/>
                <a:gd name="T56" fmla="*/ 40 w 52"/>
                <a:gd name="T57" fmla="*/ 1497 h 42"/>
                <a:gd name="T58" fmla="*/ 34 w 52"/>
                <a:gd name="T59" fmla="*/ 1491 h 42"/>
                <a:gd name="T60" fmla="*/ 39 w 52"/>
                <a:gd name="T61" fmla="*/ 1491 h 42"/>
                <a:gd name="T62" fmla="*/ 43 w 52"/>
                <a:gd name="T63" fmla="*/ 1496 h 42"/>
                <a:gd name="T64" fmla="*/ 43 w 52"/>
                <a:gd name="T65" fmla="*/ 1507 h 42"/>
                <a:gd name="T66" fmla="*/ 43 w 52"/>
                <a:gd name="T67" fmla="*/ 1510 h 42"/>
                <a:gd name="T68" fmla="*/ 42 w 52"/>
                <a:gd name="T69" fmla="*/ 1512 h 42"/>
                <a:gd name="T70" fmla="*/ 52 w 52"/>
                <a:gd name="T71" fmla="*/ 1512 h 42"/>
                <a:gd name="T72" fmla="*/ 52 w 52"/>
                <a:gd name="T73" fmla="*/ 1515 h 42"/>
                <a:gd name="T74" fmla="*/ 40 w 52"/>
                <a:gd name="T75" fmla="*/ 1515 h 42"/>
                <a:gd name="T76" fmla="*/ 37 w 52"/>
                <a:gd name="T77" fmla="*/ 1519 h 42"/>
                <a:gd name="T78" fmla="*/ 32 w 52"/>
                <a:gd name="T79" fmla="*/ 1522 h 42"/>
                <a:gd name="T80" fmla="*/ 21 w 52"/>
                <a:gd name="T81" fmla="*/ 1522 h 42"/>
                <a:gd name="T82" fmla="*/ 16 w 52"/>
                <a:gd name="T83" fmla="*/ 1520 h 42"/>
                <a:gd name="T84" fmla="*/ 12 w 52"/>
                <a:gd name="T85" fmla="*/ 1515 h 42"/>
                <a:gd name="T86" fmla="*/ 15 w 52"/>
                <a:gd name="T87" fmla="*/ 1515 h 42"/>
                <a:gd name="T88" fmla="*/ 19 w 52"/>
                <a:gd name="T89" fmla="*/ 1519 h 42"/>
                <a:gd name="T90" fmla="*/ 37 w 52"/>
                <a:gd name="T91" fmla="*/ 1519 h 42"/>
                <a:gd name="T92" fmla="*/ 37 w 52"/>
                <a:gd name="T93" fmla="*/ 1520 h 42"/>
                <a:gd name="T94" fmla="*/ 32 w 52"/>
                <a:gd name="T95" fmla="*/ 1522 h 42"/>
                <a:gd name="T96" fmla="*/ 52 w 52"/>
                <a:gd name="T97" fmla="*/ 1516 h 42"/>
                <a:gd name="T98" fmla="*/ 40 w 52"/>
                <a:gd name="T99" fmla="*/ 1516 h 42"/>
                <a:gd name="T100" fmla="*/ 40 w 52"/>
                <a:gd name="T101" fmla="*/ 1515 h 42"/>
                <a:gd name="T102" fmla="*/ 52 w 52"/>
                <a:gd name="T103" fmla="*/ 1515 h 42"/>
                <a:gd name="T104" fmla="*/ 52 w 52"/>
                <a:gd name="T105" fmla="*/ 1516 h 42"/>
                <a:gd name="T106" fmla="*/ 8 w 52"/>
                <a:gd name="T107" fmla="*/ 1520 h 42"/>
                <a:gd name="T108" fmla="*/ 4 w 52"/>
                <a:gd name="T109" fmla="*/ 1520 h 42"/>
                <a:gd name="T110" fmla="*/ 4 w 52"/>
                <a:gd name="T111" fmla="*/ 1516 h 42"/>
                <a:gd name="T112" fmla="*/ 8 w 52"/>
                <a:gd name="T113" fmla="*/ 1516 h 42"/>
                <a:gd name="T114" fmla="*/ 8 w 52"/>
                <a:gd name="T115" fmla="*/ 1520 h 42"/>
                <a:gd name="T116" fmla="*/ 47 w 52"/>
                <a:gd name="T117" fmla="*/ 1520 h 42"/>
                <a:gd name="T118" fmla="*/ 44 w 52"/>
                <a:gd name="T119" fmla="*/ 1520 h 42"/>
                <a:gd name="T120" fmla="*/ 44 w 52"/>
                <a:gd name="T121" fmla="*/ 1516 h 42"/>
                <a:gd name="T122" fmla="*/ 47 w 52"/>
                <a:gd name="T123" fmla="*/ 1516 h 42"/>
                <a:gd name="T124" fmla="*/ 47 w 52"/>
                <a:gd name="T125" fmla="*/ 152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 h="42">
                  <a:moveTo>
                    <a:pt x="33" y="4"/>
                  </a:moveTo>
                  <a:lnTo>
                    <a:pt x="21" y="4"/>
                  </a:lnTo>
                  <a:lnTo>
                    <a:pt x="21" y="0"/>
                  </a:lnTo>
                  <a:lnTo>
                    <a:pt x="33" y="0"/>
                  </a:lnTo>
                  <a:lnTo>
                    <a:pt x="33" y="4"/>
                  </a:lnTo>
                  <a:close/>
                  <a:moveTo>
                    <a:pt x="12" y="36"/>
                  </a:moveTo>
                  <a:lnTo>
                    <a:pt x="0" y="36"/>
                  </a:lnTo>
                  <a:lnTo>
                    <a:pt x="0" y="32"/>
                  </a:lnTo>
                  <a:lnTo>
                    <a:pt x="10" y="32"/>
                  </a:lnTo>
                  <a:lnTo>
                    <a:pt x="9" y="30"/>
                  </a:lnTo>
                  <a:lnTo>
                    <a:pt x="9" y="27"/>
                  </a:lnTo>
                  <a:lnTo>
                    <a:pt x="9" y="16"/>
                  </a:lnTo>
                  <a:lnTo>
                    <a:pt x="16" y="9"/>
                  </a:lnTo>
                  <a:lnTo>
                    <a:pt x="24" y="8"/>
                  </a:lnTo>
                  <a:lnTo>
                    <a:pt x="24" y="4"/>
                  </a:lnTo>
                  <a:lnTo>
                    <a:pt x="28" y="4"/>
                  </a:lnTo>
                  <a:lnTo>
                    <a:pt x="28" y="8"/>
                  </a:lnTo>
                  <a:lnTo>
                    <a:pt x="37" y="9"/>
                  </a:lnTo>
                  <a:lnTo>
                    <a:pt x="39" y="11"/>
                  </a:lnTo>
                  <a:lnTo>
                    <a:pt x="19" y="11"/>
                  </a:lnTo>
                  <a:lnTo>
                    <a:pt x="12" y="17"/>
                  </a:lnTo>
                  <a:lnTo>
                    <a:pt x="12" y="32"/>
                  </a:lnTo>
                  <a:lnTo>
                    <a:pt x="15" y="35"/>
                  </a:lnTo>
                  <a:lnTo>
                    <a:pt x="12" y="35"/>
                  </a:lnTo>
                  <a:lnTo>
                    <a:pt x="12" y="36"/>
                  </a:lnTo>
                  <a:close/>
                  <a:moveTo>
                    <a:pt x="37" y="39"/>
                  </a:moveTo>
                  <a:lnTo>
                    <a:pt x="34" y="39"/>
                  </a:lnTo>
                  <a:lnTo>
                    <a:pt x="40" y="32"/>
                  </a:lnTo>
                  <a:lnTo>
                    <a:pt x="40" y="17"/>
                  </a:lnTo>
                  <a:lnTo>
                    <a:pt x="34" y="11"/>
                  </a:lnTo>
                  <a:lnTo>
                    <a:pt x="39" y="11"/>
                  </a:lnTo>
                  <a:lnTo>
                    <a:pt x="43" y="16"/>
                  </a:lnTo>
                  <a:lnTo>
                    <a:pt x="43" y="27"/>
                  </a:lnTo>
                  <a:lnTo>
                    <a:pt x="43" y="30"/>
                  </a:lnTo>
                  <a:lnTo>
                    <a:pt x="42" y="32"/>
                  </a:lnTo>
                  <a:lnTo>
                    <a:pt x="52" y="32"/>
                  </a:lnTo>
                  <a:lnTo>
                    <a:pt x="52" y="35"/>
                  </a:lnTo>
                  <a:lnTo>
                    <a:pt x="40" y="35"/>
                  </a:lnTo>
                  <a:lnTo>
                    <a:pt x="37" y="39"/>
                  </a:lnTo>
                  <a:close/>
                  <a:moveTo>
                    <a:pt x="32" y="42"/>
                  </a:moveTo>
                  <a:lnTo>
                    <a:pt x="21" y="42"/>
                  </a:lnTo>
                  <a:lnTo>
                    <a:pt x="16" y="40"/>
                  </a:lnTo>
                  <a:lnTo>
                    <a:pt x="12" y="35"/>
                  </a:lnTo>
                  <a:lnTo>
                    <a:pt x="15" y="35"/>
                  </a:lnTo>
                  <a:lnTo>
                    <a:pt x="19" y="39"/>
                  </a:lnTo>
                  <a:lnTo>
                    <a:pt x="37" y="39"/>
                  </a:lnTo>
                  <a:lnTo>
                    <a:pt x="37" y="40"/>
                  </a:lnTo>
                  <a:lnTo>
                    <a:pt x="32" y="42"/>
                  </a:lnTo>
                  <a:close/>
                  <a:moveTo>
                    <a:pt x="52" y="36"/>
                  </a:moveTo>
                  <a:lnTo>
                    <a:pt x="40" y="36"/>
                  </a:lnTo>
                  <a:lnTo>
                    <a:pt x="40" y="35"/>
                  </a:lnTo>
                  <a:lnTo>
                    <a:pt x="52" y="35"/>
                  </a:lnTo>
                  <a:lnTo>
                    <a:pt x="52" y="36"/>
                  </a:lnTo>
                  <a:close/>
                  <a:moveTo>
                    <a:pt x="8" y="40"/>
                  </a:moveTo>
                  <a:lnTo>
                    <a:pt x="4" y="40"/>
                  </a:lnTo>
                  <a:lnTo>
                    <a:pt x="4" y="36"/>
                  </a:lnTo>
                  <a:lnTo>
                    <a:pt x="8" y="36"/>
                  </a:lnTo>
                  <a:lnTo>
                    <a:pt x="8" y="40"/>
                  </a:lnTo>
                  <a:close/>
                  <a:moveTo>
                    <a:pt x="47" y="40"/>
                  </a:moveTo>
                  <a:lnTo>
                    <a:pt x="44" y="40"/>
                  </a:lnTo>
                  <a:lnTo>
                    <a:pt x="44" y="36"/>
                  </a:lnTo>
                  <a:lnTo>
                    <a:pt x="47" y="36"/>
                  </a:lnTo>
                  <a:lnTo>
                    <a:pt x="4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3" name="Freeform 3545">
              <a:extLst>
                <a:ext uri="{FF2B5EF4-FFF2-40B4-BE49-F238E27FC236}">
                  <a16:creationId xmlns:a16="http://schemas.microsoft.com/office/drawing/2014/main" id="{2EDFC33B-BE09-4866-8946-35F9990DEAA2}"/>
                </a:ext>
              </a:extLst>
            </p:cNvPr>
            <p:cNvSpPr>
              <a:spLocks/>
            </p:cNvSpPr>
            <p:nvPr/>
          </p:nvSpPr>
          <p:spPr bwMode="auto">
            <a:xfrm>
              <a:off x="7284" y="1497"/>
              <a:ext cx="10" cy="14"/>
            </a:xfrm>
            <a:custGeom>
              <a:avLst/>
              <a:gdLst>
                <a:gd name="T0" fmla="*/ 4 w 10"/>
                <a:gd name="T1" fmla="*/ 1512 h 14"/>
                <a:gd name="T2" fmla="*/ 0 w 10"/>
                <a:gd name="T3" fmla="*/ 1512 h 14"/>
                <a:gd name="T4" fmla="*/ 0 w 10"/>
                <a:gd name="T5" fmla="*/ 1498 h 14"/>
                <a:gd name="T6" fmla="*/ 10 w 10"/>
                <a:gd name="T7" fmla="*/ 1498 h 14"/>
                <a:gd name="T8" fmla="*/ 10 w 10"/>
                <a:gd name="T9" fmla="*/ 1500 h 14"/>
                <a:gd name="T10" fmla="*/ 4 w 10"/>
                <a:gd name="T11" fmla="*/ 1500 h 14"/>
                <a:gd name="T12" fmla="*/ 4 w 10"/>
                <a:gd name="T13" fmla="*/ 1503 h 14"/>
                <a:gd name="T14" fmla="*/ 10 w 10"/>
                <a:gd name="T15" fmla="*/ 1503 h 14"/>
                <a:gd name="T16" fmla="*/ 10 w 10"/>
                <a:gd name="T17" fmla="*/ 1506 h 14"/>
                <a:gd name="T18" fmla="*/ 4 w 10"/>
                <a:gd name="T19" fmla="*/ 1506 h 14"/>
                <a:gd name="T20" fmla="*/ 4 w 10"/>
                <a:gd name="T21" fmla="*/ 1512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4">
                  <a:moveTo>
                    <a:pt x="4" y="14"/>
                  </a:moveTo>
                  <a:lnTo>
                    <a:pt x="0" y="14"/>
                  </a:lnTo>
                  <a:lnTo>
                    <a:pt x="0" y="0"/>
                  </a:lnTo>
                  <a:lnTo>
                    <a:pt x="10" y="0"/>
                  </a:lnTo>
                  <a:lnTo>
                    <a:pt x="10" y="2"/>
                  </a:lnTo>
                  <a:lnTo>
                    <a:pt x="4" y="2"/>
                  </a:lnTo>
                  <a:lnTo>
                    <a:pt x="4" y="5"/>
                  </a:lnTo>
                  <a:lnTo>
                    <a:pt x="10" y="5"/>
                  </a:lnTo>
                  <a:lnTo>
                    <a:pt x="10" y="8"/>
                  </a:lnTo>
                  <a:lnTo>
                    <a:pt x="4" y="8"/>
                  </a:lnTo>
                  <a:lnTo>
                    <a:pt x="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4" name="AutoShape 3546">
              <a:extLst>
                <a:ext uri="{FF2B5EF4-FFF2-40B4-BE49-F238E27FC236}">
                  <a16:creationId xmlns:a16="http://schemas.microsoft.com/office/drawing/2014/main" id="{1E5D0697-3553-4DDD-9361-110C64B9318C}"/>
                </a:ext>
              </a:extLst>
            </p:cNvPr>
            <p:cNvSpPr>
              <a:spLocks/>
            </p:cNvSpPr>
            <p:nvPr/>
          </p:nvSpPr>
          <p:spPr bwMode="auto">
            <a:xfrm>
              <a:off x="7536" y="1498"/>
              <a:ext cx="13" cy="14"/>
            </a:xfrm>
            <a:custGeom>
              <a:avLst/>
              <a:gdLst>
                <a:gd name="T0" fmla="*/ 3 w 13"/>
                <a:gd name="T1" fmla="*/ 1512 h 14"/>
                <a:gd name="T2" fmla="*/ 0 w 13"/>
                <a:gd name="T3" fmla="*/ 1512 h 14"/>
                <a:gd name="T4" fmla="*/ 0 w 13"/>
                <a:gd name="T5" fmla="*/ 1499 h 14"/>
                <a:gd name="T6" fmla="*/ 9 w 13"/>
                <a:gd name="T7" fmla="*/ 1499 h 14"/>
                <a:gd name="T8" fmla="*/ 10 w 13"/>
                <a:gd name="T9" fmla="*/ 1501 h 14"/>
                <a:gd name="T10" fmla="*/ 10 w 13"/>
                <a:gd name="T11" fmla="*/ 1501 h 14"/>
                <a:gd name="T12" fmla="*/ 3 w 13"/>
                <a:gd name="T13" fmla="*/ 1501 h 14"/>
                <a:gd name="T14" fmla="*/ 3 w 13"/>
                <a:gd name="T15" fmla="*/ 1504 h 14"/>
                <a:gd name="T16" fmla="*/ 10 w 13"/>
                <a:gd name="T17" fmla="*/ 1504 h 14"/>
                <a:gd name="T18" fmla="*/ 10 w 13"/>
                <a:gd name="T19" fmla="*/ 1505 h 14"/>
                <a:gd name="T20" fmla="*/ 8 w 13"/>
                <a:gd name="T21" fmla="*/ 1506 h 14"/>
                <a:gd name="T22" fmla="*/ 9 w 13"/>
                <a:gd name="T23" fmla="*/ 1507 h 14"/>
                <a:gd name="T24" fmla="*/ 9 w 13"/>
                <a:gd name="T25" fmla="*/ 1507 h 14"/>
                <a:gd name="T26" fmla="*/ 3 w 13"/>
                <a:gd name="T27" fmla="*/ 1507 h 14"/>
                <a:gd name="T28" fmla="*/ 3 w 13"/>
                <a:gd name="T29" fmla="*/ 1512 h 14"/>
                <a:gd name="T30" fmla="*/ 10 w 13"/>
                <a:gd name="T31" fmla="*/ 1504 h 14"/>
                <a:gd name="T32" fmla="*/ 6 w 13"/>
                <a:gd name="T33" fmla="*/ 1504 h 14"/>
                <a:gd name="T34" fmla="*/ 7 w 13"/>
                <a:gd name="T35" fmla="*/ 1504 h 14"/>
                <a:gd name="T36" fmla="*/ 7 w 13"/>
                <a:gd name="T37" fmla="*/ 1502 h 14"/>
                <a:gd name="T38" fmla="*/ 6 w 13"/>
                <a:gd name="T39" fmla="*/ 1501 h 14"/>
                <a:gd name="T40" fmla="*/ 10 w 13"/>
                <a:gd name="T41" fmla="*/ 1501 h 14"/>
                <a:gd name="T42" fmla="*/ 10 w 13"/>
                <a:gd name="T43" fmla="*/ 1504 h 14"/>
                <a:gd name="T44" fmla="*/ 12 w 13"/>
                <a:gd name="T45" fmla="*/ 1512 h 14"/>
                <a:gd name="T46" fmla="*/ 8 w 13"/>
                <a:gd name="T47" fmla="*/ 1512 h 14"/>
                <a:gd name="T48" fmla="*/ 6 w 13"/>
                <a:gd name="T49" fmla="*/ 1510 h 14"/>
                <a:gd name="T50" fmla="*/ 6 w 13"/>
                <a:gd name="T51" fmla="*/ 1507 h 14"/>
                <a:gd name="T52" fmla="*/ 9 w 13"/>
                <a:gd name="T53" fmla="*/ 1507 h 14"/>
                <a:gd name="T54" fmla="*/ 10 w 13"/>
                <a:gd name="T55" fmla="*/ 1508 h 14"/>
                <a:gd name="T56" fmla="*/ 12 w 13"/>
                <a:gd name="T57" fmla="*/ 1512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 h="14">
                  <a:moveTo>
                    <a:pt x="3" y="13"/>
                  </a:moveTo>
                  <a:lnTo>
                    <a:pt x="0" y="13"/>
                  </a:lnTo>
                  <a:lnTo>
                    <a:pt x="0" y="0"/>
                  </a:lnTo>
                  <a:lnTo>
                    <a:pt x="9" y="0"/>
                  </a:lnTo>
                  <a:lnTo>
                    <a:pt x="10" y="2"/>
                  </a:lnTo>
                  <a:lnTo>
                    <a:pt x="3" y="2"/>
                  </a:lnTo>
                  <a:lnTo>
                    <a:pt x="3" y="5"/>
                  </a:lnTo>
                  <a:lnTo>
                    <a:pt x="10" y="5"/>
                  </a:lnTo>
                  <a:lnTo>
                    <a:pt x="10" y="6"/>
                  </a:lnTo>
                  <a:lnTo>
                    <a:pt x="8" y="7"/>
                  </a:lnTo>
                  <a:lnTo>
                    <a:pt x="9" y="8"/>
                  </a:lnTo>
                  <a:lnTo>
                    <a:pt x="3" y="8"/>
                  </a:lnTo>
                  <a:lnTo>
                    <a:pt x="3" y="13"/>
                  </a:lnTo>
                  <a:close/>
                  <a:moveTo>
                    <a:pt x="10" y="5"/>
                  </a:moveTo>
                  <a:lnTo>
                    <a:pt x="6" y="5"/>
                  </a:lnTo>
                  <a:lnTo>
                    <a:pt x="7" y="5"/>
                  </a:lnTo>
                  <a:lnTo>
                    <a:pt x="7" y="3"/>
                  </a:lnTo>
                  <a:lnTo>
                    <a:pt x="6" y="2"/>
                  </a:lnTo>
                  <a:lnTo>
                    <a:pt x="10" y="2"/>
                  </a:lnTo>
                  <a:lnTo>
                    <a:pt x="10" y="5"/>
                  </a:lnTo>
                  <a:close/>
                  <a:moveTo>
                    <a:pt x="12" y="13"/>
                  </a:moveTo>
                  <a:lnTo>
                    <a:pt x="8" y="13"/>
                  </a:lnTo>
                  <a:lnTo>
                    <a:pt x="6" y="11"/>
                  </a:lnTo>
                  <a:lnTo>
                    <a:pt x="6" y="8"/>
                  </a:lnTo>
                  <a:lnTo>
                    <a:pt x="9" y="8"/>
                  </a:lnTo>
                  <a:lnTo>
                    <a:pt x="10" y="9"/>
                  </a:lnTo>
                  <a:lnTo>
                    <a:pt x="12"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5" name="Picture 3547">
              <a:extLst>
                <a:ext uri="{FF2B5EF4-FFF2-40B4-BE49-F238E27FC236}">
                  <a16:creationId xmlns:a16="http://schemas.microsoft.com/office/drawing/2014/main" id="{A61DCCC2-EB74-4E77-A973-3444F4EDE421}"/>
                </a:ext>
              </a:extLst>
            </p:cNvPr>
            <p:cNvPicPr>
              <a:picLocks noChangeAspect="1" noChangeArrowheads="1"/>
            </p:cNvPicPr>
            <p:nvPr/>
          </p:nvPicPr>
          <p:blipFill>
            <a:blip r:embed="rId35" cstate="print"/>
            <a:srcRect/>
            <a:stretch>
              <a:fillRect/>
            </a:stretch>
          </p:blipFill>
          <p:spPr bwMode="auto">
            <a:xfrm>
              <a:off x="6101" y="1237"/>
              <a:ext cx="80" cy="80"/>
            </a:xfrm>
            <a:prstGeom prst="rect">
              <a:avLst/>
            </a:prstGeom>
            <a:noFill/>
          </p:spPr>
        </p:pic>
        <p:sp>
          <p:nvSpPr>
            <p:cNvPr id="246" name="Freeform 3548">
              <a:extLst>
                <a:ext uri="{FF2B5EF4-FFF2-40B4-BE49-F238E27FC236}">
                  <a16:creationId xmlns:a16="http://schemas.microsoft.com/office/drawing/2014/main" id="{3F3D81C1-4777-4B6E-8AB9-17F888EC1F53}"/>
                </a:ext>
              </a:extLst>
            </p:cNvPr>
            <p:cNvSpPr>
              <a:spLocks/>
            </p:cNvSpPr>
            <p:nvPr/>
          </p:nvSpPr>
          <p:spPr bwMode="auto">
            <a:xfrm>
              <a:off x="6101" y="1237"/>
              <a:ext cx="80" cy="80"/>
            </a:xfrm>
            <a:custGeom>
              <a:avLst/>
              <a:gdLst>
                <a:gd name="T0" fmla="*/ 0 w 80"/>
                <a:gd name="T1" fmla="*/ 1277 h 80"/>
                <a:gd name="T2" fmla="*/ 4 w 80"/>
                <a:gd name="T3" fmla="*/ 1261 h 80"/>
                <a:gd name="T4" fmla="*/ 12 w 80"/>
                <a:gd name="T5" fmla="*/ 1249 h 80"/>
                <a:gd name="T6" fmla="*/ 25 w 80"/>
                <a:gd name="T7" fmla="*/ 1240 h 80"/>
                <a:gd name="T8" fmla="*/ 40 w 80"/>
                <a:gd name="T9" fmla="*/ 1237 h 80"/>
                <a:gd name="T10" fmla="*/ 56 w 80"/>
                <a:gd name="T11" fmla="*/ 1240 h 80"/>
                <a:gd name="T12" fmla="*/ 69 w 80"/>
                <a:gd name="T13" fmla="*/ 1249 h 80"/>
                <a:gd name="T14" fmla="*/ 77 w 80"/>
                <a:gd name="T15" fmla="*/ 1261 h 80"/>
                <a:gd name="T16" fmla="*/ 80 w 80"/>
                <a:gd name="T17" fmla="*/ 1277 h 80"/>
                <a:gd name="T18" fmla="*/ 77 w 80"/>
                <a:gd name="T19" fmla="*/ 1293 h 80"/>
                <a:gd name="T20" fmla="*/ 69 w 80"/>
                <a:gd name="T21" fmla="*/ 1305 h 80"/>
                <a:gd name="T22" fmla="*/ 56 w 80"/>
                <a:gd name="T23" fmla="*/ 1314 h 80"/>
                <a:gd name="T24" fmla="*/ 40 w 80"/>
                <a:gd name="T25" fmla="*/ 1317 h 80"/>
                <a:gd name="T26" fmla="*/ 25 w 80"/>
                <a:gd name="T27" fmla="*/ 1314 h 80"/>
                <a:gd name="T28" fmla="*/ 12 w 80"/>
                <a:gd name="T29" fmla="*/ 1305 h 80"/>
                <a:gd name="T30" fmla="*/ 4 w 80"/>
                <a:gd name="T31" fmla="*/ 1293 h 80"/>
                <a:gd name="T32" fmla="*/ 0 w 80"/>
                <a:gd name="T33" fmla="*/ 127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80">
                  <a:moveTo>
                    <a:pt x="0" y="40"/>
                  </a:moveTo>
                  <a:lnTo>
                    <a:pt x="4" y="24"/>
                  </a:lnTo>
                  <a:lnTo>
                    <a:pt x="12" y="12"/>
                  </a:lnTo>
                  <a:lnTo>
                    <a:pt x="25" y="3"/>
                  </a:lnTo>
                  <a:lnTo>
                    <a:pt x="40" y="0"/>
                  </a:lnTo>
                  <a:lnTo>
                    <a:pt x="56" y="3"/>
                  </a:lnTo>
                  <a:lnTo>
                    <a:pt x="69" y="12"/>
                  </a:lnTo>
                  <a:lnTo>
                    <a:pt x="77" y="24"/>
                  </a:lnTo>
                  <a:lnTo>
                    <a:pt x="80" y="40"/>
                  </a:lnTo>
                  <a:lnTo>
                    <a:pt x="77" y="56"/>
                  </a:lnTo>
                  <a:lnTo>
                    <a:pt x="69" y="68"/>
                  </a:lnTo>
                  <a:lnTo>
                    <a:pt x="56" y="77"/>
                  </a:lnTo>
                  <a:lnTo>
                    <a:pt x="40" y="80"/>
                  </a:lnTo>
                  <a:lnTo>
                    <a:pt x="25" y="77"/>
                  </a:lnTo>
                  <a:lnTo>
                    <a:pt x="12" y="68"/>
                  </a:lnTo>
                  <a:lnTo>
                    <a:pt x="4" y="56"/>
                  </a:lnTo>
                  <a:lnTo>
                    <a:pt x="0" y="4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7" name="Picture 3549">
              <a:extLst>
                <a:ext uri="{FF2B5EF4-FFF2-40B4-BE49-F238E27FC236}">
                  <a16:creationId xmlns:a16="http://schemas.microsoft.com/office/drawing/2014/main" id="{268FC4E4-F22C-4353-BD8B-75E0DA0D92AB}"/>
                </a:ext>
              </a:extLst>
            </p:cNvPr>
            <p:cNvPicPr>
              <a:picLocks noChangeAspect="1" noChangeArrowheads="1"/>
            </p:cNvPicPr>
            <p:nvPr/>
          </p:nvPicPr>
          <p:blipFill>
            <a:blip r:embed="rId36" cstate="print"/>
            <a:srcRect/>
            <a:stretch>
              <a:fillRect/>
            </a:stretch>
          </p:blipFill>
          <p:spPr bwMode="auto">
            <a:xfrm>
              <a:off x="6797" y="1237"/>
              <a:ext cx="80" cy="80"/>
            </a:xfrm>
            <a:prstGeom prst="rect">
              <a:avLst/>
            </a:prstGeom>
            <a:noFill/>
          </p:spPr>
        </p:pic>
        <p:sp>
          <p:nvSpPr>
            <p:cNvPr id="248" name="Freeform 3550">
              <a:extLst>
                <a:ext uri="{FF2B5EF4-FFF2-40B4-BE49-F238E27FC236}">
                  <a16:creationId xmlns:a16="http://schemas.microsoft.com/office/drawing/2014/main" id="{68329308-C62F-4861-B3DB-06398DE1817C}"/>
                </a:ext>
              </a:extLst>
            </p:cNvPr>
            <p:cNvSpPr>
              <a:spLocks/>
            </p:cNvSpPr>
            <p:nvPr/>
          </p:nvSpPr>
          <p:spPr bwMode="auto">
            <a:xfrm>
              <a:off x="6797" y="1237"/>
              <a:ext cx="80" cy="80"/>
            </a:xfrm>
            <a:custGeom>
              <a:avLst/>
              <a:gdLst>
                <a:gd name="T0" fmla="*/ 0 w 80"/>
                <a:gd name="T1" fmla="*/ 1277 h 80"/>
                <a:gd name="T2" fmla="*/ 3 w 80"/>
                <a:gd name="T3" fmla="*/ 1261 h 80"/>
                <a:gd name="T4" fmla="*/ 12 w 80"/>
                <a:gd name="T5" fmla="*/ 1249 h 80"/>
                <a:gd name="T6" fmla="*/ 24 w 80"/>
                <a:gd name="T7" fmla="*/ 1240 h 80"/>
                <a:gd name="T8" fmla="*/ 40 w 80"/>
                <a:gd name="T9" fmla="*/ 1237 h 80"/>
                <a:gd name="T10" fmla="*/ 55 w 80"/>
                <a:gd name="T11" fmla="*/ 1240 h 80"/>
                <a:gd name="T12" fmla="*/ 68 w 80"/>
                <a:gd name="T13" fmla="*/ 1249 h 80"/>
                <a:gd name="T14" fmla="*/ 77 w 80"/>
                <a:gd name="T15" fmla="*/ 1261 h 80"/>
                <a:gd name="T16" fmla="*/ 80 w 80"/>
                <a:gd name="T17" fmla="*/ 1277 h 80"/>
                <a:gd name="T18" fmla="*/ 77 w 80"/>
                <a:gd name="T19" fmla="*/ 1293 h 80"/>
                <a:gd name="T20" fmla="*/ 68 w 80"/>
                <a:gd name="T21" fmla="*/ 1305 h 80"/>
                <a:gd name="T22" fmla="*/ 55 w 80"/>
                <a:gd name="T23" fmla="*/ 1314 h 80"/>
                <a:gd name="T24" fmla="*/ 40 w 80"/>
                <a:gd name="T25" fmla="*/ 1317 h 80"/>
                <a:gd name="T26" fmla="*/ 24 w 80"/>
                <a:gd name="T27" fmla="*/ 1314 h 80"/>
                <a:gd name="T28" fmla="*/ 12 w 80"/>
                <a:gd name="T29" fmla="*/ 1305 h 80"/>
                <a:gd name="T30" fmla="*/ 3 w 80"/>
                <a:gd name="T31" fmla="*/ 1293 h 80"/>
                <a:gd name="T32" fmla="*/ 0 w 80"/>
                <a:gd name="T33" fmla="*/ 127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80">
                  <a:moveTo>
                    <a:pt x="0" y="40"/>
                  </a:moveTo>
                  <a:lnTo>
                    <a:pt x="3" y="24"/>
                  </a:lnTo>
                  <a:lnTo>
                    <a:pt x="12" y="12"/>
                  </a:lnTo>
                  <a:lnTo>
                    <a:pt x="24" y="3"/>
                  </a:lnTo>
                  <a:lnTo>
                    <a:pt x="40" y="0"/>
                  </a:lnTo>
                  <a:lnTo>
                    <a:pt x="55" y="3"/>
                  </a:lnTo>
                  <a:lnTo>
                    <a:pt x="68" y="12"/>
                  </a:lnTo>
                  <a:lnTo>
                    <a:pt x="77" y="24"/>
                  </a:lnTo>
                  <a:lnTo>
                    <a:pt x="80" y="40"/>
                  </a:lnTo>
                  <a:lnTo>
                    <a:pt x="77" y="56"/>
                  </a:lnTo>
                  <a:lnTo>
                    <a:pt x="68" y="68"/>
                  </a:lnTo>
                  <a:lnTo>
                    <a:pt x="55" y="77"/>
                  </a:lnTo>
                  <a:lnTo>
                    <a:pt x="40" y="80"/>
                  </a:lnTo>
                  <a:lnTo>
                    <a:pt x="24" y="77"/>
                  </a:lnTo>
                  <a:lnTo>
                    <a:pt x="12" y="68"/>
                  </a:lnTo>
                  <a:lnTo>
                    <a:pt x="3" y="56"/>
                  </a:lnTo>
                  <a:lnTo>
                    <a:pt x="0" y="4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9" name="Picture 3551">
              <a:extLst>
                <a:ext uri="{FF2B5EF4-FFF2-40B4-BE49-F238E27FC236}">
                  <a16:creationId xmlns:a16="http://schemas.microsoft.com/office/drawing/2014/main" id="{151D3F35-4468-4712-A4A4-8C8479CAA57E}"/>
                </a:ext>
              </a:extLst>
            </p:cNvPr>
            <p:cNvPicPr>
              <a:picLocks noChangeAspect="1" noChangeArrowheads="1"/>
            </p:cNvPicPr>
            <p:nvPr/>
          </p:nvPicPr>
          <p:blipFill>
            <a:blip r:embed="rId37" cstate="print"/>
            <a:srcRect/>
            <a:stretch>
              <a:fillRect/>
            </a:stretch>
          </p:blipFill>
          <p:spPr bwMode="auto">
            <a:xfrm>
              <a:off x="5333" y="1166"/>
              <a:ext cx="53" cy="53"/>
            </a:xfrm>
            <a:prstGeom prst="rect">
              <a:avLst/>
            </a:prstGeom>
            <a:noFill/>
          </p:spPr>
        </p:pic>
        <p:sp>
          <p:nvSpPr>
            <p:cNvPr id="250" name="Freeform 3552">
              <a:extLst>
                <a:ext uri="{FF2B5EF4-FFF2-40B4-BE49-F238E27FC236}">
                  <a16:creationId xmlns:a16="http://schemas.microsoft.com/office/drawing/2014/main" id="{0176DFED-D568-4288-8255-EDA16DD5E374}"/>
                </a:ext>
              </a:extLst>
            </p:cNvPr>
            <p:cNvSpPr>
              <a:spLocks/>
            </p:cNvSpPr>
            <p:nvPr/>
          </p:nvSpPr>
          <p:spPr bwMode="auto">
            <a:xfrm>
              <a:off x="5333" y="1166"/>
              <a:ext cx="53" cy="53"/>
            </a:xfrm>
            <a:custGeom>
              <a:avLst/>
              <a:gdLst>
                <a:gd name="T0" fmla="*/ 4 w 53"/>
                <a:gd name="T1" fmla="*/ 1177 h 53"/>
                <a:gd name="T2" fmla="*/ 12 w 53"/>
                <a:gd name="T3" fmla="*/ 1170 h 53"/>
                <a:gd name="T4" fmla="*/ 22 w 53"/>
                <a:gd name="T5" fmla="*/ 1167 h 53"/>
                <a:gd name="T6" fmla="*/ 32 w 53"/>
                <a:gd name="T7" fmla="*/ 1167 h 53"/>
                <a:gd name="T8" fmla="*/ 42 w 53"/>
                <a:gd name="T9" fmla="*/ 1172 h 53"/>
                <a:gd name="T10" fmla="*/ 49 w 53"/>
                <a:gd name="T11" fmla="*/ 1180 h 53"/>
                <a:gd name="T12" fmla="*/ 53 w 53"/>
                <a:gd name="T13" fmla="*/ 1190 h 53"/>
                <a:gd name="T14" fmla="*/ 52 w 53"/>
                <a:gd name="T15" fmla="*/ 1200 h 53"/>
                <a:gd name="T16" fmla="*/ 48 w 53"/>
                <a:gd name="T17" fmla="*/ 1209 h 53"/>
                <a:gd name="T18" fmla="*/ 41 w 53"/>
                <a:gd name="T19" fmla="*/ 1216 h 53"/>
                <a:gd name="T20" fmla="*/ 31 w 53"/>
                <a:gd name="T21" fmla="*/ 1219 h 53"/>
                <a:gd name="T22" fmla="*/ 21 w 53"/>
                <a:gd name="T23" fmla="*/ 1219 h 53"/>
                <a:gd name="T24" fmla="*/ 11 w 53"/>
                <a:gd name="T25" fmla="*/ 1214 h 53"/>
                <a:gd name="T26" fmla="*/ 4 w 53"/>
                <a:gd name="T27" fmla="*/ 1206 h 53"/>
                <a:gd name="T28" fmla="*/ 0 w 53"/>
                <a:gd name="T29" fmla="*/ 1197 h 53"/>
                <a:gd name="T30" fmla="*/ 0 w 53"/>
                <a:gd name="T31" fmla="*/ 1186 h 53"/>
                <a:gd name="T32" fmla="*/ 4 w 53"/>
                <a:gd name="T33" fmla="*/ 117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3">
                  <a:moveTo>
                    <a:pt x="4" y="10"/>
                  </a:moveTo>
                  <a:lnTo>
                    <a:pt x="12" y="3"/>
                  </a:lnTo>
                  <a:lnTo>
                    <a:pt x="22" y="0"/>
                  </a:lnTo>
                  <a:lnTo>
                    <a:pt x="32" y="0"/>
                  </a:lnTo>
                  <a:lnTo>
                    <a:pt x="42" y="5"/>
                  </a:lnTo>
                  <a:lnTo>
                    <a:pt x="49" y="13"/>
                  </a:lnTo>
                  <a:lnTo>
                    <a:pt x="53" y="23"/>
                  </a:lnTo>
                  <a:lnTo>
                    <a:pt x="52" y="33"/>
                  </a:lnTo>
                  <a:lnTo>
                    <a:pt x="48" y="42"/>
                  </a:lnTo>
                  <a:lnTo>
                    <a:pt x="41" y="49"/>
                  </a:lnTo>
                  <a:lnTo>
                    <a:pt x="31" y="52"/>
                  </a:lnTo>
                  <a:lnTo>
                    <a:pt x="21" y="52"/>
                  </a:lnTo>
                  <a:lnTo>
                    <a:pt x="11" y="47"/>
                  </a:lnTo>
                  <a:lnTo>
                    <a:pt x="4" y="39"/>
                  </a:lnTo>
                  <a:lnTo>
                    <a:pt x="0" y="30"/>
                  </a:lnTo>
                  <a:lnTo>
                    <a:pt x="0" y="19"/>
                  </a:lnTo>
                  <a:lnTo>
                    <a:pt x="4" y="1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1" name="Picture 3553">
              <a:extLst>
                <a:ext uri="{FF2B5EF4-FFF2-40B4-BE49-F238E27FC236}">
                  <a16:creationId xmlns:a16="http://schemas.microsoft.com/office/drawing/2014/main" id="{92F990B3-6554-4198-8969-53C714861D19}"/>
                </a:ext>
              </a:extLst>
            </p:cNvPr>
            <p:cNvPicPr>
              <a:picLocks noChangeAspect="1" noChangeArrowheads="1"/>
            </p:cNvPicPr>
            <p:nvPr/>
          </p:nvPicPr>
          <p:blipFill>
            <a:blip r:embed="rId38" cstate="print"/>
            <a:srcRect/>
            <a:stretch>
              <a:fillRect/>
            </a:stretch>
          </p:blipFill>
          <p:spPr bwMode="auto">
            <a:xfrm>
              <a:off x="5587" y="1168"/>
              <a:ext cx="53" cy="53"/>
            </a:xfrm>
            <a:prstGeom prst="rect">
              <a:avLst/>
            </a:prstGeom>
            <a:noFill/>
          </p:spPr>
        </p:pic>
        <p:sp>
          <p:nvSpPr>
            <p:cNvPr id="252" name="Freeform 3554">
              <a:extLst>
                <a:ext uri="{FF2B5EF4-FFF2-40B4-BE49-F238E27FC236}">
                  <a16:creationId xmlns:a16="http://schemas.microsoft.com/office/drawing/2014/main" id="{DF2C3308-F46C-4EDC-8C94-F6F80DFFCDA3}"/>
                </a:ext>
              </a:extLst>
            </p:cNvPr>
            <p:cNvSpPr>
              <a:spLocks/>
            </p:cNvSpPr>
            <p:nvPr/>
          </p:nvSpPr>
          <p:spPr bwMode="auto">
            <a:xfrm>
              <a:off x="5587" y="1169"/>
              <a:ext cx="53" cy="53"/>
            </a:xfrm>
            <a:custGeom>
              <a:avLst/>
              <a:gdLst>
                <a:gd name="T0" fmla="*/ 4 w 53"/>
                <a:gd name="T1" fmla="*/ 1179 h 53"/>
                <a:gd name="T2" fmla="*/ 12 w 53"/>
                <a:gd name="T3" fmla="*/ 1172 h 53"/>
                <a:gd name="T4" fmla="*/ 21 w 53"/>
                <a:gd name="T5" fmla="*/ 1169 h 53"/>
                <a:gd name="T6" fmla="*/ 31 w 53"/>
                <a:gd name="T7" fmla="*/ 1170 h 53"/>
                <a:gd name="T8" fmla="*/ 41 w 53"/>
                <a:gd name="T9" fmla="*/ 1174 h 53"/>
                <a:gd name="T10" fmla="*/ 49 w 53"/>
                <a:gd name="T11" fmla="*/ 1182 h 53"/>
                <a:gd name="T12" fmla="*/ 52 w 53"/>
                <a:gd name="T13" fmla="*/ 1192 h 53"/>
                <a:gd name="T14" fmla="*/ 52 w 53"/>
                <a:gd name="T15" fmla="*/ 1202 h 53"/>
                <a:gd name="T16" fmla="*/ 48 w 53"/>
                <a:gd name="T17" fmla="*/ 1211 h 53"/>
                <a:gd name="T18" fmla="*/ 40 w 53"/>
                <a:gd name="T19" fmla="*/ 1218 h 53"/>
                <a:gd name="T20" fmla="*/ 31 w 53"/>
                <a:gd name="T21" fmla="*/ 1222 h 53"/>
                <a:gd name="T22" fmla="*/ 20 w 53"/>
                <a:gd name="T23" fmla="*/ 1221 h 53"/>
                <a:gd name="T24" fmla="*/ 11 w 53"/>
                <a:gd name="T25" fmla="*/ 1216 h 53"/>
                <a:gd name="T26" fmla="*/ 3 w 53"/>
                <a:gd name="T27" fmla="*/ 1209 h 53"/>
                <a:gd name="T28" fmla="*/ 0 w 53"/>
                <a:gd name="T29" fmla="*/ 1199 h 53"/>
                <a:gd name="T30" fmla="*/ 0 w 53"/>
                <a:gd name="T31" fmla="*/ 1189 h 53"/>
                <a:gd name="T32" fmla="*/ 4 w 53"/>
                <a:gd name="T33" fmla="*/ 1179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3">
                  <a:moveTo>
                    <a:pt x="4" y="10"/>
                  </a:moveTo>
                  <a:lnTo>
                    <a:pt x="12" y="3"/>
                  </a:lnTo>
                  <a:lnTo>
                    <a:pt x="21" y="0"/>
                  </a:lnTo>
                  <a:lnTo>
                    <a:pt x="31" y="1"/>
                  </a:lnTo>
                  <a:lnTo>
                    <a:pt x="41" y="5"/>
                  </a:lnTo>
                  <a:lnTo>
                    <a:pt x="49" y="13"/>
                  </a:lnTo>
                  <a:lnTo>
                    <a:pt x="52" y="23"/>
                  </a:lnTo>
                  <a:lnTo>
                    <a:pt x="52" y="33"/>
                  </a:lnTo>
                  <a:lnTo>
                    <a:pt x="48" y="42"/>
                  </a:lnTo>
                  <a:lnTo>
                    <a:pt x="40" y="49"/>
                  </a:lnTo>
                  <a:lnTo>
                    <a:pt x="31" y="53"/>
                  </a:lnTo>
                  <a:lnTo>
                    <a:pt x="20" y="52"/>
                  </a:lnTo>
                  <a:lnTo>
                    <a:pt x="11" y="47"/>
                  </a:lnTo>
                  <a:lnTo>
                    <a:pt x="3" y="40"/>
                  </a:lnTo>
                  <a:lnTo>
                    <a:pt x="0" y="30"/>
                  </a:lnTo>
                  <a:lnTo>
                    <a:pt x="0" y="20"/>
                  </a:lnTo>
                  <a:lnTo>
                    <a:pt x="4" y="1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3" name="Picture 3555">
              <a:extLst>
                <a:ext uri="{FF2B5EF4-FFF2-40B4-BE49-F238E27FC236}">
                  <a16:creationId xmlns:a16="http://schemas.microsoft.com/office/drawing/2014/main" id="{FCC61E30-755C-4BAF-ABF9-AFC3E53B3177}"/>
                </a:ext>
              </a:extLst>
            </p:cNvPr>
            <p:cNvPicPr>
              <a:picLocks noChangeAspect="1" noChangeArrowheads="1"/>
            </p:cNvPicPr>
            <p:nvPr/>
          </p:nvPicPr>
          <p:blipFill>
            <a:blip r:embed="rId39" cstate="print"/>
            <a:srcRect/>
            <a:stretch>
              <a:fillRect/>
            </a:stretch>
          </p:blipFill>
          <p:spPr bwMode="auto">
            <a:xfrm>
              <a:off x="8115" y="1285"/>
              <a:ext cx="812" cy="1455"/>
            </a:xfrm>
            <a:prstGeom prst="rect">
              <a:avLst/>
            </a:prstGeom>
            <a:noFill/>
          </p:spPr>
        </p:pic>
        <p:sp>
          <p:nvSpPr>
            <p:cNvPr id="254" name="Freeform 3556">
              <a:extLst>
                <a:ext uri="{FF2B5EF4-FFF2-40B4-BE49-F238E27FC236}">
                  <a16:creationId xmlns:a16="http://schemas.microsoft.com/office/drawing/2014/main" id="{6A8FC17F-E633-4E7E-A8BF-0B69BA840EAA}"/>
                </a:ext>
              </a:extLst>
            </p:cNvPr>
            <p:cNvSpPr>
              <a:spLocks/>
            </p:cNvSpPr>
            <p:nvPr/>
          </p:nvSpPr>
          <p:spPr bwMode="auto">
            <a:xfrm>
              <a:off x="8419" y="2153"/>
              <a:ext cx="509" cy="268"/>
            </a:xfrm>
            <a:custGeom>
              <a:avLst/>
              <a:gdLst>
                <a:gd name="T0" fmla="*/ 508 w 509"/>
                <a:gd name="T1" fmla="*/ 2422 h 268"/>
                <a:gd name="T2" fmla="*/ 0 w 509"/>
                <a:gd name="T3" fmla="*/ 2174 h 268"/>
                <a:gd name="T4" fmla="*/ 0 w 509"/>
                <a:gd name="T5" fmla="*/ 2167 h 268"/>
                <a:gd name="T6" fmla="*/ 1 w 509"/>
                <a:gd name="T7" fmla="*/ 2154 h 268"/>
                <a:gd name="T8" fmla="*/ 508 w 509"/>
                <a:gd name="T9" fmla="*/ 2401 h 268"/>
                <a:gd name="T10" fmla="*/ 508 w 509"/>
                <a:gd name="T11" fmla="*/ 2422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9" h="268">
                  <a:moveTo>
                    <a:pt x="508" y="268"/>
                  </a:moveTo>
                  <a:lnTo>
                    <a:pt x="0" y="20"/>
                  </a:lnTo>
                  <a:lnTo>
                    <a:pt x="0" y="13"/>
                  </a:lnTo>
                  <a:lnTo>
                    <a:pt x="1" y="0"/>
                  </a:lnTo>
                  <a:lnTo>
                    <a:pt x="508" y="247"/>
                  </a:lnTo>
                  <a:lnTo>
                    <a:pt x="508" y="268"/>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5" name="Freeform 3557">
              <a:extLst>
                <a:ext uri="{FF2B5EF4-FFF2-40B4-BE49-F238E27FC236}">
                  <a16:creationId xmlns:a16="http://schemas.microsoft.com/office/drawing/2014/main" id="{E635168E-44DA-42E5-83E2-E02E06899F6B}"/>
                </a:ext>
              </a:extLst>
            </p:cNvPr>
            <p:cNvSpPr>
              <a:spLocks/>
            </p:cNvSpPr>
            <p:nvPr/>
          </p:nvSpPr>
          <p:spPr bwMode="auto">
            <a:xfrm>
              <a:off x="8412" y="2272"/>
              <a:ext cx="516" cy="271"/>
            </a:xfrm>
            <a:custGeom>
              <a:avLst/>
              <a:gdLst>
                <a:gd name="T0" fmla="*/ 515 w 516"/>
                <a:gd name="T1" fmla="*/ 2544 h 271"/>
                <a:gd name="T2" fmla="*/ 0 w 516"/>
                <a:gd name="T3" fmla="*/ 2293 h 271"/>
                <a:gd name="T4" fmla="*/ 1 w 516"/>
                <a:gd name="T5" fmla="*/ 2286 h 271"/>
                <a:gd name="T6" fmla="*/ 2 w 516"/>
                <a:gd name="T7" fmla="*/ 2273 h 271"/>
                <a:gd name="T8" fmla="*/ 515 w 516"/>
                <a:gd name="T9" fmla="*/ 2523 h 271"/>
                <a:gd name="T10" fmla="*/ 515 w 516"/>
                <a:gd name="T11" fmla="*/ 2544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6" h="271">
                  <a:moveTo>
                    <a:pt x="515" y="271"/>
                  </a:moveTo>
                  <a:lnTo>
                    <a:pt x="0" y="20"/>
                  </a:lnTo>
                  <a:lnTo>
                    <a:pt x="1" y="13"/>
                  </a:lnTo>
                  <a:lnTo>
                    <a:pt x="2" y="0"/>
                  </a:lnTo>
                  <a:lnTo>
                    <a:pt x="515" y="250"/>
                  </a:lnTo>
                  <a:lnTo>
                    <a:pt x="515" y="271"/>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6" name="Freeform 3558">
              <a:extLst>
                <a:ext uri="{FF2B5EF4-FFF2-40B4-BE49-F238E27FC236}">
                  <a16:creationId xmlns:a16="http://schemas.microsoft.com/office/drawing/2014/main" id="{AE4A2D14-07F8-4546-A891-CD5ADBF3A3A2}"/>
                </a:ext>
              </a:extLst>
            </p:cNvPr>
            <p:cNvSpPr>
              <a:spLocks/>
            </p:cNvSpPr>
            <p:nvPr/>
          </p:nvSpPr>
          <p:spPr bwMode="auto">
            <a:xfrm>
              <a:off x="8403" y="2374"/>
              <a:ext cx="525" cy="281"/>
            </a:xfrm>
            <a:custGeom>
              <a:avLst/>
              <a:gdLst>
                <a:gd name="T0" fmla="*/ 524 w 525"/>
                <a:gd name="T1" fmla="*/ 2655 h 281"/>
                <a:gd name="T2" fmla="*/ 0 w 525"/>
                <a:gd name="T3" fmla="*/ 2394 h 281"/>
                <a:gd name="T4" fmla="*/ 1 w 525"/>
                <a:gd name="T5" fmla="*/ 2387 h 281"/>
                <a:gd name="T6" fmla="*/ 2 w 525"/>
                <a:gd name="T7" fmla="*/ 2374 h 281"/>
                <a:gd name="T8" fmla="*/ 524 w 525"/>
                <a:gd name="T9" fmla="*/ 2634 h 281"/>
                <a:gd name="T10" fmla="*/ 524 w 525"/>
                <a:gd name="T11" fmla="*/ 2655 h 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5" h="281">
                  <a:moveTo>
                    <a:pt x="524" y="281"/>
                  </a:moveTo>
                  <a:lnTo>
                    <a:pt x="0" y="20"/>
                  </a:lnTo>
                  <a:lnTo>
                    <a:pt x="1" y="13"/>
                  </a:lnTo>
                  <a:lnTo>
                    <a:pt x="2" y="0"/>
                  </a:lnTo>
                  <a:lnTo>
                    <a:pt x="524" y="260"/>
                  </a:lnTo>
                  <a:lnTo>
                    <a:pt x="524" y="281"/>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57" name="Picture 3559">
              <a:extLst>
                <a:ext uri="{FF2B5EF4-FFF2-40B4-BE49-F238E27FC236}">
                  <a16:creationId xmlns:a16="http://schemas.microsoft.com/office/drawing/2014/main" id="{2C5DFA6A-C824-47BC-A3C2-12ED60520158}"/>
                </a:ext>
              </a:extLst>
            </p:cNvPr>
            <p:cNvPicPr>
              <a:picLocks noChangeAspect="1" noChangeArrowheads="1"/>
            </p:cNvPicPr>
            <p:nvPr/>
          </p:nvPicPr>
          <p:blipFill>
            <a:blip r:embed="rId40" cstate="print"/>
            <a:srcRect/>
            <a:stretch>
              <a:fillRect/>
            </a:stretch>
          </p:blipFill>
          <p:spPr bwMode="auto">
            <a:xfrm>
              <a:off x="5055" y="1747"/>
              <a:ext cx="376" cy="412"/>
            </a:xfrm>
            <a:prstGeom prst="rect">
              <a:avLst/>
            </a:prstGeom>
            <a:noFill/>
          </p:spPr>
        </p:pic>
        <p:sp>
          <p:nvSpPr>
            <p:cNvPr id="258" name="AutoShape 3560">
              <a:extLst>
                <a:ext uri="{FF2B5EF4-FFF2-40B4-BE49-F238E27FC236}">
                  <a16:creationId xmlns:a16="http://schemas.microsoft.com/office/drawing/2014/main" id="{BEA84267-BCCE-466E-A495-810772E5E85C}"/>
                </a:ext>
              </a:extLst>
            </p:cNvPr>
            <p:cNvSpPr>
              <a:spLocks/>
            </p:cNvSpPr>
            <p:nvPr/>
          </p:nvSpPr>
          <p:spPr bwMode="auto">
            <a:xfrm>
              <a:off x="7656" y="1946"/>
              <a:ext cx="102" cy="66"/>
            </a:xfrm>
            <a:custGeom>
              <a:avLst/>
              <a:gdLst>
                <a:gd name="T0" fmla="*/ 54 w 102"/>
                <a:gd name="T1" fmla="*/ 1975 h 66"/>
                <a:gd name="T2" fmla="*/ 27 w 102"/>
                <a:gd name="T3" fmla="*/ 1975 h 66"/>
                <a:gd name="T4" fmla="*/ 44 w 102"/>
                <a:gd name="T5" fmla="*/ 1972 h 66"/>
                <a:gd name="T6" fmla="*/ 62 w 102"/>
                <a:gd name="T7" fmla="*/ 1965 h 66"/>
                <a:gd name="T8" fmla="*/ 70 w 102"/>
                <a:gd name="T9" fmla="*/ 1962 h 66"/>
                <a:gd name="T10" fmla="*/ 80 w 102"/>
                <a:gd name="T11" fmla="*/ 1959 h 66"/>
                <a:gd name="T12" fmla="*/ 97 w 102"/>
                <a:gd name="T13" fmla="*/ 1947 h 66"/>
                <a:gd name="T14" fmla="*/ 102 w 102"/>
                <a:gd name="T15" fmla="*/ 1958 h 66"/>
                <a:gd name="T16" fmla="*/ 95 w 102"/>
                <a:gd name="T17" fmla="*/ 1958 h 66"/>
                <a:gd name="T18" fmla="*/ 83 w 102"/>
                <a:gd name="T19" fmla="*/ 1963 h 66"/>
                <a:gd name="T20" fmla="*/ 73 w 102"/>
                <a:gd name="T21" fmla="*/ 1966 h 66"/>
                <a:gd name="T22" fmla="*/ 77 w 102"/>
                <a:gd name="T23" fmla="*/ 1967 h 66"/>
                <a:gd name="T24" fmla="*/ 80 w 102"/>
                <a:gd name="T25" fmla="*/ 1968 h 66"/>
                <a:gd name="T26" fmla="*/ 81 w 102"/>
                <a:gd name="T27" fmla="*/ 1970 h 66"/>
                <a:gd name="T28" fmla="*/ 67 w 102"/>
                <a:gd name="T29" fmla="*/ 1970 h 66"/>
                <a:gd name="T30" fmla="*/ 54 w 102"/>
                <a:gd name="T31" fmla="*/ 1975 h 66"/>
                <a:gd name="T32" fmla="*/ 62 w 102"/>
                <a:gd name="T33" fmla="*/ 1993 h 66"/>
                <a:gd name="T34" fmla="*/ 50 w 102"/>
                <a:gd name="T35" fmla="*/ 1993 h 66"/>
                <a:gd name="T36" fmla="*/ 73 w 102"/>
                <a:gd name="T37" fmla="*/ 1983 h 66"/>
                <a:gd name="T38" fmla="*/ 78 w 102"/>
                <a:gd name="T39" fmla="*/ 1976 h 66"/>
                <a:gd name="T40" fmla="*/ 76 w 102"/>
                <a:gd name="T41" fmla="*/ 1970 h 66"/>
                <a:gd name="T42" fmla="*/ 67 w 102"/>
                <a:gd name="T43" fmla="*/ 1970 h 66"/>
                <a:gd name="T44" fmla="*/ 81 w 102"/>
                <a:gd name="T45" fmla="*/ 1970 h 66"/>
                <a:gd name="T46" fmla="*/ 84 w 102"/>
                <a:gd name="T47" fmla="*/ 1978 h 66"/>
                <a:gd name="T48" fmla="*/ 76 w 102"/>
                <a:gd name="T49" fmla="*/ 1987 h 66"/>
                <a:gd name="T50" fmla="*/ 62 w 102"/>
                <a:gd name="T51" fmla="*/ 1993 h 66"/>
                <a:gd name="T52" fmla="*/ 19 w 102"/>
                <a:gd name="T53" fmla="*/ 2012 h 66"/>
                <a:gd name="T54" fmla="*/ 0 w 102"/>
                <a:gd name="T55" fmla="*/ 1970 h 66"/>
                <a:gd name="T56" fmla="*/ 12 w 102"/>
                <a:gd name="T57" fmla="*/ 1975 h 66"/>
                <a:gd name="T58" fmla="*/ 27 w 102"/>
                <a:gd name="T59" fmla="*/ 1975 h 66"/>
                <a:gd name="T60" fmla="*/ 54 w 102"/>
                <a:gd name="T61" fmla="*/ 1975 h 66"/>
                <a:gd name="T62" fmla="*/ 44 w 102"/>
                <a:gd name="T63" fmla="*/ 1980 h 66"/>
                <a:gd name="T64" fmla="*/ 38 w 102"/>
                <a:gd name="T65" fmla="*/ 1987 h 66"/>
                <a:gd name="T66" fmla="*/ 35 w 102"/>
                <a:gd name="T67" fmla="*/ 1987 h 66"/>
                <a:gd name="T68" fmla="*/ 24 w 102"/>
                <a:gd name="T69" fmla="*/ 1994 h 66"/>
                <a:gd name="T70" fmla="*/ 17 w 102"/>
                <a:gd name="T71" fmla="*/ 2003 h 66"/>
                <a:gd name="T72" fmla="*/ 19 w 102"/>
                <a:gd name="T73" fmla="*/ 2012 h 66"/>
                <a:gd name="T74" fmla="*/ 50 w 102"/>
                <a:gd name="T75" fmla="*/ 1999 h 66"/>
                <a:gd name="T76" fmla="*/ 38 w 102"/>
                <a:gd name="T77" fmla="*/ 1998 h 66"/>
                <a:gd name="T78" fmla="*/ 34 w 102"/>
                <a:gd name="T79" fmla="*/ 1990 h 66"/>
                <a:gd name="T80" fmla="*/ 34 w 102"/>
                <a:gd name="T81" fmla="*/ 1988 h 66"/>
                <a:gd name="T82" fmla="*/ 35 w 102"/>
                <a:gd name="T83" fmla="*/ 1987 h 66"/>
                <a:gd name="T84" fmla="*/ 38 w 102"/>
                <a:gd name="T85" fmla="*/ 1987 h 66"/>
                <a:gd name="T86" fmla="*/ 38 w 102"/>
                <a:gd name="T87" fmla="*/ 1987 h 66"/>
                <a:gd name="T88" fmla="*/ 41 w 102"/>
                <a:gd name="T89" fmla="*/ 1992 h 66"/>
                <a:gd name="T90" fmla="*/ 50 w 102"/>
                <a:gd name="T91" fmla="*/ 1993 h 66"/>
                <a:gd name="T92" fmla="*/ 62 w 102"/>
                <a:gd name="T93" fmla="*/ 1993 h 66"/>
                <a:gd name="T94" fmla="*/ 50 w 102"/>
                <a:gd name="T95" fmla="*/ 1999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66">
                  <a:moveTo>
                    <a:pt x="54" y="28"/>
                  </a:moveTo>
                  <a:lnTo>
                    <a:pt x="27" y="28"/>
                  </a:lnTo>
                  <a:lnTo>
                    <a:pt x="44" y="25"/>
                  </a:lnTo>
                  <a:lnTo>
                    <a:pt x="62" y="18"/>
                  </a:lnTo>
                  <a:lnTo>
                    <a:pt x="70" y="15"/>
                  </a:lnTo>
                  <a:lnTo>
                    <a:pt x="80" y="12"/>
                  </a:lnTo>
                  <a:lnTo>
                    <a:pt x="97" y="0"/>
                  </a:lnTo>
                  <a:lnTo>
                    <a:pt x="102" y="11"/>
                  </a:lnTo>
                  <a:lnTo>
                    <a:pt x="95" y="11"/>
                  </a:lnTo>
                  <a:lnTo>
                    <a:pt x="83" y="16"/>
                  </a:lnTo>
                  <a:lnTo>
                    <a:pt x="73" y="19"/>
                  </a:lnTo>
                  <a:lnTo>
                    <a:pt x="77" y="20"/>
                  </a:lnTo>
                  <a:lnTo>
                    <a:pt x="80" y="21"/>
                  </a:lnTo>
                  <a:lnTo>
                    <a:pt x="81" y="23"/>
                  </a:lnTo>
                  <a:lnTo>
                    <a:pt x="67" y="23"/>
                  </a:lnTo>
                  <a:lnTo>
                    <a:pt x="54" y="28"/>
                  </a:lnTo>
                  <a:close/>
                  <a:moveTo>
                    <a:pt x="62" y="46"/>
                  </a:moveTo>
                  <a:lnTo>
                    <a:pt x="50" y="46"/>
                  </a:lnTo>
                  <a:lnTo>
                    <a:pt x="73" y="36"/>
                  </a:lnTo>
                  <a:lnTo>
                    <a:pt x="78" y="29"/>
                  </a:lnTo>
                  <a:lnTo>
                    <a:pt x="76" y="23"/>
                  </a:lnTo>
                  <a:lnTo>
                    <a:pt x="67" y="23"/>
                  </a:lnTo>
                  <a:lnTo>
                    <a:pt x="81" y="23"/>
                  </a:lnTo>
                  <a:lnTo>
                    <a:pt x="84" y="31"/>
                  </a:lnTo>
                  <a:lnTo>
                    <a:pt x="76" y="40"/>
                  </a:lnTo>
                  <a:lnTo>
                    <a:pt x="62" y="46"/>
                  </a:lnTo>
                  <a:close/>
                  <a:moveTo>
                    <a:pt x="19" y="65"/>
                  </a:moveTo>
                  <a:lnTo>
                    <a:pt x="0" y="23"/>
                  </a:lnTo>
                  <a:lnTo>
                    <a:pt x="12" y="28"/>
                  </a:lnTo>
                  <a:lnTo>
                    <a:pt x="27" y="28"/>
                  </a:lnTo>
                  <a:lnTo>
                    <a:pt x="54" y="28"/>
                  </a:lnTo>
                  <a:lnTo>
                    <a:pt x="44" y="33"/>
                  </a:lnTo>
                  <a:lnTo>
                    <a:pt x="38" y="40"/>
                  </a:lnTo>
                  <a:lnTo>
                    <a:pt x="35" y="40"/>
                  </a:lnTo>
                  <a:lnTo>
                    <a:pt x="24" y="47"/>
                  </a:lnTo>
                  <a:lnTo>
                    <a:pt x="17" y="56"/>
                  </a:lnTo>
                  <a:lnTo>
                    <a:pt x="19" y="65"/>
                  </a:lnTo>
                  <a:close/>
                  <a:moveTo>
                    <a:pt x="50" y="52"/>
                  </a:moveTo>
                  <a:lnTo>
                    <a:pt x="38" y="51"/>
                  </a:lnTo>
                  <a:lnTo>
                    <a:pt x="34" y="43"/>
                  </a:lnTo>
                  <a:lnTo>
                    <a:pt x="34" y="41"/>
                  </a:lnTo>
                  <a:lnTo>
                    <a:pt x="35" y="40"/>
                  </a:lnTo>
                  <a:lnTo>
                    <a:pt x="38" y="40"/>
                  </a:lnTo>
                  <a:lnTo>
                    <a:pt x="41" y="45"/>
                  </a:lnTo>
                  <a:lnTo>
                    <a:pt x="50" y="46"/>
                  </a:lnTo>
                  <a:lnTo>
                    <a:pt x="62" y="46"/>
                  </a:lnTo>
                  <a:lnTo>
                    <a:pt x="50"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9" name="AutoShape 3561">
              <a:extLst>
                <a:ext uri="{FF2B5EF4-FFF2-40B4-BE49-F238E27FC236}">
                  <a16:creationId xmlns:a16="http://schemas.microsoft.com/office/drawing/2014/main" id="{C323793A-25FA-4C56-B1FE-1DE4377D3D76}"/>
                </a:ext>
              </a:extLst>
            </p:cNvPr>
            <p:cNvSpPr>
              <a:spLocks/>
            </p:cNvSpPr>
            <p:nvPr/>
          </p:nvSpPr>
          <p:spPr bwMode="auto">
            <a:xfrm>
              <a:off x="5156" y="1914"/>
              <a:ext cx="102" cy="66"/>
            </a:xfrm>
            <a:custGeom>
              <a:avLst/>
              <a:gdLst>
                <a:gd name="T0" fmla="*/ 52 w 102"/>
                <a:gd name="T1" fmla="*/ 1967 h 66"/>
                <a:gd name="T2" fmla="*/ 26 w 102"/>
                <a:gd name="T3" fmla="*/ 1955 h 66"/>
                <a:gd name="T4" fmla="*/ 18 w 102"/>
                <a:gd name="T5" fmla="*/ 1946 h 66"/>
                <a:gd name="T6" fmla="*/ 22 w 102"/>
                <a:gd name="T7" fmla="*/ 1936 h 66"/>
                <a:gd name="T8" fmla="*/ 25 w 102"/>
                <a:gd name="T9" fmla="*/ 1935 h 66"/>
                <a:gd name="T10" fmla="*/ 29 w 102"/>
                <a:gd name="T11" fmla="*/ 1934 h 66"/>
                <a:gd name="T12" fmla="*/ 20 w 102"/>
                <a:gd name="T13" fmla="*/ 1931 h 66"/>
                <a:gd name="T14" fmla="*/ 7 w 102"/>
                <a:gd name="T15" fmla="*/ 1926 h 66"/>
                <a:gd name="T16" fmla="*/ 0 w 102"/>
                <a:gd name="T17" fmla="*/ 1926 h 66"/>
                <a:gd name="T18" fmla="*/ 5 w 102"/>
                <a:gd name="T19" fmla="*/ 1915 h 66"/>
                <a:gd name="T20" fmla="*/ 22 w 102"/>
                <a:gd name="T21" fmla="*/ 1927 h 66"/>
                <a:gd name="T22" fmla="*/ 32 w 102"/>
                <a:gd name="T23" fmla="*/ 1930 h 66"/>
                <a:gd name="T24" fmla="*/ 40 w 102"/>
                <a:gd name="T25" fmla="*/ 1933 h 66"/>
                <a:gd name="T26" fmla="*/ 52 w 102"/>
                <a:gd name="T27" fmla="*/ 1938 h 66"/>
                <a:gd name="T28" fmla="*/ 36 w 102"/>
                <a:gd name="T29" fmla="*/ 1938 h 66"/>
                <a:gd name="T30" fmla="*/ 27 w 102"/>
                <a:gd name="T31" fmla="*/ 1938 h 66"/>
                <a:gd name="T32" fmla="*/ 24 w 102"/>
                <a:gd name="T33" fmla="*/ 1944 h 66"/>
                <a:gd name="T34" fmla="*/ 30 w 102"/>
                <a:gd name="T35" fmla="*/ 1951 h 66"/>
                <a:gd name="T36" fmla="*/ 53 w 102"/>
                <a:gd name="T37" fmla="*/ 1961 h 66"/>
                <a:gd name="T38" fmla="*/ 67 w 102"/>
                <a:gd name="T39" fmla="*/ 1961 h 66"/>
                <a:gd name="T40" fmla="*/ 65 w 102"/>
                <a:gd name="T41" fmla="*/ 1966 h 66"/>
                <a:gd name="T42" fmla="*/ 52 w 102"/>
                <a:gd name="T43" fmla="*/ 1967 h 66"/>
                <a:gd name="T44" fmla="*/ 67 w 102"/>
                <a:gd name="T45" fmla="*/ 1961 h 66"/>
                <a:gd name="T46" fmla="*/ 53 w 102"/>
                <a:gd name="T47" fmla="*/ 1961 h 66"/>
                <a:gd name="T48" fmla="*/ 62 w 102"/>
                <a:gd name="T49" fmla="*/ 1960 h 66"/>
                <a:gd name="T50" fmla="*/ 64 w 102"/>
                <a:gd name="T51" fmla="*/ 1955 h 66"/>
                <a:gd name="T52" fmla="*/ 59 w 102"/>
                <a:gd name="T53" fmla="*/ 1948 h 66"/>
                <a:gd name="T54" fmla="*/ 36 w 102"/>
                <a:gd name="T55" fmla="*/ 1938 h 66"/>
                <a:gd name="T56" fmla="*/ 52 w 102"/>
                <a:gd name="T57" fmla="*/ 1938 h 66"/>
                <a:gd name="T58" fmla="*/ 58 w 102"/>
                <a:gd name="T59" fmla="*/ 1940 h 66"/>
                <a:gd name="T60" fmla="*/ 75 w 102"/>
                <a:gd name="T61" fmla="*/ 1943 h 66"/>
                <a:gd name="T62" fmla="*/ 100 w 102"/>
                <a:gd name="T63" fmla="*/ 1943 h 66"/>
                <a:gd name="T64" fmla="*/ 95 w 102"/>
                <a:gd name="T65" fmla="*/ 1955 h 66"/>
                <a:gd name="T66" fmla="*/ 68 w 102"/>
                <a:gd name="T67" fmla="*/ 1955 h 66"/>
                <a:gd name="T68" fmla="*/ 68 w 102"/>
                <a:gd name="T69" fmla="*/ 1956 h 66"/>
                <a:gd name="T70" fmla="*/ 68 w 102"/>
                <a:gd name="T71" fmla="*/ 1958 h 66"/>
                <a:gd name="T72" fmla="*/ 67 w 102"/>
                <a:gd name="T73" fmla="*/ 1961 h 66"/>
                <a:gd name="T74" fmla="*/ 100 w 102"/>
                <a:gd name="T75" fmla="*/ 1943 h 66"/>
                <a:gd name="T76" fmla="*/ 75 w 102"/>
                <a:gd name="T77" fmla="*/ 1943 h 66"/>
                <a:gd name="T78" fmla="*/ 90 w 102"/>
                <a:gd name="T79" fmla="*/ 1943 h 66"/>
                <a:gd name="T80" fmla="*/ 102 w 102"/>
                <a:gd name="T81" fmla="*/ 1938 h 66"/>
                <a:gd name="T82" fmla="*/ 100 w 102"/>
                <a:gd name="T83" fmla="*/ 1943 h 66"/>
                <a:gd name="T84" fmla="*/ 84 w 102"/>
                <a:gd name="T85" fmla="*/ 1980 h 66"/>
                <a:gd name="T86" fmla="*/ 85 w 102"/>
                <a:gd name="T87" fmla="*/ 1971 h 66"/>
                <a:gd name="T88" fmla="*/ 78 w 102"/>
                <a:gd name="T89" fmla="*/ 1962 h 66"/>
                <a:gd name="T90" fmla="*/ 68 w 102"/>
                <a:gd name="T91" fmla="*/ 1955 h 66"/>
                <a:gd name="T92" fmla="*/ 95 w 102"/>
                <a:gd name="T93" fmla="*/ 1955 h 66"/>
                <a:gd name="T94" fmla="*/ 84 w 102"/>
                <a:gd name="T95" fmla="*/ 1980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66">
                  <a:moveTo>
                    <a:pt x="52" y="52"/>
                  </a:moveTo>
                  <a:lnTo>
                    <a:pt x="26" y="40"/>
                  </a:lnTo>
                  <a:lnTo>
                    <a:pt x="18" y="31"/>
                  </a:lnTo>
                  <a:lnTo>
                    <a:pt x="22" y="21"/>
                  </a:lnTo>
                  <a:lnTo>
                    <a:pt x="25" y="20"/>
                  </a:lnTo>
                  <a:lnTo>
                    <a:pt x="29" y="19"/>
                  </a:lnTo>
                  <a:lnTo>
                    <a:pt x="20" y="16"/>
                  </a:lnTo>
                  <a:lnTo>
                    <a:pt x="7" y="11"/>
                  </a:lnTo>
                  <a:lnTo>
                    <a:pt x="0" y="11"/>
                  </a:lnTo>
                  <a:lnTo>
                    <a:pt x="5" y="0"/>
                  </a:lnTo>
                  <a:lnTo>
                    <a:pt x="22" y="12"/>
                  </a:lnTo>
                  <a:lnTo>
                    <a:pt x="32" y="15"/>
                  </a:lnTo>
                  <a:lnTo>
                    <a:pt x="40" y="18"/>
                  </a:lnTo>
                  <a:lnTo>
                    <a:pt x="52" y="23"/>
                  </a:lnTo>
                  <a:lnTo>
                    <a:pt x="36" y="23"/>
                  </a:lnTo>
                  <a:lnTo>
                    <a:pt x="27" y="23"/>
                  </a:lnTo>
                  <a:lnTo>
                    <a:pt x="24" y="29"/>
                  </a:lnTo>
                  <a:lnTo>
                    <a:pt x="30" y="36"/>
                  </a:lnTo>
                  <a:lnTo>
                    <a:pt x="53" y="46"/>
                  </a:lnTo>
                  <a:lnTo>
                    <a:pt x="67" y="46"/>
                  </a:lnTo>
                  <a:lnTo>
                    <a:pt x="65" y="51"/>
                  </a:lnTo>
                  <a:lnTo>
                    <a:pt x="52" y="52"/>
                  </a:lnTo>
                  <a:close/>
                  <a:moveTo>
                    <a:pt x="67" y="46"/>
                  </a:moveTo>
                  <a:lnTo>
                    <a:pt x="53" y="46"/>
                  </a:lnTo>
                  <a:lnTo>
                    <a:pt x="62" y="45"/>
                  </a:lnTo>
                  <a:lnTo>
                    <a:pt x="64" y="40"/>
                  </a:lnTo>
                  <a:lnTo>
                    <a:pt x="59" y="33"/>
                  </a:lnTo>
                  <a:lnTo>
                    <a:pt x="36" y="23"/>
                  </a:lnTo>
                  <a:lnTo>
                    <a:pt x="52" y="23"/>
                  </a:lnTo>
                  <a:lnTo>
                    <a:pt x="58" y="25"/>
                  </a:lnTo>
                  <a:lnTo>
                    <a:pt x="75" y="28"/>
                  </a:lnTo>
                  <a:lnTo>
                    <a:pt x="100" y="28"/>
                  </a:lnTo>
                  <a:lnTo>
                    <a:pt x="95" y="40"/>
                  </a:lnTo>
                  <a:lnTo>
                    <a:pt x="68" y="40"/>
                  </a:lnTo>
                  <a:lnTo>
                    <a:pt x="68" y="41"/>
                  </a:lnTo>
                  <a:lnTo>
                    <a:pt x="68" y="43"/>
                  </a:lnTo>
                  <a:lnTo>
                    <a:pt x="67" y="46"/>
                  </a:lnTo>
                  <a:close/>
                  <a:moveTo>
                    <a:pt x="100" y="28"/>
                  </a:moveTo>
                  <a:lnTo>
                    <a:pt x="75" y="28"/>
                  </a:lnTo>
                  <a:lnTo>
                    <a:pt x="90" y="28"/>
                  </a:lnTo>
                  <a:lnTo>
                    <a:pt x="102" y="23"/>
                  </a:lnTo>
                  <a:lnTo>
                    <a:pt x="100" y="28"/>
                  </a:lnTo>
                  <a:close/>
                  <a:moveTo>
                    <a:pt x="84" y="65"/>
                  </a:moveTo>
                  <a:lnTo>
                    <a:pt x="85" y="56"/>
                  </a:lnTo>
                  <a:lnTo>
                    <a:pt x="78" y="47"/>
                  </a:lnTo>
                  <a:lnTo>
                    <a:pt x="68" y="40"/>
                  </a:lnTo>
                  <a:lnTo>
                    <a:pt x="95" y="40"/>
                  </a:lnTo>
                  <a:lnTo>
                    <a:pt x="84" y="6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0" name="Picture 3562">
              <a:extLst>
                <a:ext uri="{FF2B5EF4-FFF2-40B4-BE49-F238E27FC236}">
                  <a16:creationId xmlns:a16="http://schemas.microsoft.com/office/drawing/2014/main" id="{2A6B58CB-C371-420D-8683-674A4C4B4FE2}"/>
                </a:ext>
              </a:extLst>
            </p:cNvPr>
            <p:cNvPicPr>
              <a:picLocks noChangeAspect="1" noChangeArrowheads="1"/>
            </p:cNvPicPr>
            <p:nvPr/>
          </p:nvPicPr>
          <p:blipFill>
            <a:blip r:embed="rId41" cstate="print"/>
            <a:srcRect/>
            <a:stretch>
              <a:fillRect/>
            </a:stretch>
          </p:blipFill>
          <p:spPr bwMode="auto">
            <a:xfrm>
              <a:off x="4454" y="304"/>
              <a:ext cx="4039" cy="2740"/>
            </a:xfrm>
            <a:prstGeom prst="rect">
              <a:avLst/>
            </a:prstGeom>
            <a:noFill/>
          </p:spPr>
        </p:pic>
        <p:sp>
          <p:nvSpPr>
            <p:cNvPr id="261" name="Freeform 3563">
              <a:extLst>
                <a:ext uri="{FF2B5EF4-FFF2-40B4-BE49-F238E27FC236}">
                  <a16:creationId xmlns:a16="http://schemas.microsoft.com/office/drawing/2014/main" id="{70FE8932-761E-48B8-87DD-C129E46FD2A1}"/>
                </a:ext>
              </a:extLst>
            </p:cNvPr>
            <p:cNvSpPr>
              <a:spLocks/>
            </p:cNvSpPr>
            <p:nvPr/>
          </p:nvSpPr>
          <p:spPr bwMode="auto">
            <a:xfrm>
              <a:off x="4345" y="171"/>
              <a:ext cx="4582" cy="2874"/>
            </a:xfrm>
            <a:custGeom>
              <a:avLst/>
              <a:gdLst>
                <a:gd name="T0" fmla="*/ 4581 w 4582"/>
                <a:gd name="T1" fmla="*/ 2885 h 2874"/>
                <a:gd name="T2" fmla="*/ 4569 w 4582"/>
                <a:gd name="T3" fmla="*/ 2947 h 2874"/>
                <a:gd name="T4" fmla="*/ 4535 w 4582"/>
                <a:gd name="T5" fmla="*/ 2998 h 2874"/>
                <a:gd name="T6" fmla="*/ 4484 w 4582"/>
                <a:gd name="T7" fmla="*/ 3032 h 2874"/>
                <a:gd name="T8" fmla="*/ 4422 w 4582"/>
                <a:gd name="T9" fmla="*/ 3045 h 2874"/>
                <a:gd name="T10" fmla="*/ 159 w 4582"/>
                <a:gd name="T11" fmla="*/ 3045 h 2874"/>
                <a:gd name="T12" fmla="*/ 97 w 4582"/>
                <a:gd name="T13" fmla="*/ 3032 h 2874"/>
                <a:gd name="T14" fmla="*/ 47 w 4582"/>
                <a:gd name="T15" fmla="*/ 2998 h 2874"/>
                <a:gd name="T16" fmla="*/ 12 w 4582"/>
                <a:gd name="T17" fmla="*/ 2947 h 2874"/>
                <a:gd name="T18" fmla="*/ 0 w 4582"/>
                <a:gd name="T19" fmla="*/ 2885 h 2874"/>
                <a:gd name="T20" fmla="*/ 0 w 4582"/>
                <a:gd name="T21" fmla="*/ 331 h 2874"/>
                <a:gd name="T22" fmla="*/ 12 w 4582"/>
                <a:gd name="T23" fmla="*/ 269 h 2874"/>
                <a:gd name="T24" fmla="*/ 47 w 4582"/>
                <a:gd name="T25" fmla="*/ 218 h 2874"/>
                <a:gd name="T26" fmla="*/ 97 w 4582"/>
                <a:gd name="T27" fmla="*/ 184 h 2874"/>
                <a:gd name="T28" fmla="*/ 159 w 4582"/>
                <a:gd name="T29" fmla="*/ 171 h 2874"/>
                <a:gd name="T30" fmla="*/ 4422 w 4582"/>
                <a:gd name="T31" fmla="*/ 171 h 2874"/>
                <a:gd name="T32" fmla="*/ 4484 w 4582"/>
                <a:gd name="T33" fmla="*/ 184 h 2874"/>
                <a:gd name="T34" fmla="*/ 4535 w 4582"/>
                <a:gd name="T35" fmla="*/ 218 h 2874"/>
                <a:gd name="T36" fmla="*/ 4569 w 4582"/>
                <a:gd name="T37" fmla="*/ 269 h 2874"/>
                <a:gd name="T38" fmla="*/ 4581 w 4582"/>
                <a:gd name="T39" fmla="*/ 331 h 2874"/>
                <a:gd name="T40" fmla="*/ 4581 w 4582"/>
                <a:gd name="T41" fmla="*/ 2885 h 28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82" h="2874">
                  <a:moveTo>
                    <a:pt x="4581" y="2714"/>
                  </a:moveTo>
                  <a:lnTo>
                    <a:pt x="4569" y="2776"/>
                  </a:lnTo>
                  <a:lnTo>
                    <a:pt x="4535" y="2827"/>
                  </a:lnTo>
                  <a:lnTo>
                    <a:pt x="4484" y="2861"/>
                  </a:lnTo>
                  <a:lnTo>
                    <a:pt x="4422" y="2874"/>
                  </a:lnTo>
                  <a:lnTo>
                    <a:pt x="159" y="2874"/>
                  </a:lnTo>
                  <a:lnTo>
                    <a:pt x="97" y="2861"/>
                  </a:lnTo>
                  <a:lnTo>
                    <a:pt x="47" y="2827"/>
                  </a:lnTo>
                  <a:lnTo>
                    <a:pt x="12" y="2776"/>
                  </a:lnTo>
                  <a:lnTo>
                    <a:pt x="0" y="2714"/>
                  </a:lnTo>
                  <a:lnTo>
                    <a:pt x="0" y="160"/>
                  </a:lnTo>
                  <a:lnTo>
                    <a:pt x="12" y="98"/>
                  </a:lnTo>
                  <a:lnTo>
                    <a:pt x="47" y="47"/>
                  </a:lnTo>
                  <a:lnTo>
                    <a:pt x="97" y="13"/>
                  </a:lnTo>
                  <a:lnTo>
                    <a:pt x="159" y="0"/>
                  </a:lnTo>
                  <a:lnTo>
                    <a:pt x="4422" y="0"/>
                  </a:lnTo>
                  <a:lnTo>
                    <a:pt x="4484" y="13"/>
                  </a:lnTo>
                  <a:lnTo>
                    <a:pt x="4535" y="47"/>
                  </a:lnTo>
                  <a:lnTo>
                    <a:pt x="4569" y="98"/>
                  </a:lnTo>
                  <a:lnTo>
                    <a:pt x="4581" y="160"/>
                  </a:lnTo>
                  <a:lnTo>
                    <a:pt x="4581" y="2714"/>
                  </a:lnTo>
                  <a:close/>
                </a:path>
              </a:pathLst>
            </a:custGeom>
            <a:noFill/>
            <a:ln w="759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2" name="Picture 3564">
              <a:extLst>
                <a:ext uri="{FF2B5EF4-FFF2-40B4-BE49-F238E27FC236}">
                  <a16:creationId xmlns:a16="http://schemas.microsoft.com/office/drawing/2014/main" id="{9D7D830A-0745-432B-A3DE-8CBBFB0F0711}"/>
                </a:ext>
              </a:extLst>
            </p:cNvPr>
            <p:cNvPicPr>
              <a:picLocks noChangeAspect="1" noChangeArrowheads="1"/>
            </p:cNvPicPr>
            <p:nvPr/>
          </p:nvPicPr>
          <p:blipFill>
            <a:blip r:embed="rId42" cstate="print"/>
            <a:srcRect/>
            <a:stretch>
              <a:fillRect/>
            </a:stretch>
          </p:blipFill>
          <p:spPr bwMode="auto">
            <a:xfrm>
              <a:off x="4914" y="1597"/>
              <a:ext cx="231" cy="175"/>
            </a:xfrm>
            <a:prstGeom prst="rect">
              <a:avLst/>
            </a:prstGeom>
            <a:noFill/>
          </p:spPr>
        </p:pic>
        <p:pic>
          <p:nvPicPr>
            <p:cNvPr id="263" name="Picture 3565">
              <a:extLst>
                <a:ext uri="{FF2B5EF4-FFF2-40B4-BE49-F238E27FC236}">
                  <a16:creationId xmlns:a16="http://schemas.microsoft.com/office/drawing/2014/main" id="{46366785-C6FC-455F-84CA-065875220639}"/>
                </a:ext>
              </a:extLst>
            </p:cNvPr>
            <p:cNvPicPr>
              <a:picLocks noChangeAspect="1" noChangeArrowheads="1"/>
            </p:cNvPicPr>
            <p:nvPr/>
          </p:nvPicPr>
          <p:blipFill>
            <a:blip r:embed="rId43" cstate="print"/>
            <a:srcRect/>
            <a:stretch>
              <a:fillRect/>
            </a:stretch>
          </p:blipFill>
          <p:spPr bwMode="auto">
            <a:xfrm>
              <a:off x="9273" y="162"/>
              <a:ext cx="1527" cy="1549"/>
            </a:xfrm>
            <a:prstGeom prst="rect">
              <a:avLst/>
            </a:prstGeom>
            <a:noFill/>
          </p:spPr>
        </p:pic>
        <p:pic>
          <p:nvPicPr>
            <p:cNvPr id="264" name="Picture 3566">
              <a:extLst>
                <a:ext uri="{FF2B5EF4-FFF2-40B4-BE49-F238E27FC236}">
                  <a16:creationId xmlns:a16="http://schemas.microsoft.com/office/drawing/2014/main" id="{9A32A195-34DC-4A91-A07D-48856C400420}"/>
                </a:ext>
              </a:extLst>
            </p:cNvPr>
            <p:cNvPicPr>
              <a:picLocks noChangeAspect="1" noChangeArrowheads="1"/>
            </p:cNvPicPr>
            <p:nvPr/>
          </p:nvPicPr>
          <p:blipFill>
            <a:blip r:embed="rId44" cstate="print"/>
            <a:srcRect/>
            <a:stretch>
              <a:fillRect/>
            </a:stretch>
          </p:blipFill>
          <p:spPr bwMode="auto">
            <a:xfrm>
              <a:off x="9665" y="455"/>
              <a:ext cx="764" cy="959"/>
            </a:xfrm>
            <a:prstGeom prst="rect">
              <a:avLst/>
            </a:prstGeom>
            <a:noFill/>
          </p:spPr>
        </p:pic>
        <p:sp>
          <p:nvSpPr>
            <p:cNvPr id="265" name="Line 3567">
              <a:extLst>
                <a:ext uri="{FF2B5EF4-FFF2-40B4-BE49-F238E27FC236}">
                  <a16:creationId xmlns:a16="http://schemas.microsoft.com/office/drawing/2014/main" id="{5D89F125-2BF7-4A9D-A079-B49644B8E441}"/>
                </a:ext>
              </a:extLst>
            </p:cNvPr>
            <p:cNvSpPr>
              <a:spLocks noChangeShapeType="1"/>
            </p:cNvSpPr>
            <p:nvPr/>
          </p:nvSpPr>
          <p:spPr bwMode="auto">
            <a:xfrm>
              <a:off x="8768" y="1146"/>
              <a:ext cx="499" cy="0"/>
            </a:xfrm>
            <a:prstGeom prst="line">
              <a:avLst/>
            </a:prstGeom>
            <a:noFill/>
            <a:ln w="76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66" name="Picture 3568">
              <a:extLst>
                <a:ext uri="{FF2B5EF4-FFF2-40B4-BE49-F238E27FC236}">
                  <a16:creationId xmlns:a16="http://schemas.microsoft.com/office/drawing/2014/main" id="{6A4C5FE8-7996-47FF-8433-C1442DC24D41}"/>
                </a:ext>
              </a:extLst>
            </p:cNvPr>
            <p:cNvPicPr>
              <a:picLocks noChangeAspect="1" noChangeArrowheads="1"/>
            </p:cNvPicPr>
            <p:nvPr/>
          </p:nvPicPr>
          <p:blipFill>
            <a:blip r:embed="rId45" cstate="print"/>
            <a:srcRect/>
            <a:stretch>
              <a:fillRect/>
            </a:stretch>
          </p:blipFill>
          <p:spPr bwMode="auto">
            <a:xfrm>
              <a:off x="8272" y="326"/>
              <a:ext cx="247" cy="318"/>
            </a:xfrm>
            <a:prstGeom prst="rect">
              <a:avLst/>
            </a:prstGeom>
            <a:noFill/>
          </p:spPr>
        </p:pic>
        <p:sp>
          <p:nvSpPr>
            <p:cNvPr id="267" name="Line 3569">
              <a:extLst>
                <a:ext uri="{FF2B5EF4-FFF2-40B4-BE49-F238E27FC236}">
                  <a16:creationId xmlns:a16="http://schemas.microsoft.com/office/drawing/2014/main" id="{6C2EAAC8-3DFB-4170-BFDB-287A60D1A7FC}"/>
                </a:ext>
              </a:extLst>
            </p:cNvPr>
            <p:cNvSpPr>
              <a:spLocks noChangeShapeType="1"/>
            </p:cNvSpPr>
            <p:nvPr/>
          </p:nvSpPr>
          <p:spPr bwMode="auto">
            <a:xfrm>
              <a:off x="8767" y="1138"/>
              <a:ext cx="499" cy="0"/>
            </a:xfrm>
            <a:prstGeom prst="line">
              <a:avLst/>
            </a:prstGeom>
            <a:noFill/>
            <a:ln w="253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8" name="Line 3570">
              <a:extLst>
                <a:ext uri="{FF2B5EF4-FFF2-40B4-BE49-F238E27FC236}">
                  <a16:creationId xmlns:a16="http://schemas.microsoft.com/office/drawing/2014/main" id="{64BA10E4-17DB-46ED-B7BC-BB43A824C382}"/>
                </a:ext>
              </a:extLst>
            </p:cNvPr>
            <p:cNvSpPr>
              <a:spLocks noChangeShapeType="1"/>
            </p:cNvSpPr>
            <p:nvPr/>
          </p:nvSpPr>
          <p:spPr bwMode="auto">
            <a:xfrm>
              <a:off x="8767" y="1154"/>
              <a:ext cx="499" cy="0"/>
            </a:xfrm>
            <a:prstGeom prst="line">
              <a:avLst/>
            </a:prstGeom>
            <a:noFill/>
            <a:ln w="253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36562943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brake pre-trip </a:t>
            </a:r>
            <a:r>
              <a:rPr lang="en-US" sz="4000" dirty="0" smtClean="0"/>
              <a:t>– governor</a:t>
            </a:r>
            <a:endParaRPr lang="en-CA" sz="4000" dirty="0"/>
          </a:p>
        </p:txBody>
      </p:sp>
      <p:sp>
        <p:nvSpPr>
          <p:cNvPr id="3" name="Text Placeholder 2"/>
          <p:cNvSpPr>
            <a:spLocks noGrp="1"/>
          </p:cNvSpPr>
          <p:nvPr>
            <p:ph type="body" sz="quarter" idx="10"/>
          </p:nvPr>
        </p:nvSpPr>
        <p:spPr>
          <a:xfrm>
            <a:off x="779646" y="1325408"/>
            <a:ext cx="7664106" cy="2851956"/>
          </a:xfrm>
        </p:spPr>
        <p:txBody>
          <a:bodyPr/>
          <a:lstStyle/>
          <a:p>
            <a:r>
              <a:rPr lang="en-CA" sz="1600" dirty="0"/>
              <a:t>Press and release the brake </a:t>
            </a:r>
            <a:r>
              <a:rPr lang="en-CA" sz="1600" dirty="0" smtClean="0"/>
              <a:t>pedal – called fanning down - </a:t>
            </a:r>
            <a:r>
              <a:rPr lang="en-CA" sz="1600" dirty="0"/>
              <a:t>to lower the air no lower then </a:t>
            </a:r>
            <a:r>
              <a:rPr lang="en-CA" sz="1600" dirty="0" smtClean="0"/>
              <a:t>80 PSI</a:t>
            </a:r>
            <a:r>
              <a:rPr lang="en-CA" sz="1600" dirty="0"/>
              <a:t>. Allow the compressor to build to maximum air pressure between 105-135. </a:t>
            </a:r>
          </a:p>
          <a:p>
            <a:r>
              <a:rPr lang="en-CA" sz="1600" dirty="0"/>
              <a:t>Next, lower the air 20 PSI to confirm the governor puts the compressor into the reload stage, this will be determined when the needles begin to climb. </a:t>
            </a:r>
            <a:r>
              <a:rPr lang="en-CA" sz="1600" dirty="0" smtClean="0"/>
              <a:t>Continue to fan down </a:t>
            </a:r>
            <a:r>
              <a:rPr lang="en-CA" sz="1600" dirty="0"/>
              <a:t>to </a:t>
            </a:r>
            <a:r>
              <a:rPr lang="en-CA" sz="1600" dirty="0" smtClean="0"/>
              <a:t>check that the </a:t>
            </a:r>
            <a:r>
              <a:rPr lang="en-CA" sz="1600" dirty="0"/>
              <a:t>low air warning </a:t>
            </a:r>
            <a:r>
              <a:rPr lang="en-CA" sz="1600" dirty="0" smtClean="0"/>
              <a:t>comes </a:t>
            </a:r>
            <a:r>
              <a:rPr lang="en-CA" sz="1600" dirty="0"/>
              <a:t>on by 60 PSI. </a:t>
            </a:r>
          </a:p>
          <a:p>
            <a:r>
              <a:rPr lang="en-CA" sz="1600" dirty="0"/>
              <a:t>Continue to lower the air pressure until both needles are below 50. </a:t>
            </a:r>
          </a:p>
        </p:txBody>
      </p:sp>
      <p:grpSp>
        <p:nvGrpSpPr>
          <p:cNvPr id="269" name="Group 8072">
            <a:extLst>
              <a:ext uri="{FF2B5EF4-FFF2-40B4-BE49-F238E27FC236}">
                <a16:creationId xmlns:a16="http://schemas.microsoft.com/office/drawing/2014/main" id="{8EDA7FB8-3EA1-4427-A188-6DE69A89F5E4}"/>
              </a:ext>
            </a:extLst>
          </p:cNvPr>
          <p:cNvGrpSpPr>
            <a:grpSpLocks/>
          </p:cNvGrpSpPr>
          <p:nvPr/>
        </p:nvGrpSpPr>
        <p:grpSpPr bwMode="auto">
          <a:xfrm>
            <a:off x="8671966" y="1325408"/>
            <a:ext cx="2739054" cy="2353194"/>
            <a:chOff x="-184" y="5"/>
            <a:chExt cx="2936" cy="2613"/>
          </a:xfrm>
        </p:grpSpPr>
        <p:pic>
          <p:nvPicPr>
            <p:cNvPr id="270" name="Picture 68">
              <a:extLst>
                <a:ext uri="{FF2B5EF4-FFF2-40B4-BE49-F238E27FC236}">
                  <a16:creationId xmlns:a16="http://schemas.microsoft.com/office/drawing/2014/main" id="{53B2A0EB-E071-4AFD-A095-BA975684FC2D}"/>
                </a:ext>
              </a:extLst>
            </p:cNvPr>
            <p:cNvPicPr>
              <a:picLocks noChangeAspect="1" noChangeArrowheads="1"/>
            </p:cNvPicPr>
            <p:nvPr/>
          </p:nvPicPr>
          <p:blipFill>
            <a:blip r:embed="rId3" cstate="print"/>
            <a:srcRect/>
            <a:stretch>
              <a:fillRect/>
            </a:stretch>
          </p:blipFill>
          <p:spPr bwMode="auto">
            <a:xfrm>
              <a:off x="212" y="140"/>
              <a:ext cx="2331" cy="2342"/>
            </a:xfrm>
            <a:prstGeom prst="rect">
              <a:avLst/>
            </a:prstGeom>
            <a:noFill/>
          </p:spPr>
        </p:pic>
        <p:sp>
          <p:nvSpPr>
            <p:cNvPr id="271" name="Freeform 69">
              <a:extLst>
                <a:ext uri="{FF2B5EF4-FFF2-40B4-BE49-F238E27FC236}">
                  <a16:creationId xmlns:a16="http://schemas.microsoft.com/office/drawing/2014/main" id="{23B3DE8C-99B5-46FF-A65B-1963A23F1592}"/>
                </a:ext>
              </a:extLst>
            </p:cNvPr>
            <p:cNvSpPr>
              <a:spLocks/>
            </p:cNvSpPr>
            <p:nvPr/>
          </p:nvSpPr>
          <p:spPr bwMode="auto">
            <a:xfrm>
              <a:off x="271" y="225"/>
              <a:ext cx="2170" cy="2189"/>
            </a:xfrm>
            <a:custGeom>
              <a:avLst/>
              <a:gdLst>
                <a:gd name="T0" fmla="*/ 2 w 2170"/>
                <a:gd name="T1" fmla="*/ 1245 h 2189"/>
                <a:gd name="T2" fmla="*/ 22 w 2170"/>
                <a:gd name="T3" fmla="*/ 1099 h 2189"/>
                <a:gd name="T4" fmla="*/ 60 w 2170"/>
                <a:gd name="T5" fmla="*/ 960 h 2189"/>
                <a:gd name="T6" fmla="*/ 115 w 2170"/>
                <a:gd name="T7" fmla="*/ 829 h 2189"/>
                <a:gd name="T8" fmla="*/ 185 w 2170"/>
                <a:gd name="T9" fmla="*/ 708 h 2189"/>
                <a:gd name="T10" fmla="*/ 270 w 2170"/>
                <a:gd name="T11" fmla="*/ 597 h 2189"/>
                <a:gd name="T12" fmla="*/ 368 w 2170"/>
                <a:gd name="T13" fmla="*/ 498 h 2189"/>
                <a:gd name="T14" fmla="*/ 478 w 2170"/>
                <a:gd name="T15" fmla="*/ 412 h 2189"/>
                <a:gd name="T16" fmla="*/ 599 w 2170"/>
                <a:gd name="T17" fmla="*/ 341 h 2189"/>
                <a:gd name="T18" fmla="*/ 729 w 2170"/>
                <a:gd name="T19" fmla="*/ 286 h 2189"/>
                <a:gd name="T20" fmla="*/ 866 w 2170"/>
                <a:gd name="T21" fmla="*/ 248 h 2189"/>
                <a:gd name="T22" fmla="*/ 1011 w 2170"/>
                <a:gd name="T23" fmla="*/ 228 h 2189"/>
                <a:gd name="T24" fmla="*/ 1159 w 2170"/>
                <a:gd name="T25" fmla="*/ 228 h 2189"/>
                <a:gd name="T26" fmla="*/ 1304 w 2170"/>
                <a:gd name="T27" fmla="*/ 248 h 2189"/>
                <a:gd name="T28" fmla="*/ 1441 w 2170"/>
                <a:gd name="T29" fmla="*/ 286 h 2189"/>
                <a:gd name="T30" fmla="*/ 1571 w 2170"/>
                <a:gd name="T31" fmla="*/ 341 h 2189"/>
                <a:gd name="T32" fmla="*/ 1692 w 2170"/>
                <a:gd name="T33" fmla="*/ 412 h 2189"/>
                <a:gd name="T34" fmla="*/ 1802 w 2170"/>
                <a:gd name="T35" fmla="*/ 498 h 2189"/>
                <a:gd name="T36" fmla="*/ 1900 w 2170"/>
                <a:gd name="T37" fmla="*/ 597 h 2189"/>
                <a:gd name="T38" fmla="*/ 1985 w 2170"/>
                <a:gd name="T39" fmla="*/ 708 h 2189"/>
                <a:gd name="T40" fmla="*/ 2055 w 2170"/>
                <a:gd name="T41" fmla="*/ 829 h 2189"/>
                <a:gd name="T42" fmla="*/ 2110 w 2170"/>
                <a:gd name="T43" fmla="*/ 960 h 2189"/>
                <a:gd name="T44" fmla="*/ 2148 w 2170"/>
                <a:gd name="T45" fmla="*/ 1099 h 2189"/>
                <a:gd name="T46" fmla="*/ 2167 w 2170"/>
                <a:gd name="T47" fmla="*/ 1245 h 2189"/>
                <a:gd name="T48" fmla="*/ 2167 w 2170"/>
                <a:gd name="T49" fmla="*/ 1395 h 2189"/>
                <a:gd name="T50" fmla="*/ 2148 w 2170"/>
                <a:gd name="T51" fmla="*/ 1540 h 2189"/>
                <a:gd name="T52" fmla="*/ 2110 w 2170"/>
                <a:gd name="T53" fmla="*/ 1679 h 2189"/>
                <a:gd name="T54" fmla="*/ 2055 w 2170"/>
                <a:gd name="T55" fmla="*/ 1810 h 2189"/>
                <a:gd name="T56" fmla="*/ 1985 w 2170"/>
                <a:gd name="T57" fmla="*/ 1932 h 2189"/>
                <a:gd name="T58" fmla="*/ 1900 w 2170"/>
                <a:gd name="T59" fmla="*/ 2042 h 2189"/>
                <a:gd name="T60" fmla="*/ 1802 w 2170"/>
                <a:gd name="T61" fmla="*/ 2141 h 2189"/>
                <a:gd name="T62" fmla="*/ 1692 w 2170"/>
                <a:gd name="T63" fmla="*/ 2227 h 2189"/>
                <a:gd name="T64" fmla="*/ 1571 w 2170"/>
                <a:gd name="T65" fmla="*/ 2298 h 2189"/>
                <a:gd name="T66" fmla="*/ 1441 w 2170"/>
                <a:gd name="T67" fmla="*/ 2354 h 2189"/>
                <a:gd name="T68" fmla="*/ 1304 w 2170"/>
                <a:gd name="T69" fmla="*/ 2392 h 2189"/>
                <a:gd name="T70" fmla="*/ 1159 w 2170"/>
                <a:gd name="T71" fmla="*/ 2411 h 2189"/>
                <a:gd name="T72" fmla="*/ 1011 w 2170"/>
                <a:gd name="T73" fmla="*/ 2411 h 2189"/>
                <a:gd name="T74" fmla="*/ 866 w 2170"/>
                <a:gd name="T75" fmla="*/ 2392 h 2189"/>
                <a:gd name="T76" fmla="*/ 729 w 2170"/>
                <a:gd name="T77" fmla="*/ 2354 h 2189"/>
                <a:gd name="T78" fmla="*/ 599 w 2170"/>
                <a:gd name="T79" fmla="*/ 2298 h 2189"/>
                <a:gd name="T80" fmla="*/ 478 w 2170"/>
                <a:gd name="T81" fmla="*/ 2227 h 2189"/>
                <a:gd name="T82" fmla="*/ 368 w 2170"/>
                <a:gd name="T83" fmla="*/ 2141 h 2189"/>
                <a:gd name="T84" fmla="*/ 270 w 2170"/>
                <a:gd name="T85" fmla="*/ 2042 h 2189"/>
                <a:gd name="T86" fmla="*/ 185 w 2170"/>
                <a:gd name="T87" fmla="*/ 1932 h 2189"/>
                <a:gd name="T88" fmla="*/ 115 w 2170"/>
                <a:gd name="T89" fmla="*/ 1810 h 2189"/>
                <a:gd name="T90" fmla="*/ 60 w 2170"/>
                <a:gd name="T91" fmla="*/ 1679 h 2189"/>
                <a:gd name="T92" fmla="*/ 22 w 2170"/>
                <a:gd name="T93" fmla="*/ 1540 h 2189"/>
                <a:gd name="T94" fmla="*/ 2 w 2170"/>
                <a:gd name="T95" fmla="*/ 1395 h 21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0" h="2189">
                  <a:moveTo>
                    <a:pt x="0" y="1095"/>
                  </a:moveTo>
                  <a:lnTo>
                    <a:pt x="2" y="1020"/>
                  </a:lnTo>
                  <a:lnTo>
                    <a:pt x="10" y="946"/>
                  </a:lnTo>
                  <a:lnTo>
                    <a:pt x="22" y="874"/>
                  </a:lnTo>
                  <a:lnTo>
                    <a:pt x="39" y="804"/>
                  </a:lnTo>
                  <a:lnTo>
                    <a:pt x="60" y="735"/>
                  </a:lnTo>
                  <a:lnTo>
                    <a:pt x="85" y="669"/>
                  </a:lnTo>
                  <a:lnTo>
                    <a:pt x="115" y="604"/>
                  </a:lnTo>
                  <a:lnTo>
                    <a:pt x="148" y="542"/>
                  </a:lnTo>
                  <a:lnTo>
                    <a:pt x="185" y="483"/>
                  </a:lnTo>
                  <a:lnTo>
                    <a:pt x="226" y="426"/>
                  </a:lnTo>
                  <a:lnTo>
                    <a:pt x="270" y="372"/>
                  </a:lnTo>
                  <a:lnTo>
                    <a:pt x="318" y="321"/>
                  </a:lnTo>
                  <a:lnTo>
                    <a:pt x="368" y="273"/>
                  </a:lnTo>
                  <a:lnTo>
                    <a:pt x="422" y="228"/>
                  </a:lnTo>
                  <a:lnTo>
                    <a:pt x="478" y="187"/>
                  </a:lnTo>
                  <a:lnTo>
                    <a:pt x="537" y="150"/>
                  </a:lnTo>
                  <a:lnTo>
                    <a:pt x="599" y="116"/>
                  </a:lnTo>
                  <a:lnTo>
                    <a:pt x="663" y="86"/>
                  </a:lnTo>
                  <a:lnTo>
                    <a:pt x="729" y="61"/>
                  </a:lnTo>
                  <a:lnTo>
                    <a:pt x="797" y="40"/>
                  </a:lnTo>
                  <a:lnTo>
                    <a:pt x="866" y="23"/>
                  </a:lnTo>
                  <a:lnTo>
                    <a:pt x="938" y="10"/>
                  </a:lnTo>
                  <a:lnTo>
                    <a:pt x="1011" y="3"/>
                  </a:lnTo>
                  <a:lnTo>
                    <a:pt x="1085" y="0"/>
                  </a:lnTo>
                  <a:lnTo>
                    <a:pt x="1159" y="3"/>
                  </a:lnTo>
                  <a:lnTo>
                    <a:pt x="1232" y="10"/>
                  </a:lnTo>
                  <a:lnTo>
                    <a:pt x="1304" y="23"/>
                  </a:lnTo>
                  <a:lnTo>
                    <a:pt x="1373" y="40"/>
                  </a:lnTo>
                  <a:lnTo>
                    <a:pt x="1441" y="61"/>
                  </a:lnTo>
                  <a:lnTo>
                    <a:pt x="1507" y="86"/>
                  </a:lnTo>
                  <a:lnTo>
                    <a:pt x="1571" y="116"/>
                  </a:lnTo>
                  <a:lnTo>
                    <a:pt x="1633" y="150"/>
                  </a:lnTo>
                  <a:lnTo>
                    <a:pt x="1692" y="187"/>
                  </a:lnTo>
                  <a:lnTo>
                    <a:pt x="1748" y="228"/>
                  </a:lnTo>
                  <a:lnTo>
                    <a:pt x="1802" y="273"/>
                  </a:lnTo>
                  <a:lnTo>
                    <a:pt x="1852" y="321"/>
                  </a:lnTo>
                  <a:lnTo>
                    <a:pt x="1900" y="372"/>
                  </a:lnTo>
                  <a:lnTo>
                    <a:pt x="1944" y="426"/>
                  </a:lnTo>
                  <a:lnTo>
                    <a:pt x="1985" y="483"/>
                  </a:lnTo>
                  <a:lnTo>
                    <a:pt x="2022" y="542"/>
                  </a:lnTo>
                  <a:lnTo>
                    <a:pt x="2055" y="604"/>
                  </a:lnTo>
                  <a:lnTo>
                    <a:pt x="2085" y="669"/>
                  </a:lnTo>
                  <a:lnTo>
                    <a:pt x="2110" y="735"/>
                  </a:lnTo>
                  <a:lnTo>
                    <a:pt x="2131" y="804"/>
                  </a:lnTo>
                  <a:lnTo>
                    <a:pt x="2148" y="874"/>
                  </a:lnTo>
                  <a:lnTo>
                    <a:pt x="2160" y="946"/>
                  </a:lnTo>
                  <a:lnTo>
                    <a:pt x="2167" y="1020"/>
                  </a:lnTo>
                  <a:lnTo>
                    <a:pt x="2170" y="1095"/>
                  </a:lnTo>
                  <a:lnTo>
                    <a:pt x="2167" y="1170"/>
                  </a:lnTo>
                  <a:lnTo>
                    <a:pt x="2160" y="1243"/>
                  </a:lnTo>
                  <a:lnTo>
                    <a:pt x="2148" y="1315"/>
                  </a:lnTo>
                  <a:lnTo>
                    <a:pt x="2131" y="1386"/>
                  </a:lnTo>
                  <a:lnTo>
                    <a:pt x="2110" y="1454"/>
                  </a:lnTo>
                  <a:lnTo>
                    <a:pt x="2085" y="1521"/>
                  </a:lnTo>
                  <a:lnTo>
                    <a:pt x="2055" y="1585"/>
                  </a:lnTo>
                  <a:lnTo>
                    <a:pt x="2022" y="1647"/>
                  </a:lnTo>
                  <a:lnTo>
                    <a:pt x="1985" y="1707"/>
                  </a:lnTo>
                  <a:lnTo>
                    <a:pt x="1944" y="1763"/>
                  </a:lnTo>
                  <a:lnTo>
                    <a:pt x="1900" y="1817"/>
                  </a:lnTo>
                  <a:lnTo>
                    <a:pt x="1852" y="1868"/>
                  </a:lnTo>
                  <a:lnTo>
                    <a:pt x="1802" y="1916"/>
                  </a:lnTo>
                  <a:lnTo>
                    <a:pt x="1748" y="1961"/>
                  </a:lnTo>
                  <a:lnTo>
                    <a:pt x="1692" y="2002"/>
                  </a:lnTo>
                  <a:lnTo>
                    <a:pt x="1633" y="2040"/>
                  </a:lnTo>
                  <a:lnTo>
                    <a:pt x="1571" y="2073"/>
                  </a:lnTo>
                  <a:lnTo>
                    <a:pt x="1507" y="2103"/>
                  </a:lnTo>
                  <a:lnTo>
                    <a:pt x="1441" y="2129"/>
                  </a:lnTo>
                  <a:lnTo>
                    <a:pt x="1373" y="2150"/>
                  </a:lnTo>
                  <a:lnTo>
                    <a:pt x="1304" y="2167"/>
                  </a:lnTo>
                  <a:lnTo>
                    <a:pt x="1232" y="2179"/>
                  </a:lnTo>
                  <a:lnTo>
                    <a:pt x="1159" y="2186"/>
                  </a:lnTo>
                  <a:lnTo>
                    <a:pt x="1085" y="2189"/>
                  </a:lnTo>
                  <a:lnTo>
                    <a:pt x="1011" y="2186"/>
                  </a:lnTo>
                  <a:lnTo>
                    <a:pt x="938" y="2179"/>
                  </a:lnTo>
                  <a:lnTo>
                    <a:pt x="866" y="2167"/>
                  </a:lnTo>
                  <a:lnTo>
                    <a:pt x="797" y="2150"/>
                  </a:lnTo>
                  <a:lnTo>
                    <a:pt x="729" y="2129"/>
                  </a:lnTo>
                  <a:lnTo>
                    <a:pt x="663" y="2103"/>
                  </a:lnTo>
                  <a:lnTo>
                    <a:pt x="599" y="2073"/>
                  </a:lnTo>
                  <a:lnTo>
                    <a:pt x="537" y="2040"/>
                  </a:lnTo>
                  <a:lnTo>
                    <a:pt x="478" y="2002"/>
                  </a:lnTo>
                  <a:lnTo>
                    <a:pt x="422" y="1961"/>
                  </a:lnTo>
                  <a:lnTo>
                    <a:pt x="368" y="1916"/>
                  </a:lnTo>
                  <a:lnTo>
                    <a:pt x="318" y="1868"/>
                  </a:lnTo>
                  <a:lnTo>
                    <a:pt x="270" y="1817"/>
                  </a:lnTo>
                  <a:lnTo>
                    <a:pt x="226" y="1763"/>
                  </a:lnTo>
                  <a:lnTo>
                    <a:pt x="185" y="1707"/>
                  </a:lnTo>
                  <a:lnTo>
                    <a:pt x="148" y="1647"/>
                  </a:lnTo>
                  <a:lnTo>
                    <a:pt x="115" y="1585"/>
                  </a:lnTo>
                  <a:lnTo>
                    <a:pt x="85" y="1521"/>
                  </a:lnTo>
                  <a:lnTo>
                    <a:pt x="60" y="1454"/>
                  </a:lnTo>
                  <a:lnTo>
                    <a:pt x="39" y="1386"/>
                  </a:lnTo>
                  <a:lnTo>
                    <a:pt x="22" y="1315"/>
                  </a:lnTo>
                  <a:lnTo>
                    <a:pt x="10" y="1243"/>
                  </a:lnTo>
                  <a:lnTo>
                    <a:pt x="2" y="1170"/>
                  </a:lnTo>
                  <a:lnTo>
                    <a:pt x="0" y="1095"/>
                  </a:lnTo>
                  <a:close/>
                </a:path>
              </a:pathLst>
            </a:custGeom>
            <a:noFill/>
            <a:ln w="8092">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2" name="Freeform 70">
              <a:extLst>
                <a:ext uri="{FF2B5EF4-FFF2-40B4-BE49-F238E27FC236}">
                  <a16:creationId xmlns:a16="http://schemas.microsoft.com/office/drawing/2014/main" id="{9A7A26CB-08E1-4A38-ABFF-9C8D06EC98D8}"/>
                </a:ext>
              </a:extLst>
            </p:cNvPr>
            <p:cNvSpPr>
              <a:spLocks/>
            </p:cNvSpPr>
            <p:nvPr/>
          </p:nvSpPr>
          <p:spPr bwMode="auto">
            <a:xfrm>
              <a:off x="399" y="370"/>
              <a:ext cx="1908" cy="1916"/>
            </a:xfrm>
            <a:custGeom>
              <a:avLst/>
              <a:gdLst>
                <a:gd name="T0" fmla="*/ 3 w 1908"/>
                <a:gd name="T1" fmla="*/ 1253 h 1916"/>
                <a:gd name="T2" fmla="*/ 25 w 1908"/>
                <a:gd name="T3" fmla="*/ 1109 h 1916"/>
                <a:gd name="T4" fmla="*/ 68 w 1908"/>
                <a:gd name="T5" fmla="*/ 972 h 1916"/>
                <a:gd name="T6" fmla="*/ 130 w 1908"/>
                <a:gd name="T7" fmla="*/ 845 h 1916"/>
                <a:gd name="T8" fmla="*/ 210 w 1908"/>
                <a:gd name="T9" fmla="*/ 729 h 1916"/>
                <a:gd name="T10" fmla="*/ 305 w 1908"/>
                <a:gd name="T11" fmla="*/ 627 h 1916"/>
                <a:gd name="T12" fmla="*/ 413 w 1908"/>
                <a:gd name="T13" fmla="*/ 539 h 1916"/>
                <a:gd name="T14" fmla="*/ 534 w 1908"/>
                <a:gd name="T15" fmla="*/ 468 h 1916"/>
                <a:gd name="T16" fmla="*/ 666 w 1908"/>
                <a:gd name="T17" fmla="*/ 415 h 1916"/>
                <a:gd name="T18" fmla="*/ 806 w 1908"/>
                <a:gd name="T19" fmla="*/ 382 h 1916"/>
                <a:gd name="T20" fmla="*/ 954 w 1908"/>
                <a:gd name="T21" fmla="*/ 370 h 1916"/>
                <a:gd name="T22" fmla="*/ 1101 w 1908"/>
                <a:gd name="T23" fmla="*/ 382 h 1916"/>
                <a:gd name="T24" fmla="*/ 1242 w 1908"/>
                <a:gd name="T25" fmla="*/ 415 h 1916"/>
                <a:gd name="T26" fmla="*/ 1373 w 1908"/>
                <a:gd name="T27" fmla="*/ 468 h 1916"/>
                <a:gd name="T28" fmla="*/ 1494 w 1908"/>
                <a:gd name="T29" fmla="*/ 539 h 1916"/>
                <a:gd name="T30" fmla="*/ 1603 w 1908"/>
                <a:gd name="T31" fmla="*/ 627 h 1916"/>
                <a:gd name="T32" fmla="*/ 1698 w 1908"/>
                <a:gd name="T33" fmla="*/ 729 h 1916"/>
                <a:gd name="T34" fmla="*/ 1777 w 1908"/>
                <a:gd name="T35" fmla="*/ 845 h 1916"/>
                <a:gd name="T36" fmla="*/ 1839 w 1908"/>
                <a:gd name="T37" fmla="*/ 972 h 1916"/>
                <a:gd name="T38" fmla="*/ 1882 w 1908"/>
                <a:gd name="T39" fmla="*/ 1109 h 1916"/>
                <a:gd name="T40" fmla="*/ 1904 w 1908"/>
                <a:gd name="T41" fmla="*/ 1253 h 1916"/>
                <a:gd name="T42" fmla="*/ 1904 w 1908"/>
                <a:gd name="T43" fmla="*/ 1403 h 1916"/>
                <a:gd name="T44" fmla="*/ 1882 w 1908"/>
                <a:gd name="T45" fmla="*/ 1548 h 1916"/>
                <a:gd name="T46" fmla="*/ 1839 w 1908"/>
                <a:gd name="T47" fmla="*/ 1685 h 1916"/>
                <a:gd name="T48" fmla="*/ 1777 w 1908"/>
                <a:gd name="T49" fmla="*/ 1812 h 1916"/>
                <a:gd name="T50" fmla="*/ 1698 w 1908"/>
                <a:gd name="T51" fmla="*/ 1927 h 1916"/>
                <a:gd name="T52" fmla="*/ 1603 w 1908"/>
                <a:gd name="T53" fmla="*/ 2030 h 1916"/>
                <a:gd name="T54" fmla="*/ 1494 w 1908"/>
                <a:gd name="T55" fmla="*/ 2118 h 1916"/>
                <a:gd name="T56" fmla="*/ 1373 w 1908"/>
                <a:gd name="T57" fmla="*/ 2189 h 1916"/>
                <a:gd name="T58" fmla="*/ 1242 w 1908"/>
                <a:gd name="T59" fmla="*/ 2242 h 1916"/>
                <a:gd name="T60" fmla="*/ 1101 w 1908"/>
                <a:gd name="T61" fmla="*/ 2275 h 1916"/>
                <a:gd name="T62" fmla="*/ 954 w 1908"/>
                <a:gd name="T63" fmla="*/ 2286 h 1916"/>
                <a:gd name="T64" fmla="*/ 806 w 1908"/>
                <a:gd name="T65" fmla="*/ 2275 h 1916"/>
                <a:gd name="T66" fmla="*/ 666 w 1908"/>
                <a:gd name="T67" fmla="*/ 2242 h 1916"/>
                <a:gd name="T68" fmla="*/ 534 w 1908"/>
                <a:gd name="T69" fmla="*/ 2189 h 1916"/>
                <a:gd name="T70" fmla="*/ 413 w 1908"/>
                <a:gd name="T71" fmla="*/ 2118 h 1916"/>
                <a:gd name="T72" fmla="*/ 305 w 1908"/>
                <a:gd name="T73" fmla="*/ 2030 h 1916"/>
                <a:gd name="T74" fmla="*/ 210 w 1908"/>
                <a:gd name="T75" fmla="*/ 1927 h 1916"/>
                <a:gd name="T76" fmla="*/ 130 w 1908"/>
                <a:gd name="T77" fmla="*/ 1812 h 1916"/>
                <a:gd name="T78" fmla="*/ 68 w 1908"/>
                <a:gd name="T79" fmla="*/ 1685 h 1916"/>
                <a:gd name="T80" fmla="*/ 25 w 1908"/>
                <a:gd name="T81" fmla="*/ 1548 h 1916"/>
                <a:gd name="T82" fmla="*/ 3 w 1908"/>
                <a:gd name="T83" fmla="*/ 1403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08" h="1916">
                  <a:moveTo>
                    <a:pt x="0" y="958"/>
                  </a:moveTo>
                  <a:lnTo>
                    <a:pt x="3" y="883"/>
                  </a:lnTo>
                  <a:lnTo>
                    <a:pt x="12" y="810"/>
                  </a:lnTo>
                  <a:lnTo>
                    <a:pt x="25" y="739"/>
                  </a:lnTo>
                  <a:lnTo>
                    <a:pt x="44" y="669"/>
                  </a:lnTo>
                  <a:lnTo>
                    <a:pt x="68" y="602"/>
                  </a:lnTo>
                  <a:lnTo>
                    <a:pt x="97" y="537"/>
                  </a:lnTo>
                  <a:lnTo>
                    <a:pt x="130" y="475"/>
                  </a:lnTo>
                  <a:lnTo>
                    <a:pt x="168" y="415"/>
                  </a:lnTo>
                  <a:lnTo>
                    <a:pt x="210" y="359"/>
                  </a:lnTo>
                  <a:lnTo>
                    <a:pt x="255" y="306"/>
                  </a:lnTo>
                  <a:lnTo>
                    <a:pt x="305" y="257"/>
                  </a:lnTo>
                  <a:lnTo>
                    <a:pt x="357" y="211"/>
                  </a:lnTo>
                  <a:lnTo>
                    <a:pt x="413" y="169"/>
                  </a:lnTo>
                  <a:lnTo>
                    <a:pt x="472" y="131"/>
                  </a:lnTo>
                  <a:lnTo>
                    <a:pt x="534" y="98"/>
                  </a:lnTo>
                  <a:lnTo>
                    <a:pt x="599" y="69"/>
                  </a:lnTo>
                  <a:lnTo>
                    <a:pt x="666" y="45"/>
                  </a:lnTo>
                  <a:lnTo>
                    <a:pt x="735" y="26"/>
                  </a:lnTo>
                  <a:lnTo>
                    <a:pt x="806" y="12"/>
                  </a:lnTo>
                  <a:lnTo>
                    <a:pt x="879" y="3"/>
                  </a:lnTo>
                  <a:lnTo>
                    <a:pt x="954" y="0"/>
                  </a:lnTo>
                  <a:lnTo>
                    <a:pt x="1028" y="3"/>
                  </a:lnTo>
                  <a:lnTo>
                    <a:pt x="1101" y="12"/>
                  </a:lnTo>
                  <a:lnTo>
                    <a:pt x="1172" y="26"/>
                  </a:lnTo>
                  <a:lnTo>
                    <a:pt x="1242" y="45"/>
                  </a:lnTo>
                  <a:lnTo>
                    <a:pt x="1308" y="69"/>
                  </a:lnTo>
                  <a:lnTo>
                    <a:pt x="1373" y="98"/>
                  </a:lnTo>
                  <a:lnTo>
                    <a:pt x="1435" y="131"/>
                  </a:lnTo>
                  <a:lnTo>
                    <a:pt x="1494" y="169"/>
                  </a:lnTo>
                  <a:lnTo>
                    <a:pt x="1550" y="211"/>
                  </a:lnTo>
                  <a:lnTo>
                    <a:pt x="1603" y="257"/>
                  </a:lnTo>
                  <a:lnTo>
                    <a:pt x="1652" y="306"/>
                  </a:lnTo>
                  <a:lnTo>
                    <a:pt x="1698" y="359"/>
                  </a:lnTo>
                  <a:lnTo>
                    <a:pt x="1739" y="415"/>
                  </a:lnTo>
                  <a:lnTo>
                    <a:pt x="1777" y="475"/>
                  </a:lnTo>
                  <a:lnTo>
                    <a:pt x="1810" y="537"/>
                  </a:lnTo>
                  <a:lnTo>
                    <a:pt x="1839" y="602"/>
                  </a:lnTo>
                  <a:lnTo>
                    <a:pt x="1863" y="669"/>
                  </a:lnTo>
                  <a:lnTo>
                    <a:pt x="1882" y="739"/>
                  </a:lnTo>
                  <a:lnTo>
                    <a:pt x="1896" y="810"/>
                  </a:lnTo>
                  <a:lnTo>
                    <a:pt x="1904" y="883"/>
                  </a:lnTo>
                  <a:lnTo>
                    <a:pt x="1907" y="958"/>
                  </a:lnTo>
                  <a:lnTo>
                    <a:pt x="1904" y="1033"/>
                  </a:lnTo>
                  <a:lnTo>
                    <a:pt x="1896" y="1106"/>
                  </a:lnTo>
                  <a:lnTo>
                    <a:pt x="1882" y="1178"/>
                  </a:lnTo>
                  <a:lnTo>
                    <a:pt x="1863" y="1247"/>
                  </a:lnTo>
                  <a:lnTo>
                    <a:pt x="1839" y="1315"/>
                  </a:lnTo>
                  <a:lnTo>
                    <a:pt x="1810" y="1380"/>
                  </a:lnTo>
                  <a:lnTo>
                    <a:pt x="1777" y="1442"/>
                  </a:lnTo>
                  <a:lnTo>
                    <a:pt x="1739" y="1501"/>
                  </a:lnTo>
                  <a:lnTo>
                    <a:pt x="1698" y="1557"/>
                  </a:lnTo>
                  <a:lnTo>
                    <a:pt x="1652" y="1610"/>
                  </a:lnTo>
                  <a:lnTo>
                    <a:pt x="1603" y="1660"/>
                  </a:lnTo>
                  <a:lnTo>
                    <a:pt x="1550" y="1706"/>
                  </a:lnTo>
                  <a:lnTo>
                    <a:pt x="1494" y="1748"/>
                  </a:lnTo>
                  <a:lnTo>
                    <a:pt x="1435" y="1785"/>
                  </a:lnTo>
                  <a:lnTo>
                    <a:pt x="1373" y="1819"/>
                  </a:lnTo>
                  <a:lnTo>
                    <a:pt x="1308" y="1848"/>
                  </a:lnTo>
                  <a:lnTo>
                    <a:pt x="1242" y="1872"/>
                  </a:lnTo>
                  <a:lnTo>
                    <a:pt x="1172" y="1891"/>
                  </a:lnTo>
                  <a:lnTo>
                    <a:pt x="1101" y="1905"/>
                  </a:lnTo>
                  <a:lnTo>
                    <a:pt x="1028" y="1913"/>
                  </a:lnTo>
                  <a:lnTo>
                    <a:pt x="954" y="1916"/>
                  </a:lnTo>
                  <a:lnTo>
                    <a:pt x="879" y="1913"/>
                  </a:lnTo>
                  <a:lnTo>
                    <a:pt x="806" y="1905"/>
                  </a:lnTo>
                  <a:lnTo>
                    <a:pt x="735" y="1891"/>
                  </a:lnTo>
                  <a:lnTo>
                    <a:pt x="666" y="1872"/>
                  </a:lnTo>
                  <a:lnTo>
                    <a:pt x="599" y="1848"/>
                  </a:lnTo>
                  <a:lnTo>
                    <a:pt x="534" y="1819"/>
                  </a:lnTo>
                  <a:lnTo>
                    <a:pt x="472" y="1785"/>
                  </a:lnTo>
                  <a:lnTo>
                    <a:pt x="413" y="1748"/>
                  </a:lnTo>
                  <a:lnTo>
                    <a:pt x="357" y="1706"/>
                  </a:lnTo>
                  <a:lnTo>
                    <a:pt x="305" y="1660"/>
                  </a:lnTo>
                  <a:lnTo>
                    <a:pt x="255" y="1610"/>
                  </a:lnTo>
                  <a:lnTo>
                    <a:pt x="210" y="1557"/>
                  </a:lnTo>
                  <a:lnTo>
                    <a:pt x="168" y="1501"/>
                  </a:lnTo>
                  <a:lnTo>
                    <a:pt x="130" y="1442"/>
                  </a:lnTo>
                  <a:lnTo>
                    <a:pt x="97" y="1380"/>
                  </a:lnTo>
                  <a:lnTo>
                    <a:pt x="68" y="1315"/>
                  </a:lnTo>
                  <a:lnTo>
                    <a:pt x="44" y="1247"/>
                  </a:lnTo>
                  <a:lnTo>
                    <a:pt x="25" y="1178"/>
                  </a:lnTo>
                  <a:lnTo>
                    <a:pt x="12" y="1106"/>
                  </a:lnTo>
                  <a:lnTo>
                    <a:pt x="3" y="1033"/>
                  </a:lnTo>
                  <a:lnTo>
                    <a:pt x="0" y="958"/>
                  </a:lnTo>
                  <a:close/>
                </a:path>
              </a:pathLst>
            </a:custGeom>
            <a:noFill/>
            <a:ln w="404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3" name="Picture 71">
              <a:extLst>
                <a:ext uri="{FF2B5EF4-FFF2-40B4-BE49-F238E27FC236}">
                  <a16:creationId xmlns:a16="http://schemas.microsoft.com/office/drawing/2014/main" id="{AF9CB362-381E-472C-9964-DF457604EAFD}"/>
                </a:ext>
              </a:extLst>
            </p:cNvPr>
            <p:cNvPicPr>
              <a:picLocks noChangeAspect="1" noChangeArrowheads="1"/>
            </p:cNvPicPr>
            <p:nvPr/>
          </p:nvPicPr>
          <p:blipFill>
            <a:blip r:embed="rId4" cstate="print"/>
            <a:srcRect/>
            <a:stretch>
              <a:fillRect/>
            </a:stretch>
          </p:blipFill>
          <p:spPr bwMode="auto">
            <a:xfrm>
              <a:off x="384" y="360"/>
              <a:ext cx="1940" cy="1949"/>
            </a:xfrm>
            <a:prstGeom prst="rect">
              <a:avLst/>
            </a:prstGeom>
            <a:noFill/>
          </p:spPr>
        </p:pic>
        <p:sp>
          <p:nvSpPr>
            <p:cNvPr id="274" name="Freeform 72">
              <a:extLst>
                <a:ext uri="{FF2B5EF4-FFF2-40B4-BE49-F238E27FC236}">
                  <a16:creationId xmlns:a16="http://schemas.microsoft.com/office/drawing/2014/main" id="{E3030E14-E259-4A82-A6C6-6EEE59B96410}"/>
                </a:ext>
              </a:extLst>
            </p:cNvPr>
            <p:cNvSpPr>
              <a:spLocks/>
            </p:cNvSpPr>
            <p:nvPr/>
          </p:nvSpPr>
          <p:spPr bwMode="auto">
            <a:xfrm>
              <a:off x="1577" y="405"/>
              <a:ext cx="83" cy="176"/>
            </a:xfrm>
            <a:custGeom>
              <a:avLst/>
              <a:gdLst>
                <a:gd name="T0" fmla="*/ 30 w 83"/>
                <a:gd name="T1" fmla="*/ 581 h 176"/>
                <a:gd name="T2" fmla="*/ 0 w 83"/>
                <a:gd name="T3" fmla="*/ 571 h 176"/>
                <a:gd name="T4" fmla="*/ 53 w 83"/>
                <a:gd name="T5" fmla="*/ 405 h 176"/>
                <a:gd name="T6" fmla="*/ 83 w 83"/>
                <a:gd name="T7" fmla="*/ 415 h 176"/>
                <a:gd name="T8" fmla="*/ 30 w 83"/>
                <a:gd name="T9" fmla="*/ 581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76">
                  <a:moveTo>
                    <a:pt x="30" y="176"/>
                  </a:moveTo>
                  <a:lnTo>
                    <a:pt x="0" y="166"/>
                  </a:lnTo>
                  <a:lnTo>
                    <a:pt x="53" y="0"/>
                  </a:lnTo>
                  <a:lnTo>
                    <a:pt x="83" y="10"/>
                  </a:lnTo>
                  <a:lnTo>
                    <a:pt x="30" y="17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5" name="Freeform 73">
              <a:extLst>
                <a:ext uri="{FF2B5EF4-FFF2-40B4-BE49-F238E27FC236}">
                  <a16:creationId xmlns:a16="http://schemas.microsoft.com/office/drawing/2014/main" id="{A2F7DAF4-2710-4461-BECB-ADA459E5E35D}"/>
                </a:ext>
              </a:extLst>
            </p:cNvPr>
            <p:cNvSpPr>
              <a:spLocks/>
            </p:cNvSpPr>
            <p:nvPr/>
          </p:nvSpPr>
          <p:spPr bwMode="auto">
            <a:xfrm>
              <a:off x="2046" y="875"/>
              <a:ext cx="169" cy="109"/>
            </a:xfrm>
            <a:custGeom>
              <a:avLst/>
              <a:gdLst>
                <a:gd name="T0" fmla="*/ 15 w 169"/>
                <a:gd name="T1" fmla="*/ 984 h 109"/>
                <a:gd name="T2" fmla="*/ 0 w 169"/>
                <a:gd name="T3" fmla="*/ 956 h 109"/>
                <a:gd name="T4" fmla="*/ 154 w 169"/>
                <a:gd name="T5" fmla="*/ 875 h 109"/>
                <a:gd name="T6" fmla="*/ 169 w 169"/>
                <a:gd name="T7" fmla="*/ 903 h 109"/>
                <a:gd name="T8" fmla="*/ 15 w 169"/>
                <a:gd name="T9" fmla="*/ 984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09">
                  <a:moveTo>
                    <a:pt x="15" y="109"/>
                  </a:moveTo>
                  <a:lnTo>
                    <a:pt x="0" y="81"/>
                  </a:lnTo>
                  <a:lnTo>
                    <a:pt x="154" y="0"/>
                  </a:lnTo>
                  <a:lnTo>
                    <a:pt x="169" y="28"/>
                  </a:lnTo>
                  <a:lnTo>
                    <a:pt x="15" y="109"/>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6" name="Freeform 74">
              <a:extLst>
                <a:ext uri="{FF2B5EF4-FFF2-40B4-BE49-F238E27FC236}">
                  <a16:creationId xmlns:a16="http://schemas.microsoft.com/office/drawing/2014/main" id="{4C2CB493-4601-4192-B99D-BBF1E3B05B13}"/>
                </a:ext>
              </a:extLst>
            </p:cNvPr>
            <p:cNvSpPr>
              <a:spLocks/>
            </p:cNvSpPr>
            <p:nvPr/>
          </p:nvSpPr>
          <p:spPr bwMode="auto">
            <a:xfrm>
              <a:off x="891" y="461"/>
              <a:ext cx="108" cy="170"/>
            </a:xfrm>
            <a:custGeom>
              <a:avLst/>
              <a:gdLst>
                <a:gd name="T0" fmla="*/ 79 w 108"/>
                <a:gd name="T1" fmla="*/ 631 h 170"/>
                <a:gd name="T2" fmla="*/ 0 w 108"/>
                <a:gd name="T3" fmla="*/ 476 h 170"/>
                <a:gd name="T4" fmla="*/ 27 w 108"/>
                <a:gd name="T5" fmla="*/ 462 h 170"/>
                <a:gd name="T6" fmla="*/ 107 w 108"/>
                <a:gd name="T7" fmla="*/ 617 h 170"/>
                <a:gd name="T8" fmla="*/ 79 w 108"/>
                <a:gd name="T9" fmla="*/ 631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70">
                  <a:moveTo>
                    <a:pt x="79" y="169"/>
                  </a:moveTo>
                  <a:lnTo>
                    <a:pt x="0" y="14"/>
                  </a:lnTo>
                  <a:lnTo>
                    <a:pt x="27" y="0"/>
                  </a:lnTo>
                  <a:lnTo>
                    <a:pt x="107" y="155"/>
                  </a:lnTo>
                  <a:lnTo>
                    <a:pt x="79" y="169"/>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7" name="Freeform 75">
              <a:extLst>
                <a:ext uri="{FF2B5EF4-FFF2-40B4-BE49-F238E27FC236}">
                  <a16:creationId xmlns:a16="http://schemas.microsoft.com/office/drawing/2014/main" id="{75C51312-A2A1-4E74-BF57-437076F08C61}"/>
                </a:ext>
              </a:extLst>
            </p:cNvPr>
            <p:cNvSpPr>
              <a:spLocks/>
            </p:cNvSpPr>
            <p:nvPr/>
          </p:nvSpPr>
          <p:spPr bwMode="auto">
            <a:xfrm>
              <a:off x="416" y="1029"/>
              <a:ext cx="176" cy="82"/>
            </a:xfrm>
            <a:custGeom>
              <a:avLst/>
              <a:gdLst>
                <a:gd name="T0" fmla="*/ 166 w 176"/>
                <a:gd name="T1" fmla="*/ 1112 h 82"/>
                <a:gd name="T2" fmla="*/ 0 w 176"/>
                <a:gd name="T3" fmla="*/ 1060 h 82"/>
                <a:gd name="T4" fmla="*/ 9 w 176"/>
                <a:gd name="T5" fmla="*/ 1030 h 82"/>
                <a:gd name="T6" fmla="*/ 175 w 176"/>
                <a:gd name="T7" fmla="*/ 1082 h 82"/>
                <a:gd name="T8" fmla="*/ 166 w 176"/>
                <a:gd name="T9" fmla="*/ 111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82">
                  <a:moveTo>
                    <a:pt x="166" y="82"/>
                  </a:moveTo>
                  <a:lnTo>
                    <a:pt x="0" y="30"/>
                  </a:lnTo>
                  <a:lnTo>
                    <a:pt x="9" y="0"/>
                  </a:lnTo>
                  <a:lnTo>
                    <a:pt x="175" y="52"/>
                  </a:lnTo>
                  <a:lnTo>
                    <a:pt x="166" y="8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8" name="Freeform 76">
              <a:extLst>
                <a:ext uri="{FF2B5EF4-FFF2-40B4-BE49-F238E27FC236}">
                  <a16:creationId xmlns:a16="http://schemas.microsoft.com/office/drawing/2014/main" id="{5AAC2787-DC5B-46E8-BC53-491681ADDCEE}"/>
                </a:ext>
              </a:extLst>
            </p:cNvPr>
            <p:cNvSpPr>
              <a:spLocks/>
            </p:cNvSpPr>
            <p:nvPr/>
          </p:nvSpPr>
          <p:spPr bwMode="auto">
            <a:xfrm>
              <a:off x="2108" y="1538"/>
              <a:ext cx="176" cy="77"/>
            </a:xfrm>
            <a:custGeom>
              <a:avLst/>
              <a:gdLst>
                <a:gd name="T0" fmla="*/ 167 w 176"/>
                <a:gd name="T1" fmla="*/ 1615 h 77"/>
                <a:gd name="T2" fmla="*/ 0 w 176"/>
                <a:gd name="T3" fmla="*/ 1568 h 77"/>
                <a:gd name="T4" fmla="*/ 8 w 176"/>
                <a:gd name="T5" fmla="*/ 1538 h 77"/>
                <a:gd name="T6" fmla="*/ 175 w 176"/>
                <a:gd name="T7" fmla="*/ 1585 h 77"/>
                <a:gd name="T8" fmla="*/ 167 w 176"/>
                <a:gd name="T9" fmla="*/ 1615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77">
                  <a:moveTo>
                    <a:pt x="167" y="77"/>
                  </a:moveTo>
                  <a:lnTo>
                    <a:pt x="0" y="30"/>
                  </a:lnTo>
                  <a:lnTo>
                    <a:pt x="8" y="0"/>
                  </a:lnTo>
                  <a:lnTo>
                    <a:pt x="175" y="47"/>
                  </a:lnTo>
                  <a:lnTo>
                    <a:pt x="167" y="77"/>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9" name="Freeform 77">
              <a:extLst>
                <a:ext uri="{FF2B5EF4-FFF2-40B4-BE49-F238E27FC236}">
                  <a16:creationId xmlns:a16="http://schemas.microsoft.com/office/drawing/2014/main" id="{F8465998-0B04-4257-9D2E-528DD9DD79EC}"/>
                </a:ext>
              </a:extLst>
            </p:cNvPr>
            <p:cNvSpPr>
              <a:spLocks/>
            </p:cNvSpPr>
            <p:nvPr/>
          </p:nvSpPr>
          <p:spPr bwMode="auto">
            <a:xfrm>
              <a:off x="371" y="1364"/>
              <a:ext cx="156" cy="24"/>
            </a:xfrm>
            <a:custGeom>
              <a:avLst/>
              <a:gdLst>
                <a:gd name="T0" fmla="*/ 1 w 156"/>
                <a:gd name="T1" fmla="*/ 1389 h 24"/>
                <a:gd name="T2" fmla="*/ 0 w 156"/>
                <a:gd name="T3" fmla="*/ 1373 h 24"/>
                <a:gd name="T4" fmla="*/ 155 w 156"/>
                <a:gd name="T5" fmla="*/ 1365 h 24"/>
                <a:gd name="T6" fmla="*/ 156 w 156"/>
                <a:gd name="T7" fmla="*/ 1381 h 24"/>
                <a:gd name="T8" fmla="*/ 1 w 156"/>
                <a:gd name="T9" fmla="*/ 138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24">
                  <a:moveTo>
                    <a:pt x="1" y="24"/>
                  </a:moveTo>
                  <a:lnTo>
                    <a:pt x="0" y="8"/>
                  </a:lnTo>
                  <a:lnTo>
                    <a:pt x="155" y="0"/>
                  </a:lnTo>
                  <a:lnTo>
                    <a:pt x="156" y="16"/>
                  </a:lnTo>
                  <a:lnTo>
                    <a:pt x="1" y="24"/>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0" name="Freeform 78">
              <a:extLst>
                <a:ext uri="{FF2B5EF4-FFF2-40B4-BE49-F238E27FC236}">
                  <a16:creationId xmlns:a16="http://schemas.microsoft.com/office/drawing/2014/main" id="{A9FBD718-0B32-4649-AFEA-F34A3A1610DC}"/>
                </a:ext>
              </a:extLst>
            </p:cNvPr>
            <p:cNvSpPr>
              <a:spLocks/>
            </p:cNvSpPr>
            <p:nvPr/>
          </p:nvSpPr>
          <p:spPr bwMode="auto">
            <a:xfrm>
              <a:off x="1306" y="356"/>
              <a:ext cx="22" cy="157"/>
            </a:xfrm>
            <a:custGeom>
              <a:avLst/>
              <a:gdLst>
                <a:gd name="T0" fmla="*/ 5 w 22"/>
                <a:gd name="T1" fmla="*/ 513 h 157"/>
                <a:gd name="T2" fmla="*/ 0 w 22"/>
                <a:gd name="T3" fmla="*/ 357 h 157"/>
                <a:gd name="T4" fmla="*/ 16 w 22"/>
                <a:gd name="T5" fmla="*/ 357 h 157"/>
                <a:gd name="T6" fmla="*/ 21 w 22"/>
                <a:gd name="T7" fmla="*/ 512 h 157"/>
                <a:gd name="T8" fmla="*/ 5 w 22"/>
                <a:gd name="T9" fmla="*/ 513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7">
                  <a:moveTo>
                    <a:pt x="5" y="156"/>
                  </a:moveTo>
                  <a:lnTo>
                    <a:pt x="0" y="0"/>
                  </a:lnTo>
                  <a:lnTo>
                    <a:pt x="16" y="0"/>
                  </a:lnTo>
                  <a:lnTo>
                    <a:pt x="21" y="155"/>
                  </a:lnTo>
                  <a:lnTo>
                    <a:pt x="5" y="15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1" name="Freeform 79">
              <a:extLst>
                <a:ext uri="{FF2B5EF4-FFF2-40B4-BE49-F238E27FC236}">
                  <a16:creationId xmlns:a16="http://schemas.microsoft.com/office/drawing/2014/main" id="{D2A691DC-9D1C-406D-8FC3-1E46CD6EACDA}"/>
                </a:ext>
              </a:extLst>
            </p:cNvPr>
            <p:cNvSpPr>
              <a:spLocks/>
            </p:cNvSpPr>
            <p:nvPr/>
          </p:nvSpPr>
          <p:spPr bwMode="auto">
            <a:xfrm>
              <a:off x="1888" y="602"/>
              <a:ext cx="115" cy="128"/>
            </a:xfrm>
            <a:custGeom>
              <a:avLst/>
              <a:gdLst>
                <a:gd name="T0" fmla="*/ 12 w 115"/>
                <a:gd name="T1" fmla="*/ 729 h 128"/>
                <a:gd name="T2" fmla="*/ 0 w 115"/>
                <a:gd name="T3" fmla="*/ 719 h 128"/>
                <a:gd name="T4" fmla="*/ 103 w 115"/>
                <a:gd name="T5" fmla="*/ 602 h 128"/>
                <a:gd name="T6" fmla="*/ 115 w 115"/>
                <a:gd name="T7" fmla="*/ 613 h 128"/>
                <a:gd name="T8" fmla="*/ 12 w 115"/>
                <a:gd name="T9" fmla="*/ 729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28">
                  <a:moveTo>
                    <a:pt x="12" y="127"/>
                  </a:moveTo>
                  <a:lnTo>
                    <a:pt x="0" y="117"/>
                  </a:lnTo>
                  <a:lnTo>
                    <a:pt x="103" y="0"/>
                  </a:lnTo>
                  <a:lnTo>
                    <a:pt x="115" y="11"/>
                  </a:lnTo>
                  <a:lnTo>
                    <a:pt x="12" y="127"/>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2" name="Freeform 80">
              <a:extLst>
                <a:ext uri="{FF2B5EF4-FFF2-40B4-BE49-F238E27FC236}">
                  <a16:creationId xmlns:a16="http://schemas.microsoft.com/office/drawing/2014/main" id="{E3D703D5-6871-4B17-BF17-CE4C37B5EA0F}"/>
                </a:ext>
              </a:extLst>
            </p:cNvPr>
            <p:cNvSpPr>
              <a:spLocks/>
            </p:cNvSpPr>
            <p:nvPr/>
          </p:nvSpPr>
          <p:spPr bwMode="auto">
            <a:xfrm>
              <a:off x="625" y="665"/>
              <a:ext cx="126" cy="117"/>
            </a:xfrm>
            <a:custGeom>
              <a:avLst/>
              <a:gdLst>
                <a:gd name="T0" fmla="*/ 115 w 126"/>
                <a:gd name="T1" fmla="*/ 782 h 117"/>
                <a:gd name="T2" fmla="*/ 0 w 126"/>
                <a:gd name="T3" fmla="*/ 677 h 117"/>
                <a:gd name="T4" fmla="*/ 11 w 126"/>
                <a:gd name="T5" fmla="*/ 666 h 117"/>
                <a:gd name="T6" fmla="*/ 125 w 126"/>
                <a:gd name="T7" fmla="*/ 771 h 117"/>
                <a:gd name="T8" fmla="*/ 115 w 126"/>
                <a:gd name="T9" fmla="*/ 782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17">
                  <a:moveTo>
                    <a:pt x="115" y="116"/>
                  </a:moveTo>
                  <a:lnTo>
                    <a:pt x="0" y="11"/>
                  </a:lnTo>
                  <a:lnTo>
                    <a:pt x="11" y="0"/>
                  </a:lnTo>
                  <a:lnTo>
                    <a:pt x="125" y="105"/>
                  </a:lnTo>
                  <a:lnTo>
                    <a:pt x="115" y="116"/>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3" name="Picture 81">
              <a:extLst>
                <a:ext uri="{FF2B5EF4-FFF2-40B4-BE49-F238E27FC236}">
                  <a16:creationId xmlns:a16="http://schemas.microsoft.com/office/drawing/2014/main" id="{EBB3FE21-BF90-47A3-A7CD-F9FAA0326C27}"/>
                </a:ext>
              </a:extLst>
            </p:cNvPr>
            <p:cNvPicPr>
              <a:picLocks noChangeAspect="1" noChangeArrowheads="1"/>
            </p:cNvPicPr>
            <p:nvPr/>
          </p:nvPicPr>
          <p:blipFill>
            <a:blip r:embed="rId5" cstate="print"/>
            <a:srcRect/>
            <a:stretch>
              <a:fillRect/>
            </a:stretch>
          </p:blipFill>
          <p:spPr bwMode="auto">
            <a:xfrm>
              <a:off x="384" y="360"/>
              <a:ext cx="1940" cy="1355"/>
            </a:xfrm>
            <a:prstGeom prst="rect">
              <a:avLst/>
            </a:prstGeom>
            <a:noFill/>
          </p:spPr>
        </p:pic>
        <p:sp>
          <p:nvSpPr>
            <p:cNvPr id="284" name="Freeform 82">
              <a:extLst>
                <a:ext uri="{FF2B5EF4-FFF2-40B4-BE49-F238E27FC236}">
                  <a16:creationId xmlns:a16="http://schemas.microsoft.com/office/drawing/2014/main" id="{FA0D9BED-8042-4C50-9D6A-531F4AC1A7DE}"/>
                </a:ext>
              </a:extLst>
            </p:cNvPr>
            <p:cNvSpPr>
              <a:spLocks/>
            </p:cNvSpPr>
            <p:nvPr/>
          </p:nvSpPr>
          <p:spPr bwMode="auto">
            <a:xfrm>
              <a:off x="960" y="430"/>
              <a:ext cx="96" cy="174"/>
            </a:xfrm>
            <a:custGeom>
              <a:avLst/>
              <a:gdLst>
                <a:gd name="T0" fmla="*/ 67 w 96"/>
                <a:gd name="T1" fmla="*/ 604 h 174"/>
                <a:gd name="T2" fmla="*/ 0 w 96"/>
                <a:gd name="T3" fmla="*/ 443 h 174"/>
                <a:gd name="T4" fmla="*/ 28 w 96"/>
                <a:gd name="T5" fmla="*/ 431 h 174"/>
                <a:gd name="T6" fmla="*/ 95 w 96"/>
                <a:gd name="T7" fmla="*/ 592 h 174"/>
                <a:gd name="T8" fmla="*/ 67 w 96"/>
                <a:gd name="T9" fmla="*/ 60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74">
                  <a:moveTo>
                    <a:pt x="67" y="173"/>
                  </a:moveTo>
                  <a:lnTo>
                    <a:pt x="0" y="12"/>
                  </a:lnTo>
                  <a:lnTo>
                    <a:pt x="28" y="0"/>
                  </a:lnTo>
                  <a:lnTo>
                    <a:pt x="95" y="161"/>
                  </a:lnTo>
                  <a:lnTo>
                    <a:pt x="67" y="17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5" name="Freeform 83">
              <a:extLst>
                <a:ext uri="{FF2B5EF4-FFF2-40B4-BE49-F238E27FC236}">
                  <a16:creationId xmlns:a16="http://schemas.microsoft.com/office/drawing/2014/main" id="{E5631078-8802-4B38-85B2-64A1688C06CF}"/>
                </a:ext>
              </a:extLst>
            </p:cNvPr>
            <p:cNvSpPr>
              <a:spLocks/>
            </p:cNvSpPr>
            <p:nvPr/>
          </p:nvSpPr>
          <p:spPr bwMode="auto">
            <a:xfrm>
              <a:off x="1208" y="364"/>
              <a:ext cx="38" cy="157"/>
            </a:xfrm>
            <a:custGeom>
              <a:avLst/>
              <a:gdLst>
                <a:gd name="T0" fmla="*/ 21 w 38"/>
                <a:gd name="T1" fmla="*/ 521 h 157"/>
                <a:gd name="T2" fmla="*/ 0 w 38"/>
                <a:gd name="T3" fmla="*/ 367 h 157"/>
                <a:gd name="T4" fmla="*/ 16 w 38"/>
                <a:gd name="T5" fmla="*/ 365 h 157"/>
                <a:gd name="T6" fmla="*/ 37 w 38"/>
                <a:gd name="T7" fmla="*/ 519 h 157"/>
                <a:gd name="T8" fmla="*/ 21 w 38"/>
                <a:gd name="T9" fmla="*/ 521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57">
                  <a:moveTo>
                    <a:pt x="21" y="156"/>
                  </a:moveTo>
                  <a:lnTo>
                    <a:pt x="0" y="2"/>
                  </a:lnTo>
                  <a:lnTo>
                    <a:pt x="16" y="0"/>
                  </a:lnTo>
                  <a:lnTo>
                    <a:pt x="37" y="154"/>
                  </a:lnTo>
                  <a:lnTo>
                    <a:pt x="21" y="15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6" name="Freeform 84">
              <a:extLst>
                <a:ext uri="{FF2B5EF4-FFF2-40B4-BE49-F238E27FC236}">
                  <a16:creationId xmlns:a16="http://schemas.microsoft.com/office/drawing/2014/main" id="{442A78A9-A44C-44D3-806A-BD4E5E60FC6C}"/>
                </a:ext>
              </a:extLst>
            </p:cNvPr>
            <p:cNvSpPr>
              <a:spLocks/>
            </p:cNvSpPr>
            <p:nvPr/>
          </p:nvSpPr>
          <p:spPr bwMode="auto">
            <a:xfrm>
              <a:off x="1463" y="366"/>
              <a:ext cx="39" cy="157"/>
            </a:xfrm>
            <a:custGeom>
              <a:avLst/>
              <a:gdLst>
                <a:gd name="T0" fmla="*/ 16 w 39"/>
                <a:gd name="T1" fmla="*/ 523 h 157"/>
                <a:gd name="T2" fmla="*/ 0 w 39"/>
                <a:gd name="T3" fmla="*/ 521 h 157"/>
                <a:gd name="T4" fmla="*/ 23 w 39"/>
                <a:gd name="T5" fmla="*/ 367 h 157"/>
                <a:gd name="T6" fmla="*/ 38 w 39"/>
                <a:gd name="T7" fmla="*/ 369 h 157"/>
                <a:gd name="T8" fmla="*/ 16 w 39"/>
                <a:gd name="T9" fmla="*/ 523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57">
                  <a:moveTo>
                    <a:pt x="16" y="156"/>
                  </a:moveTo>
                  <a:lnTo>
                    <a:pt x="0" y="154"/>
                  </a:lnTo>
                  <a:lnTo>
                    <a:pt x="23" y="0"/>
                  </a:lnTo>
                  <a:lnTo>
                    <a:pt x="38" y="2"/>
                  </a:lnTo>
                  <a:lnTo>
                    <a:pt x="16" y="15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7" name="Freeform 85">
              <a:extLst>
                <a:ext uri="{FF2B5EF4-FFF2-40B4-BE49-F238E27FC236}">
                  <a16:creationId xmlns:a16="http://schemas.microsoft.com/office/drawing/2014/main" id="{B17E8821-B503-4ACC-B625-9EAE10578932}"/>
                </a:ext>
              </a:extLst>
            </p:cNvPr>
            <p:cNvSpPr>
              <a:spLocks/>
            </p:cNvSpPr>
            <p:nvPr/>
          </p:nvSpPr>
          <p:spPr bwMode="auto">
            <a:xfrm>
              <a:off x="1636" y="430"/>
              <a:ext cx="95" cy="174"/>
            </a:xfrm>
            <a:custGeom>
              <a:avLst/>
              <a:gdLst>
                <a:gd name="T0" fmla="*/ 29 w 95"/>
                <a:gd name="T1" fmla="*/ 604 h 174"/>
                <a:gd name="T2" fmla="*/ 0 w 95"/>
                <a:gd name="T3" fmla="*/ 592 h 174"/>
                <a:gd name="T4" fmla="*/ 66 w 95"/>
                <a:gd name="T5" fmla="*/ 431 h 174"/>
                <a:gd name="T6" fmla="*/ 95 w 95"/>
                <a:gd name="T7" fmla="*/ 442 h 174"/>
                <a:gd name="T8" fmla="*/ 29 w 95"/>
                <a:gd name="T9" fmla="*/ 604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74">
                  <a:moveTo>
                    <a:pt x="29" y="173"/>
                  </a:moveTo>
                  <a:lnTo>
                    <a:pt x="0" y="161"/>
                  </a:lnTo>
                  <a:lnTo>
                    <a:pt x="66" y="0"/>
                  </a:lnTo>
                  <a:lnTo>
                    <a:pt x="95" y="11"/>
                  </a:lnTo>
                  <a:lnTo>
                    <a:pt x="29" y="17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8" name="Freeform 86">
              <a:extLst>
                <a:ext uri="{FF2B5EF4-FFF2-40B4-BE49-F238E27FC236}">
                  <a16:creationId xmlns:a16="http://schemas.microsoft.com/office/drawing/2014/main" id="{48E448BF-ED43-491A-8397-AA4740C5C6F6}"/>
                </a:ext>
              </a:extLst>
            </p:cNvPr>
            <p:cNvSpPr>
              <a:spLocks/>
            </p:cNvSpPr>
            <p:nvPr/>
          </p:nvSpPr>
          <p:spPr bwMode="auto">
            <a:xfrm>
              <a:off x="1838" y="553"/>
              <a:ext cx="107" cy="134"/>
            </a:xfrm>
            <a:custGeom>
              <a:avLst/>
              <a:gdLst>
                <a:gd name="T0" fmla="*/ 13 w 107"/>
                <a:gd name="T1" fmla="*/ 687 h 134"/>
                <a:gd name="T2" fmla="*/ 0 w 107"/>
                <a:gd name="T3" fmla="*/ 678 h 134"/>
                <a:gd name="T4" fmla="*/ 94 w 107"/>
                <a:gd name="T5" fmla="*/ 553 h 134"/>
                <a:gd name="T6" fmla="*/ 106 w 107"/>
                <a:gd name="T7" fmla="*/ 563 h 134"/>
                <a:gd name="T8" fmla="*/ 13 w 107"/>
                <a:gd name="T9" fmla="*/ 687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34">
                  <a:moveTo>
                    <a:pt x="13" y="134"/>
                  </a:moveTo>
                  <a:lnTo>
                    <a:pt x="0" y="125"/>
                  </a:lnTo>
                  <a:lnTo>
                    <a:pt x="94" y="0"/>
                  </a:lnTo>
                  <a:lnTo>
                    <a:pt x="106" y="10"/>
                  </a:lnTo>
                  <a:lnTo>
                    <a:pt x="13" y="13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9" name="Freeform 87">
              <a:extLst>
                <a:ext uri="{FF2B5EF4-FFF2-40B4-BE49-F238E27FC236}">
                  <a16:creationId xmlns:a16="http://schemas.microsoft.com/office/drawing/2014/main" id="{19842FF7-D10C-4543-B495-A936C34A2518}"/>
                </a:ext>
              </a:extLst>
            </p:cNvPr>
            <p:cNvSpPr>
              <a:spLocks/>
            </p:cNvSpPr>
            <p:nvPr/>
          </p:nvSpPr>
          <p:spPr bwMode="auto">
            <a:xfrm>
              <a:off x="2003" y="750"/>
              <a:ext cx="135" cy="106"/>
            </a:xfrm>
            <a:custGeom>
              <a:avLst/>
              <a:gdLst>
                <a:gd name="T0" fmla="*/ 9 w 135"/>
                <a:gd name="T1" fmla="*/ 856 h 106"/>
                <a:gd name="T2" fmla="*/ 0 w 135"/>
                <a:gd name="T3" fmla="*/ 843 h 106"/>
                <a:gd name="T4" fmla="*/ 125 w 135"/>
                <a:gd name="T5" fmla="*/ 750 h 106"/>
                <a:gd name="T6" fmla="*/ 134 w 135"/>
                <a:gd name="T7" fmla="*/ 763 h 106"/>
                <a:gd name="T8" fmla="*/ 9 w 135"/>
                <a:gd name="T9" fmla="*/ 85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106">
                  <a:moveTo>
                    <a:pt x="9" y="106"/>
                  </a:moveTo>
                  <a:lnTo>
                    <a:pt x="0" y="93"/>
                  </a:lnTo>
                  <a:lnTo>
                    <a:pt x="125" y="0"/>
                  </a:lnTo>
                  <a:lnTo>
                    <a:pt x="134" y="13"/>
                  </a:lnTo>
                  <a:lnTo>
                    <a:pt x="9" y="10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0" name="Freeform 88">
              <a:extLst>
                <a:ext uri="{FF2B5EF4-FFF2-40B4-BE49-F238E27FC236}">
                  <a16:creationId xmlns:a16="http://schemas.microsoft.com/office/drawing/2014/main" id="{97AB410D-2A24-4705-99D0-A73E876EEF55}"/>
                </a:ext>
              </a:extLst>
            </p:cNvPr>
            <p:cNvSpPr>
              <a:spLocks/>
            </p:cNvSpPr>
            <p:nvPr/>
          </p:nvSpPr>
          <p:spPr bwMode="auto">
            <a:xfrm>
              <a:off x="2075" y="949"/>
              <a:ext cx="173" cy="97"/>
            </a:xfrm>
            <a:custGeom>
              <a:avLst/>
              <a:gdLst>
                <a:gd name="T0" fmla="*/ 12 w 173"/>
                <a:gd name="T1" fmla="*/ 1045 h 97"/>
                <a:gd name="T2" fmla="*/ 0 w 173"/>
                <a:gd name="T3" fmla="*/ 1017 h 97"/>
                <a:gd name="T4" fmla="*/ 160 w 173"/>
                <a:gd name="T5" fmla="*/ 949 h 97"/>
                <a:gd name="T6" fmla="*/ 172 w 173"/>
                <a:gd name="T7" fmla="*/ 978 h 97"/>
                <a:gd name="T8" fmla="*/ 12 w 173"/>
                <a:gd name="T9" fmla="*/ 1045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7">
                  <a:moveTo>
                    <a:pt x="12" y="96"/>
                  </a:moveTo>
                  <a:lnTo>
                    <a:pt x="0" y="68"/>
                  </a:lnTo>
                  <a:lnTo>
                    <a:pt x="160" y="0"/>
                  </a:lnTo>
                  <a:lnTo>
                    <a:pt x="172" y="29"/>
                  </a:lnTo>
                  <a:lnTo>
                    <a:pt x="12" y="9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1" name="Freeform 89">
              <a:extLst>
                <a:ext uri="{FF2B5EF4-FFF2-40B4-BE49-F238E27FC236}">
                  <a16:creationId xmlns:a16="http://schemas.microsoft.com/office/drawing/2014/main" id="{F3F7E19A-CF04-4A14-BBB3-49567D71298B}"/>
                </a:ext>
              </a:extLst>
            </p:cNvPr>
            <p:cNvSpPr>
              <a:spLocks/>
            </p:cNvSpPr>
            <p:nvPr/>
          </p:nvSpPr>
          <p:spPr bwMode="auto">
            <a:xfrm>
              <a:off x="2158" y="1198"/>
              <a:ext cx="156" cy="38"/>
            </a:xfrm>
            <a:custGeom>
              <a:avLst/>
              <a:gdLst>
                <a:gd name="T0" fmla="*/ 2 w 156"/>
                <a:gd name="T1" fmla="*/ 1236 h 38"/>
                <a:gd name="T2" fmla="*/ 0 w 156"/>
                <a:gd name="T3" fmla="*/ 1220 h 38"/>
                <a:gd name="T4" fmla="*/ 154 w 156"/>
                <a:gd name="T5" fmla="*/ 1199 h 38"/>
                <a:gd name="T6" fmla="*/ 156 w 156"/>
                <a:gd name="T7" fmla="*/ 1214 h 38"/>
                <a:gd name="T8" fmla="*/ 2 w 156"/>
                <a:gd name="T9" fmla="*/ 123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8">
                  <a:moveTo>
                    <a:pt x="2" y="37"/>
                  </a:moveTo>
                  <a:lnTo>
                    <a:pt x="0" y="21"/>
                  </a:lnTo>
                  <a:lnTo>
                    <a:pt x="154" y="0"/>
                  </a:lnTo>
                  <a:lnTo>
                    <a:pt x="156" y="15"/>
                  </a:lnTo>
                  <a:lnTo>
                    <a:pt x="2" y="3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2" name="Freeform 90">
              <a:extLst>
                <a:ext uri="{FF2B5EF4-FFF2-40B4-BE49-F238E27FC236}">
                  <a16:creationId xmlns:a16="http://schemas.microsoft.com/office/drawing/2014/main" id="{63E9166D-AE69-4E99-92B8-8A8D22963A94}"/>
                </a:ext>
              </a:extLst>
            </p:cNvPr>
            <p:cNvSpPr>
              <a:spLocks/>
            </p:cNvSpPr>
            <p:nvPr/>
          </p:nvSpPr>
          <p:spPr bwMode="auto">
            <a:xfrm>
              <a:off x="2156" y="1454"/>
              <a:ext cx="156" cy="39"/>
            </a:xfrm>
            <a:custGeom>
              <a:avLst/>
              <a:gdLst>
                <a:gd name="T0" fmla="*/ 154 w 156"/>
                <a:gd name="T1" fmla="*/ 1494 h 39"/>
                <a:gd name="T2" fmla="*/ 0 w 156"/>
                <a:gd name="T3" fmla="*/ 1471 h 39"/>
                <a:gd name="T4" fmla="*/ 3 w 156"/>
                <a:gd name="T5" fmla="*/ 1455 h 39"/>
                <a:gd name="T6" fmla="*/ 156 w 156"/>
                <a:gd name="T7" fmla="*/ 1478 h 39"/>
                <a:gd name="T8" fmla="*/ 154 w 156"/>
                <a:gd name="T9" fmla="*/ 1494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9">
                  <a:moveTo>
                    <a:pt x="154" y="39"/>
                  </a:moveTo>
                  <a:lnTo>
                    <a:pt x="0" y="16"/>
                  </a:lnTo>
                  <a:lnTo>
                    <a:pt x="3" y="0"/>
                  </a:lnTo>
                  <a:lnTo>
                    <a:pt x="156" y="23"/>
                  </a:lnTo>
                  <a:lnTo>
                    <a:pt x="154" y="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3" name="Freeform 91">
              <a:extLst>
                <a:ext uri="{FF2B5EF4-FFF2-40B4-BE49-F238E27FC236}">
                  <a16:creationId xmlns:a16="http://schemas.microsoft.com/office/drawing/2014/main" id="{39ABB6B8-01A8-4A13-96F8-9BE353DEE98C}"/>
                </a:ext>
              </a:extLst>
            </p:cNvPr>
            <p:cNvSpPr>
              <a:spLocks/>
            </p:cNvSpPr>
            <p:nvPr/>
          </p:nvSpPr>
          <p:spPr bwMode="auto">
            <a:xfrm>
              <a:off x="2075" y="1628"/>
              <a:ext cx="173" cy="96"/>
            </a:xfrm>
            <a:custGeom>
              <a:avLst/>
              <a:gdLst>
                <a:gd name="T0" fmla="*/ 161 w 173"/>
                <a:gd name="T1" fmla="*/ 1724 h 96"/>
                <a:gd name="T2" fmla="*/ 0 w 173"/>
                <a:gd name="T3" fmla="*/ 1658 h 96"/>
                <a:gd name="T4" fmla="*/ 12 w 173"/>
                <a:gd name="T5" fmla="*/ 1629 h 96"/>
                <a:gd name="T6" fmla="*/ 172 w 173"/>
                <a:gd name="T7" fmla="*/ 1695 h 96"/>
                <a:gd name="T8" fmla="*/ 161 w 173"/>
                <a:gd name="T9" fmla="*/ 1724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6">
                  <a:moveTo>
                    <a:pt x="161" y="95"/>
                  </a:moveTo>
                  <a:lnTo>
                    <a:pt x="0" y="29"/>
                  </a:lnTo>
                  <a:lnTo>
                    <a:pt x="12" y="0"/>
                  </a:lnTo>
                  <a:lnTo>
                    <a:pt x="172" y="66"/>
                  </a:lnTo>
                  <a:lnTo>
                    <a:pt x="161" y="9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4" name="Freeform 92">
              <a:extLst>
                <a:ext uri="{FF2B5EF4-FFF2-40B4-BE49-F238E27FC236}">
                  <a16:creationId xmlns:a16="http://schemas.microsoft.com/office/drawing/2014/main" id="{853C0F31-5535-4533-9B8D-96AD19EB0D9A}"/>
                </a:ext>
              </a:extLst>
            </p:cNvPr>
            <p:cNvSpPr>
              <a:spLocks/>
            </p:cNvSpPr>
            <p:nvPr/>
          </p:nvSpPr>
          <p:spPr bwMode="auto">
            <a:xfrm>
              <a:off x="444" y="1628"/>
              <a:ext cx="173" cy="97"/>
            </a:xfrm>
            <a:custGeom>
              <a:avLst/>
              <a:gdLst>
                <a:gd name="T0" fmla="*/ 12 w 173"/>
                <a:gd name="T1" fmla="*/ 1724 h 97"/>
                <a:gd name="T2" fmla="*/ 0 w 173"/>
                <a:gd name="T3" fmla="*/ 1695 h 97"/>
                <a:gd name="T4" fmla="*/ 161 w 173"/>
                <a:gd name="T5" fmla="*/ 1628 h 97"/>
                <a:gd name="T6" fmla="*/ 173 w 173"/>
                <a:gd name="T7" fmla="*/ 1657 h 97"/>
                <a:gd name="T8" fmla="*/ 12 w 173"/>
                <a:gd name="T9" fmla="*/ 172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7">
                  <a:moveTo>
                    <a:pt x="12" y="96"/>
                  </a:moveTo>
                  <a:lnTo>
                    <a:pt x="0" y="67"/>
                  </a:lnTo>
                  <a:lnTo>
                    <a:pt x="161" y="0"/>
                  </a:lnTo>
                  <a:lnTo>
                    <a:pt x="173" y="29"/>
                  </a:lnTo>
                  <a:lnTo>
                    <a:pt x="12" y="9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5" name="Freeform 93">
              <a:extLst>
                <a:ext uri="{FF2B5EF4-FFF2-40B4-BE49-F238E27FC236}">
                  <a16:creationId xmlns:a16="http://schemas.microsoft.com/office/drawing/2014/main" id="{7924BBF0-C6D3-42C2-83F5-BD06A0C070A6}"/>
                </a:ext>
              </a:extLst>
            </p:cNvPr>
            <p:cNvSpPr>
              <a:spLocks/>
            </p:cNvSpPr>
            <p:nvPr/>
          </p:nvSpPr>
          <p:spPr bwMode="auto">
            <a:xfrm>
              <a:off x="378" y="1437"/>
              <a:ext cx="156" cy="38"/>
            </a:xfrm>
            <a:custGeom>
              <a:avLst/>
              <a:gdLst>
                <a:gd name="T0" fmla="*/ 2 w 156"/>
                <a:gd name="T1" fmla="*/ 1475 h 38"/>
                <a:gd name="T2" fmla="*/ 0 w 156"/>
                <a:gd name="T3" fmla="*/ 1459 h 38"/>
                <a:gd name="T4" fmla="*/ 153 w 156"/>
                <a:gd name="T5" fmla="*/ 1438 h 38"/>
                <a:gd name="T6" fmla="*/ 156 w 156"/>
                <a:gd name="T7" fmla="*/ 1453 h 38"/>
                <a:gd name="T8" fmla="*/ 2 w 156"/>
                <a:gd name="T9" fmla="*/ 1475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8">
                  <a:moveTo>
                    <a:pt x="2" y="37"/>
                  </a:moveTo>
                  <a:lnTo>
                    <a:pt x="0" y="21"/>
                  </a:lnTo>
                  <a:lnTo>
                    <a:pt x="153" y="0"/>
                  </a:lnTo>
                  <a:lnTo>
                    <a:pt x="156" y="15"/>
                  </a:lnTo>
                  <a:lnTo>
                    <a:pt x="2" y="3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6" name="Freeform 94">
              <a:extLst>
                <a:ext uri="{FF2B5EF4-FFF2-40B4-BE49-F238E27FC236}">
                  <a16:creationId xmlns:a16="http://schemas.microsoft.com/office/drawing/2014/main" id="{12E2BF1C-CF05-469C-A569-FEBF045837D4}"/>
                </a:ext>
              </a:extLst>
            </p:cNvPr>
            <p:cNvSpPr>
              <a:spLocks/>
            </p:cNvSpPr>
            <p:nvPr/>
          </p:nvSpPr>
          <p:spPr bwMode="auto">
            <a:xfrm>
              <a:off x="380" y="1179"/>
              <a:ext cx="156" cy="39"/>
            </a:xfrm>
            <a:custGeom>
              <a:avLst/>
              <a:gdLst>
                <a:gd name="T0" fmla="*/ 153 w 156"/>
                <a:gd name="T1" fmla="*/ 1219 h 39"/>
                <a:gd name="T2" fmla="*/ 0 w 156"/>
                <a:gd name="T3" fmla="*/ 1196 h 39"/>
                <a:gd name="T4" fmla="*/ 2 w 156"/>
                <a:gd name="T5" fmla="*/ 1180 h 39"/>
                <a:gd name="T6" fmla="*/ 155 w 156"/>
                <a:gd name="T7" fmla="*/ 1203 h 39"/>
                <a:gd name="T8" fmla="*/ 153 w 156"/>
                <a:gd name="T9" fmla="*/ 121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39">
                  <a:moveTo>
                    <a:pt x="153" y="39"/>
                  </a:moveTo>
                  <a:lnTo>
                    <a:pt x="0" y="16"/>
                  </a:lnTo>
                  <a:lnTo>
                    <a:pt x="2" y="0"/>
                  </a:lnTo>
                  <a:lnTo>
                    <a:pt x="155" y="23"/>
                  </a:lnTo>
                  <a:lnTo>
                    <a:pt x="153" y="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7" name="Freeform 95">
              <a:extLst>
                <a:ext uri="{FF2B5EF4-FFF2-40B4-BE49-F238E27FC236}">
                  <a16:creationId xmlns:a16="http://schemas.microsoft.com/office/drawing/2014/main" id="{83B700B7-5555-4870-8CAB-A0F49C61BED0}"/>
                </a:ext>
              </a:extLst>
            </p:cNvPr>
            <p:cNvSpPr>
              <a:spLocks/>
            </p:cNvSpPr>
            <p:nvPr/>
          </p:nvSpPr>
          <p:spPr bwMode="auto">
            <a:xfrm>
              <a:off x="444" y="949"/>
              <a:ext cx="173" cy="96"/>
            </a:xfrm>
            <a:custGeom>
              <a:avLst/>
              <a:gdLst>
                <a:gd name="T0" fmla="*/ 161 w 173"/>
                <a:gd name="T1" fmla="*/ 1045 h 96"/>
                <a:gd name="T2" fmla="*/ 0 w 173"/>
                <a:gd name="T3" fmla="*/ 979 h 96"/>
                <a:gd name="T4" fmla="*/ 12 w 173"/>
                <a:gd name="T5" fmla="*/ 950 h 96"/>
                <a:gd name="T6" fmla="*/ 173 w 173"/>
                <a:gd name="T7" fmla="*/ 1016 h 96"/>
                <a:gd name="T8" fmla="*/ 161 w 173"/>
                <a:gd name="T9" fmla="*/ 1045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96">
                  <a:moveTo>
                    <a:pt x="161" y="95"/>
                  </a:moveTo>
                  <a:lnTo>
                    <a:pt x="0" y="29"/>
                  </a:lnTo>
                  <a:lnTo>
                    <a:pt x="12" y="0"/>
                  </a:lnTo>
                  <a:lnTo>
                    <a:pt x="173" y="66"/>
                  </a:lnTo>
                  <a:lnTo>
                    <a:pt x="161" y="9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8" name="Freeform 96">
              <a:extLst>
                <a:ext uri="{FF2B5EF4-FFF2-40B4-BE49-F238E27FC236}">
                  <a16:creationId xmlns:a16="http://schemas.microsoft.com/office/drawing/2014/main" id="{AAA20652-2506-4E8D-B195-96FD2873C4B4}"/>
                </a:ext>
              </a:extLst>
            </p:cNvPr>
            <p:cNvSpPr>
              <a:spLocks/>
            </p:cNvSpPr>
            <p:nvPr/>
          </p:nvSpPr>
          <p:spPr bwMode="auto">
            <a:xfrm>
              <a:off x="566" y="736"/>
              <a:ext cx="134" cy="107"/>
            </a:xfrm>
            <a:custGeom>
              <a:avLst/>
              <a:gdLst>
                <a:gd name="T0" fmla="*/ 123 w 134"/>
                <a:gd name="T1" fmla="*/ 843 h 107"/>
                <a:gd name="T2" fmla="*/ 0 w 134"/>
                <a:gd name="T3" fmla="*/ 749 h 107"/>
                <a:gd name="T4" fmla="*/ 9 w 134"/>
                <a:gd name="T5" fmla="*/ 736 h 107"/>
                <a:gd name="T6" fmla="*/ 133 w 134"/>
                <a:gd name="T7" fmla="*/ 830 h 107"/>
                <a:gd name="T8" fmla="*/ 123 w 134"/>
                <a:gd name="T9" fmla="*/ 843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07">
                  <a:moveTo>
                    <a:pt x="123" y="107"/>
                  </a:moveTo>
                  <a:lnTo>
                    <a:pt x="0" y="13"/>
                  </a:lnTo>
                  <a:lnTo>
                    <a:pt x="9" y="0"/>
                  </a:lnTo>
                  <a:lnTo>
                    <a:pt x="133" y="94"/>
                  </a:lnTo>
                  <a:lnTo>
                    <a:pt x="123" y="10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9" name="Freeform 97">
              <a:extLst>
                <a:ext uri="{FF2B5EF4-FFF2-40B4-BE49-F238E27FC236}">
                  <a16:creationId xmlns:a16="http://schemas.microsoft.com/office/drawing/2014/main" id="{27BDBD6D-69A3-45E0-ABDE-ADE90895831C}"/>
                </a:ext>
              </a:extLst>
            </p:cNvPr>
            <p:cNvSpPr>
              <a:spLocks/>
            </p:cNvSpPr>
            <p:nvPr/>
          </p:nvSpPr>
          <p:spPr bwMode="auto">
            <a:xfrm>
              <a:off x="762" y="541"/>
              <a:ext cx="106" cy="135"/>
            </a:xfrm>
            <a:custGeom>
              <a:avLst/>
              <a:gdLst>
                <a:gd name="T0" fmla="*/ 92 w 106"/>
                <a:gd name="T1" fmla="*/ 676 h 135"/>
                <a:gd name="T2" fmla="*/ 0 w 106"/>
                <a:gd name="T3" fmla="*/ 551 h 135"/>
                <a:gd name="T4" fmla="*/ 12 w 106"/>
                <a:gd name="T5" fmla="*/ 542 h 135"/>
                <a:gd name="T6" fmla="*/ 105 w 106"/>
                <a:gd name="T7" fmla="*/ 667 h 135"/>
                <a:gd name="T8" fmla="*/ 92 w 106"/>
                <a:gd name="T9" fmla="*/ 676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35">
                  <a:moveTo>
                    <a:pt x="92" y="134"/>
                  </a:moveTo>
                  <a:lnTo>
                    <a:pt x="0" y="9"/>
                  </a:lnTo>
                  <a:lnTo>
                    <a:pt x="12" y="0"/>
                  </a:lnTo>
                  <a:lnTo>
                    <a:pt x="105" y="125"/>
                  </a:lnTo>
                  <a:lnTo>
                    <a:pt x="92" y="13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0" name="Picture 98">
              <a:extLst>
                <a:ext uri="{FF2B5EF4-FFF2-40B4-BE49-F238E27FC236}">
                  <a16:creationId xmlns:a16="http://schemas.microsoft.com/office/drawing/2014/main" id="{C7E6434C-249D-4533-8F1D-3FF5AB55D445}"/>
                </a:ext>
              </a:extLst>
            </p:cNvPr>
            <p:cNvPicPr>
              <a:picLocks noChangeAspect="1" noChangeArrowheads="1"/>
            </p:cNvPicPr>
            <p:nvPr/>
          </p:nvPicPr>
          <p:blipFill>
            <a:blip r:embed="rId6" cstate="print"/>
            <a:srcRect/>
            <a:stretch>
              <a:fillRect/>
            </a:stretch>
          </p:blipFill>
          <p:spPr bwMode="auto">
            <a:xfrm>
              <a:off x="1022" y="2079"/>
              <a:ext cx="163" cy="124"/>
            </a:xfrm>
            <a:prstGeom prst="rect">
              <a:avLst/>
            </a:prstGeom>
            <a:noFill/>
          </p:spPr>
        </p:pic>
        <p:pic>
          <p:nvPicPr>
            <p:cNvPr id="301" name="Picture 99">
              <a:extLst>
                <a:ext uri="{FF2B5EF4-FFF2-40B4-BE49-F238E27FC236}">
                  <a16:creationId xmlns:a16="http://schemas.microsoft.com/office/drawing/2014/main" id="{0D69F58C-6A0A-4F08-804A-F8CE5184F763}"/>
                </a:ext>
              </a:extLst>
            </p:cNvPr>
            <p:cNvPicPr>
              <a:picLocks noChangeAspect="1" noChangeArrowheads="1"/>
            </p:cNvPicPr>
            <p:nvPr/>
          </p:nvPicPr>
          <p:blipFill>
            <a:blip r:embed="rId7" cstate="print"/>
            <a:srcRect/>
            <a:stretch>
              <a:fillRect/>
            </a:stretch>
          </p:blipFill>
          <p:spPr bwMode="auto">
            <a:xfrm>
              <a:off x="1245" y="2095"/>
              <a:ext cx="227" cy="124"/>
            </a:xfrm>
            <a:prstGeom prst="rect">
              <a:avLst/>
            </a:prstGeom>
            <a:noFill/>
          </p:spPr>
        </p:pic>
        <p:pic>
          <p:nvPicPr>
            <p:cNvPr id="302" name="Picture 100">
              <a:extLst>
                <a:ext uri="{FF2B5EF4-FFF2-40B4-BE49-F238E27FC236}">
                  <a16:creationId xmlns:a16="http://schemas.microsoft.com/office/drawing/2014/main" id="{3C238256-3712-42BE-90A0-584ECA1BFC9F}"/>
                </a:ext>
              </a:extLst>
            </p:cNvPr>
            <p:cNvPicPr>
              <a:picLocks noChangeAspect="1" noChangeArrowheads="1"/>
            </p:cNvPicPr>
            <p:nvPr/>
          </p:nvPicPr>
          <p:blipFill>
            <a:blip r:embed="rId8" cstate="print"/>
            <a:srcRect/>
            <a:stretch>
              <a:fillRect/>
            </a:stretch>
          </p:blipFill>
          <p:spPr bwMode="auto">
            <a:xfrm>
              <a:off x="1509" y="2085"/>
              <a:ext cx="209" cy="117"/>
            </a:xfrm>
            <a:prstGeom prst="rect">
              <a:avLst/>
            </a:prstGeom>
            <a:noFill/>
          </p:spPr>
        </p:pic>
        <p:sp>
          <p:nvSpPr>
            <p:cNvPr id="303" name="AutoShape 101">
              <a:extLst>
                <a:ext uri="{FF2B5EF4-FFF2-40B4-BE49-F238E27FC236}">
                  <a16:creationId xmlns:a16="http://schemas.microsoft.com/office/drawing/2014/main" id="{9BA81D19-8B06-4EF4-9F3C-A6D6701A79B3}"/>
                </a:ext>
              </a:extLst>
            </p:cNvPr>
            <p:cNvSpPr>
              <a:spLocks/>
            </p:cNvSpPr>
            <p:nvPr/>
          </p:nvSpPr>
          <p:spPr bwMode="auto">
            <a:xfrm>
              <a:off x="1043" y="795"/>
              <a:ext cx="59" cy="136"/>
            </a:xfrm>
            <a:custGeom>
              <a:avLst/>
              <a:gdLst>
                <a:gd name="T0" fmla="*/ 59 w 59"/>
                <a:gd name="T1" fmla="*/ 899 h 136"/>
                <a:gd name="T2" fmla="*/ 0 w 59"/>
                <a:gd name="T3" fmla="*/ 899 h 136"/>
                <a:gd name="T4" fmla="*/ 0 w 59"/>
                <a:gd name="T5" fmla="*/ 877 h 136"/>
                <a:gd name="T6" fmla="*/ 36 w 59"/>
                <a:gd name="T7" fmla="*/ 796 h 136"/>
                <a:gd name="T8" fmla="*/ 48 w 59"/>
                <a:gd name="T9" fmla="*/ 796 h 136"/>
                <a:gd name="T10" fmla="*/ 48 w 59"/>
                <a:gd name="T11" fmla="*/ 822 h 136"/>
                <a:gd name="T12" fmla="*/ 35 w 59"/>
                <a:gd name="T13" fmla="*/ 822 h 136"/>
                <a:gd name="T14" fmla="*/ 11 w 59"/>
                <a:gd name="T15" fmla="*/ 881 h 136"/>
                <a:gd name="T16" fmla="*/ 59 w 59"/>
                <a:gd name="T17" fmla="*/ 881 h 136"/>
                <a:gd name="T18" fmla="*/ 59 w 59"/>
                <a:gd name="T19" fmla="*/ 899 h 136"/>
                <a:gd name="T20" fmla="*/ 48 w 59"/>
                <a:gd name="T21" fmla="*/ 881 h 136"/>
                <a:gd name="T22" fmla="*/ 36 w 59"/>
                <a:gd name="T23" fmla="*/ 881 h 136"/>
                <a:gd name="T24" fmla="*/ 36 w 59"/>
                <a:gd name="T25" fmla="*/ 822 h 136"/>
                <a:gd name="T26" fmla="*/ 48 w 59"/>
                <a:gd name="T27" fmla="*/ 822 h 136"/>
                <a:gd name="T28" fmla="*/ 48 w 59"/>
                <a:gd name="T29" fmla="*/ 881 h 136"/>
                <a:gd name="T30" fmla="*/ 48 w 59"/>
                <a:gd name="T31" fmla="*/ 931 h 136"/>
                <a:gd name="T32" fmla="*/ 36 w 59"/>
                <a:gd name="T33" fmla="*/ 931 h 136"/>
                <a:gd name="T34" fmla="*/ 36 w 59"/>
                <a:gd name="T35" fmla="*/ 899 h 136"/>
                <a:gd name="T36" fmla="*/ 48 w 59"/>
                <a:gd name="T37" fmla="*/ 899 h 136"/>
                <a:gd name="T38" fmla="*/ 48 w 59"/>
                <a:gd name="T39" fmla="*/ 931 h 1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136">
                  <a:moveTo>
                    <a:pt x="59" y="103"/>
                  </a:moveTo>
                  <a:lnTo>
                    <a:pt x="0" y="103"/>
                  </a:lnTo>
                  <a:lnTo>
                    <a:pt x="0" y="81"/>
                  </a:lnTo>
                  <a:lnTo>
                    <a:pt x="36" y="0"/>
                  </a:lnTo>
                  <a:lnTo>
                    <a:pt x="48" y="0"/>
                  </a:lnTo>
                  <a:lnTo>
                    <a:pt x="48" y="26"/>
                  </a:lnTo>
                  <a:lnTo>
                    <a:pt x="35" y="26"/>
                  </a:lnTo>
                  <a:lnTo>
                    <a:pt x="11" y="85"/>
                  </a:lnTo>
                  <a:lnTo>
                    <a:pt x="59" y="85"/>
                  </a:lnTo>
                  <a:lnTo>
                    <a:pt x="59" y="103"/>
                  </a:lnTo>
                  <a:close/>
                  <a:moveTo>
                    <a:pt x="48" y="85"/>
                  </a:moveTo>
                  <a:lnTo>
                    <a:pt x="36" y="85"/>
                  </a:lnTo>
                  <a:lnTo>
                    <a:pt x="36" y="26"/>
                  </a:lnTo>
                  <a:lnTo>
                    <a:pt x="48" y="26"/>
                  </a:lnTo>
                  <a:lnTo>
                    <a:pt x="48" y="85"/>
                  </a:lnTo>
                  <a:close/>
                  <a:moveTo>
                    <a:pt x="48" y="135"/>
                  </a:moveTo>
                  <a:lnTo>
                    <a:pt x="36" y="135"/>
                  </a:lnTo>
                  <a:lnTo>
                    <a:pt x="36" y="103"/>
                  </a:lnTo>
                  <a:lnTo>
                    <a:pt x="48" y="103"/>
                  </a:lnTo>
                  <a:lnTo>
                    <a:pt x="48" y="135"/>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4" name="AutoShape 102">
              <a:extLst>
                <a:ext uri="{FF2B5EF4-FFF2-40B4-BE49-F238E27FC236}">
                  <a16:creationId xmlns:a16="http://schemas.microsoft.com/office/drawing/2014/main" id="{220839E0-92D9-4474-BB0D-BAC581453EEA}"/>
                </a:ext>
              </a:extLst>
            </p:cNvPr>
            <p:cNvSpPr>
              <a:spLocks/>
            </p:cNvSpPr>
            <p:nvPr/>
          </p:nvSpPr>
          <p:spPr bwMode="auto">
            <a:xfrm>
              <a:off x="1109" y="792"/>
              <a:ext cx="57" cy="141"/>
            </a:xfrm>
            <a:custGeom>
              <a:avLst/>
              <a:gdLst>
                <a:gd name="T0" fmla="*/ 28 w 57"/>
                <a:gd name="T1" fmla="*/ 933 h 141"/>
                <a:gd name="T2" fmla="*/ 14 w 57"/>
                <a:gd name="T3" fmla="*/ 927 h 141"/>
                <a:gd name="T4" fmla="*/ 5 w 57"/>
                <a:gd name="T5" fmla="*/ 910 h 141"/>
                <a:gd name="T6" fmla="*/ 1 w 57"/>
                <a:gd name="T7" fmla="*/ 887 h 141"/>
                <a:gd name="T8" fmla="*/ 0 w 57"/>
                <a:gd name="T9" fmla="*/ 863 h 141"/>
                <a:gd name="T10" fmla="*/ 1 w 57"/>
                <a:gd name="T11" fmla="*/ 839 h 141"/>
                <a:gd name="T12" fmla="*/ 5 w 57"/>
                <a:gd name="T13" fmla="*/ 816 h 141"/>
                <a:gd name="T14" fmla="*/ 14 w 57"/>
                <a:gd name="T15" fmla="*/ 799 h 141"/>
                <a:gd name="T16" fmla="*/ 28 w 57"/>
                <a:gd name="T17" fmla="*/ 793 h 141"/>
                <a:gd name="T18" fmla="*/ 43 w 57"/>
                <a:gd name="T19" fmla="*/ 799 h 141"/>
                <a:gd name="T20" fmla="*/ 49 w 57"/>
                <a:gd name="T21" fmla="*/ 811 h 141"/>
                <a:gd name="T22" fmla="*/ 28 w 57"/>
                <a:gd name="T23" fmla="*/ 811 h 141"/>
                <a:gd name="T24" fmla="*/ 21 w 57"/>
                <a:gd name="T25" fmla="*/ 815 h 141"/>
                <a:gd name="T26" fmla="*/ 16 w 57"/>
                <a:gd name="T27" fmla="*/ 827 h 141"/>
                <a:gd name="T28" fmla="*/ 14 w 57"/>
                <a:gd name="T29" fmla="*/ 843 h 141"/>
                <a:gd name="T30" fmla="*/ 13 w 57"/>
                <a:gd name="T31" fmla="*/ 863 h 141"/>
                <a:gd name="T32" fmla="*/ 14 w 57"/>
                <a:gd name="T33" fmla="*/ 883 h 141"/>
                <a:gd name="T34" fmla="*/ 16 w 57"/>
                <a:gd name="T35" fmla="*/ 900 h 141"/>
                <a:gd name="T36" fmla="*/ 21 w 57"/>
                <a:gd name="T37" fmla="*/ 911 h 141"/>
                <a:gd name="T38" fmla="*/ 28 w 57"/>
                <a:gd name="T39" fmla="*/ 915 h 141"/>
                <a:gd name="T40" fmla="*/ 49 w 57"/>
                <a:gd name="T41" fmla="*/ 915 h 141"/>
                <a:gd name="T42" fmla="*/ 43 w 57"/>
                <a:gd name="T43" fmla="*/ 927 h 141"/>
                <a:gd name="T44" fmla="*/ 28 w 57"/>
                <a:gd name="T45" fmla="*/ 933 h 141"/>
                <a:gd name="T46" fmla="*/ 49 w 57"/>
                <a:gd name="T47" fmla="*/ 915 h 141"/>
                <a:gd name="T48" fmla="*/ 28 w 57"/>
                <a:gd name="T49" fmla="*/ 915 h 141"/>
                <a:gd name="T50" fmla="*/ 36 w 57"/>
                <a:gd name="T51" fmla="*/ 911 h 141"/>
                <a:gd name="T52" fmla="*/ 40 w 57"/>
                <a:gd name="T53" fmla="*/ 900 h 141"/>
                <a:gd name="T54" fmla="*/ 43 w 57"/>
                <a:gd name="T55" fmla="*/ 883 h 141"/>
                <a:gd name="T56" fmla="*/ 43 w 57"/>
                <a:gd name="T57" fmla="*/ 863 h 141"/>
                <a:gd name="T58" fmla="*/ 43 w 57"/>
                <a:gd name="T59" fmla="*/ 843 h 141"/>
                <a:gd name="T60" fmla="*/ 40 w 57"/>
                <a:gd name="T61" fmla="*/ 827 h 141"/>
                <a:gd name="T62" fmla="*/ 36 w 57"/>
                <a:gd name="T63" fmla="*/ 815 h 141"/>
                <a:gd name="T64" fmla="*/ 28 w 57"/>
                <a:gd name="T65" fmla="*/ 811 h 141"/>
                <a:gd name="T66" fmla="*/ 49 w 57"/>
                <a:gd name="T67" fmla="*/ 811 h 141"/>
                <a:gd name="T68" fmla="*/ 51 w 57"/>
                <a:gd name="T69" fmla="*/ 816 h 141"/>
                <a:gd name="T70" fmla="*/ 56 w 57"/>
                <a:gd name="T71" fmla="*/ 839 h 141"/>
                <a:gd name="T72" fmla="*/ 57 w 57"/>
                <a:gd name="T73" fmla="*/ 863 h 141"/>
                <a:gd name="T74" fmla="*/ 56 w 57"/>
                <a:gd name="T75" fmla="*/ 887 h 141"/>
                <a:gd name="T76" fmla="*/ 51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0"/>
                  </a:moveTo>
                  <a:lnTo>
                    <a:pt x="14" y="134"/>
                  </a:lnTo>
                  <a:lnTo>
                    <a:pt x="5" y="117"/>
                  </a:lnTo>
                  <a:lnTo>
                    <a:pt x="1" y="94"/>
                  </a:lnTo>
                  <a:lnTo>
                    <a:pt x="0" y="70"/>
                  </a:lnTo>
                  <a:lnTo>
                    <a:pt x="1" y="46"/>
                  </a:lnTo>
                  <a:lnTo>
                    <a:pt x="5" y="23"/>
                  </a:lnTo>
                  <a:lnTo>
                    <a:pt x="14" y="6"/>
                  </a:lnTo>
                  <a:lnTo>
                    <a:pt x="28" y="0"/>
                  </a:lnTo>
                  <a:lnTo>
                    <a:pt x="43" y="6"/>
                  </a:lnTo>
                  <a:lnTo>
                    <a:pt x="49" y="18"/>
                  </a:lnTo>
                  <a:lnTo>
                    <a:pt x="28" y="18"/>
                  </a:lnTo>
                  <a:lnTo>
                    <a:pt x="21" y="22"/>
                  </a:lnTo>
                  <a:lnTo>
                    <a:pt x="16" y="34"/>
                  </a:lnTo>
                  <a:lnTo>
                    <a:pt x="14" y="50"/>
                  </a:lnTo>
                  <a:lnTo>
                    <a:pt x="13" y="70"/>
                  </a:lnTo>
                  <a:lnTo>
                    <a:pt x="14" y="90"/>
                  </a:lnTo>
                  <a:lnTo>
                    <a:pt x="16" y="107"/>
                  </a:lnTo>
                  <a:lnTo>
                    <a:pt x="21" y="118"/>
                  </a:lnTo>
                  <a:lnTo>
                    <a:pt x="28" y="122"/>
                  </a:lnTo>
                  <a:lnTo>
                    <a:pt x="49" y="122"/>
                  </a:lnTo>
                  <a:lnTo>
                    <a:pt x="43" y="134"/>
                  </a:lnTo>
                  <a:lnTo>
                    <a:pt x="28" y="140"/>
                  </a:lnTo>
                  <a:close/>
                  <a:moveTo>
                    <a:pt x="49" y="122"/>
                  </a:moveTo>
                  <a:lnTo>
                    <a:pt x="28" y="122"/>
                  </a:lnTo>
                  <a:lnTo>
                    <a:pt x="36" y="118"/>
                  </a:lnTo>
                  <a:lnTo>
                    <a:pt x="40" y="107"/>
                  </a:lnTo>
                  <a:lnTo>
                    <a:pt x="43" y="90"/>
                  </a:lnTo>
                  <a:lnTo>
                    <a:pt x="43" y="70"/>
                  </a:lnTo>
                  <a:lnTo>
                    <a:pt x="43" y="50"/>
                  </a:lnTo>
                  <a:lnTo>
                    <a:pt x="40" y="34"/>
                  </a:lnTo>
                  <a:lnTo>
                    <a:pt x="36" y="22"/>
                  </a:lnTo>
                  <a:lnTo>
                    <a:pt x="28" y="18"/>
                  </a:lnTo>
                  <a:lnTo>
                    <a:pt x="49" y="18"/>
                  </a:lnTo>
                  <a:lnTo>
                    <a:pt x="51" y="23"/>
                  </a:lnTo>
                  <a:lnTo>
                    <a:pt x="56" y="46"/>
                  </a:lnTo>
                  <a:lnTo>
                    <a:pt x="57" y="70"/>
                  </a:lnTo>
                  <a:lnTo>
                    <a:pt x="56" y="94"/>
                  </a:lnTo>
                  <a:lnTo>
                    <a:pt x="51"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5" name="AutoShape 103">
              <a:extLst>
                <a:ext uri="{FF2B5EF4-FFF2-40B4-BE49-F238E27FC236}">
                  <a16:creationId xmlns:a16="http://schemas.microsoft.com/office/drawing/2014/main" id="{827CE8F0-66D1-4F10-9856-3D3DB381E786}"/>
                </a:ext>
              </a:extLst>
            </p:cNvPr>
            <p:cNvSpPr>
              <a:spLocks/>
            </p:cNvSpPr>
            <p:nvPr/>
          </p:nvSpPr>
          <p:spPr bwMode="auto">
            <a:xfrm>
              <a:off x="1175" y="792"/>
              <a:ext cx="57" cy="141"/>
            </a:xfrm>
            <a:custGeom>
              <a:avLst/>
              <a:gdLst>
                <a:gd name="T0" fmla="*/ 29 w 57"/>
                <a:gd name="T1" fmla="*/ 933 h 141"/>
                <a:gd name="T2" fmla="*/ 14 w 57"/>
                <a:gd name="T3" fmla="*/ 927 h 141"/>
                <a:gd name="T4" fmla="*/ 6 w 57"/>
                <a:gd name="T5" fmla="*/ 910 h 141"/>
                <a:gd name="T6" fmla="*/ 1 w 57"/>
                <a:gd name="T7" fmla="*/ 887 h 141"/>
                <a:gd name="T8" fmla="*/ 0 w 57"/>
                <a:gd name="T9" fmla="*/ 863 h 141"/>
                <a:gd name="T10" fmla="*/ 1 w 57"/>
                <a:gd name="T11" fmla="*/ 839 h 141"/>
                <a:gd name="T12" fmla="*/ 6 w 57"/>
                <a:gd name="T13" fmla="*/ 816 h 141"/>
                <a:gd name="T14" fmla="*/ 14 w 57"/>
                <a:gd name="T15" fmla="*/ 799 h 141"/>
                <a:gd name="T16" fmla="*/ 29 w 57"/>
                <a:gd name="T17" fmla="*/ 793 h 141"/>
                <a:gd name="T18" fmla="*/ 43 w 57"/>
                <a:gd name="T19" fmla="*/ 799 h 141"/>
                <a:gd name="T20" fmla="*/ 49 w 57"/>
                <a:gd name="T21" fmla="*/ 811 h 141"/>
                <a:gd name="T22" fmla="*/ 29 w 57"/>
                <a:gd name="T23" fmla="*/ 811 h 141"/>
                <a:gd name="T24" fmla="*/ 21 w 57"/>
                <a:gd name="T25" fmla="*/ 815 h 141"/>
                <a:gd name="T26" fmla="*/ 17 w 57"/>
                <a:gd name="T27" fmla="*/ 827 h 141"/>
                <a:gd name="T28" fmla="*/ 14 w 57"/>
                <a:gd name="T29" fmla="*/ 843 h 141"/>
                <a:gd name="T30" fmla="*/ 14 w 57"/>
                <a:gd name="T31" fmla="*/ 863 h 141"/>
                <a:gd name="T32" fmla="*/ 14 w 57"/>
                <a:gd name="T33" fmla="*/ 883 h 141"/>
                <a:gd name="T34" fmla="*/ 17 w 57"/>
                <a:gd name="T35" fmla="*/ 900 h 141"/>
                <a:gd name="T36" fmla="*/ 21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3"/>
                  </a:lnTo>
                  <a:lnTo>
                    <a:pt x="14" y="6"/>
                  </a:lnTo>
                  <a:lnTo>
                    <a:pt x="29" y="0"/>
                  </a:lnTo>
                  <a:lnTo>
                    <a:pt x="43" y="6"/>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6" name="AutoShape 104">
              <a:extLst>
                <a:ext uri="{FF2B5EF4-FFF2-40B4-BE49-F238E27FC236}">
                  <a16:creationId xmlns:a16="http://schemas.microsoft.com/office/drawing/2014/main" id="{83599E7E-CF66-4BF8-8158-8DD68FF5C80A}"/>
                </a:ext>
              </a:extLst>
            </p:cNvPr>
            <p:cNvSpPr>
              <a:spLocks/>
            </p:cNvSpPr>
            <p:nvPr/>
          </p:nvSpPr>
          <p:spPr bwMode="auto">
            <a:xfrm>
              <a:off x="1414" y="792"/>
              <a:ext cx="58" cy="141"/>
            </a:xfrm>
            <a:custGeom>
              <a:avLst/>
              <a:gdLst>
                <a:gd name="T0" fmla="*/ 30 w 58"/>
                <a:gd name="T1" fmla="*/ 933 h 141"/>
                <a:gd name="T2" fmla="*/ 15 w 58"/>
                <a:gd name="T3" fmla="*/ 928 h 141"/>
                <a:gd name="T4" fmla="*/ 6 w 58"/>
                <a:gd name="T5" fmla="*/ 913 h 141"/>
                <a:gd name="T6" fmla="*/ 1 w 58"/>
                <a:gd name="T7" fmla="*/ 890 h 141"/>
                <a:gd name="T8" fmla="*/ 0 w 58"/>
                <a:gd name="T9" fmla="*/ 863 h 141"/>
                <a:gd name="T10" fmla="*/ 1 w 58"/>
                <a:gd name="T11" fmla="*/ 838 h 141"/>
                <a:gd name="T12" fmla="*/ 6 w 58"/>
                <a:gd name="T13" fmla="*/ 816 h 141"/>
                <a:gd name="T14" fmla="*/ 16 w 58"/>
                <a:gd name="T15" fmla="*/ 799 h 141"/>
                <a:gd name="T16" fmla="*/ 31 w 58"/>
                <a:gd name="T17" fmla="*/ 793 h 141"/>
                <a:gd name="T18" fmla="*/ 40 w 58"/>
                <a:gd name="T19" fmla="*/ 795 h 141"/>
                <a:gd name="T20" fmla="*/ 48 w 58"/>
                <a:gd name="T21" fmla="*/ 803 h 141"/>
                <a:gd name="T22" fmla="*/ 51 w 58"/>
                <a:gd name="T23" fmla="*/ 811 h 141"/>
                <a:gd name="T24" fmla="*/ 30 w 58"/>
                <a:gd name="T25" fmla="*/ 811 h 141"/>
                <a:gd name="T26" fmla="*/ 21 w 58"/>
                <a:gd name="T27" fmla="*/ 816 h 141"/>
                <a:gd name="T28" fmla="*/ 16 w 58"/>
                <a:gd name="T29" fmla="*/ 828 h 141"/>
                <a:gd name="T30" fmla="*/ 14 w 58"/>
                <a:gd name="T31" fmla="*/ 843 h 141"/>
                <a:gd name="T32" fmla="*/ 13 w 58"/>
                <a:gd name="T33" fmla="*/ 857 h 141"/>
                <a:gd name="T34" fmla="*/ 13 w 58"/>
                <a:gd name="T35" fmla="*/ 858 h 141"/>
                <a:gd name="T36" fmla="*/ 51 w 58"/>
                <a:gd name="T37" fmla="*/ 858 h 141"/>
                <a:gd name="T38" fmla="*/ 52 w 58"/>
                <a:gd name="T39" fmla="*/ 859 h 141"/>
                <a:gd name="T40" fmla="*/ 19 w 58"/>
                <a:gd name="T41" fmla="*/ 859 h 141"/>
                <a:gd name="T42" fmla="*/ 14 w 58"/>
                <a:gd name="T43" fmla="*/ 872 h 141"/>
                <a:gd name="T44" fmla="*/ 14 w 58"/>
                <a:gd name="T45" fmla="*/ 901 h 141"/>
                <a:gd name="T46" fmla="*/ 19 w 58"/>
                <a:gd name="T47" fmla="*/ 915 h 141"/>
                <a:gd name="T48" fmla="*/ 51 w 58"/>
                <a:gd name="T49" fmla="*/ 915 h 141"/>
                <a:gd name="T50" fmla="*/ 49 w 58"/>
                <a:gd name="T51" fmla="*/ 920 h 141"/>
                <a:gd name="T52" fmla="*/ 41 w 58"/>
                <a:gd name="T53" fmla="*/ 930 h 141"/>
                <a:gd name="T54" fmla="*/ 30 w 58"/>
                <a:gd name="T55" fmla="*/ 933 h 141"/>
                <a:gd name="T56" fmla="*/ 55 w 58"/>
                <a:gd name="T57" fmla="*/ 830 h 141"/>
                <a:gd name="T58" fmla="*/ 42 w 58"/>
                <a:gd name="T59" fmla="*/ 830 h 141"/>
                <a:gd name="T60" fmla="*/ 41 w 58"/>
                <a:gd name="T61" fmla="*/ 819 h 141"/>
                <a:gd name="T62" fmla="*/ 37 w 58"/>
                <a:gd name="T63" fmla="*/ 811 h 141"/>
                <a:gd name="T64" fmla="*/ 51 w 58"/>
                <a:gd name="T65" fmla="*/ 811 h 141"/>
                <a:gd name="T66" fmla="*/ 53 w 58"/>
                <a:gd name="T67" fmla="*/ 815 h 141"/>
                <a:gd name="T68" fmla="*/ 55 w 58"/>
                <a:gd name="T69" fmla="*/ 830 h 141"/>
                <a:gd name="T70" fmla="*/ 51 w 58"/>
                <a:gd name="T71" fmla="*/ 858 h 141"/>
                <a:gd name="T72" fmla="*/ 13 w 58"/>
                <a:gd name="T73" fmla="*/ 858 h 141"/>
                <a:gd name="T74" fmla="*/ 17 w 58"/>
                <a:gd name="T75" fmla="*/ 847 h 141"/>
                <a:gd name="T76" fmla="*/ 24 w 58"/>
                <a:gd name="T77" fmla="*/ 842 h 141"/>
                <a:gd name="T78" fmla="*/ 31 w 58"/>
                <a:gd name="T79" fmla="*/ 842 h 141"/>
                <a:gd name="T80" fmla="*/ 42 w 58"/>
                <a:gd name="T81" fmla="*/ 845 h 141"/>
                <a:gd name="T82" fmla="*/ 50 w 58"/>
                <a:gd name="T83" fmla="*/ 855 h 141"/>
                <a:gd name="T84" fmla="*/ 51 w 58"/>
                <a:gd name="T85" fmla="*/ 858 h 141"/>
                <a:gd name="T86" fmla="*/ 51 w 58"/>
                <a:gd name="T87" fmla="*/ 915 h 141"/>
                <a:gd name="T88" fmla="*/ 39 w 58"/>
                <a:gd name="T89" fmla="*/ 915 h 141"/>
                <a:gd name="T90" fmla="*/ 44 w 58"/>
                <a:gd name="T91" fmla="*/ 901 h 141"/>
                <a:gd name="T92" fmla="*/ 43 w 58"/>
                <a:gd name="T93" fmla="*/ 872 h 141"/>
                <a:gd name="T94" fmla="*/ 39 w 58"/>
                <a:gd name="T95" fmla="*/ 859 h 141"/>
                <a:gd name="T96" fmla="*/ 52 w 58"/>
                <a:gd name="T97" fmla="*/ 859 h 141"/>
                <a:gd name="T98" fmla="*/ 55 w 58"/>
                <a:gd name="T99" fmla="*/ 869 h 141"/>
                <a:gd name="T100" fmla="*/ 57 w 58"/>
                <a:gd name="T101" fmla="*/ 887 h 141"/>
                <a:gd name="T102" fmla="*/ 55 w 58"/>
                <a:gd name="T103" fmla="*/ 905 h 141"/>
                <a:gd name="T104" fmla="*/ 51 w 58"/>
                <a:gd name="T105" fmla="*/ 915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0" y="140"/>
                  </a:moveTo>
                  <a:lnTo>
                    <a:pt x="15" y="135"/>
                  </a:lnTo>
                  <a:lnTo>
                    <a:pt x="6" y="120"/>
                  </a:lnTo>
                  <a:lnTo>
                    <a:pt x="1" y="97"/>
                  </a:lnTo>
                  <a:lnTo>
                    <a:pt x="0" y="70"/>
                  </a:lnTo>
                  <a:lnTo>
                    <a:pt x="1" y="45"/>
                  </a:lnTo>
                  <a:lnTo>
                    <a:pt x="6" y="23"/>
                  </a:lnTo>
                  <a:lnTo>
                    <a:pt x="16" y="6"/>
                  </a:lnTo>
                  <a:lnTo>
                    <a:pt x="31" y="0"/>
                  </a:lnTo>
                  <a:lnTo>
                    <a:pt x="40" y="2"/>
                  </a:lnTo>
                  <a:lnTo>
                    <a:pt x="48" y="10"/>
                  </a:lnTo>
                  <a:lnTo>
                    <a:pt x="51" y="18"/>
                  </a:lnTo>
                  <a:lnTo>
                    <a:pt x="30" y="18"/>
                  </a:lnTo>
                  <a:lnTo>
                    <a:pt x="21" y="23"/>
                  </a:lnTo>
                  <a:lnTo>
                    <a:pt x="16" y="35"/>
                  </a:lnTo>
                  <a:lnTo>
                    <a:pt x="14" y="50"/>
                  </a:lnTo>
                  <a:lnTo>
                    <a:pt x="13" y="64"/>
                  </a:lnTo>
                  <a:lnTo>
                    <a:pt x="13" y="65"/>
                  </a:lnTo>
                  <a:lnTo>
                    <a:pt x="51" y="65"/>
                  </a:lnTo>
                  <a:lnTo>
                    <a:pt x="52" y="66"/>
                  </a:lnTo>
                  <a:lnTo>
                    <a:pt x="19" y="66"/>
                  </a:lnTo>
                  <a:lnTo>
                    <a:pt x="14" y="79"/>
                  </a:lnTo>
                  <a:lnTo>
                    <a:pt x="14" y="108"/>
                  </a:lnTo>
                  <a:lnTo>
                    <a:pt x="19" y="122"/>
                  </a:lnTo>
                  <a:lnTo>
                    <a:pt x="51" y="122"/>
                  </a:lnTo>
                  <a:lnTo>
                    <a:pt x="49" y="127"/>
                  </a:lnTo>
                  <a:lnTo>
                    <a:pt x="41" y="137"/>
                  </a:lnTo>
                  <a:lnTo>
                    <a:pt x="30" y="140"/>
                  </a:lnTo>
                  <a:close/>
                  <a:moveTo>
                    <a:pt x="55" y="37"/>
                  </a:moveTo>
                  <a:lnTo>
                    <a:pt x="42" y="37"/>
                  </a:lnTo>
                  <a:lnTo>
                    <a:pt x="41" y="26"/>
                  </a:lnTo>
                  <a:lnTo>
                    <a:pt x="37" y="18"/>
                  </a:lnTo>
                  <a:lnTo>
                    <a:pt x="51" y="18"/>
                  </a:lnTo>
                  <a:lnTo>
                    <a:pt x="53" y="22"/>
                  </a:lnTo>
                  <a:lnTo>
                    <a:pt x="55" y="37"/>
                  </a:lnTo>
                  <a:close/>
                  <a:moveTo>
                    <a:pt x="51" y="65"/>
                  </a:moveTo>
                  <a:lnTo>
                    <a:pt x="13" y="65"/>
                  </a:lnTo>
                  <a:lnTo>
                    <a:pt x="17" y="54"/>
                  </a:lnTo>
                  <a:lnTo>
                    <a:pt x="24" y="49"/>
                  </a:lnTo>
                  <a:lnTo>
                    <a:pt x="31" y="49"/>
                  </a:lnTo>
                  <a:lnTo>
                    <a:pt x="42" y="52"/>
                  </a:lnTo>
                  <a:lnTo>
                    <a:pt x="50" y="62"/>
                  </a:lnTo>
                  <a:lnTo>
                    <a:pt x="51" y="65"/>
                  </a:lnTo>
                  <a:close/>
                  <a:moveTo>
                    <a:pt x="51" y="122"/>
                  </a:moveTo>
                  <a:lnTo>
                    <a:pt x="39" y="122"/>
                  </a:lnTo>
                  <a:lnTo>
                    <a:pt x="44" y="108"/>
                  </a:lnTo>
                  <a:lnTo>
                    <a:pt x="43" y="79"/>
                  </a:lnTo>
                  <a:lnTo>
                    <a:pt x="39" y="66"/>
                  </a:lnTo>
                  <a:lnTo>
                    <a:pt x="52" y="66"/>
                  </a:lnTo>
                  <a:lnTo>
                    <a:pt x="55" y="76"/>
                  </a:lnTo>
                  <a:lnTo>
                    <a:pt x="57" y="94"/>
                  </a:lnTo>
                  <a:lnTo>
                    <a:pt x="55" y="112"/>
                  </a:lnTo>
                  <a:lnTo>
                    <a:pt x="51"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7" name="AutoShape 105">
              <a:extLst>
                <a:ext uri="{FF2B5EF4-FFF2-40B4-BE49-F238E27FC236}">
                  <a16:creationId xmlns:a16="http://schemas.microsoft.com/office/drawing/2014/main" id="{C878D7C0-B5CD-4F04-BC93-A55C899C09CC}"/>
                </a:ext>
              </a:extLst>
            </p:cNvPr>
            <p:cNvSpPr>
              <a:spLocks/>
            </p:cNvSpPr>
            <p:nvPr/>
          </p:nvSpPr>
          <p:spPr bwMode="auto">
            <a:xfrm>
              <a:off x="1480" y="792"/>
              <a:ext cx="57" cy="141"/>
            </a:xfrm>
            <a:custGeom>
              <a:avLst/>
              <a:gdLst>
                <a:gd name="T0" fmla="*/ 29 w 57"/>
                <a:gd name="T1" fmla="*/ 933 h 141"/>
                <a:gd name="T2" fmla="*/ 14 w 57"/>
                <a:gd name="T3" fmla="*/ 927 h 141"/>
                <a:gd name="T4" fmla="*/ 6 w 57"/>
                <a:gd name="T5" fmla="*/ 910 h 141"/>
                <a:gd name="T6" fmla="*/ 1 w 57"/>
                <a:gd name="T7" fmla="*/ 887 h 141"/>
                <a:gd name="T8" fmla="*/ 0 w 57"/>
                <a:gd name="T9" fmla="*/ 863 h 141"/>
                <a:gd name="T10" fmla="*/ 1 w 57"/>
                <a:gd name="T11" fmla="*/ 839 h 141"/>
                <a:gd name="T12" fmla="*/ 6 w 57"/>
                <a:gd name="T13" fmla="*/ 816 h 141"/>
                <a:gd name="T14" fmla="*/ 14 w 57"/>
                <a:gd name="T15" fmla="*/ 799 h 141"/>
                <a:gd name="T16" fmla="*/ 29 w 57"/>
                <a:gd name="T17" fmla="*/ 793 h 141"/>
                <a:gd name="T18" fmla="*/ 43 w 57"/>
                <a:gd name="T19" fmla="*/ 799 h 141"/>
                <a:gd name="T20" fmla="*/ 49 w 57"/>
                <a:gd name="T21" fmla="*/ 811 h 141"/>
                <a:gd name="T22" fmla="*/ 29 w 57"/>
                <a:gd name="T23" fmla="*/ 811 h 141"/>
                <a:gd name="T24" fmla="*/ 21 w 57"/>
                <a:gd name="T25" fmla="*/ 815 h 141"/>
                <a:gd name="T26" fmla="*/ 17 w 57"/>
                <a:gd name="T27" fmla="*/ 827 h 141"/>
                <a:gd name="T28" fmla="*/ 14 w 57"/>
                <a:gd name="T29" fmla="*/ 843 h 141"/>
                <a:gd name="T30" fmla="*/ 14 w 57"/>
                <a:gd name="T31" fmla="*/ 863 h 141"/>
                <a:gd name="T32" fmla="*/ 14 w 57"/>
                <a:gd name="T33" fmla="*/ 883 h 141"/>
                <a:gd name="T34" fmla="*/ 17 w 57"/>
                <a:gd name="T35" fmla="*/ 900 h 141"/>
                <a:gd name="T36" fmla="*/ 21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3"/>
                  </a:lnTo>
                  <a:lnTo>
                    <a:pt x="14" y="6"/>
                  </a:lnTo>
                  <a:lnTo>
                    <a:pt x="29" y="0"/>
                  </a:lnTo>
                  <a:lnTo>
                    <a:pt x="43" y="6"/>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8" name="AutoShape 106">
              <a:extLst>
                <a:ext uri="{FF2B5EF4-FFF2-40B4-BE49-F238E27FC236}">
                  <a16:creationId xmlns:a16="http://schemas.microsoft.com/office/drawing/2014/main" id="{89141C13-D789-4651-B255-CFA552DFB585}"/>
                </a:ext>
              </a:extLst>
            </p:cNvPr>
            <p:cNvSpPr>
              <a:spLocks/>
            </p:cNvSpPr>
            <p:nvPr/>
          </p:nvSpPr>
          <p:spPr bwMode="auto">
            <a:xfrm>
              <a:off x="1545" y="792"/>
              <a:ext cx="57" cy="141"/>
            </a:xfrm>
            <a:custGeom>
              <a:avLst/>
              <a:gdLst>
                <a:gd name="T0" fmla="*/ 29 w 57"/>
                <a:gd name="T1" fmla="*/ 933 h 141"/>
                <a:gd name="T2" fmla="*/ 15 w 57"/>
                <a:gd name="T3" fmla="*/ 927 h 141"/>
                <a:gd name="T4" fmla="*/ 6 w 57"/>
                <a:gd name="T5" fmla="*/ 910 h 141"/>
                <a:gd name="T6" fmla="*/ 2 w 57"/>
                <a:gd name="T7" fmla="*/ 887 h 141"/>
                <a:gd name="T8" fmla="*/ 0 w 57"/>
                <a:gd name="T9" fmla="*/ 863 h 141"/>
                <a:gd name="T10" fmla="*/ 2 w 57"/>
                <a:gd name="T11" fmla="*/ 839 h 141"/>
                <a:gd name="T12" fmla="*/ 6 w 57"/>
                <a:gd name="T13" fmla="*/ 816 h 141"/>
                <a:gd name="T14" fmla="*/ 15 w 57"/>
                <a:gd name="T15" fmla="*/ 799 h 141"/>
                <a:gd name="T16" fmla="*/ 29 w 57"/>
                <a:gd name="T17" fmla="*/ 793 h 141"/>
                <a:gd name="T18" fmla="*/ 43 w 57"/>
                <a:gd name="T19" fmla="*/ 799 h 141"/>
                <a:gd name="T20" fmla="*/ 49 w 57"/>
                <a:gd name="T21" fmla="*/ 811 h 141"/>
                <a:gd name="T22" fmla="*/ 29 w 57"/>
                <a:gd name="T23" fmla="*/ 811 h 141"/>
                <a:gd name="T24" fmla="*/ 22 w 57"/>
                <a:gd name="T25" fmla="*/ 815 h 141"/>
                <a:gd name="T26" fmla="*/ 17 w 57"/>
                <a:gd name="T27" fmla="*/ 827 h 141"/>
                <a:gd name="T28" fmla="*/ 15 w 57"/>
                <a:gd name="T29" fmla="*/ 843 h 141"/>
                <a:gd name="T30" fmla="*/ 14 w 57"/>
                <a:gd name="T31" fmla="*/ 863 h 141"/>
                <a:gd name="T32" fmla="*/ 15 w 57"/>
                <a:gd name="T33" fmla="*/ 883 h 141"/>
                <a:gd name="T34" fmla="*/ 17 w 57"/>
                <a:gd name="T35" fmla="*/ 900 h 141"/>
                <a:gd name="T36" fmla="*/ 22 w 57"/>
                <a:gd name="T37" fmla="*/ 911 h 141"/>
                <a:gd name="T38" fmla="*/ 29 w 57"/>
                <a:gd name="T39" fmla="*/ 915 h 141"/>
                <a:gd name="T40" fmla="*/ 49 w 57"/>
                <a:gd name="T41" fmla="*/ 915 h 141"/>
                <a:gd name="T42" fmla="*/ 43 w 57"/>
                <a:gd name="T43" fmla="*/ 927 h 141"/>
                <a:gd name="T44" fmla="*/ 29 w 57"/>
                <a:gd name="T45" fmla="*/ 933 h 141"/>
                <a:gd name="T46" fmla="*/ 49 w 57"/>
                <a:gd name="T47" fmla="*/ 915 h 141"/>
                <a:gd name="T48" fmla="*/ 29 w 57"/>
                <a:gd name="T49" fmla="*/ 915 h 141"/>
                <a:gd name="T50" fmla="*/ 36 w 57"/>
                <a:gd name="T51" fmla="*/ 911 h 141"/>
                <a:gd name="T52" fmla="*/ 41 w 57"/>
                <a:gd name="T53" fmla="*/ 900 h 141"/>
                <a:gd name="T54" fmla="*/ 43 w 57"/>
                <a:gd name="T55" fmla="*/ 883 h 141"/>
                <a:gd name="T56" fmla="*/ 44 w 57"/>
                <a:gd name="T57" fmla="*/ 863 h 141"/>
                <a:gd name="T58" fmla="*/ 43 w 57"/>
                <a:gd name="T59" fmla="*/ 843 h 141"/>
                <a:gd name="T60" fmla="*/ 41 w 57"/>
                <a:gd name="T61" fmla="*/ 827 h 141"/>
                <a:gd name="T62" fmla="*/ 36 w 57"/>
                <a:gd name="T63" fmla="*/ 815 h 141"/>
                <a:gd name="T64" fmla="*/ 29 w 57"/>
                <a:gd name="T65" fmla="*/ 811 h 141"/>
                <a:gd name="T66" fmla="*/ 49 w 57"/>
                <a:gd name="T67" fmla="*/ 811 h 141"/>
                <a:gd name="T68" fmla="*/ 52 w 57"/>
                <a:gd name="T69" fmla="*/ 816 h 141"/>
                <a:gd name="T70" fmla="*/ 56 w 57"/>
                <a:gd name="T71" fmla="*/ 839 h 141"/>
                <a:gd name="T72" fmla="*/ 57 w 57"/>
                <a:gd name="T73" fmla="*/ 863 h 141"/>
                <a:gd name="T74" fmla="*/ 56 w 57"/>
                <a:gd name="T75" fmla="*/ 887 h 141"/>
                <a:gd name="T76" fmla="*/ 52 w 57"/>
                <a:gd name="T77" fmla="*/ 910 h 141"/>
                <a:gd name="T78" fmla="*/ 49 w 57"/>
                <a:gd name="T79" fmla="*/ 915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5" y="134"/>
                  </a:lnTo>
                  <a:lnTo>
                    <a:pt x="6" y="117"/>
                  </a:lnTo>
                  <a:lnTo>
                    <a:pt x="2" y="94"/>
                  </a:lnTo>
                  <a:lnTo>
                    <a:pt x="0" y="70"/>
                  </a:lnTo>
                  <a:lnTo>
                    <a:pt x="2" y="46"/>
                  </a:lnTo>
                  <a:lnTo>
                    <a:pt x="6" y="23"/>
                  </a:lnTo>
                  <a:lnTo>
                    <a:pt x="15" y="6"/>
                  </a:lnTo>
                  <a:lnTo>
                    <a:pt x="29" y="0"/>
                  </a:lnTo>
                  <a:lnTo>
                    <a:pt x="43" y="6"/>
                  </a:lnTo>
                  <a:lnTo>
                    <a:pt x="49" y="18"/>
                  </a:lnTo>
                  <a:lnTo>
                    <a:pt x="29" y="18"/>
                  </a:lnTo>
                  <a:lnTo>
                    <a:pt x="22" y="22"/>
                  </a:lnTo>
                  <a:lnTo>
                    <a:pt x="17" y="34"/>
                  </a:lnTo>
                  <a:lnTo>
                    <a:pt x="15" y="50"/>
                  </a:lnTo>
                  <a:lnTo>
                    <a:pt x="14" y="70"/>
                  </a:lnTo>
                  <a:lnTo>
                    <a:pt x="15"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3"/>
                  </a:lnTo>
                  <a:lnTo>
                    <a:pt x="56" y="46"/>
                  </a:lnTo>
                  <a:lnTo>
                    <a:pt x="57" y="70"/>
                  </a:lnTo>
                  <a:lnTo>
                    <a:pt x="56" y="94"/>
                  </a:lnTo>
                  <a:lnTo>
                    <a:pt x="52"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09" name="Picture 107">
              <a:extLst>
                <a:ext uri="{FF2B5EF4-FFF2-40B4-BE49-F238E27FC236}">
                  <a16:creationId xmlns:a16="http://schemas.microsoft.com/office/drawing/2014/main" id="{6A94CFF6-6D89-4808-B0CF-66A94EFEB52F}"/>
                </a:ext>
              </a:extLst>
            </p:cNvPr>
            <p:cNvPicPr>
              <a:picLocks noChangeAspect="1" noChangeArrowheads="1"/>
            </p:cNvPicPr>
            <p:nvPr/>
          </p:nvPicPr>
          <p:blipFill>
            <a:blip r:embed="rId9" cstate="print"/>
            <a:srcRect/>
            <a:stretch>
              <a:fillRect/>
            </a:stretch>
          </p:blipFill>
          <p:spPr bwMode="auto">
            <a:xfrm>
              <a:off x="809" y="1101"/>
              <a:ext cx="188" cy="141"/>
            </a:xfrm>
            <a:prstGeom prst="rect">
              <a:avLst/>
            </a:prstGeom>
            <a:noFill/>
          </p:spPr>
        </p:pic>
        <p:pic>
          <p:nvPicPr>
            <p:cNvPr id="310" name="Picture 108">
              <a:extLst>
                <a:ext uri="{FF2B5EF4-FFF2-40B4-BE49-F238E27FC236}">
                  <a16:creationId xmlns:a16="http://schemas.microsoft.com/office/drawing/2014/main" id="{1C635FAA-0529-4601-BF04-99B73A631EFC}"/>
                </a:ext>
              </a:extLst>
            </p:cNvPr>
            <p:cNvPicPr>
              <a:picLocks noChangeAspect="1" noChangeArrowheads="1"/>
            </p:cNvPicPr>
            <p:nvPr/>
          </p:nvPicPr>
          <p:blipFill>
            <a:blip r:embed="rId10" cstate="print"/>
            <a:srcRect/>
            <a:stretch>
              <a:fillRect/>
            </a:stretch>
          </p:blipFill>
          <p:spPr bwMode="auto">
            <a:xfrm>
              <a:off x="647" y="1021"/>
              <a:ext cx="123" cy="141"/>
            </a:xfrm>
            <a:prstGeom prst="rect">
              <a:avLst/>
            </a:prstGeom>
            <a:noFill/>
          </p:spPr>
        </p:pic>
        <p:sp>
          <p:nvSpPr>
            <p:cNvPr id="311" name="AutoShape 109">
              <a:extLst>
                <a:ext uri="{FF2B5EF4-FFF2-40B4-BE49-F238E27FC236}">
                  <a16:creationId xmlns:a16="http://schemas.microsoft.com/office/drawing/2014/main" id="{3C3270DF-EDED-4A3B-9F80-7BCB10E4DA22}"/>
                </a:ext>
              </a:extLst>
            </p:cNvPr>
            <p:cNvSpPr>
              <a:spLocks/>
            </p:cNvSpPr>
            <p:nvPr/>
          </p:nvSpPr>
          <p:spPr bwMode="auto">
            <a:xfrm>
              <a:off x="1030" y="627"/>
              <a:ext cx="58" cy="141"/>
            </a:xfrm>
            <a:custGeom>
              <a:avLst/>
              <a:gdLst>
                <a:gd name="T0" fmla="*/ 30 w 58"/>
                <a:gd name="T1" fmla="*/ 768 h 141"/>
                <a:gd name="T2" fmla="*/ 15 w 58"/>
                <a:gd name="T3" fmla="*/ 763 h 141"/>
                <a:gd name="T4" fmla="*/ 6 w 58"/>
                <a:gd name="T5" fmla="*/ 748 h 141"/>
                <a:gd name="T6" fmla="*/ 1 w 58"/>
                <a:gd name="T7" fmla="*/ 725 h 141"/>
                <a:gd name="T8" fmla="*/ 0 w 58"/>
                <a:gd name="T9" fmla="*/ 698 h 141"/>
                <a:gd name="T10" fmla="*/ 1 w 58"/>
                <a:gd name="T11" fmla="*/ 673 h 141"/>
                <a:gd name="T12" fmla="*/ 7 w 58"/>
                <a:gd name="T13" fmla="*/ 651 h 141"/>
                <a:gd name="T14" fmla="*/ 16 w 58"/>
                <a:gd name="T15" fmla="*/ 634 h 141"/>
                <a:gd name="T16" fmla="*/ 31 w 58"/>
                <a:gd name="T17" fmla="*/ 628 h 141"/>
                <a:gd name="T18" fmla="*/ 40 w 58"/>
                <a:gd name="T19" fmla="*/ 631 h 141"/>
                <a:gd name="T20" fmla="*/ 48 w 58"/>
                <a:gd name="T21" fmla="*/ 638 h 141"/>
                <a:gd name="T22" fmla="*/ 52 w 58"/>
                <a:gd name="T23" fmla="*/ 646 h 141"/>
                <a:gd name="T24" fmla="*/ 30 w 58"/>
                <a:gd name="T25" fmla="*/ 646 h 141"/>
                <a:gd name="T26" fmla="*/ 22 w 58"/>
                <a:gd name="T27" fmla="*/ 651 h 141"/>
                <a:gd name="T28" fmla="*/ 17 w 58"/>
                <a:gd name="T29" fmla="*/ 663 h 141"/>
                <a:gd name="T30" fmla="*/ 14 w 58"/>
                <a:gd name="T31" fmla="*/ 678 h 141"/>
                <a:gd name="T32" fmla="*/ 13 w 58"/>
                <a:gd name="T33" fmla="*/ 693 h 141"/>
                <a:gd name="T34" fmla="*/ 13 w 58"/>
                <a:gd name="T35" fmla="*/ 693 h 141"/>
                <a:gd name="T36" fmla="*/ 51 w 58"/>
                <a:gd name="T37" fmla="*/ 693 h 141"/>
                <a:gd name="T38" fmla="*/ 52 w 58"/>
                <a:gd name="T39" fmla="*/ 694 h 141"/>
                <a:gd name="T40" fmla="*/ 20 w 58"/>
                <a:gd name="T41" fmla="*/ 694 h 141"/>
                <a:gd name="T42" fmla="*/ 14 w 58"/>
                <a:gd name="T43" fmla="*/ 707 h 141"/>
                <a:gd name="T44" fmla="*/ 14 w 58"/>
                <a:gd name="T45" fmla="*/ 737 h 141"/>
                <a:gd name="T46" fmla="*/ 20 w 58"/>
                <a:gd name="T47" fmla="*/ 750 h 141"/>
                <a:gd name="T48" fmla="*/ 52 w 58"/>
                <a:gd name="T49" fmla="*/ 750 h 141"/>
                <a:gd name="T50" fmla="*/ 50 w 58"/>
                <a:gd name="T51" fmla="*/ 755 h 141"/>
                <a:gd name="T52" fmla="*/ 41 w 58"/>
                <a:gd name="T53" fmla="*/ 765 h 141"/>
                <a:gd name="T54" fmla="*/ 30 w 58"/>
                <a:gd name="T55" fmla="*/ 768 h 141"/>
                <a:gd name="T56" fmla="*/ 56 w 58"/>
                <a:gd name="T57" fmla="*/ 665 h 141"/>
                <a:gd name="T58" fmla="*/ 42 w 58"/>
                <a:gd name="T59" fmla="*/ 665 h 141"/>
                <a:gd name="T60" fmla="*/ 42 w 58"/>
                <a:gd name="T61" fmla="*/ 654 h 141"/>
                <a:gd name="T62" fmla="*/ 37 w 58"/>
                <a:gd name="T63" fmla="*/ 646 h 141"/>
                <a:gd name="T64" fmla="*/ 52 w 58"/>
                <a:gd name="T65" fmla="*/ 646 h 141"/>
                <a:gd name="T66" fmla="*/ 53 w 58"/>
                <a:gd name="T67" fmla="*/ 650 h 141"/>
                <a:gd name="T68" fmla="*/ 56 w 58"/>
                <a:gd name="T69" fmla="*/ 665 h 141"/>
                <a:gd name="T70" fmla="*/ 51 w 58"/>
                <a:gd name="T71" fmla="*/ 693 h 141"/>
                <a:gd name="T72" fmla="*/ 13 w 58"/>
                <a:gd name="T73" fmla="*/ 693 h 141"/>
                <a:gd name="T74" fmla="*/ 17 w 58"/>
                <a:gd name="T75" fmla="*/ 682 h 141"/>
                <a:gd name="T76" fmla="*/ 24 w 58"/>
                <a:gd name="T77" fmla="*/ 677 h 141"/>
                <a:gd name="T78" fmla="*/ 31 w 58"/>
                <a:gd name="T79" fmla="*/ 677 h 141"/>
                <a:gd name="T80" fmla="*/ 42 w 58"/>
                <a:gd name="T81" fmla="*/ 680 h 141"/>
                <a:gd name="T82" fmla="*/ 50 w 58"/>
                <a:gd name="T83" fmla="*/ 690 h 141"/>
                <a:gd name="T84" fmla="*/ 51 w 58"/>
                <a:gd name="T85" fmla="*/ 693 h 141"/>
                <a:gd name="T86" fmla="*/ 52 w 58"/>
                <a:gd name="T87" fmla="*/ 750 h 141"/>
                <a:gd name="T88" fmla="*/ 39 w 58"/>
                <a:gd name="T89" fmla="*/ 750 h 141"/>
                <a:gd name="T90" fmla="*/ 44 w 58"/>
                <a:gd name="T91" fmla="*/ 737 h 141"/>
                <a:gd name="T92" fmla="*/ 44 w 58"/>
                <a:gd name="T93" fmla="*/ 707 h 141"/>
                <a:gd name="T94" fmla="*/ 39 w 58"/>
                <a:gd name="T95" fmla="*/ 694 h 141"/>
                <a:gd name="T96" fmla="*/ 52 w 58"/>
                <a:gd name="T97" fmla="*/ 694 h 141"/>
                <a:gd name="T98" fmla="*/ 55 w 58"/>
                <a:gd name="T99" fmla="*/ 704 h 141"/>
                <a:gd name="T100" fmla="*/ 57 w 58"/>
                <a:gd name="T101" fmla="*/ 722 h 141"/>
                <a:gd name="T102" fmla="*/ 55 w 58"/>
                <a:gd name="T103" fmla="*/ 741 h 141"/>
                <a:gd name="T104" fmla="*/ 52 w 58"/>
                <a:gd name="T105" fmla="*/ 750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0" y="140"/>
                  </a:moveTo>
                  <a:lnTo>
                    <a:pt x="15" y="135"/>
                  </a:lnTo>
                  <a:lnTo>
                    <a:pt x="6" y="120"/>
                  </a:lnTo>
                  <a:lnTo>
                    <a:pt x="1" y="97"/>
                  </a:lnTo>
                  <a:lnTo>
                    <a:pt x="0" y="70"/>
                  </a:lnTo>
                  <a:lnTo>
                    <a:pt x="1" y="45"/>
                  </a:lnTo>
                  <a:lnTo>
                    <a:pt x="7" y="23"/>
                  </a:lnTo>
                  <a:lnTo>
                    <a:pt x="16" y="6"/>
                  </a:lnTo>
                  <a:lnTo>
                    <a:pt x="31" y="0"/>
                  </a:lnTo>
                  <a:lnTo>
                    <a:pt x="40" y="3"/>
                  </a:lnTo>
                  <a:lnTo>
                    <a:pt x="48" y="10"/>
                  </a:lnTo>
                  <a:lnTo>
                    <a:pt x="52" y="18"/>
                  </a:lnTo>
                  <a:lnTo>
                    <a:pt x="30" y="18"/>
                  </a:lnTo>
                  <a:lnTo>
                    <a:pt x="22" y="23"/>
                  </a:lnTo>
                  <a:lnTo>
                    <a:pt x="17" y="35"/>
                  </a:lnTo>
                  <a:lnTo>
                    <a:pt x="14" y="50"/>
                  </a:lnTo>
                  <a:lnTo>
                    <a:pt x="13" y="65"/>
                  </a:lnTo>
                  <a:lnTo>
                    <a:pt x="51" y="65"/>
                  </a:lnTo>
                  <a:lnTo>
                    <a:pt x="52" y="66"/>
                  </a:lnTo>
                  <a:lnTo>
                    <a:pt x="20" y="66"/>
                  </a:lnTo>
                  <a:lnTo>
                    <a:pt x="14" y="79"/>
                  </a:lnTo>
                  <a:lnTo>
                    <a:pt x="14" y="109"/>
                  </a:lnTo>
                  <a:lnTo>
                    <a:pt x="20" y="122"/>
                  </a:lnTo>
                  <a:lnTo>
                    <a:pt x="52" y="122"/>
                  </a:lnTo>
                  <a:lnTo>
                    <a:pt x="50" y="127"/>
                  </a:lnTo>
                  <a:lnTo>
                    <a:pt x="41" y="137"/>
                  </a:lnTo>
                  <a:lnTo>
                    <a:pt x="30" y="140"/>
                  </a:lnTo>
                  <a:close/>
                  <a:moveTo>
                    <a:pt x="56" y="37"/>
                  </a:moveTo>
                  <a:lnTo>
                    <a:pt x="42" y="37"/>
                  </a:lnTo>
                  <a:lnTo>
                    <a:pt x="42" y="26"/>
                  </a:lnTo>
                  <a:lnTo>
                    <a:pt x="37" y="18"/>
                  </a:lnTo>
                  <a:lnTo>
                    <a:pt x="52" y="18"/>
                  </a:lnTo>
                  <a:lnTo>
                    <a:pt x="53" y="22"/>
                  </a:lnTo>
                  <a:lnTo>
                    <a:pt x="56" y="37"/>
                  </a:lnTo>
                  <a:close/>
                  <a:moveTo>
                    <a:pt x="51" y="65"/>
                  </a:moveTo>
                  <a:lnTo>
                    <a:pt x="13" y="65"/>
                  </a:lnTo>
                  <a:lnTo>
                    <a:pt x="17" y="54"/>
                  </a:lnTo>
                  <a:lnTo>
                    <a:pt x="24" y="49"/>
                  </a:lnTo>
                  <a:lnTo>
                    <a:pt x="31" y="49"/>
                  </a:lnTo>
                  <a:lnTo>
                    <a:pt x="42" y="52"/>
                  </a:lnTo>
                  <a:lnTo>
                    <a:pt x="50" y="62"/>
                  </a:lnTo>
                  <a:lnTo>
                    <a:pt x="51" y="65"/>
                  </a:lnTo>
                  <a:close/>
                  <a:moveTo>
                    <a:pt x="52" y="122"/>
                  </a:moveTo>
                  <a:lnTo>
                    <a:pt x="39" y="122"/>
                  </a:lnTo>
                  <a:lnTo>
                    <a:pt x="44" y="109"/>
                  </a:lnTo>
                  <a:lnTo>
                    <a:pt x="44" y="79"/>
                  </a:lnTo>
                  <a:lnTo>
                    <a:pt x="39" y="66"/>
                  </a:lnTo>
                  <a:lnTo>
                    <a:pt x="52" y="66"/>
                  </a:lnTo>
                  <a:lnTo>
                    <a:pt x="55" y="76"/>
                  </a:lnTo>
                  <a:lnTo>
                    <a:pt x="57" y="94"/>
                  </a:lnTo>
                  <a:lnTo>
                    <a:pt x="55" y="113"/>
                  </a:lnTo>
                  <a:lnTo>
                    <a:pt x="52"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2" name="AutoShape 110">
              <a:extLst>
                <a:ext uri="{FF2B5EF4-FFF2-40B4-BE49-F238E27FC236}">
                  <a16:creationId xmlns:a16="http://schemas.microsoft.com/office/drawing/2014/main" id="{172C6672-D1F4-4730-BE71-0255C8D12900}"/>
                </a:ext>
              </a:extLst>
            </p:cNvPr>
            <p:cNvSpPr>
              <a:spLocks/>
            </p:cNvSpPr>
            <p:nvPr/>
          </p:nvSpPr>
          <p:spPr bwMode="auto">
            <a:xfrm>
              <a:off x="1096" y="627"/>
              <a:ext cx="57" cy="141"/>
            </a:xfrm>
            <a:custGeom>
              <a:avLst/>
              <a:gdLst>
                <a:gd name="T0" fmla="*/ 29 w 57"/>
                <a:gd name="T1" fmla="*/ 768 h 141"/>
                <a:gd name="T2" fmla="*/ 14 w 57"/>
                <a:gd name="T3" fmla="*/ 762 h 141"/>
                <a:gd name="T4" fmla="*/ 6 w 57"/>
                <a:gd name="T5" fmla="*/ 745 h 141"/>
                <a:gd name="T6" fmla="*/ 1 w 57"/>
                <a:gd name="T7" fmla="*/ 722 h 141"/>
                <a:gd name="T8" fmla="*/ 0 w 57"/>
                <a:gd name="T9" fmla="*/ 698 h 141"/>
                <a:gd name="T10" fmla="*/ 1 w 57"/>
                <a:gd name="T11" fmla="*/ 674 h 141"/>
                <a:gd name="T12" fmla="*/ 6 w 57"/>
                <a:gd name="T13" fmla="*/ 652 h 141"/>
                <a:gd name="T14" fmla="*/ 14 w 57"/>
                <a:gd name="T15" fmla="*/ 635 h 141"/>
                <a:gd name="T16" fmla="*/ 29 w 57"/>
                <a:gd name="T17" fmla="*/ 628 h 141"/>
                <a:gd name="T18" fmla="*/ 43 w 57"/>
                <a:gd name="T19" fmla="*/ 635 h 141"/>
                <a:gd name="T20" fmla="*/ 49 w 57"/>
                <a:gd name="T21" fmla="*/ 646 h 141"/>
                <a:gd name="T22" fmla="*/ 29 w 57"/>
                <a:gd name="T23" fmla="*/ 646 h 141"/>
                <a:gd name="T24" fmla="*/ 21 w 57"/>
                <a:gd name="T25" fmla="*/ 650 h 141"/>
                <a:gd name="T26" fmla="*/ 17 w 57"/>
                <a:gd name="T27" fmla="*/ 662 h 141"/>
                <a:gd name="T28" fmla="*/ 14 w 57"/>
                <a:gd name="T29" fmla="*/ 678 h 141"/>
                <a:gd name="T30" fmla="*/ 14 w 57"/>
                <a:gd name="T31" fmla="*/ 698 h 141"/>
                <a:gd name="T32" fmla="*/ 14 w 57"/>
                <a:gd name="T33" fmla="*/ 718 h 141"/>
                <a:gd name="T34" fmla="*/ 17 w 57"/>
                <a:gd name="T35" fmla="*/ 735 h 141"/>
                <a:gd name="T36" fmla="*/ 21 w 57"/>
                <a:gd name="T37" fmla="*/ 746 h 141"/>
                <a:gd name="T38" fmla="*/ 29 w 57"/>
                <a:gd name="T39" fmla="*/ 750 h 141"/>
                <a:gd name="T40" fmla="*/ 49 w 57"/>
                <a:gd name="T41" fmla="*/ 750 h 141"/>
                <a:gd name="T42" fmla="*/ 43 w 57"/>
                <a:gd name="T43" fmla="*/ 762 h 141"/>
                <a:gd name="T44" fmla="*/ 29 w 57"/>
                <a:gd name="T45" fmla="*/ 768 h 141"/>
                <a:gd name="T46" fmla="*/ 49 w 57"/>
                <a:gd name="T47" fmla="*/ 750 h 141"/>
                <a:gd name="T48" fmla="*/ 29 w 57"/>
                <a:gd name="T49" fmla="*/ 750 h 141"/>
                <a:gd name="T50" fmla="*/ 36 w 57"/>
                <a:gd name="T51" fmla="*/ 746 h 141"/>
                <a:gd name="T52" fmla="*/ 41 w 57"/>
                <a:gd name="T53" fmla="*/ 735 h 141"/>
                <a:gd name="T54" fmla="*/ 43 w 57"/>
                <a:gd name="T55" fmla="*/ 718 h 141"/>
                <a:gd name="T56" fmla="*/ 44 w 57"/>
                <a:gd name="T57" fmla="*/ 698 h 141"/>
                <a:gd name="T58" fmla="*/ 43 w 57"/>
                <a:gd name="T59" fmla="*/ 678 h 141"/>
                <a:gd name="T60" fmla="*/ 41 w 57"/>
                <a:gd name="T61" fmla="*/ 662 h 141"/>
                <a:gd name="T62" fmla="*/ 36 w 57"/>
                <a:gd name="T63" fmla="*/ 650 h 141"/>
                <a:gd name="T64" fmla="*/ 29 w 57"/>
                <a:gd name="T65" fmla="*/ 646 h 141"/>
                <a:gd name="T66" fmla="*/ 49 w 57"/>
                <a:gd name="T67" fmla="*/ 646 h 141"/>
                <a:gd name="T68" fmla="*/ 52 w 57"/>
                <a:gd name="T69" fmla="*/ 652 h 141"/>
                <a:gd name="T70" fmla="*/ 56 w 57"/>
                <a:gd name="T71" fmla="*/ 674 h 141"/>
                <a:gd name="T72" fmla="*/ 57 w 57"/>
                <a:gd name="T73" fmla="*/ 698 h 141"/>
                <a:gd name="T74" fmla="*/ 56 w 57"/>
                <a:gd name="T75" fmla="*/ 722 h 141"/>
                <a:gd name="T76" fmla="*/ 52 w 57"/>
                <a:gd name="T77" fmla="*/ 745 h 141"/>
                <a:gd name="T78" fmla="*/ 49 w 57"/>
                <a:gd name="T79" fmla="*/ 75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1" y="94"/>
                  </a:lnTo>
                  <a:lnTo>
                    <a:pt x="0" y="70"/>
                  </a:lnTo>
                  <a:lnTo>
                    <a:pt x="1" y="46"/>
                  </a:lnTo>
                  <a:lnTo>
                    <a:pt x="6" y="24"/>
                  </a:lnTo>
                  <a:lnTo>
                    <a:pt x="14" y="7"/>
                  </a:lnTo>
                  <a:lnTo>
                    <a:pt x="29" y="0"/>
                  </a:lnTo>
                  <a:lnTo>
                    <a:pt x="43" y="7"/>
                  </a:lnTo>
                  <a:lnTo>
                    <a:pt x="49" y="18"/>
                  </a:lnTo>
                  <a:lnTo>
                    <a:pt x="29" y="18"/>
                  </a:lnTo>
                  <a:lnTo>
                    <a:pt x="21" y="22"/>
                  </a:lnTo>
                  <a:lnTo>
                    <a:pt x="17" y="34"/>
                  </a:lnTo>
                  <a:lnTo>
                    <a:pt x="14" y="50"/>
                  </a:lnTo>
                  <a:lnTo>
                    <a:pt x="14" y="70"/>
                  </a:lnTo>
                  <a:lnTo>
                    <a:pt x="14" y="90"/>
                  </a:lnTo>
                  <a:lnTo>
                    <a:pt x="17" y="107"/>
                  </a:lnTo>
                  <a:lnTo>
                    <a:pt x="21"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3" name="AutoShape 111">
              <a:extLst>
                <a:ext uri="{FF2B5EF4-FFF2-40B4-BE49-F238E27FC236}">
                  <a16:creationId xmlns:a16="http://schemas.microsoft.com/office/drawing/2014/main" id="{0F8D726A-6D31-4849-90CE-5107A97AD825}"/>
                </a:ext>
              </a:extLst>
            </p:cNvPr>
            <p:cNvSpPr>
              <a:spLocks/>
            </p:cNvSpPr>
            <p:nvPr/>
          </p:nvSpPr>
          <p:spPr bwMode="auto">
            <a:xfrm>
              <a:off x="1560" y="627"/>
              <a:ext cx="58" cy="141"/>
            </a:xfrm>
            <a:custGeom>
              <a:avLst/>
              <a:gdLst>
                <a:gd name="T0" fmla="*/ 33 w 58"/>
                <a:gd name="T1" fmla="*/ 720 h 141"/>
                <a:gd name="T2" fmla="*/ 26 w 58"/>
                <a:gd name="T3" fmla="*/ 720 h 141"/>
                <a:gd name="T4" fmla="*/ 15 w 58"/>
                <a:gd name="T5" fmla="*/ 716 h 141"/>
                <a:gd name="T6" fmla="*/ 7 w 58"/>
                <a:gd name="T7" fmla="*/ 707 h 141"/>
                <a:gd name="T8" fmla="*/ 2 w 58"/>
                <a:gd name="T9" fmla="*/ 693 h 141"/>
                <a:gd name="T10" fmla="*/ 0 w 58"/>
                <a:gd name="T11" fmla="*/ 674 h 141"/>
                <a:gd name="T12" fmla="*/ 2 w 58"/>
                <a:gd name="T13" fmla="*/ 656 h 141"/>
                <a:gd name="T14" fmla="*/ 7 w 58"/>
                <a:gd name="T15" fmla="*/ 641 h 141"/>
                <a:gd name="T16" fmla="*/ 16 w 58"/>
                <a:gd name="T17" fmla="*/ 631 h 141"/>
                <a:gd name="T18" fmla="*/ 28 w 58"/>
                <a:gd name="T19" fmla="*/ 628 h 141"/>
                <a:gd name="T20" fmla="*/ 43 w 58"/>
                <a:gd name="T21" fmla="*/ 633 h 141"/>
                <a:gd name="T22" fmla="*/ 50 w 58"/>
                <a:gd name="T23" fmla="*/ 646 h 141"/>
                <a:gd name="T24" fmla="*/ 18 w 58"/>
                <a:gd name="T25" fmla="*/ 646 h 141"/>
                <a:gd name="T26" fmla="*/ 13 w 58"/>
                <a:gd name="T27" fmla="*/ 659 h 141"/>
                <a:gd name="T28" fmla="*/ 13 w 58"/>
                <a:gd name="T29" fmla="*/ 689 h 141"/>
                <a:gd name="T30" fmla="*/ 18 w 58"/>
                <a:gd name="T31" fmla="*/ 702 h 141"/>
                <a:gd name="T32" fmla="*/ 57 w 58"/>
                <a:gd name="T33" fmla="*/ 702 h 141"/>
                <a:gd name="T34" fmla="*/ 57 w 58"/>
                <a:gd name="T35" fmla="*/ 703 h 141"/>
                <a:gd name="T36" fmla="*/ 44 w 58"/>
                <a:gd name="T37" fmla="*/ 703 h 141"/>
                <a:gd name="T38" fmla="*/ 40 w 58"/>
                <a:gd name="T39" fmla="*/ 714 h 141"/>
                <a:gd name="T40" fmla="*/ 33 w 58"/>
                <a:gd name="T41" fmla="*/ 720 h 141"/>
                <a:gd name="T42" fmla="*/ 57 w 58"/>
                <a:gd name="T43" fmla="*/ 702 h 141"/>
                <a:gd name="T44" fmla="*/ 38 w 58"/>
                <a:gd name="T45" fmla="*/ 702 h 141"/>
                <a:gd name="T46" fmla="*/ 43 w 58"/>
                <a:gd name="T47" fmla="*/ 689 h 141"/>
                <a:gd name="T48" fmla="*/ 42 w 58"/>
                <a:gd name="T49" fmla="*/ 659 h 141"/>
                <a:gd name="T50" fmla="*/ 38 w 58"/>
                <a:gd name="T51" fmla="*/ 646 h 141"/>
                <a:gd name="T52" fmla="*/ 50 w 58"/>
                <a:gd name="T53" fmla="*/ 646 h 141"/>
                <a:gd name="T54" fmla="*/ 51 w 58"/>
                <a:gd name="T55" fmla="*/ 649 h 141"/>
                <a:gd name="T56" fmla="*/ 56 w 58"/>
                <a:gd name="T57" fmla="*/ 671 h 141"/>
                <a:gd name="T58" fmla="*/ 57 w 58"/>
                <a:gd name="T59" fmla="*/ 699 h 141"/>
                <a:gd name="T60" fmla="*/ 57 w 58"/>
                <a:gd name="T61" fmla="*/ 702 h 141"/>
                <a:gd name="T62" fmla="*/ 48 w 58"/>
                <a:gd name="T63" fmla="*/ 750 h 141"/>
                <a:gd name="T64" fmla="*/ 27 w 58"/>
                <a:gd name="T65" fmla="*/ 750 h 141"/>
                <a:gd name="T66" fmla="*/ 35 w 58"/>
                <a:gd name="T67" fmla="*/ 745 h 141"/>
                <a:gd name="T68" fmla="*/ 40 w 58"/>
                <a:gd name="T69" fmla="*/ 734 h 141"/>
                <a:gd name="T70" fmla="*/ 43 w 58"/>
                <a:gd name="T71" fmla="*/ 719 h 141"/>
                <a:gd name="T72" fmla="*/ 44 w 58"/>
                <a:gd name="T73" fmla="*/ 704 h 141"/>
                <a:gd name="T74" fmla="*/ 44 w 58"/>
                <a:gd name="T75" fmla="*/ 703 h 141"/>
                <a:gd name="T76" fmla="*/ 57 w 58"/>
                <a:gd name="T77" fmla="*/ 703 h 141"/>
                <a:gd name="T78" fmla="*/ 56 w 58"/>
                <a:gd name="T79" fmla="*/ 723 h 141"/>
                <a:gd name="T80" fmla="*/ 50 w 58"/>
                <a:gd name="T81" fmla="*/ 746 h 141"/>
                <a:gd name="T82" fmla="*/ 48 w 58"/>
                <a:gd name="T83" fmla="*/ 750 h 141"/>
                <a:gd name="T84" fmla="*/ 26 w 58"/>
                <a:gd name="T85" fmla="*/ 768 h 141"/>
                <a:gd name="T86" fmla="*/ 17 w 58"/>
                <a:gd name="T87" fmla="*/ 766 h 141"/>
                <a:gd name="T88" fmla="*/ 9 w 58"/>
                <a:gd name="T89" fmla="*/ 758 h 141"/>
                <a:gd name="T90" fmla="*/ 4 w 58"/>
                <a:gd name="T91" fmla="*/ 747 h 141"/>
                <a:gd name="T92" fmla="*/ 1 w 58"/>
                <a:gd name="T93" fmla="*/ 732 h 141"/>
                <a:gd name="T94" fmla="*/ 15 w 58"/>
                <a:gd name="T95" fmla="*/ 732 h 141"/>
                <a:gd name="T96" fmla="*/ 15 w 58"/>
                <a:gd name="T97" fmla="*/ 743 h 141"/>
                <a:gd name="T98" fmla="*/ 20 w 58"/>
                <a:gd name="T99" fmla="*/ 750 h 141"/>
                <a:gd name="T100" fmla="*/ 48 w 58"/>
                <a:gd name="T101" fmla="*/ 750 h 141"/>
                <a:gd name="T102" fmla="*/ 41 w 58"/>
                <a:gd name="T103" fmla="*/ 762 h 141"/>
                <a:gd name="T104" fmla="*/ 26 w 58"/>
                <a:gd name="T105" fmla="*/ 768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41">
                  <a:moveTo>
                    <a:pt x="33" y="92"/>
                  </a:moveTo>
                  <a:lnTo>
                    <a:pt x="26" y="92"/>
                  </a:lnTo>
                  <a:lnTo>
                    <a:pt x="15" y="88"/>
                  </a:lnTo>
                  <a:lnTo>
                    <a:pt x="7" y="79"/>
                  </a:lnTo>
                  <a:lnTo>
                    <a:pt x="2" y="65"/>
                  </a:lnTo>
                  <a:lnTo>
                    <a:pt x="0" y="46"/>
                  </a:lnTo>
                  <a:lnTo>
                    <a:pt x="2" y="28"/>
                  </a:lnTo>
                  <a:lnTo>
                    <a:pt x="7" y="13"/>
                  </a:lnTo>
                  <a:lnTo>
                    <a:pt x="16" y="3"/>
                  </a:lnTo>
                  <a:lnTo>
                    <a:pt x="28" y="0"/>
                  </a:lnTo>
                  <a:lnTo>
                    <a:pt x="43" y="5"/>
                  </a:lnTo>
                  <a:lnTo>
                    <a:pt x="50" y="18"/>
                  </a:lnTo>
                  <a:lnTo>
                    <a:pt x="18" y="18"/>
                  </a:lnTo>
                  <a:lnTo>
                    <a:pt x="13" y="31"/>
                  </a:lnTo>
                  <a:lnTo>
                    <a:pt x="13" y="61"/>
                  </a:lnTo>
                  <a:lnTo>
                    <a:pt x="18" y="74"/>
                  </a:lnTo>
                  <a:lnTo>
                    <a:pt x="57" y="74"/>
                  </a:lnTo>
                  <a:lnTo>
                    <a:pt x="57" y="75"/>
                  </a:lnTo>
                  <a:lnTo>
                    <a:pt x="44" y="75"/>
                  </a:lnTo>
                  <a:lnTo>
                    <a:pt x="40" y="86"/>
                  </a:lnTo>
                  <a:lnTo>
                    <a:pt x="33" y="92"/>
                  </a:lnTo>
                  <a:close/>
                  <a:moveTo>
                    <a:pt x="57" y="74"/>
                  </a:moveTo>
                  <a:lnTo>
                    <a:pt x="38" y="74"/>
                  </a:lnTo>
                  <a:lnTo>
                    <a:pt x="43" y="61"/>
                  </a:lnTo>
                  <a:lnTo>
                    <a:pt x="42" y="31"/>
                  </a:lnTo>
                  <a:lnTo>
                    <a:pt x="38" y="18"/>
                  </a:lnTo>
                  <a:lnTo>
                    <a:pt x="50" y="18"/>
                  </a:lnTo>
                  <a:lnTo>
                    <a:pt x="51" y="21"/>
                  </a:lnTo>
                  <a:lnTo>
                    <a:pt x="56" y="43"/>
                  </a:lnTo>
                  <a:lnTo>
                    <a:pt x="57" y="71"/>
                  </a:lnTo>
                  <a:lnTo>
                    <a:pt x="57" y="74"/>
                  </a:lnTo>
                  <a:close/>
                  <a:moveTo>
                    <a:pt x="48" y="122"/>
                  </a:moveTo>
                  <a:lnTo>
                    <a:pt x="27" y="122"/>
                  </a:lnTo>
                  <a:lnTo>
                    <a:pt x="35" y="117"/>
                  </a:lnTo>
                  <a:lnTo>
                    <a:pt x="40" y="106"/>
                  </a:lnTo>
                  <a:lnTo>
                    <a:pt x="43" y="91"/>
                  </a:lnTo>
                  <a:lnTo>
                    <a:pt x="44" y="76"/>
                  </a:lnTo>
                  <a:lnTo>
                    <a:pt x="44" y="75"/>
                  </a:lnTo>
                  <a:lnTo>
                    <a:pt x="57" y="75"/>
                  </a:lnTo>
                  <a:lnTo>
                    <a:pt x="56" y="95"/>
                  </a:lnTo>
                  <a:lnTo>
                    <a:pt x="50" y="118"/>
                  </a:lnTo>
                  <a:lnTo>
                    <a:pt x="48" y="122"/>
                  </a:lnTo>
                  <a:close/>
                  <a:moveTo>
                    <a:pt x="26" y="140"/>
                  </a:moveTo>
                  <a:lnTo>
                    <a:pt x="17" y="138"/>
                  </a:lnTo>
                  <a:lnTo>
                    <a:pt x="9" y="130"/>
                  </a:lnTo>
                  <a:lnTo>
                    <a:pt x="4" y="119"/>
                  </a:lnTo>
                  <a:lnTo>
                    <a:pt x="1" y="104"/>
                  </a:lnTo>
                  <a:lnTo>
                    <a:pt x="15" y="104"/>
                  </a:lnTo>
                  <a:lnTo>
                    <a:pt x="15" y="115"/>
                  </a:lnTo>
                  <a:lnTo>
                    <a:pt x="20" y="122"/>
                  </a:lnTo>
                  <a:lnTo>
                    <a:pt x="48" y="122"/>
                  </a:lnTo>
                  <a:lnTo>
                    <a:pt x="41" y="134"/>
                  </a:lnTo>
                  <a:lnTo>
                    <a:pt x="26" y="14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4" name="AutoShape 112">
              <a:extLst>
                <a:ext uri="{FF2B5EF4-FFF2-40B4-BE49-F238E27FC236}">
                  <a16:creationId xmlns:a16="http://schemas.microsoft.com/office/drawing/2014/main" id="{B8E1BDBD-5800-460C-BA7B-880315FD687C}"/>
                </a:ext>
              </a:extLst>
            </p:cNvPr>
            <p:cNvSpPr>
              <a:spLocks/>
            </p:cNvSpPr>
            <p:nvPr/>
          </p:nvSpPr>
          <p:spPr bwMode="auto">
            <a:xfrm>
              <a:off x="1626" y="627"/>
              <a:ext cx="57" cy="141"/>
            </a:xfrm>
            <a:custGeom>
              <a:avLst/>
              <a:gdLst>
                <a:gd name="T0" fmla="*/ 29 w 57"/>
                <a:gd name="T1" fmla="*/ 768 h 141"/>
                <a:gd name="T2" fmla="*/ 14 w 57"/>
                <a:gd name="T3" fmla="*/ 762 h 141"/>
                <a:gd name="T4" fmla="*/ 6 w 57"/>
                <a:gd name="T5" fmla="*/ 745 h 141"/>
                <a:gd name="T6" fmla="*/ 2 w 57"/>
                <a:gd name="T7" fmla="*/ 722 h 141"/>
                <a:gd name="T8" fmla="*/ 0 w 57"/>
                <a:gd name="T9" fmla="*/ 698 h 141"/>
                <a:gd name="T10" fmla="*/ 2 w 57"/>
                <a:gd name="T11" fmla="*/ 674 h 141"/>
                <a:gd name="T12" fmla="*/ 6 w 57"/>
                <a:gd name="T13" fmla="*/ 652 h 141"/>
                <a:gd name="T14" fmla="*/ 14 w 57"/>
                <a:gd name="T15" fmla="*/ 635 h 141"/>
                <a:gd name="T16" fmla="*/ 29 w 57"/>
                <a:gd name="T17" fmla="*/ 628 h 141"/>
                <a:gd name="T18" fmla="*/ 43 w 57"/>
                <a:gd name="T19" fmla="*/ 635 h 141"/>
                <a:gd name="T20" fmla="*/ 49 w 57"/>
                <a:gd name="T21" fmla="*/ 646 h 141"/>
                <a:gd name="T22" fmla="*/ 29 w 57"/>
                <a:gd name="T23" fmla="*/ 646 h 141"/>
                <a:gd name="T24" fmla="*/ 22 w 57"/>
                <a:gd name="T25" fmla="*/ 650 h 141"/>
                <a:gd name="T26" fmla="*/ 17 w 57"/>
                <a:gd name="T27" fmla="*/ 662 h 141"/>
                <a:gd name="T28" fmla="*/ 14 w 57"/>
                <a:gd name="T29" fmla="*/ 678 h 141"/>
                <a:gd name="T30" fmla="*/ 14 w 57"/>
                <a:gd name="T31" fmla="*/ 698 h 141"/>
                <a:gd name="T32" fmla="*/ 14 w 57"/>
                <a:gd name="T33" fmla="*/ 718 h 141"/>
                <a:gd name="T34" fmla="*/ 17 w 57"/>
                <a:gd name="T35" fmla="*/ 735 h 141"/>
                <a:gd name="T36" fmla="*/ 22 w 57"/>
                <a:gd name="T37" fmla="*/ 746 h 141"/>
                <a:gd name="T38" fmla="*/ 29 w 57"/>
                <a:gd name="T39" fmla="*/ 750 h 141"/>
                <a:gd name="T40" fmla="*/ 49 w 57"/>
                <a:gd name="T41" fmla="*/ 750 h 141"/>
                <a:gd name="T42" fmla="*/ 43 w 57"/>
                <a:gd name="T43" fmla="*/ 762 h 141"/>
                <a:gd name="T44" fmla="*/ 29 w 57"/>
                <a:gd name="T45" fmla="*/ 768 h 141"/>
                <a:gd name="T46" fmla="*/ 49 w 57"/>
                <a:gd name="T47" fmla="*/ 750 h 141"/>
                <a:gd name="T48" fmla="*/ 29 w 57"/>
                <a:gd name="T49" fmla="*/ 750 h 141"/>
                <a:gd name="T50" fmla="*/ 36 w 57"/>
                <a:gd name="T51" fmla="*/ 746 h 141"/>
                <a:gd name="T52" fmla="*/ 41 w 57"/>
                <a:gd name="T53" fmla="*/ 735 h 141"/>
                <a:gd name="T54" fmla="*/ 43 w 57"/>
                <a:gd name="T55" fmla="*/ 718 h 141"/>
                <a:gd name="T56" fmla="*/ 44 w 57"/>
                <a:gd name="T57" fmla="*/ 698 h 141"/>
                <a:gd name="T58" fmla="*/ 43 w 57"/>
                <a:gd name="T59" fmla="*/ 678 h 141"/>
                <a:gd name="T60" fmla="*/ 41 w 57"/>
                <a:gd name="T61" fmla="*/ 662 h 141"/>
                <a:gd name="T62" fmla="*/ 36 w 57"/>
                <a:gd name="T63" fmla="*/ 650 h 141"/>
                <a:gd name="T64" fmla="*/ 29 w 57"/>
                <a:gd name="T65" fmla="*/ 646 h 141"/>
                <a:gd name="T66" fmla="*/ 49 w 57"/>
                <a:gd name="T67" fmla="*/ 646 h 141"/>
                <a:gd name="T68" fmla="*/ 52 w 57"/>
                <a:gd name="T69" fmla="*/ 652 h 141"/>
                <a:gd name="T70" fmla="*/ 56 w 57"/>
                <a:gd name="T71" fmla="*/ 674 h 141"/>
                <a:gd name="T72" fmla="*/ 57 w 57"/>
                <a:gd name="T73" fmla="*/ 698 h 141"/>
                <a:gd name="T74" fmla="*/ 56 w 57"/>
                <a:gd name="T75" fmla="*/ 722 h 141"/>
                <a:gd name="T76" fmla="*/ 52 w 57"/>
                <a:gd name="T77" fmla="*/ 745 h 141"/>
                <a:gd name="T78" fmla="*/ 49 w 57"/>
                <a:gd name="T79" fmla="*/ 75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2" y="94"/>
                  </a:lnTo>
                  <a:lnTo>
                    <a:pt x="0" y="70"/>
                  </a:lnTo>
                  <a:lnTo>
                    <a:pt x="2" y="46"/>
                  </a:lnTo>
                  <a:lnTo>
                    <a:pt x="6" y="24"/>
                  </a:lnTo>
                  <a:lnTo>
                    <a:pt x="14" y="7"/>
                  </a:lnTo>
                  <a:lnTo>
                    <a:pt x="29" y="0"/>
                  </a:lnTo>
                  <a:lnTo>
                    <a:pt x="43" y="7"/>
                  </a:lnTo>
                  <a:lnTo>
                    <a:pt x="49" y="18"/>
                  </a:lnTo>
                  <a:lnTo>
                    <a:pt x="29" y="18"/>
                  </a:lnTo>
                  <a:lnTo>
                    <a:pt x="22" y="22"/>
                  </a:lnTo>
                  <a:lnTo>
                    <a:pt x="17" y="34"/>
                  </a:lnTo>
                  <a:lnTo>
                    <a:pt x="14" y="50"/>
                  </a:lnTo>
                  <a:lnTo>
                    <a:pt x="14" y="70"/>
                  </a:lnTo>
                  <a:lnTo>
                    <a:pt x="14"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2"/>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5" name="AutoShape 113">
              <a:extLst>
                <a:ext uri="{FF2B5EF4-FFF2-40B4-BE49-F238E27FC236}">
                  <a16:creationId xmlns:a16="http://schemas.microsoft.com/office/drawing/2014/main" id="{AFB70C68-6E1B-4554-BC93-2C1538585170}"/>
                </a:ext>
              </a:extLst>
            </p:cNvPr>
            <p:cNvSpPr>
              <a:spLocks/>
            </p:cNvSpPr>
            <p:nvPr/>
          </p:nvSpPr>
          <p:spPr bwMode="auto">
            <a:xfrm>
              <a:off x="1870" y="1023"/>
              <a:ext cx="35" cy="136"/>
            </a:xfrm>
            <a:custGeom>
              <a:avLst/>
              <a:gdLst>
                <a:gd name="T0" fmla="*/ 35 w 35"/>
                <a:gd name="T1" fmla="*/ 1046 h 136"/>
                <a:gd name="T2" fmla="*/ 11 w 35"/>
                <a:gd name="T3" fmla="*/ 1046 h 136"/>
                <a:gd name="T4" fmla="*/ 22 w 35"/>
                <a:gd name="T5" fmla="*/ 1040 h 136"/>
                <a:gd name="T6" fmla="*/ 24 w 35"/>
                <a:gd name="T7" fmla="*/ 1024 h 136"/>
                <a:gd name="T8" fmla="*/ 35 w 35"/>
                <a:gd name="T9" fmla="*/ 1024 h 136"/>
                <a:gd name="T10" fmla="*/ 35 w 35"/>
                <a:gd name="T11" fmla="*/ 1046 h 136"/>
                <a:gd name="T12" fmla="*/ 35 w 35"/>
                <a:gd name="T13" fmla="*/ 1159 h 136"/>
                <a:gd name="T14" fmla="*/ 20 w 35"/>
                <a:gd name="T15" fmla="*/ 1159 h 136"/>
                <a:gd name="T16" fmla="*/ 20 w 35"/>
                <a:gd name="T17" fmla="*/ 1063 h 136"/>
                <a:gd name="T18" fmla="*/ 0 w 35"/>
                <a:gd name="T19" fmla="*/ 1063 h 136"/>
                <a:gd name="T20" fmla="*/ 0 w 35"/>
                <a:gd name="T21" fmla="*/ 1046 h 136"/>
                <a:gd name="T22" fmla="*/ 11 w 35"/>
                <a:gd name="T23" fmla="*/ 1046 h 136"/>
                <a:gd name="T24" fmla="*/ 35 w 35"/>
                <a:gd name="T25" fmla="*/ 1046 h 136"/>
                <a:gd name="T26" fmla="*/ 35 w 35"/>
                <a:gd name="T27" fmla="*/ 1159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136">
                  <a:moveTo>
                    <a:pt x="35" y="22"/>
                  </a:moveTo>
                  <a:lnTo>
                    <a:pt x="11" y="22"/>
                  </a:lnTo>
                  <a:lnTo>
                    <a:pt x="22" y="16"/>
                  </a:lnTo>
                  <a:lnTo>
                    <a:pt x="24" y="0"/>
                  </a:lnTo>
                  <a:lnTo>
                    <a:pt x="35" y="0"/>
                  </a:lnTo>
                  <a:lnTo>
                    <a:pt x="35" y="22"/>
                  </a:lnTo>
                  <a:close/>
                  <a:moveTo>
                    <a:pt x="35" y="135"/>
                  </a:moveTo>
                  <a:lnTo>
                    <a:pt x="20" y="135"/>
                  </a:lnTo>
                  <a:lnTo>
                    <a:pt x="20" y="39"/>
                  </a:lnTo>
                  <a:lnTo>
                    <a:pt x="0" y="39"/>
                  </a:lnTo>
                  <a:lnTo>
                    <a:pt x="0" y="22"/>
                  </a:lnTo>
                  <a:lnTo>
                    <a:pt x="11" y="22"/>
                  </a:lnTo>
                  <a:lnTo>
                    <a:pt x="35" y="22"/>
                  </a:lnTo>
                  <a:lnTo>
                    <a:pt x="35" y="13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6" name="AutoShape 114">
              <a:extLst>
                <a:ext uri="{FF2B5EF4-FFF2-40B4-BE49-F238E27FC236}">
                  <a16:creationId xmlns:a16="http://schemas.microsoft.com/office/drawing/2014/main" id="{A086E32B-8A11-44EB-BB0E-E33B6458F471}"/>
                </a:ext>
              </a:extLst>
            </p:cNvPr>
            <p:cNvSpPr>
              <a:spLocks/>
            </p:cNvSpPr>
            <p:nvPr/>
          </p:nvSpPr>
          <p:spPr bwMode="auto">
            <a:xfrm>
              <a:off x="1934" y="1021"/>
              <a:ext cx="57" cy="138"/>
            </a:xfrm>
            <a:custGeom>
              <a:avLst/>
              <a:gdLst>
                <a:gd name="T0" fmla="*/ 14 w 57"/>
                <a:gd name="T1" fmla="*/ 1073 h 138"/>
                <a:gd name="T2" fmla="*/ 1 w 57"/>
                <a:gd name="T3" fmla="*/ 1073 h 138"/>
                <a:gd name="T4" fmla="*/ 3 w 57"/>
                <a:gd name="T5" fmla="*/ 1052 h 138"/>
                <a:gd name="T6" fmla="*/ 8 w 57"/>
                <a:gd name="T7" fmla="*/ 1036 h 138"/>
                <a:gd name="T8" fmla="*/ 17 w 57"/>
                <a:gd name="T9" fmla="*/ 1025 h 138"/>
                <a:gd name="T10" fmla="*/ 29 w 57"/>
                <a:gd name="T11" fmla="*/ 1021 h 138"/>
                <a:gd name="T12" fmla="*/ 42 w 57"/>
                <a:gd name="T13" fmla="*/ 1025 h 138"/>
                <a:gd name="T14" fmla="*/ 50 w 57"/>
                <a:gd name="T15" fmla="*/ 1035 h 138"/>
                <a:gd name="T16" fmla="*/ 51 w 57"/>
                <a:gd name="T17" fmla="*/ 1039 h 138"/>
                <a:gd name="T18" fmla="*/ 18 w 57"/>
                <a:gd name="T19" fmla="*/ 1039 h 138"/>
                <a:gd name="T20" fmla="*/ 15 w 57"/>
                <a:gd name="T21" fmla="*/ 1054 h 138"/>
                <a:gd name="T22" fmla="*/ 14 w 57"/>
                <a:gd name="T23" fmla="*/ 1073 h 138"/>
                <a:gd name="T24" fmla="*/ 56 w 57"/>
                <a:gd name="T25" fmla="*/ 1159 h 138"/>
                <a:gd name="T26" fmla="*/ 0 w 57"/>
                <a:gd name="T27" fmla="*/ 1159 h 138"/>
                <a:gd name="T28" fmla="*/ 1 w 57"/>
                <a:gd name="T29" fmla="*/ 1143 h 138"/>
                <a:gd name="T30" fmla="*/ 4 w 57"/>
                <a:gd name="T31" fmla="*/ 1129 h 138"/>
                <a:gd name="T32" fmla="*/ 10 w 57"/>
                <a:gd name="T33" fmla="*/ 1118 h 138"/>
                <a:gd name="T34" fmla="*/ 18 w 57"/>
                <a:gd name="T35" fmla="*/ 1108 h 138"/>
                <a:gd name="T36" fmla="*/ 26 w 57"/>
                <a:gd name="T37" fmla="*/ 1098 h 138"/>
                <a:gd name="T38" fmla="*/ 34 w 57"/>
                <a:gd name="T39" fmla="*/ 1089 h 138"/>
                <a:gd name="T40" fmla="*/ 40 w 57"/>
                <a:gd name="T41" fmla="*/ 1077 h 138"/>
                <a:gd name="T42" fmla="*/ 42 w 57"/>
                <a:gd name="T43" fmla="*/ 1063 h 138"/>
                <a:gd name="T44" fmla="*/ 43 w 57"/>
                <a:gd name="T45" fmla="*/ 1054 h 138"/>
                <a:gd name="T46" fmla="*/ 40 w 57"/>
                <a:gd name="T47" fmla="*/ 1039 h 138"/>
                <a:gd name="T48" fmla="*/ 51 w 57"/>
                <a:gd name="T49" fmla="*/ 1039 h 138"/>
                <a:gd name="T50" fmla="*/ 54 w 57"/>
                <a:gd name="T51" fmla="*/ 1049 h 138"/>
                <a:gd name="T52" fmla="*/ 56 w 57"/>
                <a:gd name="T53" fmla="*/ 1063 h 138"/>
                <a:gd name="T54" fmla="*/ 54 w 57"/>
                <a:gd name="T55" fmla="*/ 1077 h 138"/>
                <a:gd name="T56" fmla="*/ 50 w 57"/>
                <a:gd name="T57" fmla="*/ 1089 h 138"/>
                <a:gd name="T58" fmla="*/ 44 w 57"/>
                <a:gd name="T59" fmla="*/ 1099 h 138"/>
                <a:gd name="T60" fmla="*/ 37 w 57"/>
                <a:gd name="T61" fmla="*/ 1108 h 138"/>
                <a:gd name="T62" fmla="*/ 28 w 57"/>
                <a:gd name="T63" fmla="*/ 1119 h 138"/>
                <a:gd name="T64" fmla="*/ 18 w 57"/>
                <a:gd name="T65" fmla="*/ 1127 h 138"/>
                <a:gd name="T66" fmla="*/ 16 w 57"/>
                <a:gd name="T67" fmla="*/ 1139 h 138"/>
                <a:gd name="T68" fmla="*/ 56 w 57"/>
                <a:gd name="T69" fmla="*/ 1139 h 138"/>
                <a:gd name="T70" fmla="*/ 56 w 57"/>
                <a:gd name="T71" fmla="*/ 1159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7" h="138">
                  <a:moveTo>
                    <a:pt x="14" y="52"/>
                  </a:moveTo>
                  <a:lnTo>
                    <a:pt x="1" y="52"/>
                  </a:lnTo>
                  <a:lnTo>
                    <a:pt x="3" y="31"/>
                  </a:lnTo>
                  <a:lnTo>
                    <a:pt x="8" y="15"/>
                  </a:lnTo>
                  <a:lnTo>
                    <a:pt x="17" y="4"/>
                  </a:lnTo>
                  <a:lnTo>
                    <a:pt x="29" y="0"/>
                  </a:lnTo>
                  <a:lnTo>
                    <a:pt x="42" y="4"/>
                  </a:lnTo>
                  <a:lnTo>
                    <a:pt x="50" y="14"/>
                  </a:lnTo>
                  <a:lnTo>
                    <a:pt x="51" y="18"/>
                  </a:lnTo>
                  <a:lnTo>
                    <a:pt x="18" y="18"/>
                  </a:lnTo>
                  <a:lnTo>
                    <a:pt x="15" y="33"/>
                  </a:lnTo>
                  <a:lnTo>
                    <a:pt x="14" y="52"/>
                  </a:lnTo>
                  <a:close/>
                  <a:moveTo>
                    <a:pt x="56" y="138"/>
                  </a:moveTo>
                  <a:lnTo>
                    <a:pt x="0" y="138"/>
                  </a:lnTo>
                  <a:lnTo>
                    <a:pt x="1" y="122"/>
                  </a:lnTo>
                  <a:lnTo>
                    <a:pt x="4" y="108"/>
                  </a:lnTo>
                  <a:lnTo>
                    <a:pt x="10" y="97"/>
                  </a:lnTo>
                  <a:lnTo>
                    <a:pt x="18" y="87"/>
                  </a:lnTo>
                  <a:lnTo>
                    <a:pt x="26" y="77"/>
                  </a:lnTo>
                  <a:lnTo>
                    <a:pt x="34" y="68"/>
                  </a:lnTo>
                  <a:lnTo>
                    <a:pt x="40" y="56"/>
                  </a:lnTo>
                  <a:lnTo>
                    <a:pt x="42" y="42"/>
                  </a:lnTo>
                  <a:lnTo>
                    <a:pt x="43" y="33"/>
                  </a:lnTo>
                  <a:lnTo>
                    <a:pt x="40" y="18"/>
                  </a:lnTo>
                  <a:lnTo>
                    <a:pt x="51" y="18"/>
                  </a:lnTo>
                  <a:lnTo>
                    <a:pt x="54" y="28"/>
                  </a:lnTo>
                  <a:lnTo>
                    <a:pt x="56" y="42"/>
                  </a:lnTo>
                  <a:lnTo>
                    <a:pt x="54" y="56"/>
                  </a:lnTo>
                  <a:lnTo>
                    <a:pt x="50" y="68"/>
                  </a:lnTo>
                  <a:lnTo>
                    <a:pt x="44" y="78"/>
                  </a:lnTo>
                  <a:lnTo>
                    <a:pt x="37" y="87"/>
                  </a:lnTo>
                  <a:lnTo>
                    <a:pt x="28" y="98"/>
                  </a:lnTo>
                  <a:lnTo>
                    <a:pt x="18" y="106"/>
                  </a:lnTo>
                  <a:lnTo>
                    <a:pt x="16" y="118"/>
                  </a:lnTo>
                  <a:lnTo>
                    <a:pt x="56" y="118"/>
                  </a:lnTo>
                  <a:lnTo>
                    <a:pt x="56" y="13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7" name="AutoShape 115">
              <a:extLst>
                <a:ext uri="{FF2B5EF4-FFF2-40B4-BE49-F238E27FC236}">
                  <a16:creationId xmlns:a16="http://schemas.microsoft.com/office/drawing/2014/main" id="{454AEE70-B8DB-4D7D-B27A-D28F58CE2894}"/>
                </a:ext>
              </a:extLst>
            </p:cNvPr>
            <p:cNvSpPr>
              <a:spLocks/>
            </p:cNvSpPr>
            <p:nvPr/>
          </p:nvSpPr>
          <p:spPr bwMode="auto">
            <a:xfrm>
              <a:off x="1999" y="1021"/>
              <a:ext cx="57" cy="141"/>
            </a:xfrm>
            <a:custGeom>
              <a:avLst/>
              <a:gdLst>
                <a:gd name="T0" fmla="*/ 29 w 57"/>
                <a:gd name="T1" fmla="*/ 1161 h 141"/>
                <a:gd name="T2" fmla="*/ 14 w 57"/>
                <a:gd name="T3" fmla="*/ 1155 h 141"/>
                <a:gd name="T4" fmla="*/ 6 w 57"/>
                <a:gd name="T5" fmla="*/ 1138 h 141"/>
                <a:gd name="T6" fmla="*/ 2 w 57"/>
                <a:gd name="T7" fmla="*/ 1115 h 141"/>
                <a:gd name="T8" fmla="*/ 0 w 57"/>
                <a:gd name="T9" fmla="*/ 1091 h 141"/>
                <a:gd name="T10" fmla="*/ 2 w 57"/>
                <a:gd name="T11" fmla="*/ 1067 h 141"/>
                <a:gd name="T12" fmla="*/ 6 w 57"/>
                <a:gd name="T13" fmla="*/ 1045 h 141"/>
                <a:gd name="T14" fmla="*/ 14 w 57"/>
                <a:gd name="T15" fmla="*/ 1028 h 141"/>
                <a:gd name="T16" fmla="*/ 29 w 57"/>
                <a:gd name="T17" fmla="*/ 1021 h 141"/>
                <a:gd name="T18" fmla="*/ 43 w 57"/>
                <a:gd name="T19" fmla="*/ 1028 h 141"/>
                <a:gd name="T20" fmla="*/ 49 w 57"/>
                <a:gd name="T21" fmla="*/ 1039 h 141"/>
                <a:gd name="T22" fmla="*/ 29 w 57"/>
                <a:gd name="T23" fmla="*/ 1039 h 141"/>
                <a:gd name="T24" fmla="*/ 22 w 57"/>
                <a:gd name="T25" fmla="*/ 1044 h 141"/>
                <a:gd name="T26" fmla="*/ 17 w 57"/>
                <a:gd name="T27" fmla="*/ 1055 h 141"/>
                <a:gd name="T28" fmla="*/ 15 w 57"/>
                <a:gd name="T29" fmla="*/ 1071 h 141"/>
                <a:gd name="T30" fmla="*/ 14 w 57"/>
                <a:gd name="T31" fmla="*/ 1091 h 141"/>
                <a:gd name="T32" fmla="*/ 15 w 57"/>
                <a:gd name="T33" fmla="*/ 1111 h 141"/>
                <a:gd name="T34" fmla="*/ 17 w 57"/>
                <a:gd name="T35" fmla="*/ 1128 h 141"/>
                <a:gd name="T36" fmla="*/ 22 w 57"/>
                <a:gd name="T37" fmla="*/ 1139 h 141"/>
                <a:gd name="T38" fmla="*/ 29 w 57"/>
                <a:gd name="T39" fmla="*/ 1143 h 141"/>
                <a:gd name="T40" fmla="*/ 49 w 57"/>
                <a:gd name="T41" fmla="*/ 1143 h 141"/>
                <a:gd name="T42" fmla="*/ 43 w 57"/>
                <a:gd name="T43" fmla="*/ 1155 h 141"/>
                <a:gd name="T44" fmla="*/ 29 w 57"/>
                <a:gd name="T45" fmla="*/ 1161 h 141"/>
                <a:gd name="T46" fmla="*/ 49 w 57"/>
                <a:gd name="T47" fmla="*/ 1143 h 141"/>
                <a:gd name="T48" fmla="*/ 29 w 57"/>
                <a:gd name="T49" fmla="*/ 1143 h 141"/>
                <a:gd name="T50" fmla="*/ 36 w 57"/>
                <a:gd name="T51" fmla="*/ 1139 h 141"/>
                <a:gd name="T52" fmla="*/ 41 w 57"/>
                <a:gd name="T53" fmla="*/ 1128 h 141"/>
                <a:gd name="T54" fmla="*/ 43 w 57"/>
                <a:gd name="T55" fmla="*/ 1111 h 141"/>
                <a:gd name="T56" fmla="*/ 44 w 57"/>
                <a:gd name="T57" fmla="*/ 1091 h 141"/>
                <a:gd name="T58" fmla="*/ 43 w 57"/>
                <a:gd name="T59" fmla="*/ 1071 h 141"/>
                <a:gd name="T60" fmla="*/ 41 w 57"/>
                <a:gd name="T61" fmla="*/ 1055 h 141"/>
                <a:gd name="T62" fmla="*/ 36 w 57"/>
                <a:gd name="T63" fmla="*/ 1044 h 141"/>
                <a:gd name="T64" fmla="*/ 29 w 57"/>
                <a:gd name="T65" fmla="*/ 1039 h 141"/>
                <a:gd name="T66" fmla="*/ 49 w 57"/>
                <a:gd name="T67" fmla="*/ 1039 h 141"/>
                <a:gd name="T68" fmla="*/ 52 w 57"/>
                <a:gd name="T69" fmla="*/ 1045 h 141"/>
                <a:gd name="T70" fmla="*/ 56 w 57"/>
                <a:gd name="T71" fmla="*/ 1067 h 141"/>
                <a:gd name="T72" fmla="*/ 57 w 57"/>
                <a:gd name="T73" fmla="*/ 1091 h 141"/>
                <a:gd name="T74" fmla="*/ 56 w 57"/>
                <a:gd name="T75" fmla="*/ 1115 h 141"/>
                <a:gd name="T76" fmla="*/ 52 w 57"/>
                <a:gd name="T77" fmla="*/ 1138 h 141"/>
                <a:gd name="T78" fmla="*/ 49 w 57"/>
                <a:gd name="T79" fmla="*/ 114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4"/>
                  </a:lnTo>
                  <a:lnTo>
                    <a:pt x="6" y="117"/>
                  </a:lnTo>
                  <a:lnTo>
                    <a:pt x="2" y="94"/>
                  </a:lnTo>
                  <a:lnTo>
                    <a:pt x="0" y="70"/>
                  </a:lnTo>
                  <a:lnTo>
                    <a:pt x="2" y="46"/>
                  </a:lnTo>
                  <a:lnTo>
                    <a:pt x="6" y="24"/>
                  </a:lnTo>
                  <a:lnTo>
                    <a:pt x="14" y="7"/>
                  </a:lnTo>
                  <a:lnTo>
                    <a:pt x="29" y="0"/>
                  </a:lnTo>
                  <a:lnTo>
                    <a:pt x="43" y="7"/>
                  </a:lnTo>
                  <a:lnTo>
                    <a:pt x="49" y="18"/>
                  </a:lnTo>
                  <a:lnTo>
                    <a:pt x="29" y="18"/>
                  </a:lnTo>
                  <a:lnTo>
                    <a:pt x="22" y="23"/>
                  </a:lnTo>
                  <a:lnTo>
                    <a:pt x="17" y="34"/>
                  </a:lnTo>
                  <a:lnTo>
                    <a:pt x="15" y="50"/>
                  </a:lnTo>
                  <a:lnTo>
                    <a:pt x="14" y="70"/>
                  </a:lnTo>
                  <a:lnTo>
                    <a:pt x="15" y="90"/>
                  </a:lnTo>
                  <a:lnTo>
                    <a:pt x="17" y="107"/>
                  </a:lnTo>
                  <a:lnTo>
                    <a:pt x="22" y="118"/>
                  </a:lnTo>
                  <a:lnTo>
                    <a:pt x="29" y="122"/>
                  </a:lnTo>
                  <a:lnTo>
                    <a:pt x="49" y="122"/>
                  </a:lnTo>
                  <a:lnTo>
                    <a:pt x="43" y="134"/>
                  </a:lnTo>
                  <a:lnTo>
                    <a:pt x="29" y="140"/>
                  </a:lnTo>
                  <a:close/>
                  <a:moveTo>
                    <a:pt x="49" y="122"/>
                  </a:moveTo>
                  <a:lnTo>
                    <a:pt x="29" y="122"/>
                  </a:lnTo>
                  <a:lnTo>
                    <a:pt x="36" y="118"/>
                  </a:lnTo>
                  <a:lnTo>
                    <a:pt x="41" y="107"/>
                  </a:lnTo>
                  <a:lnTo>
                    <a:pt x="43" y="90"/>
                  </a:lnTo>
                  <a:lnTo>
                    <a:pt x="44" y="70"/>
                  </a:lnTo>
                  <a:lnTo>
                    <a:pt x="43" y="50"/>
                  </a:lnTo>
                  <a:lnTo>
                    <a:pt x="41" y="34"/>
                  </a:lnTo>
                  <a:lnTo>
                    <a:pt x="36" y="23"/>
                  </a:lnTo>
                  <a:lnTo>
                    <a:pt x="29" y="18"/>
                  </a:lnTo>
                  <a:lnTo>
                    <a:pt x="49" y="18"/>
                  </a:lnTo>
                  <a:lnTo>
                    <a:pt x="52" y="24"/>
                  </a:lnTo>
                  <a:lnTo>
                    <a:pt x="56" y="46"/>
                  </a:lnTo>
                  <a:lnTo>
                    <a:pt x="57" y="70"/>
                  </a:lnTo>
                  <a:lnTo>
                    <a:pt x="56" y="94"/>
                  </a:lnTo>
                  <a:lnTo>
                    <a:pt x="52" y="117"/>
                  </a:lnTo>
                  <a:lnTo>
                    <a:pt x="49" y="1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8" name="AutoShape 116">
              <a:extLst>
                <a:ext uri="{FF2B5EF4-FFF2-40B4-BE49-F238E27FC236}">
                  <a16:creationId xmlns:a16="http://schemas.microsoft.com/office/drawing/2014/main" id="{B083770D-C18A-4947-A13F-6A78C60A8DAC}"/>
                </a:ext>
              </a:extLst>
            </p:cNvPr>
            <p:cNvSpPr>
              <a:spLocks/>
            </p:cNvSpPr>
            <p:nvPr/>
          </p:nvSpPr>
          <p:spPr bwMode="auto">
            <a:xfrm>
              <a:off x="1666" y="1101"/>
              <a:ext cx="58" cy="141"/>
            </a:xfrm>
            <a:custGeom>
              <a:avLst/>
              <a:gdLst>
                <a:gd name="T0" fmla="*/ 29 w 58"/>
                <a:gd name="T1" fmla="*/ 1242 h 141"/>
                <a:gd name="T2" fmla="*/ 17 w 58"/>
                <a:gd name="T3" fmla="*/ 1239 h 141"/>
                <a:gd name="T4" fmla="*/ 8 w 58"/>
                <a:gd name="T5" fmla="*/ 1230 h 141"/>
                <a:gd name="T6" fmla="*/ 2 w 58"/>
                <a:gd name="T7" fmla="*/ 1217 h 141"/>
                <a:gd name="T8" fmla="*/ 0 w 58"/>
                <a:gd name="T9" fmla="*/ 1199 h 141"/>
                <a:gd name="T10" fmla="*/ 0 w 58"/>
                <a:gd name="T11" fmla="*/ 1182 h 141"/>
                <a:gd name="T12" fmla="*/ 6 w 58"/>
                <a:gd name="T13" fmla="*/ 1170 h 141"/>
                <a:gd name="T14" fmla="*/ 15 w 58"/>
                <a:gd name="T15" fmla="*/ 1166 h 141"/>
                <a:gd name="T16" fmla="*/ 15 w 58"/>
                <a:gd name="T17" fmla="*/ 1166 h 141"/>
                <a:gd name="T18" fmla="*/ 7 w 58"/>
                <a:gd name="T19" fmla="*/ 1161 h 141"/>
                <a:gd name="T20" fmla="*/ 3 w 58"/>
                <a:gd name="T21" fmla="*/ 1151 h 141"/>
                <a:gd name="T22" fmla="*/ 3 w 58"/>
                <a:gd name="T23" fmla="*/ 1138 h 141"/>
                <a:gd name="T24" fmla="*/ 5 w 58"/>
                <a:gd name="T25" fmla="*/ 1123 h 141"/>
                <a:gd name="T26" fmla="*/ 10 w 58"/>
                <a:gd name="T27" fmla="*/ 1111 h 141"/>
                <a:gd name="T28" fmla="*/ 18 w 58"/>
                <a:gd name="T29" fmla="*/ 1104 h 141"/>
                <a:gd name="T30" fmla="*/ 29 w 58"/>
                <a:gd name="T31" fmla="*/ 1101 h 141"/>
                <a:gd name="T32" fmla="*/ 40 w 58"/>
                <a:gd name="T33" fmla="*/ 1104 h 141"/>
                <a:gd name="T34" fmla="*/ 48 w 58"/>
                <a:gd name="T35" fmla="*/ 1111 h 141"/>
                <a:gd name="T36" fmla="*/ 51 w 58"/>
                <a:gd name="T37" fmla="*/ 1119 h 141"/>
                <a:gd name="T38" fmla="*/ 22 w 58"/>
                <a:gd name="T39" fmla="*/ 1119 h 141"/>
                <a:gd name="T40" fmla="*/ 16 w 58"/>
                <a:gd name="T41" fmla="*/ 1126 h 141"/>
                <a:gd name="T42" fmla="*/ 16 w 58"/>
                <a:gd name="T43" fmla="*/ 1152 h 141"/>
                <a:gd name="T44" fmla="*/ 21 w 58"/>
                <a:gd name="T45" fmla="*/ 1159 h 141"/>
                <a:gd name="T46" fmla="*/ 51 w 58"/>
                <a:gd name="T47" fmla="*/ 1159 h 141"/>
                <a:gd name="T48" fmla="*/ 50 w 58"/>
                <a:gd name="T49" fmla="*/ 1161 h 141"/>
                <a:gd name="T50" fmla="*/ 43 w 58"/>
                <a:gd name="T51" fmla="*/ 1166 h 141"/>
                <a:gd name="T52" fmla="*/ 43 w 58"/>
                <a:gd name="T53" fmla="*/ 1166 h 141"/>
                <a:gd name="T54" fmla="*/ 52 w 58"/>
                <a:gd name="T55" fmla="*/ 1170 h 141"/>
                <a:gd name="T56" fmla="*/ 54 w 58"/>
                <a:gd name="T57" fmla="*/ 1176 h 141"/>
                <a:gd name="T58" fmla="*/ 20 w 58"/>
                <a:gd name="T59" fmla="*/ 1176 h 141"/>
                <a:gd name="T60" fmla="*/ 13 w 58"/>
                <a:gd name="T61" fmla="*/ 1184 h 141"/>
                <a:gd name="T62" fmla="*/ 13 w 58"/>
                <a:gd name="T63" fmla="*/ 1215 h 141"/>
                <a:gd name="T64" fmla="*/ 20 w 58"/>
                <a:gd name="T65" fmla="*/ 1224 h 141"/>
                <a:gd name="T66" fmla="*/ 52 w 58"/>
                <a:gd name="T67" fmla="*/ 1224 h 141"/>
                <a:gd name="T68" fmla="*/ 50 w 58"/>
                <a:gd name="T69" fmla="*/ 1230 h 141"/>
                <a:gd name="T70" fmla="*/ 40 w 58"/>
                <a:gd name="T71" fmla="*/ 1239 h 141"/>
                <a:gd name="T72" fmla="*/ 29 w 58"/>
                <a:gd name="T73" fmla="*/ 1242 h 141"/>
                <a:gd name="T74" fmla="*/ 51 w 58"/>
                <a:gd name="T75" fmla="*/ 1159 h 141"/>
                <a:gd name="T76" fmla="*/ 36 w 58"/>
                <a:gd name="T77" fmla="*/ 1159 h 141"/>
                <a:gd name="T78" fmla="*/ 42 w 58"/>
                <a:gd name="T79" fmla="*/ 1152 h 141"/>
                <a:gd name="T80" fmla="*/ 42 w 58"/>
                <a:gd name="T81" fmla="*/ 1126 h 141"/>
                <a:gd name="T82" fmla="*/ 36 w 58"/>
                <a:gd name="T83" fmla="*/ 1119 h 141"/>
                <a:gd name="T84" fmla="*/ 51 w 58"/>
                <a:gd name="T85" fmla="*/ 1119 h 141"/>
                <a:gd name="T86" fmla="*/ 53 w 58"/>
                <a:gd name="T87" fmla="*/ 1123 h 141"/>
                <a:gd name="T88" fmla="*/ 54 w 58"/>
                <a:gd name="T89" fmla="*/ 1138 h 141"/>
                <a:gd name="T90" fmla="*/ 54 w 58"/>
                <a:gd name="T91" fmla="*/ 1151 h 141"/>
                <a:gd name="T92" fmla="*/ 51 w 58"/>
                <a:gd name="T93" fmla="*/ 1159 h 141"/>
                <a:gd name="T94" fmla="*/ 52 w 58"/>
                <a:gd name="T95" fmla="*/ 1224 h 141"/>
                <a:gd name="T96" fmla="*/ 38 w 58"/>
                <a:gd name="T97" fmla="*/ 1224 h 141"/>
                <a:gd name="T98" fmla="*/ 44 w 58"/>
                <a:gd name="T99" fmla="*/ 1215 h 141"/>
                <a:gd name="T100" fmla="*/ 44 w 58"/>
                <a:gd name="T101" fmla="*/ 1184 h 141"/>
                <a:gd name="T102" fmla="*/ 38 w 58"/>
                <a:gd name="T103" fmla="*/ 1176 h 141"/>
                <a:gd name="T104" fmla="*/ 54 w 58"/>
                <a:gd name="T105" fmla="*/ 1176 h 141"/>
                <a:gd name="T106" fmla="*/ 58 w 58"/>
                <a:gd name="T107" fmla="*/ 1182 h 141"/>
                <a:gd name="T108" fmla="*/ 58 w 58"/>
                <a:gd name="T109" fmla="*/ 1199 h 141"/>
                <a:gd name="T110" fmla="*/ 56 w 58"/>
                <a:gd name="T111" fmla="*/ 1217 h 141"/>
                <a:gd name="T112" fmla="*/ 52 w 58"/>
                <a:gd name="T113" fmla="*/ 1224 h 1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 h="141">
                  <a:moveTo>
                    <a:pt x="29" y="141"/>
                  </a:moveTo>
                  <a:lnTo>
                    <a:pt x="17" y="138"/>
                  </a:lnTo>
                  <a:lnTo>
                    <a:pt x="8" y="129"/>
                  </a:lnTo>
                  <a:lnTo>
                    <a:pt x="2" y="116"/>
                  </a:lnTo>
                  <a:lnTo>
                    <a:pt x="0" y="98"/>
                  </a:lnTo>
                  <a:lnTo>
                    <a:pt x="0" y="81"/>
                  </a:lnTo>
                  <a:lnTo>
                    <a:pt x="6" y="69"/>
                  </a:lnTo>
                  <a:lnTo>
                    <a:pt x="15" y="65"/>
                  </a:lnTo>
                  <a:lnTo>
                    <a:pt x="7" y="60"/>
                  </a:lnTo>
                  <a:lnTo>
                    <a:pt x="3" y="50"/>
                  </a:lnTo>
                  <a:lnTo>
                    <a:pt x="3" y="37"/>
                  </a:lnTo>
                  <a:lnTo>
                    <a:pt x="5" y="22"/>
                  </a:lnTo>
                  <a:lnTo>
                    <a:pt x="10" y="10"/>
                  </a:lnTo>
                  <a:lnTo>
                    <a:pt x="18" y="3"/>
                  </a:lnTo>
                  <a:lnTo>
                    <a:pt x="29" y="0"/>
                  </a:lnTo>
                  <a:lnTo>
                    <a:pt x="40" y="3"/>
                  </a:lnTo>
                  <a:lnTo>
                    <a:pt x="48" y="10"/>
                  </a:lnTo>
                  <a:lnTo>
                    <a:pt x="51" y="18"/>
                  </a:lnTo>
                  <a:lnTo>
                    <a:pt x="22" y="18"/>
                  </a:lnTo>
                  <a:lnTo>
                    <a:pt x="16" y="25"/>
                  </a:lnTo>
                  <a:lnTo>
                    <a:pt x="16" y="51"/>
                  </a:lnTo>
                  <a:lnTo>
                    <a:pt x="21" y="58"/>
                  </a:lnTo>
                  <a:lnTo>
                    <a:pt x="51" y="58"/>
                  </a:lnTo>
                  <a:lnTo>
                    <a:pt x="50" y="60"/>
                  </a:lnTo>
                  <a:lnTo>
                    <a:pt x="43" y="65"/>
                  </a:lnTo>
                  <a:lnTo>
                    <a:pt x="52" y="69"/>
                  </a:lnTo>
                  <a:lnTo>
                    <a:pt x="54" y="75"/>
                  </a:lnTo>
                  <a:lnTo>
                    <a:pt x="20" y="75"/>
                  </a:lnTo>
                  <a:lnTo>
                    <a:pt x="13" y="83"/>
                  </a:lnTo>
                  <a:lnTo>
                    <a:pt x="13" y="114"/>
                  </a:lnTo>
                  <a:lnTo>
                    <a:pt x="20" y="123"/>
                  </a:lnTo>
                  <a:lnTo>
                    <a:pt x="52" y="123"/>
                  </a:lnTo>
                  <a:lnTo>
                    <a:pt x="50" y="129"/>
                  </a:lnTo>
                  <a:lnTo>
                    <a:pt x="40" y="138"/>
                  </a:lnTo>
                  <a:lnTo>
                    <a:pt x="29" y="141"/>
                  </a:lnTo>
                  <a:close/>
                  <a:moveTo>
                    <a:pt x="51" y="58"/>
                  </a:moveTo>
                  <a:lnTo>
                    <a:pt x="36" y="58"/>
                  </a:lnTo>
                  <a:lnTo>
                    <a:pt x="42" y="51"/>
                  </a:lnTo>
                  <a:lnTo>
                    <a:pt x="42" y="25"/>
                  </a:lnTo>
                  <a:lnTo>
                    <a:pt x="36" y="18"/>
                  </a:lnTo>
                  <a:lnTo>
                    <a:pt x="51" y="18"/>
                  </a:lnTo>
                  <a:lnTo>
                    <a:pt x="53" y="22"/>
                  </a:lnTo>
                  <a:lnTo>
                    <a:pt x="54" y="37"/>
                  </a:lnTo>
                  <a:lnTo>
                    <a:pt x="54" y="50"/>
                  </a:lnTo>
                  <a:lnTo>
                    <a:pt x="51" y="58"/>
                  </a:lnTo>
                  <a:close/>
                  <a:moveTo>
                    <a:pt x="52" y="123"/>
                  </a:moveTo>
                  <a:lnTo>
                    <a:pt x="38" y="123"/>
                  </a:lnTo>
                  <a:lnTo>
                    <a:pt x="44" y="114"/>
                  </a:lnTo>
                  <a:lnTo>
                    <a:pt x="44" y="83"/>
                  </a:lnTo>
                  <a:lnTo>
                    <a:pt x="38" y="75"/>
                  </a:lnTo>
                  <a:lnTo>
                    <a:pt x="54" y="75"/>
                  </a:lnTo>
                  <a:lnTo>
                    <a:pt x="58" y="81"/>
                  </a:lnTo>
                  <a:lnTo>
                    <a:pt x="58" y="98"/>
                  </a:lnTo>
                  <a:lnTo>
                    <a:pt x="56" y="116"/>
                  </a:lnTo>
                  <a:lnTo>
                    <a:pt x="52" y="123"/>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9" name="AutoShape 117">
              <a:extLst>
                <a:ext uri="{FF2B5EF4-FFF2-40B4-BE49-F238E27FC236}">
                  <a16:creationId xmlns:a16="http://schemas.microsoft.com/office/drawing/2014/main" id="{04C9AE55-B047-4725-9D5B-F72C7C8E20F7}"/>
                </a:ext>
              </a:extLst>
            </p:cNvPr>
            <p:cNvSpPr>
              <a:spLocks/>
            </p:cNvSpPr>
            <p:nvPr/>
          </p:nvSpPr>
          <p:spPr bwMode="auto">
            <a:xfrm>
              <a:off x="1732" y="1101"/>
              <a:ext cx="57" cy="141"/>
            </a:xfrm>
            <a:custGeom>
              <a:avLst/>
              <a:gdLst>
                <a:gd name="T0" fmla="*/ 28 w 57"/>
                <a:gd name="T1" fmla="*/ 1242 h 141"/>
                <a:gd name="T2" fmla="*/ 14 w 57"/>
                <a:gd name="T3" fmla="*/ 1235 h 141"/>
                <a:gd name="T4" fmla="*/ 5 w 57"/>
                <a:gd name="T5" fmla="*/ 1218 h 141"/>
                <a:gd name="T6" fmla="*/ 1 w 57"/>
                <a:gd name="T7" fmla="*/ 1195 h 141"/>
                <a:gd name="T8" fmla="*/ 0 w 57"/>
                <a:gd name="T9" fmla="*/ 1172 h 141"/>
                <a:gd name="T10" fmla="*/ 1 w 57"/>
                <a:gd name="T11" fmla="*/ 1148 h 141"/>
                <a:gd name="T12" fmla="*/ 5 w 57"/>
                <a:gd name="T13" fmla="*/ 1125 h 141"/>
                <a:gd name="T14" fmla="*/ 14 w 57"/>
                <a:gd name="T15" fmla="*/ 1108 h 141"/>
                <a:gd name="T16" fmla="*/ 28 w 57"/>
                <a:gd name="T17" fmla="*/ 1101 h 141"/>
                <a:gd name="T18" fmla="*/ 42 w 57"/>
                <a:gd name="T19" fmla="*/ 1108 h 141"/>
                <a:gd name="T20" fmla="*/ 48 w 57"/>
                <a:gd name="T21" fmla="*/ 1120 h 141"/>
                <a:gd name="T22" fmla="*/ 28 w 57"/>
                <a:gd name="T23" fmla="*/ 1120 h 141"/>
                <a:gd name="T24" fmla="*/ 21 w 57"/>
                <a:gd name="T25" fmla="*/ 1124 h 141"/>
                <a:gd name="T26" fmla="*/ 16 w 57"/>
                <a:gd name="T27" fmla="*/ 1135 h 141"/>
                <a:gd name="T28" fmla="*/ 14 w 57"/>
                <a:gd name="T29" fmla="*/ 1152 h 141"/>
                <a:gd name="T30" fmla="*/ 13 w 57"/>
                <a:gd name="T31" fmla="*/ 1172 h 141"/>
                <a:gd name="T32" fmla="*/ 14 w 57"/>
                <a:gd name="T33" fmla="*/ 1192 h 141"/>
                <a:gd name="T34" fmla="*/ 16 w 57"/>
                <a:gd name="T35" fmla="*/ 1208 h 141"/>
                <a:gd name="T36" fmla="*/ 21 w 57"/>
                <a:gd name="T37" fmla="*/ 1219 h 141"/>
                <a:gd name="T38" fmla="*/ 28 w 57"/>
                <a:gd name="T39" fmla="*/ 1223 h 141"/>
                <a:gd name="T40" fmla="*/ 48 w 57"/>
                <a:gd name="T41" fmla="*/ 1223 h 141"/>
                <a:gd name="T42" fmla="*/ 42 w 57"/>
                <a:gd name="T43" fmla="*/ 1235 h 141"/>
                <a:gd name="T44" fmla="*/ 28 w 57"/>
                <a:gd name="T45" fmla="*/ 1242 h 141"/>
                <a:gd name="T46" fmla="*/ 48 w 57"/>
                <a:gd name="T47" fmla="*/ 1223 h 141"/>
                <a:gd name="T48" fmla="*/ 28 w 57"/>
                <a:gd name="T49" fmla="*/ 1223 h 141"/>
                <a:gd name="T50" fmla="*/ 35 w 57"/>
                <a:gd name="T51" fmla="*/ 1219 h 141"/>
                <a:gd name="T52" fmla="*/ 40 w 57"/>
                <a:gd name="T53" fmla="*/ 1208 h 141"/>
                <a:gd name="T54" fmla="*/ 42 w 57"/>
                <a:gd name="T55" fmla="*/ 1192 h 141"/>
                <a:gd name="T56" fmla="*/ 43 w 57"/>
                <a:gd name="T57" fmla="*/ 1172 h 141"/>
                <a:gd name="T58" fmla="*/ 42 w 57"/>
                <a:gd name="T59" fmla="*/ 1152 h 141"/>
                <a:gd name="T60" fmla="*/ 40 w 57"/>
                <a:gd name="T61" fmla="*/ 1135 h 141"/>
                <a:gd name="T62" fmla="*/ 35 w 57"/>
                <a:gd name="T63" fmla="*/ 1124 h 141"/>
                <a:gd name="T64" fmla="*/ 28 w 57"/>
                <a:gd name="T65" fmla="*/ 1120 h 141"/>
                <a:gd name="T66" fmla="*/ 48 w 57"/>
                <a:gd name="T67" fmla="*/ 1120 h 141"/>
                <a:gd name="T68" fmla="*/ 51 w 57"/>
                <a:gd name="T69" fmla="*/ 1125 h 141"/>
                <a:gd name="T70" fmla="*/ 55 w 57"/>
                <a:gd name="T71" fmla="*/ 1148 h 141"/>
                <a:gd name="T72" fmla="*/ 56 w 57"/>
                <a:gd name="T73" fmla="*/ 1172 h 141"/>
                <a:gd name="T74" fmla="*/ 55 w 57"/>
                <a:gd name="T75" fmla="*/ 1195 h 141"/>
                <a:gd name="T76" fmla="*/ 51 w 57"/>
                <a:gd name="T77" fmla="*/ 1218 h 141"/>
                <a:gd name="T78" fmla="*/ 48 w 57"/>
                <a:gd name="T79" fmla="*/ 122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4"/>
                  </a:lnTo>
                  <a:lnTo>
                    <a:pt x="0" y="71"/>
                  </a:lnTo>
                  <a:lnTo>
                    <a:pt x="1" y="47"/>
                  </a:lnTo>
                  <a:lnTo>
                    <a:pt x="5" y="24"/>
                  </a:lnTo>
                  <a:lnTo>
                    <a:pt x="14" y="7"/>
                  </a:lnTo>
                  <a:lnTo>
                    <a:pt x="28" y="0"/>
                  </a:lnTo>
                  <a:lnTo>
                    <a:pt x="42" y="7"/>
                  </a:lnTo>
                  <a:lnTo>
                    <a:pt x="48" y="19"/>
                  </a:lnTo>
                  <a:lnTo>
                    <a:pt x="28" y="19"/>
                  </a:lnTo>
                  <a:lnTo>
                    <a:pt x="21" y="23"/>
                  </a:lnTo>
                  <a:lnTo>
                    <a:pt x="16" y="34"/>
                  </a:lnTo>
                  <a:lnTo>
                    <a:pt x="14" y="51"/>
                  </a:lnTo>
                  <a:lnTo>
                    <a:pt x="13" y="71"/>
                  </a:lnTo>
                  <a:lnTo>
                    <a:pt x="14" y="91"/>
                  </a:lnTo>
                  <a:lnTo>
                    <a:pt x="16" y="107"/>
                  </a:lnTo>
                  <a:lnTo>
                    <a:pt x="21" y="118"/>
                  </a:lnTo>
                  <a:lnTo>
                    <a:pt x="28" y="122"/>
                  </a:lnTo>
                  <a:lnTo>
                    <a:pt x="48" y="122"/>
                  </a:lnTo>
                  <a:lnTo>
                    <a:pt x="42" y="134"/>
                  </a:lnTo>
                  <a:lnTo>
                    <a:pt x="28" y="141"/>
                  </a:lnTo>
                  <a:close/>
                  <a:moveTo>
                    <a:pt x="48" y="122"/>
                  </a:moveTo>
                  <a:lnTo>
                    <a:pt x="28" y="122"/>
                  </a:lnTo>
                  <a:lnTo>
                    <a:pt x="35" y="118"/>
                  </a:lnTo>
                  <a:lnTo>
                    <a:pt x="40" y="107"/>
                  </a:lnTo>
                  <a:lnTo>
                    <a:pt x="42" y="91"/>
                  </a:lnTo>
                  <a:lnTo>
                    <a:pt x="43" y="71"/>
                  </a:lnTo>
                  <a:lnTo>
                    <a:pt x="42" y="51"/>
                  </a:lnTo>
                  <a:lnTo>
                    <a:pt x="40" y="34"/>
                  </a:lnTo>
                  <a:lnTo>
                    <a:pt x="35" y="23"/>
                  </a:lnTo>
                  <a:lnTo>
                    <a:pt x="28" y="19"/>
                  </a:lnTo>
                  <a:lnTo>
                    <a:pt x="48" y="19"/>
                  </a:lnTo>
                  <a:lnTo>
                    <a:pt x="51" y="24"/>
                  </a:lnTo>
                  <a:lnTo>
                    <a:pt x="55" y="47"/>
                  </a:lnTo>
                  <a:lnTo>
                    <a:pt x="56" y="71"/>
                  </a:lnTo>
                  <a:lnTo>
                    <a:pt x="55" y="94"/>
                  </a:lnTo>
                  <a:lnTo>
                    <a:pt x="51" y="117"/>
                  </a:lnTo>
                  <a:lnTo>
                    <a:pt x="48"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0" name="AutoShape 118">
              <a:extLst>
                <a:ext uri="{FF2B5EF4-FFF2-40B4-BE49-F238E27FC236}">
                  <a16:creationId xmlns:a16="http://schemas.microsoft.com/office/drawing/2014/main" id="{EB8D4AA2-13A6-4DEE-87FE-37983B2EC1D7}"/>
                </a:ext>
              </a:extLst>
            </p:cNvPr>
            <p:cNvSpPr>
              <a:spLocks/>
            </p:cNvSpPr>
            <p:nvPr/>
          </p:nvSpPr>
          <p:spPr bwMode="auto">
            <a:xfrm>
              <a:off x="1797" y="1101"/>
              <a:ext cx="57" cy="141"/>
            </a:xfrm>
            <a:custGeom>
              <a:avLst/>
              <a:gdLst>
                <a:gd name="T0" fmla="*/ 28 w 57"/>
                <a:gd name="T1" fmla="*/ 1242 h 141"/>
                <a:gd name="T2" fmla="*/ 14 w 57"/>
                <a:gd name="T3" fmla="*/ 1235 h 141"/>
                <a:gd name="T4" fmla="*/ 5 w 57"/>
                <a:gd name="T5" fmla="*/ 1218 h 141"/>
                <a:gd name="T6" fmla="*/ 1 w 57"/>
                <a:gd name="T7" fmla="*/ 1195 h 141"/>
                <a:gd name="T8" fmla="*/ 0 w 57"/>
                <a:gd name="T9" fmla="*/ 1172 h 141"/>
                <a:gd name="T10" fmla="*/ 1 w 57"/>
                <a:gd name="T11" fmla="*/ 1148 h 141"/>
                <a:gd name="T12" fmla="*/ 5 w 57"/>
                <a:gd name="T13" fmla="*/ 1125 h 141"/>
                <a:gd name="T14" fmla="*/ 14 w 57"/>
                <a:gd name="T15" fmla="*/ 1108 h 141"/>
                <a:gd name="T16" fmla="*/ 28 w 57"/>
                <a:gd name="T17" fmla="*/ 1101 h 141"/>
                <a:gd name="T18" fmla="*/ 43 w 57"/>
                <a:gd name="T19" fmla="*/ 1108 h 141"/>
                <a:gd name="T20" fmla="*/ 49 w 57"/>
                <a:gd name="T21" fmla="*/ 1120 h 141"/>
                <a:gd name="T22" fmla="*/ 28 w 57"/>
                <a:gd name="T23" fmla="*/ 1120 h 141"/>
                <a:gd name="T24" fmla="*/ 21 w 57"/>
                <a:gd name="T25" fmla="*/ 1124 h 141"/>
                <a:gd name="T26" fmla="*/ 16 w 57"/>
                <a:gd name="T27" fmla="*/ 1135 h 141"/>
                <a:gd name="T28" fmla="*/ 14 w 57"/>
                <a:gd name="T29" fmla="*/ 1152 h 141"/>
                <a:gd name="T30" fmla="*/ 13 w 57"/>
                <a:gd name="T31" fmla="*/ 1172 h 141"/>
                <a:gd name="T32" fmla="*/ 14 w 57"/>
                <a:gd name="T33" fmla="*/ 1192 h 141"/>
                <a:gd name="T34" fmla="*/ 16 w 57"/>
                <a:gd name="T35" fmla="*/ 1208 h 141"/>
                <a:gd name="T36" fmla="*/ 21 w 57"/>
                <a:gd name="T37" fmla="*/ 1219 h 141"/>
                <a:gd name="T38" fmla="*/ 28 w 57"/>
                <a:gd name="T39" fmla="*/ 1223 h 141"/>
                <a:gd name="T40" fmla="*/ 49 w 57"/>
                <a:gd name="T41" fmla="*/ 1223 h 141"/>
                <a:gd name="T42" fmla="*/ 43 w 57"/>
                <a:gd name="T43" fmla="*/ 1235 h 141"/>
                <a:gd name="T44" fmla="*/ 28 w 57"/>
                <a:gd name="T45" fmla="*/ 1242 h 141"/>
                <a:gd name="T46" fmla="*/ 49 w 57"/>
                <a:gd name="T47" fmla="*/ 1223 h 141"/>
                <a:gd name="T48" fmla="*/ 28 w 57"/>
                <a:gd name="T49" fmla="*/ 1223 h 141"/>
                <a:gd name="T50" fmla="*/ 36 w 57"/>
                <a:gd name="T51" fmla="*/ 1219 h 141"/>
                <a:gd name="T52" fmla="*/ 40 w 57"/>
                <a:gd name="T53" fmla="*/ 1208 h 141"/>
                <a:gd name="T54" fmla="*/ 43 w 57"/>
                <a:gd name="T55" fmla="*/ 1192 h 141"/>
                <a:gd name="T56" fmla="*/ 43 w 57"/>
                <a:gd name="T57" fmla="*/ 1172 h 141"/>
                <a:gd name="T58" fmla="*/ 43 w 57"/>
                <a:gd name="T59" fmla="*/ 1152 h 141"/>
                <a:gd name="T60" fmla="*/ 40 w 57"/>
                <a:gd name="T61" fmla="*/ 1135 h 141"/>
                <a:gd name="T62" fmla="*/ 36 w 57"/>
                <a:gd name="T63" fmla="*/ 1124 h 141"/>
                <a:gd name="T64" fmla="*/ 28 w 57"/>
                <a:gd name="T65" fmla="*/ 1120 h 141"/>
                <a:gd name="T66" fmla="*/ 49 w 57"/>
                <a:gd name="T67" fmla="*/ 1120 h 141"/>
                <a:gd name="T68" fmla="*/ 51 w 57"/>
                <a:gd name="T69" fmla="*/ 1125 h 141"/>
                <a:gd name="T70" fmla="*/ 56 w 57"/>
                <a:gd name="T71" fmla="*/ 1148 h 141"/>
                <a:gd name="T72" fmla="*/ 57 w 57"/>
                <a:gd name="T73" fmla="*/ 1172 h 141"/>
                <a:gd name="T74" fmla="*/ 56 w 57"/>
                <a:gd name="T75" fmla="*/ 1195 h 141"/>
                <a:gd name="T76" fmla="*/ 51 w 57"/>
                <a:gd name="T77" fmla="*/ 1218 h 141"/>
                <a:gd name="T78" fmla="*/ 49 w 57"/>
                <a:gd name="T79" fmla="*/ 122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4"/>
                  </a:lnTo>
                  <a:lnTo>
                    <a:pt x="0" y="71"/>
                  </a:lnTo>
                  <a:lnTo>
                    <a:pt x="1" y="47"/>
                  </a:lnTo>
                  <a:lnTo>
                    <a:pt x="5" y="24"/>
                  </a:lnTo>
                  <a:lnTo>
                    <a:pt x="14" y="7"/>
                  </a:lnTo>
                  <a:lnTo>
                    <a:pt x="28" y="0"/>
                  </a:lnTo>
                  <a:lnTo>
                    <a:pt x="43" y="7"/>
                  </a:lnTo>
                  <a:lnTo>
                    <a:pt x="49" y="19"/>
                  </a:lnTo>
                  <a:lnTo>
                    <a:pt x="28" y="19"/>
                  </a:lnTo>
                  <a:lnTo>
                    <a:pt x="21" y="23"/>
                  </a:lnTo>
                  <a:lnTo>
                    <a:pt x="16" y="34"/>
                  </a:lnTo>
                  <a:lnTo>
                    <a:pt x="14" y="51"/>
                  </a:lnTo>
                  <a:lnTo>
                    <a:pt x="13" y="71"/>
                  </a:lnTo>
                  <a:lnTo>
                    <a:pt x="14" y="91"/>
                  </a:lnTo>
                  <a:lnTo>
                    <a:pt x="16" y="107"/>
                  </a:lnTo>
                  <a:lnTo>
                    <a:pt x="21" y="118"/>
                  </a:lnTo>
                  <a:lnTo>
                    <a:pt x="28" y="122"/>
                  </a:lnTo>
                  <a:lnTo>
                    <a:pt x="49" y="122"/>
                  </a:lnTo>
                  <a:lnTo>
                    <a:pt x="43" y="134"/>
                  </a:lnTo>
                  <a:lnTo>
                    <a:pt x="28" y="141"/>
                  </a:lnTo>
                  <a:close/>
                  <a:moveTo>
                    <a:pt x="49" y="122"/>
                  </a:moveTo>
                  <a:lnTo>
                    <a:pt x="28" y="122"/>
                  </a:lnTo>
                  <a:lnTo>
                    <a:pt x="36" y="118"/>
                  </a:lnTo>
                  <a:lnTo>
                    <a:pt x="40" y="107"/>
                  </a:lnTo>
                  <a:lnTo>
                    <a:pt x="43" y="91"/>
                  </a:lnTo>
                  <a:lnTo>
                    <a:pt x="43" y="71"/>
                  </a:lnTo>
                  <a:lnTo>
                    <a:pt x="43" y="51"/>
                  </a:lnTo>
                  <a:lnTo>
                    <a:pt x="40" y="34"/>
                  </a:lnTo>
                  <a:lnTo>
                    <a:pt x="36" y="23"/>
                  </a:lnTo>
                  <a:lnTo>
                    <a:pt x="28" y="19"/>
                  </a:lnTo>
                  <a:lnTo>
                    <a:pt x="49" y="19"/>
                  </a:lnTo>
                  <a:lnTo>
                    <a:pt x="51" y="24"/>
                  </a:lnTo>
                  <a:lnTo>
                    <a:pt x="56" y="47"/>
                  </a:lnTo>
                  <a:lnTo>
                    <a:pt x="57" y="71"/>
                  </a:lnTo>
                  <a:lnTo>
                    <a:pt x="56" y="94"/>
                  </a:lnTo>
                  <a:lnTo>
                    <a:pt x="51" y="117"/>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21" name="Picture 119">
              <a:extLst>
                <a:ext uri="{FF2B5EF4-FFF2-40B4-BE49-F238E27FC236}">
                  <a16:creationId xmlns:a16="http://schemas.microsoft.com/office/drawing/2014/main" id="{83AC8B11-278E-4075-B5D4-99DBEAE3D4FA}"/>
                </a:ext>
              </a:extLst>
            </p:cNvPr>
            <p:cNvPicPr>
              <a:picLocks noChangeAspect="1" noChangeArrowheads="1"/>
            </p:cNvPicPr>
            <p:nvPr/>
          </p:nvPicPr>
          <p:blipFill>
            <a:blip r:embed="rId11" cstate="print"/>
            <a:srcRect/>
            <a:stretch>
              <a:fillRect/>
            </a:stretch>
          </p:blipFill>
          <p:spPr bwMode="auto">
            <a:xfrm>
              <a:off x="1780" y="1418"/>
              <a:ext cx="251" cy="310"/>
            </a:xfrm>
            <a:prstGeom prst="rect">
              <a:avLst/>
            </a:prstGeom>
            <a:noFill/>
          </p:spPr>
        </p:pic>
        <p:sp>
          <p:nvSpPr>
            <p:cNvPr id="322" name="AutoShape 120">
              <a:extLst>
                <a:ext uri="{FF2B5EF4-FFF2-40B4-BE49-F238E27FC236}">
                  <a16:creationId xmlns:a16="http://schemas.microsoft.com/office/drawing/2014/main" id="{F3C82798-8557-4F44-B786-D4538C338CCE}"/>
                </a:ext>
              </a:extLst>
            </p:cNvPr>
            <p:cNvSpPr>
              <a:spLocks/>
            </p:cNvSpPr>
            <p:nvPr/>
          </p:nvSpPr>
          <p:spPr bwMode="auto">
            <a:xfrm>
              <a:off x="773" y="1553"/>
              <a:ext cx="57" cy="141"/>
            </a:xfrm>
            <a:custGeom>
              <a:avLst/>
              <a:gdLst>
                <a:gd name="T0" fmla="*/ 29 w 57"/>
                <a:gd name="T1" fmla="*/ 1694 h 141"/>
                <a:gd name="T2" fmla="*/ 14 w 57"/>
                <a:gd name="T3" fmla="*/ 1687 h 141"/>
                <a:gd name="T4" fmla="*/ 6 w 57"/>
                <a:gd name="T5" fmla="*/ 1670 h 141"/>
                <a:gd name="T6" fmla="*/ 2 w 57"/>
                <a:gd name="T7" fmla="*/ 1648 h 141"/>
                <a:gd name="T8" fmla="*/ 0 w 57"/>
                <a:gd name="T9" fmla="*/ 1624 h 141"/>
                <a:gd name="T10" fmla="*/ 2 w 57"/>
                <a:gd name="T11" fmla="*/ 1600 h 141"/>
                <a:gd name="T12" fmla="*/ 6 w 57"/>
                <a:gd name="T13" fmla="*/ 1577 h 141"/>
                <a:gd name="T14" fmla="*/ 14 w 57"/>
                <a:gd name="T15" fmla="*/ 1560 h 141"/>
                <a:gd name="T16" fmla="*/ 29 w 57"/>
                <a:gd name="T17" fmla="*/ 1554 h 141"/>
                <a:gd name="T18" fmla="*/ 43 w 57"/>
                <a:gd name="T19" fmla="*/ 1560 h 141"/>
                <a:gd name="T20" fmla="*/ 49 w 57"/>
                <a:gd name="T21" fmla="*/ 1572 h 141"/>
                <a:gd name="T22" fmla="*/ 29 w 57"/>
                <a:gd name="T23" fmla="*/ 1572 h 141"/>
                <a:gd name="T24" fmla="*/ 22 w 57"/>
                <a:gd name="T25" fmla="*/ 1576 h 141"/>
                <a:gd name="T26" fmla="*/ 17 w 57"/>
                <a:gd name="T27" fmla="*/ 1587 h 141"/>
                <a:gd name="T28" fmla="*/ 14 w 57"/>
                <a:gd name="T29" fmla="*/ 1604 h 141"/>
                <a:gd name="T30" fmla="*/ 14 w 57"/>
                <a:gd name="T31" fmla="*/ 1624 h 141"/>
                <a:gd name="T32" fmla="*/ 14 w 57"/>
                <a:gd name="T33" fmla="*/ 1644 h 141"/>
                <a:gd name="T34" fmla="*/ 17 w 57"/>
                <a:gd name="T35" fmla="*/ 1660 h 141"/>
                <a:gd name="T36" fmla="*/ 22 w 57"/>
                <a:gd name="T37" fmla="*/ 1672 h 141"/>
                <a:gd name="T38" fmla="*/ 29 w 57"/>
                <a:gd name="T39" fmla="*/ 1676 h 141"/>
                <a:gd name="T40" fmla="*/ 49 w 57"/>
                <a:gd name="T41" fmla="*/ 1676 h 141"/>
                <a:gd name="T42" fmla="*/ 43 w 57"/>
                <a:gd name="T43" fmla="*/ 1687 h 141"/>
                <a:gd name="T44" fmla="*/ 29 w 57"/>
                <a:gd name="T45" fmla="*/ 1694 h 141"/>
                <a:gd name="T46" fmla="*/ 49 w 57"/>
                <a:gd name="T47" fmla="*/ 1676 h 141"/>
                <a:gd name="T48" fmla="*/ 29 w 57"/>
                <a:gd name="T49" fmla="*/ 1676 h 141"/>
                <a:gd name="T50" fmla="*/ 36 w 57"/>
                <a:gd name="T51" fmla="*/ 1672 h 141"/>
                <a:gd name="T52" fmla="*/ 41 w 57"/>
                <a:gd name="T53" fmla="*/ 1660 h 141"/>
                <a:gd name="T54" fmla="*/ 43 w 57"/>
                <a:gd name="T55" fmla="*/ 1644 h 141"/>
                <a:gd name="T56" fmla="*/ 44 w 57"/>
                <a:gd name="T57" fmla="*/ 1624 h 141"/>
                <a:gd name="T58" fmla="*/ 43 w 57"/>
                <a:gd name="T59" fmla="*/ 1604 h 141"/>
                <a:gd name="T60" fmla="*/ 41 w 57"/>
                <a:gd name="T61" fmla="*/ 1587 h 141"/>
                <a:gd name="T62" fmla="*/ 36 w 57"/>
                <a:gd name="T63" fmla="*/ 1576 h 141"/>
                <a:gd name="T64" fmla="*/ 29 w 57"/>
                <a:gd name="T65" fmla="*/ 1572 h 141"/>
                <a:gd name="T66" fmla="*/ 49 w 57"/>
                <a:gd name="T67" fmla="*/ 1572 h 141"/>
                <a:gd name="T68" fmla="*/ 52 w 57"/>
                <a:gd name="T69" fmla="*/ 1577 h 141"/>
                <a:gd name="T70" fmla="*/ 56 w 57"/>
                <a:gd name="T71" fmla="*/ 1600 h 141"/>
                <a:gd name="T72" fmla="*/ 57 w 57"/>
                <a:gd name="T73" fmla="*/ 1624 h 141"/>
                <a:gd name="T74" fmla="*/ 56 w 57"/>
                <a:gd name="T75" fmla="*/ 1648 h 141"/>
                <a:gd name="T76" fmla="*/ 52 w 57"/>
                <a:gd name="T77" fmla="*/ 1670 h 141"/>
                <a:gd name="T78" fmla="*/ 49 w 57"/>
                <a:gd name="T79" fmla="*/ 1676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9" y="140"/>
                  </a:moveTo>
                  <a:lnTo>
                    <a:pt x="14" y="133"/>
                  </a:lnTo>
                  <a:lnTo>
                    <a:pt x="6" y="116"/>
                  </a:lnTo>
                  <a:lnTo>
                    <a:pt x="2" y="94"/>
                  </a:lnTo>
                  <a:lnTo>
                    <a:pt x="0" y="70"/>
                  </a:lnTo>
                  <a:lnTo>
                    <a:pt x="2" y="46"/>
                  </a:lnTo>
                  <a:lnTo>
                    <a:pt x="6" y="23"/>
                  </a:lnTo>
                  <a:lnTo>
                    <a:pt x="14" y="6"/>
                  </a:lnTo>
                  <a:lnTo>
                    <a:pt x="29" y="0"/>
                  </a:lnTo>
                  <a:lnTo>
                    <a:pt x="43" y="6"/>
                  </a:lnTo>
                  <a:lnTo>
                    <a:pt x="49" y="18"/>
                  </a:lnTo>
                  <a:lnTo>
                    <a:pt x="29" y="18"/>
                  </a:lnTo>
                  <a:lnTo>
                    <a:pt x="22" y="22"/>
                  </a:lnTo>
                  <a:lnTo>
                    <a:pt x="17" y="33"/>
                  </a:lnTo>
                  <a:lnTo>
                    <a:pt x="14" y="50"/>
                  </a:lnTo>
                  <a:lnTo>
                    <a:pt x="14" y="70"/>
                  </a:lnTo>
                  <a:lnTo>
                    <a:pt x="14" y="90"/>
                  </a:lnTo>
                  <a:lnTo>
                    <a:pt x="17" y="106"/>
                  </a:lnTo>
                  <a:lnTo>
                    <a:pt x="22" y="118"/>
                  </a:lnTo>
                  <a:lnTo>
                    <a:pt x="29" y="122"/>
                  </a:lnTo>
                  <a:lnTo>
                    <a:pt x="49" y="122"/>
                  </a:lnTo>
                  <a:lnTo>
                    <a:pt x="43" y="133"/>
                  </a:lnTo>
                  <a:lnTo>
                    <a:pt x="29" y="140"/>
                  </a:lnTo>
                  <a:close/>
                  <a:moveTo>
                    <a:pt x="49" y="122"/>
                  </a:moveTo>
                  <a:lnTo>
                    <a:pt x="29" y="122"/>
                  </a:lnTo>
                  <a:lnTo>
                    <a:pt x="36" y="118"/>
                  </a:lnTo>
                  <a:lnTo>
                    <a:pt x="41" y="106"/>
                  </a:lnTo>
                  <a:lnTo>
                    <a:pt x="43" y="90"/>
                  </a:lnTo>
                  <a:lnTo>
                    <a:pt x="44" y="70"/>
                  </a:lnTo>
                  <a:lnTo>
                    <a:pt x="43" y="50"/>
                  </a:lnTo>
                  <a:lnTo>
                    <a:pt x="41" y="33"/>
                  </a:lnTo>
                  <a:lnTo>
                    <a:pt x="36" y="22"/>
                  </a:lnTo>
                  <a:lnTo>
                    <a:pt x="29" y="18"/>
                  </a:lnTo>
                  <a:lnTo>
                    <a:pt x="49" y="18"/>
                  </a:lnTo>
                  <a:lnTo>
                    <a:pt x="52" y="23"/>
                  </a:lnTo>
                  <a:lnTo>
                    <a:pt x="56" y="46"/>
                  </a:lnTo>
                  <a:lnTo>
                    <a:pt x="57" y="70"/>
                  </a:lnTo>
                  <a:lnTo>
                    <a:pt x="56" y="94"/>
                  </a:lnTo>
                  <a:lnTo>
                    <a:pt x="52" y="116"/>
                  </a:lnTo>
                  <a:lnTo>
                    <a:pt x="49" y="122"/>
                  </a:lnTo>
                  <a:close/>
                </a:path>
              </a:pathLst>
            </a:custGeom>
            <a:solidFill>
              <a:srgbClr val="6771B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3" name="AutoShape 121">
              <a:extLst>
                <a:ext uri="{FF2B5EF4-FFF2-40B4-BE49-F238E27FC236}">
                  <a16:creationId xmlns:a16="http://schemas.microsoft.com/office/drawing/2014/main" id="{4781661A-C13B-4E39-A649-8E6269C2E4E9}"/>
                </a:ext>
              </a:extLst>
            </p:cNvPr>
            <p:cNvSpPr>
              <a:spLocks/>
            </p:cNvSpPr>
            <p:nvPr/>
          </p:nvSpPr>
          <p:spPr bwMode="auto">
            <a:xfrm>
              <a:off x="676" y="1570"/>
              <a:ext cx="57" cy="141"/>
            </a:xfrm>
            <a:custGeom>
              <a:avLst/>
              <a:gdLst>
                <a:gd name="T0" fmla="*/ 28 w 57"/>
                <a:gd name="T1" fmla="*/ 1711 h 141"/>
                <a:gd name="T2" fmla="*/ 14 w 57"/>
                <a:gd name="T3" fmla="*/ 1704 h 141"/>
                <a:gd name="T4" fmla="*/ 5 w 57"/>
                <a:gd name="T5" fmla="*/ 1687 h 141"/>
                <a:gd name="T6" fmla="*/ 1 w 57"/>
                <a:gd name="T7" fmla="*/ 1665 h 141"/>
                <a:gd name="T8" fmla="*/ 0 w 57"/>
                <a:gd name="T9" fmla="*/ 1641 h 141"/>
                <a:gd name="T10" fmla="*/ 1 w 57"/>
                <a:gd name="T11" fmla="*/ 1617 h 141"/>
                <a:gd name="T12" fmla="*/ 5 w 57"/>
                <a:gd name="T13" fmla="*/ 1594 h 141"/>
                <a:gd name="T14" fmla="*/ 14 w 57"/>
                <a:gd name="T15" fmla="*/ 1577 h 141"/>
                <a:gd name="T16" fmla="*/ 28 w 57"/>
                <a:gd name="T17" fmla="*/ 1570 h 141"/>
                <a:gd name="T18" fmla="*/ 42 w 57"/>
                <a:gd name="T19" fmla="*/ 1577 h 141"/>
                <a:gd name="T20" fmla="*/ 48 w 57"/>
                <a:gd name="T21" fmla="*/ 1589 h 141"/>
                <a:gd name="T22" fmla="*/ 28 w 57"/>
                <a:gd name="T23" fmla="*/ 1589 h 141"/>
                <a:gd name="T24" fmla="*/ 21 w 57"/>
                <a:gd name="T25" fmla="*/ 1593 h 141"/>
                <a:gd name="T26" fmla="*/ 16 w 57"/>
                <a:gd name="T27" fmla="*/ 1604 h 141"/>
                <a:gd name="T28" fmla="*/ 14 w 57"/>
                <a:gd name="T29" fmla="*/ 1621 h 141"/>
                <a:gd name="T30" fmla="*/ 13 w 57"/>
                <a:gd name="T31" fmla="*/ 1641 h 141"/>
                <a:gd name="T32" fmla="*/ 14 w 57"/>
                <a:gd name="T33" fmla="*/ 1661 h 141"/>
                <a:gd name="T34" fmla="*/ 16 w 57"/>
                <a:gd name="T35" fmla="*/ 1677 h 141"/>
                <a:gd name="T36" fmla="*/ 21 w 57"/>
                <a:gd name="T37" fmla="*/ 1688 h 141"/>
                <a:gd name="T38" fmla="*/ 28 w 57"/>
                <a:gd name="T39" fmla="*/ 1693 h 141"/>
                <a:gd name="T40" fmla="*/ 48 w 57"/>
                <a:gd name="T41" fmla="*/ 1693 h 141"/>
                <a:gd name="T42" fmla="*/ 42 w 57"/>
                <a:gd name="T43" fmla="*/ 1704 h 141"/>
                <a:gd name="T44" fmla="*/ 28 w 57"/>
                <a:gd name="T45" fmla="*/ 1711 h 141"/>
                <a:gd name="T46" fmla="*/ 48 w 57"/>
                <a:gd name="T47" fmla="*/ 1693 h 141"/>
                <a:gd name="T48" fmla="*/ 28 w 57"/>
                <a:gd name="T49" fmla="*/ 1693 h 141"/>
                <a:gd name="T50" fmla="*/ 35 w 57"/>
                <a:gd name="T51" fmla="*/ 1688 h 141"/>
                <a:gd name="T52" fmla="*/ 40 w 57"/>
                <a:gd name="T53" fmla="*/ 1677 h 141"/>
                <a:gd name="T54" fmla="*/ 42 w 57"/>
                <a:gd name="T55" fmla="*/ 1661 h 141"/>
                <a:gd name="T56" fmla="*/ 43 w 57"/>
                <a:gd name="T57" fmla="*/ 1641 h 141"/>
                <a:gd name="T58" fmla="*/ 42 w 57"/>
                <a:gd name="T59" fmla="*/ 1621 h 141"/>
                <a:gd name="T60" fmla="*/ 40 w 57"/>
                <a:gd name="T61" fmla="*/ 1604 h 141"/>
                <a:gd name="T62" fmla="*/ 35 w 57"/>
                <a:gd name="T63" fmla="*/ 1593 h 141"/>
                <a:gd name="T64" fmla="*/ 28 w 57"/>
                <a:gd name="T65" fmla="*/ 1589 h 141"/>
                <a:gd name="T66" fmla="*/ 48 w 57"/>
                <a:gd name="T67" fmla="*/ 1589 h 141"/>
                <a:gd name="T68" fmla="*/ 51 w 57"/>
                <a:gd name="T69" fmla="*/ 1594 h 141"/>
                <a:gd name="T70" fmla="*/ 55 w 57"/>
                <a:gd name="T71" fmla="*/ 1617 h 141"/>
                <a:gd name="T72" fmla="*/ 56 w 57"/>
                <a:gd name="T73" fmla="*/ 1641 h 141"/>
                <a:gd name="T74" fmla="*/ 55 w 57"/>
                <a:gd name="T75" fmla="*/ 1665 h 141"/>
                <a:gd name="T76" fmla="*/ 51 w 57"/>
                <a:gd name="T77" fmla="*/ 1687 h 141"/>
                <a:gd name="T78" fmla="*/ 48 w 57"/>
                <a:gd name="T79" fmla="*/ 1693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 h="141">
                  <a:moveTo>
                    <a:pt x="28" y="141"/>
                  </a:moveTo>
                  <a:lnTo>
                    <a:pt x="14" y="134"/>
                  </a:lnTo>
                  <a:lnTo>
                    <a:pt x="5" y="117"/>
                  </a:lnTo>
                  <a:lnTo>
                    <a:pt x="1" y="95"/>
                  </a:lnTo>
                  <a:lnTo>
                    <a:pt x="0" y="71"/>
                  </a:lnTo>
                  <a:lnTo>
                    <a:pt x="1" y="47"/>
                  </a:lnTo>
                  <a:lnTo>
                    <a:pt x="5" y="24"/>
                  </a:lnTo>
                  <a:lnTo>
                    <a:pt x="14" y="7"/>
                  </a:lnTo>
                  <a:lnTo>
                    <a:pt x="28" y="0"/>
                  </a:lnTo>
                  <a:lnTo>
                    <a:pt x="42" y="7"/>
                  </a:lnTo>
                  <a:lnTo>
                    <a:pt x="48" y="19"/>
                  </a:lnTo>
                  <a:lnTo>
                    <a:pt x="28" y="19"/>
                  </a:lnTo>
                  <a:lnTo>
                    <a:pt x="21" y="23"/>
                  </a:lnTo>
                  <a:lnTo>
                    <a:pt x="16" y="34"/>
                  </a:lnTo>
                  <a:lnTo>
                    <a:pt x="14" y="51"/>
                  </a:lnTo>
                  <a:lnTo>
                    <a:pt x="13" y="71"/>
                  </a:lnTo>
                  <a:lnTo>
                    <a:pt x="14" y="91"/>
                  </a:lnTo>
                  <a:lnTo>
                    <a:pt x="16" y="107"/>
                  </a:lnTo>
                  <a:lnTo>
                    <a:pt x="21" y="118"/>
                  </a:lnTo>
                  <a:lnTo>
                    <a:pt x="28" y="123"/>
                  </a:lnTo>
                  <a:lnTo>
                    <a:pt x="48" y="123"/>
                  </a:lnTo>
                  <a:lnTo>
                    <a:pt x="42" y="134"/>
                  </a:lnTo>
                  <a:lnTo>
                    <a:pt x="28" y="141"/>
                  </a:lnTo>
                  <a:close/>
                  <a:moveTo>
                    <a:pt x="48" y="123"/>
                  </a:moveTo>
                  <a:lnTo>
                    <a:pt x="28" y="123"/>
                  </a:lnTo>
                  <a:lnTo>
                    <a:pt x="35" y="118"/>
                  </a:lnTo>
                  <a:lnTo>
                    <a:pt x="40" y="107"/>
                  </a:lnTo>
                  <a:lnTo>
                    <a:pt x="42" y="91"/>
                  </a:lnTo>
                  <a:lnTo>
                    <a:pt x="43" y="71"/>
                  </a:lnTo>
                  <a:lnTo>
                    <a:pt x="42" y="51"/>
                  </a:lnTo>
                  <a:lnTo>
                    <a:pt x="40" y="34"/>
                  </a:lnTo>
                  <a:lnTo>
                    <a:pt x="35" y="23"/>
                  </a:lnTo>
                  <a:lnTo>
                    <a:pt x="28" y="19"/>
                  </a:lnTo>
                  <a:lnTo>
                    <a:pt x="48" y="19"/>
                  </a:lnTo>
                  <a:lnTo>
                    <a:pt x="51" y="24"/>
                  </a:lnTo>
                  <a:lnTo>
                    <a:pt x="55" y="47"/>
                  </a:lnTo>
                  <a:lnTo>
                    <a:pt x="56" y="71"/>
                  </a:lnTo>
                  <a:lnTo>
                    <a:pt x="55" y="95"/>
                  </a:lnTo>
                  <a:lnTo>
                    <a:pt x="51" y="117"/>
                  </a:lnTo>
                  <a:lnTo>
                    <a:pt x="48" y="12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324" name="Picture 122">
              <a:extLst>
                <a:ext uri="{FF2B5EF4-FFF2-40B4-BE49-F238E27FC236}">
                  <a16:creationId xmlns:a16="http://schemas.microsoft.com/office/drawing/2014/main" id="{F06F9818-7993-4583-B945-6E3FD2BB3345}"/>
                </a:ext>
              </a:extLst>
            </p:cNvPr>
            <p:cNvPicPr>
              <a:picLocks noChangeAspect="1" noChangeArrowheads="1"/>
            </p:cNvPicPr>
            <p:nvPr/>
          </p:nvPicPr>
          <p:blipFill>
            <a:blip r:embed="rId12" cstate="print"/>
            <a:srcRect/>
            <a:stretch>
              <a:fillRect/>
            </a:stretch>
          </p:blipFill>
          <p:spPr bwMode="auto">
            <a:xfrm>
              <a:off x="1147" y="1067"/>
              <a:ext cx="1063" cy="468"/>
            </a:xfrm>
            <a:prstGeom prst="rect">
              <a:avLst/>
            </a:prstGeom>
            <a:noFill/>
          </p:spPr>
        </p:pic>
        <p:sp>
          <p:nvSpPr>
            <p:cNvPr id="325" name="Freeform 123">
              <a:extLst>
                <a:ext uri="{FF2B5EF4-FFF2-40B4-BE49-F238E27FC236}">
                  <a16:creationId xmlns:a16="http://schemas.microsoft.com/office/drawing/2014/main" id="{7A145E39-5331-4DAC-A676-B0911F34D928}"/>
                </a:ext>
              </a:extLst>
            </p:cNvPr>
            <p:cNvSpPr>
              <a:spLocks/>
            </p:cNvSpPr>
            <p:nvPr/>
          </p:nvSpPr>
          <p:spPr bwMode="auto">
            <a:xfrm>
              <a:off x="376" y="357"/>
              <a:ext cx="1945" cy="1954"/>
            </a:xfrm>
            <a:custGeom>
              <a:avLst/>
              <a:gdLst>
                <a:gd name="T0" fmla="*/ 1942 w 1945"/>
                <a:gd name="T1" fmla="*/ 1258 h 1954"/>
                <a:gd name="T2" fmla="*/ 1919 w 1945"/>
                <a:gd name="T3" fmla="*/ 1110 h 1954"/>
                <a:gd name="T4" fmla="*/ 1876 w 1945"/>
                <a:gd name="T5" fmla="*/ 971 h 1954"/>
                <a:gd name="T6" fmla="*/ 1812 w 1945"/>
                <a:gd name="T7" fmla="*/ 841 h 1954"/>
                <a:gd name="T8" fmla="*/ 1732 w 1945"/>
                <a:gd name="T9" fmla="*/ 723 h 1954"/>
                <a:gd name="T10" fmla="*/ 1635 w 1945"/>
                <a:gd name="T11" fmla="*/ 619 h 1954"/>
                <a:gd name="T12" fmla="*/ 1524 w 1945"/>
                <a:gd name="T13" fmla="*/ 529 h 1954"/>
                <a:gd name="T14" fmla="*/ 1400 w 1945"/>
                <a:gd name="T15" fmla="*/ 457 h 1954"/>
                <a:gd name="T16" fmla="*/ 1266 w 1945"/>
                <a:gd name="T17" fmla="*/ 403 h 1954"/>
                <a:gd name="T18" fmla="*/ 1123 w 1945"/>
                <a:gd name="T19" fmla="*/ 369 h 1954"/>
                <a:gd name="T20" fmla="*/ 973 w 1945"/>
                <a:gd name="T21" fmla="*/ 357 h 1954"/>
                <a:gd name="T22" fmla="*/ 822 w 1945"/>
                <a:gd name="T23" fmla="*/ 369 h 1954"/>
                <a:gd name="T24" fmla="*/ 679 w 1945"/>
                <a:gd name="T25" fmla="*/ 403 h 1954"/>
                <a:gd name="T26" fmla="*/ 545 w 1945"/>
                <a:gd name="T27" fmla="*/ 457 h 1954"/>
                <a:gd name="T28" fmla="*/ 422 w 1945"/>
                <a:gd name="T29" fmla="*/ 529 h 1954"/>
                <a:gd name="T30" fmla="*/ 311 w 1945"/>
                <a:gd name="T31" fmla="*/ 619 h 1954"/>
                <a:gd name="T32" fmla="*/ 214 w 1945"/>
                <a:gd name="T33" fmla="*/ 723 h 1954"/>
                <a:gd name="T34" fmla="*/ 133 w 1945"/>
                <a:gd name="T35" fmla="*/ 841 h 1954"/>
                <a:gd name="T36" fmla="*/ 70 w 1945"/>
                <a:gd name="T37" fmla="*/ 971 h 1954"/>
                <a:gd name="T38" fmla="*/ 26 w 1945"/>
                <a:gd name="T39" fmla="*/ 1110 h 1954"/>
                <a:gd name="T40" fmla="*/ 3 w 1945"/>
                <a:gd name="T41" fmla="*/ 1258 h 1954"/>
                <a:gd name="T42" fmla="*/ 3 w 1945"/>
                <a:gd name="T43" fmla="*/ 1411 h 1954"/>
                <a:gd name="T44" fmla="*/ 26 w 1945"/>
                <a:gd name="T45" fmla="*/ 1558 h 1954"/>
                <a:gd name="T46" fmla="*/ 70 w 1945"/>
                <a:gd name="T47" fmla="*/ 1698 h 1954"/>
                <a:gd name="T48" fmla="*/ 133 w 1945"/>
                <a:gd name="T49" fmla="*/ 1827 h 1954"/>
                <a:gd name="T50" fmla="*/ 214 w 1945"/>
                <a:gd name="T51" fmla="*/ 1945 h 1954"/>
                <a:gd name="T52" fmla="*/ 311 w 1945"/>
                <a:gd name="T53" fmla="*/ 2050 h 1954"/>
                <a:gd name="T54" fmla="*/ 422 w 1945"/>
                <a:gd name="T55" fmla="*/ 2139 h 1954"/>
                <a:gd name="T56" fmla="*/ 545 w 1945"/>
                <a:gd name="T57" fmla="*/ 2212 h 1954"/>
                <a:gd name="T58" fmla="*/ 679 w 1945"/>
                <a:gd name="T59" fmla="*/ 2266 h 1954"/>
                <a:gd name="T60" fmla="*/ 822 w 1945"/>
                <a:gd name="T61" fmla="*/ 2300 h 1954"/>
                <a:gd name="T62" fmla="*/ 973 w 1945"/>
                <a:gd name="T63" fmla="*/ 2311 h 1954"/>
                <a:gd name="T64" fmla="*/ 1123 w 1945"/>
                <a:gd name="T65" fmla="*/ 2300 h 1954"/>
                <a:gd name="T66" fmla="*/ 1266 w 1945"/>
                <a:gd name="T67" fmla="*/ 2266 h 1954"/>
                <a:gd name="T68" fmla="*/ 1400 w 1945"/>
                <a:gd name="T69" fmla="*/ 2212 h 1954"/>
                <a:gd name="T70" fmla="*/ 1524 w 1945"/>
                <a:gd name="T71" fmla="*/ 2139 h 1954"/>
                <a:gd name="T72" fmla="*/ 1635 w 1945"/>
                <a:gd name="T73" fmla="*/ 2050 h 1954"/>
                <a:gd name="T74" fmla="*/ 1732 w 1945"/>
                <a:gd name="T75" fmla="*/ 1945 h 1954"/>
                <a:gd name="T76" fmla="*/ 1812 w 1945"/>
                <a:gd name="T77" fmla="*/ 1827 h 1954"/>
                <a:gd name="T78" fmla="*/ 1876 w 1945"/>
                <a:gd name="T79" fmla="*/ 1698 h 1954"/>
                <a:gd name="T80" fmla="*/ 1919 w 1945"/>
                <a:gd name="T81" fmla="*/ 1558 h 1954"/>
                <a:gd name="T82" fmla="*/ 1942 w 1945"/>
                <a:gd name="T83" fmla="*/ 1411 h 19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5" h="1954">
                  <a:moveTo>
                    <a:pt x="1945" y="977"/>
                  </a:moveTo>
                  <a:lnTo>
                    <a:pt x="1942" y="901"/>
                  </a:lnTo>
                  <a:lnTo>
                    <a:pt x="1934" y="826"/>
                  </a:lnTo>
                  <a:lnTo>
                    <a:pt x="1919" y="753"/>
                  </a:lnTo>
                  <a:lnTo>
                    <a:pt x="1900" y="682"/>
                  </a:lnTo>
                  <a:lnTo>
                    <a:pt x="1876" y="614"/>
                  </a:lnTo>
                  <a:lnTo>
                    <a:pt x="1846" y="548"/>
                  </a:lnTo>
                  <a:lnTo>
                    <a:pt x="1812" y="484"/>
                  </a:lnTo>
                  <a:lnTo>
                    <a:pt x="1774" y="424"/>
                  </a:lnTo>
                  <a:lnTo>
                    <a:pt x="1732" y="366"/>
                  </a:lnTo>
                  <a:lnTo>
                    <a:pt x="1685" y="312"/>
                  </a:lnTo>
                  <a:lnTo>
                    <a:pt x="1635" y="262"/>
                  </a:lnTo>
                  <a:lnTo>
                    <a:pt x="1581" y="215"/>
                  </a:lnTo>
                  <a:lnTo>
                    <a:pt x="1524" y="172"/>
                  </a:lnTo>
                  <a:lnTo>
                    <a:pt x="1464" y="134"/>
                  </a:lnTo>
                  <a:lnTo>
                    <a:pt x="1400" y="100"/>
                  </a:lnTo>
                  <a:lnTo>
                    <a:pt x="1335" y="70"/>
                  </a:lnTo>
                  <a:lnTo>
                    <a:pt x="1266" y="46"/>
                  </a:lnTo>
                  <a:lnTo>
                    <a:pt x="1196" y="26"/>
                  </a:lnTo>
                  <a:lnTo>
                    <a:pt x="1123" y="12"/>
                  </a:lnTo>
                  <a:lnTo>
                    <a:pt x="1049" y="3"/>
                  </a:lnTo>
                  <a:lnTo>
                    <a:pt x="973" y="0"/>
                  </a:lnTo>
                  <a:lnTo>
                    <a:pt x="897" y="3"/>
                  </a:lnTo>
                  <a:lnTo>
                    <a:pt x="822" y="12"/>
                  </a:lnTo>
                  <a:lnTo>
                    <a:pt x="750" y="26"/>
                  </a:lnTo>
                  <a:lnTo>
                    <a:pt x="679" y="46"/>
                  </a:lnTo>
                  <a:lnTo>
                    <a:pt x="611" y="70"/>
                  </a:lnTo>
                  <a:lnTo>
                    <a:pt x="545" y="100"/>
                  </a:lnTo>
                  <a:lnTo>
                    <a:pt x="482" y="134"/>
                  </a:lnTo>
                  <a:lnTo>
                    <a:pt x="422" y="172"/>
                  </a:lnTo>
                  <a:lnTo>
                    <a:pt x="365" y="215"/>
                  </a:lnTo>
                  <a:lnTo>
                    <a:pt x="311" y="262"/>
                  </a:lnTo>
                  <a:lnTo>
                    <a:pt x="261" y="312"/>
                  </a:lnTo>
                  <a:lnTo>
                    <a:pt x="214" y="366"/>
                  </a:lnTo>
                  <a:lnTo>
                    <a:pt x="171" y="424"/>
                  </a:lnTo>
                  <a:lnTo>
                    <a:pt x="133" y="484"/>
                  </a:lnTo>
                  <a:lnTo>
                    <a:pt x="99" y="548"/>
                  </a:lnTo>
                  <a:lnTo>
                    <a:pt x="70" y="614"/>
                  </a:lnTo>
                  <a:lnTo>
                    <a:pt x="45" y="682"/>
                  </a:lnTo>
                  <a:lnTo>
                    <a:pt x="26" y="753"/>
                  </a:lnTo>
                  <a:lnTo>
                    <a:pt x="12" y="826"/>
                  </a:lnTo>
                  <a:lnTo>
                    <a:pt x="3" y="901"/>
                  </a:lnTo>
                  <a:lnTo>
                    <a:pt x="0" y="977"/>
                  </a:lnTo>
                  <a:lnTo>
                    <a:pt x="3" y="1054"/>
                  </a:lnTo>
                  <a:lnTo>
                    <a:pt x="12" y="1128"/>
                  </a:lnTo>
                  <a:lnTo>
                    <a:pt x="26" y="1201"/>
                  </a:lnTo>
                  <a:lnTo>
                    <a:pt x="45" y="1272"/>
                  </a:lnTo>
                  <a:lnTo>
                    <a:pt x="70" y="1341"/>
                  </a:lnTo>
                  <a:lnTo>
                    <a:pt x="99" y="1407"/>
                  </a:lnTo>
                  <a:lnTo>
                    <a:pt x="133" y="1470"/>
                  </a:lnTo>
                  <a:lnTo>
                    <a:pt x="171" y="1531"/>
                  </a:lnTo>
                  <a:lnTo>
                    <a:pt x="214" y="1588"/>
                  </a:lnTo>
                  <a:lnTo>
                    <a:pt x="261" y="1642"/>
                  </a:lnTo>
                  <a:lnTo>
                    <a:pt x="311" y="1693"/>
                  </a:lnTo>
                  <a:lnTo>
                    <a:pt x="365" y="1740"/>
                  </a:lnTo>
                  <a:lnTo>
                    <a:pt x="422" y="1782"/>
                  </a:lnTo>
                  <a:lnTo>
                    <a:pt x="482" y="1821"/>
                  </a:lnTo>
                  <a:lnTo>
                    <a:pt x="545" y="1855"/>
                  </a:lnTo>
                  <a:lnTo>
                    <a:pt x="611" y="1884"/>
                  </a:lnTo>
                  <a:lnTo>
                    <a:pt x="679" y="1909"/>
                  </a:lnTo>
                  <a:lnTo>
                    <a:pt x="750" y="1928"/>
                  </a:lnTo>
                  <a:lnTo>
                    <a:pt x="822" y="1943"/>
                  </a:lnTo>
                  <a:lnTo>
                    <a:pt x="897" y="1951"/>
                  </a:lnTo>
                  <a:lnTo>
                    <a:pt x="973" y="1954"/>
                  </a:lnTo>
                  <a:lnTo>
                    <a:pt x="1049" y="1951"/>
                  </a:lnTo>
                  <a:lnTo>
                    <a:pt x="1123" y="1943"/>
                  </a:lnTo>
                  <a:lnTo>
                    <a:pt x="1196" y="1928"/>
                  </a:lnTo>
                  <a:lnTo>
                    <a:pt x="1266" y="1909"/>
                  </a:lnTo>
                  <a:lnTo>
                    <a:pt x="1335" y="1884"/>
                  </a:lnTo>
                  <a:lnTo>
                    <a:pt x="1400" y="1855"/>
                  </a:lnTo>
                  <a:lnTo>
                    <a:pt x="1464" y="1821"/>
                  </a:lnTo>
                  <a:lnTo>
                    <a:pt x="1524" y="1782"/>
                  </a:lnTo>
                  <a:lnTo>
                    <a:pt x="1581" y="1740"/>
                  </a:lnTo>
                  <a:lnTo>
                    <a:pt x="1635" y="1693"/>
                  </a:lnTo>
                  <a:lnTo>
                    <a:pt x="1685" y="1642"/>
                  </a:lnTo>
                  <a:lnTo>
                    <a:pt x="1732" y="1588"/>
                  </a:lnTo>
                  <a:lnTo>
                    <a:pt x="1774" y="1531"/>
                  </a:lnTo>
                  <a:lnTo>
                    <a:pt x="1812" y="1470"/>
                  </a:lnTo>
                  <a:lnTo>
                    <a:pt x="1846" y="1407"/>
                  </a:lnTo>
                  <a:lnTo>
                    <a:pt x="1876" y="1341"/>
                  </a:lnTo>
                  <a:lnTo>
                    <a:pt x="1900" y="1272"/>
                  </a:lnTo>
                  <a:lnTo>
                    <a:pt x="1919" y="1201"/>
                  </a:lnTo>
                  <a:lnTo>
                    <a:pt x="1934" y="1128"/>
                  </a:lnTo>
                  <a:lnTo>
                    <a:pt x="1942" y="1054"/>
                  </a:lnTo>
                  <a:lnTo>
                    <a:pt x="1945" y="977"/>
                  </a:lnTo>
                  <a:close/>
                </a:path>
              </a:pathLst>
            </a:custGeom>
            <a:noFill/>
            <a:ln w="6053">
              <a:solidFill>
                <a:srgbClr val="40515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6" name="Freeform 124">
              <a:extLst>
                <a:ext uri="{FF2B5EF4-FFF2-40B4-BE49-F238E27FC236}">
                  <a16:creationId xmlns:a16="http://schemas.microsoft.com/office/drawing/2014/main" id="{8ED38C08-4DFB-4E90-8EEA-E65E50C0E336}"/>
                </a:ext>
              </a:extLst>
            </p:cNvPr>
            <p:cNvSpPr>
              <a:spLocks/>
            </p:cNvSpPr>
            <p:nvPr/>
          </p:nvSpPr>
          <p:spPr bwMode="auto">
            <a:xfrm>
              <a:off x="-184" y="5"/>
              <a:ext cx="2936" cy="2613"/>
            </a:xfrm>
            <a:custGeom>
              <a:avLst/>
              <a:gdLst>
                <a:gd name="T0" fmla="*/ 288 w 2747"/>
                <a:gd name="T1" fmla="*/ 5 h 2613"/>
                <a:gd name="T2" fmla="*/ 121 w 2747"/>
                <a:gd name="T3" fmla="*/ 10 h 2613"/>
                <a:gd name="T4" fmla="*/ 36 w 2747"/>
                <a:gd name="T5" fmla="*/ 41 h 2613"/>
                <a:gd name="T6" fmla="*/ 4 w 2747"/>
                <a:gd name="T7" fmla="*/ 127 h 2613"/>
                <a:gd name="T8" fmla="*/ 0 w 2747"/>
                <a:gd name="T9" fmla="*/ 293 h 2613"/>
                <a:gd name="T10" fmla="*/ 0 w 2747"/>
                <a:gd name="T11" fmla="*/ 2329 h 2613"/>
                <a:gd name="T12" fmla="*/ 4 w 2747"/>
                <a:gd name="T13" fmla="*/ 2496 h 2613"/>
                <a:gd name="T14" fmla="*/ 36 w 2747"/>
                <a:gd name="T15" fmla="*/ 2581 h 2613"/>
                <a:gd name="T16" fmla="*/ 121 w 2747"/>
                <a:gd name="T17" fmla="*/ 2613 h 2613"/>
                <a:gd name="T18" fmla="*/ 288 w 2747"/>
                <a:gd name="T19" fmla="*/ 2617 h 2613"/>
                <a:gd name="T20" fmla="*/ 2458 w 2747"/>
                <a:gd name="T21" fmla="*/ 2617 h 2613"/>
                <a:gd name="T22" fmla="*/ 2625 w 2747"/>
                <a:gd name="T23" fmla="*/ 2613 h 2613"/>
                <a:gd name="T24" fmla="*/ 2710 w 2747"/>
                <a:gd name="T25" fmla="*/ 2581 h 2613"/>
                <a:gd name="T26" fmla="*/ 2742 w 2747"/>
                <a:gd name="T27" fmla="*/ 2496 h 2613"/>
                <a:gd name="T28" fmla="*/ 2746 w 2747"/>
                <a:gd name="T29" fmla="*/ 2329 h 2613"/>
                <a:gd name="T30" fmla="*/ 2746 w 2747"/>
                <a:gd name="T31" fmla="*/ 293 h 2613"/>
                <a:gd name="T32" fmla="*/ 2742 w 2747"/>
                <a:gd name="T33" fmla="*/ 126 h 2613"/>
                <a:gd name="T34" fmla="*/ 2710 w 2747"/>
                <a:gd name="T35" fmla="*/ 41 h 2613"/>
                <a:gd name="T36" fmla="*/ 2625 w 2747"/>
                <a:gd name="T37" fmla="*/ 9 h 2613"/>
                <a:gd name="T38" fmla="*/ 2458 w 2747"/>
                <a:gd name="T39" fmla="*/ 5 h 2613"/>
                <a:gd name="T40" fmla="*/ 288 w 2747"/>
                <a:gd name="T41" fmla="*/ 5 h 26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47" h="2613">
                  <a:moveTo>
                    <a:pt x="288" y="0"/>
                  </a:moveTo>
                  <a:lnTo>
                    <a:pt x="121" y="5"/>
                  </a:lnTo>
                  <a:lnTo>
                    <a:pt x="36" y="36"/>
                  </a:lnTo>
                  <a:lnTo>
                    <a:pt x="4" y="122"/>
                  </a:lnTo>
                  <a:lnTo>
                    <a:pt x="0" y="288"/>
                  </a:lnTo>
                  <a:lnTo>
                    <a:pt x="0" y="2324"/>
                  </a:lnTo>
                  <a:lnTo>
                    <a:pt x="4" y="2491"/>
                  </a:lnTo>
                  <a:lnTo>
                    <a:pt x="36" y="2576"/>
                  </a:lnTo>
                  <a:lnTo>
                    <a:pt x="121" y="2608"/>
                  </a:lnTo>
                  <a:lnTo>
                    <a:pt x="288" y="2612"/>
                  </a:lnTo>
                  <a:lnTo>
                    <a:pt x="2458" y="2612"/>
                  </a:lnTo>
                  <a:lnTo>
                    <a:pt x="2625" y="2608"/>
                  </a:lnTo>
                  <a:lnTo>
                    <a:pt x="2710" y="2576"/>
                  </a:lnTo>
                  <a:lnTo>
                    <a:pt x="2742" y="2491"/>
                  </a:lnTo>
                  <a:lnTo>
                    <a:pt x="2746" y="2324"/>
                  </a:lnTo>
                  <a:lnTo>
                    <a:pt x="2746" y="288"/>
                  </a:lnTo>
                  <a:lnTo>
                    <a:pt x="2742" y="121"/>
                  </a:lnTo>
                  <a:lnTo>
                    <a:pt x="2710" y="36"/>
                  </a:lnTo>
                  <a:lnTo>
                    <a:pt x="2625" y="4"/>
                  </a:lnTo>
                  <a:lnTo>
                    <a:pt x="2458" y="0"/>
                  </a:lnTo>
                  <a:lnTo>
                    <a:pt x="288" y="0"/>
                  </a:lnTo>
                  <a:close/>
                </a:path>
              </a:pathLst>
            </a:custGeom>
            <a:noFill/>
            <a:ln w="635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327" name="Text Placeholder 2"/>
          <p:cNvSpPr txBox="1">
            <a:spLocks/>
          </p:cNvSpPr>
          <p:nvPr/>
        </p:nvSpPr>
        <p:spPr>
          <a:xfrm>
            <a:off x="779646" y="4183822"/>
            <a:ext cx="11251933" cy="1870469"/>
          </a:xfrm>
          <a:prstGeom prst="rect">
            <a:avLst/>
          </a:prstGeom>
        </p:spPr>
        <p:txBody>
          <a:bodyPr/>
          <a:lstStyle>
            <a:lvl1pPr marL="457200" indent="-457200" algn="l" defTabSz="914400" rtl="0" eaLnBrk="1" latinLnBrk="0" hangingPunct="1">
              <a:lnSpc>
                <a:spcPct val="100000"/>
              </a:lnSpc>
              <a:spcBef>
                <a:spcPts val="1000"/>
              </a:spcBef>
              <a:spcAft>
                <a:spcPts val="600"/>
              </a:spcAft>
              <a:buClr>
                <a:srgbClr val="F57A01"/>
              </a:buClr>
              <a:buFont typeface="Arial" panose="020B0604020202020204" pitchFamily="34" charset="0"/>
              <a:buChar char="•"/>
              <a:defRPr sz="2800" kern="1200">
                <a:solidFill>
                  <a:schemeClr val="tx1">
                    <a:lumMod val="50000"/>
                  </a:schemeClr>
                </a:solidFill>
                <a:latin typeface="+mj-lt"/>
                <a:ea typeface="+mn-ea"/>
                <a:cs typeface="+mn-cs"/>
              </a:defRPr>
            </a:lvl1pPr>
            <a:lvl2pPr marL="461963" indent="-233363" algn="l" defTabSz="914400" rtl="0" eaLnBrk="1" latinLnBrk="0" hangingPunct="1">
              <a:lnSpc>
                <a:spcPct val="100000"/>
              </a:lnSpc>
              <a:spcBef>
                <a:spcPts val="500"/>
              </a:spcBef>
              <a:buClr>
                <a:srgbClr val="F57A01"/>
              </a:buClr>
              <a:buFont typeface="Courier New" panose="02070309020205020404" pitchFamily="49" charset="0"/>
              <a:buChar char="o"/>
              <a:defRPr sz="2800" kern="1200">
                <a:solidFill>
                  <a:schemeClr val="tx1">
                    <a:lumMod val="50000"/>
                  </a:schemeClr>
                </a:solidFill>
                <a:latin typeface="+mj-lt"/>
                <a:ea typeface="+mn-ea"/>
                <a:cs typeface="+mn-cs"/>
              </a:defRPr>
            </a:lvl2pPr>
            <a:lvl3pPr marL="685800" indent="-171450" algn="l" defTabSz="914400" rtl="0" eaLnBrk="1" latinLnBrk="0" hangingPunct="1">
              <a:lnSpc>
                <a:spcPct val="100000"/>
              </a:lnSpc>
              <a:spcBef>
                <a:spcPts val="500"/>
              </a:spcBef>
              <a:buClr>
                <a:srgbClr val="F57A01"/>
              </a:buClr>
              <a:buFont typeface="Courier New" panose="02070309020205020404" pitchFamily="49" charset="0"/>
              <a:buChar char="o"/>
              <a:defRPr sz="2000" kern="1200">
                <a:solidFill>
                  <a:schemeClr val="tx1">
                    <a:lumMod val="50000"/>
                  </a:schemeClr>
                </a:solidFill>
                <a:latin typeface="+mj-lt"/>
                <a:ea typeface="+mn-ea"/>
                <a:cs typeface="+mn-cs"/>
              </a:defRPr>
            </a:lvl3pPr>
            <a:lvl4pPr marL="914400" indent="-228600" algn="l" defTabSz="914400" rtl="0" eaLnBrk="1" latinLnBrk="0" hangingPunct="1">
              <a:lnSpc>
                <a:spcPct val="100000"/>
              </a:lnSpc>
              <a:spcBef>
                <a:spcPts val="500"/>
              </a:spcBef>
              <a:buClr>
                <a:srgbClr val="F57A01"/>
              </a:buClr>
              <a:buFont typeface="Arial" panose="020B0604020202020204" pitchFamily="34" charset="0"/>
              <a:buChar char="•"/>
              <a:defRPr sz="1800" kern="1200">
                <a:solidFill>
                  <a:schemeClr val="tx1">
                    <a:lumMod val="50000"/>
                  </a:schemeClr>
                </a:solidFill>
                <a:latin typeface="+mj-lt"/>
                <a:ea typeface="+mn-ea"/>
                <a:cs typeface="+mn-cs"/>
              </a:defRPr>
            </a:lvl4pPr>
            <a:lvl5pPr marL="1143000" indent="-228600" algn="l" defTabSz="914400" rtl="0" eaLnBrk="1" latinLnBrk="0" hangingPunct="1">
              <a:lnSpc>
                <a:spcPct val="100000"/>
              </a:lnSpc>
              <a:spcBef>
                <a:spcPts val="500"/>
              </a:spcBef>
              <a:buClr>
                <a:srgbClr val="F57A01"/>
              </a:buClr>
              <a:buFont typeface="Arial" panose="020B0604020202020204" pitchFamily="34" charset="0"/>
              <a:buChar char="•"/>
              <a:defRPr sz="18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dirty="0"/>
              <a:t>Then, check the compressor. When the first needle hits 50 PSI start </a:t>
            </a:r>
            <a:r>
              <a:rPr lang="en-CA" sz="1600" dirty="0" smtClean="0"/>
              <a:t>timing. </a:t>
            </a:r>
            <a:r>
              <a:rPr lang="en-CA" sz="1600" dirty="0"/>
              <a:t>T</a:t>
            </a:r>
            <a:r>
              <a:rPr lang="en-CA" sz="1600" dirty="0" smtClean="0"/>
              <a:t>he </a:t>
            </a:r>
            <a:r>
              <a:rPr lang="en-CA" sz="1600" dirty="0"/>
              <a:t>compressor must build from 50 to 90 PSI in under 3 minutes </a:t>
            </a:r>
            <a:r>
              <a:rPr lang="en-CA" sz="1600" dirty="0" smtClean="0"/>
              <a:t>at 1000-1200 </a:t>
            </a:r>
            <a:r>
              <a:rPr lang="en-CA" sz="1600" dirty="0"/>
              <a:t>RPM. Stop the timing when the last needle goes through </a:t>
            </a:r>
            <a:r>
              <a:rPr lang="en-CA" sz="1600" dirty="0" smtClean="0"/>
              <a:t>90 PSI</a:t>
            </a:r>
            <a:r>
              <a:rPr lang="en-CA" sz="1600" dirty="0"/>
              <a:t>. </a:t>
            </a:r>
          </a:p>
          <a:p>
            <a:r>
              <a:rPr lang="en-CA" sz="1600" dirty="0"/>
              <a:t>Confirm the parking brakes remained released, and continue to build to maximum air to confirm that the governor puts the compressor into the unload stage between 105 and 135.</a:t>
            </a:r>
          </a:p>
        </p:txBody>
      </p:sp>
    </p:spTree>
    <p:extLst>
      <p:ext uri="{BB962C8B-B14F-4D97-AF65-F5344CB8AC3E}">
        <p14:creationId xmlns:p14="http://schemas.microsoft.com/office/powerpoint/2010/main" val="36126388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84539"/>
            <a:ext cx="10744200" cy="466437"/>
          </a:xfrm>
        </p:spPr>
        <p:txBody>
          <a:bodyPr>
            <a:noAutofit/>
          </a:bodyPr>
          <a:lstStyle/>
          <a:p>
            <a:r>
              <a:rPr lang="en-US" sz="4000" dirty="0"/>
              <a:t>Air brake pre-trip </a:t>
            </a:r>
            <a:r>
              <a:rPr lang="en-US" sz="4000" dirty="0" smtClean="0"/>
              <a:t>– leak test</a:t>
            </a:r>
            <a:endParaRPr lang="en-CA" sz="4000" dirty="0"/>
          </a:p>
        </p:txBody>
      </p:sp>
      <p:sp>
        <p:nvSpPr>
          <p:cNvPr id="3" name="Text Placeholder 2"/>
          <p:cNvSpPr>
            <a:spLocks noGrp="1"/>
          </p:cNvSpPr>
          <p:nvPr>
            <p:ph type="body" sz="quarter" idx="10"/>
          </p:nvPr>
        </p:nvSpPr>
        <p:spPr>
          <a:xfrm>
            <a:off x="914400" y="1496568"/>
            <a:ext cx="10363200" cy="3733800"/>
          </a:xfrm>
        </p:spPr>
        <p:txBody>
          <a:bodyPr/>
          <a:lstStyle/>
          <a:p>
            <a:r>
              <a:rPr lang="en-US" sz="2000" dirty="0"/>
              <a:t>With the brakes released, the engine off and the window open to hear any audible air leaks, make a firm brake application. </a:t>
            </a:r>
          </a:p>
          <a:p>
            <a:r>
              <a:rPr lang="en-US" sz="2000" dirty="0"/>
              <a:t>To perform a leak test, hold a firm brake application for 1 minute, you cannot lose any more then 3 PSI during that time. </a:t>
            </a:r>
          </a:p>
          <a:p>
            <a:r>
              <a:rPr lang="en-US" sz="2000" dirty="0" smtClean="0"/>
              <a:t>Listen </a:t>
            </a:r>
            <a:r>
              <a:rPr lang="en-US" sz="2000" dirty="0"/>
              <a:t>for any audible air leaks.  </a:t>
            </a:r>
          </a:p>
          <a:p>
            <a:r>
              <a:rPr lang="en-US" sz="2000" dirty="0"/>
              <a:t>Once completed, confirm there is a minimum of 100 psi in </a:t>
            </a:r>
            <a:r>
              <a:rPr lang="en-US" sz="2000" dirty="0" smtClean="0"/>
              <a:t>the </a:t>
            </a:r>
            <a:r>
              <a:rPr lang="en-US" sz="2000" dirty="0"/>
              <a:t>reservoirs, confirm the brakes </a:t>
            </a:r>
            <a:r>
              <a:rPr lang="en-US" sz="2000" dirty="0" smtClean="0"/>
              <a:t>remained released, put </a:t>
            </a:r>
            <a:r>
              <a:rPr lang="en-US" sz="2000" dirty="0"/>
              <a:t>the vehicle in low </a:t>
            </a:r>
            <a:r>
              <a:rPr lang="en-US" sz="2000" dirty="0" smtClean="0"/>
              <a:t>gear, take the keys, </a:t>
            </a:r>
            <a:r>
              <a:rPr lang="en-US" sz="2000" dirty="0"/>
              <a:t>and exit the vehicle.</a:t>
            </a:r>
          </a:p>
          <a:p>
            <a:endParaRPr lang="en-CA" dirty="0"/>
          </a:p>
        </p:txBody>
      </p:sp>
    </p:spTree>
    <p:extLst>
      <p:ext uri="{BB962C8B-B14F-4D97-AF65-F5344CB8AC3E}">
        <p14:creationId xmlns:p14="http://schemas.microsoft.com/office/powerpoint/2010/main" val="2103001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brake pre-trip </a:t>
            </a:r>
            <a:r>
              <a:rPr lang="en-US" sz="4000" dirty="0" smtClean="0"/>
              <a:t>– under vehicle</a:t>
            </a:r>
            <a:endParaRPr lang="en-CA" sz="4000" dirty="0"/>
          </a:p>
        </p:txBody>
      </p:sp>
      <p:grpSp>
        <p:nvGrpSpPr>
          <p:cNvPr id="565" name="Group 8999">
            <a:extLst>
              <a:ext uri="{FF2B5EF4-FFF2-40B4-BE49-F238E27FC236}">
                <a16:creationId xmlns:a16="http://schemas.microsoft.com/office/drawing/2014/main" id="{FF1516F0-26BA-4975-9400-25F837B020D6}"/>
              </a:ext>
            </a:extLst>
          </p:cNvPr>
          <p:cNvGrpSpPr>
            <a:grpSpLocks/>
          </p:cNvGrpSpPr>
          <p:nvPr/>
        </p:nvGrpSpPr>
        <p:grpSpPr bwMode="auto">
          <a:xfrm>
            <a:off x="3851709" y="3002119"/>
            <a:ext cx="3802781" cy="3460283"/>
            <a:chOff x="4525" y="307"/>
            <a:chExt cx="2823" cy="2081"/>
          </a:xfrm>
        </p:grpSpPr>
        <p:pic>
          <p:nvPicPr>
            <p:cNvPr id="566" name="Picture 1336">
              <a:extLst>
                <a:ext uri="{FF2B5EF4-FFF2-40B4-BE49-F238E27FC236}">
                  <a16:creationId xmlns:a16="http://schemas.microsoft.com/office/drawing/2014/main" id="{EE929586-529A-4AEE-91B0-E0B304559D37}"/>
                </a:ext>
              </a:extLst>
            </p:cNvPr>
            <p:cNvPicPr>
              <a:picLocks noChangeAspect="1" noChangeArrowheads="1"/>
            </p:cNvPicPr>
            <p:nvPr/>
          </p:nvPicPr>
          <p:blipFill>
            <a:blip r:embed="rId3" cstate="print"/>
            <a:srcRect/>
            <a:stretch>
              <a:fillRect/>
            </a:stretch>
          </p:blipFill>
          <p:spPr bwMode="auto">
            <a:xfrm>
              <a:off x="5586" y="1992"/>
              <a:ext cx="664" cy="396"/>
            </a:xfrm>
            <a:prstGeom prst="rect">
              <a:avLst/>
            </a:prstGeom>
            <a:noFill/>
          </p:spPr>
        </p:pic>
        <p:pic>
          <p:nvPicPr>
            <p:cNvPr id="567" name="Picture 1337">
              <a:extLst>
                <a:ext uri="{FF2B5EF4-FFF2-40B4-BE49-F238E27FC236}">
                  <a16:creationId xmlns:a16="http://schemas.microsoft.com/office/drawing/2014/main" id="{656B8767-5C26-412B-ACCD-C925D77DBFEF}"/>
                </a:ext>
              </a:extLst>
            </p:cNvPr>
            <p:cNvPicPr>
              <a:picLocks noChangeAspect="1" noChangeArrowheads="1"/>
            </p:cNvPicPr>
            <p:nvPr/>
          </p:nvPicPr>
          <p:blipFill>
            <a:blip r:embed="rId4" cstate="print"/>
            <a:srcRect/>
            <a:stretch>
              <a:fillRect/>
            </a:stretch>
          </p:blipFill>
          <p:spPr bwMode="auto">
            <a:xfrm>
              <a:off x="4865" y="1456"/>
              <a:ext cx="2151" cy="578"/>
            </a:xfrm>
            <a:prstGeom prst="rect">
              <a:avLst/>
            </a:prstGeom>
            <a:noFill/>
          </p:spPr>
        </p:pic>
        <p:pic>
          <p:nvPicPr>
            <p:cNvPr id="568" name="Picture 1338">
              <a:extLst>
                <a:ext uri="{FF2B5EF4-FFF2-40B4-BE49-F238E27FC236}">
                  <a16:creationId xmlns:a16="http://schemas.microsoft.com/office/drawing/2014/main" id="{26D40830-8F63-4D85-9F4B-570FA4B65CF2}"/>
                </a:ext>
              </a:extLst>
            </p:cNvPr>
            <p:cNvPicPr>
              <a:picLocks noChangeAspect="1" noChangeArrowheads="1"/>
            </p:cNvPicPr>
            <p:nvPr/>
          </p:nvPicPr>
          <p:blipFill>
            <a:blip r:embed="rId5" cstate="print"/>
            <a:srcRect/>
            <a:stretch>
              <a:fillRect/>
            </a:stretch>
          </p:blipFill>
          <p:spPr bwMode="auto">
            <a:xfrm>
              <a:off x="5877" y="674"/>
              <a:ext cx="95" cy="50"/>
            </a:xfrm>
            <a:prstGeom prst="rect">
              <a:avLst/>
            </a:prstGeom>
            <a:noFill/>
          </p:spPr>
        </p:pic>
        <p:pic>
          <p:nvPicPr>
            <p:cNvPr id="569" name="Picture 1339">
              <a:extLst>
                <a:ext uri="{FF2B5EF4-FFF2-40B4-BE49-F238E27FC236}">
                  <a16:creationId xmlns:a16="http://schemas.microsoft.com/office/drawing/2014/main" id="{EC753199-4DE6-41B4-A112-E9556362136B}"/>
                </a:ext>
              </a:extLst>
            </p:cNvPr>
            <p:cNvPicPr>
              <a:picLocks noChangeAspect="1" noChangeArrowheads="1"/>
            </p:cNvPicPr>
            <p:nvPr/>
          </p:nvPicPr>
          <p:blipFill>
            <a:blip r:embed="rId6" cstate="print"/>
            <a:srcRect/>
            <a:stretch>
              <a:fillRect/>
            </a:stretch>
          </p:blipFill>
          <p:spPr bwMode="auto">
            <a:xfrm>
              <a:off x="5921" y="538"/>
              <a:ext cx="141" cy="148"/>
            </a:xfrm>
            <a:prstGeom prst="rect">
              <a:avLst/>
            </a:prstGeom>
            <a:noFill/>
          </p:spPr>
        </p:pic>
        <p:pic>
          <p:nvPicPr>
            <p:cNvPr id="570" name="Picture 1340">
              <a:extLst>
                <a:ext uri="{FF2B5EF4-FFF2-40B4-BE49-F238E27FC236}">
                  <a16:creationId xmlns:a16="http://schemas.microsoft.com/office/drawing/2014/main" id="{0C98B1AA-44EE-4BE4-AEE5-216A151BA522}"/>
                </a:ext>
              </a:extLst>
            </p:cNvPr>
            <p:cNvPicPr>
              <a:picLocks noChangeAspect="1" noChangeArrowheads="1"/>
            </p:cNvPicPr>
            <p:nvPr/>
          </p:nvPicPr>
          <p:blipFill>
            <a:blip r:embed="rId7" cstate="print"/>
            <a:srcRect/>
            <a:stretch>
              <a:fillRect/>
            </a:stretch>
          </p:blipFill>
          <p:spPr bwMode="auto">
            <a:xfrm>
              <a:off x="4525" y="529"/>
              <a:ext cx="2823" cy="1333"/>
            </a:xfrm>
            <a:prstGeom prst="rect">
              <a:avLst/>
            </a:prstGeom>
            <a:noFill/>
          </p:spPr>
        </p:pic>
        <p:sp>
          <p:nvSpPr>
            <p:cNvPr id="571" name="AutoShape 1341">
              <a:extLst>
                <a:ext uri="{FF2B5EF4-FFF2-40B4-BE49-F238E27FC236}">
                  <a16:creationId xmlns:a16="http://schemas.microsoft.com/office/drawing/2014/main" id="{2101D2AA-F034-47C3-AAEE-0259B4E939C0}"/>
                </a:ext>
              </a:extLst>
            </p:cNvPr>
            <p:cNvSpPr>
              <a:spLocks/>
            </p:cNvSpPr>
            <p:nvPr/>
          </p:nvSpPr>
          <p:spPr bwMode="auto">
            <a:xfrm>
              <a:off x="4579" y="323"/>
              <a:ext cx="118" cy="139"/>
            </a:xfrm>
            <a:custGeom>
              <a:avLst/>
              <a:gdLst>
                <a:gd name="T0" fmla="*/ 24 w 118"/>
                <a:gd name="T1" fmla="*/ 462 h 139"/>
                <a:gd name="T2" fmla="*/ 0 w 118"/>
                <a:gd name="T3" fmla="*/ 462 h 139"/>
                <a:gd name="T4" fmla="*/ 0 w 118"/>
                <a:gd name="T5" fmla="*/ 323 h 139"/>
                <a:gd name="T6" fmla="*/ 66 w 118"/>
                <a:gd name="T7" fmla="*/ 323 h 139"/>
                <a:gd name="T8" fmla="*/ 86 w 118"/>
                <a:gd name="T9" fmla="*/ 326 h 139"/>
                <a:gd name="T10" fmla="*/ 100 w 118"/>
                <a:gd name="T11" fmla="*/ 333 h 139"/>
                <a:gd name="T12" fmla="*/ 108 w 118"/>
                <a:gd name="T13" fmla="*/ 343 h 139"/>
                <a:gd name="T14" fmla="*/ 24 w 118"/>
                <a:gd name="T15" fmla="*/ 343 h 139"/>
                <a:gd name="T16" fmla="*/ 24 w 118"/>
                <a:gd name="T17" fmla="*/ 386 h 139"/>
                <a:gd name="T18" fmla="*/ 103 w 118"/>
                <a:gd name="T19" fmla="*/ 386 h 139"/>
                <a:gd name="T20" fmla="*/ 102 w 118"/>
                <a:gd name="T21" fmla="*/ 387 h 139"/>
                <a:gd name="T22" fmla="*/ 94 w 118"/>
                <a:gd name="T23" fmla="*/ 393 h 139"/>
                <a:gd name="T24" fmla="*/ 89 w 118"/>
                <a:gd name="T25" fmla="*/ 396 h 139"/>
                <a:gd name="T26" fmla="*/ 89 w 118"/>
                <a:gd name="T27" fmla="*/ 396 h 139"/>
                <a:gd name="T28" fmla="*/ 97 w 118"/>
                <a:gd name="T29" fmla="*/ 397 h 139"/>
                <a:gd name="T30" fmla="*/ 110 w 118"/>
                <a:gd name="T31" fmla="*/ 403 h 139"/>
                <a:gd name="T32" fmla="*/ 110 w 118"/>
                <a:gd name="T33" fmla="*/ 405 h 139"/>
                <a:gd name="T34" fmla="*/ 24 w 118"/>
                <a:gd name="T35" fmla="*/ 405 h 139"/>
                <a:gd name="T36" fmla="*/ 24 w 118"/>
                <a:gd name="T37" fmla="*/ 462 h 139"/>
                <a:gd name="T38" fmla="*/ 103 w 118"/>
                <a:gd name="T39" fmla="*/ 386 h 139"/>
                <a:gd name="T40" fmla="*/ 79 w 118"/>
                <a:gd name="T41" fmla="*/ 386 h 139"/>
                <a:gd name="T42" fmla="*/ 88 w 118"/>
                <a:gd name="T43" fmla="*/ 379 h 139"/>
                <a:gd name="T44" fmla="*/ 88 w 118"/>
                <a:gd name="T45" fmla="*/ 346 h 139"/>
                <a:gd name="T46" fmla="*/ 76 w 118"/>
                <a:gd name="T47" fmla="*/ 343 h 139"/>
                <a:gd name="T48" fmla="*/ 108 w 118"/>
                <a:gd name="T49" fmla="*/ 343 h 139"/>
                <a:gd name="T50" fmla="*/ 109 w 118"/>
                <a:gd name="T51" fmla="*/ 345 h 139"/>
                <a:gd name="T52" fmla="*/ 112 w 118"/>
                <a:gd name="T53" fmla="*/ 361 h 139"/>
                <a:gd name="T54" fmla="*/ 109 w 118"/>
                <a:gd name="T55" fmla="*/ 377 h 139"/>
                <a:gd name="T56" fmla="*/ 103 w 118"/>
                <a:gd name="T57" fmla="*/ 386 h 139"/>
                <a:gd name="T58" fmla="*/ 117 w 118"/>
                <a:gd name="T59" fmla="*/ 462 h 139"/>
                <a:gd name="T60" fmla="*/ 91 w 118"/>
                <a:gd name="T61" fmla="*/ 462 h 139"/>
                <a:gd name="T62" fmla="*/ 87 w 118"/>
                <a:gd name="T63" fmla="*/ 456 h 139"/>
                <a:gd name="T64" fmla="*/ 87 w 118"/>
                <a:gd name="T65" fmla="*/ 441 h 139"/>
                <a:gd name="T66" fmla="*/ 86 w 118"/>
                <a:gd name="T67" fmla="*/ 425 h 139"/>
                <a:gd name="T68" fmla="*/ 82 w 118"/>
                <a:gd name="T69" fmla="*/ 414 h 139"/>
                <a:gd name="T70" fmla="*/ 73 w 118"/>
                <a:gd name="T71" fmla="*/ 407 h 139"/>
                <a:gd name="T72" fmla="*/ 60 w 118"/>
                <a:gd name="T73" fmla="*/ 405 h 139"/>
                <a:gd name="T74" fmla="*/ 110 w 118"/>
                <a:gd name="T75" fmla="*/ 405 h 139"/>
                <a:gd name="T76" fmla="*/ 110 w 118"/>
                <a:gd name="T77" fmla="*/ 441 h 139"/>
                <a:gd name="T78" fmla="*/ 112 w 118"/>
                <a:gd name="T79" fmla="*/ 456 h 139"/>
                <a:gd name="T80" fmla="*/ 117 w 118"/>
                <a:gd name="T81" fmla="*/ 462 h 1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8" h="139">
                  <a:moveTo>
                    <a:pt x="24" y="139"/>
                  </a:moveTo>
                  <a:lnTo>
                    <a:pt x="0" y="139"/>
                  </a:lnTo>
                  <a:lnTo>
                    <a:pt x="0" y="0"/>
                  </a:lnTo>
                  <a:lnTo>
                    <a:pt x="66" y="0"/>
                  </a:lnTo>
                  <a:lnTo>
                    <a:pt x="86" y="3"/>
                  </a:lnTo>
                  <a:lnTo>
                    <a:pt x="100" y="10"/>
                  </a:lnTo>
                  <a:lnTo>
                    <a:pt x="108" y="20"/>
                  </a:lnTo>
                  <a:lnTo>
                    <a:pt x="24" y="20"/>
                  </a:lnTo>
                  <a:lnTo>
                    <a:pt x="24" y="63"/>
                  </a:lnTo>
                  <a:lnTo>
                    <a:pt x="103" y="63"/>
                  </a:lnTo>
                  <a:lnTo>
                    <a:pt x="102" y="64"/>
                  </a:lnTo>
                  <a:lnTo>
                    <a:pt x="94" y="70"/>
                  </a:lnTo>
                  <a:lnTo>
                    <a:pt x="89" y="73"/>
                  </a:lnTo>
                  <a:lnTo>
                    <a:pt x="97" y="74"/>
                  </a:lnTo>
                  <a:lnTo>
                    <a:pt x="110" y="80"/>
                  </a:lnTo>
                  <a:lnTo>
                    <a:pt x="110" y="82"/>
                  </a:lnTo>
                  <a:lnTo>
                    <a:pt x="24" y="82"/>
                  </a:lnTo>
                  <a:lnTo>
                    <a:pt x="24" y="139"/>
                  </a:lnTo>
                  <a:close/>
                  <a:moveTo>
                    <a:pt x="103" y="63"/>
                  </a:moveTo>
                  <a:lnTo>
                    <a:pt x="79" y="63"/>
                  </a:lnTo>
                  <a:lnTo>
                    <a:pt x="88" y="56"/>
                  </a:lnTo>
                  <a:lnTo>
                    <a:pt x="88" y="23"/>
                  </a:lnTo>
                  <a:lnTo>
                    <a:pt x="76" y="20"/>
                  </a:lnTo>
                  <a:lnTo>
                    <a:pt x="108" y="20"/>
                  </a:lnTo>
                  <a:lnTo>
                    <a:pt x="109" y="22"/>
                  </a:lnTo>
                  <a:lnTo>
                    <a:pt x="112" y="38"/>
                  </a:lnTo>
                  <a:lnTo>
                    <a:pt x="109" y="54"/>
                  </a:lnTo>
                  <a:lnTo>
                    <a:pt x="103" y="63"/>
                  </a:lnTo>
                  <a:close/>
                  <a:moveTo>
                    <a:pt x="117" y="139"/>
                  </a:moveTo>
                  <a:lnTo>
                    <a:pt x="91" y="139"/>
                  </a:lnTo>
                  <a:lnTo>
                    <a:pt x="87" y="133"/>
                  </a:lnTo>
                  <a:lnTo>
                    <a:pt x="87" y="118"/>
                  </a:lnTo>
                  <a:lnTo>
                    <a:pt x="86" y="102"/>
                  </a:lnTo>
                  <a:lnTo>
                    <a:pt x="82" y="91"/>
                  </a:lnTo>
                  <a:lnTo>
                    <a:pt x="73" y="84"/>
                  </a:lnTo>
                  <a:lnTo>
                    <a:pt x="60" y="82"/>
                  </a:lnTo>
                  <a:lnTo>
                    <a:pt x="110" y="82"/>
                  </a:lnTo>
                  <a:lnTo>
                    <a:pt x="110" y="118"/>
                  </a:lnTo>
                  <a:lnTo>
                    <a:pt x="112" y="133"/>
                  </a:lnTo>
                  <a:lnTo>
                    <a:pt x="117"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2" name="AutoShape 1342">
              <a:extLst>
                <a:ext uri="{FF2B5EF4-FFF2-40B4-BE49-F238E27FC236}">
                  <a16:creationId xmlns:a16="http://schemas.microsoft.com/office/drawing/2014/main" id="{CE457E9F-4F27-4032-B177-20F3839168B0}"/>
                </a:ext>
              </a:extLst>
            </p:cNvPr>
            <p:cNvSpPr>
              <a:spLocks/>
            </p:cNvSpPr>
            <p:nvPr/>
          </p:nvSpPr>
          <p:spPr bwMode="auto">
            <a:xfrm>
              <a:off x="4708"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69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4 w 97"/>
                <a:gd name="T47" fmla="*/ 462 h 106"/>
                <a:gd name="T48" fmla="*/ 49 w 97"/>
                <a:gd name="T49" fmla="*/ 465 h 106"/>
                <a:gd name="T50" fmla="*/ 95 w 97"/>
                <a:gd name="T51" fmla="*/ 403 h 106"/>
                <a:gd name="T52" fmla="*/ 73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69"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4" y="103"/>
                  </a:lnTo>
                  <a:lnTo>
                    <a:pt x="49" y="106"/>
                  </a:lnTo>
                  <a:close/>
                  <a:moveTo>
                    <a:pt x="95" y="44"/>
                  </a:moveTo>
                  <a:lnTo>
                    <a:pt x="73"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3" name="AutoShape 1343">
              <a:extLst>
                <a:ext uri="{FF2B5EF4-FFF2-40B4-BE49-F238E27FC236}">
                  <a16:creationId xmlns:a16="http://schemas.microsoft.com/office/drawing/2014/main" id="{22006EB8-FEB6-4BDD-871A-892BEEEEBA7E}"/>
                </a:ext>
              </a:extLst>
            </p:cNvPr>
            <p:cNvSpPr>
              <a:spLocks/>
            </p:cNvSpPr>
            <p:nvPr/>
          </p:nvSpPr>
          <p:spPr bwMode="auto">
            <a:xfrm>
              <a:off x="4816" y="358"/>
              <a:ext cx="90" cy="106"/>
            </a:xfrm>
            <a:custGeom>
              <a:avLst/>
              <a:gdLst>
                <a:gd name="T0" fmla="*/ 85 w 90"/>
                <a:gd name="T1" fmla="*/ 447 h 106"/>
                <a:gd name="T2" fmla="*/ 53 w 90"/>
                <a:gd name="T3" fmla="*/ 447 h 106"/>
                <a:gd name="T4" fmla="*/ 68 w 90"/>
                <a:gd name="T5" fmla="*/ 445 h 106"/>
                <a:gd name="T6" fmla="*/ 67 w 90"/>
                <a:gd name="T7" fmla="*/ 422 h 106"/>
                <a:gd name="T8" fmla="*/ 51 w 90"/>
                <a:gd name="T9" fmla="*/ 421 h 106"/>
                <a:gd name="T10" fmla="*/ 35 w 90"/>
                <a:gd name="T11" fmla="*/ 417 h 106"/>
                <a:gd name="T12" fmla="*/ 23 w 90"/>
                <a:gd name="T13" fmla="*/ 414 h 106"/>
                <a:gd name="T14" fmla="*/ 12 w 90"/>
                <a:gd name="T15" fmla="*/ 409 h 106"/>
                <a:gd name="T16" fmla="*/ 5 w 90"/>
                <a:gd name="T17" fmla="*/ 400 h 106"/>
                <a:gd name="T18" fmla="*/ 2 w 90"/>
                <a:gd name="T19" fmla="*/ 387 h 106"/>
                <a:gd name="T20" fmla="*/ 6 w 90"/>
                <a:gd name="T21" fmla="*/ 374 h 106"/>
                <a:gd name="T22" fmla="*/ 16 w 90"/>
                <a:gd name="T23" fmla="*/ 365 h 106"/>
                <a:gd name="T24" fmla="*/ 30 w 90"/>
                <a:gd name="T25" fmla="*/ 360 h 106"/>
                <a:gd name="T26" fmla="*/ 44 w 90"/>
                <a:gd name="T27" fmla="*/ 359 h 106"/>
                <a:gd name="T28" fmla="*/ 59 w 90"/>
                <a:gd name="T29" fmla="*/ 360 h 106"/>
                <a:gd name="T30" fmla="*/ 72 w 90"/>
                <a:gd name="T31" fmla="*/ 366 h 106"/>
                <a:gd name="T32" fmla="*/ 81 w 90"/>
                <a:gd name="T33" fmla="*/ 375 h 106"/>
                <a:gd name="T34" fmla="*/ 82 w 90"/>
                <a:gd name="T35" fmla="*/ 376 h 106"/>
                <a:gd name="T36" fmla="*/ 36 w 90"/>
                <a:gd name="T37" fmla="*/ 376 h 106"/>
                <a:gd name="T38" fmla="*/ 24 w 90"/>
                <a:gd name="T39" fmla="*/ 378 h 106"/>
                <a:gd name="T40" fmla="*/ 24 w 90"/>
                <a:gd name="T41" fmla="*/ 397 h 106"/>
                <a:gd name="T42" fmla="*/ 41 w 90"/>
                <a:gd name="T43" fmla="*/ 399 h 106"/>
                <a:gd name="T44" fmla="*/ 57 w 90"/>
                <a:gd name="T45" fmla="*/ 403 h 106"/>
                <a:gd name="T46" fmla="*/ 69 w 90"/>
                <a:gd name="T47" fmla="*/ 406 h 106"/>
                <a:gd name="T48" fmla="*/ 79 w 90"/>
                <a:gd name="T49" fmla="*/ 411 h 106"/>
                <a:gd name="T50" fmla="*/ 87 w 90"/>
                <a:gd name="T51" fmla="*/ 419 h 106"/>
                <a:gd name="T52" fmla="*/ 90 w 90"/>
                <a:gd name="T53" fmla="*/ 432 h 106"/>
                <a:gd name="T54" fmla="*/ 85 w 90"/>
                <a:gd name="T55" fmla="*/ 447 h 106"/>
                <a:gd name="T56" fmla="*/ 86 w 90"/>
                <a:gd name="T57" fmla="*/ 390 h 106"/>
                <a:gd name="T58" fmla="*/ 63 w 90"/>
                <a:gd name="T59" fmla="*/ 390 h 106"/>
                <a:gd name="T60" fmla="*/ 61 w 90"/>
                <a:gd name="T61" fmla="*/ 379 h 106"/>
                <a:gd name="T62" fmla="*/ 52 w 90"/>
                <a:gd name="T63" fmla="*/ 376 h 106"/>
                <a:gd name="T64" fmla="*/ 82 w 90"/>
                <a:gd name="T65" fmla="*/ 376 h 106"/>
                <a:gd name="T66" fmla="*/ 86 w 90"/>
                <a:gd name="T67" fmla="*/ 390 h 106"/>
                <a:gd name="T68" fmla="*/ 45 w 90"/>
                <a:gd name="T69" fmla="*/ 465 h 106"/>
                <a:gd name="T70" fmla="*/ 27 w 90"/>
                <a:gd name="T71" fmla="*/ 462 h 106"/>
                <a:gd name="T72" fmla="*/ 13 w 90"/>
                <a:gd name="T73" fmla="*/ 456 h 106"/>
                <a:gd name="T74" fmla="*/ 4 w 90"/>
                <a:gd name="T75" fmla="*/ 445 h 106"/>
                <a:gd name="T76" fmla="*/ 0 w 90"/>
                <a:gd name="T77" fmla="*/ 430 h 106"/>
                <a:gd name="T78" fmla="*/ 22 w 90"/>
                <a:gd name="T79" fmla="*/ 430 h 106"/>
                <a:gd name="T80" fmla="*/ 23 w 90"/>
                <a:gd name="T81" fmla="*/ 442 h 106"/>
                <a:gd name="T82" fmla="*/ 33 w 90"/>
                <a:gd name="T83" fmla="*/ 447 h 106"/>
                <a:gd name="T84" fmla="*/ 85 w 90"/>
                <a:gd name="T85" fmla="*/ 447 h 106"/>
                <a:gd name="T86" fmla="*/ 75 w 90"/>
                <a:gd name="T87" fmla="*/ 457 h 106"/>
                <a:gd name="T88" fmla="*/ 60 w 90"/>
                <a:gd name="T89" fmla="*/ 463 h 106"/>
                <a:gd name="T90" fmla="*/ 45 w 90"/>
                <a:gd name="T91" fmla="*/ 465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06">
                  <a:moveTo>
                    <a:pt x="85" y="88"/>
                  </a:moveTo>
                  <a:lnTo>
                    <a:pt x="53" y="88"/>
                  </a:lnTo>
                  <a:lnTo>
                    <a:pt x="68" y="86"/>
                  </a:lnTo>
                  <a:lnTo>
                    <a:pt x="67" y="63"/>
                  </a:lnTo>
                  <a:lnTo>
                    <a:pt x="51" y="62"/>
                  </a:lnTo>
                  <a:lnTo>
                    <a:pt x="35" y="58"/>
                  </a:lnTo>
                  <a:lnTo>
                    <a:pt x="23" y="55"/>
                  </a:lnTo>
                  <a:lnTo>
                    <a:pt x="12" y="50"/>
                  </a:lnTo>
                  <a:lnTo>
                    <a:pt x="5" y="41"/>
                  </a:lnTo>
                  <a:lnTo>
                    <a:pt x="2" y="28"/>
                  </a:lnTo>
                  <a:lnTo>
                    <a:pt x="6" y="15"/>
                  </a:lnTo>
                  <a:lnTo>
                    <a:pt x="16" y="6"/>
                  </a:lnTo>
                  <a:lnTo>
                    <a:pt x="30" y="1"/>
                  </a:lnTo>
                  <a:lnTo>
                    <a:pt x="44" y="0"/>
                  </a:lnTo>
                  <a:lnTo>
                    <a:pt x="59" y="1"/>
                  </a:lnTo>
                  <a:lnTo>
                    <a:pt x="72" y="7"/>
                  </a:lnTo>
                  <a:lnTo>
                    <a:pt x="81" y="16"/>
                  </a:lnTo>
                  <a:lnTo>
                    <a:pt x="82" y="17"/>
                  </a:lnTo>
                  <a:lnTo>
                    <a:pt x="36" y="17"/>
                  </a:lnTo>
                  <a:lnTo>
                    <a:pt x="24" y="19"/>
                  </a:lnTo>
                  <a:lnTo>
                    <a:pt x="24" y="38"/>
                  </a:lnTo>
                  <a:lnTo>
                    <a:pt x="41" y="40"/>
                  </a:lnTo>
                  <a:lnTo>
                    <a:pt x="57" y="44"/>
                  </a:lnTo>
                  <a:lnTo>
                    <a:pt x="69" y="47"/>
                  </a:lnTo>
                  <a:lnTo>
                    <a:pt x="79" y="52"/>
                  </a:lnTo>
                  <a:lnTo>
                    <a:pt x="87" y="60"/>
                  </a:lnTo>
                  <a:lnTo>
                    <a:pt x="90" y="73"/>
                  </a:lnTo>
                  <a:lnTo>
                    <a:pt x="85" y="88"/>
                  </a:lnTo>
                  <a:close/>
                  <a:moveTo>
                    <a:pt x="86" y="31"/>
                  </a:moveTo>
                  <a:lnTo>
                    <a:pt x="63" y="31"/>
                  </a:lnTo>
                  <a:lnTo>
                    <a:pt x="61" y="20"/>
                  </a:lnTo>
                  <a:lnTo>
                    <a:pt x="52" y="17"/>
                  </a:lnTo>
                  <a:lnTo>
                    <a:pt x="82" y="17"/>
                  </a:lnTo>
                  <a:lnTo>
                    <a:pt x="86" y="31"/>
                  </a:lnTo>
                  <a:close/>
                  <a:moveTo>
                    <a:pt x="45" y="106"/>
                  </a:moveTo>
                  <a:lnTo>
                    <a:pt x="27" y="103"/>
                  </a:lnTo>
                  <a:lnTo>
                    <a:pt x="13" y="97"/>
                  </a:lnTo>
                  <a:lnTo>
                    <a:pt x="4" y="86"/>
                  </a:lnTo>
                  <a:lnTo>
                    <a:pt x="0" y="71"/>
                  </a:lnTo>
                  <a:lnTo>
                    <a:pt x="22" y="71"/>
                  </a:lnTo>
                  <a:lnTo>
                    <a:pt x="23" y="83"/>
                  </a:lnTo>
                  <a:lnTo>
                    <a:pt x="33" y="88"/>
                  </a:lnTo>
                  <a:lnTo>
                    <a:pt x="85" y="88"/>
                  </a:lnTo>
                  <a:lnTo>
                    <a:pt x="75" y="98"/>
                  </a:lnTo>
                  <a:lnTo>
                    <a:pt x="60" y="104"/>
                  </a:lnTo>
                  <a:lnTo>
                    <a:pt x="45" y="106"/>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4" name="AutoShape 1344">
              <a:extLst>
                <a:ext uri="{FF2B5EF4-FFF2-40B4-BE49-F238E27FC236}">
                  <a16:creationId xmlns:a16="http://schemas.microsoft.com/office/drawing/2014/main" id="{1B97AA97-5312-45ED-9A21-2D356F93F01F}"/>
                </a:ext>
              </a:extLst>
            </p:cNvPr>
            <p:cNvSpPr>
              <a:spLocks/>
            </p:cNvSpPr>
            <p:nvPr/>
          </p:nvSpPr>
          <p:spPr bwMode="auto">
            <a:xfrm>
              <a:off x="4917" y="358"/>
              <a:ext cx="97" cy="106"/>
            </a:xfrm>
            <a:custGeom>
              <a:avLst/>
              <a:gdLst>
                <a:gd name="T0" fmla="*/ 49 w 97"/>
                <a:gd name="T1" fmla="*/ 465 h 106"/>
                <a:gd name="T2" fmla="*/ 28 w 97"/>
                <a:gd name="T3" fmla="*/ 461 h 106"/>
                <a:gd name="T4" fmla="*/ 12 w 97"/>
                <a:gd name="T5" fmla="*/ 450 h 106"/>
                <a:gd name="T6" fmla="*/ 3 w 97"/>
                <a:gd name="T7" fmla="*/ 433 h 106"/>
                <a:gd name="T8" fmla="*/ 0 w 97"/>
                <a:gd name="T9" fmla="*/ 412 h 106"/>
                <a:gd name="T10" fmla="*/ 3 w 97"/>
                <a:gd name="T11" fmla="*/ 391 h 106"/>
                <a:gd name="T12" fmla="*/ 13 w 97"/>
                <a:gd name="T13" fmla="*/ 374 h 106"/>
                <a:gd name="T14" fmla="*/ 28 w 97"/>
                <a:gd name="T15" fmla="*/ 363 h 106"/>
                <a:gd name="T16" fmla="*/ 48 w 97"/>
                <a:gd name="T17" fmla="*/ 359 h 106"/>
                <a:gd name="T18" fmla="*/ 70 w 97"/>
                <a:gd name="T19" fmla="*/ 364 h 106"/>
                <a:gd name="T20" fmla="*/ 85 w 97"/>
                <a:gd name="T21" fmla="*/ 376 h 106"/>
                <a:gd name="T22" fmla="*/ 33 w 97"/>
                <a:gd name="T23" fmla="*/ 376 h 106"/>
                <a:gd name="T24" fmla="*/ 22 w 97"/>
                <a:gd name="T25" fmla="*/ 388 h 106"/>
                <a:gd name="T26" fmla="*/ 22 w 97"/>
                <a:gd name="T27" fmla="*/ 403 h 106"/>
                <a:gd name="T28" fmla="*/ 95 w 97"/>
                <a:gd name="T29" fmla="*/ 403 h 106"/>
                <a:gd name="T30" fmla="*/ 96 w 97"/>
                <a:gd name="T31" fmla="*/ 417 h 106"/>
                <a:gd name="T32" fmla="*/ 22 w 97"/>
                <a:gd name="T33" fmla="*/ 417 h 106"/>
                <a:gd name="T34" fmla="*/ 23 w 97"/>
                <a:gd name="T35" fmla="*/ 429 h 106"/>
                <a:gd name="T36" fmla="*/ 28 w 97"/>
                <a:gd name="T37" fmla="*/ 438 h 106"/>
                <a:gd name="T38" fmla="*/ 37 w 97"/>
                <a:gd name="T39" fmla="*/ 445 h 106"/>
                <a:gd name="T40" fmla="*/ 49 w 97"/>
                <a:gd name="T41" fmla="*/ 447 h 106"/>
                <a:gd name="T42" fmla="*/ 86 w 97"/>
                <a:gd name="T43" fmla="*/ 447 h 106"/>
                <a:gd name="T44" fmla="*/ 78 w 97"/>
                <a:gd name="T45" fmla="*/ 456 h 106"/>
                <a:gd name="T46" fmla="*/ 65 w 97"/>
                <a:gd name="T47" fmla="*/ 462 h 106"/>
                <a:gd name="T48" fmla="*/ 49 w 97"/>
                <a:gd name="T49" fmla="*/ 465 h 106"/>
                <a:gd name="T50" fmla="*/ 95 w 97"/>
                <a:gd name="T51" fmla="*/ 403 h 106"/>
                <a:gd name="T52" fmla="*/ 74 w 97"/>
                <a:gd name="T53" fmla="*/ 403 h 106"/>
                <a:gd name="T54" fmla="*/ 73 w 97"/>
                <a:gd name="T55" fmla="*/ 389 h 106"/>
                <a:gd name="T56" fmla="*/ 63 w 97"/>
                <a:gd name="T57" fmla="*/ 376 h 106"/>
                <a:gd name="T58" fmla="*/ 85 w 97"/>
                <a:gd name="T59" fmla="*/ 376 h 106"/>
                <a:gd name="T60" fmla="*/ 85 w 97"/>
                <a:gd name="T61" fmla="*/ 377 h 106"/>
                <a:gd name="T62" fmla="*/ 94 w 97"/>
                <a:gd name="T63" fmla="*/ 395 h 106"/>
                <a:gd name="T64" fmla="*/ 95 w 97"/>
                <a:gd name="T65" fmla="*/ 403 h 106"/>
                <a:gd name="T66" fmla="*/ 86 w 97"/>
                <a:gd name="T67" fmla="*/ 447 h 106"/>
                <a:gd name="T68" fmla="*/ 62 w 97"/>
                <a:gd name="T69" fmla="*/ 447 h 106"/>
                <a:gd name="T70" fmla="*/ 69 w 97"/>
                <a:gd name="T71" fmla="*/ 441 h 106"/>
                <a:gd name="T72" fmla="*/ 73 w 97"/>
                <a:gd name="T73" fmla="*/ 430 h 106"/>
                <a:gd name="T74" fmla="*/ 94 w 97"/>
                <a:gd name="T75" fmla="*/ 430 h 106"/>
                <a:gd name="T76" fmla="*/ 88 w 97"/>
                <a:gd name="T77" fmla="*/ 445 h 106"/>
                <a:gd name="T78" fmla="*/ 86 w 97"/>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06">
                  <a:moveTo>
                    <a:pt x="49" y="106"/>
                  </a:moveTo>
                  <a:lnTo>
                    <a:pt x="28" y="102"/>
                  </a:lnTo>
                  <a:lnTo>
                    <a:pt x="12" y="91"/>
                  </a:lnTo>
                  <a:lnTo>
                    <a:pt x="3" y="74"/>
                  </a:lnTo>
                  <a:lnTo>
                    <a:pt x="0" y="53"/>
                  </a:lnTo>
                  <a:lnTo>
                    <a:pt x="3" y="32"/>
                  </a:lnTo>
                  <a:lnTo>
                    <a:pt x="13" y="15"/>
                  </a:lnTo>
                  <a:lnTo>
                    <a:pt x="28" y="4"/>
                  </a:lnTo>
                  <a:lnTo>
                    <a:pt x="48" y="0"/>
                  </a:lnTo>
                  <a:lnTo>
                    <a:pt x="70" y="5"/>
                  </a:lnTo>
                  <a:lnTo>
                    <a:pt x="85" y="17"/>
                  </a:lnTo>
                  <a:lnTo>
                    <a:pt x="33" y="17"/>
                  </a:lnTo>
                  <a:lnTo>
                    <a:pt x="22" y="29"/>
                  </a:lnTo>
                  <a:lnTo>
                    <a:pt x="22" y="44"/>
                  </a:lnTo>
                  <a:lnTo>
                    <a:pt x="95" y="44"/>
                  </a:lnTo>
                  <a:lnTo>
                    <a:pt x="96" y="58"/>
                  </a:lnTo>
                  <a:lnTo>
                    <a:pt x="22" y="58"/>
                  </a:lnTo>
                  <a:lnTo>
                    <a:pt x="23" y="70"/>
                  </a:lnTo>
                  <a:lnTo>
                    <a:pt x="28" y="79"/>
                  </a:lnTo>
                  <a:lnTo>
                    <a:pt x="37" y="86"/>
                  </a:lnTo>
                  <a:lnTo>
                    <a:pt x="49" y="88"/>
                  </a:lnTo>
                  <a:lnTo>
                    <a:pt x="86" y="88"/>
                  </a:lnTo>
                  <a:lnTo>
                    <a:pt x="78" y="97"/>
                  </a:lnTo>
                  <a:lnTo>
                    <a:pt x="65" y="103"/>
                  </a:lnTo>
                  <a:lnTo>
                    <a:pt x="49" y="106"/>
                  </a:lnTo>
                  <a:close/>
                  <a:moveTo>
                    <a:pt x="95" y="44"/>
                  </a:moveTo>
                  <a:lnTo>
                    <a:pt x="74" y="44"/>
                  </a:lnTo>
                  <a:lnTo>
                    <a:pt x="73" y="30"/>
                  </a:lnTo>
                  <a:lnTo>
                    <a:pt x="63" y="17"/>
                  </a:lnTo>
                  <a:lnTo>
                    <a:pt x="85" y="17"/>
                  </a:lnTo>
                  <a:lnTo>
                    <a:pt x="85" y="18"/>
                  </a:lnTo>
                  <a:lnTo>
                    <a:pt x="94" y="36"/>
                  </a:lnTo>
                  <a:lnTo>
                    <a:pt x="95" y="44"/>
                  </a:lnTo>
                  <a:close/>
                  <a:moveTo>
                    <a:pt x="86" y="88"/>
                  </a:moveTo>
                  <a:lnTo>
                    <a:pt x="62" y="88"/>
                  </a:lnTo>
                  <a:lnTo>
                    <a:pt x="69" y="82"/>
                  </a:lnTo>
                  <a:lnTo>
                    <a:pt x="73" y="71"/>
                  </a:lnTo>
                  <a:lnTo>
                    <a:pt x="94" y="71"/>
                  </a:lnTo>
                  <a:lnTo>
                    <a:pt x="88" y="86"/>
                  </a:lnTo>
                  <a:lnTo>
                    <a:pt x="86"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5" name="AutoShape 1345">
              <a:extLst>
                <a:ext uri="{FF2B5EF4-FFF2-40B4-BE49-F238E27FC236}">
                  <a16:creationId xmlns:a16="http://schemas.microsoft.com/office/drawing/2014/main" id="{7F73D97A-E0FB-4CDD-A9B6-8EE57EAD5BEA}"/>
                </a:ext>
              </a:extLst>
            </p:cNvPr>
            <p:cNvSpPr>
              <a:spLocks/>
            </p:cNvSpPr>
            <p:nvPr/>
          </p:nvSpPr>
          <p:spPr bwMode="auto">
            <a:xfrm>
              <a:off x="5030" y="358"/>
              <a:ext cx="59" cy="104"/>
            </a:xfrm>
            <a:custGeom>
              <a:avLst/>
              <a:gdLst>
                <a:gd name="T0" fmla="*/ 44 w 59"/>
                <a:gd name="T1" fmla="*/ 381 h 104"/>
                <a:gd name="T2" fmla="*/ 21 w 59"/>
                <a:gd name="T3" fmla="*/ 381 h 104"/>
                <a:gd name="T4" fmla="*/ 23 w 59"/>
                <a:gd name="T5" fmla="*/ 370 h 104"/>
                <a:gd name="T6" fmla="*/ 37 w 59"/>
                <a:gd name="T7" fmla="*/ 359 h 104"/>
                <a:gd name="T8" fmla="*/ 55 w 59"/>
                <a:gd name="T9" fmla="*/ 359 h 104"/>
                <a:gd name="T10" fmla="*/ 57 w 59"/>
                <a:gd name="T11" fmla="*/ 359 h 104"/>
                <a:gd name="T12" fmla="*/ 59 w 59"/>
                <a:gd name="T13" fmla="*/ 359 h 104"/>
                <a:gd name="T14" fmla="*/ 59 w 59"/>
                <a:gd name="T15" fmla="*/ 380 h 104"/>
                <a:gd name="T16" fmla="*/ 49 w 59"/>
                <a:gd name="T17" fmla="*/ 380 h 104"/>
                <a:gd name="T18" fmla="*/ 44 w 59"/>
                <a:gd name="T19" fmla="*/ 381 h 104"/>
                <a:gd name="T20" fmla="*/ 22 w 59"/>
                <a:gd name="T21" fmla="*/ 462 h 104"/>
                <a:gd name="T22" fmla="*/ 0 w 59"/>
                <a:gd name="T23" fmla="*/ 462 h 104"/>
                <a:gd name="T24" fmla="*/ 0 w 59"/>
                <a:gd name="T25" fmla="*/ 361 h 104"/>
                <a:gd name="T26" fmla="*/ 20 w 59"/>
                <a:gd name="T27" fmla="*/ 361 h 104"/>
                <a:gd name="T28" fmla="*/ 20 w 59"/>
                <a:gd name="T29" fmla="*/ 381 h 104"/>
                <a:gd name="T30" fmla="*/ 44 w 59"/>
                <a:gd name="T31" fmla="*/ 381 h 104"/>
                <a:gd name="T32" fmla="*/ 38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5 w 59"/>
                <a:gd name="T45" fmla="*/ 380 h 104"/>
                <a:gd name="T46" fmla="*/ 52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3" y="11"/>
                  </a:lnTo>
                  <a:lnTo>
                    <a:pt x="37" y="0"/>
                  </a:lnTo>
                  <a:lnTo>
                    <a:pt x="55" y="0"/>
                  </a:lnTo>
                  <a:lnTo>
                    <a:pt x="57" y="0"/>
                  </a:lnTo>
                  <a:lnTo>
                    <a:pt x="59" y="0"/>
                  </a:lnTo>
                  <a:lnTo>
                    <a:pt x="59" y="21"/>
                  </a:lnTo>
                  <a:lnTo>
                    <a:pt x="49" y="21"/>
                  </a:lnTo>
                  <a:lnTo>
                    <a:pt x="44" y="22"/>
                  </a:lnTo>
                  <a:close/>
                  <a:moveTo>
                    <a:pt x="22" y="103"/>
                  </a:moveTo>
                  <a:lnTo>
                    <a:pt x="0" y="103"/>
                  </a:lnTo>
                  <a:lnTo>
                    <a:pt x="0" y="2"/>
                  </a:lnTo>
                  <a:lnTo>
                    <a:pt x="20" y="2"/>
                  </a:lnTo>
                  <a:lnTo>
                    <a:pt x="20" y="22"/>
                  </a:lnTo>
                  <a:lnTo>
                    <a:pt x="44" y="22"/>
                  </a:lnTo>
                  <a:lnTo>
                    <a:pt x="38" y="23"/>
                  </a:lnTo>
                  <a:lnTo>
                    <a:pt x="30" y="30"/>
                  </a:lnTo>
                  <a:lnTo>
                    <a:pt x="24" y="40"/>
                  </a:lnTo>
                  <a:lnTo>
                    <a:pt x="22" y="55"/>
                  </a:lnTo>
                  <a:lnTo>
                    <a:pt x="22" y="103"/>
                  </a:lnTo>
                  <a:close/>
                  <a:moveTo>
                    <a:pt x="59" y="22"/>
                  </a:moveTo>
                  <a:lnTo>
                    <a:pt x="55" y="21"/>
                  </a:lnTo>
                  <a:lnTo>
                    <a:pt x="52"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6" name="AutoShape 1346">
              <a:extLst>
                <a:ext uri="{FF2B5EF4-FFF2-40B4-BE49-F238E27FC236}">
                  <a16:creationId xmlns:a16="http://schemas.microsoft.com/office/drawing/2014/main" id="{72CEE3B7-58CE-4E74-B5D6-3CBD1F8D3391}"/>
                </a:ext>
              </a:extLst>
            </p:cNvPr>
            <p:cNvSpPr>
              <a:spLocks/>
            </p:cNvSpPr>
            <p:nvPr/>
          </p:nvSpPr>
          <p:spPr bwMode="auto">
            <a:xfrm>
              <a:off x="5089" y="361"/>
              <a:ext cx="98" cy="101"/>
            </a:xfrm>
            <a:custGeom>
              <a:avLst/>
              <a:gdLst>
                <a:gd name="T0" fmla="*/ 62 w 98"/>
                <a:gd name="T1" fmla="*/ 462 h 101"/>
                <a:gd name="T2" fmla="*/ 37 w 98"/>
                <a:gd name="T3" fmla="*/ 462 h 101"/>
                <a:gd name="T4" fmla="*/ 0 w 98"/>
                <a:gd name="T5" fmla="*/ 361 h 101"/>
                <a:gd name="T6" fmla="*/ 24 w 98"/>
                <a:gd name="T7" fmla="*/ 361 h 101"/>
                <a:gd name="T8" fmla="*/ 50 w 98"/>
                <a:gd name="T9" fmla="*/ 439 h 101"/>
                <a:gd name="T10" fmla="*/ 70 w 98"/>
                <a:gd name="T11" fmla="*/ 439 h 101"/>
                <a:gd name="T12" fmla="*/ 62 w 98"/>
                <a:gd name="T13" fmla="*/ 462 h 101"/>
                <a:gd name="T14" fmla="*/ 70 w 98"/>
                <a:gd name="T15" fmla="*/ 439 h 101"/>
                <a:gd name="T16" fmla="*/ 50 w 98"/>
                <a:gd name="T17" fmla="*/ 439 h 101"/>
                <a:gd name="T18" fmla="*/ 75 w 98"/>
                <a:gd name="T19" fmla="*/ 361 h 101"/>
                <a:gd name="T20" fmla="*/ 98 w 98"/>
                <a:gd name="T21" fmla="*/ 361 h 101"/>
                <a:gd name="T22" fmla="*/ 70 w 98"/>
                <a:gd name="T23" fmla="*/ 439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01">
                  <a:moveTo>
                    <a:pt x="62" y="101"/>
                  </a:moveTo>
                  <a:lnTo>
                    <a:pt x="37" y="101"/>
                  </a:lnTo>
                  <a:lnTo>
                    <a:pt x="0" y="0"/>
                  </a:lnTo>
                  <a:lnTo>
                    <a:pt x="24" y="0"/>
                  </a:lnTo>
                  <a:lnTo>
                    <a:pt x="50" y="78"/>
                  </a:lnTo>
                  <a:lnTo>
                    <a:pt x="70" y="78"/>
                  </a:lnTo>
                  <a:lnTo>
                    <a:pt x="62" y="101"/>
                  </a:lnTo>
                  <a:close/>
                  <a:moveTo>
                    <a:pt x="70" y="78"/>
                  </a:moveTo>
                  <a:lnTo>
                    <a:pt x="50" y="78"/>
                  </a:lnTo>
                  <a:lnTo>
                    <a:pt x="75" y="0"/>
                  </a:lnTo>
                  <a:lnTo>
                    <a:pt x="98" y="0"/>
                  </a:lnTo>
                  <a:lnTo>
                    <a:pt x="70" y="7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7" name="AutoShape 1347">
              <a:extLst>
                <a:ext uri="{FF2B5EF4-FFF2-40B4-BE49-F238E27FC236}">
                  <a16:creationId xmlns:a16="http://schemas.microsoft.com/office/drawing/2014/main" id="{27D44CE7-B445-4D6D-A956-16252203B771}"/>
                </a:ext>
              </a:extLst>
            </p:cNvPr>
            <p:cNvSpPr>
              <a:spLocks/>
            </p:cNvSpPr>
            <p:nvPr/>
          </p:nvSpPr>
          <p:spPr bwMode="auto">
            <a:xfrm>
              <a:off x="5195" y="358"/>
              <a:ext cx="102" cy="106"/>
            </a:xfrm>
            <a:custGeom>
              <a:avLst/>
              <a:gdLst>
                <a:gd name="T0" fmla="*/ 51 w 102"/>
                <a:gd name="T1" fmla="*/ 465 h 106"/>
                <a:gd name="T2" fmla="*/ 30 w 102"/>
                <a:gd name="T3" fmla="*/ 461 h 106"/>
                <a:gd name="T4" fmla="*/ 14 w 102"/>
                <a:gd name="T5" fmla="*/ 450 h 106"/>
                <a:gd name="T6" fmla="*/ 4 w 102"/>
                <a:gd name="T7" fmla="*/ 433 h 106"/>
                <a:gd name="T8" fmla="*/ 0 w 102"/>
                <a:gd name="T9" fmla="*/ 411 h 106"/>
                <a:gd name="T10" fmla="*/ 4 w 102"/>
                <a:gd name="T11" fmla="*/ 390 h 106"/>
                <a:gd name="T12" fmla="*/ 14 w 102"/>
                <a:gd name="T13" fmla="*/ 374 h 106"/>
                <a:gd name="T14" fmla="*/ 30 w 102"/>
                <a:gd name="T15" fmla="*/ 363 h 106"/>
                <a:gd name="T16" fmla="*/ 51 w 102"/>
                <a:gd name="T17" fmla="*/ 359 h 106"/>
                <a:gd name="T18" fmla="*/ 73 w 102"/>
                <a:gd name="T19" fmla="*/ 363 h 106"/>
                <a:gd name="T20" fmla="*/ 89 w 102"/>
                <a:gd name="T21" fmla="*/ 374 h 106"/>
                <a:gd name="T22" fmla="*/ 90 w 102"/>
                <a:gd name="T23" fmla="*/ 376 h 106"/>
                <a:gd name="T24" fmla="*/ 51 w 102"/>
                <a:gd name="T25" fmla="*/ 376 h 106"/>
                <a:gd name="T26" fmla="*/ 38 w 102"/>
                <a:gd name="T27" fmla="*/ 379 h 106"/>
                <a:gd name="T28" fmla="*/ 29 w 102"/>
                <a:gd name="T29" fmla="*/ 387 h 106"/>
                <a:gd name="T30" fmla="*/ 24 w 102"/>
                <a:gd name="T31" fmla="*/ 399 h 106"/>
                <a:gd name="T32" fmla="*/ 22 w 102"/>
                <a:gd name="T33" fmla="*/ 411 h 106"/>
                <a:gd name="T34" fmla="*/ 24 w 102"/>
                <a:gd name="T35" fmla="*/ 424 h 106"/>
                <a:gd name="T36" fmla="*/ 29 w 102"/>
                <a:gd name="T37" fmla="*/ 436 h 106"/>
                <a:gd name="T38" fmla="*/ 38 w 102"/>
                <a:gd name="T39" fmla="*/ 444 h 106"/>
                <a:gd name="T40" fmla="*/ 51 w 102"/>
                <a:gd name="T41" fmla="*/ 447 h 106"/>
                <a:gd name="T42" fmla="*/ 90 w 102"/>
                <a:gd name="T43" fmla="*/ 447 h 106"/>
                <a:gd name="T44" fmla="*/ 89 w 102"/>
                <a:gd name="T45" fmla="*/ 450 h 106"/>
                <a:gd name="T46" fmla="*/ 73 w 102"/>
                <a:gd name="T47" fmla="*/ 461 h 106"/>
                <a:gd name="T48" fmla="*/ 51 w 102"/>
                <a:gd name="T49" fmla="*/ 465 h 106"/>
                <a:gd name="T50" fmla="*/ 90 w 102"/>
                <a:gd name="T51" fmla="*/ 447 h 106"/>
                <a:gd name="T52" fmla="*/ 51 w 102"/>
                <a:gd name="T53" fmla="*/ 447 h 106"/>
                <a:gd name="T54" fmla="*/ 64 w 102"/>
                <a:gd name="T55" fmla="*/ 444 h 106"/>
                <a:gd name="T56" fmla="*/ 73 w 102"/>
                <a:gd name="T57" fmla="*/ 436 h 106"/>
                <a:gd name="T58" fmla="*/ 78 w 102"/>
                <a:gd name="T59" fmla="*/ 424 h 106"/>
                <a:gd name="T60" fmla="*/ 80 w 102"/>
                <a:gd name="T61" fmla="*/ 411 h 106"/>
                <a:gd name="T62" fmla="*/ 78 w 102"/>
                <a:gd name="T63" fmla="*/ 399 h 106"/>
                <a:gd name="T64" fmla="*/ 73 w 102"/>
                <a:gd name="T65" fmla="*/ 387 h 106"/>
                <a:gd name="T66" fmla="*/ 64 w 102"/>
                <a:gd name="T67" fmla="*/ 379 h 106"/>
                <a:gd name="T68" fmla="*/ 51 w 102"/>
                <a:gd name="T69" fmla="*/ 376 h 106"/>
                <a:gd name="T70" fmla="*/ 90 w 102"/>
                <a:gd name="T71" fmla="*/ 376 h 106"/>
                <a:gd name="T72" fmla="*/ 98 w 102"/>
                <a:gd name="T73" fmla="*/ 390 h 106"/>
                <a:gd name="T74" fmla="*/ 102 w 102"/>
                <a:gd name="T75" fmla="*/ 411 h 106"/>
                <a:gd name="T76" fmla="*/ 98 w 102"/>
                <a:gd name="T77" fmla="*/ 433 h 106"/>
                <a:gd name="T78" fmla="*/ 90 w 102"/>
                <a:gd name="T79" fmla="*/ 447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 h="106">
                  <a:moveTo>
                    <a:pt x="51" y="106"/>
                  </a:moveTo>
                  <a:lnTo>
                    <a:pt x="30" y="102"/>
                  </a:lnTo>
                  <a:lnTo>
                    <a:pt x="14" y="91"/>
                  </a:lnTo>
                  <a:lnTo>
                    <a:pt x="4" y="74"/>
                  </a:lnTo>
                  <a:lnTo>
                    <a:pt x="0" y="52"/>
                  </a:lnTo>
                  <a:lnTo>
                    <a:pt x="4" y="31"/>
                  </a:lnTo>
                  <a:lnTo>
                    <a:pt x="14" y="15"/>
                  </a:lnTo>
                  <a:lnTo>
                    <a:pt x="30" y="4"/>
                  </a:lnTo>
                  <a:lnTo>
                    <a:pt x="51" y="0"/>
                  </a:lnTo>
                  <a:lnTo>
                    <a:pt x="73" y="4"/>
                  </a:lnTo>
                  <a:lnTo>
                    <a:pt x="89" y="15"/>
                  </a:lnTo>
                  <a:lnTo>
                    <a:pt x="90" y="17"/>
                  </a:lnTo>
                  <a:lnTo>
                    <a:pt x="51" y="17"/>
                  </a:lnTo>
                  <a:lnTo>
                    <a:pt x="38" y="20"/>
                  </a:lnTo>
                  <a:lnTo>
                    <a:pt x="29" y="28"/>
                  </a:lnTo>
                  <a:lnTo>
                    <a:pt x="24" y="40"/>
                  </a:lnTo>
                  <a:lnTo>
                    <a:pt x="22" y="52"/>
                  </a:lnTo>
                  <a:lnTo>
                    <a:pt x="24" y="65"/>
                  </a:lnTo>
                  <a:lnTo>
                    <a:pt x="29" y="77"/>
                  </a:lnTo>
                  <a:lnTo>
                    <a:pt x="38" y="85"/>
                  </a:lnTo>
                  <a:lnTo>
                    <a:pt x="51" y="88"/>
                  </a:lnTo>
                  <a:lnTo>
                    <a:pt x="90" y="88"/>
                  </a:lnTo>
                  <a:lnTo>
                    <a:pt x="89" y="91"/>
                  </a:lnTo>
                  <a:lnTo>
                    <a:pt x="73" y="102"/>
                  </a:lnTo>
                  <a:lnTo>
                    <a:pt x="51" y="106"/>
                  </a:lnTo>
                  <a:close/>
                  <a:moveTo>
                    <a:pt x="90" y="88"/>
                  </a:moveTo>
                  <a:lnTo>
                    <a:pt x="51" y="88"/>
                  </a:lnTo>
                  <a:lnTo>
                    <a:pt x="64" y="85"/>
                  </a:lnTo>
                  <a:lnTo>
                    <a:pt x="73" y="77"/>
                  </a:lnTo>
                  <a:lnTo>
                    <a:pt x="78" y="65"/>
                  </a:lnTo>
                  <a:lnTo>
                    <a:pt x="80" y="52"/>
                  </a:lnTo>
                  <a:lnTo>
                    <a:pt x="78" y="40"/>
                  </a:lnTo>
                  <a:lnTo>
                    <a:pt x="73" y="28"/>
                  </a:lnTo>
                  <a:lnTo>
                    <a:pt x="64" y="20"/>
                  </a:lnTo>
                  <a:lnTo>
                    <a:pt x="51" y="17"/>
                  </a:lnTo>
                  <a:lnTo>
                    <a:pt x="90" y="17"/>
                  </a:lnTo>
                  <a:lnTo>
                    <a:pt x="98" y="31"/>
                  </a:lnTo>
                  <a:lnTo>
                    <a:pt x="102" y="52"/>
                  </a:lnTo>
                  <a:lnTo>
                    <a:pt x="98" y="74"/>
                  </a:lnTo>
                  <a:lnTo>
                    <a:pt x="90"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8" name="AutoShape 1348">
              <a:extLst>
                <a:ext uri="{FF2B5EF4-FFF2-40B4-BE49-F238E27FC236}">
                  <a16:creationId xmlns:a16="http://schemas.microsoft.com/office/drawing/2014/main" id="{9B439278-48CD-4457-A94A-1FB3A3B24388}"/>
                </a:ext>
              </a:extLst>
            </p:cNvPr>
            <p:cNvSpPr>
              <a:spLocks/>
            </p:cNvSpPr>
            <p:nvPr/>
          </p:nvSpPr>
          <p:spPr bwMode="auto">
            <a:xfrm>
              <a:off x="5315" y="323"/>
              <a:ext cx="23" cy="139"/>
            </a:xfrm>
            <a:custGeom>
              <a:avLst/>
              <a:gdLst>
                <a:gd name="T0" fmla="*/ 22 w 23"/>
                <a:gd name="T1" fmla="*/ 344 h 139"/>
                <a:gd name="T2" fmla="*/ 0 w 23"/>
                <a:gd name="T3" fmla="*/ 344 h 139"/>
                <a:gd name="T4" fmla="*/ 0 w 23"/>
                <a:gd name="T5" fmla="*/ 323 h 139"/>
                <a:gd name="T6" fmla="*/ 22 w 23"/>
                <a:gd name="T7" fmla="*/ 323 h 139"/>
                <a:gd name="T8" fmla="*/ 22 w 23"/>
                <a:gd name="T9" fmla="*/ 344 h 139"/>
                <a:gd name="T10" fmla="*/ 22 w 23"/>
                <a:gd name="T11" fmla="*/ 462 h 139"/>
                <a:gd name="T12" fmla="*/ 0 w 23"/>
                <a:gd name="T13" fmla="*/ 462 h 139"/>
                <a:gd name="T14" fmla="*/ 0 w 23"/>
                <a:gd name="T15" fmla="*/ 361 h 139"/>
                <a:gd name="T16" fmla="*/ 22 w 23"/>
                <a:gd name="T17" fmla="*/ 361 h 139"/>
                <a:gd name="T18" fmla="*/ 22 w 23"/>
                <a:gd name="T19" fmla="*/ 462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139">
                  <a:moveTo>
                    <a:pt x="22" y="21"/>
                  </a:moveTo>
                  <a:lnTo>
                    <a:pt x="0" y="21"/>
                  </a:lnTo>
                  <a:lnTo>
                    <a:pt x="0" y="0"/>
                  </a:lnTo>
                  <a:lnTo>
                    <a:pt x="22" y="0"/>
                  </a:lnTo>
                  <a:lnTo>
                    <a:pt x="22" y="21"/>
                  </a:lnTo>
                  <a:close/>
                  <a:moveTo>
                    <a:pt x="22" y="139"/>
                  </a:moveTo>
                  <a:lnTo>
                    <a:pt x="0" y="139"/>
                  </a:lnTo>
                  <a:lnTo>
                    <a:pt x="0" y="38"/>
                  </a:lnTo>
                  <a:lnTo>
                    <a:pt x="22" y="38"/>
                  </a:lnTo>
                  <a:lnTo>
                    <a:pt x="22" y="1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9" name="AutoShape 1349">
              <a:extLst>
                <a:ext uri="{FF2B5EF4-FFF2-40B4-BE49-F238E27FC236}">
                  <a16:creationId xmlns:a16="http://schemas.microsoft.com/office/drawing/2014/main" id="{BCAF8C9B-D8B4-4325-87A3-0636BC9A78E2}"/>
                </a:ext>
              </a:extLst>
            </p:cNvPr>
            <p:cNvSpPr>
              <a:spLocks/>
            </p:cNvSpPr>
            <p:nvPr/>
          </p:nvSpPr>
          <p:spPr bwMode="auto">
            <a:xfrm>
              <a:off x="5362" y="358"/>
              <a:ext cx="59" cy="104"/>
            </a:xfrm>
            <a:custGeom>
              <a:avLst/>
              <a:gdLst>
                <a:gd name="T0" fmla="*/ 44 w 59"/>
                <a:gd name="T1" fmla="*/ 381 h 104"/>
                <a:gd name="T2" fmla="*/ 21 w 59"/>
                <a:gd name="T3" fmla="*/ 381 h 104"/>
                <a:gd name="T4" fmla="*/ 24 w 59"/>
                <a:gd name="T5" fmla="*/ 370 h 104"/>
                <a:gd name="T6" fmla="*/ 37 w 59"/>
                <a:gd name="T7" fmla="*/ 359 h 104"/>
                <a:gd name="T8" fmla="*/ 56 w 59"/>
                <a:gd name="T9" fmla="*/ 359 h 104"/>
                <a:gd name="T10" fmla="*/ 57 w 59"/>
                <a:gd name="T11" fmla="*/ 359 h 104"/>
                <a:gd name="T12" fmla="*/ 59 w 59"/>
                <a:gd name="T13" fmla="*/ 359 h 104"/>
                <a:gd name="T14" fmla="*/ 59 w 59"/>
                <a:gd name="T15" fmla="*/ 380 h 104"/>
                <a:gd name="T16" fmla="*/ 50 w 59"/>
                <a:gd name="T17" fmla="*/ 380 h 104"/>
                <a:gd name="T18" fmla="*/ 44 w 59"/>
                <a:gd name="T19" fmla="*/ 381 h 104"/>
                <a:gd name="T20" fmla="*/ 22 w 59"/>
                <a:gd name="T21" fmla="*/ 462 h 104"/>
                <a:gd name="T22" fmla="*/ 0 w 59"/>
                <a:gd name="T23" fmla="*/ 462 h 104"/>
                <a:gd name="T24" fmla="*/ 0 w 59"/>
                <a:gd name="T25" fmla="*/ 361 h 104"/>
                <a:gd name="T26" fmla="*/ 21 w 59"/>
                <a:gd name="T27" fmla="*/ 361 h 104"/>
                <a:gd name="T28" fmla="*/ 21 w 59"/>
                <a:gd name="T29" fmla="*/ 381 h 104"/>
                <a:gd name="T30" fmla="*/ 44 w 59"/>
                <a:gd name="T31" fmla="*/ 381 h 104"/>
                <a:gd name="T32" fmla="*/ 39 w 59"/>
                <a:gd name="T33" fmla="*/ 382 h 104"/>
                <a:gd name="T34" fmla="*/ 30 w 59"/>
                <a:gd name="T35" fmla="*/ 389 h 104"/>
                <a:gd name="T36" fmla="*/ 24 w 59"/>
                <a:gd name="T37" fmla="*/ 399 h 104"/>
                <a:gd name="T38" fmla="*/ 22 w 59"/>
                <a:gd name="T39" fmla="*/ 414 h 104"/>
                <a:gd name="T40" fmla="*/ 22 w 59"/>
                <a:gd name="T41" fmla="*/ 462 h 104"/>
                <a:gd name="T42" fmla="*/ 59 w 59"/>
                <a:gd name="T43" fmla="*/ 381 h 104"/>
                <a:gd name="T44" fmla="*/ 56 w 59"/>
                <a:gd name="T45" fmla="*/ 380 h 104"/>
                <a:gd name="T46" fmla="*/ 53 w 59"/>
                <a:gd name="T47" fmla="*/ 380 h 104"/>
                <a:gd name="T48" fmla="*/ 59 w 59"/>
                <a:gd name="T49" fmla="*/ 380 h 104"/>
                <a:gd name="T50" fmla="*/ 59 w 59"/>
                <a:gd name="T51" fmla="*/ 38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04">
                  <a:moveTo>
                    <a:pt x="44" y="22"/>
                  </a:moveTo>
                  <a:lnTo>
                    <a:pt x="21" y="22"/>
                  </a:lnTo>
                  <a:lnTo>
                    <a:pt x="24" y="11"/>
                  </a:lnTo>
                  <a:lnTo>
                    <a:pt x="37" y="0"/>
                  </a:lnTo>
                  <a:lnTo>
                    <a:pt x="56" y="0"/>
                  </a:lnTo>
                  <a:lnTo>
                    <a:pt x="57" y="0"/>
                  </a:lnTo>
                  <a:lnTo>
                    <a:pt x="59" y="0"/>
                  </a:lnTo>
                  <a:lnTo>
                    <a:pt x="59" y="21"/>
                  </a:lnTo>
                  <a:lnTo>
                    <a:pt x="50" y="21"/>
                  </a:lnTo>
                  <a:lnTo>
                    <a:pt x="44" y="22"/>
                  </a:lnTo>
                  <a:close/>
                  <a:moveTo>
                    <a:pt x="22" y="103"/>
                  </a:moveTo>
                  <a:lnTo>
                    <a:pt x="0" y="103"/>
                  </a:lnTo>
                  <a:lnTo>
                    <a:pt x="0" y="2"/>
                  </a:lnTo>
                  <a:lnTo>
                    <a:pt x="21" y="2"/>
                  </a:lnTo>
                  <a:lnTo>
                    <a:pt x="21" y="22"/>
                  </a:lnTo>
                  <a:lnTo>
                    <a:pt x="44" y="22"/>
                  </a:lnTo>
                  <a:lnTo>
                    <a:pt x="39" y="23"/>
                  </a:lnTo>
                  <a:lnTo>
                    <a:pt x="30" y="30"/>
                  </a:lnTo>
                  <a:lnTo>
                    <a:pt x="24" y="40"/>
                  </a:lnTo>
                  <a:lnTo>
                    <a:pt x="22" y="55"/>
                  </a:lnTo>
                  <a:lnTo>
                    <a:pt x="22" y="103"/>
                  </a:lnTo>
                  <a:close/>
                  <a:moveTo>
                    <a:pt x="59" y="22"/>
                  </a:moveTo>
                  <a:lnTo>
                    <a:pt x="56" y="21"/>
                  </a:lnTo>
                  <a:lnTo>
                    <a:pt x="53" y="21"/>
                  </a:lnTo>
                  <a:lnTo>
                    <a:pt x="59" y="21"/>
                  </a:lnTo>
                  <a:lnTo>
                    <a:pt x="59" y="2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0" name="AutoShape 1350">
              <a:extLst>
                <a:ext uri="{FF2B5EF4-FFF2-40B4-BE49-F238E27FC236}">
                  <a16:creationId xmlns:a16="http://schemas.microsoft.com/office/drawing/2014/main" id="{1E4352A9-88F4-4B56-B886-B9B5BABB15A5}"/>
                </a:ext>
              </a:extLst>
            </p:cNvPr>
            <p:cNvSpPr>
              <a:spLocks/>
            </p:cNvSpPr>
            <p:nvPr/>
          </p:nvSpPr>
          <p:spPr bwMode="auto">
            <a:xfrm>
              <a:off x="6169" y="307"/>
              <a:ext cx="68" cy="88"/>
            </a:xfrm>
            <a:custGeom>
              <a:avLst/>
              <a:gdLst>
                <a:gd name="T0" fmla="*/ 63 w 68"/>
                <a:gd name="T1" fmla="*/ 383 h 88"/>
                <a:gd name="T2" fmla="*/ 48 w 68"/>
                <a:gd name="T3" fmla="*/ 383 h 88"/>
                <a:gd name="T4" fmla="*/ 53 w 68"/>
                <a:gd name="T5" fmla="*/ 377 h 88"/>
                <a:gd name="T6" fmla="*/ 53 w 68"/>
                <a:gd name="T7" fmla="*/ 364 h 88"/>
                <a:gd name="T8" fmla="*/ 50 w 68"/>
                <a:gd name="T9" fmla="*/ 361 h 88"/>
                <a:gd name="T10" fmla="*/ 40 w 68"/>
                <a:gd name="T11" fmla="*/ 358 h 88"/>
                <a:gd name="T12" fmla="*/ 33 w 68"/>
                <a:gd name="T13" fmla="*/ 356 h 88"/>
                <a:gd name="T14" fmla="*/ 7 w 68"/>
                <a:gd name="T15" fmla="*/ 349 h 88"/>
                <a:gd name="T16" fmla="*/ 3 w 68"/>
                <a:gd name="T17" fmla="*/ 341 h 88"/>
                <a:gd name="T18" fmla="*/ 3 w 68"/>
                <a:gd name="T19" fmla="*/ 315 h 88"/>
                <a:gd name="T20" fmla="*/ 18 w 68"/>
                <a:gd name="T21" fmla="*/ 307 h 88"/>
                <a:gd name="T22" fmla="*/ 33 w 68"/>
                <a:gd name="T23" fmla="*/ 307 h 88"/>
                <a:gd name="T24" fmla="*/ 46 w 68"/>
                <a:gd name="T25" fmla="*/ 309 h 88"/>
                <a:gd name="T26" fmla="*/ 56 w 68"/>
                <a:gd name="T27" fmla="*/ 314 h 88"/>
                <a:gd name="T28" fmla="*/ 60 w 68"/>
                <a:gd name="T29" fmla="*/ 319 h 88"/>
                <a:gd name="T30" fmla="*/ 26 w 68"/>
                <a:gd name="T31" fmla="*/ 319 h 88"/>
                <a:gd name="T32" fmla="*/ 17 w 68"/>
                <a:gd name="T33" fmla="*/ 322 h 88"/>
                <a:gd name="T34" fmla="*/ 17 w 68"/>
                <a:gd name="T35" fmla="*/ 336 h 88"/>
                <a:gd name="T36" fmla="*/ 21 w 68"/>
                <a:gd name="T37" fmla="*/ 339 h 88"/>
                <a:gd name="T38" fmla="*/ 29 w 68"/>
                <a:gd name="T39" fmla="*/ 341 h 88"/>
                <a:gd name="T40" fmla="*/ 47 w 68"/>
                <a:gd name="T41" fmla="*/ 346 h 88"/>
                <a:gd name="T42" fmla="*/ 62 w 68"/>
                <a:gd name="T43" fmla="*/ 351 h 88"/>
                <a:gd name="T44" fmla="*/ 68 w 68"/>
                <a:gd name="T45" fmla="*/ 360 h 88"/>
                <a:gd name="T46" fmla="*/ 68 w 68"/>
                <a:gd name="T47" fmla="*/ 369 h 88"/>
                <a:gd name="T48" fmla="*/ 65 w 68"/>
                <a:gd name="T49" fmla="*/ 381 h 88"/>
                <a:gd name="T50" fmla="*/ 63 w 68"/>
                <a:gd name="T51" fmla="*/ 383 h 88"/>
                <a:gd name="T52" fmla="*/ 65 w 68"/>
                <a:gd name="T53" fmla="*/ 334 h 88"/>
                <a:gd name="T54" fmla="*/ 51 w 68"/>
                <a:gd name="T55" fmla="*/ 334 h 88"/>
                <a:gd name="T56" fmla="*/ 50 w 68"/>
                <a:gd name="T57" fmla="*/ 323 h 88"/>
                <a:gd name="T58" fmla="*/ 43 w 68"/>
                <a:gd name="T59" fmla="*/ 319 h 88"/>
                <a:gd name="T60" fmla="*/ 60 w 68"/>
                <a:gd name="T61" fmla="*/ 319 h 88"/>
                <a:gd name="T62" fmla="*/ 63 w 68"/>
                <a:gd name="T63" fmla="*/ 323 h 88"/>
                <a:gd name="T64" fmla="*/ 65 w 68"/>
                <a:gd name="T65" fmla="*/ 334 h 88"/>
                <a:gd name="T66" fmla="*/ 34 w 68"/>
                <a:gd name="T67" fmla="*/ 395 h 88"/>
                <a:gd name="T68" fmla="*/ 21 w 68"/>
                <a:gd name="T69" fmla="*/ 393 h 88"/>
                <a:gd name="T70" fmla="*/ 10 w 68"/>
                <a:gd name="T71" fmla="*/ 388 h 88"/>
                <a:gd name="T72" fmla="*/ 3 w 68"/>
                <a:gd name="T73" fmla="*/ 378 h 88"/>
                <a:gd name="T74" fmla="*/ 0 w 68"/>
                <a:gd name="T75" fmla="*/ 365 h 88"/>
                <a:gd name="T76" fmla="*/ 14 w 68"/>
                <a:gd name="T77" fmla="*/ 365 h 88"/>
                <a:gd name="T78" fmla="*/ 14 w 68"/>
                <a:gd name="T79" fmla="*/ 378 h 88"/>
                <a:gd name="T80" fmla="*/ 24 w 68"/>
                <a:gd name="T81" fmla="*/ 383 h 88"/>
                <a:gd name="T82" fmla="*/ 63 w 68"/>
                <a:gd name="T83" fmla="*/ 383 h 88"/>
                <a:gd name="T84" fmla="*/ 57 w 68"/>
                <a:gd name="T85" fmla="*/ 389 h 88"/>
                <a:gd name="T86" fmla="*/ 47 w 68"/>
                <a:gd name="T87" fmla="*/ 393 h 88"/>
                <a:gd name="T88" fmla="*/ 34 w 68"/>
                <a:gd name="T89" fmla="*/ 395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8" h="88">
                  <a:moveTo>
                    <a:pt x="63" y="76"/>
                  </a:moveTo>
                  <a:lnTo>
                    <a:pt x="48" y="76"/>
                  </a:lnTo>
                  <a:lnTo>
                    <a:pt x="53" y="70"/>
                  </a:lnTo>
                  <a:lnTo>
                    <a:pt x="53" y="57"/>
                  </a:lnTo>
                  <a:lnTo>
                    <a:pt x="50" y="54"/>
                  </a:lnTo>
                  <a:lnTo>
                    <a:pt x="40" y="51"/>
                  </a:lnTo>
                  <a:lnTo>
                    <a:pt x="33" y="49"/>
                  </a:lnTo>
                  <a:lnTo>
                    <a:pt x="7" y="42"/>
                  </a:lnTo>
                  <a:lnTo>
                    <a:pt x="3" y="34"/>
                  </a:lnTo>
                  <a:lnTo>
                    <a:pt x="3" y="8"/>
                  </a:lnTo>
                  <a:lnTo>
                    <a:pt x="18" y="0"/>
                  </a:lnTo>
                  <a:lnTo>
                    <a:pt x="33" y="0"/>
                  </a:lnTo>
                  <a:lnTo>
                    <a:pt x="46" y="2"/>
                  </a:lnTo>
                  <a:lnTo>
                    <a:pt x="56" y="7"/>
                  </a:lnTo>
                  <a:lnTo>
                    <a:pt x="60" y="12"/>
                  </a:lnTo>
                  <a:lnTo>
                    <a:pt x="26" y="12"/>
                  </a:lnTo>
                  <a:lnTo>
                    <a:pt x="17" y="15"/>
                  </a:lnTo>
                  <a:lnTo>
                    <a:pt x="17" y="29"/>
                  </a:lnTo>
                  <a:lnTo>
                    <a:pt x="21" y="32"/>
                  </a:lnTo>
                  <a:lnTo>
                    <a:pt x="29" y="34"/>
                  </a:lnTo>
                  <a:lnTo>
                    <a:pt x="47" y="39"/>
                  </a:lnTo>
                  <a:lnTo>
                    <a:pt x="62" y="44"/>
                  </a:lnTo>
                  <a:lnTo>
                    <a:pt x="68" y="53"/>
                  </a:lnTo>
                  <a:lnTo>
                    <a:pt x="68" y="62"/>
                  </a:lnTo>
                  <a:lnTo>
                    <a:pt x="65" y="74"/>
                  </a:lnTo>
                  <a:lnTo>
                    <a:pt x="63" y="76"/>
                  </a:lnTo>
                  <a:close/>
                  <a:moveTo>
                    <a:pt x="65" y="27"/>
                  </a:moveTo>
                  <a:lnTo>
                    <a:pt x="51" y="27"/>
                  </a:lnTo>
                  <a:lnTo>
                    <a:pt x="50" y="16"/>
                  </a:lnTo>
                  <a:lnTo>
                    <a:pt x="43" y="12"/>
                  </a:lnTo>
                  <a:lnTo>
                    <a:pt x="60" y="12"/>
                  </a:lnTo>
                  <a:lnTo>
                    <a:pt x="63" y="16"/>
                  </a:lnTo>
                  <a:lnTo>
                    <a:pt x="65" y="27"/>
                  </a:lnTo>
                  <a:close/>
                  <a:moveTo>
                    <a:pt x="34" y="88"/>
                  </a:moveTo>
                  <a:lnTo>
                    <a:pt x="21" y="86"/>
                  </a:lnTo>
                  <a:lnTo>
                    <a:pt x="10" y="81"/>
                  </a:lnTo>
                  <a:lnTo>
                    <a:pt x="3" y="71"/>
                  </a:lnTo>
                  <a:lnTo>
                    <a:pt x="0" y="58"/>
                  </a:lnTo>
                  <a:lnTo>
                    <a:pt x="14" y="58"/>
                  </a:lnTo>
                  <a:lnTo>
                    <a:pt x="14" y="71"/>
                  </a:lnTo>
                  <a:lnTo>
                    <a:pt x="24" y="76"/>
                  </a:lnTo>
                  <a:lnTo>
                    <a:pt x="63" y="76"/>
                  </a:lnTo>
                  <a:lnTo>
                    <a:pt x="57" y="82"/>
                  </a:lnTo>
                  <a:lnTo>
                    <a:pt x="47" y="86"/>
                  </a:lnTo>
                  <a:lnTo>
                    <a:pt x="34" y="88"/>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1" name="AutoShape 1351">
              <a:extLst>
                <a:ext uri="{FF2B5EF4-FFF2-40B4-BE49-F238E27FC236}">
                  <a16:creationId xmlns:a16="http://schemas.microsoft.com/office/drawing/2014/main" id="{DE87AE04-0516-4156-8C49-5C790BB51281}"/>
                </a:ext>
              </a:extLst>
            </p:cNvPr>
            <p:cNvSpPr>
              <a:spLocks/>
            </p:cNvSpPr>
            <p:nvPr/>
          </p:nvSpPr>
          <p:spPr bwMode="auto">
            <a:xfrm>
              <a:off x="6245" y="330"/>
              <a:ext cx="61" cy="64"/>
            </a:xfrm>
            <a:custGeom>
              <a:avLst/>
              <a:gdLst>
                <a:gd name="T0" fmla="*/ 16 w 61"/>
                <a:gd name="T1" fmla="*/ 351 h 64"/>
                <a:gd name="T2" fmla="*/ 2 w 61"/>
                <a:gd name="T3" fmla="*/ 351 h 64"/>
                <a:gd name="T4" fmla="*/ 3 w 61"/>
                <a:gd name="T5" fmla="*/ 335 h 64"/>
                <a:gd name="T6" fmla="*/ 17 w 61"/>
                <a:gd name="T7" fmla="*/ 331 h 64"/>
                <a:gd name="T8" fmla="*/ 42 w 61"/>
                <a:gd name="T9" fmla="*/ 331 h 64"/>
                <a:gd name="T10" fmla="*/ 54 w 61"/>
                <a:gd name="T11" fmla="*/ 336 h 64"/>
                <a:gd name="T12" fmla="*/ 54 w 61"/>
                <a:gd name="T13" fmla="*/ 341 h 64"/>
                <a:gd name="T14" fmla="*/ 22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2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7" y="0"/>
                  </a:lnTo>
                  <a:lnTo>
                    <a:pt x="42" y="0"/>
                  </a:lnTo>
                  <a:lnTo>
                    <a:pt x="54" y="5"/>
                  </a:lnTo>
                  <a:lnTo>
                    <a:pt x="54" y="10"/>
                  </a:lnTo>
                  <a:lnTo>
                    <a:pt x="22"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2"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2" name="AutoShape 1352">
              <a:extLst>
                <a:ext uri="{FF2B5EF4-FFF2-40B4-BE49-F238E27FC236}">
                  <a16:creationId xmlns:a16="http://schemas.microsoft.com/office/drawing/2014/main" id="{05F0044A-87FB-4EDF-9E16-41508463FE15}"/>
                </a:ext>
              </a:extLst>
            </p:cNvPr>
            <p:cNvSpPr>
              <a:spLocks/>
            </p:cNvSpPr>
            <p:nvPr/>
          </p:nvSpPr>
          <p:spPr bwMode="auto">
            <a:xfrm>
              <a:off x="6307" y="309"/>
              <a:ext cx="36" cy="84"/>
            </a:xfrm>
            <a:custGeom>
              <a:avLst/>
              <a:gdLst>
                <a:gd name="T0" fmla="*/ 24 w 36"/>
                <a:gd name="T1" fmla="*/ 332 h 84"/>
                <a:gd name="T2" fmla="*/ 10 w 36"/>
                <a:gd name="T3" fmla="*/ 332 h 84"/>
                <a:gd name="T4" fmla="*/ 10 w 36"/>
                <a:gd name="T5" fmla="*/ 312 h 84"/>
                <a:gd name="T6" fmla="*/ 18 w 36"/>
                <a:gd name="T7" fmla="*/ 309 h 84"/>
                <a:gd name="T8" fmla="*/ 31 w 36"/>
                <a:gd name="T9" fmla="*/ 309 h 84"/>
                <a:gd name="T10" fmla="*/ 34 w 36"/>
                <a:gd name="T11" fmla="*/ 310 h 84"/>
                <a:gd name="T12" fmla="*/ 36 w 36"/>
                <a:gd name="T13" fmla="*/ 310 h 84"/>
                <a:gd name="T14" fmla="*/ 36 w 36"/>
                <a:gd name="T15" fmla="*/ 320 h 84"/>
                <a:gd name="T16" fmla="*/ 27 w 36"/>
                <a:gd name="T17" fmla="*/ 320 h 84"/>
                <a:gd name="T18" fmla="*/ 24 w 36"/>
                <a:gd name="T19" fmla="*/ 321 h 84"/>
                <a:gd name="T20" fmla="*/ 24 w 36"/>
                <a:gd name="T21" fmla="*/ 332 h 84"/>
                <a:gd name="T22" fmla="*/ 36 w 36"/>
                <a:gd name="T23" fmla="*/ 321 h 84"/>
                <a:gd name="T24" fmla="*/ 35 w 36"/>
                <a:gd name="T25" fmla="*/ 320 h 84"/>
                <a:gd name="T26" fmla="*/ 33 w 36"/>
                <a:gd name="T27" fmla="*/ 320 h 84"/>
                <a:gd name="T28" fmla="*/ 36 w 36"/>
                <a:gd name="T29" fmla="*/ 320 h 84"/>
                <a:gd name="T30" fmla="*/ 36 w 36"/>
                <a:gd name="T31" fmla="*/ 321 h 84"/>
                <a:gd name="T32" fmla="*/ 35 w 36"/>
                <a:gd name="T33" fmla="*/ 342 h 84"/>
                <a:gd name="T34" fmla="*/ 0 w 36"/>
                <a:gd name="T35" fmla="*/ 342 h 84"/>
                <a:gd name="T36" fmla="*/ 0 w 36"/>
                <a:gd name="T37" fmla="*/ 332 h 84"/>
                <a:gd name="T38" fmla="*/ 35 w 36"/>
                <a:gd name="T39" fmla="*/ 332 h 84"/>
                <a:gd name="T40" fmla="*/ 35 w 36"/>
                <a:gd name="T41" fmla="*/ 342 h 84"/>
                <a:gd name="T42" fmla="*/ 24 w 36"/>
                <a:gd name="T43" fmla="*/ 393 h 84"/>
                <a:gd name="T44" fmla="*/ 10 w 36"/>
                <a:gd name="T45" fmla="*/ 393 h 84"/>
                <a:gd name="T46" fmla="*/ 10 w 36"/>
                <a:gd name="T47" fmla="*/ 342 h 84"/>
                <a:gd name="T48" fmla="*/ 24 w 36"/>
                <a:gd name="T49" fmla="*/ 342 h 84"/>
                <a:gd name="T50" fmla="*/ 24 w 36"/>
                <a:gd name="T51" fmla="*/ 393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84">
                  <a:moveTo>
                    <a:pt x="24" y="23"/>
                  </a:moveTo>
                  <a:lnTo>
                    <a:pt x="10" y="23"/>
                  </a:lnTo>
                  <a:lnTo>
                    <a:pt x="10" y="3"/>
                  </a:lnTo>
                  <a:lnTo>
                    <a:pt x="18" y="0"/>
                  </a:lnTo>
                  <a:lnTo>
                    <a:pt x="31" y="0"/>
                  </a:lnTo>
                  <a:lnTo>
                    <a:pt x="34" y="1"/>
                  </a:lnTo>
                  <a:lnTo>
                    <a:pt x="36" y="1"/>
                  </a:lnTo>
                  <a:lnTo>
                    <a:pt x="36" y="11"/>
                  </a:lnTo>
                  <a:lnTo>
                    <a:pt x="27" y="11"/>
                  </a:lnTo>
                  <a:lnTo>
                    <a:pt x="24" y="12"/>
                  </a:lnTo>
                  <a:lnTo>
                    <a:pt x="24" y="23"/>
                  </a:lnTo>
                  <a:close/>
                  <a:moveTo>
                    <a:pt x="36" y="12"/>
                  </a:moveTo>
                  <a:lnTo>
                    <a:pt x="35" y="11"/>
                  </a:lnTo>
                  <a:lnTo>
                    <a:pt x="33" y="11"/>
                  </a:lnTo>
                  <a:lnTo>
                    <a:pt x="36" y="11"/>
                  </a:lnTo>
                  <a:lnTo>
                    <a:pt x="36" y="12"/>
                  </a:lnTo>
                  <a:close/>
                  <a:moveTo>
                    <a:pt x="35" y="33"/>
                  </a:moveTo>
                  <a:lnTo>
                    <a:pt x="0" y="33"/>
                  </a:lnTo>
                  <a:lnTo>
                    <a:pt x="0" y="23"/>
                  </a:lnTo>
                  <a:lnTo>
                    <a:pt x="35" y="23"/>
                  </a:lnTo>
                  <a:lnTo>
                    <a:pt x="35" y="33"/>
                  </a:lnTo>
                  <a:close/>
                  <a:moveTo>
                    <a:pt x="24" y="84"/>
                  </a:moveTo>
                  <a:lnTo>
                    <a:pt x="10" y="84"/>
                  </a:lnTo>
                  <a:lnTo>
                    <a:pt x="10" y="33"/>
                  </a:lnTo>
                  <a:lnTo>
                    <a:pt x="24" y="33"/>
                  </a:lnTo>
                  <a:lnTo>
                    <a:pt x="24" y="8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3" name="AutoShape 1353">
              <a:extLst>
                <a:ext uri="{FF2B5EF4-FFF2-40B4-BE49-F238E27FC236}">
                  <a16:creationId xmlns:a16="http://schemas.microsoft.com/office/drawing/2014/main" id="{D6276C1F-505A-442C-98DC-EE274D7667C4}"/>
                </a:ext>
              </a:extLst>
            </p:cNvPr>
            <p:cNvSpPr>
              <a:spLocks/>
            </p:cNvSpPr>
            <p:nvPr/>
          </p:nvSpPr>
          <p:spPr bwMode="auto">
            <a:xfrm>
              <a:off x="6347"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9 w 58"/>
                <a:gd name="T39" fmla="*/ 384 h 64"/>
                <a:gd name="T40" fmla="*/ 55 w 58"/>
                <a:gd name="T41" fmla="*/ 384 h 64"/>
                <a:gd name="T42" fmla="*/ 54 w 58"/>
                <a:gd name="T43" fmla="*/ 387 h 64"/>
                <a:gd name="T44" fmla="*/ 43 w 58"/>
                <a:gd name="T45" fmla="*/ 394 h 64"/>
                <a:gd name="T46" fmla="*/ 57 w 58"/>
                <a:gd name="T47" fmla="*/ 357 h 64"/>
                <a:gd name="T48" fmla="*/ 45 w 58"/>
                <a:gd name="T49" fmla="*/ 357 h 64"/>
                <a:gd name="T50" fmla="*/ 44 w 58"/>
                <a:gd name="T51" fmla="*/ 349 h 64"/>
                <a:gd name="T52" fmla="*/ 38 w 58"/>
                <a:gd name="T53" fmla="*/ 341 h 64"/>
                <a:gd name="T54" fmla="*/ 51 w 58"/>
                <a:gd name="T55" fmla="*/ 341 h 64"/>
                <a:gd name="T56" fmla="*/ 52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9" y="53"/>
                  </a:lnTo>
                  <a:lnTo>
                    <a:pt x="55" y="53"/>
                  </a:lnTo>
                  <a:lnTo>
                    <a:pt x="54" y="56"/>
                  </a:lnTo>
                  <a:lnTo>
                    <a:pt x="43" y="63"/>
                  </a:lnTo>
                  <a:close/>
                  <a:moveTo>
                    <a:pt x="57" y="26"/>
                  </a:moveTo>
                  <a:lnTo>
                    <a:pt x="45" y="26"/>
                  </a:lnTo>
                  <a:lnTo>
                    <a:pt x="44" y="18"/>
                  </a:lnTo>
                  <a:lnTo>
                    <a:pt x="38" y="10"/>
                  </a:lnTo>
                  <a:lnTo>
                    <a:pt x="51" y="10"/>
                  </a:lnTo>
                  <a:lnTo>
                    <a:pt x="52"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4" name="AutoShape 1354">
              <a:extLst>
                <a:ext uri="{FF2B5EF4-FFF2-40B4-BE49-F238E27FC236}">
                  <a16:creationId xmlns:a16="http://schemas.microsoft.com/office/drawing/2014/main" id="{1AE3A205-3504-41A1-B982-193CE7AC0D0D}"/>
                </a:ext>
              </a:extLst>
            </p:cNvPr>
            <p:cNvSpPr>
              <a:spLocks/>
            </p:cNvSpPr>
            <p:nvPr/>
          </p:nvSpPr>
          <p:spPr bwMode="auto">
            <a:xfrm>
              <a:off x="6408" y="314"/>
              <a:ext cx="36" cy="79"/>
            </a:xfrm>
            <a:custGeom>
              <a:avLst/>
              <a:gdLst>
                <a:gd name="T0" fmla="*/ 23 w 36"/>
                <a:gd name="T1" fmla="*/ 332 h 79"/>
                <a:gd name="T2" fmla="*/ 10 w 36"/>
                <a:gd name="T3" fmla="*/ 332 h 79"/>
                <a:gd name="T4" fmla="*/ 10 w 36"/>
                <a:gd name="T5" fmla="*/ 314 h 79"/>
                <a:gd name="T6" fmla="*/ 23 w 36"/>
                <a:gd name="T7" fmla="*/ 314 h 79"/>
                <a:gd name="T8" fmla="*/ 23 w 36"/>
                <a:gd name="T9" fmla="*/ 332 h 79"/>
                <a:gd name="T10" fmla="*/ 35 w 36"/>
                <a:gd name="T11" fmla="*/ 342 h 79"/>
                <a:gd name="T12" fmla="*/ 0 w 36"/>
                <a:gd name="T13" fmla="*/ 342 h 79"/>
                <a:gd name="T14" fmla="*/ 0 w 36"/>
                <a:gd name="T15" fmla="*/ 332 h 79"/>
                <a:gd name="T16" fmla="*/ 35 w 36"/>
                <a:gd name="T17" fmla="*/ 332 h 79"/>
                <a:gd name="T18" fmla="*/ 35 w 36"/>
                <a:gd name="T19" fmla="*/ 342 h 79"/>
                <a:gd name="T20" fmla="*/ 30 w 36"/>
                <a:gd name="T21" fmla="*/ 393 h 79"/>
                <a:gd name="T22" fmla="*/ 13 w 36"/>
                <a:gd name="T23" fmla="*/ 393 h 79"/>
                <a:gd name="T24" fmla="*/ 10 w 36"/>
                <a:gd name="T25" fmla="*/ 388 h 79"/>
                <a:gd name="T26" fmla="*/ 10 w 36"/>
                <a:gd name="T27" fmla="*/ 383 h 79"/>
                <a:gd name="T28" fmla="*/ 10 w 36"/>
                <a:gd name="T29" fmla="*/ 342 h 79"/>
                <a:gd name="T30" fmla="*/ 23 w 36"/>
                <a:gd name="T31" fmla="*/ 342 h 79"/>
                <a:gd name="T32" fmla="*/ 23 w 36"/>
                <a:gd name="T33" fmla="*/ 380 h 79"/>
                <a:gd name="T34" fmla="*/ 24 w 36"/>
                <a:gd name="T35" fmla="*/ 383 h 79"/>
                <a:gd name="T36" fmla="*/ 35 w 36"/>
                <a:gd name="T37" fmla="*/ 383 h 79"/>
                <a:gd name="T38" fmla="*/ 35 w 36"/>
                <a:gd name="T39" fmla="*/ 393 h 79"/>
                <a:gd name="T40" fmla="*/ 32 w 36"/>
                <a:gd name="T41" fmla="*/ 393 h 79"/>
                <a:gd name="T42" fmla="*/ 30 w 36"/>
                <a:gd name="T43" fmla="*/ 393 h 79"/>
                <a:gd name="T44" fmla="*/ 35 w 36"/>
                <a:gd name="T45" fmla="*/ 383 h 79"/>
                <a:gd name="T46" fmla="*/ 33 w 36"/>
                <a:gd name="T47" fmla="*/ 383 h 79"/>
                <a:gd name="T48" fmla="*/ 35 w 36"/>
                <a:gd name="T49" fmla="*/ 382 h 79"/>
                <a:gd name="T50" fmla="*/ 35 w 36"/>
                <a:gd name="T51" fmla="*/ 383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79">
                  <a:moveTo>
                    <a:pt x="23" y="18"/>
                  </a:moveTo>
                  <a:lnTo>
                    <a:pt x="10" y="18"/>
                  </a:lnTo>
                  <a:lnTo>
                    <a:pt x="10" y="0"/>
                  </a:lnTo>
                  <a:lnTo>
                    <a:pt x="23" y="0"/>
                  </a:lnTo>
                  <a:lnTo>
                    <a:pt x="23" y="18"/>
                  </a:lnTo>
                  <a:close/>
                  <a:moveTo>
                    <a:pt x="35" y="28"/>
                  </a:moveTo>
                  <a:lnTo>
                    <a:pt x="0" y="28"/>
                  </a:lnTo>
                  <a:lnTo>
                    <a:pt x="0" y="18"/>
                  </a:lnTo>
                  <a:lnTo>
                    <a:pt x="35" y="18"/>
                  </a:lnTo>
                  <a:lnTo>
                    <a:pt x="35" y="28"/>
                  </a:lnTo>
                  <a:close/>
                  <a:moveTo>
                    <a:pt x="30" y="79"/>
                  </a:moveTo>
                  <a:lnTo>
                    <a:pt x="13" y="79"/>
                  </a:lnTo>
                  <a:lnTo>
                    <a:pt x="10" y="74"/>
                  </a:lnTo>
                  <a:lnTo>
                    <a:pt x="10" y="69"/>
                  </a:lnTo>
                  <a:lnTo>
                    <a:pt x="10" y="28"/>
                  </a:lnTo>
                  <a:lnTo>
                    <a:pt x="23" y="28"/>
                  </a:lnTo>
                  <a:lnTo>
                    <a:pt x="23" y="66"/>
                  </a:lnTo>
                  <a:lnTo>
                    <a:pt x="24" y="69"/>
                  </a:lnTo>
                  <a:lnTo>
                    <a:pt x="35" y="69"/>
                  </a:lnTo>
                  <a:lnTo>
                    <a:pt x="35" y="79"/>
                  </a:lnTo>
                  <a:lnTo>
                    <a:pt x="32" y="79"/>
                  </a:lnTo>
                  <a:lnTo>
                    <a:pt x="30" y="79"/>
                  </a:lnTo>
                  <a:close/>
                  <a:moveTo>
                    <a:pt x="35" y="69"/>
                  </a:moveTo>
                  <a:lnTo>
                    <a:pt x="33" y="69"/>
                  </a:lnTo>
                  <a:lnTo>
                    <a:pt x="35" y="68"/>
                  </a:lnTo>
                  <a:lnTo>
                    <a:pt x="35" y="6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5" name="AutoShape 1355">
              <a:extLst>
                <a:ext uri="{FF2B5EF4-FFF2-40B4-BE49-F238E27FC236}">
                  <a16:creationId xmlns:a16="http://schemas.microsoft.com/office/drawing/2014/main" id="{0779F16A-EB3A-42EB-BEED-47A2BD8E79C5}"/>
                </a:ext>
              </a:extLst>
            </p:cNvPr>
            <p:cNvSpPr>
              <a:spLocks/>
            </p:cNvSpPr>
            <p:nvPr/>
          </p:nvSpPr>
          <p:spPr bwMode="auto">
            <a:xfrm>
              <a:off x="6447" y="332"/>
              <a:ext cx="60" cy="85"/>
            </a:xfrm>
            <a:custGeom>
              <a:avLst/>
              <a:gdLst>
                <a:gd name="T0" fmla="*/ 33 w 60"/>
                <a:gd name="T1" fmla="*/ 406 h 85"/>
                <a:gd name="T2" fmla="*/ 18 w 60"/>
                <a:gd name="T3" fmla="*/ 406 h 85"/>
                <a:gd name="T4" fmla="*/ 20 w 60"/>
                <a:gd name="T5" fmla="*/ 402 h 85"/>
                <a:gd name="T6" fmla="*/ 22 w 60"/>
                <a:gd name="T7" fmla="*/ 397 h 85"/>
                <a:gd name="T8" fmla="*/ 23 w 60"/>
                <a:gd name="T9" fmla="*/ 392 h 85"/>
                <a:gd name="T10" fmla="*/ 0 w 60"/>
                <a:gd name="T11" fmla="*/ 332 h 85"/>
                <a:gd name="T12" fmla="*/ 15 w 60"/>
                <a:gd name="T13" fmla="*/ 332 h 85"/>
                <a:gd name="T14" fmla="*/ 30 w 60"/>
                <a:gd name="T15" fmla="*/ 377 h 85"/>
                <a:gd name="T16" fmla="*/ 43 w 60"/>
                <a:gd name="T17" fmla="*/ 377 h 85"/>
                <a:gd name="T18" fmla="*/ 36 w 60"/>
                <a:gd name="T19" fmla="*/ 396 h 85"/>
                <a:gd name="T20" fmla="*/ 33 w 60"/>
                <a:gd name="T21" fmla="*/ 406 h 85"/>
                <a:gd name="T22" fmla="*/ 43 w 60"/>
                <a:gd name="T23" fmla="*/ 377 h 85"/>
                <a:gd name="T24" fmla="*/ 31 w 60"/>
                <a:gd name="T25" fmla="*/ 377 h 85"/>
                <a:gd name="T26" fmla="*/ 46 w 60"/>
                <a:gd name="T27" fmla="*/ 332 h 85"/>
                <a:gd name="T28" fmla="*/ 60 w 60"/>
                <a:gd name="T29" fmla="*/ 332 h 85"/>
                <a:gd name="T30" fmla="*/ 43 w 60"/>
                <a:gd name="T31" fmla="*/ 377 h 85"/>
                <a:gd name="T32" fmla="*/ 29 w 60"/>
                <a:gd name="T33" fmla="*/ 417 h 85"/>
                <a:gd name="T34" fmla="*/ 12 w 60"/>
                <a:gd name="T35" fmla="*/ 417 h 85"/>
                <a:gd name="T36" fmla="*/ 9 w 60"/>
                <a:gd name="T37" fmla="*/ 416 h 85"/>
                <a:gd name="T38" fmla="*/ 6 w 60"/>
                <a:gd name="T39" fmla="*/ 416 h 85"/>
                <a:gd name="T40" fmla="*/ 6 w 60"/>
                <a:gd name="T41" fmla="*/ 405 h 85"/>
                <a:gd name="T42" fmla="*/ 8 w 60"/>
                <a:gd name="T43" fmla="*/ 405 h 85"/>
                <a:gd name="T44" fmla="*/ 10 w 60"/>
                <a:gd name="T45" fmla="*/ 406 h 85"/>
                <a:gd name="T46" fmla="*/ 33 w 60"/>
                <a:gd name="T47" fmla="*/ 406 h 85"/>
                <a:gd name="T48" fmla="*/ 32 w 60"/>
                <a:gd name="T49" fmla="*/ 407 h 85"/>
                <a:gd name="T50" fmla="*/ 29 w 60"/>
                <a:gd name="T51" fmla="*/ 417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85">
                  <a:moveTo>
                    <a:pt x="33" y="74"/>
                  </a:moveTo>
                  <a:lnTo>
                    <a:pt x="18" y="74"/>
                  </a:lnTo>
                  <a:lnTo>
                    <a:pt x="20" y="70"/>
                  </a:lnTo>
                  <a:lnTo>
                    <a:pt x="22" y="65"/>
                  </a:lnTo>
                  <a:lnTo>
                    <a:pt x="23" y="60"/>
                  </a:lnTo>
                  <a:lnTo>
                    <a:pt x="0" y="0"/>
                  </a:lnTo>
                  <a:lnTo>
                    <a:pt x="15" y="0"/>
                  </a:lnTo>
                  <a:lnTo>
                    <a:pt x="30" y="45"/>
                  </a:lnTo>
                  <a:lnTo>
                    <a:pt x="43" y="45"/>
                  </a:lnTo>
                  <a:lnTo>
                    <a:pt x="36" y="64"/>
                  </a:lnTo>
                  <a:lnTo>
                    <a:pt x="33" y="74"/>
                  </a:lnTo>
                  <a:close/>
                  <a:moveTo>
                    <a:pt x="43" y="45"/>
                  </a:moveTo>
                  <a:lnTo>
                    <a:pt x="31" y="45"/>
                  </a:lnTo>
                  <a:lnTo>
                    <a:pt x="46" y="0"/>
                  </a:lnTo>
                  <a:lnTo>
                    <a:pt x="60" y="0"/>
                  </a:lnTo>
                  <a:lnTo>
                    <a:pt x="43" y="45"/>
                  </a:lnTo>
                  <a:close/>
                  <a:moveTo>
                    <a:pt x="29" y="85"/>
                  </a:moveTo>
                  <a:lnTo>
                    <a:pt x="12" y="85"/>
                  </a:lnTo>
                  <a:lnTo>
                    <a:pt x="9" y="84"/>
                  </a:lnTo>
                  <a:lnTo>
                    <a:pt x="6" y="84"/>
                  </a:lnTo>
                  <a:lnTo>
                    <a:pt x="6" y="73"/>
                  </a:lnTo>
                  <a:lnTo>
                    <a:pt x="8" y="73"/>
                  </a:lnTo>
                  <a:lnTo>
                    <a:pt x="10" y="74"/>
                  </a:lnTo>
                  <a:lnTo>
                    <a:pt x="33" y="74"/>
                  </a:lnTo>
                  <a:lnTo>
                    <a:pt x="32" y="75"/>
                  </a:lnTo>
                  <a:lnTo>
                    <a:pt x="29" y="85"/>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6" name="AutoShape 1356">
              <a:extLst>
                <a:ext uri="{FF2B5EF4-FFF2-40B4-BE49-F238E27FC236}">
                  <a16:creationId xmlns:a16="http://schemas.microsoft.com/office/drawing/2014/main" id="{3C077819-D652-47B4-850E-C1767241C178}"/>
                </a:ext>
              </a:extLst>
            </p:cNvPr>
            <p:cNvSpPr>
              <a:spLocks/>
            </p:cNvSpPr>
            <p:nvPr/>
          </p:nvSpPr>
          <p:spPr bwMode="auto">
            <a:xfrm>
              <a:off x="6540" y="332"/>
              <a:ext cx="59" cy="61"/>
            </a:xfrm>
            <a:custGeom>
              <a:avLst/>
              <a:gdLst>
                <a:gd name="T0" fmla="*/ 37 w 59"/>
                <a:gd name="T1" fmla="*/ 393 h 61"/>
                <a:gd name="T2" fmla="*/ 22 w 59"/>
                <a:gd name="T3" fmla="*/ 393 h 61"/>
                <a:gd name="T4" fmla="*/ 0 w 59"/>
                <a:gd name="T5" fmla="*/ 332 h 61"/>
                <a:gd name="T6" fmla="*/ 14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8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4" y="0"/>
                  </a:lnTo>
                  <a:lnTo>
                    <a:pt x="30" y="47"/>
                  </a:lnTo>
                  <a:lnTo>
                    <a:pt x="42" y="47"/>
                  </a:lnTo>
                  <a:lnTo>
                    <a:pt x="37" y="61"/>
                  </a:lnTo>
                  <a:close/>
                  <a:moveTo>
                    <a:pt x="42" y="47"/>
                  </a:moveTo>
                  <a:lnTo>
                    <a:pt x="30" y="47"/>
                  </a:lnTo>
                  <a:lnTo>
                    <a:pt x="45" y="0"/>
                  </a:lnTo>
                  <a:lnTo>
                    <a:pt x="58"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7" name="AutoShape 1357">
              <a:extLst>
                <a:ext uri="{FF2B5EF4-FFF2-40B4-BE49-F238E27FC236}">
                  <a16:creationId xmlns:a16="http://schemas.microsoft.com/office/drawing/2014/main" id="{2609A1EE-280D-4B32-ADDD-9E779EEBE8D1}"/>
                </a:ext>
              </a:extLst>
            </p:cNvPr>
            <p:cNvSpPr>
              <a:spLocks/>
            </p:cNvSpPr>
            <p:nvPr/>
          </p:nvSpPr>
          <p:spPr bwMode="auto">
            <a:xfrm>
              <a:off x="6604" y="330"/>
              <a:ext cx="61" cy="64"/>
            </a:xfrm>
            <a:custGeom>
              <a:avLst/>
              <a:gdLst>
                <a:gd name="T0" fmla="*/ 16 w 61"/>
                <a:gd name="T1" fmla="*/ 351 h 64"/>
                <a:gd name="T2" fmla="*/ 2 w 61"/>
                <a:gd name="T3" fmla="*/ 351 h 64"/>
                <a:gd name="T4" fmla="*/ 3 w 61"/>
                <a:gd name="T5" fmla="*/ 335 h 64"/>
                <a:gd name="T6" fmla="*/ 16 w 61"/>
                <a:gd name="T7" fmla="*/ 331 h 64"/>
                <a:gd name="T8" fmla="*/ 42 w 61"/>
                <a:gd name="T9" fmla="*/ 331 h 64"/>
                <a:gd name="T10" fmla="*/ 54 w 61"/>
                <a:gd name="T11" fmla="*/ 336 h 64"/>
                <a:gd name="T12" fmla="*/ 54 w 61"/>
                <a:gd name="T13" fmla="*/ 341 h 64"/>
                <a:gd name="T14" fmla="*/ 21 w 61"/>
                <a:gd name="T15" fmla="*/ 341 h 64"/>
                <a:gd name="T16" fmla="*/ 16 w 61"/>
                <a:gd name="T17" fmla="*/ 344 h 64"/>
                <a:gd name="T18" fmla="*/ 16 w 61"/>
                <a:gd name="T19" fmla="*/ 351 h 64"/>
                <a:gd name="T20" fmla="*/ 54 w 61"/>
                <a:gd name="T21" fmla="*/ 357 h 64"/>
                <a:gd name="T22" fmla="*/ 41 w 61"/>
                <a:gd name="T23" fmla="*/ 357 h 64"/>
                <a:gd name="T24" fmla="*/ 41 w 61"/>
                <a:gd name="T25" fmla="*/ 343 h 64"/>
                <a:gd name="T26" fmla="*/ 34 w 61"/>
                <a:gd name="T27" fmla="*/ 341 h 64"/>
                <a:gd name="T28" fmla="*/ 54 w 61"/>
                <a:gd name="T29" fmla="*/ 341 h 64"/>
                <a:gd name="T30" fmla="*/ 54 w 61"/>
                <a:gd name="T31" fmla="*/ 357 h 64"/>
                <a:gd name="T32" fmla="*/ 28 w 61"/>
                <a:gd name="T33" fmla="*/ 394 h 64"/>
                <a:gd name="T34" fmla="*/ 10 w 61"/>
                <a:gd name="T35" fmla="*/ 394 h 64"/>
                <a:gd name="T36" fmla="*/ 0 w 61"/>
                <a:gd name="T37" fmla="*/ 389 h 64"/>
                <a:gd name="T38" fmla="*/ 0 w 61"/>
                <a:gd name="T39" fmla="*/ 362 h 64"/>
                <a:gd name="T40" fmla="*/ 12 w 61"/>
                <a:gd name="T41" fmla="*/ 359 h 64"/>
                <a:gd name="T42" fmla="*/ 23 w 61"/>
                <a:gd name="T43" fmla="*/ 358 h 64"/>
                <a:gd name="T44" fmla="*/ 33 w 61"/>
                <a:gd name="T45" fmla="*/ 356 h 64"/>
                <a:gd name="T46" fmla="*/ 41 w 61"/>
                <a:gd name="T47" fmla="*/ 357 h 64"/>
                <a:gd name="T48" fmla="*/ 54 w 61"/>
                <a:gd name="T49" fmla="*/ 357 h 64"/>
                <a:gd name="T50" fmla="*/ 54 w 61"/>
                <a:gd name="T51" fmla="*/ 362 h 64"/>
                <a:gd name="T52" fmla="*/ 41 w 61"/>
                <a:gd name="T53" fmla="*/ 362 h 64"/>
                <a:gd name="T54" fmla="*/ 37 w 61"/>
                <a:gd name="T55" fmla="*/ 365 h 64"/>
                <a:gd name="T56" fmla="*/ 30 w 61"/>
                <a:gd name="T57" fmla="*/ 365 h 64"/>
                <a:gd name="T58" fmla="*/ 24 w 61"/>
                <a:gd name="T59" fmla="*/ 366 h 64"/>
                <a:gd name="T60" fmla="*/ 19 w 61"/>
                <a:gd name="T61" fmla="*/ 367 h 64"/>
                <a:gd name="T62" fmla="*/ 13 w 61"/>
                <a:gd name="T63" fmla="*/ 369 h 64"/>
                <a:gd name="T64" fmla="*/ 13 w 61"/>
                <a:gd name="T65" fmla="*/ 382 h 64"/>
                <a:gd name="T66" fmla="*/ 21 w 61"/>
                <a:gd name="T67" fmla="*/ 384 h 64"/>
                <a:gd name="T68" fmla="*/ 60 w 61"/>
                <a:gd name="T69" fmla="*/ 384 h 64"/>
                <a:gd name="T70" fmla="*/ 60 w 61"/>
                <a:gd name="T71" fmla="*/ 387 h 64"/>
                <a:gd name="T72" fmla="*/ 42 w 61"/>
                <a:gd name="T73" fmla="*/ 387 h 64"/>
                <a:gd name="T74" fmla="*/ 36 w 61"/>
                <a:gd name="T75" fmla="*/ 392 h 64"/>
                <a:gd name="T76" fmla="*/ 28 w 61"/>
                <a:gd name="T77" fmla="*/ 394 h 64"/>
                <a:gd name="T78" fmla="*/ 55 w 61"/>
                <a:gd name="T79" fmla="*/ 384 h 64"/>
                <a:gd name="T80" fmla="*/ 31 w 61"/>
                <a:gd name="T81" fmla="*/ 384 h 64"/>
                <a:gd name="T82" fmla="*/ 41 w 61"/>
                <a:gd name="T83" fmla="*/ 381 h 64"/>
                <a:gd name="T84" fmla="*/ 41 w 61"/>
                <a:gd name="T85" fmla="*/ 362 h 64"/>
                <a:gd name="T86" fmla="*/ 54 w 61"/>
                <a:gd name="T87" fmla="*/ 362 h 64"/>
                <a:gd name="T88" fmla="*/ 54 w 61"/>
                <a:gd name="T89" fmla="*/ 383 h 64"/>
                <a:gd name="T90" fmla="*/ 55 w 61"/>
                <a:gd name="T91" fmla="*/ 384 h 64"/>
                <a:gd name="T92" fmla="*/ 37 w 61"/>
                <a:gd name="T93" fmla="*/ 365 h 64"/>
                <a:gd name="T94" fmla="*/ 30 w 61"/>
                <a:gd name="T95" fmla="*/ 365 h 64"/>
                <a:gd name="T96" fmla="*/ 37 w 61"/>
                <a:gd name="T97" fmla="*/ 365 h 64"/>
                <a:gd name="T98" fmla="*/ 37 w 61"/>
                <a:gd name="T99" fmla="*/ 365 h 64"/>
                <a:gd name="T100" fmla="*/ 60 w 61"/>
                <a:gd name="T101" fmla="*/ 384 h 64"/>
                <a:gd name="T102" fmla="*/ 59 w 61"/>
                <a:gd name="T103" fmla="*/ 384 h 64"/>
                <a:gd name="T104" fmla="*/ 60 w 61"/>
                <a:gd name="T105" fmla="*/ 384 h 64"/>
                <a:gd name="T106" fmla="*/ 60 w 61"/>
                <a:gd name="T107" fmla="*/ 384 h 64"/>
                <a:gd name="T108" fmla="*/ 54 w 61"/>
                <a:gd name="T109" fmla="*/ 394 h 64"/>
                <a:gd name="T110" fmla="*/ 47 w 61"/>
                <a:gd name="T111" fmla="*/ 394 h 64"/>
                <a:gd name="T112" fmla="*/ 43 w 61"/>
                <a:gd name="T113" fmla="*/ 392 h 64"/>
                <a:gd name="T114" fmla="*/ 42 w 61"/>
                <a:gd name="T115" fmla="*/ 387 h 64"/>
                <a:gd name="T116" fmla="*/ 60 w 61"/>
                <a:gd name="T117" fmla="*/ 387 h 64"/>
                <a:gd name="T118" fmla="*/ 60 w 61"/>
                <a:gd name="T119" fmla="*/ 393 h 64"/>
                <a:gd name="T120" fmla="*/ 58 w 61"/>
                <a:gd name="T121" fmla="*/ 394 h 64"/>
                <a:gd name="T122" fmla="*/ 54 w 61"/>
                <a:gd name="T123" fmla="*/ 394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6" y="20"/>
                  </a:moveTo>
                  <a:lnTo>
                    <a:pt x="2" y="20"/>
                  </a:lnTo>
                  <a:lnTo>
                    <a:pt x="3" y="4"/>
                  </a:lnTo>
                  <a:lnTo>
                    <a:pt x="16" y="0"/>
                  </a:lnTo>
                  <a:lnTo>
                    <a:pt x="42" y="0"/>
                  </a:lnTo>
                  <a:lnTo>
                    <a:pt x="54" y="5"/>
                  </a:lnTo>
                  <a:lnTo>
                    <a:pt x="54" y="10"/>
                  </a:lnTo>
                  <a:lnTo>
                    <a:pt x="21" y="10"/>
                  </a:lnTo>
                  <a:lnTo>
                    <a:pt x="16" y="13"/>
                  </a:lnTo>
                  <a:lnTo>
                    <a:pt x="16" y="20"/>
                  </a:lnTo>
                  <a:close/>
                  <a:moveTo>
                    <a:pt x="54" y="26"/>
                  </a:moveTo>
                  <a:lnTo>
                    <a:pt x="41" y="26"/>
                  </a:lnTo>
                  <a:lnTo>
                    <a:pt x="41" y="12"/>
                  </a:lnTo>
                  <a:lnTo>
                    <a:pt x="34" y="10"/>
                  </a:lnTo>
                  <a:lnTo>
                    <a:pt x="54" y="10"/>
                  </a:lnTo>
                  <a:lnTo>
                    <a:pt x="54" y="26"/>
                  </a:lnTo>
                  <a:close/>
                  <a:moveTo>
                    <a:pt x="28" y="63"/>
                  </a:moveTo>
                  <a:lnTo>
                    <a:pt x="10" y="63"/>
                  </a:lnTo>
                  <a:lnTo>
                    <a:pt x="0" y="58"/>
                  </a:lnTo>
                  <a:lnTo>
                    <a:pt x="0" y="31"/>
                  </a:lnTo>
                  <a:lnTo>
                    <a:pt x="12" y="28"/>
                  </a:lnTo>
                  <a:lnTo>
                    <a:pt x="23" y="27"/>
                  </a:lnTo>
                  <a:lnTo>
                    <a:pt x="33" y="25"/>
                  </a:lnTo>
                  <a:lnTo>
                    <a:pt x="41" y="26"/>
                  </a:lnTo>
                  <a:lnTo>
                    <a:pt x="54" y="26"/>
                  </a:lnTo>
                  <a:lnTo>
                    <a:pt x="54" y="31"/>
                  </a:lnTo>
                  <a:lnTo>
                    <a:pt x="41" y="31"/>
                  </a:lnTo>
                  <a:lnTo>
                    <a:pt x="37" y="34"/>
                  </a:lnTo>
                  <a:lnTo>
                    <a:pt x="30" y="34"/>
                  </a:lnTo>
                  <a:lnTo>
                    <a:pt x="24" y="35"/>
                  </a:lnTo>
                  <a:lnTo>
                    <a:pt x="19" y="36"/>
                  </a:lnTo>
                  <a:lnTo>
                    <a:pt x="13" y="38"/>
                  </a:lnTo>
                  <a:lnTo>
                    <a:pt x="13" y="51"/>
                  </a:lnTo>
                  <a:lnTo>
                    <a:pt x="21" y="53"/>
                  </a:lnTo>
                  <a:lnTo>
                    <a:pt x="60" y="53"/>
                  </a:lnTo>
                  <a:lnTo>
                    <a:pt x="60" y="56"/>
                  </a:lnTo>
                  <a:lnTo>
                    <a:pt x="42" y="56"/>
                  </a:lnTo>
                  <a:lnTo>
                    <a:pt x="36" y="61"/>
                  </a:lnTo>
                  <a:lnTo>
                    <a:pt x="28" y="63"/>
                  </a:lnTo>
                  <a:close/>
                  <a:moveTo>
                    <a:pt x="55" y="53"/>
                  </a:moveTo>
                  <a:lnTo>
                    <a:pt x="31" y="53"/>
                  </a:lnTo>
                  <a:lnTo>
                    <a:pt x="41" y="50"/>
                  </a:lnTo>
                  <a:lnTo>
                    <a:pt x="41" y="31"/>
                  </a:lnTo>
                  <a:lnTo>
                    <a:pt x="54" y="31"/>
                  </a:lnTo>
                  <a:lnTo>
                    <a:pt x="54" y="52"/>
                  </a:lnTo>
                  <a:lnTo>
                    <a:pt x="55" y="53"/>
                  </a:lnTo>
                  <a:close/>
                  <a:moveTo>
                    <a:pt x="37" y="34"/>
                  </a:moveTo>
                  <a:lnTo>
                    <a:pt x="30" y="34"/>
                  </a:lnTo>
                  <a:lnTo>
                    <a:pt x="37" y="34"/>
                  </a:lnTo>
                  <a:close/>
                  <a:moveTo>
                    <a:pt x="60" y="53"/>
                  </a:moveTo>
                  <a:lnTo>
                    <a:pt x="59" y="53"/>
                  </a:lnTo>
                  <a:lnTo>
                    <a:pt x="60" y="53"/>
                  </a:lnTo>
                  <a:close/>
                  <a:moveTo>
                    <a:pt x="54" y="63"/>
                  </a:moveTo>
                  <a:lnTo>
                    <a:pt x="47" y="63"/>
                  </a:lnTo>
                  <a:lnTo>
                    <a:pt x="43" y="61"/>
                  </a:lnTo>
                  <a:lnTo>
                    <a:pt x="42" y="56"/>
                  </a:lnTo>
                  <a:lnTo>
                    <a:pt x="60" y="56"/>
                  </a:lnTo>
                  <a:lnTo>
                    <a:pt x="60" y="62"/>
                  </a:lnTo>
                  <a:lnTo>
                    <a:pt x="58" y="63"/>
                  </a:lnTo>
                  <a:lnTo>
                    <a:pt x="54" y="6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8" name="Rectangle 1358">
              <a:extLst>
                <a:ext uri="{FF2B5EF4-FFF2-40B4-BE49-F238E27FC236}">
                  <a16:creationId xmlns:a16="http://schemas.microsoft.com/office/drawing/2014/main" id="{EC6468CE-890E-4E02-AC14-ACA5E44E821C}"/>
                </a:ext>
              </a:extLst>
            </p:cNvPr>
            <p:cNvSpPr>
              <a:spLocks noChangeArrowheads="1"/>
            </p:cNvSpPr>
            <p:nvPr/>
          </p:nvSpPr>
          <p:spPr bwMode="auto">
            <a:xfrm>
              <a:off x="6672" y="309"/>
              <a:ext cx="14" cy="84"/>
            </a:xfrm>
            <a:prstGeom prst="rect">
              <a:avLst/>
            </a:prstGeom>
            <a:solidFill>
              <a:srgbClr val="231F20"/>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589" name="AutoShape 1359">
              <a:extLst>
                <a:ext uri="{FF2B5EF4-FFF2-40B4-BE49-F238E27FC236}">
                  <a16:creationId xmlns:a16="http://schemas.microsoft.com/office/drawing/2014/main" id="{2FD7EA70-6835-4039-AC2C-E3EF555140E4}"/>
                </a:ext>
              </a:extLst>
            </p:cNvPr>
            <p:cNvSpPr>
              <a:spLocks/>
            </p:cNvSpPr>
            <p:nvPr/>
          </p:nvSpPr>
          <p:spPr bwMode="auto">
            <a:xfrm>
              <a:off x="6694" y="332"/>
              <a:ext cx="59" cy="61"/>
            </a:xfrm>
            <a:custGeom>
              <a:avLst/>
              <a:gdLst>
                <a:gd name="T0" fmla="*/ 37 w 59"/>
                <a:gd name="T1" fmla="*/ 393 h 61"/>
                <a:gd name="T2" fmla="*/ 22 w 59"/>
                <a:gd name="T3" fmla="*/ 393 h 61"/>
                <a:gd name="T4" fmla="*/ 0 w 59"/>
                <a:gd name="T5" fmla="*/ 332 h 61"/>
                <a:gd name="T6" fmla="*/ 15 w 59"/>
                <a:gd name="T7" fmla="*/ 332 h 61"/>
                <a:gd name="T8" fmla="*/ 30 w 59"/>
                <a:gd name="T9" fmla="*/ 379 h 61"/>
                <a:gd name="T10" fmla="*/ 42 w 59"/>
                <a:gd name="T11" fmla="*/ 379 h 61"/>
                <a:gd name="T12" fmla="*/ 37 w 59"/>
                <a:gd name="T13" fmla="*/ 393 h 61"/>
                <a:gd name="T14" fmla="*/ 42 w 59"/>
                <a:gd name="T15" fmla="*/ 379 h 61"/>
                <a:gd name="T16" fmla="*/ 30 w 59"/>
                <a:gd name="T17" fmla="*/ 379 h 61"/>
                <a:gd name="T18" fmla="*/ 45 w 59"/>
                <a:gd name="T19" fmla="*/ 332 h 61"/>
                <a:gd name="T20" fmla="*/ 59 w 59"/>
                <a:gd name="T21" fmla="*/ 332 h 61"/>
                <a:gd name="T22" fmla="*/ 42 w 59"/>
                <a:gd name="T23" fmla="*/ 379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1">
                  <a:moveTo>
                    <a:pt x="37" y="61"/>
                  </a:moveTo>
                  <a:lnTo>
                    <a:pt x="22" y="61"/>
                  </a:lnTo>
                  <a:lnTo>
                    <a:pt x="0" y="0"/>
                  </a:lnTo>
                  <a:lnTo>
                    <a:pt x="15" y="0"/>
                  </a:lnTo>
                  <a:lnTo>
                    <a:pt x="30" y="47"/>
                  </a:lnTo>
                  <a:lnTo>
                    <a:pt x="42" y="47"/>
                  </a:lnTo>
                  <a:lnTo>
                    <a:pt x="37" y="61"/>
                  </a:lnTo>
                  <a:close/>
                  <a:moveTo>
                    <a:pt x="42" y="47"/>
                  </a:moveTo>
                  <a:lnTo>
                    <a:pt x="30" y="47"/>
                  </a:lnTo>
                  <a:lnTo>
                    <a:pt x="45" y="0"/>
                  </a:lnTo>
                  <a:lnTo>
                    <a:pt x="59" y="0"/>
                  </a:lnTo>
                  <a:lnTo>
                    <a:pt x="42" y="47"/>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0" name="AutoShape 1360">
              <a:extLst>
                <a:ext uri="{FF2B5EF4-FFF2-40B4-BE49-F238E27FC236}">
                  <a16:creationId xmlns:a16="http://schemas.microsoft.com/office/drawing/2014/main" id="{83F86162-6CCE-431E-8B16-6FA2F5DEBE66}"/>
                </a:ext>
              </a:extLst>
            </p:cNvPr>
            <p:cNvSpPr>
              <a:spLocks/>
            </p:cNvSpPr>
            <p:nvPr/>
          </p:nvSpPr>
          <p:spPr bwMode="auto">
            <a:xfrm>
              <a:off x="6758" y="330"/>
              <a:ext cx="58" cy="64"/>
            </a:xfrm>
            <a:custGeom>
              <a:avLst/>
              <a:gdLst>
                <a:gd name="T0" fmla="*/ 43 w 58"/>
                <a:gd name="T1" fmla="*/ 394 h 64"/>
                <a:gd name="T2" fmla="*/ 30 w 58"/>
                <a:gd name="T3" fmla="*/ 394 h 64"/>
                <a:gd name="T4" fmla="*/ 17 w 58"/>
                <a:gd name="T5" fmla="*/ 392 h 64"/>
                <a:gd name="T6" fmla="*/ 8 w 58"/>
                <a:gd name="T7" fmla="*/ 385 h 64"/>
                <a:gd name="T8" fmla="*/ 2 w 58"/>
                <a:gd name="T9" fmla="*/ 375 h 64"/>
                <a:gd name="T10" fmla="*/ 0 w 58"/>
                <a:gd name="T11" fmla="*/ 363 h 64"/>
                <a:gd name="T12" fmla="*/ 2 w 58"/>
                <a:gd name="T13" fmla="*/ 350 h 64"/>
                <a:gd name="T14" fmla="*/ 8 w 58"/>
                <a:gd name="T15" fmla="*/ 340 h 64"/>
                <a:gd name="T16" fmla="*/ 17 w 58"/>
                <a:gd name="T17" fmla="*/ 333 h 64"/>
                <a:gd name="T18" fmla="*/ 29 w 58"/>
                <a:gd name="T19" fmla="*/ 331 h 64"/>
                <a:gd name="T20" fmla="*/ 42 w 58"/>
                <a:gd name="T21" fmla="*/ 334 h 64"/>
                <a:gd name="T22" fmla="*/ 51 w 58"/>
                <a:gd name="T23" fmla="*/ 341 h 64"/>
                <a:gd name="T24" fmla="*/ 20 w 58"/>
                <a:gd name="T25" fmla="*/ 341 h 64"/>
                <a:gd name="T26" fmla="*/ 14 w 58"/>
                <a:gd name="T27" fmla="*/ 348 h 64"/>
                <a:gd name="T28" fmla="*/ 13 w 58"/>
                <a:gd name="T29" fmla="*/ 357 h 64"/>
                <a:gd name="T30" fmla="*/ 57 w 58"/>
                <a:gd name="T31" fmla="*/ 357 h 64"/>
                <a:gd name="T32" fmla="*/ 58 w 58"/>
                <a:gd name="T33" fmla="*/ 366 h 64"/>
                <a:gd name="T34" fmla="*/ 13 w 58"/>
                <a:gd name="T35" fmla="*/ 366 h 64"/>
                <a:gd name="T36" fmla="*/ 13 w 58"/>
                <a:gd name="T37" fmla="*/ 375 h 64"/>
                <a:gd name="T38" fmla="*/ 18 w 58"/>
                <a:gd name="T39" fmla="*/ 384 h 64"/>
                <a:gd name="T40" fmla="*/ 55 w 58"/>
                <a:gd name="T41" fmla="*/ 384 h 64"/>
                <a:gd name="T42" fmla="*/ 54 w 58"/>
                <a:gd name="T43" fmla="*/ 387 h 64"/>
                <a:gd name="T44" fmla="*/ 43 w 58"/>
                <a:gd name="T45" fmla="*/ 394 h 64"/>
                <a:gd name="T46" fmla="*/ 57 w 58"/>
                <a:gd name="T47" fmla="*/ 357 h 64"/>
                <a:gd name="T48" fmla="*/ 44 w 58"/>
                <a:gd name="T49" fmla="*/ 357 h 64"/>
                <a:gd name="T50" fmla="*/ 44 w 58"/>
                <a:gd name="T51" fmla="*/ 349 h 64"/>
                <a:gd name="T52" fmla="*/ 38 w 58"/>
                <a:gd name="T53" fmla="*/ 341 h 64"/>
                <a:gd name="T54" fmla="*/ 51 w 58"/>
                <a:gd name="T55" fmla="*/ 341 h 64"/>
                <a:gd name="T56" fmla="*/ 51 w 58"/>
                <a:gd name="T57" fmla="*/ 342 h 64"/>
                <a:gd name="T58" fmla="*/ 57 w 58"/>
                <a:gd name="T59" fmla="*/ 353 h 64"/>
                <a:gd name="T60" fmla="*/ 57 w 58"/>
                <a:gd name="T61" fmla="*/ 357 h 64"/>
                <a:gd name="T62" fmla="*/ 55 w 58"/>
                <a:gd name="T63" fmla="*/ 384 h 64"/>
                <a:gd name="T64" fmla="*/ 37 w 58"/>
                <a:gd name="T65" fmla="*/ 384 h 64"/>
                <a:gd name="T66" fmla="*/ 42 w 58"/>
                <a:gd name="T67" fmla="*/ 380 h 64"/>
                <a:gd name="T68" fmla="*/ 44 w 58"/>
                <a:gd name="T69" fmla="*/ 374 h 64"/>
                <a:gd name="T70" fmla="*/ 57 w 58"/>
                <a:gd name="T71" fmla="*/ 374 h 64"/>
                <a:gd name="T72" fmla="*/ 55 w 58"/>
                <a:gd name="T73" fmla="*/ 38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4">
                  <a:moveTo>
                    <a:pt x="43" y="63"/>
                  </a:moveTo>
                  <a:lnTo>
                    <a:pt x="30" y="63"/>
                  </a:lnTo>
                  <a:lnTo>
                    <a:pt x="17" y="61"/>
                  </a:lnTo>
                  <a:lnTo>
                    <a:pt x="8" y="54"/>
                  </a:lnTo>
                  <a:lnTo>
                    <a:pt x="2" y="44"/>
                  </a:lnTo>
                  <a:lnTo>
                    <a:pt x="0" y="32"/>
                  </a:lnTo>
                  <a:lnTo>
                    <a:pt x="2" y="19"/>
                  </a:lnTo>
                  <a:lnTo>
                    <a:pt x="8" y="9"/>
                  </a:lnTo>
                  <a:lnTo>
                    <a:pt x="17" y="2"/>
                  </a:lnTo>
                  <a:lnTo>
                    <a:pt x="29" y="0"/>
                  </a:lnTo>
                  <a:lnTo>
                    <a:pt x="42" y="3"/>
                  </a:lnTo>
                  <a:lnTo>
                    <a:pt x="51" y="10"/>
                  </a:lnTo>
                  <a:lnTo>
                    <a:pt x="20" y="10"/>
                  </a:lnTo>
                  <a:lnTo>
                    <a:pt x="14" y="17"/>
                  </a:lnTo>
                  <a:lnTo>
                    <a:pt x="13" y="26"/>
                  </a:lnTo>
                  <a:lnTo>
                    <a:pt x="57" y="26"/>
                  </a:lnTo>
                  <a:lnTo>
                    <a:pt x="58" y="35"/>
                  </a:lnTo>
                  <a:lnTo>
                    <a:pt x="13" y="35"/>
                  </a:lnTo>
                  <a:lnTo>
                    <a:pt x="13" y="44"/>
                  </a:lnTo>
                  <a:lnTo>
                    <a:pt x="18" y="53"/>
                  </a:lnTo>
                  <a:lnTo>
                    <a:pt x="55" y="53"/>
                  </a:lnTo>
                  <a:lnTo>
                    <a:pt x="54" y="56"/>
                  </a:lnTo>
                  <a:lnTo>
                    <a:pt x="43" y="63"/>
                  </a:lnTo>
                  <a:close/>
                  <a:moveTo>
                    <a:pt x="57" y="26"/>
                  </a:moveTo>
                  <a:lnTo>
                    <a:pt x="44" y="26"/>
                  </a:lnTo>
                  <a:lnTo>
                    <a:pt x="44" y="18"/>
                  </a:lnTo>
                  <a:lnTo>
                    <a:pt x="38" y="10"/>
                  </a:lnTo>
                  <a:lnTo>
                    <a:pt x="51" y="10"/>
                  </a:lnTo>
                  <a:lnTo>
                    <a:pt x="51" y="11"/>
                  </a:lnTo>
                  <a:lnTo>
                    <a:pt x="57" y="22"/>
                  </a:lnTo>
                  <a:lnTo>
                    <a:pt x="57" y="26"/>
                  </a:lnTo>
                  <a:close/>
                  <a:moveTo>
                    <a:pt x="55" y="53"/>
                  </a:moveTo>
                  <a:lnTo>
                    <a:pt x="37" y="53"/>
                  </a:lnTo>
                  <a:lnTo>
                    <a:pt x="42" y="49"/>
                  </a:lnTo>
                  <a:lnTo>
                    <a:pt x="44" y="43"/>
                  </a:lnTo>
                  <a:lnTo>
                    <a:pt x="57" y="43"/>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1" name="AutoShape 1361">
              <a:extLst>
                <a:ext uri="{FF2B5EF4-FFF2-40B4-BE49-F238E27FC236}">
                  <a16:creationId xmlns:a16="http://schemas.microsoft.com/office/drawing/2014/main" id="{73823022-2CE6-4046-A8F1-B898F03FBEEB}"/>
                </a:ext>
              </a:extLst>
            </p:cNvPr>
            <p:cNvSpPr>
              <a:spLocks/>
            </p:cNvSpPr>
            <p:nvPr/>
          </p:nvSpPr>
          <p:spPr bwMode="auto">
            <a:xfrm>
              <a:off x="6351" y="2101"/>
              <a:ext cx="72" cy="84"/>
            </a:xfrm>
            <a:custGeom>
              <a:avLst/>
              <a:gdLst>
                <a:gd name="T0" fmla="*/ 35 w 72"/>
                <a:gd name="T1" fmla="*/ 2184 h 84"/>
                <a:gd name="T2" fmla="*/ 0 w 72"/>
                <a:gd name="T3" fmla="*/ 2184 h 84"/>
                <a:gd name="T4" fmla="*/ 0 w 72"/>
                <a:gd name="T5" fmla="*/ 2101 h 84"/>
                <a:gd name="T6" fmla="*/ 35 w 72"/>
                <a:gd name="T7" fmla="*/ 2101 h 84"/>
                <a:gd name="T8" fmla="*/ 51 w 72"/>
                <a:gd name="T9" fmla="*/ 2104 h 84"/>
                <a:gd name="T10" fmla="*/ 62 w 72"/>
                <a:gd name="T11" fmla="*/ 2113 h 84"/>
                <a:gd name="T12" fmla="*/ 15 w 72"/>
                <a:gd name="T13" fmla="*/ 2113 h 84"/>
                <a:gd name="T14" fmla="*/ 15 w 72"/>
                <a:gd name="T15" fmla="*/ 2172 h 84"/>
                <a:gd name="T16" fmla="*/ 62 w 72"/>
                <a:gd name="T17" fmla="*/ 2172 h 84"/>
                <a:gd name="T18" fmla="*/ 51 w 72"/>
                <a:gd name="T19" fmla="*/ 2181 h 84"/>
                <a:gd name="T20" fmla="*/ 35 w 72"/>
                <a:gd name="T21" fmla="*/ 2184 h 84"/>
                <a:gd name="T22" fmla="*/ 62 w 72"/>
                <a:gd name="T23" fmla="*/ 2172 h 84"/>
                <a:gd name="T24" fmla="*/ 29 w 72"/>
                <a:gd name="T25" fmla="*/ 2172 h 84"/>
                <a:gd name="T26" fmla="*/ 43 w 72"/>
                <a:gd name="T27" fmla="*/ 2170 h 84"/>
                <a:gd name="T28" fmla="*/ 52 w 72"/>
                <a:gd name="T29" fmla="*/ 2164 h 84"/>
                <a:gd name="T30" fmla="*/ 56 w 72"/>
                <a:gd name="T31" fmla="*/ 2154 h 84"/>
                <a:gd name="T32" fmla="*/ 57 w 72"/>
                <a:gd name="T33" fmla="*/ 2143 h 84"/>
                <a:gd name="T34" fmla="*/ 56 w 72"/>
                <a:gd name="T35" fmla="*/ 2131 h 84"/>
                <a:gd name="T36" fmla="*/ 52 w 72"/>
                <a:gd name="T37" fmla="*/ 2122 h 84"/>
                <a:gd name="T38" fmla="*/ 43 w 72"/>
                <a:gd name="T39" fmla="*/ 2115 h 84"/>
                <a:gd name="T40" fmla="*/ 29 w 72"/>
                <a:gd name="T41" fmla="*/ 2113 h 84"/>
                <a:gd name="T42" fmla="*/ 62 w 72"/>
                <a:gd name="T43" fmla="*/ 2113 h 84"/>
                <a:gd name="T44" fmla="*/ 63 w 72"/>
                <a:gd name="T45" fmla="*/ 2113 h 84"/>
                <a:gd name="T46" fmla="*/ 69 w 72"/>
                <a:gd name="T47" fmla="*/ 2127 h 84"/>
                <a:gd name="T48" fmla="*/ 72 w 72"/>
                <a:gd name="T49" fmla="*/ 2143 h 84"/>
                <a:gd name="T50" fmla="*/ 69 w 72"/>
                <a:gd name="T51" fmla="*/ 2159 h 84"/>
                <a:gd name="T52" fmla="*/ 63 w 72"/>
                <a:gd name="T53" fmla="*/ 2172 h 84"/>
                <a:gd name="T54" fmla="*/ 62 w 72"/>
                <a:gd name="T55" fmla="*/ 217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84">
                  <a:moveTo>
                    <a:pt x="35" y="83"/>
                  </a:moveTo>
                  <a:lnTo>
                    <a:pt x="0" y="83"/>
                  </a:lnTo>
                  <a:lnTo>
                    <a:pt x="0" y="0"/>
                  </a:lnTo>
                  <a:lnTo>
                    <a:pt x="35" y="0"/>
                  </a:lnTo>
                  <a:lnTo>
                    <a:pt x="51" y="3"/>
                  </a:lnTo>
                  <a:lnTo>
                    <a:pt x="62" y="12"/>
                  </a:lnTo>
                  <a:lnTo>
                    <a:pt x="15" y="12"/>
                  </a:lnTo>
                  <a:lnTo>
                    <a:pt x="15" y="71"/>
                  </a:lnTo>
                  <a:lnTo>
                    <a:pt x="62" y="71"/>
                  </a:lnTo>
                  <a:lnTo>
                    <a:pt x="51" y="80"/>
                  </a:lnTo>
                  <a:lnTo>
                    <a:pt x="35" y="83"/>
                  </a:lnTo>
                  <a:close/>
                  <a:moveTo>
                    <a:pt x="62" y="71"/>
                  </a:moveTo>
                  <a:lnTo>
                    <a:pt x="29" y="71"/>
                  </a:lnTo>
                  <a:lnTo>
                    <a:pt x="43" y="69"/>
                  </a:lnTo>
                  <a:lnTo>
                    <a:pt x="52" y="63"/>
                  </a:lnTo>
                  <a:lnTo>
                    <a:pt x="56" y="53"/>
                  </a:lnTo>
                  <a:lnTo>
                    <a:pt x="57" y="42"/>
                  </a:lnTo>
                  <a:lnTo>
                    <a:pt x="56" y="30"/>
                  </a:lnTo>
                  <a:lnTo>
                    <a:pt x="52" y="21"/>
                  </a:lnTo>
                  <a:lnTo>
                    <a:pt x="43" y="14"/>
                  </a:lnTo>
                  <a:lnTo>
                    <a:pt x="29" y="12"/>
                  </a:lnTo>
                  <a:lnTo>
                    <a:pt x="62" y="12"/>
                  </a:lnTo>
                  <a:lnTo>
                    <a:pt x="63" y="12"/>
                  </a:lnTo>
                  <a:lnTo>
                    <a:pt x="69" y="26"/>
                  </a:lnTo>
                  <a:lnTo>
                    <a:pt x="72" y="42"/>
                  </a:lnTo>
                  <a:lnTo>
                    <a:pt x="69" y="58"/>
                  </a:lnTo>
                  <a:lnTo>
                    <a:pt x="63" y="71"/>
                  </a:lnTo>
                  <a:lnTo>
                    <a:pt x="62" y="71"/>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2" name="AutoShape 1362">
              <a:extLst>
                <a:ext uri="{FF2B5EF4-FFF2-40B4-BE49-F238E27FC236}">
                  <a16:creationId xmlns:a16="http://schemas.microsoft.com/office/drawing/2014/main" id="{7287C0AC-F3C0-449C-A429-3B810C5C8AA1}"/>
                </a:ext>
              </a:extLst>
            </p:cNvPr>
            <p:cNvSpPr>
              <a:spLocks/>
            </p:cNvSpPr>
            <p:nvPr/>
          </p:nvSpPr>
          <p:spPr bwMode="auto">
            <a:xfrm>
              <a:off x="6433" y="2122"/>
              <a:ext cx="36" cy="62"/>
            </a:xfrm>
            <a:custGeom>
              <a:avLst/>
              <a:gdLst>
                <a:gd name="T0" fmla="*/ 20 w 36"/>
                <a:gd name="T1" fmla="*/ 2136 h 62"/>
                <a:gd name="T2" fmla="*/ 12 w 36"/>
                <a:gd name="T3" fmla="*/ 2136 h 62"/>
                <a:gd name="T4" fmla="*/ 14 w 36"/>
                <a:gd name="T5" fmla="*/ 2129 h 62"/>
                <a:gd name="T6" fmla="*/ 22 w 36"/>
                <a:gd name="T7" fmla="*/ 2122 h 62"/>
                <a:gd name="T8" fmla="*/ 33 w 36"/>
                <a:gd name="T9" fmla="*/ 2122 h 62"/>
                <a:gd name="T10" fmla="*/ 34 w 36"/>
                <a:gd name="T11" fmla="*/ 2123 h 62"/>
                <a:gd name="T12" fmla="*/ 35 w 36"/>
                <a:gd name="T13" fmla="*/ 2123 h 62"/>
                <a:gd name="T14" fmla="*/ 35 w 36"/>
                <a:gd name="T15" fmla="*/ 2135 h 62"/>
                <a:gd name="T16" fmla="*/ 20 w 36"/>
                <a:gd name="T17" fmla="*/ 2135 h 62"/>
                <a:gd name="T18" fmla="*/ 20 w 36"/>
                <a:gd name="T19" fmla="*/ 2136 h 62"/>
                <a:gd name="T20" fmla="*/ 13 w 36"/>
                <a:gd name="T21" fmla="*/ 2184 h 62"/>
                <a:gd name="T22" fmla="*/ 0 w 36"/>
                <a:gd name="T23" fmla="*/ 2184 h 62"/>
                <a:gd name="T24" fmla="*/ 0 w 36"/>
                <a:gd name="T25" fmla="*/ 2124 h 62"/>
                <a:gd name="T26" fmla="*/ 12 w 36"/>
                <a:gd name="T27" fmla="*/ 2124 h 62"/>
                <a:gd name="T28" fmla="*/ 12 w 36"/>
                <a:gd name="T29" fmla="*/ 2136 h 62"/>
                <a:gd name="T30" fmla="*/ 20 w 36"/>
                <a:gd name="T31" fmla="*/ 2136 h 62"/>
                <a:gd name="T32" fmla="*/ 13 w 36"/>
                <a:gd name="T33" fmla="*/ 2142 h 62"/>
                <a:gd name="T34" fmla="*/ 13 w 36"/>
                <a:gd name="T35" fmla="*/ 2184 h 62"/>
                <a:gd name="T36" fmla="*/ 35 w 36"/>
                <a:gd name="T37" fmla="*/ 2136 h 62"/>
                <a:gd name="T38" fmla="*/ 33 w 36"/>
                <a:gd name="T39" fmla="*/ 2135 h 62"/>
                <a:gd name="T40" fmla="*/ 31 w 36"/>
                <a:gd name="T41" fmla="*/ 2135 h 62"/>
                <a:gd name="T42" fmla="*/ 35 w 36"/>
                <a:gd name="T43" fmla="*/ 2135 h 62"/>
                <a:gd name="T44" fmla="*/ 35 w 36"/>
                <a:gd name="T45" fmla="*/ 2136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62">
                  <a:moveTo>
                    <a:pt x="20" y="14"/>
                  </a:moveTo>
                  <a:lnTo>
                    <a:pt x="12" y="14"/>
                  </a:lnTo>
                  <a:lnTo>
                    <a:pt x="14" y="7"/>
                  </a:lnTo>
                  <a:lnTo>
                    <a:pt x="22" y="0"/>
                  </a:lnTo>
                  <a:lnTo>
                    <a:pt x="33" y="0"/>
                  </a:lnTo>
                  <a:lnTo>
                    <a:pt x="34" y="1"/>
                  </a:lnTo>
                  <a:lnTo>
                    <a:pt x="35" y="1"/>
                  </a:lnTo>
                  <a:lnTo>
                    <a:pt x="35" y="13"/>
                  </a:lnTo>
                  <a:lnTo>
                    <a:pt x="20" y="13"/>
                  </a:lnTo>
                  <a:lnTo>
                    <a:pt x="20" y="14"/>
                  </a:lnTo>
                  <a:close/>
                  <a:moveTo>
                    <a:pt x="13" y="62"/>
                  </a:moveTo>
                  <a:lnTo>
                    <a:pt x="0" y="62"/>
                  </a:lnTo>
                  <a:lnTo>
                    <a:pt x="0" y="2"/>
                  </a:lnTo>
                  <a:lnTo>
                    <a:pt x="12" y="2"/>
                  </a:lnTo>
                  <a:lnTo>
                    <a:pt x="12" y="14"/>
                  </a:lnTo>
                  <a:lnTo>
                    <a:pt x="20" y="14"/>
                  </a:lnTo>
                  <a:lnTo>
                    <a:pt x="13" y="20"/>
                  </a:lnTo>
                  <a:lnTo>
                    <a:pt x="13" y="62"/>
                  </a:lnTo>
                  <a:close/>
                  <a:moveTo>
                    <a:pt x="35" y="14"/>
                  </a:moveTo>
                  <a:lnTo>
                    <a:pt x="33" y="13"/>
                  </a:lnTo>
                  <a:lnTo>
                    <a:pt x="31" y="13"/>
                  </a:lnTo>
                  <a:lnTo>
                    <a:pt x="35" y="13"/>
                  </a:lnTo>
                  <a:lnTo>
                    <a:pt x="35" y="1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3" name="AutoShape 1363">
              <a:extLst>
                <a:ext uri="{FF2B5EF4-FFF2-40B4-BE49-F238E27FC236}">
                  <a16:creationId xmlns:a16="http://schemas.microsoft.com/office/drawing/2014/main" id="{353F5EAA-CE14-4724-B94A-9E446AD74080}"/>
                </a:ext>
              </a:extLst>
            </p:cNvPr>
            <p:cNvSpPr>
              <a:spLocks/>
            </p:cNvSpPr>
            <p:nvPr/>
          </p:nvSpPr>
          <p:spPr bwMode="auto">
            <a:xfrm>
              <a:off x="6471" y="2122"/>
              <a:ext cx="61" cy="64"/>
            </a:xfrm>
            <a:custGeom>
              <a:avLst/>
              <a:gdLst>
                <a:gd name="T0" fmla="*/ 15 w 61"/>
                <a:gd name="T1" fmla="*/ 2142 h 64"/>
                <a:gd name="T2" fmla="*/ 2 w 61"/>
                <a:gd name="T3" fmla="*/ 2142 h 64"/>
                <a:gd name="T4" fmla="*/ 3 w 61"/>
                <a:gd name="T5" fmla="*/ 2127 h 64"/>
                <a:gd name="T6" fmla="*/ 16 w 61"/>
                <a:gd name="T7" fmla="*/ 2122 h 64"/>
                <a:gd name="T8" fmla="*/ 41 w 61"/>
                <a:gd name="T9" fmla="*/ 2122 h 64"/>
                <a:gd name="T10" fmla="*/ 53 w 61"/>
                <a:gd name="T11" fmla="*/ 2127 h 64"/>
                <a:gd name="T12" fmla="*/ 53 w 61"/>
                <a:gd name="T13" fmla="*/ 2133 h 64"/>
                <a:gd name="T14" fmla="*/ 21 w 61"/>
                <a:gd name="T15" fmla="*/ 2133 h 64"/>
                <a:gd name="T16" fmla="*/ 16 w 61"/>
                <a:gd name="T17" fmla="*/ 2136 h 64"/>
                <a:gd name="T18" fmla="*/ 15 w 61"/>
                <a:gd name="T19" fmla="*/ 2142 h 64"/>
                <a:gd name="T20" fmla="*/ 53 w 61"/>
                <a:gd name="T21" fmla="*/ 2149 h 64"/>
                <a:gd name="T22" fmla="*/ 41 w 61"/>
                <a:gd name="T23" fmla="*/ 2149 h 64"/>
                <a:gd name="T24" fmla="*/ 41 w 61"/>
                <a:gd name="T25" fmla="*/ 2134 h 64"/>
                <a:gd name="T26" fmla="*/ 34 w 61"/>
                <a:gd name="T27" fmla="*/ 2133 h 64"/>
                <a:gd name="T28" fmla="*/ 53 w 61"/>
                <a:gd name="T29" fmla="*/ 2133 h 64"/>
                <a:gd name="T30" fmla="*/ 53 w 61"/>
                <a:gd name="T31" fmla="*/ 2149 h 64"/>
                <a:gd name="T32" fmla="*/ 27 w 61"/>
                <a:gd name="T33" fmla="*/ 2186 h 64"/>
                <a:gd name="T34" fmla="*/ 9 w 61"/>
                <a:gd name="T35" fmla="*/ 2186 h 64"/>
                <a:gd name="T36" fmla="*/ 0 w 61"/>
                <a:gd name="T37" fmla="*/ 2180 h 64"/>
                <a:gd name="T38" fmla="*/ 0 w 61"/>
                <a:gd name="T39" fmla="*/ 2153 h 64"/>
                <a:gd name="T40" fmla="*/ 12 w 61"/>
                <a:gd name="T41" fmla="*/ 2151 h 64"/>
                <a:gd name="T42" fmla="*/ 23 w 61"/>
                <a:gd name="T43" fmla="*/ 2150 h 64"/>
                <a:gd name="T44" fmla="*/ 32 w 61"/>
                <a:gd name="T45" fmla="*/ 2148 h 64"/>
                <a:gd name="T46" fmla="*/ 41 w 61"/>
                <a:gd name="T47" fmla="*/ 2149 h 64"/>
                <a:gd name="T48" fmla="*/ 53 w 61"/>
                <a:gd name="T49" fmla="*/ 2149 h 64"/>
                <a:gd name="T50" fmla="*/ 53 w 61"/>
                <a:gd name="T51" fmla="*/ 2154 h 64"/>
                <a:gd name="T52" fmla="*/ 40 w 61"/>
                <a:gd name="T53" fmla="*/ 2154 h 64"/>
                <a:gd name="T54" fmla="*/ 36 w 61"/>
                <a:gd name="T55" fmla="*/ 2157 h 64"/>
                <a:gd name="T56" fmla="*/ 30 w 61"/>
                <a:gd name="T57" fmla="*/ 2157 h 64"/>
                <a:gd name="T58" fmla="*/ 24 w 61"/>
                <a:gd name="T59" fmla="*/ 2158 h 64"/>
                <a:gd name="T60" fmla="*/ 18 w 61"/>
                <a:gd name="T61" fmla="*/ 2159 h 64"/>
                <a:gd name="T62" fmla="*/ 13 w 61"/>
                <a:gd name="T63" fmla="*/ 2161 h 64"/>
                <a:gd name="T64" fmla="*/ 13 w 61"/>
                <a:gd name="T65" fmla="*/ 2174 h 64"/>
                <a:gd name="T66" fmla="*/ 20 w 61"/>
                <a:gd name="T67" fmla="*/ 2175 h 64"/>
                <a:gd name="T68" fmla="*/ 60 w 61"/>
                <a:gd name="T69" fmla="*/ 2175 h 64"/>
                <a:gd name="T70" fmla="*/ 60 w 61"/>
                <a:gd name="T71" fmla="*/ 2179 h 64"/>
                <a:gd name="T72" fmla="*/ 41 w 61"/>
                <a:gd name="T73" fmla="*/ 2179 h 64"/>
                <a:gd name="T74" fmla="*/ 36 w 61"/>
                <a:gd name="T75" fmla="*/ 2184 h 64"/>
                <a:gd name="T76" fmla="*/ 27 w 61"/>
                <a:gd name="T77" fmla="*/ 2186 h 64"/>
                <a:gd name="T78" fmla="*/ 54 w 61"/>
                <a:gd name="T79" fmla="*/ 2175 h 64"/>
                <a:gd name="T80" fmla="*/ 31 w 61"/>
                <a:gd name="T81" fmla="*/ 2175 h 64"/>
                <a:gd name="T82" fmla="*/ 40 w 61"/>
                <a:gd name="T83" fmla="*/ 2172 h 64"/>
                <a:gd name="T84" fmla="*/ 40 w 61"/>
                <a:gd name="T85" fmla="*/ 2154 h 64"/>
                <a:gd name="T86" fmla="*/ 53 w 61"/>
                <a:gd name="T87" fmla="*/ 2154 h 64"/>
                <a:gd name="T88" fmla="*/ 53 w 61"/>
                <a:gd name="T89" fmla="*/ 2174 h 64"/>
                <a:gd name="T90" fmla="*/ 54 w 61"/>
                <a:gd name="T91" fmla="*/ 2175 h 64"/>
                <a:gd name="T92" fmla="*/ 36 w 61"/>
                <a:gd name="T93" fmla="*/ 2157 h 64"/>
                <a:gd name="T94" fmla="*/ 30 w 61"/>
                <a:gd name="T95" fmla="*/ 2157 h 64"/>
                <a:gd name="T96" fmla="*/ 36 w 61"/>
                <a:gd name="T97" fmla="*/ 2157 h 64"/>
                <a:gd name="T98" fmla="*/ 36 w 61"/>
                <a:gd name="T99" fmla="*/ 2157 h 64"/>
                <a:gd name="T100" fmla="*/ 60 w 61"/>
                <a:gd name="T101" fmla="*/ 2175 h 64"/>
                <a:gd name="T102" fmla="*/ 58 w 61"/>
                <a:gd name="T103" fmla="*/ 2175 h 64"/>
                <a:gd name="T104" fmla="*/ 60 w 61"/>
                <a:gd name="T105" fmla="*/ 2175 h 64"/>
                <a:gd name="T106" fmla="*/ 60 w 61"/>
                <a:gd name="T107" fmla="*/ 2175 h 64"/>
                <a:gd name="T108" fmla="*/ 54 w 61"/>
                <a:gd name="T109" fmla="*/ 2186 h 64"/>
                <a:gd name="T110" fmla="*/ 46 w 61"/>
                <a:gd name="T111" fmla="*/ 2186 h 64"/>
                <a:gd name="T112" fmla="*/ 42 w 61"/>
                <a:gd name="T113" fmla="*/ 2184 h 64"/>
                <a:gd name="T114" fmla="*/ 41 w 61"/>
                <a:gd name="T115" fmla="*/ 2179 h 64"/>
                <a:gd name="T116" fmla="*/ 60 w 61"/>
                <a:gd name="T117" fmla="*/ 2179 h 64"/>
                <a:gd name="T118" fmla="*/ 60 w 61"/>
                <a:gd name="T119" fmla="*/ 2184 h 64"/>
                <a:gd name="T120" fmla="*/ 58 w 61"/>
                <a:gd name="T121" fmla="*/ 2185 h 64"/>
                <a:gd name="T122" fmla="*/ 54 w 61"/>
                <a:gd name="T123" fmla="*/ 2186 h 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4">
                  <a:moveTo>
                    <a:pt x="15" y="20"/>
                  </a:moveTo>
                  <a:lnTo>
                    <a:pt x="2" y="20"/>
                  </a:lnTo>
                  <a:lnTo>
                    <a:pt x="3" y="5"/>
                  </a:lnTo>
                  <a:lnTo>
                    <a:pt x="16" y="0"/>
                  </a:lnTo>
                  <a:lnTo>
                    <a:pt x="41" y="0"/>
                  </a:lnTo>
                  <a:lnTo>
                    <a:pt x="53" y="5"/>
                  </a:lnTo>
                  <a:lnTo>
                    <a:pt x="53" y="11"/>
                  </a:lnTo>
                  <a:lnTo>
                    <a:pt x="21" y="11"/>
                  </a:lnTo>
                  <a:lnTo>
                    <a:pt x="16" y="14"/>
                  </a:lnTo>
                  <a:lnTo>
                    <a:pt x="15" y="20"/>
                  </a:lnTo>
                  <a:close/>
                  <a:moveTo>
                    <a:pt x="53" y="27"/>
                  </a:moveTo>
                  <a:lnTo>
                    <a:pt x="41" y="27"/>
                  </a:lnTo>
                  <a:lnTo>
                    <a:pt x="41" y="12"/>
                  </a:lnTo>
                  <a:lnTo>
                    <a:pt x="34" y="11"/>
                  </a:lnTo>
                  <a:lnTo>
                    <a:pt x="53" y="11"/>
                  </a:lnTo>
                  <a:lnTo>
                    <a:pt x="53" y="27"/>
                  </a:lnTo>
                  <a:close/>
                  <a:moveTo>
                    <a:pt x="27" y="64"/>
                  </a:moveTo>
                  <a:lnTo>
                    <a:pt x="9" y="64"/>
                  </a:lnTo>
                  <a:lnTo>
                    <a:pt x="0" y="58"/>
                  </a:lnTo>
                  <a:lnTo>
                    <a:pt x="0" y="31"/>
                  </a:lnTo>
                  <a:lnTo>
                    <a:pt x="12" y="29"/>
                  </a:lnTo>
                  <a:lnTo>
                    <a:pt x="23" y="28"/>
                  </a:lnTo>
                  <a:lnTo>
                    <a:pt x="32" y="26"/>
                  </a:lnTo>
                  <a:lnTo>
                    <a:pt x="41" y="27"/>
                  </a:lnTo>
                  <a:lnTo>
                    <a:pt x="53" y="27"/>
                  </a:lnTo>
                  <a:lnTo>
                    <a:pt x="53" y="32"/>
                  </a:lnTo>
                  <a:lnTo>
                    <a:pt x="40" y="32"/>
                  </a:lnTo>
                  <a:lnTo>
                    <a:pt x="36" y="35"/>
                  </a:lnTo>
                  <a:lnTo>
                    <a:pt x="30" y="35"/>
                  </a:lnTo>
                  <a:lnTo>
                    <a:pt x="24" y="36"/>
                  </a:lnTo>
                  <a:lnTo>
                    <a:pt x="18" y="37"/>
                  </a:lnTo>
                  <a:lnTo>
                    <a:pt x="13" y="39"/>
                  </a:lnTo>
                  <a:lnTo>
                    <a:pt x="13" y="52"/>
                  </a:lnTo>
                  <a:lnTo>
                    <a:pt x="20" y="53"/>
                  </a:lnTo>
                  <a:lnTo>
                    <a:pt x="60" y="53"/>
                  </a:lnTo>
                  <a:lnTo>
                    <a:pt x="60" y="57"/>
                  </a:lnTo>
                  <a:lnTo>
                    <a:pt x="41" y="57"/>
                  </a:lnTo>
                  <a:lnTo>
                    <a:pt x="36" y="62"/>
                  </a:lnTo>
                  <a:lnTo>
                    <a:pt x="27" y="64"/>
                  </a:lnTo>
                  <a:close/>
                  <a:moveTo>
                    <a:pt x="54" y="53"/>
                  </a:moveTo>
                  <a:lnTo>
                    <a:pt x="31" y="53"/>
                  </a:lnTo>
                  <a:lnTo>
                    <a:pt x="40" y="50"/>
                  </a:lnTo>
                  <a:lnTo>
                    <a:pt x="40" y="32"/>
                  </a:lnTo>
                  <a:lnTo>
                    <a:pt x="53" y="32"/>
                  </a:lnTo>
                  <a:lnTo>
                    <a:pt x="53" y="52"/>
                  </a:lnTo>
                  <a:lnTo>
                    <a:pt x="54" y="53"/>
                  </a:lnTo>
                  <a:close/>
                  <a:moveTo>
                    <a:pt x="36" y="35"/>
                  </a:moveTo>
                  <a:lnTo>
                    <a:pt x="30" y="35"/>
                  </a:lnTo>
                  <a:lnTo>
                    <a:pt x="36" y="35"/>
                  </a:lnTo>
                  <a:close/>
                  <a:moveTo>
                    <a:pt x="60" y="53"/>
                  </a:moveTo>
                  <a:lnTo>
                    <a:pt x="58" y="53"/>
                  </a:lnTo>
                  <a:lnTo>
                    <a:pt x="60" y="53"/>
                  </a:lnTo>
                  <a:close/>
                  <a:moveTo>
                    <a:pt x="54" y="64"/>
                  </a:moveTo>
                  <a:lnTo>
                    <a:pt x="46" y="64"/>
                  </a:lnTo>
                  <a:lnTo>
                    <a:pt x="42" y="62"/>
                  </a:lnTo>
                  <a:lnTo>
                    <a:pt x="41" y="57"/>
                  </a:lnTo>
                  <a:lnTo>
                    <a:pt x="60" y="57"/>
                  </a:lnTo>
                  <a:lnTo>
                    <a:pt x="60" y="62"/>
                  </a:lnTo>
                  <a:lnTo>
                    <a:pt x="58" y="63"/>
                  </a:lnTo>
                  <a:lnTo>
                    <a:pt x="54" y="64"/>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4" name="AutoShape 1364">
              <a:extLst>
                <a:ext uri="{FF2B5EF4-FFF2-40B4-BE49-F238E27FC236}">
                  <a16:creationId xmlns:a16="http://schemas.microsoft.com/office/drawing/2014/main" id="{B29F802A-00A8-4154-8E6B-80F0BC79AD3E}"/>
                </a:ext>
              </a:extLst>
            </p:cNvPr>
            <p:cNvSpPr>
              <a:spLocks/>
            </p:cNvSpPr>
            <p:nvPr/>
          </p:nvSpPr>
          <p:spPr bwMode="auto">
            <a:xfrm>
              <a:off x="6540" y="2101"/>
              <a:ext cx="14" cy="84"/>
            </a:xfrm>
            <a:custGeom>
              <a:avLst/>
              <a:gdLst>
                <a:gd name="T0" fmla="*/ 13 w 14"/>
                <a:gd name="T1" fmla="*/ 2114 h 84"/>
                <a:gd name="T2" fmla="*/ 0 w 14"/>
                <a:gd name="T3" fmla="*/ 2114 h 84"/>
                <a:gd name="T4" fmla="*/ 0 w 14"/>
                <a:gd name="T5" fmla="*/ 2101 h 84"/>
                <a:gd name="T6" fmla="*/ 13 w 14"/>
                <a:gd name="T7" fmla="*/ 2101 h 84"/>
                <a:gd name="T8" fmla="*/ 13 w 14"/>
                <a:gd name="T9" fmla="*/ 2114 h 84"/>
                <a:gd name="T10" fmla="*/ 13 w 14"/>
                <a:gd name="T11" fmla="*/ 2184 h 84"/>
                <a:gd name="T12" fmla="*/ 0 w 14"/>
                <a:gd name="T13" fmla="*/ 2184 h 84"/>
                <a:gd name="T14" fmla="*/ 0 w 14"/>
                <a:gd name="T15" fmla="*/ 2124 h 84"/>
                <a:gd name="T16" fmla="*/ 13 w 14"/>
                <a:gd name="T17" fmla="*/ 2124 h 84"/>
                <a:gd name="T18" fmla="*/ 13 w 14"/>
                <a:gd name="T19" fmla="*/ 2184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84">
                  <a:moveTo>
                    <a:pt x="13" y="13"/>
                  </a:moveTo>
                  <a:lnTo>
                    <a:pt x="0" y="13"/>
                  </a:lnTo>
                  <a:lnTo>
                    <a:pt x="0" y="0"/>
                  </a:lnTo>
                  <a:lnTo>
                    <a:pt x="13" y="0"/>
                  </a:lnTo>
                  <a:lnTo>
                    <a:pt x="13" y="13"/>
                  </a:lnTo>
                  <a:close/>
                  <a:moveTo>
                    <a:pt x="13" y="83"/>
                  </a:moveTo>
                  <a:lnTo>
                    <a:pt x="0" y="83"/>
                  </a:lnTo>
                  <a:lnTo>
                    <a:pt x="0" y="23"/>
                  </a:lnTo>
                  <a:lnTo>
                    <a:pt x="13" y="23"/>
                  </a:lnTo>
                  <a:lnTo>
                    <a:pt x="13"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5" name="AutoShape 1365">
              <a:extLst>
                <a:ext uri="{FF2B5EF4-FFF2-40B4-BE49-F238E27FC236}">
                  <a16:creationId xmlns:a16="http://schemas.microsoft.com/office/drawing/2014/main" id="{2E618C0B-339A-4F47-9245-BEEA9FCBD50F}"/>
                </a:ext>
              </a:extLst>
            </p:cNvPr>
            <p:cNvSpPr>
              <a:spLocks/>
            </p:cNvSpPr>
            <p:nvPr/>
          </p:nvSpPr>
          <p:spPr bwMode="auto">
            <a:xfrm>
              <a:off x="6567" y="2122"/>
              <a:ext cx="53" cy="62"/>
            </a:xfrm>
            <a:custGeom>
              <a:avLst/>
              <a:gdLst>
                <a:gd name="T0" fmla="*/ 19 w 53"/>
                <a:gd name="T1" fmla="*/ 2133 h 62"/>
                <a:gd name="T2" fmla="*/ 13 w 53"/>
                <a:gd name="T3" fmla="*/ 2133 h 62"/>
                <a:gd name="T4" fmla="*/ 17 w 53"/>
                <a:gd name="T5" fmla="*/ 2126 h 62"/>
                <a:gd name="T6" fmla="*/ 23 w 53"/>
                <a:gd name="T7" fmla="*/ 2122 h 62"/>
                <a:gd name="T8" fmla="*/ 44 w 53"/>
                <a:gd name="T9" fmla="*/ 2122 h 62"/>
                <a:gd name="T10" fmla="*/ 53 w 53"/>
                <a:gd name="T11" fmla="*/ 2129 h 62"/>
                <a:gd name="T12" fmla="*/ 53 w 53"/>
                <a:gd name="T13" fmla="*/ 2133 h 62"/>
                <a:gd name="T14" fmla="*/ 19 w 53"/>
                <a:gd name="T15" fmla="*/ 2133 h 62"/>
                <a:gd name="T16" fmla="*/ 19 w 53"/>
                <a:gd name="T17" fmla="*/ 2133 h 62"/>
                <a:gd name="T18" fmla="*/ 13 w 53"/>
                <a:gd name="T19" fmla="*/ 2184 h 62"/>
                <a:gd name="T20" fmla="*/ 0 w 53"/>
                <a:gd name="T21" fmla="*/ 2184 h 62"/>
                <a:gd name="T22" fmla="*/ 0 w 53"/>
                <a:gd name="T23" fmla="*/ 2124 h 62"/>
                <a:gd name="T24" fmla="*/ 12 w 53"/>
                <a:gd name="T25" fmla="*/ 2124 h 62"/>
                <a:gd name="T26" fmla="*/ 12 w 53"/>
                <a:gd name="T27" fmla="*/ 2133 h 62"/>
                <a:gd name="T28" fmla="*/ 13 w 53"/>
                <a:gd name="T29" fmla="*/ 2133 h 62"/>
                <a:gd name="T30" fmla="*/ 19 w 53"/>
                <a:gd name="T31" fmla="*/ 2133 h 62"/>
                <a:gd name="T32" fmla="*/ 13 w 53"/>
                <a:gd name="T33" fmla="*/ 2140 h 62"/>
                <a:gd name="T34" fmla="*/ 13 w 53"/>
                <a:gd name="T35" fmla="*/ 2184 h 62"/>
                <a:gd name="T36" fmla="*/ 53 w 53"/>
                <a:gd name="T37" fmla="*/ 2184 h 62"/>
                <a:gd name="T38" fmla="*/ 39 w 53"/>
                <a:gd name="T39" fmla="*/ 2184 h 62"/>
                <a:gd name="T40" fmla="*/ 39 w 53"/>
                <a:gd name="T41" fmla="*/ 2140 h 62"/>
                <a:gd name="T42" fmla="*/ 39 w 53"/>
                <a:gd name="T43" fmla="*/ 2137 h 62"/>
                <a:gd name="T44" fmla="*/ 35 w 53"/>
                <a:gd name="T45" fmla="*/ 2133 h 62"/>
                <a:gd name="T46" fmla="*/ 53 w 53"/>
                <a:gd name="T47" fmla="*/ 2133 h 62"/>
                <a:gd name="T48" fmla="*/ 53 w 53"/>
                <a:gd name="T49" fmla="*/ 2184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62">
                  <a:moveTo>
                    <a:pt x="19" y="11"/>
                  </a:moveTo>
                  <a:lnTo>
                    <a:pt x="13" y="11"/>
                  </a:lnTo>
                  <a:lnTo>
                    <a:pt x="17" y="4"/>
                  </a:lnTo>
                  <a:lnTo>
                    <a:pt x="23" y="0"/>
                  </a:lnTo>
                  <a:lnTo>
                    <a:pt x="44" y="0"/>
                  </a:lnTo>
                  <a:lnTo>
                    <a:pt x="53" y="7"/>
                  </a:lnTo>
                  <a:lnTo>
                    <a:pt x="53" y="11"/>
                  </a:lnTo>
                  <a:lnTo>
                    <a:pt x="19" y="11"/>
                  </a:lnTo>
                  <a:close/>
                  <a:moveTo>
                    <a:pt x="13" y="62"/>
                  </a:moveTo>
                  <a:lnTo>
                    <a:pt x="0" y="62"/>
                  </a:lnTo>
                  <a:lnTo>
                    <a:pt x="0" y="2"/>
                  </a:lnTo>
                  <a:lnTo>
                    <a:pt x="12" y="2"/>
                  </a:lnTo>
                  <a:lnTo>
                    <a:pt x="12" y="11"/>
                  </a:lnTo>
                  <a:lnTo>
                    <a:pt x="13" y="11"/>
                  </a:lnTo>
                  <a:lnTo>
                    <a:pt x="19" y="11"/>
                  </a:lnTo>
                  <a:lnTo>
                    <a:pt x="13" y="18"/>
                  </a:lnTo>
                  <a:lnTo>
                    <a:pt x="13" y="62"/>
                  </a:lnTo>
                  <a:close/>
                  <a:moveTo>
                    <a:pt x="53" y="62"/>
                  </a:moveTo>
                  <a:lnTo>
                    <a:pt x="39" y="62"/>
                  </a:lnTo>
                  <a:lnTo>
                    <a:pt x="39" y="18"/>
                  </a:lnTo>
                  <a:lnTo>
                    <a:pt x="39" y="15"/>
                  </a:lnTo>
                  <a:lnTo>
                    <a:pt x="35" y="11"/>
                  </a:lnTo>
                  <a:lnTo>
                    <a:pt x="53" y="11"/>
                  </a:lnTo>
                  <a:lnTo>
                    <a:pt x="53" y="62"/>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6" name="AutoShape 1366">
              <a:extLst>
                <a:ext uri="{FF2B5EF4-FFF2-40B4-BE49-F238E27FC236}">
                  <a16:creationId xmlns:a16="http://schemas.microsoft.com/office/drawing/2014/main" id="{60F2EDA5-4D29-43FA-A224-3E5E91D4134B}"/>
                </a:ext>
              </a:extLst>
            </p:cNvPr>
            <p:cNvSpPr>
              <a:spLocks/>
            </p:cNvSpPr>
            <p:nvPr/>
          </p:nvSpPr>
          <p:spPr bwMode="auto">
            <a:xfrm>
              <a:off x="6664"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7" name="AutoShape 1367">
              <a:extLst>
                <a:ext uri="{FF2B5EF4-FFF2-40B4-BE49-F238E27FC236}">
                  <a16:creationId xmlns:a16="http://schemas.microsoft.com/office/drawing/2014/main" id="{FD94F798-FBE9-475D-BDBA-39549D54B4D6}"/>
                </a:ext>
              </a:extLst>
            </p:cNvPr>
            <p:cNvSpPr>
              <a:spLocks/>
            </p:cNvSpPr>
            <p:nvPr/>
          </p:nvSpPr>
          <p:spPr bwMode="auto">
            <a:xfrm>
              <a:off x="6729" y="2122"/>
              <a:ext cx="61" cy="64"/>
            </a:xfrm>
            <a:custGeom>
              <a:avLst/>
              <a:gdLst>
                <a:gd name="T0" fmla="*/ 31 w 61"/>
                <a:gd name="T1" fmla="*/ 2186 h 64"/>
                <a:gd name="T2" fmla="*/ 18 w 61"/>
                <a:gd name="T3" fmla="*/ 2184 h 64"/>
                <a:gd name="T4" fmla="*/ 8 w 61"/>
                <a:gd name="T5" fmla="*/ 2177 h 64"/>
                <a:gd name="T6" fmla="*/ 2 w 61"/>
                <a:gd name="T7" fmla="*/ 2167 h 64"/>
                <a:gd name="T8" fmla="*/ 0 w 61"/>
                <a:gd name="T9" fmla="*/ 2154 h 64"/>
                <a:gd name="T10" fmla="*/ 2 w 61"/>
                <a:gd name="T11" fmla="*/ 2141 h 64"/>
                <a:gd name="T12" fmla="*/ 8 w 61"/>
                <a:gd name="T13" fmla="*/ 2131 h 64"/>
                <a:gd name="T14" fmla="*/ 18 w 61"/>
                <a:gd name="T15" fmla="*/ 2125 h 64"/>
                <a:gd name="T16" fmla="*/ 31 w 61"/>
                <a:gd name="T17" fmla="*/ 2122 h 64"/>
                <a:gd name="T18" fmla="*/ 44 w 61"/>
                <a:gd name="T19" fmla="*/ 2125 h 64"/>
                <a:gd name="T20" fmla="*/ 53 w 61"/>
                <a:gd name="T21" fmla="*/ 2131 h 64"/>
                <a:gd name="T22" fmla="*/ 54 w 61"/>
                <a:gd name="T23" fmla="*/ 2133 h 64"/>
                <a:gd name="T24" fmla="*/ 19 w 61"/>
                <a:gd name="T25" fmla="*/ 2133 h 64"/>
                <a:gd name="T26" fmla="*/ 14 w 61"/>
                <a:gd name="T27" fmla="*/ 2144 h 64"/>
                <a:gd name="T28" fmla="*/ 14 w 61"/>
                <a:gd name="T29" fmla="*/ 2165 h 64"/>
                <a:gd name="T30" fmla="*/ 19 w 61"/>
                <a:gd name="T31" fmla="*/ 2175 h 64"/>
                <a:gd name="T32" fmla="*/ 54 w 61"/>
                <a:gd name="T33" fmla="*/ 2175 h 64"/>
                <a:gd name="T34" fmla="*/ 53 w 61"/>
                <a:gd name="T35" fmla="*/ 2177 h 64"/>
                <a:gd name="T36" fmla="*/ 44 w 61"/>
                <a:gd name="T37" fmla="*/ 2184 h 64"/>
                <a:gd name="T38" fmla="*/ 31 w 61"/>
                <a:gd name="T39" fmla="*/ 2186 h 64"/>
                <a:gd name="T40" fmla="*/ 54 w 61"/>
                <a:gd name="T41" fmla="*/ 2175 h 64"/>
                <a:gd name="T42" fmla="*/ 43 w 61"/>
                <a:gd name="T43" fmla="*/ 2175 h 64"/>
                <a:gd name="T44" fmla="*/ 48 w 61"/>
                <a:gd name="T45" fmla="*/ 2165 h 64"/>
                <a:gd name="T46" fmla="*/ 48 w 61"/>
                <a:gd name="T47" fmla="*/ 2144 h 64"/>
                <a:gd name="T48" fmla="*/ 43 w 61"/>
                <a:gd name="T49" fmla="*/ 2133 h 64"/>
                <a:gd name="T50" fmla="*/ 54 w 61"/>
                <a:gd name="T51" fmla="*/ 2133 h 64"/>
                <a:gd name="T52" fmla="*/ 59 w 61"/>
                <a:gd name="T53" fmla="*/ 2141 h 64"/>
                <a:gd name="T54" fmla="*/ 61 w 61"/>
                <a:gd name="T55" fmla="*/ 2154 h 64"/>
                <a:gd name="T56" fmla="*/ 59 w 61"/>
                <a:gd name="T57" fmla="*/ 2167 h 64"/>
                <a:gd name="T58" fmla="*/ 54 w 61"/>
                <a:gd name="T59" fmla="*/ 2175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 h="64">
                  <a:moveTo>
                    <a:pt x="31" y="64"/>
                  </a:moveTo>
                  <a:lnTo>
                    <a:pt x="18" y="62"/>
                  </a:lnTo>
                  <a:lnTo>
                    <a:pt x="8" y="55"/>
                  </a:lnTo>
                  <a:lnTo>
                    <a:pt x="2" y="45"/>
                  </a:lnTo>
                  <a:lnTo>
                    <a:pt x="0" y="32"/>
                  </a:lnTo>
                  <a:lnTo>
                    <a:pt x="2" y="19"/>
                  </a:lnTo>
                  <a:lnTo>
                    <a:pt x="8" y="9"/>
                  </a:lnTo>
                  <a:lnTo>
                    <a:pt x="18" y="3"/>
                  </a:lnTo>
                  <a:lnTo>
                    <a:pt x="31" y="0"/>
                  </a:lnTo>
                  <a:lnTo>
                    <a:pt x="44" y="3"/>
                  </a:lnTo>
                  <a:lnTo>
                    <a:pt x="53" y="9"/>
                  </a:lnTo>
                  <a:lnTo>
                    <a:pt x="54" y="11"/>
                  </a:lnTo>
                  <a:lnTo>
                    <a:pt x="19" y="11"/>
                  </a:lnTo>
                  <a:lnTo>
                    <a:pt x="14" y="22"/>
                  </a:lnTo>
                  <a:lnTo>
                    <a:pt x="14" y="43"/>
                  </a:lnTo>
                  <a:lnTo>
                    <a:pt x="19" y="53"/>
                  </a:lnTo>
                  <a:lnTo>
                    <a:pt x="54" y="53"/>
                  </a:lnTo>
                  <a:lnTo>
                    <a:pt x="53" y="55"/>
                  </a:lnTo>
                  <a:lnTo>
                    <a:pt x="44" y="62"/>
                  </a:lnTo>
                  <a:lnTo>
                    <a:pt x="31" y="64"/>
                  </a:lnTo>
                  <a:close/>
                  <a:moveTo>
                    <a:pt x="54" y="53"/>
                  </a:moveTo>
                  <a:lnTo>
                    <a:pt x="43" y="53"/>
                  </a:lnTo>
                  <a:lnTo>
                    <a:pt x="48" y="43"/>
                  </a:lnTo>
                  <a:lnTo>
                    <a:pt x="48" y="22"/>
                  </a:lnTo>
                  <a:lnTo>
                    <a:pt x="43" y="11"/>
                  </a:lnTo>
                  <a:lnTo>
                    <a:pt x="54" y="11"/>
                  </a:lnTo>
                  <a:lnTo>
                    <a:pt x="59" y="19"/>
                  </a:lnTo>
                  <a:lnTo>
                    <a:pt x="61" y="32"/>
                  </a:lnTo>
                  <a:lnTo>
                    <a:pt x="59" y="45"/>
                  </a:lnTo>
                  <a:lnTo>
                    <a:pt x="54"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8" name="AutoShape 1368">
              <a:extLst>
                <a:ext uri="{FF2B5EF4-FFF2-40B4-BE49-F238E27FC236}">
                  <a16:creationId xmlns:a16="http://schemas.microsoft.com/office/drawing/2014/main" id="{AB49027F-3152-415F-8D58-89EE2A212CD2}"/>
                </a:ext>
              </a:extLst>
            </p:cNvPr>
            <p:cNvSpPr>
              <a:spLocks/>
            </p:cNvSpPr>
            <p:nvPr/>
          </p:nvSpPr>
          <p:spPr bwMode="auto">
            <a:xfrm>
              <a:off x="6798" y="2122"/>
              <a:ext cx="57" cy="64"/>
            </a:xfrm>
            <a:custGeom>
              <a:avLst/>
              <a:gdLst>
                <a:gd name="T0" fmla="*/ 45 w 57"/>
                <a:gd name="T1" fmla="*/ 2186 h 64"/>
                <a:gd name="T2" fmla="*/ 30 w 57"/>
                <a:gd name="T3" fmla="*/ 2186 h 64"/>
                <a:gd name="T4" fmla="*/ 17 w 57"/>
                <a:gd name="T5" fmla="*/ 2184 h 64"/>
                <a:gd name="T6" fmla="*/ 8 w 57"/>
                <a:gd name="T7" fmla="*/ 2177 h 64"/>
                <a:gd name="T8" fmla="*/ 2 w 57"/>
                <a:gd name="T9" fmla="*/ 2167 h 64"/>
                <a:gd name="T10" fmla="*/ 0 w 57"/>
                <a:gd name="T11" fmla="*/ 2155 h 64"/>
                <a:gd name="T12" fmla="*/ 2 w 57"/>
                <a:gd name="T13" fmla="*/ 2142 h 64"/>
                <a:gd name="T14" fmla="*/ 8 w 57"/>
                <a:gd name="T15" fmla="*/ 2132 h 64"/>
                <a:gd name="T16" fmla="*/ 17 w 57"/>
                <a:gd name="T17" fmla="*/ 2125 h 64"/>
                <a:gd name="T18" fmla="*/ 30 w 57"/>
                <a:gd name="T19" fmla="*/ 2122 h 64"/>
                <a:gd name="T20" fmla="*/ 44 w 57"/>
                <a:gd name="T21" fmla="*/ 2122 h 64"/>
                <a:gd name="T22" fmla="*/ 56 w 57"/>
                <a:gd name="T23" fmla="*/ 2129 h 64"/>
                <a:gd name="T24" fmla="*/ 56 w 57"/>
                <a:gd name="T25" fmla="*/ 2133 h 64"/>
                <a:gd name="T26" fmla="*/ 23 w 57"/>
                <a:gd name="T27" fmla="*/ 2133 h 64"/>
                <a:gd name="T28" fmla="*/ 14 w 57"/>
                <a:gd name="T29" fmla="*/ 2137 h 64"/>
                <a:gd name="T30" fmla="*/ 14 w 57"/>
                <a:gd name="T31" fmla="*/ 2165 h 64"/>
                <a:gd name="T32" fmla="*/ 18 w 57"/>
                <a:gd name="T33" fmla="*/ 2175 h 64"/>
                <a:gd name="T34" fmla="*/ 55 w 57"/>
                <a:gd name="T35" fmla="*/ 2175 h 64"/>
                <a:gd name="T36" fmla="*/ 55 w 57"/>
                <a:gd name="T37" fmla="*/ 2177 h 64"/>
                <a:gd name="T38" fmla="*/ 45 w 57"/>
                <a:gd name="T39" fmla="*/ 2186 h 64"/>
                <a:gd name="T40" fmla="*/ 57 w 57"/>
                <a:gd name="T41" fmla="*/ 2144 h 64"/>
                <a:gd name="T42" fmla="*/ 44 w 57"/>
                <a:gd name="T43" fmla="*/ 2144 h 64"/>
                <a:gd name="T44" fmla="*/ 43 w 57"/>
                <a:gd name="T45" fmla="*/ 2137 h 64"/>
                <a:gd name="T46" fmla="*/ 38 w 57"/>
                <a:gd name="T47" fmla="*/ 2133 h 64"/>
                <a:gd name="T48" fmla="*/ 56 w 57"/>
                <a:gd name="T49" fmla="*/ 2133 h 64"/>
                <a:gd name="T50" fmla="*/ 57 w 57"/>
                <a:gd name="T51" fmla="*/ 2144 h 64"/>
                <a:gd name="T52" fmla="*/ 55 w 57"/>
                <a:gd name="T53" fmla="*/ 2175 h 64"/>
                <a:gd name="T54" fmla="*/ 37 w 57"/>
                <a:gd name="T55" fmla="*/ 2175 h 64"/>
                <a:gd name="T56" fmla="*/ 43 w 57"/>
                <a:gd name="T57" fmla="*/ 2170 h 64"/>
                <a:gd name="T58" fmla="*/ 44 w 57"/>
                <a:gd name="T59" fmla="*/ 2162 h 64"/>
                <a:gd name="T60" fmla="*/ 57 w 57"/>
                <a:gd name="T61" fmla="*/ 2162 h 64"/>
                <a:gd name="T62" fmla="*/ 55 w 57"/>
                <a:gd name="T63" fmla="*/ 2175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64">
                  <a:moveTo>
                    <a:pt x="45" y="64"/>
                  </a:moveTo>
                  <a:lnTo>
                    <a:pt x="30" y="64"/>
                  </a:lnTo>
                  <a:lnTo>
                    <a:pt x="17" y="62"/>
                  </a:lnTo>
                  <a:lnTo>
                    <a:pt x="8" y="55"/>
                  </a:lnTo>
                  <a:lnTo>
                    <a:pt x="2" y="45"/>
                  </a:lnTo>
                  <a:lnTo>
                    <a:pt x="0" y="33"/>
                  </a:lnTo>
                  <a:lnTo>
                    <a:pt x="2" y="20"/>
                  </a:lnTo>
                  <a:lnTo>
                    <a:pt x="8" y="10"/>
                  </a:lnTo>
                  <a:lnTo>
                    <a:pt x="17" y="3"/>
                  </a:lnTo>
                  <a:lnTo>
                    <a:pt x="30" y="0"/>
                  </a:lnTo>
                  <a:lnTo>
                    <a:pt x="44" y="0"/>
                  </a:lnTo>
                  <a:lnTo>
                    <a:pt x="56" y="7"/>
                  </a:lnTo>
                  <a:lnTo>
                    <a:pt x="56" y="11"/>
                  </a:lnTo>
                  <a:lnTo>
                    <a:pt x="23" y="11"/>
                  </a:lnTo>
                  <a:lnTo>
                    <a:pt x="14" y="15"/>
                  </a:lnTo>
                  <a:lnTo>
                    <a:pt x="14" y="43"/>
                  </a:lnTo>
                  <a:lnTo>
                    <a:pt x="18" y="53"/>
                  </a:lnTo>
                  <a:lnTo>
                    <a:pt x="55" y="53"/>
                  </a:lnTo>
                  <a:lnTo>
                    <a:pt x="55" y="55"/>
                  </a:lnTo>
                  <a:lnTo>
                    <a:pt x="45" y="64"/>
                  </a:lnTo>
                  <a:close/>
                  <a:moveTo>
                    <a:pt x="57" y="22"/>
                  </a:moveTo>
                  <a:lnTo>
                    <a:pt x="44" y="22"/>
                  </a:lnTo>
                  <a:lnTo>
                    <a:pt x="43" y="15"/>
                  </a:lnTo>
                  <a:lnTo>
                    <a:pt x="38" y="11"/>
                  </a:lnTo>
                  <a:lnTo>
                    <a:pt x="56" y="11"/>
                  </a:lnTo>
                  <a:lnTo>
                    <a:pt x="57" y="22"/>
                  </a:lnTo>
                  <a:close/>
                  <a:moveTo>
                    <a:pt x="55" y="53"/>
                  </a:moveTo>
                  <a:lnTo>
                    <a:pt x="37" y="53"/>
                  </a:lnTo>
                  <a:lnTo>
                    <a:pt x="43" y="48"/>
                  </a:lnTo>
                  <a:lnTo>
                    <a:pt x="44" y="40"/>
                  </a:lnTo>
                  <a:lnTo>
                    <a:pt x="57" y="40"/>
                  </a:lnTo>
                  <a:lnTo>
                    <a:pt x="55" y="5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9" name="AutoShape 1369">
              <a:extLst>
                <a:ext uri="{FF2B5EF4-FFF2-40B4-BE49-F238E27FC236}">
                  <a16:creationId xmlns:a16="http://schemas.microsoft.com/office/drawing/2014/main" id="{FC2840B3-1F8A-4A02-826A-E9A856088607}"/>
                </a:ext>
              </a:extLst>
            </p:cNvPr>
            <p:cNvSpPr>
              <a:spLocks/>
            </p:cNvSpPr>
            <p:nvPr/>
          </p:nvSpPr>
          <p:spPr bwMode="auto">
            <a:xfrm>
              <a:off x="6866" y="2101"/>
              <a:ext cx="56" cy="84"/>
            </a:xfrm>
            <a:custGeom>
              <a:avLst/>
              <a:gdLst>
                <a:gd name="T0" fmla="*/ 14 w 56"/>
                <a:gd name="T1" fmla="*/ 2184 h 84"/>
                <a:gd name="T2" fmla="*/ 0 w 56"/>
                <a:gd name="T3" fmla="*/ 2184 h 84"/>
                <a:gd name="T4" fmla="*/ 0 w 56"/>
                <a:gd name="T5" fmla="*/ 2101 h 84"/>
                <a:gd name="T6" fmla="*/ 14 w 56"/>
                <a:gd name="T7" fmla="*/ 2101 h 84"/>
                <a:gd name="T8" fmla="*/ 14 w 56"/>
                <a:gd name="T9" fmla="*/ 2148 h 84"/>
                <a:gd name="T10" fmla="*/ 33 w 56"/>
                <a:gd name="T11" fmla="*/ 2148 h 84"/>
                <a:gd name="T12" fmla="*/ 37 w 56"/>
                <a:gd name="T13" fmla="*/ 2155 h 84"/>
                <a:gd name="T14" fmla="*/ 22 w 56"/>
                <a:gd name="T15" fmla="*/ 2155 h 84"/>
                <a:gd name="T16" fmla="*/ 14 w 56"/>
                <a:gd name="T17" fmla="*/ 2163 h 84"/>
                <a:gd name="T18" fmla="*/ 14 w 56"/>
                <a:gd name="T19" fmla="*/ 2184 h 84"/>
                <a:gd name="T20" fmla="*/ 33 w 56"/>
                <a:gd name="T21" fmla="*/ 2148 h 84"/>
                <a:gd name="T22" fmla="*/ 14 w 56"/>
                <a:gd name="T23" fmla="*/ 2148 h 84"/>
                <a:gd name="T24" fmla="*/ 38 w 56"/>
                <a:gd name="T25" fmla="*/ 2124 h 84"/>
                <a:gd name="T26" fmla="*/ 54 w 56"/>
                <a:gd name="T27" fmla="*/ 2124 h 84"/>
                <a:gd name="T28" fmla="*/ 31 w 56"/>
                <a:gd name="T29" fmla="*/ 2146 h 84"/>
                <a:gd name="T30" fmla="*/ 33 w 56"/>
                <a:gd name="T31" fmla="*/ 2148 h 84"/>
                <a:gd name="T32" fmla="*/ 56 w 56"/>
                <a:gd name="T33" fmla="*/ 2184 h 84"/>
                <a:gd name="T34" fmla="*/ 40 w 56"/>
                <a:gd name="T35" fmla="*/ 2184 h 84"/>
                <a:gd name="T36" fmla="*/ 22 w 56"/>
                <a:gd name="T37" fmla="*/ 2155 h 84"/>
                <a:gd name="T38" fmla="*/ 37 w 56"/>
                <a:gd name="T39" fmla="*/ 2155 h 84"/>
                <a:gd name="T40" fmla="*/ 56 w 56"/>
                <a:gd name="T41" fmla="*/ 21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84">
                  <a:moveTo>
                    <a:pt x="14" y="83"/>
                  </a:moveTo>
                  <a:lnTo>
                    <a:pt x="0" y="83"/>
                  </a:lnTo>
                  <a:lnTo>
                    <a:pt x="0" y="0"/>
                  </a:lnTo>
                  <a:lnTo>
                    <a:pt x="14" y="0"/>
                  </a:lnTo>
                  <a:lnTo>
                    <a:pt x="14" y="47"/>
                  </a:lnTo>
                  <a:lnTo>
                    <a:pt x="33" y="47"/>
                  </a:lnTo>
                  <a:lnTo>
                    <a:pt x="37" y="54"/>
                  </a:lnTo>
                  <a:lnTo>
                    <a:pt x="22" y="54"/>
                  </a:lnTo>
                  <a:lnTo>
                    <a:pt x="14" y="62"/>
                  </a:lnTo>
                  <a:lnTo>
                    <a:pt x="14" y="83"/>
                  </a:lnTo>
                  <a:close/>
                  <a:moveTo>
                    <a:pt x="33" y="47"/>
                  </a:moveTo>
                  <a:lnTo>
                    <a:pt x="14" y="47"/>
                  </a:lnTo>
                  <a:lnTo>
                    <a:pt x="38" y="23"/>
                  </a:lnTo>
                  <a:lnTo>
                    <a:pt x="54" y="23"/>
                  </a:lnTo>
                  <a:lnTo>
                    <a:pt x="31" y="45"/>
                  </a:lnTo>
                  <a:lnTo>
                    <a:pt x="33" y="47"/>
                  </a:lnTo>
                  <a:close/>
                  <a:moveTo>
                    <a:pt x="56" y="83"/>
                  </a:moveTo>
                  <a:lnTo>
                    <a:pt x="40" y="83"/>
                  </a:lnTo>
                  <a:lnTo>
                    <a:pt x="22" y="54"/>
                  </a:lnTo>
                  <a:lnTo>
                    <a:pt x="37" y="54"/>
                  </a:lnTo>
                  <a:lnTo>
                    <a:pt x="56" y="83"/>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00" name="Line 1370">
              <a:extLst>
                <a:ext uri="{FF2B5EF4-FFF2-40B4-BE49-F238E27FC236}">
                  <a16:creationId xmlns:a16="http://schemas.microsoft.com/office/drawing/2014/main" id="{4B99404C-E0BA-4E59-9B75-68CAFDBDB60D}"/>
                </a:ext>
              </a:extLst>
            </p:cNvPr>
            <p:cNvSpPr>
              <a:spLocks noChangeShapeType="1"/>
            </p:cNvSpPr>
            <p:nvPr/>
          </p:nvSpPr>
          <p:spPr bwMode="auto">
            <a:xfrm>
              <a:off x="6021" y="2024"/>
              <a:ext cx="296" cy="79"/>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01" name="Line 1371">
              <a:extLst>
                <a:ext uri="{FF2B5EF4-FFF2-40B4-BE49-F238E27FC236}">
                  <a16:creationId xmlns:a16="http://schemas.microsoft.com/office/drawing/2014/main" id="{1A7D74B7-5BDE-4917-A663-B092AAB1ED0B}"/>
                </a:ext>
              </a:extLst>
            </p:cNvPr>
            <p:cNvSpPr>
              <a:spLocks noChangeShapeType="1"/>
            </p:cNvSpPr>
            <p:nvPr/>
          </p:nvSpPr>
          <p:spPr bwMode="auto">
            <a:xfrm>
              <a:off x="6086" y="480"/>
              <a:ext cx="136" cy="0"/>
            </a:xfrm>
            <a:prstGeom prst="line">
              <a:avLst/>
            </a:prstGeom>
            <a:noFill/>
            <a:ln w="308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40" name="Text Placeholder 2"/>
          <p:cNvSpPr>
            <a:spLocks noGrp="1"/>
          </p:cNvSpPr>
          <p:nvPr>
            <p:ph type="body" sz="quarter" idx="10"/>
          </p:nvPr>
        </p:nvSpPr>
        <p:spPr>
          <a:xfrm>
            <a:off x="545692" y="1358937"/>
            <a:ext cx="10811156" cy="2176860"/>
          </a:xfrm>
        </p:spPr>
        <p:txBody>
          <a:bodyPr/>
          <a:lstStyle/>
          <a:p>
            <a:r>
              <a:rPr lang="en-US" sz="2000" dirty="0"/>
              <a:t>Go under the rear of the vehicle to check the air tanks to confirm they are secure, the air lines are tied up and </a:t>
            </a:r>
            <a:r>
              <a:rPr lang="en-US" sz="2000" dirty="0" smtClean="0"/>
              <a:t>secure</a:t>
            </a:r>
            <a:endParaRPr lang="en-US" sz="2000" dirty="0"/>
          </a:p>
          <a:p>
            <a:r>
              <a:rPr lang="en-US" sz="2000" dirty="0"/>
              <a:t>Then, move back to the rear wheels to perform the same checks as at the front wheels</a:t>
            </a:r>
          </a:p>
        </p:txBody>
      </p:sp>
    </p:spTree>
    <p:extLst>
      <p:ext uri="{BB962C8B-B14F-4D97-AF65-F5344CB8AC3E}">
        <p14:creationId xmlns:p14="http://schemas.microsoft.com/office/powerpoint/2010/main" val="8295138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brake pre-trip </a:t>
            </a:r>
            <a:r>
              <a:rPr lang="en-US" sz="4000" dirty="0" smtClean="0"/>
              <a:t>– rear wheels</a:t>
            </a:r>
            <a:endParaRPr lang="en-CA" sz="4000" dirty="0"/>
          </a:p>
        </p:txBody>
      </p:sp>
      <p:sp>
        <p:nvSpPr>
          <p:cNvPr id="127" name="Text Placeholder 2"/>
          <p:cNvSpPr>
            <a:spLocks noGrp="1"/>
          </p:cNvSpPr>
          <p:nvPr>
            <p:ph type="body" sz="quarter" idx="10"/>
          </p:nvPr>
        </p:nvSpPr>
        <p:spPr>
          <a:xfrm>
            <a:off x="493644" y="1711704"/>
            <a:ext cx="5894976" cy="2457415"/>
          </a:xfrm>
        </p:spPr>
        <p:txBody>
          <a:bodyPr/>
          <a:lstStyle/>
          <a:p>
            <a:r>
              <a:rPr lang="en-US" sz="2000" dirty="0"/>
              <a:t>Check at each wheel that the air lines going into the brake chambers are in good condition, the brake chambers are in good condition, and that you have the correct travel. </a:t>
            </a:r>
            <a:endParaRPr lang="en-US" sz="2000" dirty="0" smtClean="0"/>
          </a:p>
          <a:p>
            <a:r>
              <a:rPr lang="en-US" sz="2000" dirty="0" smtClean="0"/>
              <a:t>Use either </a:t>
            </a:r>
            <a:r>
              <a:rPr lang="en-US" sz="2000" dirty="0"/>
              <a:t>the pry bar method or the applied stoke method.</a:t>
            </a:r>
          </a:p>
        </p:txBody>
      </p:sp>
      <p:pic>
        <p:nvPicPr>
          <p:cNvPr id="3" name="Picture 2"/>
          <p:cNvPicPr>
            <a:picLocks noChangeAspect="1"/>
          </p:cNvPicPr>
          <p:nvPr/>
        </p:nvPicPr>
        <p:blipFill>
          <a:blip r:embed="rId3"/>
          <a:stretch>
            <a:fillRect/>
          </a:stretch>
        </p:blipFill>
        <p:spPr>
          <a:xfrm>
            <a:off x="7418041" y="1320073"/>
            <a:ext cx="3620596" cy="4125545"/>
          </a:xfrm>
          <a:prstGeom prst="rect">
            <a:avLst/>
          </a:prstGeom>
        </p:spPr>
      </p:pic>
    </p:spTree>
    <p:extLst>
      <p:ext uri="{BB962C8B-B14F-4D97-AF65-F5344CB8AC3E}">
        <p14:creationId xmlns:p14="http://schemas.microsoft.com/office/powerpoint/2010/main" val="27293579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brake pre-trip </a:t>
            </a:r>
            <a:r>
              <a:rPr lang="en-US" sz="4000" dirty="0" smtClean="0"/>
              <a:t>– apply the brakes</a:t>
            </a:r>
            <a:endParaRPr lang="en-CA" sz="4000" dirty="0"/>
          </a:p>
        </p:txBody>
      </p:sp>
      <p:grpSp>
        <p:nvGrpSpPr>
          <p:cNvPr id="127" name="Group 6621">
            <a:extLst>
              <a:ext uri="{FF2B5EF4-FFF2-40B4-BE49-F238E27FC236}">
                <a16:creationId xmlns:a16="http://schemas.microsoft.com/office/drawing/2014/main" id="{701BF607-7212-4D78-8C99-071C3F187B9B}"/>
              </a:ext>
            </a:extLst>
          </p:cNvPr>
          <p:cNvGrpSpPr>
            <a:grpSpLocks/>
          </p:cNvGrpSpPr>
          <p:nvPr/>
        </p:nvGrpSpPr>
        <p:grpSpPr bwMode="auto">
          <a:xfrm>
            <a:off x="2258309" y="1660347"/>
            <a:ext cx="6989581" cy="3220452"/>
            <a:chOff x="4340" y="163"/>
            <a:chExt cx="6461" cy="2889"/>
          </a:xfrm>
        </p:grpSpPr>
        <p:pic>
          <p:nvPicPr>
            <p:cNvPr id="128" name="Picture 3404">
              <a:extLst>
                <a:ext uri="{FF2B5EF4-FFF2-40B4-BE49-F238E27FC236}">
                  <a16:creationId xmlns:a16="http://schemas.microsoft.com/office/drawing/2014/main" id="{D9C3BF90-108B-4140-B57C-F490866326AD}"/>
                </a:ext>
              </a:extLst>
            </p:cNvPr>
            <p:cNvPicPr>
              <a:picLocks noChangeAspect="1" noChangeArrowheads="1"/>
            </p:cNvPicPr>
            <p:nvPr/>
          </p:nvPicPr>
          <p:blipFill>
            <a:blip r:embed="rId3" cstate="print"/>
            <a:srcRect/>
            <a:stretch>
              <a:fillRect/>
            </a:stretch>
          </p:blipFill>
          <p:spPr bwMode="auto">
            <a:xfrm>
              <a:off x="5102" y="1795"/>
              <a:ext cx="2790" cy="103"/>
            </a:xfrm>
            <a:prstGeom prst="rect">
              <a:avLst/>
            </a:prstGeom>
            <a:noFill/>
          </p:spPr>
        </p:pic>
        <p:pic>
          <p:nvPicPr>
            <p:cNvPr id="129" name="Picture 3405">
              <a:extLst>
                <a:ext uri="{FF2B5EF4-FFF2-40B4-BE49-F238E27FC236}">
                  <a16:creationId xmlns:a16="http://schemas.microsoft.com/office/drawing/2014/main" id="{617D1359-4F90-4BA9-BA80-3C1D75ED27DB}"/>
                </a:ext>
              </a:extLst>
            </p:cNvPr>
            <p:cNvPicPr>
              <a:picLocks noChangeAspect="1" noChangeArrowheads="1"/>
            </p:cNvPicPr>
            <p:nvPr/>
          </p:nvPicPr>
          <p:blipFill>
            <a:blip r:embed="rId4" cstate="print"/>
            <a:srcRect/>
            <a:stretch>
              <a:fillRect/>
            </a:stretch>
          </p:blipFill>
          <p:spPr bwMode="auto">
            <a:xfrm>
              <a:off x="4664" y="253"/>
              <a:ext cx="4263" cy="2792"/>
            </a:xfrm>
            <a:prstGeom prst="rect">
              <a:avLst/>
            </a:prstGeom>
            <a:noFill/>
          </p:spPr>
        </p:pic>
        <p:pic>
          <p:nvPicPr>
            <p:cNvPr id="130" name="Picture 3406">
              <a:extLst>
                <a:ext uri="{FF2B5EF4-FFF2-40B4-BE49-F238E27FC236}">
                  <a16:creationId xmlns:a16="http://schemas.microsoft.com/office/drawing/2014/main" id="{50F95A07-78BA-445C-BAA4-F15E17AEB057}"/>
                </a:ext>
              </a:extLst>
            </p:cNvPr>
            <p:cNvPicPr>
              <a:picLocks noChangeAspect="1" noChangeArrowheads="1"/>
            </p:cNvPicPr>
            <p:nvPr/>
          </p:nvPicPr>
          <p:blipFill>
            <a:blip r:embed="rId5" cstate="print"/>
            <a:srcRect/>
            <a:stretch>
              <a:fillRect/>
            </a:stretch>
          </p:blipFill>
          <p:spPr bwMode="auto">
            <a:xfrm>
              <a:off x="4345" y="171"/>
              <a:ext cx="404" cy="2874"/>
            </a:xfrm>
            <a:prstGeom prst="rect">
              <a:avLst/>
            </a:prstGeom>
            <a:noFill/>
          </p:spPr>
        </p:pic>
        <p:pic>
          <p:nvPicPr>
            <p:cNvPr id="131" name="Picture 3407">
              <a:extLst>
                <a:ext uri="{FF2B5EF4-FFF2-40B4-BE49-F238E27FC236}">
                  <a16:creationId xmlns:a16="http://schemas.microsoft.com/office/drawing/2014/main" id="{A6F54A88-0082-444B-868D-B3B9290A1B1E}"/>
                </a:ext>
              </a:extLst>
            </p:cNvPr>
            <p:cNvPicPr>
              <a:picLocks noChangeAspect="1" noChangeArrowheads="1"/>
            </p:cNvPicPr>
            <p:nvPr/>
          </p:nvPicPr>
          <p:blipFill>
            <a:blip r:embed="rId6" cstate="print"/>
            <a:srcRect/>
            <a:stretch>
              <a:fillRect/>
            </a:stretch>
          </p:blipFill>
          <p:spPr bwMode="auto">
            <a:xfrm>
              <a:off x="4571" y="707"/>
              <a:ext cx="475" cy="1004"/>
            </a:xfrm>
            <a:prstGeom prst="rect">
              <a:avLst/>
            </a:prstGeom>
            <a:noFill/>
          </p:spPr>
        </p:pic>
        <p:sp>
          <p:nvSpPr>
            <p:cNvPr id="132" name="Freeform 3408">
              <a:extLst>
                <a:ext uri="{FF2B5EF4-FFF2-40B4-BE49-F238E27FC236}">
                  <a16:creationId xmlns:a16="http://schemas.microsoft.com/office/drawing/2014/main" id="{04ADAE9A-F5BD-48B6-A0BA-A9D728E6ADBA}"/>
                </a:ext>
              </a:extLst>
            </p:cNvPr>
            <p:cNvSpPr>
              <a:spLocks/>
            </p:cNvSpPr>
            <p:nvPr/>
          </p:nvSpPr>
          <p:spPr bwMode="auto">
            <a:xfrm>
              <a:off x="7311" y="1430"/>
              <a:ext cx="39" cy="51"/>
            </a:xfrm>
            <a:custGeom>
              <a:avLst/>
              <a:gdLst>
                <a:gd name="T0" fmla="*/ 34 w 39"/>
                <a:gd name="T1" fmla="*/ 1481 h 51"/>
                <a:gd name="T2" fmla="*/ 20 w 39"/>
                <a:gd name="T3" fmla="*/ 1472 h 51"/>
                <a:gd name="T4" fmla="*/ 9 w 39"/>
                <a:gd name="T5" fmla="*/ 1461 h 51"/>
                <a:gd name="T6" fmla="*/ 3 w 39"/>
                <a:gd name="T7" fmla="*/ 1446 h 51"/>
                <a:gd name="T8" fmla="*/ 0 w 39"/>
                <a:gd name="T9" fmla="*/ 1430 h 51"/>
                <a:gd name="T10" fmla="*/ 11 w 39"/>
                <a:gd name="T11" fmla="*/ 1430 h 51"/>
                <a:gd name="T12" fmla="*/ 13 w 39"/>
                <a:gd name="T13" fmla="*/ 1443 h 51"/>
                <a:gd name="T14" fmla="*/ 19 w 39"/>
                <a:gd name="T15" fmla="*/ 1454 h 51"/>
                <a:gd name="T16" fmla="*/ 27 w 39"/>
                <a:gd name="T17" fmla="*/ 1464 h 51"/>
                <a:gd name="T18" fmla="*/ 38 w 39"/>
                <a:gd name="T19" fmla="*/ 1470 h 51"/>
                <a:gd name="T20" fmla="*/ 34 w 39"/>
                <a:gd name="T21" fmla="*/ 148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1">
                  <a:moveTo>
                    <a:pt x="34" y="51"/>
                  </a:moveTo>
                  <a:lnTo>
                    <a:pt x="20" y="42"/>
                  </a:lnTo>
                  <a:lnTo>
                    <a:pt x="9" y="31"/>
                  </a:lnTo>
                  <a:lnTo>
                    <a:pt x="3" y="16"/>
                  </a:lnTo>
                  <a:lnTo>
                    <a:pt x="0" y="0"/>
                  </a:lnTo>
                  <a:lnTo>
                    <a:pt x="11" y="0"/>
                  </a:lnTo>
                  <a:lnTo>
                    <a:pt x="13" y="13"/>
                  </a:lnTo>
                  <a:lnTo>
                    <a:pt x="19" y="24"/>
                  </a:lnTo>
                  <a:lnTo>
                    <a:pt x="27" y="34"/>
                  </a:lnTo>
                  <a:lnTo>
                    <a:pt x="38" y="40"/>
                  </a:lnTo>
                  <a:lnTo>
                    <a:pt x="34" y="51"/>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3" name="Freeform 3409">
              <a:extLst>
                <a:ext uri="{FF2B5EF4-FFF2-40B4-BE49-F238E27FC236}">
                  <a16:creationId xmlns:a16="http://schemas.microsoft.com/office/drawing/2014/main" id="{5549A7D6-2F64-4EC0-A684-EDA2B3AB3442}"/>
                </a:ext>
              </a:extLst>
            </p:cNvPr>
            <p:cNvSpPr>
              <a:spLocks/>
            </p:cNvSpPr>
            <p:nvPr/>
          </p:nvSpPr>
          <p:spPr bwMode="auto">
            <a:xfrm>
              <a:off x="7567" y="1430"/>
              <a:ext cx="39" cy="51"/>
            </a:xfrm>
            <a:custGeom>
              <a:avLst/>
              <a:gdLst>
                <a:gd name="T0" fmla="*/ 34 w 39"/>
                <a:gd name="T1" fmla="*/ 1481 h 51"/>
                <a:gd name="T2" fmla="*/ 20 w 39"/>
                <a:gd name="T3" fmla="*/ 1472 h 51"/>
                <a:gd name="T4" fmla="*/ 9 w 39"/>
                <a:gd name="T5" fmla="*/ 1461 h 51"/>
                <a:gd name="T6" fmla="*/ 3 w 39"/>
                <a:gd name="T7" fmla="*/ 1446 h 51"/>
                <a:gd name="T8" fmla="*/ 0 w 39"/>
                <a:gd name="T9" fmla="*/ 1430 h 51"/>
                <a:gd name="T10" fmla="*/ 11 w 39"/>
                <a:gd name="T11" fmla="*/ 1430 h 51"/>
                <a:gd name="T12" fmla="*/ 13 w 39"/>
                <a:gd name="T13" fmla="*/ 1443 h 51"/>
                <a:gd name="T14" fmla="*/ 19 w 39"/>
                <a:gd name="T15" fmla="*/ 1454 h 51"/>
                <a:gd name="T16" fmla="*/ 27 w 39"/>
                <a:gd name="T17" fmla="*/ 1464 h 51"/>
                <a:gd name="T18" fmla="*/ 38 w 39"/>
                <a:gd name="T19" fmla="*/ 1470 h 51"/>
                <a:gd name="T20" fmla="*/ 34 w 39"/>
                <a:gd name="T21" fmla="*/ 1481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51">
                  <a:moveTo>
                    <a:pt x="34" y="51"/>
                  </a:moveTo>
                  <a:lnTo>
                    <a:pt x="20" y="42"/>
                  </a:lnTo>
                  <a:lnTo>
                    <a:pt x="9" y="31"/>
                  </a:lnTo>
                  <a:lnTo>
                    <a:pt x="3" y="16"/>
                  </a:lnTo>
                  <a:lnTo>
                    <a:pt x="0" y="0"/>
                  </a:lnTo>
                  <a:lnTo>
                    <a:pt x="11" y="0"/>
                  </a:lnTo>
                  <a:lnTo>
                    <a:pt x="13" y="13"/>
                  </a:lnTo>
                  <a:lnTo>
                    <a:pt x="19" y="24"/>
                  </a:lnTo>
                  <a:lnTo>
                    <a:pt x="27" y="34"/>
                  </a:lnTo>
                  <a:lnTo>
                    <a:pt x="38" y="40"/>
                  </a:lnTo>
                  <a:lnTo>
                    <a:pt x="34" y="51"/>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4" name="AutoShape 3410">
              <a:extLst>
                <a:ext uri="{FF2B5EF4-FFF2-40B4-BE49-F238E27FC236}">
                  <a16:creationId xmlns:a16="http://schemas.microsoft.com/office/drawing/2014/main" id="{BB1FC641-2686-4973-A0E4-3A1DFD6EF89F}"/>
                </a:ext>
              </a:extLst>
            </p:cNvPr>
            <p:cNvSpPr>
              <a:spLocks/>
            </p:cNvSpPr>
            <p:nvPr/>
          </p:nvSpPr>
          <p:spPr bwMode="auto">
            <a:xfrm>
              <a:off x="5969" y="1374"/>
              <a:ext cx="27" cy="43"/>
            </a:xfrm>
            <a:custGeom>
              <a:avLst/>
              <a:gdLst>
                <a:gd name="T0" fmla="*/ 22 w 27"/>
                <a:gd name="T1" fmla="*/ 1417 h 43"/>
                <a:gd name="T2" fmla="*/ 6 w 27"/>
                <a:gd name="T3" fmla="*/ 1417 h 43"/>
                <a:gd name="T4" fmla="*/ 0 w 27"/>
                <a:gd name="T5" fmla="*/ 1408 h 43"/>
                <a:gd name="T6" fmla="*/ 0 w 27"/>
                <a:gd name="T7" fmla="*/ 1383 h 43"/>
                <a:gd name="T8" fmla="*/ 6 w 27"/>
                <a:gd name="T9" fmla="*/ 1374 h 43"/>
                <a:gd name="T10" fmla="*/ 22 w 27"/>
                <a:gd name="T11" fmla="*/ 1374 h 43"/>
                <a:gd name="T12" fmla="*/ 25 w 27"/>
                <a:gd name="T13" fmla="*/ 1380 h 43"/>
                <a:gd name="T14" fmla="*/ 9 w 27"/>
                <a:gd name="T15" fmla="*/ 1380 h 43"/>
                <a:gd name="T16" fmla="*/ 6 w 27"/>
                <a:gd name="T17" fmla="*/ 1386 h 43"/>
                <a:gd name="T18" fmla="*/ 6 w 27"/>
                <a:gd name="T19" fmla="*/ 1405 h 43"/>
                <a:gd name="T20" fmla="*/ 9 w 27"/>
                <a:gd name="T21" fmla="*/ 1411 h 43"/>
                <a:gd name="T22" fmla="*/ 25 w 27"/>
                <a:gd name="T23" fmla="*/ 1411 h 43"/>
                <a:gd name="T24" fmla="*/ 22 w 27"/>
                <a:gd name="T25" fmla="*/ 1417 h 43"/>
                <a:gd name="T26" fmla="*/ 25 w 27"/>
                <a:gd name="T27" fmla="*/ 1411 h 43"/>
                <a:gd name="T28" fmla="*/ 18 w 27"/>
                <a:gd name="T29" fmla="*/ 1411 h 43"/>
                <a:gd name="T30" fmla="*/ 21 w 27"/>
                <a:gd name="T31" fmla="*/ 1405 h 43"/>
                <a:gd name="T32" fmla="*/ 21 w 27"/>
                <a:gd name="T33" fmla="*/ 1386 h 43"/>
                <a:gd name="T34" fmla="*/ 18 w 27"/>
                <a:gd name="T35" fmla="*/ 1380 h 43"/>
                <a:gd name="T36" fmla="*/ 25 w 27"/>
                <a:gd name="T37" fmla="*/ 1380 h 43"/>
                <a:gd name="T38" fmla="*/ 27 w 27"/>
                <a:gd name="T39" fmla="*/ 1383 h 43"/>
                <a:gd name="T40" fmla="*/ 27 w 27"/>
                <a:gd name="T41" fmla="*/ 1408 h 43"/>
                <a:gd name="T42" fmla="*/ 25 w 27"/>
                <a:gd name="T43" fmla="*/ 1411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2" y="43"/>
                  </a:moveTo>
                  <a:lnTo>
                    <a:pt x="6" y="43"/>
                  </a:lnTo>
                  <a:lnTo>
                    <a:pt x="0" y="34"/>
                  </a:lnTo>
                  <a:lnTo>
                    <a:pt x="0" y="9"/>
                  </a:lnTo>
                  <a:lnTo>
                    <a:pt x="6" y="0"/>
                  </a:lnTo>
                  <a:lnTo>
                    <a:pt x="22" y="0"/>
                  </a:lnTo>
                  <a:lnTo>
                    <a:pt x="25" y="6"/>
                  </a:lnTo>
                  <a:lnTo>
                    <a:pt x="9" y="6"/>
                  </a:lnTo>
                  <a:lnTo>
                    <a:pt x="6" y="12"/>
                  </a:lnTo>
                  <a:lnTo>
                    <a:pt x="6" y="31"/>
                  </a:lnTo>
                  <a:lnTo>
                    <a:pt x="9" y="37"/>
                  </a:lnTo>
                  <a:lnTo>
                    <a:pt x="25" y="37"/>
                  </a:lnTo>
                  <a:lnTo>
                    <a:pt x="22" y="43"/>
                  </a:lnTo>
                  <a:close/>
                  <a:moveTo>
                    <a:pt x="25" y="37"/>
                  </a:moveTo>
                  <a:lnTo>
                    <a:pt x="18" y="37"/>
                  </a:lnTo>
                  <a:lnTo>
                    <a:pt x="21" y="31"/>
                  </a:lnTo>
                  <a:lnTo>
                    <a:pt x="21" y="12"/>
                  </a:lnTo>
                  <a:lnTo>
                    <a:pt x="18" y="6"/>
                  </a:lnTo>
                  <a:lnTo>
                    <a:pt x="25" y="6"/>
                  </a:lnTo>
                  <a:lnTo>
                    <a:pt x="27" y="9"/>
                  </a:lnTo>
                  <a:lnTo>
                    <a:pt x="27" y="34"/>
                  </a:lnTo>
                  <a:lnTo>
                    <a:pt x="25"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5" name="AutoShape 3411">
              <a:extLst>
                <a:ext uri="{FF2B5EF4-FFF2-40B4-BE49-F238E27FC236}">
                  <a16:creationId xmlns:a16="http://schemas.microsoft.com/office/drawing/2014/main" id="{99447998-D284-42A5-8938-DD1A72D891C4}"/>
                </a:ext>
              </a:extLst>
            </p:cNvPr>
            <p:cNvSpPr>
              <a:spLocks/>
            </p:cNvSpPr>
            <p:nvPr/>
          </p:nvSpPr>
          <p:spPr bwMode="auto">
            <a:xfrm>
              <a:off x="6300" y="1319"/>
              <a:ext cx="27" cy="42"/>
            </a:xfrm>
            <a:custGeom>
              <a:avLst/>
              <a:gdLst>
                <a:gd name="T0" fmla="*/ 1 w 27"/>
                <a:gd name="T1" fmla="*/ 1331 h 42"/>
                <a:gd name="T2" fmla="*/ 1 w 27"/>
                <a:gd name="T3" fmla="*/ 1323 h 42"/>
                <a:gd name="T4" fmla="*/ 4 w 27"/>
                <a:gd name="T5" fmla="*/ 1321 h 42"/>
                <a:gd name="T6" fmla="*/ 7 w 27"/>
                <a:gd name="T7" fmla="*/ 1319 h 42"/>
                <a:gd name="T8" fmla="*/ 18 w 27"/>
                <a:gd name="T9" fmla="*/ 1319 h 42"/>
                <a:gd name="T10" fmla="*/ 23 w 27"/>
                <a:gd name="T11" fmla="*/ 1325 h 42"/>
                <a:gd name="T12" fmla="*/ 23 w 27"/>
                <a:gd name="T13" fmla="*/ 1325 h 42"/>
                <a:gd name="T14" fmla="*/ 7 w 27"/>
                <a:gd name="T15" fmla="*/ 1325 h 42"/>
                <a:gd name="T16" fmla="*/ 4 w 27"/>
                <a:gd name="T17" fmla="*/ 1327 h 42"/>
                <a:gd name="T18" fmla="*/ 1 w 27"/>
                <a:gd name="T19" fmla="*/ 1331 h 42"/>
                <a:gd name="T20" fmla="*/ 26 w 27"/>
                <a:gd name="T21" fmla="*/ 1361 h 42"/>
                <a:gd name="T22" fmla="*/ 0 w 27"/>
                <a:gd name="T23" fmla="*/ 1361 h 42"/>
                <a:gd name="T24" fmla="*/ 0 w 27"/>
                <a:gd name="T25" fmla="*/ 1361 h 42"/>
                <a:gd name="T26" fmla="*/ 5 w 27"/>
                <a:gd name="T27" fmla="*/ 1355 h 42"/>
                <a:gd name="T28" fmla="*/ 11 w 27"/>
                <a:gd name="T29" fmla="*/ 1348 h 42"/>
                <a:gd name="T30" fmla="*/ 16 w 27"/>
                <a:gd name="T31" fmla="*/ 1338 h 42"/>
                <a:gd name="T32" fmla="*/ 17 w 27"/>
                <a:gd name="T33" fmla="*/ 1336 h 42"/>
                <a:gd name="T34" fmla="*/ 17 w 27"/>
                <a:gd name="T35" fmla="*/ 1328 h 42"/>
                <a:gd name="T36" fmla="*/ 14 w 27"/>
                <a:gd name="T37" fmla="*/ 1325 h 42"/>
                <a:gd name="T38" fmla="*/ 23 w 27"/>
                <a:gd name="T39" fmla="*/ 1325 h 42"/>
                <a:gd name="T40" fmla="*/ 23 w 27"/>
                <a:gd name="T41" fmla="*/ 1339 h 42"/>
                <a:gd name="T42" fmla="*/ 20 w 27"/>
                <a:gd name="T43" fmla="*/ 1345 h 42"/>
                <a:gd name="T44" fmla="*/ 11 w 27"/>
                <a:gd name="T45" fmla="*/ 1356 h 42"/>
                <a:gd name="T46" fmla="*/ 26 w 27"/>
                <a:gd name="T47" fmla="*/ 1356 h 42"/>
                <a:gd name="T48" fmla="*/ 26 w 27"/>
                <a:gd name="T49" fmla="*/ 136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42">
                  <a:moveTo>
                    <a:pt x="1" y="12"/>
                  </a:moveTo>
                  <a:lnTo>
                    <a:pt x="1" y="4"/>
                  </a:lnTo>
                  <a:lnTo>
                    <a:pt x="4" y="2"/>
                  </a:lnTo>
                  <a:lnTo>
                    <a:pt x="7" y="0"/>
                  </a:lnTo>
                  <a:lnTo>
                    <a:pt x="18" y="0"/>
                  </a:lnTo>
                  <a:lnTo>
                    <a:pt x="23" y="6"/>
                  </a:lnTo>
                  <a:lnTo>
                    <a:pt x="7" y="6"/>
                  </a:lnTo>
                  <a:lnTo>
                    <a:pt x="4" y="8"/>
                  </a:lnTo>
                  <a:lnTo>
                    <a:pt x="1" y="12"/>
                  </a:lnTo>
                  <a:close/>
                  <a:moveTo>
                    <a:pt x="26" y="42"/>
                  </a:moveTo>
                  <a:lnTo>
                    <a:pt x="0" y="42"/>
                  </a:lnTo>
                  <a:lnTo>
                    <a:pt x="5" y="36"/>
                  </a:lnTo>
                  <a:lnTo>
                    <a:pt x="11" y="29"/>
                  </a:lnTo>
                  <a:lnTo>
                    <a:pt x="16" y="19"/>
                  </a:lnTo>
                  <a:lnTo>
                    <a:pt x="17" y="17"/>
                  </a:lnTo>
                  <a:lnTo>
                    <a:pt x="17" y="9"/>
                  </a:lnTo>
                  <a:lnTo>
                    <a:pt x="14" y="6"/>
                  </a:lnTo>
                  <a:lnTo>
                    <a:pt x="23" y="6"/>
                  </a:lnTo>
                  <a:lnTo>
                    <a:pt x="23" y="20"/>
                  </a:lnTo>
                  <a:lnTo>
                    <a:pt x="20" y="26"/>
                  </a:lnTo>
                  <a:lnTo>
                    <a:pt x="11" y="37"/>
                  </a:lnTo>
                  <a:lnTo>
                    <a:pt x="26" y="37"/>
                  </a:lnTo>
                  <a:lnTo>
                    <a:pt x="2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6" name="AutoShape 3412">
              <a:extLst>
                <a:ext uri="{FF2B5EF4-FFF2-40B4-BE49-F238E27FC236}">
                  <a16:creationId xmlns:a16="http://schemas.microsoft.com/office/drawing/2014/main" id="{91DEC116-F6A9-4605-AC1F-F5BACEBFBF5B}"/>
                </a:ext>
              </a:extLst>
            </p:cNvPr>
            <p:cNvSpPr>
              <a:spLocks/>
            </p:cNvSpPr>
            <p:nvPr/>
          </p:nvSpPr>
          <p:spPr bwMode="auto">
            <a:xfrm>
              <a:off x="6331" y="1319"/>
              <a:ext cx="24" cy="42"/>
            </a:xfrm>
            <a:custGeom>
              <a:avLst/>
              <a:gdLst>
                <a:gd name="T0" fmla="*/ 4 w 24"/>
                <a:gd name="T1" fmla="*/ 1341 h 42"/>
                <a:gd name="T2" fmla="*/ 4 w 24"/>
                <a:gd name="T3" fmla="*/ 1320 h 42"/>
                <a:gd name="T4" fmla="*/ 22 w 24"/>
                <a:gd name="T5" fmla="*/ 1320 h 42"/>
                <a:gd name="T6" fmla="*/ 22 w 24"/>
                <a:gd name="T7" fmla="*/ 1325 h 42"/>
                <a:gd name="T8" fmla="*/ 9 w 24"/>
                <a:gd name="T9" fmla="*/ 1325 h 42"/>
                <a:gd name="T10" fmla="*/ 9 w 24"/>
                <a:gd name="T11" fmla="*/ 1336 h 42"/>
                <a:gd name="T12" fmla="*/ 19 w 24"/>
                <a:gd name="T13" fmla="*/ 1336 h 42"/>
                <a:gd name="T14" fmla="*/ 22 w 24"/>
                <a:gd name="T15" fmla="*/ 1339 h 42"/>
                <a:gd name="T16" fmla="*/ 13 w 24"/>
                <a:gd name="T17" fmla="*/ 1339 h 42"/>
                <a:gd name="T18" fmla="*/ 4 w 24"/>
                <a:gd name="T19" fmla="*/ 1341 h 42"/>
                <a:gd name="T20" fmla="*/ 19 w 24"/>
                <a:gd name="T21" fmla="*/ 1336 h 42"/>
                <a:gd name="T22" fmla="*/ 9 w 24"/>
                <a:gd name="T23" fmla="*/ 1336 h 42"/>
                <a:gd name="T24" fmla="*/ 18 w 24"/>
                <a:gd name="T25" fmla="*/ 1335 h 42"/>
                <a:gd name="T26" fmla="*/ 19 w 24"/>
                <a:gd name="T27" fmla="*/ 1336 h 42"/>
                <a:gd name="T28" fmla="*/ 24 w 24"/>
                <a:gd name="T29" fmla="*/ 1356 h 42"/>
                <a:gd name="T30" fmla="*/ 14 w 24"/>
                <a:gd name="T31" fmla="*/ 1356 h 42"/>
                <a:gd name="T32" fmla="*/ 18 w 24"/>
                <a:gd name="T33" fmla="*/ 1353 h 42"/>
                <a:gd name="T34" fmla="*/ 18 w 24"/>
                <a:gd name="T35" fmla="*/ 1343 h 42"/>
                <a:gd name="T36" fmla="*/ 13 w 24"/>
                <a:gd name="T37" fmla="*/ 1339 h 42"/>
                <a:gd name="T38" fmla="*/ 22 w 24"/>
                <a:gd name="T39" fmla="*/ 1339 h 42"/>
                <a:gd name="T40" fmla="*/ 24 w 24"/>
                <a:gd name="T41" fmla="*/ 1341 h 42"/>
                <a:gd name="T42" fmla="*/ 24 w 24"/>
                <a:gd name="T43" fmla="*/ 1356 h 42"/>
                <a:gd name="T44" fmla="*/ 18 w 24"/>
                <a:gd name="T45" fmla="*/ 1362 h 42"/>
                <a:gd name="T46" fmla="*/ 7 w 24"/>
                <a:gd name="T47" fmla="*/ 1362 h 42"/>
                <a:gd name="T48" fmla="*/ 4 w 24"/>
                <a:gd name="T49" fmla="*/ 1361 h 42"/>
                <a:gd name="T50" fmla="*/ 0 w 24"/>
                <a:gd name="T51" fmla="*/ 1359 h 42"/>
                <a:gd name="T52" fmla="*/ 0 w 24"/>
                <a:gd name="T53" fmla="*/ 1353 h 42"/>
                <a:gd name="T54" fmla="*/ 3 w 24"/>
                <a:gd name="T55" fmla="*/ 1355 h 42"/>
                <a:gd name="T56" fmla="*/ 6 w 24"/>
                <a:gd name="T57" fmla="*/ 1356 h 42"/>
                <a:gd name="T58" fmla="*/ 24 w 24"/>
                <a:gd name="T59" fmla="*/ 1356 h 42"/>
                <a:gd name="T60" fmla="*/ 24 w 24"/>
                <a:gd name="T61" fmla="*/ 1356 h 42"/>
                <a:gd name="T62" fmla="*/ 18 w 24"/>
                <a:gd name="T63" fmla="*/ 136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4" y="21"/>
                  </a:moveTo>
                  <a:lnTo>
                    <a:pt x="4" y="0"/>
                  </a:lnTo>
                  <a:lnTo>
                    <a:pt x="22" y="0"/>
                  </a:lnTo>
                  <a:lnTo>
                    <a:pt x="22" y="5"/>
                  </a:lnTo>
                  <a:lnTo>
                    <a:pt x="9" y="5"/>
                  </a:lnTo>
                  <a:lnTo>
                    <a:pt x="9" y="16"/>
                  </a:lnTo>
                  <a:lnTo>
                    <a:pt x="19" y="16"/>
                  </a:lnTo>
                  <a:lnTo>
                    <a:pt x="22" y="19"/>
                  </a:lnTo>
                  <a:lnTo>
                    <a:pt x="13" y="19"/>
                  </a:lnTo>
                  <a:lnTo>
                    <a:pt x="4" y="21"/>
                  </a:lnTo>
                  <a:close/>
                  <a:moveTo>
                    <a:pt x="19" y="16"/>
                  </a:moveTo>
                  <a:lnTo>
                    <a:pt x="9" y="16"/>
                  </a:lnTo>
                  <a:lnTo>
                    <a:pt x="18" y="15"/>
                  </a:lnTo>
                  <a:lnTo>
                    <a:pt x="19" y="16"/>
                  </a:lnTo>
                  <a:close/>
                  <a:moveTo>
                    <a:pt x="24" y="36"/>
                  </a:moveTo>
                  <a:lnTo>
                    <a:pt x="14" y="36"/>
                  </a:lnTo>
                  <a:lnTo>
                    <a:pt x="18" y="33"/>
                  </a:lnTo>
                  <a:lnTo>
                    <a:pt x="18" y="23"/>
                  </a:lnTo>
                  <a:lnTo>
                    <a:pt x="13" y="19"/>
                  </a:lnTo>
                  <a:lnTo>
                    <a:pt x="22" y="19"/>
                  </a:lnTo>
                  <a:lnTo>
                    <a:pt x="24" y="21"/>
                  </a:lnTo>
                  <a:lnTo>
                    <a:pt x="24" y="36"/>
                  </a:lnTo>
                  <a:close/>
                  <a:moveTo>
                    <a:pt x="18" y="42"/>
                  </a:moveTo>
                  <a:lnTo>
                    <a:pt x="7" y="42"/>
                  </a:lnTo>
                  <a:lnTo>
                    <a:pt x="4" y="41"/>
                  </a:lnTo>
                  <a:lnTo>
                    <a:pt x="0" y="39"/>
                  </a:lnTo>
                  <a:lnTo>
                    <a:pt x="0" y="33"/>
                  </a:lnTo>
                  <a:lnTo>
                    <a:pt x="3" y="35"/>
                  </a:lnTo>
                  <a:lnTo>
                    <a:pt x="6" y="36"/>
                  </a:lnTo>
                  <a:lnTo>
                    <a:pt x="24" y="36"/>
                  </a:lnTo>
                  <a:lnTo>
                    <a:pt x="18"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7" name="AutoShape 3413">
              <a:extLst>
                <a:ext uri="{FF2B5EF4-FFF2-40B4-BE49-F238E27FC236}">
                  <a16:creationId xmlns:a16="http://schemas.microsoft.com/office/drawing/2014/main" id="{E4EDCD9B-186C-44B8-A932-2E926C94BAE3}"/>
                </a:ext>
              </a:extLst>
            </p:cNvPr>
            <p:cNvSpPr>
              <a:spLocks/>
            </p:cNvSpPr>
            <p:nvPr/>
          </p:nvSpPr>
          <p:spPr bwMode="auto">
            <a:xfrm>
              <a:off x="6260" y="1393"/>
              <a:ext cx="20" cy="32"/>
            </a:xfrm>
            <a:custGeom>
              <a:avLst/>
              <a:gdLst>
                <a:gd name="T0" fmla="*/ 1 w 20"/>
                <a:gd name="T1" fmla="*/ 1402 h 32"/>
                <a:gd name="T2" fmla="*/ 1 w 20"/>
                <a:gd name="T3" fmla="*/ 1397 h 32"/>
                <a:gd name="T4" fmla="*/ 3 w 20"/>
                <a:gd name="T5" fmla="*/ 1395 h 32"/>
                <a:gd name="T6" fmla="*/ 6 w 20"/>
                <a:gd name="T7" fmla="*/ 1394 h 32"/>
                <a:gd name="T8" fmla="*/ 14 w 20"/>
                <a:gd name="T9" fmla="*/ 1394 h 32"/>
                <a:gd name="T10" fmla="*/ 18 w 20"/>
                <a:gd name="T11" fmla="*/ 1398 h 32"/>
                <a:gd name="T12" fmla="*/ 18 w 20"/>
                <a:gd name="T13" fmla="*/ 1398 h 32"/>
                <a:gd name="T14" fmla="*/ 6 w 20"/>
                <a:gd name="T15" fmla="*/ 1398 h 32"/>
                <a:gd name="T16" fmla="*/ 3 w 20"/>
                <a:gd name="T17" fmla="*/ 1399 h 32"/>
                <a:gd name="T18" fmla="*/ 1 w 20"/>
                <a:gd name="T19" fmla="*/ 1402 h 32"/>
                <a:gd name="T20" fmla="*/ 20 w 20"/>
                <a:gd name="T21" fmla="*/ 1425 h 32"/>
                <a:gd name="T22" fmla="*/ 0 w 20"/>
                <a:gd name="T23" fmla="*/ 1425 h 32"/>
                <a:gd name="T24" fmla="*/ 0 w 20"/>
                <a:gd name="T25" fmla="*/ 1425 h 32"/>
                <a:gd name="T26" fmla="*/ 4 w 20"/>
                <a:gd name="T27" fmla="*/ 1420 h 32"/>
                <a:gd name="T28" fmla="*/ 8 w 20"/>
                <a:gd name="T29" fmla="*/ 1415 h 32"/>
                <a:gd name="T30" fmla="*/ 12 w 20"/>
                <a:gd name="T31" fmla="*/ 1408 h 32"/>
                <a:gd name="T32" fmla="*/ 13 w 20"/>
                <a:gd name="T33" fmla="*/ 1406 h 32"/>
                <a:gd name="T34" fmla="*/ 13 w 20"/>
                <a:gd name="T35" fmla="*/ 1400 h 32"/>
                <a:gd name="T36" fmla="*/ 11 w 20"/>
                <a:gd name="T37" fmla="*/ 1398 h 32"/>
                <a:gd name="T38" fmla="*/ 18 w 20"/>
                <a:gd name="T39" fmla="*/ 1398 h 32"/>
                <a:gd name="T40" fmla="*/ 18 w 20"/>
                <a:gd name="T41" fmla="*/ 1408 h 32"/>
                <a:gd name="T42" fmla="*/ 15 w 20"/>
                <a:gd name="T43" fmla="*/ 1412 h 32"/>
                <a:gd name="T44" fmla="*/ 8 w 20"/>
                <a:gd name="T45" fmla="*/ 1421 h 32"/>
                <a:gd name="T46" fmla="*/ 20 w 20"/>
                <a:gd name="T47" fmla="*/ 1421 h 32"/>
                <a:gd name="T48" fmla="*/ 20 w 20"/>
                <a:gd name="T49" fmla="*/ 1425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 h="32">
                  <a:moveTo>
                    <a:pt x="1" y="8"/>
                  </a:moveTo>
                  <a:lnTo>
                    <a:pt x="1" y="3"/>
                  </a:lnTo>
                  <a:lnTo>
                    <a:pt x="3" y="1"/>
                  </a:lnTo>
                  <a:lnTo>
                    <a:pt x="6" y="0"/>
                  </a:lnTo>
                  <a:lnTo>
                    <a:pt x="14" y="0"/>
                  </a:lnTo>
                  <a:lnTo>
                    <a:pt x="18" y="4"/>
                  </a:lnTo>
                  <a:lnTo>
                    <a:pt x="6" y="4"/>
                  </a:lnTo>
                  <a:lnTo>
                    <a:pt x="3" y="5"/>
                  </a:lnTo>
                  <a:lnTo>
                    <a:pt x="1" y="8"/>
                  </a:lnTo>
                  <a:close/>
                  <a:moveTo>
                    <a:pt x="20" y="31"/>
                  </a:moveTo>
                  <a:lnTo>
                    <a:pt x="0" y="31"/>
                  </a:lnTo>
                  <a:lnTo>
                    <a:pt x="4" y="26"/>
                  </a:lnTo>
                  <a:lnTo>
                    <a:pt x="8" y="21"/>
                  </a:lnTo>
                  <a:lnTo>
                    <a:pt x="12" y="14"/>
                  </a:lnTo>
                  <a:lnTo>
                    <a:pt x="13" y="12"/>
                  </a:lnTo>
                  <a:lnTo>
                    <a:pt x="13" y="6"/>
                  </a:lnTo>
                  <a:lnTo>
                    <a:pt x="11" y="4"/>
                  </a:lnTo>
                  <a:lnTo>
                    <a:pt x="18" y="4"/>
                  </a:lnTo>
                  <a:lnTo>
                    <a:pt x="18" y="14"/>
                  </a:lnTo>
                  <a:lnTo>
                    <a:pt x="15" y="18"/>
                  </a:lnTo>
                  <a:lnTo>
                    <a:pt x="8" y="27"/>
                  </a:lnTo>
                  <a:lnTo>
                    <a:pt x="20" y="27"/>
                  </a:lnTo>
                  <a:lnTo>
                    <a:pt x="20"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8" name="AutoShape 3414">
              <a:extLst>
                <a:ext uri="{FF2B5EF4-FFF2-40B4-BE49-F238E27FC236}">
                  <a16:creationId xmlns:a16="http://schemas.microsoft.com/office/drawing/2014/main" id="{898CA4CA-58A4-4C7B-AD39-DE2D8518B6F7}"/>
                </a:ext>
              </a:extLst>
            </p:cNvPr>
            <p:cNvSpPr>
              <a:spLocks/>
            </p:cNvSpPr>
            <p:nvPr/>
          </p:nvSpPr>
          <p:spPr bwMode="auto">
            <a:xfrm>
              <a:off x="6282" y="1393"/>
              <a:ext cx="20" cy="32"/>
            </a:xfrm>
            <a:custGeom>
              <a:avLst/>
              <a:gdLst>
                <a:gd name="T0" fmla="*/ 15 w 20"/>
                <a:gd name="T1" fmla="*/ 1425 h 32"/>
                <a:gd name="T2" fmla="*/ 4 w 20"/>
                <a:gd name="T3" fmla="*/ 1425 h 32"/>
                <a:gd name="T4" fmla="*/ 0 w 20"/>
                <a:gd name="T5" fmla="*/ 1422 h 32"/>
                <a:gd name="T6" fmla="*/ 0 w 20"/>
                <a:gd name="T7" fmla="*/ 1413 h 32"/>
                <a:gd name="T8" fmla="*/ 1 w 20"/>
                <a:gd name="T9" fmla="*/ 1411 h 32"/>
                <a:gd name="T10" fmla="*/ 4 w 20"/>
                <a:gd name="T11" fmla="*/ 1409 h 32"/>
                <a:gd name="T12" fmla="*/ 2 w 20"/>
                <a:gd name="T13" fmla="*/ 1407 h 32"/>
                <a:gd name="T14" fmla="*/ 0 w 20"/>
                <a:gd name="T15" fmla="*/ 1405 h 32"/>
                <a:gd name="T16" fmla="*/ 0 w 20"/>
                <a:gd name="T17" fmla="*/ 1397 h 32"/>
                <a:gd name="T18" fmla="*/ 5 w 20"/>
                <a:gd name="T19" fmla="*/ 1394 h 32"/>
                <a:gd name="T20" fmla="*/ 15 w 20"/>
                <a:gd name="T21" fmla="*/ 1394 h 32"/>
                <a:gd name="T22" fmla="*/ 19 w 20"/>
                <a:gd name="T23" fmla="*/ 1397 h 32"/>
                <a:gd name="T24" fmla="*/ 19 w 20"/>
                <a:gd name="T25" fmla="*/ 1398 h 32"/>
                <a:gd name="T26" fmla="*/ 7 w 20"/>
                <a:gd name="T27" fmla="*/ 1398 h 32"/>
                <a:gd name="T28" fmla="*/ 5 w 20"/>
                <a:gd name="T29" fmla="*/ 1400 h 32"/>
                <a:gd name="T30" fmla="*/ 5 w 20"/>
                <a:gd name="T31" fmla="*/ 1405 h 32"/>
                <a:gd name="T32" fmla="*/ 7 w 20"/>
                <a:gd name="T33" fmla="*/ 1407 h 32"/>
                <a:gd name="T34" fmla="*/ 18 w 20"/>
                <a:gd name="T35" fmla="*/ 1407 h 32"/>
                <a:gd name="T36" fmla="*/ 18 w 20"/>
                <a:gd name="T37" fmla="*/ 1407 h 32"/>
                <a:gd name="T38" fmla="*/ 15 w 20"/>
                <a:gd name="T39" fmla="*/ 1409 h 32"/>
                <a:gd name="T40" fmla="*/ 18 w 20"/>
                <a:gd name="T41" fmla="*/ 1411 h 32"/>
                <a:gd name="T42" fmla="*/ 18 w 20"/>
                <a:gd name="T43" fmla="*/ 1411 h 32"/>
                <a:gd name="T44" fmla="*/ 6 w 20"/>
                <a:gd name="T45" fmla="*/ 1411 h 32"/>
                <a:gd name="T46" fmla="*/ 4 w 20"/>
                <a:gd name="T47" fmla="*/ 1413 h 32"/>
                <a:gd name="T48" fmla="*/ 4 w 20"/>
                <a:gd name="T49" fmla="*/ 1419 h 32"/>
                <a:gd name="T50" fmla="*/ 6 w 20"/>
                <a:gd name="T51" fmla="*/ 1421 h 32"/>
                <a:gd name="T52" fmla="*/ 19 w 20"/>
                <a:gd name="T53" fmla="*/ 1421 h 32"/>
                <a:gd name="T54" fmla="*/ 19 w 20"/>
                <a:gd name="T55" fmla="*/ 1422 h 32"/>
                <a:gd name="T56" fmla="*/ 15 w 20"/>
                <a:gd name="T57" fmla="*/ 1425 h 32"/>
                <a:gd name="T58" fmla="*/ 18 w 20"/>
                <a:gd name="T59" fmla="*/ 1407 h 32"/>
                <a:gd name="T60" fmla="*/ 12 w 20"/>
                <a:gd name="T61" fmla="*/ 1407 h 32"/>
                <a:gd name="T62" fmla="*/ 14 w 20"/>
                <a:gd name="T63" fmla="*/ 1405 h 32"/>
                <a:gd name="T64" fmla="*/ 14 w 20"/>
                <a:gd name="T65" fmla="*/ 1400 h 32"/>
                <a:gd name="T66" fmla="*/ 13 w 20"/>
                <a:gd name="T67" fmla="*/ 1398 h 32"/>
                <a:gd name="T68" fmla="*/ 19 w 20"/>
                <a:gd name="T69" fmla="*/ 1398 h 32"/>
                <a:gd name="T70" fmla="*/ 19 w 20"/>
                <a:gd name="T71" fmla="*/ 1405 h 32"/>
                <a:gd name="T72" fmla="*/ 18 w 20"/>
                <a:gd name="T73" fmla="*/ 1407 h 32"/>
                <a:gd name="T74" fmla="*/ 19 w 20"/>
                <a:gd name="T75" fmla="*/ 1421 h 32"/>
                <a:gd name="T76" fmla="*/ 13 w 20"/>
                <a:gd name="T77" fmla="*/ 1421 h 32"/>
                <a:gd name="T78" fmla="*/ 15 w 20"/>
                <a:gd name="T79" fmla="*/ 1419 h 32"/>
                <a:gd name="T80" fmla="*/ 15 w 20"/>
                <a:gd name="T81" fmla="*/ 1413 h 32"/>
                <a:gd name="T82" fmla="*/ 13 w 20"/>
                <a:gd name="T83" fmla="*/ 1411 h 32"/>
                <a:gd name="T84" fmla="*/ 18 w 20"/>
                <a:gd name="T85" fmla="*/ 1411 h 32"/>
                <a:gd name="T86" fmla="*/ 19 w 20"/>
                <a:gd name="T87" fmla="*/ 1413 h 32"/>
                <a:gd name="T88" fmla="*/ 19 w 20"/>
                <a:gd name="T89" fmla="*/ 1421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 h="32">
                  <a:moveTo>
                    <a:pt x="15" y="31"/>
                  </a:moveTo>
                  <a:lnTo>
                    <a:pt x="4" y="31"/>
                  </a:lnTo>
                  <a:lnTo>
                    <a:pt x="0" y="28"/>
                  </a:lnTo>
                  <a:lnTo>
                    <a:pt x="0" y="19"/>
                  </a:lnTo>
                  <a:lnTo>
                    <a:pt x="1" y="17"/>
                  </a:lnTo>
                  <a:lnTo>
                    <a:pt x="4" y="15"/>
                  </a:lnTo>
                  <a:lnTo>
                    <a:pt x="2" y="13"/>
                  </a:lnTo>
                  <a:lnTo>
                    <a:pt x="0" y="11"/>
                  </a:lnTo>
                  <a:lnTo>
                    <a:pt x="0" y="3"/>
                  </a:lnTo>
                  <a:lnTo>
                    <a:pt x="5" y="0"/>
                  </a:lnTo>
                  <a:lnTo>
                    <a:pt x="15" y="0"/>
                  </a:lnTo>
                  <a:lnTo>
                    <a:pt x="19" y="3"/>
                  </a:lnTo>
                  <a:lnTo>
                    <a:pt x="19" y="4"/>
                  </a:lnTo>
                  <a:lnTo>
                    <a:pt x="7" y="4"/>
                  </a:lnTo>
                  <a:lnTo>
                    <a:pt x="5" y="6"/>
                  </a:lnTo>
                  <a:lnTo>
                    <a:pt x="5" y="11"/>
                  </a:lnTo>
                  <a:lnTo>
                    <a:pt x="7" y="13"/>
                  </a:lnTo>
                  <a:lnTo>
                    <a:pt x="18" y="13"/>
                  </a:lnTo>
                  <a:lnTo>
                    <a:pt x="15" y="15"/>
                  </a:lnTo>
                  <a:lnTo>
                    <a:pt x="18" y="17"/>
                  </a:lnTo>
                  <a:lnTo>
                    <a:pt x="6" y="17"/>
                  </a:lnTo>
                  <a:lnTo>
                    <a:pt x="4" y="19"/>
                  </a:lnTo>
                  <a:lnTo>
                    <a:pt x="4" y="25"/>
                  </a:lnTo>
                  <a:lnTo>
                    <a:pt x="6" y="27"/>
                  </a:lnTo>
                  <a:lnTo>
                    <a:pt x="19" y="27"/>
                  </a:lnTo>
                  <a:lnTo>
                    <a:pt x="19" y="28"/>
                  </a:lnTo>
                  <a:lnTo>
                    <a:pt x="15" y="31"/>
                  </a:lnTo>
                  <a:close/>
                  <a:moveTo>
                    <a:pt x="18" y="13"/>
                  </a:moveTo>
                  <a:lnTo>
                    <a:pt x="12" y="13"/>
                  </a:lnTo>
                  <a:lnTo>
                    <a:pt x="14" y="11"/>
                  </a:lnTo>
                  <a:lnTo>
                    <a:pt x="14" y="6"/>
                  </a:lnTo>
                  <a:lnTo>
                    <a:pt x="13" y="4"/>
                  </a:lnTo>
                  <a:lnTo>
                    <a:pt x="19" y="4"/>
                  </a:lnTo>
                  <a:lnTo>
                    <a:pt x="19" y="11"/>
                  </a:lnTo>
                  <a:lnTo>
                    <a:pt x="18" y="13"/>
                  </a:lnTo>
                  <a:close/>
                  <a:moveTo>
                    <a:pt x="19" y="27"/>
                  </a:moveTo>
                  <a:lnTo>
                    <a:pt x="13" y="27"/>
                  </a:lnTo>
                  <a:lnTo>
                    <a:pt x="15" y="25"/>
                  </a:lnTo>
                  <a:lnTo>
                    <a:pt x="15" y="19"/>
                  </a:lnTo>
                  <a:lnTo>
                    <a:pt x="13" y="17"/>
                  </a:lnTo>
                  <a:lnTo>
                    <a:pt x="18" y="17"/>
                  </a:lnTo>
                  <a:lnTo>
                    <a:pt x="19" y="19"/>
                  </a:lnTo>
                  <a:lnTo>
                    <a:pt x="19"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39" name="Picture 3415">
              <a:extLst>
                <a:ext uri="{FF2B5EF4-FFF2-40B4-BE49-F238E27FC236}">
                  <a16:creationId xmlns:a16="http://schemas.microsoft.com/office/drawing/2014/main" id="{87D53DE5-D6B3-457F-A771-A807C4DF4EC1}"/>
                </a:ext>
              </a:extLst>
            </p:cNvPr>
            <p:cNvPicPr>
              <a:picLocks noChangeAspect="1" noChangeArrowheads="1"/>
            </p:cNvPicPr>
            <p:nvPr/>
          </p:nvPicPr>
          <p:blipFill>
            <a:blip r:embed="rId7" cstate="print"/>
            <a:srcRect/>
            <a:stretch>
              <a:fillRect/>
            </a:stretch>
          </p:blipFill>
          <p:spPr bwMode="auto">
            <a:xfrm>
              <a:off x="8474" y="1044"/>
              <a:ext cx="310" cy="283"/>
            </a:xfrm>
            <a:prstGeom prst="rect">
              <a:avLst/>
            </a:prstGeom>
            <a:noFill/>
          </p:spPr>
        </p:pic>
        <p:sp>
          <p:nvSpPr>
            <p:cNvPr id="140" name="Rectangle 3416">
              <a:extLst>
                <a:ext uri="{FF2B5EF4-FFF2-40B4-BE49-F238E27FC236}">
                  <a16:creationId xmlns:a16="http://schemas.microsoft.com/office/drawing/2014/main" id="{DAA62ECC-99AE-4CAA-B282-CB1B53A61030}"/>
                </a:ext>
              </a:extLst>
            </p:cNvPr>
            <p:cNvSpPr>
              <a:spLocks noChangeArrowheads="1"/>
            </p:cNvSpPr>
            <p:nvPr/>
          </p:nvSpPr>
          <p:spPr bwMode="auto">
            <a:xfrm>
              <a:off x="6132" y="988"/>
              <a:ext cx="16" cy="43"/>
            </a:xfrm>
            <a:prstGeom prst="rect">
              <a:avLst/>
            </a:prstGeom>
            <a:solidFill>
              <a:srgbClr val="DEE8ED"/>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41" name="Freeform 3417">
              <a:extLst>
                <a:ext uri="{FF2B5EF4-FFF2-40B4-BE49-F238E27FC236}">
                  <a16:creationId xmlns:a16="http://schemas.microsoft.com/office/drawing/2014/main" id="{10084AE7-CFCC-4D20-B632-E17A7092069D}"/>
                </a:ext>
              </a:extLst>
            </p:cNvPr>
            <p:cNvSpPr>
              <a:spLocks/>
            </p:cNvSpPr>
            <p:nvPr/>
          </p:nvSpPr>
          <p:spPr bwMode="auto">
            <a:xfrm>
              <a:off x="5920" y="1083"/>
              <a:ext cx="43" cy="40"/>
            </a:xfrm>
            <a:custGeom>
              <a:avLst/>
              <a:gdLst>
                <a:gd name="T0" fmla="*/ 32 w 43"/>
                <a:gd name="T1" fmla="*/ 1123 h 40"/>
                <a:gd name="T2" fmla="*/ 0 w 43"/>
                <a:gd name="T3" fmla="*/ 1096 h 40"/>
                <a:gd name="T4" fmla="*/ 9 w 43"/>
                <a:gd name="T5" fmla="*/ 1084 h 40"/>
                <a:gd name="T6" fmla="*/ 42 w 43"/>
                <a:gd name="T7" fmla="*/ 1111 h 40"/>
                <a:gd name="T8" fmla="*/ 32 w 43"/>
                <a:gd name="T9" fmla="*/ 1123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0">
                  <a:moveTo>
                    <a:pt x="32" y="39"/>
                  </a:moveTo>
                  <a:lnTo>
                    <a:pt x="0" y="12"/>
                  </a:lnTo>
                  <a:lnTo>
                    <a:pt x="9" y="0"/>
                  </a:lnTo>
                  <a:lnTo>
                    <a:pt x="42" y="27"/>
                  </a:lnTo>
                  <a:lnTo>
                    <a:pt x="32" y="3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2" name="Freeform 3418">
              <a:extLst>
                <a:ext uri="{FF2B5EF4-FFF2-40B4-BE49-F238E27FC236}">
                  <a16:creationId xmlns:a16="http://schemas.microsoft.com/office/drawing/2014/main" id="{1E3CAE42-5A15-4526-8E28-3C811DCA6821}"/>
                </a:ext>
              </a:extLst>
            </p:cNvPr>
            <p:cNvSpPr>
              <a:spLocks/>
            </p:cNvSpPr>
            <p:nvPr/>
          </p:nvSpPr>
          <p:spPr bwMode="auto">
            <a:xfrm>
              <a:off x="5862" y="1299"/>
              <a:ext cx="45" cy="22"/>
            </a:xfrm>
            <a:custGeom>
              <a:avLst/>
              <a:gdLst>
                <a:gd name="T0" fmla="*/ 2 w 45"/>
                <a:gd name="T1" fmla="*/ 1321 h 22"/>
                <a:gd name="T2" fmla="*/ 0 w 45"/>
                <a:gd name="T3" fmla="*/ 1306 h 22"/>
                <a:gd name="T4" fmla="*/ 42 w 45"/>
                <a:gd name="T5" fmla="*/ 1299 h 22"/>
                <a:gd name="T6" fmla="*/ 44 w 45"/>
                <a:gd name="T7" fmla="*/ 1315 h 22"/>
                <a:gd name="T8" fmla="*/ 2 w 45"/>
                <a:gd name="T9" fmla="*/ 132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2">
                  <a:moveTo>
                    <a:pt x="2" y="22"/>
                  </a:moveTo>
                  <a:lnTo>
                    <a:pt x="0" y="7"/>
                  </a:lnTo>
                  <a:lnTo>
                    <a:pt x="42" y="0"/>
                  </a:lnTo>
                  <a:lnTo>
                    <a:pt x="44" y="16"/>
                  </a:lnTo>
                  <a:lnTo>
                    <a:pt x="2" y="2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3" name="Freeform 3419">
              <a:extLst>
                <a:ext uri="{FF2B5EF4-FFF2-40B4-BE49-F238E27FC236}">
                  <a16:creationId xmlns:a16="http://schemas.microsoft.com/office/drawing/2014/main" id="{1BF5CC52-4FF3-4EBE-9767-84EFA04E05E5}"/>
                </a:ext>
              </a:extLst>
            </p:cNvPr>
            <p:cNvSpPr>
              <a:spLocks/>
            </p:cNvSpPr>
            <p:nvPr/>
          </p:nvSpPr>
          <p:spPr bwMode="auto">
            <a:xfrm>
              <a:off x="6334" y="1108"/>
              <a:ext cx="44" cy="37"/>
            </a:xfrm>
            <a:custGeom>
              <a:avLst/>
              <a:gdLst>
                <a:gd name="T0" fmla="*/ 9 w 44"/>
                <a:gd name="T1" fmla="*/ 1144 h 37"/>
                <a:gd name="T2" fmla="*/ 0 w 44"/>
                <a:gd name="T3" fmla="*/ 1132 h 37"/>
                <a:gd name="T4" fmla="*/ 36 w 44"/>
                <a:gd name="T5" fmla="*/ 1108 h 37"/>
                <a:gd name="T6" fmla="*/ 44 w 44"/>
                <a:gd name="T7" fmla="*/ 1121 h 37"/>
                <a:gd name="T8" fmla="*/ 9 w 44"/>
                <a:gd name="T9" fmla="*/ 1144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7">
                  <a:moveTo>
                    <a:pt x="9" y="36"/>
                  </a:moveTo>
                  <a:lnTo>
                    <a:pt x="0" y="24"/>
                  </a:lnTo>
                  <a:lnTo>
                    <a:pt x="36" y="0"/>
                  </a:lnTo>
                  <a:lnTo>
                    <a:pt x="44" y="13"/>
                  </a:lnTo>
                  <a:lnTo>
                    <a:pt x="9" y="36"/>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4" name="Freeform 3420">
              <a:extLst>
                <a:ext uri="{FF2B5EF4-FFF2-40B4-BE49-F238E27FC236}">
                  <a16:creationId xmlns:a16="http://schemas.microsoft.com/office/drawing/2014/main" id="{E6DBB385-3CF2-4F0B-9E6B-44E577B0D688}"/>
                </a:ext>
              </a:extLst>
            </p:cNvPr>
            <p:cNvSpPr>
              <a:spLocks/>
            </p:cNvSpPr>
            <p:nvPr/>
          </p:nvSpPr>
          <p:spPr bwMode="auto">
            <a:xfrm>
              <a:off x="6361" y="1346"/>
              <a:ext cx="45" cy="30"/>
            </a:xfrm>
            <a:custGeom>
              <a:avLst/>
              <a:gdLst>
                <a:gd name="T0" fmla="*/ 39 w 45"/>
                <a:gd name="T1" fmla="*/ 1376 h 30"/>
                <a:gd name="T2" fmla="*/ 0 w 45"/>
                <a:gd name="T3" fmla="*/ 1361 h 30"/>
                <a:gd name="T4" fmla="*/ 5 w 45"/>
                <a:gd name="T5" fmla="*/ 1346 h 30"/>
                <a:gd name="T6" fmla="*/ 44 w 45"/>
                <a:gd name="T7" fmla="*/ 1362 h 30"/>
                <a:gd name="T8" fmla="*/ 39 w 45"/>
                <a:gd name="T9" fmla="*/ 137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39" y="30"/>
                  </a:moveTo>
                  <a:lnTo>
                    <a:pt x="0" y="15"/>
                  </a:lnTo>
                  <a:lnTo>
                    <a:pt x="5" y="0"/>
                  </a:lnTo>
                  <a:lnTo>
                    <a:pt x="44" y="16"/>
                  </a:lnTo>
                  <a:lnTo>
                    <a:pt x="39" y="30"/>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5" name="Freeform 3421">
              <a:extLst>
                <a:ext uri="{FF2B5EF4-FFF2-40B4-BE49-F238E27FC236}">
                  <a16:creationId xmlns:a16="http://schemas.microsoft.com/office/drawing/2014/main" id="{200E108B-68F1-4D94-8F2D-963124BF5FCC}"/>
                </a:ext>
              </a:extLst>
            </p:cNvPr>
            <p:cNvSpPr>
              <a:spLocks/>
            </p:cNvSpPr>
            <p:nvPr/>
          </p:nvSpPr>
          <p:spPr bwMode="auto">
            <a:xfrm>
              <a:off x="6307" y="1429"/>
              <a:ext cx="41" cy="41"/>
            </a:xfrm>
            <a:custGeom>
              <a:avLst/>
              <a:gdLst>
                <a:gd name="T0" fmla="*/ 30 w 41"/>
                <a:gd name="T1" fmla="*/ 1470 h 41"/>
                <a:gd name="T2" fmla="*/ 0 w 41"/>
                <a:gd name="T3" fmla="*/ 1440 h 41"/>
                <a:gd name="T4" fmla="*/ 11 w 41"/>
                <a:gd name="T5" fmla="*/ 1429 h 41"/>
                <a:gd name="T6" fmla="*/ 41 w 41"/>
                <a:gd name="T7" fmla="*/ 1459 h 41"/>
                <a:gd name="T8" fmla="*/ 30 w 41"/>
                <a:gd name="T9" fmla="*/ 147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30" y="41"/>
                  </a:moveTo>
                  <a:lnTo>
                    <a:pt x="0" y="11"/>
                  </a:lnTo>
                  <a:lnTo>
                    <a:pt x="11" y="0"/>
                  </a:lnTo>
                  <a:lnTo>
                    <a:pt x="41" y="30"/>
                  </a:lnTo>
                  <a:lnTo>
                    <a:pt x="30" y="4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6" name="Freeform 3422">
              <a:extLst>
                <a:ext uri="{FF2B5EF4-FFF2-40B4-BE49-F238E27FC236}">
                  <a16:creationId xmlns:a16="http://schemas.microsoft.com/office/drawing/2014/main" id="{5DC24232-F6A4-42CB-8632-A552B2D32B92}"/>
                </a:ext>
              </a:extLst>
            </p:cNvPr>
            <p:cNvSpPr>
              <a:spLocks/>
            </p:cNvSpPr>
            <p:nvPr/>
          </p:nvSpPr>
          <p:spPr bwMode="auto">
            <a:xfrm>
              <a:off x="5910" y="1408"/>
              <a:ext cx="44" cy="38"/>
            </a:xfrm>
            <a:custGeom>
              <a:avLst/>
              <a:gdLst>
                <a:gd name="T0" fmla="*/ 9 w 44"/>
                <a:gd name="T1" fmla="*/ 1446 h 38"/>
                <a:gd name="T2" fmla="*/ 0 w 44"/>
                <a:gd name="T3" fmla="*/ 1434 h 38"/>
                <a:gd name="T4" fmla="*/ 34 w 44"/>
                <a:gd name="T5" fmla="*/ 1408 h 38"/>
                <a:gd name="T6" fmla="*/ 43 w 44"/>
                <a:gd name="T7" fmla="*/ 1421 h 38"/>
                <a:gd name="T8" fmla="*/ 9 w 44"/>
                <a:gd name="T9" fmla="*/ 14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8">
                  <a:moveTo>
                    <a:pt x="9" y="38"/>
                  </a:moveTo>
                  <a:lnTo>
                    <a:pt x="0" y="26"/>
                  </a:lnTo>
                  <a:lnTo>
                    <a:pt x="34" y="0"/>
                  </a:lnTo>
                  <a:lnTo>
                    <a:pt x="43" y="13"/>
                  </a:lnTo>
                  <a:lnTo>
                    <a:pt x="9" y="38"/>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7" name="Freeform 3423">
              <a:extLst>
                <a:ext uri="{FF2B5EF4-FFF2-40B4-BE49-F238E27FC236}">
                  <a16:creationId xmlns:a16="http://schemas.microsoft.com/office/drawing/2014/main" id="{421F03B4-5375-4BDF-904D-F65E06C4A492}"/>
                </a:ext>
              </a:extLst>
            </p:cNvPr>
            <p:cNvSpPr>
              <a:spLocks/>
            </p:cNvSpPr>
            <p:nvPr/>
          </p:nvSpPr>
          <p:spPr bwMode="auto">
            <a:xfrm>
              <a:off x="6092" y="1002"/>
              <a:ext cx="16" cy="35"/>
            </a:xfrm>
            <a:custGeom>
              <a:avLst/>
              <a:gdLst>
                <a:gd name="T0" fmla="*/ 6 w 16"/>
                <a:gd name="T1" fmla="*/ 1037 h 35"/>
                <a:gd name="T2" fmla="*/ 0 w 16"/>
                <a:gd name="T3" fmla="*/ 1004 h 35"/>
                <a:gd name="T4" fmla="*/ 11 w 16"/>
                <a:gd name="T5" fmla="*/ 1002 h 35"/>
                <a:gd name="T6" fmla="*/ 16 w 16"/>
                <a:gd name="T7" fmla="*/ 1035 h 35"/>
                <a:gd name="T8" fmla="*/ 6 w 16"/>
                <a:gd name="T9" fmla="*/ 103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5">
                  <a:moveTo>
                    <a:pt x="6" y="35"/>
                  </a:moveTo>
                  <a:lnTo>
                    <a:pt x="0" y="2"/>
                  </a:lnTo>
                  <a:lnTo>
                    <a:pt x="11" y="0"/>
                  </a:lnTo>
                  <a:lnTo>
                    <a:pt x="16" y="33"/>
                  </a:lnTo>
                  <a:lnTo>
                    <a:pt x="6"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8" name="Freeform 3424">
              <a:extLst>
                <a:ext uri="{FF2B5EF4-FFF2-40B4-BE49-F238E27FC236}">
                  <a16:creationId xmlns:a16="http://schemas.microsoft.com/office/drawing/2014/main" id="{B4C10D16-19A6-427D-88B6-48C3F5E8711D}"/>
                </a:ext>
              </a:extLst>
            </p:cNvPr>
            <p:cNvSpPr>
              <a:spLocks/>
            </p:cNvSpPr>
            <p:nvPr/>
          </p:nvSpPr>
          <p:spPr bwMode="auto">
            <a:xfrm>
              <a:off x="6047" y="1012"/>
              <a:ext cx="22" cy="35"/>
            </a:xfrm>
            <a:custGeom>
              <a:avLst/>
              <a:gdLst>
                <a:gd name="T0" fmla="*/ 11 w 22"/>
                <a:gd name="T1" fmla="*/ 1048 h 35"/>
                <a:gd name="T2" fmla="*/ 0 w 22"/>
                <a:gd name="T3" fmla="*/ 1016 h 35"/>
                <a:gd name="T4" fmla="*/ 10 w 22"/>
                <a:gd name="T5" fmla="*/ 1013 h 35"/>
                <a:gd name="T6" fmla="*/ 21 w 22"/>
                <a:gd name="T7" fmla="*/ 1044 h 35"/>
                <a:gd name="T8" fmla="*/ 11 w 22"/>
                <a:gd name="T9" fmla="*/ 1048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5">
                  <a:moveTo>
                    <a:pt x="11" y="35"/>
                  </a:moveTo>
                  <a:lnTo>
                    <a:pt x="0" y="3"/>
                  </a:lnTo>
                  <a:lnTo>
                    <a:pt x="10" y="0"/>
                  </a:lnTo>
                  <a:lnTo>
                    <a:pt x="21" y="31"/>
                  </a:lnTo>
                  <a:lnTo>
                    <a:pt x="11"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9" name="Freeform 3425">
              <a:extLst>
                <a:ext uri="{FF2B5EF4-FFF2-40B4-BE49-F238E27FC236}">
                  <a16:creationId xmlns:a16="http://schemas.microsoft.com/office/drawing/2014/main" id="{CCEDDA8C-3F74-4F86-9D56-E0BD1E6B0555}"/>
                </a:ext>
              </a:extLst>
            </p:cNvPr>
            <p:cNvSpPr>
              <a:spLocks/>
            </p:cNvSpPr>
            <p:nvPr/>
          </p:nvSpPr>
          <p:spPr bwMode="auto">
            <a:xfrm>
              <a:off x="6002" y="1032"/>
              <a:ext cx="26" cy="35"/>
            </a:xfrm>
            <a:custGeom>
              <a:avLst/>
              <a:gdLst>
                <a:gd name="T0" fmla="*/ 16 w 26"/>
                <a:gd name="T1" fmla="*/ 1066 h 35"/>
                <a:gd name="T2" fmla="*/ 0 w 26"/>
                <a:gd name="T3" fmla="*/ 1038 h 35"/>
                <a:gd name="T4" fmla="*/ 9 w 26"/>
                <a:gd name="T5" fmla="*/ 1032 h 35"/>
                <a:gd name="T6" fmla="*/ 25 w 26"/>
                <a:gd name="T7" fmla="*/ 1061 h 35"/>
                <a:gd name="T8" fmla="*/ 16 w 26"/>
                <a:gd name="T9" fmla="*/ 106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5">
                  <a:moveTo>
                    <a:pt x="16" y="34"/>
                  </a:moveTo>
                  <a:lnTo>
                    <a:pt x="0" y="6"/>
                  </a:lnTo>
                  <a:lnTo>
                    <a:pt x="9" y="0"/>
                  </a:lnTo>
                  <a:lnTo>
                    <a:pt x="25" y="29"/>
                  </a:lnTo>
                  <a:lnTo>
                    <a:pt x="16" y="3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0" name="Freeform 3426">
              <a:extLst>
                <a:ext uri="{FF2B5EF4-FFF2-40B4-BE49-F238E27FC236}">
                  <a16:creationId xmlns:a16="http://schemas.microsoft.com/office/drawing/2014/main" id="{DF65F9A9-C9B3-4671-AE48-9993374DDF7A}"/>
                </a:ext>
              </a:extLst>
            </p:cNvPr>
            <p:cNvSpPr>
              <a:spLocks/>
            </p:cNvSpPr>
            <p:nvPr/>
          </p:nvSpPr>
          <p:spPr bwMode="auto">
            <a:xfrm>
              <a:off x="5964" y="1057"/>
              <a:ext cx="30" cy="33"/>
            </a:xfrm>
            <a:custGeom>
              <a:avLst/>
              <a:gdLst>
                <a:gd name="T0" fmla="*/ 20 w 30"/>
                <a:gd name="T1" fmla="*/ 1091 h 33"/>
                <a:gd name="T2" fmla="*/ 0 w 30"/>
                <a:gd name="T3" fmla="*/ 1065 h 33"/>
                <a:gd name="T4" fmla="*/ 8 w 30"/>
                <a:gd name="T5" fmla="*/ 1058 h 33"/>
                <a:gd name="T6" fmla="*/ 29 w 30"/>
                <a:gd name="T7" fmla="*/ 1084 h 33"/>
                <a:gd name="T8" fmla="*/ 20 w 30"/>
                <a:gd name="T9" fmla="*/ 1091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3">
                  <a:moveTo>
                    <a:pt x="20" y="33"/>
                  </a:moveTo>
                  <a:lnTo>
                    <a:pt x="0" y="7"/>
                  </a:lnTo>
                  <a:lnTo>
                    <a:pt x="8" y="0"/>
                  </a:lnTo>
                  <a:lnTo>
                    <a:pt x="29" y="26"/>
                  </a:lnTo>
                  <a:lnTo>
                    <a:pt x="20"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1" name="Freeform 3427">
              <a:extLst>
                <a:ext uri="{FF2B5EF4-FFF2-40B4-BE49-F238E27FC236}">
                  <a16:creationId xmlns:a16="http://schemas.microsoft.com/office/drawing/2014/main" id="{8665D040-C0DB-4521-9FFC-278CDEACD286}"/>
                </a:ext>
              </a:extLst>
            </p:cNvPr>
            <p:cNvSpPr>
              <a:spLocks/>
            </p:cNvSpPr>
            <p:nvPr/>
          </p:nvSpPr>
          <p:spPr bwMode="auto">
            <a:xfrm>
              <a:off x="5899" y="1374"/>
              <a:ext cx="35" cy="25"/>
            </a:xfrm>
            <a:custGeom>
              <a:avLst/>
              <a:gdLst>
                <a:gd name="T0" fmla="*/ 5 w 35"/>
                <a:gd name="T1" fmla="*/ 1399 h 25"/>
                <a:gd name="T2" fmla="*/ 0 w 35"/>
                <a:gd name="T3" fmla="*/ 1390 h 25"/>
                <a:gd name="T4" fmla="*/ 30 w 35"/>
                <a:gd name="T5" fmla="*/ 1375 h 25"/>
                <a:gd name="T6" fmla="*/ 35 w 35"/>
                <a:gd name="T7" fmla="*/ 1384 h 25"/>
                <a:gd name="T8" fmla="*/ 5 w 35"/>
                <a:gd name="T9" fmla="*/ 139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5" y="24"/>
                  </a:moveTo>
                  <a:lnTo>
                    <a:pt x="0" y="15"/>
                  </a:lnTo>
                  <a:lnTo>
                    <a:pt x="30" y="0"/>
                  </a:lnTo>
                  <a:lnTo>
                    <a:pt x="35" y="9"/>
                  </a:lnTo>
                  <a:lnTo>
                    <a:pt x="5" y="2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2" name="Freeform 3428">
              <a:extLst>
                <a:ext uri="{FF2B5EF4-FFF2-40B4-BE49-F238E27FC236}">
                  <a16:creationId xmlns:a16="http://schemas.microsoft.com/office/drawing/2014/main" id="{0B1C53A5-BC61-43BF-8A4C-E1B046AC44D2}"/>
                </a:ext>
              </a:extLst>
            </p:cNvPr>
            <p:cNvSpPr>
              <a:spLocks/>
            </p:cNvSpPr>
            <p:nvPr/>
          </p:nvSpPr>
          <p:spPr bwMode="auto">
            <a:xfrm>
              <a:off x="5902" y="1134"/>
              <a:ext cx="35" cy="26"/>
            </a:xfrm>
            <a:custGeom>
              <a:avLst/>
              <a:gdLst>
                <a:gd name="T0" fmla="*/ 29 w 35"/>
                <a:gd name="T1" fmla="*/ 1160 h 26"/>
                <a:gd name="T2" fmla="*/ 0 w 35"/>
                <a:gd name="T3" fmla="*/ 1144 h 26"/>
                <a:gd name="T4" fmla="*/ 5 w 35"/>
                <a:gd name="T5" fmla="*/ 1134 h 26"/>
                <a:gd name="T6" fmla="*/ 34 w 35"/>
                <a:gd name="T7" fmla="*/ 1150 h 26"/>
                <a:gd name="T8" fmla="*/ 29 w 35"/>
                <a:gd name="T9" fmla="*/ 116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6">
                  <a:moveTo>
                    <a:pt x="29" y="26"/>
                  </a:moveTo>
                  <a:lnTo>
                    <a:pt x="0" y="10"/>
                  </a:lnTo>
                  <a:lnTo>
                    <a:pt x="5" y="0"/>
                  </a:lnTo>
                  <a:lnTo>
                    <a:pt x="34" y="16"/>
                  </a:lnTo>
                  <a:lnTo>
                    <a:pt x="29" y="26"/>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3" name="Freeform 3429">
              <a:extLst>
                <a:ext uri="{FF2B5EF4-FFF2-40B4-BE49-F238E27FC236}">
                  <a16:creationId xmlns:a16="http://schemas.microsoft.com/office/drawing/2014/main" id="{E6F3A1B5-FA1F-4F94-AF73-5AFB49ED342D}"/>
                </a:ext>
              </a:extLst>
            </p:cNvPr>
            <p:cNvSpPr>
              <a:spLocks/>
            </p:cNvSpPr>
            <p:nvPr/>
          </p:nvSpPr>
          <p:spPr bwMode="auto">
            <a:xfrm>
              <a:off x="5884" y="1176"/>
              <a:ext cx="35" cy="22"/>
            </a:xfrm>
            <a:custGeom>
              <a:avLst/>
              <a:gdLst>
                <a:gd name="T0" fmla="*/ 32 w 35"/>
                <a:gd name="T1" fmla="*/ 1198 h 22"/>
                <a:gd name="T2" fmla="*/ 0 w 35"/>
                <a:gd name="T3" fmla="*/ 1187 h 22"/>
                <a:gd name="T4" fmla="*/ 4 w 35"/>
                <a:gd name="T5" fmla="*/ 1177 h 22"/>
                <a:gd name="T6" fmla="*/ 35 w 35"/>
                <a:gd name="T7" fmla="*/ 1188 h 22"/>
                <a:gd name="T8" fmla="*/ 32 w 35"/>
                <a:gd name="T9" fmla="*/ 119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2">
                  <a:moveTo>
                    <a:pt x="32" y="21"/>
                  </a:moveTo>
                  <a:lnTo>
                    <a:pt x="0" y="10"/>
                  </a:lnTo>
                  <a:lnTo>
                    <a:pt x="4" y="0"/>
                  </a:lnTo>
                  <a:lnTo>
                    <a:pt x="35" y="11"/>
                  </a:lnTo>
                  <a:lnTo>
                    <a:pt x="32"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4" name="Freeform 3430">
              <a:extLst>
                <a:ext uri="{FF2B5EF4-FFF2-40B4-BE49-F238E27FC236}">
                  <a16:creationId xmlns:a16="http://schemas.microsoft.com/office/drawing/2014/main" id="{83EFF741-17C0-438B-9B90-3A0B9B7E55BB}"/>
                </a:ext>
              </a:extLst>
            </p:cNvPr>
            <p:cNvSpPr>
              <a:spLocks/>
            </p:cNvSpPr>
            <p:nvPr/>
          </p:nvSpPr>
          <p:spPr bwMode="auto">
            <a:xfrm>
              <a:off x="5874" y="1214"/>
              <a:ext cx="35" cy="17"/>
            </a:xfrm>
            <a:custGeom>
              <a:avLst/>
              <a:gdLst>
                <a:gd name="T0" fmla="*/ 33 w 35"/>
                <a:gd name="T1" fmla="*/ 1232 h 17"/>
                <a:gd name="T2" fmla="*/ 0 w 35"/>
                <a:gd name="T3" fmla="*/ 1225 h 17"/>
                <a:gd name="T4" fmla="*/ 2 w 35"/>
                <a:gd name="T5" fmla="*/ 1215 h 17"/>
                <a:gd name="T6" fmla="*/ 35 w 35"/>
                <a:gd name="T7" fmla="*/ 1221 h 17"/>
                <a:gd name="T8" fmla="*/ 33 w 35"/>
                <a:gd name="T9" fmla="*/ 123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33" y="17"/>
                  </a:moveTo>
                  <a:lnTo>
                    <a:pt x="0" y="10"/>
                  </a:lnTo>
                  <a:lnTo>
                    <a:pt x="2" y="0"/>
                  </a:lnTo>
                  <a:lnTo>
                    <a:pt x="35" y="6"/>
                  </a:lnTo>
                  <a:lnTo>
                    <a:pt x="33"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5" name="Freeform 3431">
              <a:extLst>
                <a:ext uri="{FF2B5EF4-FFF2-40B4-BE49-F238E27FC236}">
                  <a16:creationId xmlns:a16="http://schemas.microsoft.com/office/drawing/2014/main" id="{89F474C6-D68E-4ECD-AE07-E0B55BE6E10D}"/>
                </a:ext>
              </a:extLst>
            </p:cNvPr>
            <p:cNvSpPr>
              <a:spLocks/>
            </p:cNvSpPr>
            <p:nvPr/>
          </p:nvSpPr>
          <p:spPr bwMode="auto">
            <a:xfrm>
              <a:off x="5870" y="1261"/>
              <a:ext cx="34" cy="12"/>
            </a:xfrm>
            <a:custGeom>
              <a:avLst/>
              <a:gdLst>
                <a:gd name="T0" fmla="*/ 33 w 34"/>
                <a:gd name="T1" fmla="*/ 1273 h 12"/>
                <a:gd name="T2" fmla="*/ 0 w 34"/>
                <a:gd name="T3" fmla="*/ 1272 h 12"/>
                <a:gd name="T4" fmla="*/ 0 w 34"/>
                <a:gd name="T5" fmla="*/ 1261 h 12"/>
                <a:gd name="T6" fmla="*/ 33 w 34"/>
                <a:gd name="T7" fmla="*/ 1262 h 12"/>
                <a:gd name="T8" fmla="*/ 33 w 34"/>
                <a:gd name="T9" fmla="*/ 12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2">
                  <a:moveTo>
                    <a:pt x="33" y="12"/>
                  </a:moveTo>
                  <a:lnTo>
                    <a:pt x="0" y="11"/>
                  </a:lnTo>
                  <a:lnTo>
                    <a:pt x="0" y="0"/>
                  </a:lnTo>
                  <a:lnTo>
                    <a:pt x="33" y="1"/>
                  </a:lnTo>
                  <a:lnTo>
                    <a:pt x="33" y="1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6" name="Freeform 3432">
              <a:extLst>
                <a:ext uri="{FF2B5EF4-FFF2-40B4-BE49-F238E27FC236}">
                  <a16:creationId xmlns:a16="http://schemas.microsoft.com/office/drawing/2014/main" id="{94CEF543-46CF-43C3-9529-BD9AB1DE27D3}"/>
                </a:ext>
              </a:extLst>
            </p:cNvPr>
            <p:cNvSpPr>
              <a:spLocks/>
            </p:cNvSpPr>
            <p:nvPr/>
          </p:nvSpPr>
          <p:spPr bwMode="auto">
            <a:xfrm>
              <a:off x="5883" y="1339"/>
              <a:ext cx="35" cy="21"/>
            </a:xfrm>
            <a:custGeom>
              <a:avLst/>
              <a:gdLst>
                <a:gd name="T0" fmla="*/ 4 w 35"/>
                <a:gd name="T1" fmla="*/ 1360 h 21"/>
                <a:gd name="T2" fmla="*/ 0 w 35"/>
                <a:gd name="T3" fmla="*/ 1349 h 21"/>
                <a:gd name="T4" fmla="*/ 32 w 35"/>
                <a:gd name="T5" fmla="*/ 1339 h 21"/>
                <a:gd name="T6" fmla="*/ 35 w 35"/>
                <a:gd name="T7" fmla="*/ 1350 h 21"/>
                <a:gd name="T8" fmla="*/ 4 w 35"/>
                <a:gd name="T9" fmla="*/ 136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1">
                  <a:moveTo>
                    <a:pt x="4" y="21"/>
                  </a:moveTo>
                  <a:lnTo>
                    <a:pt x="0" y="10"/>
                  </a:lnTo>
                  <a:lnTo>
                    <a:pt x="32" y="0"/>
                  </a:lnTo>
                  <a:lnTo>
                    <a:pt x="35" y="11"/>
                  </a:lnTo>
                  <a:lnTo>
                    <a:pt x="4" y="2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7" name="Freeform 3433">
              <a:extLst>
                <a:ext uri="{FF2B5EF4-FFF2-40B4-BE49-F238E27FC236}">
                  <a16:creationId xmlns:a16="http://schemas.microsoft.com/office/drawing/2014/main" id="{52AF14C0-0750-4C7F-A526-5B3F077EC1CF}"/>
                </a:ext>
              </a:extLst>
            </p:cNvPr>
            <p:cNvSpPr>
              <a:spLocks/>
            </p:cNvSpPr>
            <p:nvPr/>
          </p:nvSpPr>
          <p:spPr bwMode="auto">
            <a:xfrm>
              <a:off x="6298" y="1070"/>
              <a:ext cx="31" cy="32"/>
            </a:xfrm>
            <a:custGeom>
              <a:avLst/>
              <a:gdLst>
                <a:gd name="T0" fmla="*/ 8 w 31"/>
                <a:gd name="T1" fmla="*/ 1102 h 32"/>
                <a:gd name="T2" fmla="*/ 0 w 31"/>
                <a:gd name="T3" fmla="*/ 1094 h 32"/>
                <a:gd name="T4" fmla="*/ 23 w 31"/>
                <a:gd name="T5" fmla="*/ 1070 h 32"/>
                <a:gd name="T6" fmla="*/ 31 w 31"/>
                <a:gd name="T7" fmla="*/ 1078 h 32"/>
                <a:gd name="T8" fmla="*/ 8 w 31"/>
                <a:gd name="T9" fmla="*/ 110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2">
                  <a:moveTo>
                    <a:pt x="8" y="32"/>
                  </a:moveTo>
                  <a:lnTo>
                    <a:pt x="0" y="24"/>
                  </a:lnTo>
                  <a:lnTo>
                    <a:pt x="23" y="0"/>
                  </a:lnTo>
                  <a:lnTo>
                    <a:pt x="31" y="8"/>
                  </a:lnTo>
                  <a:lnTo>
                    <a:pt x="8" y="3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8" name="Freeform 3434">
              <a:extLst>
                <a:ext uri="{FF2B5EF4-FFF2-40B4-BE49-F238E27FC236}">
                  <a16:creationId xmlns:a16="http://schemas.microsoft.com/office/drawing/2014/main" id="{ECD06B19-0A3A-4B94-B3F7-0EB9E7BCE737}"/>
                </a:ext>
              </a:extLst>
            </p:cNvPr>
            <p:cNvSpPr>
              <a:spLocks/>
            </p:cNvSpPr>
            <p:nvPr/>
          </p:nvSpPr>
          <p:spPr bwMode="auto">
            <a:xfrm>
              <a:off x="6265" y="1041"/>
              <a:ext cx="28" cy="34"/>
            </a:xfrm>
            <a:custGeom>
              <a:avLst/>
              <a:gdLst>
                <a:gd name="T0" fmla="*/ 9 w 28"/>
                <a:gd name="T1" fmla="*/ 1075 h 34"/>
                <a:gd name="T2" fmla="*/ 0 w 28"/>
                <a:gd name="T3" fmla="*/ 1069 h 34"/>
                <a:gd name="T4" fmla="*/ 18 w 28"/>
                <a:gd name="T5" fmla="*/ 1042 h 34"/>
                <a:gd name="T6" fmla="*/ 27 w 28"/>
                <a:gd name="T7" fmla="*/ 1048 h 34"/>
                <a:gd name="T8" fmla="*/ 9 w 28"/>
                <a:gd name="T9" fmla="*/ 1075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4">
                  <a:moveTo>
                    <a:pt x="9" y="33"/>
                  </a:moveTo>
                  <a:lnTo>
                    <a:pt x="0" y="27"/>
                  </a:lnTo>
                  <a:lnTo>
                    <a:pt x="18" y="0"/>
                  </a:lnTo>
                  <a:lnTo>
                    <a:pt x="27" y="6"/>
                  </a:lnTo>
                  <a:lnTo>
                    <a:pt x="9" y="33"/>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9" name="Freeform 3435">
              <a:extLst>
                <a:ext uri="{FF2B5EF4-FFF2-40B4-BE49-F238E27FC236}">
                  <a16:creationId xmlns:a16="http://schemas.microsoft.com/office/drawing/2014/main" id="{052DF31A-DC7B-48F3-BA0D-F24C4FBB3024}"/>
                </a:ext>
              </a:extLst>
            </p:cNvPr>
            <p:cNvSpPr>
              <a:spLocks/>
            </p:cNvSpPr>
            <p:nvPr/>
          </p:nvSpPr>
          <p:spPr bwMode="auto">
            <a:xfrm>
              <a:off x="6227" y="1019"/>
              <a:ext cx="23" cy="35"/>
            </a:xfrm>
            <a:custGeom>
              <a:avLst/>
              <a:gdLst>
                <a:gd name="T0" fmla="*/ 10 w 23"/>
                <a:gd name="T1" fmla="*/ 1054 h 35"/>
                <a:gd name="T2" fmla="*/ 0 w 23"/>
                <a:gd name="T3" fmla="*/ 1050 h 35"/>
                <a:gd name="T4" fmla="*/ 13 w 23"/>
                <a:gd name="T5" fmla="*/ 1019 h 35"/>
                <a:gd name="T6" fmla="*/ 23 w 23"/>
                <a:gd name="T7" fmla="*/ 1023 h 35"/>
                <a:gd name="T8" fmla="*/ 10 w 23"/>
                <a:gd name="T9" fmla="*/ 1054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35">
                  <a:moveTo>
                    <a:pt x="10" y="35"/>
                  </a:moveTo>
                  <a:lnTo>
                    <a:pt x="0" y="31"/>
                  </a:lnTo>
                  <a:lnTo>
                    <a:pt x="13" y="0"/>
                  </a:lnTo>
                  <a:lnTo>
                    <a:pt x="23" y="4"/>
                  </a:lnTo>
                  <a:lnTo>
                    <a:pt x="10" y="3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0" name="Freeform 3436">
              <a:extLst>
                <a:ext uri="{FF2B5EF4-FFF2-40B4-BE49-F238E27FC236}">
                  <a16:creationId xmlns:a16="http://schemas.microsoft.com/office/drawing/2014/main" id="{FC2595CE-B831-4117-9A7D-D0C14366C19F}"/>
                </a:ext>
              </a:extLst>
            </p:cNvPr>
            <p:cNvSpPr>
              <a:spLocks/>
            </p:cNvSpPr>
            <p:nvPr/>
          </p:nvSpPr>
          <p:spPr bwMode="auto">
            <a:xfrm>
              <a:off x="6187" y="1005"/>
              <a:ext cx="19" cy="35"/>
            </a:xfrm>
            <a:custGeom>
              <a:avLst/>
              <a:gdLst>
                <a:gd name="T0" fmla="*/ 10 w 19"/>
                <a:gd name="T1" fmla="*/ 1040 h 35"/>
                <a:gd name="T2" fmla="*/ 0 w 19"/>
                <a:gd name="T3" fmla="*/ 1038 h 35"/>
                <a:gd name="T4" fmla="*/ 7 w 19"/>
                <a:gd name="T5" fmla="*/ 1006 h 35"/>
                <a:gd name="T6" fmla="*/ 18 w 19"/>
                <a:gd name="T7" fmla="*/ 1008 h 35"/>
                <a:gd name="T8" fmla="*/ 10 w 19"/>
                <a:gd name="T9" fmla="*/ 104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5">
                  <a:moveTo>
                    <a:pt x="10" y="34"/>
                  </a:moveTo>
                  <a:lnTo>
                    <a:pt x="0" y="32"/>
                  </a:lnTo>
                  <a:lnTo>
                    <a:pt x="7" y="0"/>
                  </a:lnTo>
                  <a:lnTo>
                    <a:pt x="18" y="2"/>
                  </a:lnTo>
                  <a:lnTo>
                    <a:pt x="10" y="34"/>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1" name="Freeform 3437">
              <a:extLst>
                <a:ext uri="{FF2B5EF4-FFF2-40B4-BE49-F238E27FC236}">
                  <a16:creationId xmlns:a16="http://schemas.microsoft.com/office/drawing/2014/main" id="{B5B3DF0B-4629-4DE1-8828-3BF25EDF3A0D}"/>
                </a:ext>
              </a:extLst>
            </p:cNvPr>
            <p:cNvSpPr>
              <a:spLocks/>
            </p:cNvSpPr>
            <p:nvPr/>
          </p:nvSpPr>
          <p:spPr bwMode="auto">
            <a:xfrm>
              <a:off x="6372" y="1303"/>
              <a:ext cx="35" cy="17"/>
            </a:xfrm>
            <a:custGeom>
              <a:avLst/>
              <a:gdLst>
                <a:gd name="T0" fmla="*/ 33 w 35"/>
                <a:gd name="T1" fmla="*/ 1320 h 17"/>
                <a:gd name="T2" fmla="*/ 0 w 35"/>
                <a:gd name="T3" fmla="*/ 1314 h 17"/>
                <a:gd name="T4" fmla="*/ 2 w 35"/>
                <a:gd name="T5" fmla="*/ 1303 h 17"/>
                <a:gd name="T6" fmla="*/ 35 w 35"/>
                <a:gd name="T7" fmla="*/ 1309 h 17"/>
                <a:gd name="T8" fmla="*/ 33 w 35"/>
                <a:gd name="T9" fmla="*/ 132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33" y="17"/>
                  </a:moveTo>
                  <a:lnTo>
                    <a:pt x="0" y="11"/>
                  </a:lnTo>
                  <a:lnTo>
                    <a:pt x="2" y="0"/>
                  </a:lnTo>
                  <a:lnTo>
                    <a:pt x="35" y="6"/>
                  </a:lnTo>
                  <a:lnTo>
                    <a:pt x="33"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2" name="Freeform 3438">
              <a:extLst>
                <a:ext uri="{FF2B5EF4-FFF2-40B4-BE49-F238E27FC236}">
                  <a16:creationId xmlns:a16="http://schemas.microsoft.com/office/drawing/2014/main" id="{921ABCB9-B490-4EE6-B992-5E4F767DAFF5}"/>
                </a:ext>
              </a:extLst>
            </p:cNvPr>
            <p:cNvSpPr>
              <a:spLocks/>
            </p:cNvSpPr>
            <p:nvPr/>
          </p:nvSpPr>
          <p:spPr bwMode="auto">
            <a:xfrm>
              <a:off x="6376" y="1261"/>
              <a:ext cx="34" cy="12"/>
            </a:xfrm>
            <a:custGeom>
              <a:avLst/>
              <a:gdLst>
                <a:gd name="T0" fmla="*/ 0 w 34"/>
                <a:gd name="T1" fmla="*/ 1273 h 12"/>
                <a:gd name="T2" fmla="*/ 0 w 34"/>
                <a:gd name="T3" fmla="*/ 1262 h 12"/>
                <a:gd name="T4" fmla="*/ 33 w 34"/>
                <a:gd name="T5" fmla="*/ 1262 h 12"/>
                <a:gd name="T6" fmla="*/ 33 w 34"/>
                <a:gd name="T7" fmla="*/ 1273 h 12"/>
                <a:gd name="T8" fmla="*/ 0 w 34"/>
                <a:gd name="T9" fmla="*/ 127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2">
                  <a:moveTo>
                    <a:pt x="0" y="11"/>
                  </a:moveTo>
                  <a:lnTo>
                    <a:pt x="0" y="0"/>
                  </a:lnTo>
                  <a:lnTo>
                    <a:pt x="33" y="0"/>
                  </a:lnTo>
                  <a:lnTo>
                    <a:pt x="33" y="11"/>
                  </a:lnTo>
                  <a:lnTo>
                    <a:pt x="0" y="11"/>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3" name="Freeform 3439">
              <a:extLst>
                <a:ext uri="{FF2B5EF4-FFF2-40B4-BE49-F238E27FC236}">
                  <a16:creationId xmlns:a16="http://schemas.microsoft.com/office/drawing/2014/main" id="{695E6DF3-C2FA-4D44-B82A-C4529EBC6670}"/>
                </a:ext>
              </a:extLst>
            </p:cNvPr>
            <p:cNvSpPr>
              <a:spLocks/>
            </p:cNvSpPr>
            <p:nvPr/>
          </p:nvSpPr>
          <p:spPr bwMode="auto">
            <a:xfrm>
              <a:off x="6326" y="1406"/>
              <a:ext cx="34" cy="29"/>
            </a:xfrm>
            <a:custGeom>
              <a:avLst/>
              <a:gdLst>
                <a:gd name="T0" fmla="*/ 26 w 34"/>
                <a:gd name="T1" fmla="*/ 1436 h 29"/>
                <a:gd name="T2" fmla="*/ 0 w 34"/>
                <a:gd name="T3" fmla="*/ 1416 h 29"/>
                <a:gd name="T4" fmla="*/ 6 w 34"/>
                <a:gd name="T5" fmla="*/ 1407 h 29"/>
                <a:gd name="T6" fmla="*/ 33 w 34"/>
                <a:gd name="T7" fmla="*/ 1427 h 29"/>
                <a:gd name="T8" fmla="*/ 26 w 34"/>
                <a:gd name="T9" fmla="*/ 143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9">
                  <a:moveTo>
                    <a:pt x="26" y="29"/>
                  </a:moveTo>
                  <a:lnTo>
                    <a:pt x="0" y="9"/>
                  </a:lnTo>
                  <a:lnTo>
                    <a:pt x="6" y="0"/>
                  </a:lnTo>
                  <a:lnTo>
                    <a:pt x="33" y="20"/>
                  </a:lnTo>
                  <a:lnTo>
                    <a:pt x="26" y="29"/>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4" name="Freeform 3440">
              <a:extLst>
                <a:ext uri="{FF2B5EF4-FFF2-40B4-BE49-F238E27FC236}">
                  <a16:creationId xmlns:a16="http://schemas.microsoft.com/office/drawing/2014/main" id="{A84FCFD3-5B21-4BD9-AB79-1E7AD3283AD9}"/>
                </a:ext>
              </a:extLst>
            </p:cNvPr>
            <p:cNvSpPr>
              <a:spLocks/>
            </p:cNvSpPr>
            <p:nvPr/>
          </p:nvSpPr>
          <p:spPr bwMode="auto">
            <a:xfrm>
              <a:off x="6348" y="1371"/>
              <a:ext cx="35" cy="25"/>
            </a:xfrm>
            <a:custGeom>
              <a:avLst/>
              <a:gdLst>
                <a:gd name="T0" fmla="*/ 29 w 35"/>
                <a:gd name="T1" fmla="*/ 1396 h 25"/>
                <a:gd name="T2" fmla="*/ 0 w 35"/>
                <a:gd name="T3" fmla="*/ 1381 h 25"/>
                <a:gd name="T4" fmla="*/ 5 w 35"/>
                <a:gd name="T5" fmla="*/ 1371 h 25"/>
                <a:gd name="T6" fmla="*/ 34 w 35"/>
                <a:gd name="T7" fmla="*/ 1386 h 25"/>
                <a:gd name="T8" fmla="*/ 29 w 35"/>
                <a:gd name="T9" fmla="*/ 139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29" y="25"/>
                  </a:moveTo>
                  <a:lnTo>
                    <a:pt x="0" y="10"/>
                  </a:lnTo>
                  <a:lnTo>
                    <a:pt x="5" y="0"/>
                  </a:lnTo>
                  <a:lnTo>
                    <a:pt x="34" y="15"/>
                  </a:lnTo>
                  <a:lnTo>
                    <a:pt x="29" y="25"/>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5" name="Freeform 3441">
              <a:extLst>
                <a:ext uri="{FF2B5EF4-FFF2-40B4-BE49-F238E27FC236}">
                  <a16:creationId xmlns:a16="http://schemas.microsoft.com/office/drawing/2014/main" id="{8690B7BD-A33E-4F5B-9417-12AC087EBDFE}"/>
                </a:ext>
              </a:extLst>
            </p:cNvPr>
            <p:cNvSpPr>
              <a:spLocks/>
            </p:cNvSpPr>
            <p:nvPr/>
          </p:nvSpPr>
          <p:spPr bwMode="auto">
            <a:xfrm>
              <a:off x="6370" y="1212"/>
              <a:ext cx="35" cy="18"/>
            </a:xfrm>
            <a:custGeom>
              <a:avLst/>
              <a:gdLst>
                <a:gd name="T0" fmla="*/ 2 w 35"/>
                <a:gd name="T1" fmla="*/ 1230 h 18"/>
                <a:gd name="T2" fmla="*/ 0 w 35"/>
                <a:gd name="T3" fmla="*/ 1219 h 18"/>
                <a:gd name="T4" fmla="*/ 32 w 35"/>
                <a:gd name="T5" fmla="*/ 1213 h 18"/>
                <a:gd name="T6" fmla="*/ 34 w 35"/>
                <a:gd name="T7" fmla="*/ 1224 h 18"/>
                <a:gd name="T8" fmla="*/ 2 w 35"/>
                <a:gd name="T9" fmla="*/ 123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8">
                  <a:moveTo>
                    <a:pt x="2" y="17"/>
                  </a:moveTo>
                  <a:lnTo>
                    <a:pt x="0" y="6"/>
                  </a:lnTo>
                  <a:lnTo>
                    <a:pt x="32" y="0"/>
                  </a:lnTo>
                  <a:lnTo>
                    <a:pt x="34" y="11"/>
                  </a:lnTo>
                  <a:lnTo>
                    <a:pt x="2" y="17"/>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6" name="Freeform 3442">
              <a:extLst>
                <a:ext uri="{FF2B5EF4-FFF2-40B4-BE49-F238E27FC236}">
                  <a16:creationId xmlns:a16="http://schemas.microsoft.com/office/drawing/2014/main" id="{81538ED1-3789-4481-AA0C-7857BC3B997F}"/>
                </a:ext>
              </a:extLst>
            </p:cNvPr>
            <p:cNvSpPr>
              <a:spLocks/>
            </p:cNvSpPr>
            <p:nvPr/>
          </p:nvSpPr>
          <p:spPr bwMode="auto">
            <a:xfrm>
              <a:off x="6358" y="1167"/>
              <a:ext cx="35" cy="23"/>
            </a:xfrm>
            <a:custGeom>
              <a:avLst/>
              <a:gdLst>
                <a:gd name="T0" fmla="*/ 3 w 35"/>
                <a:gd name="T1" fmla="*/ 1190 h 23"/>
                <a:gd name="T2" fmla="*/ 0 w 35"/>
                <a:gd name="T3" fmla="*/ 1180 h 23"/>
                <a:gd name="T4" fmla="*/ 30 w 35"/>
                <a:gd name="T5" fmla="*/ 1168 h 23"/>
                <a:gd name="T6" fmla="*/ 34 w 35"/>
                <a:gd name="T7" fmla="*/ 1178 h 23"/>
                <a:gd name="T8" fmla="*/ 3 w 3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3">
                  <a:moveTo>
                    <a:pt x="3" y="22"/>
                  </a:moveTo>
                  <a:lnTo>
                    <a:pt x="0" y="12"/>
                  </a:lnTo>
                  <a:lnTo>
                    <a:pt x="30" y="0"/>
                  </a:lnTo>
                  <a:lnTo>
                    <a:pt x="34" y="10"/>
                  </a:lnTo>
                  <a:lnTo>
                    <a:pt x="3" y="22"/>
                  </a:lnTo>
                  <a:close/>
                </a:path>
              </a:pathLst>
            </a:custGeom>
            <a:solidFill>
              <a:srgbClr val="DEE8ED"/>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7" name="Freeform 3443">
              <a:extLst>
                <a:ext uri="{FF2B5EF4-FFF2-40B4-BE49-F238E27FC236}">
                  <a16:creationId xmlns:a16="http://schemas.microsoft.com/office/drawing/2014/main" id="{7BD49F56-0E50-4AA4-BB58-DCCAD47E4A93}"/>
                </a:ext>
              </a:extLst>
            </p:cNvPr>
            <p:cNvSpPr>
              <a:spLocks/>
            </p:cNvSpPr>
            <p:nvPr/>
          </p:nvSpPr>
          <p:spPr bwMode="auto">
            <a:xfrm>
              <a:off x="5948" y="1286"/>
              <a:ext cx="174" cy="134"/>
            </a:xfrm>
            <a:custGeom>
              <a:avLst/>
              <a:gdLst>
                <a:gd name="T0" fmla="*/ 5 w 174"/>
                <a:gd name="T1" fmla="*/ 1420 h 134"/>
                <a:gd name="T2" fmla="*/ 0 w 174"/>
                <a:gd name="T3" fmla="*/ 1409 h 134"/>
                <a:gd name="T4" fmla="*/ 161 w 174"/>
                <a:gd name="T5" fmla="*/ 1287 h 134"/>
                <a:gd name="T6" fmla="*/ 173 w 174"/>
                <a:gd name="T7" fmla="*/ 1306 h 134"/>
                <a:gd name="T8" fmla="*/ 5 w 174"/>
                <a:gd name="T9" fmla="*/ 142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134">
                  <a:moveTo>
                    <a:pt x="5" y="133"/>
                  </a:moveTo>
                  <a:lnTo>
                    <a:pt x="0" y="122"/>
                  </a:lnTo>
                  <a:lnTo>
                    <a:pt x="161" y="0"/>
                  </a:lnTo>
                  <a:lnTo>
                    <a:pt x="173" y="19"/>
                  </a:lnTo>
                  <a:lnTo>
                    <a:pt x="5" y="133"/>
                  </a:lnTo>
                  <a:close/>
                </a:path>
              </a:pathLst>
            </a:custGeom>
            <a:solidFill>
              <a:srgbClr val="EA4924"/>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8" name="Rectangle 3444">
              <a:extLst>
                <a:ext uri="{FF2B5EF4-FFF2-40B4-BE49-F238E27FC236}">
                  <a16:creationId xmlns:a16="http://schemas.microsoft.com/office/drawing/2014/main" id="{1413B023-27B5-4370-924F-D321005CDE15}"/>
                </a:ext>
              </a:extLst>
            </p:cNvPr>
            <p:cNvSpPr>
              <a:spLocks noChangeArrowheads="1"/>
            </p:cNvSpPr>
            <p:nvPr/>
          </p:nvSpPr>
          <p:spPr bwMode="auto">
            <a:xfrm>
              <a:off x="6125" y="1041"/>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69" name="AutoShape 3445">
              <a:extLst>
                <a:ext uri="{FF2B5EF4-FFF2-40B4-BE49-F238E27FC236}">
                  <a16:creationId xmlns:a16="http://schemas.microsoft.com/office/drawing/2014/main" id="{472D43AE-8FBD-4EFD-9749-F448C1E7E517}"/>
                </a:ext>
              </a:extLst>
            </p:cNvPr>
            <p:cNvSpPr>
              <a:spLocks/>
            </p:cNvSpPr>
            <p:nvPr/>
          </p:nvSpPr>
          <p:spPr bwMode="auto">
            <a:xfrm>
              <a:off x="6146" y="1041"/>
              <a:ext cx="24" cy="42"/>
            </a:xfrm>
            <a:custGeom>
              <a:avLst/>
              <a:gdLst>
                <a:gd name="T0" fmla="*/ 4 w 24"/>
                <a:gd name="T1" fmla="*/ 1063 h 42"/>
                <a:gd name="T2" fmla="*/ 4 w 24"/>
                <a:gd name="T3" fmla="*/ 1041 h 42"/>
                <a:gd name="T4" fmla="*/ 22 w 24"/>
                <a:gd name="T5" fmla="*/ 1041 h 42"/>
                <a:gd name="T6" fmla="*/ 22 w 24"/>
                <a:gd name="T7" fmla="*/ 1047 h 42"/>
                <a:gd name="T8" fmla="*/ 9 w 24"/>
                <a:gd name="T9" fmla="*/ 1047 h 42"/>
                <a:gd name="T10" fmla="*/ 9 w 24"/>
                <a:gd name="T11" fmla="*/ 1057 h 42"/>
                <a:gd name="T12" fmla="*/ 19 w 24"/>
                <a:gd name="T13" fmla="*/ 1057 h 42"/>
                <a:gd name="T14" fmla="*/ 22 w 24"/>
                <a:gd name="T15" fmla="*/ 1061 h 42"/>
                <a:gd name="T16" fmla="*/ 13 w 24"/>
                <a:gd name="T17" fmla="*/ 1061 h 42"/>
                <a:gd name="T18" fmla="*/ 4 w 24"/>
                <a:gd name="T19" fmla="*/ 1063 h 42"/>
                <a:gd name="T20" fmla="*/ 19 w 24"/>
                <a:gd name="T21" fmla="*/ 1057 h 42"/>
                <a:gd name="T22" fmla="*/ 9 w 24"/>
                <a:gd name="T23" fmla="*/ 1057 h 42"/>
                <a:gd name="T24" fmla="*/ 18 w 24"/>
                <a:gd name="T25" fmla="*/ 1057 h 42"/>
                <a:gd name="T26" fmla="*/ 19 w 24"/>
                <a:gd name="T27" fmla="*/ 1057 h 42"/>
                <a:gd name="T28" fmla="*/ 24 w 24"/>
                <a:gd name="T29" fmla="*/ 1078 h 42"/>
                <a:gd name="T30" fmla="*/ 14 w 24"/>
                <a:gd name="T31" fmla="*/ 1078 h 42"/>
                <a:gd name="T32" fmla="*/ 18 w 24"/>
                <a:gd name="T33" fmla="*/ 1074 h 42"/>
                <a:gd name="T34" fmla="*/ 18 w 24"/>
                <a:gd name="T35" fmla="*/ 1065 h 42"/>
                <a:gd name="T36" fmla="*/ 13 w 24"/>
                <a:gd name="T37" fmla="*/ 1061 h 42"/>
                <a:gd name="T38" fmla="*/ 22 w 24"/>
                <a:gd name="T39" fmla="*/ 1061 h 42"/>
                <a:gd name="T40" fmla="*/ 24 w 24"/>
                <a:gd name="T41" fmla="*/ 1063 h 42"/>
                <a:gd name="T42" fmla="*/ 24 w 24"/>
                <a:gd name="T43" fmla="*/ 1078 h 42"/>
                <a:gd name="T44" fmla="*/ 18 w 24"/>
                <a:gd name="T45" fmla="*/ 1083 h 42"/>
                <a:gd name="T46" fmla="*/ 7 w 24"/>
                <a:gd name="T47" fmla="*/ 1083 h 42"/>
                <a:gd name="T48" fmla="*/ 4 w 24"/>
                <a:gd name="T49" fmla="*/ 1083 h 42"/>
                <a:gd name="T50" fmla="*/ 0 w 24"/>
                <a:gd name="T51" fmla="*/ 1081 h 42"/>
                <a:gd name="T52" fmla="*/ 0 w 24"/>
                <a:gd name="T53" fmla="*/ 1075 h 42"/>
                <a:gd name="T54" fmla="*/ 3 w 24"/>
                <a:gd name="T55" fmla="*/ 1077 h 42"/>
                <a:gd name="T56" fmla="*/ 6 w 24"/>
                <a:gd name="T57" fmla="*/ 1078 h 42"/>
                <a:gd name="T58" fmla="*/ 24 w 24"/>
                <a:gd name="T59" fmla="*/ 1078 h 42"/>
                <a:gd name="T60" fmla="*/ 24 w 24"/>
                <a:gd name="T61" fmla="*/ 1078 h 42"/>
                <a:gd name="T62" fmla="*/ 18 w 24"/>
                <a:gd name="T63" fmla="*/ 1083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4" y="22"/>
                  </a:moveTo>
                  <a:lnTo>
                    <a:pt x="4" y="0"/>
                  </a:lnTo>
                  <a:lnTo>
                    <a:pt x="22" y="0"/>
                  </a:lnTo>
                  <a:lnTo>
                    <a:pt x="22" y="6"/>
                  </a:lnTo>
                  <a:lnTo>
                    <a:pt x="9" y="6"/>
                  </a:lnTo>
                  <a:lnTo>
                    <a:pt x="9" y="16"/>
                  </a:lnTo>
                  <a:lnTo>
                    <a:pt x="19" y="16"/>
                  </a:lnTo>
                  <a:lnTo>
                    <a:pt x="22" y="20"/>
                  </a:lnTo>
                  <a:lnTo>
                    <a:pt x="13" y="20"/>
                  </a:lnTo>
                  <a:lnTo>
                    <a:pt x="4" y="22"/>
                  </a:lnTo>
                  <a:close/>
                  <a:moveTo>
                    <a:pt x="19" y="16"/>
                  </a:moveTo>
                  <a:lnTo>
                    <a:pt x="9" y="16"/>
                  </a:lnTo>
                  <a:lnTo>
                    <a:pt x="18" y="16"/>
                  </a:lnTo>
                  <a:lnTo>
                    <a:pt x="19" y="16"/>
                  </a:lnTo>
                  <a:close/>
                  <a:moveTo>
                    <a:pt x="24" y="37"/>
                  </a:moveTo>
                  <a:lnTo>
                    <a:pt x="14" y="37"/>
                  </a:lnTo>
                  <a:lnTo>
                    <a:pt x="18" y="33"/>
                  </a:lnTo>
                  <a:lnTo>
                    <a:pt x="18" y="24"/>
                  </a:lnTo>
                  <a:lnTo>
                    <a:pt x="13" y="20"/>
                  </a:lnTo>
                  <a:lnTo>
                    <a:pt x="22" y="20"/>
                  </a:lnTo>
                  <a:lnTo>
                    <a:pt x="24" y="22"/>
                  </a:lnTo>
                  <a:lnTo>
                    <a:pt x="24" y="37"/>
                  </a:lnTo>
                  <a:close/>
                  <a:moveTo>
                    <a:pt x="18" y="42"/>
                  </a:moveTo>
                  <a:lnTo>
                    <a:pt x="7" y="42"/>
                  </a:lnTo>
                  <a:lnTo>
                    <a:pt x="4" y="42"/>
                  </a:lnTo>
                  <a:lnTo>
                    <a:pt x="0" y="40"/>
                  </a:lnTo>
                  <a:lnTo>
                    <a:pt x="0" y="34"/>
                  </a:lnTo>
                  <a:lnTo>
                    <a:pt x="3" y="36"/>
                  </a:lnTo>
                  <a:lnTo>
                    <a:pt x="6" y="37"/>
                  </a:lnTo>
                  <a:lnTo>
                    <a:pt x="24" y="37"/>
                  </a:lnTo>
                  <a:lnTo>
                    <a:pt x="18"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0" name="Rectangle 3446">
              <a:extLst>
                <a:ext uri="{FF2B5EF4-FFF2-40B4-BE49-F238E27FC236}">
                  <a16:creationId xmlns:a16="http://schemas.microsoft.com/office/drawing/2014/main" id="{CC874F71-A55E-4C0F-A9BE-1AE85F00EE47}"/>
                </a:ext>
              </a:extLst>
            </p:cNvPr>
            <p:cNvSpPr>
              <a:spLocks noChangeArrowheads="1"/>
            </p:cNvSpPr>
            <p:nvPr/>
          </p:nvSpPr>
          <p:spPr bwMode="auto">
            <a:xfrm>
              <a:off x="5965" y="1125"/>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1" name="AutoShape 3447">
              <a:extLst>
                <a:ext uri="{FF2B5EF4-FFF2-40B4-BE49-F238E27FC236}">
                  <a16:creationId xmlns:a16="http://schemas.microsoft.com/office/drawing/2014/main" id="{F0151969-F14F-4E3A-AF55-6FA73B9C35D0}"/>
                </a:ext>
              </a:extLst>
            </p:cNvPr>
            <p:cNvSpPr>
              <a:spLocks/>
            </p:cNvSpPr>
            <p:nvPr/>
          </p:nvSpPr>
          <p:spPr bwMode="auto">
            <a:xfrm>
              <a:off x="5985" y="1124"/>
              <a:ext cx="27" cy="43"/>
            </a:xfrm>
            <a:custGeom>
              <a:avLst/>
              <a:gdLst>
                <a:gd name="T0" fmla="*/ 21 w 27"/>
                <a:gd name="T1" fmla="*/ 1167 h 43"/>
                <a:gd name="T2" fmla="*/ 5 w 27"/>
                <a:gd name="T3" fmla="*/ 1167 h 43"/>
                <a:gd name="T4" fmla="*/ 0 w 27"/>
                <a:gd name="T5" fmla="*/ 1159 h 43"/>
                <a:gd name="T6" fmla="*/ 0 w 27"/>
                <a:gd name="T7" fmla="*/ 1133 h 43"/>
                <a:gd name="T8" fmla="*/ 5 w 27"/>
                <a:gd name="T9" fmla="*/ 1125 h 43"/>
                <a:gd name="T10" fmla="*/ 21 w 27"/>
                <a:gd name="T11" fmla="*/ 1125 h 43"/>
                <a:gd name="T12" fmla="*/ 24 w 27"/>
                <a:gd name="T13" fmla="*/ 1130 h 43"/>
                <a:gd name="T14" fmla="*/ 8 w 27"/>
                <a:gd name="T15" fmla="*/ 1130 h 43"/>
                <a:gd name="T16" fmla="*/ 6 w 27"/>
                <a:gd name="T17" fmla="*/ 1136 h 43"/>
                <a:gd name="T18" fmla="*/ 6 w 27"/>
                <a:gd name="T19" fmla="*/ 1156 h 43"/>
                <a:gd name="T20" fmla="*/ 8 w 27"/>
                <a:gd name="T21" fmla="*/ 1162 h 43"/>
                <a:gd name="T22" fmla="*/ 24 w 27"/>
                <a:gd name="T23" fmla="*/ 1162 h 43"/>
                <a:gd name="T24" fmla="*/ 21 w 27"/>
                <a:gd name="T25" fmla="*/ 1167 h 43"/>
                <a:gd name="T26" fmla="*/ 24 w 27"/>
                <a:gd name="T27" fmla="*/ 1162 h 43"/>
                <a:gd name="T28" fmla="*/ 17 w 27"/>
                <a:gd name="T29" fmla="*/ 1162 h 43"/>
                <a:gd name="T30" fmla="*/ 20 w 27"/>
                <a:gd name="T31" fmla="*/ 1156 h 43"/>
                <a:gd name="T32" fmla="*/ 20 w 27"/>
                <a:gd name="T33" fmla="*/ 1136 h 43"/>
                <a:gd name="T34" fmla="*/ 17 w 27"/>
                <a:gd name="T35" fmla="*/ 1130 h 43"/>
                <a:gd name="T36" fmla="*/ 24 w 27"/>
                <a:gd name="T37" fmla="*/ 1130 h 43"/>
                <a:gd name="T38" fmla="*/ 26 w 27"/>
                <a:gd name="T39" fmla="*/ 1133 h 43"/>
                <a:gd name="T40" fmla="*/ 26 w 27"/>
                <a:gd name="T41" fmla="*/ 1159 h 43"/>
                <a:gd name="T42" fmla="*/ 24 w 27"/>
                <a:gd name="T43" fmla="*/ 116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1" y="42"/>
                  </a:moveTo>
                  <a:lnTo>
                    <a:pt x="5" y="42"/>
                  </a:lnTo>
                  <a:lnTo>
                    <a:pt x="0" y="34"/>
                  </a:lnTo>
                  <a:lnTo>
                    <a:pt x="0" y="8"/>
                  </a:lnTo>
                  <a:lnTo>
                    <a:pt x="5" y="0"/>
                  </a:lnTo>
                  <a:lnTo>
                    <a:pt x="21" y="0"/>
                  </a:lnTo>
                  <a:lnTo>
                    <a:pt x="24" y="5"/>
                  </a:lnTo>
                  <a:lnTo>
                    <a:pt x="8" y="5"/>
                  </a:lnTo>
                  <a:lnTo>
                    <a:pt x="6" y="11"/>
                  </a:lnTo>
                  <a:lnTo>
                    <a:pt x="6" y="31"/>
                  </a:lnTo>
                  <a:lnTo>
                    <a:pt x="8" y="37"/>
                  </a:lnTo>
                  <a:lnTo>
                    <a:pt x="24" y="37"/>
                  </a:lnTo>
                  <a:lnTo>
                    <a:pt x="21" y="42"/>
                  </a:lnTo>
                  <a:close/>
                  <a:moveTo>
                    <a:pt x="24" y="37"/>
                  </a:moveTo>
                  <a:lnTo>
                    <a:pt x="17" y="37"/>
                  </a:lnTo>
                  <a:lnTo>
                    <a:pt x="20" y="31"/>
                  </a:lnTo>
                  <a:lnTo>
                    <a:pt x="20" y="11"/>
                  </a:lnTo>
                  <a:lnTo>
                    <a:pt x="17" y="5"/>
                  </a:lnTo>
                  <a:lnTo>
                    <a:pt x="24" y="5"/>
                  </a:lnTo>
                  <a:lnTo>
                    <a:pt x="26" y="8"/>
                  </a:lnTo>
                  <a:lnTo>
                    <a:pt x="26" y="34"/>
                  </a:lnTo>
                  <a:lnTo>
                    <a:pt x="24"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2" name="AutoShape 3448">
              <a:extLst>
                <a:ext uri="{FF2B5EF4-FFF2-40B4-BE49-F238E27FC236}">
                  <a16:creationId xmlns:a16="http://schemas.microsoft.com/office/drawing/2014/main" id="{869CB473-E3DD-4FAA-8FEA-FED0F2928169}"/>
                </a:ext>
              </a:extLst>
            </p:cNvPr>
            <p:cNvSpPr>
              <a:spLocks/>
            </p:cNvSpPr>
            <p:nvPr/>
          </p:nvSpPr>
          <p:spPr bwMode="auto">
            <a:xfrm>
              <a:off x="5917" y="1280"/>
              <a:ext cx="24" cy="42"/>
            </a:xfrm>
            <a:custGeom>
              <a:avLst/>
              <a:gdLst>
                <a:gd name="T0" fmla="*/ 3 w 24"/>
                <a:gd name="T1" fmla="*/ 1302 h 42"/>
                <a:gd name="T2" fmla="*/ 3 w 24"/>
                <a:gd name="T3" fmla="*/ 1281 h 42"/>
                <a:gd name="T4" fmla="*/ 22 w 24"/>
                <a:gd name="T5" fmla="*/ 1281 h 42"/>
                <a:gd name="T6" fmla="*/ 22 w 24"/>
                <a:gd name="T7" fmla="*/ 1286 h 42"/>
                <a:gd name="T8" fmla="*/ 9 w 24"/>
                <a:gd name="T9" fmla="*/ 1286 h 42"/>
                <a:gd name="T10" fmla="*/ 9 w 24"/>
                <a:gd name="T11" fmla="*/ 1296 h 42"/>
                <a:gd name="T12" fmla="*/ 19 w 24"/>
                <a:gd name="T13" fmla="*/ 1296 h 42"/>
                <a:gd name="T14" fmla="*/ 22 w 24"/>
                <a:gd name="T15" fmla="*/ 1300 h 42"/>
                <a:gd name="T16" fmla="*/ 12 w 24"/>
                <a:gd name="T17" fmla="*/ 1300 h 42"/>
                <a:gd name="T18" fmla="*/ 3 w 24"/>
                <a:gd name="T19" fmla="*/ 1302 h 42"/>
                <a:gd name="T20" fmla="*/ 19 w 24"/>
                <a:gd name="T21" fmla="*/ 1296 h 42"/>
                <a:gd name="T22" fmla="*/ 9 w 24"/>
                <a:gd name="T23" fmla="*/ 1296 h 42"/>
                <a:gd name="T24" fmla="*/ 18 w 24"/>
                <a:gd name="T25" fmla="*/ 1296 h 42"/>
                <a:gd name="T26" fmla="*/ 19 w 24"/>
                <a:gd name="T27" fmla="*/ 1296 h 42"/>
                <a:gd name="T28" fmla="*/ 24 w 24"/>
                <a:gd name="T29" fmla="*/ 1317 h 42"/>
                <a:gd name="T30" fmla="*/ 14 w 24"/>
                <a:gd name="T31" fmla="*/ 1317 h 42"/>
                <a:gd name="T32" fmla="*/ 18 w 24"/>
                <a:gd name="T33" fmla="*/ 1313 h 42"/>
                <a:gd name="T34" fmla="*/ 18 w 24"/>
                <a:gd name="T35" fmla="*/ 1304 h 42"/>
                <a:gd name="T36" fmla="*/ 12 w 24"/>
                <a:gd name="T37" fmla="*/ 1300 h 42"/>
                <a:gd name="T38" fmla="*/ 22 w 24"/>
                <a:gd name="T39" fmla="*/ 1300 h 42"/>
                <a:gd name="T40" fmla="*/ 24 w 24"/>
                <a:gd name="T41" fmla="*/ 1302 h 42"/>
                <a:gd name="T42" fmla="*/ 24 w 24"/>
                <a:gd name="T43" fmla="*/ 1317 h 42"/>
                <a:gd name="T44" fmla="*/ 18 w 24"/>
                <a:gd name="T45" fmla="*/ 1322 h 42"/>
                <a:gd name="T46" fmla="*/ 7 w 24"/>
                <a:gd name="T47" fmla="*/ 1322 h 42"/>
                <a:gd name="T48" fmla="*/ 4 w 24"/>
                <a:gd name="T49" fmla="*/ 1322 h 42"/>
                <a:gd name="T50" fmla="*/ 0 w 24"/>
                <a:gd name="T51" fmla="*/ 1320 h 42"/>
                <a:gd name="T52" fmla="*/ 0 w 24"/>
                <a:gd name="T53" fmla="*/ 1314 h 42"/>
                <a:gd name="T54" fmla="*/ 3 w 24"/>
                <a:gd name="T55" fmla="*/ 1316 h 42"/>
                <a:gd name="T56" fmla="*/ 6 w 24"/>
                <a:gd name="T57" fmla="*/ 1317 h 42"/>
                <a:gd name="T58" fmla="*/ 24 w 24"/>
                <a:gd name="T59" fmla="*/ 1317 h 42"/>
                <a:gd name="T60" fmla="*/ 24 w 24"/>
                <a:gd name="T61" fmla="*/ 1317 h 42"/>
                <a:gd name="T62" fmla="*/ 18 w 24"/>
                <a:gd name="T63" fmla="*/ 132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3" y="21"/>
                  </a:moveTo>
                  <a:lnTo>
                    <a:pt x="3" y="0"/>
                  </a:lnTo>
                  <a:lnTo>
                    <a:pt x="22" y="0"/>
                  </a:lnTo>
                  <a:lnTo>
                    <a:pt x="22" y="5"/>
                  </a:lnTo>
                  <a:lnTo>
                    <a:pt x="9" y="5"/>
                  </a:lnTo>
                  <a:lnTo>
                    <a:pt x="9" y="15"/>
                  </a:lnTo>
                  <a:lnTo>
                    <a:pt x="19" y="15"/>
                  </a:lnTo>
                  <a:lnTo>
                    <a:pt x="22" y="19"/>
                  </a:lnTo>
                  <a:lnTo>
                    <a:pt x="12" y="19"/>
                  </a:lnTo>
                  <a:lnTo>
                    <a:pt x="3" y="21"/>
                  </a:lnTo>
                  <a:close/>
                  <a:moveTo>
                    <a:pt x="19" y="15"/>
                  </a:moveTo>
                  <a:lnTo>
                    <a:pt x="9" y="15"/>
                  </a:lnTo>
                  <a:lnTo>
                    <a:pt x="18" y="15"/>
                  </a:lnTo>
                  <a:lnTo>
                    <a:pt x="19" y="15"/>
                  </a:lnTo>
                  <a:close/>
                  <a:moveTo>
                    <a:pt x="24" y="36"/>
                  </a:moveTo>
                  <a:lnTo>
                    <a:pt x="14" y="36"/>
                  </a:lnTo>
                  <a:lnTo>
                    <a:pt x="18" y="32"/>
                  </a:lnTo>
                  <a:lnTo>
                    <a:pt x="18" y="23"/>
                  </a:lnTo>
                  <a:lnTo>
                    <a:pt x="12" y="19"/>
                  </a:lnTo>
                  <a:lnTo>
                    <a:pt x="22" y="19"/>
                  </a:lnTo>
                  <a:lnTo>
                    <a:pt x="24" y="21"/>
                  </a:lnTo>
                  <a:lnTo>
                    <a:pt x="24" y="36"/>
                  </a:lnTo>
                  <a:close/>
                  <a:moveTo>
                    <a:pt x="18" y="41"/>
                  </a:moveTo>
                  <a:lnTo>
                    <a:pt x="7" y="41"/>
                  </a:lnTo>
                  <a:lnTo>
                    <a:pt x="4" y="41"/>
                  </a:lnTo>
                  <a:lnTo>
                    <a:pt x="0" y="39"/>
                  </a:lnTo>
                  <a:lnTo>
                    <a:pt x="0" y="33"/>
                  </a:lnTo>
                  <a:lnTo>
                    <a:pt x="3" y="35"/>
                  </a:lnTo>
                  <a:lnTo>
                    <a:pt x="6" y="36"/>
                  </a:lnTo>
                  <a:lnTo>
                    <a:pt x="24" y="36"/>
                  </a:lnTo>
                  <a:lnTo>
                    <a:pt x="18"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3" name="Rectangle 3449">
              <a:extLst>
                <a:ext uri="{FF2B5EF4-FFF2-40B4-BE49-F238E27FC236}">
                  <a16:creationId xmlns:a16="http://schemas.microsoft.com/office/drawing/2014/main" id="{959FC969-9D93-4D27-A6E3-FECA8F84AB90}"/>
                </a:ext>
              </a:extLst>
            </p:cNvPr>
            <p:cNvSpPr>
              <a:spLocks noChangeArrowheads="1"/>
            </p:cNvSpPr>
            <p:nvPr/>
          </p:nvSpPr>
          <p:spPr bwMode="auto">
            <a:xfrm>
              <a:off x="6268" y="1125"/>
              <a:ext cx="6" cy="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4" name="AutoShape 3450">
              <a:extLst>
                <a:ext uri="{FF2B5EF4-FFF2-40B4-BE49-F238E27FC236}">
                  <a16:creationId xmlns:a16="http://schemas.microsoft.com/office/drawing/2014/main" id="{C4743FF6-38E8-42A3-8663-7AFB1FEB836B}"/>
                </a:ext>
              </a:extLst>
            </p:cNvPr>
            <p:cNvSpPr>
              <a:spLocks/>
            </p:cNvSpPr>
            <p:nvPr/>
          </p:nvSpPr>
          <p:spPr bwMode="auto">
            <a:xfrm>
              <a:off x="6289" y="1125"/>
              <a:ext cx="24" cy="42"/>
            </a:xfrm>
            <a:custGeom>
              <a:avLst/>
              <a:gdLst>
                <a:gd name="T0" fmla="*/ 3 w 24"/>
                <a:gd name="T1" fmla="*/ 1147 h 42"/>
                <a:gd name="T2" fmla="*/ 3 w 24"/>
                <a:gd name="T3" fmla="*/ 1125 h 42"/>
                <a:gd name="T4" fmla="*/ 21 w 24"/>
                <a:gd name="T5" fmla="*/ 1125 h 42"/>
                <a:gd name="T6" fmla="*/ 21 w 24"/>
                <a:gd name="T7" fmla="*/ 1131 h 42"/>
                <a:gd name="T8" fmla="*/ 8 w 24"/>
                <a:gd name="T9" fmla="*/ 1131 h 42"/>
                <a:gd name="T10" fmla="*/ 8 w 24"/>
                <a:gd name="T11" fmla="*/ 1141 h 42"/>
                <a:gd name="T12" fmla="*/ 18 w 24"/>
                <a:gd name="T13" fmla="*/ 1141 h 42"/>
                <a:gd name="T14" fmla="*/ 21 w 24"/>
                <a:gd name="T15" fmla="*/ 1145 h 42"/>
                <a:gd name="T16" fmla="*/ 12 w 24"/>
                <a:gd name="T17" fmla="*/ 1145 h 42"/>
                <a:gd name="T18" fmla="*/ 3 w 24"/>
                <a:gd name="T19" fmla="*/ 1147 h 42"/>
                <a:gd name="T20" fmla="*/ 18 w 24"/>
                <a:gd name="T21" fmla="*/ 1141 h 42"/>
                <a:gd name="T22" fmla="*/ 8 w 24"/>
                <a:gd name="T23" fmla="*/ 1141 h 42"/>
                <a:gd name="T24" fmla="*/ 17 w 24"/>
                <a:gd name="T25" fmla="*/ 1141 h 42"/>
                <a:gd name="T26" fmla="*/ 18 w 24"/>
                <a:gd name="T27" fmla="*/ 1141 h 42"/>
                <a:gd name="T28" fmla="*/ 23 w 24"/>
                <a:gd name="T29" fmla="*/ 1162 h 42"/>
                <a:gd name="T30" fmla="*/ 13 w 24"/>
                <a:gd name="T31" fmla="*/ 1162 h 42"/>
                <a:gd name="T32" fmla="*/ 17 w 24"/>
                <a:gd name="T33" fmla="*/ 1158 h 42"/>
                <a:gd name="T34" fmla="*/ 17 w 24"/>
                <a:gd name="T35" fmla="*/ 1149 h 42"/>
                <a:gd name="T36" fmla="*/ 12 w 24"/>
                <a:gd name="T37" fmla="*/ 1145 h 42"/>
                <a:gd name="T38" fmla="*/ 21 w 24"/>
                <a:gd name="T39" fmla="*/ 1145 h 42"/>
                <a:gd name="T40" fmla="*/ 23 w 24"/>
                <a:gd name="T41" fmla="*/ 1146 h 42"/>
                <a:gd name="T42" fmla="*/ 23 w 24"/>
                <a:gd name="T43" fmla="*/ 1162 h 42"/>
                <a:gd name="T44" fmla="*/ 17 w 24"/>
                <a:gd name="T45" fmla="*/ 1167 h 42"/>
                <a:gd name="T46" fmla="*/ 6 w 24"/>
                <a:gd name="T47" fmla="*/ 1167 h 42"/>
                <a:gd name="T48" fmla="*/ 3 w 24"/>
                <a:gd name="T49" fmla="*/ 1167 h 42"/>
                <a:gd name="T50" fmla="*/ 0 w 24"/>
                <a:gd name="T51" fmla="*/ 1165 h 42"/>
                <a:gd name="T52" fmla="*/ 0 w 24"/>
                <a:gd name="T53" fmla="*/ 1159 h 42"/>
                <a:gd name="T54" fmla="*/ 3 w 24"/>
                <a:gd name="T55" fmla="*/ 1161 h 42"/>
                <a:gd name="T56" fmla="*/ 6 w 24"/>
                <a:gd name="T57" fmla="*/ 1162 h 42"/>
                <a:gd name="T58" fmla="*/ 23 w 24"/>
                <a:gd name="T59" fmla="*/ 1162 h 42"/>
                <a:gd name="T60" fmla="*/ 23 w 24"/>
                <a:gd name="T61" fmla="*/ 1162 h 42"/>
                <a:gd name="T62" fmla="*/ 17 w 24"/>
                <a:gd name="T63" fmla="*/ 1167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2">
                  <a:moveTo>
                    <a:pt x="3" y="22"/>
                  </a:moveTo>
                  <a:lnTo>
                    <a:pt x="3" y="0"/>
                  </a:lnTo>
                  <a:lnTo>
                    <a:pt x="21" y="0"/>
                  </a:lnTo>
                  <a:lnTo>
                    <a:pt x="21" y="6"/>
                  </a:lnTo>
                  <a:lnTo>
                    <a:pt x="8" y="6"/>
                  </a:lnTo>
                  <a:lnTo>
                    <a:pt x="8" y="16"/>
                  </a:lnTo>
                  <a:lnTo>
                    <a:pt x="18" y="16"/>
                  </a:lnTo>
                  <a:lnTo>
                    <a:pt x="21" y="20"/>
                  </a:lnTo>
                  <a:lnTo>
                    <a:pt x="12" y="20"/>
                  </a:lnTo>
                  <a:lnTo>
                    <a:pt x="3" y="22"/>
                  </a:lnTo>
                  <a:close/>
                  <a:moveTo>
                    <a:pt x="18" y="16"/>
                  </a:moveTo>
                  <a:lnTo>
                    <a:pt x="8" y="16"/>
                  </a:lnTo>
                  <a:lnTo>
                    <a:pt x="17" y="16"/>
                  </a:lnTo>
                  <a:lnTo>
                    <a:pt x="18" y="16"/>
                  </a:lnTo>
                  <a:close/>
                  <a:moveTo>
                    <a:pt x="23" y="37"/>
                  </a:moveTo>
                  <a:lnTo>
                    <a:pt x="13" y="37"/>
                  </a:lnTo>
                  <a:lnTo>
                    <a:pt x="17" y="33"/>
                  </a:lnTo>
                  <a:lnTo>
                    <a:pt x="17" y="24"/>
                  </a:lnTo>
                  <a:lnTo>
                    <a:pt x="12" y="20"/>
                  </a:lnTo>
                  <a:lnTo>
                    <a:pt x="21" y="20"/>
                  </a:lnTo>
                  <a:lnTo>
                    <a:pt x="23" y="21"/>
                  </a:lnTo>
                  <a:lnTo>
                    <a:pt x="23" y="37"/>
                  </a:lnTo>
                  <a:close/>
                  <a:moveTo>
                    <a:pt x="17" y="42"/>
                  </a:moveTo>
                  <a:lnTo>
                    <a:pt x="6" y="42"/>
                  </a:lnTo>
                  <a:lnTo>
                    <a:pt x="3" y="42"/>
                  </a:lnTo>
                  <a:lnTo>
                    <a:pt x="0" y="40"/>
                  </a:lnTo>
                  <a:lnTo>
                    <a:pt x="0" y="34"/>
                  </a:lnTo>
                  <a:lnTo>
                    <a:pt x="3" y="36"/>
                  </a:lnTo>
                  <a:lnTo>
                    <a:pt x="6" y="37"/>
                  </a:lnTo>
                  <a:lnTo>
                    <a:pt x="23" y="37"/>
                  </a:lnTo>
                  <a:lnTo>
                    <a:pt x="17"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5" name="AutoShape 3451">
              <a:extLst>
                <a:ext uri="{FF2B5EF4-FFF2-40B4-BE49-F238E27FC236}">
                  <a16:creationId xmlns:a16="http://schemas.microsoft.com/office/drawing/2014/main" id="{9B3BB18E-19C4-4346-8599-D7AF5D4836CD}"/>
                </a:ext>
              </a:extLst>
            </p:cNvPr>
            <p:cNvSpPr>
              <a:spLocks/>
            </p:cNvSpPr>
            <p:nvPr/>
          </p:nvSpPr>
          <p:spPr bwMode="auto">
            <a:xfrm>
              <a:off x="6264" y="1124"/>
              <a:ext cx="27" cy="42"/>
            </a:xfrm>
            <a:custGeom>
              <a:avLst/>
              <a:gdLst>
                <a:gd name="T0" fmla="*/ 1 w 27"/>
                <a:gd name="T1" fmla="*/ 1136 h 42"/>
                <a:gd name="T2" fmla="*/ 1 w 27"/>
                <a:gd name="T3" fmla="*/ 1129 h 42"/>
                <a:gd name="T4" fmla="*/ 4 w 27"/>
                <a:gd name="T5" fmla="*/ 1126 h 42"/>
                <a:gd name="T6" fmla="*/ 7 w 27"/>
                <a:gd name="T7" fmla="*/ 1125 h 42"/>
                <a:gd name="T8" fmla="*/ 18 w 27"/>
                <a:gd name="T9" fmla="*/ 1125 h 42"/>
                <a:gd name="T10" fmla="*/ 23 w 27"/>
                <a:gd name="T11" fmla="*/ 1130 h 42"/>
                <a:gd name="T12" fmla="*/ 23 w 27"/>
                <a:gd name="T13" fmla="*/ 1131 h 42"/>
                <a:gd name="T14" fmla="*/ 7 w 27"/>
                <a:gd name="T15" fmla="*/ 1131 h 42"/>
                <a:gd name="T16" fmla="*/ 4 w 27"/>
                <a:gd name="T17" fmla="*/ 1132 h 42"/>
                <a:gd name="T18" fmla="*/ 1 w 27"/>
                <a:gd name="T19" fmla="*/ 1136 h 42"/>
                <a:gd name="T20" fmla="*/ 26 w 27"/>
                <a:gd name="T21" fmla="*/ 1167 h 42"/>
                <a:gd name="T22" fmla="*/ 0 w 27"/>
                <a:gd name="T23" fmla="*/ 1167 h 42"/>
                <a:gd name="T24" fmla="*/ 0 w 27"/>
                <a:gd name="T25" fmla="*/ 1166 h 42"/>
                <a:gd name="T26" fmla="*/ 4 w 27"/>
                <a:gd name="T27" fmla="*/ 1161 h 42"/>
                <a:gd name="T28" fmla="*/ 11 w 27"/>
                <a:gd name="T29" fmla="*/ 1153 h 42"/>
                <a:gd name="T30" fmla="*/ 16 w 27"/>
                <a:gd name="T31" fmla="*/ 1144 h 42"/>
                <a:gd name="T32" fmla="*/ 17 w 27"/>
                <a:gd name="T33" fmla="*/ 1142 h 42"/>
                <a:gd name="T34" fmla="*/ 17 w 27"/>
                <a:gd name="T35" fmla="*/ 1134 h 42"/>
                <a:gd name="T36" fmla="*/ 14 w 27"/>
                <a:gd name="T37" fmla="*/ 1131 h 42"/>
                <a:gd name="T38" fmla="*/ 23 w 27"/>
                <a:gd name="T39" fmla="*/ 1131 h 42"/>
                <a:gd name="T40" fmla="*/ 23 w 27"/>
                <a:gd name="T41" fmla="*/ 1145 h 42"/>
                <a:gd name="T42" fmla="*/ 19 w 27"/>
                <a:gd name="T43" fmla="*/ 1150 h 42"/>
                <a:gd name="T44" fmla="*/ 10 w 27"/>
                <a:gd name="T45" fmla="*/ 1161 h 42"/>
                <a:gd name="T46" fmla="*/ 26 w 27"/>
                <a:gd name="T47" fmla="*/ 1161 h 42"/>
                <a:gd name="T48" fmla="*/ 26 w 27"/>
                <a:gd name="T49" fmla="*/ 116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42">
                  <a:moveTo>
                    <a:pt x="1" y="11"/>
                  </a:moveTo>
                  <a:lnTo>
                    <a:pt x="1" y="4"/>
                  </a:lnTo>
                  <a:lnTo>
                    <a:pt x="4" y="1"/>
                  </a:lnTo>
                  <a:lnTo>
                    <a:pt x="7" y="0"/>
                  </a:lnTo>
                  <a:lnTo>
                    <a:pt x="18" y="0"/>
                  </a:lnTo>
                  <a:lnTo>
                    <a:pt x="23" y="5"/>
                  </a:lnTo>
                  <a:lnTo>
                    <a:pt x="23" y="6"/>
                  </a:lnTo>
                  <a:lnTo>
                    <a:pt x="7" y="6"/>
                  </a:lnTo>
                  <a:lnTo>
                    <a:pt x="4" y="7"/>
                  </a:lnTo>
                  <a:lnTo>
                    <a:pt x="1" y="11"/>
                  </a:lnTo>
                  <a:close/>
                  <a:moveTo>
                    <a:pt x="26" y="42"/>
                  </a:moveTo>
                  <a:lnTo>
                    <a:pt x="0" y="42"/>
                  </a:lnTo>
                  <a:lnTo>
                    <a:pt x="0" y="41"/>
                  </a:lnTo>
                  <a:lnTo>
                    <a:pt x="4" y="36"/>
                  </a:lnTo>
                  <a:lnTo>
                    <a:pt x="11" y="28"/>
                  </a:lnTo>
                  <a:lnTo>
                    <a:pt x="16" y="19"/>
                  </a:lnTo>
                  <a:lnTo>
                    <a:pt x="17" y="17"/>
                  </a:lnTo>
                  <a:lnTo>
                    <a:pt x="17" y="9"/>
                  </a:lnTo>
                  <a:lnTo>
                    <a:pt x="14" y="6"/>
                  </a:lnTo>
                  <a:lnTo>
                    <a:pt x="23" y="6"/>
                  </a:lnTo>
                  <a:lnTo>
                    <a:pt x="23" y="20"/>
                  </a:lnTo>
                  <a:lnTo>
                    <a:pt x="19" y="25"/>
                  </a:lnTo>
                  <a:lnTo>
                    <a:pt x="10" y="36"/>
                  </a:lnTo>
                  <a:lnTo>
                    <a:pt x="26" y="36"/>
                  </a:lnTo>
                  <a:lnTo>
                    <a:pt x="26"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6" name="AutoShape 3452">
              <a:extLst>
                <a:ext uri="{FF2B5EF4-FFF2-40B4-BE49-F238E27FC236}">
                  <a16:creationId xmlns:a16="http://schemas.microsoft.com/office/drawing/2014/main" id="{5D5B79B6-6D5C-457E-B73E-6F2057C63429}"/>
                </a:ext>
              </a:extLst>
            </p:cNvPr>
            <p:cNvSpPr>
              <a:spLocks/>
            </p:cNvSpPr>
            <p:nvPr/>
          </p:nvSpPr>
          <p:spPr bwMode="auto">
            <a:xfrm>
              <a:off x="6294" y="1124"/>
              <a:ext cx="27" cy="43"/>
            </a:xfrm>
            <a:custGeom>
              <a:avLst/>
              <a:gdLst>
                <a:gd name="T0" fmla="*/ 21 w 27"/>
                <a:gd name="T1" fmla="*/ 1167 h 43"/>
                <a:gd name="T2" fmla="*/ 5 w 27"/>
                <a:gd name="T3" fmla="*/ 1167 h 43"/>
                <a:gd name="T4" fmla="*/ 0 w 27"/>
                <a:gd name="T5" fmla="*/ 1159 h 43"/>
                <a:gd name="T6" fmla="*/ 0 w 27"/>
                <a:gd name="T7" fmla="*/ 1133 h 43"/>
                <a:gd name="T8" fmla="*/ 5 w 27"/>
                <a:gd name="T9" fmla="*/ 1125 h 43"/>
                <a:gd name="T10" fmla="*/ 21 w 27"/>
                <a:gd name="T11" fmla="*/ 1125 h 43"/>
                <a:gd name="T12" fmla="*/ 25 w 27"/>
                <a:gd name="T13" fmla="*/ 1130 h 43"/>
                <a:gd name="T14" fmla="*/ 8 w 27"/>
                <a:gd name="T15" fmla="*/ 1130 h 43"/>
                <a:gd name="T16" fmla="*/ 6 w 27"/>
                <a:gd name="T17" fmla="*/ 1136 h 43"/>
                <a:gd name="T18" fmla="*/ 6 w 27"/>
                <a:gd name="T19" fmla="*/ 1156 h 43"/>
                <a:gd name="T20" fmla="*/ 8 w 27"/>
                <a:gd name="T21" fmla="*/ 1162 h 43"/>
                <a:gd name="T22" fmla="*/ 25 w 27"/>
                <a:gd name="T23" fmla="*/ 1162 h 43"/>
                <a:gd name="T24" fmla="*/ 21 w 27"/>
                <a:gd name="T25" fmla="*/ 1167 h 43"/>
                <a:gd name="T26" fmla="*/ 25 w 27"/>
                <a:gd name="T27" fmla="*/ 1162 h 43"/>
                <a:gd name="T28" fmla="*/ 18 w 27"/>
                <a:gd name="T29" fmla="*/ 1162 h 43"/>
                <a:gd name="T30" fmla="*/ 20 w 27"/>
                <a:gd name="T31" fmla="*/ 1156 h 43"/>
                <a:gd name="T32" fmla="*/ 20 w 27"/>
                <a:gd name="T33" fmla="*/ 1136 h 43"/>
                <a:gd name="T34" fmla="*/ 18 w 27"/>
                <a:gd name="T35" fmla="*/ 1130 h 43"/>
                <a:gd name="T36" fmla="*/ 25 w 27"/>
                <a:gd name="T37" fmla="*/ 1130 h 43"/>
                <a:gd name="T38" fmla="*/ 26 w 27"/>
                <a:gd name="T39" fmla="*/ 1133 h 43"/>
                <a:gd name="T40" fmla="*/ 26 w 27"/>
                <a:gd name="T41" fmla="*/ 1159 h 43"/>
                <a:gd name="T42" fmla="*/ 25 w 27"/>
                <a:gd name="T43" fmla="*/ 116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3">
                  <a:moveTo>
                    <a:pt x="21" y="42"/>
                  </a:moveTo>
                  <a:lnTo>
                    <a:pt x="5" y="42"/>
                  </a:lnTo>
                  <a:lnTo>
                    <a:pt x="0" y="34"/>
                  </a:lnTo>
                  <a:lnTo>
                    <a:pt x="0" y="8"/>
                  </a:lnTo>
                  <a:lnTo>
                    <a:pt x="5" y="0"/>
                  </a:lnTo>
                  <a:lnTo>
                    <a:pt x="21" y="0"/>
                  </a:lnTo>
                  <a:lnTo>
                    <a:pt x="25" y="5"/>
                  </a:lnTo>
                  <a:lnTo>
                    <a:pt x="8" y="5"/>
                  </a:lnTo>
                  <a:lnTo>
                    <a:pt x="6" y="11"/>
                  </a:lnTo>
                  <a:lnTo>
                    <a:pt x="6" y="31"/>
                  </a:lnTo>
                  <a:lnTo>
                    <a:pt x="8" y="37"/>
                  </a:lnTo>
                  <a:lnTo>
                    <a:pt x="25" y="37"/>
                  </a:lnTo>
                  <a:lnTo>
                    <a:pt x="21" y="42"/>
                  </a:lnTo>
                  <a:close/>
                  <a:moveTo>
                    <a:pt x="25" y="37"/>
                  </a:moveTo>
                  <a:lnTo>
                    <a:pt x="18" y="37"/>
                  </a:lnTo>
                  <a:lnTo>
                    <a:pt x="20" y="31"/>
                  </a:lnTo>
                  <a:lnTo>
                    <a:pt x="20" y="11"/>
                  </a:lnTo>
                  <a:lnTo>
                    <a:pt x="18" y="5"/>
                  </a:lnTo>
                  <a:lnTo>
                    <a:pt x="25" y="5"/>
                  </a:lnTo>
                  <a:lnTo>
                    <a:pt x="26" y="8"/>
                  </a:lnTo>
                  <a:lnTo>
                    <a:pt x="26" y="34"/>
                  </a:lnTo>
                  <a:lnTo>
                    <a:pt x="25"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7" name="AutoShape 3453">
              <a:extLst>
                <a:ext uri="{FF2B5EF4-FFF2-40B4-BE49-F238E27FC236}">
                  <a16:creationId xmlns:a16="http://schemas.microsoft.com/office/drawing/2014/main" id="{9635EB8C-78CA-4335-8E11-C99C7330087F}"/>
                </a:ext>
              </a:extLst>
            </p:cNvPr>
            <p:cNvSpPr>
              <a:spLocks/>
            </p:cNvSpPr>
            <p:nvPr/>
          </p:nvSpPr>
          <p:spPr bwMode="auto">
            <a:xfrm>
              <a:off x="6067" y="1341"/>
              <a:ext cx="13" cy="16"/>
            </a:xfrm>
            <a:custGeom>
              <a:avLst/>
              <a:gdLst>
                <a:gd name="T0" fmla="*/ 6 w 13"/>
                <a:gd name="T1" fmla="*/ 1346 h 16"/>
                <a:gd name="T2" fmla="*/ 5 w 13"/>
                <a:gd name="T3" fmla="*/ 1346 h 16"/>
                <a:gd name="T4" fmla="*/ 6 w 13"/>
                <a:gd name="T5" fmla="*/ 1343 h 16"/>
                <a:gd name="T6" fmla="*/ 7 w 13"/>
                <a:gd name="T7" fmla="*/ 1341 h 16"/>
                <a:gd name="T8" fmla="*/ 10 w 13"/>
                <a:gd name="T9" fmla="*/ 1341 h 16"/>
                <a:gd name="T10" fmla="*/ 11 w 13"/>
                <a:gd name="T11" fmla="*/ 1342 h 16"/>
                <a:gd name="T12" fmla="*/ 12 w 13"/>
                <a:gd name="T13" fmla="*/ 1343 h 16"/>
                <a:gd name="T14" fmla="*/ 11 w 13"/>
                <a:gd name="T15" fmla="*/ 1346 h 16"/>
                <a:gd name="T16" fmla="*/ 7 w 13"/>
                <a:gd name="T17" fmla="*/ 1346 h 16"/>
                <a:gd name="T18" fmla="*/ 6 w 13"/>
                <a:gd name="T19" fmla="*/ 1346 h 16"/>
                <a:gd name="T20" fmla="*/ 5 w 13"/>
                <a:gd name="T21" fmla="*/ 1357 h 16"/>
                <a:gd name="T22" fmla="*/ 0 w 13"/>
                <a:gd name="T23" fmla="*/ 1357 h 16"/>
                <a:gd name="T24" fmla="*/ 0 w 13"/>
                <a:gd name="T25" fmla="*/ 1342 h 16"/>
                <a:gd name="T26" fmla="*/ 5 w 13"/>
                <a:gd name="T27" fmla="*/ 1342 h 16"/>
                <a:gd name="T28" fmla="*/ 5 w 13"/>
                <a:gd name="T29" fmla="*/ 1346 h 16"/>
                <a:gd name="T30" fmla="*/ 6 w 13"/>
                <a:gd name="T31" fmla="*/ 1346 h 16"/>
                <a:gd name="T32" fmla="*/ 6 w 13"/>
                <a:gd name="T33" fmla="*/ 1348 h 16"/>
                <a:gd name="T34" fmla="*/ 5 w 13"/>
                <a:gd name="T35" fmla="*/ 1350 h 16"/>
                <a:gd name="T36" fmla="*/ 5 w 13"/>
                <a:gd name="T37" fmla="*/ 1357 h 16"/>
                <a:gd name="T38" fmla="*/ 11 w 13"/>
                <a:gd name="T39" fmla="*/ 1347 h 16"/>
                <a:gd name="T40" fmla="*/ 10 w 13"/>
                <a:gd name="T41" fmla="*/ 1346 h 16"/>
                <a:gd name="T42" fmla="*/ 9 w 13"/>
                <a:gd name="T43" fmla="*/ 1346 h 16"/>
                <a:gd name="T44" fmla="*/ 11 w 13"/>
                <a:gd name="T45" fmla="*/ 1346 h 16"/>
                <a:gd name="T46" fmla="*/ 11 w 13"/>
                <a:gd name="T47" fmla="*/ 134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 h="16">
                  <a:moveTo>
                    <a:pt x="6" y="5"/>
                  </a:moveTo>
                  <a:lnTo>
                    <a:pt x="5" y="5"/>
                  </a:lnTo>
                  <a:lnTo>
                    <a:pt x="6" y="2"/>
                  </a:lnTo>
                  <a:lnTo>
                    <a:pt x="7" y="0"/>
                  </a:lnTo>
                  <a:lnTo>
                    <a:pt x="10" y="0"/>
                  </a:lnTo>
                  <a:lnTo>
                    <a:pt x="11" y="1"/>
                  </a:lnTo>
                  <a:lnTo>
                    <a:pt x="12" y="2"/>
                  </a:lnTo>
                  <a:lnTo>
                    <a:pt x="11" y="5"/>
                  </a:lnTo>
                  <a:lnTo>
                    <a:pt x="7" y="5"/>
                  </a:lnTo>
                  <a:lnTo>
                    <a:pt x="6" y="5"/>
                  </a:lnTo>
                  <a:close/>
                  <a:moveTo>
                    <a:pt x="5" y="16"/>
                  </a:moveTo>
                  <a:lnTo>
                    <a:pt x="0" y="16"/>
                  </a:lnTo>
                  <a:lnTo>
                    <a:pt x="0" y="1"/>
                  </a:lnTo>
                  <a:lnTo>
                    <a:pt x="5" y="1"/>
                  </a:lnTo>
                  <a:lnTo>
                    <a:pt x="5" y="5"/>
                  </a:lnTo>
                  <a:lnTo>
                    <a:pt x="6" y="5"/>
                  </a:lnTo>
                  <a:lnTo>
                    <a:pt x="6" y="7"/>
                  </a:lnTo>
                  <a:lnTo>
                    <a:pt x="5" y="9"/>
                  </a:lnTo>
                  <a:lnTo>
                    <a:pt x="5" y="16"/>
                  </a:lnTo>
                  <a:close/>
                  <a:moveTo>
                    <a:pt x="11" y="6"/>
                  </a:moveTo>
                  <a:lnTo>
                    <a:pt x="10" y="5"/>
                  </a:lnTo>
                  <a:lnTo>
                    <a:pt x="9" y="5"/>
                  </a:lnTo>
                  <a:lnTo>
                    <a:pt x="11" y="5"/>
                  </a:lnTo>
                  <a:lnTo>
                    <a:pt x="11"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8" name="Freeform 3454">
              <a:extLst>
                <a:ext uri="{FF2B5EF4-FFF2-40B4-BE49-F238E27FC236}">
                  <a16:creationId xmlns:a16="http://schemas.microsoft.com/office/drawing/2014/main" id="{DF7AD384-A49F-44E6-AE8F-234C3625A42A}"/>
                </a:ext>
              </a:extLst>
            </p:cNvPr>
            <p:cNvSpPr>
              <a:spLocks/>
            </p:cNvSpPr>
            <p:nvPr/>
          </p:nvSpPr>
          <p:spPr bwMode="auto">
            <a:xfrm>
              <a:off x="6078" y="1334"/>
              <a:ext cx="9" cy="24"/>
            </a:xfrm>
            <a:custGeom>
              <a:avLst/>
              <a:gdLst>
                <a:gd name="T0" fmla="*/ 3 w 9"/>
                <a:gd name="T1" fmla="*/ 1357 h 24"/>
                <a:gd name="T2" fmla="*/ 0 w 9"/>
                <a:gd name="T3" fmla="*/ 1357 h 24"/>
                <a:gd name="T4" fmla="*/ 5 w 9"/>
                <a:gd name="T5" fmla="*/ 1334 h 24"/>
                <a:gd name="T6" fmla="*/ 8 w 9"/>
                <a:gd name="T7" fmla="*/ 1334 h 24"/>
                <a:gd name="T8" fmla="*/ 3 w 9"/>
                <a:gd name="T9" fmla="*/ 135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4">
                  <a:moveTo>
                    <a:pt x="3" y="23"/>
                  </a:moveTo>
                  <a:lnTo>
                    <a:pt x="0" y="23"/>
                  </a:lnTo>
                  <a:lnTo>
                    <a:pt x="5" y="0"/>
                  </a:lnTo>
                  <a:lnTo>
                    <a:pt x="8" y="0"/>
                  </a:lnTo>
                  <a:lnTo>
                    <a:pt x="3"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9" name="AutoShape 3455">
              <a:extLst>
                <a:ext uri="{FF2B5EF4-FFF2-40B4-BE49-F238E27FC236}">
                  <a16:creationId xmlns:a16="http://schemas.microsoft.com/office/drawing/2014/main" id="{839EADF9-B090-452A-8976-35360A3504F9}"/>
                </a:ext>
              </a:extLst>
            </p:cNvPr>
            <p:cNvSpPr>
              <a:spLocks/>
            </p:cNvSpPr>
            <p:nvPr/>
          </p:nvSpPr>
          <p:spPr bwMode="auto">
            <a:xfrm>
              <a:off x="6089" y="1341"/>
              <a:ext cx="26" cy="16"/>
            </a:xfrm>
            <a:custGeom>
              <a:avLst/>
              <a:gdLst>
                <a:gd name="T0" fmla="*/ 14 w 26"/>
                <a:gd name="T1" fmla="*/ 1344 h 16"/>
                <a:gd name="T2" fmla="*/ 4 w 26"/>
                <a:gd name="T3" fmla="*/ 1344 h 16"/>
                <a:gd name="T4" fmla="*/ 5 w 26"/>
                <a:gd name="T5" fmla="*/ 1343 h 16"/>
                <a:gd name="T6" fmla="*/ 6 w 26"/>
                <a:gd name="T7" fmla="*/ 1342 h 16"/>
                <a:gd name="T8" fmla="*/ 7 w 26"/>
                <a:gd name="T9" fmla="*/ 1342 h 16"/>
                <a:gd name="T10" fmla="*/ 8 w 26"/>
                <a:gd name="T11" fmla="*/ 1341 h 16"/>
                <a:gd name="T12" fmla="*/ 12 w 26"/>
                <a:gd name="T13" fmla="*/ 1341 h 16"/>
                <a:gd name="T14" fmla="*/ 13 w 26"/>
                <a:gd name="T15" fmla="*/ 1342 h 16"/>
                <a:gd name="T16" fmla="*/ 14 w 26"/>
                <a:gd name="T17" fmla="*/ 1344 h 16"/>
                <a:gd name="T18" fmla="*/ 17 w 26"/>
                <a:gd name="T19" fmla="*/ 1345 h 16"/>
                <a:gd name="T20" fmla="*/ 14 w 26"/>
                <a:gd name="T21" fmla="*/ 1345 h 16"/>
                <a:gd name="T22" fmla="*/ 16 w 26"/>
                <a:gd name="T23" fmla="*/ 1342 h 16"/>
                <a:gd name="T24" fmla="*/ 16 w 26"/>
                <a:gd name="T25" fmla="*/ 1342 h 16"/>
                <a:gd name="T26" fmla="*/ 18 w 26"/>
                <a:gd name="T27" fmla="*/ 1341 h 16"/>
                <a:gd name="T28" fmla="*/ 23 w 26"/>
                <a:gd name="T29" fmla="*/ 1341 h 16"/>
                <a:gd name="T30" fmla="*/ 26 w 26"/>
                <a:gd name="T31" fmla="*/ 1344 h 16"/>
                <a:gd name="T32" fmla="*/ 26 w 26"/>
                <a:gd name="T33" fmla="*/ 1345 h 16"/>
                <a:gd name="T34" fmla="*/ 17 w 26"/>
                <a:gd name="T35" fmla="*/ 1345 h 16"/>
                <a:gd name="T36" fmla="*/ 17 w 26"/>
                <a:gd name="T37" fmla="*/ 1345 h 16"/>
                <a:gd name="T38" fmla="*/ 4 w 26"/>
                <a:gd name="T39" fmla="*/ 1357 h 16"/>
                <a:gd name="T40" fmla="*/ 0 w 26"/>
                <a:gd name="T41" fmla="*/ 1357 h 16"/>
                <a:gd name="T42" fmla="*/ 0 w 26"/>
                <a:gd name="T43" fmla="*/ 1342 h 16"/>
                <a:gd name="T44" fmla="*/ 4 w 26"/>
                <a:gd name="T45" fmla="*/ 1342 h 16"/>
                <a:gd name="T46" fmla="*/ 4 w 26"/>
                <a:gd name="T47" fmla="*/ 1344 h 16"/>
                <a:gd name="T48" fmla="*/ 14 w 26"/>
                <a:gd name="T49" fmla="*/ 1344 h 16"/>
                <a:gd name="T50" fmla="*/ 14 w 26"/>
                <a:gd name="T51" fmla="*/ 1345 h 16"/>
                <a:gd name="T52" fmla="*/ 6 w 26"/>
                <a:gd name="T53" fmla="*/ 1345 h 16"/>
                <a:gd name="T54" fmla="*/ 5 w 26"/>
                <a:gd name="T55" fmla="*/ 1345 h 16"/>
                <a:gd name="T56" fmla="*/ 4 w 26"/>
                <a:gd name="T57" fmla="*/ 1347 h 16"/>
                <a:gd name="T58" fmla="*/ 4 w 26"/>
                <a:gd name="T59" fmla="*/ 1357 h 16"/>
                <a:gd name="T60" fmla="*/ 15 w 26"/>
                <a:gd name="T61" fmla="*/ 1357 h 16"/>
                <a:gd name="T62" fmla="*/ 10 w 26"/>
                <a:gd name="T63" fmla="*/ 1357 h 16"/>
                <a:gd name="T64" fmla="*/ 10 w 26"/>
                <a:gd name="T65" fmla="*/ 1345 h 16"/>
                <a:gd name="T66" fmla="*/ 9 w 26"/>
                <a:gd name="T67" fmla="*/ 1345 h 16"/>
                <a:gd name="T68" fmla="*/ 14 w 26"/>
                <a:gd name="T69" fmla="*/ 1345 h 16"/>
                <a:gd name="T70" fmla="*/ 14 w 26"/>
                <a:gd name="T71" fmla="*/ 1345 h 16"/>
                <a:gd name="T72" fmla="*/ 17 w 26"/>
                <a:gd name="T73" fmla="*/ 1345 h 16"/>
                <a:gd name="T74" fmla="*/ 16 w 26"/>
                <a:gd name="T75" fmla="*/ 1346 h 16"/>
                <a:gd name="T76" fmla="*/ 15 w 26"/>
                <a:gd name="T77" fmla="*/ 1347 h 16"/>
                <a:gd name="T78" fmla="*/ 15 w 26"/>
                <a:gd name="T79" fmla="*/ 1357 h 16"/>
                <a:gd name="T80" fmla="*/ 26 w 26"/>
                <a:gd name="T81" fmla="*/ 1357 h 16"/>
                <a:gd name="T82" fmla="*/ 21 w 26"/>
                <a:gd name="T83" fmla="*/ 1357 h 16"/>
                <a:gd name="T84" fmla="*/ 21 w 26"/>
                <a:gd name="T85" fmla="*/ 1346 h 16"/>
                <a:gd name="T86" fmla="*/ 20 w 26"/>
                <a:gd name="T87" fmla="*/ 1345 h 16"/>
                <a:gd name="T88" fmla="*/ 26 w 26"/>
                <a:gd name="T89" fmla="*/ 1345 h 16"/>
                <a:gd name="T90" fmla="*/ 26 w 26"/>
                <a:gd name="T91" fmla="*/ 1357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 h="16">
                  <a:moveTo>
                    <a:pt x="14" y="3"/>
                  </a:moveTo>
                  <a:lnTo>
                    <a:pt x="4" y="3"/>
                  </a:lnTo>
                  <a:lnTo>
                    <a:pt x="5" y="2"/>
                  </a:lnTo>
                  <a:lnTo>
                    <a:pt x="6" y="1"/>
                  </a:lnTo>
                  <a:lnTo>
                    <a:pt x="7" y="1"/>
                  </a:lnTo>
                  <a:lnTo>
                    <a:pt x="8" y="0"/>
                  </a:lnTo>
                  <a:lnTo>
                    <a:pt x="12" y="0"/>
                  </a:lnTo>
                  <a:lnTo>
                    <a:pt x="13" y="1"/>
                  </a:lnTo>
                  <a:lnTo>
                    <a:pt x="14" y="3"/>
                  </a:lnTo>
                  <a:close/>
                  <a:moveTo>
                    <a:pt x="17" y="4"/>
                  </a:moveTo>
                  <a:lnTo>
                    <a:pt x="14" y="4"/>
                  </a:lnTo>
                  <a:lnTo>
                    <a:pt x="16" y="1"/>
                  </a:lnTo>
                  <a:lnTo>
                    <a:pt x="18" y="0"/>
                  </a:lnTo>
                  <a:lnTo>
                    <a:pt x="23" y="0"/>
                  </a:lnTo>
                  <a:lnTo>
                    <a:pt x="26" y="3"/>
                  </a:lnTo>
                  <a:lnTo>
                    <a:pt x="26" y="4"/>
                  </a:lnTo>
                  <a:lnTo>
                    <a:pt x="17" y="4"/>
                  </a:lnTo>
                  <a:close/>
                  <a:moveTo>
                    <a:pt x="4" y="16"/>
                  </a:moveTo>
                  <a:lnTo>
                    <a:pt x="0" y="16"/>
                  </a:lnTo>
                  <a:lnTo>
                    <a:pt x="0" y="1"/>
                  </a:lnTo>
                  <a:lnTo>
                    <a:pt x="4" y="1"/>
                  </a:lnTo>
                  <a:lnTo>
                    <a:pt x="4" y="3"/>
                  </a:lnTo>
                  <a:lnTo>
                    <a:pt x="14" y="3"/>
                  </a:lnTo>
                  <a:lnTo>
                    <a:pt x="14" y="4"/>
                  </a:lnTo>
                  <a:lnTo>
                    <a:pt x="6" y="4"/>
                  </a:lnTo>
                  <a:lnTo>
                    <a:pt x="5" y="4"/>
                  </a:lnTo>
                  <a:lnTo>
                    <a:pt x="4" y="6"/>
                  </a:lnTo>
                  <a:lnTo>
                    <a:pt x="4" y="16"/>
                  </a:lnTo>
                  <a:close/>
                  <a:moveTo>
                    <a:pt x="15" y="16"/>
                  </a:moveTo>
                  <a:lnTo>
                    <a:pt x="10" y="16"/>
                  </a:lnTo>
                  <a:lnTo>
                    <a:pt x="10" y="4"/>
                  </a:lnTo>
                  <a:lnTo>
                    <a:pt x="9" y="4"/>
                  </a:lnTo>
                  <a:lnTo>
                    <a:pt x="14" y="4"/>
                  </a:lnTo>
                  <a:lnTo>
                    <a:pt x="17" y="4"/>
                  </a:lnTo>
                  <a:lnTo>
                    <a:pt x="16" y="5"/>
                  </a:lnTo>
                  <a:lnTo>
                    <a:pt x="15" y="6"/>
                  </a:lnTo>
                  <a:lnTo>
                    <a:pt x="15" y="16"/>
                  </a:lnTo>
                  <a:close/>
                  <a:moveTo>
                    <a:pt x="26" y="16"/>
                  </a:moveTo>
                  <a:lnTo>
                    <a:pt x="21" y="16"/>
                  </a:lnTo>
                  <a:lnTo>
                    <a:pt x="21" y="5"/>
                  </a:lnTo>
                  <a:lnTo>
                    <a:pt x="20" y="4"/>
                  </a:lnTo>
                  <a:lnTo>
                    <a:pt x="26" y="4"/>
                  </a:lnTo>
                  <a:lnTo>
                    <a:pt x="26"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0" name="AutoShape 3456">
              <a:extLst>
                <a:ext uri="{FF2B5EF4-FFF2-40B4-BE49-F238E27FC236}">
                  <a16:creationId xmlns:a16="http://schemas.microsoft.com/office/drawing/2014/main" id="{3EDBCB82-1700-4080-AEDB-B526F6CE9610}"/>
                </a:ext>
              </a:extLst>
            </p:cNvPr>
            <p:cNvSpPr>
              <a:spLocks/>
            </p:cNvSpPr>
            <p:nvPr/>
          </p:nvSpPr>
          <p:spPr bwMode="auto">
            <a:xfrm>
              <a:off x="6119" y="1334"/>
              <a:ext cx="5" cy="24"/>
            </a:xfrm>
            <a:custGeom>
              <a:avLst/>
              <a:gdLst>
                <a:gd name="T0" fmla="*/ 5 w 5"/>
                <a:gd name="T1" fmla="*/ 1357 h 24"/>
                <a:gd name="T2" fmla="*/ 0 w 5"/>
                <a:gd name="T3" fmla="*/ 1357 h 24"/>
                <a:gd name="T4" fmla="*/ 0 w 5"/>
                <a:gd name="T5" fmla="*/ 1342 h 24"/>
                <a:gd name="T6" fmla="*/ 5 w 5"/>
                <a:gd name="T7" fmla="*/ 1342 h 24"/>
                <a:gd name="T8" fmla="*/ 5 w 5"/>
                <a:gd name="T9" fmla="*/ 1357 h 24"/>
                <a:gd name="T10" fmla="*/ 4 w 5"/>
                <a:gd name="T11" fmla="*/ 1339 h 24"/>
                <a:gd name="T12" fmla="*/ 1 w 5"/>
                <a:gd name="T13" fmla="*/ 1339 h 24"/>
                <a:gd name="T14" fmla="*/ 0 w 5"/>
                <a:gd name="T15" fmla="*/ 1338 h 24"/>
                <a:gd name="T16" fmla="*/ 0 w 5"/>
                <a:gd name="T17" fmla="*/ 1335 h 24"/>
                <a:gd name="T18" fmla="*/ 1 w 5"/>
                <a:gd name="T19" fmla="*/ 1334 h 24"/>
                <a:gd name="T20" fmla="*/ 4 w 5"/>
                <a:gd name="T21" fmla="*/ 1334 h 24"/>
                <a:gd name="T22" fmla="*/ 5 w 5"/>
                <a:gd name="T23" fmla="*/ 1335 h 24"/>
                <a:gd name="T24" fmla="*/ 5 w 5"/>
                <a:gd name="T25" fmla="*/ 1338 h 24"/>
                <a:gd name="T26" fmla="*/ 4 w 5"/>
                <a:gd name="T27" fmla="*/ 1339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24">
                  <a:moveTo>
                    <a:pt x="5" y="23"/>
                  </a:moveTo>
                  <a:lnTo>
                    <a:pt x="0" y="23"/>
                  </a:lnTo>
                  <a:lnTo>
                    <a:pt x="0" y="8"/>
                  </a:lnTo>
                  <a:lnTo>
                    <a:pt x="5" y="8"/>
                  </a:lnTo>
                  <a:lnTo>
                    <a:pt x="5" y="23"/>
                  </a:lnTo>
                  <a:close/>
                  <a:moveTo>
                    <a:pt x="4" y="5"/>
                  </a:moveTo>
                  <a:lnTo>
                    <a:pt x="1" y="5"/>
                  </a:lnTo>
                  <a:lnTo>
                    <a:pt x="0" y="4"/>
                  </a:lnTo>
                  <a:lnTo>
                    <a:pt x="0" y="1"/>
                  </a:lnTo>
                  <a:lnTo>
                    <a:pt x="1" y="0"/>
                  </a:lnTo>
                  <a:lnTo>
                    <a:pt x="4" y="0"/>
                  </a:lnTo>
                  <a:lnTo>
                    <a:pt x="5" y="1"/>
                  </a:lnTo>
                  <a:lnTo>
                    <a:pt x="5" y="4"/>
                  </a:lnTo>
                  <a:lnTo>
                    <a:pt x="4"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1" name="AutoShape 3457">
              <a:extLst>
                <a:ext uri="{FF2B5EF4-FFF2-40B4-BE49-F238E27FC236}">
                  <a16:creationId xmlns:a16="http://schemas.microsoft.com/office/drawing/2014/main" id="{4F820C0F-3802-4392-BAB9-0F1A05FBA7C4}"/>
                </a:ext>
              </a:extLst>
            </p:cNvPr>
            <p:cNvSpPr>
              <a:spLocks/>
            </p:cNvSpPr>
            <p:nvPr/>
          </p:nvSpPr>
          <p:spPr bwMode="auto">
            <a:xfrm>
              <a:off x="6127" y="1341"/>
              <a:ext cx="15" cy="16"/>
            </a:xfrm>
            <a:custGeom>
              <a:avLst/>
              <a:gdLst>
                <a:gd name="T0" fmla="*/ 14 w 15"/>
                <a:gd name="T1" fmla="*/ 1344 h 16"/>
                <a:gd name="T2" fmla="*/ 4 w 15"/>
                <a:gd name="T3" fmla="*/ 1344 h 16"/>
                <a:gd name="T4" fmla="*/ 6 w 15"/>
                <a:gd name="T5" fmla="*/ 1342 h 16"/>
                <a:gd name="T6" fmla="*/ 7 w 15"/>
                <a:gd name="T7" fmla="*/ 1341 h 16"/>
                <a:gd name="T8" fmla="*/ 11 w 15"/>
                <a:gd name="T9" fmla="*/ 1341 h 16"/>
                <a:gd name="T10" fmla="*/ 14 w 15"/>
                <a:gd name="T11" fmla="*/ 1343 h 16"/>
                <a:gd name="T12" fmla="*/ 14 w 15"/>
                <a:gd name="T13" fmla="*/ 1344 h 16"/>
                <a:gd name="T14" fmla="*/ 4 w 15"/>
                <a:gd name="T15" fmla="*/ 1357 h 16"/>
                <a:gd name="T16" fmla="*/ 0 w 15"/>
                <a:gd name="T17" fmla="*/ 1357 h 16"/>
                <a:gd name="T18" fmla="*/ 0 w 15"/>
                <a:gd name="T19" fmla="*/ 1342 h 16"/>
                <a:gd name="T20" fmla="*/ 4 w 15"/>
                <a:gd name="T21" fmla="*/ 1342 h 16"/>
                <a:gd name="T22" fmla="*/ 4 w 15"/>
                <a:gd name="T23" fmla="*/ 1344 h 16"/>
                <a:gd name="T24" fmla="*/ 14 w 15"/>
                <a:gd name="T25" fmla="*/ 1344 h 16"/>
                <a:gd name="T26" fmla="*/ 14 w 15"/>
                <a:gd name="T27" fmla="*/ 1345 h 16"/>
                <a:gd name="T28" fmla="*/ 6 w 15"/>
                <a:gd name="T29" fmla="*/ 1345 h 16"/>
                <a:gd name="T30" fmla="*/ 5 w 15"/>
                <a:gd name="T31" fmla="*/ 1345 h 16"/>
                <a:gd name="T32" fmla="*/ 4 w 15"/>
                <a:gd name="T33" fmla="*/ 1347 h 16"/>
                <a:gd name="T34" fmla="*/ 4 w 15"/>
                <a:gd name="T35" fmla="*/ 1357 h 16"/>
                <a:gd name="T36" fmla="*/ 14 w 15"/>
                <a:gd name="T37" fmla="*/ 1357 h 16"/>
                <a:gd name="T38" fmla="*/ 10 w 15"/>
                <a:gd name="T39" fmla="*/ 1357 h 16"/>
                <a:gd name="T40" fmla="*/ 10 w 15"/>
                <a:gd name="T41" fmla="*/ 1346 h 16"/>
                <a:gd name="T42" fmla="*/ 9 w 15"/>
                <a:gd name="T43" fmla="*/ 1345 h 16"/>
                <a:gd name="T44" fmla="*/ 14 w 15"/>
                <a:gd name="T45" fmla="*/ 1345 h 16"/>
                <a:gd name="T46" fmla="*/ 14 w 15"/>
                <a:gd name="T47" fmla="*/ 135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 h="16">
                  <a:moveTo>
                    <a:pt x="14" y="3"/>
                  </a:moveTo>
                  <a:lnTo>
                    <a:pt x="4" y="3"/>
                  </a:lnTo>
                  <a:lnTo>
                    <a:pt x="6" y="1"/>
                  </a:lnTo>
                  <a:lnTo>
                    <a:pt x="7" y="0"/>
                  </a:lnTo>
                  <a:lnTo>
                    <a:pt x="11" y="0"/>
                  </a:lnTo>
                  <a:lnTo>
                    <a:pt x="14" y="2"/>
                  </a:lnTo>
                  <a:lnTo>
                    <a:pt x="14" y="3"/>
                  </a:lnTo>
                  <a:close/>
                  <a:moveTo>
                    <a:pt x="4" y="16"/>
                  </a:moveTo>
                  <a:lnTo>
                    <a:pt x="0" y="16"/>
                  </a:lnTo>
                  <a:lnTo>
                    <a:pt x="0" y="1"/>
                  </a:lnTo>
                  <a:lnTo>
                    <a:pt x="4" y="1"/>
                  </a:lnTo>
                  <a:lnTo>
                    <a:pt x="4" y="3"/>
                  </a:lnTo>
                  <a:lnTo>
                    <a:pt x="14" y="3"/>
                  </a:lnTo>
                  <a:lnTo>
                    <a:pt x="14" y="4"/>
                  </a:lnTo>
                  <a:lnTo>
                    <a:pt x="6" y="4"/>
                  </a:lnTo>
                  <a:lnTo>
                    <a:pt x="5" y="4"/>
                  </a:lnTo>
                  <a:lnTo>
                    <a:pt x="4" y="6"/>
                  </a:lnTo>
                  <a:lnTo>
                    <a:pt x="4" y="16"/>
                  </a:lnTo>
                  <a:close/>
                  <a:moveTo>
                    <a:pt x="14" y="16"/>
                  </a:moveTo>
                  <a:lnTo>
                    <a:pt x="10" y="16"/>
                  </a:lnTo>
                  <a:lnTo>
                    <a:pt x="10" y="5"/>
                  </a:lnTo>
                  <a:lnTo>
                    <a:pt x="9" y="4"/>
                  </a:lnTo>
                  <a:lnTo>
                    <a:pt x="14" y="4"/>
                  </a:lnTo>
                  <a:lnTo>
                    <a:pt x="14"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2" name="AutoShape 3458">
              <a:extLst>
                <a:ext uri="{FF2B5EF4-FFF2-40B4-BE49-F238E27FC236}">
                  <a16:creationId xmlns:a16="http://schemas.microsoft.com/office/drawing/2014/main" id="{95B87C19-576D-4549-86F5-AE0867A713D1}"/>
                </a:ext>
              </a:extLst>
            </p:cNvPr>
            <p:cNvSpPr>
              <a:spLocks/>
            </p:cNvSpPr>
            <p:nvPr/>
          </p:nvSpPr>
          <p:spPr bwMode="auto">
            <a:xfrm>
              <a:off x="6152" y="1341"/>
              <a:ext cx="17" cy="16"/>
            </a:xfrm>
            <a:custGeom>
              <a:avLst/>
              <a:gdLst>
                <a:gd name="T0" fmla="*/ 5 w 17"/>
                <a:gd name="T1" fmla="*/ 1357 h 16"/>
                <a:gd name="T2" fmla="*/ 0 w 17"/>
                <a:gd name="T3" fmla="*/ 1357 h 16"/>
                <a:gd name="T4" fmla="*/ 6 w 17"/>
                <a:gd name="T5" fmla="*/ 1349 h 16"/>
                <a:gd name="T6" fmla="*/ 0 w 17"/>
                <a:gd name="T7" fmla="*/ 1342 h 16"/>
                <a:gd name="T8" fmla="*/ 5 w 17"/>
                <a:gd name="T9" fmla="*/ 1342 h 16"/>
                <a:gd name="T10" fmla="*/ 8 w 17"/>
                <a:gd name="T11" fmla="*/ 1346 h 16"/>
                <a:gd name="T12" fmla="*/ 13 w 17"/>
                <a:gd name="T13" fmla="*/ 1346 h 16"/>
                <a:gd name="T14" fmla="*/ 11 w 17"/>
                <a:gd name="T15" fmla="*/ 1349 h 16"/>
                <a:gd name="T16" fmla="*/ 13 w 17"/>
                <a:gd name="T17" fmla="*/ 1352 h 16"/>
                <a:gd name="T18" fmla="*/ 8 w 17"/>
                <a:gd name="T19" fmla="*/ 1352 h 16"/>
                <a:gd name="T20" fmla="*/ 5 w 17"/>
                <a:gd name="T21" fmla="*/ 1357 h 16"/>
                <a:gd name="T22" fmla="*/ 13 w 17"/>
                <a:gd name="T23" fmla="*/ 1346 h 16"/>
                <a:gd name="T24" fmla="*/ 8 w 17"/>
                <a:gd name="T25" fmla="*/ 1346 h 16"/>
                <a:gd name="T26" fmla="*/ 11 w 17"/>
                <a:gd name="T27" fmla="*/ 1342 h 16"/>
                <a:gd name="T28" fmla="*/ 16 w 17"/>
                <a:gd name="T29" fmla="*/ 1342 h 16"/>
                <a:gd name="T30" fmla="*/ 13 w 17"/>
                <a:gd name="T31" fmla="*/ 1346 h 16"/>
                <a:gd name="T32" fmla="*/ 17 w 17"/>
                <a:gd name="T33" fmla="*/ 1357 h 16"/>
                <a:gd name="T34" fmla="*/ 12 w 17"/>
                <a:gd name="T35" fmla="*/ 1357 h 16"/>
                <a:gd name="T36" fmla="*/ 8 w 17"/>
                <a:gd name="T37" fmla="*/ 1352 h 16"/>
                <a:gd name="T38" fmla="*/ 13 w 17"/>
                <a:gd name="T39" fmla="*/ 1352 h 16"/>
                <a:gd name="T40" fmla="*/ 17 w 17"/>
                <a:gd name="T41" fmla="*/ 1357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16">
                  <a:moveTo>
                    <a:pt x="5" y="15"/>
                  </a:moveTo>
                  <a:lnTo>
                    <a:pt x="0" y="15"/>
                  </a:lnTo>
                  <a:lnTo>
                    <a:pt x="6" y="7"/>
                  </a:lnTo>
                  <a:lnTo>
                    <a:pt x="0" y="0"/>
                  </a:lnTo>
                  <a:lnTo>
                    <a:pt x="5" y="0"/>
                  </a:lnTo>
                  <a:lnTo>
                    <a:pt x="8" y="4"/>
                  </a:lnTo>
                  <a:lnTo>
                    <a:pt x="13" y="4"/>
                  </a:lnTo>
                  <a:lnTo>
                    <a:pt x="11" y="7"/>
                  </a:lnTo>
                  <a:lnTo>
                    <a:pt x="13" y="10"/>
                  </a:lnTo>
                  <a:lnTo>
                    <a:pt x="8" y="10"/>
                  </a:lnTo>
                  <a:lnTo>
                    <a:pt x="5" y="15"/>
                  </a:lnTo>
                  <a:close/>
                  <a:moveTo>
                    <a:pt x="13" y="4"/>
                  </a:moveTo>
                  <a:lnTo>
                    <a:pt x="8" y="4"/>
                  </a:lnTo>
                  <a:lnTo>
                    <a:pt x="11" y="0"/>
                  </a:lnTo>
                  <a:lnTo>
                    <a:pt x="16" y="0"/>
                  </a:lnTo>
                  <a:lnTo>
                    <a:pt x="13" y="4"/>
                  </a:lnTo>
                  <a:close/>
                  <a:moveTo>
                    <a:pt x="17" y="15"/>
                  </a:moveTo>
                  <a:lnTo>
                    <a:pt x="12" y="15"/>
                  </a:lnTo>
                  <a:lnTo>
                    <a:pt x="8" y="10"/>
                  </a:lnTo>
                  <a:lnTo>
                    <a:pt x="13" y="10"/>
                  </a:lnTo>
                  <a:lnTo>
                    <a:pt x="17"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3" name="Rectangle 3459">
              <a:extLst>
                <a:ext uri="{FF2B5EF4-FFF2-40B4-BE49-F238E27FC236}">
                  <a16:creationId xmlns:a16="http://schemas.microsoft.com/office/drawing/2014/main" id="{64B105C8-3F5D-4EDA-A864-A34C3A16C874}"/>
                </a:ext>
              </a:extLst>
            </p:cNvPr>
            <p:cNvSpPr>
              <a:spLocks noChangeArrowheads="1"/>
            </p:cNvSpPr>
            <p:nvPr/>
          </p:nvSpPr>
          <p:spPr bwMode="auto">
            <a:xfrm>
              <a:off x="6184" y="1334"/>
              <a:ext cx="5" cy="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84" name="AutoShape 3460">
              <a:extLst>
                <a:ext uri="{FF2B5EF4-FFF2-40B4-BE49-F238E27FC236}">
                  <a16:creationId xmlns:a16="http://schemas.microsoft.com/office/drawing/2014/main" id="{FD231291-B86E-4E60-AE92-367FF41E87F4}"/>
                </a:ext>
              </a:extLst>
            </p:cNvPr>
            <p:cNvSpPr>
              <a:spLocks/>
            </p:cNvSpPr>
            <p:nvPr/>
          </p:nvSpPr>
          <p:spPr bwMode="auto">
            <a:xfrm>
              <a:off x="6197" y="1334"/>
              <a:ext cx="15" cy="24"/>
            </a:xfrm>
            <a:custGeom>
              <a:avLst/>
              <a:gdLst>
                <a:gd name="T0" fmla="*/ 12 w 15"/>
                <a:gd name="T1" fmla="*/ 1357 h 24"/>
                <a:gd name="T2" fmla="*/ 2 w 15"/>
                <a:gd name="T3" fmla="*/ 1357 h 24"/>
                <a:gd name="T4" fmla="*/ 0 w 15"/>
                <a:gd name="T5" fmla="*/ 1353 h 24"/>
                <a:gd name="T6" fmla="*/ 0 w 15"/>
                <a:gd name="T7" fmla="*/ 1338 h 24"/>
                <a:gd name="T8" fmla="*/ 3 w 15"/>
                <a:gd name="T9" fmla="*/ 1334 h 24"/>
                <a:gd name="T10" fmla="*/ 12 w 15"/>
                <a:gd name="T11" fmla="*/ 1334 h 24"/>
                <a:gd name="T12" fmla="*/ 14 w 15"/>
                <a:gd name="T13" fmla="*/ 1338 h 24"/>
                <a:gd name="T14" fmla="*/ 5 w 15"/>
                <a:gd name="T15" fmla="*/ 1338 h 24"/>
                <a:gd name="T16" fmla="*/ 5 w 15"/>
                <a:gd name="T17" fmla="*/ 1341 h 24"/>
                <a:gd name="T18" fmla="*/ 5 w 15"/>
                <a:gd name="T19" fmla="*/ 1351 h 24"/>
                <a:gd name="T20" fmla="*/ 5 w 15"/>
                <a:gd name="T21" fmla="*/ 1353 h 24"/>
                <a:gd name="T22" fmla="*/ 14 w 15"/>
                <a:gd name="T23" fmla="*/ 1353 h 24"/>
                <a:gd name="T24" fmla="*/ 12 w 15"/>
                <a:gd name="T25" fmla="*/ 1357 h 24"/>
                <a:gd name="T26" fmla="*/ 14 w 15"/>
                <a:gd name="T27" fmla="*/ 1353 h 24"/>
                <a:gd name="T28" fmla="*/ 9 w 15"/>
                <a:gd name="T29" fmla="*/ 1353 h 24"/>
                <a:gd name="T30" fmla="*/ 10 w 15"/>
                <a:gd name="T31" fmla="*/ 1351 h 24"/>
                <a:gd name="T32" fmla="*/ 10 w 15"/>
                <a:gd name="T33" fmla="*/ 1341 h 24"/>
                <a:gd name="T34" fmla="*/ 9 w 15"/>
                <a:gd name="T35" fmla="*/ 1338 h 24"/>
                <a:gd name="T36" fmla="*/ 14 w 15"/>
                <a:gd name="T37" fmla="*/ 1338 h 24"/>
                <a:gd name="T38" fmla="*/ 14 w 15"/>
                <a:gd name="T39" fmla="*/ 1339 h 24"/>
                <a:gd name="T40" fmla="*/ 14 w 15"/>
                <a:gd name="T41" fmla="*/ 1353 h 24"/>
                <a:gd name="T42" fmla="*/ 14 w 15"/>
                <a:gd name="T43" fmla="*/ 135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4">
                  <a:moveTo>
                    <a:pt x="12" y="23"/>
                  </a:moveTo>
                  <a:lnTo>
                    <a:pt x="2" y="23"/>
                  </a:lnTo>
                  <a:lnTo>
                    <a:pt x="0" y="19"/>
                  </a:lnTo>
                  <a:lnTo>
                    <a:pt x="0" y="4"/>
                  </a:lnTo>
                  <a:lnTo>
                    <a:pt x="3" y="0"/>
                  </a:lnTo>
                  <a:lnTo>
                    <a:pt x="12" y="0"/>
                  </a:lnTo>
                  <a:lnTo>
                    <a:pt x="14" y="4"/>
                  </a:lnTo>
                  <a:lnTo>
                    <a:pt x="5" y="4"/>
                  </a:lnTo>
                  <a:lnTo>
                    <a:pt x="5" y="7"/>
                  </a:lnTo>
                  <a:lnTo>
                    <a:pt x="5" y="17"/>
                  </a:lnTo>
                  <a:lnTo>
                    <a:pt x="5" y="19"/>
                  </a:lnTo>
                  <a:lnTo>
                    <a:pt x="14" y="19"/>
                  </a:lnTo>
                  <a:lnTo>
                    <a:pt x="12" y="23"/>
                  </a:lnTo>
                  <a:close/>
                  <a:moveTo>
                    <a:pt x="14" y="19"/>
                  </a:moveTo>
                  <a:lnTo>
                    <a:pt x="9" y="19"/>
                  </a:lnTo>
                  <a:lnTo>
                    <a:pt x="10" y="17"/>
                  </a:lnTo>
                  <a:lnTo>
                    <a:pt x="10" y="7"/>
                  </a:lnTo>
                  <a:lnTo>
                    <a:pt x="9" y="4"/>
                  </a:lnTo>
                  <a:lnTo>
                    <a:pt x="14" y="4"/>
                  </a:lnTo>
                  <a:lnTo>
                    <a:pt x="14" y="5"/>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5" name="AutoShape 3461">
              <a:extLst>
                <a:ext uri="{FF2B5EF4-FFF2-40B4-BE49-F238E27FC236}">
                  <a16:creationId xmlns:a16="http://schemas.microsoft.com/office/drawing/2014/main" id="{21495A5E-1B92-484B-B8F4-809E7C554078}"/>
                </a:ext>
              </a:extLst>
            </p:cNvPr>
            <p:cNvSpPr>
              <a:spLocks/>
            </p:cNvSpPr>
            <p:nvPr/>
          </p:nvSpPr>
          <p:spPr bwMode="auto">
            <a:xfrm>
              <a:off x="6214" y="1334"/>
              <a:ext cx="15" cy="24"/>
            </a:xfrm>
            <a:custGeom>
              <a:avLst/>
              <a:gdLst>
                <a:gd name="T0" fmla="*/ 13 w 15"/>
                <a:gd name="T1" fmla="*/ 1357 h 24"/>
                <a:gd name="T2" fmla="*/ 3 w 15"/>
                <a:gd name="T3" fmla="*/ 1357 h 24"/>
                <a:gd name="T4" fmla="*/ 0 w 15"/>
                <a:gd name="T5" fmla="*/ 1353 h 24"/>
                <a:gd name="T6" fmla="*/ 0 w 15"/>
                <a:gd name="T7" fmla="*/ 1338 h 24"/>
                <a:gd name="T8" fmla="*/ 3 w 15"/>
                <a:gd name="T9" fmla="*/ 1334 h 24"/>
                <a:gd name="T10" fmla="*/ 12 w 15"/>
                <a:gd name="T11" fmla="*/ 1334 h 24"/>
                <a:gd name="T12" fmla="*/ 14 w 15"/>
                <a:gd name="T13" fmla="*/ 1338 h 24"/>
                <a:gd name="T14" fmla="*/ 5 w 15"/>
                <a:gd name="T15" fmla="*/ 1338 h 24"/>
                <a:gd name="T16" fmla="*/ 5 w 15"/>
                <a:gd name="T17" fmla="*/ 1341 h 24"/>
                <a:gd name="T18" fmla="*/ 5 w 15"/>
                <a:gd name="T19" fmla="*/ 1351 h 24"/>
                <a:gd name="T20" fmla="*/ 6 w 15"/>
                <a:gd name="T21" fmla="*/ 1353 h 24"/>
                <a:gd name="T22" fmla="*/ 14 w 15"/>
                <a:gd name="T23" fmla="*/ 1353 h 24"/>
                <a:gd name="T24" fmla="*/ 13 w 15"/>
                <a:gd name="T25" fmla="*/ 1357 h 24"/>
                <a:gd name="T26" fmla="*/ 14 w 15"/>
                <a:gd name="T27" fmla="*/ 1353 h 24"/>
                <a:gd name="T28" fmla="*/ 10 w 15"/>
                <a:gd name="T29" fmla="*/ 1353 h 24"/>
                <a:gd name="T30" fmla="*/ 10 w 15"/>
                <a:gd name="T31" fmla="*/ 1351 h 24"/>
                <a:gd name="T32" fmla="*/ 10 w 15"/>
                <a:gd name="T33" fmla="*/ 1341 h 24"/>
                <a:gd name="T34" fmla="*/ 9 w 15"/>
                <a:gd name="T35" fmla="*/ 1338 h 24"/>
                <a:gd name="T36" fmla="*/ 14 w 15"/>
                <a:gd name="T37" fmla="*/ 1338 h 24"/>
                <a:gd name="T38" fmla="*/ 15 w 15"/>
                <a:gd name="T39" fmla="*/ 1339 h 24"/>
                <a:gd name="T40" fmla="*/ 15 w 15"/>
                <a:gd name="T41" fmla="*/ 1353 h 24"/>
                <a:gd name="T42" fmla="*/ 14 w 15"/>
                <a:gd name="T43" fmla="*/ 135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4">
                  <a:moveTo>
                    <a:pt x="13" y="23"/>
                  </a:moveTo>
                  <a:lnTo>
                    <a:pt x="3" y="23"/>
                  </a:lnTo>
                  <a:lnTo>
                    <a:pt x="0" y="19"/>
                  </a:lnTo>
                  <a:lnTo>
                    <a:pt x="0" y="4"/>
                  </a:lnTo>
                  <a:lnTo>
                    <a:pt x="3" y="0"/>
                  </a:lnTo>
                  <a:lnTo>
                    <a:pt x="12" y="0"/>
                  </a:lnTo>
                  <a:lnTo>
                    <a:pt x="14" y="4"/>
                  </a:lnTo>
                  <a:lnTo>
                    <a:pt x="5" y="4"/>
                  </a:lnTo>
                  <a:lnTo>
                    <a:pt x="5" y="7"/>
                  </a:lnTo>
                  <a:lnTo>
                    <a:pt x="5" y="17"/>
                  </a:lnTo>
                  <a:lnTo>
                    <a:pt x="6" y="19"/>
                  </a:lnTo>
                  <a:lnTo>
                    <a:pt x="14" y="19"/>
                  </a:lnTo>
                  <a:lnTo>
                    <a:pt x="13" y="23"/>
                  </a:lnTo>
                  <a:close/>
                  <a:moveTo>
                    <a:pt x="14" y="19"/>
                  </a:moveTo>
                  <a:lnTo>
                    <a:pt x="10" y="19"/>
                  </a:lnTo>
                  <a:lnTo>
                    <a:pt x="10" y="17"/>
                  </a:lnTo>
                  <a:lnTo>
                    <a:pt x="10" y="7"/>
                  </a:lnTo>
                  <a:lnTo>
                    <a:pt x="9" y="4"/>
                  </a:lnTo>
                  <a:lnTo>
                    <a:pt x="14" y="4"/>
                  </a:lnTo>
                  <a:lnTo>
                    <a:pt x="15" y="5"/>
                  </a:lnTo>
                  <a:lnTo>
                    <a:pt x="15" y="19"/>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86" name="Picture 3462">
              <a:extLst>
                <a:ext uri="{FF2B5EF4-FFF2-40B4-BE49-F238E27FC236}">
                  <a16:creationId xmlns:a16="http://schemas.microsoft.com/office/drawing/2014/main" id="{7E4BD045-6735-4EA3-9315-D3E5375B3B99}"/>
                </a:ext>
              </a:extLst>
            </p:cNvPr>
            <p:cNvPicPr>
              <a:picLocks noChangeAspect="1" noChangeArrowheads="1"/>
            </p:cNvPicPr>
            <p:nvPr/>
          </p:nvPicPr>
          <p:blipFill>
            <a:blip r:embed="rId8" cstate="print"/>
            <a:srcRect/>
            <a:stretch>
              <a:fillRect/>
            </a:stretch>
          </p:blipFill>
          <p:spPr bwMode="auto">
            <a:xfrm>
              <a:off x="6543" y="979"/>
              <a:ext cx="593" cy="519"/>
            </a:xfrm>
            <a:prstGeom prst="rect">
              <a:avLst/>
            </a:prstGeom>
            <a:noFill/>
          </p:spPr>
        </p:pic>
        <p:pic>
          <p:nvPicPr>
            <p:cNvPr id="187" name="Picture 3463">
              <a:extLst>
                <a:ext uri="{FF2B5EF4-FFF2-40B4-BE49-F238E27FC236}">
                  <a16:creationId xmlns:a16="http://schemas.microsoft.com/office/drawing/2014/main" id="{29392257-7DF4-4B6E-956A-FBA022053542}"/>
                </a:ext>
              </a:extLst>
            </p:cNvPr>
            <p:cNvPicPr>
              <a:picLocks noChangeAspect="1" noChangeArrowheads="1"/>
            </p:cNvPicPr>
            <p:nvPr/>
          </p:nvPicPr>
          <p:blipFill>
            <a:blip r:embed="rId9" cstate="print"/>
            <a:srcRect/>
            <a:stretch>
              <a:fillRect/>
            </a:stretch>
          </p:blipFill>
          <p:spPr bwMode="auto">
            <a:xfrm>
              <a:off x="5262" y="1055"/>
              <a:ext cx="460" cy="137"/>
            </a:xfrm>
            <a:prstGeom prst="rect">
              <a:avLst/>
            </a:prstGeom>
            <a:noFill/>
          </p:spPr>
        </p:pic>
        <p:pic>
          <p:nvPicPr>
            <p:cNvPr id="188" name="Picture 3464">
              <a:extLst>
                <a:ext uri="{FF2B5EF4-FFF2-40B4-BE49-F238E27FC236}">
                  <a16:creationId xmlns:a16="http://schemas.microsoft.com/office/drawing/2014/main" id="{4F9F2AFE-04F2-4E35-887B-B85A54742C12}"/>
                </a:ext>
              </a:extLst>
            </p:cNvPr>
            <p:cNvPicPr>
              <a:picLocks noChangeAspect="1" noChangeArrowheads="1"/>
            </p:cNvPicPr>
            <p:nvPr/>
          </p:nvPicPr>
          <p:blipFill>
            <a:blip r:embed="rId10" cstate="print"/>
            <a:srcRect/>
            <a:stretch>
              <a:fillRect/>
            </a:stretch>
          </p:blipFill>
          <p:spPr bwMode="auto">
            <a:xfrm>
              <a:off x="5613" y="1079"/>
              <a:ext cx="9" cy="26"/>
            </a:xfrm>
            <a:prstGeom prst="rect">
              <a:avLst/>
            </a:prstGeom>
            <a:noFill/>
          </p:spPr>
        </p:pic>
        <p:sp>
          <p:nvSpPr>
            <p:cNvPr id="189" name="AutoShape 3465">
              <a:extLst>
                <a:ext uri="{FF2B5EF4-FFF2-40B4-BE49-F238E27FC236}">
                  <a16:creationId xmlns:a16="http://schemas.microsoft.com/office/drawing/2014/main" id="{024BF016-0130-4061-91B8-303DFB9F9037}"/>
                </a:ext>
              </a:extLst>
            </p:cNvPr>
            <p:cNvSpPr>
              <a:spLocks/>
            </p:cNvSpPr>
            <p:nvPr/>
          </p:nvSpPr>
          <p:spPr bwMode="auto">
            <a:xfrm>
              <a:off x="5274" y="1208"/>
              <a:ext cx="44" cy="42"/>
            </a:xfrm>
            <a:custGeom>
              <a:avLst/>
              <a:gdLst>
                <a:gd name="T0" fmla="*/ 24 w 44"/>
                <a:gd name="T1" fmla="*/ 1236 h 42"/>
                <a:gd name="T2" fmla="*/ 19 w 44"/>
                <a:gd name="T3" fmla="*/ 1236 h 42"/>
                <a:gd name="T4" fmla="*/ 19 w 44"/>
                <a:gd name="T5" fmla="*/ 1209 h 42"/>
                <a:gd name="T6" fmla="*/ 24 w 44"/>
                <a:gd name="T7" fmla="*/ 1209 h 42"/>
                <a:gd name="T8" fmla="*/ 24 w 44"/>
                <a:gd name="T9" fmla="*/ 1213 h 42"/>
                <a:gd name="T10" fmla="*/ 33 w 44"/>
                <a:gd name="T11" fmla="*/ 1213 h 42"/>
                <a:gd name="T12" fmla="*/ 33 w 44"/>
                <a:gd name="T13" fmla="*/ 1217 h 42"/>
                <a:gd name="T14" fmla="*/ 24 w 44"/>
                <a:gd name="T15" fmla="*/ 1217 h 42"/>
                <a:gd name="T16" fmla="*/ 24 w 44"/>
                <a:gd name="T17" fmla="*/ 1220 h 42"/>
                <a:gd name="T18" fmla="*/ 33 w 44"/>
                <a:gd name="T19" fmla="*/ 1220 h 42"/>
                <a:gd name="T20" fmla="*/ 33 w 44"/>
                <a:gd name="T21" fmla="*/ 1225 h 42"/>
                <a:gd name="T22" fmla="*/ 24 w 44"/>
                <a:gd name="T23" fmla="*/ 1225 h 42"/>
                <a:gd name="T24" fmla="*/ 24 w 44"/>
                <a:gd name="T25" fmla="*/ 1228 h 42"/>
                <a:gd name="T26" fmla="*/ 33 w 44"/>
                <a:gd name="T27" fmla="*/ 1228 h 42"/>
                <a:gd name="T28" fmla="*/ 33 w 44"/>
                <a:gd name="T29" fmla="*/ 1233 h 42"/>
                <a:gd name="T30" fmla="*/ 24 w 44"/>
                <a:gd name="T31" fmla="*/ 1233 h 42"/>
                <a:gd name="T32" fmla="*/ 24 w 44"/>
                <a:gd name="T33" fmla="*/ 1236 h 42"/>
                <a:gd name="T34" fmla="*/ 43 w 44"/>
                <a:gd name="T35" fmla="*/ 1241 h 42"/>
                <a:gd name="T36" fmla="*/ 0 w 44"/>
                <a:gd name="T37" fmla="*/ 1241 h 42"/>
                <a:gd name="T38" fmla="*/ 0 w 44"/>
                <a:gd name="T39" fmla="*/ 1236 h 42"/>
                <a:gd name="T40" fmla="*/ 43 w 44"/>
                <a:gd name="T41" fmla="*/ 1236 h 42"/>
                <a:gd name="T42" fmla="*/ 43 w 44"/>
                <a:gd name="T43" fmla="*/ 1241 h 42"/>
                <a:gd name="T44" fmla="*/ 24 w 44"/>
                <a:gd name="T45" fmla="*/ 1245 h 42"/>
                <a:gd name="T46" fmla="*/ 19 w 44"/>
                <a:gd name="T47" fmla="*/ 1245 h 42"/>
                <a:gd name="T48" fmla="*/ 19 w 44"/>
                <a:gd name="T49" fmla="*/ 1241 h 42"/>
                <a:gd name="T50" fmla="*/ 24 w 44"/>
                <a:gd name="T51" fmla="*/ 1241 h 42"/>
                <a:gd name="T52" fmla="*/ 24 w 44"/>
                <a:gd name="T53" fmla="*/ 1245 h 42"/>
                <a:gd name="T54" fmla="*/ 37 w 44"/>
                <a:gd name="T55" fmla="*/ 1250 h 42"/>
                <a:gd name="T56" fmla="*/ 6 w 44"/>
                <a:gd name="T57" fmla="*/ 1250 h 42"/>
                <a:gd name="T58" fmla="*/ 6 w 44"/>
                <a:gd name="T59" fmla="*/ 1245 h 42"/>
                <a:gd name="T60" fmla="*/ 37 w 44"/>
                <a:gd name="T61" fmla="*/ 1245 h 42"/>
                <a:gd name="T62" fmla="*/ 37 w 44"/>
                <a:gd name="T63" fmla="*/ 1250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 h="42">
                  <a:moveTo>
                    <a:pt x="24" y="27"/>
                  </a:moveTo>
                  <a:lnTo>
                    <a:pt x="19" y="27"/>
                  </a:lnTo>
                  <a:lnTo>
                    <a:pt x="19" y="0"/>
                  </a:lnTo>
                  <a:lnTo>
                    <a:pt x="24" y="0"/>
                  </a:lnTo>
                  <a:lnTo>
                    <a:pt x="24" y="4"/>
                  </a:lnTo>
                  <a:lnTo>
                    <a:pt x="33" y="4"/>
                  </a:lnTo>
                  <a:lnTo>
                    <a:pt x="33" y="8"/>
                  </a:lnTo>
                  <a:lnTo>
                    <a:pt x="24" y="8"/>
                  </a:lnTo>
                  <a:lnTo>
                    <a:pt x="24" y="11"/>
                  </a:lnTo>
                  <a:lnTo>
                    <a:pt x="33" y="11"/>
                  </a:lnTo>
                  <a:lnTo>
                    <a:pt x="33" y="16"/>
                  </a:lnTo>
                  <a:lnTo>
                    <a:pt x="24" y="16"/>
                  </a:lnTo>
                  <a:lnTo>
                    <a:pt x="24" y="19"/>
                  </a:lnTo>
                  <a:lnTo>
                    <a:pt x="33" y="19"/>
                  </a:lnTo>
                  <a:lnTo>
                    <a:pt x="33" y="24"/>
                  </a:lnTo>
                  <a:lnTo>
                    <a:pt x="24" y="24"/>
                  </a:lnTo>
                  <a:lnTo>
                    <a:pt x="24" y="27"/>
                  </a:lnTo>
                  <a:close/>
                  <a:moveTo>
                    <a:pt x="43" y="32"/>
                  </a:moveTo>
                  <a:lnTo>
                    <a:pt x="0" y="32"/>
                  </a:lnTo>
                  <a:lnTo>
                    <a:pt x="0" y="27"/>
                  </a:lnTo>
                  <a:lnTo>
                    <a:pt x="43" y="27"/>
                  </a:lnTo>
                  <a:lnTo>
                    <a:pt x="43" y="32"/>
                  </a:lnTo>
                  <a:close/>
                  <a:moveTo>
                    <a:pt x="24" y="36"/>
                  </a:moveTo>
                  <a:lnTo>
                    <a:pt x="19" y="36"/>
                  </a:lnTo>
                  <a:lnTo>
                    <a:pt x="19" y="32"/>
                  </a:lnTo>
                  <a:lnTo>
                    <a:pt x="24" y="32"/>
                  </a:lnTo>
                  <a:lnTo>
                    <a:pt x="24" y="36"/>
                  </a:lnTo>
                  <a:close/>
                  <a:moveTo>
                    <a:pt x="37" y="41"/>
                  </a:moveTo>
                  <a:lnTo>
                    <a:pt x="6" y="41"/>
                  </a:lnTo>
                  <a:lnTo>
                    <a:pt x="6" y="36"/>
                  </a:lnTo>
                  <a:lnTo>
                    <a:pt x="37" y="36"/>
                  </a:lnTo>
                  <a:lnTo>
                    <a:pt x="37"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0" name="AutoShape 3466">
              <a:extLst>
                <a:ext uri="{FF2B5EF4-FFF2-40B4-BE49-F238E27FC236}">
                  <a16:creationId xmlns:a16="http://schemas.microsoft.com/office/drawing/2014/main" id="{DCEABFC2-80F2-4924-AABA-4141B3B06766}"/>
                </a:ext>
              </a:extLst>
            </p:cNvPr>
            <p:cNvSpPr>
              <a:spLocks/>
            </p:cNvSpPr>
            <p:nvPr/>
          </p:nvSpPr>
          <p:spPr bwMode="auto">
            <a:xfrm>
              <a:off x="5522" y="1225"/>
              <a:ext cx="68" cy="29"/>
            </a:xfrm>
            <a:custGeom>
              <a:avLst/>
              <a:gdLst>
                <a:gd name="T0" fmla="*/ 11 w 68"/>
                <a:gd name="T1" fmla="*/ 1243 h 29"/>
                <a:gd name="T2" fmla="*/ 3 w 68"/>
                <a:gd name="T3" fmla="*/ 1240 h 29"/>
                <a:gd name="T4" fmla="*/ 0 w 68"/>
                <a:gd name="T5" fmla="*/ 1236 h 29"/>
                <a:gd name="T6" fmla="*/ 0 w 68"/>
                <a:gd name="T7" fmla="*/ 1235 h 29"/>
                <a:gd name="T8" fmla="*/ 3 w 68"/>
                <a:gd name="T9" fmla="*/ 1227 h 29"/>
                <a:gd name="T10" fmla="*/ 8 w 68"/>
                <a:gd name="T11" fmla="*/ 1226 h 29"/>
                <a:gd name="T12" fmla="*/ 16 w 68"/>
                <a:gd name="T13" fmla="*/ 1228 h 29"/>
                <a:gd name="T14" fmla="*/ 18 w 68"/>
                <a:gd name="T15" fmla="*/ 1230 h 29"/>
                <a:gd name="T16" fmla="*/ 8 w 68"/>
                <a:gd name="T17" fmla="*/ 1230 h 29"/>
                <a:gd name="T18" fmla="*/ 5 w 68"/>
                <a:gd name="T19" fmla="*/ 1231 h 29"/>
                <a:gd name="T20" fmla="*/ 4 w 68"/>
                <a:gd name="T21" fmla="*/ 1235 h 29"/>
                <a:gd name="T22" fmla="*/ 6 w 68"/>
                <a:gd name="T23" fmla="*/ 1237 h 29"/>
                <a:gd name="T24" fmla="*/ 12 w 68"/>
                <a:gd name="T25" fmla="*/ 1239 h 29"/>
                <a:gd name="T26" fmla="*/ 20 w 68"/>
                <a:gd name="T27" fmla="*/ 1239 h 29"/>
                <a:gd name="T28" fmla="*/ 20 w 68"/>
                <a:gd name="T29" fmla="*/ 1241 h 29"/>
                <a:gd name="T30" fmla="*/ 16 w 68"/>
                <a:gd name="T31" fmla="*/ 1241 h 29"/>
                <a:gd name="T32" fmla="*/ 13 w 68"/>
                <a:gd name="T33" fmla="*/ 1243 h 29"/>
                <a:gd name="T34" fmla="*/ 11 w 68"/>
                <a:gd name="T35" fmla="*/ 1243 h 29"/>
                <a:gd name="T36" fmla="*/ 20 w 68"/>
                <a:gd name="T37" fmla="*/ 1239 h 29"/>
                <a:gd name="T38" fmla="*/ 12 w 68"/>
                <a:gd name="T39" fmla="*/ 1239 h 29"/>
                <a:gd name="T40" fmla="*/ 15 w 68"/>
                <a:gd name="T41" fmla="*/ 1238 h 29"/>
                <a:gd name="T42" fmla="*/ 16 w 68"/>
                <a:gd name="T43" fmla="*/ 1236 h 29"/>
                <a:gd name="T44" fmla="*/ 16 w 68"/>
                <a:gd name="T45" fmla="*/ 1235 h 29"/>
                <a:gd name="T46" fmla="*/ 15 w 68"/>
                <a:gd name="T47" fmla="*/ 1233 h 29"/>
                <a:gd name="T48" fmla="*/ 14 w 68"/>
                <a:gd name="T49" fmla="*/ 1232 h 29"/>
                <a:gd name="T50" fmla="*/ 8 w 68"/>
                <a:gd name="T51" fmla="*/ 1230 h 29"/>
                <a:gd name="T52" fmla="*/ 18 w 68"/>
                <a:gd name="T53" fmla="*/ 1230 h 29"/>
                <a:gd name="T54" fmla="*/ 19 w 68"/>
                <a:gd name="T55" fmla="*/ 1231 h 29"/>
                <a:gd name="T56" fmla="*/ 19 w 68"/>
                <a:gd name="T57" fmla="*/ 1235 h 29"/>
                <a:gd name="T58" fmla="*/ 68 w 68"/>
                <a:gd name="T59" fmla="*/ 1235 h 29"/>
                <a:gd name="T60" fmla="*/ 63 w 68"/>
                <a:gd name="T61" fmla="*/ 1239 h 29"/>
                <a:gd name="T62" fmla="*/ 20 w 68"/>
                <a:gd name="T63" fmla="*/ 1239 h 29"/>
                <a:gd name="T64" fmla="*/ 20 w 68"/>
                <a:gd name="T65" fmla="*/ 1239 h 29"/>
                <a:gd name="T66" fmla="*/ 32 w 68"/>
                <a:gd name="T67" fmla="*/ 1235 h 29"/>
                <a:gd name="T68" fmla="*/ 26 w 68"/>
                <a:gd name="T69" fmla="*/ 1235 h 29"/>
                <a:gd name="T70" fmla="*/ 26 w 68"/>
                <a:gd name="T71" fmla="*/ 1230 h 29"/>
                <a:gd name="T72" fmla="*/ 32 w 68"/>
                <a:gd name="T73" fmla="*/ 1230 h 29"/>
                <a:gd name="T74" fmla="*/ 32 w 68"/>
                <a:gd name="T75" fmla="*/ 1235 h 29"/>
                <a:gd name="T76" fmla="*/ 52 w 68"/>
                <a:gd name="T77" fmla="*/ 1249 h 29"/>
                <a:gd name="T78" fmla="*/ 45 w 68"/>
                <a:gd name="T79" fmla="*/ 1249 h 29"/>
                <a:gd name="T80" fmla="*/ 56 w 68"/>
                <a:gd name="T81" fmla="*/ 1239 h 29"/>
                <a:gd name="T82" fmla="*/ 63 w 68"/>
                <a:gd name="T83" fmla="*/ 1239 h 29"/>
                <a:gd name="T84" fmla="*/ 52 w 68"/>
                <a:gd name="T85" fmla="*/ 1249 h 29"/>
                <a:gd name="T86" fmla="*/ 47 w 68"/>
                <a:gd name="T87" fmla="*/ 1254 h 29"/>
                <a:gd name="T88" fmla="*/ 16 w 68"/>
                <a:gd name="T89" fmla="*/ 1254 h 29"/>
                <a:gd name="T90" fmla="*/ 16 w 68"/>
                <a:gd name="T91" fmla="*/ 1241 h 29"/>
                <a:gd name="T92" fmla="*/ 20 w 68"/>
                <a:gd name="T93" fmla="*/ 1241 h 29"/>
                <a:gd name="T94" fmla="*/ 20 w 68"/>
                <a:gd name="T95" fmla="*/ 1249 h 29"/>
                <a:gd name="T96" fmla="*/ 52 w 68"/>
                <a:gd name="T97" fmla="*/ 1249 h 29"/>
                <a:gd name="T98" fmla="*/ 47 w 68"/>
                <a:gd name="T99" fmla="*/ 1254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 h="29">
                  <a:moveTo>
                    <a:pt x="11" y="17"/>
                  </a:moveTo>
                  <a:lnTo>
                    <a:pt x="3" y="14"/>
                  </a:lnTo>
                  <a:lnTo>
                    <a:pt x="0" y="10"/>
                  </a:lnTo>
                  <a:lnTo>
                    <a:pt x="0" y="9"/>
                  </a:lnTo>
                  <a:lnTo>
                    <a:pt x="3" y="1"/>
                  </a:lnTo>
                  <a:lnTo>
                    <a:pt x="8" y="0"/>
                  </a:lnTo>
                  <a:lnTo>
                    <a:pt x="16" y="2"/>
                  </a:lnTo>
                  <a:lnTo>
                    <a:pt x="18" y="4"/>
                  </a:lnTo>
                  <a:lnTo>
                    <a:pt x="8" y="4"/>
                  </a:lnTo>
                  <a:lnTo>
                    <a:pt x="5" y="5"/>
                  </a:lnTo>
                  <a:lnTo>
                    <a:pt x="4" y="9"/>
                  </a:lnTo>
                  <a:lnTo>
                    <a:pt x="6" y="11"/>
                  </a:lnTo>
                  <a:lnTo>
                    <a:pt x="12" y="13"/>
                  </a:lnTo>
                  <a:lnTo>
                    <a:pt x="20" y="13"/>
                  </a:lnTo>
                  <a:lnTo>
                    <a:pt x="20" y="15"/>
                  </a:lnTo>
                  <a:lnTo>
                    <a:pt x="16" y="15"/>
                  </a:lnTo>
                  <a:lnTo>
                    <a:pt x="13" y="17"/>
                  </a:lnTo>
                  <a:lnTo>
                    <a:pt x="11" y="17"/>
                  </a:lnTo>
                  <a:close/>
                  <a:moveTo>
                    <a:pt x="20" y="13"/>
                  </a:moveTo>
                  <a:lnTo>
                    <a:pt x="12" y="13"/>
                  </a:lnTo>
                  <a:lnTo>
                    <a:pt x="15" y="12"/>
                  </a:lnTo>
                  <a:lnTo>
                    <a:pt x="16" y="10"/>
                  </a:lnTo>
                  <a:lnTo>
                    <a:pt x="16" y="9"/>
                  </a:lnTo>
                  <a:lnTo>
                    <a:pt x="15" y="7"/>
                  </a:lnTo>
                  <a:lnTo>
                    <a:pt x="14" y="6"/>
                  </a:lnTo>
                  <a:lnTo>
                    <a:pt x="8" y="4"/>
                  </a:lnTo>
                  <a:lnTo>
                    <a:pt x="18" y="4"/>
                  </a:lnTo>
                  <a:lnTo>
                    <a:pt x="19" y="5"/>
                  </a:lnTo>
                  <a:lnTo>
                    <a:pt x="19" y="9"/>
                  </a:lnTo>
                  <a:lnTo>
                    <a:pt x="68" y="9"/>
                  </a:lnTo>
                  <a:lnTo>
                    <a:pt x="63" y="13"/>
                  </a:lnTo>
                  <a:lnTo>
                    <a:pt x="20" y="13"/>
                  </a:lnTo>
                  <a:close/>
                  <a:moveTo>
                    <a:pt x="32" y="9"/>
                  </a:moveTo>
                  <a:lnTo>
                    <a:pt x="26" y="9"/>
                  </a:lnTo>
                  <a:lnTo>
                    <a:pt x="26" y="4"/>
                  </a:lnTo>
                  <a:lnTo>
                    <a:pt x="32" y="4"/>
                  </a:lnTo>
                  <a:lnTo>
                    <a:pt x="32" y="9"/>
                  </a:lnTo>
                  <a:close/>
                  <a:moveTo>
                    <a:pt x="52" y="23"/>
                  </a:moveTo>
                  <a:lnTo>
                    <a:pt x="45" y="23"/>
                  </a:lnTo>
                  <a:lnTo>
                    <a:pt x="56" y="13"/>
                  </a:lnTo>
                  <a:lnTo>
                    <a:pt x="63" y="13"/>
                  </a:lnTo>
                  <a:lnTo>
                    <a:pt x="52" y="23"/>
                  </a:lnTo>
                  <a:close/>
                  <a:moveTo>
                    <a:pt x="47" y="28"/>
                  </a:moveTo>
                  <a:lnTo>
                    <a:pt x="16" y="28"/>
                  </a:lnTo>
                  <a:lnTo>
                    <a:pt x="16" y="15"/>
                  </a:lnTo>
                  <a:lnTo>
                    <a:pt x="20" y="15"/>
                  </a:lnTo>
                  <a:lnTo>
                    <a:pt x="20" y="23"/>
                  </a:lnTo>
                  <a:lnTo>
                    <a:pt x="52" y="23"/>
                  </a:lnTo>
                  <a:lnTo>
                    <a:pt x="47"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1" name="Rectangle 3467">
              <a:extLst>
                <a:ext uri="{FF2B5EF4-FFF2-40B4-BE49-F238E27FC236}">
                  <a16:creationId xmlns:a16="http://schemas.microsoft.com/office/drawing/2014/main" id="{20815A6C-2C58-4FA7-9D1C-2759DFF8FA9B}"/>
                </a:ext>
              </a:extLst>
            </p:cNvPr>
            <p:cNvSpPr>
              <a:spLocks noChangeArrowheads="1"/>
            </p:cNvSpPr>
            <p:nvPr/>
          </p:nvSpPr>
          <p:spPr bwMode="auto">
            <a:xfrm>
              <a:off x="5585" y="1243"/>
              <a:ext cx="4" cy="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2" name="Picture 3468">
              <a:extLst>
                <a:ext uri="{FF2B5EF4-FFF2-40B4-BE49-F238E27FC236}">
                  <a16:creationId xmlns:a16="http://schemas.microsoft.com/office/drawing/2014/main" id="{5F3E3FA3-16FA-4A50-AC3B-E27FCEA353A5}"/>
                </a:ext>
              </a:extLst>
            </p:cNvPr>
            <p:cNvPicPr>
              <a:picLocks noChangeAspect="1" noChangeArrowheads="1"/>
            </p:cNvPicPr>
            <p:nvPr/>
          </p:nvPicPr>
          <p:blipFill>
            <a:blip r:embed="rId11" cstate="print"/>
            <a:srcRect/>
            <a:stretch>
              <a:fillRect/>
            </a:stretch>
          </p:blipFill>
          <p:spPr bwMode="auto">
            <a:xfrm>
              <a:off x="6443" y="1464"/>
              <a:ext cx="99" cy="86"/>
            </a:xfrm>
            <a:prstGeom prst="rect">
              <a:avLst/>
            </a:prstGeom>
            <a:noFill/>
          </p:spPr>
        </p:pic>
        <p:sp>
          <p:nvSpPr>
            <p:cNvPr id="193" name="Freeform 3469">
              <a:extLst>
                <a:ext uri="{FF2B5EF4-FFF2-40B4-BE49-F238E27FC236}">
                  <a16:creationId xmlns:a16="http://schemas.microsoft.com/office/drawing/2014/main" id="{98532A52-8979-400F-9E68-0CC106981053}"/>
                </a:ext>
              </a:extLst>
            </p:cNvPr>
            <p:cNvSpPr>
              <a:spLocks/>
            </p:cNvSpPr>
            <p:nvPr/>
          </p:nvSpPr>
          <p:spPr bwMode="auto">
            <a:xfrm>
              <a:off x="6464" y="1488"/>
              <a:ext cx="59" cy="51"/>
            </a:xfrm>
            <a:custGeom>
              <a:avLst/>
              <a:gdLst>
                <a:gd name="T0" fmla="*/ 0 w 59"/>
                <a:gd name="T1" fmla="*/ 1539 h 51"/>
                <a:gd name="T2" fmla="*/ 29 w 59"/>
                <a:gd name="T3" fmla="*/ 1488 h 51"/>
                <a:gd name="T4" fmla="*/ 58 w 59"/>
                <a:gd name="T5" fmla="*/ 1539 h 51"/>
                <a:gd name="T6" fmla="*/ 0 w 59"/>
                <a:gd name="T7" fmla="*/ 1539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1">
                  <a:moveTo>
                    <a:pt x="0" y="51"/>
                  </a:moveTo>
                  <a:lnTo>
                    <a:pt x="29" y="0"/>
                  </a:lnTo>
                  <a:lnTo>
                    <a:pt x="58" y="51"/>
                  </a:lnTo>
                  <a:lnTo>
                    <a:pt x="0" y="51"/>
                  </a:lnTo>
                </a:path>
              </a:pathLst>
            </a:custGeom>
            <a:noFill/>
            <a:ln w="4403">
              <a:solidFill>
                <a:srgbClr val="D34B2A"/>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4" name="Freeform 3470">
              <a:extLst>
                <a:ext uri="{FF2B5EF4-FFF2-40B4-BE49-F238E27FC236}">
                  <a16:creationId xmlns:a16="http://schemas.microsoft.com/office/drawing/2014/main" id="{B387613D-D3AC-4874-BE11-EE21D9DCC263}"/>
                </a:ext>
              </a:extLst>
            </p:cNvPr>
            <p:cNvSpPr>
              <a:spLocks/>
            </p:cNvSpPr>
            <p:nvPr/>
          </p:nvSpPr>
          <p:spPr bwMode="auto">
            <a:xfrm>
              <a:off x="5757" y="1626"/>
              <a:ext cx="2" cy="10"/>
            </a:xfrm>
            <a:custGeom>
              <a:avLst/>
              <a:gdLst>
                <a:gd name="T0" fmla="*/ 2 w 1"/>
                <a:gd name="T1" fmla="*/ 1632 h 10"/>
                <a:gd name="T2" fmla="*/ 2 w 1"/>
                <a:gd name="T3" fmla="*/ 1627 h 10"/>
                <a:gd name="T4" fmla="*/ 2 w 1"/>
                <a:gd name="T5" fmla="*/ 1630 h 10"/>
                <a:gd name="T6" fmla="*/ 0 w 1"/>
                <a:gd name="T7" fmla="*/ 1633 h 10"/>
                <a:gd name="T8" fmla="*/ 0 w 1"/>
                <a:gd name="T9" fmla="*/ 1636 h 10"/>
                <a:gd name="T10" fmla="*/ 2 w 1"/>
                <a:gd name="T11" fmla="*/ 1635 h 10"/>
                <a:gd name="T12" fmla="*/ 2 w 1"/>
                <a:gd name="T13" fmla="*/ 1634 h 10"/>
                <a:gd name="T14" fmla="*/ 2 w 1"/>
                <a:gd name="T15" fmla="*/ 16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0">
                  <a:moveTo>
                    <a:pt x="1" y="5"/>
                  </a:moveTo>
                  <a:lnTo>
                    <a:pt x="1" y="0"/>
                  </a:lnTo>
                  <a:lnTo>
                    <a:pt x="1" y="3"/>
                  </a:lnTo>
                  <a:lnTo>
                    <a:pt x="0" y="6"/>
                  </a:lnTo>
                  <a:lnTo>
                    <a:pt x="0" y="9"/>
                  </a:lnTo>
                  <a:lnTo>
                    <a:pt x="1" y="8"/>
                  </a:lnTo>
                  <a:lnTo>
                    <a:pt x="1" y="7"/>
                  </a:lnTo>
                  <a:lnTo>
                    <a:pt x="1" y="5"/>
                  </a:lnTo>
                </a:path>
              </a:pathLst>
            </a:custGeom>
            <a:noFill/>
            <a:ln w="146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5" name="Freeform 3471">
              <a:extLst>
                <a:ext uri="{FF2B5EF4-FFF2-40B4-BE49-F238E27FC236}">
                  <a16:creationId xmlns:a16="http://schemas.microsoft.com/office/drawing/2014/main" id="{5F66889C-41D0-4FE6-B417-4BBB4E6CA3E2}"/>
                </a:ext>
              </a:extLst>
            </p:cNvPr>
            <p:cNvSpPr>
              <a:spLocks/>
            </p:cNvSpPr>
            <p:nvPr/>
          </p:nvSpPr>
          <p:spPr bwMode="auto">
            <a:xfrm>
              <a:off x="5253" y="1567"/>
              <a:ext cx="77" cy="67"/>
            </a:xfrm>
            <a:custGeom>
              <a:avLst/>
              <a:gdLst>
                <a:gd name="T0" fmla="*/ 20 w 77"/>
                <a:gd name="T1" fmla="*/ 1568 h 67"/>
                <a:gd name="T2" fmla="*/ 9 w 77"/>
                <a:gd name="T3" fmla="*/ 1568 h 67"/>
                <a:gd name="T4" fmla="*/ 0 w 77"/>
                <a:gd name="T5" fmla="*/ 1577 h 67"/>
                <a:gd name="T6" fmla="*/ 0 w 77"/>
                <a:gd name="T7" fmla="*/ 1588 h 67"/>
                <a:gd name="T8" fmla="*/ 2 w 77"/>
                <a:gd name="T9" fmla="*/ 1615 h 67"/>
                <a:gd name="T10" fmla="*/ 2 w 77"/>
                <a:gd name="T11" fmla="*/ 1626 h 67"/>
                <a:gd name="T12" fmla="*/ 10 w 77"/>
                <a:gd name="T13" fmla="*/ 1635 h 67"/>
                <a:gd name="T14" fmla="*/ 21 w 77"/>
                <a:gd name="T15" fmla="*/ 1635 h 67"/>
                <a:gd name="T16" fmla="*/ 76 w 77"/>
                <a:gd name="T17" fmla="*/ 1635 h 67"/>
                <a:gd name="T18" fmla="*/ 76 w 77"/>
                <a:gd name="T19" fmla="*/ 1568 h 67"/>
                <a:gd name="T20" fmla="*/ 20 w 77"/>
                <a:gd name="T21" fmla="*/ 1568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7">
                  <a:moveTo>
                    <a:pt x="20" y="0"/>
                  </a:moveTo>
                  <a:lnTo>
                    <a:pt x="9" y="0"/>
                  </a:lnTo>
                  <a:lnTo>
                    <a:pt x="0" y="9"/>
                  </a:lnTo>
                  <a:lnTo>
                    <a:pt x="0" y="20"/>
                  </a:lnTo>
                  <a:lnTo>
                    <a:pt x="2" y="47"/>
                  </a:lnTo>
                  <a:lnTo>
                    <a:pt x="2" y="58"/>
                  </a:lnTo>
                  <a:lnTo>
                    <a:pt x="10" y="67"/>
                  </a:lnTo>
                  <a:lnTo>
                    <a:pt x="21" y="67"/>
                  </a:lnTo>
                  <a:lnTo>
                    <a:pt x="76" y="67"/>
                  </a:lnTo>
                  <a:lnTo>
                    <a:pt x="76" y="0"/>
                  </a:lnTo>
                  <a:lnTo>
                    <a:pt x="20" y="0"/>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6" name="Picture 3472">
              <a:extLst>
                <a:ext uri="{FF2B5EF4-FFF2-40B4-BE49-F238E27FC236}">
                  <a16:creationId xmlns:a16="http://schemas.microsoft.com/office/drawing/2014/main" id="{C281A1B1-F551-49F6-A6FA-CD51A16A3A3E}"/>
                </a:ext>
              </a:extLst>
            </p:cNvPr>
            <p:cNvPicPr>
              <a:picLocks noChangeAspect="1" noChangeArrowheads="1"/>
            </p:cNvPicPr>
            <p:nvPr/>
          </p:nvPicPr>
          <p:blipFill>
            <a:blip r:embed="rId12" cstate="print"/>
            <a:srcRect/>
            <a:stretch>
              <a:fillRect/>
            </a:stretch>
          </p:blipFill>
          <p:spPr bwMode="auto">
            <a:xfrm>
              <a:off x="5692" y="1567"/>
              <a:ext cx="63" cy="67"/>
            </a:xfrm>
            <a:prstGeom prst="rect">
              <a:avLst/>
            </a:prstGeom>
            <a:noFill/>
          </p:spPr>
        </p:pic>
        <p:sp>
          <p:nvSpPr>
            <p:cNvPr id="197" name="Freeform 3473">
              <a:extLst>
                <a:ext uri="{FF2B5EF4-FFF2-40B4-BE49-F238E27FC236}">
                  <a16:creationId xmlns:a16="http://schemas.microsoft.com/office/drawing/2014/main" id="{8CFE19DB-7567-4046-ADFD-BCA8D0186B7D}"/>
                </a:ext>
              </a:extLst>
            </p:cNvPr>
            <p:cNvSpPr>
              <a:spLocks/>
            </p:cNvSpPr>
            <p:nvPr/>
          </p:nvSpPr>
          <p:spPr bwMode="auto">
            <a:xfrm>
              <a:off x="5692" y="1568"/>
              <a:ext cx="63" cy="67"/>
            </a:xfrm>
            <a:custGeom>
              <a:avLst/>
              <a:gdLst>
                <a:gd name="T0" fmla="*/ 52 w 63"/>
                <a:gd name="T1" fmla="*/ 1634 h 67"/>
                <a:gd name="T2" fmla="*/ 63 w 63"/>
                <a:gd name="T3" fmla="*/ 1634 h 67"/>
                <a:gd name="T4" fmla="*/ 62 w 63"/>
                <a:gd name="T5" fmla="*/ 1625 h 67"/>
                <a:gd name="T6" fmla="*/ 62 w 63"/>
                <a:gd name="T7" fmla="*/ 1614 h 67"/>
                <a:gd name="T8" fmla="*/ 62 w 63"/>
                <a:gd name="T9" fmla="*/ 1588 h 67"/>
                <a:gd name="T10" fmla="*/ 62 w 63"/>
                <a:gd name="T11" fmla="*/ 1577 h 67"/>
                <a:gd name="T12" fmla="*/ 63 w 63"/>
                <a:gd name="T13" fmla="*/ 1568 h 67"/>
                <a:gd name="T14" fmla="*/ 52 w 63"/>
                <a:gd name="T15" fmla="*/ 1568 h 67"/>
                <a:gd name="T16" fmla="*/ 0 w 63"/>
                <a:gd name="T17" fmla="*/ 1568 h 67"/>
                <a:gd name="T18" fmla="*/ 0 w 63"/>
                <a:gd name="T19" fmla="*/ 1635 h 67"/>
                <a:gd name="T20" fmla="*/ 52 w 63"/>
                <a:gd name="T21" fmla="*/ 1634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67">
                  <a:moveTo>
                    <a:pt x="52" y="66"/>
                  </a:moveTo>
                  <a:lnTo>
                    <a:pt x="63" y="66"/>
                  </a:lnTo>
                  <a:lnTo>
                    <a:pt x="62" y="57"/>
                  </a:lnTo>
                  <a:lnTo>
                    <a:pt x="62" y="46"/>
                  </a:lnTo>
                  <a:lnTo>
                    <a:pt x="62" y="20"/>
                  </a:lnTo>
                  <a:lnTo>
                    <a:pt x="62" y="9"/>
                  </a:lnTo>
                  <a:lnTo>
                    <a:pt x="63" y="0"/>
                  </a:lnTo>
                  <a:lnTo>
                    <a:pt x="52" y="0"/>
                  </a:lnTo>
                  <a:lnTo>
                    <a:pt x="0" y="0"/>
                  </a:lnTo>
                  <a:lnTo>
                    <a:pt x="0" y="67"/>
                  </a:lnTo>
                  <a:lnTo>
                    <a:pt x="52" y="66"/>
                  </a:lnTo>
                </a:path>
              </a:pathLst>
            </a:custGeom>
            <a:noFill/>
            <a:ln w="29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198" name="Picture 3474">
              <a:extLst>
                <a:ext uri="{FF2B5EF4-FFF2-40B4-BE49-F238E27FC236}">
                  <a16:creationId xmlns:a16="http://schemas.microsoft.com/office/drawing/2014/main" id="{A416272A-F8FB-4E38-A85B-D08B086C88E8}"/>
                </a:ext>
              </a:extLst>
            </p:cNvPr>
            <p:cNvPicPr>
              <a:picLocks noChangeAspect="1" noChangeArrowheads="1"/>
            </p:cNvPicPr>
            <p:nvPr/>
          </p:nvPicPr>
          <p:blipFill>
            <a:blip r:embed="rId13" cstate="print"/>
            <a:srcRect/>
            <a:stretch>
              <a:fillRect/>
            </a:stretch>
          </p:blipFill>
          <p:spPr bwMode="auto">
            <a:xfrm>
              <a:off x="5344" y="1568"/>
              <a:ext cx="159" cy="67"/>
            </a:xfrm>
            <a:prstGeom prst="rect">
              <a:avLst/>
            </a:prstGeom>
            <a:noFill/>
          </p:spPr>
        </p:pic>
        <p:sp>
          <p:nvSpPr>
            <p:cNvPr id="199" name="Rectangle 3475">
              <a:extLst>
                <a:ext uri="{FF2B5EF4-FFF2-40B4-BE49-F238E27FC236}">
                  <a16:creationId xmlns:a16="http://schemas.microsoft.com/office/drawing/2014/main" id="{29D0CA41-8F5E-4DF5-A750-F99B3C1BFCFD}"/>
                </a:ext>
              </a:extLst>
            </p:cNvPr>
            <p:cNvSpPr>
              <a:spLocks noChangeArrowheads="1"/>
            </p:cNvSpPr>
            <p:nvPr/>
          </p:nvSpPr>
          <p:spPr bwMode="auto">
            <a:xfrm>
              <a:off x="5344" y="1568"/>
              <a:ext cx="159" cy="67"/>
            </a:xfrm>
            <a:prstGeom prst="rect">
              <a:avLst/>
            </a:prstGeom>
            <a:noFill/>
            <a:ln w="293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0" name="Picture 3476">
              <a:extLst>
                <a:ext uri="{FF2B5EF4-FFF2-40B4-BE49-F238E27FC236}">
                  <a16:creationId xmlns:a16="http://schemas.microsoft.com/office/drawing/2014/main" id="{CCFEFB0E-FA0A-4F73-8899-A0E4DB91B32E}"/>
                </a:ext>
              </a:extLst>
            </p:cNvPr>
            <p:cNvPicPr>
              <a:picLocks noChangeAspect="1" noChangeArrowheads="1"/>
            </p:cNvPicPr>
            <p:nvPr/>
          </p:nvPicPr>
          <p:blipFill>
            <a:blip r:embed="rId14" cstate="print"/>
            <a:srcRect/>
            <a:stretch>
              <a:fillRect/>
            </a:stretch>
          </p:blipFill>
          <p:spPr bwMode="auto">
            <a:xfrm>
              <a:off x="5520" y="1568"/>
              <a:ext cx="159" cy="67"/>
            </a:xfrm>
            <a:prstGeom prst="rect">
              <a:avLst/>
            </a:prstGeom>
            <a:noFill/>
          </p:spPr>
        </p:pic>
        <p:sp>
          <p:nvSpPr>
            <p:cNvPr id="201" name="Rectangle 3477">
              <a:extLst>
                <a:ext uri="{FF2B5EF4-FFF2-40B4-BE49-F238E27FC236}">
                  <a16:creationId xmlns:a16="http://schemas.microsoft.com/office/drawing/2014/main" id="{3C9CD583-CF11-42C8-AE4E-616C358BAB24}"/>
                </a:ext>
              </a:extLst>
            </p:cNvPr>
            <p:cNvSpPr>
              <a:spLocks noChangeArrowheads="1"/>
            </p:cNvSpPr>
            <p:nvPr/>
          </p:nvSpPr>
          <p:spPr bwMode="auto">
            <a:xfrm>
              <a:off x="5520" y="1568"/>
              <a:ext cx="159" cy="67"/>
            </a:xfrm>
            <a:prstGeom prst="rect">
              <a:avLst/>
            </a:prstGeom>
            <a:noFill/>
            <a:ln w="2938">
              <a:solidFill>
                <a:srgbClr val="231F20"/>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02" name="Freeform 3478">
              <a:extLst>
                <a:ext uri="{FF2B5EF4-FFF2-40B4-BE49-F238E27FC236}">
                  <a16:creationId xmlns:a16="http://schemas.microsoft.com/office/drawing/2014/main" id="{B50A7052-967A-42A1-95D6-92A91E3417CC}"/>
                </a:ext>
              </a:extLst>
            </p:cNvPr>
            <p:cNvSpPr>
              <a:spLocks/>
            </p:cNvSpPr>
            <p:nvPr/>
          </p:nvSpPr>
          <p:spPr bwMode="auto">
            <a:xfrm>
              <a:off x="5880" y="1573"/>
              <a:ext cx="78" cy="65"/>
            </a:xfrm>
            <a:custGeom>
              <a:avLst/>
              <a:gdLst>
                <a:gd name="T0" fmla="*/ 77 w 78"/>
                <a:gd name="T1" fmla="*/ 1638 h 65"/>
                <a:gd name="T2" fmla="*/ 8 w 78"/>
                <a:gd name="T3" fmla="*/ 1638 h 65"/>
                <a:gd name="T4" fmla="*/ 0 w 78"/>
                <a:gd name="T5" fmla="*/ 1629 h 65"/>
                <a:gd name="T6" fmla="*/ 0 w 78"/>
                <a:gd name="T7" fmla="*/ 1582 h 65"/>
                <a:gd name="T8" fmla="*/ 8 w 78"/>
                <a:gd name="T9" fmla="*/ 1573 h 65"/>
                <a:gd name="T10" fmla="*/ 77 w 78"/>
                <a:gd name="T11" fmla="*/ 1573 h 65"/>
                <a:gd name="T12" fmla="*/ 77 w 78"/>
                <a:gd name="T13" fmla="*/ 1638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5">
                  <a:moveTo>
                    <a:pt x="77" y="65"/>
                  </a:moveTo>
                  <a:lnTo>
                    <a:pt x="8" y="65"/>
                  </a:lnTo>
                  <a:lnTo>
                    <a:pt x="0" y="56"/>
                  </a:lnTo>
                  <a:lnTo>
                    <a:pt x="0" y="9"/>
                  </a:lnTo>
                  <a:lnTo>
                    <a:pt x="8" y="0"/>
                  </a:lnTo>
                  <a:lnTo>
                    <a:pt x="77" y="0"/>
                  </a:lnTo>
                  <a:lnTo>
                    <a:pt x="77" y="65"/>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3" name="Picture 3479">
              <a:extLst>
                <a:ext uri="{FF2B5EF4-FFF2-40B4-BE49-F238E27FC236}">
                  <a16:creationId xmlns:a16="http://schemas.microsoft.com/office/drawing/2014/main" id="{2E8791A7-5321-4848-B6DC-96D2D93A6D63}"/>
                </a:ext>
              </a:extLst>
            </p:cNvPr>
            <p:cNvPicPr>
              <a:picLocks noChangeAspect="1" noChangeArrowheads="1"/>
            </p:cNvPicPr>
            <p:nvPr/>
          </p:nvPicPr>
          <p:blipFill>
            <a:blip r:embed="rId15" cstate="print"/>
            <a:srcRect/>
            <a:stretch>
              <a:fillRect/>
            </a:stretch>
          </p:blipFill>
          <p:spPr bwMode="auto">
            <a:xfrm>
              <a:off x="5969" y="1574"/>
              <a:ext cx="76" cy="65"/>
            </a:xfrm>
            <a:prstGeom prst="rect">
              <a:avLst/>
            </a:prstGeom>
            <a:noFill/>
          </p:spPr>
        </p:pic>
        <p:sp>
          <p:nvSpPr>
            <p:cNvPr id="204" name="Freeform 3480">
              <a:extLst>
                <a:ext uri="{FF2B5EF4-FFF2-40B4-BE49-F238E27FC236}">
                  <a16:creationId xmlns:a16="http://schemas.microsoft.com/office/drawing/2014/main" id="{4903AB48-E25E-45AF-98BB-3119B265B3BD}"/>
                </a:ext>
              </a:extLst>
            </p:cNvPr>
            <p:cNvSpPr>
              <a:spLocks/>
            </p:cNvSpPr>
            <p:nvPr/>
          </p:nvSpPr>
          <p:spPr bwMode="auto">
            <a:xfrm>
              <a:off x="5969" y="1574"/>
              <a:ext cx="76" cy="65"/>
            </a:xfrm>
            <a:custGeom>
              <a:avLst/>
              <a:gdLst>
                <a:gd name="T0" fmla="*/ 76 w 76"/>
                <a:gd name="T1" fmla="*/ 1636 h 65"/>
                <a:gd name="T2" fmla="*/ 76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5" name="Picture 3481">
              <a:extLst>
                <a:ext uri="{FF2B5EF4-FFF2-40B4-BE49-F238E27FC236}">
                  <a16:creationId xmlns:a16="http://schemas.microsoft.com/office/drawing/2014/main" id="{E190C38E-5161-40EE-8A6D-D297C9DCC2D2}"/>
                </a:ext>
              </a:extLst>
            </p:cNvPr>
            <p:cNvPicPr>
              <a:picLocks noChangeAspect="1" noChangeArrowheads="1"/>
            </p:cNvPicPr>
            <p:nvPr/>
          </p:nvPicPr>
          <p:blipFill>
            <a:blip r:embed="rId16" cstate="print"/>
            <a:srcRect/>
            <a:stretch>
              <a:fillRect/>
            </a:stretch>
          </p:blipFill>
          <p:spPr bwMode="auto">
            <a:xfrm>
              <a:off x="6056" y="1574"/>
              <a:ext cx="76" cy="65"/>
            </a:xfrm>
            <a:prstGeom prst="rect">
              <a:avLst/>
            </a:prstGeom>
            <a:noFill/>
          </p:spPr>
        </p:pic>
        <p:sp>
          <p:nvSpPr>
            <p:cNvPr id="206" name="Freeform 3482">
              <a:extLst>
                <a:ext uri="{FF2B5EF4-FFF2-40B4-BE49-F238E27FC236}">
                  <a16:creationId xmlns:a16="http://schemas.microsoft.com/office/drawing/2014/main" id="{255309C9-7581-4857-95D4-C39CDD6E9FE4}"/>
                </a:ext>
              </a:extLst>
            </p:cNvPr>
            <p:cNvSpPr>
              <a:spLocks/>
            </p:cNvSpPr>
            <p:nvPr/>
          </p:nvSpPr>
          <p:spPr bwMode="auto">
            <a:xfrm>
              <a:off x="6056"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07" name="Picture 3483">
              <a:extLst>
                <a:ext uri="{FF2B5EF4-FFF2-40B4-BE49-F238E27FC236}">
                  <a16:creationId xmlns:a16="http://schemas.microsoft.com/office/drawing/2014/main" id="{11C40691-5761-491A-9622-2C199E834613}"/>
                </a:ext>
              </a:extLst>
            </p:cNvPr>
            <p:cNvPicPr>
              <a:picLocks noChangeAspect="1" noChangeArrowheads="1"/>
            </p:cNvPicPr>
            <p:nvPr/>
          </p:nvPicPr>
          <p:blipFill>
            <a:blip r:embed="rId17" cstate="print"/>
            <a:srcRect/>
            <a:stretch>
              <a:fillRect/>
            </a:stretch>
          </p:blipFill>
          <p:spPr bwMode="auto">
            <a:xfrm>
              <a:off x="6143" y="1574"/>
              <a:ext cx="76" cy="65"/>
            </a:xfrm>
            <a:prstGeom prst="rect">
              <a:avLst/>
            </a:prstGeom>
            <a:noFill/>
          </p:spPr>
        </p:pic>
        <p:sp>
          <p:nvSpPr>
            <p:cNvPr id="208" name="Freeform 3484">
              <a:extLst>
                <a:ext uri="{FF2B5EF4-FFF2-40B4-BE49-F238E27FC236}">
                  <a16:creationId xmlns:a16="http://schemas.microsoft.com/office/drawing/2014/main" id="{0EBA7840-D893-41AD-A0D1-B3A8AABDC70F}"/>
                </a:ext>
              </a:extLst>
            </p:cNvPr>
            <p:cNvSpPr>
              <a:spLocks/>
            </p:cNvSpPr>
            <p:nvPr/>
          </p:nvSpPr>
          <p:spPr bwMode="auto">
            <a:xfrm>
              <a:off x="6143"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9" name="Freeform 3485">
              <a:extLst>
                <a:ext uri="{FF2B5EF4-FFF2-40B4-BE49-F238E27FC236}">
                  <a16:creationId xmlns:a16="http://schemas.microsoft.com/office/drawing/2014/main" id="{43B99E16-6BAE-4856-8EF4-FEC03D654257}"/>
                </a:ext>
              </a:extLst>
            </p:cNvPr>
            <p:cNvSpPr>
              <a:spLocks/>
            </p:cNvSpPr>
            <p:nvPr/>
          </p:nvSpPr>
          <p:spPr bwMode="auto">
            <a:xfrm>
              <a:off x="6230" y="1574"/>
              <a:ext cx="76" cy="65"/>
            </a:xfrm>
            <a:custGeom>
              <a:avLst/>
              <a:gdLst>
                <a:gd name="T0" fmla="*/ 75 w 76"/>
                <a:gd name="T1" fmla="*/ 1639 h 65"/>
                <a:gd name="T2" fmla="*/ 2 w 76"/>
                <a:gd name="T3" fmla="*/ 1639 h 65"/>
                <a:gd name="T4" fmla="*/ 0 w 76"/>
                <a:gd name="T5" fmla="*/ 1638 h 65"/>
                <a:gd name="T6" fmla="*/ 0 w 76"/>
                <a:gd name="T7" fmla="*/ 1576 h 65"/>
                <a:gd name="T8" fmla="*/ 2 w 76"/>
                <a:gd name="T9" fmla="*/ 1574 h 65"/>
                <a:gd name="T10" fmla="*/ 75 w 76"/>
                <a:gd name="T11" fmla="*/ 1574 h 65"/>
                <a:gd name="T12" fmla="*/ 76 w 76"/>
                <a:gd name="T13" fmla="*/ 1576 h 65"/>
                <a:gd name="T14" fmla="*/ 76 w 76"/>
                <a:gd name="T15" fmla="*/ 1638 h 65"/>
                <a:gd name="T16" fmla="*/ 75 w 76"/>
                <a:gd name="T17" fmla="*/ 163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5">
                  <a:moveTo>
                    <a:pt x="75" y="65"/>
                  </a:moveTo>
                  <a:lnTo>
                    <a:pt x="2" y="65"/>
                  </a:lnTo>
                  <a:lnTo>
                    <a:pt x="0" y="64"/>
                  </a:lnTo>
                  <a:lnTo>
                    <a:pt x="0" y="2"/>
                  </a:lnTo>
                  <a:lnTo>
                    <a:pt x="2" y="0"/>
                  </a:lnTo>
                  <a:lnTo>
                    <a:pt x="75" y="0"/>
                  </a:lnTo>
                  <a:lnTo>
                    <a:pt x="76" y="2"/>
                  </a:lnTo>
                  <a:lnTo>
                    <a:pt x="76" y="64"/>
                  </a:lnTo>
                  <a:lnTo>
                    <a:pt x="75" y="65"/>
                  </a:lnTo>
                  <a:close/>
                </a:path>
              </a:pathLst>
            </a:custGeom>
            <a:solidFill>
              <a:srgbClr val="1A87C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0" name="Freeform 3486">
              <a:extLst>
                <a:ext uri="{FF2B5EF4-FFF2-40B4-BE49-F238E27FC236}">
                  <a16:creationId xmlns:a16="http://schemas.microsoft.com/office/drawing/2014/main" id="{CB21342F-894D-472C-A3E3-F66D6B705FA2}"/>
                </a:ext>
              </a:extLst>
            </p:cNvPr>
            <p:cNvSpPr>
              <a:spLocks/>
            </p:cNvSpPr>
            <p:nvPr/>
          </p:nvSpPr>
          <p:spPr bwMode="auto">
            <a:xfrm>
              <a:off x="6230"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1" name="Freeform 3487">
              <a:extLst>
                <a:ext uri="{FF2B5EF4-FFF2-40B4-BE49-F238E27FC236}">
                  <a16:creationId xmlns:a16="http://schemas.microsoft.com/office/drawing/2014/main" id="{BD85BCD3-DE3A-4E84-A896-4933DB69964C}"/>
                </a:ext>
              </a:extLst>
            </p:cNvPr>
            <p:cNvSpPr>
              <a:spLocks/>
            </p:cNvSpPr>
            <p:nvPr/>
          </p:nvSpPr>
          <p:spPr bwMode="auto">
            <a:xfrm>
              <a:off x="6317" y="1574"/>
              <a:ext cx="76" cy="65"/>
            </a:xfrm>
            <a:custGeom>
              <a:avLst/>
              <a:gdLst>
                <a:gd name="T0" fmla="*/ 75 w 76"/>
                <a:gd name="T1" fmla="*/ 1639 h 65"/>
                <a:gd name="T2" fmla="*/ 2 w 76"/>
                <a:gd name="T3" fmla="*/ 1639 h 65"/>
                <a:gd name="T4" fmla="*/ 0 w 76"/>
                <a:gd name="T5" fmla="*/ 1638 h 65"/>
                <a:gd name="T6" fmla="*/ 0 w 76"/>
                <a:gd name="T7" fmla="*/ 1576 h 65"/>
                <a:gd name="T8" fmla="*/ 2 w 76"/>
                <a:gd name="T9" fmla="*/ 1574 h 65"/>
                <a:gd name="T10" fmla="*/ 75 w 76"/>
                <a:gd name="T11" fmla="*/ 1574 h 65"/>
                <a:gd name="T12" fmla="*/ 76 w 76"/>
                <a:gd name="T13" fmla="*/ 1576 h 65"/>
                <a:gd name="T14" fmla="*/ 76 w 76"/>
                <a:gd name="T15" fmla="*/ 1638 h 65"/>
                <a:gd name="T16" fmla="*/ 75 w 76"/>
                <a:gd name="T17" fmla="*/ 163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65">
                  <a:moveTo>
                    <a:pt x="75" y="65"/>
                  </a:moveTo>
                  <a:lnTo>
                    <a:pt x="2" y="65"/>
                  </a:lnTo>
                  <a:lnTo>
                    <a:pt x="0" y="64"/>
                  </a:lnTo>
                  <a:lnTo>
                    <a:pt x="0" y="2"/>
                  </a:lnTo>
                  <a:lnTo>
                    <a:pt x="2" y="0"/>
                  </a:lnTo>
                  <a:lnTo>
                    <a:pt x="75" y="0"/>
                  </a:lnTo>
                  <a:lnTo>
                    <a:pt x="76" y="2"/>
                  </a:lnTo>
                  <a:lnTo>
                    <a:pt x="76" y="64"/>
                  </a:lnTo>
                  <a:lnTo>
                    <a:pt x="75" y="65"/>
                  </a:lnTo>
                  <a:close/>
                </a:path>
              </a:pathLst>
            </a:custGeom>
            <a:solidFill>
              <a:srgbClr val="DE2027"/>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2" name="Freeform 3488">
              <a:extLst>
                <a:ext uri="{FF2B5EF4-FFF2-40B4-BE49-F238E27FC236}">
                  <a16:creationId xmlns:a16="http://schemas.microsoft.com/office/drawing/2014/main" id="{9FC050FE-BF6C-4E41-8484-5C77CA3476CF}"/>
                </a:ext>
              </a:extLst>
            </p:cNvPr>
            <p:cNvSpPr>
              <a:spLocks/>
            </p:cNvSpPr>
            <p:nvPr/>
          </p:nvSpPr>
          <p:spPr bwMode="auto">
            <a:xfrm>
              <a:off x="6317"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3" name="Picture 3489">
              <a:extLst>
                <a:ext uri="{FF2B5EF4-FFF2-40B4-BE49-F238E27FC236}">
                  <a16:creationId xmlns:a16="http://schemas.microsoft.com/office/drawing/2014/main" id="{31C20B39-6A59-44DB-BF6E-7CEFD8F6C160}"/>
                </a:ext>
              </a:extLst>
            </p:cNvPr>
            <p:cNvPicPr>
              <a:picLocks noChangeAspect="1" noChangeArrowheads="1"/>
            </p:cNvPicPr>
            <p:nvPr/>
          </p:nvPicPr>
          <p:blipFill>
            <a:blip r:embed="rId18" cstate="print"/>
            <a:srcRect/>
            <a:stretch>
              <a:fillRect/>
            </a:stretch>
          </p:blipFill>
          <p:spPr bwMode="auto">
            <a:xfrm>
              <a:off x="6404" y="1574"/>
              <a:ext cx="76" cy="65"/>
            </a:xfrm>
            <a:prstGeom prst="rect">
              <a:avLst/>
            </a:prstGeom>
            <a:noFill/>
          </p:spPr>
        </p:pic>
        <p:sp>
          <p:nvSpPr>
            <p:cNvPr id="214" name="Freeform 3490">
              <a:extLst>
                <a:ext uri="{FF2B5EF4-FFF2-40B4-BE49-F238E27FC236}">
                  <a16:creationId xmlns:a16="http://schemas.microsoft.com/office/drawing/2014/main" id="{8242FDAE-833D-46BF-A17B-E31C7B6AFA9B}"/>
                </a:ext>
              </a:extLst>
            </p:cNvPr>
            <p:cNvSpPr>
              <a:spLocks/>
            </p:cNvSpPr>
            <p:nvPr/>
          </p:nvSpPr>
          <p:spPr bwMode="auto">
            <a:xfrm>
              <a:off x="6404" y="1574"/>
              <a:ext cx="76" cy="65"/>
            </a:xfrm>
            <a:custGeom>
              <a:avLst/>
              <a:gdLst>
                <a:gd name="T0" fmla="*/ 76 w 76"/>
                <a:gd name="T1" fmla="*/ 1636 h 65"/>
                <a:gd name="T2" fmla="*/ 76 w 76"/>
                <a:gd name="T3" fmla="*/ 1638 h 65"/>
                <a:gd name="T4" fmla="*/ 74 w 76"/>
                <a:gd name="T5" fmla="*/ 1639 h 65"/>
                <a:gd name="T6" fmla="*/ 73 w 76"/>
                <a:gd name="T7" fmla="*/ 1639 h 65"/>
                <a:gd name="T8" fmla="*/ 3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3 w 76"/>
                <a:gd name="T23" fmla="*/ 1574 h 65"/>
                <a:gd name="T24" fmla="*/ 73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3" y="65"/>
                  </a:lnTo>
                  <a:lnTo>
                    <a:pt x="3" y="65"/>
                  </a:lnTo>
                  <a:lnTo>
                    <a:pt x="2" y="65"/>
                  </a:lnTo>
                  <a:lnTo>
                    <a:pt x="0" y="64"/>
                  </a:lnTo>
                  <a:lnTo>
                    <a:pt x="0" y="62"/>
                  </a:lnTo>
                  <a:lnTo>
                    <a:pt x="0" y="4"/>
                  </a:lnTo>
                  <a:lnTo>
                    <a:pt x="0" y="2"/>
                  </a:lnTo>
                  <a:lnTo>
                    <a:pt x="2" y="0"/>
                  </a:lnTo>
                  <a:lnTo>
                    <a:pt x="3" y="0"/>
                  </a:lnTo>
                  <a:lnTo>
                    <a:pt x="73"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5" name="Freeform 3491">
              <a:extLst>
                <a:ext uri="{FF2B5EF4-FFF2-40B4-BE49-F238E27FC236}">
                  <a16:creationId xmlns:a16="http://schemas.microsoft.com/office/drawing/2014/main" id="{70C01B97-6A22-4663-AB8F-03836FDA3089}"/>
                </a:ext>
              </a:extLst>
            </p:cNvPr>
            <p:cNvSpPr>
              <a:spLocks/>
            </p:cNvSpPr>
            <p:nvPr/>
          </p:nvSpPr>
          <p:spPr bwMode="auto">
            <a:xfrm>
              <a:off x="6586" y="1574"/>
              <a:ext cx="76" cy="65"/>
            </a:xfrm>
            <a:custGeom>
              <a:avLst/>
              <a:gdLst>
                <a:gd name="T0" fmla="*/ 76 w 76"/>
                <a:gd name="T1" fmla="*/ 1636 h 65"/>
                <a:gd name="T2" fmla="*/ 76 w 76"/>
                <a:gd name="T3" fmla="*/ 1638 h 65"/>
                <a:gd name="T4" fmla="*/ 75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5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5" y="65"/>
                  </a:lnTo>
                  <a:lnTo>
                    <a:pt x="73" y="65"/>
                  </a:lnTo>
                  <a:lnTo>
                    <a:pt x="4" y="65"/>
                  </a:lnTo>
                  <a:lnTo>
                    <a:pt x="2" y="65"/>
                  </a:lnTo>
                  <a:lnTo>
                    <a:pt x="0" y="64"/>
                  </a:lnTo>
                  <a:lnTo>
                    <a:pt x="0" y="62"/>
                  </a:lnTo>
                  <a:lnTo>
                    <a:pt x="0" y="4"/>
                  </a:lnTo>
                  <a:lnTo>
                    <a:pt x="0" y="2"/>
                  </a:lnTo>
                  <a:lnTo>
                    <a:pt x="2" y="0"/>
                  </a:lnTo>
                  <a:lnTo>
                    <a:pt x="4" y="0"/>
                  </a:lnTo>
                  <a:lnTo>
                    <a:pt x="73" y="0"/>
                  </a:lnTo>
                  <a:lnTo>
                    <a:pt x="75"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6" name="Picture 3492">
              <a:extLst>
                <a:ext uri="{FF2B5EF4-FFF2-40B4-BE49-F238E27FC236}">
                  <a16:creationId xmlns:a16="http://schemas.microsoft.com/office/drawing/2014/main" id="{3E314AFC-ED66-428E-A092-B039C4E542E1}"/>
                </a:ext>
              </a:extLst>
            </p:cNvPr>
            <p:cNvPicPr>
              <a:picLocks noChangeAspect="1" noChangeArrowheads="1"/>
            </p:cNvPicPr>
            <p:nvPr/>
          </p:nvPicPr>
          <p:blipFill>
            <a:blip r:embed="rId19" cstate="print"/>
            <a:srcRect/>
            <a:stretch>
              <a:fillRect/>
            </a:stretch>
          </p:blipFill>
          <p:spPr bwMode="auto">
            <a:xfrm>
              <a:off x="6673" y="1574"/>
              <a:ext cx="76" cy="65"/>
            </a:xfrm>
            <a:prstGeom prst="rect">
              <a:avLst/>
            </a:prstGeom>
            <a:noFill/>
          </p:spPr>
        </p:pic>
        <p:sp>
          <p:nvSpPr>
            <p:cNvPr id="217" name="Freeform 3493">
              <a:extLst>
                <a:ext uri="{FF2B5EF4-FFF2-40B4-BE49-F238E27FC236}">
                  <a16:creationId xmlns:a16="http://schemas.microsoft.com/office/drawing/2014/main" id="{E4778229-8010-40AD-9745-69E99C520563}"/>
                </a:ext>
              </a:extLst>
            </p:cNvPr>
            <p:cNvSpPr>
              <a:spLocks/>
            </p:cNvSpPr>
            <p:nvPr/>
          </p:nvSpPr>
          <p:spPr bwMode="auto">
            <a:xfrm>
              <a:off x="6673" y="1574"/>
              <a:ext cx="76" cy="65"/>
            </a:xfrm>
            <a:custGeom>
              <a:avLst/>
              <a:gdLst>
                <a:gd name="T0" fmla="*/ 76 w 76"/>
                <a:gd name="T1" fmla="*/ 1636 h 65"/>
                <a:gd name="T2" fmla="*/ 76 w 76"/>
                <a:gd name="T3" fmla="*/ 1638 h 65"/>
                <a:gd name="T4" fmla="*/ 74 w 76"/>
                <a:gd name="T5" fmla="*/ 1639 h 65"/>
                <a:gd name="T6" fmla="*/ 73 w 76"/>
                <a:gd name="T7" fmla="*/ 1639 h 65"/>
                <a:gd name="T8" fmla="*/ 4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4 w 76"/>
                <a:gd name="T23" fmla="*/ 1574 h 65"/>
                <a:gd name="T24" fmla="*/ 73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3" y="65"/>
                  </a:lnTo>
                  <a:lnTo>
                    <a:pt x="4" y="65"/>
                  </a:lnTo>
                  <a:lnTo>
                    <a:pt x="2" y="65"/>
                  </a:lnTo>
                  <a:lnTo>
                    <a:pt x="0" y="64"/>
                  </a:lnTo>
                  <a:lnTo>
                    <a:pt x="0" y="62"/>
                  </a:lnTo>
                  <a:lnTo>
                    <a:pt x="0" y="4"/>
                  </a:lnTo>
                  <a:lnTo>
                    <a:pt x="0" y="2"/>
                  </a:lnTo>
                  <a:lnTo>
                    <a:pt x="2" y="0"/>
                  </a:lnTo>
                  <a:lnTo>
                    <a:pt x="4" y="0"/>
                  </a:lnTo>
                  <a:lnTo>
                    <a:pt x="73"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18" name="Picture 3494">
              <a:extLst>
                <a:ext uri="{FF2B5EF4-FFF2-40B4-BE49-F238E27FC236}">
                  <a16:creationId xmlns:a16="http://schemas.microsoft.com/office/drawing/2014/main" id="{904E7C3D-A55C-4A89-9B46-13F829FFEB28}"/>
                </a:ext>
              </a:extLst>
            </p:cNvPr>
            <p:cNvPicPr>
              <a:picLocks noChangeAspect="1" noChangeArrowheads="1"/>
            </p:cNvPicPr>
            <p:nvPr/>
          </p:nvPicPr>
          <p:blipFill>
            <a:blip r:embed="rId20" cstate="print"/>
            <a:srcRect/>
            <a:stretch>
              <a:fillRect/>
            </a:stretch>
          </p:blipFill>
          <p:spPr bwMode="auto">
            <a:xfrm>
              <a:off x="6760" y="1574"/>
              <a:ext cx="76" cy="65"/>
            </a:xfrm>
            <a:prstGeom prst="rect">
              <a:avLst/>
            </a:prstGeom>
            <a:noFill/>
          </p:spPr>
        </p:pic>
        <p:sp>
          <p:nvSpPr>
            <p:cNvPr id="219" name="Freeform 3495">
              <a:extLst>
                <a:ext uri="{FF2B5EF4-FFF2-40B4-BE49-F238E27FC236}">
                  <a16:creationId xmlns:a16="http://schemas.microsoft.com/office/drawing/2014/main" id="{A6590719-D30D-4D02-BF38-6747B3B82273}"/>
                </a:ext>
              </a:extLst>
            </p:cNvPr>
            <p:cNvSpPr>
              <a:spLocks/>
            </p:cNvSpPr>
            <p:nvPr/>
          </p:nvSpPr>
          <p:spPr bwMode="auto">
            <a:xfrm>
              <a:off x="6760" y="1574"/>
              <a:ext cx="76" cy="65"/>
            </a:xfrm>
            <a:custGeom>
              <a:avLst/>
              <a:gdLst>
                <a:gd name="T0" fmla="*/ 76 w 76"/>
                <a:gd name="T1" fmla="*/ 1636 h 65"/>
                <a:gd name="T2" fmla="*/ 76 w 76"/>
                <a:gd name="T3" fmla="*/ 1638 h 65"/>
                <a:gd name="T4" fmla="*/ 74 w 76"/>
                <a:gd name="T5" fmla="*/ 1639 h 65"/>
                <a:gd name="T6" fmla="*/ 72 w 76"/>
                <a:gd name="T7" fmla="*/ 1639 h 65"/>
                <a:gd name="T8" fmla="*/ 3 w 76"/>
                <a:gd name="T9" fmla="*/ 1639 h 65"/>
                <a:gd name="T10" fmla="*/ 2 w 76"/>
                <a:gd name="T11" fmla="*/ 1639 h 65"/>
                <a:gd name="T12" fmla="*/ 0 w 76"/>
                <a:gd name="T13" fmla="*/ 1638 h 65"/>
                <a:gd name="T14" fmla="*/ 0 w 76"/>
                <a:gd name="T15" fmla="*/ 1636 h 65"/>
                <a:gd name="T16" fmla="*/ 0 w 76"/>
                <a:gd name="T17" fmla="*/ 1578 h 65"/>
                <a:gd name="T18" fmla="*/ 0 w 76"/>
                <a:gd name="T19" fmla="*/ 1576 h 65"/>
                <a:gd name="T20" fmla="*/ 2 w 76"/>
                <a:gd name="T21" fmla="*/ 1574 h 65"/>
                <a:gd name="T22" fmla="*/ 3 w 76"/>
                <a:gd name="T23" fmla="*/ 1574 h 65"/>
                <a:gd name="T24" fmla="*/ 72 w 76"/>
                <a:gd name="T25" fmla="*/ 1574 h 65"/>
                <a:gd name="T26" fmla="*/ 74 w 76"/>
                <a:gd name="T27" fmla="*/ 1574 h 65"/>
                <a:gd name="T28" fmla="*/ 76 w 76"/>
                <a:gd name="T29" fmla="*/ 1576 h 65"/>
                <a:gd name="T30" fmla="*/ 76 w 76"/>
                <a:gd name="T31" fmla="*/ 1578 h 65"/>
                <a:gd name="T32" fmla="*/ 76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6" y="62"/>
                  </a:moveTo>
                  <a:lnTo>
                    <a:pt x="76" y="64"/>
                  </a:lnTo>
                  <a:lnTo>
                    <a:pt x="74" y="65"/>
                  </a:lnTo>
                  <a:lnTo>
                    <a:pt x="72" y="65"/>
                  </a:lnTo>
                  <a:lnTo>
                    <a:pt x="3" y="65"/>
                  </a:lnTo>
                  <a:lnTo>
                    <a:pt x="2" y="65"/>
                  </a:lnTo>
                  <a:lnTo>
                    <a:pt x="0" y="64"/>
                  </a:lnTo>
                  <a:lnTo>
                    <a:pt x="0" y="62"/>
                  </a:lnTo>
                  <a:lnTo>
                    <a:pt x="0" y="4"/>
                  </a:lnTo>
                  <a:lnTo>
                    <a:pt x="0" y="2"/>
                  </a:lnTo>
                  <a:lnTo>
                    <a:pt x="2" y="0"/>
                  </a:lnTo>
                  <a:lnTo>
                    <a:pt x="3" y="0"/>
                  </a:lnTo>
                  <a:lnTo>
                    <a:pt x="72" y="0"/>
                  </a:lnTo>
                  <a:lnTo>
                    <a:pt x="74" y="0"/>
                  </a:lnTo>
                  <a:lnTo>
                    <a:pt x="76" y="2"/>
                  </a:lnTo>
                  <a:lnTo>
                    <a:pt x="76" y="4"/>
                  </a:lnTo>
                  <a:lnTo>
                    <a:pt x="76"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0" name="Picture 3496">
              <a:extLst>
                <a:ext uri="{FF2B5EF4-FFF2-40B4-BE49-F238E27FC236}">
                  <a16:creationId xmlns:a16="http://schemas.microsoft.com/office/drawing/2014/main" id="{CD397850-1385-4458-8657-6A8A8BD02984}"/>
                </a:ext>
              </a:extLst>
            </p:cNvPr>
            <p:cNvPicPr>
              <a:picLocks noChangeAspect="1" noChangeArrowheads="1"/>
            </p:cNvPicPr>
            <p:nvPr/>
          </p:nvPicPr>
          <p:blipFill>
            <a:blip r:embed="rId21" cstate="print"/>
            <a:srcRect/>
            <a:stretch>
              <a:fillRect/>
            </a:stretch>
          </p:blipFill>
          <p:spPr bwMode="auto">
            <a:xfrm>
              <a:off x="6854" y="1574"/>
              <a:ext cx="76" cy="65"/>
            </a:xfrm>
            <a:prstGeom prst="rect">
              <a:avLst/>
            </a:prstGeom>
            <a:noFill/>
          </p:spPr>
        </p:pic>
        <p:sp>
          <p:nvSpPr>
            <p:cNvPr id="221" name="Freeform 3497">
              <a:extLst>
                <a:ext uri="{FF2B5EF4-FFF2-40B4-BE49-F238E27FC236}">
                  <a16:creationId xmlns:a16="http://schemas.microsoft.com/office/drawing/2014/main" id="{776D692F-25D0-4598-AC62-46BB898EDC36}"/>
                </a:ext>
              </a:extLst>
            </p:cNvPr>
            <p:cNvSpPr>
              <a:spLocks/>
            </p:cNvSpPr>
            <p:nvPr/>
          </p:nvSpPr>
          <p:spPr bwMode="auto">
            <a:xfrm>
              <a:off x="6854"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2" name="Picture 3498">
              <a:extLst>
                <a:ext uri="{FF2B5EF4-FFF2-40B4-BE49-F238E27FC236}">
                  <a16:creationId xmlns:a16="http://schemas.microsoft.com/office/drawing/2014/main" id="{F02C3C2F-8ACF-497D-A190-9E679126BF01}"/>
                </a:ext>
              </a:extLst>
            </p:cNvPr>
            <p:cNvPicPr>
              <a:picLocks noChangeAspect="1" noChangeArrowheads="1"/>
            </p:cNvPicPr>
            <p:nvPr/>
          </p:nvPicPr>
          <p:blipFill>
            <a:blip r:embed="rId22" cstate="print"/>
            <a:srcRect/>
            <a:stretch>
              <a:fillRect/>
            </a:stretch>
          </p:blipFill>
          <p:spPr bwMode="auto">
            <a:xfrm>
              <a:off x="6941" y="1574"/>
              <a:ext cx="76" cy="65"/>
            </a:xfrm>
            <a:prstGeom prst="rect">
              <a:avLst/>
            </a:prstGeom>
            <a:noFill/>
          </p:spPr>
        </p:pic>
        <p:sp>
          <p:nvSpPr>
            <p:cNvPr id="223" name="Freeform 3499">
              <a:extLst>
                <a:ext uri="{FF2B5EF4-FFF2-40B4-BE49-F238E27FC236}">
                  <a16:creationId xmlns:a16="http://schemas.microsoft.com/office/drawing/2014/main" id="{9BDEB972-B0DE-480B-AF1D-3049D9E067DD}"/>
                </a:ext>
              </a:extLst>
            </p:cNvPr>
            <p:cNvSpPr>
              <a:spLocks/>
            </p:cNvSpPr>
            <p:nvPr/>
          </p:nvSpPr>
          <p:spPr bwMode="auto">
            <a:xfrm>
              <a:off x="6941" y="1574"/>
              <a:ext cx="76" cy="65"/>
            </a:xfrm>
            <a:custGeom>
              <a:avLst/>
              <a:gdLst>
                <a:gd name="T0" fmla="*/ 75 w 76"/>
                <a:gd name="T1" fmla="*/ 1636 h 65"/>
                <a:gd name="T2" fmla="*/ 75 w 76"/>
                <a:gd name="T3" fmla="*/ 1638 h 65"/>
                <a:gd name="T4" fmla="*/ 74 w 76"/>
                <a:gd name="T5" fmla="*/ 1639 h 65"/>
                <a:gd name="T6" fmla="*/ 72 w 76"/>
                <a:gd name="T7" fmla="*/ 1639 h 65"/>
                <a:gd name="T8" fmla="*/ 3 w 76"/>
                <a:gd name="T9" fmla="*/ 1639 h 65"/>
                <a:gd name="T10" fmla="*/ 1 w 76"/>
                <a:gd name="T11" fmla="*/ 1639 h 65"/>
                <a:gd name="T12" fmla="*/ 0 w 76"/>
                <a:gd name="T13" fmla="*/ 1638 h 65"/>
                <a:gd name="T14" fmla="*/ 0 w 76"/>
                <a:gd name="T15" fmla="*/ 1636 h 65"/>
                <a:gd name="T16" fmla="*/ 0 w 76"/>
                <a:gd name="T17" fmla="*/ 1578 h 65"/>
                <a:gd name="T18" fmla="*/ 0 w 76"/>
                <a:gd name="T19" fmla="*/ 1576 h 65"/>
                <a:gd name="T20" fmla="*/ 1 w 76"/>
                <a:gd name="T21" fmla="*/ 1574 h 65"/>
                <a:gd name="T22" fmla="*/ 3 w 76"/>
                <a:gd name="T23" fmla="*/ 1574 h 65"/>
                <a:gd name="T24" fmla="*/ 72 w 76"/>
                <a:gd name="T25" fmla="*/ 1574 h 65"/>
                <a:gd name="T26" fmla="*/ 74 w 76"/>
                <a:gd name="T27" fmla="*/ 1574 h 65"/>
                <a:gd name="T28" fmla="*/ 75 w 76"/>
                <a:gd name="T29" fmla="*/ 1576 h 65"/>
                <a:gd name="T30" fmla="*/ 75 w 76"/>
                <a:gd name="T31" fmla="*/ 1578 h 65"/>
                <a:gd name="T32" fmla="*/ 75 w 76"/>
                <a:gd name="T33" fmla="*/ 163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5">
                  <a:moveTo>
                    <a:pt x="75" y="62"/>
                  </a:moveTo>
                  <a:lnTo>
                    <a:pt x="75" y="64"/>
                  </a:lnTo>
                  <a:lnTo>
                    <a:pt x="74" y="65"/>
                  </a:lnTo>
                  <a:lnTo>
                    <a:pt x="72" y="65"/>
                  </a:lnTo>
                  <a:lnTo>
                    <a:pt x="3" y="65"/>
                  </a:lnTo>
                  <a:lnTo>
                    <a:pt x="1" y="65"/>
                  </a:lnTo>
                  <a:lnTo>
                    <a:pt x="0" y="64"/>
                  </a:lnTo>
                  <a:lnTo>
                    <a:pt x="0" y="62"/>
                  </a:lnTo>
                  <a:lnTo>
                    <a:pt x="0" y="4"/>
                  </a:lnTo>
                  <a:lnTo>
                    <a:pt x="0" y="2"/>
                  </a:lnTo>
                  <a:lnTo>
                    <a:pt x="1" y="0"/>
                  </a:lnTo>
                  <a:lnTo>
                    <a:pt x="3" y="0"/>
                  </a:lnTo>
                  <a:lnTo>
                    <a:pt x="72" y="0"/>
                  </a:lnTo>
                  <a:lnTo>
                    <a:pt x="74" y="0"/>
                  </a:lnTo>
                  <a:lnTo>
                    <a:pt x="75" y="2"/>
                  </a:lnTo>
                  <a:lnTo>
                    <a:pt x="75" y="4"/>
                  </a:lnTo>
                  <a:lnTo>
                    <a:pt x="75" y="62"/>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4" name="Freeform 3500">
              <a:extLst>
                <a:ext uri="{FF2B5EF4-FFF2-40B4-BE49-F238E27FC236}">
                  <a16:creationId xmlns:a16="http://schemas.microsoft.com/office/drawing/2014/main" id="{6C3551E4-80C2-4543-AA6A-03F42CD5EE5A}"/>
                </a:ext>
              </a:extLst>
            </p:cNvPr>
            <p:cNvSpPr>
              <a:spLocks/>
            </p:cNvSpPr>
            <p:nvPr/>
          </p:nvSpPr>
          <p:spPr bwMode="auto">
            <a:xfrm>
              <a:off x="5892" y="1589"/>
              <a:ext cx="50" cy="34"/>
            </a:xfrm>
            <a:custGeom>
              <a:avLst/>
              <a:gdLst>
                <a:gd name="T0" fmla="*/ 49 w 50"/>
                <a:gd name="T1" fmla="*/ 1597 h 34"/>
                <a:gd name="T2" fmla="*/ 21 w 50"/>
                <a:gd name="T3" fmla="*/ 1597 h 34"/>
                <a:gd name="T4" fmla="*/ 21 w 50"/>
                <a:gd name="T5" fmla="*/ 1590 h 34"/>
                <a:gd name="T6" fmla="*/ 0 w 50"/>
                <a:gd name="T7" fmla="*/ 1606 h 34"/>
                <a:gd name="T8" fmla="*/ 21 w 50"/>
                <a:gd name="T9" fmla="*/ 1623 h 34"/>
                <a:gd name="T10" fmla="*/ 21 w 50"/>
                <a:gd name="T11" fmla="*/ 1617 h 34"/>
                <a:gd name="T12" fmla="*/ 49 w 50"/>
                <a:gd name="T13" fmla="*/ 1617 h 34"/>
                <a:gd name="T14" fmla="*/ 49 w 50"/>
                <a:gd name="T15" fmla="*/ 1597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4">
                  <a:moveTo>
                    <a:pt x="49" y="7"/>
                  </a:moveTo>
                  <a:lnTo>
                    <a:pt x="21" y="7"/>
                  </a:lnTo>
                  <a:lnTo>
                    <a:pt x="21" y="0"/>
                  </a:lnTo>
                  <a:lnTo>
                    <a:pt x="0" y="16"/>
                  </a:lnTo>
                  <a:lnTo>
                    <a:pt x="21" y="33"/>
                  </a:lnTo>
                  <a:lnTo>
                    <a:pt x="21" y="27"/>
                  </a:lnTo>
                  <a:lnTo>
                    <a:pt x="49" y="27"/>
                  </a:lnTo>
                  <a:lnTo>
                    <a:pt x="49" y="7"/>
                  </a:lnTo>
                </a:path>
              </a:pathLst>
            </a:custGeom>
            <a:noFill/>
            <a:ln w="3524">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5" name="Freeform 3501">
              <a:extLst>
                <a:ext uri="{FF2B5EF4-FFF2-40B4-BE49-F238E27FC236}">
                  <a16:creationId xmlns:a16="http://schemas.microsoft.com/office/drawing/2014/main" id="{EAA6EA96-9FE9-4DA8-BDAC-0F4E664A92A7}"/>
                </a:ext>
              </a:extLst>
            </p:cNvPr>
            <p:cNvSpPr>
              <a:spLocks/>
            </p:cNvSpPr>
            <p:nvPr/>
          </p:nvSpPr>
          <p:spPr bwMode="auto">
            <a:xfrm>
              <a:off x="7032" y="1575"/>
              <a:ext cx="78" cy="65"/>
            </a:xfrm>
            <a:custGeom>
              <a:avLst/>
              <a:gdLst>
                <a:gd name="T0" fmla="*/ 69 w 78"/>
                <a:gd name="T1" fmla="*/ 1639 h 65"/>
                <a:gd name="T2" fmla="*/ 0 w 78"/>
                <a:gd name="T3" fmla="*/ 1639 h 65"/>
                <a:gd name="T4" fmla="*/ 0 w 78"/>
                <a:gd name="T5" fmla="*/ 1575 h 65"/>
                <a:gd name="T6" fmla="*/ 69 w 78"/>
                <a:gd name="T7" fmla="*/ 1575 h 65"/>
                <a:gd name="T8" fmla="*/ 78 w 78"/>
                <a:gd name="T9" fmla="*/ 1584 h 65"/>
                <a:gd name="T10" fmla="*/ 78 w 78"/>
                <a:gd name="T11" fmla="*/ 1630 h 65"/>
                <a:gd name="T12" fmla="*/ 69 w 78"/>
                <a:gd name="T13" fmla="*/ 163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65">
                  <a:moveTo>
                    <a:pt x="69" y="64"/>
                  </a:moveTo>
                  <a:lnTo>
                    <a:pt x="0" y="64"/>
                  </a:lnTo>
                  <a:lnTo>
                    <a:pt x="0" y="0"/>
                  </a:lnTo>
                  <a:lnTo>
                    <a:pt x="69" y="0"/>
                  </a:lnTo>
                  <a:lnTo>
                    <a:pt x="78" y="9"/>
                  </a:lnTo>
                  <a:lnTo>
                    <a:pt x="78" y="55"/>
                  </a:lnTo>
                  <a:lnTo>
                    <a:pt x="69" y="64"/>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6" name="Freeform 3502">
              <a:extLst>
                <a:ext uri="{FF2B5EF4-FFF2-40B4-BE49-F238E27FC236}">
                  <a16:creationId xmlns:a16="http://schemas.microsoft.com/office/drawing/2014/main" id="{BBACD661-4FB5-44F0-945A-18761276F208}"/>
                </a:ext>
              </a:extLst>
            </p:cNvPr>
            <p:cNvSpPr>
              <a:spLocks/>
            </p:cNvSpPr>
            <p:nvPr/>
          </p:nvSpPr>
          <p:spPr bwMode="auto">
            <a:xfrm>
              <a:off x="7032" y="1575"/>
              <a:ext cx="78" cy="65"/>
            </a:xfrm>
            <a:custGeom>
              <a:avLst/>
              <a:gdLst>
                <a:gd name="T0" fmla="*/ 58 w 78"/>
                <a:gd name="T1" fmla="*/ 1639 h 65"/>
                <a:gd name="T2" fmla="*/ 69 w 78"/>
                <a:gd name="T3" fmla="*/ 1639 h 65"/>
                <a:gd name="T4" fmla="*/ 78 w 78"/>
                <a:gd name="T5" fmla="*/ 1630 h 65"/>
                <a:gd name="T6" fmla="*/ 78 w 78"/>
                <a:gd name="T7" fmla="*/ 1619 h 65"/>
                <a:gd name="T8" fmla="*/ 78 w 78"/>
                <a:gd name="T9" fmla="*/ 1595 h 65"/>
                <a:gd name="T10" fmla="*/ 78 w 78"/>
                <a:gd name="T11" fmla="*/ 1584 h 65"/>
                <a:gd name="T12" fmla="*/ 69 w 78"/>
                <a:gd name="T13" fmla="*/ 1575 h 65"/>
                <a:gd name="T14" fmla="*/ 58 w 78"/>
                <a:gd name="T15" fmla="*/ 1575 h 65"/>
                <a:gd name="T16" fmla="*/ 0 w 78"/>
                <a:gd name="T17" fmla="*/ 1575 h 65"/>
                <a:gd name="T18" fmla="*/ 0 w 78"/>
                <a:gd name="T19" fmla="*/ 1639 h 65"/>
                <a:gd name="T20" fmla="*/ 58 w 78"/>
                <a:gd name="T21" fmla="*/ 1639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5">
                  <a:moveTo>
                    <a:pt x="58" y="64"/>
                  </a:moveTo>
                  <a:lnTo>
                    <a:pt x="69" y="64"/>
                  </a:lnTo>
                  <a:lnTo>
                    <a:pt x="78" y="55"/>
                  </a:lnTo>
                  <a:lnTo>
                    <a:pt x="78" y="44"/>
                  </a:lnTo>
                  <a:lnTo>
                    <a:pt x="78" y="20"/>
                  </a:lnTo>
                  <a:lnTo>
                    <a:pt x="78" y="9"/>
                  </a:lnTo>
                  <a:lnTo>
                    <a:pt x="69" y="0"/>
                  </a:lnTo>
                  <a:lnTo>
                    <a:pt x="58" y="0"/>
                  </a:lnTo>
                  <a:lnTo>
                    <a:pt x="0" y="0"/>
                  </a:lnTo>
                  <a:lnTo>
                    <a:pt x="0" y="64"/>
                  </a:lnTo>
                  <a:lnTo>
                    <a:pt x="58" y="64"/>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7" name="Freeform 3503">
              <a:extLst>
                <a:ext uri="{FF2B5EF4-FFF2-40B4-BE49-F238E27FC236}">
                  <a16:creationId xmlns:a16="http://schemas.microsoft.com/office/drawing/2014/main" id="{707DE298-36B5-4D2F-AB72-F0B3F20C78CF}"/>
                </a:ext>
              </a:extLst>
            </p:cNvPr>
            <p:cNvSpPr>
              <a:spLocks/>
            </p:cNvSpPr>
            <p:nvPr/>
          </p:nvSpPr>
          <p:spPr bwMode="auto">
            <a:xfrm>
              <a:off x="7048" y="1589"/>
              <a:ext cx="50" cy="34"/>
            </a:xfrm>
            <a:custGeom>
              <a:avLst/>
              <a:gdLst>
                <a:gd name="T0" fmla="*/ 0 w 50"/>
                <a:gd name="T1" fmla="*/ 1616 h 34"/>
                <a:gd name="T2" fmla="*/ 28 w 50"/>
                <a:gd name="T3" fmla="*/ 1616 h 34"/>
                <a:gd name="T4" fmla="*/ 28 w 50"/>
                <a:gd name="T5" fmla="*/ 1623 h 34"/>
                <a:gd name="T6" fmla="*/ 49 w 50"/>
                <a:gd name="T7" fmla="*/ 1606 h 34"/>
                <a:gd name="T8" fmla="*/ 28 w 50"/>
                <a:gd name="T9" fmla="*/ 1590 h 34"/>
                <a:gd name="T10" fmla="*/ 28 w 50"/>
                <a:gd name="T11" fmla="*/ 1596 h 34"/>
                <a:gd name="T12" fmla="*/ 0 w 50"/>
                <a:gd name="T13" fmla="*/ 1596 h 34"/>
                <a:gd name="T14" fmla="*/ 0 w 50"/>
                <a:gd name="T15" fmla="*/ 161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34">
                  <a:moveTo>
                    <a:pt x="0" y="26"/>
                  </a:moveTo>
                  <a:lnTo>
                    <a:pt x="28" y="26"/>
                  </a:lnTo>
                  <a:lnTo>
                    <a:pt x="28" y="33"/>
                  </a:lnTo>
                  <a:lnTo>
                    <a:pt x="49" y="16"/>
                  </a:lnTo>
                  <a:lnTo>
                    <a:pt x="28" y="0"/>
                  </a:lnTo>
                  <a:lnTo>
                    <a:pt x="28" y="6"/>
                  </a:lnTo>
                  <a:lnTo>
                    <a:pt x="0" y="6"/>
                  </a:lnTo>
                  <a:lnTo>
                    <a:pt x="0" y="26"/>
                  </a:lnTo>
                </a:path>
              </a:pathLst>
            </a:custGeom>
            <a:noFill/>
            <a:ln w="3524">
              <a:solidFill>
                <a:srgbClr val="006A44"/>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8" name="Freeform 3504">
              <a:extLst>
                <a:ext uri="{FF2B5EF4-FFF2-40B4-BE49-F238E27FC236}">
                  <a16:creationId xmlns:a16="http://schemas.microsoft.com/office/drawing/2014/main" id="{2AB0A87B-96A7-47EA-A7F7-80D18F180181}"/>
                </a:ext>
              </a:extLst>
            </p:cNvPr>
            <p:cNvSpPr>
              <a:spLocks/>
            </p:cNvSpPr>
            <p:nvPr/>
          </p:nvSpPr>
          <p:spPr bwMode="auto">
            <a:xfrm>
              <a:off x="7231" y="1584"/>
              <a:ext cx="78" cy="65"/>
            </a:xfrm>
            <a:custGeom>
              <a:avLst/>
              <a:gdLst>
                <a:gd name="T0" fmla="*/ 74 w 78"/>
                <a:gd name="T1" fmla="*/ 1646 h 65"/>
                <a:gd name="T2" fmla="*/ 74 w 78"/>
                <a:gd name="T3" fmla="*/ 1648 h 65"/>
                <a:gd name="T4" fmla="*/ 73 w 78"/>
                <a:gd name="T5" fmla="*/ 1649 h 65"/>
                <a:gd name="T6" fmla="*/ 71 w 78"/>
                <a:gd name="T7" fmla="*/ 1649 h 65"/>
                <a:gd name="T8" fmla="*/ 3 w 78"/>
                <a:gd name="T9" fmla="*/ 1649 h 65"/>
                <a:gd name="T10" fmla="*/ 1 w 78"/>
                <a:gd name="T11" fmla="*/ 1649 h 65"/>
                <a:gd name="T12" fmla="*/ 0 w 78"/>
                <a:gd name="T13" fmla="*/ 1648 h 65"/>
                <a:gd name="T14" fmla="*/ 0 w 78"/>
                <a:gd name="T15" fmla="*/ 1646 h 65"/>
                <a:gd name="T16" fmla="*/ 3 w 78"/>
                <a:gd name="T17" fmla="*/ 1588 h 65"/>
                <a:gd name="T18" fmla="*/ 3 w 78"/>
                <a:gd name="T19" fmla="*/ 1586 h 65"/>
                <a:gd name="T20" fmla="*/ 4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4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4" y="61"/>
                  </a:moveTo>
                  <a:lnTo>
                    <a:pt x="74" y="63"/>
                  </a:lnTo>
                  <a:lnTo>
                    <a:pt x="73" y="64"/>
                  </a:lnTo>
                  <a:lnTo>
                    <a:pt x="71" y="64"/>
                  </a:lnTo>
                  <a:lnTo>
                    <a:pt x="3" y="64"/>
                  </a:lnTo>
                  <a:lnTo>
                    <a:pt x="1" y="64"/>
                  </a:lnTo>
                  <a:lnTo>
                    <a:pt x="0" y="63"/>
                  </a:lnTo>
                  <a:lnTo>
                    <a:pt x="0" y="61"/>
                  </a:lnTo>
                  <a:lnTo>
                    <a:pt x="3" y="3"/>
                  </a:lnTo>
                  <a:lnTo>
                    <a:pt x="3" y="1"/>
                  </a:lnTo>
                  <a:lnTo>
                    <a:pt x="4" y="0"/>
                  </a:lnTo>
                  <a:lnTo>
                    <a:pt x="6" y="0"/>
                  </a:lnTo>
                  <a:lnTo>
                    <a:pt x="74" y="0"/>
                  </a:lnTo>
                  <a:lnTo>
                    <a:pt x="76" y="0"/>
                  </a:lnTo>
                  <a:lnTo>
                    <a:pt x="77" y="1"/>
                  </a:lnTo>
                  <a:lnTo>
                    <a:pt x="77" y="3"/>
                  </a:lnTo>
                  <a:lnTo>
                    <a:pt x="74"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29" name="Picture 3505">
              <a:extLst>
                <a:ext uri="{FF2B5EF4-FFF2-40B4-BE49-F238E27FC236}">
                  <a16:creationId xmlns:a16="http://schemas.microsoft.com/office/drawing/2014/main" id="{18BC7185-C660-4A90-854D-F88663097536}"/>
                </a:ext>
              </a:extLst>
            </p:cNvPr>
            <p:cNvPicPr>
              <a:picLocks noChangeAspect="1" noChangeArrowheads="1"/>
            </p:cNvPicPr>
            <p:nvPr/>
          </p:nvPicPr>
          <p:blipFill>
            <a:blip r:embed="rId23" cstate="print"/>
            <a:srcRect/>
            <a:stretch>
              <a:fillRect/>
            </a:stretch>
          </p:blipFill>
          <p:spPr bwMode="auto">
            <a:xfrm>
              <a:off x="7316" y="1584"/>
              <a:ext cx="78" cy="65"/>
            </a:xfrm>
            <a:prstGeom prst="rect">
              <a:avLst/>
            </a:prstGeom>
            <a:noFill/>
          </p:spPr>
        </p:pic>
        <p:sp>
          <p:nvSpPr>
            <p:cNvPr id="230" name="Freeform 3506">
              <a:extLst>
                <a:ext uri="{FF2B5EF4-FFF2-40B4-BE49-F238E27FC236}">
                  <a16:creationId xmlns:a16="http://schemas.microsoft.com/office/drawing/2014/main" id="{2AB8E5DC-59B9-42E0-88C1-F0FFB35AD683}"/>
                </a:ext>
              </a:extLst>
            </p:cNvPr>
            <p:cNvSpPr>
              <a:spLocks/>
            </p:cNvSpPr>
            <p:nvPr/>
          </p:nvSpPr>
          <p:spPr bwMode="auto">
            <a:xfrm>
              <a:off x="7316" y="1584"/>
              <a:ext cx="78" cy="65"/>
            </a:xfrm>
            <a:custGeom>
              <a:avLst/>
              <a:gdLst>
                <a:gd name="T0" fmla="*/ 75 w 78"/>
                <a:gd name="T1" fmla="*/ 1646 h 65"/>
                <a:gd name="T2" fmla="*/ 74 w 78"/>
                <a:gd name="T3" fmla="*/ 1648 h 65"/>
                <a:gd name="T4" fmla="*/ 73 w 78"/>
                <a:gd name="T5" fmla="*/ 1649 h 65"/>
                <a:gd name="T6" fmla="*/ 71 w 78"/>
                <a:gd name="T7" fmla="*/ 1649 h 65"/>
                <a:gd name="T8" fmla="*/ 3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5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4" y="63"/>
                  </a:lnTo>
                  <a:lnTo>
                    <a:pt x="73" y="64"/>
                  </a:lnTo>
                  <a:lnTo>
                    <a:pt x="71" y="64"/>
                  </a:lnTo>
                  <a:lnTo>
                    <a:pt x="3" y="64"/>
                  </a:lnTo>
                  <a:lnTo>
                    <a:pt x="2" y="64"/>
                  </a:lnTo>
                  <a:lnTo>
                    <a:pt x="0" y="63"/>
                  </a:lnTo>
                  <a:lnTo>
                    <a:pt x="0" y="61"/>
                  </a:lnTo>
                  <a:lnTo>
                    <a:pt x="3" y="3"/>
                  </a:lnTo>
                  <a:lnTo>
                    <a:pt x="3" y="1"/>
                  </a:lnTo>
                  <a:lnTo>
                    <a:pt x="5" y="0"/>
                  </a:lnTo>
                  <a:lnTo>
                    <a:pt x="6" y="0"/>
                  </a:lnTo>
                  <a:lnTo>
                    <a:pt x="74" y="0"/>
                  </a:lnTo>
                  <a:lnTo>
                    <a:pt x="76" y="0"/>
                  </a:lnTo>
                  <a:lnTo>
                    <a:pt x="77" y="1"/>
                  </a:lnTo>
                  <a:lnTo>
                    <a:pt x="77" y="3"/>
                  </a:lnTo>
                  <a:lnTo>
                    <a:pt x="75" y="61"/>
                  </a:lnTo>
                </a:path>
              </a:pathLst>
            </a:custGeom>
            <a:noFill/>
            <a:ln w="290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1" name="Picture 3507">
              <a:extLst>
                <a:ext uri="{FF2B5EF4-FFF2-40B4-BE49-F238E27FC236}">
                  <a16:creationId xmlns:a16="http://schemas.microsoft.com/office/drawing/2014/main" id="{D9B2F7EE-DADD-48A4-98A2-A0CE1EBD4AC7}"/>
                </a:ext>
              </a:extLst>
            </p:cNvPr>
            <p:cNvPicPr>
              <a:picLocks noChangeAspect="1" noChangeArrowheads="1"/>
            </p:cNvPicPr>
            <p:nvPr/>
          </p:nvPicPr>
          <p:blipFill>
            <a:blip r:embed="rId24" cstate="print"/>
            <a:srcRect/>
            <a:stretch>
              <a:fillRect/>
            </a:stretch>
          </p:blipFill>
          <p:spPr bwMode="auto">
            <a:xfrm>
              <a:off x="7401" y="1584"/>
              <a:ext cx="78" cy="65"/>
            </a:xfrm>
            <a:prstGeom prst="rect">
              <a:avLst/>
            </a:prstGeom>
            <a:noFill/>
          </p:spPr>
        </p:pic>
        <p:sp>
          <p:nvSpPr>
            <p:cNvPr id="232" name="Freeform 3508">
              <a:extLst>
                <a:ext uri="{FF2B5EF4-FFF2-40B4-BE49-F238E27FC236}">
                  <a16:creationId xmlns:a16="http://schemas.microsoft.com/office/drawing/2014/main" id="{8C4B8196-394A-4247-9B6A-379356610253}"/>
                </a:ext>
              </a:extLst>
            </p:cNvPr>
            <p:cNvSpPr>
              <a:spLocks/>
            </p:cNvSpPr>
            <p:nvPr/>
          </p:nvSpPr>
          <p:spPr bwMode="auto">
            <a:xfrm>
              <a:off x="7401" y="1584"/>
              <a:ext cx="78" cy="65"/>
            </a:xfrm>
            <a:custGeom>
              <a:avLst/>
              <a:gdLst>
                <a:gd name="T0" fmla="*/ 75 w 78"/>
                <a:gd name="T1" fmla="*/ 1646 h 65"/>
                <a:gd name="T2" fmla="*/ 75 w 78"/>
                <a:gd name="T3" fmla="*/ 1648 h 65"/>
                <a:gd name="T4" fmla="*/ 73 w 78"/>
                <a:gd name="T5" fmla="*/ 1649 h 65"/>
                <a:gd name="T6" fmla="*/ 71 w 78"/>
                <a:gd name="T7" fmla="*/ 1649 h 65"/>
                <a:gd name="T8" fmla="*/ 4 w 78"/>
                <a:gd name="T9" fmla="*/ 1649 h 65"/>
                <a:gd name="T10" fmla="*/ 2 w 78"/>
                <a:gd name="T11" fmla="*/ 1649 h 65"/>
                <a:gd name="T12" fmla="*/ 0 w 78"/>
                <a:gd name="T13" fmla="*/ 1648 h 65"/>
                <a:gd name="T14" fmla="*/ 1 w 78"/>
                <a:gd name="T15" fmla="*/ 1646 h 65"/>
                <a:gd name="T16" fmla="*/ 3 w 78"/>
                <a:gd name="T17" fmla="*/ 1588 h 65"/>
                <a:gd name="T18" fmla="*/ 3 w 78"/>
                <a:gd name="T19" fmla="*/ 1586 h 65"/>
                <a:gd name="T20" fmla="*/ 5 w 78"/>
                <a:gd name="T21" fmla="*/ 1585 h 65"/>
                <a:gd name="T22" fmla="*/ 7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5" y="63"/>
                  </a:lnTo>
                  <a:lnTo>
                    <a:pt x="73" y="64"/>
                  </a:lnTo>
                  <a:lnTo>
                    <a:pt x="71" y="64"/>
                  </a:lnTo>
                  <a:lnTo>
                    <a:pt x="4" y="64"/>
                  </a:lnTo>
                  <a:lnTo>
                    <a:pt x="2" y="64"/>
                  </a:lnTo>
                  <a:lnTo>
                    <a:pt x="0" y="63"/>
                  </a:lnTo>
                  <a:lnTo>
                    <a:pt x="1" y="61"/>
                  </a:lnTo>
                  <a:lnTo>
                    <a:pt x="3" y="3"/>
                  </a:lnTo>
                  <a:lnTo>
                    <a:pt x="3" y="1"/>
                  </a:lnTo>
                  <a:lnTo>
                    <a:pt x="5" y="0"/>
                  </a:lnTo>
                  <a:lnTo>
                    <a:pt x="7" y="0"/>
                  </a:lnTo>
                  <a:lnTo>
                    <a:pt x="74" y="0"/>
                  </a:lnTo>
                  <a:lnTo>
                    <a:pt x="76" y="0"/>
                  </a:lnTo>
                  <a:lnTo>
                    <a:pt x="77" y="1"/>
                  </a:lnTo>
                  <a:lnTo>
                    <a:pt x="77" y="3"/>
                  </a:lnTo>
                  <a:lnTo>
                    <a:pt x="75"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3" name="Picture 3509">
              <a:extLst>
                <a:ext uri="{FF2B5EF4-FFF2-40B4-BE49-F238E27FC236}">
                  <a16:creationId xmlns:a16="http://schemas.microsoft.com/office/drawing/2014/main" id="{454068A2-1DF4-4574-86B7-A8A9E552C705}"/>
                </a:ext>
              </a:extLst>
            </p:cNvPr>
            <p:cNvPicPr>
              <a:picLocks noChangeAspect="1" noChangeArrowheads="1"/>
            </p:cNvPicPr>
            <p:nvPr/>
          </p:nvPicPr>
          <p:blipFill>
            <a:blip r:embed="rId25" cstate="print"/>
            <a:srcRect/>
            <a:stretch>
              <a:fillRect/>
            </a:stretch>
          </p:blipFill>
          <p:spPr bwMode="auto">
            <a:xfrm>
              <a:off x="7494" y="1584"/>
              <a:ext cx="78" cy="65"/>
            </a:xfrm>
            <a:prstGeom prst="rect">
              <a:avLst/>
            </a:prstGeom>
            <a:noFill/>
          </p:spPr>
        </p:pic>
        <p:sp>
          <p:nvSpPr>
            <p:cNvPr id="234" name="Freeform 3510">
              <a:extLst>
                <a:ext uri="{FF2B5EF4-FFF2-40B4-BE49-F238E27FC236}">
                  <a16:creationId xmlns:a16="http://schemas.microsoft.com/office/drawing/2014/main" id="{309131F1-9D15-4DD4-BD2E-76B5599DB385}"/>
                </a:ext>
              </a:extLst>
            </p:cNvPr>
            <p:cNvSpPr>
              <a:spLocks/>
            </p:cNvSpPr>
            <p:nvPr/>
          </p:nvSpPr>
          <p:spPr bwMode="auto">
            <a:xfrm>
              <a:off x="7494" y="1584"/>
              <a:ext cx="78" cy="65"/>
            </a:xfrm>
            <a:custGeom>
              <a:avLst/>
              <a:gdLst>
                <a:gd name="T0" fmla="*/ 74 w 78"/>
                <a:gd name="T1" fmla="*/ 1646 h 65"/>
                <a:gd name="T2" fmla="*/ 74 w 78"/>
                <a:gd name="T3" fmla="*/ 1648 h 65"/>
                <a:gd name="T4" fmla="*/ 73 w 78"/>
                <a:gd name="T5" fmla="*/ 1649 h 65"/>
                <a:gd name="T6" fmla="*/ 71 w 78"/>
                <a:gd name="T7" fmla="*/ 1649 h 65"/>
                <a:gd name="T8" fmla="*/ 3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4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4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4" y="61"/>
                  </a:moveTo>
                  <a:lnTo>
                    <a:pt x="74" y="63"/>
                  </a:lnTo>
                  <a:lnTo>
                    <a:pt x="73" y="64"/>
                  </a:lnTo>
                  <a:lnTo>
                    <a:pt x="71" y="64"/>
                  </a:lnTo>
                  <a:lnTo>
                    <a:pt x="3" y="64"/>
                  </a:lnTo>
                  <a:lnTo>
                    <a:pt x="2" y="64"/>
                  </a:lnTo>
                  <a:lnTo>
                    <a:pt x="0" y="63"/>
                  </a:lnTo>
                  <a:lnTo>
                    <a:pt x="0" y="61"/>
                  </a:lnTo>
                  <a:lnTo>
                    <a:pt x="3" y="3"/>
                  </a:lnTo>
                  <a:lnTo>
                    <a:pt x="3" y="1"/>
                  </a:lnTo>
                  <a:lnTo>
                    <a:pt x="4" y="0"/>
                  </a:lnTo>
                  <a:lnTo>
                    <a:pt x="6" y="0"/>
                  </a:lnTo>
                  <a:lnTo>
                    <a:pt x="74" y="0"/>
                  </a:lnTo>
                  <a:lnTo>
                    <a:pt x="76" y="0"/>
                  </a:lnTo>
                  <a:lnTo>
                    <a:pt x="77" y="1"/>
                  </a:lnTo>
                  <a:lnTo>
                    <a:pt x="77" y="3"/>
                  </a:lnTo>
                  <a:lnTo>
                    <a:pt x="74"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5" name="Picture 3511">
              <a:extLst>
                <a:ext uri="{FF2B5EF4-FFF2-40B4-BE49-F238E27FC236}">
                  <a16:creationId xmlns:a16="http://schemas.microsoft.com/office/drawing/2014/main" id="{82783CA8-5B90-4651-AC8E-F5CBA6FAE686}"/>
                </a:ext>
              </a:extLst>
            </p:cNvPr>
            <p:cNvPicPr>
              <a:picLocks noChangeAspect="1" noChangeArrowheads="1"/>
            </p:cNvPicPr>
            <p:nvPr/>
          </p:nvPicPr>
          <p:blipFill>
            <a:blip r:embed="rId26" cstate="print"/>
            <a:srcRect/>
            <a:stretch>
              <a:fillRect/>
            </a:stretch>
          </p:blipFill>
          <p:spPr bwMode="auto">
            <a:xfrm>
              <a:off x="7579" y="1584"/>
              <a:ext cx="78" cy="65"/>
            </a:xfrm>
            <a:prstGeom prst="rect">
              <a:avLst/>
            </a:prstGeom>
            <a:noFill/>
          </p:spPr>
        </p:pic>
        <p:sp>
          <p:nvSpPr>
            <p:cNvPr id="236" name="Freeform 3512">
              <a:extLst>
                <a:ext uri="{FF2B5EF4-FFF2-40B4-BE49-F238E27FC236}">
                  <a16:creationId xmlns:a16="http://schemas.microsoft.com/office/drawing/2014/main" id="{99288D03-C204-43D8-B07D-520B0FB0DC99}"/>
                </a:ext>
              </a:extLst>
            </p:cNvPr>
            <p:cNvSpPr>
              <a:spLocks/>
            </p:cNvSpPr>
            <p:nvPr/>
          </p:nvSpPr>
          <p:spPr bwMode="auto">
            <a:xfrm>
              <a:off x="7579" y="1584"/>
              <a:ext cx="78" cy="65"/>
            </a:xfrm>
            <a:custGeom>
              <a:avLst/>
              <a:gdLst>
                <a:gd name="T0" fmla="*/ 75 w 78"/>
                <a:gd name="T1" fmla="*/ 1646 h 65"/>
                <a:gd name="T2" fmla="*/ 75 w 78"/>
                <a:gd name="T3" fmla="*/ 1648 h 65"/>
                <a:gd name="T4" fmla="*/ 73 w 78"/>
                <a:gd name="T5" fmla="*/ 1649 h 65"/>
                <a:gd name="T6" fmla="*/ 71 w 78"/>
                <a:gd name="T7" fmla="*/ 1649 h 65"/>
                <a:gd name="T8" fmla="*/ 4 w 78"/>
                <a:gd name="T9" fmla="*/ 1649 h 65"/>
                <a:gd name="T10" fmla="*/ 2 w 78"/>
                <a:gd name="T11" fmla="*/ 1649 h 65"/>
                <a:gd name="T12" fmla="*/ 0 w 78"/>
                <a:gd name="T13" fmla="*/ 1648 h 65"/>
                <a:gd name="T14" fmla="*/ 0 w 78"/>
                <a:gd name="T15" fmla="*/ 1646 h 65"/>
                <a:gd name="T16" fmla="*/ 3 w 78"/>
                <a:gd name="T17" fmla="*/ 1588 h 65"/>
                <a:gd name="T18" fmla="*/ 3 w 78"/>
                <a:gd name="T19" fmla="*/ 1586 h 65"/>
                <a:gd name="T20" fmla="*/ 5 w 78"/>
                <a:gd name="T21" fmla="*/ 1585 h 65"/>
                <a:gd name="T22" fmla="*/ 6 w 78"/>
                <a:gd name="T23" fmla="*/ 1585 h 65"/>
                <a:gd name="T24" fmla="*/ 74 w 78"/>
                <a:gd name="T25" fmla="*/ 1585 h 65"/>
                <a:gd name="T26" fmla="*/ 76 w 78"/>
                <a:gd name="T27" fmla="*/ 1585 h 65"/>
                <a:gd name="T28" fmla="*/ 77 w 78"/>
                <a:gd name="T29" fmla="*/ 1586 h 65"/>
                <a:gd name="T30" fmla="*/ 77 w 78"/>
                <a:gd name="T31" fmla="*/ 1588 h 65"/>
                <a:gd name="T32" fmla="*/ 75 w 78"/>
                <a:gd name="T33" fmla="*/ 1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5">
                  <a:moveTo>
                    <a:pt x="75" y="61"/>
                  </a:moveTo>
                  <a:lnTo>
                    <a:pt x="75" y="63"/>
                  </a:lnTo>
                  <a:lnTo>
                    <a:pt x="73" y="64"/>
                  </a:lnTo>
                  <a:lnTo>
                    <a:pt x="71" y="64"/>
                  </a:lnTo>
                  <a:lnTo>
                    <a:pt x="4" y="64"/>
                  </a:lnTo>
                  <a:lnTo>
                    <a:pt x="2" y="64"/>
                  </a:lnTo>
                  <a:lnTo>
                    <a:pt x="0" y="63"/>
                  </a:lnTo>
                  <a:lnTo>
                    <a:pt x="0" y="61"/>
                  </a:lnTo>
                  <a:lnTo>
                    <a:pt x="3" y="3"/>
                  </a:lnTo>
                  <a:lnTo>
                    <a:pt x="3" y="1"/>
                  </a:lnTo>
                  <a:lnTo>
                    <a:pt x="5" y="0"/>
                  </a:lnTo>
                  <a:lnTo>
                    <a:pt x="6" y="0"/>
                  </a:lnTo>
                  <a:lnTo>
                    <a:pt x="74" y="0"/>
                  </a:lnTo>
                  <a:lnTo>
                    <a:pt x="76" y="0"/>
                  </a:lnTo>
                  <a:lnTo>
                    <a:pt x="77" y="1"/>
                  </a:lnTo>
                  <a:lnTo>
                    <a:pt x="77" y="3"/>
                  </a:lnTo>
                  <a:lnTo>
                    <a:pt x="75" y="61"/>
                  </a:lnTo>
                </a:path>
              </a:pathLst>
            </a:custGeom>
            <a:noFill/>
            <a:ln w="293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7" name="Picture 3513">
              <a:extLst>
                <a:ext uri="{FF2B5EF4-FFF2-40B4-BE49-F238E27FC236}">
                  <a16:creationId xmlns:a16="http://schemas.microsoft.com/office/drawing/2014/main" id="{17FD68E4-CAEC-43B6-8CD1-2AEC7F17E6D2}"/>
                </a:ext>
              </a:extLst>
            </p:cNvPr>
            <p:cNvPicPr>
              <a:picLocks noChangeAspect="1" noChangeArrowheads="1"/>
            </p:cNvPicPr>
            <p:nvPr/>
          </p:nvPicPr>
          <p:blipFill>
            <a:blip r:embed="rId27" cstate="print"/>
            <a:srcRect/>
            <a:stretch>
              <a:fillRect/>
            </a:stretch>
          </p:blipFill>
          <p:spPr bwMode="auto">
            <a:xfrm>
              <a:off x="7668" y="1585"/>
              <a:ext cx="79" cy="65"/>
            </a:xfrm>
            <a:prstGeom prst="rect">
              <a:avLst/>
            </a:prstGeom>
            <a:noFill/>
          </p:spPr>
        </p:pic>
        <p:sp>
          <p:nvSpPr>
            <p:cNvPr id="238" name="Freeform 3514">
              <a:extLst>
                <a:ext uri="{FF2B5EF4-FFF2-40B4-BE49-F238E27FC236}">
                  <a16:creationId xmlns:a16="http://schemas.microsoft.com/office/drawing/2014/main" id="{AC149E00-B371-43B6-9551-4CF66C2A8A1B}"/>
                </a:ext>
              </a:extLst>
            </p:cNvPr>
            <p:cNvSpPr>
              <a:spLocks/>
            </p:cNvSpPr>
            <p:nvPr/>
          </p:nvSpPr>
          <p:spPr bwMode="auto">
            <a:xfrm>
              <a:off x="7668" y="1585"/>
              <a:ext cx="79" cy="65"/>
            </a:xfrm>
            <a:custGeom>
              <a:avLst/>
              <a:gdLst>
                <a:gd name="T0" fmla="*/ 56 w 79"/>
                <a:gd name="T1" fmla="*/ 1650 h 65"/>
                <a:gd name="T2" fmla="*/ 67 w 79"/>
                <a:gd name="T3" fmla="*/ 1650 h 65"/>
                <a:gd name="T4" fmla="*/ 76 w 79"/>
                <a:gd name="T5" fmla="*/ 1641 h 65"/>
                <a:gd name="T6" fmla="*/ 77 w 79"/>
                <a:gd name="T7" fmla="*/ 1630 h 65"/>
                <a:gd name="T8" fmla="*/ 78 w 79"/>
                <a:gd name="T9" fmla="*/ 1606 h 65"/>
                <a:gd name="T10" fmla="*/ 79 w 79"/>
                <a:gd name="T11" fmla="*/ 1595 h 65"/>
                <a:gd name="T12" fmla="*/ 70 w 79"/>
                <a:gd name="T13" fmla="*/ 1586 h 65"/>
                <a:gd name="T14" fmla="*/ 59 w 79"/>
                <a:gd name="T15" fmla="*/ 1586 h 65"/>
                <a:gd name="T16" fmla="*/ 3 w 79"/>
                <a:gd name="T17" fmla="*/ 1586 h 65"/>
                <a:gd name="T18" fmla="*/ 0 w 79"/>
                <a:gd name="T19" fmla="*/ 1650 h 65"/>
                <a:gd name="T20" fmla="*/ 56 w 79"/>
                <a:gd name="T21" fmla="*/ 165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65">
                  <a:moveTo>
                    <a:pt x="56" y="64"/>
                  </a:moveTo>
                  <a:lnTo>
                    <a:pt x="67" y="64"/>
                  </a:lnTo>
                  <a:lnTo>
                    <a:pt x="76" y="55"/>
                  </a:lnTo>
                  <a:lnTo>
                    <a:pt x="77" y="44"/>
                  </a:lnTo>
                  <a:lnTo>
                    <a:pt x="78" y="20"/>
                  </a:lnTo>
                  <a:lnTo>
                    <a:pt x="79" y="9"/>
                  </a:lnTo>
                  <a:lnTo>
                    <a:pt x="70" y="0"/>
                  </a:lnTo>
                  <a:lnTo>
                    <a:pt x="59" y="0"/>
                  </a:lnTo>
                  <a:lnTo>
                    <a:pt x="3" y="0"/>
                  </a:lnTo>
                  <a:lnTo>
                    <a:pt x="0" y="64"/>
                  </a:lnTo>
                  <a:lnTo>
                    <a:pt x="56" y="64"/>
                  </a:lnTo>
                </a:path>
              </a:pathLst>
            </a:custGeom>
            <a:noFill/>
            <a:ln w="2936">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39" name="Picture 3515">
              <a:extLst>
                <a:ext uri="{FF2B5EF4-FFF2-40B4-BE49-F238E27FC236}">
                  <a16:creationId xmlns:a16="http://schemas.microsoft.com/office/drawing/2014/main" id="{7AED6FCA-8B61-4279-B341-D0360137BE86}"/>
                </a:ext>
              </a:extLst>
            </p:cNvPr>
            <p:cNvPicPr>
              <a:picLocks noChangeAspect="1" noChangeArrowheads="1"/>
            </p:cNvPicPr>
            <p:nvPr/>
          </p:nvPicPr>
          <p:blipFill>
            <a:blip r:embed="rId28" cstate="print"/>
            <a:srcRect/>
            <a:stretch>
              <a:fillRect/>
            </a:stretch>
          </p:blipFill>
          <p:spPr bwMode="auto">
            <a:xfrm>
              <a:off x="4345" y="223"/>
              <a:ext cx="781" cy="1521"/>
            </a:xfrm>
            <a:prstGeom prst="rect">
              <a:avLst/>
            </a:prstGeom>
            <a:noFill/>
          </p:spPr>
        </p:pic>
        <p:pic>
          <p:nvPicPr>
            <p:cNvPr id="240" name="Picture 3516">
              <a:extLst>
                <a:ext uri="{FF2B5EF4-FFF2-40B4-BE49-F238E27FC236}">
                  <a16:creationId xmlns:a16="http://schemas.microsoft.com/office/drawing/2014/main" id="{08297C34-4C6E-4FFA-BA4F-D526DE4926A5}"/>
                </a:ext>
              </a:extLst>
            </p:cNvPr>
            <p:cNvPicPr>
              <a:picLocks noChangeAspect="1" noChangeArrowheads="1"/>
            </p:cNvPicPr>
            <p:nvPr/>
          </p:nvPicPr>
          <p:blipFill>
            <a:blip r:embed="rId29" cstate="print"/>
            <a:srcRect/>
            <a:stretch>
              <a:fillRect/>
            </a:stretch>
          </p:blipFill>
          <p:spPr bwMode="auto">
            <a:xfrm>
              <a:off x="7286" y="1446"/>
              <a:ext cx="71" cy="65"/>
            </a:xfrm>
            <a:prstGeom prst="rect">
              <a:avLst/>
            </a:prstGeom>
            <a:noFill/>
          </p:spPr>
        </p:pic>
        <p:sp>
          <p:nvSpPr>
            <p:cNvPr id="241" name="Freeform 3517">
              <a:extLst>
                <a:ext uri="{FF2B5EF4-FFF2-40B4-BE49-F238E27FC236}">
                  <a16:creationId xmlns:a16="http://schemas.microsoft.com/office/drawing/2014/main" id="{996C3367-1DE9-4C60-9717-947053EA9A0C}"/>
                </a:ext>
              </a:extLst>
            </p:cNvPr>
            <p:cNvSpPr>
              <a:spLocks/>
            </p:cNvSpPr>
            <p:nvPr/>
          </p:nvSpPr>
          <p:spPr bwMode="auto">
            <a:xfrm>
              <a:off x="7346" y="1177"/>
              <a:ext cx="58" cy="58"/>
            </a:xfrm>
            <a:custGeom>
              <a:avLst/>
              <a:gdLst>
                <a:gd name="T0" fmla="*/ 0 w 58"/>
                <a:gd name="T1" fmla="*/ 1207 h 58"/>
                <a:gd name="T2" fmla="*/ 2 w 58"/>
                <a:gd name="T3" fmla="*/ 1195 h 58"/>
                <a:gd name="T4" fmla="*/ 8 w 58"/>
                <a:gd name="T5" fmla="*/ 1186 h 58"/>
                <a:gd name="T6" fmla="*/ 17 w 58"/>
                <a:gd name="T7" fmla="*/ 1180 h 58"/>
                <a:gd name="T8" fmla="*/ 28 w 58"/>
                <a:gd name="T9" fmla="*/ 1178 h 58"/>
                <a:gd name="T10" fmla="*/ 40 w 58"/>
                <a:gd name="T11" fmla="*/ 1180 h 58"/>
                <a:gd name="T12" fmla="*/ 49 w 58"/>
                <a:gd name="T13" fmla="*/ 1186 h 58"/>
                <a:gd name="T14" fmla="*/ 55 w 58"/>
                <a:gd name="T15" fmla="*/ 1195 h 58"/>
                <a:gd name="T16" fmla="*/ 57 w 58"/>
                <a:gd name="T17" fmla="*/ 1207 h 58"/>
                <a:gd name="T18" fmla="*/ 55 w 58"/>
                <a:gd name="T19" fmla="*/ 1218 h 58"/>
                <a:gd name="T20" fmla="*/ 49 w 58"/>
                <a:gd name="T21" fmla="*/ 1227 h 58"/>
                <a:gd name="T22" fmla="*/ 40 w 58"/>
                <a:gd name="T23" fmla="*/ 1233 h 58"/>
                <a:gd name="T24" fmla="*/ 28 w 58"/>
                <a:gd name="T25" fmla="*/ 1236 h 58"/>
                <a:gd name="T26" fmla="*/ 17 w 58"/>
                <a:gd name="T27" fmla="*/ 1233 h 58"/>
                <a:gd name="T28" fmla="*/ 8 w 58"/>
                <a:gd name="T29" fmla="*/ 1227 h 58"/>
                <a:gd name="T30" fmla="*/ 2 w 58"/>
                <a:gd name="T31" fmla="*/ 1218 h 58"/>
                <a:gd name="T32" fmla="*/ 0 w 58"/>
                <a:gd name="T33" fmla="*/ 1207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0" y="29"/>
                  </a:moveTo>
                  <a:lnTo>
                    <a:pt x="2" y="17"/>
                  </a:lnTo>
                  <a:lnTo>
                    <a:pt x="8" y="8"/>
                  </a:lnTo>
                  <a:lnTo>
                    <a:pt x="17" y="2"/>
                  </a:lnTo>
                  <a:lnTo>
                    <a:pt x="28" y="0"/>
                  </a:lnTo>
                  <a:lnTo>
                    <a:pt x="40" y="2"/>
                  </a:lnTo>
                  <a:lnTo>
                    <a:pt x="49" y="8"/>
                  </a:lnTo>
                  <a:lnTo>
                    <a:pt x="55" y="17"/>
                  </a:lnTo>
                  <a:lnTo>
                    <a:pt x="57" y="29"/>
                  </a:lnTo>
                  <a:lnTo>
                    <a:pt x="55" y="40"/>
                  </a:lnTo>
                  <a:lnTo>
                    <a:pt x="49" y="49"/>
                  </a:lnTo>
                  <a:lnTo>
                    <a:pt x="40" y="55"/>
                  </a:lnTo>
                  <a:lnTo>
                    <a:pt x="28" y="58"/>
                  </a:lnTo>
                  <a:lnTo>
                    <a:pt x="17" y="55"/>
                  </a:lnTo>
                  <a:lnTo>
                    <a:pt x="8" y="49"/>
                  </a:lnTo>
                  <a:lnTo>
                    <a:pt x="2" y="40"/>
                  </a:lnTo>
                  <a:lnTo>
                    <a:pt x="0" y="29"/>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2" name="Freeform 3518">
              <a:extLst>
                <a:ext uri="{FF2B5EF4-FFF2-40B4-BE49-F238E27FC236}">
                  <a16:creationId xmlns:a16="http://schemas.microsoft.com/office/drawing/2014/main" id="{7A6A95FE-FC2D-4039-86DF-8150763D8E7D}"/>
                </a:ext>
              </a:extLst>
            </p:cNvPr>
            <p:cNvSpPr>
              <a:spLocks/>
            </p:cNvSpPr>
            <p:nvPr/>
          </p:nvSpPr>
          <p:spPr bwMode="auto">
            <a:xfrm>
              <a:off x="7603" y="1142"/>
              <a:ext cx="57" cy="57"/>
            </a:xfrm>
            <a:custGeom>
              <a:avLst/>
              <a:gdLst>
                <a:gd name="T0" fmla="*/ 56 w 57"/>
                <a:gd name="T1" fmla="*/ 1165 h 57"/>
                <a:gd name="T2" fmla="*/ 23 w 57"/>
                <a:gd name="T3" fmla="*/ 1200 h 57"/>
                <a:gd name="T4" fmla="*/ 13 w 57"/>
                <a:gd name="T5" fmla="*/ 1196 h 57"/>
                <a:gd name="T6" fmla="*/ 5 w 57"/>
                <a:gd name="T7" fmla="*/ 1188 h 57"/>
                <a:gd name="T8" fmla="*/ 0 w 57"/>
                <a:gd name="T9" fmla="*/ 1178 h 57"/>
                <a:gd name="T10" fmla="*/ 0 w 57"/>
                <a:gd name="T11" fmla="*/ 1166 h 57"/>
                <a:gd name="T12" fmla="*/ 4 w 57"/>
                <a:gd name="T13" fmla="*/ 1156 h 57"/>
                <a:gd name="T14" fmla="*/ 11 w 57"/>
                <a:gd name="T15" fmla="*/ 1148 h 57"/>
                <a:gd name="T16" fmla="*/ 22 w 57"/>
                <a:gd name="T17" fmla="*/ 1143 h 57"/>
                <a:gd name="T18" fmla="*/ 33 w 57"/>
                <a:gd name="T19" fmla="*/ 1143 h 57"/>
                <a:gd name="T20" fmla="*/ 44 w 57"/>
                <a:gd name="T21" fmla="*/ 1147 h 57"/>
                <a:gd name="T22" fmla="*/ 52 w 57"/>
                <a:gd name="T23" fmla="*/ 1154 h 57"/>
                <a:gd name="T24" fmla="*/ 56 w 57"/>
                <a:gd name="T25" fmla="*/ 1165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57">
                  <a:moveTo>
                    <a:pt x="56" y="22"/>
                  </a:moveTo>
                  <a:lnTo>
                    <a:pt x="23" y="57"/>
                  </a:lnTo>
                  <a:lnTo>
                    <a:pt x="13" y="53"/>
                  </a:lnTo>
                  <a:lnTo>
                    <a:pt x="5" y="45"/>
                  </a:lnTo>
                  <a:lnTo>
                    <a:pt x="0" y="35"/>
                  </a:lnTo>
                  <a:lnTo>
                    <a:pt x="0" y="23"/>
                  </a:lnTo>
                  <a:lnTo>
                    <a:pt x="4" y="13"/>
                  </a:lnTo>
                  <a:lnTo>
                    <a:pt x="11" y="5"/>
                  </a:lnTo>
                  <a:lnTo>
                    <a:pt x="22" y="0"/>
                  </a:lnTo>
                  <a:lnTo>
                    <a:pt x="33" y="0"/>
                  </a:lnTo>
                  <a:lnTo>
                    <a:pt x="44" y="4"/>
                  </a:lnTo>
                  <a:lnTo>
                    <a:pt x="52" y="11"/>
                  </a:lnTo>
                  <a:lnTo>
                    <a:pt x="56" y="22"/>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3" name="Freeform 3519">
              <a:extLst>
                <a:ext uri="{FF2B5EF4-FFF2-40B4-BE49-F238E27FC236}">
                  <a16:creationId xmlns:a16="http://schemas.microsoft.com/office/drawing/2014/main" id="{8B303FFC-0A30-412B-8244-2339B4501682}"/>
                </a:ext>
              </a:extLst>
            </p:cNvPr>
            <p:cNvSpPr>
              <a:spLocks/>
            </p:cNvSpPr>
            <p:nvPr/>
          </p:nvSpPr>
          <p:spPr bwMode="auto">
            <a:xfrm>
              <a:off x="7279" y="1421"/>
              <a:ext cx="70" cy="22"/>
            </a:xfrm>
            <a:custGeom>
              <a:avLst/>
              <a:gdLst>
                <a:gd name="T0" fmla="*/ 64 w 70"/>
                <a:gd name="T1" fmla="*/ 1443 h 22"/>
                <a:gd name="T2" fmla="*/ 0 w 70"/>
                <a:gd name="T3" fmla="*/ 1436 h 22"/>
                <a:gd name="T4" fmla="*/ 1 w 70"/>
                <a:gd name="T5" fmla="*/ 1422 h 22"/>
                <a:gd name="T6" fmla="*/ 69 w 70"/>
                <a:gd name="T7" fmla="*/ 1421 h 22"/>
                <a:gd name="T8" fmla="*/ 64 w 70"/>
                <a:gd name="T9" fmla="*/ 144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22">
                  <a:moveTo>
                    <a:pt x="64" y="22"/>
                  </a:moveTo>
                  <a:lnTo>
                    <a:pt x="0" y="15"/>
                  </a:lnTo>
                  <a:lnTo>
                    <a:pt x="1" y="1"/>
                  </a:lnTo>
                  <a:lnTo>
                    <a:pt x="69" y="0"/>
                  </a:lnTo>
                  <a:lnTo>
                    <a:pt x="64" y="22"/>
                  </a:lnTo>
                  <a:close/>
                </a:path>
              </a:pathLst>
            </a:custGeom>
            <a:solidFill>
              <a:srgbClr val="EC6723"/>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4" name="Picture 3520">
              <a:extLst>
                <a:ext uri="{FF2B5EF4-FFF2-40B4-BE49-F238E27FC236}">
                  <a16:creationId xmlns:a16="http://schemas.microsoft.com/office/drawing/2014/main" id="{A6F84346-F0C9-4813-93D6-40AF4404078E}"/>
                </a:ext>
              </a:extLst>
            </p:cNvPr>
            <p:cNvPicPr>
              <a:picLocks noChangeAspect="1" noChangeArrowheads="1"/>
            </p:cNvPicPr>
            <p:nvPr/>
          </p:nvPicPr>
          <p:blipFill>
            <a:blip r:embed="rId30" cstate="print"/>
            <a:srcRect/>
            <a:stretch>
              <a:fillRect/>
            </a:stretch>
          </p:blipFill>
          <p:spPr bwMode="auto">
            <a:xfrm>
              <a:off x="7337" y="1403"/>
              <a:ext cx="57" cy="58"/>
            </a:xfrm>
            <a:prstGeom prst="rect">
              <a:avLst/>
            </a:prstGeom>
            <a:noFill/>
          </p:spPr>
        </p:pic>
        <p:sp>
          <p:nvSpPr>
            <p:cNvPr id="245" name="Freeform 3521">
              <a:extLst>
                <a:ext uri="{FF2B5EF4-FFF2-40B4-BE49-F238E27FC236}">
                  <a16:creationId xmlns:a16="http://schemas.microsoft.com/office/drawing/2014/main" id="{1DB5E1E2-A5D2-4863-9059-3743810C1263}"/>
                </a:ext>
              </a:extLst>
            </p:cNvPr>
            <p:cNvSpPr>
              <a:spLocks/>
            </p:cNvSpPr>
            <p:nvPr/>
          </p:nvSpPr>
          <p:spPr bwMode="auto">
            <a:xfrm>
              <a:off x="7337" y="1403"/>
              <a:ext cx="57" cy="57"/>
            </a:xfrm>
            <a:custGeom>
              <a:avLst/>
              <a:gdLst>
                <a:gd name="T0" fmla="*/ 44 w 57"/>
                <a:gd name="T1" fmla="*/ 1456 h 57"/>
                <a:gd name="T2" fmla="*/ 34 w 57"/>
                <a:gd name="T3" fmla="*/ 1461 h 57"/>
                <a:gd name="T4" fmla="*/ 23 w 57"/>
                <a:gd name="T5" fmla="*/ 1461 h 57"/>
                <a:gd name="T6" fmla="*/ 12 w 57"/>
                <a:gd name="T7" fmla="*/ 1456 h 57"/>
                <a:gd name="T8" fmla="*/ 4 w 57"/>
                <a:gd name="T9" fmla="*/ 1448 h 57"/>
                <a:gd name="T10" fmla="*/ 0 w 57"/>
                <a:gd name="T11" fmla="*/ 1438 h 57"/>
                <a:gd name="T12" fmla="*/ 0 w 57"/>
                <a:gd name="T13" fmla="*/ 1427 h 57"/>
                <a:gd name="T14" fmla="*/ 4 w 57"/>
                <a:gd name="T15" fmla="*/ 1416 h 57"/>
                <a:gd name="T16" fmla="*/ 12 w 57"/>
                <a:gd name="T17" fmla="*/ 1408 h 57"/>
                <a:gd name="T18" fmla="*/ 22 w 57"/>
                <a:gd name="T19" fmla="*/ 1404 h 57"/>
                <a:gd name="T20" fmla="*/ 34 w 57"/>
                <a:gd name="T21" fmla="*/ 1404 h 57"/>
                <a:gd name="T22" fmla="*/ 44 w 57"/>
                <a:gd name="T23" fmla="*/ 1408 h 57"/>
                <a:gd name="T24" fmla="*/ 52 w 57"/>
                <a:gd name="T25" fmla="*/ 1416 h 57"/>
                <a:gd name="T26" fmla="*/ 56 w 57"/>
                <a:gd name="T27" fmla="*/ 1427 h 57"/>
                <a:gd name="T28" fmla="*/ 56 w 57"/>
                <a:gd name="T29" fmla="*/ 1438 h 57"/>
                <a:gd name="T30" fmla="*/ 52 w 57"/>
                <a:gd name="T31" fmla="*/ 1448 h 57"/>
                <a:gd name="T32" fmla="*/ 44 w 57"/>
                <a:gd name="T33" fmla="*/ 1456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7">
                  <a:moveTo>
                    <a:pt x="44" y="52"/>
                  </a:moveTo>
                  <a:lnTo>
                    <a:pt x="34" y="57"/>
                  </a:lnTo>
                  <a:lnTo>
                    <a:pt x="23" y="57"/>
                  </a:lnTo>
                  <a:lnTo>
                    <a:pt x="12" y="52"/>
                  </a:lnTo>
                  <a:lnTo>
                    <a:pt x="4" y="44"/>
                  </a:lnTo>
                  <a:lnTo>
                    <a:pt x="0" y="34"/>
                  </a:lnTo>
                  <a:lnTo>
                    <a:pt x="0" y="23"/>
                  </a:lnTo>
                  <a:lnTo>
                    <a:pt x="4" y="12"/>
                  </a:lnTo>
                  <a:lnTo>
                    <a:pt x="12" y="4"/>
                  </a:lnTo>
                  <a:lnTo>
                    <a:pt x="22" y="0"/>
                  </a:lnTo>
                  <a:lnTo>
                    <a:pt x="34" y="0"/>
                  </a:lnTo>
                  <a:lnTo>
                    <a:pt x="44" y="4"/>
                  </a:lnTo>
                  <a:lnTo>
                    <a:pt x="52" y="12"/>
                  </a:lnTo>
                  <a:lnTo>
                    <a:pt x="56" y="23"/>
                  </a:lnTo>
                  <a:lnTo>
                    <a:pt x="56" y="34"/>
                  </a:lnTo>
                  <a:lnTo>
                    <a:pt x="52" y="44"/>
                  </a:lnTo>
                  <a:lnTo>
                    <a:pt x="44" y="52"/>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6" name="Freeform 3522">
              <a:extLst>
                <a:ext uri="{FF2B5EF4-FFF2-40B4-BE49-F238E27FC236}">
                  <a16:creationId xmlns:a16="http://schemas.microsoft.com/office/drawing/2014/main" id="{7F1D2113-A4FF-46C6-AE5C-DB4284798B90}"/>
                </a:ext>
              </a:extLst>
            </p:cNvPr>
            <p:cNvSpPr>
              <a:spLocks/>
            </p:cNvSpPr>
            <p:nvPr/>
          </p:nvSpPr>
          <p:spPr bwMode="auto">
            <a:xfrm>
              <a:off x="7295" y="1085"/>
              <a:ext cx="15" cy="20"/>
            </a:xfrm>
            <a:custGeom>
              <a:avLst/>
              <a:gdLst>
                <a:gd name="T0" fmla="*/ 14 w 15"/>
                <a:gd name="T1" fmla="*/ 1105 h 20"/>
                <a:gd name="T2" fmla="*/ 0 w 15"/>
                <a:gd name="T3" fmla="*/ 1105 h 20"/>
                <a:gd name="T4" fmla="*/ 0 w 15"/>
                <a:gd name="T5" fmla="*/ 1086 h 20"/>
                <a:gd name="T6" fmla="*/ 14 w 15"/>
                <a:gd name="T7" fmla="*/ 1086 h 20"/>
                <a:gd name="T8" fmla="*/ 14 w 15"/>
                <a:gd name="T9" fmla="*/ 1089 h 20"/>
                <a:gd name="T10" fmla="*/ 5 w 15"/>
                <a:gd name="T11" fmla="*/ 1089 h 20"/>
                <a:gd name="T12" fmla="*/ 5 w 15"/>
                <a:gd name="T13" fmla="*/ 1093 h 20"/>
                <a:gd name="T14" fmla="*/ 14 w 15"/>
                <a:gd name="T15" fmla="*/ 1093 h 20"/>
                <a:gd name="T16" fmla="*/ 14 w 15"/>
                <a:gd name="T17" fmla="*/ 1097 h 20"/>
                <a:gd name="T18" fmla="*/ 5 w 15"/>
                <a:gd name="T19" fmla="*/ 1097 h 20"/>
                <a:gd name="T20" fmla="*/ 5 w 15"/>
                <a:gd name="T21" fmla="*/ 1101 h 20"/>
                <a:gd name="T22" fmla="*/ 14 w 15"/>
                <a:gd name="T23" fmla="*/ 1101 h 20"/>
                <a:gd name="T24" fmla="*/ 14 w 15"/>
                <a:gd name="T25" fmla="*/ 110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20">
                  <a:moveTo>
                    <a:pt x="14" y="19"/>
                  </a:moveTo>
                  <a:lnTo>
                    <a:pt x="0" y="19"/>
                  </a:lnTo>
                  <a:lnTo>
                    <a:pt x="0" y="0"/>
                  </a:lnTo>
                  <a:lnTo>
                    <a:pt x="14" y="0"/>
                  </a:lnTo>
                  <a:lnTo>
                    <a:pt x="14" y="3"/>
                  </a:lnTo>
                  <a:lnTo>
                    <a:pt x="5" y="3"/>
                  </a:lnTo>
                  <a:lnTo>
                    <a:pt x="5" y="7"/>
                  </a:lnTo>
                  <a:lnTo>
                    <a:pt x="14" y="7"/>
                  </a:lnTo>
                  <a:lnTo>
                    <a:pt x="14" y="11"/>
                  </a:lnTo>
                  <a:lnTo>
                    <a:pt x="5" y="11"/>
                  </a:lnTo>
                  <a:lnTo>
                    <a:pt x="5" y="15"/>
                  </a:lnTo>
                  <a:lnTo>
                    <a:pt x="14" y="15"/>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47" name="Picture 3523">
              <a:extLst>
                <a:ext uri="{FF2B5EF4-FFF2-40B4-BE49-F238E27FC236}">
                  <a16:creationId xmlns:a16="http://schemas.microsoft.com/office/drawing/2014/main" id="{B012CF34-C9DE-473D-8278-C39EEA8B4681}"/>
                </a:ext>
              </a:extLst>
            </p:cNvPr>
            <p:cNvPicPr>
              <a:picLocks noChangeAspect="1" noChangeArrowheads="1"/>
            </p:cNvPicPr>
            <p:nvPr/>
          </p:nvPicPr>
          <p:blipFill>
            <a:blip r:embed="rId31" cstate="print"/>
            <a:srcRect/>
            <a:stretch>
              <a:fillRect/>
            </a:stretch>
          </p:blipFill>
          <p:spPr bwMode="auto">
            <a:xfrm>
              <a:off x="7252" y="1062"/>
              <a:ext cx="495" cy="472"/>
            </a:xfrm>
            <a:prstGeom prst="rect">
              <a:avLst/>
            </a:prstGeom>
            <a:noFill/>
          </p:spPr>
        </p:pic>
        <p:pic>
          <p:nvPicPr>
            <p:cNvPr id="248" name="Picture 3524">
              <a:extLst>
                <a:ext uri="{FF2B5EF4-FFF2-40B4-BE49-F238E27FC236}">
                  <a16:creationId xmlns:a16="http://schemas.microsoft.com/office/drawing/2014/main" id="{A038559B-E8E6-422B-AC61-513612CDDE78}"/>
                </a:ext>
              </a:extLst>
            </p:cNvPr>
            <p:cNvPicPr>
              <a:picLocks noChangeAspect="1" noChangeArrowheads="1"/>
            </p:cNvPicPr>
            <p:nvPr/>
          </p:nvPicPr>
          <p:blipFill>
            <a:blip r:embed="rId32" cstate="print"/>
            <a:srcRect/>
            <a:stretch>
              <a:fillRect/>
            </a:stretch>
          </p:blipFill>
          <p:spPr bwMode="auto">
            <a:xfrm>
              <a:off x="7667" y="1376"/>
              <a:ext cx="32" cy="29"/>
            </a:xfrm>
            <a:prstGeom prst="rect">
              <a:avLst/>
            </a:prstGeom>
            <a:noFill/>
          </p:spPr>
        </p:pic>
        <p:pic>
          <p:nvPicPr>
            <p:cNvPr id="249" name="Picture 3525">
              <a:extLst>
                <a:ext uri="{FF2B5EF4-FFF2-40B4-BE49-F238E27FC236}">
                  <a16:creationId xmlns:a16="http://schemas.microsoft.com/office/drawing/2014/main" id="{F07BC993-FF23-4D02-9C00-408C232E9551}"/>
                </a:ext>
              </a:extLst>
            </p:cNvPr>
            <p:cNvPicPr>
              <a:picLocks noChangeAspect="1" noChangeArrowheads="1"/>
            </p:cNvPicPr>
            <p:nvPr/>
          </p:nvPicPr>
          <p:blipFill>
            <a:blip r:embed="rId29" cstate="print"/>
            <a:srcRect/>
            <a:stretch>
              <a:fillRect/>
            </a:stretch>
          </p:blipFill>
          <p:spPr bwMode="auto">
            <a:xfrm>
              <a:off x="7542" y="1446"/>
              <a:ext cx="71" cy="65"/>
            </a:xfrm>
            <a:prstGeom prst="rect">
              <a:avLst/>
            </a:prstGeom>
            <a:noFill/>
          </p:spPr>
        </p:pic>
        <p:pic>
          <p:nvPicPr>
            <p:cNvPr id="250" name="Picture 3526">
              <a:extLst>
                <a:ext uri="{FF2B5EF4-FFF2-40B4-BE49-F238E27FC236}">
                  <a16:creationId xmlns:a16="http://schemas.microsoft.com/office/drawing/2014/main" id="{F8B60536-BEB2-40E6-8AE3-B038B2A61BF5}"/>
                </a:ext>
              </a:extLst>
            </p:cNvPr>
            <p:cNvPicPr>
              <a:picLocks noChangeAspect="1" noChangeArrowheads="1"/>
            </p:cNvPicPr>
            <p:nvPr/>
          </p:nvPicPr>
          <p:blipFill>
            <a:blip r:embed="rId33" cstate="print"/>
            <a:srcRect/>
            <a:stretch>
              <a:fillRect/>
            </a:stretch>
          </p:blipFill>
          <p:spPr bwMode="auto">
            <a:xfrm>
              <a:off x="7549" y="1346"/>
              <a:ext cx="123" cy="56"/>
            </a:xfrm>
            <a:prstGeom prst="rect">
              <a:avLst/>
            </a:prstGeom>
            <a:noFill/>
          </p:spPr>
        </p:pic>
        <p:pic>
          <p:nvPicPr>
            <p:cNvPr id="251" name="Picture 3527">
              <a:extLst>
                <a:ext uri="{FF2B5EF4-FFF2-40B4-BE49-F238E27FC236}">
                  <a16:creationId xmlns:a16="http://schemas.microsoft.com/office/drawing/2014/main" id="{95D20F40-BED5-4308-8B83-B4A61EBF8F34}"/>
                </a:ext>
              </a:extLst>
            </p:cNvPr>
            <p:cNvPicPr>
              <a:picLocks noChangeAspect="1" noChangeArrowheads="1"/>
            </p:cNvPicPr>
            <p:nvPr/>
          </p:nvPicPr>
          <p:blipFill>
            <a:blip r:embed="rId34" cstate="print"/>
            <a:srcRect/>
            <a:stretch>
              <a:fillRect/>
            </a:stretch>
          </p:blipFill>
          <p:spPr bwMode="auto">
            <a:xfrm>
              <a:off x="7535" y="1404"/>
              <a:ext cx="116" cy="84"/>
            </a:xfrm>
            <a:prstGeom prst="rect">
              <a:avLst/>
            </a:prstGeom>
            <a:noFill/>
          </p:spPr>
        </p:pic>
        <p:sp>
          <p:nvSpPr>
            <p:cNvPr id="252" name="Freeform 3528">
              <a:extLst>
                <a:ext uri="{FF2B5EF4-FFF2-40B4-BE49-F238E27FC236}">
                  <a16:creationId xmlns:a16="http://schemas.microsoft.com/office/drawing/2014/main" id="{FC1029EF-BEFA-46C9-8193-A4DAF4B782F3}"/>
                </a:ext>
              </a:extLst>
            </p:cNvPr>
            <p:cNvSpPr>
              <a:spLocks/>
            </p:cNvSpPr>
            <p:nvPr/>
          </p:nvSpPr>
          <p:spPr bwMode="auto">
            <a:xfrm>
              <a:off x="7593" y="1404"/>
              <a:ext cx="58" cy="58"/>
            </a:xfrm>
            <a:custGeom>
              <a:avLst/>
              <a:gdLst>
                <a:gd name="T0" fmla="*/ 56 w 58"/>
                <a:gd name="T1" fmla="*/ 1443 h 58"/>
                <a:gd name="T2" fmla="*/ 51 w 58"/>
                <a:gd name="T3" fmla="*/ 1452 h 58"/>
                <a:gd name="T4" fmla="*/ 42 w 58"/>
                <a:gd name="T5" fmla="*/ 1459 h 58"/>
                <a:gd name="T6" fmla="*/ 31 w 58"/>
                <a:gd name="T7" fmla="*/ 1462 h 58"/>
                <a:gd name="T8" fmla="*/ 20 w 58"/>
                <a:gd name="T9" fmla="*/ 1460 h 58"/>
                <a:gd name="T10" fmla="*/ 10 w 58"/>
                <a:gd name="T11" fmla="*/ 1454 h 58"/>
                <a:gd name="T12" fmla="*/ 3 w 58"/>
                <a:gd name="T13" fmla="*/ 1446 h 58"/>
                <a:gd name="T14" fmla="*/ 0 w 58"/>
                <a:gd name="T15" fmla="*/ 1435 h 58"/>
                <a:gd name="T16" fmla="*/ 2 w 58"/>
                <a:gd name="T17" fmla="*/ 1423 h 58"/>
                <a:gd name="T18" fmla="*/ 8 w 58"/>
                <a:gd name="T19" fmla="*/ 1414 h 58"/>
                <a:gd name="T20" fmla="*/ 17 w 58"/>
                <a:gd name="T21" fmla="*/ 1407 h 58"/>
                <a:gd name="T22" fmla="*/ 27 w 58"/>
                <a:gd name="T23" fmla="*/ 1404 h 58"/>
                <a:gd name="T24" fmla="*/ 39 w 58"/>
                <a:gd name="T25" fmla="*/ 1406 h 58"/>
                <a:gd name="T26" fmla="*/ 49 w 58"/>
                <a:gd name="T27" fmla="*/ 1412 h 58"/>
                <a:gd name="T28" fmla="*/ 55 w 58"/>
                <a:gd name="T29" fmla="*/ 1421 h 58"/>
                <a:gd name="T30" fmla="*/ 58 w 58"/>
                <a:gd name="T31" fmla="*/ 1431 h 58"/>
                <a:gd name="T32" fmla="*/ 56 w 58"/>
                <a:gd name="T33" fmla="*/ 1443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8">
                  <a:moveTo>
                    <a:pt x="56" y="39"/>
                  </a:moveTo>
                  <a:lnTo>
                    <a:pt x="51" y="48"/>
                  </a:lnTo>
                  <a:lnTo>
                    <a:pt x="42" y="55"/>
                  </a:lnTo>
                  <a:lnTo>
                    <a:pt x="31" y="58"/>
                  </a:lnTo>
                  <a:lnTo>
                    <a:pt x="20" y="56"/>
                  </a:lnTo>
                  <a:lnTo>
                    <a:pt x="10" y="50"/>
                  </a:lnTo>
                  <a:lnTo>
                    <a:pt x="3" y="42"/>
                  </a:lnTo>
                  <a:lnTo>
                    <a:pt x="0" y="31"/>
                  </a:lnTo>
                  <a:lnTo>
                    <a:pt x="2" y="19"/>
                  </a:lnTo>
                  <a:lnTo>
                    <a:pt x="8" y="10"/>
                  </a:lnTo>
                  <a:lnTo>
                    <a:pt x="17" y="3"/>
                  </a:lnTo>
                  <a:lnTo>
                    <a:pt x="27" y="0"/>
                  </a:lnTo>
                  <a:lnTo>
                    <a:pt x="39" y="2"/>
                  </a:lnTo>
                  <a:lnTo>
                    <a:pt x="49" y="8"/>
                  </a:lnTo>
                  <a:lnTo>
                    <a:pt x="55" y="17"/>
                  </a:lnTo>
                  <a:lnTo>
                    <a:pt x="58" y="27"/>
                  </a:lnTo>
                  <a:lnTo>
                    <a:pt x="56" y="39"/>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3" name="AutoShape 3529">
              <a:extLst>
                <a:ext uri="{FF2B5EF4-FFF2-40B4-BE49-F238E27FC236}">
                  <a16:creationId xmlns:a16="http://schemas.microsoft.com/office/drawing/2014/main" id="{119F7110-4533-444E-812B-68DC1AF943E5}"/>
                </a:ext>
              </a:extLst>
            </p:cNvPr>
            <p:cNvSpPr>
              <a:spLocks/>
            </p:cNvSpPr>
            <p:nvPr/>
          </p:nvSpPr>
          <p:spPr bwMode="auto">
            <a:xfrm>
              <a:off x="7518" y="1360"/>
              <a:ext cx="15" cy="23"/>
            </a:xfrm>
            <a:custGeom>
              <a:avLst/>
              <a:gdLst>
                <a:gd name="T0" fmla="*/ 4 w 15"/>
                <a:gd name="T1" fmla="*/ 1376 h 23"/>
                <a:gd name="T2" fmla="*/ 0 w 15"/>
                <a:gd name="T3" fmla="*/ 1372 h 23"/>
                <a:gd name="T4" fmla="*/ 0 w 15"/>
                <a:gd name="T5" fmla="*/ 1364 h 23"/>
                <a:gd name="T6" fmla="*/ 3 w 15"/>
                <a:gd name="T7" fmla="*/ 1361 h 23"/>
                <a:gd name="T8" fmla="*/ 12 w 15"/>
                <a:gd name="T9" fmla="*/ 1361 h 23"/>
                <a:gd name="T10" fmla="*/ 15 w 15"/>
                <a:gd name="T11" fmla="*/ 1364 h 23"/>
                <a:gd name="T12" fmla="*/ 15 w 15"/>
                <a:gd name="T13" fmla="*/ 1365 h 23"/>
                <a:gd name="T14" fmla="*/ 6 w 15"/>
                <a:gd name="T15" fmla="*/ 1365 h 23"/>
                <a:gd name="T16" fmla="*/ 5 w 15"/>
                <a:gd name="T17" fmla="*/ 1366 h 23"/>
                <a:gd name="T18" fmla="*/ 5 w 15"/>
                <a:gd name="T19" fmla="*/ 1370 h 23"/>
                <a:gd name="T20" fmla="*/ 6 w 15"/>
                <a:gd name="T21" fmla="*/ 1371 h 23"/>
                <a:gd name="T22" fmla="*/ 15 w 15"/>
                <a:gd name="T23" fmla="*/ 1371 h 23"/>
                <a:gd name="T24" fmla="*/ 14 w 15"/>
                <a:gd name="T25" fmla="*/ 1373 h 23"/>
                <a:gd name="T26" fmla="*/ 13 w 15"/>
                <a:gd name="T27" fmla="*/ 1375 h 23"/>
                <a:gd name="T28" fmla="*/ 8 w 15"/>
                <a:gd name="T29" fmla="*/ 1375 h 23"/>
                <a:gd name="T30" fmla="*/ 4 w 15"/>
                <a:gd name="T31" fmla="*/ 1376 h 23"/>
                <a:gd name="T32" fmla="*/ 15 w 15"/>
                <a:gd name="T33" fmla="*/ 1371 h 23"/>
                <a:gd name="T34" fmla="*/ 9 w 15"/>
                <a:gd name="T35" fmla="*/ 1371 h 23"/>
                <a:gd name="T36" fmla="*/ 10 w 15"/>
                <a:gd name="T37" fmla="*/ 1370 h 23"/>
                <a:gd name="T38" fmla="*/ 10 w 15"/>
                <a:gd name="T39" fmla="*/ 1366 h 23"/>
                <a:gd name="T40" fmla="*/ 9 w 15"/>
                <a:gd name="T41" fmla="*/ 1365 h 23"/>
                <a:gd name="T42" fmla="*/ 15 w 15"/>
                <a:gd name="T43" fmla="*/ 1365 h 23"/>
                <a:gd name="T44" fmla="*/ 15 w 15"/>
                <a:gd name="T45" fmla="*/ 1371 h 23"/>
                <a:gd name="T46" fmla="*/ 8 w 15"/>
                <a:gd name="T47" fmla="*/ 1383 h 23"/>
                <a:gd name="T48" fmla="*/ 2 w 15"/>
                <a:gd name="T49" fmla="*/ 1383 h 23"/>
                <a:gd name="T50" fmla="*/ 8 w 15"/>
                <a:gd name="T51" fmla="*/ 1375 h 23"/>
                <a:gd name="T52" fmla="*/ 13 w 15"/>
                <a:gd name="T53" fmla="*/ 1375 h 23"/>
                <a:gd name="T54" fmla="*/ 8 w 15"/>
                <a:gd name="T55" fmla="*/ 1383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 h="23">
                  <a:moveTo>
                    <a:pt x="4" y="15"/>
                  </a:moveTo>
                  <a:lnTo>
                    <a:pt x="0" y="11"/>
                  </a:lnTo>
                  <a:lnTo>
                    <a:pt x="0" y="3"/>
                  </a:lnTo>
                  <a:lnTo>
                    <a:pt x="3" y="0"/>
                  </a:lnTo>
                  <a:lnTo>
                    <a:pt x="12" y="0"/>
                  </a:lnTo>
                  <a:lnTo>
                    <a:pt x="15" y="3"/>
                  </a:lnTo>
                  <a:lnTo>
                    <a:pt x="15" y="4"/>
                  </a:lnTo>
                  <a:lnTo>
                    <a:pt x="6" y="4"/>
                  </a:lnTo>
                  <a:lnTo>
                    <a:pt x="5" y="5"/>
                  </a:lnTo>
                  <a:lnTo>
                    <a:pt x="5" y="9"/>
                  </a:lnTo>
                  <a:lnTo>
                    <a:pt x="6" y="10"/>
                  </a:lnTo>
                  <a:lnTo>
                    <a:pt x="15" y="10"/>
                  </a:lnTo>
                  <a:lnTo>
                    <a:pt x="14" y="12"/>
                  </a:lnTo>
                  <a:lnTo>
                    <a:pt x="13" y="14"/>
                  </a:lnTo>
                  <a:lnTo>
                    <a:pt x="8" y="14"/>
                  </a:lnTo>
                  <a:lnTo>
                    <a:pt x="4" y="15"/>
                  </a:lnTo>
                  <a:close/>
                  <a:moveTo>
                    <a:pt x="15" y="10"/>
                  </a:moveTo>
                  <a:lnTo>
                    <a:pt x="9" y="10"/>
                  </a:lnTo>
                  <a:lnTo>
                    <a:pt x="10" y="9"/>
                  </a:lnTo>
                  <a:lnTo>
                    <a:pt x="10" y="5"/>
                  </a:lnTo>
                  <a:lnTo>
                    <a:pt x="9" y="4"/>
                  </a:lnTo>
                  <a:lnTo>
                    <a:pt x="15" y="4"/>
                  </a:lnTo>
                  <a:lnTo>
                    <a:pt x="15" y="10"/>
                  </a:lnTo>
                  <a:close/>
                  <a:moveTo>
                    <a:pt x="8" y="22"/>
                  </a:moveTo>
                  <a:lnTo>
                    <a:pt x="2" y="22"/>
                  </a:lnTo>
                  <a:lnTo>
                    <a:pt x="8" y="14"/>
                  </a:lnTo>
                  <a:lnTo>
                    <a:pt x="13" y="14"/>
                  </a:lnTo>
                  <a:lnTo>
                    <a:pt x="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4" name="AutoShape 3530">
              <a:extLst>
                <a:ext uri="{FF2B5EF4-FFF2-40B4-BE49-F238E27FC236}">
                  <a16:creationId xmlns:a16="http://schemas.microsoft.com/office/drawing/2014/main" id="{4A90DB18-1B0B-418C-8256-E9553805905A}"/>
                </a:ext>
              </a:extLst>
            </p:cNvPr>
            <p:cNvSpPr>
              <a:spLocks/>
            </p:cNvSpPr>
            <p:nvPr/>
          </p:nvSpPr>
          <p:spPr bwMode="auto">
            <a:xfrm>
              <a:off x="7533" y="1360"/>
              <a:ext cx="16" cy="23"/>
            </a:xfrm>
            <a:custGeom>
              <a:avLst/>
              <a:gdLst>
                <a:gd name="T0" fmla="*/ 13 w 16"/>
                <a:gd name="T1" fmla="*/ 1383 h 23"/>
                <a:gd name="T2" fmla="*/ 3 w 16"/>
                <a:gd name="T3" fmla="*/ 1383 h 23"/>
                <a:gd name="T4" fmla="*/ 0 w 16"/>
                <a:gd name="T5" fmla="*/ 1378 h 23"/>
                <a:gd name="T6" fmla="*/ 0 w 16"/>
                <a:gd name="T7" fmla="*/ 1364 h 23"/>
                <a:gd name="T8" fmla="*/ 4 w 16"/>
                <a:gd name="T9" fmla="*/ 1361 h 23"/>
                <a:gd name="T10" fmla="*/ 13 w 16"/>
                <a:gd name="T11" fmla="*/ 1361 h 23"/>
                <a:gd name="T12" fmla="*/ 15 w 16"/>
                <a:gd name="T13" fmla="*/ 1365 h 23"/>
                <a:gd name="T14" fmla="*/ 6 w 16"/>
                <a:gd name="T15" fmla="*/ 1365 h 23"/>
                <a:gd name="T16" fmla="*/ 5 w 16"/>
                <a:gd name="T17" fmla="*/ 1367 h 23"/>
                <a:gd name="T18" fmla="*/ 5 w 16"/>
                <a:gd name="T19" fmla="*/ 1376 h 23"/>
                <a:gd name="T20" fmla="*/ 6 w 16"/>
                <a:gd name="T21" fmla="*/ 1379 h 23"/>
                <a:gd name="T22" fmla="*/ 15 w 16"/>
                <a:gd name="T23" fmla="*/ 1379 h 23"/>
                <a:gd name="T24" fmla="*/ 13 w 16"/>
                <a:gd name="T25" fmla="*/ 1383 h 23"/>
                <a:gd name="T26" fmla="*/ 15 w 16"/>
                <a:gd name="T27" fmla="*/ 1379 h 23"/>
                <a:gd name="T28" fmla="*/ 10 w 16"/>
                <a:gd name="T29" fmla="*/ 1379 h 23"/>
                <a:gd name="T30" fmla="*/ 11 w 16"/>
                <a:gd name="T31" fmla="*/ 1376 h 23"/>
                <a:gd name="T32" fmla="*/ 11 w 16"/>
                <a:gd name="T33" fmla="*/ 1367 h 23"/>
                <a:gd name="T34" fmla="*/ 10 w 16"/>
                <a:gd name="T35" fmla="*/ 1365 h 23"/>
                <a:gd name="T36" fmla="*/ 15 w 16"/>
                <a:gd name="T37" fmla="*/ 1365 h 23"/>
                <a:gd name="T38" fmla="*/ 16 w 16"/>
                <a:gd name="T39" fmla="*/ 1365 h 23"/>
                <a:gd name="T40" fmla="*/ 15 w 16"/>
                <a:gd name="T41" fmla="*/ 1378 h 23"/>
                <a:gd name="T42" fmla="*/ 15 w 16"/>
                <a:gd name="T43" fmla="*/ 1379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2"/>
                  </a:moveTo>
                  <a:lnTo>
                    <a:pt x="3" y="22"/>
                  </a:lnTo>
                  <a:lnTo>
                    <a:pt x="0" y="17"/>
                  </a:lnTo>
                  <a:lnTo>
                    <a:pt x="0" y="3"/>
                  </a:lnTo>
                  <a:lnTo>
                    <a:pt x="4" y="0"/>
                  </a:lnTo>
                  <a:lnTo>
                    <a:pt x="13" y="0"/>
                  </a:lnTo>
                  <a:lnTo>
                    <a:pt x="15" y="4"/>
                  </a:lnTo>
                  <a:lnTo>
                    <a:pt x="6" y="4"/>
                  </a:lnTo>
                  <a:lnTo>
                    <a:pt x="5" y="6"/>
                  </a:lnTo>
                  <a:lnTo>
                    <a:pt x="5" y="15"/>
                  </a:lnTo>
                  <a:lnTo>
                    <a:pt x="6" y="18"/>
                  </a:lnTo>
                  <a:lnTo>
                    <a:pt x="15" y="18"/>
                  </a:lnTo>
                  <a:lnTo>
                    <a:pt x="13" y="22"/>
                  </a:lnTo>
                  <a:close/>
                  <a:moveTo>
                    <a:pt x="15" y="18"/>
                  </a:moveTo>
                  <a:lnTo>
                    <a:pt x="10" y="18"/>
                  </a:lnTo>
                  <a:lnTo>
                    <a:pt x="11" y="15"/>
                  </a:lnTo>
                  <a:lnTo>
                    <a:pt x="11" y="6"/>
                  </a:lnTo>
                  <a:lnTo>
                    <a:pt x="10" y="4"/>
                  </a:lnTo>
                  <a:lnTo>
                    <a:pt x="15" y="4"/>
                  </a:lnTo>
                  <a:lnTo>
                    <a:pt x="16" y="4"/>
                  </a:lnTo>
                  <a:lnTo>
                    <a:pt x="15" y="17"/>
                  </a:lnTo>
                  <a:lnTo>
                    <a:pt x="15"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5" name="AutoShape 3531">
              <a:extLst>
                <a:ext uri="{FF2B5EF4-FFF2-40B4-BE49-F238E27FC236}">
                  <a16:creationId xmlns:a16="http://schemas.microsoft.com/office/drawing/2014/main" id="{EDEB2A59-7518-4658-A935-B36EFABA6853}"/>
                </a:ext>
              </a:extLst>
            </p:cNvPr>
            <p:cNvSpPr>
              <a:spLocks/>
            </p:cNvSpPr>
            <p:nvPr/>
          </p:nvSpPr>
          <p:spPr bwMode="auto">
            <a:xfrm>
              <a:off x="7508" y="1455"/>
              <a:ext cx="15" cy="23"/>
            </a:xfrm>
            <a:custGeom>
              <a:avLst/>
              <a:gdLst>
                <a:gd name="T0" fmla="*/ 12 w 15"/>
                <a:gd name="T1" fmla="*/ 1478 h 23"/>
                <a:gd name="T2" fmla="*/ 3 w 15"/>
                <a:gd name="T3" fmla="*/ 1478 h 23"/>
                <a:gd name="T4" fmla="*/ 0 w 15"/>
                <a:gd name="T5" fmla="*/ 1475 h 23"/>
                <a:gd name="T6" fmla="*/ 0 w 15"/>
                <a:gd name="T7" fmla="*/ 1467 h 23"/>
                <a:gd name="T8" fmla="*/ 1 w 15"/>
                <a:gd name="T9" fmla="*/ 1465 h 23"/>
                <a:gd name="T10" fmla="*/ 3 w 15"/>
                <a:gd name="T11" fmla="*/ 1462 h 23"/>
                <a:gd name="T12" fmla="*/ 7 w 15"/>
                <a:gd name="T13" fmla="*/ 1455 h 23"/>
                <a:gd name="T14" fmla="*/ 12 w 15"/>
                <a:gd name="T15" fmla="*/ 1455 h 23"/>
                <a:gd name="T16" fmla="*/ 7 w 15"/>
                <a:gd name="T17" fmla="*/ 1464 h 23"/>
                <a:gd name="T18" fmla="*/ 12 w 15"/>
                <a:gd name="T19" fmla="*/ 1464 h 23"/>
                <a:gd name="T20" fmla="*/ 15 w 15"/>
                <a:gd name="T21" fmla="*/ 1465 h 23"/>
                <a:gd name="T22" fmla="*/ 15 w 15"/>
                <a:gd name="T23" fmla="*/ 1467 h 23"/>
                <a:gd name="T24" fmla="*/ 6 w 15"/>
                <a:gd name="T25" fmla="*/ 1467 h 23"/>
                <a:gd name="T26" fmla="*/ 5 w 15"/>
                <a:gd name="T27" fmla="*/ 1469 h 23"/>
                <a:gd name="T28" fmla="*/ 5 w 15"/>
                <a:gd name="T29" fmla="*/ 1473 h 23"/>
                <a:gd name="T30" fmla="*/ 6 w 15"/>
                <a:gd name="T31" fmla="*/ 1474 h 23"/>
                <a:gd name="T32" fmla="*/ 15 w 15"/>
                <a:gd name="T33" fmla="*/ 1474 h 23"/>
                <a:gd name="T34" fmla="*/ 15 w 15"/>
                <a:gd name="T35" fmla="*/ 1475 h 23"/>
                <a:gd name="T36" fmla="*/ 12 w 15"/>
                <a:gd name="T37" fmla="*/ 1478 h 23"/>
                <a:gd name="T38" fmla="*/ 12 w 15"/>
                <a:gd name="T39" fmla="*/ 1464 h 23"/>
                <a:gd name="T40" fmla="*/ 7 w 15"/>
                <a:gd name="T41" fmla="*/ 1464 h 23"/>
                <a:gd name="T42" fmla="*/ 11 w 15"/>
                <a:gd name="T43" fmla="*/ 1463 h 23"/>
                <a:gd name="T44" fmla="*/ 12 w 15"/>
                <a:gd name="T45" fmla="*/ 1464 h 23"/>
                <a:gd name="T46" fmla="*/ 15 w 15"/>
                <a:gd name="T47" fmla="*/ 1474 h 23"/>
                <a:gd name="T48" fmla="*/ 9 w 15"/>
                <a:gd name="T49" fmla="*/ 1474 h 23"/>
                <a:gd name="T50" fmla="*/ 10 w 15"/>
                <a:gd name="T51" fmla="*/ 1473 h 23"/>
                <a:gd name="T52" fmla="*/ 10 w 15"/>
                <a:gd name="T53" fmla="*/ 1469 h 23"/>
                <a:gd name="T54" fmla="*/ 9 w 15"/>
                <a:gd name="T55" fmla="*/ 1467 h 23"/>
                <a:gd name="T56" fmla="*/ 15 w 15"/>
                <a:gd name="T57" fmla="*/ 1467 h 23"/>
                <a:gd name="T58" fmla="*/ 15 w 15"/>
                <a:gd name="T59" fmla="*/ 1474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 h="23">
                  <a:moveTo>
                    <a:pt x="12" y="23"/>
                  </a:moveTo>
                  <a:lnTo>
                    <a:pt x="3" y="23"/>
                  </a:lnTo>
                  <a:lnTo>
                    <a:pt x="0" y="20"/>
                  </a:lnTo>
                  <a:lnTo>
                    <a:pt x="0" y="12"/>
                  </a:lnTo>
                  <a:lnTo>
                    <a:pt x="1" y="10"/>
                  </a:lnTo>
                  <a:lnTo>
                    <a:pt x="3" y="7"/>
                  </a:lnTo>
                  <a:lnTo>
                    <a:pt x="7" y="0"/>
                  </a:lnTo>
                  <a:lnTo>
                    <a:pt x="12" y="0"/>
                  </a:lnTo>
                  <a:lnTo>
                    <a:pt x="7" y="9"/>
                  </a:lnTo>
                  <a:lnTo>
                    <a:pt x="12" y="9"/>
                  </a:lnTo>
                  <a:lnTo>
                    <a:pt x="15" y="10"/>
                  </a:lnTo>
                  <a:lnTo>
                    <a:pt x="15" y="12"/>
                  </a:lnTo>
                  <a:lnTo>
                    <a:pt x="6" y="12"/>
                  </a:lnTo>
                  <a:lnTo>
                    <a:pt x="5" y="14"/>
                  </a:lnTo>
                  <a:lnTo>
                    <a:pt x="5" y="18"/>
                  </a:lnTo>
                  <a:lnTo>
                    <a:pt x="6" y="19"/>
                  </a:lnTo>
                  <a:lnTo>
                    <a:pt x="15" y="19"/>
                  </a:lnTo>
                  <a:lnTo>
                    <a:pt x="15" y="20"/>
                  </a:lnTo>
                  <a:lnTo>
                    <a:pt x="12" y="23"/>
                  </a:lnTo>
                  <a:close/>
                  <a:moveTo>
                    <a:pt x="12" y="9"/>
                  </a:moveTo>
                  <a:lnTo>
                    <a:pt x="7" y="9"/>
                  </a:lnTo>
                  <a:lnTo>
                    <a:pt x="11" y="8"/>
                  </a:lnTo>
                  <a:lnTo>
                    <a:pt x="12" y="9"/>
                  </a:lnTo>
                  <a:close/>
                  <a:moveTo>
                    <a:pt x="15" y="19"/>
                  </a:moveTo>
                  <a:lnTo>
                    <a:pt x="9" y="19"/>
                  </a:lnTo>
                  <a:lnTo>
                    <a:pt x="10" y="18"/>
                  </a:lnTo>
                  <a:lnTo>
                    <a:pt x="10" y="14"/>
                  </a:lnTo>
                  <a:lnTo>
                    <a:pt x="9" y="12"/>
                  </a:lnTo>
                  <a:lnTo>
                    <a:pt x="15" y="12"/>
                  </a:lnTo>
                  <a:lnTo>
                    <a:pt x="15"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6" name="AutoShape 3532">
              <a:extLst>
                <a:ext uri="{FF2B5EF4-FFF2-40B4-BE49-F238E27FC236}">
                  <a16:creationId xmlns:a16="http://schemas.microsoft.com/office/drawing/2014/main" id="{0F4AF2A4-885E-49FF-9855-7ADD5AD60E82}"/>
                </a:ext>
              </a:extLst>
            </p:cNvPr>
            <p:cNvSpPr>
              <a:spLocks/>
            </p:cNvSpPr>
            <p:nvPr/>
          </p:nvSpPr>
          <p:spPr bwMode="auto">
            <a:xfrm>
              <a:off x="7523" y="1455"/>
              <a:ext cx="16" cy="23"/>
            </a:xfrm>
            <a:custGeom>
              <a:avLst/>
              <a:gdLst>
                <a:gd name="T0" fmla="*/ 13 w 16"/>
                <a:gd name="T1" fmla="*/ 1478 h 23"/>
                <a:gd name="T2" fmla="*/ 2 w 16"/>
                <a:gd name="T3" fmla="*/ 1478 h 23"/>
                <a:gd name="T4" fmla="*/ 0 w 16"/>
                <a:gd name="T5" fmla="*/ 1473 h 23"/>
                <a:gd name="T6" fmla="*/ 0 w 16"/>
                <a:gd name="T7" fmla="*/ 1459 h 23"/>
                <a:gd name="T8" fmla="*/ 3 w 16"/>
                <a:gd name="T9" fmla="*/ 1455 h 23"/>
                <a:gd name="T10" fmla="*/ 12 w 16"/>
                <a:gd name="T11" fmla="*/ 1455 h 23"/>
                <a:gd name="T12" fmla="*/ 14 w 16"/>
                <a:gd name="T13" fmla="*/ 1460 h 23"/>
                <a:gd name="T14" fmla="*/ 5 w 16"/>
                <a:gd name="T15" fmla="*/ 1460 h 23"/>
                <a:gd name="T16" fmla="*/ 5 w 16"/>
                <a:gd name="T17" fmla="*/ 1462 h 23"/>
                <a:gd name="T18" fmla="*/ 5 w 16"/>
                <a:gd name="T19" fmla="*/ 1471 h 23"/>
                <a:gd name="T20" fmla="*/ 5 w 16"/>
                <a:gd name="T21" fmla="*/ 1474 h 23"/>
                <a:gd name="T22" fmla="*/ 14 w 16"/>
                <a:gd name="T23" fmla="*/ 1474 h 23"/>
                <a:gd name="T24" fmla="*/ 13 w 16"/>
                <a:gd name="T25" fmla="*/ 1478 h 23"/>
                <a:gd name="T26" fmla="*/ 14 w 16"/>
                <a:gd name="T27" fmla="*/ 1474 h 23"/>
                <a:gd name="T28" fmla="*/ 9 w 16"/>
                <a:gd name="T29" fmla="*/ 1474 h 23"/>
                <a:gd name="T30" fmla="*/ 10 w 16"/>
                <a:gd name="T31" fmla="*/ 1471 h 23"/>
                <a:gd name="T32" fmla="*/ 10 w 16"/>
                <a:gd name="T33" fmla="*/ 1462 h 23"/>
                <a:gd name="T34" fmla="*/ 9 w 16"/>
                <a:gd name="T35" fmla="*/ 1460 h 23"/>
                <a:gd name="T36" fmla="*/ 14 w 16"/>
                <a:gd name="T37" fmla="*/ 1460 h 23"/>
                <a:gd name="T38" fmla="*/ 15 w 16"/>
                <a:gd name="T39" fmla="*/ 1460 h 23"/>
                <a:gd name="T40" fmla="*/ 15 w 16"/>
                <a:gd name="T41" fmla="*/ 1473 h 23"/>
                <a:gd name="T42" fmla="*/ 14 w 16"/>
                <a:gd name="T43" fmla="*/ 1474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2" y="23"/>
                  </a:lnTo>
                  <a:lnTo>
                    <a:pt x="0" y="18"/>
                  </a:lnTo>
                  <a:lnTo>
                    <a:pt x="0" y="4"/>
                  </a:lnTo>
                  <a:lnTo>
                    <a:pt x="3" y="0"/>
                  </a:lnTo>
                  <a:lnTo>
                    <a:pt x="12" y="0"/>
                  </a:lnTo>
                  <a:lnTo>
                    <a:pt x="14" y="5"/>
                  </a:lnTo>
                  <a:lnTo>
                    <a:pt x="5" y="5"/>
                  </a:lnTo>
                  <a:lnTo>
                    <a:pt x="5" y="7"/>
                  </a:lnTo>
                  <a:lnTo>
                    <a:pt x="5" y="16"/>
                  </a:lnTo>
                  <a:lnTo>
                    <a:pt x="5" y="19"/>
                  </a:lnTo>
                  <a:lnTo>
                    <a:pt x="14" y="19"/>
                  </a:lnTo>
                  <a:lnTo>
                    <a:pt x="13" y="23"/>
                  </a:lnTo>
                  <a:close/>
                  <a:moveTo>
                    <a:pt x="14" y="19"/>
                  </a:moveTo>
                  <a:lnTo>
                    <a:pt x="9" y="19"/>
                  </a:lnTo>
                  <a:lnTo>
                    <a:pt x="10" y="16"/>
                  </a:lnTo>
                  <a:lnTo>
                    <a:pt x="10" y="7"/>
                  </a:lnTo>
                  <a:lnTo>
                    <a:pt x="9" y="5"/>
                  </a:lnTo>
                  <a:lnTo>
                    <a:pt x="14" y="5"/>
                  </a:lnTo>
                  <a:lnTo>
                    <a:pt x="15" y="5"/>
                  </a:lnTo>
                  <a:lnTo>
                    <a:pt x="15" y="18"/>
                  </a:lnTo>
                  <a:lnTo>
                    <a:pt x="14"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7" name="Rectangle 3533">
              <a:extLst>
                <a:ext uri="{FF2B5EF4-FFF2-40B4-BE49-F238E27FC236}">
                  <a16:creationId xmlns:a16="http://schemas.microsoft.com/office/drawing/2014/main" id="{3C70FE77-0B5F-420C-A397-7FD284D4B21B}"/>
                </a:ext>
              </a:extLst>
            </p:cNvPr>
            <p:cNvSpPr>
              <a:spLocks noChangeArrowheads="1"/>
            </p:cNvSpPr>
            <p:nvPr/>
          </p:nvSpPr>
          <p:spPr bwMode="auto">
            <a:xfrm>
              <a:off x="7606" y="1320"/>
              <a:ext cx="5"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58" name="AutoShape 3534">
              <a:extLst>
                <a:ext uri="{FF2B5EF4-FFF2-40B4-BE49-F238E27FC236}">
                  <a16:creationId xmlns:a16="http://schemas.microsoft.com/office/drawing/2014/main" id="{2628CE23-E14D-4D52-83BA-B82FE6E67C76}"/>
                </a:ext>
              </a:extLst>
            </p:cNvPr>
            <p:cNvSpPr>
              <a:spLocks/>
            </p:cNvSpPr>
            <p:nvPr/>
          </p:nvSpPr>
          <p:spPr bwMode="auto">
            <a:xfrm>
              <a:off x="7616" y="1320"/>
              <a:ext cx="15" cy="23"/>
            </a:xfrm>
            <a:custGeom>
              <a:avLst/>
              <a:gdLst>
                <a:gd name="T0" fmla="*/ 0 w 15"/>
                <a:gd name="T1" fmla="*/ 1327 h 23"/>
                <a:gd name="T2" fmla="*/ 0 w 15"/>
                <a:gd name="T3" fmla="*/ 1323 h 23"/>
                <a:gd name="T4" fmla="*/ 3 w 15"/>
                <a:gd name="T5" fmla="*/ 1321 h 23"/>
                <a:gd name="T6" fmla="*/ 4 w 15"/>
                <a:gd name="T7" fmla="*/ 1321 h 23"/>
                <a:gd name="T8" fmla="*/ 11 w 15"/>
                <a:gd name="T9" fmla="*/ 1321 h 23"/>
                <a:gd name="T10" fmla="*/ 14 w 15"/>
                <a:gd name="T11" fmla="*/ 1323 h 23"/>
                <a:gd name="T12" fmla="*/ 14 w 15"/>
                <a:gd name="T13" fmla="*/ 1325 h 23"/>
                <a:gd name="T14" fmla="*/ 4 w 15"/>
                <a:gd name="T15" fmla="*/ 1325 h 23"/>
                <a:gd name="T16" fmla="*/ 2 w 15"/>
                <a:gd name="T17" fmla="*/ 1326 h 23"/>
                <a:gd name="T18" fmla="*/ 0 w 15"/>
                <a:gd name="T19" fmla="*/ 1327 h 23"/>
                <a:gd name="T20" fmla="*/ 15 w 15"/>
                <a:gd name="T21" fmla="*/ 1343 h 23"/>
                <a:gd name="T22" fmla="*/ 0 w 15"/>
                <a:gd name="T23" fmla="*/ 1343 h 23"/>
                <a:gd name="T24" fmla="*/ 0 w 15"/>
                <a:gd name="T25" fmla="*/ 1342 h 23"/>
                <a:gd name="T26" fmla="*/ 2 w 15"/>
                <a:gd name="T27" fmla="*/ 1339 h 23"/>
                <a:gd name="T28" fmla="*/ 5 w 15"/>
                <a:gd name="T29" fmla="*/ 1336 h 23"/>
                <a:gd name="T30" fmla="*/ 8 w 15"/>
                <a:gd name="T31" fmla="*/ 1331 h 23"/>
                <a:gd name="T32" fmla="*/ 9 w 15"/>
                <a:gd name="T33" fmla="*/ 1330 h 23"/>
                <a:gd name="T34" fmla="*/ 9 w 15"/>
                <a:gd name="T35" fmla="*/ 1326 h 23"/>
                <a:gd name="T36" fmla="*/ 7 w 15"/>
                <a:gd name="T37" fmla="*/ 1325 h 23"/>
                <a:gd name="T38" fmla="*/ 14 w 15"/>
                <a:gd name="T39" fmla="*/ 1325 h 23"/>
                <a:gd name="T40" fmla="*/ 14 w 15"/>
                <a:gd name="T41" fmla="*/ 1330 h 23"/>
                <a:gd name="T42" fmla="*/ 12 w 15"/>
                <a:gd name="T43" fmla="*/ 1333 h 23"/>
                <a:gd name="T44" fmla="*/ 8 w 15"/>
                <a:gd name="T45" fmla="*/ 1338 h 23"/>
                <a:gd name="T46" fmla="*/ 15 w 15"/>
                <a:gd name="T47" fmla="*/ 1338 h 23"/>
                <a:gd name="T48" fmla="*/ 15 w 15"/>
                <a:gd name="T49" fmla="*/ 1343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23">
                  <a:moveTo>
                    <a:pt x="0" y="6"/>
                  </a:moveTo>
                  <a:lnTo>
                    <a:pt x="0" y="2"/>
                  </a:lnTo>
                  <a:lnTo>
                    <a:pt x="3" y="0"/>
                  </a:lnTo>
                  <a:lnTo>
                    <a:pt x="4" y="0"/>
                  </a:lnTo>
                  <a:lnTo>
                    <a:pt x="11" y="0"/>
                  </a:lnTo>
                  <a:lnTo>
                    <a:pt x="14" y="2"/>
                  </a:lnTo>
                  <a:lnTo>
                    <a:pt x="14" y="4"/>
                  </a:lnTo>
                  <a:lnTo>
                    <a:pt x="4" y="4"/>
                  </a:lnTo>
                  <a:lnTo>
                    <a:pt x="2" y="5"/>
                  </a:lnTo>
                  <a:lnTo>
                    <a:pt x="0" y="6"/>
                  </a:lnTo>
                  <a:close/>
                  <a:moveTo>
                    <a:pt x="15" y="22"/>
                  </a:moveTo>
                  <a:lnTo>
                    <a:pt x="0" y="22"/>
                  </a:lnTo>
                  <a:lnTo>
                    <a:pt x="0" y="21"/>
                  </a:lnTo>
                  <a:lnTo>
                    <a:pt x="2" y="18"/>
                  </a:lnTo>
                  <a:lnTo>
                    <a:pt x="5" y="15"/>
                  </a:lnTo>
                  <a:lnTo>
                    <a:pt x="8" y="10"/>
                  </a:lnTo>
                  <a:lnTo>
                    <a:pt x="9" y="9"/>
                  </a:lnTo>
                  <a:lnTo>
                    <a:pt x="9" y="5"/>
                  </a:lnTo>
                  <a:lnTo>
                    <a:pt x="7" y="4"/>
                  </a:lnTo>
                  <a:lnTo>
                    <a:pt x="14" y="4"/>
                  </a:lnTo>
                  <a:lnTo>
                    <a:pt x="14" y="9"/>
                  </a:lnTo>
                  <a:lnTo>
                    <a:pt x="12" y="12"/>
                  </a:lnTo>
                  <a:lnTo>
                    <a:pt x="8" y="17"/>
                  </a:lnTo>
                  <a:lnTo>
                    <a:pt x="15" y="17"/>
                  </a:lnTo>
                  <a:lnTo>
                    <a:pt x="15"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9" name="AutoShape 3535">
              <a:extLst>
                <a:ext uri="{FF2B5EF4-FFF2-40B4-BE49-F238E27FC236}">
                  <a16:creationId xmlns:a16="http://schemas.microsoft.com/office/drawing/2014/main" id="{597950C0-7762-4DA3-A79E-6F2081E98C63}"/>
                </a:ext>
              </a:extLst>
            </p:cNvPr>
            <p:cNvSpPr>
              <a:spLocks/>
            </p:cNvSpPr>
            <p:nvPr/>
          </p:nvSpPr>
          <p:spPr bwMode="auto">
            <a:xfrm>
              <a:off x="7630" y="1320"/>
              <a:ext cx="16" cy="23"/>
            </a:xfrm>
            <a:custGeom>
              <a:avLst/>
              <a:gdLst>
                <a:gd name="T0" fmla="*/ 12 w 16"/>
                <a:gd name="T1" fmla="*/ 1343 h 23"/>
                <a:gd name="T2" fmla="*/ 2 w 16"/>
                <a:gd name="T3" fmla="*/ 1343 h 23"/>
                <a:gd name="T4" fmla="*/ 0 w 16"/>
                <a:gd name="T5" fmla="*/ 1338 h 23"/>
                <a:gd name="T6" fmla="*/ 0 w 16"/>
                <a:gd name="T7" fmla="*/ 1324 h 23"/>
                <a:gd name="T8" fmla="*/ 3 w 16"/>
                <a:gd name="T9" fmla="*/ 1321 h 23"/>
                <a:gd name="T10" fmla="*/ 12 w 16"/>
                <a:gd name="T11" fmla="*/ 1321 h 23"/>
                <a:gd name="T12" fmla="*/ 14 w 16"/>
                <a:gd name="T13" fmla="*/ 1325 h 23"/>
                <a:gd name="T14" fmla="*/ 5 w 16"/>
                <a:gd name="T15" fmla="*/ 1325 h 23"/>
                <a:gd name="T16" fmla="*/ 5 w 16"/>
                <a:gd name="T17" fmla="*/ 1327 h 23"/>
                <a:gd name="T18" fmla="*/ 4 w 16"/>
                <a:gd name="T19" fmla="*/ 1336 h 23"/>
                <a:gd name="T20" fmla="*/ 5 w 16"/>
                <a:gd name="T21" fmla="*/ 1339 h 23"/>
                <a:gd name="T22" fmla="*/ 14 w 16"/>
                <a:gd name="T23" fmla="*/ 1339 h 23"/>
                <a:gd name="T24" fmla="*/ 12 w 16"/>
                <a:gd name="T25" fmla="*/ 1343 h 23"/>
                <a:gd name="T26" fmla="*/ 14 w 16"/>
                <a:gd name="T27" fmla="*/ 1339 h 23"/>
                <a:gd name="T28" fmla="*/ 9 w 16"/>
                <a:gd name="T29" fmla="*/ 1339 h 23"/>
                <a:gd name="T30" fmla="*/ 10 w 16"/>
                <a:gd name="T31" fmla="*/ 1336 h 23"/>
                <a:gd name="T32" fmla="*/ 10 w 16"/>
                <a:gd name="T33" fmla="*/ 1327 h 23"/>
                <a:gd name="T34" fmla="*/ 9 w 16"/>
                <a:gd name="T35" fmla="*/ 1325 h 23"/>
                <a:gd name="T36" fmla="*/ 14 w 16"/>
                <a:gd name="T37" fmla="*/ 1325 h 23"/>
                <a:gd name="T38" fmla="*/ 15 w 16"/>
                <a:gd name="T39" fmla="*/ 1325 h 23"/>
                <a:gd name="T40" fmla="*/ 14 w 16"/>
                <a:gd name="T41" fmla="*/ 1338 h 23"/>
                <a:gd name="T42" fmla="*/ 14 w 16"/>
                <a:gd name="T43" fmla="*/ 1339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2" y="22"/>
                  </a:moveTo>
                  <a:lnTo>
                    <a:pt x="2" y="22"/>
                  </a:lnTo>
                  <a:lnTo>
                    <a:pt x="0" y="17"/>
                  </a:lnTo>
                  <a:lnTo>
                    <a:pt x="0" y="3"/>
                  </a:lnTo>
                  <a:lnTo>
                    <a:pt x="3" y="0"/>
                  </a:lnTo>
                  <a:lnTo>
                    <a:pt x="12" y="0"/>
                  </a:lnTo>
                  <a:lnTo>
                    <a:pt x="14" y="4"/>
                  </a:lnTo>
                  <a:lnTo>
                    <a:pt x="5" y="4"/>
                  </a:lnTo>
                  <a:lnTo>
                    <a:pt x="5" y="6"/>
                  </a:lnTo>
                  <a:lnTo>
                    <a:pt x="4" y="15"/>
                  </a:lnTo>
                  <a:lnTo>
                    <a:pt x="5" y="18"/>
                  </a:lnTo>
                  <a:lnTo>
                    <a:pt x="14" y="18"/>
                  </a:lnTo>
                  <a:lnTo>
                    <a:pt x="12" y="22"/>
                  </a:lnTo>
                  <a:close/>
                  <a:moveTo>
                    <a:pt x="14" y="18"/>
                  </a:moveTo>
                  <a:lnTo>
                    <a:pt x="9" y="18"/>
                  </a:lnTo>
                  <a:lnTo>
                    <a:pt x="10" y="15"/>
                  </a:lnTo>
                  <a:lnTo>
                    <a:pt x="10" y="6"/>
                  </a:lnTo>
                  <a:lnTo>
                    <a:pt x="9" y="4"/>
                  </a:lnTo>
                  <a:lnTo>
                    <a:pt x="14" y="4"/>
                  </a:lnTo>
                  <a:lnTo>
                    <a:pt x="15" y="4"/>
                  </a:lnTo>
                  <a:lnTo>
                    <a:pt x="14" y="17"/>
                  </a:lnTo>
                  <a:lnTo>
                    <a:pt x="1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0" name="Rectangle 3536">
              <a:extLst>
                <a:ext uri="{FF2B5EF4-FFF2-40B4-BE49-F238E27FC236}">
                  <a16:creationId xmlns:a16="http://schemas.microsoft.com/office/drawing/2014/main" id="{82D7696C-E548-425E-AB63-FFFECB258752}"/>
                </a:ext>
              </a:extLst>
            </p:cNvPr>
            <p:cNvSpPr>
              <a:spLocks noChangeArrowheads="1"/>
            </p:cNvSpPr>
            <p:nvPr/>
          </p:nvSpPr>
          <p:spPr bwMode="auto">
            <a:xfrm>
              <a:off x="7695" y="1359"/>
              <a:ext cx="5" cy="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61" name="AutoShape 3537">
              <a:extLst>
                <a:ext uri="{FF2B5EF4-FFF2-40B4-BE49-F238E27FC236}">
                  <a16:creationId xmlns:a16="http://schemas.microsoft.com/office/drawing/2014/main" id="{9D8EF877-A428-4F88-8EC8-27CD38E9C162}"/>
                </a:ext>
              </a:extLst>
            </p:cNvPr>
            <p:cNvSpPr>
              <a:spLocks/>
            </p:cNvSpPr>
            <p:nvPr/>
          </p:nvSpPr>
          <p:spPr bwMode="auto">
            <a:xfrm>
              <a:off x="7706" y="1359"/>
              <a:ext cx="14" cy="23"/>
            </a:xfrm>
            <a:custGeom>
              <a:avLst/>
              <a:gdLst>
                <a:gd name="T0" fmla="*/ 1 w 14"/>
                <a:gd name="T1" fmla="*/ 1372 h 23"/>
                <a:gd name="T2" fmla="*/ 1 w 14"/>
                <a:gd name="T3" fmla="*/ 1360 h 23"/>
                <a:gd name="T4" fmla="*/ 13 w 14"/>
                <a:gd name="T5" fmla="*/ 1360 h 23"/>
                <a:gd name="T6" fmla="*/ 13 w 14"/>
                <a:gd name="T7" fmla="*/ 1364 h 23"/>
                <a:gd name="T8" fmla="*/ 6 w 14"/>
                <a:gd name="T9" fmla="*/ 1364 h 23"/>
                <a:gd name="T10" fmla="*/ 6 w 14"/>
                <a:gd name="T11" fmla="*/ 1368 h 23"/>
                <a:gd name="T12" fmla="*/ 11 w 14"/>
                <a:gd name="T13" fmla="*/ 1368 h 23"/>
                <a:gd name="T14" fmla="*/ 13 w 14"/>
                <a:gd name="T15" fmla="*/ 1371 h 23"/>
                <a:gd name="T16" fmla="*/ 13 w 14"/>
                <a:gd name="T17" fmla="*/ 1371 h 23"/>
                <a:gd name="T18" fmla="*/ 6 w 14"/>
                <a:gd name="T19" fmla="*/ 1371 h 23"/>
                <a:gd name="T20" fmla="*/ 1 w 14"/>
                <a:gd name="T21" fmla="*/ 1372 h 23"/>
                <a:gd name="T22" fmla="*/ 11 w 14"/>
                <a:gd name="T23" fmla="*/ 1368 h 23"/>
                <a:gd name="T24" fmla="*/ 6 w 14"/>
                <a:gd name="T25" fmla="*/ 1368 h 23"/>
                <a:gd name="T26" fmla="*/ 11 w 14"/>
                <a:gd name="T27" fmla="*/ 1368 h 23"/>
                <a:gd name="T28" fmla="*/ 11 w 14"/>
                <a:gd name="T29" fmla="*/ 1368 h 23"/>
                <a:gd name="T30" fmla="*/ 13 w 14"/>
                <a:gd name="T31" fmla="*/ 1378 h 23"/>
                <a:gd name="T32" fmla="*/ 7 w 14"/>
                <a:gd name="T33" fmla="*/ 1378 h 23"/>
                <a:gd name="T34" fmla="*/ 8 w 14"/>
                <a:gd name="T35" fmla="*/ 1377 h 23"/>
                <a:gd name="T36" fmla="*/ 8 w 14"/>
                <a:gd name="T37" fmla="*/ 1373 h 23"/>
                <a:gd name="T38" fmla="*/ 6 w 14"/>
                <a:gd name="T39" fmla="*/ 1371 h 23"/>
                <a:gd name="T40" fmla="*/ 13 w 14"/>
                <a:gd name="T41" fmla="*/ 1371 h 23"/>
                <a:gd name="T42" fmla="*/ 13 w 14"/>
                <a:gd name="T43" fmla="*/ 1378 h 23"/>
                <a:gd name="T44" fmla="*/ 10 w 14"/>
                <a:gd name="T45" fmla="*/ 1382 h 23"/>
                <a:gd name="T46" fmla="*/ 4 w 14"/>
                <a:gd name="T47" fmla="*/ 1382 h 23"/>
                <a:gd name="T48" fmla="*/ 1 w 14"/>
                <a:gd name="T49" fmla="*/ 1381 h 23"/>
                <a:gd name="T50" fmla="*/ 0 w 14"/>
                <a:gd name="T51" fmla="*/ 1381 h 23"/>
                <a:gd name="T52" fmla="*/ 0 w 14"/>
                <a:gd name="T53" fmla="*/ 1377 h 23"/>
                <a:gd name="T54" fmla="*/ 2 w 14"/>
                <a:gd name="T55" fmla="*/ 1378 h 23"/>
                <a:gd name="T56" fmla="*/ 3 w 14"/>
                <a:gd name="T57" fmla="*/ 1378 h 23"/>
                <a:gd name="T58" fmla="*/ 13 w 14"/>
                <a:gd name="T59" fmla="*/ 1378 h 23"/>
                <a:gd name="T60" fmla="*/ 13 w 14"/>
                <a:gd name="T61" fmla="*/ 1379 h 23"/>
                <a:gd name="T62" fmla="*/ 10 w 14"/>
                <a:gd name="T63" fmla="*/ 1382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23">
                  <a:moveTo>
                    <a:pt x="1" y="12"/>
                  </a:moveTo>
                  <a:lnTo>
                    <a:pt x="1" y="0"/>
                  </a:lnTo>
                  <a:lnTo>
                    <a:pt x="13" y="0"/>
                  </a:lnTo>
                  <a:lnTo>
                    <a:pt x="13" y="4"/>
                  </a:lnTo>
                  <a:lnTo>
                    <a:pt x="6" y="4"/>
                  </a:lnTo>
                  <a:lnTo>
                    <a:pt x="6" y="8"/>
                  </a:lnTo>
                  <a:lnTo>
                    <a:pt x="11" y="8"/>
                  </a:lnTo>
                  <a:lnTo>
                    <a:pt x="13" y="11"/>
                  </a:lnTo>
                  <a:lnTo>
                    <a:pt x="6" y="11"/>
                  </a:lnTo>
                  <a:lnTo>
                    <a:pt x="1" y="12"/>
                  </a:lnTo>
                  <a:close/>
                  <a:moveTo>
                    <a:pt x="11" y="8"/>
                  </a:moveTo>
                  <a:lnTo>
                    <a:pt x="6" y="8"/>
                  </a:lnTo>
                  <a:lnTo>
                    <a:pt x="11" y="8"/>
                  </a:lnTo>
                  <a:close/>
                  <a:moveTo>
                    <a:pt x="13" y="18"/>
                  </a:moveTo>
                  <a:lnTo>
                    <a:pt x="7" y="18"/>
                  </a:lnTo>
                  <a:lnTo>
                    <a:pt x="8" y="17"/>
                  </a:lnTo>
                  <a:lnTo>
                    <a:pt x="8" y="13"/>
                  </a:lnTo>
                  <a:lnTo>
                    <a:pt x="6" y="11"/>
                  </a:lnTo>
                  <a:lnTo>
                    <a:pt x="13" y="11"/>
                  </a:lnTo>
                  <a:lnTo>
                    <a:pt x="13" y="18"/>
                  </a:lnTo>
                  <a:close/>
                  <a:moveTo>
                    <a:pt x="10" y="22"/>
                  </a:moveTo>
                  <a:lnTo>
                    <a:pt x="4" y="22"/>
                  </a:lnTo>
                  <a:lnTo>
                    <a:pt x="1" y="21"/>
                  </a:lnTo>
                  <a:lnTo>
                    <a:pt x="0" y="21"/>
                  </a:lnTo>
                  <a:lnTo>
                    <a:pt x="0" y="17"/>
                  </a:lnTo>
                  <a:lnTo>
                    <a:pt x="2" y="18"/>
                  </a:lnTo>
                  <a:lnTo>
                    <a:pt x="3" y="18"/>
                  </a:lnTo>
                  <a:lnTo>
                    <a:pt x="13" y="18"/>
                  </a:lnTo>
                  <a:lnTo>
                    <a:pt x="13" y="19"/>
                  </a:lnTo>
                  <a:lnTo>
                    <a:pt x="10"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2" name="AutoShape 3538">
              <a:extLst>
                <a:ext uri="{FF2B5EF4-FFF2-40B4-BE49-F238E27FC236}">
                  <a16:creationId xmlns:a16="http://schemas.microsoft.com/office/drawing/2014/main" id="{1B289B54-3E05-4C6E-B558-ECA06C8EF5D9}"/>
                </a:ext>
              </a:extLst>
            </p:cNvPr>
            <p:cNvSpPr>
              <a:spLocks/>
            </p:cNvSpPr>
            <p:nvPr/>
          </p:nvSpPr>
          <p:spPr bwMode="auto">
            <a:xfrm>
              <a:off x="7720" y="1359"/>
              <a:ext cx="16" cy="23"/>
            </a:xfrm>
            <a:custGeom>
              <a:avLst/>
              <a:gdLst>
                <a:gd name="T0" fmla="*/ 13 w 16"/>
                <a:gd name="T1" fmla="*/ 1382 h 23"/>
                <a:gd name="T2" fmla="*/ 3 w 16"/>
                <a:gd name="T3" fmla="*/ 1382 h 23"/>
                <a:gd name="T4" fmla="*/ 0 w 16"/>
                <a:gd name="T5" fmla="*/ 1377 h 23"/>
                <a:gd name="T6" fmla="*/ 0 w 16"/>
                <a:gd name="T7" fmla="*/ 1363 h 23"/>
                <a:gd name="T8" fmla="*/ 3 w 16"/>
                <a:gd name="T9" fmla="*/ 1359 h 23"/>
                <a:gd name="T10" fmla="*/ 13 w 16"/>
                <a:gd name="T11" fmla="*/ 1359 h 23"/>
                <a:gd name="T12" fmla="*/ 15 w 16"/>
                <a:gd name="T13" fmla="*/ 1363 h 23"/>
                <a:gd name="T14" fmla="*/ 5 w 16"/>
                <a:gd name="T15" fmla="*/ 1363 h 23"/>
                <a:gd name="T16" fmla="*/ 5 w 16"/>
                <a:gd name="T17" fmla="*/ 1366 h 23"/>
                <a:gd name="T18" fmla="*/ 5 w 16"/>
                <a:gd name="T19" fmla="*/ 1375 h 23"/>
                <a:gd name="T20" fmla="*/ 6 w 16"/>
                <a:gd name="T21" fmla="*/ 1378 h 23"/>
                <a:gd name="T22" fmla="*/ 15 w 16"/>
                <a:gd name="T23" fmla="*/ 1378 h 23"/>
                <a:gd name="T24" fmla="*/ 13 w 16"/>
                <a:gd name="T25" fmla="*/ 1382 h 23"/>
                <a:gd name="T26" fmla="*/ 15 w 16"/>
                <a:gd name="T27" fmla="*/ 1378 h 23"/>
                <a:gd name="T28" fmla="*/ 10 w 16"/>
                <a:gd name="T29" fmla="*/ 1378 h 23"/>
                <a:gd name="T30" fmla="*/ 10 w 16"/>
                <a:gd name="T31" fmla="*/ 1375 h 23"/>
                <a:gd name="T32" fmla="*/ 10 w 16"/>
                <a:gd name="T33" fmla="*/ 1366 h 23"/>
                <a:gd name="T34" fmla="*/ 10 w 16"/>
                <a:gd name="T35" fmla="*/ 1363 h 23"/>
                <a:gd name="T36" fmla="*/ 15 w 16"/>
                <a:gd name="T37" fmla="*/ 1363 h 23"/>
                <a:gd name="T38" fmla="*/ 15 w 16"/>
                <a:gd name="T39" fmla="*/ 1364 h 23"/>
                <a:gd name="T40" fmla="*/ 15 w 16"/>
                <a:gd name="T41" fmla="*/ 1377 h 23"/>
                <a:gd name="T42" fmla="*/ 15 w 16"/>
                <a:gd name="T43" fmla="*/ 1378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3" y="23"/>
                  </a:lnTo>
                  <a:lnTo>
                    <a:pt x="0" y="18"/>
                  </a:lnTo>
                  <a:lnTo>
                    <a:pt x="0" y="4"/>
                  </a:lnTo>
                  <a:lnTo>
                    <a:pt x="3" y="0"/>
                  </a:lnTo>
                  <a:lnTo>
                    <a:pt x="13" y="0"/>
                  </a:lnTo>
                  <a:lnTo>
                    <a:pt x="15" y="4"/>
                  </a:lnTo>
                  <a:lnTo>
                    <a:pt x="5" y="4"/>
                  </a:lnTo>
                  <a:lnTo>
                    <a:pt x="5" y="7"/>
                  </a:lnTo>
                  <a:lnTo>
                    <a:pt x="5" y="16"/>
                  </a:lnTo>
                  <a:lnTo>
                    <a:pt x="6" y="19"/>
                  </a:lnTo>
                  <a:lnTo>
                    <a:pt x="15" y="19"/>
                  </a:lnTo>
                  <a:lnTo>
                    <a:pt x="13" y="23"/>
                  </a:lnTo>
                  <a:close/>
                  <a:moveTo>
                    <a:pt x="15" y="19"/>
                  </a:moveTo>
                  <a:lnTo>
                    <a:pt x="10" y="19"/>
                  </a:lnTo>
                  <a:lnTo>
                    <a:pt x="10" y="16"/>
                  </a:lnTo>
                  <a:lnTo>
                    <a:pt x="10" y="7"/>
                  </a:lnTo>
                  <a:lnTo>
                    <a:pt x="10" y="4"/>
                  </a:lnTo>
                  <a:lnTo>
                    <a:pt x="15" y="4"/>
                  </a:lnTo>
                  <a:lnTo>
                    <a:pt x="15" y="5"/>
                  </a:lnTo>
                  <a:lnTo>
                    <a:pt x="15" y="18"/>
                  </a:lnTo>
                  <a:lnTo>
                    <a:pt x="15"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3" name="AutoShape 3539">
              <a:extLst>
                <a:ext uri="{FF2B5EF4-FFF2-40B4-BE49-F238E27FC236}">
                  <a16:creationId xmlns:a16="http://schemas.microsoft.com/office/drawing/2014/main" id="{8FC76B0E-6FF3-4EC2-900E-AD182ACF698B}"/>
                </a:ext>
              </a:extLst>
            </p:cNvPr>
            <p:cNvSpPr>
              <a:spLocks/>
            </p:cNvSpPr>
            <p:nvPr/>
          </p:nvSpPr>
          <p:spPr bwMode="auto">
            <a:xfrm>
              <a:off x="7586" y="1511"/>
              <a:ext cx="16" cy="23"/>
            </a:xfrm>
            <a:custGeom>
              <a:avLst/>
              <a:gdLst>
                <a:gd name="T0" fmla="*/ 13 w 16"/>
                <a:gd name="T1" fmla="*/ 1534 h 23"/>
                <a:gd name="T2" fmla="*/ 3 w 16"/>
                <a:gd name="T3" fmla="*/ 1534 h 23"/>
                <a:gd name="T4" fmla="*/ 0 w 16"/>
                <a:gd name="T5" fmla="*/ 1529 h 23"/>
                <a:gd name="T6" fmla="*/ 0 w 16"/>
                <a:gd name="T7" fmla="*/ 1515 h 23"/>
                <a:gd name="T8" fmla="*/ 3 w 16"/>
                <a:gd name="T9" fmla="*/ 1511 h 23"/>
                <a:gd name="T10" fmla="*/ 13 w 16"/>
                <a:gd name="T11" fmla="*/ 1511 h 23"/>
                <a:gd name="T12" fmla="*/ 15 w 16"/>
                <a:gd name="T13" fmla="*/ 1515 h 23"/>
                <a:gd name="T14" fmla="*/ 5 w 16"/>
                <a:gd name="T15" fmla="*/ 1515 h 23"/>
                <a:gd name="T16" fmla="*/ 5 w 16"/>
                <a:gd name="T17" fmla="*/ 1518 h 23"/>
                <a:gd name="T18" fmla="*/ 5 w 16"/>
                <a:gd name="T19" fmla="*/ 1527 h 23"/>
                <a:gd name="T20" fmla="*/ 6 w 16"/>
                <a:gd name="T21" fmla="*/ 1530 h 23"/>
                <a:gd name="T22" fmla="*/ 15 w 16"/>
                <a:gd name="T23" fmla="*/ 1530 h 23"/>
                <a:gd name="T24" fmla="*/ 13 w 16"/>
                <a:gd name="T25" fmla="*/ 1534 h 23"/>
                <a:gd name="T26" fmla="*/ 15 w 16"/>
                <a:gd name="T27" fmla="*/ 1530 h 23"/>
                <a:gd name="T28" fmla="*/ 10 w 16"/>
                <a:gd name="T29" fmla="*/ 1530 h 23"/>
                <a:gd name="T30" fmla="*/ 10 w 16"/>
                <a:gd name="T31" fmla="*/ 1527 h 23"/>
                <a:gd name="T32" fmla="*/ 10 w 16"/>
                <a:gd name="T33" fmla="*/ 1518 h 23"/>
                <a:gd name="T34" fmla="*/ 10 w 16"/>
                <a:gd name="T35" fmla="*/ 1515 h 23"/>
                <a:gd name="T36" fmla="*/ 15 w 16"/>
                <a:gd name="T37" fmla="*/ 1515 h 23"/>
                <a:gd name="T38" fmla="*/ 15 w 16"/>
                <a:gd name="T39" fmla="*/ 1516 h 23"/>
                <a:gd name="T40" fmla="*/ 15 w 16"/>
                <a:gd name="T41" fmla="*/ 1529 h 23"/>
                <a:gd name="T42" fmla="*/ 15 w 16"/>
                <a:gd name="T43" fmla="*/ 153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3">
                  <a:moveTo>
                    <a:pt x="13" y="23"/>
                  </a:moveTo>
                  <a:lnTo>
                    <a:pt x="3" y="23"/>
                  </a:lnTo>
                  <a:lnTo>
                    <a:pt x="0" y="18"/>
                  </a:lnTo>
                  <a:lnTo>
                    <a:pt x="0" y="4"/>
                  </a:lnTo>
                  <a:lnTo>
                    <a:pt x="3" y="0"/>
                  </a:lnTo>
                  <a:lnTo>
                    <a:pt x="13" y="0"/>
                  </a:lnTo>
                  <a:lnTo>
                    <a:pt x="15" y="4"/>
                  </a:lnTo>
                  <a:lnTo>
                    <a:pt x="5" y="4"/>
                  </a:lnTo>
                  <a:lnTo>
                    <a:pt x="5" y="7"/>
                  </a:lnTo>
                  <a:lnTo>
                    <a:pt x="5" y="16"/>
                  </a:lnTo>
                  <a:lnTo>
                    <a:pt x="6" y="19"/>
                  </a:lnTo>
                  <a:lnTo>
                    <a:pt x="15" y="19"/>
                  </a:lnTo>
                  <a:lnTo>
                    <a:pt x="13" y="23"/>
                  </a:lnTo>
                  <a:close/>
                  <a:moveTo>
                    <a:pt x="15" y="19"/>
                  </a:moveTo>
                  <a:lnTo>
                    <a:pt x="10" y="19"/>
                  </a:lnTo>
                  <a:lnTo>
                    <a:pt x="10" y="16"/>
                  </a:lnTo>
                  <a:lnTo>
                    <a:pt x="10" y="7"/>
                  </a:lnTo>
                  <a:lnTo>
                    <a:pt x="10" y="4"/>
                  </a:lnTo>
                  <a:lnTo>
                    <a:pt x="15" y="4"/>
                  </a:lnTo>
                  <a:lnTo>
                    <a:pt x="15" y="5"/>
                  </a:lnTo>
                  <a:lnTo>
                    <a:pt x="15" y="18"/>
                  </a:lnTo>
                  <a:lnTo>
                    <a:pt x="15" y="1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4" name="AutoShape 3540">
              <a:extLst>
                <a:ext uri="{FF2B5EF4-FFF2-40B4-BE49-F238E27FC236}">
                  <a16:creationId xmlns:a16="http://schemas.microsoft.com/office/drawing/2014/main" id="{B32F5E61-96E9-4441-AEDE-D8E6FD33C179}"/>
                </a:ext>
              </a:extLst>
            </p:cNvPr>
            <p:cNvSpPr>
              <a:spLocks/>
            </p:cNvSpPr>
            <p:nvPr/>
          </p:nvSpPr>
          <p:spPr bwMode="auto">
            <a:xfrm>
              <a:off x="7522" y="1242"/>
              <a:ext cx="43" cy="34"/>
            </a:xfrm>
            <a:custGeom>
              <a:avLst/>
              <a:gdLst>
                <a:gd name="T0" fmla="*/ 0 w 43"/>
                <a:gd name="T1" fmla="*/ 1268 h 34"/>
                <a:gd name="T2" fmla="*/ 10 w 43"/>
                <a:gd name="T3" fmla="*/ 1255 h 34"/>
                <a:gd name="T4" fmla="*/ 21 w 43"/>
                <a:gd name="T5" fmla="*/ 1243 h 34"/>
                <a:gd name="T6" fmla="*/ 12 w 43"/>
                <a:gd name="T7" fmla="*/ 1245 h 34"/>
                <a:gd name="T8" fmla="*/ 3 w 43"/>
                <a:gd name="T9" fmla="*/ 1259 h 34"/>
                <a:gd name="T10" fmla="*/ 43 w 43"/>
                <a:gd name="T11" fmla="*/ 1265 h 34"/>
                <a:gd name="T12" fmla="*/ 43 w 43"/>
                <a:gd name="T13" fmla="*/ 1265 h 34"/>
                <a:gd name="T14" fmla="*/ 18 w 43"/>
                <a:gd name="T15" fmla="*/ 1245 h 34"/>
                <a:gd name="T16" fmla="*/ 21 w 43"/>
                <a:gd name="T17" fmla="*/ 1262 h 34"/>
                <a:gd name="T18" fmla="*/ 43 w 43"/>
                <a:gd name="T19" fmla="*/ 1265 h 34"/>
                <a:gd name="T20" fmla="*/ 6 w 43"/>
                <a:gd name="T21" fmla="*/ 1276 h 34"/>
                <a:gd name="T22" fmla="*/ 4 w 43"/>
                <a:gd name="T23" fmla="*/ 1269 h 34"/>
                <a:gd name="T24" fmla="*/ 5 w 43"/>
                <a:gd name="T25" fmla="*/ 1268 h 34"/>
                <a:gd name="T26" fmla="*/ 7 w 43"/>
                <a:gd name="T27" fmla="*/ 1268 h 34"/>
                <a:gd name="T28" fmla="*/ 6 w 43"/>
                <a:gd name="T29" fmla="*/ 1273 h 34"/>
                <a:gd name="T30" fmla="*/ 14 w 43"/>
                <a:gd name="T31" fmla="*/ 1274 h 34"/>
                <a:gd name="T32" fmla="*/ 14 w 43"/>
                <a:gd name="T33" fmla="*/ 1274 h 34"/>
                <a:gd name="T34" fmla="*/ 13 w 43"/>
                <a:gd name="T35" fmla="*/ 1273 h 34"/>
                <a:gd name="T36" fmla="*/ 12 w 43"/>
                <a:gd name="T37" fmla="*/ 1268 h 34"/>
                <a:gd name="T38" fmla="*/ 14 w 43"/>
                <a:gd name="T39" fmla="*/ 1268 h 34"/>
                <a:gd name="T40" fmla="*/ 15 w 43"/>
                <a:gd name="T41" fmla="*/ 1269 h 34"/>
                <a:gd name="T42" fmla="*/ 14 w 43"/>
                <a:gd name="T43" fmla="*/ 1274 h 34"/>
                <a:gd name="T44" fmla="*/ 28 w 43"/>
                <a:gd name="T45" fmla="*/ 1276 h 34"/>
                <a:gd name="T46" fmla="*/ 26 w 43"/>
                <a:gd name="T47" fmla="*/ 1269 h 34"/>
                <a:gd name="T48" fmla="*/ 27 w 43"/>
                <a:gd name="T49" fmla="*/ 1268 h 34"/>
                <a:gd name="T50" fmla="*/ 29 w 43"/>
                <a:gd name="T51" fmla="*/ 1268 h 34"/>
                <a:gd name="T52" fmla="*/ 28 w 43"/>
                <a:gd name="T53" fmla="*/ 1273 h 34"/>
                <a:gd name="T54" fmla="*/ 36 w 43"/>
                <a:gd name="T55" fmla="*/ 1274 h 34"/>
                <a:gd name="T56" fmla="*/ 36 w 43"/>
                <a:gd name="T57" fmla="*/ 1274 h 34"/>
                <a:gd name="T58" fmla="*/ 35 w 43"/>
                <a:gd name="T59" fmla="*/ 1273 h 34"/>
                <a:gd name="T60" fmla="*/ 34 w 43"/>
                <a:gd name="T61" fmla="*/ 1268 h 34"/>
                <a:gd name="T62" fmla="*/ 36 w 43"/>
                <a:gd name="T63" fmla="*/ 1268 h 34"/>
                <a:gd name="T64" fmla="*/ 37 w 43"/>
                <a:gd name="T65" fmla="*/ 1269 h 34"/>
                <a:gd name="T66" fmla="*/ 36 w 43"/>
                <a:gd name="T67" fmla="*/ 1274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 h="34">
                  <a:moveTo>
                    <a:pt x="43" y="25"/>
                  </a:moveTo>
                  <a:lnTo>
                    <a:pt x="0" y="25"/>
                  </a:lnTo>
                  <a:lnTo>
                    <a:pt x="0" y="15"/>
                  </a:lnTo>
                  <a:lnTo>
                    <a:pt x="10" y="12"/>
                  </a:lnTo>
                  <a:lnTo>
                    <a:pt x="10" y="0"/>
                  </a:lnTo>
                  <a:lnTo>
                    <a:pt x="21" y="0"/>
                  </a:lnTo>
                  <a:lnTo>
                    <a:pt x="21" y="2"/>
                  </a:lnTo>
                  <a:lnTo>
                    <a:pt x="12" y="2"/>
                  </a:lnTo>
                  <a:lnTo>
                    <a:pt x="12" y="13"/>
                  </a:lnTo>
                  <a:lnTo>
                    <a:pt x="3" y="16"/>
                  </a:lnTo>
                  <a:lnTo>
                    <a:pt x="3" y="22"/>
                  </a:lnTo>
                  <a:lnTo>
                    <a:pt x="43" y="22"/>
                  </a:lnTo>
                  <a:lnTo>
                    <a:pt x="43" y="25"/>
                  </a:lnTo>
                  <a:close/>
                  <a:moveTo>
                    <a:pt x="43" y="22"/>
                  </a:moveTo>
                  <a:lnTo>
                    <a:pt x="18" y="22"/>
                  </a:lnTo>
                  <a:lnTo>
                    <a:pt x="18" y="2"/>
                  </a:lnTo>
                  <a:lnTo>
                    <a:pt x="21" y="2"/>
                  </a:lnTo>
                  <a:lnTo>
                    <a:pt x="21" y="19"/>
                  </a:lnTo>
                  <a:lnTo>
                    <a:pt x="43" y="19"/>
                  </a:lnTo>
                  <a:lnTo>
                    <a:pt x="43" y="22"/>
                  </a:lnTo>
                  <a:close/>
                  <a:moveTo>
                    <a:pt x="12" y="33"/>
                  </a:moveTo>
                  <a:lnTo>
                    <a:pt x="6" y="33"/>
                  </a:lnTo>
                  <a:lnTo>
                    <a:pt x="4" y="31"/>
                  </a:lnTo>
                  <a:lnTo>
                    <a:pt x="4" y="26"/>
                  </a:lnTo>
                  <a:lnTo>
                    <a:pt x="5" y="25"/>
                  </a:lnTo>
                  <a:lnTo>
                    <a:pt x="8" y="25"/>
                  </a:lnTo>
                  <a:lnTo>
                    <a:pt x="7" y="25"/>
                  </a:lnTo>
                  <a:lnTo>
                    <a:pt x="6" y="26"/>
                  </a:lnTo>
                  <a:lnTo>
                    <a:pt x="6" y="30"/>
                  </a:lnTo>
                  <a:lnTo>
                    <a:pt x="7" y="31"/>
                  </a:lnTo>
                  <a:lnTo>
                    <a:pt x="14" y="31"/>
                  </a:lnTo>
                  <a:lnTo>
                    <a:pt x="12" y="33"/>
                  </a:lnTo>
                  <a:close/>
                  <a:moveTo>
                    <a:pt x="14" y="31"/>
                  </a:moveTo>
                  <a:lnTo>
                    <a:pt x="11" y="31"/>
                  </a:lnTo>
                  <a:lnTo>
                    <a:pt x="13" y="30"/>
                  </a:lnTo>
                  <a:lnTo>
                    <a:pt x="13" y="26"/>
                  </a:lnTo>
                  <a:lnTo>
                    <a:pt x="12" y="25"/>
                  </a:lnTo>
                  <a:lnTo>
                    <a:pt x="11" y="25"/>
                  </a:lnTo>
                  <a:lnTo>
                    <a:pt x="14" y="25"/>
                  </a:lnTo>
                  <a:lnTo>
                    <a:pt x="14" y="26"/>
                  </a:lnTo>
                  <a:lnTo>
                    <a:pt x="15" y="26"/>
                  </a:lnTo>
                  <a:lnTo>
                    <a:pt x="15" y="31"/>
                  </a:lnTo>
                  <a:lnTo>
                    <a:pt x="14" y="31"/>
                  </a:lnTo>
                  <a:close/>
                  <a:moveTo>
                    <a:pt x="34" y="33"/>
                  </a:moveTo>
                  <a:lnTo>
                    <a:pt x="28" y="33"/>
                  </a:lnTo>
                  <a:lnTo>
                    <a:pt x="26" y="31"/>
                  </a:lnTo>
                  <a:lnTo>
                    <a:pt x="26" y="26"/>
                  </a:lnTo>
                  <a:lnTo>
                    <a:pt x="27" y="26"/>
                  </a:lnTo>
                  <a:lnTo>
                    <a:pt x="27" y="25"/>
                  </a:lnTo>
                  <a:lnTo>
                    <a:pt x="30" y="25"/>
                  </a:lnTo>
                  <a:lnTo>
                    <a:pt x="29" y="25"/>
                  </a:lnTo>
                  <a:lnTo>
                    <a:pt x="28" y="26"/>
                  </a:lnTo>
                  <a:lnTo>
                    <a:pt x="28" y="30"/>
                  </a:lnTo>
                  <a:lnTo>
                    <a:pt x="30" y="31"/>
                  </a:lnTo>
                  <a:lnTo>
                    <a:pt x="36" y="31"/>
                  </a:lnTo>
                  <a:lnTo>
                    <a:pt x="34" y="33"/>
                  </a:lnTo>
                  <a:close/>
                  <a:moveTo>
                    <a:pt x="36" y="31"/>
                  </a:moveTo>
                  <a:lnTo>
                    <a:pt x="33" y="31"/>
                  </a:lnTo>
                  <a:lnTo>
                    <a:pt x="35" y="30"/>
                  </a:lnTo>
                  <a:lnTo>
                    <a:pt x="35" y="26"/>
                  </a:lnTo>
                  <a:lnTo>
                    <a:pt x="34" y="25"/>
                  </a:lnTo>
                  <a:lnTo>
                    <a:pt x="33" y="25"/>
                  </a:lnTo>
                  <a:lnTo>
                    <a:pt x="36" y="25"/>
                  </a:lnTo>
                  <a:lnTo>
                    <a:pt x="36" y="26"/>
                  </a:lnTo>
                  <a:lnTo>
                    <a:pt x="37" y="26"/>
                  </a:lnTo>
                  <a:lnTo>
                    <a:pt x="37" y="31"/>
                  </a:lnTo>
                  <a:lnTo>
                    <a:pt x="36"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5" name="AutoShape 3541">
              <a:extLst>
                <a:ext uri="{FF2B5EF4-FFF2-40B4-BE49-F238E27FC236}">
                  <a16:creationId xmlns:a16="http://schemas.microsoft.com/office/drawing/2014/main" id="{647599EA-4203-4F15-9FCF-71508A93F781}"/>
                </a:ext>
              </a:extLst>
            </p:cNvPr>
            <p:cNvSpPr>
              <a:spLocks/>
            </p:cNvSpPr>
            <p:nvPr/>
          </p:nvSpPr>
          <p:spPr bwMode="auto">
            <a:xfrm>
              <a:off x="7566" y="1242"/>
              <a:ext cx="16" cy="33"/>
            </a:xfrm>
            <a:custGeom>
              <a:avLst/>
              <a:gdLst>
                <a:gd name="T0" fmla="*/ 9 w 16"/>
                <a:gd name="T1" fmla="*/ 1245 h 33"/>
                <a:gd name="T2" fmla="*/ 5 w 16"/>
                <a:gd name="T3" fmla="*/ 1245 h 33"/>
                <a:gd name="T4" fmla="*/ 5 w 16"/>
                <a:gd name="T5" fmla="*/ 1242 h 33"/>
                <a:gd name="T6" fmla="*/ 9 w 16"/>
                <a:gd name="T7" fmla="*/ 1242 h 33"/>
                <a:gd name="T8" fmla="*/ 9 w 16"/>
                <a:gd name="T9" fmla="*/ 1245 h 33"/>
                <a:gd name="T10" fmla="*/ 15 w 16"/>
                <a:gd name="T11" fmla="*/ 1249 h 33"/>
                <a:gd name="T12" fmla="*/ 0 w 16"/>
                <a:gd name="T13" fmla="*/ 1249 h 33"/>
                <a:gd name="T14" fmla="*/ 0 w 16"/>
                <a:gd name="T15" fmla="*/ 1245 h 33"/>
                <a:gd name="T16" fmla="*/ 15 w 16"/>
                <a:gd name="T17" fmla="*/ 1245 h 33"/>
                <a:gd name="T18" fmla="*/ 15 w 16"/>
                <a:gd name="T19" fmla="*/ 1249 h 33"/>
                <a:gd name="T20" fmla="*/ 9 w 16"/>
                <a:gd name="T21" fmla="*/ 1266 h 33"/>
                <a:gd name="T22" fmla="*/ 5 w 16"/>
                <a:gd name="T23" fmla="*/ 1266 h 33"/>
                <a:gd name="T24" fmla="*/ 5 w 16"/>
                <a:gd name="T25" fmla="*/ 1249 h 33"/>
                <a:gd name="T26" fmla="*/ 9 w 16"/>
                <a:gd name="T27" fmla="*/ 1249 h 33"/>
                <a:gd name="T28" fmla="*/ 9 w 16"/>
                <a:gd name="T29" fmla="*/ 1266 h 33"/>
                <a:gd name="T30" fmla="*/ 15 w 16"/>
                <a:gd name="T31" fmla="*/ 1269 h 33"/>
                <a:gd name="T32" fmla="*/ 0 w 16"/>
                <a:gd name="T33" fmla="*/ 1269 h 33"/>
                <a:gd name="T34" fmla="*/ 0 w 16"/>
                <a:gd name="T35" fmla="*/ 1266 h 33"/>
                <a:gd name="T36" fmla="*/ 15 w 16"/>
                <a:gd name="T37" fmla="*/ 1266 h 33"/>
                <a:gd name="T38" fmla="*/ 15 w 16"/>
                <a:gd name="T39" fmla="*/ 1269 h 33"/>
                <a:gd name="T40" fmla="*/ 9 w 16"/>
                <a:gd name="T41" fmla="*/ 1275 h 33"/>
                <a:gd name="T42" fmla="*/ 5 w 16"/>
                <a:gd name="T43" fmla="*/ 1275 h 33"/>
                <a:gd name="T44" fmla="*/ 5 w 16"/>
                <a:gd name="T45" fmla="*/ 1269 h 33"/>
                <a:gd name="T46" fmla="*/ 9 w 16"/>
                <a:gd name="T47" fmla="*/ 1269 h 33"/>
                <a:gd name="T48" fmla="*/ 9 w 16"/>
                <a:gd name="T49" fmla="*/ 1275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33">
                  <a:moveTo>
                    <a:pt x="9" y="3"/>
                  </a:moveTo>
                  <a:lnTo>
                    <a:pt x="5" y="3"/>
                  </a:lnTo>
                  <a:lnTo>
                    <a:pt x="5" y="0"/>
                  </a:lnTo>
                  <a:lnTo>
                    <a:pt x="9" y="0"/>
                  </a:lnTo>
                  <a:lnTo>
                    <a:pt x="9" y="3"/>
                  </a:lnTo>
                  <a:close/>
                  <a:moveTo>
                    <a:pt x="15" y="7"/>
                  </a:moveTo>
                  <a:lnTo>
                    <a:pt x="0" y="7"/>
                  </a:lnTo>
                  <a:lnTo>
                    <a:pt x="0" y="3"/>
                  </a:lnTo>
                  <a:lnTo>
                    <a:pt x="15" y="3"/>
                  </a:lnTo>
                  <a:lnTo>
                    <a:pt x="15" y="7"/>
                  </a:lnTo>
                  <a:close/>
                  <a:moveTo>
                    <a:pt x="9" y="24"/>
                  </a:moveTo>
                  <a:lnTo>
                    <a:pt x="5" y="24"/>
                  </a:lnTo>
                  <a:lnTo>
                    <a:pt x="5" y="7"/>
                  </a:lnTo>
                  <a:lnTo>
                    <a:pt x="9" y="7"/>
                  </a:lnTo>
                  <a:lnTo>
                    <a:pt x="9" y="24"/>
                  </a:lnTo>
                  <a:close/>
                  <a:moveTo>
                    <a:pt x="15" y="27"/>
                  </a:moveTo>
                  <a:lnTo>
                    <a:pt x="0" y="27"/>
                  </a:lnTo>
                  <a:lnTo>
                    <a:pt x="0" y="24"/>
                  </a:lnTo>
                  <a:lnTo>
                    <a:pt x="15" y="24"/>
                  </a:lnTo>
                  <a:lnTo>
                    <a:pt x="15" y="27"/>
                  </a:lnTo>
                  <a:close/>
                  <a:moveTo>
                    <a:pt x="9" y="33"/>
                  </a:moveTo>
                  <a:lnTo>
                    <a:pt x="5" y="33"/>
                  </a:lnTo>
                  <a:lnTo>
                    <a:pt x="5" y="27"/>
                  </a:lnTo>
                  <a:lnTo>
                    <a:pt x="9" y="27"/>
                  </a:lnTo>
                  <a:lnTo>
                    <a:pt x="9" y="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6" name="AutoShape 3542">
              <a:extLst>
                <a:ext uri="{FF2B5EF4-FFF2-40B4-BE49-F238E27FC236}">
                  <a16:creationId xmlns:a16="http://schemas.microsoft.com/office/drawing/2014/main" id="{721A1482-C8E1-470B-A1CA-DC5972CFF3C5}"/>
                </a:ext>
              </a:extLst>
            </p:cNvPr>
            <p:cNvSpPr>
              <a:spLocks/>
            </p:cNvSpPr>
            <p:nvPr/>
          </p:nvSpPr>
          <p:spPr bwMode="auto">
            <a:xfrm>
              <a:off x="7274" y="1224"/>
              <a:ext cx="37" cy="42"/>
            </a:xfrm>
            <a:custGeom>
              <a:avLst/>
              <a:gdLst>
                <a:gd name="T0" fmla="*/ 24 w 37"/>
                <a:gd name="T1" fmla="*/ 1266 h 42"/>
                <a:gd name="T2" fmla="*/ 0 w 37"/>
                <a:gd name="T3" fmla="*/ 1266 h 42"/>
                <a:gd name="T4" fmla="*/ 0 w 37"/>
                <a:gd name="T5" fmla="*/ 1224 h 42"/>
                <a:gd name="T6" fmla="*/ 24 w 37"/>
                <a:gd name="T7" fmla="*/ 1224 h 42"/>
                <a:gd name="T8" fmla="*/ 24 w 37"/>
                <a:gd name="T9" fmla="*/ 1227 h 42"/>
                <a:gd name="T10" fmla="*/ 33 w 37"/>
                <a:gd name="T11" fmla="*/ 1227 h 42"/>
                <a:gd name="T12" fmla="*/ 33 w 37"/>
                <a:gd name="T13" fmla="*/ 1228 h 42"/>
                <a:gd name="T14" fmla="*/ 4 w 37"/>
                <a:gd name="T15" fmla="*/ 1228 h 42"/>
                <a:gd name="T16" fmla="*/ 4 w 37"/>
                <a:gd name="T17" fmla="*/ 1242 h 42"/>
                <a:gd name="T18" fmla="*/ 24 w 37"/>
                <a:gd name="T19" fmla="*/ 1242 h 42"/>
                <a:gd name="T20" fmla="*/ 24 w 37"/>
                <a:gd name="T21" fmla="*/ 1258 h 42"/>
                <a:gd name="T22" fmla="*/ 37 w 37"/>
                <a:gd name="T23" fmla="*/ 1258 h 42"/>
                <a:gd name="T24" fmla="*/ 37 w 37"/>
                <a:gd name="T25" fmla="*/ 1259 h 42"/>
                <a:gd name="T26" fmla="*/ 33 w 37"/>
                <a:gd name="T27" fmla="*/ 1259 h 42"/>
                <a:gd name="T28" fmla="*/ 33 w 37"/>
                <a:gd name="T29" fmla="*/ 1262 h 42"/>
                <a:gd name="T30" fmla="*/ 24 w 37"/>
                <a:gd name="T31" fmla="*/ 1262 h 42"/>
                <a:gd name="T32" fmla="*/ 24 w 37"/>
                <a:gd name="T33" fmla="*/ 1266 h 42"/>
                <a:gd name="T34" fmla="*/ 24 w 37"/>
                <a:gd name="T35" fmla="*/ 1242 h 42"/>
                <a:gd name="T36" fmla="*/ 20 w 37"/>
                <a:gd name="T37" fmla="*/ 1242 h 42"/>
                <a:gd name="T38" fmla="*/ 20 w 37"/>
                <a:gd name="T39" fmla="*/ 1228 h 42"/>
                <a:gd name="T40" fmla="*/ 33 w 37"/>
                <a:gd name="T41" fmla="*/ 1228 h 42"/>
                <a:gd name="T42" fmla="*/ 33 w 37"/>
                <a:gd name="T43" fmla="*/ 1230 h 42"/>
                <a:gd name="T44" fmla="*/ 37 w 37"/>
                <a:gd name="T45" fmla="*/ 1230 h 42"/>
                <a:gd name="T46" fmla="*/ 37 w 37"/>
                <a:gd name="T47" fmla="*/ 1231 h 42"/>
                <a:gd name="T48" fmla="*/ 24 w 37"/>
                <a:gd name="T49" fmla="*/ 1231 h 42"/>
                <a:gd name="T50" fmla="*/ 24 w 37"/>
                <a:gd name="T51" fmla="*/ 1242 h 42"/>
                <a:gd name="T52" fmla="*/ 37 w 37"/>
                <a:gd name="T53" fmla="*/ 1258 h 42"/>
                <a:gd name="T54" fmla="*/ 29 w 37"/>
                <a:gd name="T55" fmla="*/ 1258 h 42"/>
                <a:gd name="T56" fmla="*/ 29 w 37"/>
                <a:gd name="T57" fmla="*/ 1255 h 42"/>
                <a:gd name="T58" fmla="*/ 33 w 37"/>
                <a:gd name="T59" fmla="*/ 1255 h 42"/>
                <a:gd name="T60" fmla="*/ 33 w 37"/>
                <a:gd name="T61" fmla="*/ 1234 h 42"/>
                <a:gd name="T62" fmla="*/ 29 w 37"/>
                <a:gd name="T63" fmla="*/ 1234 h 42"/>
                <a:gd name="T64" fmla="*/ 29 w 37"/>
                <a:gd name="T65" fmla="*/ 1231 h 42"/>
                <a:gd name="T66" fmla="*/ 37 w 37"/>
                <a:gd name="T67" fmla="*/ 1231 h 42"/>
                <a:gd name="T68" fmla="*/ 37 w 37"/>
                <a:gd name="T69" fmla="*/ 1258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 h="42">
                  <a:moveTo>
                    <a:pt x="24" y="42"/>
                  </a:moveTo>
                  <a:lnTo>
                    <a:pt x="0" y="42"/>
                  </a:lnTo>
                  <a:lnTo>
                    <a:pt x="0" y="0"/>
                  </a:lnTo>
                  <a:lnTo>
                    <a:pt x="24" y="0"/>
                  </a:lnTo>
                  <a:lnTo>
                    <a:pt x="24" y="3"/>
                  </a:lnTo>
                  <a:lnTo>
                    <a:pt x="33" y="3"/>
                  </a:lnTo>
                  <a:lnTo>
                    <a:pt x="33" y="4"/>
                  </a:lnTo>
                  <a:lnTo>
                    <a:pt x="4" y="4"/>
                  </a:lnTo>
                  <a:lnTo>
                    <a:pt x="4" y="18"/>
                  </a:lnTo>
                  <a:lnTo>
                    <a:pt x="24" y="18"/>
                  </a:lnTo>
                  <a:lnTo>
                    <a:pt x="24" y="34"/>
                  </a:lnTo>
                  <a:lnTo>
                    <a:pt x="37" y="34"/>
                  </a:lnTo>
                  <a:lnTo>
                    <a:pt x="37" y="35"/>
                  </a:lnTo>
                  <a:lnTo>
                    <a:pt x="33" y="35"/>
                  </a:lnTo>
                  <a:lnTo>
                    <a:pt x="33" y="38"/>
                  </a:lnTo>
                  <a:lnTo>
                    <a:pt x="24" y="38"/>
                  </a:lnTo>
                  <a:lnTo>
                    <a:pt x="24" y="42"/>
                  </a:lnTo>
                  <a:close/>
                  <a:moveTo>
                    <a:pt x="24" y="18"/>
                  </a:moveTo>
                  <a:lnTo>
                    <a:pt x="20" y="18"/>
                  </a:lnTo>
                  <a:lnTo>
                    <a:pt x="20" y="4"/>
                  </a:lnTo>
                  <a:lnTo>
                    <a:pt x="33" y="4"/>
                  </a:lnTo>
                  <a:lnTo>
                    <a:pt x="33" y="6"/>
                  </a:lnTo>
                  <a:lnTo>
                    <a:pt x="37" y="6"/>
                  </a:lnTo>
                  <a:lnTo>
                    <a:pt x="37" y="7"/>
                  </a:lnTo>
                  <a:lnTo>
                    <a:pt x="24" y="7"/>
                  </a:lnTo>
                  <a:lnTo>
                    <a:pt x="24" y="18"/>
                  </a:lnTo>
                  <a:close/>
                  <a:moveTo>
                    <a:pt x="37" y="34"/>
                  </a:moveTo>
                  <a:lnTo>
                    <a:pt x="29" y="34"/>
                  </a:lnTo>
                  <a:lnTo>
                    <a:pt x="29" y="31"/>
                  </a:lnTo>
                  <a:lnTo>
                    <a:pt x="33" y="31"/>
                  </a:lnTo>
                  <a:lnTo>
                    <a:pt x="33" y="10"/>
                  </a:lnTo>
                  <a:lnTo>
                    <a:pt x="29" y="10"/>
                  </a:lnTo>
                  <a:lnTo>
                    <a:pt x="29" y="7"/>
                  </a:lnTo>
                  <a:lnTo>
                    <a:pt x="37" y="7"/>
                  </a:lnTo>
                  <a:lnTo>
                    <a:pt x="37"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7" name="AutoShape 3543">
              <a:extLst>
                <a:ext uri="{FF2B5EF4-FFF2-40B4-BE49-F238E27FC236}">
                  <a16:creationId xmlns:a16="http://schemas.microsoft.com/office/drawing/2014/main" id="{A2BB8111-ED60-4B59-9F10-EE99C47A9FD1}"/>
                </a:ext>
              </a:extLst>
            </p:cNvPr>
            <p:cNvSpPr>
              <a:spLocks/>
            </p:cNvSpPr>
            <p:nvPr/>
          </p:nvSpPr>
          <p:spPr bwMode="auto">
            <a:xfrm>
              <a:off x="7262" y="1480"/>
              <a:ext cx="52" cy="42"/>
            </a:xfrm>
            <a:custGeom>
              <a:avLst/>
              <a:gdLst>
                <a:gd name="T0" fmla="*/ 33 w 52"/>
                <a:gd name="T1" fmla="*/ 1484 h 42"/>
                <a:gd name="T2" fmla="*/ 21 w 52"/>
                <a:gd name="T3" fmla="*/ 1484 h 42"/>
                <a:gd name="T4" fmla="*/ 21 w 52"/>
                <a:gd name="T5" fmla="*/ 1480 h 42"/>
                <a:gd name="T6" fmla="*/ 33 w 52"/>
                <a:gd name="T7" fmla="*/ 1480 h 42"/>
                <a:gd name="T8" fmla="*/ 33 w 52"/>
                <a:gd name="T9" fmla="*/ 1484 h 42"/>
                <a:gd name="T10" fmla="*/ 13 w 52"/>
                <a:gd name="T11" fmla="*/ 1516 h 42"/>
                <a:gd name="T12" fmla="*/ 0 w 52"/>
                <a:gd name="T13" fmla="*/ 1516 h 42"/>
                <a:gd name="T14" fmla="*/ 0 w 52"/>
                <a:gd name="T15" fmla="*/ 1512 h 42"/>
                <a:gd name="T16" fmla="*/ 10 w 52"/>
                <a:gd name="T17" fmla="*/ 1512 h 42"/>
                <a:gd name="T18" fmla="*/ 9 w 52"/>
                <a:gd name="T19" fmla="*/ 1510 h 42"/>
                <a:gd name="T20" fmla="*/ 9 w 52"/>
                <a:gd name="T21" fmla="*/ 1507 h 42"/>
                <a:gd name="T22" fmla="*/ 9 w 52"/>
                <a:gd name="T23" fmla="*/ 1496 h 42"/>
                <a:gd name="T24" fmla="*/ 16 w 52"/>
                <a:gd name="T25" fmla="*/ 1489 h 42"/>
                <a:gd name="T26" fmla="*/ 25 w 52"/>
                <a:gd name="T27" fmla="*/ 1488 h 42"/>
                <a:gd name="T28" fmla="*/ 25 w 52"/>
                <a:gd name="T29" fmla="*/ 1484 h 42"/>
                <a:gd name="T30" fmla="*/ 28 w 52"/>
                <a:gd name="T31" fmla="*/ 1484 h 42"/>
                <a:gd name="T32" fmla="*/ 28 w 52"/>
                <a:gd name="T33" fmla="*/ 1488 h 42"/>
                <a:gd name="T34" fmla="*/ 37 w 52"/>
                <a:gd name="T35" fmla="*/ 1489 h 42"/>
                <a:gd name="T36" fmla="*/ 39 w 52"/>
                <a:gd name="T37" fmla="*/ 1491 h 42"/>
                <a:gd name="T38" fmla="*/ 19 w 52"/>
                <a:gd name="T39" fmla="*/ 1491 h 42"/>
                <a:gd name="T40" fmla="*/ 13 w 52"/>
                <a:gd name="T41" fmla="*/ 1497 h 42"/>
                <a:gd name="T42" fmla="*/ 13 w 52"/>
                <a:gd name="T43" fmla="*/ 1512 h 42"/>
                <a:gd name="T44" fmla="*/ 16 w 52"/>
                <a:gd name="T45" fmla="*/ 1515 h 42"/>
                <a:gd name="T46" fmla="*/ 13 w 52"/>
                <a:gd name="T47" fmla="*/ 1515 h 42"/>
                <a:gd name="T48" fmla="*/ 13 w 52"/>
                <a:gd name="T49" fmla="*/ 1516 h 42"/>
                <a:gd name="T50" fmla="*/ 37 w 52"/>
                <a:gd name="T51" fmla="*/ 1519 h 42"/>
                <a:gd name="T52" fmla="*/ 34 w 52"/>
                <a:gd name="T53" fmla="*/ 1519 h 42"/>
                <a:gd name="T54" fmla="*/ 40 w 52"/>
                <a:gd name="T55" fmla="*/ 1512 h 42"/>
                <a:gd name="T56" fmla="*/ 40 w 52"/>
                <a:gd name="T57" fmla="*/ 1497 h 42"/>
                <a:gd name="T58" fmla="*/ 34 w 52"/>
                <a:gd name="T59" fmla="*/ 1491 h 42"/>
                <a:gd name="T60" fmla="*/ 39 w 52"/>
                <a:gd name="T61" fmla="*/ 1491 h 42"/>
                <a:gd name="T62" fmla="*/ 43 w 52"/>
                <a:gd name="T63" fmla="*/ 1496 h 42"/>
                <a:gd name="T64" fmla="*/ 44 w 52"/>
                <a:gd name="T65" fmla="*/ 1507 h 42"/>
                <a:gd name="T66" fmla="*/ 43 w 52"/>
                <a:gd name="T67" fmla="*/ 1510 h 42"/>
                <a:gd name="T68" fmla="*/ 42 w 52"/>
                <a:gd name="T69" fmla="*/ 1512 h 42"/>
                <a:gd name="T70" fmla="*/ 52 w 52"/>
                <a:gd name="T71" fmla="*/ 1512 h 42"/>
                <a:gd name="T72" fmla="*/ 52 w 52"/>
                <a:gd name="T73" fmla="*/ 1515 h 42"/>
                <a:gd name="T74" fmla="*/ 40 w 52"/>
                <a:gd name="T75" fmla="*/ 1515 h 42"/>
                <a:gd name="T76" fmla="*/ 37 w 52"/>
                <a:gd name="T77" fmla="*/ 1519 h 42"/>
                <a:gd name="T78" fmla="*/ 32 w 52"/>
                <a:gd name="T79" fmla="*/ 1522 h 42"/>
                <a:gd name="T80" fmla="*/ 21 w 52"/>
                <a:gd name="T81" fmla="*/ 1522 h 42"/>
                <a:gd name="T82" fmla="*/ 16 w 52"/>
                <a:gd name="T83" fmla="*/ 1520 h 42"/>
                <a:gd name="T84" fmla="*/ 13 w 52"/>
                <a:gd name="T85" fmla="*/ 1515 h 42"/>
                <a:gd name="T86" fmla="*/ 16 w 52"/>
                <a:gd name="T87" fmla="*/ 1515 h 42"/>
                <a:gd name="T88" fmla="*/ 19 w 52"/>
                <a:gd name="T89" fmla="*/ 1519 h 42"/>
                <a:gd name="T90" fmla="*/ 37 w 52"/>
                <a:gd name="T91" fmla="*/ 1519 h 42"/>
                <a:gd name="T92" fmla="*/ 37 w 52"/>
                <a:gd name="T93" fmla="*/ 1520 h 42"/>
                <a:gd name="T94" fmla="*/ 32 w 52"/>
                <a:gd name="T95" fmla="*/ 1522 h 42"/>
                <a:gd name="T96" fmla="*/ 52 w 52"/>
                <a:gd name="T97" fmla="*/ 1516 h 42"/>
                <a:gd name="T98" fmla="*/ 40 w 52"/>
                <a:gd name="T99" fmla="*/ 1516 h 42"/>
                <a:gd name="T100" fmla="*/ 40 w 52"/>
                <a:gd name="T101" fmla="*/ 1515 h 42"/>
                <a:gd name="T102" fmla="*/ 52 w 52"/>
                <a:gd name="T103" fmla="*/ 1515 h 42"/>
                <a:gd name="T104" fmla="*/ 52 w 52"/>
                <a:gd name="T105" fmla="*/ 1516 h 42"/>
                <a:gd name="T106" fmla="*/ 8 w 52"/>
                <a:gd name="T107" fmla="*/ 1520 h 42"/>
                <a:gd name="T108" fmla="*/ 4 w 52"/>
                <a:gd name="T109" fmla="*/ 1520 h 42"/>
                <a:gd name="T110" fmla="*/ 4 w 52"/>
                <a:gd name="T111" fmla="*/ 1516 h 42"/>
                <a:gd name="T112" fmla="*/ 8 w 52"/>
                <a:gd name="T113" fmla="*/ 1516 h 42"/>
                <a:gd name="T114" fmla="*/ 8 w 52"/>
                <a:gd name="T115" fmla="*/ 1520 h 42"/>
                <a:gd name="T116" fmla="*/ 47 w 52"/>
                <a:gd name="T117" fmla="*/ 1520 h 42"/>
                <a:gd name="T118" fmla="*/ 44 w 52"/>
                <a:gd name="T119" fmla="*/ 1520 h 42"/>
                <a:gd name="T120" fmla="*/ 44 w 52"/>
                <a:gd name="T121" fmla="*/ 1516 h 42"/>
                <a:gd name="T122" fmla="*/ 47 w 52"/>
                <a:gd name="T123" fmla="*/ 1516 h 42"/>
                <a:gd name="T124" fmla="*/ 47 w 52"/>
                <a:gd name="T125" fmla="*/ 152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 h="42">
                  <a:moveTo>
                    <a:pt x="33" y="4"/>
                  </a:moveTo>
                  <a:lnTo>
                    <a:pt x="21" y="4"/>
                  </a:lnTo>
                  <a:lnTo>
                    <a:pt x="21" y="0"/>
                  </a:lnTo>
                  <a:lnTo>
                    <a:pt x="33" y="0"/>
                  </a:lnTo>
                  <a:lnTo>
                    <a:pt x="33" y="4"/>
                  </a:lnTo>
                  <a:close/>
                  <a:moveTo>
                    <a:pt x="13" y="36"/>
                  </a:moveTo>
                  <a:lnTo>
                    <a:pt x="0" y="36"/>
                  </a:lnTo>
                  <a:lnTo>
                    <a:pt x="0" y="32"/>
                  </a:lnTo>
                  <a:lnTo>
                    <a:pt x="10" y="32"/>
                  </a:lnTo>
                  <a:lnTo>
                    <a:pt x="9" y="30"/>
                  </a:lnTo>
                  <a:lnTo>
                    <a:pt x="9" y="27"/>
                  </a:lnTo>
                  <a:lnTo>
                    <a:pt x="9" y="16"/>
                  </a:lnTo>
                  <a:lnTo>
                    <a:pt x="16" y="9"/>
                  </a:lnTo>
                  <a:lnTo>
                    <a:pt x="25" y="8"/>
                  </a:lnTo>
                  <a:lnTo>
                    <a:pt x="25" y="4"/>
                  </a:lnTo>
                  <a:lnTo>
                    <a:pt x="28" y="4"/>
                  </a:lnTo>
                  <a:lnTo>
                    <a:pt x="28" y="8"/>
                  </a:lnTo>
                  <a:lnTo>
                    <a:pt x="37" y="9"/>
                  </a:lnTo>
                  <a:lnTo>
                    <a:pt x="39" y="11"/>
                  </a:lnTo>
                  <a:lnTo>
                    <a:pt x="19" y="11"/>
                  </a:lnTo>
                  <a:lnTo>
                    <a:pt x="13" y="17"/>
                  </a:lnTo>
                  <a:lnTo>
                    <a:pt x="13" y="32"/>
                  </a:lnTo>
                  <a:lnTo>
                    <a:pt x="16" y="35"/>
                  </a:lnTo>
                  <a:lnTo>
                    <a:pt x="13" y="35"/>
                  </a:lnTo>
                  <a:lnTo>
                    <a:pt x="13" y="36"/>
                  </a:lnTo>
                  <a:close/>
                  <a:moveTo>
                    <a:pt x="37" y="39"/>
                  </a:moveTo>
                  <a:lnTo>
                    <a:pt x="34" y="39"/>
                  </a:lnTo>
                  <a:lnTo>
                    <a:pt x="40" y="32"/>
                  </a:lnTo>
                  <a:lnTo>
                    <a:pt x="40" y="17"/>
                  </a:lnTo>
                  <a:lnTo>
                    <a:pt x="34" y="11"/>
                  </a:lnTo>
                  <a:lnTo>
                    <a:pt x="39" y="11"/>
                  </a:lnTo>
                  <a:lnTo>
                    <a:pt x="43" y="16"/>
                  </a:lnTo>
                  <a:lnTo>
                    <a:pt x="44" y="27"/>
                  </a:lnTo>
                  <a:lnTo>
                    <a:pt x="43" y="30"/>
                  </a:lnTo>
                  <a:lnTo>
                    <a:pt x="42" y="32"/>
                  </a:lnTo>
                  <a:lnTo>
                    <a:pt x="52" y="32"/>
                  </a:lnTo>
                  <a:lnTo>
                    <a:pt x="52" y="35"/>
                  </a:lnTo>
                  <a:lnTo>
                    <a:pt x="40" y="35"/>
                  </a:lnTo>
                  <a:lnTo>
                    <a:pt x="37" y="39"/>
                  </a:lnTo>
                  <a:close/>
                  <a:moveTo>
                    <a:pt x="32" y="42"/>
                  </a:moveTo>
                  <a:lnTo>
                    <a:pt x="21" y="42"/>
                  </a:lnTo>
                  <a:lnTo>
                    <a:pt x="16" y="40"/>
                  </a:lnTo>
                  <a:lnTo>
                    <a:pt x="13" y="35"/>
                  </a:lnTo>
                  <a:lnTo>
                    <a:pt x="16" y="35"/>
                  </a:lnTo>
                  <a:lnTo>
                    <a:pt x="19" y="39"/>
                  </a:lnTo>
                  <a:lnTo>
                    <a:pt x="37" y="39"/>
                  </a:lnTo>
                  <a:lnTo>
                    <a:pt x="37" y="40"/>
                  </a:lnTo>
                  <a:lnTo>
                    <a:pt x="32" y="42"/>
                  </a:lnTo>
                  <a:close/>
                  <a:moveTo>
                    <a:pt x="52" y="36"/>
                  </a:moveTo>
                  <a:lnTo>
                    <a:pt x="40" y="36"/>
                  </a:lnTo>
                  <a:lnTo>
                    <a:pt x="40" y="35"/>
                  </a:lnTo>
                  <a:lnTo>
                    <a:pt x="52" y="35"/>
                  </a:lnTo>
                  <a:lnTo>
                    <a:pt x="52" y="36"/>
                  </a:lnTo>
                  <a:close/>
                  <a:moveTo>
                    <a:pt x="8" y="40"/>
                  </a:moveTo>
                  <a:lnTo>
                    <a:pt x="4" y="40"/>
                  </a:lnTo>
                  <a:lnTo>
                    <a:pt x="4" y="36"/>
                  </a:lnTo>
                  <a:lnTo>
                    <a:pt x="8" y="36"/>
                  </a:lnTo>
                  <a:lnTo>
                    <a:pt x="8" y="40"/>
                  </a:lnTo>
                  <a:close/>
                  <a:moveTo>
                    <a:pt x="47" y="40"/>
                  </a:moveTo>
                  <a:lnTo>
                    <a:pt x="44" y="40"/>
                  </a:lnTo>
                  <a:lnTo>
                    <a:pt x="44" y="36"/>
                  </a:lnTo>
                  <a:lnTo>
                    <a:pt x="47" y="36"/>
                  </a:lnTo>
                  <a:lnTo>
                    <a:pt x="4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8" name="AutoShape 3544">
              <a:extLst>
                <a:ext uri="{FF2B5EF4-FFF2-40B4-BE49-F238E27FC236}">
                  <a16:creationId xmlns:a16="http://schemas.microsoft.com/office/drawing/2014/main" id="{9162E85B-8479-474B-8419-7D02E027D5B6}"/>
                </a:ext>
              </a:extLst>
            </p:cNvPr>
            <p:cNvSpPr>
              <a:spLocks/>
            </p:cNvSpPr>
            <p:nvPr/>
          </p:nvSpPr>
          <p:spPr bwMode="auto">
            <a:xfrm>
              <a:off x="7515" y="1480"/>
              <a:ext cx="52" cy="42"/>
            </a:xfrm>
            <a:custGeom>
              <a:avLst/>
              <a:gdLst>
                <a:gd name="T0" fmla="*/ 33 w 52"/>
                <a:gd name="T1" fmla="*/ 1484 h 42"/>
                <a:gd name="T2" fmla="*/ 21 w 52"/>
                <a:gd name="T3" fmla="*/ 1484 h 42"/>
                <a:gd name="T4" fmla="*/ 21 w 52"/>
                <a:gd name="T5" fmla="*/ 1480 h 42"/>
                <a:gd name="T6" fmla="*/ 33 w 52"/>
                <a:gd name="T7" fmla="*/ 1480 h 42"/>
                <a:gd name="T8" fmla="*/ 33 w 52"/>
                <a:gd name="T9" fmla="*/ 1484 h 42"/>
                <a:gd name="T10" fmla="*/ 12 w 52"/>
                <a:gd name="T11" fmla="*/ 1516 h 42"/>
                <a:gd name="T12" fmla="*/ 0 w 52"/>
                <a:gd name="T13" fmla="*/ 1516 h 42"/>
                <a:gd name="T14" fmla="*/ 0 w 52"/>
                <a:gd name="T15" fmla="*/ 1512 h 42"/>
                <a:gd name="T16" fmla="*/ 10 w 52"/>
                <a:gd name="T17" fmla="*/ 1512 h 42"/>
                <a:gd name="T18" fmla="*/ 9 w 52"/>
                <a:gd name="T19" fmla="*/ 1510 h 42"/>
                <a:gd name="T20" fmla="*/ 9 w 52"/>
                <a:gd name="T21" fmla="*/ 1507 h 42"/>
                <a:gd name="T22" fmla="*/ 9 w 52"/>
                <a:gd name="T23" fmla="*/ 1496 h 42"/>
                <a:gd name="T24" fmla="*/ 16 w 52"/>
                <a:gd name="T25" fmla="*/ 1489 h 42"/>
                <a:gd name="T26" fmla="*/ 24 w 52"/>
                <a:gd name="T27" fmla="*/ 1488 h 42"/>
                <a:gd name="T28" fmla="*/ 24 w 52"/>
                <a:gd name="T29" fmla="*/ 1484 h 42"/>
                <a:gd name="T30" fmla="*/ 28 w 52"/>
                <a:gd name="T31" fmla="*/ 1484 h 42"/>
                <a:gd name="T32" fmla="*/ 28 w 52"/>
                <a:gd name="T33" fmla="*/ 1488 h 42"/>
                <a:gd name="T34" fmla="*/ 37 w 52"/>
                <a:gd name="T35" fmla="*/ 1489 h 42"/>
                <a:gd name="T36" fmla="*/ 39 w 52"/>
                <a:gd name="T37" fmla="*/ 1491 h 42"/>
                <a:gd name="T38" fmla="*/ 19 w 52"/>
                <a:gd name="T39" fmla="*/ 1491 h 42"/>
                <a:gd name="T40" fmla="*/ 12 w 52"/>
                <a:gd name="T41" fmla="*/ 1497 h 42"/>
                <a:gd name="T42" fmla="*/ 12 w 52"/>
                <a:gd name="T43" fmla="*/ 1512 h 42"/>
                <a:gd name="T44" fmla="*/ 15 w 52"/>
                <a:gd name="T45" fmla="*/ 1515 h 42"/>
                <a:gd name="T46" fmla="*/ 12 w 52"/>
                <a:gd name="T47" fmla="*/ 1515 h 42"/>
                <a:gd name="T48" fmla="*/ 12 w 52"/>
                <a:gd name="T49" fmla="*/ 1516 h 42"/>
                <a:gd name="T50" fmla="*/ 37 w 52"/>
                <a:gd name="T51" fmla="*/ 1519 h 42"/>
                <a:gd name="T52" fmla="*/ 34 w 52"/>
                <a:gd name="T53" fmla="*/ 1519 h 42"/>
                <a:gd name="T54" fmla="*/ 40 w 52"/>
                <a:gd name="T55" fmla="*/ 1512 h 42"/>
                <a:gd name="T56" fmla="*/ 40 w 52"/>
                <a:gd name="T57" fmla="*/ 1497 h 42"/>
                <a:gd name="T58" fmla="*/ 34 w 52"/>
                <a:gd name="T59" fmla="*/ 1491 h 42"/>
                <a:gd name="T60" fmla="*/ 39 w 52"/>
                <a:gd name="T61" fmla="*/ 1491 h 42"/>
                <a:gd name="T62" fmla="*/ 43 w 52"/>
                <a:gd name="T63" fmla="*/ 1496 h 42"/>
                <a:gd name="T64" fmla="*/ 43 w 52"/>
                <a:gd name="T65" fmla="*/ 1507 h 42"/>
                <a:gd name="T66" fmla="*/ 43 w 52"/>
                <a:gd name="T67" fmla="*/ 1510 h 42"/>
                <a:gd name="T68" fmla="*/ 42 w 52"/>
                <a:gd name="T69" fmla="*/ 1512 h 42"/>
                <a:gd name="T70" fmla="*/ 52 w 52"/>
                <a:gd name="T71" fmla="*/ 1512 h 42"/>
                <a:gd name="T72" fmla="*/ 52 w 52"/>
                <a:gd name="T73" fmla="*/ 1515 h 42"/>
                <a:gd name="T74" fmla="*/ 40 w 52"/>
                <a:gd name="T75" fmla="*/ 1515 h 42"/>
                <a:gd name="T76" fmla="*/ 37 w 52"/>
                <a:gd name="T77" fmla="*/ 1519 h 42"/>
                <a:gd name="T78" fmla="*/ 32 w 52"/>
                <a:gd name="T79" fmla="*/ 1522 h 42"/>
                <a:gd name="T80" fmla="*/ 21 w 52"/>
                <a:gd name="T81" fmla="*/ 1522 h 42"/>
                <a:gd name="T82" fmla="*/ 16 w 52"/>
                <a:gd name="T83" fmla="*/ 1520 h 42"/>
                <a:gd name="T84" fmla="*/ 12 w 52"/>
                <a:gd name="T85" fmla="*/ 1515 h 42"/>
                <a:gd name="T86" fmla="*/ 15 w 52"/>
                <a:gd name="T87" fmla="*/ 1515 h 42"/>
                <a:gd name="T88" fmla="*/ 19 w 52"/>
                <a:gd name="T89" fmla="*/ 1519 h 42"/>
                <a:gd name="T90" fmla="*/ 37 w 52"/>
                <a:gd name="T91" fmla="*/ 1519 h 42"/>
                <a:gd name="T92" fmla="*/ 37 w 52"/>
                <a:gd name="T93" fmla="*/ 1520 h 42"/>
                <a:gd name="T94" fmla="*/ 32 w 52"/>
                <a:gd name="T95" fmla="*/ 1522 h 42"/>
                <a:gd name="T96" fmla="*/ 52 w 52"/>
                <a:gd name="T97" fmla="*/ 1516 h 42"/>
                <a:gd name="T98" fmla="*/ 40 w 52"/>
                <a:gd name="T99" fmla="*/ 1516 h 42"/>
                <a:gd name="T100" fmla="*/ 40 w 52"/>
                <a:gd name="T101" fmla="*/ 1515 h 42"/>
                <a:gd name="T102" fmla="*/ 52 w 52"/>
                <a:gd name="T103" fmla="*/ 1515 h 42"/>
                <a:gd name="T104" fmla="*/ 52 w 52"/>
                <a:gd name="T105" fmla="*/ 1516 h 42"/>
                <a:gd name="T106" fmla="*/ 8 w 52"/>
                <a:gd name="T107" fmla="*/ 1520 h 42"/>
                <a:gd name="T108" fmla="*/ 4 w 52"/>
                <a:gd name="T109" fmla="*/ 1520 h 42"/>
                <a:gd name="T110" fmla="*/ 4 w 52"/>
                <a:gd name="T111" fmla="*/ 1516 h 42"/>
                <a:gd name="T112" fmla="*/ 8 w 52"/>
                <a:gd name="T113" fmla="*/ 1516 h 42"/>
                <a:gd name="T114" fmla="*/ 8 w 52"/>
                <a:gd name="T115" fmla="*/ 1520 h 42"/>
                <a:gd name="T116" fmla="*/ 47 w 52"/>
                <a:gd name="T117" fmla="*/ 1520 h 42"/>
                <a:gd name="T118" fmla="*/ 44 w 52"/>
                <a:gd name="T119" fmla="*/ 1520 h 42"/>
                <a:gd name="T120" fmla="*/ 44 w 52"/>
                <a:gd name="T121" fmla="*/ 1516 h 42"/>
                <a:gd name="T122" fmla="*/ 47 w 52"/>
                <a:gd name="T123" fmla="*/ 1516 h 42"/>
                <a:gd name="T124" fmla="*/ 47 w 52"/>
                <a:gd name="T125" fmla="*/ 152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 h="42">
                  <a:moveTo>
                    <a:pt x="33" y="4"/>
                  </a:moveTo>
                  <a:lnTo>
                    <a:pt x="21" y="4"/>
                  </a:lnTo>
                  <a:lnTo>
                    <a:pt x="21" y="0"/>
                  </a:lnTo>
                  <a:lnTo>
                    <a:pt x="33" y="0"/>
                  </a:lnTo>
                  <a:lnTo>
                    <a:pt x="33" y="4"/>
                  </a:lnTo>
                  <a:close/>
                  <a:moveTo>
                    <a:pt x="12" y="36"/>
                  </a:moveTo>
                  <a:lnTo>
                    <a:pt x="0" y="36"/>
                  </a:lnTo>
                  <a:lnTo>
                    <a:pt x="0" y="32"/>
                  </a:lnTo>
                  <a:lnTo>
                    <a:pt x="10" y="32"/>
                  </a:lnTo>
                  <a:lnTo>
                    <a:pt x="9" y="30"/>
                  </a:lnTo>
                  <a:lnTo>
                    <a:pt x="9" y="27"/>
                  </a:lnTo>
                  <a:lnTo>
                    <a:pt x="9" y="16"/>
                  </a:lnTo>
                  <a:lnTo>
                    <a:pt x="16" y="9"/>
                  </a:lnTo>
                  <a:lnTo>
                    <a:pt x="24" y="8"/>
                  </a:lnTo>
                  <a:lnTo>
                    <a:pt x="24" y="4"/>
                  </a:lnTo>
                  <a:lnTo>
                    <a:pt x="28" y="4"/>
                  </a:lnTo>
                  <a:lnTo>
                    <a:pt x="28" y="8"/>
                  </a:lnTo>
                  <a:lnTo>
                    <a:pt x="37" y="9"/>
                  </a:lnTo>
                  <a:lnTo>
                    <a:pt x="39" y="11"/>
                  </a:lnTo>
                  <a:lnTo>
                    <a:pt x="19" y="11"/>
                  </a:lnTo>
                  <a:lnTo>
                    <a:pt x="12" y="17"/>
                  </a:lnTo>
                  <a:lnTo>
                    <a:pt x="12" y="32"/>
                  </a:lnTo>
                  <a:lnTo>
                    <a:pt x="15" y="35"/>
                  </a:lnTo>
                  <a:lnTo>
                    <a:pt x="12" y="35"/>
                  </a:lnTo>
                  <a:lnTo>
                    <a:pt x="12" y="36"/>
                  </a:lnTo>
                  <a:close/>
                  <a:moveTo>
                    <a:pt x="37" y="39"/>
                  </a:moveTo>
                  <a:lnTo>
                    <a:pt x="34" y="39"/>
                  </a:lnTo>
                  <a:lnTo>
                    <a:pt x="40" y="32"/>
                  </a:lnTo>
                  <a:lnTo>
                    <a:pt x="40" y="17"/>
                  </a:lnTo>
                  <a:lnTo>
                    <a:pt x="34" y="11"/>
                  </a:lnTo>
                  <a:lnTo>
                    <a:pt x="39" y="11"/>
                  </a:lnTo>
                  <a:lnTo>
                    <a:pt x="43" y="16"/>
                  </a:lnTo>
                  <a:lnTo>
                    <a:pt x="43" y="27"/>
                  </a:lnTo>
                  <a:lnTo>
                    <a:pt x="43" y="30"/>
                  </a:lnTo>
                  <a:lnTo>
                    <a:pt x="42" y="32"/>
                  </a:lnTo>
                  <a:lnTo>
                    <a:pt x="52" y="32"/>
                  </a:lnTo>
                  <a:lnTo>
                    <a:pt x="52" y="35"/>
                  </a:lnTo>
                  <a:lnTo>
                    <a:pt x="40" y="35"/>
                  </a:lnTo>
                  <a:lnTo>
                    <a:pt x="37" y="39"/>
                  </a:lnTo>
                  <a:close/>
                  <a:moveTo>
                    <a:pt x="32" y="42"/>
                  </a:moveTo>
                  <a:lnTo>
                    <a:pt x="21" y="42"/>
                  </a:lnTo>
                  <a:lnTo>
                    <a:pt x="16" y="40"/>
                  </a:lnTo>
                  <a:lnTo>
                    <a:pt x="12" y="35"/>
                  </a:lnTo>
                  <a:lnTo>
                    <a:pt x="15" y="35"/>
                  </a:lnTo>
                  <a:lnTo>
                    <a:pt x="19" y="39"/>
                  </a:lnTo>
                  <a:lnTo>
                    <a:pt x="37" y="39"/>
                  </a:lnTo>
                  <a:lnTo>
                    <a:pt x="37" y="40"/>
                  </a:lnTo>
                  <a:lnTo>
                    <a:pt x="32" y="42"/>
                  </a:lnTo>
                  <a:close/>
                  <a:moveTo>
                    <a:pt x="52" y="36"/>
                  </a:moveTo>
                  <a:lnTo>
                    <a:pt x="40" y="36"/>
                  </a:lnTo>
                  <a:lnTo>
                    <a:pt x="40" y="35"/>
                  </a:lnTo>
                  <a:lnTo>
                    <a:pt x="52" y="35"/>
                  </a:lnTo>
                  <a:lnTo>
                    <a:pt x="52" y="36"/>
                  </a:lnTo>
                  <a:close/>
                  <a:moveTo>
                    <a:pt x="8" y="40"/>
                  </a:moveTo>
                  <a:lnTo>
                    <a:pt x="4" y="40"/>
                  </a:lnTo>
                  <a:lnTo>
                    <a:pt x="4" y="36"/>
                  </a:lnTo>
                  <a:lnTo>
                    <a:pt x="8" y="36"/>
                  </a:lnTo>
                  <a:lnTo>
                    <a:pt x="8" y="40"/>
                  </a:lnTo>
                  <a:close/>
                  <a:moveTo>
                    <a:pt x="47" y="40"/>
                  </a:moveTo>
                  <a:lnTo>
                    <a:pt x="44" y="40"/>
                  </a:lnTo>
                  <a:lnTo>
                    <a:pt x="44" y="36"/>
                  </a:lnTo>
                  <a:lnTo>
                    <a:pt x="47" y="36"/>
                  </a:lnTo>
                  <a:lnTo>
                    <a:pt x="47"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9" name="Freeform 3545">
              <a:extLst>
                <a:ext uri="{FF2B5EF4-FFF2-40B4-BE49-F238E27FC236}">
                  <a16:creationId xmlns:a16="http://schemas.microsoft.com/office/drawing/2014/main" id="{B974C067-8628-4902-97A6-CFE87EB5B60A}"/>
                </a:ext>
              </a:extLst>
            </p:cNvPr>
            <p:cNvSpPr>
              <a:spLocks/>
            </p:cNvSpPr>
            <p:nvPr/>
          </p:nvSpPr>
          <p:spPr bwMode="auto">
            <a:xfrm>
              <a:off x="7284" y="1497"/>
              <a:ext cx="10" cy="14"/>
            </a:xfrm>
            <a:custGeom>
              <a:avLst/>
              <a:gdLst>
                <a:gd name="T0" fmla="*/ 4 w 10"/>
                <a:gd name="T1" fmla="*/ 1512 h 14"/>
                <a:gd name="T2" fmla="*/ 0 w 10"/>
                <a:gd name="T3" fmla="*/ 1512 h 14"/>
                <a:gd name="T4" fmla="*/ 0 w 10"/>
                <a:gd name="T5" fmla="*/ 1498 h 14"/>
                <a:gd name="T6" fmla="*/ 10 w 10"/>
                <a:gd name="T7" fmla="*/ 1498 h 14"/>
                <a:gd name="T8" fmla="*/ 10 w 10"/>
                <a:gd name="T9" fmla="*/ 1500 h 14"/>
                <a:gd name="T10" fmla="*/ 4 w 10"/>
                <a:gd name="T11" fmla="*/ 1500 h 14"/>
                <a:gd name="T12" fmla="*/ 4 w 10"/>
                <a:gd name="T13" fmla="*/ 1503 h 14"/>
                <a:gd name="T14" fmla="*/ 10 w 10"/>
                <a:gd name="T15" fmla="*/ 1503 h 14"/>
                <a:gd name="T16" fmla="*/ 10 w 10"/>
                <a:gd name="T17" fmla="*/ 1506 h 14"/>
                <a:gd name="T18" fmla="*/ 4 w 10"/>
                <a:gd name="T19" fmla="*/ 1506 h 14"/>
                <a:gd name="T20" fmla="*/ 4 w 10"/>
                <a:gd name="T21" fmla="*/ 1512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4">
                  <a:moveTo>
                    <a:pt x="4" y="14"/>
                  </a:moveTo>
                  <a:lnTo>
                    <a:pt x="0" y="14"/>
                  </a:lnTo>
                  <a:lnTo>
                    <a:pt x="0" y="0"/>
                  </a:lnTo>
                  <a:lnTo>
                    <a:pt x="10" y="0"/>
                  </a:lnTo>
                  <a:lnTo>
                    <a:pt x="10" y="2"/>
                  </a:lnTo>
                  <a:lnTo>
                    <a:pt x="4" y="2"/>
                  </a:lnTo>
                  <a:lnTo>
                    <a:pt x="4" y="5"/>
                  </a:lnTo>
                  <a:lnTo>
                    <a:pt x="10" y="5"/>
                  </a:lnTo>
                  <a:lnTo>
                    <a:pt x="10" y="8"/>
                  </a:lnTo>
                  <a:lnTo>
                    <a:pt x="4" y="8"/>
                  </a:lnTo>
                  <a:lnTo>
                    <a:pt x="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0" name="AutoShape 3546">
              <a:extLst>
                <a:ext uri="{FF2B5EF4-FFF2-40B4-BE49-F238E27FC236}">
                  <a16:creationId xmlns:a16="http://schemas.microsoft.com/office/drawing/2014/main" id="{E4BAD84C-9764-4EF7-A912-CF4FD330D985}"/>
                </a:ext>
              </a:extLst>
            </p:cNvPr>
            <p:cNvSpPr>
              <a:spLocks/>
            </p:cNvSpPr>
            <p:nvPr/>
          </p:nvSpPr>
          <p:spPr bwMode="auto">
            <a:xfrm>
              <a:off x="7536" y="1498"/>
              <a:ext cx="13" cy="14"/>
            </a:xfrm>
            <a:custGeom>
              <a:avLst/>
              <a:gdLst>
                <a:gd name="T0" fmla="*/ 3 w 13"/>
                <a:gd name="T1" fmla="*/ 1512 h 14"/>
                <a:gd name="T2" fmla="*/ 0 w 13"/>
                <a:gd name="T3" fmla="*/ 1512 h 14"/>
                <a:gd name="T4" fmla="*/ 0 w 13"/>
                <a:gd name="T5" fmla="*/ 1499 h 14"/>
                <a:gd name="T6" fmla="*/ 9 w 13"/>
                <a:gd name="T7" fmla="*/ 1499 h 14"/>
                <a:gd name="T8" fmla="*/ 10 w 13"/>
                <a:gd name="T9" fmla="*/ 1501 h 14"/>
                <a:gd name="T10" fmla="*/ 10 w 13"/>
                <a:gd name="T11" fmla="*/ 1501 h 14"/>
                <a:gd name="T12" fmla="*/ 3 w 13"/>
                <a:gd name="T13" fmla="*/ 1501 h 14"/>
                <a:gd name="T14" fmla="*/ 3 w 13"/>
                <a:gd name="T15" fmla="*/ 1504 h 14"/>
                <a:gd name="T16" fmla="*/ 10 w 13"/>
                <a:gd name="T17" fmla="*/ 1504 h 14"/>
                <a:gd name="T18" fmla="*/ 10 w 13"/>
                <a:gd name="T19" fmla="*/ 1505 h 14"/>
                <a:gd name="T20" fmla="*/ 8 w 13"/>
                <a:gd name="T21" fmla="*/ 1506 h 14"/>
                <a:gd name="T22" fmla="*/ 9 w 13"/>
                <a:gd name="T23" fmla="*/ 1507 h 14"/>
                <a:gd name="T24" fmla="*/ 9 w 13"/>
                <a:gd name="T25" fmla="*/ 1507 h 14"/>
                <a:gd name="T26" fmla="*/ 3 w 13"/>
                <a:gd name="T27" fmla="*/ 1507 h 14"/>
                <a:gd name="T28" fmla="*/ 3 w 13"/>
                <a:gd name="T29" fmla="*/ 1512 h 14"/>
                <a:gd name="T30" fmla="*/ 10 w 13"/>
                <a:gd name="T31" fmla="*/ 1504 h 14"/>
                <a:gd name="T32" fmla="*/ 6 w 13"/>
                <a:gd name="T33" fmla="*/ 1504 h 14"/>
                <a:gd name="T34" fmla="*/ 7 w 13"/>
                <a:gd name="T35" fmla="*/ 1504 h 14"/>
                <a:gd name="T36" fmla="*/ 7 w 13"/>
                <a:gd name="T37" fmla="*/ 1502 h 14"/>
                <a:gd name="T38" fmla="*/ 6 w 13"/>
                <a:gd name="T39" fmla="*/ 1501 h 14"/>
                <a:gd name="T40" fmla="*/ 10 w 13"/>
                <a:gd name="T41" fmla="*/ 1501 h 14"/>
                <a:gd name="T42" fmla="*/ 10 w 13"/>
                <a:gd name="T43" fmla="*/ 1504 h 14"/>
                <a:gd name="T44" fmla="*/ 12 w 13"/>
                <a:gd name="T45" fmla="*/ 1512 h 14"/>
                <a:gd name="T46" fmla="*/ 8 w 13"/>
                <a:gd name="T47" fmla="*/ 1512 h 14"/>
                <a:gd name="T48" fmla="*/ 6 w 13"/>
                <a:gd name="T49" fmla="*/ 1510 h 14"/>
                <a:gd name="T50" fmla="*/ 6 w 13"/>
                <a:gd name="T51" fmla="*/ 1507 h 14"/>
                <a:gd name="T52" fmla="*/ 9 w 13"/>
                <a:gd name="T53" fmla="*/ 1507 h 14"/>
                <a:gd name="T54" fmla="*/ 10 w 13"/>
                <a:gd name="T55" fmla="*/ 1508 h 14"/>
                <a:gd name="T56" fmla="*/ 12 w 13"/>
                <a:gd name="T57" fmla="*/ 1512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 h="14">
                  <a:moveTo>
                    <a:pt x="3" y="13"/>
                  </a:moveTo>
                  <a:lnTo>
                    <a:pt x="0" y="13"/>
                  </a:lnTo>
                  <a:lnTo>
                    <a:pt x="0" y="0"/>
                  </a:lnTo>
                  <a:lnTo>
                    <a:pt x="9" y="0"/>
                  </a:lnTo>
                  <a:lnTo>
                    <a:pt x="10" y="2"/>
                  </a:lnTo>
                  <a:lnTo>
                    <a:pt x="3" y="2"/>
                  </a:lnTo>
                  <a:lnTo>
                    <a:pt x="3" y="5"/>
                  </a:lnTo>
                  <a:lnTo>
                    <a:pt x="10" y="5"/>
                  </a:lnTo>
                  <a:lnTo>
                    <a:pt x="10" y="6"/>
                  </a:lnTo>
                  <a:lnTo>
                    <a:pt x="8" y="7"/>
                  </a:lnTo>
                  <a:lnTo>
                    <a:pt x="9" y="8"/>
                  </a:lnTo>
                  <a:lnTo>
                    <a:pt x="3" y="8"/>
                  </a:lnTo>
                  <a:lnTo>
                    <a:pt x="3" y="13"/>
                  </a:lnTo>
                  <a:close/>
                  <a:moveTo>
                    <a:pt x="10" y="5"/>
                  </a:moveTo>
                  <a:lnTo>
                    <a:pt x="6" y="5"/>
                  </a:lnTo>
                  <a:lnTo>
                    <a:pt x="7" y="5"/>
                  </a:lnTo>
                  <a:lnTo>
                    <a:pt x="7" y="3"/>
                  </a:lnTo>
                  <a:lnTo>
                    <a:pt x="6" y="2"/>
                  </a:lnTo>
                  <a:lnTo>
                    <a:pt x="10" y="2"/>
                  </a:lnTo>
                  <a:lnTo>
                    <a:pt x="10" y="5"/>
                  </a:lnTo>
                  <a:close/>
                  <a:moveTo>
                    <a:pt x="12" y="13"/>
                  </a:moveTo>
                  <a:lnTo>
                    <a:pt x="8" y="13"/>
                  </a:lnTo>
                  <a:lnTo>
                    <a:pt x="6" y="11"/>
                  </a:lnTo>
                  <a:lnTo>
                    <a:pt x="6" y="8"/>
                  </a:lnTo>
                  <a:lnTo>
                    <a:pt x="9" y="8"/>
                  </a:lnTo>
                  <a:lnTo>
                    <a:pt x="10" y="9"/>
                  </a:lnTo>
                  <a:lnTo>
                    <a:pt x="12"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1" name="Picture 3547">
              <a:extLst>
                <a:ext uri="{FF2B5EF4-FFF2-40B4-BE49-F238E27FC236}">
                  <a16:creationId xmlns:a16="http://schemas.microsoft.com/office/drawing/2014/main" id="{0E620DF8-6DD5-4DB7-9CE6-5452A0F5B83E}"/>
                </a:ext>
              </a:extLst>
            </p:cNvPr>
            <p:cNvPicPr>
              <a:picLocks noChangeAspect="1" noChangeArrowheads="1"/>
            </p:cNvPicPr>
            <p:nvPr/>
          </p:nvPicPr>
          <p:blipFill>
            <a:blip r:embed="rId35" cstate="print"/>
            <a:srcRect/>
            <a:stretch>
              <a:fillRect/>
            </a:stretch>
          </p:blipFill>
          <p:spPr bwMode="auto">
            <a:xfrm>
              <a:off x="6101" y="1237"/>
              <a:ext cx="80" cy="80"/>
            </a:xfrm>
            <a:prstGeom prst="rect">
              <a:avLst/>
            </a:prstGeom>
            <a:noFill/>
          </p:spPr>
        </p:pic>
        <p:sp>
          <p:nvSpPr>
            <p:cNvPr id="272" name="Freeform 3548">
              <a:extLst>
                <a:ext uri="{FF2B5EF4-FFF2-40B4-BE49-F238E27FC236}">
                  <a16:creationId xmlns:a16="http://schemas.microsoft.com/office/drawing/2014/main" id="{84DEF448-CEA3-4536-90D2-57EDF4570A28}"/>
                </a:ext>
              </a:extLst>
            </p:cNvPr>
            <p:cNvSpPr>
              <a:spLocks/>
            </p:cNvSpPr>
            <p:nvPr/>
          </p:nvSpPr>
          <p:spPr bwMode="auto">
            <a:xfrm>
              <a:off x="6101" y="1237"/>
              <a:ext cx="80" cy="80"/>
            </a:xfrm>
            <a:custGeom>
              <a:avLst/>
              <a:gdLst>
                <a:gd name="T0" fmla="*/ 0 w 80"/>
                <a:gd name="T1" fmla="*/ 1277 h 80"/>
                <a:gd name="T2" fmla="*/ 4 w 80"/>
                <a:gd name="T3" fmla="*/ 1261 h 80"/>
                <a:gd name="T4" fmla="*/ 12 w 80"/>
                <a:gd name="T5" fmla="*/ 1249 h 80"/>
                <a:gd name="T6" fmla="*/ 25 w 80"/>
                <a:gd name="T7" fmla="*/ 1240 h 80"/>
                <a:gd name="T8" fmla="*/ 40 w 80"/>
                <a:gd name="T9" fmla="*/ 1237 h 80"/>
                <a:gd name="T10" fmla="*/ 56 w 80"/>
                <a:gd name="T11" fmla="*/ 1240 h 80"/>
                <a:gd name="T12" fmla="*/ 69 w 80"/>
                <a:gd name="T13" fmla="*/ 1249 h 80"/>
                <a:gd name="T14" fmla="*/ 77 w 80"/>
                <a:gd name="T15" fmla="*/ 1261 h 80"/>
                <a:gd name="T16" fmla="*/ 80 w 80"/>
                <a:gd name="T17" fmla="*/ 1277 h 80"/>
                <a:gd name="T18" fmla="*/ 77 w 80"/>
                <a:gd name="T19" fmla="*/ 1293 h 80"/>
                <a:gd name="T20" fmla="*/ 69 w 80"/>
                <a:gd name="T21" fmla="*/ 1305 h 80"/>
                <a:gd name="T22" fmla="*/ 56 w 80"/>
                <a:gd name="T23" fmla="*/ 1314 h 80"/>
                <a:gd name="T24" fmla="*/ 40 w 80"/>
                <a:gd name="T25" fmla="*/ 1317 h 80"/>
                <a:gd name="T26" fmla="*/ 25 w 80"/>
                <a:gd name="T27" fmla="*/ 1314 h 80"/>
                <a:gd name="T28" fmla="*/ 12 w 80"/>
                <a:gd name="T29" fmla="*/ 1305 h 80"/>
                <a:gd name="T30" fmla="*/ 4 w 80"/>
                <a:gd name="T31" fmla="*/ 1293 h 80"/>
                <a:gd name="T32" fmla="*/ 0 w 80"/>
                <a:gd name="T33" fmla="*/ 127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80">
                  <a:moveTo>
                    <a:pt x="0" y="40"/>
                  </a:moveTo>
                  <a:lnTo>
                    <a:pt x="4" y="24"/>
                  </a:lnTo>
                  <a:lnTo>
                    <a:pt x="12" y="12"/>
                  </a:lnTo>
                  <a:lnTo>
                    <a:pt x="25" y="3"/>
                  </a:lnTo>
                  <a:lnTo>
                    <a:pt x="40" y="0"/>
                  </a:lnTo>
                  <a:lnTo>
                    <a:pt x="56" y="3"/>
                  </a:lnTo>
                  <a:lnTo>
                    <a:pt x="69" y="12"/>
                  </a:lnTo>
                  <a:lnTo>
                    <a:pt x="77" y="24"/>
                  </a:lnTo>
                  <a:lnTo>
                    <a:pt x="80" y="40"/>
                  </a:lnTo>
                  <a:lnTo>
                    <a:pt x="77" y="56"/>
                  </a:lnTo>
                  <a:lnTo>
                    <a:pt x="69" y="68"/>
                  </a:lnTo>
                  <a:lnTo>
                    <a:pt x="56" y="77"/>
                  </a:lnTo>
                  <a:lnTo>
                    <a:pt x="40" y="80"/>
                  </a:lnTo>
                  <a:lnTo>
                    <a:pt x="25" y="77"/>
                  </a:lnTo>
                  <a:lnTo>
                    <a:pt x="12" y="68"/>
                  </a:lnTo>
                  <a:lnTo>
                    <a:pt x="4" y="56"/>
                  </a:lnTo>
                  <a:lnTo>
                    <a:pt x="0" y="4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3" name="Picture 3549">
              <a:extLst>
                <a:ext uri="{FF2B5EF4-FFF2-40B4-BE49-F238E27FC236}">
                  <a16:creationId xmlns:a16="http://schemas.microsoft.com/office/drawing/2014/main" id="{E2F476E6-0543-4081-860A-AA16B6540570}"/>
                </a:ext>
              </a:extLst>
            </p:cNvPr>
            <p:cNvPicPr>
              <a:picLocks noChangeAspect="1" noChangeArrowheads="1"/>
            </p:cNvPicPr>
            <p:nvPr/>
          </p:nvPicPr>
          <p:blipFill>
            <a:blip r:embed="rId36" cstate="print"/>
            <a:srcRect/>
            <a:stretch>
              <a:fillRect/>
            </a:stretch>
          </p:blipFill>
          <p:spPr bwMode="auto">
            <a:xfrm>
              <a:off x="6797" y="1237"/>
              <a:ext cx="80" cy="80"/>
            </a:xfrm>
            <a:prstGeom prst="rect">
              <a:avLst/>
            </a:prstGeom>
            <a:noFill/>
          </p:spPr>
        </p:pic>
        <p:sp>
          <p:nvSpPr>
            <p:cNvPr id="274" name="Freeform 3550">
              <a:extLst>
                <a:ext uri="{FF2B5EF4-FFF2-40B4-BE49-F238E27FC236}">
                  <a16:creationId xmlns:a16="http://schemas.microsoft.com/office/drawing/2014/main" id="{C3D8E259-DAF0-41A4-A7AD-279937261D11}"/>
                </a:ext>
              </a:extLst>
            </p:cNvPr>
            <p:cNvSpPr>
              <a:spLocks/>
            </p:cNvSpPr>
            <p:nvPr/>
          </p:nvSpPr>
          <p:spPr bwMode="auto">
            <a:xfrm>
              <a:off x="6797" y="1237"/>
              <a:ext cx="80" cy="80"/>
            </a:xfrm>
            <a:custGeom>
              <a:avLst/>
              <a:gdLst>
                <a:gd name="T0" fmla="*/ 0 w 80"/>
                <a:gd name="T1" fmla="*/ 1277 h 80"/>
                <a:gd name="T2" fmla="*/ 3 w 80"/>
                <a:gd name="T3" fmla="*/ 1261 h 80"/>
                <a:gd name="T4" fmla="*/ 12 w 80"/>
                <a:gd name="T5" fmla="*/ 1249 h 80"/>
                <a:gd name="T6" fmla="*/ 24 w 80"/>
                <a:gd name="T7" fmla="*/ 1240 h 80"/>
                <a:gd name="T8" fmla="*/ 40 w 80"/>
                <a:gd name="T9" fmla="*/ 1237 h 80"/>
                <a:gd name="T10" fmla="*/ 55 w 80"/>
                <a:gd name="T11" fmla="*/ 1240 h 80"/>
                <a:gd name="T12" fmla="*/ 68 w 80"/>
                <a:gd name="T13" fmla="*/ 1249 h 80"/>
                <a:gd name="T14" fmla="*/ 77 w 80"/>
                <a:gd name="T15" fmla="*/ 1261 h 80"/>
                <a:gd name="T16" fmla="*/ 80 w 80"/>
                <a:gd name="T17" fmla="*/ 1277 h 80"/>
                <a:gd name="T18" fmla="*/ 77 w 80"/>
                <a:gd name="T19" fmla="*/ 1293 h 80"/>
                <a:gd name="T20" fmla="*/ 68 w 80"/>
                <a:gd name="T21" fmla="*/ 1305 h 80"/>
                <a:gd name="T22" fmla="*/ 55 w 80"/>
                <a:gd name="T23" fmla="*/ 1314 h 80"/>
                <a:gd name="T24" fmla="*/ 40 w 80"/>
                <a:gd name="T25" fmla="*/ 1317 h 80"/>
                <a:gd name="T26" fmla="*/ 24 w 80"/>
                <a:gd name="T27" fmla="*/ 1314 h 80"/>
                <a:gd name="T28" fmla="*/ 12 w 80"/>
                <a:gd name="T29" fmla="*/ 1305 h 80"/>
                <a:gd name="T30" fmla="*/ 3 w 80"/>
                <a:gd name="T31" fmla="*/ 1293 h 80"/>
                <a:gd name="T32" fmla="*/ 0 w 80"/>
                <a:gd name="T33" fmla="*/ 127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80">
                  <a:moveTo>
                    <a:pt x="0" y="40"/>
                  </a:moveTo>
                  <a:lnTo>
                    <a:pt x="3" y="24"/>
                  </a:lnTo>
                  <a:lnTo>
                    <a:pt x="12" y="12"/>
                  </a:lnTo>
                  <a:lnTo>
                    <a:pt x="24" y="3"/>
                  </a:lnTo>
                  <a:lnTo>
                    <a:pt x="40" y="0"/>
                  </a:lnTo>
                  <a:lnTo>
                    <a:pt x="55" y="3"/>
                  </a:lnTo>
                  <a:lnTo>
                    <a:pt x="68" y="12"/>
                  </a:lnTo>
                  <a:lnTo>
                    <a:pt x="77" y="24"/>
                  </a:lnTo>
                  <a:lnTo>
                    <a:pt x="80" y="40"/>
                  </a:lnTo>
                  <a:lnTo>
                    <a:pt x="77" y="56"/>
                  </a:lnTo>
                  <a:lnTo>
                    <a:pt x="68" y="68"/>
                  </a:lnTo>
                  <a:lnTo>
                    <a:pt x="55" y="77"/>
                  </a:lnTo>
                  <a:lnTo>
                    <a:pt x="40" y="80"/>
                  </a:lnTo>
                  <a:lnTo>
                    <a:pt x="24" y="77"/>
                  </a:lnTo>
                  <a:lnTo>
                    <a:pt x="12" y="68"/>
                  </a:lnTo>
                  <a:lnTo>
                    <a:pt x="3" y="56"/>
                  </a:lnTo>
                  <a:lnTo>
                    <a:pt x="0" y="4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5" name="Picture 3551">
              <a:extLst>
                <a:ext uri="{FF2B5EF4-FFF2-40B4-BE49-F238E27FC236}">
                  <a16:creationId xmlns:a16="http://schemas.microsoft.com/office/drawing/2014/main" id="{C2428FE2-B81D-42AA-8F89-EB28AAA1AD18}"/>
                </a:ext>
              </a:extLst>
            </p:cNvPr>
            <p:cNvPicPr>
              <a:picLocks noChangeAspect="1" noChangeArrowheads="1"/>
            </p:cNvPicPr>
            <p:nvPr/>
          </p:nvPicPr>
          <p:blipFill>
            <a:blip r:embed="rId37" cstate="print"/>
            <a:srcRect/>
            <a:stretch>
              <a:fillRect/>
            </a:stretch>
          </p:blipFill>
          <p:spPr bwMode="auto">
            <a:xfrm>
              <a:off x="5333" y="1166"/>
              <a:ext cx="53" cy="53"/>
            </a:xfrm>
            <a:prstGeom prst="rect">
              <a:avLst/>
            </a:prstGeom>
            <a:noFill/>
          </p:spPr>
        </p:pic>
        <p:sp>
          <p:nvSpPr>
            <p:cNvPr id="276" name="Freeform 3552">
              <a:extLst>
                <a:ext uri="{FF2B5EF4-FFF2-40B4-BE49-F238E27FC236}">
                  <a16:creationId xmlns:a16="http://schemas.microsoft.com/office/drawing/2014/main" id="{51823728-4870-4AB0-94B3-B2483678D857}"/>
                </a:ext>
              </a:extLst>
            </p:cNvPr>
            <p:cNvSpPr>
              <a:spLocks/>
            </p:cNvSpPr>
            <p:nvPr/>
          </p:nvSpPr>
          <p:spPr bwMode="auto">
            <a:xfrm>
              <a:off x="5333" y="1166"/>
              <a:ext cx="53" cy="53"/>
            </a:xfrm>
            <a:custGeom>
              <a:avLst/>
              <a:gdLst>
                <a:gd name="T0" fmla="*/ 4 w 53"/>
                <a:gd name="T1" fmla="*/ 1177 h 53"/>
                <a:gd name="T2" fmla="*/ 12 w 53"/>
                <a:gd name="T3" fmla="*/ 1170 h 53"/>
                <a:gd name="T4" fmla="*/ 22 w 53"/>
                <a:gd name="T5" fmla="*/ 1167 h 53"/>
                <a:gd name="T6" fmla="*/ 32 w 53"/>
                <a:gd name="T7" fmla="*/ 1167 h 53"/>
                <a:gd name="T8" fmla="*/ 42 w 53"/>
                <a:gd name="T9" fmla="*/ 1172 h 53"/>
                <a:gd name="T10" fmla="*/ 49 w 53"/>
                <a:gd name="T11" fmla="*/ 1180 h 53"/>
                <a:gd name="T12" fmla="*/ 53 w 53"/>
                <a:gd name="T13" fmla="*/ 1190 h 53"/>
                <a:gd name="T14" fmla="*/ 52 w 53"/>
                <a:gd name="T15" fmla="*/ 1200 h 53"/>
                <a:gd name="T16" fmla="*/ 48 w 53"/>
                <a:gd name="T17" fmla="*/ 1209 h 53"/>
                <a:gd name="T18" fmla="*/ 41 w 53"/>
                <a:gd name="T19" fmla="*/ 1216 h 53"/>
                <a:gd name="T20" fmla="*/ 31 w 53"/>
                <a:gd name="T21" fmla="*/ 1219 h 53"/>
                <a:gd name="T22" fmla="*/ 21 w 53"/>
                <a:gd name="T23" fmla="*/ 1219 h 53"/>
                <a:gd name="T24" fmla="*/ 11 w 53"/>
                <a:gd name="T25" fmla="*/ 1214 h 53"/>
                <a:gd name="T26" fmla="*/ 4 w 53"/>
                <a:gd name="T27" fmla="*/ 1206 h 53"/>
                <a:gd name="T28" fmla="*/ 0 w 53"/>
                <a:gd name="T29" fmla="*/ 1197 h 53"/>
                <a:gd name="T30" fmla="*/ 0 w 53"/>
                <a:gd name="T31" fmla="*/ 1186 h 53"/>
                <a:gd name="T32" fmla="*/ 4 w 53"/>
                <a:gd name="T33" fmla="*/ 117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3">
                  <a:moveTo>
                    <a:pt x="4" y="10"/>
                  </a:moveTo>
                  <a:lnTo>
                    <a:pt x="12" y="3"/>
                  </a:lnTo>
                  <a:lnTo>
                    <a:pt x="22" y="0"/>
                  </a:lnTo>
                  <a:lnTo>
                    <a:pt x="32" y="0"/>
                  </a:lnTo>
                  <a:lnTo>
                    <a:pt x="42" y="5"/>
                  </a:lnTo>
                  <a:lnTo>
                    <a:pt x="49" y="13"/>
                  </a:lnTo>
                  <a:lnTo>
                    <a:pt x="53" y="23"/>
                  </a:lnTo>
                  <a:lnTo>
                    <a:pt x="52" y="33"/>
                  </a:lnTo>
                  <a:lnTo>
                    <a:pt x="48" y="42"/>
                  </a:lnTo>
                  <a:lnTo>
                    <a:pt x="41" y="49"/>
                  </a:lnTo>
                  <a:lnTo>
                    <a:pt x="31" y="52"/>
                  </a:lnTo>
                  <a:lnTo>
                    <a:pt x="21" y="52"/>
                  </a:lnTo>
                  <a:lnTo>
                    <a:pt x="11" y="47"/>
                  </a:lnTo>
                  <a:lnTo>
                    <a:pt x="4" y="39"/>
                  </a:lnTo>
                  <a:lnTo>
                    <a:pt x="0" y="30"/>
                  </a:lnTo>
                  <a:lnTo>
                    <a:pt x="0" y="19"/>
                  </a:lnTo>
                  <a:lnTo>
                    <a:pt x="4" y="1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7" name="Picture 3553">
              <a:extLst>
                <a:ext uri="{FF2B5EF4-FFF2-40B4-BE49-F238E27FC236}">
                  <a16:creationId xmlns:a16="http://schemas.microsoft.com/office/drawing/2014/main" id="{C8FCE3C9-8241-4FEA-BDEC-FCD3466357B1}"/>
                </a:ext>
              </a:extLst>
            </p:cNvPr>
            <p:cNvPicPr>
              <a:picLocks noChangeAspect="1" noChangeArrowheads="1"/>
            </p:cNvPicPr>
            <p:nvPr/>
          </p:nvPicPr>
          <p:blipFill>
            <a:blip r:embed="rId38" cstate="print"/>
            <a:srcRect/>
            <a:stretch>
              <a:fillRect/>
            </a:stretch>
          </p:blipFill>
          <p:spPr bwMode="auto">
            <a:xfrm>
              <a:off x="5587" y="1168"/>
              <a:ext cx="53" cy="53"/>
            </a:xfrm>
            <a:prstGeom prst="rect">
              <a:avLst/>
            </a:prstGeom>
            <a:noFill/>
          </p:spPr>
        </p:pic>
        <p:sp>
          <p:nvSpPr>
            <p:cNvPr id="278" name="Freeform 3554">
              <a:extLst>
                <a:ext uri="{FF2B5EF4-FFF2-40B4-BE49-F238E27FC236}">
                  <a16:creationId xmlns:a16="http://schemas.microsoft.com/office/drawing/2014/main" id="{912373FD-A255-4FB4-ADC6-1B31F7DCCD40}"/>
                </a:ext>
              </a:extLst>
            </p:cNvPr>
            <p:cNvSpPr>
              <a:spLocks/>
            </p:cNvSpPr>
            <p:nvPr/>
          </p:nvSpPr>
          <p:spPr bwMode="auto">
            <a:xfrm>
              <a:off x="5587" y="1169"/>
              <a:ext cx="53" cy="53"/>
            </a:xfrm>
            <a:custGeom>
              <a:avLst/>
              <a:gdLst>
                <a:gd name="T0" fmla="*/ 4 w 53"/>
                <a:gd name="T1" fmla="*/ 1179 h 53"/>
                <a:gd name="T2" fmla="*/ 12 w 53"/>
                <a:gd name="T3" fmla="*/ 1172 h 53"/>
                <a:gd name="T4" fmla="*/ 21 w 53"/>
                <a:gd name="T5" fmla="*/ 1169 h 53"/>
                <a:gd name="T6" fmla="*/ 31 w 53"/>
                <a:gd name="T7" fmla="*/ 1170 h 53"/>
                <a:gd name="T8" fmla="*/ 41 w 53"/>
                <a:gd name="T9" fmla="*/ 1174 h 53"/>
                <a:gd name="T10" fmla="*/ 49 w 53"/>
                <a:gd name="T11" fmla="*/ 1182 h 53"/>
                <a:gd name="T12" fmla="*/ 52 w 53"/>
                <a:gd name="T13" fmla="*/ 1192 h 53"/>
                <a:gd name="T14" fmla="*/ 52 w 53"/>
                <a:gd name="T15" fmla="*/ 1202 h 53"/>
                <a:gd name="T16" fmla="*/ 48 w 53"/>
                <a:gd name="T17" fmla="*/ 1211 h 53"/>
                <a:gd name="T18" fmla="*/ 40 w 53"/>
                <a:gd name="T19" fmla="*/ 1218 h 53"/>
                <a:gd name="T20" fmla="*/ 31 w 53"/>
                <a:gd name="T21" fmla="*/ 1222 h 53"/>
                <a:gd name="T22" fmla="*/ 20 w 53"/>
                <a:gd name="T23" fmla="*/ 1221 h 53"/>
                <a:gd name="T24" fmla="*/ 11 w 53"/>
                <a:gd name="T25" fmla="*/ 1216 h 53"/>
                <a:gd name="T26" fmla="*/ 3 w 53"/>
                <a:gd name="T27" fmla="*/ 1209 h 53"/>
                <a:gd name="T28" fmla="*/ 0 w 53"/>
                <a:gd name="T29" fmla="*/ 1199 h 53"/>
                <a:gd name="T30" fmla="*/ 0 w 53"/>
                <a:gd name="T31" fmla="*/ 1189 h 53"/>
                <a:gd name="T32" fmla="*/ 4 w 53"/>
                <a:gd name="T33" fmla="*/ 1179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3">
                  <a:moveTo>
                    <a:pt x="4" y="10"/>
                  </a:moveTo>
                  <a:lnTo>
                    <a:pt x="12" y="3"/>
                  </a:lnTo>
                  <a:lnTo>
                    <a:pt x="21" y="0"/>
                  </a:lnTo>
                  <a:lnTo>
                    <a:pt x="31" y="1"/>
                  </a:lnTo>
                  <a:lnTo>
                    <a:pt x="41" y="5"/>
                  </a:lnTo>
                  <a:lnTo>
                    <a:pt x="49" y="13"/>
                  </a:lnTo>
                  <a:lnTo>
                    <a:pt x="52" y="23"/>
                  </a:lnTo>
                  <a:lnTo>
                    <a:pt x="52" y="33"/>
                  </a:lnTo>
                  <a:lnTo>
                    <a:pt x="48" y="42"/>
                  </a:lnTo>
                  <a:lnTo>
                    <a:pt x="40" y="49"/>
                  </a:lnTo>
                  <a:lnTo>
                    <a:pt x="31" y="53"/>
                  </a:lnTo>
                  <a:lnTo>
                    <a:pt x="20" y="52"/>
                  </a:lnTo>
                  <a:lnTo>
                    <a:pt x="11" y="47"/>
                  </a:lnTo>
                  <a:lnTo>
                    <a:pt x="3" y="40"/>
                  </a:lnTo>
                  <a:lnTo>
                    <a:pt x="0" y="30"/>
                  </a:lnTo>
                  <a:lnTo>
                    <a:pt x="0" y="20"/>
                  </a:lnTo>
                  <a:lnTo>
                    <a:pt x="4" y="10"/>
                  </a:lnTo>
                </a:path>
              </a:pathLst>
            </a:custGeom>
            <a:noFill/>
            <a:ln w="1467">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79" name="Picture 3555">
              <a:extLst>
                <a:ext uri="{FF2B5EF4-FFF2-40B4-BE49-F238E27FC236}">
                  <a16:creationId xmlns:a16="http://schemas.microsoft.com/office/drawing/2014/main" id="{E86AA14D-7B5A-4C2D-B9EF-92C5CD21CDF3}"/>
                </a:ext>
              </a:extLst>
            </p:cNvPr>
            <p:cNvPicPr>
              <a:picLocks noChangeAspect="1" noChangeArrowheads="1"/>
            </p:cNvPicPr>
            <p:nvPr/>
          </p:nvPicPr>
          <p:blipFill>
            <a:blip r:embed="rId39" cstate="print"/>
            <a:srcRect/>
            <a:stretch>
              <a:fillRect/>
            </a:stretch>
          </p:blipFill>
          <p:spPr bwMode="auto">
            <a:xfrm>
              <a:off x="8115" y="1285"/>
              <a:ext cx="812" cy="1455"/>
            </a:xfrm>
            <a:prstGeom prst="rect">
              <a:avLst/>
            </a:prstGeom>
            <a:noFill/>
          </p:spPr>
        </p:pic>
        <p:sp>
          <p:nvSpPr>
            <p:cNvPr id="280" name="Freeform 3556">
              <a:extLst>
                <a:ext uri="{FF2B5EF4-FFF2-40B4-BE49-F238E27FC236}">
                  <a16:creationId xmlns:a16="http://schemas.microsoft.com/office/drawing/2014/main" id="{82D386F3-4EF2-4D02-B51E-3A2B7527DF1A}"/>
                </a:ext>
              </a:extLst>
            </p:cNvPr>
            <p:cNvSpPr>
              <a:spLocks/>
            </p:cNvSpPr>
            <p:nvPr/>
          </p:nvSpPr>
          <p:spPr bwMode="auto">
            <a:xfrm>
              <a:off x="8419" y="2153"/>
              <a:ext cx="509" cy="268"/>
            </a:xfrm>
            <a:custGeom>
              <a:avLst/>
              <a:gdLst>
                <a:gd name="T0" fmla="*/ 508 w 509"/>
                <a:gd name="T1" fmla="*/ 2422 h 268"/>
                <a:gd name="T2" fmla="*/ 0 w 509"/>
                <a:gd name="T3" fmla="*/ 2174 h 268"/>
                <a:gd name="T4" fmla="*/ 0 w 509"/>
                <a:gd name="T5" fmla="*/ 2167 h 268"/>
                <a:gd name="T6" fmla="*/ 1 w 509"/>
                <a:gd name="T7" fmla="*/ 2154 h 268"/>
                <a:gd name="T8" fmla="*/ 508 w 509"/>
                <a:gd name="T9" fmla="*/ 2401 h 268"/>
                <a:gd name="T10" fmla="*/ 508 w 509"/>
                <a:gd name="T11" fmla="*/ 2422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9" h="268">
                  <a:moveTo>
                    <a:pt x="508" y="268"/>
                  </a:moveTo>
                  <a:lnTo>
                    <a:pt x="0" y="20"/>
                  </a:lnTo>
                  <a:lnTo>
                    <a:pt x="0" y="13"/>
                  </a:lnTo>
                  <a:lnTo>
                    <a:pt x="1" y="0"/>
                  </a:lnTo>
                  <a:lnTo>
                    <a:pt x="508" y="247"/>
                  </a:lnTo>
                  <a:lnTo>
                    <a:pt x="508" y="268"/>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1" name="Freeform 3557">
              <a:extLst>
                <a:ext uri="{FF2B5EF4-FFF2-40B4-BE49-F238E27FC236}">
                  <a16:creationId xmlns:a16="http://schemas.microsoft.com/office/drawing/2014/main" id="{6F7BADEF-E130-4737-A1F2-1C4D02839BB8}"/>
                </a:ext>
              </a:extLst>
            </p:cNvPr>
            <p:cNvSpPr>
              <a:spLocks/>
            </p:cNvSpPr>
            <p:nvPr/>
          </p:nvSpPr>
          <p:spPr bwMode="auto">
            <a:xfrm>
              <a:off x="8412" y="2272"/>
              <a:ext cx="516" cy="271"/>
            </a:xfrm>
            <a:custGeom>
              <a:avLst/>
              <a:gdLst>
                <a:gd name="T0" fmla="*/ 515 w 516"/>
                <a:gd name="T1" fmla="*/ 2544 h 271"/>
                <a:gd name="T2" fmla="*/ 0 w 516"/>
                <a:gd name="T3" fmla="*/ 2293 h 271"/>
                <a:gd name="T4" fmla="*/ 1 w 516"/>
                <a:gd name="T5" fmla="*/ 2286 h 271"/>
                <a:gd name="T6" fmla="*/ 2 w 516"/>
                <a:gd name="T7" fmla="*/ 2273 h 271"/>
                <a:gd name="T8" fmla="*/ 515 w 516"/>
                <a:gd name="T9" fmla="*/ 2523 h 271"/>
                <a:gd name="T10" fmla="*/ 515 w 516"/>
                <a:gd name="T11" fmla="*/ 2544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6" h="271">
                  <a:moveTo>
                    <a:pt x="515" y="271"/>
                  </a:moveTo>
                  <a:lnTo>
                    <a:pt x="0" y="20"/>
                  </a:lnTo>
                  <a:lnTo>
                    <a:pt x="1" y="13"/>
                  </a:lnTo>
                  <a:lnTo>
                    <a:pt x="2" y="0"/>
                  </a:lnTo>
                  <a:lnTo>
                    <a:pt x="515" y="250"/>
                  </a:lnTo>
                  <a:lnTo>
                    <a:pt x="515" y="271"/>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2" name="Freeform 3558">
              <a:extLst>
                <a:ext uri="{FF2B5EF4-FFF2-40B4-BE49-F238E27FC236}">
                  <a16:creationId xmlns:a16="http://schemas.microsoft.com/office/drawing/2014/main" id="{89661AD7-1721-4092-87EF-9ED1C3880D0C}"/>
                </a:ext>
              </a:extLst>
            </p:cNvPr>
            <p:cNvSpPr>
              <a:spLocks/>
            </p:cNvSpPr>
            <p:nvPr/>
          </p:nvSpPr>
          <p:spPr bwMode="auto">
            <a:xfrm>
              <a:off x="8403" y="2374"/>
              <a:ext cx="525" cy="281"/>
            </a:xfrm>
            <a:custGeom>
              <a:avLst/>
              <a:gdLst>
                <a:gd name="T0" fmla="*/ 524 w 525"/>
                <a:gd name="T1" fmla="*/ 2655 h 281"/>
                <a:gd name="T2" fmla="*/ 0 w 525"/>
                <a:gd name="T3" fmla="*/ 2394 h 281"/>
                <a:gd name="T4" fmla="*/ 1 w 525"/>
                <a:gd name="T5" fmla="*/ 2387 h 281"/>
                <a:gd name="T6" fmla="*/ 2 w 525"/>
                <a:gd name="T7" fmla="*/ 2374 h 281"/>
                <a:gd name="T8" fmla="*/ 524 w 525"/>
                <a:gd name="T9" fmla="*/ 2634 h 281"/>
                <a:gd name="T10" fmla="*/ 524 w 525"/>
                <a:gd name="T11" fmla="*/ 2655 h 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5" h="281">
                  <a:moveTo>
                    <a:pt x="524" y="281"/>
                  </a:moveTo>
                  <a:lnTo>
                    <a:pt x="0" y="20"/>
                  </a:lnTo>
                  <a:lnTo>
                    <a:pt x="1" y="13"/>
                  </a:lnTo>
                  <a:lnTo>
                    <a:pt x="2" y="0"/>
                  </a:lnTo>
                  <a:lnTo>
                    <a:pt x="524" y="260"/>
                  </a:lnTo>
                  <a:lnTo>
                    <a:pt x="524" y="281"/>
                  </a:lnTo>
                  <a:close/>
                </a:path>
              </a:pathLst>
            </a:custGeom>
            <a:solidFill>
              <a:srgbClr val="3B0A09"/>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3" name="Picture 3559">
              <a:extLst>
                <a:ext uri="{FF2B5EF4-FFF2-40B4-BE49-F238E27FC236}">
                  <a16:creationId xmlns:a16="http://schemas.microsoft.com/office/drawing/2014/main" id="{5E80EF88-DB39-4F82-99BF-85BDFEEF0C1E}"/>
                </a:ext>
              </a:extLst>
            </p:cNvPr>
            <p:cNvPicPr>
              <a:picLocks noChangeAspect="1" noChangeArrowheads="1"/>
            </p:cNvPicPr>
            <p:nvPr/>
          </p:nvPicPr>
          <p:blipFill>
            <a:blip r:embed="rId40" cstate="print"/>
            <a:srcRect/>
            <a:stretch>
              <a:fillRect/>
            </a:stretch>
          </p:blipFill>
          <p:spPr bwMode="auto">
            <a:xfrm>
              <a:off x="5055" y="1747"/>
              <a:ext cx="376" cy="412"/>
            </a:xfrm>
            <a:prstGeom prst="rect">
              <a:avLst/>
            </a:prstGeom>
            <a:noFill/>
          </p:spPr>
        </p:pic>
        <p:sp>
          <p:nvSpPr>
            <p:cNvPr id="284" name="AutoShape 3560">
              <a:extLst>
                <a:ext uri="{FF2B5EF4-FFF2-40B4-BE49-F238E27FC236}">
                  <a16:creationId xmlns:a16="http://schemas.microsoft.com/office/drawing/2014/main" id="{675F7F00-E6C0-4843-BA6D-D5F5589B05E1}"/>
                </a:ext>
              </a:extLst>
            </p:cNvPr>
            <p:cNvSpPr>
              <a:spLocks/>
            </p:cNvSpPr>
            <p:nvPr/>
          </p:nvSpPr>
          <p:spPr bwMode="auto">
            <a:xfrm>
              <a:off x="7656" y="1946"/>
              <a:ext cx="102" cy="66"/>
            </a:xfrm>
            <a:custGeom>
              <a:avLst/>
              <a:gdLst>
                <a:gd name="T0" fmla="*/ 54 w 102"/>
                <a:gd name="T1" fmla="*/ 1975 h 66"/>
                <a:gd name="T2" fmla="*/ 27 w 102"/>
                <a:gd name="T3" fmla="*/ 1975 h 66"/>
                <a:gd name="T4" fmla="*/ 44 w 102"/>
                <a:gd name="T5" fmla="*/ 1972 h 66"/>
                <a:gd name="T6" fmla="*/ 62 w 102"/>
                <a:gd name="T7" fmla="*/ 1965 h 66"/>
                <a:gd name="T8" fmla="*/ 70 w 102"/>
                <a:gd name="T9" fmla="*/ 1962 h 66"/>
                <a:gd name="T10" fmla="*/ 80 w 102"/>
                <a:gd name="T11" fmla="*/ 1959 h 66"/>
                <a:gd name="T12" fmla="*/ 97 w 102"/>
                <a:gd name="T13" fmla="*/ 1947 h 66"/>
                <a:gd name="T14" fmla="*/ 102 w 102"/>
                <a:gd name="T15" fmla="*/ 1958 h 66"/>
                <a:gd name="T16" fmla="*/ 95 w 102"/>
                <a:gd name="T17" fmla="*/ 1958 h 66"/>
                <a:gd name="T18" fmla="*/ 83 w 102"/>
                <a:gd name="T19" fmla="*/ 1963 h 66"/>
                <a:gd name="T20" fmla="*/ 73 w 102"/>
                <a:gd name="T21" fmla="*/ 1966 h 66"/>
                <a:gd name="T22" fmla="*/ 77 w 102"/>
                <a:gd name="T23" fmla="*/ 1967 h 66"/>
                <a:gd name="T24" fmla="*/ 80 w 102"/>
                <a:gd name="T25" fmla="*/ 1968 h 66"/>
                <a:gd name="T26" fmla="*/ 81 w 102"/>
                <a:gd name="T27" fmla="*/ 1970 h 66"/>
                <a:gd name="T28" fmla="*/ 67 w 102"/>
                <a:gd name="T29" fmla="*/ 1970 h 66"/>
                <a:gd name="T30" fmla="*/ 54 w 102"/>
                <a:gd name="T31" fmla="*/ 1975 h 66"/>
                <a:gd name="T32" fmla="*/ 62 w 102"/>
                <a:gd name="T33" fmla="*/ 1993 h 66"/>
                <a:gd name="T34" fmla="*/ 50 w 102"/>
                <a:gd name="T35" fmla="*/ 1993 h 66"/>
                <a:gd name="T36" fmla="*/ 73 w 102"/>
                <a:gd name="T37" fmla="*/ 1983 h 66"/>
                <a:gd name="T38" fmla="*/ 78 w 102"/>
                <a:gd name="T39" fmla="*/ 1976 h 66"/>
                <a:gd name="T40" fmla="*/ 76 w 102"/>
                <a:gd name="T41" fmla="*/ 1970 h 66"/>
                <a:gd name="T42" fmla="*/ 67 w 102"/>
                <a:gd name="T43" fmla="*/ 1970 h 66"/>
                <a:gd name="T44" fmla="*/ 81 w 102"/>
                <a:gd name="T45" fmla="*/ 1970 h 66"/>
                <a:gd name="T46" fmla="*/ 84 w 102"/>
                <a:gd name="T47" fmla="*/ 1978 h 66"/>
                <a:gd name="T48" fmla="*/ 76 w 102"/>
                <a:gd name="T49" fmla="*/ 1987 h 66"/>
                <a:gd name="T50" fmla="*/ 62 w 102"/>
                <a:gd name="T51" fmla="*/ 1993 h 66"/>
                <a:gd name="T52" fmla="*/ 19 w 102"/>
                <a:gd name="T53" fmla="*/ 2012 h 66"/>
                <a:gd name="T54" fmla="*/ 0 w 102"/>
                <a:gd name="T55" fmla="*/ 1970 h 66"/>
                <a:gd name="T56" fmla="*/ 12 w 102"/>
                <a:gd name="T57" fmla="*/ 1975 h 66"/>
                <a:gd name="T58" fmla="*/ 27 w 102"/>
                <a:gd name="T59" fmla="*/ 1975 h 66"/>
                <a:gd name="T60" fmla="*/ 54 w 102"/>
                <a:gd name="T61" fmla="*/ 1975 h 66"/>
                <a:gd name="T62" fmla="*/ 44 w 102"/>
                <a:gd name="T63" fmla="*/ 1980 h 66"/>
                <a:gd name="T64" fmla="*/ 38 w 102"/>
                <a:gd name="T65" fmla="*/ 1987 h 66"/>
                <a:gd name="T66" fmla="*/ 35 w 102"/>
                <a:gd name="T67" fmla="*/ 1987 h 66"/>
                <a:gd name="T68" fmla="*/ 24 w 102"/>
                <a:gd name="T69" fmla="*/ 1994 h 66"/>
                <a:gd name="T70" fmla="*/ 17 w 102"/>
                <a:gd name="T71" fmla="*/ 2003 h 66"/>
                <a:gd name="T72" fmla="*/ 19 w 102"/>
                <a:gd name="T73" fmla="*/ 2012 h 66"/>
                <a:gd name="T74" fmla="*/ 50 w 102"/>
                <a:gd name="T75" fmla="*/ 1999 h 66"/>
                <a:gd name="T76" fmla="*/ 38 w 102"/>
                <a:gd name="T77" fmla="*/ 1998 h 66"/>
                <a:gd name="T78" fmla="*/ 34 w 102"/>
                <a:gd name="T79" fmla="*/ 1990 h 66"/>
                <a:gd name="T80" fmla="*/ 34 w 102"/>
                <a:gd name="T81" fmla="*/ 1988 h 66"/>
                <a:gd name="T82" fmla="*/ 35 w 102"/>
                <a:gd name="T83" fmla="*/ 1987 h 66"/>
                <a:gd name="T84" fmla="*/ 38 w 102"/>
                <a:gd name="T85" fmla="*/ 1987 h 66"/>
                <a:gd name="T86" fmla="*/ 38 w 102"/>
                <a:gd name="T87" fmla="*/ 1987 h 66"/>
                <a:gd name="T88" fmla="*/ 41 w 102"/>
                <a:gd name="T89" fmla="*/ 1992 h 66"/>
                <a:gd name="T90" fmla="*/ 50 w 102"/>
                <a:gd name="T91" fmla="*/ 1993 h 66"/>
                <a:gd name="T92" fmla="*/ 62 w 102"/>
                <a:gd name="T93" fmla="*/ 1993 h 66"/>
                <a:gd name="T94" fmla="*/ 50 w 102"/>
                <a:gd name="T95" fmla="*/ 1999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66">
                  <a:moveTo>
                    <a:pt x="54" y="28"/>
                  </a:moveTo>
                  <a:lnTo>
                    <a:pt x="27" y="28"/>
                  </a:lnTo>
                  <a:lnTo>
                    <a:pt x="44" y="25"/>
                  </a:lnTo>
                  <a:lnTo>
                    <a:pt x="62" y="18"/>
                  </a:lnTo>
                  <a:lnTo>
                    <a:pt x="70" y="15"/>
                  </a:lnTo>
                  <a:lnTo>
                    <a:pt x="80" y="12"/>
                  </a:lnTo>
                  <a:lnTo>
                    <a:pt x="97" y="0"/>
                  </a:lnTo>
                  <a:lnTo>
                    <a:pt x="102" y="11"/>
                  </a:lnTo>
                  <a:lnTo>
                    <a:pt x="95" y="11"/>
                  </a:lnTo>
                  <a:lnTo>
                    <a:pt x="83" y="16"/>
                  </a:lnTo>
                  <a:lnTo>
                    <a:pt x="73" y="19"/>
                  </a:lnTo>
                  <a:lnTo>
                    <a:pt x="77" y="20"/>
                  </a:lnTo>
                  <a:lnTo>
                    <a:pt x="80" y="21"/>
                  </a:lnTo>
                  <a:lnTo>
                    <a:pt x="81" y="23"/>
                  </a:lnTo>
                  <a:lnTo>
                    <a:pt x="67" y="23"/>
                  </a:lnTo>
                  <a:lnTo>
                    <a:pt x="54" y="28"/>
                  </a:lnTo>
                  <a:close/>
                  <a:moveTo>
                    <a:pt x="62" y="46"/>
                  </a:moveTo>
                  <a:lnTo>
                    <a:pt x="50" y="46"/>
                  </a:lnTo>
                  <a:lnTo>
                    <a:pt x="73" y="36"/>
                  </a:lnTo>
                  <a:lnTo>
                    <a:pt x="78" y="29"/>
                  </a:lnTo>
                  <a:lnTo>
                    <a:pt x="76" y="23"/>
                  </a:lnTo>
                  <a:lnTo>
                    <a:pt x="67" y="23"/>
                  </a:lnTo>
                  <a:lnTo>
                    <a:pt x="81" y="23"/>
                  </a:lnTo>
                  <a:lnTo>
                    <a:pt x="84" y="31"/>
                  </a:lnTo>
                  <a:lnTo>
                    <a:pt x="76" y="40"/>
                  </a:lnTo>
                  <a:lnTo>
                    <a:pt x="62" y="46"/>
                  </a:lnTo>
                  <a:close/>
                  <a:moveTo>
                    <a:pt x="19" y="65"/>
                  </a:moveTo>
                  <a:lnTo>
                    <a:pt x="0" y="23"/>
                  </a:lnTo>
                  <a:lnTo>
                    <a:pt x="12" y="28"/>
                  </a:lnTo>
                  <a:lnTo>
                    <a:pt x="27" y="28"/>
                  </a:lnTo>
                  <a:lnTo>
                    <a:pt x="54" y="28"/>
                  </a:lnTo>
                  <a:lnTo>
                    <a:pt x="44" y="33"/>
                  </a:lnTo>
                  <a:lnTo>
                    <a:pt x="38" y="40"/>
                  </a:lnTo>
                  <a:lnTo>
                    <a:pt x="35" y="40"/>
                  </a:lnTo>
                  <a:lnTo>
                    <a:pt x="24" y="47"/>
                  </a:lnTo>
                  <a:lnTo>
                    <a:pt x="17" y="56"/>
                  </a:lnTo>
                  <a:lnTo>
                    <a:pt x="19" y="65"/>
                  </a:lnTo>
                  <a:close/>
                  <a:moveTo>
                    <a:pt x="50" y="52"/>
                  </a:moveTo>
                  <a:lnTo>
                    <a:pt x="38" y="51"/>
                  </a:lnTo>
                  <a:lnTo>
                    <a:pt x="34" y="43"/>
                  </a:lnTo>
                  <a:lnTo>
                    <a:pt x="34" y="41"/>
                  </a:lnTo>
                  <a:lnTo>
                    <a:pt x="35" y="40"/>
                  </a:lnTo>
                  <a:lnTo>
                    <a:pt x="38" y="40"/>
                  </a:lnTo>
                  <a:lnTo>
                    <a:pt x="41" y="45"/>
                  </a:lnTo>
                  <a:lnTo>
                    <a:pt x="50" y="46"/>
                  </a:lnTo>
                  <a:lnTo>
                    <a:pt x="62" y="46"/>
                  </a:lnTo>
                  <a:lnTo>
                    <a:pt x="50"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5" name="AutoShape 3561">
              <a:extLst>
                <a:ext uri="{FF2B5EF4-FFF2-40B4-BE49-F238E27FC236}">
                  <a16:creationId xmlns:a16="http://schemas.microsoft.com/office/drawing/2014/main" id="{CD8F765B-DD71-4294-8F0E-7108313F740A}"/>
                </a:ext>
              </a:extLst>
            </p:cNvPr>
            <p:cNvSpPr>
              <a:spLocks/>
            </p:cNvSpPr>
            <p:nvPr/>
          </p:nvSpPr>
          <p:spPr bwMode="auto">
            <a:xfrm>
              <a:off x="5156" y="1914"/>
              <a:ext cx="102" cy="66"/>
            </a:xfrm>
            <a:custGeom>
              <a:avLst/>
              <a:gdLst>
                <a:gd name="T0" fmla="*/ 52 w 102"/>
                <a:gd name="T1" fmla="*/ 1967 h 66"/>
                <a:gd name="T2" fmla="*/ 26 w 102"/>
                <a:gd name="T3" fmla="*/ 1955 h 66"/>
                <a:gd name="T4" fmla="*/ 18 w 102"/>
                <a:gd name="T5" fmla="*/ 1946 h 66"/>
                <a:gd name="T6" fmla="*/ 22 w 102"/>
                <a:gd name="T7" fmla="*/ 1936 h 66"/>
                <a:gd name="T8" fmla="*/ 25 w 102"/>
                <a:gd name="T9" fmla="*/ 1935 h 66"/>
                <a:gd name="T10" fmla="*/ 29 w 102"/>
                <a:gd name="T11" fmla="*/ 1934 h 66"/>
                <a:gd name="T12" fmla="*/ 20 w 102"/>
                <a:gd name="T13" fmla="*/ 1931 h 66"/>
                <a:gd name="T14" fmla="*/ 7 w 102"/>
                <a:gd name="T15" fmla="*/ 1926 h 66"/>
                <a:gd name="T16" fmla="*/ 0 w 102"/>
                <a:gd name="T17" fmla="*/ 1926 h 66"/>
                <a:gd name="T18" fmla="*/ 5 w 102"/>
                <a:gd name="T19" fmla="*/ 1915 h 66"/>
                <a:gd name="T20" fmla="*/ 22 w 102"/>
                <a:gd name="T21" fmla="*/ 1927 h 66"/>
                <a:gd name="T22" fmla="*/ 32 w 102"/>
                <a:gd name="T23" fmla="*/ 1930 h 66"/>
                <a:gd name="T24" fmla="*/ 40 w 102"/>
                <a:gd name="T25" fmla="*/ 1933 h 66"/>
                <a:gd name="T26" fmla="*/ 52 w 102"/>
                <a:gd name="T27" fmla="*/ 1938 h 66"/>
                <a:gd name="T28" fmla="*/ 36 w 102"/>
                <a:gd name="T29" fmla="*/ 1938 h 66"/>
                <a:gd name="T30" fmla="*/ 27 w 102"/>
                <a:gd name="T31" fmla="*/ 1938 h 66"/>
                <a:gd name="T32" fmla="*/ 24 w 102"/>
                <a:gd name="T33" fmla="*/ 1944 h 66"/>
                <a:gd name="T34" fmla="*/ 30 w 102"/>
                <a:gd name="T35" fmla="*/ 1951 h 66"/>
                <a:gd name="T36" fmla="*/ 53 w 102"/>
                <a:gd name="T37" fmla="*/ 1961 h 66"/>
                <a:gd name="T38" fmla="*/ 67 w 102"/>
                <a:gd name="T39" fmla="*/ 1961 h 66"/>
                <a:gd name="T40" fmla="*/ 65 w 102"/>
                <a:gd name="T41" fmla="*/ 1966 h 66"/>
                <a:gd name="T42" fmla="*/ 52 w 102"/>
                <a:gd name="T43" fmla="*/ 1967 h 66"/>
                <a:gd name="T44" fmla="*/ 67 w 102"/>
                <a:gd name="T45" fmla="*/ 1961 h 66"/>
                <a:gd name="T46" fmla="*/ 53 w 102"/>
                <a:gd name="T47" fmla="*/ 1961 h 66"/>
                <a:gd name="T48" fmla="*/ 62 w 102"/>
                <a:gd name="T49" fmla="*/ 1960 h 66"/>
                <a:gd name="T50" fmla="*/ 64 w 102"/>
                <a:gd name="T51" fmla="*/ 1955 h 66"/>
                <a:gd name="T52" fmla="*/ 59 w 102"/>
                <a:gd name="T53" fmla="*/ 1948 h 66"/>
                <a:gd name="T54" fmla="*/ 36 w 102"/>
                <a:gd name="T55" fmla="*/ 1938 h 66"/>
                <a:gd name="T56" fmla="*/ 52 w 102"/>
                <a:gd name="T57" fmla="*/ 1938 h 66"/>
                <a:gd name="T58" fmla="*/ 58 w 102"/>
                <a:gd name="T59" fmla="*/ 1940 h 66"/>
                <a:gd name="T60" fmla="*/ 75 w 102"/>
                <a:gd name="T61" fmla="*/ 1943 h 66"/>
                <a:gd name="T62" fmla="*/ 100 w 102"/>
                <a:gd name="T63" fmla="*/ 1943 h 66"/>
                <a:gd name="T64" fmla="*/ 95 w 102"/>
                <a:gd name="T65" fmla="*/ 1955 h 66"/>
                <a:gd name="T66" fmla="*/ 68 w 102"/>
                <a:gd name="T67" fmla="*/ 1955 h 66"/>
                <a:gd name="T68" fmla="*/ 68 w 102"/>
                <a:gd name="T69" fmla="*/ 1956 h 66"/>
                <a:gd name="T70" fmla="*/ 68 w 102"/>
                <a:gd name="T71" fmla="*/ 1958 h 66"/>
                <a:gd name="T72" fmla="*/ 67 w 102"/>
                <a:gd name="T73" fmla="*/ 1961 h 66"/>
                <a:gd name="T74" fmla="*/ 100 w 102"/>
                <a:gd name="T75" fmla="*/ 1943 h 66"/>
                <a:gd name="T76" fmla="*/ 75 w 102"/>
                <a:gd name="T77" fmla="*/ 1943 h 66"/>
                <a:gd name="T78" fmla="*/ 90 w 102"/>
                <a:gd name="T79" fmla="*/ 1943 h 66"/>
                <a:gd name="T80" fmla="*/ 102 w 102"/>
                <a:gd name="T81" fmla="*/ 1938 h 66"/>
                <a:gd name="T82" fmla="*/ 100 w 102"/>
                <a:gd name="T83" fmla="*/ 1943 h 66"/>
                <a:gd name="T84" fmla="*/ 84 w 102"/>
                <a:gd name="T85" fmla="*/ 1980 h 66"/>
                <a:gd name="T86" fmla="*/ 85 w 102"/>
                <a:gd name="T87" fmla="*/ 1971 h 66"/>
                <a:gd name="T88" fmla="*/ 78 w 102"/>
                <a:gd name="T89" fmla="*/ 1962 h 66"/>
                <a:gd name="T90" fmla="*/ 68 w 102"/>
                <a:gd name="T91" fmla="*/ 1955 h 66"/>
                <a:gd name="T92" fmla="*/ 95 w 102"/>
                <a:gd name="T93" fmla="*/ 1955 h 66"/>
                <a:gd name="T94" fmla="*/ 84 w 102"/>
                <a:gd name="T95" fmla="*/ 1980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66">
                  <a:moveTo>
                    <a:pt x="52" y="52"/>
                  </a:moveTo>
                  <a:lnTo>
                    <a:pt x="26" y="40"/>
                  </a:lnTo>
                  <a:lnTo>
                    <a:pt x="18" y="31"/>
                  </a:lnTo>
                  <a:lnTo>
                    <a:pt x="22" y="21"/>
                  </a:lnTo>
                  <a:lnTo>
                    <a:pt x="25" y="20"/>
                  </a:lnTo>
                  <a:lnTo>
                    <a:pt x="29" y="19"/>
                  </a:lnTo>
                  <a:lnTo>
                    <a:pt x="20" y="16"/>
                  </a:lnTo>
                  <a:lnTo>
                    <a:pt x="7" y="11"/>
                  </a:lnTo>
                  <a:lnTo>
                    <a:pt x="0" y="11"/>
                  </a:lnTo>
                  <a:lnTo>
                    <a:pt x="5" y="0"/>
                  </a:lnTo>
                  <a:lnTo>
                    <a:pt x="22" y="12"/>
                  </a:lnTo>
                  <a:lnTo>
                    <a:pt x="32" y="15"/>
                  </a:lnTo>
                  <a:lnTo>
                    <a:pt x="40" y="18"/>
                  </a:lnTo>
                  <a:lnTo>
                    <a:pt x="52" y="23"/>
                  </a:lnTo>
                  <a:lnTo>
                    <a:pt x="36" y="23"/>
                  </a:lnTo>
                  <a:lnTo>
                    <a:pt x="27" y="23"/>
                  </a:lnTo>
                  <a:lnTo>
                    <a:pt x="24" y="29"/>
                  </a:lnTo>
                  <a:lnTo>
                    <a:pt x="30" y="36"/>
                  </a:lnTo>
                  <a:lnTo>
                    <a:pt x="53" y="46"/>
                  </a:lnTo>
                  <a:lnTo>
                    <a:pt x="67" y="46"/>
                  </a:lnTo>
                  <a:lnTo>
                    <a:pt x="65" y="51"/>
                  </a:lnTo>
                  <a:lnTo>
                    <a:pt x="52" y="52"/>
                  </a:lnTo>
                  <a:close/>
                  <a:moveTo>
                    <a:pt x="67" y="46"/>
                  </a:moveTo>
                  <a:lnTo>
                    <a:pt x="53" y="46"/>
                  </a:lnTo>
                  <a:lnTo>
                    <a:pt x="62" y="45"/>
                  </a:lnTo>
                  <a:lnTo>
                    <a:pt x="64" y="40"/>
                  </a:lnTo>
                  <a:lnTo>
                    <a:pt x="59" y="33"/>
                  </a:lnTo>
                  <a:lnTo>
                    <a:pt x="36" y="23"/>
                  </a:lnTo>
                  <a:lnTo>
                    <a:pt x="52" y="23"/>
                  </a:lnTo>
                  <a:lnTo>
                    <a:pt x="58" y="25"/>
                  </a:lnTo>
                  <a:lnTo>
                    <a:pt x="75" y="28"/>
                  </a:lnTo>
                  <a:lnTo>
                    <a:pt x="100" y="28"/>
                  </a:lnTo>
                  <a:lnTo>
                    <a:pt x="95" y="40"/>
                  </a:lnTo>
                  <a:lnTo>
                    <a:pt x="68" y="40"/>
                  </a:lnTo>
                  <a:lnTo>
                    <a:pt x="68" y="41"/>
                  </a:lnTo>
                  <a:lnTo>
                    <a:pt x="68" y="43"/>
                  </a:lnTo>
                  <a:lnTo>
                    <a:pt x="67" y="46"/>
                  </a:lnTo>
                  <a:close/>
                  <a:moveTo>
                    <a:pt x="100" y="28"/>
                  </a:moveTo>
                  <a:lnTo>
                    <a:pt x="75" y="28"/>
                  </a:lnTo>
                  <a:lnTo>
                    <a:pt x="90" y="28"/>
                  </a:lnTo>
                  <a:lnTo>
                    <a:pt x="102" y="23"/>
                  </a:lnTo>
                  <a:lnTo>
                    <a:pt x="100" y="28"/>
                  </a:lnTo>
                  <a:close/>
                  <a:moveTo>
                    <a:pt x="84" y="65"/>
                  </a:moveTo>
                  <a:lnTo>
                    <a:pt x="85" y="56"/>
                  </a:lnTo>
                  <a:lnTo>
                    <a:pt x="78" y="47"/>
                  </a:lnTo>
                  <a:lnTo>
                    <a:pt x="68" y="40"/>
                  </a:lnTo>
                  <a:lnTo>
                    <a:pt x="95" y="40"/>
                  </a:lnTo>
                  <a:lnTo>
                    <a:pt x="84" y="6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6" name="Picture 3562">
              <a:extLst>
                <a:ext uri="{FF2B5EF4-FFF2-40B4-BE49-F238E27FC236}">
                  <a16:creationId xmlns:a16="http://schemas.microsoft.com/office/drawing/2014/main" id="{9885F010-84AF-45C3-A175-AE133A5FF4F7}"/>
                </a:ext>
              </a:extLst>
            </p:cNvPr>
            <p:cNvPicPr>
              <a:picLocks noChangeAspect="1" noChangeArrowheads="1"/>
            </p:cNvPicPr>
            <p:nvPr/>
          </p:nvPicPr>
          <p:blipFill>
            <a:blip r:embed="rId41" cstate="print"/>
            <a:srcRect/>
            <a:stretch>
              <a:fillRect/>
            </a:stretch>
          </p:blipFill>
          <p:spPr bwMode="auto">
            <a:xfrm>
              <a:off x="4454" y="304"/>
              <a:ext cx="4039" cy="2740"/>
            </a:xfrm>
            <a:prstGeom prst="rect">
              <a:avLst/>
            </a:prstGeom>
            <a:noFill/>
          </p:spPr>
        </p:pic>
        <p:sp>
          <p:nvSpPr>
            <p:cNvPr id="287" name="Freeform 3563">
              <a:extLst>
                <a:ext uri="{FF2B5EF4-FFF2-40B4-BE49-F238E27FC236}">
                  <a16:creationId xmlns:a16="http://schemas.microsoft.com/office/drawing/2014/main" id="{74D8D332-FEA6-4CD1-A53D-9FA1C181EC15}"/>
                </a:ext>
              </a:extLst>
            </p:cNvPr>
            <p:cNvSpPr>
              <a:spLocks/>
            </p:cNvSpPr>
            <p:nvPr/>
          </p:nvSpPr>
          <p:spPr bwMode="auto">
            <a:xfrm>
              <a:off x="4345" y="171"/>
              <a:ext cx="4582" cy="2874"/>
            </a:xfrm>
            <a:custGeom>
              <a:avLst/>
              <a:gdLst>
                <a:gd name="T0" fmla="*/ 4581 w 4582"/>
                <a:gd name="T1" fmla="*/ 2885 h 2874"/>
                <a:gd name="T2" fmla="*/ 4569 w 4582"/>
                <a:gd name="T3" fmla="*/ 2947 h 2874"/>
                <a:gd name="T4" fmla="*/ 4535 w 4582"/>
                <a:gd name="T5" fmla="*/ 2998 h 2874"/>
                <a:gd name="T6" fmla="*/ 4484 w 4582"/>
                <a:gd name="T7" fmla="*/ 3032 h 2874"/>
                <a:gd name="T8" fmla="*/ 4422 w 4582"/>
                <a:gd name="T9" fmla="*/ 3045 h 2874"/>
                <a:gd name="T10" fmla="*/ 159 w 4582"/>
                <a:gd name="T11" fmla="*/ 3045 h 2874"/>
                <a:gd name="T12" fmla="*/ 97 w 4582"/>
                <a:gd name="T13" fmla="*/ 3032 h 2874"/>
                <a:gd name="T14" fmla="*/ 47 w 4582"/>
                <a:gd name="T15" fmla="*/ 2998 h 2874"/>
                <a:gd name="T16" fmla="*/ 12 w 4582"/>
                <a:gd name="T17" fmla="*/ 2947 h 2874"/>
                <a:gd name="T18" fmla="*/ 0 w 4582"/>
                <a:gd name="T19" fmla="*/ 2885 h 2874"/>
                <a:gd name="T20" fmla="*/ 0 w 4582"/>
                <a:gd name="T21" fmla="*/ 331 h 2874"/>
                <a:gd name="T22" fmla="*/ 12 w 4582"/>
                <a:gd name="T23" fmla="*/ 269 h 2874"/>
                <a:gd name="T24" fmla="*/ 47 w 4582"/>
                <a:gd name="T25" fmla="*/ 218 h 2874"/>
                <a:gd name="T26" fmla="*/ 97 w 4582"/>
                <a:gd name="T27" fmla="*/ 184 h 2874"/>
                <a:gd name="T28" fmla="*/ 159 w 4582"/>
                <a:gd name="T29" fmla="*/ 171 h 2874"/>
                <a:gd name="T30" fmla="*/ 4422 w 4582"/>
                <a:gd name="T31" fmla="*/ 171 h 2874"/>
                <a:gd name="T32" fmla="*/ 4484 w 4582"/>
                <a:gd name="T33" fmla="*/ 184 h 2874"/>
                <a:gd name="T34" fmla="*/ 4535 w 4582"/>
                <a:gd name="T35" fmla="*/ 218 h 2874"/>
                <a:gd name="T36" fmla="*/ 4569 w 4582"/>
                <a:gd name="T37" fmla="*/ 269 h 2874"/>
                <a:gd name="T38" fmla="*/ 4581 w 4582"/>
                <a:gd name="T39" fmla="*/ 331 h 2874"/>
                <a:gd name="T40" fmla="*/ 4581 w 4582"/>
                <a:gd name="T41" fmla="*/ 2885 h 28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82" h="2874">
                  <a:moveTo>
                    <a:pt x="4581" y="2714"/>
                  </a:moveTo>
                  <a:lnTo>
                    <a:pt x="4569" y="2776"/>
                  </a:lnTo>
                  <a:lnTo>
                    <a:pt x="4535" y="2827"/>
                  </a:lnTo>
                  <a:lnTo>
                    <a:pt x="4484" y="2861"/>
                  </a:lnTo>
                  <a:lnTo>
                    <a:pt x="4422" y="2874"/>
                  </a:lnTo>
                  <a:lnTo>
                    <a:pt x="159" y="2874"/>
                  </a:lnTo>
                  <a:lnTo>
                    <a:pt x="97" y="2861"/>
                  </a:lnTo>
                  <a:lnTo>
                    <a:pt x="47" y="2827"/>
                  </a:lnTo>
                  <a:lnTo>
                    <a:pt x="12" y="2776"/>
                  </a:lnTo>
                  <a:lnTo>
                    <a:pt x="0" y="2714"/>
                  </a:lnTo>
                  <a:lnTo>
                    <a:pt x="0" y="160"/>
                  </a:lnTo>
                  <a:lnTo>
                    <a:pt x="12" y="98"/>
                  </a:lnTo>
                  <a:lnTo>
                    <a:pt x="47" y="47"/>
                  </a:lnTo>
                  <a:lnTo>
                    <a:pt x="97" y="13"/>
                  </a:lnTo>
                  <a:lnTo>
                    <a:pt x="159" y="0"/>
                  </a:lnTo>
                  <a:lnTo>
                    <a:pt x="4422" y="0"/>
                  </a:lnTo>
                  <a:lnTo>
                    <a:pt x="4484" y="13"/>
                  </a:lnTo>
                  <a:lnTo>
                    <a:pt x="4535" y="47"/>
                  </a:lnTo>
                  <a:lnTo>
                    <a:pt x="4569" y="98"/>
                  </a:lnTo>
                  <a:lnTo>
                    <a:pt x="4581" y="160"/>
                  </a:lnTo>
                  <a:lnTo>
                    <a:pt x="4581" y="2714"/>
                  </a:lnTo>
                  <a:close/>
                </a:path>
              </a:pathLst>
            </a:custGeom>
            <a:noFill/>
            <a:ln w="7595">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88" name="Picture 3564">
              <a:extLst>
                <a:ext uri="{FF2B5EF4-FFF2-40B4-BE49-F238E27FC236}">
                  <a16:creationId xmlns:a16="http://schemas.microsoft.com/office/drawing/2014/main" id="{34A6D500-48E6-4323-B10E-E37D232DEEB9}"/>
                </a:ext>
              </a:extLst>
            </p:cNvPr>
            <p:cNvPicPr>
              <a:picLocks noChangeAspect="1" noChangeArrowheads="1"/>
            </p:cNvPicPr>
            <p:nvPr/>
          </p:nvPicPr>
          <p:blipFill>
            <a:blip r:embed="rId42" cstate="print"/>
            <a:srcRect/>
            <a:stretch>
              <a:fillRect/>
            </a:stretch>
          </p:blipFill>
          <p:spPr bwMode="auto">
            <a:xfrm>
              <a:off x="4914" y="1597"/>
              <a:ext cx="231" cy="175"/>
            </a:xfrm>
            <a:prstGeom prst="rect">
              <a:avLst/>
            </a:prstGeom>
            <a:noFill/>
          </p:spPr>
        </p:pic>
        <p:pic>
          <p:nvPicPr>
            <p:cNvPr id="289" name="Picture 3565">
              <a:extLst>
                <a:ext uri="{FF2B5EF4-FFF2-40B4-BE49-F238E27FC236}">
                  <a16:creationId xmlns:a16="http://schemas.microsoft.com/office/drawing/2014/main" id="{64ADF96C-70DC-4821-ABC5-190ED028D339}"/>
                </a:ext>
              </a:extLst>
            </p:cNvPr>
            <p:cNvPicPr>
              <a:picLocks noChangeAspect="1" noChangeArrowheads="1"/>
            </p:cNvPicPr>
            <p:nvPr/>
          </p:nvPicPr>
          <p:blipFill>
            <a:blip r:embed="rId43" cstate="print"/>
            <a:srcRect/>
            <a:stretch>
              <a:fillRect/>
            </a:stretch>
          </p:blipFill>
          <p:spPr bwMode="auto">
            <a:xfrm>
              <a:off x="9273" y="162"/>
              <a:ext cx="1527" cy="1549"/>
            </a:xfrm>
            <a:prstGeom prst="rect">
              <a:avLst/>
            </a:prstGeom>
            <a:noFill/>
          </p:spPr>
        </p:pic>
        <p:pic>
          <p:nvPicPr>
            <p:cNvPr id="290" name="Picture 3566">
              <a:extLst>
                <a:ext uri="{FF2B5EF4-FFF2-40B4-BE49-F238E27FC236}">
                  <a16:creationId xmlns:a16="http://schemas.microsoft.com/office/drawing/2014/main" id="{753FD304-FB46-49F3-B6A4-CC1CFC59B1FC}"/>
                </a:ext>
              </a:extLst>
            </p:cNvPr>
            <p:cNvPicPr>
              <a:picLocks noChangeAspect="1" noChangeArrowheads="1"/>
            </p:cNvPicPr>
            <p:nvPr/>
          </p:nvPicPr>
          <p:blipFill>
            <a:blip r:embed="rId44" cstate="print"/>
            <a:srcRect/>
            <a:stretch>
              <a:fillRect/>
            </a:stretch>
          </p:blipFill>
          <p:spPr bwMode="auto">
            <a:xfrm>
              <a:off x="9665" y="455"/>
              <a:ext cx="764" cy="959"/>
            </a:xfrm>
            <a:prstGeom prst="rect">
              <a:avLst/>
            </a:prstGeom>
            <a:noFill/>
          </p:spPr>
        </p:pic>
        <p:sp>
          <p:nvSpPr>
            <p:cNvPr id="291" name="Line 3567">
              <a:extLst>
                <a:ext uri="{FF2B5EF4-FFF2-40B4-BE49-F238E27FC236}">
                  <a16:creationId xmlns:a16="http://schemas.microsoft.com/office/drawing/2014/main" id="{EA0120FC-D10A-4F40-BFF8-196A436A0776}"/>
                </a:ext>
              </a:extLst>
            </p:cNvPr>
            <p:cNvSpPr>
              <a:spLocks noChangeShapeType="1"/>
            </p:cNvSpPr>
            <p:nvPr/>
          </p:nvSpPr>
          <p:spPr bwMode="auto">
            <a:xfrm>
              <a:off x="8768" y="1146"/>
              <a:ext cx="499" cy="0"/>
            </a:xfrm>
            <a:prstGeom prst="line">
              <a:avLst/>
            </a:prstGeom>
            <a:noFill/>
            <a:ln w="7602">
              <a:solidFill>
                <a:srgbClr val="231F20"/>
              </a:solidFill>
              <a:round/>
              <a:headEnd/>
              <a:tailEnd/>
            </a:ln>
          </p:spPr>
          <p:txBody>
            <a:bodyPr vert="horz" wrap="square" lIns="91440" tIns="45720" rIns="91440" bIns="45720" numCol="1" anchor="t" anchorCtr="0" compatLnSpc="1">
              <a:prstTxWarp prst="textNoShape">
                <a:avLst/>
              </a:prstTxWarp>
            </a:bodyPr>
            <a:lstStyle/>
            <a:p>
              <a:endParaRPr lang="en-CA" dirty="0"/>
            </a:p>
          </p:txBody>
        </p:sp>
        <p:pic>
          <p:nvPicPr>
            <p:cNvPr id="292" name="Picture 3568">
              <a:extLst>
                <a:ext uri="{FF2B5EF4-FFF2-40B4-BE49-F238E27FC236}">
                  <a16:creationId xmlns:a16="http://schemas.microsoft.com/office/drawing/2014/main" id="{019658FD-0CB9-496A-A754-A87AFDB4F95C}"/>
                </a:ext>
              </a:extLst>
            </p:cNvPr>
            <p:cNvPicPr>
              <a:picLocks noChangeAspect="1" noChangeArrowheads="1"/>
            </p:cNvPicPr>
            <p:nvPr/>
          </p:nvPicPr>
          <p:blipFill>
            <a:blip r:embed="rId45" cstate="print"/>
            <a:srcRect/>
            <a:stretch>
              <a:fillRect/>
            </a:stretch>
          </p:blipFill>
          <p:spPr bwMode="auto">
            <a:xfrm>
              <a:off x="8272" y="326"/>
              <a:ext cx="247" cy="318"/>
            </a:xfrm>
            <a:prstGeom prst="rect">
              <a:avLst/>
            </a:prstGeom>
            <a:noFill/>
          </p:spPr>
        </p:pic>
        <p:sp>
          <p:nvSpPr>
            <p:cNvPr id="293" name="Line 3569">
              <a:extLst>
                <a:ext uri="{FF2B5EF4-FFF2-40B4-BE49-F238E27FC236}">
                  <a16:creationId xmlns:a16="http://schemas.microsoft.com/office/drawing/2014/main" id="{5E9EA7DA-EA36-4C04-883A-6CE9A05A02DD}"/>
                </a:ext>
              </a:extLst>
            </p:cNvPr>
            <p:cNvSpPr>
              <a:spLocks noChangeShapeType="1"/>
            </p:cNvSpPr>
            <p:nvPr/>
          </p:nvSpPr>
          <p:spPr bwMode="auto">
            <a:xfrm>
              <a:off x="8767" y="1138"/>
              <a:ext cx="499" cy="0"/>
            </a:xfrm>
            <a:prstGeom prst="line">
              <a:avLst/>
            </a:prstGeom>
            <a:noFill/>
            <a:ln w="253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4" name="Line 3570">
              <a:extLst>
                <a:ext uri="{FF2B5EF4-FFF2-40B4-BE49-F238E27FC236}">
                  <a16:creationId xmlns:a16="http://schemas.microsoft.com/office/drawing/2014/main" id="{A0896E55-8997-4859-9E6C-F1A66CBE6CBB}"/>
                </a:ext>
              </a:extLst>
            </p:cNvPr>
            <p:cNvSpPr>
              <a:spLocks noChangeShapeType="1"/>
            </p:cNvSpPr>
            <p:nvPr/>
          </p:nvSpPr>
          <p:spPr bwMode="auto">
            <a:xfrm>
              <a:off x="8767" y="1154"/>
              <a:ext cx="499" cy="0"/>
            </a:xfrm>
            <a:prstGeom prst="line">
              <a:avLst/>
            </a:prstGeom>
            <a:noFill/>
            <a:ln w="253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95" name="Text Placeholder 2"/>
          <p:cNvSpPr>
            <a:spLocks noGrp="1"/>
          </p:cNvSpPr>
          <p:nvPr>
            <p:ph type="body" sz="quarter" idx="10"/>
          </p:nvPr>
        </p:nvSpPr>
        <p:spPr>
          <a:xfrm>
            <a:off x="772295" y="5147397"/>
            <a:ext cx="10407416" cy="1160710"/>
          </a:xfrm>
        </p:spPr>
        <p:txBody>
          <a:bodyPr/>
          <a:lstStyle/>
          <a:p>
            <a:r>
              <a:rPr lang="en-US" sz="2000" dirty="0"/>
              <a:t>Exit from under the vehicle and apply the brakes by pulling the yellow button.</a:t>
            </a:r>
          </a:p>
        </p:txBody>
      </p:sp>
    </p:spTree>
    <p:extLst>
      <p:ext uri="{BB962C8B-B14F-4D97-AF65-F5344CB8AC3E}">
        <p14:creationId xmlns:p14="http://schemas.microsoft.com/office/powerpoint/2010/main" val="1985545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brake pre-trip </a:t>
            </a:r>
            <a:r>
              <a:rPr lang="en-US" sz="4000" dirty="0" smtClean="0"/>
              <a:t>– remove blocks</a:t>
            </a:r>
            <a:endParaRPr lang="en-CA" sz="4000" dirty="0"/>
          </a:p>
        </p:txBody>
      </p:sp>
      <p:grpSp>
        <p:nvGrpSpPr>
          <p:cNvPr id="295" name="Group 1293">
            <a:extLst>
              <a:ext uri="{FF2B5EF4-FFF2-40B4-BE49-F238E27FC236}">
                <a16:creationId xmlns:a16="http://schemas.microsoft.com/office/drawing/2014/main" id="{6FA84A24-6F63-44D4-935D-5DE20BD59804}"/>
              </a:ext>
            </a:extLst>
          </p:cNvPr>
          <p:cNvGrpSpPr>
            <a:grpSpLocks/>
          </p:cNvGrpSpPr>
          <p:nvPr/>
        </p:nvGrpSpPr>
        <p:grpSpPr bwMode="auto">
          <a:xfrm>
            <a:off x="1440265" y="1588185"/>
            <a:ext cx="2928704" cy="3118872"/>
            <a:chOff x="8041" y="223"/>
            <a:chExt cx="2850" cy="2850"/>
          </a:xfrm>
        </p:grpSpPr>
        <p:pic>
          <p:nvPicPr>
            <p:cNvPr id="296" name="Picture 9081">
              <a:extLst>
                <a:ext uri="{FF2B5EF4-FFF2-40B4-BE49-F238E27FC236}">
                  <a16:creationId xmlns:a16="http://schemas.microsoft.com/office/drawing/2014/main" id="{D52758A4-2AB2-43B5-BEAE-211537E54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 y="579"/>
              <a:ext cx="2724" cy="675"/>
            </a:xfrm>
            <a:prstGeom prst="rect">
              <a:avLst/>
            </a:prstGeom>
            <a:noFill/>
            <a:extLst>
              <a:ext uri="{909E8E84-426E-40DD-AFC4-6F175D3DCCD1}">
                <a14:hiddenFill xmlns:a14="http://schemas.microsoft.com/office/drawing/2010/main">
                  <a:solidFill>
                    <a:srgbClr val="FFFFFF"/>
                  </a:solidFill>
                </a14:hiddenFill>
              </a:ext>
            </a:extLst>
          </p:spPr>
        </p:pic>
        <p:pic>
          <p:nvPicPr>
            <p:cNvPr id="297" name="Picture 9082">
              <a:extLst>
                <a:ext uri="{FF2B5EF4-FFF2-40B4-BE49-F238E27FC236}">
                  <a16:creationId xmlns:a16="http://schemas.microsoft.com/office/drawing/2014/main" id="{F965E5CE-BA55-40BA-9F57-CF809C7C6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 y="2309"/>
              <a:ext cx="950" cy="485"/>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9083">
              <a:extLst>
                <a:ext uri="{FF2B5EF4-FFF2-40B4-BE49-F238E27FC236}">
                  <a16:creationId xmlns:a16="http://schemas.microsoft.com/office/drawing/2014/main" id="{5D254A1B-A25C-4D65-89E4-4EB1542B2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6" y="455"/>
              <a:ext cx="2347" cy="2345"/>
            </a:xfrm>
            <a:prstGeom prst="rect">
              <a:avLst/>
            </a:prstGeom>
            <a:noFill/>
            <a:extLst>
              <a:ext uri="{909E8E84-426E-40DD-AFC4-6F175D3DCCD1}">
                <a14:hiddenFill xmlns:a14="http://schemas.microsoft.com/office/drawing/2010/main">
                  <a:solidFill>
                    <a:srgbClr val="FFFFFF"/>
                  </a:solidFill>
                </a14:hiddenFill>
              </a:ext>
            </a:extLst>
          </p:spPr>
        </p:pic>
        <p:pic>
          <p:nvPicPr>
            <p:cNvPr id="299" name="Picture 9084">
              <a:extLst>
                <a:ext uri="{FF2B5EF4-FFF2-40B4-BE49-F238E27FC236}">
                  <a16:creationId xmlns:a16="http://schemas.microsoft.com/office/drawing/2014/main" id="{551FB423-5378-4D4F-A6CF-19F68323F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6" y="621"/>
              <a:ext cx="2009" cy="2009"/>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9085">
              <a:extLst>
                <a:ext uri="{FF2B5EF4-FFF2-40B4-BE49-F238E27FC236}">
                  <a16:creationId xmlns:a16="http://schemas.microsoft.com/office/drawing/2014/main" id="{4C3F3AE9-B283-4682-9A6D-BD02816E99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9" y="1008"/>
              <a:ext cx="1323" cy="1323"/>
            </a:xfrm>
            <a:prstGeom prst="rect">
              <a:avLst/>
            </a:prstGeom>
            <a:noFill/>
            <a:extLst>
              <a:ext uri="{909E8E84-426E-40DD-AFC4-6F175D3DCCD1}">
                <a14:hiddenFill xmlns:a14="http://schemas.microsoft.com/office/drawing/2010/main">
                  <a:solidFill>
                    <a:srgbClr val="FFFFFF"/>
                  </a:solidFill>
                </a14:hiddenFill>
              </a:ext>
            </a:extLst>
          </p:spPr>
        </p:pic>
        <p:sp>
          <p:nvSpPr>
            <p:cNvPr id="301" name="Freeform 9086">
              <a:extLst>
                <a:ext uri="{FF2B5EF4-FFF2-40B4-BE49-F238E27FC236}">
                  <a16:creationId xmlns:a16="http://schemas.microsoft.com/office/drawing/2014/main" id="{B21B6066-61CF-4B86-BBA0-1FD13CDB1A96}"/>
                </a:ext>
              </a:extLst>
            </p:cNvPr>
            <p:cNvSpPr>
              <a:spLocks/>
            </p:cNvSpPr>
            <p:nvPr/>
          </p:nvSpPr>
          <p:spPr bwMode="auto">
            <a:xfrm>
              <a:off x="9348" y="1479"/>
              <a:ext cx="29" cy="29"/>
            </a:xfrm>
            <a:custGeom>
              <a:avLst/>
              <a:gdLst>
                <a:gd name="T0" fmla="*/ 0 w 29"/>
                <a:gd name="T1" fmla="*/ 1494 h 29"/>
                <a:gd name="T2" fmla="*/ 0 w 29"/>
                <a:gd name="T3" fmla="*/ 1486 h 29"/>
                <a:gd name="T4" fmla="*/ 6 w 29"/>
                <a:gd name="T5" fmla="*/ 1480 h 29"/>
                <a:gd name="T6" fmla="*/ 14 w 29"/>
                <a:gd name="T7" fmla="*/ 1480 h 29"/>
                <a:gd name="T8" fmla="*/ 22 w 29"/>
                <a:gd name="T9" fmla="*/ 1480 h 29"/>
                <a:gd name="T10" fmla="*/ 28 w 29"/>
                <a:gd name="T11" fmla="*/ 1486 h 29"/>
                <a:gd name="T12" fmla="*/ 28 w 29"/>
                <a:gd name="T13" fmla="*/ 1494 h 29"/>
                <a:gd name="T14" fmla="*/ 28 w 29"/>
                <a:gd name="T15" fmla="*/ 1501 h 29"/>
                <a:gd name="T16" fmla="*/ 22 w 29"/>
                <a:gd name="T17" fmla="*/ 1508 h 29"/>
                <a:gd name="T18" fmla="*/ 14 w 29"/>
                <a:gd name="T19" fmla="*/ 1508 h 29"/>
                <a:gd name="T20" fmla="*/ 6 w 29"/>
                <a:gd name="T21" fmla="*/ 1508 h 29"/>
                <a:gd name="T22" fmla="*/ 0 w 29"/>
                <a:gd name="T23" fmla="*/ 1501 h 29"/>
                <a:gd name="T24" fmla="*/ 0 w 29"/>
                <a:gd name="T25" fmla="*/ 149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29">
                  <a:moveTo>
                    <a:pt x="0" y="14"/>
                  </a:moveTo>
                  <a:lnTo>
                    <a:pt x="0" y="6"/>
                  </a:lnTo>
                  <a:lnTo>
                    <a:pt x="6" y="0"/>
                  </a:lnTo>
                  <a:lnTo>
                    <a:pt x="14" y="0"/>
                  </a:lnTo>
                  <a:lnTo>
                    <a:pt x="22" y="0"/>
                  </a:lnTo>
                  <a:lnTo>
                    <a:pt x="28" y="6"/>
                  </a:lnTo>
                  <a:lnTo>
                    <a:pt x="28" y="14"/>
                  </a:lnTo>
                  <a:lnTo>
                    <a:pt x="28" y="21"/>
                  </a:lnTo>
                  <a:lnTo>
                    <a:pt x="22" y="28"/>
                  </a:lnTo>
                  <a:lnTo>
                    <a:pt x="14" y="28"/>
                  </a:lnTo>
                  <a:lnTo>
                    <a:pt x="6" y="28"/>
                  </a:lnTo>
                  <a:lnTo>
                    <a:pt x="0" y="21"/>
                  </a:lnTo>
                  <a:lnTo>
                    <a:pt x="0" y="14"/>
                  </a:lnTo>
                </a:path>
              </a:pathLst>
            </a:custGeom>
            <a:noFill/>
            <a:ln w="12586">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02" name="Picture 9087">
              <a:extLst>
                <a:ext uri="{FF2B5EF4-FFF2-40B4-BE49-F238E27FC236}">
                  <a16:creationId xmlns:a16="http://schemas.microsoft.com/office/drawing/2014/main" id="{D67045C9-CD9C-4BF6-A282-1BB2B02F88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1" y="1420"/>
              <a:ext cx="447" cy="447"/>
            </a:xfrm>
            <a:prstGeom prst="rect">
              <a:avLst/>
            </a:prstGeom>
            <a:noFill/>
            <a:extLst>
              <a:ext uri="{909E8E84-426E-40DD-AFC4-6F175D3DCCD1}">
                <a14:hiddenFill xmlns:a14="http://schemas.microsoft.com/office/drawing/2010/main">
                  <a:solidFill>
                    <a:srgbClr val="FFFFFF"/>
                  </a:solidFill>
                </a14:hiddenFill>
              </a:ext>
            </a:extLst>
          </p:spPr>
        </p:pic>
        <p:sp>
          <p:nvSpPr>
            <p:cNvPr id="304" name="Freeform 9089">
              <a:extLst>
                <a:ext uri="{FF2B5EF4-FFF2-40B4-BE49-F238E27FC236}">
                  <a16:creationId xmlns:a16="http://schemas.microsoft.com/office/drawing/2014/main" id="{AD2B41C4-D8D7-4473-AA82-6F91DF9CFEB7}"/>
                </a:ext>
              </a:extLst>
            </p:cNvPr>
            <p:cNvSpPr>
              <a:spLocks/>
            </p:cNvSpPr>
            <p:nvPr/>
          </p:nvSpPr>
          <p:spPr bwMode="auto">
            <a:xfrm>
              <a:off x="8041" y="223"/>
              <a:ext cx="2850" cy="2850"/>
            </a:xfrm>
            <a:custGeom>
              <a:avLst/>
              <a:gdLst>
                <a:gd name="T0" fmla="*/ 304 w 2850"/>
                <a:gd name="T1" fmla="*/ 223 h 2850"/>
                <a:gd name="T2" fmla="*/ 128 w 2850"/>
                <a:gd name="T3" fmla="*/ 228 h 2850"/>
                <a:gd name="T4" fmla="*/ 38 w 2850"/>
                <a:gd name="T5" fmla="*/ 261 h 2850"/>
                <a:gd name="T6" fmla="*/ 5 w 2850"/>
                <a:gd name="T7" fmla="*/ 351 h 2850"/>
                <a:gd name="T8" fmla="*/ 0 w 2850"/>
                <a:gd name="T9" fmla="*/ 527 h 2850"/>
                <a:gd name="T10" fmla="*/ 0 w 2850"/>
                <a:gd name="T11" fmla="*/ 2769 h 2850"/>
                <a:gd name="T12" fmla="*/ 5 w 2850"/>
                <a:gd name="T13" fmla="*/ 2944 h 2850"/>
                <a:gd name="T14" fmla="*/ 38 w 2850"/>
                <a:gd name="T15" fmla="*/ 3034 h 2850"/>
                <a:gd name="T16" fmla="*/ 128 w 2850"/>
                <a:gd name="T17" fmla="*/ 3068 h 2850"/>
                <a:gd name="T18" fmla="*/ 304 w 2850"/>
                <a:gd name="T19" fmla="*/ 3072 h 2850"/>
                <a:gd name="T20" fmla="*/ 2546 w 2850"/>
                <a:gd name="T21" fmla="*/ 3072 h 2850"/>
                <a:gd name="T22" fmla="*/ 2721 w 2850"/>
                <a:gd name="T23" fmla="*/ 3068 h 2850"/>
                <a:gd name="T24" fmla="*/ 2812 w 2850"/>
                <a:gd name="T25" fmla="*/ 3034 h 2850"/>
                <a:gd name="T26" fmla="*/ 2845 w 2850"/>
                <a:gd name="T27" fmla="*/ 2944 h 2850"/>
                <a:gd name="T28" fmla="*/ 2850 w 2850"/>
                <a:gd name="T29" fmla="*/ 2769 h 2850"/>
                <a:gd name="T30" fmla="*/ 2850 w 2850"/>
                <a:gd name="T31" fmla="*/ 527 h 2850"/>
                <a:gd name="T32" fmla="*/ 2845 w 2850"/>
                <a:gd name="T33" fmla="*/ 351 h 2850"/>
                <a:gd name="T34" fmla="*/ 2812 w 2850"/>
                <a:gd name="T35" fmla="*/ 261 h 2850"/>
                <a:gd name="T36" fmla="*/ 2721 w 2850"/>
                <a:gd name="T37" fmla="*/ 228 h 2850"/>
                <a:gd name="T38" fmla="*/ 2546 w 2850"/>
                <a:gd name="T39" fmla="*/ 223 h 2850"/>
                <a:gd name="T40" fmla="*/ 304 w 2850"/>
                <a:gd name="T41" fmla="*/ 223 h 28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50" h="2850">
                  <a:moveTo>
                    <a:pt x="304" y="0"/>
                  </a:moveTo>
                  <a:lnTo>
                    <a:pt x="128" y="5"/>
                  </a:lnTo>
                  <a:lnTo>
                    <a:pt x="38" y="38"/>
                  </a:lnTo>
                  <a:lnTo>
                    <a:pt x="5" y="128"/>
                  </a:lnTo>
                  <a:lnTo>
                    <a:pt x="0" y="304"/>
                  </a:lnTo>
                  <a:lnTo>
                    <a:pt x="0" y="2546"/>
                  </a:lnTo>
                  <a:lnTo>
                    <a:pt x="5" y="2721"/>
                  </a:lnTo>
                  <a:lnTo>
                    <a:pt x="38" y="2811"/>
                  </a:lnTo>
                  <a:lnTo>
                    <a:pt x="128" y="2845"/>
                  </a:lnTo>
                  <a:lnTo>
                    <a:pt x="304" y="2849"/>
                  </a:lnTo>
                  <a:lnTo>
                    <a:pt x="2546" y="2849"/>
                  </a:lnTo>
                  <a:lnTo>
                    <a:pt x="2721" y="2845"/>
                  </a:lnTo>
                  <a:lnTo>
                    <a:pt x="2812" y="2811"/>
                  </a:lnTo>
                  <a:lnTo>
                    <a:pt x="2845" y="2721"/>
                  </a:lnTo>
                  <a:lnTo>
                    <a:pt x="2850" y="2546"/>
                  </a:lnTo>
                  <a:lnTo>
                    <a:pt x="2850" y="304"/>
                  </a:lnTo>
                  <a:lnTo>
                    <a:pt x="2845" y="128"/>
                  </a:lnTo>
                  <a:lnTo>
                    <a:pt x="2812" y="38"/>
                  </a:lnTo>
                  <a:lnTo>
                    <a:pt x="2721" y="5"/>
                  </a:lnTo>
                  <a:lnTo>
                    <a:pt x="2546" y="0"/>
                  </a:lnTo>
                  <a:lnTo>
                    <a:pt x="304"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grpSp>
      <p:sp>
        <p:nvSpPr>
          <p:cNvPr id="12" name="Text Placeholder 2"/>
          <p:cNvSpPr>
            <a:spLocks noGrp="1"/>
          </p:cNvSpPr>
          <p:nvPr>
            <p:ph type="body" sz="quarter" idx="10"/>
          </p:nvPr>
        </p:nvSpPr>
        <p:spPr>
          <a:xfrm>
            <a:off x="4721441" y="1642164"/>
            <a:ext cx="5679555" cy="936444"/>
          </a:xfrm>
        </p:spPr>
        <p:txBody>
          <a:bodyPr/>
          <a:lstStyle/>
          <a:p>
            <a:r>
              <a:rPr lang="en-US" sz="2000" dirty="0"/>
              <a:t>Once the brakes are applied remove the wheel blocks.</a:t>
            </a:r>
          </a:p>
          <a:p>
            <a:endParaRPr lang="en-US" sz="2000" dirty="0"/>
          </a:p>
        </p:txBody>
      </p:sp>
    </p:spTree>
    <p:extLst>
      <p:ext uri="{BB962C8B-B14F-4D97-AF65-F5344CB8AC3E}">
        <p14:creationId xmlns:p14="http://schemas.microsoft.com/office/powerpoint/2010/main" val="54581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Why do we have air brakes? </a:t>
            </a:r>
            <a:endParaRPr lang="en-CA" sz="4000" dirty="0"/>
          </a:p>
        </p:txBody>
      </p:sp>
      <p:sp>
        <p:nvSpPr>
          <p:cNvPr id="3" name="Text Placeholder 2"/>
          <p:cNvSpPr>
            <a:spLocks noGrp="1"/>
          </p:cNvSpPr>
          <p:nvPr>
            <p:ph type="body" sz="quarter" idx="10"/>
          </p:nvPr>
        </p:nvSpPr>
        <p:spPr>
          <a:xfrm>
            <a:off x="5147912" y="1492718"/>
            <a:ext cx="5977288" cy="3733800"/>
          </a:xfrm>
        </p:spPr>
        <p:txBody>
          <a:bodyPr/>
          <a:lstStyle/>
          <a:p>
            <a:pPr marL="0" indent="0">
              <a:buNone/>
            </a:pPr>
            <a:r>
              <a:rPr lang="en-US" sz="1800" dirty="0"/>
              <a:t>Air brake systems:</a:t>
            </a:r>
          </a:p>
          <a:p>
            <a:r>
              <a:rPr lang="en-US" sz="1800" dirty="0"/>
              <a:t>Use a much greater force to apply the brakes than hydraulic braking systems do, which is needed to cope with the heavy loads. </a:t>
            </a:r>
          </a:p>
          <a:p>
            <a:r>
              <a:rPr lang="en-US" sz="1800" dirty="0"/>
              <a:t>Are more tolerant to small leaks, which in a hydraulic system could result in brake </a:t>
            </a:r>
            <a:r>
              <a:rPr lang="en-US" sz="1800" dirty="0" smtClean="0"/>
              <a:t>failure.</a:t>
            </a:r>
            <a:endParaRPr lang="en-US" sz="1800" dirty="0"/>
          </a:p>
          <a:p>
            <a:r>
              <a:rPr lang="en-US" sz="1800" dirty="0"/>
              <a:t>An air brake system includes a compressor to generate more compressed air as needed.</a:t>
            </a:r>
          </a:p>
          <a:p>
            <a:r>
              <a:rPr lang="en-US" sz="1800" dirty="0"/>
              <a:t>Are capable of stopping heavy vehicles safely.</a:t>
            </a:r>
          </a:p>
          <a:p>
            <a:pPr marL="0" indent="0">
              <a:buNone/>
            </a:pPr>
            <a:r>
              <a:rPr lang="en-US" dirty="0"/>
              <a:t> </a:t>
            </a:r>
            <a:endParaRPr lang="en-CA" dirty="0"/>
          </a:p>
        </p:txBody>
      </p:sp>
      <p:grpSp>
        <p:nvGrpSpPr>
          <p:cNvPr id="4" name="Group 3"/>
          <p:cNvGrpSpPr>
            <a:grpSpLocks/>
          </p:cNvGrpSpPr>
          <p:nvPr/>
        </p:nvGrpSpPr>
        <p:grpSpPr bwMode="auto">
          <a:xfrm>
            <a:off x="814497" y="1492718"/>
            <a:ext cx="3740250" cy="3201141"/>
            <a:chOff x="4325" y="168"/>
            <a:chExt cx="3925" cy="2815"/>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 y="299"/>
              <a:ext cx="2626" cy="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a:spLocks/>
            </p:cNvSpPr>
            <p:nvPr/>
          </p:nvSpPr>
          <p:spPr bwMode="auto">
            <a:xfrm>
              <a:off x="6629" y="1614"/>
              <a:ext cx="486" cy="680"/>
            </a:xfrm>
            <a:custGeom>
              <a:avLst/>
              <a:gdLst>
                <a:gd name="T0" fmla="+- 0 6690 6630"/>
                <a:gd name="T1" fmla="*/ T0 w 486"/>
                <a:gd name="T2" fmla="+- 0 2293 1614"/>
                <a:gd name="T3" fmla="*/ 2293 h 680"/>
                <a:gd name="T4" fmla="+- 0 6654 6630"/>
                <a:gd name="T5" fmla="*/ T4 w 486"/>
                <a:gd name="T6" fmla="+- 0 2268 1614"/>
                <a:gd name="T7" fmla="*/ 2268 h 680"/>
                <a:gd name="T8" fmla="+- 0 6630 6630"/>
                <a:gd name="T9" fmla="*/ T8 w 486"/>
                <a:gd name="T10" fmla="+- 0 1799 1614"/>
                <a:gd name="T11" fmla="*/ 1799 h 680"/>
                <a:gd name="T12" fmla="+- 0 7074 6630"/>
                <a:gd name="T13" fmla="*/ T12 w 486"/>
                <a:gd name="T14" fmla="+- 0 1614 1614"/>
                <a:gd name="T15" fmla="*/ 1614 h 680"/>
                <a:gd name="T16" fmla="+- 0 7107 6630"/>
                <a:gd name="T17" fmla="*/ T16 w 486"/>
                <a:gd name="T18" fmla="+- 0 1632 1614"/>
                <a:gd name="T19" fmla="*/ 1632 h 680"/>
                <a:gd name="T20" fmla="+- 0 7115 6630"/>
                <a:gd name="T21" fmla="*/ T20 w 486"/>
                <a:gd name="T22" fmla="+- 0 2101 1614"/>
                <a:gd name="T23" fmla="*/ 2101 h 680"/>
                <a:gd name="T24" fmla="+- 0 6690 6630"/>
                <a:gd name="T25" fmla="*/ T24 w 486"/>
                <a:gd name="T26" fmla="+- 0 2293 1614"/>
                <a:gd name="T27" fmla="*/ 2293 h 680"/>
              </a:gdLst>
              <a:ahLst/>
              <a:cxnLst>
                <a:cxn ang="0">
                  <a:pos x="T1" y="T3"/>
                </a:cxn>
                <a:cxn ang="0">
                  <a:pos x="T5" y="T7"/>
                </a:cxn>
                <a:cxn ang="0">
                  <a:pos x="T9" y="T11"/>
                </a:cxn>
                <a:cxn ang="0">
                  <a:pos x="T13" y="T15"/>
                </a:cxn>
                <a:cxn ang="0">
                  <a:pos x="T17" y="T19"/>
                </a:cxn>
                <a:cxn ang="0">
                  <a:pos x="T21" y="T23"/>
                </a:cxn>
                <a:cxn ang="0">
                  <a:pos x="T25" y="T27"/>
                </a:cxn>
              </a:cxnLst>
              <a:rect l="0" t="0" r="r" b="b"/>
              <a:pathLst>
                <a:path w="486" h="680">
                  <a:moveTo>
                    <a:pt x="60" y="679"/>
                  </a:moveTo>
                  <a:lnTo>
                    <a:pt x="24" y="654"/>
                  </a:lnTo>
                  <a:lnTo>
                    <a:pt x="0" y="185"/>
                  </a:lnTo>
                  <a:lnTo>
                    <a:pt x="444" y="0"/>
                  </a:lnTo>
                  <a:lnTo>
                    <a:pt x="477" y="18"/>
                  </a:lnTo>
                  <a:lnTo>
                    <a:pt x="485" y="487"/>
                  </a:lnTo>
                  <a:lnTo>
                    <a:pt x="60" y="679"/>
                  </a:lnTo>
                  <a:close/>
                </a:path>
              </a:pathLst>
            </a:custGeom>
            <a:solidFill>
              <a:srgbClr val="8B8F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 y="1332"/>
              <a:ext cx="1669"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Line 147"/>
            <p:cNvCxnSpPr>
              <a:cxnSpLocks noChangeShapeType="1"/>
            </p:cNvCxnSpPr>
            <p:nvPr/>
          </p:nvCxnSpPr>
          <p:spPr bwMode="auto">
            <a:xfrm>
              <a:off x="6586" y="1776"/>
              <a:ext cx="43" cy="26"/>
            </a:xfrm>
            <a:prstGeom prst="line">
              <a:avLst/>
            </a:prstGeom>
            <a:noFill/>
            <a:ln w="2807">
              <a:solidFill>
                <a:srgbClr val="F9A01B"/>
              </a:solidFill>
              <a:prstDash val="solid"/>
              <a:round/>
              <a:headEnd/>
              <a:tailEnd/>
            </a:ln>
            <a:extLst>
              <a:ext uri="{909E8E84-426E-40DD-AFC4-6F175D3DCCD1}">
                <a14:hiddenFill xmlns:a14="http://schemas.microsoft.com/office/drawing/2010/main">
                  <a:noFill/>
                </a14:hiddenFill>
              </a:ext>
            </a:extLst>
          </p:spPr>
        </p:cxnSp>
        <p:cxnSp>
          <p:nvCxnSpPr>
            <p:cNvPr id="9" name="Line 148"/>
            <p:cNvCxnSpPr>
              <a:cxnSpLocks noChangeShapeType="1"/>
            </p:cNvCxnSpPr>
            <p:nvPr/>
          </p:nvCxnSpPr>
          <p:spPr bwMode="auto">
            <a:xfrm>
              <a:off x="6611" y="2242"/>
              <a:ext cx="42" cy="26"/>
            </a:xfrm>
            <a:prstGeom prst="line">
              <a:avLst/>
            </a:prstGeom>
            <a:noFill/>
            <a:ln w="2807">
              <a:solidFill>
                <a:srgbClr val="F9A01B"/>
              </a:solidFill>
              <a:prstDash val="solid"/>
              <a:round/>
              <a:headEnd/>
              <a:tailEnd/>
            </a:ln>
            <a:extLst>
              <a:ext uri="{909E8E84-426E-40DD-AFC4-6F175D3DCCD1}">
                <a14:hiddenFill xmlns:a14="http://schemas.microsoft.com/office/drawing/2010/main">
                  <a:noFill/>
                </a14:hiddenFill>
              </a:ext>
            </a:extLst>
          </p:spPr>
        </p:cxnSp>
        <p:cxnSp>
          <p:nvCxnSpPr>
            <p:cNvPr id="10" name="Line 149"/>
            <p:cNvCxnSpPr>
              <a:cxnSpLocks noChangeShapeType="1"/>
            </p:cNvCxnSpPr>
            <p:nvPr/>
          </p:nvCxnSpPr>
          <p:spPr bwMode="auto">
            <a:xfrm>
              <a:off x="7026" y="1589"/>
              <a:ext cx="45" cy="24"/>
            </a:xfrm>
            <a:prstGeom prst="line">
              <a:avLst/>
            </a:prstGeom>
            <a:noFill/>
            <a:ln w="2808">
              <a:solidFill>
                <a:srgbClr val="F9A01B"/>
              </a:solidFill>
              <a:prstDash val="solid"/>
              <a:round/>
              <a:headEnd/>
              <a:tailEnd/>
            </a:ln>
            <a:extLst>
              <a:ext uri="{909E8E84-426E-40DD-AFC4-6F175D3DCCD1}">
                <a14:hiddenFill xmlns:a14="http://schemas.microsoft.com/office/drawing/2010/main">
                  <a:noFill/>
                </a14:hiddenFill>
              </a:ext>
            </a:extLst>
          </p:spPr>
        </p:cxnSp>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4" y="833"/>
              <a:ext cx="404"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51"/>
            <p:cNvSpPr>
              <a:spLocks/>
            </p:cNvSpPr>
            <p:nvPr/>
          </p:nvSpPr>
          <p:spPr bwMode="auto">
            <a:xfrm>
              <a:off x="6416" y="2553"/>
              <a:ext cx="45" cy="105"/>
            </a:xfrm>
            <a:custGeom>
              <a:avLst/>
              <a:gdLst>
                <a:gd name="T0" fmla="+- 0 6460 6416"/>
                <a:gd name="T1" fmla="*/ T0 w 45"/>
                <a:gd name="T2" fmla="+- 0 2571 2553"/>
                <a:gd name="T3" fmla="*/ 2571 h 105"/>
                <a:gd name="T4" fmla="+- 0 6430 6416"/>
                <a:gd name="T5" fmla="*/ T4 w 45"/>
                <a:gd name="T6" fmla="+- 0 2571 2553"/>
                <a:gd name="T7" fmla="*/ 2571 h 105"/>
                <a:gd name="T8" fmla="+- 0 6444 6416"/>
                <a:gd name="T9" fmla="*/ T8 w 45"/>
                <a:gd name="T10" fmla="+- 0 2566 2553"/>
                <a:gd name="T11" fmla="*/ 2566 h 105"/>
                <a:gd name="T12" fmla="+- 0 6446 6416"/>
                <a:gd name="T13" fmla="*/ T12 w 45"/>
                <a:gd name="T14" fmla="+- 0 2553 2553"/>
                <a:gd name="T15" fmla="*/ 2553 h 105"/>
                <a:gd name="T16" fmla="+- 0 6460 6416"/>
                <a:gd name="T17" fmla="*/ T16 w 45"/>
                <a:gd name="T18" fmla="+- 0 2553 2553"/>
                <a:gd name="T19" fmla="*/ 2553 h 105"/>
                <a:gd name="T20" fmla="+- 0 6460 6416"/>
                <a:gd name="T21" fmla="*/ T20 w 45"/>
                <a:gd name="T22" fmla="+- 0 2571 2553"/>
                <a:gd name="T23" fmla="*/ 2571 h 105"/>
                <a:gd name="T24" fmla="+- 0 6460 6416"/>
                <a:gd name="T25" fmla="*/ T24 w 45"/>
                <a:gd name="T26" fmla="+- 0 2658 2553"/>
                <a:gd name="T27" fmla="*/ 2658 h 105"/>
                <a:gd name="T28" fmla="+- 0 6442 6416"/>
                <a:gd name="T29" fmla="*/ T28 w 45"/>
                <a:gd name="T30" fmla="+- 0 2658 2553"/>
                <a:gd name="T31" fmla="*/ 2658 h 105"/>
                <a:gd name="T32" fmla="+- 0 6442 6416"/>
                <a:gd name="T33" fmla="*/ T32 w 45"/>
                <a:gd name="T34" fmla="+- 0 2584 2553"/>
                <a:gd name="T35" fmla="*/ 2584 h 105"/>
                <a:gd name="T36" fmla="+- 0 6416 6416"/>
                <a:gd name="T37" fmla="*/ T36 w 45"/>
                <a:gd name="T38" fmla="+- 0 2584 2553"/>
                <a:gd name="T39" fmla="*/ 2584 h 105"/>
                <a:gd name="T40" fmla="+- 0 6416 6416"/>
                <a:gd name="T41" fmla="*/ T40 w 45"/>
                <a:gd name="T42" fmla="+- 0 2570 2553"/>
                <a:gd name="T43" fmla="*/ 2570 h 105"/>
                <a:gd name="T44" fmla="+- 0 6430 6416"/>
                <a:gd name="T45" fmla="*/ T44 w 45"/>
                <a:gd name="T46" fmla="+- 0 2571 2553"/>
                <a:gd name="T47" fmla="*/ 2571 h 105"/>
                <a:gd name="T48" fmla="+- 0 6460 6416"/>
                <a:gd name="T49" fmla="*/ T48 w 45"/>
                <a:gd name="T50" fmla="+- 0 2571 2553"/>
                <a:gd name="T51" fmla="*/ 2571 h 105"/>
                <a:gd name="T52" fmla="+- 0 6460 6416"/>
                <a:gd name="T53" fmla="*/ T52 w 45"/>
                <a:gd name="T54" fmla="+- 0 2658 2553"/>
                <a:gd name="T55" fmla="*/ 2658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5" h="105">
                  <a:moveTo>
                    <a:pt x="44" y="18"/>
                  </a:moveTo>
                  <a:lnTo>
                    <a:pt x="14" y="18"/>
                  </a:lnTo>
                  <a:lnTo>
                    <a:pt x="28" y="13"/>
                  </a:lnTo>
                  <a:lnTo>
                    <a:pt x="30" y="0"/>
                  </a:lnTo>
                  <a:lnTo>
                    <a:pt x="44" y="0"/>
                  </a:lnTo>
                  <a:lnTo>
                    <a:pt x="44" y="18"/>
                  </a:lnTo>
                  <a:close/>
                  <a:moveTo>
                    <a:pt x="44" y="105"/>
                  </a:moveTo>
                  <a:lnTo>
                    <a:pt x="26" y="105"/>
                  </a:lnTo>
                  <a:lnTo>
                    <a:pt x="26" y="31"/>
                  </a:lnTo>
                  <a:lnTo>
                    <a:pt x="0" y="31"/>
                  </a:lnTo>
                  <a:lnTo>
                    <a:pt x="0" y="17"/>
                  </a:lnTo>
                  <a:lnTo>
                    <a:pt x="14" y="18"/>
                  </a:lnTo>
                  <a:lnTo>
                    <a:pt x="44" y="18"/>
                  </a:lnTo>
                  <a:lnTo>
                    <a:pt x="44" y="10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1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4" y="2578"/>
              <a:ext cx="43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Line 153"/>
            <p:cNvCxnSpPr>
              <a:cxnSpLocks noChangeShapeType="1"/>
            </p:cNvCxnSpPr>
            <p:nvPr/>
          </p:nvCxnSpPr>
          <p:spPr bwMode="auto">
            <a:xfrm>
              <a:off x="6916" y="2181"/>
              <a:ext cx="0" cy="348"/>
            </a:xfrm>
            <a:prstGeom prst="line">
              <a:avLst/>
            </a:prstGeom>
            <a:noFill/>
            <a:ln w="3497">
              <a:solidFill>
                <a:srgbClr val="231F20"/>
              </a:solidFill>
              <a:prstDash val="solid"/>
              <a:round/>
              <a:headEnd/>
              <a:tailEnd/>
            </a:ln>
            <a:extLst>
              <a:ext uri="{909E8E84-426E-40DD-AFC4-6F175D3DCCD1}">
                <a14:hiddenFill xmlns:a14="http://schemas.microsoft.com/office/drawing/2010/main">
                  <a:noFill/>
                </a14:hiddenFill>
              </a:ext>
            </a:extLst>
          </p:spPr>
        </p:cxnSp>
        <p:pic>
          <p:nvPicPr>
            <p:cNvPr id="15"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1" y="2723"/>
              <a:ext cx="1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1" y="2723"/>
              <a:ext cx="47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22" y="2212"/>
              <a:ext cx="4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a:spLocks noChangeArrowheads="1"/>
            </p:cNvSpPr>
            <p:nvPr/>
          </p:nvSpPr>
          <p:spPr bwMode="auto">
            <a:xfrm>
              <a:off x="7325" y="2166"/>
              <a:ext cx="30" cy="126"/>
            </a:xfrm>
            <a:prstGeom prst="rect">
              <a:avLst/>
            </a:prstGeom>
            <a:solidFill>
              <a:srgbClr val="D1393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19"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38" y="1872"/>
              <a:ext cx="619" cy="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19"/>
            <p:cNvSpPr>
              <a:spLocks/>
            </p:cNvSpPr>
            <p:nvPr/>
          </p:nvSpPr>
          <p:spPr bwMode="auto">
            <a:xfrm>
              <a:off x="7246" y="2218"/>
              <a:ext cx="9" cy="50"/>
            </a:xfrm>
            <a:custGeom>
              <a:avLst/>
              <a:gdLst>
                <a:gd name="T0" fmla="+- 0 7255 7246"/>
                <a:gd name="T1" fmla="*/ T0 w 9"/>
                <a:gd name="T2" fmla="+- 0 2268 2219"/>
                <a:gd name="T3" fmla="*/ 2268 h 50"/>
                <a:gd name="T4" fmla="+- 0 7246 7246"/>
                <a:gd name="T5" fmla="*/ T4 w 9"/>
                <a:gd name="T6" fmla="+- 0 2263 2219"/>
                <a:gd name="T7" fmla="*/ 2263 h 50"/>
                <a:gd name="T8" fmla="+- 0 7246 7246"/>
                <a:gd name="T9" fmla="*/ T8 w 9"/>
                <a:gd name="T10" fmla="+- 0 2219 2219"/>
                <a:gd name="T11" fmla="*/ 2219 h 50"/>
                <a:gd name="T12" fmla="+- 0 7255 7246"/>
                <a:gd name="T13" fmla="*/ T12 w 9"/>
                <a:gd name="T14" fmla="+- 0 2224 2219"/>
                <a:gd name="T15" fmla="*/ 2224 h 50"/>
                <a:gd name="T16" fmla="+- 0 7255 7246"/>
                <a:gd name="T17" fmla="*/ T16 w 9"/>
                <a:gd name="T18" fmla="+- 0 2268 2219"/>
                <a:gd name="T19" fmla="*/ 2268 h 50"/>
              </a:gdLst>
              <a:ahLst/>
              <a:cxnLst>
                <a:cxn ang="0">
                  <a:pos x="T1" y="T3"/>
                </a:cxn>
                <a:cxn ang="0">
                  <a:pos x="T5" y="T7"/>
                </a:cxn>
                <a:cxn ang="0">
                  <a:pos x="T9" y="T11"/>
                </a:cxn>
                <a:cxn ang="0">
                  <a:pos x="T13" y="T15"/>
                </a:cxn>
                <a:cxn ang="0">
                  <a:pos x="T17" y="T19"/>
                </a:cxn>
              </a:cxnLst>
              <a:rect l="0" t="0" r="r" b="b"/>
              <a:pathLst>
                <a:path w="9" h="50">
                  <a:moveTo>
                    <a:pt x="9" y="49"/>
                  </a:moveTo>
                  <a:lnTo>
                    <a:pt x="0" y="44"/>
                  </a:lnTo>
                  <a:lnTo>
                    <a:pt x="0" y="0"/>
                  </a:lnTo>
                  <a:lnTo>
                    <a:pt x="9" y="5"/>
                  </a:lnTo>
                  <a:lnTo>
                    <a:pt x="9" y="4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p:cNvSpPr>
              <a:spLocks/>
            </p:cNvSpPr>
            <p:nvPr/>
          </p:nvSpPr>
          <p:spPr bwMode="auto">
            <a:xfrm>
              <a:off x="7606" y="2433"/>
              <a:ext cx="9" cy="51"/>
            </a:xfrm>
            <a:custGeom>
              <a:avLst/>
              <a:gdLst>
                <a:gd name="T0" fmla="+- 0 7615 7606"/>
                <a:gd name="T1" fmla="*/ T0 w 9"/>
                <a:gd name="T2" fmla="+- 0 2484 2433"/>
                <a:gd name="T3" fmla="*/ 2484 h 51"/>
                <a:gd name="T4" fmla="+- 0 7606 7606"/>
                <a:gd name="T5" fmla="*/ T4 w 9"/>
                <a:gd name="T6" fmla="+- 0 2478 2433"/>
                <a:gd name="T7" fmla="*/ 2478 h 51"/>
                <a:gd name="T8" fmla="+- 0 7606 7606"/>
                <a:gd name="T9" fmla="*/ T8 w 9"/>
                <a:gd name="T10" fmla="+- 0 2433 2433"/>
                <a:gd name="T11" fmla="*/ 2433 h 51"/>
                <a:gd name="T12" fmla="+- 0 7615 7606"/>
                <a:gd name="T13" fmla="*/ T12 w 9"/>
                <a:gd name="T14" fmla="+- 0 2439 2433"/>
                <a:gd name="T15" fmla="*/ 2439 h 51"/>
                <a:gd name="T16" fmla="+- 0 7615 7606"/>
                <a:gd name="T17" fmla="*/ T16 w 9"/>
                <a:gd name="T18" fmla="+- 0 2484 2433"/>
                <a:gd name="T19" fmla="*/ 2484 h 51"/>
              </a:gdLst>
              <a:ahLst/>
              <a:cxnLst>
                <a:cxn ang="0">
                  <a:pos x="T1" y="T3"/>
                </a:cxn>
                <a:cxn ang="0">
                  <a:pos x="T5" y="T7"/>
                </a:cxn>
                <a:cxn ang="0">
                  <a:pos x="T9" y="T11"/>
                </a:cxn>
                <a:cxn ang="0">
                  <a:pos x="T13" y="T15"/>
                </a:cxn>
                <a:cxn ang="0">
                  <a:pos x="T17" y="T19"/>
                </a:cxn>
              </a:cxnLst>
              <a:rect l="0" t="0" r="r" b="b"/>
              <a:pathLst>
                <a:path w="9" h="51">
                  <a:moveTo>
                    <a:pt x="9" y="51"/>
                  </a:moveTo>
                  <a:lnTo>
                    <a:pt x="0" y="45"/>
                  </a:lnTo>
                  <a:lnTo>
                    <a:pt x="0" y="0"/>
                  </a:lnTo>
                  <a:lnTo>
                    <a:pt x="9" y="6"/>
                  </a:lnTo>
                  <a:lnTo>
                    <a:pt x="9" y="5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p:cNvSpPr>
              <a:spLocks/>
            </p:cNvSpPr>
            <p:nvPr/>
          </p:nvSpPr>
          <p:spPr bwMode="auto">
            <a:xfrm>
              <a:off x="7651" y="2460"/>
              <a:ext cx="9" cy="51"/>
            </a:xfrm>
            <a:custGeom>
              <a:avLst/>
              <a:gdLst>
                <a:gd name="T0" fmla="+- 0 7660 7652"/>
                <a:gd name="T1" fmla="*/ T0 w 9"/>
                <a:gd name="T2" fmla="+- 0 2510 2460"/>
                <a:gd name="T3" fmla="*/ 2510 h 51"/>
                <a:gd name="T4" fmla="+- 0 7652 7652"/>
                <a:gd name="T5" fmla="*/ T4 w 9"/>
                <a:gd name="T6" fmla="+- 0 2505 2460"/>
                <a:gd name="T7" fmla="*/ 2505 h 51"/>
                <a:gd name="T8" fmla="+- 0 7652 7652"/>
                <a:gd name="T9" fmla="*/ T8 w 9"/>
                <a:gd name="T10" fmla="+- 0 2460 2460"/>
                <a:gd name="T11" fmla="*/ 2460 h 51"/>
                <a:gd name="T12" fmla="+- 0 7660 7652"/>
                <a:gd name="T13" fmla="*/ T12 w 9"/>
                <a:gd name="T14" fmla="+- 0 2466 2460"/>
                <a:gd name="T15" fmla="*/ 2466 h 51"/>
                <a:gd name="T16" fmla="+- 0 7660 7652"/>
                <a:gd name="T17" fmla="*/ T16 w 9"/>
                <a:gd name="T18" fmla="+- 0 2510 2460"/>
                <a:gd name="T19" fmla="*/ 2510 h 51"/>
              </a:gdLst>
              <a:ahLst/>
              <a:cxnLst>
                <a:cxn ang="0">
                  <a:pos x="T1" y="T3"/>
                </a:cxn>
                <a:cxn ang="0">
                  <a:pos x="T5" y="T7"/>
                </a:cxn>
                <a:cxn ang="0">
                  <a:pos x="T9" y="T11"/>
                </a:cxn>
                <a:cxn ang="0">
                  <a:pos x="T13" y="T15"/>
                </a:cxn>
                <a:cxn ang="0">
                  <a:pos x="T17" y="T19"/>
                </a:cxn>
              </a:cxnLst>
              <a:rect l="0" t="0" r="r" b="b"/>
              <a:pathLst>
                <a:path w="9" h="51">
                  <a:moveTo>
                    <a:pt x="8" y="50"/>
                  </a:moveTo>
                  <a:lnTo>
                    <a:pt x="0" y="45"/>
                  </a:lnTo>
                  <a:lnTo>
                    <a:pt x="0" y="0"/>
                  </a:lnTo>
                  <a:lnTo>
                    <a:pt x="8" y="6"/>
                  </a:lnTo>
                  <a:lnTo>
                    <a:pt x="8" y="5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3" name="Freeform 22"/>
            <p:cNvSpPr>
              <a:spLocks/>
            </p:cNvSpPr>
            <p:nvPr/>
          </p:nvSpPr>
          <p:spPr bwMode="auto">
            <a:xfrm>
              <a:off x="7561" y="2406"/>
              <a:ext cx="9" cy="51"/>
            </a:xfrm>
            <a:custGeom>
              <a:avLst/>
              <a:gdLst>
                <a:gd name="T0" fmla="+- 0 7570 7561"/>
                <a:gd name="T1" fmla="*/ T0 w 9"/>
                <a:gd name="T2" fmla="+- 0 2457 2407"/>
                <a:gd name="T3" fmla="*/ 2457 h 51"/>
                <a:gd name="T4" fmla="+- 0 7561 7561"/>
                <a:gd name="T5" fmla="*/ T4 w 9"/>
                <a:gd name="T6" fmla="+- 0 2451 2407"/>
                <a:gd name="T7" fmla="*/ 2451 h 51"/>
                <a:gd name="T8" fmla="+- 0 7561 7561"/>
                <a:gd name="T9" fmla="*/ T8 w 9"/>
                <a:gd name="T10" fmla="+- 0 2407 2407"/>
                <a:gd name="T11" fmla="*/ 2407 h 51"/>
                <a:gd name="T12" fmla="+- 0 7570 7561"/>
                <a:gd name="T13" fmla="*/ T12 w 9"/>
                <a:gd name="T14" fmla="+- 0 2412 2407"/>
                <a:gd name="T15" fmla="*/ 2412 h 51"/>
                <a:gd name="T16" fmla="+- 0 7570 7561"/>
                <a:gd name="T17" fmla="*/ T16 w 9"/>
                <a:gd name="T18" fmla="+- 0 2457 2407"/>
                <a:gd name="T19" fmla="*/ 2457 h 51"/>
              </a:gdLst>
              <a:ahLst/>
              <a:cxnLst>
                <a:cxn ang="0">
                  <a:pos x="T1" y="T3"/>
                </a:cxn>
                <a:cxn ang="0">
                  <a:pos x="T5" y="T7"/>
                </a:cxn>
                <a:cxn ang="0">
                  <a:pos x="T9" y="T11"/>
                </a:cxn>
                <a:cxn ang="0">
                  <a:pos x="T13" y="T15"/>
                </a:cxn>
                <a:cxn ang="0">
                  <a:pos x="T17" y="T19"/>
                </a:cxn>
              </a:cxnLst>
              <a:rect l="0" t="0" r="r" b="b"/>
              <a:pathLst>
                <a:path w="9" h="51">
                  <a:moveTo>
                    <a:pt x="9" y="50"/>
                  </a:moveTo>
                  <a:lnTo>
                    <a:pt x="0" y="44"/>
                  </a:lnTo>
                  <a:lnTo>
                    <a:pt x="0" y="0"/>
                  </a:lnTo>
                  <a:lnTo>
                    <a:pt x="9" y="5"/>
                  </a:lnTo>
                  <a:lnTo>
                    <a:pt x="9" y="5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p:cNvSpPr>
              <a:spLocks/>
            </p:cNvSpPr>
            <p:nvPr/>
          </p:nvSpPr>
          <p:spPr bwMode="auto">
            <a:xfrm>
              <a:off x="7516" y="2379"/>
              <a:ext cx="9" cy="50"/>
            </a:xfrm>
            <a:custGeom>
              <a:avLst/>
              <a:gdLst>
                <a:gd name="T0" fmla="+- 0 7525 7516"/>
                <a:gd name="T1" fmla="*/ T0 w 9"/>
                <a:gd name="T2" fmla="+- 0 2430 2380"/>
                <a:gd name="T3" fmla="*/ 2430 h 50"/>
                <a:gd name="T4" fmla="+- 0 7516 7516"/>
                <a:gd name="T5" fmla="*/ T4 w 9"/>
                <a:gd name="T6" fmla="+- 0 2424 2380"/>
                <a:gd name="T7" fmla="*/ 2424 h 50"/>
                <a:gd name="T8" fmla="+- 0 7516 7516"/>
                <a:gd name="T9" fmla="*/ T8 w 9"/>
                <a:gd name="T10" fmla="+- 0 2380 2380"/>
                <a:gd name="T11" fmla="*/ 2380 h 50"/>
                <a:gd name="T12" fmla="+- 0 7525 7516"/>
                <a:gd name="T13" fmla="*/ T12 w 9"/>
                <a:gd name="T14" fmla="+- 0 2385 2380"/>
                <a:gd name="T15" fmla="*/ 2385 h 50"/>
                <a:gd name="T16" fmla="+- 0 7525 7516"/>
                <a:gd name="T17" fmla="*/ T16 w 9"/>
                <a:gd name="T18" fmla="+- 0 2430 2380"/>
                <a:gd name="T19" fmla="*/ 2430 h 50"/>
              </a:gdLst>
              <a:ahLst/>
              <a:cxnLst>
                <a:cxn ang="0">
                  <a:pos x="T1" y="T3"/>
                </a:cxn>
                <a:cxn ang="0">
                  <a:pos x="T5" y="T7"/>
                </a:cxn>
                <a:cxn ang="0">
                  <a:pos x="T9" y="T11"/>
                </a:cxn>
                <a:cxn ang="0">
                  <a:pos x="T13" y="T15"/>
                </a:cxn>
                <a:cxn ang="0">
                  <a:pos x="T17" y="T19"/>
                </a:cxn>
              </a:cxnLst>
              <a:rect l="0" t="0" r="r" b="b"/>
              <a:pathLst>
                <a:path w="9" h="50">
                  <a:moveTo>
                    <a:pt x="9" y="50"/>
                  </a:moveTo>
                  <a:lnTo>
                    <a:pt x="0" y="44"/>
                  </a:lnTo>
                  <a:lnTo>
                    <a:pt x="0" y="0"/>
                  </a:lnTo>
                  <a:lnTo>
                    <a:pt x="9" y="5"/>
                  </a:lnTo>
                  <a:lnTo>
                    <a:pt x="9" y="5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p:cNvSpPr>
              <a:spLocks/>
            </p:cNvSpPr>
            <p:nvPr/>
          </p:nvSpPr>
          <p:spPr bwMode="auto">
            <a:xfrm>
              <a:off x="7471" y="2352"/>
              <a:ext cx="9" cy="50"/>
            </a:xfrm>
            <a:custGeom>
              <a:avLst/>
              <a:gdLst>
                <a:gd name="T0" fmla="+- 0 7480 7471"/>
                <a:gd name="T1" fmla="*/ T0 w 9"/>
                <a:gd name="T2" fmla="+- 0 2403 2353"/>
                <a:gd name="T3" fmla="*/ 2403 h 50"/>
                <a:gd name="T4" fmla="+- 0 7471 7471"/>
                <a:gd name="T5" fmla="*/ T4 w 9"/>
                <a:gd name="T6" fmla="+- 0 2397 2353"/>
                <a:gd name="T7" fmla="*/ 2397 h 50"/>
                <a:gd name="T8" fmla="+- 0 7471 7471"/>
                <a:gd name="T9" fmla="*/ T8 w 9"/>
                <a:gd name="T10" fmla="+- 0 2353 2353"/>
                <a:gd name="T11" fmla="*/ 2353 h 50"/>
                <a:gd name="T12" fmla="+- 0 7480 7471"/>
                <a:gd name="T13" fmla="*/ T12 w 9"/>
                <a:gd name="T14" fmla="+- 0 2358 2353"/>
                <a:gd name="T15" fmla="*/ 2358 h 50"/>
                <a:gd name="T16" fmla="+- 0 7480 7471"/>
                <a:gd name="T17" fmla="*/ T16 w 9"/>
                <a:gd name="T18" fmla="+- 0 2403 2353"/>
                <a:gd name="T19" fmla="*/ 2403 h 50"/>
              </a:gdLst>
              <a:ahLst/>
              <a:cxnLst>
                <a:cxn ang="0">
                  <a:pos x="T1" y="T3"/>
                </a:cxn>
                <a:cxn ang="0">
                  <a:pos x="T5" y="T7"/>
                </a:cxn>
                <a:cxn ang="0">
                  <a:pos x="T9" y="T11"/>
                </a:cxn>
                <a:cxn ang="0">
                  <a:pos x="T13" y="T15"/>
                </a:cxn>
                <a:cxn ang="0">
                  <a:pos x="T17" y="T19"/>
                </a:cxn>
              </a:cxnLst>
              <a:rect l="0" t="0" r="r" b="b"/>
              <a:pathLst>
                <a:path w="9" h="50">
                  <a:moveTo>
                    <a:pt x="9" y="50"/>
                  </a:moveTo>
                  <a:lnTo>
                    <a:pt x="0" y="44"/>
                  </a:lnTo>
                  <a:lnTo>
                    <a:pt x="0" y="0"/>
                  </a:lnTo>
                  <a:lnTo>
                    <a:pt x="9" y="5"/>
                  </a:lnTo>
                  <a:lnTo>
                    <a:pt x="9" y="5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p:cNvSpPr>
              <a:spLocks/>
            </p:cNvSpPr>
            <p:nvPr/>
          </p:nvSpPr>
          <p:spPr bwMode="auto">
            <a:xfrm>
              <a:off x="7426" y="2326"/>
              <a:ext cx="9" cy="50"/>
            </a:xfrm>
            <a:custGeom>
              <a:avLst/>
              <a:gdLst>
                <a:gd name="T0" fmla="+- 0 7435 7426"/>
                <a:gd name="T1" fmla="*/ T0 w 9"/>
                <a:gd name="T2" fmla="+- 0 2376 2326"/>
                <a:gd name="T3" fmla="*/ 2376 h 50"/>
                <a:gd name="T4" fmla="+- 0 7426 7426"/>
                <a:gd name="T5" fmla="*/ T4 w 9"/>
                <a:gd name="T6" fmla="+- 0 2370 2326"/>
                <a:gd name="T7" fmla="*/ 2370 h 50"/>
                <a:gd name="T8" fmla="+- 0 7426 7426"/>
                <a:gd name="T9" fmla="*/ T8 w 9"/>
                <a:gd name="T10" fmla="+- 0 2326 2326"/>
                <a:gd name="T11" fmla="*/ 2326 h 50"/>
                <a:gd name="T12" fmla="+- 0 7435 7426"/>
                <a:gd name="T13" fmla="*/ T12 w 9"/>
                <a:gd name="T14" fmla="+- 0 2331 2326"/>
                <a:gd name="T15" fmla="*/ 2331 h 50"/>
                <a:gd name="T16" fmla="+- 0 7435 7426"/>
                <a:gd name="T17" fmla="*/ T16 w 9"/>
                <a:gd name="T18" fmla="+- 0 2376 2326"/>
                <a:gd name="T19" fmla="*/ 2376 h 50"/>
              </a:gdLst>
              <a:ahLst/>
              <a:cxnLst>
                <a:cxn ang="0">
                  <a:pos x="T1" y="T3"/>
                </a:cxn>
                <a:cxn ang="0">
                  <a:pos x="T5" y="T7"/>
                </a:cxn>
                <a:cxn ang="0">
                  <a:pos x="T9" y="T11"/>
                </a:cxn>
                <a:cxn ang="0">
                  <a:pos x="T13" y="T15"/>
                </a:cxn>
                <a:cxn ang="0">
                  <a:pos x="T17" y="T19"/>
                </a:cxn>
              </a:cxnLst>
              <a:rect l="0" t="0" r="r" b="b"/>
              <a:pathLst>
                <a:path w="9" h="50">
                  <a:moveTo>
                    <a:pt x="9" y="50"/>
                  </a:moveTo>
                  <a:lnTo>
                    <a:pt x="0" y="44"/>
                  </a:lnTo>
                  <a:lnTo>
                    <a:pt x="0" y="0"/>
                  </a:lnTo>
                  <a:lnTo>
                    <a:pt x="9" y="5"/>
                  </a:lnTo>
                  <a:lnTo>
                    <a:pt x="9" y="5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p:cNvSpPr>
              <a:spLocks/>
            </p:cNvSpPr>
            <p:nvPr/>
          </p:nvSpPr>
          <p:spPr bwMode="auto">
            <a:xfrm>
              <a:off x="7381" y="2299"/>
              <a:ext cx="9" cy="50"/>
            </a:xfrm>
            <a:custGeom>
              <a:avLst/>
              <a:gdLst>
                <a:gd name="T0" fmla="+- 0 7390 7381"/>
                <a:gd name="T1" fmla="*/ T0 w 9"/>
                <a:gd name="T2" fmla="+- 0 2349 2299"/>
                <a:gd name="T3" fmla="*/ 2349 h 50"/>
                <a:gd name="T4" fmla="+- 0 7381 7381"/>
                <a:gd name="T5" fmla="*/ T4 w 9"/>
                <a:gd name="T6" fmla="+- 0 2343 2299"/>
                <a:gd name="T7" fmla="*/ 2343 h 50"/>
                <a:gd name="T8" fmla="+- 0 7381 7381"/>
                <a:gd name="T9" fmla="*/ T8 w 9"/>
                <a:gd name="T10" fmla="+- 0 2299 2299"/>
                <a:gd name="T11" fmla="*/ 2299 h 50"/>
                <a:gd name="T12" fmla="+- 0 7390 7381"/>
                <a:gd name="T13" fmla="*/ T12 w 9"/>
                <a:gd name="T14" fmla="+- 0 2305 2299"/>
                <a:gd name="T15" fmla="*/ 2305 h 50"/>
                <a:gd name="T16" fmla="+- 0 7390 7381"/>
                <a:gd name="T17" fmla="*/ T16 w 9"/>
                <a:gd name="T18" fmla="+- 0 2349 2299"/>
                <a:gd name="T19" fmla="*/ 2349 h 50"/>
              </a:gdLst>
              <a:ahLst/>
              <a:cxnLst>
                <a:cxn ang="0">
                  <a:pos x="T1" y="T3"/>
                </a:cxn>
                <a:cxn ang="0">
                  <a:pos x="T5" y="T7"/>
                </a:cxn>
                <a:cxn ang="0">
                  <a:pos x="T9" y="T11"/>
                </a:cxn>
                <a:cxn ang="0">
                  <a:pos x="T13" y="T15"/>
                </a:cxn>
                <a:cxn ang="0">
                  <a:pos x="T17" y="T19"/>
                </a:cxn>
              </a:cxnLst>
              <a:rect l="0" t="0" r="r" b="b"/>
              <a:pathLst>
                <a:path w="9" h="50">
                  <a:moveTo>
                    <a:pt x="9" y="50"/>
                  </a:moveTo>
                  <a:lnTo>
                    <a:pt x="0" y="44"/>
                  </a:lnTo>
                  <a:lnTo>
                    <a:pt x="0" y="0"/>
                  </a:lnTo>
                  <a:lnTo>
                    <a:pt x="9" y="6"/>
                  </a:lnTo>
                  <a:lnTo>
                    <a:pt x="9" y="5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8" name="Freeform 27"/>
            <p:cNvSpPr>
              <a:spLocks/>
            </p:cNvSpPr>
            <p:nvPr/>
          </p:nvSpPr>
          <p:spPr bwMode="auto">
            <a:xfrm>
              <a:off x="7336" y="2272"/>
              <a:ext cx="9" cy="50"/>
            </a:xfrm>
            <a:custGeom>
              <a:avLst/>
              <a:gdLst>
                <a:gd name="T0" fmla="+- 0 7345 7336"/>
                <a:gd name="T1" fmla="*/ T0 w 9"/>
                <a:gd name="T2" fmla="+- 0 2322 2272"/>
                <a:gd name="T3" fmla="*/ 2322 h 50"/>
                <a:gd name="T4" fmla="+- 0 7336 7336"/>
                <a:gd name="T5" fmla="*/ T4 w 9"/>
                <a:gd name="T6" fmla="+- 0 2317 2272"/>
                <a:gd name="T7" fmla="*/ 2317 h 50"/>
                <a:gd name="T8" fmla="+- 0 7336 7336"/>
                <a:gd name="T9" fmla="*/ T8 w 9"/>
                <a:gd name="T10" fmla="+- 0 2272 2272"/>
                <a:gd name="T11" fmla="*/ 2272 h 50"/>
                <a:gd name="T12" fmla="+- 0 7345 7336"/>
                <a:gd name="T13" fmla="*/ T12 w 9"/>
                <a:gd name="T14" fmla="+- 0 2278 2272"/>
                <a:gd name="T15" fmla="*/ 2278 h 50"/>
                <a:gd name="T16" fmla="+- 0 7345 7336"/>
                <a:gd name="T17" fmla="*/ T16 w 9"/>
                <a:gd name="T18" fmla="+- 0 2322 2272"/>
                <a:gd name="T19" fmla="*/ 2322 h 50"/>
              </a:gdLst>
              <a:ahLst/>
              <a:cxnLst>
                <a:cxn ang="0">
                  <a:pos x="T1" y="T3"/>
                </a:cxn>
                <a:cxn ang="0">
                  <a:pos x="T5" y="T7"/>
                </a:cxn>
                <a:cxn ang="0">
                  <a:pos x="T9" y="T11"/>
                </a:cxn>
                <a:cxn ang="0">
                  <a:pos x="T13" y="T15"/>
                </a:cxn>
                <a:cxn ang="0">
                  <a:pos x="T17" y="T19"/>
                </a:cxn>
              </a:cxnLst>
              <a:rect l="0" t="0" r="r" b="b"/>
              <a:pathLst>
                <a:path w="9" h="50">
                  <a:moveTo>
                    <a:pt x="9" y="50"/>
                  </a:moveTo>
                  <a:lnTo>
                    <a:pt x="0" y="45"/>
                  </a:lnTo>
                  <a:lnTo>
                    <a:pt x="0" y="0"/>
                  </a:lnTo>
                  <a:lnTo>
                    <a:pt x="9" y="6"/>
                  </a:lnTo>
                  <a:lnTo>
                    <a:pt x="9" y="5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p:cNvSpPr>
              <a:spLocks/>
            </p:cNvSpPr>
            <p:nvPr/>
          </p:nvSpPr>
          <p:spPr bwMode="auto">
            <a:xfrm>
              <a:off x="7291" y="2245"/>
              <a:ext cx="9" cy="50"/>
            </a:xfrm>
            <a:custGeom>
              <a:avLst/>
              <a:gdLst>
                <a:gd name="T0" fmla="+- 0 7300 7291"/>
                <a:gd name="T1" fmla="*/ T0 w 9"/>
                <a:gd name="T2" fmla="+- 0 2295 2246"/>
                <a:gd name="T3" fmla="*/ 2295 h 50"/>
                <a:gd name="T4" fmla="+- 0 7291 7291"/>
                <a:gd name="T5" fmla="*/ T4 w 9"/>
                <a:gd name="T6" fmla="+- 0 2290 2246"/>
                <a:gd name="T7" fmla="*/ 2290 h 50"/>
                <a:gd name="T8" fmla="+- 0 7291 7291"/>
                <a:gd name="T9" fmla="*/ T8 w 9"/>
                <a:gd name="T10" fmla="+- 0 2246 2246"/>
                <a:gd name="T11" fmla="*/ 2246 h 50"/>
                <a:gd name="T12" fmla="+- 0 7300 7291"/>
                <a:gd name="T13" fmla="*/ T12 w 9"/>
                <a:gd name="T14" fmla="+- 0 2251 2246"/>
                <a:gd name="T15" fmla="*/ 2251 h 50"/>
                <a:gd name="T16" fmla="+- 0 7300 7291"/>
                <a:gd name="T17" fmla="*/ T16 w 9"/>
                <a:gd name="T18" fmla="+- 0 2295 2246"/>
                <a:gd name="T19" fmla="*/ 2295 h 50"/>
              </a:gdLst>
              <a:ahLst/>
              <a:cxnLst>
                <a:cxn ang="0">
                  <a:pos x="T1" y="T3"/>
                </a:cxn>
                <a:cxn ang="0">
                  <a:pos x="T5" y="T7"/>
                </a:cxn>
                <a:cxn ang="0">
                  <a:pos x="T9" y="T11"/>
                </a:cxn>
                <a:cxn ang="0">
                  <a:pos x="T13" y="T15"/>
                </a:cxn>
                <a:cxn ang="0">
                  <a:pos x="T17" y="T19"/>
                </a:cxn>
              </a:cxnLst>
              <a:rect l="0" t="0" r="r" b="b"/>
              <a:pathLst>
                <a:path w="9" h="50">
                  <a:moveTo>
                    <a:pt x="9" y="49"/>
                  </a:moveTo>
                  <a:lnTo>
                    <a:pt x="0" y="44"/>
                  </a:lnTo>
                  <a:lnTo>
                    <a:pt x="0" y="0"/>
                  </a:lnTo>
                  <a:lnTo>
                    <a:pt x="9" y="5"/>
                  </a:lnTo>
                  <a:lnTo>
                    <a:pt x="9" y="4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30"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29" y="2206"/>
              <a:ext cx="44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30"/>
            <p:cNvSpPr>
              <a:spLocks/>
            </p:cNvSpPr>
            <p:nvPr/>
          </p:nvSpPr>
          <p:spPr bwMode="auto">
            <a:xfrm>
              <a:off x="4325" y="168"/>
              <a:ext cx="3925" cy="2815"/>
            </a:xfrm>
            <a:custGeom>
              <a:avLst/>
              <a:gdLst>
                <a:gd name="T0" fmla="+- 0 4613 4325"/>
                <a:gd name="T1" fmla="*/ T0 w 3925"/>
                <a:gd name="T2" fmla="+- 0 168 168"/>
                <a:gd name="T3" fmla="*/ 168 h 2815"/>
                <a:gd name="T4" fmla="+- 0 4447 4325"/>
                <a:gd name="T5" fmla="*/ T4 w 3925"/>
                <a:gd name="T6" fmla="+- 0 173 168"/>
                <a:gd name="T7" fmla="*/ 173 h 2815"/>
                <a:gd name="T8" fmla="+- 0 4361 4325"/>
                <a:gd name="T9" fmla="*/ T8 w 3925"/>
                <a:gd name="T10" fmla="+- 0 204 168"/>
                <a:gd name="T11" fmla="*/ 204 h 2815"/>
                <a:gd name="T12" fmla="+- 0 4330 4325"/>
                <a:gd name="T13" fmla="*/ T12 w 3925"/>
                <a:gd name="T14" fmla="+- 0 290 168"/>
                <a:gd name="T15" fmla="*/ 290 h 2815"/>
                <a:gd name="T16" fmla="+- 0 4325 4325"/>
                <a:gd name="T17" fmla="*/ T16 w 3925"/>
                <a:gd name="T18" fmla="+- 0 456 168"/>
                <a:gd name="T19" fmla="*/ 456 h 2815"/>
                <a:gd name="T20" fmla="+- 0 4325 4325"/>
                <a:gd name="T21" fmla="*/ T20 w 3925"/>
                <a:gd name="T22" fmla="+- 0 2695 168"/>
                <a:gd name="T23" fmla="*/ 2695 h 2815"/>
                <a:gd name="T24" fmla="+- 0 4330 4325"/>
                <a:gd name="T25" fmla="*/ T24 w 3925"/>
                <a:gd name="T26" fmla="+- 0 2862 168"/>
                <a:gd name="T27" fmla="*/ 2862 h 2815"/>
                <a:gd name="T28" fmla="+- 0 4361 4325"/>
                <a:gd name="T29" fmla="*/ T28 w 3925"/>
                <a:gd name="T30" fmla="+- 0 2947 168"/>
                <a:gd name="T31" fmla="*/ 2947 h 2815"/>
                <a:gd name="T32" fmla="+- 0 4447 4325"/>
                <a:gd name="T33" fmla="*/ T32 w 3925"/>
                <a:gd name="T34" fmla="+- 0 2979 168"/>
                <a:gd name="T35" fmla="*/ 2979 h 2815"/>
                <a:gd name="T36" fmla="+- 0 4613 4325"/>
                <a:gd name="T37" fmla="*/ T36 w 3925"/>
                <a:gd name="T38" fmla="+- 0 2983 168"/>
                <a:gd name="T39" fmla="*/ 2983 h 2815"/>
                <a:gd name="T40" fmla="+- 0 7962 4325"/>
                <a:gd name="T41" fmla="*/ T40 w 3925"/>
                <a:gd name="T42" fmla="+- 0 2983 168"/>
                <a:gd name="T43" fmla="*/ 2983 h 2815"/>
                <a:gd name="T44" fmla="+- 0 8128 4325"/>
                <a:gd name="T45" fmla="*/ T44 w 3925"/>
                <a:gd name="T46" fmla="+- 0 2979 168"/>
                <a:gd name="T47" fmla="*/ 2979 h 2815"/>
                <a:gd name="T48" fmla="+- 0 8214 4325"/>
                <a:gd name="T49" fmla="*/ T48 w 3925"/>
                <a:gd name="T50" fmla="+- 0 2947 168"/>
                <a:gd name="T51" fmla="*/ 2947 h 2815"/>
                <a:gd name="T52" fmla="+- 0 8246 4325"/>
                <a:gd name="T53" fmla="*/ T52 w 3925"/>
                <a:gd name="T54" fmla="+- 0 2862 168"/>
                <a:gd name="T55" fmla="*/ 2862 h 2815"/>
                <a:gd name="T56" fmla="+- 0 8250 4325"/>
                <a:gd name="T57" fmla="*/ T56 w 3925"/>
                <a:gd name="T58" fmla="+- 0 2695 168"/>
                <a:gd name="T59" fmla="*/ 2695 h 2815"/>
                <a:gd name="T60" fmla="+- 0 8250 4325"/>
                <a:gd name="T61" fmla="*/ T60 w 3925"/>
                <a:gd name="T62" fmla="+- 0 456 168"/>
                <a:gd name="T63" fmla="*/ 456 h 2815"/>
                <a:gd name="T64" fmla="+- 0 8246 4325"/>
                <a:gd name="T65" fmla="*/ T64 w 3925"/>
                <a:gd name="T66" fmla="+- 0 290 168"/>
                <a:gd name="T67" fmla="*/ 290 h 2815"/>
                <a:gd name="T68" fmla="+- 0 8214 4325"/>
                <a:gd name="T69" fmla="*/ T68 w 3925"/>
                <a:gd name="T70" fmla="+- 0 204 168"/>
                <a:gd name="T71" fmla="*/ 204 h 2815"/>
                <a:gd name="T72" fmla="+- 0 8129 4325"/>
                <a:gd name="T73" fmla="*/ T72 w 3925"/>
                <a:gd name="T74" fmla="+- 0 173 168"/>
                <a:gd name="T75" fmla="*/ 173 h 2815"/>
                <a:gd name="T76" fmla="+- 0 7962 4325"/>
                <a:gd name="T77" fmla="*/ T76 w 3925"/>
                <a:gd name="T78" fmla="+- 0 168 168"/>
                <a:gd name="T79" fmla="*/ 168 h 2815"/>
                <a:gd name="T80" fmla="+- 0 4613 4325"/>
                <a:gd name="T81" fmla="*/ T80 w 3925"/>
                <a:gd name="T82" fmla="+- 0 168 168"/>
                <a:gd name="T83" fmla="*/ 168 h 28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925" h="2815">
                  <a:moveTo>
                    <a:pt x="288" y="0"/>
                  </a:moveTo>
                  <a:lnTo>
                    <a:pt x="122" y="5"/>
                  </a:lnTo>
                  <a:lnTo>
                    <a:pt x="36" y="36"/>
                  </a:lnTo>
                  <a:lnTo>
                    <a:pt x="5" y="122"/>
                  </a:lnTo>
                  <a:lnTo>
                    <a:pt x="0" y="288"/>
                  </a:lnTo>
                  <a:lnTo>
                    <a:pt x="0" y="2527"/>
                  </a:lnTo>
                  <a:lnTo>
                    <a:pt x="5" y="2694"/>
                  </a:lnTo>
                  <a:lnTo>
                    <a:pt x="36" y="2779"/>
                  </a:lnTo>
                  <a:lnTo>
                    <a:pt x="122" y="2811"/>
                  </a:lnTo>
                  <a:lnTo>
                    <a:pt x="288" y="2815"/>
                  </a:lnTo>
                  <a:lnTo>
                    <a:pt x="3637" y="2815"/>
                  </a:lnTo>
                  <a:lnTo>
                    <a:pt x="3803" y="2811"/>
                  </a:lnTo>
                  <a:lnTo>
                    <a:pt x="3889" y="2779"/>
                  </a:lnTo>
                  <a:lnTo>
                    <a:pt x="3921" y="2694"/>
                  </a:lnTo>
                  <a:lnTo>
                    <a:pt x="3925" y="2527"/>
                  </a:lnTo>
                  <a:lnTo>
                    <a:pt x="3925" y="288"/>
                  </a:lnTo>
                  <a:lnTo>
                    <a:pt x="3921" y="122"/>
                  </a:lnTo>
                  <a:lnTo>
                    <a:pt x="3889" y="36"/>
                  </a:lnTo>
                  <a:lnTo>
                    <a:pt x="3804" y="5"/>
                  </a:lnTo>
                  <a:lnTo>
                    <a:pt x="3637" y="0"/>
                  </a:lnTo>
                  <a:lnTo>
                    <a:pt x="288" y="0"/>
                  </a:lnTo>
                  <a:close/>
                </a:path>
              </a:pathLst>
            </a:custGeom>
            <a:noFill/>
            <a:ln w="635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6572728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Air brake pre-trip </a:t>
            </a:r>
            <a:r>
              <a:rPr lang="en-US" sz="4000" dirty="0" smtClean="0"/>
              <a:t>– brake response</a:t>
            </a:r>
            <a:endParaRPr lang="en-CA" sz="4000" dirty="0"/>
          </a:p>
        </p:txBody>
      </p:sp>
      <p:sp>
        <p:nvSpPr>
          <p:cNvPr id="565" name="Text Placeholder 2"/>
          <p:cNvSpPr>
            <a:spLocks noGrp="1"/>
          </p:cNvSpPr>
          <p:nvPr>
            <p:ph type="body" sz="quarter" idx="10"/>
          </p:nvPr>
        </p:nvSpPr>
        <p:spPr>
          <a:xfrm>
            <a:off x="1332410" y="1469786"/>
            <a:ext cx="9457509" cy="4748133"/>
          </a:xfrm>
        </p:spPr>
        <p:txBody>
          <a:bodyPr/>
          <a:lstStyle/>
          <a:p>
            <a:pPr marL="0" indent="0">
              <a:buNone/>
            </a:pPr>
            <a:r>
              <a:rPr lang="en-CA" sz="1800" dirty="0" smtClean="0"/>
              <a:t>Two-way brake </a:t>
            </a:r>
            <a:r>
              <a:rPr lang="en-CA" sz="1800" dirty="0"/>
              <a:t>response test</a:t>
            </a:r>
          </a:p>
          <a:p>
            <a:pPr>
              <a:buFont typeface="+mj-lt"/>
              <a:buAutoNum type="arabicPeriod"/>
            </a:pPr>
            <a:r>
              <a:rPr lang="en-CA" sz="1800" dirty="0"/>
              <a:t>Enter the vehicle and confirm the transmission is in neutral</a:t>
            </a:r>
            <a:r>
              <a:rPr lang="en-CA" sz="1800" dirty="0" smtClean="0"/>
              <a:t>.</a:t>
            </a:r>
            <a:endParaRPr lang="en-CA" sz="1800" dirty="0"/>
          </a:p>
          <a:p>
            <a:pPr lvl="1">
              <a:buFont typeface="Wingdings" panose="05000000000000000000" pitchFamily="2" charset="2"/>
              <a:buChar char="Ø"/>
            </a:pPr>
            <a:r>
              <a:rPr lang="en-CA" sz="1800" dirty="0"/>
              <a:t>Start the vehicle, place in low gear with the parking brakes applied. </a:t>
            </a:r>
            <a:endParaRPr lang="en-CA" sz="1800" dirty="0" smtClean="0"/>
          </a:p>
          <a:p>
            <a:pPr lvl="1">
              <a:buFont typeface="Wingdings" panose="05000000000000000000" pitchFamily="2" charset="2"/>
              <a:buChar char="Ø"/>
            </a:pPr>
            <a:r>
              <a:rPr lang="en-CA" sz="1800" dirty="0" smtClean="0"/>
              <a:t>Try </a:t>
            </a:r>
            <a:r>
              <a:rPr lang="en-CA" sz="1800" dirty="0"/>
              <a:t>to move the vehicle to confirm the parking brakes are </a:t>
            </a:r>
            <a:r>
              <a:rPr lang="en-CA" sz="1800" dirty="0" smtClean="0"/>
              <a:t>holding.</a:t>
            </a:r>
          </a:p>
          <a:p>
            <a:pPr marL="228600" lvl="1" indent="0">
              <a:buNone/>
            </a:pPr>
            <a:endParaRPr lang="en-CA" sz="1800" dirty="0"/>
          </a:p>
          <a:p>
            <a:pPr>
              <a:buFont typeface="+mj-lt"/>
              <a:buAutoNum type="arabicPeriod"/>
            </a:pPr>
            <a:r>
              <a:rPr lang="en-CA" sz="1800" dirty="0"/>
              <a:t>If the </a:t>
            </a:r>
            <a:r>
              <a:rPr lang="en-CA" sz="1800" dirty="0" smtClean="0"/>
              <a:t>brakes hold, </a:t>
            </a:r>
            <a:r>
              <a:rPr lang="en-CA" sz="1800" dirty="0"/>
              <a:t>release the parking brakes and allow the vehicle to roll ahead. </a:t>
            </a:r>
          </a:p>
          <a:p>
            <a:pPr lvl="1">
              <a:buFont typeface="Wingdings" panose="05000000000000000000" pitchFamily="2" charset="2"/>
              <a:buChar char="Ø"/>
            </a:pPr>
            <a:r>
              <a:rPr lang="en-CA" sz="1800" dirty="0"/>
              <a:t>Using the foot valve make a brake application to confirm the vehicle will stop. </a:t>
            </a:r>
            <a:endParaRPr lang="en-CA" sz="1800" dirty="0" smtClean="0"/>
          </a:p>
          <a:p>
            <a:pPr marL="228600" lvl="1" indent="0">
              <a:buNone/>
            </a:pPr>
            <a:r>
              <a:rPr lang="en-CA" sz="1800" dirty="0" smtClean="0"/>
              <a:t> </a:t>
            </a:r>
            <a:endParaRPr lang="en-CA" sz="1800" dirty="0"/>
          </a:p>
        </p:txBody>
      </p:sp>
    </p:spTree>
    <p:extLst>
      <p:ext uri="{BB962C8B-B14F-4D97-AF65-F5344CB8AC3E}">
        <p14:creationId xmlns:p14="http://schemas.microsoft.com/office/powerpoint/2010/main" val="34209816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Recap critical checks</a:t>
            </a:r>
            <a:endParaRPr lang="en-CA" sz="4000" dirty="0"/>
          </a:p>
        </p:txBody>
      </p:sp>
      <p:sp>
        <p:nvSpPr>
          <p:cNvPr id="565" name="Text Placeholder 2"/>
          <p:cNvSpPr>
            <a:spLocks noGrp="1"/>
          </p:cNvSpPr>
          <p:nvPr>
            <p:ph type="body" sz="quarter" idx="10"/>
          </p:nvPr>
        </p:nvSpPr>
        <p:spPr>
          <a:xfrm>
            <a:off x="1155030" y="1469787"/>
            <a:ext cx="8903369" cy="4275920"/>
          </a:xfrm>
        </p:spPr>
        <p:txBody>
          <a:bodyPr/>
          <a:lstStyle/>
          <a:p>
            <a:pPr marL="228600" lvl="1" indent="0">
              <a:buNone/>
            </a:pPr>
            <a:endParaRPr lang="en-CA" sz="2000" dirty="0" smtClean="0"/>
          </a:p>
          <a:p>
            <a:pPr marL="228600" lvl="1" indent="0">
              <a:buNone/>
            </a:pPr>
            <a:r>
              <a:rPr lang="en-CA" sz="2000" dirty="0" smtClean="0"/>
              <a:t>You must not drive if:</a:t>
            </a:r>
          </a:p>
          <a:p>
            <a:pPr lvl="1">
              <a:buFont typeface="Arial" panose="020B0604020202020204" pitchFamily="34" charset="0"/>
              <a:buChar char="•"/>
            </a:pPr>
            <a:r>
              <a:rPr lang="en-CA" sz="2000" dirty="0" smtClean="0"/>
              <a:t>Pushrod stroke of any brake exceeds the adjustment limit</a:t>
            </a:r>
          </a:p>
          <a:p>
            <a:pPr lvl="1">
              <a:buFont typeface="Arial" panose="020B0604020202020204" pitchFamily="34" charset="0"/>
              <a:buChar char="•"/>
            </a:pPr>
            <a:r>
              <a:rPr lang="en-CA" sz="2000" dirty="0" smtClean="0"/>
              <a:t>Air loss rate exceeds prescribed limit</a:t>
            </a:r>
          </a:p>
          <a:p>
            <a:pPr lvl="1">
              <a:buFont typeface="Arial" panose="020B0604020202020204" pitchFamily="34" charset="0"/>
              <a:buChar char="•"/>
            </a:pPr>
            <a:r>
              <a:rPr lang="en-CA" sz="2000" dirty="0" smtClean="0"/>
              <a:t>Low air warning system fails or system is activated</a:t>
            </a:r>
          </a:p>
          <a:p>
            <a:pPr lvl="1">
              <a:buFont typeface="Arial" panose="020B0604020202020204" pitchFamily="34" charset="0"/>
              <a:buChar char="•"/>
            </a:pPr>
            <a:r>
              <a:rPr lang="en-CA" sz="2000" dirty="0" smtClean="0"/>
              <a:t>Inoperative service or parking brake </a:t>
            </a:r>
          </a:p>
          <a:p>
            <a:pPr lvl="1"/>
            <a:endParaRPr lang="en-US" sz="2000" dirty="0"/>
          </a:p>
          <a:p>
            <a:pPr marL="228600" lvl="1" indent="0">
              <a:buNone/>
            </a:pPr>
            <a:r>
              <a:rPr lang="en-US" sz="2000" dirty="0" smtClean="0"/>
              <a:t>You may be able to drive but get these checked by a mechanic:</a:t>
            </a:r>
          </a:p>
          <a:p>
            <a:pPr lvl="1">
              <a:buFont typeface="Arial" panose="020B0604020202020204" pitchFamily="34" charset="0"/>
              <a:buChar char="•"/>
            </a:pPr>
            <a:r>
              <a:rPr lang="en-US" sz="2000" dirty="0" smtClean="0"/>
              <a:t>Audible air leak</a:t>
            </a:r>
          </a:p>
          <a:p>
            <a:pPr lvl="1">
              <a:buFont typeface="Arial" panose="020B0604020202020204" pitchFamily="34" charset="0"/>
              <a:buChar char="•"/>
            </a:pPr>
            <a:r>
              <a:rPr lang="en-US" sz="2000" dirty="0" smtClean="0"/>
              <a:t>Slow air pressure build-up rate</a:t>
            </a:r>
            <a:endParaRPr lang="en-CA" sz="2000" dirty="0"/>
          </a:p>
        </p:txBody>
      </p:sp>
    </p:spTree>
    <p:extLst>
      <p:ext uri="{BB962C8B-B14F-4D97-AF65-F5344CB8AC3E}">
        <p14:creationId xmlns:p14="http://schemas.microsoft.com/office/powerpoint/2010/main" val="23576050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84539"/>
            <a:ext cx="10744200" cy="618120"/>
          </a:xfrm>
        </p:spPr>
        <p:txBody>
          <a:bodyPr>
            <a:noAutofit/>
          </a:bodyPr>
          <a:lstStyle/>
          <a:p>
            <a:r>
              <a:rPr lang="en-US" sz="4000" dirty="0"/>
              <a:t>Air </a:t>
            </a:r>
            <a:r>
              <a:rPr lang="en-US" sz="4000" dirty="0" smtClean="0"/>
              <a:t>brake “Jeopardy” game</a:t>
            </a:r>
            <a:endParaRPr lang="en-CA" sz="4000" dirty="0"/>
          </a:p>
        </p:txBody>
      </p:sp>
      <p:sp>
        <p:nvSpPr>
          <p:cNvPr id="3" name="Text Placeholder 2"/>
          <p:cNvSpPr>
            <a:spLocks noGrp="1"/>
          </p:cNvSpPr>
          <p:nvPr>
            <p:ph type="body" sz="quarter" idx="10"/>
          </p:nvPr>
        </p:nvSpPr>
        <p:spPr>
          <a:xfrm>
            <a:off x="914400" y="1496568"/>
            <a:ext cx="10363200" cy="3733800"/>
          </a:xfrm>
        </p:spPr>
        <p:txBody>
          <a:bodyPr/>
          <a:lstStyle/>
          <a:p>
            <a:r>
              <a:rPr lang="en-US" sz="2000" dirty="0" smtClean="0"/>
              <a:t>The following slides are for the game. </a:t>
            </a:r>
            <a:r>
              <a:rPr lang="en-US" sz="2000" smtClean="0"/>
              <a:t>Use slide </a:t>
            </a:r>
            <a:r>
              <a:rPr lang="en-US" sz="2000" dirty="0" smtClean="0"/>
              <a:t>presentation mode.</a:t>
            </a:r>
            <a:endParaRPr lang="en-CA" dirty="0"/>
          </a:p>
        </p:txBody>
      </p:sp>
    </p:spTree>
    <p:extLst>
      <p:ext uri="{BB962C8B-B14F-4D97-AF65-F5344CB8AC3E}">
        <p14:creationId xmlns:p14="http://schemas.microsoft.com/office/powerpoint/2010/main" val="42018828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8610ED90-85E1-462E-A118-052254958C8B}"/>
              </a:ext>
            </a:extLst>
          </p:cNvPr>
          <p:cNvSpPr>
            <a:spLocks noGrp="1" noChangeArrowheads="1"/>
          </p:cNvSpPr>
          <p:nvPr>
            <p:ph type="title"/>
          </p:nvPr>
        </p:nvSpPr>
        <p:spPr>
          <a:xfrm>
            <a:off x="1981200" y="274638"/>
            <a:ext cx="8229600" cy="487362"/>
          </a:xfrm>
        </p:spPr>
        <p:txBody>
          <a:bodyPr/>
          <a:lstStyle/>
          <a:p>
            <a:pPr eaLnBrk="1" hangingPunct="1">
              <a:defRPr/>
            </a:pPr>
            <a:r>
              <a:rPr lang="en-US" altLang="en-US" sz="4000"/>
              <a:t>Jeopardy</a:t>
            </a:r>
          </a:p>
        </p:txBody>
      </p:sp>
      <p:sp>
        <p:nvSpPr>
          <p:cNvPr id="4099" name="AutoShape 5">
            <a:hlinkClick r:id="rId2" action="ppaction://hlinksldjump"/>
            <a:extLst>
              <a:ext uri="{FF2B5EF4-FFF2-40B4-BE49-F238E27FC236}">
                <a16:creationId xmlns:a16="http://schemas.microsoft.com/office/drawing/2014/main" id="{79FE3498-DE77-48B9-BFA9-687449CB6F9F}"/>
              </a:ext>
            </a:extLst>
          </p:cNvPr>
          <p:cNvSpPr>
            <a:spLocks noChangeArrowheads="1"/>
          </p:cNvSpPr>
          <p:nvPr/>
        </p:nvSpPr>
        <p:spPr bwMode="auto">
          <a:xfrm>
            <a:off x="1981200" y="18288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2" action="ppaction://hlinksldjump"/>
              </a:rPr>
              <a:t>$100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00" name="AutoShape 6">
            <a:extLst>
              <a:ext uri="{FF2B5EF4-FFF2-40B4-BE49-F238E27FC236}">
                <a16:creationId xmlns:a16="http://schemas.microsoft.com/office/drawing/2014/main" id="{1B3A16D6-A97E-4EC5-ABA2-AE3BE8A17399}"/>
              </a:ext>
            </a:extLst>
          </p:cNvPr>
          <p:cNvSpPr>
            <a:spLocks noChangeArrowheads="1"/>
          </p:cNvSpPr>
          <p:nvPr/>
        </p:nvSpPr>
        <p:spPr bwMode="auto">
          <a:xfrm>
            <a:off x="2057400" y="838200"/>
            <a:ext cx="1524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P.S.I.</a:t>
            </a:r>
          </a:p>
        </p:txBody>
      </p:sp>
      <p:sp>
        <p:nvSpPr>
          <p:cNvPr id="4101" name="AutoShape 7">
            <a:extLst>
              <a:ext uri="{FF2B5EF4-FFF2-40B4-BE49-F238E27FC236}">
                <a16:creationId xmlns:a16="http://schemas.microsoft.com/office/drawing/2014/main" id="{D5B4749B-753B-4FA5-A271-8D2E78E28B31}"/>
              </a:ext>
            </a:extLst>
          </p:cNvPr>
          <p:cNvSpPr>
            <a:spLocks noChangeArrowheads="1"/>
          </p:cNvSpPr>
          <p:nvPr/>
        </p:nvSpPr>
        <p:spPr bwMode="auto">
          <a:xfrm>
            <a:off x="3657600" y="838200"/>
            <a:ext cx="1524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Numbers</a:t>
            </a:r>
          </a:p>
        </p:txBody>
      </p:sp>
      <p:sp>
        <p:nvSpPr>
          <p:cNvPr id="4102" name="AutoShape 8">
            <a:extLst>
              <a:ext uri="{FF2B5EF4-FFF2-40B4-BE49-F238E27FC236}">
                <a16:creationId xmlns:a16="http://schemas.microsoft.com/office/drawing/2014/main" id="{019CAC08-1AF7-4005-8BE7-4DF6A1099CB4}"/>
              </a:ext>
            </a:extLst>
          </p:cNvPr>
          <p:cNvSpPr>
            <a:spLocks noChangeArrowheads="1"/>
          </p:cNvSpPr>
          <p:nvPr/>
        </p:nvSpPr>
        <p:spPr bwMode="auto">
          <a:xfrm>
            <a:off x="5334000" y="838200"/>
            <a:ext cx="1524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Valves</a:t>
            </a:r>
          </a:p>
        </p:txBody>
      </p:sp>
      <p:sp>
        <p:nvSpPr>
          <p:cNvPr id="4103" name="AutoShape 9">
            <a:extLst>
              <a:ext uri="{FF2B5EF4-FFF2-40B4-BE49-F238E27FC236}">
                <a16:creationId xmlns:a16="http://schemas.microsoft.com/office/drawing/2014/main" id="{9A043992-C00B-4A35-A0F5-515E75C46AEF}"/>
              </a:ext>
            </a:extLst>
          </p:cNvPr>
          <p:cNvSpPr>
            <a:spLocks noChangeArrowheads="1"/>
          </p:cNvSpPr>
          <p:nvPr/>
        </p:nvSpPr>
        <p:spPr bwMode="auto">
          <a:xfrm>
            <a:off x="6934200" y="838200"/>
            <a:ext cx="1524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On the Road</a:t>
            </a:r>
          </a:p>
        </p:txBody>
      </p:sp>
      <p:sp>
        <p:nvSpPr>
          <p:cNvPr id="4104" name="AutoShape 10">
            <a:extLst>
              <a:ext uri="{FF2B5EF4-FFF2-40B4-BE49-F238E27FC236}">
                <a16:creationId xmlns:a16="http://schemas.microsoft.com/office/drawing/2014/main" id="{A1C9C46A-CD32-4A70-823F-9C17F9BF2AFF}"/>
              </a:ext>
            </a:extLst>
          </p:cNvPr>
          <p:cNvSpPr>
            <a:spLocks noChangeArrowheads="1"/>
          </p:cNvSpPr>
          <p:nvPr/>
        </p:nvSpPr>
        <p:spPr bwMode="auto">
          <a:xfrm>
            <a:off x="8610600" y="838200"/>
            <a:ext cx="1524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Take a Brake</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05" name="AutoShape 11">
            <a:hlinkClick r:id="rId3" action="ppaction://hlinksldjump"/>
            <a:extLst>
              <a:ext uri="{FF2B5EF4-FFF2-40B4-BE49-F238E27FC236}">
                <a16:creationId xmlns:a16="http://schemas.microsoft.com/office/drawing/2014/main" id="{5091A947-1B66-4B85-9E6A-FABA8FCBFCAF}"/>
              </a:ext>
            </a:extLst>
          </p:cNvPr>
          <p:cNvSpPr>
            <a:spLocks noChangeArrowheads="1"/>
          </p:cNvSpPr>
          <p:nvPr/>
        </p:nvSpPr>
        <p:spPr bwMode="auto">
          <a:xfrm>
            <a:off x="1981200" y="27432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3" action="ppaction://hlinksldjump"/>
              </a:rPr>
              <a:t>$200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06" name="AutoShape 12">
            <a:hlinkClick r:id="rId4" action="ppaction://hlinksldjump"/>
            <a:extLst>
              <a:ext uri="{FF2B5EF4-FFF2-40B4-BE49-F238E27FC236}">
                <a16:creationId xmlns:a16="http://schemas.microsoft.com/office/drawing/2014/main" id="{0851CFED-07A2-40E9-BB8C-BE956991AD80}"/>
              </a:ext>
            </a:extLst>
          </p:cNvPr>
          <p:cNvSpPr>
            <a:spLocks noChangeArrowheads="1"/>
          </p:cNvSpPr>
          <p:nvPr/>
        </p:nvSpPr>
        <p:spPr bwMode="auto">
          <a:xfrm>
            <a:off x="1981200" y="36576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4" action="ppaction://hlinksldjump"/>
              </a:rPr>
              <a:t>$300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07" name="AutoShape 13">
            <a:hlinkClick r:id="rId5" action="ppaction://hlinksldjump"/>
            <a:extLst>
              <a:ext uri="{FF2B5EF4-FFF2-40B4-BE49-F238E27FC236}">
                <a16:creationId xmlns:a16="http://schemas.microsoft.com/office/drawing/2014/main" id="{59AE3016-6C7E-4F2B-9279-90F6569D8681}"/>
              </a:ext>
            </a:extLst>
          </p:cNvPr>
          <p:cNvSpPr>
            <a:spLocks noChangeArrowheads="1"/>
          </p:cNvSpPr>
          <p:nvPr/>
        </p:nvSpPr>
        <p:spPr bwMode="auto">
          <a:xfrm>
            <a:off x="1981200" y="45720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5" action="ppaction://hlinksldjump"/>
              </a:rPr>
              <a:t>$400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08" name="AutoShape 14">
            <a:hlinkClick r:id="rId6" action="ppaction://hlinksldjump"/>
            <a:extLst>
              <a:ext uri="{FF2B5EF4-FFF2-40B4-BE49-F238E27FC236}">
                <a16:creationId xmlns:a16="http://schemas.microsoft.com/office/drawing/2014/main" id="{D4B96CF9-04EF-48A5-95D9-FDAC7C60FDF1}"/>
              </a:ext>
            </a:extLst>
          </p:cNvPr>
          <p:cNvSpPr>
            <a:spLocks noChangeArrowheads="1"/>
          </p:cNvSpPr>
          <p:nvPr/>
        </p:nvSpPr>
        <p:spPr bwMode="auto">
          <a:xfrm>
            <a:off x="1981200" y="54864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6" action="ppaction://hlinksldjump"/>
              </a:rPr>
              <a:t>$500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09" name="AutoShape 15">
            <a:hlinkClick r:id="rId7" action="ppaction://hlinksldjump"/>
            <a:extLst>
              <a:ext uri="{FF2B5EF4-FFF2-40B4-BE49-F238E27FC236}">
                <a16:creationId xmlns:a16="http://schemas.microsoft.com/office/drawing/2014/main" id="{7E1C5854-18EF-42A0-B414-44FA18D9B306}"/>
              </a:ext>
            </a:extLst>
          </p:cNvPr>
          <p:cNvSpPr>
            <a:spLocks noChangeArrowheads="1"/>
          </p:cNvSpPr>
          <p:nvPr/>
        </p:nvSpPr>
        <p:spPr bwMode="auto">
          <a:xfrm>
            <a:off x="8610600" y="54864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7" action="ppaction://hlinksldjump"/>
              </a:rPr>
              <a:t>$500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10" name="AutoShape 16">
            <a:hlinkClick r:id="rId8" action="ppaction://hlinksldjump"/>
            <a:extLst>
              <a:ext uri="{FF2B5EF4-FFF2-40B4-BE49-F238E27FC236}">
                <a16:creationId xmlns:a16="http://schemas.microsoft.com/office/drawing/2014/main" id="{5B79CA1D-0961-4610-98BA-CF68CFA060B7}"/>
              </a:ext>
            </a:extLst>
          </p:cNvPr>
          <p:cNvSpPr>
            <a:spLocks noChangeArrowheads="1"/>
          </p:cNvSpPr>
          <p:nvPr/>
        </p:nvSpPr>
        <p:spPr bwMode="auto">
          <a:xfrm>
            <a:off x="8610600" y="45720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8" action="ppaction://hlinksldjump"/>
              </a:rPr>
              <a:t>$400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11" name="AutoShape 17">
            <a:hlinkClick r:id="rId9" action="ppaction://hlinksldjump"/>
            <a:extLst>
              <a:ext uri="{FF2B5EF4-FFF2-40B4-BE49-F238E27FC236}">
                <a16:creationId xmlns:a16="http://schemas.microsoft.com/office/drawing/2014/main" id="{4EB90966-F553-4449-AF92-8AFC7CCE6C2E}"/>
              </a:ext>
            </a:extLst>
          </p:cNvPr>
          <p:cNvSpPr>
            <a:spLocks noChangeArrowheads="1"/>
          </p:cNvSpPr>
          <p:nvPr/>
        </p:nvSpPr>
        <p:spPr bwMode="auto">
          <a:xfrm>
            <a:off x="8610600" y="36576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9" action="ppaction://hlinksldjump"/>
              </a:rPr>
              <a:t>$300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12" name="AutoShape 18">
            <a:hlinkClick r:id="rId10" action="ppaction://hlinksldjump"/>
            <a:extLst>
              <a:ext uri="{FF2B5EF4-FFF2-40B4-BE49-F238E27FC236}">
                <a16:creationId xmlns:a16="http://schemas.microsoft.com/office/drawing/2014/main" id="{75E494D7-F14C-45DF-B042-538C6AB7397E}"/>
              </a:ext>
            </a:extLst>
          </p:cNvPr>
          <p:cNvSpPr>
            <a:spLocks noChangeArrowheads="1"/>
          </p:cNvSpPr>
          <p:nvPr/>
        </p:nvSpPr>
        <p:spPr bwMode="auto">
          <a:xfrm>
            <a:off x="8610600" y="27432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10" action="ppaction://hlinksldjump"/>
              </a:rPr>
              <a:t>$200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13" name="AutoShape 19">
            <a:hlinkClick r:id="rId11" action="ppaction://hlinksldjump"/>
            <a:extLst>
              <a:ext uri="{FF2B5EF4-FFF2-40B4-BE49-F238E27FC236}">
                <a16:creationId xmlns:a16="http://schemas.microsoft.com/office/drawing/2014/main" id="{C429E02D-A654-4035-A8C5-A3AB14797B6A}"/>
              </a:ext>
            </a:extLst>
          </p:cNvPr>
          <p:cNvSpPr>
            <a:spLocks noChangeArrowheads="1"/>
          </p:cNvSpPr>
          <p:nvPr/>
        </p:nvSpPr>
        <p:spPr bwMode="auto">
          <a:xfrm>
            <a:off x="8610600" y="18288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11" action="ppaction://hlinksldjump"/>
              </a:rPr>
              <a:t>$100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14" name="AutoShape 20">
            <a:hlinkClick r:id="rId12" action="ppaction://hlinksldjump"/>
            <a:extLst>
              <a:ext uri="{FF2B5EF4-FFF2-40B4-BE49-F238E27FC236}">
                <a16:creationId xmlns:a16="http://schemas.microsoft.com/office/drawing/2014/main" id="{9F421CA3-A6EF-4AA5-AEE6-19FEE3371F86}"/>
              </a:ext>
            </a:extLst>
          </p:cNvPr>
          <p:cNvSpPr>
            <a:spLocks noChangeArrowheads="1"/>
          </p:cNvSpPr>
          <p:nvPr/>
        </p:nvSpPr>
        <p:spPr bwMode="auto">
          <a:xfrm>
            <a:off x="6934200" y="54864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12" action="ppaction://hlinksldjump"/>
              </a:rPr>
              <a:t>$500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15" name="AutoShape 21">
            <a:hlinkClick r:id="rId13" action="ppaction://hlinksldjump"/>
            <a:extLst>
              <a:ext uri="{FF2B5EF4-FFF2-40B4-BE49-F238E27FC236}">
                <a16:creationId xmlns:a16="http://schemas.microsoft.com/office/drawing/2014/main" id="{4D511318-9605-47A3-B404-1B75DD2C6C6D}"/>
              </a:ext>
            </a:extLst>
          </p:cNvPr>
          <p:cNvSpPr>
            <a:spLocks noChangeArrowheads="1"/>
          </p:cNvSpPr>
          <p:nvPr/>
        </p:nvSpPr>
        <p:spPr bwMode="auto">
          <a:xfrm>
            <a:off x="6934200" y="45720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13" action="ppaction://hlinksldjump"/>
              </a:rPr>
              <a:t>$400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16" name="AutoShape 22">
            <a:hlinkClick r:id="rId14" action="ppaction://hlinksldjump"/>
            <a:extLst>
              <a:ext uri="{FF2B5EF4-FFF2-40B4-BE49-F238E27FC236}">
                <a16:creationId xmlns:a16="http://schemas.microsoft.com/office/drawing/2014/main" id="{83AA2499-70D8-4993-9871-C0BE6879369C}"/>
              </a:ext>
            </a:extLst>
          </p:cNvPr>
          <p:cNvSpPr>
            <a:spLocks noChangeArrowheads="1"/>
          </p:cNvSpPr>
          <p:nvPr/>
        </p:nvSpPr>
        <p:spPr bwMode="auto">
          <a:xfrm>
            <a:off x="6934200" y="36576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14" action="ppaction://hlinksldjump"/>
              </a:rPr>
              <a:t>$300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17" name="AutoShape 23">
            <a:hlinkClick r:id="rId15" action="ppaction://hlinksldjump"/>
            <a:extLst>
              <a:ext uri="{FF2B5EF4-FFF2-40B4-BE49-F238E27FC236}">
                <a16:creationId xmlns:a16="http://schemas.microsoft.com/office/drawing/2014/main" id="{8481DCD2-C9ED-4050-8B5C-91B67013D96B}"/>
              </a:ext>
            </a:extLst>
          </p:cNvPr>
          <p:cNvSpPr>
            <a:spLocks noChangeArrowheads="1"/>
          </p:cNvSpPr>
          <p:nvPr/>
        </p:nvSpPr>
        <p:spPr bwMode="auto">
          <a:xfrm>
            <a:off x="6934200" y="27432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15" action="ppaction://hlinksldjump"/>
              </a:rPr>
              <a:t>$200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18" name="AutoShape 24">
            <a:hlinkClick r:id="rId16" action="ppaction://hlinksldjump"/>
            <a:extLst>
              <a:ext uri="{FF2B5EF4-FFF2-40B4-BE49-F238E27FC236}">
                <a16:creationId xmlns:a16="http://schemas.microsoft.com/office/drawing/2014/main" id="{C5240381-0778-4032-BEE1-52066DB6FA2E}"/>
              </a:ext>
            </a:extLst>
          </p:cNvPr>
          <p:cNvSpPr>
            <a:spLocks noChangeArrowheads="1"/>
          </p:cNvSpPr>
          <p:nvPr/>
        </p:nvSpPr>
        <p:spPr bwMode="auto">
          <a:xfrm>
            <a:off x="6934200" y="18288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16" action="ppaction://hlinksldjump"/>
              </a:rPr>
              <a:t>$100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19" name="AutoShape 25">
            <a:hlinkClick r:id="rId17" action="ppaction://hlinksldjump"/>
            <a:extLst>
              <a:ext uri="{FF2B5EF4-FFF2-40B4-BE49-F238E27FC236}">
                <a16:creationId xmlns:a16="http://schemas.microsoft.com/office/drawing/2014/main" id="{AA0AA335-1572-4A37-A7CC-C87AF68600CA}"/>
              </a:ext>
            </a:extLst>
          </p:cNvPr>
          <p:cNvSpPr>
            <a:spLocks noChangeArrowheads="1"/>
          </p:cNvSpPr>
          <p:nvPr/>
        </p:nvSpPr>
        <p:spPr bwMode="auto">
          <a:xfrm>
            <a:off x="5334000" y="54864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17" action="ppaction://hlinksldjump"/>
              </a:rPr>
              <a:t>$500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20" name="AutoShape 26">
            <a:hlinkClick r:id="rId18" action="ppaction://hlinksldjump"/>
            <a:extLst>
              <a:ext uri="{FF2B5EF4-FFF2-40B4-BE49-F238E27FC236}">
                <a16:creationId xmlns:a16="http://schemas.microsoft.com/office/drawing/2014/main" id="{28D1351C-B8BC-47C4-AFB9-AEDB3AC6A246}"/>
              </a:ext>
            </a:extLst>
          </p:cNvPr>
          <p:cNvSpPr>
            <a:spLocks noChangeArrowheads="1"/>
          </p:cNvSpPr>
          <p:nvPr/>
        </p:nvSpPr>
        <p:spPr bwMode="auto">
          <a:xfrm>
            <a:off x="5334000" y="45720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18" action="ppaction://hlinksldjump"/>
              </a:rPr>
              <a:t>$400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21" name="AutoShape 27">
            <a:hlinkClick r:id="rId19" action="ppaction://hlinksldjump"/>
            <a:extLst>
              <a:ext uri="{FF2B5EF4-FFF2-40B4-BE49-F238E27FC236}">
                <a16:creationId xmlns:a16="http://schemas.microsoft.com/office/drawing/2014/main" id="{379B05FE-6396-44E6-949E-35BE00DEDF3A}"/>
              </a:ext>
            </a:extLst>
          </p:cNvPr>
          <p:cNvSpPr>
            <a:spLocks noChangeArrowheads="1"/>
          </p:cNvSpPr>
          <p:nvPr/>
        </p:nvSpPr>
        <p:spPr bwMode="auto">
          <a:xfrm>
            <a:off x="5334000" y="36576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19" action="ppaction://hlinksldjump"/>
              </a:rPr>
              <a:t>$300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22" name="AutoShape 28">
            <a:hlinkClick r:id="rId20" action="ppaction://hlinksldjump"/>
            <a:extLst>
              <a:ext uri="{FF2B5EF4-FFF2-40B4-BE49-F238E27FC236}">
                <a16:creationId xmlns:a16="http://schemas.microsoft.com/office/drawing/2014/main" id="{58FA171F-0B2F-4ADE-84FE-CCABA8DE49DA}"/>
              </a:ext>
            </a:extLst>
          </p:cNvPr>
          <p:cNvSpPr>
            <a:spLocks noChangeArrowheads="1"/>
          </p:cNvSpPr>
          <p:nvPr/>
        </p:nvSpPr>
        <p:spPr bwMode="auto">
          <a:xfrm>
            <a:off x="5334000" y="27432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20" action="ppaction://hlinksldjump"/>
              </a:rPr>
              <a:t>$200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23" name="AutoShape 29">
            <a:hlinkClick r:id="rId21" action="ppaction://hlinksldjump"/>
            <a:extLst>
              <a:ext uri="{FF2B5EF4-FFF2-40B4-BE49-F238E27FC236}">
                <a16:creationId xmlns:a16="http://schemas.microsoft.com/office/drawing/2014/main" id="{649E6A66-5063-4AFA-BD8B-A664FA16B450}"/>
              </a:ext>
            </a:extLst>
          </p:cNvPr>
          <p:cNvSpPr>
            <a:spLocks noChangeArrowheads="1"/>
          </p:cNvSpPr>
          <p:nvPr/>
        </p:nvSpPr>
        <p:spPr bwMode="auto">
          <a:xfrm>
            <a:off x="5334000" y="18288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21" action="ppaction://hlinksldjump"/>
              </a:rPr>
              <a:t>$100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24" name="AutoShape 30">
            <a:hlinkClick r:id="rId22" action="ppaction://hlinksldjump"/>
            <a:extLst>
              <a:ext uri="{FF2B5EF4-FFF2-40B4-BE49-F238E27FC236}">
                <a16:creationId xmlns:a16="http://schemas.microsoft.com/office/drawing/2014/main" id="{D008EB3C-FBF1-45D0-AED1-8FA392162CF4}"/>
              </a:ext>
            </a:extLst>
          </p:cNvPr>
          <p:cNvSpPr>
            <a:spLocks noChangeArrowheads="1"/>
          </p:cNvSpPr>
          <p:nvPr/>
        </p:nvSpPr>
        <p:spPr bwMode="auto">
          <a:xfrm>
            <a:off x="3657600" y="54864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22" action="ppaction://hlinksldjump"/>
              </a:rPr>
              <a:t>$500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25" name="AutoShape 31">
            <a:hlinkClick r:id="rId22" action="ppaction://hlinksldjump"/>
            <a:extLst>
              <a:ext uri="{FF2B5EF4-FFF2-40B4-BE49-F238E27FC236}">
                <a16:creationId xmlns:a16="http://schemas.microsoft.com/office/drawing/2014/main" id="{AE92C4F5-4D6C-4267-8A16-0B17BB3CB2EE}"/>
              </a:ext>
            </a:extLst>
          </p:cNvPr>
          <p:cNvSpPr>
            <a:spLocks noChangeArrowheads="1"/>
          </p:cNvSpPr>
          <p:nvPr/>
        </p:nvSpPr>
        <p:spPr bwMode="auto">
          <a:xfrm>
            <a:off x="3657600" y="45720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23" action="ppaction://hlinksldjump"/>
              </a:rPr>
              <a:t>$400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26" name="AutoShape 32">
            <a:hlinkClick r:id="rId24" action="ppaction://hlinksldjump"/>
            <a:extLst>
              <a:ext uri="{FF2B5EF4-FFF2-40B4-BE49-F238E27FC236}">
                <a16:creationId xmlns:a16="http://schemas.microsoft.com/office/drawing/2014/main" id="{FBD8B36B-AC57-4037-AFC5-449194180758}"/>
              </a:ext>
            </a:extLst>
          </p:cNvPr>
          <p:cNvSpPr>
            <a:spLocks noChangeArrowheads="1"/>
          </p:cNvSpPr>
          <p:nvPr/>
        </p:nvSpPr>
        <p:spPr bwMode="auto">
          <a:xfrm>
            <a:off x="3657600" y="36576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24" action="ppaction://hlinksldjump"/>
              </a:rPr>
              <a:t>$300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27" name="AutoShape 33">
            <a:hlinkClick r:id="rId25" action="ppaction://hlinksldjump"/>
            <a:extLst>
              <a:ext uri="{FF2B5EF4-FFF2-40B4-BE49-F238E27FC236}">
                <a16:creationId xmlns:a16="http://schemas.microsoft.com/office/drawing/2014/main" id="{21FF0110-5FB6-4045-BF22-15ED9A562A99}"/>
              </a:ext>
            </a:extLst>
          </p:cNvPr>
          <p:cNvSpPr>
            <a:spLocks noChangeArrowheads="1"/>
          </p:cNvSpPr>
          <p:nvPr/>
        </p:nvSpPr>
        <p:spPr bwMode="auto">
          <a:xfrm>
            <a:off x="3657600" y="27432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25" action="ppaction://hlinksldjump"/>
              </a:rPr>
              <a:t>$200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4128" name="AutoShape 34">
            <a:hlinkClick r:id="rId26" action="ppaction://hlinksldjump"/>
            <a:extLst>
              <a:ext uri="{FF2B5EF4-FFF2-40B4-BE49-F238E27FC236}">
                <a16:creationId xmlns:a16="http://schemas.microsoft.com/office/drawing/2014/main" id="{4F35AA1C-8238-4AAE-9EFF-B1C3A367DF38}"/>
              </a:ext>
            </a:extLst>
          </p:cNvPr>
          <p:cNvSpPr>
            <a:spLocks noChangeArrowheads="1"/>
          </p:cNvSpPr>
          <p:nvPr/>
        </p:nvSpPr>
        <p:spPr bwMode="auto">
          <a:xfrm>
            <a:off x="3657600" y="18288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hlinkClick r:id="rId26" action="ppaction://hlinksldjump"/>
              </a:rPr>
              <a:t>$100</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2083" name="Rectangle 35">
            <a:hlinkClick r:id="rId27" action="ppaction://hlinksldjump"/>
            <a:extLst>
              <a:ext uri="{FF2B5EF4-FFF2-40B4-BE49-F238E27FC236}">
                <a16:creationId xmlns:a16="http://schemas.microsoft.com/office/drawing/2014/main" id="{5E234FD9-D7AE-4BF4-A0A1-632BEF6ED9E5}"/>
              </a:ext>
            </a:extLst>
          </p:cNvPr>
          <p:cNvSpPr>
            <a:spLocks noChangeArrowheads="1"/>
          </p:cNvSpPr>
          <p:nvPr/>
        </p:nvSpPr>
        <p:spPr bwMode="auto">
          <a:xfrm>
            <a:off x="1981200" y="6218238"/>
            <a:ext cx="82296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Tahoma" charset="0"/>
                <a:cs typeface="Arial" charset="0"/>
              </a:defRPr>
            </a:lvl1pPr>
            <a:lvl2pPr algn="ctr">
              <a:defRPr sz="4400">
                <a:solidFill>
                  <a:schemeClr val="tx2"/>
                </a:solidFill>
                <a:effectLst>
                  <a:outerShdw blurRad="38100" dist="38100" dir="2700000" algn="tl">
                    <a:srgbClr val="C0C0C0"/>
                  </a:outerShdw>
                </a:effectLst>
                <a:latin typeface="Tahoma" charset="0"/>
                <a:cs typeface="Arial" charset="0"/>
              </a:defRPr>
            </a:lvl2pPr>
            <a:lvl3pPr algn="ctr">
              <a:defRPr sz="4400">
                <a:solidFill>
                  <a:schemeClr val="tx2"/>
                </a:solidFill>
                <a:effectLst>
                  <a:outerShdw blurRad="38100" dist="38100" dir="2700000" algn="tl">
                    <a:srgbClr val="C0C0C0"/>
                  </a:outerShdw>
                </a:effectLst>
                <a:latin typeface="Tahoma" charset="0"/>
                <a:cs typeface="Arial" charset="0"/>
              </a:defRPr>
            </a:lvl3pPr>
            <a:lvl4pPr algn="ctr">
              <a:defRPr sz="4400">
                <a:solidFill>
                  <a:schemeClr val="tx2"/>
                </a:solidFill>
                <a:effectLst>
                  <a:outerShdw blurRad="38100" dist="38100" dir="2700000" algn="tl">
                    <a:srgbClr val="C0C0C0"/>
                  </a:outerShdw>
                </a:effectLst>
                <a:latin typeface="Tahoma" charset="0"/>
                <a:cs typeface="Arial" charset="0"/>
              </a:defRPr>
            </a:lvl4pPr>
            <a:lvl5pPr algn="ctr">
              <a:defRPr sz="4400">
                <a:solidFill>
                  <a:schemeClr val="tx2"/>
                </a:solidFill>
                <a:effectLst>
                  <a:outerShdw blurRad="38100" dist="38100" dir="2700000" algn="tl">
                    <a:srgbClr val="C0C0C0"/>
                  </a:outerShdw>
                </a:effectLst>
                <a:latin typeface="Tahoma" charset="0"/>
                <a:cs typeface="Arial"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Tahoma"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charset="0"/>
                <a:ea typeface="+mn-ea"/>
                <a:cs typeface="Arial" charset="0"/>
              </a:rPr>
              <a:t>Final Jeopardy</a:t>
            </a:r>
          </a:p>
        </p:txBody>
      </p:sp>
    </p:spTree>
    <p:extLst>
      <p:ext uri="{BB962C8B-B14F-4D97-AF65-F5344CB8AC3E}">
        <p14:creationId xmlns:p14="http://schemas.microsoft.com/office/powerpoint/2010/main" val="157844968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0E761F1B-33A3-4A92-B11C-A9AE59B41C20}"/>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1 - $100</a:t>
            </a:r>
          </a:p>
        </p:txBody>
      </p:sp>
      <p:sp>
        <p:nvSpPr>
          <p:cNvPr id="133129" name="Rectangle 9">
            <a:extLst>
              <a:ext uri="{FF2B5EF4-FFF2-40B4-BE49-F238E27FC236}">
                <a16:creationId xmlns:a16="http://schemas.microsoft.com/office/drawing/2014/main" id="{0058A76B-807E-449D-8498-92B858DB75BB}"/>
              </a:ext>
            </a:extLst>
          </p:cNvPr>
          <p:cNvSpPr>
            <a:spLocks noGrp="1" noChangeArrowheads="1"/>
          </p:cNvSpPr>
          <p:nvPr>
            <p:ph type="body" sz="half" idx="1"/>
          </p:nvPr>
        </p:nvSpPr>
        <p:spPr>
          <a:xfrm>
            <a:off x="1981200" y="1600200"/>
            <a:ext cx="8229600" cy="1981200"/>
          </a:xfrm>
        </p:spPr>
        <p:txBody>
          <a:bodyPr/>
          <a:lstStyle/>
          <a:p>
            <a:pPr eaLnBrk="1" hangingPunct="1">
              <a:defRPr/>
            </a:pPr>
            <a:r>
              <a:rPr lang="en-US" altLang="en-US" dirty="0">
                <a:effectLst>
                  <a:outerShdw blurRad="38100" dist="38100" dir="2700000" algn="tl">
                    <a:srgbClr val="000000"/>
                  </a:outerShdw>
                </a:effectLst>
              </a:rPr>
              <a:t>T</a:t>
            </a:r>
            <a:r>
              <a:rPr lang="en-US" altLang="en-US" dirty="0" smtClean="0">
                <a:effectLst>
                  <a:outerShdw blurRad="38100" dist="38100" dir="2700000" algn="tl">
                    <a:srgbClr val="000000"/>
                  </a:outerShdw>
                </a:effectLst>
              </a:rPr>
              <a:t>he </a:t>
            </a:r>
            <a:r>
              <a:rPr lang="en-US" altLang="en-US" dirty="0">
                <a:effectLst>
                  <a:outerShdw blurRad="38100" dist="38100" dir="2700000" algn="tl">
                    <a:srgbClr val="000000"/>
                  </a:outerShdw>
                </a:effectLst>
              </a:rPr>
              <a:t>low air alarm activate </a:t>
            </a:r>
            <a:r>
              <a:rPr lang="en-US" altLang="en-US" dirty="0" smtClean="0">
                <a:effectLst>
                  <a:outerShdw blurRad="38100" dist="38100" dir="2700000" algn="tl">
                    <a:srgbClr val="000000"/>
                  </a:outerShdw>
                </a:effectLst>
              </a:rPr>
              <a:t>by this </a:t>
            </a:r>
            <a:r>
              <a:rPr lang="en-US" altLang="en-US" dirty="0" err="1" smtClean="0">
                <a:effectLst>
                  <a:outerShdw blurRad="38100" dist="38100" dir="2700000" algn="tl">
                    <a:srgbClr val="000000"/>
                  </a:outerShdw>
                </a:effectLst>
              </a:rPr>
              <a:t>p.s.i</a:t>
            </a:r>
            <a:r>
              <a:rPr lang="en-US" altLang="en-US" dirty="0" smtClean="0">
                <a:effectLst>
                  <a:outerShdw blurRad="38100" dist="38100" dir="2700000" algn="tl">
                    <a:srgbClr val="000000"/>
                  </a:outerShdw>
                </a:effectLst>
              </a:rPr>
              <a:t>.</a:t>
            </a:r>
            <a:endParaRPr lang="en-US" altLang="en-US" dirty="0">
              <a:effectLst>
                <a:outerShdw blurRad="38100" dist="38100" dir="2700000" algn="tl">
                  <a:srgbClr val="000000"/>
                </a:outerShdw>
              </a:effectLst>
            </a:endParaRPr>
          </a:p>
        </p:txBody>
      </p:sp>
      <p:sp>
        <p:nvSpPr>
          <p:cNvPr id="133130" name="Rectangle 10">
            <a:extLst>
              <a:ext uri="{FF2B5EF4-FFF2-40B4-BE49-F238E27FC236}">
                <a16:creationId xmlns:a16="http://schemas.microsoft.com/office/drawing/2014/main" id="{E46FD082-C66F-4328-B00B-45F03823030A}"/>
              </a:ext>
            </a:extLst>
          </p:cNvPr>
          <p:cNvSpPr>
            <a:spLocks noGrp="1" noChangeArrowheads="1"/>
          </p:cNvSpPr>
          <p:nvPr>
            <p:ph type="body" sz="half" idx="2"/>
          </p:nvPr>
        </p:nvSpPr>
        <p:spPr>
          <a:xfrm>
            <a:off x="1981200" y="3962400"/>
            <a:ext cx="8229600" cy="2133600"/>
          </a:xfrm>
        </p:spPr>
        <p:txBody>
          <a:bodyPr/>
          <a:lstStyle/>
          <a:p>
            <a:pPr eaLnBrk="1" hangingPunct="1">
              <a:defRPr/>
            </a:pPr>
            <a:r>
              <a:rPr lang="en-US" altLang="en-US" dirty="0" smtClean="0">
                <a:effectLst>
                  <a:outerShdw blurRad="38100" dist="38100" dir="2700000" algn="tl">
                    <a:srgbClr val="000000"/>
                  </a:outerShdw>
                </a:effectLst>
              </a:rPr>
              <a:t>60 </a:t>
            </a:r>
            <a:r>
              <a:rPr lang="en-US" altLang="en-US" dirty="0" err="1">
                <a:effectLst>
                  <a:outerShdw blurRad="38100" dist="38100" dir="2700000" algn="tl">
                    <a:srgbClr val="000000"/>
                  </a:outerShdw>
                </a:effectLst>
              </a:rPr>
              <a:t>p.s.i</a:t>
            </a:r>
            <a:r>
              <a:rPr lang="en-US" altLang="en-US" dirty="0">
                <a:effectLst>
                  <a:outerShdw blurRad="38100" dist="38100" dir="2700000" algn="tl">
                    <a:srgbClr val="000000"/>
                  </a:outerShdw>
                </a:effectLst>
              </a:rPr>
              <a:t>.</a:t>
            </a:r>
          </a:p>
        </p:txBody>
      </p:sp>
      <p:sp>
        <p:nvSpPr>
          <p:cNvPr id="5125" name="AutoShape 4">
            <a:hlinkClick r:id="rId3" action="ppaction://hlinksldjump" highlightClick="1"/>
            <a:extLst>
              <a:ext uri="{FF2B5EF4-FFF2-40B4-BE49-F238E27FC236}">
                <a16:creationId xmlns:a16="http://schemas.microsoft.com/office/drawing/2014/main" id="{0F20BA0B-9F9C-42B5-A18B-9300AFD46400}"/>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23402714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30">
                                            <p:txEl>
                                              <p:pRg st="0" end="0"/>
                                            </p:txEl>
                                          </p:spTgt>
                                        </p:tgtEl>
                                        <p:attrNameLst>
                                          <p:attrName>style.visibility</p:attrName>
                                        </p:attrNameLst>
                                      </p:cBhvr>
                                      <p:to>
                                        <p:strVal val="visible"/>
                                      </p:to>
                                    </p:set>
                                    <p:anim calcmode="lin" valueType="num">
                                      <p:cBhvr additive="base">
                                        <p:cTn id="7" dur="500" fill="hold"/>
                                        <p:tgtEl>
                                          <p:spTgt spid="133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19D9F935-9ADF-4281-BE09-1E44054EE515}"/>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1 - $200</a:t>
            </a:r>
          </a:p>
        </p:txBody>
      </p:sp>
      <p:sp>
        <p:nvSpPr>
          <p:cNvPr id="6147" name="AutoShape 4">
            <a:hlinkClick r:id="rId3" action="ppaction://hlinksldjump" highlightClick="1"/>
            <a:extLst>
              <a:ext uri="{FF2B5EF4-FFF2-40B4-BE49-F238E27FC236}">
                <a16:creationId xmlns:a16="http://schemas.microsoft.com/office/drawing/2014/main" id="{5E70FB94-10E1-4F8A-A29D-3668EAD43477}"/>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34149" name="Rectangle 5">
            <a:extLst>
              <a:ext uri="{FF2B5EF4-FFF2-40B4-BE49-F238E27FC236}">
                <a16:creationId xmlns:a16="http://schemas.microsoft.com/office/drawing/2014/main" id="{3914660B-5003-4024-B088-8D8862531290}"/>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E701"/>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he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s</a:t>
            </a:r>
            <a:r>
              <a:rPr kumimoji="0" lang="en-US" altLang="en-US" sz="2800" b="0" i="0"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Tahoma" charset="0"/>
                <a:ea typeface="+mn-ea"/>
                <a:cs typeface="Arial" charset="0"/>
              </a:rPr>
              <a:t>afety</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v</a:t>
            </a:r>
            <a:r>
              <a:rPr kumimoji="0" lang="en-US" altLang="en-US" sz="2800" b="0" i="0"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Tahoma" charset="0"/>
                <a:ea typeface="+mn-ea"/>
                <a:cs typeface="Arial" charset="0"/>
              </a:rPr>
              <a:t>alve</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 should activate</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at this </a:t>
            </a:r>
            <a:r>
              <a:rPr kumimoji="0" lang="en-US" altLang="en-US" sz="2800" b="0" i="0"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34150" name="Rectangle 6">
            <a:extLst>
              <a:ext uri="{FF2B5EF4-FFF2-40B4-BE49-F238E27FC236}">
                <a16:creationId xmlns:a16="http://schemas.microsoft.com/office/drawing/2014/main" id="{CB15E7BB-7EF5-4B9B-9E40-FEE86CBDBAD1}"/>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E701"/>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150 </a:t>
            </a:r>
            <a:r>
              <a:rPr kumimoji="0" lang="en-US" altLang="en-US"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t>
            </a:r>
          </a:p>
        </p:txBody>
      </p:sp>
    </p:spTree>
    <p:extLst>
      <p:ext uri="{BB962C8B-B14F-4D97-AF65-F5344CB8AC3E}">
        <p14:creationId xmlns:p14="http://schemas.microsoft.com/office/powerpoint/2010/main" val="257880576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50">
                                            <p:txEl>
                                              <p:pRg st="0" end="0"/>
                                            </p:txEl>
                                          </p:spTgt>
                                        </p:tgtEl>
                                        <p:attrNameLst>
                                          <p:attrName>style.visibility</p:attrName>
                                        </p:attrNameLst>
                                      </p:cBhvr>
                                      <p:to>
                                        <p:strVal val="visible"/>
                                      </p:to>
                                    </p:set>
                                    <p:anim calcmode="lin" valueType="num">
                                      <p:cBhvr additive="base">
                                        <p:cTn id="7" dur="500" fill="hold"/>
                                        <p:tgtEl>
                                          <p:spTgt spid="1341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79938389-7358-4168-BFFF-943C42E74E11}"/>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1 - $300</a:t>
            </a:r>
          </a:p>
        </p:txBody>
      </p:sp>
      <p:sp>
        <p:nvSpPr>
          <p:cNvPr id="7171" name="AutoShape 4">
            <a:hlinkClick r:id="rId3" action="ppaction://hlinksldjump" highlightClick="1"/>
            <a:extLst>
              <a:ext uri="{FF2B5EF4-FFF2-40B4-BE49-F238E27FC236}">
                <a16:creationId xmlns:a16="http://schemas.microsoft.com/office/drawing/2014/main" id="{AD6E669B-6C96-4F36-8DC7-1D3751B25B14}"/>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35173" name="Rectangle 5">
            <a:extLst>
              <a:ext uri="{FF2B5EF4-FFF2-40B4-BE49-F238E27FC236}">
                <a16:creationId xmlns:a16="http://schemas.microsoft.com/office/drawing/2014/main" id="{3E016D48-2978-4958-96C1-9A22C25B92A3}"/>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E701"/>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The governor must return the compressor to the loading stage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between these </a:t>
            </a:r>
            <a:r>
              <a:rPr kumimoji="0" lang="en-US" altLang="en-US" sz="2800" b="0" i="0"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35174" name="Rectangle 6">
            <a:extLst>
              <a:ext uri="{FF2B5EF4-FFF2-40B4-BE49-F238E27FC236}">
                <a16:creationId xmlns:a16="http://schemas.microsoft.com/office/drawing/2014/main" id="{56DF9C68-F5FA-4CFD-B1C8-AD709EA78D2E}"/>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E701"/>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80 to 85 </a:t>
            </a:r>
            <a:r>
              <a:rPr kumimoji="0" lang="en-US" altLang="en-US"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t>
            </a:r>
          </a:p>
        </p:txBody>
      </p:sp>
    </p:spTree>
    <p:extLst>
      <p:ext uri="{BB962C8B-B14F-4D97-AF65-F5344CB8AC3E}">
        <p14:creationId xmlns:p14="http://schemas.microsoft.com/office/powerpoint/2010/main" val="380590182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4">
                                            <p:txEl>
                                              <p:pRg st="0" end="0"/>
                                            </p:txEl>
                                          </p:spTgt>
                                        </p:tgtEl>
                                        <p:attrNameLst>
                                          <p:attrName>style.visibility</p:attrName>
                                        </p:attrNameLst>
                                      </p:cBhvr>
                                      <p:to>
                                        <p:strVal val="visible"/>
                                      </p:to>
                                    </p:set>
                                    <p:anim calcmode="lin" valueType="num">
                                      <p:cBhvr additive="base">
                                        <p:cTn id="7" dur="500" fill="hold"/>
                                        <p:tgtEl>
                                          <p:spTgt spid="1351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F1C3FF1F-3951-4331-9444-8F2A30F3B5DF}"/>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1 - $400</a:t>
            </a:r>
          </a:p>
        </p:txBody>
      </p:sp>
      <p:sp>
        <p:nvSpPr>
          <p:cNvPr id="8195" name="AutoShape 4">
            <a:hlinkClick r:id="rId3" action="ppaction://hlinksldjump" highlightClick="1"/>
            <a:extLst>
              <a:ext uri="{FF2B5EF4-FFF2-40B4-BE49-F238E27FC236}">
                <a16:creationId xmlns:a16="http://schemas.microsoft.com/office/drawing/2014/main" id="{2F580ABE-E777-4091-B68B-5B8751073A54}"/>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36197" name="Rectangle 5">
            <a:extLst>
              <a:ext uri="{FF2B5EF4-FFF2-40B4-BE49-F238E27FC236}">
                <a16:creationId xmlns:a16="http://schemas.microsoft.com/office/drawing/2014/main" id="{A910E91E-6CDB-4088-B9AC-4C1BF15FC5F6}"/>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E701"/>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is the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acceptable </a:t>
            </a:r>
            <a:r>
              <a:rPr kumimoji="0" lang="en-US" altLang="en-US"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 loss in an air leak test on a single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unit.</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36198" name="Rectangle 6">
            <a:extLst>
              <a:ext uri="{FF2B5EF4-FFF2-40B4-BE49-F238E27FC236}">
                <a16:creationId xmlns:a16="http://schemas.microsoft.com/office/drawing/2014/main" id="{52117833-22F1-469B-8F43-19374F652200}"/>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E701"/>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3 </a:t>
            </a:r>
            <a:r>
              <a:rPr kumimoji="0" lang="en-US" altLang="en-US"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t>
            </a:r>
          </a:p>
        </p:txBody>
      </p:sp>
    </p:spTree>
    <p:extLst>
      <p:ext uri="{BB962C8B-B14F-4D97-AF65-F5344CB8AC3E}">
        <p14:creationId xmlns:p14="http://schemas.microsoft.com/office/powerpoint/2010/main" val="126736361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198">
                                            <p:txEl>
                                              <p:pRg st="0" end="0"/>
                                            </p:txEl>
                                          </p:spTgt>
                                        </p:tgtEl>
                                        <p:attrNameLst>
                                          <p:attrName>style.visibility</p:attrName>
                                        </p:attrNameLst>
                                      </p:cBhvr>
                                      <p:to>
                                        <p:strVal val="visible"/>
                                      </p:to>
                                    </p:set>
                                    <p:anim calcmode="lin" valueType="num">
                                      <p:cBhvr additive="base">
                                        <p:cTn id="7" dur="500" fill="hold"/>
                                        <p:tgtEl>
                                          <p:spTgt spid="1361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F5CA039-C043-493D-8EBE-D7EAA45D1E00}"/>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1 - $500</a:t>
            </a:r>
          </a:p>
        </p:txBody>
      </p:sp>
      <p:sp>
        <p:nvSpPr>
          <p:cNvPr id="9219" name="AutoShape 4">
            <a:hlinkClick r:id="rId3" action="ppaction://hlinksldjump" highlightClick="1"/>
            <a:extLst>
              <a:ext uri="{FF2B5EF4-FFF2-40B4-BE49-F238E27FC236}">
                <a16:creationId xmlns:a16="http://schemas.microsoft.com/office/drawing/2014/main" id="{B3655834-5A6D-4916-B712-5FC66F4A8C12}"/>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37221" name="Rectangle 5">
            <a:extLst>
              <a:ext uri="{FF2B5EF4-FFF2-40B4-BE49-F238E27FC236}">
                <a16:creationId xmlns:a16="http://schemas.microsoft.com/office/drawing/2014/main" id="{8EE3BE76-8B3A-41CE-BAA5-338B9CB2900D}"/>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E701"/>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An automatic front wheel limiting valve will deliver 100% application pressure to the front wheels at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a:t>
            </a:r>
            <a:r>
              <a:rPr kumimoji="0" lang="en-US" altLang="en-US"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37222" name="Rectangle 6">
            <a:extLst>
              <a:ext uri="{FF2B5EF4-FFF2-40B4-BE49-F238E27FC236}">
                <a16:creationId xmlns:a16="http://schemas.microsoft.com/office/drawing/2014/main" id="{B2AA28AF-6285-4D23-A912-5483BB91117D}"/>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E701"/>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 60 </a:t>
            </a:r>
            <a:r>
              <a:rPr kumimoji="0" lang="en-US" altLang="en-US"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t>
            </a:r>
          </a:p>
        </p:txBody>
      </p:sp>
    </p:spTree>
    <p:extLst>
      <p:ext uri="{BB962C8B-B14F-4D97-AF65-F5344CB8AC3E}">
        <p14:creationId xmlns:p14="http://schemas.microsoft.com/office/powerpoint/2010/main" val="66684102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anim calcmode="lin" valueType="num">
                                      <p:cBhvr additive="base">
                                        <p:cTn id="7" dur="500" fill="hold"/>
                                        <p:tgtEl>
                                          <p:spTgt spid="1372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EB191DD8-DF9E-4C87-9ABD-37D0F4DE1AE1}"/>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2 - $100</a:t>
            </a:r>
          </a:p>
        </p:txBody>
      </p:sp>
      <p:sp>
        <p:nvSpPr>
          <p:cNvPr id="10243" name="AutoShape 4">
            <a:hlinkClick r:id="rId3" action="ppaction://hlinksldjump" highlightClick="1"/>
            <a:extLst>
              <a:ext uri="{FF2B5EF4-FFF2-40B4-BE49-F238E27FC236}">
                <a16:creationId xmlns:a16="http://schemas.microsoft.com/office/drawing/2014/main" id="{751BD30B-CD7C-45F7-A3FD-6E078EEDB36C}"/>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38245" name="Rectangle 5">
            <a:extLst>
              <a:ext uri="{FF2B5EF4-FFF2-40B4-BE49-F238E27FC236}">
                <a16:creationId xmlns:a16="http://schemas.microsoft.com/office/drawing/2014/main" id="{D26E9C27-5B06-4879-97DC-289E3ACF3B42}"/>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FFCC"/>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Using the pry bar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method,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air brakes in proper adjustment should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be within these measure</a:t>
            </a:r>
            <a:r>
              <a:rPr kumimoji="0" lang="en-US" altLang="en-US" sz="2800" b="0" i="0"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Tahoma" charset="0"/>
                <a:ea typeface="+mn-ea"/>
                <a:cs typeface="Arial" charset="0"/>
              </a:rPr>
              <a:t>ments</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38246" name="Rectangle 6">
            <a:extLst>
              <a:ext uri="{FF2B5EF4-FFF2-40B4-BE49-F238E27FC236}">
                <a16:creationId xmlns:a16="http://schemas.microsoft.com/office/drawing/2014/main" id="{7986A419-6C3A-44B4-B703-82985E6A2193}"/>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FFCC"/>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½ to ¾ of an inch</a:t>
            </a:r>
          </a:p>
        </p:txBody>
      </p:sp>
    </p:spTree>
    <p:extLst>
      <p:ext uri="{BB962C8B-B14F-4D97-AF65-F5344CB8AC3E}">
        <p14:creationId xmlns:p14="http://schemas.microsoft.com/office/powerpoint/2010/main" val="201268635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246">
                                            <p:txEl>
                                              <p:pRg st="0" end="0"/>
                                            </p:txEl>
                                          </p:spTgt>
                                        </p:tgtEl>
                                        <p:attrNameLst>
                                          <p:attrName>style.visibility</p:attrName>
                                        </p:attrNameLst>
                                      </p:cBhvr>
                                      <p:to>
                                        <p:strVal val="visible"/>
                                      </p:to>
                                    </p:set>
                                    <p:anim calcmode="lin" valueType="num">
                                      <p:cBhvr additive="base">
                                        <p:cTn id="7" dur="500" fill="hold"/>
                                        <p:tgtEl>
                                          <p:spTgt spid="138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What is compressed air?</a:t>
            </a:r>
            <a:endParaRPr lang="en-CA" sz="4000" dirty="0"/>
          </a:p>
        </p:txBody>
      </p:sp>
      <p:sp>
        <p:nvSpPr>
          <p:cNvPr id="4" name="Text Placeholder 2"/>
          <p:cNvSpPr txBox="1">
            <a:spLocks/>
          </p:cNvSpPr>
          <p:nvPr/>
        </p:nvSpPr>
        <p:spPr>
          <a:xfrm>
            <a:off x="1030857" y="1725561"/>
            <a:ext cx="10094343" cy="4002379"/>
          </a:xfrm>
          <a:prstGeom prst="rect">
            <a:avLst/>
          </a:prstGeom>
        </p:spPr>
        <p:txBody>
          <a:bodyPr/>
          <a:lstStyle>
            <a:lvl1pPr marL="457200" indent="-457200" algn="l" defTabSz="914400" rtl="0" eaLnBrk="1" latinLnBrk="0" hangingPunct="1">
              <a:lnSpc>
                <a:spcPct val="100000"/>
              </a:lnSpc>
              <a:spcBef>
                <a:spcPts val="1000"/>
              </a:spcBef>
              <a:spcAft>
                <a:spcPts val="600"/>
              </a:spcAft>
              <a:buClr>
                <a:srgbClr val="F57A01"/>
              </a:buClr>
              <a:buFont typeface="Arial" panose="020B0604020202020204" pitchFamily="34" charset="0"/>
              <a:buChar char="•"/>
              <a:defRPr sz="2800" kern="1200">
                <a:solidFill>
                  <a:schemeClr val="tx1">
                    <a:lumMod val="50000"/>
                  </a:schemeClr>
                </a:solidFill>
                <a:latin typeface="+mj-lt"/>
                <a:ea typeface="+mn-ea"/>
                <a:cs typeface="+mn-cs"/>
              </a:defRPr>
            </a:lvl1pPr>
            <a:lvl2pPr marL="461963" indent="-233363" algn="l" defTabSz="914400" rtl="0" eaLnBrk="1" latinLnBrk="0" hangingPunct="1">
              <a:lnSpc>
                <a:spcPct val="100000"/>
              </a:lnSpc>
              <a:spcBef>
                <a:spcPts val="500"/>
              </a:spcBef>
              <a:buClr>
                <a:srgbClr val="F57A01"/>
              </a:buClr>
              <a:buFont typeface="Courier New" panose="02070309020205020404" pitchFamily="49" charset="0"/>
              <a:buChar char="o"/>
              <a:defRPr sz="2800" kern="1200">
                <a:solidFill>
                  <a:schemeClr val="tx1">
                    <a:lumMod val="50000"/>
                  </a:schemeClr>
                </a:solidFill>
                <a:latin typeface="+mj-lt"/>
                <a:ea typeface="+mn-ea"/>
                <a:cs typeface="+mn-cs"/>
              </a:defRPr>
            </a:lvl2pPr>
            <a:lvl3pPr marL="685800" indent="-171450" algn="l" defTabSz="914400" rtl="0" eaLnBrk="1" latinLnBrk="0" hangingPunct="1">
              <a:lnSpc>
                <a:spcPct val="100000"/>
              </a:lnSpc>
              <a:spcBef>
                <a:spcPts val="500"/>
              </a:spcBef>
              <a:buClr>
                <a:srgbClr val="F57A01"/>
              </a:buClr>
              <a:buFont typeface="Courier New" panose="02070309020205020404" pitchFamily="49" charset="0"/>
              <a:buChar char="o"/>
              <a:defRPr sz="2000" kern="1200">
                <a:solidFill>
                  <a:schemeClr val="tx1">
                    <a:lumMod val="50000"/>
                  </a:schemeClr>
                </a:solidFill>
                <a:latin typeface="+mj-lt"/>
                <a:ea typeface="+mn-ea"/>
                <a:cs typeface="+mn-cs"/>
              </a:defRPr>
            </a:lvl3pPr>
            <a:lvl4pPr marL="914400" indent="-228600" algn="l" defTabSz="914400" rtl="0" eaLnBrk="1" latinLnBrk="0" hangingPunct="1">
              <a:lnSpc>
                <a:spcPct val="100000"/>
              </a:lnSpc>
              <a:spcBef>
                <a:spcPts val="500"/>
              </a:spcBef>
              <a:buClr>
                <a:srgbClr val="F57A01"/>
              </a:buClr>
              <a:buFont typeface="Arial" panose="020B0604020202020204" pitchFamily="34" charset="0"/>
              <a:buChar char="•"/>
              <a:defRPr sz="1800" kern="1200">
                <a:solidFill>
                  <a:schemeClr val="tx1">
                    <a:lumMod val="50000"/>
                  </a:schemeClr>
                </a:solidFill>
                <a:latin typeface="+mj-lt"/>
                <a:ea typeface="+mn-ea"/>
                <a:cs typeface="+mn-cs"/>
              </a:defRPr>
            </a:lvl4pPr>
            <a:lvl5pPr marL="1143000" indent="-228600" algn="l" defTabSz="914400" rtl="0" eaLnBrk="1" latinLnBrk="0" hangingPunct="1">
              <a:lnSpc>
                <a:spcPct val="100000"/>
              </a:lnSpc>
              <a:spcBef>
                <a:spcPts val="500"/>
              </a:spcBef>
              <a:buClr>
                <a:srgbClr val="F57A01"/>
              </a:buClr>
              <a:buFont typeface="Arial" panose="020B0604020202020204" pitchFamily="34" charset="0"/>
              <a:buChar char="•"/>
              <a:defRPr sz="18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0"/>
              </a:spcAft>
              <a:buClrTx/>
              <a:buNone/>
              <a:defRPr/>
            </a:pPr>
            <a:r>
              <a:rPr lang="en-US" sz="2000" dirty="0">
                <a:solidFill>
                  <a:schemeClr val="tx1"/>
                </a:solidFill>
              </a:rPr>
              <a:t>Air can be compressed (squeezed) into a much smaller space than it would normally occupy. </a:t>
            </a:r>
          </a:p>
          <a:p>
            <a:pPr marL="0" lvl="0" indent="0">
              <a:spcBef>
                <a:spcPts val="0"/>
              </a:spcBef>
              <a:spcAft>
                <a:spcPts val="0"/>
              </a:spcAft>
              <a:buClrTx/>
              <a:buNone/>
              <a:defRPr/>
            </a:pPr>
            <a:endParaRPr lang="en-US" sz="2000" dirty="0">
              <a:solidFill>
                <a:schemeClr val="tx1"/>
              </a:solidFill>
            </a:endParaRPr>
          </a:p>
          <a:p>
            <a:pPr marL="0" lvl="0" indent="0">
              <a:spcBef>
                <a:spcPts val="0"/>
              </a:spcBef>
              <a:spcAft>
                <a:spcPts val="0"/>
              </a:spcAft>
              <a:buClrTx/>
              <a:buNone/>
              <a:defRPr/>
            </a:pPr>
            <a:r>
              <a:rPr lang="en-US" sz="2000" dirty="0">
                <a:solidFill>
                  <a:schemeClr val="tx1"/>
                </a:solidFill>
              </a:rPr>
              <a:t>For example, tires are filled with compressed air to support the weight of a vehicle. Squeezing air into a smaller space increases the air’s resistance. </a:t>
            </a:r>
          </a:p>
          <a:p>
            <a:pPr marL="0" lvl="0" indent="0">
              <a:spcBef>
                <a:spcPts val="0"/>
              </a:spcBef>
              <a:spcAft>
                <a:spcPts val="0"/>
              </a:spcAft>
              <a:buClrTx/>
              <a:buNone/>
              <a:defRPr/>
            </a:pPr>
            <a:endParaRPr lang="en-US" sz="2000" dirty="0">
              <a:solidFill>
                <a:schemeClr val="tx1"/>
              </a:solidFill>
            </a:endParaRPr>
          </a:p>
          <a:p>
            <a:pPr marL="0" lvl="0" indent="0">
              <a:spcBef>
                <a:spcPts val="0"/>
              </a:spcBef>
              <a:spcAft>
                <a:spcPts val="0"/>
              </a:spcAft>
              <a:buClrTx/>
              <a:buNone/>
              <a:defRPr/>
            </a:pPr>
            <a:r>
              <a:rPr lang="en-US" sz="2000" dirty="0">
                <a:solidFill>
                  <a:schemeClr val="tx1"/>
                </a:solidFill>
              </a:rPr>
              <a:t>This resistance creates pressure, which can be converted into mechanical force to apply the brakes. </a:t>
            </a:r>
            <a:endParaRPr lang="en-US" sz="2000" dirty="0" smtClean="0">
              <a:solidFill>
                <a:schemeClr val="tx1"/>
              </a:solidFill>
            </a:endParaRPr>
          </a:p>
          <a:p>
            <a:pPr marL="0" lvl="0" indent="0">
              <a:spcBef>
                <a:spcPts val="0"/>
              </a:spcBef>
              <a:spcAft>
                <a:spcPts val="0"/>
              </a:spcAft>
              <a:buClrTx/>
              <a:buNone/>
              <a:defRPr/>
            </a:pPr>
            <a:endParaRPr lang="en-US" sz="2000" dirty="0">
              <a:solidFill>
                <a:schemeClr val="tx1"/>
              </a:solidFill>
            </a:endParaRPr>
          </a:p>
          <a:p>
            <a:pPr marL="0" lvl="0" indent="0">
              <a:spcBef>
                <a:spcPts val="0"/>
              </a:spcBef>
              <a:spcAft>
                <a:spcPts val="0"/>
              </a:spcAft>
              <a:buClrTx/>
              <a:buNone/>
              <a:defRPr/>
            </a:pPr>
            <a:r>
              <a:rPr lang="en-US" sz="2000" dirty="0" smtClean="0">
                <a:solidFill>
                  <a:schemeClr val="tx1"/>
                </a:solidFill>
              </a:rPr>
              <a:t>Air </a:t>
            </a:r>
            <a:r>
              <a:rPr lang="en-US" sz="2000" dirty="0">
                <a:solidFill>
                  <a:schemeClr val="tx1"/>
                </a:solidFill>
              </a:rPr>
              <a:t>brakes are able to generate more braking force than hydraulic brakes.</a:t>
            </a:r>
          </a:p>
        </p:txBody>
      </p:sp>
    </p:spTree>
    <p:extLst>
      <p:ext uri="{BB962C8B-B14F-4D97-AF65-F5344CB8AC3E}">
        <p14:creationId xmlns:p14="http://schemas.microsoft.com/office/powerpoint/2010/main" val="29290458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6FBBC658-0544-472E-AF26-56CBC7298418}"/>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2 - $200</a:t>
            </a:r>
          </a:p>
        </p:txBody>
      </p:sp>
      <p:sp>
        <p:nvSpPr>
          <p:cNvPr id="11267" name="AutoShape 4">
            <a:hlinkClick r:id="rId3" action="ppaction://hlinksldjump" highlightClick="1"/>
            <a:extLst>
              <a:ext uri="{FF2B5EF4-FFF2-40B4-BE49-F238E27FC236}">
                <a16:creationId xmlns:a16="http://schemas.microsoft.com/office/drawing/2014/main" id="{0D6A5355-CB4F-412E-9934-196AFE87006F}"/>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58725" name="Rectangle 5">
            <a:extLst>
              <a:ext uri="{FF2B5EF4-FFF2-40B4-BE49-F238E27FC236}">
                <a16:creationId xmlns:a16="http://schemas.microsoft.com/office/drawing/2014/main" id="{77F86336-08C0-461F-999F-36EAAD3E87C7}"/>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FFCC"/>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is the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force delivered to the push rod when a 100 </a:t>
            </a:r>
            <a:r>
              <a:rPr kumimoji="0" lang="en-US" altLang="en-US"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 application is made with a Type 30 brake chamber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diaphragm.</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58726" name="Rectangle 6">
            <a:extLst>
              <a:ext uri="{FF2B5EF4-FFF2-40B4-BE49-F238E27FC236}">
                <a16:creationId xmlns:a16="http://schemas.microsoft.com/office/drawing/2014/main" id="{15344DE8-D166-4AF0-9354-492E9049C3C1}"/>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FFCC"/>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3000 </a:t>
            </a:r>
            <a:r>
              <a:rPr kumimoji="0" lang="en-US" altLang="en-US" sz="2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t>
            </a:r>
          </a:p>
        </p:txBody>
      </p:sp>
    </p:spTree>
    <p:extLst>
      <p:ext uri="{BB962C8B-B14F-4D97-AF65-F5344CB8AC3E}">
        <p14:creationId xmlns:p14="http://schemas.microsoft.com/office/powerpoint/2010/main" val="348839040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6">
                                            <p:txEl>
                                              <p:pRg st="0" end="0"/>
                                            </p:txEl>
                                          </p:spTgt>
                                        </p:tgtEl>
                                        <p:attrNameLst>
                                          <p:attrName>style.visibility</p:attrName>
                                        </p:attrNameLst>
                                      </p:cBhvr>
                                      <p:to>
                                        <p:strVal val="visible"/>
                                      </p:to>
                                    </p:set>
                                    <p:anim calcmode="lin" valueType="num">
                                      <p:cBhvr additive="base">
                                        <p:cTn id="7" dur="500" fill="hold"/>
                                        <p:tgtEl>
                                          <p:spTgt spid="1587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936BC4AF-FF5E-4CE2-8977-D62E7012A62D}"/>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2 - $300</a:t>
            </a:r>
          </a:p>
        </p:txBody>
      </p:sp>
      <p:sp>
        <p:nvSpPr>
          <p:cNvPr id="12291" name="AutoShape 4">
            <a:hlinkClick r:id="rId3" action="ppaction://hlinksldjump" highlightClick="1"/>
            <a:extLst>
              <a:ext uri="{FF2B5EF4-FFF2-40B4-BE49-F238E27FC236}">
                <a16:creationId xmlns:a16="http://schemas.microsoft.com/office/drawing/2014/main" id="{E9D55E0D-8E08-4BCB-9E2F-03B6D0404FA0}"/>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59749" name="Rectangle 5">
            <a:extLst>
              <a:ext uri="{FF2B5EF4-FFF2-40B4-BE49-F238E27FC236}">
                <a16:creationId xmlns:a16="http://schemas.microsoft.com/office/drawing/2014/main" id="{A2562C90-096C-4902-A28C-A5640FB18BF7}"/>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FFCC"/>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is the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percentage the braking performance of the front brakes is reduced by when a manual front wheel limiting valve is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activated.</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59750" name="Rectangle 6">
            <a:extLst>
              <a:ext uri="{FF2B5EF4-FFF2-40B4-BE49-F238E27FC236}">
                <a16:creationId xmlns:a16="http://schemas.microsoft.com/office/drawing/2014/main" id="{D241AE26-9A13-4BF2-B902-5EFE72224243}"/>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FFCC"/>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50%</a:t>
            </a:r>
          </a:p>
        </p:txBody>
      </p:sp>
    </p:spTree>
    <p:extLst>
      <p:ext uri="{BB962C8B-B14F-4D97-AF65-F5344CB8AC3E}">
        <p14:creationId xmlns:p14="http://schemas.microsoft.com/office/powerpoint/2010/main" val="327840466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50">
                                            <p:txEl>
                                              <p:pRg st="0" end="0"/>
                                            </p:txEl>
                                          </p:spTgt>
                                        </p:tgtEl>
                                        <p:attrNameLst>
                                          <p:attrName>style.visibility</p:attrName>
                                        </p:attrNameLst>
                                      </p:cBhvr>
                                      <p:to>
                                        <p:strVal val="visible"/>
                                      </p:to>
                                    </p:set>
                                    <p:anim calcmode="lin" valueType="num">
                                      <p:cBhvr additive="base">
                                        <p:cTn id="7" dur="500" fill="hold"/>
                                        <p:tgtEl>
                                          <p:spTgt spid="1597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D9D13357-A3D6-45A0-9064-9D3B533BA8F4}"/>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2 - $400</a:t>
            </a:r>
          </a:p>
        </p:txBody>
      </p:sp>
      <p:sp>
        <p:nvSpPr>
          <p:cNvPr id="13315" name="AutoShape 4">
            <a:hlinkClick r:id="rId3" action="ppaction://hlinksldjump" highlightClick="1"/>
            <a:extLst>
              <a:ext uri="{FF2B5EF4-FFF2-40B4-BE49-F238E27FC236}">
                <a16:creationId xmlns:a16="http://schemas.microsoft.com/office/drawing/2014/main" id="{70BF0C06-F779-4EF2-929A-6149CA734866}"/>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60773" name="Rectangle 5">
            <a:extLst>
              <a:ext uri="{FF2B5EF4-FFF2-40B4-BE49-F238E27FC236}">
                <a16:creationId xmlns:a16="http://schemas.microsoft.com/office/drawing/2014/main" id="{D96AFB99-B5D9-4ED3-A5A5-43408F7F99E6}"/>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FFCC"/>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is the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maximum time for a compressor to build from 50-90 </a:t>
            </a:r>
            <a:r>
              <a:rPr kumimoji="0" lang="en-US" altLang="en-US" sz="2800" b="0" i="0"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Tahoma" charset="0"/>
                <a:ea typeface="+mn-ea"/>
                <a:cs typeface="Arial" charset="0"/>
              </a:rPr>
              <a:t>p.s.i</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60774" name="Rectangle 6">
            <a:extLst>
              <a:ext uri="{FF2B5EF4-FFF2-40B4-BE49-F238E27FC236}">
                <a16:creationId xmlns:a16="http://schemas.microsoft.com/office/drawing/2014/main" id="{5DFD906E-F773-4D69-9EDA-F2EC67B96924}"/>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FFCC"/>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3 minutes</a:t>
            </a:r>
          </a:p>
        </p:txBody>
      </p:sp>
    </p:spTree>
    <p:extLst>
      <p:ext uri="{BB962C8B-B14F-4D97-AF65-F5344CB8AC3E}">
        <p14:creationId xmlns:p14="http://schemas.microsoft.com/office/powerpoint/2010/main" val="396446581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4">
                                            <p:txEl>
                                              <p:pRg st="0" end="0"/>
                                            </p:txEl>
                                          </p:spTgt>
                                        </p:tgtEl>
                                        <p:attrNameLst>
                                          <p:attrName>style.visibility</p:attrName>
                                        </p:attrNameLst>
                                      </p:cBhvr>
                                      <p:to>
                                        <p:strVal val="visible"/>
                                      </p:to>
                                    </p:set>
                                    <p:anim calcmode="lin" valueType="num">
                                      <p:cBhvr additive="base">
                                        <p:cTn id="7" dur="500" fill="hold"/>
                                        <p:tgtEl>
                                          <p:spTgt spid="1607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4"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B77ED3F1-2069-4B29-A828-1309F49D3579}"/>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2 - $500</a:t>
            </a:r>
          </a:p>
        </p:txBody>
      </p:sp>
      <p:sp>
        <p:nvSpPr>
          <p:cNvPr id="14339" name="AutoShape 4">
            <a:hlinkClick r:id="rId3" action="ppaction://hlinksldjump" highlightClick="1"/>
            <a:extLst>
              <a:ext uri="{FF2B5EF4-FFF2-40B4-BE49-F238E27FC236}">
                <a16:creationId xmlns:a16="http://schemas.microsoft.com/office/drawing/2014/main" id="{F4FE6788-F665-4B0E-9BF5-F63906C3CF93}"/>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61797" name="Rectangle 5">
            <a:extLst>
              <a:ext uri="{FF2B5EF4-FFF2-40B4-BE49-F238E27FC236}">
                <a16:creationId xmlns:a16="http://schemas.microsoft.com/office/drawing/2014/main" id="{9226932E-B057-41E5-9C58-21665F5F44D0}"/>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FFCC"/>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is the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maximum push rod travel on a long stroke type 30 brake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chamber.</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61798" name="Rectangle 6">
            <a:extLst>
              <a:ext uri="{FF2B5EF4-FFF2-40B4-BE49-F238E27FC236}">
                <a16:creationId xmlns:a16="http://schemas.microsoft.com/office/drawing/2014/main" id="{3B3123A9-6858-4693-9737-77B1DE265DA6}"/>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FFCC"/>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3 inches </a:t>
            </a:r>
          </a:p>
        </p:txBody>
      </p:sp>
    </p:spTree>
    <p:extLst>
      <p:ext uri="{BB962C8B-B14F-4D97-AF65-F5344CB8AC3E}">
        <p14:creationId xmlns:p14="http://schemas.microsoft.com/office/powerpoint/2010/main" val="378155205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8">
                                            <p:txEl>
                                              <p:pRg st="0" end="0"/>
                                            </p:txEl>
                                          </p:spTgt>
                                        </p:tgtEl>
                                        <p:attrNameLst>
                                          <p:attrName>style.visibility</p:attrName>
                                        </p:attrNameLst>
                                      </p:cBhvr>
                                      <p:to>
                                        <p:strVal val="visible"/>
                                      </p:to>
                                    </p:set>
                                    <p:anim calcmode="lin" valueType="num">
                                      <p:cBhvr additive="base">
                                        <p:cTn id="7" dur="500" fill="hold"/>
                                        <p:tgtEl>
                                          <p:spTgt spid="1617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990B5082-5B63-4ACA-B5BB-097DEBE84005}"/>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3 - $100</a:t>
            </a:r>
          </a:p>
        </p:txBody>
      </p:sp>
      <p:sp>
        <p:nvSpPr>
          <p:cNvPr id="15363" name="AutoShape 4">
            <a:hlinkClick r:id="rId3" action="ppaction://hlinksldjump" highlightClick="1"/>
            <a:extLst>
              <a:ext uri="{FF2B5EF4-FFF2-40B4-BE49-F238E27FC236}">
                <a16:creationId xmlns:a16="http://schemas.microsoft.com/office/drawing/2014/main" id="{BABBCD65-785E-4BE9-A4B5-C122FB3F614C}"/>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62821" name="Rectangle 5">
            <a:extLst>
              <a:ext uri="{FF2B5EF4-FFF2-40B4-BE49-F238E27FC236}">
                <a16:creationId xmlns:a16="http://schemas.microsoft.com/office/drawing/2014/main" id="{CDFF93D0-F5D4-4C69-AA40-978F07A924A0}"/>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00"/>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This valve can maintain the same delivery pressure even if there is a small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leak.</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62822" name="Rectangle 6">
            <a:extLst>
              <a:ext uri="{FF2B5EF4-FFF2-40B4-BE49-F238E27FC236}">
                <a16:creationId xmlns:a16="http://schemas.microsoft.com/office/drawing/2014/main" id="{C12B5939-560C-4050-935F-24D346320E32}"/>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00"/>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Foot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valve</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Tree>
    <p:extLst>
      <p:ext uri="{BB962C8B-B14F-4D97-AF65-F5344CB8AC3E}">
        <p14:creationId xmlns:p14="http://schemas.microsoft.com/office/powerpoint/2010/main" val="28131983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22">
                                            <p:txEl>
                                              <p:pRg st="0" end="0"/>
                                            </p:txEl>
                                          </p:spTgt>
                                        </p:tgtEl>
                                        <p:attrNameLst>
                                          <p:attrName>style.visibility</p:attrName>
                                        </p:attrNameLst>
                                      </p:cBhvr>
                                      <p:to>
                                        <p:strVal val="visible"/>
                                      </p:to>
                                    </p:set>
                                    <p:anim calcmode="lin" valueType="num">
                                      <p:cBhvr additive="base">
                                        <p:cTn id="7" dur="500" fill="hold"/>
                                        <p:tgtEl>
                                          <p:spTgt spid="1628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28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05D130AC-23BB-4ED2-9234-DA5CA291A174}"/>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3 - $200</a:t>
            </a:r>
          </a:p>
        </p:txBody>
      </p:sp>
      <p:sp>
        <p:nvSpPr>
          <p:cNvPr id="16387" name="AutoShape 4">
            <a:hlinkClick r:id="rId3" action="ppaction://hlinksldjump" highlightClick="1"/>
            <a:extLst>
              <a:ext uri="{FF2B5EF4-FFF2-40B4-BE49-F238E27FC236}">
                <a16:creationId xmlns:a16="http://schemas.microsoft.com/office/drawing/2014/main" id="{7E075958-41C0-4DCB-BB7C-61B50C28FDC2}"/>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63845" name="Rectangle 5">
            <a:extLst>
              <a:ext uri="{FF2B5EF4-FFF2-40B4-BE49-F238E27FC236}">
                <a16:creationId xmlns:a16="http://schemas.microsoft.com/office/drawing/2014/main" id="{073BAE89-8F57-4F13-9CEE-FA81C7157474}"/>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00"/>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Air loss is protected by this valve if the discharge line is damaged.</a:t>
            </a:r>
          </a:p>
        </p:txBody>
      </p:sp>
      <p:sp>
        <p:nvSpPr>
          <p:cNvPr id="163846" name="Rectangle 6">
            <a:extLst>
              <a:ext uri="{FF2B5EF4-FFF2-40B4-BE49-F238E27FC236}">
                <a16:creationId xmlns:a16="http://schemas.microsoft.com/office/drawing/2014/main" id="{C17D1F99-3CA0-4153-A178-52A80C015AA4}"/>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00"/>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One-way check valve</a:t>
            </a:r>
          </a:p>
        </p:txBody>
      </p:sp>
    </p:spTree>
    <p:extLst>
      <p:ext uri="{BB962C8B-B14F-4D97-AF65-F5344CB8AC3E}">
        <p14:creationId xmlns:p14="http://schemas.microsoft.com/office/powerpoint/2010/main" val="260323433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6">
                                            <p:txEl>
                                              <p:pRg st="0" end="0"/>
                                            </p:txEl>
                                          </p:spTgt>
                                        </p:tgtEl>
                                        <p:attrNameLst>
                                          <p:attrName>style.visibility</p:attrName>
                                        </p:attrNameLst>
                                      </p:cBhvr>
                                      <p:to>
                                        <p:strVal val="visible"/>
                                      </p:to>
                                    </p:set>
                                    <p:anim calcmode="lin" valueType="num">
                                      <p:cBhvr additive="base">
                                        <p:cTn id="7" dur="500" fill="hold"/>
                                        <p:tgtEl>
                                          <p:spTgt spid="1638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639EF220-A6A7-41C3-B91B-98E5E67A15C0}"/>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3 - $300</a:t>
            </a:r>
          </a:p>
        </p:txBody>
      </p:sp>
      <p:sp>
        <p:nvSpPr>
          <p:cNvPr id="17411" name="AutoShape 4">
            <a:hlinkClick r:id="rId3" action="ppaction://hlinksldjump" highlightClick="1"/>
            <a:extLst>
              <a:ext uri="{FF2B5EF4-FFF2-40B4-BE49-F238E27FC236}">
                <a16:creationId xmlns:a16="http://schemas.microsoft.com/office/drawing/2014/main" id="{C9D73688-D2C5-4F04-A795-B476DD86AA6D}"/>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64869" name="Rectangle 5">
            <a:extLst>
              <a:ext uri="{FF2B5EF4-FFF2-40B4-BE49-F238E27FC236}">
                <a16:creationId xmlns:a16="http://schemas.microsoft.com/office/drawing/2014/main" id="{8CB0528E-33E8-459A-B077-7F26F41C1EA0}"/>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00"/>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a</a:t>
            </a:r>
            <a:r>
              <a:rPr kumimoji="0" lang="en-US" altLang="en-US" sz="2800" b="0" i="0"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Tahoma" charset="0"/>
                <a:ea typeface="+mn-ea"/>
                <a:cs typeface="Arial" charset="0"/>
              </a:rPr>
              <a:t>llows</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operation of the rear brakes if there is a primary system failure.</a:t>
            </a:r>
          </a:p>
        </p:txBody>
      </p:sp>
      <p:sp>
        <p:nvSpPr>
          <p:cNvPr id="164870" name="Rectangle 6">
            <a:extLst>
              <a:ext uri="{FF2B5EF4-FFF2-40B4-BE49-F238E27FC236}">
                <a16:creationId xmlns:a16="http://schemas.microsoft.com/office/drawing/2014/main" id="{9433E4BD-B602-4225-9F9F-ECEBBE576F46}"/>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00"/>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Spring brake modulator valve</a:t>
            </a:r>
          </a:p>
        </p:txBody>
      </p:sp>
    </p:spTree>
    <p:extLst>
      <p:ext uri="{BB962C8B-B14F-4D97-AF65-F5344CB8AC3E}">
        <p14:creationId xmlns:p14="http://schemas.microsoft.com/office/powerpoint/2010/main" val="162261871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70">
                                            <p:txEl>
                                              <p:pRg st="0" end="0"/>
                                            </p:txEl>
                                          </p:spTgt>
                                        </p:tgtEl>
                                        <p:attrNameLst>
                                          <p:attrName>style.visibility</p:attrName>
                                        </p:attrNameLst>
                                      </p:cBhvr>
                                      <p:to>
                                        <p:strVal val="visible"/>
                                      </p:to>
                                    </p:set>
                                    <p:anim calcmode="lin" valueType="num">
                                      <p:cBhvr additive="base">
                                        <p:cTn id="7" dur="500" fill="hold"/>
                                        <p:tgtEl>
                                          <p:spTgt spid="1648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7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B5FBF07F-14D7-4D3E-AE33-A66F5F1A3285}"/>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3 - $400</a:t>
            </a:r>
          </a:p>
        </p:txBody>
      </p:sp>
      <p:sp>
        <p:nvSpPr>
          <p:cNvPr id="18435" name="AutoShape 4">
            <a:hlinkClick r:id="rId3" action="ppaction://hlinksldjump" highlightClick="1"/>
            <a:extLst>
              <a:ext uri="{FF2B5EF4-FFF2-40B4-BE49-F238E27FC236}">
                <a16:creationId xmlns:a16="http://schemas.microsoft.com/office/drawing/2014/main" id="{60A57B7B-B780-4188-80BB-BB4B5EF24C17}"/>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65893" name="Rectangle 5">
            <a:extLst>
              <a:ext uri="{FF2B5EF4-FFF2-40B4-BE49-F238E27FC236}">
                <a16:creationId xmlns:a16="http://schemas.microsoft.com/office/drawing/2014/main" id="{C3C81B87-E14B-45C4-93ED-61353E583D83}"/>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00"/>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speeds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up service brake application to the rear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wheels.</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65894" name="Rectangle 6">
            <a:extLst>
              <a:ext uri="{FF2B5EF4-FFF2-40B4-BE49-F238E27FC236}">
                <a16:creationId xmlns:a16="http://schemas.microsoft.com/office/drawing/2014/main" id="{59020EFF-7742-45CE-B881-BF4CC6E8673D}"/>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00"/>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Relay valve</a:t>
            </a:r>
          </a:p>
        </p:txBody>
      </p:sp>
    </p:spTree>
    <p:extLst>
      <p:ext uri="{BB962C8B-B14F-4D97-AF65-F5344CB8AC3E}">
        <p14:creationId xmlns:p14="http://schemas.microsoft.com/office/powerpoint/2010/main" val="377596151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4">
                                            <p:txEl>
                                              <p:pRg st="0" end="0"/>
                                            </p:txEl>
                                          </p:spTgt>
                                        </p:tgtEl>
                                        <p:attrNameLst>
                                          <p:attrName>style.visibility</p:attrName>
                                        </p:attrNameLst>
                                      </p:cBhvr>
                                      <p:to>
                                        <p:strVal val="visible"/>
                                      </p:to>
                                    </p:set>
                                    <p:anim calcmode="lin" valueType="num">
                                      <p:cBhvr additive="base">
                                        <p:cTn id="7" dur="500" fill="hold"/>
                                        <p:tgtEl>
                                          <p:spTgt spid="1658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F50D3CE0-EC47-4B7F-9B38-2275E529BBE0}"/>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3 - $500</a:t>
            </a:r>
          </a:p>
        </p:txBody>
      </p:sp>
      <p:sp>
        <p:nvSpPr>
          <p:cNvPr id="19459" name="AutoShape 4">
            <a:hlinkClick r:id="rId3" action="ppaction://hlinksldjump" highlightClick="1"/>
            <a:extLst>
              <a:ext uri="{FF2B5EF4-FFF2-40B4-BE49-F238E27FC236}">
                <a16:creationId xmlns:a16="http://schemas.microsoft.com/office/drawing/2014/main" id="{3CD412F7-71F1-421E-8C5E-10FC9981957E}"/>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66917" name="Rectangle 5">
            <a:extLst>
              <a:ext uri="{FF2B5EF4-FFF2-40B4-BE49-F238E27FC236}">
                <a16:creationId xmlns:a16="http://schemas.microsoft.com/office/drawing/2014/main" id="{E0FF68F6-D955-46BF-9CDD-9D0379EB2050}"/>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00"/>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is r</a:t>
            </a:r>
            <a:r>
              <a:rPr kumimoji="0" lang="en-US" altLang="en-US" sz="2800" b="0" i="0" u="none" strike="noStrike" kern="1200" cap="none" spc="0" normalizeH="0" baseline="0" noProof="0" dirty="0" err="1" smtClean="0">
                <a:ln>
                  <a:noFill/>
                </a:ln>
                <a:solidFill>
                  <a:srgbClr val="FFFFFF"/>
                </a:solidFill>
                <a:effectLst>
                  <a:outerShdw blurRad="38100" dist="38100" dir="2700000" algn="tl">
                    <a:srgbClr val="000000"/>
                  </a:outerShdw>
                </a:effectLst>
                <a:uLnTx/>
                <a:uFillTx/>
                <a:latin typeface="Tahoma" charset="0"/>
                <a:ea typeface="+mn-ea"/>
                <a:cs typeface="Arial" charset="0"/>
              </a:rPr>
              <a:t>equired</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whenever two sources of air are used to deliver blended air to a single device or system.</a:t>
            </a:r>
          </a:p>
        </p:txBody>
      </p:sp>
      <p:sp>
        <p:nvSpPr>
          <p:cNvPr id="166918" name="Rectangle 6">
            <a:extLst>
              <a:ext uri="{FF2B5EF4-FFF2-40B4-BE49-F238E27FC236}">
                <a16:creationId xmlns:a16="http://schemas.microsoft.com/office/drawing/2014/main" id="{067A7665-6C54-43D8-9C56-0309BC2821AF}"/>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00"/>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Two-way check valve</a:t>
            </a:r>
          </a:p>
        </p:txBody>
      </p:sp>
    </p:spTree>
    <p:extLst>
      <p:ext uri="{BB962C8B-B14F-4D97-AF65-F5344CB8AC3E}">
        <p14:creationId xmlns:p14="http://schemas.microsoft.com/office/powerpoint/2010/main" val="48555469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xEl>
                                              <p:pRg st="0" end="0"/>
                                            </p:txEl>
                                          </p:spTgt>
                                        </p:tgtEl>
                                        <p:attrNameLst>
                                          <p:attrName>style.visibility</p:attrName>
                                        </p:attrNameLst>
                                      </p:cBhvr>
                                      <p:to>
                                        <p:strVal val="visible"/>
                                      </p:to>
                                    </p:set>
                                    <p:anim calcmode="lin" valueType="num">
                                      <p:cBhvr additive="base">
                                        <p:cTn id="7" dur="500" fill="hold"/>
                                        <p:tgtEl>
                                          <p:spTgt spid="1669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9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E4CFD66A-ECA9-4C1A-A71B-D4D9AB90C1DD}"/>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000000"/>
                  </a:outerShdw>
                </a:effectLst>
              </a:rPr>
              <a:t>4 - $100</a:t>
            </a:r>
          </a:p>
        </p:txBody>
      </p:sp>
      <p:sp>
        <p:nvSpPr>
          <p:cNvPr id="20483" name="AutoShape 4">
            <a:hlinkClick r:id="rId3" action="ppaction://hlinksldjump" highlightClick="1"/>
            <a:extLst>
              <a:ext uri="{FF2B5EF4-FFF2-40B4-BE49-F238E27FC236}">
                <a16:creationId xmlns:a16="http://schemas.microsoft.com/office/drawing/2014/main" id="{8267688D-E238-4149-BE9E-2C100FB0C0BD}"/>
              </a:ext>
            </a:extLst>
          </p:cNvPr>
          <p:cNvSpPr>
            <a:spLocks noChangeArrowheads="1"/>
          </p:cNvSpPr>
          <p:nvPr/>
        </p:nvSpPr>
        <p:spPr bwMode="auto">
          <a:xfrm>
            <a:off x="9982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CA"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67941" name="Rectangle 5">
            <a:extLst>
              <a:ext uri="{FF2B5EF4-FFF2-40B4-BE49-F238E27FC236}">
                <a16:creationId xmlns:a16="http://schemas.microsoft.com/office/drawing/2014/main" id="{521610A6-86CD-4208-9F08-98177DD4ACE1}"/>
              </a:ext>
            </a:extLst>
          </p:cNvPr>
          <p:cNvSpPr>
            <a:spLocks noChangeArrowheads="1"/>
          </p:cNvSpPr>
          <p:nvPr/>
        </p:nvSpPr>
        <p:spPr bwMode="auto">
          <a:xfrm>
            <a:off x="1981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99"/>
              </a:buClr>
              <a:buSzPct val="80000"/>
              <a:buFont typeface="Wingdings" pitchFamily="2" charset="2"/>
              <a:buChar char="n"/>
              <a:tabLst/>
              <a:defRPr/>
            </a:pP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This is the </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number one reason for an air brake system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failure.</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
        <p:nvSpPr>
          <p:cNvPr id="167942" name="Rectangle 6">
            <a:extLst>
              <a:ext uri="{FF2B5EF4-FFF2-40B4-BE49-F238E27FC236}">
                <a16:creationId xmlns:a16="http://schemas.microsoft.com/office/drawing/2014/main" id="{BA012607-5CAC-4A49-BF07-0EB75F1CBE23}"/>
              </a:ext>
            </a:extLst>
          </p:cNvPr>
          <p:cNvSpPr>
            <a:spLocks noChangeArrowheads="1"/>
          </p:cNvSpPr>
          <p:nvPr/>
        </p:nvSpPr>
        <p:spPr bwMode="auto">
          <a:xfrm>
            <a:off x="1981200" y="3962400"/>
            <a:ext cx="822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charset="0"/>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CC99"/>
              </a:buClr>
              <a:buSzPct val="80000"/>
              <a:buFont typeface="Wingdings" pitchFamily="2" charset="2"/>
              <a:buChar char="n"/>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rPr>
              <a:t>Brakes out of proper </a:t>
            </a:r>
            <a:r>
              <a:rPr kumimoji="0" lang="en-US" altLang="en-US" sz="28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Tahoma" charset="0"/>
                <a:ea typeface="+mn-ea"/>
                <a:cs typeface="Arial" charset="0"/>
              </a:rPr>
              <a:t>adjustment</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Arial" charset="0"/>
            </a:endParaRPr>
          </a:p>
        </p:txBody>
      </p:sp>
    </p:spTree>
    <p:extLst>
      <p:ext uri="{BB962C8B-B14F-4D97-AF65-F5344CB8AC3E}">
        <p14:creationId xmlns:p14="http://schemas.microsoft.com/office/powerpoint/2010/main" val="153220669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942">
                                            <p:txEl>
                                              <p:pRg st="0" end="0"/>
                                            </p:txEl>
                                          </p:spTgt>
                                        </p:tgtEl>
                                        <p:attrNameLst>
                                          <p:attrName>style.visibility</p:attrName>
                                        </p:attrNameLst>
                                      </p:cBhvr>
                                      <p:to>
                                        <p:strVal val="visible"/>
                                      </p:to>
                                    </p:set>
                                    <p:anim calcmode="lin" valueType="num">
                                      <p:cBhvr additive="base">
                                        <p:cTn id="7" dur="500" fill="hold"/>
                                        <p:tgtEl>
                                          <p:spTgt spid="1679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build="p"/>
    </p:bldLst>
  </p:timing>
</p:sld>
</file>

<file path=ppt/theme/theme1.xml><?xml version="1.0" encoding="utf-8"?>
<a:theme xmlns:a="http://schemas.openxmlformats.org/drawingml/2006/main" name="Drive Smar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C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CEC"/>
        </a:solidFill>
        <a:ln>
          <a:noFill/>
        </a:ln>
        <a:effectLst/>
      </a:spPr>
      <a:bodyPr rtlCol="0" anchor="ctr" anchorCtr="0">
        <a:normAutofit/>
      </a:bodyPr>
      <a:lstStyle>
        <a:defPPr algn="l">
          <a:defRPr sz="4000" dirty="0" smtClean="0"/>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logo only.potx" id="{96EC5D7B-F169-4816-917A-D1E6BC284591}" vid="{C2B64BEA-8A3A-44AC-A54E-15C7DDB7DA80}"/>
    </a:ext>
  </a:extLst>
</a:theme>
</file>

<file path=ppt/theme/theme2.xml><?xml version="1.0" encoding="utf-8"?>
<a:theme xmlns:a="http://schemas.openxmlformats.org/drawingml/2006/main" name="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themeOverride>
</file>

<file path=ppt/theme/themeOverride10.xml><?xml version="1.0" encoding="utf-8"?>
<a:themeOverride xmlns:a="http://schemas.openxmlformats.org/drawingml/2006/main">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themeOverride>
</file>

<file path=ppt/theme/themeOverride11.xml><?xml version="1.0" encoding="utf-8"?>
<a:themeOverride xmlns:a="http://schemas.openxmlformats.org/drawingml/2006/main">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themeOverride>
</file>

<file path=ppt/theme/themeOverride12.xml><?xml version="1.0" encoding="utf-8"?>
<a:themeOverride xmlns:a="http://schemas.openxmlformats.org/drawingml/2006/main">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themeOverride>
</file>

<file path=ppt/theme/themeOverride13.xml><?xml version="1.0" encoding="utf-8"?>
<a:themeOverride xmlns:a="http://schemas.openxmlformats.org/drawingml/2006/main">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themeOverride>
</file>

<file path=ppt/theme/themeOverride14.xml><?xml version="1.0" encoding="utf-8"?>
<a:themeOverride xmlns:a="http://schemas.openxmlformats.org/drawingml/2006/main">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themeOverride>
</file>

<file path=ppt/theme/themeOverride15.xml><?xml version="1.0" encoding="utf-8"?>
<a:themeOverride xmlns:a="http://schemas.openxmlformats.org/drawingml/2006/main">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themeOverride>
</file>

<file path=ppt/theme/themeOverride16.xml><?xml version="1.0" encoding="utf-8"?>
<a:themeOverride xmlns:a="http://schemas.openxmlformats.org/drawingml/2006/main">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ppt/theme/themeOverride17.xml><?xml version="1.0" encoding="utf-8"?>
<a:themeOverride xmlns:a="http://schemas.openxmlformats.org/drawingml/2006/main">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ppt/theme/themeOverride18.xml><?xml version="1.0" encoding="utf-8"?>
<a:themeOverride xmlns:a="http://schemas.openxmlformats.org/drawingml/2006/main">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ppt/theme/themeOverride19.xml><?xml version="1.0" encoding="utf-8"?>
<a:themeOverride xmlns:a="http://schemas.openxmlformats.org/drawingml/2006/main">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ppt/theme/themeOverride2.xml><?xml version="1.0" encoding="utf-8"?>
<a:themeOverride xmlns:a="http://schemas.openxmlformats.org/drawingml/2006/main">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themeOverride>
</file>

<file path=ppt/theme/themeOverride20.xml><?xml version="1.0" encoding="utf-8"?>
<a:themeOverride xmlns:a="http://schemas.openxmlformats.org/drawingml/2006/main">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ppt/theme/themeOverride21.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ppt/theme/themeOverride22.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ppt/theme/themeOverride23.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ppt/theme/themeOverride24.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ppt/theme/themeOverride25.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ppt/theme/themeOverride26.xml><?xml version="1.0" encoding="utf-8"?>
<a:themeOverride xmlns:a="http://schemas.openxmlformats.org/drawingml/2006/main">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themeOverride>
</file>

<file path=ppt/theme/themeOverride3.xml><?xml version="1.0" encoding="utf-8"?>
<a:themeOverride xmlns:a="http://schemas.openxmlformats.org/drawingml/2006/main">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themeOverride>
</file>

<file path=ppt/theme/themeOverride4.xml><?xml version="1.0" encoding="utf-8"?>
<a:themeOverride xmlns:a="http://schemas.openxmlformats.org/drawingml/2006/main">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themeOverride>
</file>

<file path=ppt/theme/themeOverride5.xml><?xml version="1.0" encoding="utf-8"?>
<a:themeOverride xmlns:a="http://schemas.openxmlformats.org/drawingml/2006/main">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themeOverride>
</file>

<file path=ppt/theme/themeOverride6.xml><?xml version="1.0" encoding="utf-8"?>
<a:themeOverride xmlns:a="http://schemas.openxmlformats.org/drawingml/2006/main">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themeOverride>
</file>

<file path=ppt/theme/themeOverride7.xml><?xml version="1.0" encoding="utf-8"?>
<a:themeOverride xmlns:a="http://schemas.openxmlformats.org/drawingml/2006/main">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themeOverride>
</file>

<file path=ppt/theme/themeOverride8.xml><?xml version="1.0" encoding="utf-8"?>
<a:themeOverride xmlns:a="http://schemas.openxmlformats.org/drawingml/2006/main">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themeOverride>
</file>

<file path=ppt/theme/themeOverride9.xml><?xml version="1.0" encoding="utf-8"?>
<a:themeOverride xmlns:a="http://schemas.openxmlformats.org/drawingml/2006/main">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themeOverride>
</file>

<file path=docProps/app.xml><?xml version="1.0" encoding="utf-8"?>
<Properties xmlns="http://schemas.openxmlformats.org/officeDocument/2006/extended-properties" xmlns:vt="http://schemas.openxmlformats.org/officeDocument/2006/docPropsVTypes">
  <Template>logo only</Template>
  <TotalTime>0</TotalTime>
  <Words>9856</Words>
  <Application>Microsoft Office PowerPoint</Application>
  <PresentationFormat>Widescreen</PresentationFormat>
  <Paragraphs>829</Paragraphs>
  <Slides>109</Slides>
  <Notes>80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109</vt:i4>
      </vt:variant>
    </vt:vector>
  </HeadingPairs>
  <TitlesOfParts>
    <vt:vector size="120" baseType="lpstr">
      <vt:lpstr>Arial</vt:lpstr>
      <vt:lpstr>Calibri</vt:lpstr>
      <vt:lpstr>Century Gothic</vt:lpstr>
      <vt:lpstr>Courier New</vt:lpstr>
      <vt:lpstr>Tahoma</vt:lpstr>
      <vt:lpstr>Times</vt:lpstr>
      <vt:lpstr>Times New Roman</vt:lpstr>
      <vt:lpstr>Verdana</vt:lpstr>
      <vt:lpstr>Wingdings</vt:lpstr>
      <vt:lpstr>Drive Smart Theme</vt:lpstr>
      <vt:lpstr>Slit</vt:lpstr>
      <vt:lpstr>Welcome to the Air Brakes Course</vt:lpstr>
      <vt:lpstr>About the facilities </vt:lpstr>
      <vt:lpstr>Course overview </vt:lpstr>
      <vt:lpstr>Licensing </vt:lpstr>
      <vt:lpstr>How to apply for an air brake endorsement  </vt:lpstr>
      <vt:lpstr>Air brake knowledge test</vt:lpstr>
      <vt:lpstr>Introduction to air brakes</vt:lpstr>
      <vt:lpstr>Why do we have air brakes? </vt:lpstr>
      <vt:lpstr>What is compressed air?</vt:lpstr>
      <vt:lpstr>Heavy vehicle braking</vt:lpstr>
      <vt:lpstr>Heavy vehicle braking cont.</vt:lpstr>
      <vt:lpstr>Stopping distance and stopping time</vt:lpstr>
      <vt:lpstr>Brake lag and braking distance </vt:lpstr>
      <vt:lpstr>Importance of following distance</vt:lpstr>
      <vt:lpstr>Stopping power </vt:lpstr>
      <vt:lpstr>How much heat can brakes handle?</vt:lpstr>
      <vt:lpstr>Brake fade </vt:lpstr>
      <vt:lpstr>Engine retarders </vt:lpstr>
      <vt:lpstr>Using retarders  </vt:lpstr>
      <vt:lpstr>En route pre-hill brake checks</vt:lpstr>
      <vt:lpstr>PowerPoint Presentation</vt:lpstr>
      <vt:lpstr>Runaway lanes</vt:lpstr>
      <vt:lpstr>Anti-lock braking systems (ABS)</vt:lpstr>
      <vt:lpstr>Basic air brake components </vt:lpstr>
      <vt:lpstr>Brake chamber components </vt:lpstr>
      <vt:lpstr>Long stroke and regular stroke brake chambers  </vt:lpstr>
      <vt:lpstr>Foundation brakes </vt:lpstr>
      <vt:lpstr>Compressor</vt:lpstr>
      <vt:lpstr>Compressor needs a clean air supply</vt:lpstr>
      <vt:lpstr>How are compressors cooled?</vt:lpstr>
      <vt:lpstr>Governor</vt:lpstr>
      <vt:lpstr>Governor cont.</vt:lpstr>
      <vt:lpstr>Air reservoirs </vt:lpstr>
      <vt:lpstr>Air reservoirs cont.</vt:lpstr>
      <vt:lpstr>Foot valve</vt:lpstr>
      <vt:lpstr>Foot valve cont.</vt:lpstr>
      <vt:lpstr>Foot valve cont.</vt:lpstr>
      <vt:lpstr>Foot valve cont. </vt:lpstr>
      <vt:lpstr>Dual air brake systems </vt:lpstr>
      <vt:lpstr>Dual air brake systems cont.</vt:lpstr>
      <vt:lpstr>Reservoir pressure gauges</vt:lpstr>
      <vt:lpstr>Low-air warning device </vt:lpstr>
      <vt:lpstr>Low-air warning device cont.</vt:lpstr>
      <vt:lpstr>Parking brakes – spring parking brake </vt:lpstr>
      <vt:lpstr>Parking brakes – spring parking brake cont. </vt:lpstr>
      <vt:lpstr>Parking brakes – spring parking brake cont. </vt:lpstr>
      <vt:lpstr>Applying and releasing spring parking brakes   </vt:lpstr>
      <vt:lpstr>Parking brake control valve </vt:lpstr>
      <vt:lpstr>Driver alert – compounding of brakes</vt:lpstr>
      <vt:lpstr>Spring parking brakes in dual air systems </vt:lpstr>
      <vt:lpstr>Two-way check valve</vt:lpstr>
      <vt:lpstr>Spring brakes   – when air is lost from the primary circuit</vt:lpstr>
      <vt:lpstr>Other types of foundation brakes </vt:lpstr>
      <vt:lpstr>Wedge brakes</vt:lpstr>
      <vt:lpstr>Air disc brakes</vt:lpstr>
      <vt:lpstr>Air over hydraulic brakes</vt:lpstr>
      <vt:lpstr>Air dryers </vt:lpstr>
      <vt:lpstr>Air dryer integrated system (ADIS)</vt:lpstr>
      <vt:lpstr>Alcohol evaporators and injectors </vt:lpstr>
      <vt:lpstr>Front wheel limiting systems </vt:lpstr>
      <vt:lpstr>Gladhands</vt:lpstr>
      <vt:lpstr>Bobtailing </vt:lpstr>
      <vt:lpstr>Empty trailers</vt:lpstr>
      <vt:lpstr>Air brake adjustment </vt:lpstr>
      <vt:lpstr>Importance of brake adjustment </vt:lpstr>
      <vt:lpstr>Checking brake adjustment</vt:lpstr>
      <vt:lpstr>Adjusting a manual slack adjuster</vt:lpstr>
      <vt:lpstr>Automatic slack adjusters</vt:lpstr>
      <vt:lpstr>Air brake pre-trip – getting started</vt:lpstr>
      <vt:lpstr>Air brake pre-trip - reservoirs</vt:lpstr>
      <vt:lpstr>Air brake pre-trip – foundation brakes</vt:lpstr>
      <vt:lpstr>Air brake pre-trip - compressor</vt:lpstr>
      <vt:lpstr>Air brake pre-trip – in cab</vt:lpstr>
      <vt:lpstr>Air brake pre-trip – governor</vt:lpstr>
      <vt:lpstr>Air brake pre-trip – leak test</vt:lpstr>
      <vt:lpstr>Air brake pre-trip – under vehicle</vt:lpstr>
      <vt:lpstr>Air brake pre-trip – rear wheels</vt:lpstr>
      <vt:lpstr>Air brake pre-trip – apply the brakes</vt:lpstr>
      <vt:lpstr>Air brake pre-trip – remove blocks</vt:lpstr>
      <vt:lpstr>Air brake pre-trip – brake response</vt:lpstr>
      <vt:lpstr>Recap critical checks</vt:lpstr>
      <vt:lpstr>Air brake “Jeopardy” game</vt:lpstr>
      <vt:lpstr>Jeopardy</vt:lpstr>
      <vt:lpstr>1 - $100</vt:lpstr>
      <vt:lpstr>1 - $200</vt:lpstr>
      <vt:lpstr>1 - $300</vt:lpstr>
      <vt:lpstr>1 - $400</vt:lpstr>
      <vt:lpstr>1 - $500</vt:lpstr>
      <vt:lpstr>2 - $100</vt:lpstr>
      <vt:lpstr>2 - $200</vt:lpstr>
      <vt:lpstr>2 - $300</vt:lpstr>
      <vt:lpstr>2 - $400</vt:lpstr>
      <vt:lpstr>2 - $500</vt:lpstr>
      <vt:lpstr>3 - $100</vt:lpstr>
      <vt:lpstr>3 - $200</vt:lpstr>
      <vt:lpstr>3 - $300</vt:lpstr>
      <vt:lpstr>3 - $400</vt:lpstr>
      <vt:lpstr>3 - $500</vt:lpstr>
      <vt:lpstr>4 - $100</vt:lpstr>
      <vt:lpstr>4 - $200</vt:lpstr>
      <vt:lpstr>4 - $300</vt:lpstr>
      <vt:lpstr>4 - $400</vt:lpstr>
      <vt:lpstr>4 - $500</vt:lpstr>
      <vt:lpstr>5 - $100</vt:lpstr>
      <vt:lpstr>5 - $200</vt:lpstr>
      <vt:lpstr>5 - $300</vt:lpstr>
      <vt:lpstr>5 - $400</vt:lpstr>
      <vt:lpstr>5 - $500</vt:lpstr>
      <vt:lpstr>Final Jeopardy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2019-10-10T15:37:26Z</dcterms:created>
  <dcterms:modified xsi:type="dcterms:W3CDTF">2022-06-02T17:11:39Z</dcterms:modified>
</cp:coreProperties>
</file>